
<file path=[Content_Types].xml><?xml version="1.0" encoding="utf-8"?>
<Types xmlns="http://schemas.openxmlformats.org/package/2006/content-types">
  <Default Extension="xml" ContentType="application/xml"/>
  <Default Extension="jpeg" ContentType="image/jpeg"/>
  <Default Extension="png" ContentType="image/png"/>
  <Default Extension="tmp" ContentType="image/png"/>
  <Default Extension="jpg" ContentType="image/jpeg"/>
  <Default Extension="rels" ContentType="application/vnd.openxmlformats-package.relationships+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3.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theme/theme4.xml" ContentType="application/vnd.openxmlformats-officedocument.theme+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theme/theme5.xml" ContentType="application/vnd.openxmlformats-officedocument.theme+xml"/>
  <Override PartName="/ppt/slideLayouts/slideLayout838.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9" r:id="rId2"/>
    <p:sldMasterId id="2147483683" r:id="rId3"/>
    <p:sldMasterId id="2147483793" r:id="rId4"/>
    <p:sldMasterId id="2147484475" r:id="rId5"/>
    <p:sldMasterId id="2147484491" r:id="rId6"/>
  </p:sldMasterIdLst>
  <p:notesMasterIdLst>
    <p:notesMasterId r:id="rId59"/>
  </p:notesMasterIdLst>
  <p:sldIdLst>
    <p:sldId id="257" r:id="rId7"/>
    <p:sldId id="301" r:id="rId8"/>
    <p:sldId id="302" r:id="rId9"/>
    <p:sldId id="304" r:id="rId10"/>
    <p:sldId id="305" r:id="rId11"/>
    <p:sldId id="306" r:id="rId12"/>
    <p:sldId id="308" r:id="rId13"/>
    <p:sldId id="310" r:id="rId14"/>
    <p:sldId id="311" r:id="rId15"/>
    <p:sldId id="312" r:id="rId16"/>
    <p:sldId id="313" r:id="rId17"/>
    <p:sldId id="314" r:id="rId18"/>
    <p:sldId id="321" r:id="rId19"/>
    <p:sldId id="326" r:id="rId20"/>
    <p:sldId id="327" r:id="rId21"/>
    <p:sldId id="328" r:id="rId22"/>
    <p:sldId id="329" r:id="rId23"/>
    <p:sldId id="330" r:id="rId24"/>
    <p:sldId id="331" r:id="rId25"/>
    <p:sldId id="332" r:id="rId26"/>
    <p:sldId id="322" r:id="rId27"/>
    <p:sldId id="323" r:id="rId28"/>
    <p:sldId id="271" r:id="rId29"/>
    <p:sldId id="272" r:id="rId30"/>
    <p:sldId id="282" r:id="rId31"/>
    <p:sldId id="300" r:id="rId32"/>
    <p:sldId id="284" r:id="rId33"/>
    <p:sldId id="285" r:id="rId34"/>
    <p:sldId id="286" r:id="rId35"/>
    <p:sldId id="287" r:id="rId36"/>
    <p:sldId id="288" r:id="rId37"/>
    <p:sldId id="289" r:id="rId38"/>
    <p:sldId id="290" r:id="rId39"/>
    <p:sldId id="291" r:id="rId40"/>
    <p:sldId id="292" r:id="rId41"/>
    <p:sldId id="273" r:id="rId42"/>
    <p:sldId id="294" r:id="rId43"/>
    <p:sldId id="274" r:id="rId44"/>
    <p:sldId id="275" r:id="rId45"/>
    <p:sldId id="295" r:id="rId46"/>
    <p:sldId id="276" r:id="rId47"/>
    <p:sldId id="296" r:id="rId48"/>
    <p:sldId id="277" r:id="rId49"/>
    <p:sldId id="297" r:id="rId50"/>
    <p:sldId id="278" r:id="rId51"/>
    <p:sldId id="293" r:id="rId52"/>
    <p:sldId id="279" r:id="rId53"/>
    <p:sldId id="325" r:id="rId54"/>
    <p:sldId id="280" r:id="rId55"/>
    <p:sldId id="298" r:id="rId56"/>
    <p:sldId id="281" r:id="rId57"/>
    <p:sldId id="299" r:id="rId58"/>
  </p:sldIdLst>
  <p:sldSz cx="12192000" cy="6858000"/>
  <p:notesSz cx="6858000" cy="9144000"/>
  <p:defaultText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66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0494" autoAdjust="0"/>
    <p:restoredTop sz="94660"/>
  </p:normalViewPr>
  <p:slideViewPr>
    <p:cSldViewPr snapToGrid="0">
      <p:cViewPr varScale="1">
        <p:scale>
          <a:sx n="101" d="100"/>
          <a:sy n="101" d="100"/>
        </p:scale>
        <p:origin x="216" y="79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4" Type="http://schemas.openxmlformats.org/officeDocument/2006/relationships/slide" Target="slides/slide8.xml"/><Relationship Id="rId15" Type="http://schemas.openxmlformats.org/officeDocument/2006/relationships/slide" Target="slides/slide9.xml"/><Relationship Id="rId16" Type="http://schemas.openxmlformats.org/officeDocument/2006/relationships/slide" Target="slides/slide10.xml"/><Relationship Id="rId17" Type="http://schemas.openxmlformats.org/officeDocument/2006/relationships/slide" Target="slides/slide11.xml"/><Relationship Id="rId18" Type="http://schemas.openxmlformats.org/officeDocument/2006/relationships/slide" Target="slides/slide12.xml"/><Relationship Id="rId19" Type="http://schemas.openxmlformats.org/officeDocument/2006/relationships/slide" Target="slides/slide13.xml"/><Relationship Id="rId63" Type="http://schemas.openxmlformats.org/officeDocument/2006/relationships/tableStyles" Target="tableStyles.xml"/><Relationship Id="rId50" Type="http://schemas.openxmlformats.org/officeDocument/2006/relationships/slide" Target="slides/slide44.xml"/><Relationship Id="rId51" Type="http://schemas.openxmlformats.org/officeDocument/2006/relationships/slide" Target="slides/slide45.xml"/><Relationship Id="rId52" Type="http://schemas.openxmlformats.org/officeDocument/2006/relationships/slide" Target="slides/slide46.xml"/><Relationship Id="rId53" Type="http://schemas.openxmlformats.org/officeDocument/2006/relationships/slide" Target="slides/slide47.xml"/><Relationship Id="rId54" Type="http://schemas.openxmlformats.org/officeDocument/2006/relationships/slide" Target="slides/slide48.xml"/><Relationship Id="rId55" Type="http://schemas.openxmlformats.org/officeDocument/2006/relationships/slide" Target="slides/slide49.xml"/><Relationship Id="rId56" Type="http://schemas.openxmlformats.org/officeDocument/2006/relationships/slide" Target="slides/slide50.xml"/><Relationship Id="rId57" Type="http://schemas.openxmlformats.org/officeDocument/2006/relationships/slide" Target="slides/slide51.xml"/><Relationship Id="rId58" Type="http://schemas.openxmlformats.org/officeDocument/2006/relationships/slide" Target="slides/slide52.xml"/><Relationship Id="rId59" Type="http://schemas.openxmlformats.org/officeDocument/2006/relationships/notesMaster" Target="notesMasters/notesMaster1.xml"/><Relationship Id="rId40" Type="http://schemas.openxmlformats.org/officeDocument/2006/relationships/slide" Target="slides/slide34.xml"/><Relationship Id="rId41" Type="http://schemas.openxmlformats.org/officeDocument/2006/relationships/slide" Target="slides/slide35.xml"/><Relationship Id="rId42" Type="http://schemas.openxmlformats.org/officeDocument/2006/relationships/slide" Target="slides/slide36.xml"/><Relationship Id="rId43" Type="http://schemas.openxmlformats.org/officeDocument/2006/relationships/slide" Target="slides/slide37.xml"/><Relationship Id="rId44" Type="http://schemas.openxmlformats.org/officeDocument/2006/relationships/slide" Target="slides/slide38.xml"/><Relationship Id="rId45" Type="http://schemas.openxmlformats.org/officeDocument/2006/relationships/slide" Target="slides/slide39.xml"/><Relationship Id="rId46" Type="http://schemas.openxmlformats.org/officeDocument/2006/relationships/slide" Target="slides/slide40.xml"/><Relationship Id="rId47" Type="http://schemas.openxmlformats.org/officeDocument/2006/relationships/slide" Target="slides/slide41.xml"/><Relationship Id="rId48" Type="http://schemas.openxmlformats.org/officeDocument/2006/relationships/slide" Target="slides/slide42.xml"/><Relationship Id="rId49" Type="http://schemas.openxmlformats.org/officeDocument/2006/relationships/slide" Target="slides/slide43.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 Target="slides/slide1.xml"/><Relationship Id="rId8" Type="http://schemas.openxmlformats.org/officeDocument/2006/relationships/slide" Target="slides/slide2.xml"/><Relationship Id="rId9" Type="http://schemas.openxmlformats.org/officeDocument/2006/relationships/slide" Target="slides/slide3.xml"/><Relationship Id="rId30" Type="http://schemas.openxmlformats.org/officeDocument/2006/relationships/slide" Target="slides/slide24.xml"/><Relationship Id="rId31" Type="http://schemas.openxmlformats.org/officeDocument/2006/relationships/slide" Target="slides/slide25.xml"/><Relationship Id="rId32" Type="http://schemas.openxmlformats.org/officeDocument/2006/relationships/slide" Target="slides/slide26.xml"/><Relationship Id="rId33" Type="http://schemas.openxmlformats.org/officeDocument/2006/relationships/slide" Target="slides/slide27.xml"/><Relationship Id="rId34" Type="http://schemas.openxmlformats.org/officeDocument/2006/relationships/slide" Target="slides/slide28.xml"/><Relationship Id="rId35" Type="http://schemas.openxmlformats.org/officeDocument/2006/relationships/slide" Target="slides/slide29.xml"/><Relationship Id="rId36" Type="http://schemas.openxmlformats.org/officeDocument/2006/relationships/slide" Target="slides/slide30.xml"/><Relationship Id="rId37" Type="http://schemas.openxmlformats.org/officeDocument/2006/relationships/slide" Target="slides/slide31.xml"/><Relationship Id="rId38" Type="http://schemas.openxmlformats.org/officeDocument/2006/relationships/slide" Target="slides/slide32.xml"/><Relationship Id="rId39" Type="http://schemas.openxmlformats.org/officeDocument/2006/relationships/slide" Target="slides/slide33.xml"/><Relationship Id="rId20" Type="http://schemas.openxmlformats.org/officeDocument/2006/relationships/slide" Target="slides/slide14.xml"/><Relationship Id="rId21" Type="http://schemas.openxmlformats.org/officeDocument/2006/relationships/slide" Target="slides/slide15.xml"/><Relationship Id="rId22" Type="http://schemas.openxmlformats.org/officeDocument/2006/relationships/slide" Target="slides/slide16.xml"/><Relationship Id="rId23" Type="http://schemas.openxmlformats.org/officeDocument/2006/relationships/slide" Target="slides/slide17.xml"/><Relationship Id="rId24" Type="http://schemas.openxmlformats.org/officeDocument/2006/relationships/slide" Target="slides/slide18.xml"/><Relationship Id="rId25" Type="http://schemas.openxmlformats.org/officeDocument/2006/relationships/slide" Target="slides/slide19.xml"/><Relationship Id="rId26" Type="http://schemas.openxmlformats.org/officeDocument/2006/relationships/slide" Target="slides/slide20.xml"/><Relationship Id="rId27" Type="http://schemas.openxmlformats.org/officeDocument/2006/relationships/slide" Target="slides/slide21.xml"/><Relationship Id="rId28" Type="http://schemas.openxmlformats.org/officeDocument/2006/relationships/slide" Target="slides/slide22.xml"/><Relationship Id="rId29" Type="http://schemas.openxmlformats.org/officeDocument/2006/relationships/slide" Target="slides/slide23.xml"/><Relationship Id="rId60" Type="http://schemas.openxmlformats.org/officeDocument/2006/relationships/presProps" Target="presProps.xml"/><Relationship Id="rId61" Type="http://schemas.openxmlformats.org/officeDocument/2006/relationships/viewProps" Target="viewProps.xml"/><Relationship Id="rId62" Type="http://schemas.openxmlformats.org/officeDocument/2006/relationships/theme" Target="theme/theme1.xml"/><Relationship Id="rId10" Type="http://schemas.openxmlformats.org/officeDocument/2006/relationships/slide" Target="slides/slide4.xml"/><Relationship Id="rId11" Type="http://schemas.openxmlformats.org/officeDocument/2006/relationships/slide" Target="slides/slide5.xml"/><Relationship Id="rId12" Type="http://schemas.openxmlformats.org/officeDocument/2006/relationships/slide" Target="slides/slide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MX"/>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CD8ECB6-3A1F-4B85-BE0C-4A2867DB3364}" type="datetimeFigureOut">
              <a:rPr lang="es-MX" smtClean="0"/>
              <a:t>26/04/19</a:t>
            </a:fld>
            <a:endParaRPr lang="es-MX"/>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MX"/>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MX"/>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A817731-7B90-4524-97EA-A8250BA64D0B}" type="slidenum">
              <a:rPr lang="es-MX" smtClean="0"/>
              <a:t>‹Nr.›</a:t>
            </a:fld>
            <a:endParaRPr lang="es-MX"/>
          </a:p>
        </p:txBody>
      </p:sp>
    </p:spTree>
    <p:extLst>
      <p:ext uri="{BB962C8B-B14F-4D97-AF65-F5344CB8AC3E}">
        <p14:creationId xmlns:p14="http://schemas.microsoft.com/office/powerpoint/2010/main" val="189900190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es-ES" smtClean="0"/>
              <a:t>Haga clic para modificar el estilo de título del patrón</a:t>
            </a:r>
            <a:endParaRPr lang="es-MX"/>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smtClean="0"/>
              <a:t>Haga clic para modificar el estilo de subtítulo del patrón</a:t>
            </a:r>
            <a:endParaRPr lang="es-MX"/>
          </a:p>
        </p:txBody>
      </p:sp>
      <p:sp>
        <p:nvSpPr>
          <p:cNvPr id="4" name="Marcador de fecha 3"/>
          <p:cNvSpPr>
            <a:spLocks noGrp="1"/>
          </p:cNvSpPr>
          <p:nvPr>
            <p:ph type="dt" sz="half" idx="10"/>
          </p:nvPr>
        </p:nvSpPr>
        <p:spPr/>
        <p:txBody>
          <a:bodyPr/>
          <a:lstStyle/>
          <a:p>
            <a:fld id="{D57ECCD4-DC18-4A9E-A445-15C680F9DD47}" type="datetimeFigureOut">
              <a:rPr lang="es-MX" smtClean="0"/>
              <a:t>26/04/19</a:t>
            </a:fld>
            <a:endParaRPr lang="es-MX"/>
          </a:p>
        </p:txBody>
      </p:sp>
      <p:sp>
        <p:nvSpPr>
          <p:cNvPr id="5" name="Marcador de pie de página 4"/>
          <p:cNvSpPr>
            <a:spLocks noGrp="1"/>
          </p:cNvSpPr>
          <p:nvPr>
            <p:ph type="ftr" sz="quarter" idx="11"/>
          </p:nvPr>
        </p:nvSpPr>
        <p:spPr/>
        <p:txBody>
          <a:bodyPr/>
          <a:lstStyle/>
          <a:p>
            <a:endParaRPr lang="es-MX"/>
          </a:p>
        </p:txBody>
      </p:sp>
      <p:sp>
        <p:nvSpPr>
          <p:cNvPr id="6" name="Marcador de número de diapositiva 5"/>
          <p:cNvSpPr>
            <a:spLocks noGrp="1"/>
          </p:cNvSpPr>
          <p:nvPr>
            <p:ph type="sldNum" sz="quarter" idx="12"/>
          </p:nvPr>
        </p:nvSpPr>
        <p:spPr/>
        <p:txBody>
          <a:bodyPr/>
          <a:lstStyle/>
          <a:p>
            <a:fld id="{050F2B63-8963-4C3B-A883-EFC621CAC7DA}" type="slidenum">
              <a:rPr lang="es-MX" smtClean="0"/>
              <a:t>‹Nr.›</a:t>
            </a:fld>
            <a:endParaRPr lang="es-MX"/>
          </a:p>
        </p:txBody>
      </p:sp>
    </p:spTree>
    <p:extLst>
      <p:ext uri="{BB962C8B-B14F-4D97-AF65-F5344CB8AC3E}">
        <p14:creationId xmlns:p14="http://schemas.microsoft.com/office/powerpoint/2010/main" val="59378853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texto vertical 2"/>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10"/>
          </p:nvPr>
        </p:nvSpPr>
        <p:spPr/>
        <p:txBody>
          <a:bodyPr/>
          <a:lstStyle/>
          <a:p>
            <a:fld id="{D57ECCD4-DC18-4A9E-A445-15C680F9DD47}" type="datetimeFigureOut">
              <a:rPr lang="es-MX" smtClean="0"/>
              <a:t>26/04/19</a:t>
            </a:fld>
            <a:endParaRPr lang="es-MX"/>
          </a:p>
        </p:txBody>
      </p:sp>
      <p:sp>
        <p:nvSpPr>
          <p:cNvPr id="5" name="Marcador de pie de página 4"/>
          <p:cNvSpPr>
            <a:spLocks noGrp="1"/>
          </p:cNvSpPr>
          <p:nvPr>
            <p:ph type="ftr" sz="quarter" idx="11"/>
          </p:nvPr>
        </p:nvSpPr>
        <p:spPr/>
        <p:txBody>
          <a:bodyPr/>
          <a:lstStyle/>
          <a:p>
            <a:endParaRPr lang="es-MX"/>
          </a:p>
        </p:txBody>
      </p:sp>
      <p:sp>
        <p:nvSpPr>
          <p:cNvPr id="6" name="Marcador de número de diapositiva 5"/>
          <p:cNvSpPr>
            <a:spLocks noGrp="1"/>
          </p:cNvSpPr>
          <p:nvPr>
            <p:ph type="sldNum" sz="quarter" idx="12"/>
          </p:nvPr>
        </p:nvSpPr>
        <p:spPr/>
        <p:txBody>
          <a:bodyPr/>
          <a:lstStyle/>
          <a:p>
            <a:fld id="{050F2B63-8963-4C3B-A883-EFC621CAC7DA}" type="slidenum">
              <a:rPr lang="es-MX" smtClean="0"/>
              <a:t>‹Nr.›</a:t>
            </a:fld>
            <a:endParaRPr lang="es-MX"/>
          </a:p>
        </p:txBody>
      </p:sp>
    </p:spTree>
    <p:extLst>
      <p:ext uri="{BB962C8B-B14F-4D97-AF65-F5344CB8AC3E}">
        <p14:creationId xmlns:p14="http://schemas.microsoft.com/office/powerpoint/2010/main" val="76061806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Mockup 5">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1672955" y="1413385"/>
            <a:ext cx="2388406" cy="4227393"/>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Mockup 6">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2708824" y="1749356"/>
            <a:ext cx="1980053" cy="3455161"/>
          </a:xfrm>
        </p:spPr>
        <p:txBody>
          <a:bodyPr anchor="ctr">
            <a:normAutofit/>
          </a:bodyPr>
          <a:lstStyle>
            <a:lvl1pPr algn="ctr">
              <a:defRPr sz="1200">
                <a:solidFill>
                  <a:schemeClr val="tx2"/>
                </a:solidFill>
              </a:defRPr>
            </a:lvl1pPr>
          </a:lstStyle>
          <a:p>
            <a:endParaRPr lang="en-US"/>
          </a:p>
        </p:txBody>
      </p:sp>
      <p:sp>
        <p:nvSpPr>
          <p:cNvPr id="92" name="Picture Placeholder 2"/>
          <p:cNvSpPr>
            <a:spLocks noGrp="1"/>
          </p:cNvSpPr>
          <p:nvPr>
            <p:ph type="pic" sz="quarter" idx="22"/>
          </p:nvPr>
        </p:nvSpPr>
        <p:spPr>
          <a:xfrm>
            <a:off x="4503248" y="1828800"/>
            <a:ext cx="1883800" cy="3272589"/>
          </a:xfrm>
        </p:spPr>
        <p:txBody>
          <a:bodyPr anchor="ctr">
            <a:normAutofit/>
          </a:bodyPr>
          <a:lstStyle>
            <a:lvl1pPr algn="ctr">
              <a:defRPr sz="1200">
                <a:solidFill>
                  <a:schemeClr val="tx2"/>
                </a:solidFill>
              </a:defRPr>
            </a:lvl1pPr>
          </a:lstStyle>
          <a:p>
            <a:endParaRPr lang="en-US"/>
          </a:p>
        </p:txBody>
      </p:sp>
      <p:sp>
        <p:nvSpPr>
          <p:cNvPr id="93" name="Picture Placeholder 2"/>
          <p:cNvSpPr>
            <a:spLocks noGrp="1"/>
          </p:cNvSpPr>
          <p:nvPr>
            <p:ph type="pic" sz="quarter" idx="23"/>
          </p:nvPr>
        </p:nvSpPr>
        <p:spPr>
          <a:xfrm>
            <a:off x="996902" y="1828800"/>
            <a:ext cx="1883800" cy="3272589"/>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Mockup 7">
    <p:spTree>
      <p:nvGrpSpPr>
        <p:cNvPr id="1" name=""/>
        <p:cNvGrpSpPr/>
        <p:nvPr/>
      </p:nvGrpSpPr>
      <p:grpSpPr>
        <a:xfrm>
          <a:off x="0" y="0"/>
          <a:ext cx="0" cy="0"/>
          <a:chOff x="0" y="0"/>
          <a:chExt cx="0" cy="0"/>
        </a:xfrm>
      </p:grpSpPr>
      <p:sp>
        <p:nvSpPr>
          <p:cNvPr id="93" name="Picture Placeholder 2"/>
          <p:cNvSpPr>
            <a:spLocks noGrp="1"/>
          </p:cNvSpPr>
          <p:nvPr>
            <p:ph type="pic" sz="quarter" idx="23"/>
          </p:nvPr>
        </p:nvSpPr>
        <p:spPr>
          <a:xfrm>
            <a:off x="-8173" y="0"/>
            <a:ext cx="12200171" cy="4963319"/>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68" name="Picture Placeholder 2"/>
          <p:cNvSpPr>
            <a:spLocks noGrp="1"/>
          </p:cNvSpPr>
          <p:nvPr>
            <p:ph type="pic" sz="quarter" idx="24"/>
          </p:nvPr>
        </p:nvSpPr>
        <p:spPr>
          <a:xfrm>
            <a:off x="4181864" y="1851949"/>
            <a:ext cx="1767523" cy="3113591"/>
          </a:xfrm>
        </p:spPr>
        <p:txBody>
          <a:bodyPr anchor="ctr">
            <a:normAutofit/>
          </a:bodyPr>
          <a:lstStyle>
            <a:lvl1pPr algn="ctr">
              <a:defRPr sz="1200">
                <a:solidFill>
                  <a:schemeClr val="tx2"/>
                </a:solidFill>
              </a:defRPr>
            </a:lvl1pPr>
          </a:lstStyle>
          <a:p>
            <a:endParaRPr lang="en-US"/>
          </a:p>
        </p:txBody>
      </p:sp>
      <p:sp>
        <p:nvSpPr>
          <p:cNvPr id="69" name="Picture Placeholder 2"/>
          <p:cNvSpPr>
            <a:spLocks noGrp="1"/>
          </p:cNvSpPr>
          <p:nvPr>
            <p:ph type="pic" sz="quarter" idx="25"/>
          </p:nvPr>
        </p:nvSpPr>
        <p:spPr>
          <a:xfrm>
            <a:off x="5000263" y="1458409"/>
            <a:ext cx="2187615" cy="3842796"/>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Mockup 8">
    <p:spTree>
      <p:nvGrpSpPr>
        <p:cNvPr id="1" name=""/>
        <p:cNvGrpSpPr/>
        <p:nvPr/>
      </p:nvGrpSpPr>
      <p:grpSpPr>
        <a:xfrm>
          <a:off x="0" y="0"/>
          <a:ext cx="0" cy="0"/>
          <a:chOff x="0" y="0"/>
          <a:chExt cx="0" cy="0"/>
        </a:xfrm>
      </p:grpSpPr>
      <p:sp>
        <p:nvSpPr>
          <p:cNvPr id="93" name="Picture Placeholder 2"/>
          <p:cNvSpPr>
            <a:spLocks noGrp="1"/>
          </p:cNvSpPr>
          <p:nvPr>
            <p:ph type="pic" sz="quarter" idx="23"/>
          </p:nvPr>
        </p:nvSpPr>
        <p:spPr>
          <a:xfrm>
            <a:off x="-8173" y="0"/>
            <a:ext cx="12200171" cy="3981691"/>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68" name="Picture Placeholder 2"/>
          <p:cNvSpPr>
            <a:spLocks noGrp="1"/>
          </p:cNvSpPr>
          <p:nvPr>
            <p:ph type="pic" sz="quarter" idx="24"/>
          </p:nvPr>
        </p:nvSpPr>
        <p:spPr>
          <a:xfrm rot="21032442">
            <a:off x="7013974" y="1505221"/>
            <a:ext cx="2211333" cy="3841770"/>
          </a:xfrm>
        </p:spPr>
        <p:txBody>
          <a:bodyPr anchor="ctr">
            <a:normAutofit/>
          </a:bodyPr>
          <a:lstStyle>
            <a:lvl1pPr algn="ctr">
              <a:defRPr sz="1200">
                <a:solidFill>
                  <a:schemeClr val="tx2"/>
                </a:solidFill>
              </a:defRPr>
            </a:lvl1pPr>
          </a:lstStyle>
          <a:p>
            <a:endParaRPr lang="en-US"/>
          </a:p>
        </p:txBody>
      </p:sp>
      <p:sp>
        <p:nvSpPr>
          <p:cNvPr id="69" name="Picture Placeholder 2"/>
          <p:cNvSpPr>
            <a:spLocks noGrp="1"/>
          </p:cNvSpPr>
          <p:nvPr>
            <p:ph type="pic" sz="quarter" idx="25"/>
          </p:nvPr>
        </p:nvSpPr>
        <p:spPr>
          <a:xfrm rot="777804">
            <a:off x="8800940" y="1928128"/>
            <a:ext cx="2120683" cy="3753749"/>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Mockup 9">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6505321" y="1529437"/>
            <a:ext cx="2025221" cy="3470826"/>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Mockup 10">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3104657" y="1607853"/>
            <a:ext cx="2843062" cy="3705552"/>
          </a:xfr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22"/>
          </p:nvPr>
        </p:nvSpPr>
        <p:spPr>
          <a:xfrm>
            <a:off x="1457090" y="1731421"/>
            <a:ext cx="2670067" cy="3458417"/>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Mockup 11">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4608336" y="1465612"/>
            <a:ext cx="2971023" cy="3919187"/>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Mockup 12">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6958581" y="1255537"/>
            <a:ext cx="2945815" cy="3914605"/>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Mockup 13">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4215381" y="1428257"/>
            <a:ext cx="2622299" cy="3509503"/>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Mockup 1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08" name="Picture Placeholder 2"/>
          <p:cNvSpPr>
            <a:spLocks noGrp="1"/>
          </p:cNvSpPr>
          <p:nvPr>
            <p:ph type="pic" sz="quarter" idx="22"/>
          </p:nvPr>
        </p:nvSpPr>
        <p:spPr>
          <a:xfrm>
            <a:off x="7117666" y="3481886"/>
            <a:ext cx="3143934" cy="1974034"/>
          </a:xfrm>
        </p:spPr>
        <p:txBody>
          <a:bodyPr anchor="ctr">
            <a:normAutofit/>
          </a:bodyPr>
          <a:lstStyle>
            <a:lvl1pPr algn="ctr">
              <a:defRPr sz="1200">
                <a:solidFill>
                  <a:schemeClr val="tx2"/>
                </a:solidFill>
              </a:defRPr>
            </a:lvl1pPr>
          </a:lstStyle>
          <a:p>
            <a:endParaRPr lang="en-US"/>
          </a:p>
        </p:txBody>
      </p:sp>
      <p:sp>
        <p:nvSpPr>
          <p:cNvPr id="94" name="Picture Placeholder 2"/>
          <p:cNvSpPr>
            <a:spLocks noGrp="1"/>
          </p:cNvSpPr>
          <p:nvPr>
            <p:ph type="pic" sz="quarter" idx="24"/>
          </p:nvPr>
        </p:nvSpPr>
        <p:spPr>
          <a:xfrm>
            <a:off x="1956386" y="3471726"/>
            <a:ext cx="3143934" cy="1974034"/>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3739657" y="2689406"/>
            <a:ext cx="4733783" cy="297987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724900" y="365125"/>
            <a:ext cx="2628900" cy="5811838"/>
          </a:xfrm>
        </p:spPr>
        <p:txBody>
          <a:bodyPr vert="eaVert"/>
          <a:lstStyle/>
          <a:p>
            <a:r>
              <a:rPr lang="es-ES" smtClean="0"/>
              <a:t>Haga clic para modificar el estilo de título del patrón</a:t>
            </a:r>
            <a:endParaRPr lang="es-MX"/>
          </a:p>
        </p:txBody>
      </p:sp>
      <p:sp>
        <p:nvSpPr>
          <p:cNvPr id="3" name="Marcador de texto vertical 2"/>
          <p:cNvSpPr>
            <a:spLocks noGrp="1"/>
          </p:cNvSpPr>
          <p:nvPr>
            <p:ph type="body" orient="vert" idx="1"/>
          </p:nvPr>
        </p:nvSpPr>
        <p:spPr>
          <a:xfrm>
            <a:off x="838200" y="365125"/>
            <a:ext cx="7734300" cy="5811838"/>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10"/>
          </p:nvPr>
        </p:nvSpPr>
        <p:spPr/>
        <p:txBody>
          <a:bodyPr/>
          <a:lstStyle/>
          <a:p>
            <a:fld id="{D57ECCD4-DC18-4A9E-A445-15C680F9DD47}" type="datetimeFigureOut">
              <a:rPr lang="es-MX" smtClean="0"/>
              <a:t>26/04/19</a:t>
            </a:fld>
            <a:endParaRPr lang="es-MX"/>
          </a:p>
        </p:txBody>
      </p:sp>
      <p:sp>
        <p:nvSpPr>
          <p:cNvPr id="5" name="Marcador de pie de página 4"/>
          <p:cNvSpPr>
            <a:spLocks noGrp="1"/>
          </p:cNvSpPr>
          <p:nvPr>
            <p:ph type="ftr" sz="quarter" idx="11"/>
          </p:nvPr>
        </p:nvSpPr>
        <p:spPr/>
        <p:txBody>
          <a:bodyPr/>
          <a:lstStyle/>
          <a:p>
            <a:endParaRPr lang="es-MX"/>
          </a:p>
        </p:txBody>
      </p:sp>
      <p:sp>
        <p:nvSpPr>
          <p:cNvPr id="6" name="Marcador de número de diapositiva 5"/>
          <p:cNvSpPr>
            <a:spLocks noGrp="1"/>
          </p:cNvSpPr>
          <p:nvPr>
            <p:ph type="sldNum" sz="quarter" idx="12"/>
          </p:nvPr>
        </p:nvSpPr>
        <p:spPr/>
        <p:txBody>
          <a:bodyPr/>
          <a:lstStyle/>
          <a:p>
            <a:fld id="{050F2B63-8963-4C3B-A883-EFC621CAC7DA}" type="slidenum">
              <a:rPr lang="es-MX" smtClean="0"/>
              <a:t>‹Nr.›</a:t>
            </a:fld>
            <a:endParaRPr lang="es-MX"/>
          </a:p>
        </p:txBody>
      </p:sp>
    </p:spTree>
    <p:extLst>
      <p:ext uri="{BB962C8B-B14F-4D97-AF65-F5344CB8AC3E}">
        <p14:creationId xmlns:p14="http://schemas.microsoft.com/office/powerpoint/2010/main" val="12909410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Mockup 15">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4581141" y="1123457"/>
            <a:ext cx="4725419" cy="2971023"/>
          </a:xfrm>
        </p:spPr>
        <p:txBody>
          <a:bodyPr anchor="ctr">
            <a:normAutofit/>
          </a:bodyPr>
          <a:lstStyle>
            <a:lvl1pPr algn="ctr">
              <a:defRPr sz="1200">
                <a:solidFill>
                  <a:schemeClr val="tx2"/>
                </a:solidFill>
              </a:defRPr>
            </a:lvl1pPr>
          </a:lstStyle>
          <a:p>
            <a:endParaRPr lang="en-US"/>
          </a:p>
        </p:txBody>
      </p:sp>
      <p:sp>
        <p:nvSpPr>
          <p:cNvPr id="43" name="Picture Placeholder 2"/>
          <p:cNvSpPr>
            <a:spLocks noGrp="1"/>
          </p:cNvSpPr>
          <p:nvPr>
            <p:ph type="pic" sz="quarter" idx="22"/>
          </p:nvPr>
        </p:nvSpPr>
        <p:spPr>
          <a:xfrm>
            <a:off x="-20318" y="1487488"/>
            <a:ext cx="2353124" cy="2216786"/>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Mockup 1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94" name="Picture Placeholder 2"/>
          <p:cNvSpPr>
            <a:spLocks noGrp="1"/>
          </p:cNvSpPr>
          <p:nvPr>
            <p:ph type="pic" sz="quarter" idx="24"/>
          </p:nvPr>
        </p:nvSpPr>
        <p:spPr>
          <a:xfrm>
            <a:off x="1528123" y="2823544"/>
            <a:ext cx="3425842" cy="2153569"/>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Mockup 17">
    <p:spTree>
      <p:nvGrpSpPr>
        <p:cNvPr id="1" name=""/>
        <p:cNvGrpSpPr/>
        <p:nvPr/>
      </p:nvGrpSpPr>
      <p:grpSpPr>
        <a:xfrm>
          <a:off x="0" y="0"/>
          <a:ext cx="0" cy="0"/>
          <a:chOff x="0" y="0"/>
          <a:chExt cx="0" cy="0"/>
        </a:xfrm>
      </p:grpSpPr>
      <p:sp>
        <p:nvSpPr>
          <p:cNvPr id="14" name="Rectangle 13"/>
          <p:cNvSpPr/>
          <p:nvPr userDrawn="1"/>
        </p:nvSpPr>
        <p:spPr>
          <a:xfrm>
            <a:off x="-34724" y="-11575"/>
            <a:ext cx="8021256" cy="690429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solidFill>
                  <a:schemeClr val="tx2">
                    <a:lumMod val="40000"/>
                    <a:lumOff val="60000"/>
                  </a:schemeClr>
                </a:solidFill>
                <a:latin typeface="Raleway" charset="0"/>
                <a:ea typeface="Raleway" charset="0"/>
                <a:cs typeface="Raleway" charset="0"/>
              </a:defRPr>
            </a:lvl1pPr>
          </a:lstStyle>
          <a:p>
            <a:r>
              <a:rPr lang="en-US" smtClean="0">
                <a:solidFill>
                  <a:srgbClr val="64696E">
                    <a:lumMod val="40000"/>
                    <a:lumOff val="60000"/>
                  </a:srgbClr>
                </a:solidFill>
              </a:rPr>
              <a:t>www.yourcompany.com</a:t>
            </a:r>
            <a:endParaRPr lang="en-US" dirty="0">
              <a:solidFill>
                <a:srgbClr val="64696E">
                  <a:lumMod val="40000"/>
                  <a:lumOff val="60000"/>
                </a:srgbClr>
              </a:solidFill>
            </a:endParaRPr>
          </a:p>
        </p:txBody>
      </p:sp>
      <p:sp>
        <p:nvSpPr>
          <p:cNvPr id="21" name="Picture Placeholder 2"/>
          <p:cNvSpPr>
            <a:spLocks noGrp="1"/>
          </p:cNvSpPr>
          <p:nvPr>
            <p:ph type="pic" sz="quarter" idx="21"/>
          </p:nvPr>
        </p:nvSpPr>
        <p:spPr>
          <a:xfrm>
            <a:off x="6467815" y="1516997"/>
            <a:ext cx="5789775" cy="3633737"/>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Mockup 1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94" name="Picture Placeholder 2"/>
          <p:cNvSpPr>
            <a:spLocks noGrp="1"/>
          </p:cNvSpPr>
          <p:nvPr>
            <p:ph type="pic" sz="quarter" idx="24"/>
          </p:nvPr>
        </p:nvSpPr>
        <p:spPr>
          <a:xfrm>
            <a:off x="4951806" y="2238754"/>
            <a:ext cx="3618035" cy="2056800"/>
          </a:xfrm>
        </p:spPr>
        <p:txBody>
          <a:bodyPr anchor="ctr">
            <a:normAutofit/>
          </a:bodyPr>
          <a:lstStyle>
            <a:lvl1pPr algn="ctr">
              <a:defRPr sz="1200">
                <a:solidFill>
                  <a:schemeClr val="tx2"/>
                </a:solidFill>
              </a:defRPr>
            </a:lvl1pPr>
          </a:lstStyle>
          <a:p>
            <a:endParaRPr lang="en-US"/>
          </a:p>
        </p:txBody>
      </p:sp>
      <p:sp>
        <p:nvSpPr>
          <p:cNvPr id="58" name="Picture Placeholder 2"/>
          <p:cNvSpPr>
            <a:spLocks noGrp="1"/>
          </p:cNvSpPr>
          <p:nvPr>
            <p:ph type="pic" sz="quarter" idx="25"/>
          </p:nvPr>
        </p:nvSpPr>
        <p:spPr>
          <a:xfrm>
            <a:off x="3877919" y="3823005"/>
            <a:ext cx="2629208" cy="1674028"/>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Mockup 1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94" name="Picture Placeholder 2"/>
          <p:cNvSpPr>
            <a:spLocks noGrp="1"/>
          </p:cNvSpPr>
          <p:nvPr>
            <p:ph type="pic" sz="quarter" idx="24"/>
          </p:nvPr>
        </p:nvSpPr>
        <p:spPr>
          <a:xfrm>
            <a:off x="1145351" y="2196224"/>
            <a:ext cx="4022073" cy="2301348"/>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Mockup 20">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7576013" y="1355235"/>
            <a:ext cx="3088444" cy="1760106"/>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Mockup 21">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5288499" y="1812435"/>
            <a:ext cx="3951194" cy="2249202"/>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8952614" y="2503552"/>
            <a:ext cx="2413590" cy="1387965"/>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Mockup 2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94" name="Picture Placeholder 2"/>
          <p:cNvSpPr>
            <a:spLocks noGrp="1"/>
          </p:cNvSpPr>
          <p:nvPr>
            <p:ph type="pic" sz="quarter" idx="24"/>
          </p:nvPr>
        </p:nvSpPr>
        <p:spPr>
          <a:xfrm>
            <a:off x="2261770" y="2302549"/>
            <a:ext cx="3501078" cy="2014270"/>
          </a:xfrm>
        </p:spPr>
        <p:txBody>
          <a:bodyPr anchor="ctr">
            <a:normAutofit/>
          </a:bodyPr>
          <a:lstStyle>
            <a:lvl1pPr algn="ctr">
              <a:defRPr sz="1200">
                <a:solidFill>
                  <a:schemeClr val="tx2"/>
                </a:solidFill>
              </a:defRPr>
            </a:lvl1pPr>
          </a:lstStyle>
          <a:p>
            <a:endParaRPr lang="en-US"/>
          </a:p>
        </p:txBody>
      </p:sp>
      <p:sp>
        <p:nvSpPr>
          <p:cNvPr id="96" name="Picture Placeholder 2"/>
          <p:cNvSpPr>
            <a:spLocks noGrp="1"/>
          </p:cNvSpPr>
          <p:nvPr>
            <p:ph type="pic" sz="quarter" idx="25"/>
          </p:nvPr>
        </p:nvSpPr>
        <p:spPr>
          <a:xfrm>
            <a:off x="4547770" y="3642251"/>
            <a:ext cx="2714267" cy="1705926"/>
          </a:xfrm>
        </p:spPr>
        <p:txBody>
          <a:bodyPr anchor="ctr">
            <a:normAutofit/>
          </a:bodyPr>
          <a:lstStyle>
            <a:lvl1pPr algn="ctr">
              <a:defRPr sz="1200">
                <a:solidFill>
                  <a:schemeClr val="tx2"/>
                </a:solidFill>
              </a:defRPr>
            </a:lvl1pPr>
          </a:lstStyle>
          <a:p>
            <a:endParaRPr lang="en-US"/>
          </a:p>
        </p:txBody>
      </p:sp>
      <p:sp>
        <p:nvSpPr>
          <p:cNvPr id="97" name="Picture Placeholder 2"/>
          <p:cNvSpPr>
            <a:spLocks noGrp="1"/>
          </p:cNvSpPr>
          <p:nvPr>
            <p:ph type="pic" sz="quarter" idx="26"/>
          </p:nvPr>
        </p:nvSpPr>
        <p:spPr>
          <a:xfrm>
            <a:off x="1581287" y="3737944"/>
            <a:ext cx="1268240" cy="1663396"/>
          </a:xfrm>
        </p:spPr>
        <p:txBody>
          <a:bodyPr anchor="ctr">
            <a:normAutofit/>
          </a:bodyPr>
          <a:lstStyle>
            <a:lvl1pPr algn="ctr">
              <a:defRPr sz="1200">
                <a:solidFill>
                  <a:schemeClr val="tx2"/>
                </a:solidFill>
              </a:defRPr>
            </a:lvl1pPr>
          </a:lstStyle>
          <a:p>
            <a:endParaRPr lang="en-US"/>
          </a:p>
        </p:txBody>
      </p:sp>
      <p:sp>
        <p:nvSpPr>
          <p:cNvPr id="98" name="Picture Placeholder 2"/>
          <p:cNvSpPr>
            <a:spLocks noGrp="1"/>
          </p:cNvSpPr>
          <p:nvPr>
            <p:ph type="pic" sz="quarter" idx="27"/>
          </p:nvPr>
        </p:nvSpPr>
        <p:spPr>
          <a:xfrm>
            <a:off x="1060329" y="4521153"/>
            <a:ext cx="639075" cy="1111896"/>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Mockup 23">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6334978" y="1863234"/>
            <a:ext cx="4200941" cy="2637646"/>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4928755" y="3371203"/>
            <a:ext cx="2091805" cy="1576717"/>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6802779" y="3701900"/>
            <a:ext cx="885987" cy="1516872"/>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Mockup 24">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1706418" y="2409990"/>
            <a:ext cx="4194761" cy="2637646"/>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10184156" y="3701614"/>
            <a:ext cx="885987" cy="1539689"/>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7475455" y="3148553"/>
            <a:ext cx="1593131" cy="210494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Title &amp; Subtitle">
    <p:spTree>
      <p:nvGrpSpPr>
        <p:cNvPr id="1" name=""/>
        <p:cNvGrpSpPr/>
        <p:nvPr/>
      </p:nvGrpSpPr>
      <p:grpSpPr>
        <a:xfrm>
          <a:off x="0" y="0"/>
          <a:ext cx="0" cy="0"/>
          <a:chOff x="0" y="0"/>
          <a:chExt cx="0" cy="0"/>
        </a:xfrm>
      </p:grpSpPr>
      <p:sp>
        <p:nvSpPr>
          <p:cNvPr id="6" name="Slide Number Placeholder 9"/>
          <p:cNvSpPr>
            <a:spLocks noGrp="1"/>
          </p:cNvSpPr>
          <p:nvPr>
            <p:ph type="sldNum" sz="quarter" idx="4"/>
          </p:nvPr>
        </p:nvSpPr>
        <p:spPr>
          <a:xfrm>
            <a:off x="11382375" y="15402"/>
            <a:ext cx="430181" cy="297841"/>
          </a:xfrm>
          <a:prstGeom prst="rect">
            <a:avLst/>
          </a:prstGeom>
        </p:spPr>
        <p:txBody>
          <a:bodyPr vert="horz" lIns="91440" tIns="45720" rIns="91440" bIns="45720" rtlCol="0" anchor="ctr"/>
          <a:lstStyle>
            <a:lvl1pPr algn="ctr">
              <a:defRPr sz="1067">
                <a:solidFill>
                  <a:schemeClr val="bg1"/>
                </a:solidFill>
              </a:defRPr>
            </a:lvl1pPr>
          </a:lstStyle>
          <a:p>
            <a:fld id="{4A8454CE-A017-41A1-B2AF-6CF4C99720F1}" type="slidenum">
              <a:rPr lang="en-US" smtClean="0">
                <a:solidFill>
                  <a:srgbClr val="FFFFFF"/>
                </a:solidFill>
              </a:rPr>
              <a:pPr/>
              <a:t>‹Nr.›</a:t>
            </a:fld>
            <a:endParaRPr lang="en-US" dirty="0">
              <a:solidFill>
                <a:srgbClr val="FFFFFF"/>
              </a:solidFill>
            </a:endParaRPr>
          </a:p>
        </p:txBody>
      </p:sp>
    </p:spTree>
    <p:extLst>
      <p:ext uri="{BB962C8B-B14F-4D97-AF65-F5344CB8AC3E}">
        <p14:creationId xmlns:p14="http://schemas.microsoft.com/office/powerpoint/2010/main" val="3925858397"/>
      </p:ext>
    </p:extLst>
  </p:cSld>
  <p:clrMapOvr>
    <a:masterClrMapping/>
  </p:clrMapOvr>
  <p:transition spd="med"/>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Mockup 25">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47134" y="1297627"/>
            <a:ext cx="3846135" cy="3519469"/>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5461328" y="3720468"/>
            <a:ext cx="1184569" cy="2048736"/>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2102177" y="3657601"/>
            <a:ext cx="2780908" cy="209275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Calendar Info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94" name="Picture Placeholder 2"/>
          <p:cNvSpPr>
            <a:spLocks noGrp="1"/>
          </p:cNvSpPr>
          <p:nvPr>
            <p:ph type="pic" sz="quarter" idx="24"/>
          </p:nvPr>
        </p:nvSpPr>
        <p:spPr>
          <a:xfrm>
            <a:off x="8488948" y="2499318"/>
            <a:ext cx="3814941" cy="274401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Product Schedule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p:ph type="pic" sz="quarter" idx="15"/>
          </p:nvPr>
        </p:nvSpPr>
        <p:spPr>
          <a:xfrm>
            <a:off x="2468882" y="2194560"/>
            <a:ext cx="2113278" cy="2113278"/>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7609842" y="4064000"/>
            <a:ext cx="1788158" cy="178815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Product Schedule 2">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userDrawn="1">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userDrawn="1">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userDrawn="1">
            <p:ph type="pic" sz="quarter" idx="15"/>
          </p:nvPr>
        </p:nvSpPr>
        <p:spPr>
          <a:xfrm>
            <a:off x="2499362" y="2570481"/>
            <a:ext cx="2113278" cy="2113278"/>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userDrawn="1">
            <p:ph type="pic" sz="quarter" idx="16"/>
          </p:nvPr>
        </p:nvSpPr>
        <p:spPr>
          <a:xfrm>
            <a:off x="7403257" y="4135120"/>
            <a:ext cx="1788158" cy="1788158"/>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7"/>
          </p:nvPr>
        </p:nvSpPr>
        <p:spPr>
          <a:xfrm>
            <a:off x="7233922" y="1097281"/>
            <a:ext cx="2113278" cy="2113278"/>
          </a:xfrm>
          <a:prstGeom prst="ellipse">
            <a:avLst/>
          </a:prstGeo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8"/>
          </p:nvPr>
        </p:nvSpPr>
        <p:spPr>
          <a:xfrm>
            <a:off x="3376512" y="230295"/>
            <a:ext cx="1083728" cy="108372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Product Schedule 3">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userDrawn="1">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userDrawn="1">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userDrawn="1">
            <p:ph type="pic" sz="quarter" idx="15"/>
          </p:nvPr>
        </p:nvSpPr>
        <p:spPr>
          <a:xfrm>
            <a:off x="1931975" y="2204722"/>
            <a:ext cx="1747518" cy="1747518"/>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7"/>
          </p:nvPr>
        </p:nvSpPr>
        <p:spPr>
          <a:xfrm>
            <a:off x="7648905" y="274320"/>
            <a:ext cx="1686560" cy="168656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Product Schedule 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p:ph type="pic" sz="quarter" idx="15"/>
          </p:nvPr>
        </p:nvSpPr>
        <p:spPr>
          <a:xfrm>
            <a:off x="-162558" y="1838960"/>
            <a:ext cx="4104638" cy="410463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Product Schedule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p:ph type="pic" sz="quarter" idx="15"/>
          </p:nvPr>
        </p:nvSpPr>
        <p:spPr>
          <a:xfrm>
            <a:off x="5222240" y="3080229"/>
            <a:ext cx="1747520" cy="174752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Product Schedule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3" name="Picture Placeholder 2"/>
          <p:cNvSpPr>
            <a:spLocks noGrp="1"/>
          </p:cNvSpPr>
          <p:nvPr>
            <p:ph type="pic" sz="quarter" idx="24"/>
          </p:nvPr>
        </p:nvSpPr>
        <p:spPr>
          <a:xfrm>
            <a:off x="802641" y="1979879"/>
            <a:ext cx="2915920" cy="2358871"/>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25"/>
          </p:nvPr>
        </p:nvSpPr>
        <p:spPr>
          <a:xfrm>
            <a:off x="802641" y="4391351"/>
            <a:ext cx="2915920" cy="1806250"/>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26"/>
          </p:nvPr>
        </p:nvSpPr>
        <p:spPr>
          <a:xfrm>
            <a:off x="3769359" y="1979879"/>
            <a:ext cx="2631441" cy="4217721"/>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7"/>
          </p:nvPr>
        </p:nvSpPr>
        <p:spPr>
          <a:xfrm>
            <a:off x="6450892" y="1979879"/>
            <a:ext cx="2606041" cy="1911401"/>
          </a:xfrm>
        </p:spPr>
        <p:txBody>
          <a:bodyPr anchor="ctr">
            <a:normAutofit/>
          </a:bodyPr>
          <a:lstStyle>
            <a:lvl1pPr algn="ctr">
              <a:defRPr sz="1200">
                <a:solidFill>
                  <a:schemeClr val="tx2"/>
                </a:solidFill>
              </a:defRPr>
            </a:lvl1pPr>
          </a:lstStyle>
          <a:p>
            <a:endParaRPr lang="en-US"/>
          </a:p>
        </p:txBody>
      </p:sp>
      <p:sp>
        <p:nvSpPr>
          <p:cNvPr id="28" name="Picture Placeholder 2"/>
          <p:cNvSpPr>
            <a:spLocks noGrp="1"/>
          </p:cNvSpPr>
          <p:nvPr>
            <p:ph type="pic" sz="quarter" idx="28"/>
          </p:nvPr>
        </p:nvSpPr>
        <p:spPr>
          <a:xfrm>
            <a:off x="9113521" y="1979879"/>
            <a:ext cx="2377722" cy="1911401"/>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Product Schedule 7">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0" y="1655178"/>
            <a:ext cx="12222866" cy="254643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3" name="Picture Placeholder 2"/>
          <p:cNvSpPr>
            <a:spLocks noGrp="1"/>
          </p:cNvSpPr>
          <p:nvPr>
            <p:ph type="pic" sz="quarter" idx="24"/>
          </p:nvPr>
        </p:nvSpPr>
        <p:spPr>
          <a:xfrm>
            <a:off x="1316830" y="2253275"/>
            <a:ext cx="1423045" cy="1350238"/>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5"/>
          </p:nvPr>
        </p:nvSpPr>
        <p:spPr>
          <a:xfrm>
            <a:off x="4697112" y="2253275"/>
            <a:ext cx="1423045" cy="1350238"/>
          </a:xfrm>
        </p:spPr>
        <p:txBody>
          <a:bodyPr anchor="ctr">
            <a:normAutofit/>
          </a:bodyPr>
          <a:lstStyle>
            <a:lvl1pPr algn="ctr">
              <a:defRPr sz="1200">
                <a:solidFill>
                  <a:schemeClr val="tx2"/>
                </a:solidFill>
              </a:defRPr>
            </a:lvl1pPr>
          </a:lstStyle>
          <a:p>
            <a:endParaRPr lang="en-US"/>
          </a:p>
        </p:txBody>
      </p:sp>
      <p:sp>
        <p:nvSpPr>
          <p:cNvPr id="32" name="Picture Placeholder 2"/>
          <p:cNvSpPr>
            <a:spLocks noGrp="1"/>
          </p:cNvSpPr>
          <p:nvPr>
            <p:ph type="pic" sz="quarter" idx="26"/>
          </p:nvPr>
        </p:nvSpPr>
        <p:spPr>
          <a:xfrm>
            <a:off x="8084889" y="2253275"/>
            <a:ext cx="1423045" cy="1350238"/>
          </a:xfrm>
        </p:spPr>
        <p:txBody>
          <a:bodyPr anchor="ctr">
            <a:normAutofit/>
          </a:bodyPr>
          <a:lstStyle>
            <a:lvl1pPr algn="ctr">
              <a:defRPr sz="1200">
                <a:solidFill>
                  <a:schemeClr val="tx2"/>
                </a:solidFill>
              </a:defRPr>
            </a:lvl1pPr>
          </a:lstStyle>
          <a:p>
            <a:endParaRPr lang="en-US"/>
          </a:p>
        </p:txBody>
      </p:sp>
      <p:sp>
        <p:nvSpPr>
          <p:cNvPr id="33" name="Picture Placeholder 2"/>
          <p:cNvSpPr>
            <a:spLocks noGrp="1"/>
          </p:cNvSpPr>
          <p:nvPr>
            <p:ph type="pic" sz="quarter" idx="27"/>
          </p:nvPr>
        </p:nvSpPr>
        <p:spPr>
          <a:xfrm>
            <a:off x="819121" y="4824113"/>
            <a:ext cx="1160152" cy="1100795"/>
          </a:xfrm>
        </p:spPr>
        <p:txBody>
          <a:bodyPr anchor="ctr">
            <a:normAutofit/>
          </a:bodyPr>
          <a:lstStyle>
            <a:lvl1pPr algn="ctr">
              <a:defRPr sz="1200">
                <a:solidFill>
                  <a:schemeClr val="tx2"/>
                </a:solidFill>
              </a:defRPr>
            </a:lvl1pPr>
          </a:lstStyle>
          <a:p>
            <a:endParaRPr lang="en-US"/>
          </a:p>
        </p:txBody>
      </p:sp>
      <p:sp>
        <p:nvSpPr>
          <p:cNvPr id="34" name="Picture Placeholder 2"/>
          <p:cNvSpPr>
            <a:spLocks noGrp="1"/>
          </p:cNvSpPr>
          <p:nvPr>
            <p:ph type="pic" sz="quarter" idx="28"/>
          </p:nvPr>
        </p:nvSpPr>
        <p:spPr>
          <a:xfrm>
            <a:off x="3485132" y="4824113"/>
            <a:ext cx="1160152" cy="1100795"/>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29"/>
          </p:nvPr>
        </p:nvSpPr>
        <p:spPr>
          <a:xfrm>
            <a:off x="6151216" y="4824113"/>
            <a:ext cx="1160152" cy="1100795"/>
          </a:xfrm>
        </p:spPr>
        <p:txBody>
          <a:bodyPr anchor="ctr">
            <a:normAutofit/>
          </a:bodyPr>
          <a:lstStyle>
            <a:lvl1pPr algn="ctr">
              <a:defRPr sz="1200">
                <a:solidFill>
                  <a:schemeClr val="tx2"/>
                </a:solidFill>
              </a:defRPr>
            </a:lvl1pPr>
          </a:lstStyle>
          <a:p>
            <a:endParaRPr lang="en-US"/>
          </a:p>
        </p:txBody>
      </p:sp>
      <p:sp>
        <p:nvSpPr>
          <p:cNvPr id="36" name="Picture Placeholder 2"/>
          <p:cNvSpPr>
            <a:spLocks noGrp="1"/>
          </p:cNvSpPr>
          <p:nvPr>
            <p:ph type="pic" sz="quarter" idx="30"/>
          </p:nvPr>
        </p:nvSpPr>
        <p:spPr>
          <a:xfrm>
            <a:off x="8817227" y="4824113"/>
            <a:ext cx="1160152" cy="1100795"/>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Business Plan 1">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5"/>
          </p:nvPr>
        </p:nvSpPr>
        <p:spPr>
          <a:xfrm>
            <a:off x="3240712" y="-2392180"/>
            <a:ext cx="5737262" cy="5737262"/>
          </a:xfrm>
          <a:prstGeom prst="chord">
            <a:avLst>
              <a:gd name="adj1" fmla="val 20898004"/>
              <a:gd name="adj2" fmla="val 11472367"/>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2nd Title">
    <p:spTree>
      <p:nvGrpSpPr>
        <p:cNvPr id="1" name=""/>
        <p:cNvGrpSpPr/>
        <p:nvPr/>
      </p:nvGrpSpPr>
      <p:grpSpPr>
        <a:xfrm>
          <a:off x="0" y="0"/>
          <a:ext cx="0" cy="0"/>
          <a:chOff x="0" y="0"/>
          <a:chExt cx="0" cy="0"/>
        </a:xfrm>
      </p:grpSpPr>
      <p:sp>
        <p:nvSpPr>
          <p:cNvPr id="12" name="Picture Placeholder 2"/>
          <p:cNvSpPr>
            <a:spLocks noGrp="1"/>
          </p:cNvSpPr>
          <p:nvPr>
            <p:ph type="pic" sz="quarter" idx="18"/>
          </p:nvPr>
        </p:nvSpPr>
        <p:spPr>
          <a:xfrm>
            <a:off x="1" y="3229337"/>
            <a:ext cx="12292315" cy="3628664"/>
          </a:xfrm>
        </p:spPr>
        <p:txBody>
          <a:bodyPr anchor="ctr">
            <a:normAutofit/>
          </a:bodyPr>
          <a:lstStyle>
            <a:lvl1pPr marL="0" indent="0" algn="ctr">
              <a:buNone/>
              <a:defRPr sz="1200"/>
            </a:lvl1pPr>
          </a:lstStyle>
          <a:p>
            <a:endParaRPr lang="en-US" dirty="0"/>
          </a:p>
        </p:txBody>
      </p:sp>
    </p:spTree>
    <p:extLst>
      <p:ext uri="{BB962C8B-B14F-4D97-AF65-F5344CB8AC3E}">
        <p14:creationId xmlns:p14="http://schemas.microsoft.com/office/powerpoint/2010/main" val="18040968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Business Plan 2">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9774" y="-5500"/>
            <a:ext cx="12232254" cy="688932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Business Plan 3">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6979920" y="-5500"/>
            <a:ext cx="5242560" cy="6889320"/>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Business Plan 4">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6412374" y="-5500"/>
            <a:ext cx="7060557" cy="6889320"/>
          </a:xfrm>
          <a:prstGeom prst="parallelogram">
            <a:avLst>
              <a:gd name="adj" fmla="val 47229"/>
            </a:avLst>
          </a:prstGeo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Marketing 1">
    <p:spTree>
      <p:nvGrpSpPr>
        <p:cNvPr id="1" name=""/>
        <p:cNvGrpSpPr/>
        <p:nvPr/>
      </p:nvGrpSpPr>
      <p:grpSpPr>
        <a:xfrm>
          <a:off x="0" y="0"/>
          <a:ext cx="0" cy="0"/>
          <a:chOff x="0" y="0"/>
          <a:chExt cx="0" cy="0"/>
        </a:xfrm>
      </p:grpSpPr>
      <p:sp>
        <p:nvSpPr>
          <p:cNvPr id="4" name="Rectangle 3"/>
          <p:cNvSpPr/>
          <p:nvPr userDrawn="1"/>
        </p:nvSpPr>
        <p:spPr>
          <a:xfrm>
            <a:off x="4504766" y="2837329"/>
            <a:ext cx="3321422" cy="403411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7" name="Picture Placeholder 2"/>
          <p:cNvSpPr>
            <a:spLocks noGrp="1"/>
          </p:cNvSpPr>
          <p:nvPr>
            <p:ph type="pic" sz="quarter" idx="31"/>
          </p:nvPr>
        </p:nvSpPr>
        <p:spPr>
          <a:xfrm>
            <a:off x="7826188" y="1788460"/>
            <a:ext cx="4396291" cy="2702858"/>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Marketing 2">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40640" y="4541520"/>
            <a:ext cx="12263119" cy="1813502"/>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Marketing 3">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728012" y="-10160"/>
            <a:ext cx="3468067" cy="686816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Marketing 4">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32"/>
          </p:nvPr>
        </p:nvSpPr>
        <p:spPr>
          <a:xfrm>
            <a:off x="-1710089" y="3287"/>
            <a:ext cx="11302026" cy="6316831"/>
          </a:xfrm>
          <a:custGeom>
            <a:avLst/>
            <a:gdLst>
              <a:gd name="connsiteX0" fmla="*/ 0 w 8617694"/>
              <a:gd name="connsiteY0" fmla="*/ 6868160 h 6868160"/>
              <a:gd name="connsiteX1" fmla="*/ 1717040 w 8617694"/>
              <a:gd name="connsiteY1" fmla="*/ 0 h 6868160"/>
              <a:gd name="connsiteX2" fmla="*/ 8617694 w 8617694"/>
              <a:gd name="connsiteY2" fmla="*/ 0 h 6868160"/>
              <a:gd name="connsiteX3" fmla="*/ 6900654 w 8617694"/>
              <a:gd name="connsiteY3" fmla="*/ 6868160 h 6868160"/>
              <a:gd name="connsiteX4" fmla="*/ 0 w 8617694"/>
              <a:gd name="connsiteY4" fmla="*/ 6868160 h 6868160"/>
              <a:gd name="connsiteX0" fmla="*/ 4401372 w 13019066"/>
              <a:gd name="connsiteY0" fmla="*/ 6868160 h 6868160"/>
              <a:gd name="connsiteX1" fmla="*/ 0 w 13019066"/>
              <a:gd name="connsiteY1" fmla="*/ 26894 h 6868160"/>
              <a:gd name="connsiteX2" fmla="*/ 13019066 w 13019066"/>
              <a:gd name="connsiteY2" fmla="*/ 0 h 6868160"/>
              <a:gd name="connsiteX3" fmla="*/ 11302026 w 13019066"/>
              <a:gd name="connsiteY3" fmla="*/ 6868160 h 6868160"/>
              <a:gd name="connsiteX4" fmla="*/ 4401372 w 13019066"/>
              <a:gd name="connsiteY4" fmla="*/ 6868160 h 6868160"/>
              <a:gd name="connsiteX0" fmla="*/ 4401372 w 11302026"/>
              <a:gd name="connsiteY0" fmla="*/ 6854713 h 6854713"/>
              <a:gd name="connsiteX1" fmla="*/ 0 w 11302026"/>
              <a:gd name="connsiteY1" fmla="*/ 13447 h 6854713"/>
              <a:gd name="connsiteX2" fmla="*/ 6887207 w 11302026"/>
              <a:gd name="connsiteY2" fmla="*/ 0 h 6854713"/>
              <a:gd name="connsiteX3" fmla="*/ 11302026 w 11302026"/>
              <a:gd name="connsiteY3" fmla="*/ 6854713 h 6854713"/>
              <a:gd name="connsiteX4" fmla="*/ 4401372 w 11302026"/>
              <a:gd name="connsiteY4" fmla="*/ 6854713 h 6854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2026" h="6854713">
                <a:moveTo>
                  <a:pt x="4401372" y="6854713"/>
                </a:moveTo>
                <a:lnTo>
                  <a:pt x="0" y="13447"/>
                </a:lnTo>
                <a:lnTo>
                  <a:pt x="6887207" y="0"/>
                </a:lnTo>
                <a:lnTo>
                  <a:pt x="11302026" y="6854713"/>
                </a:lnTo>
                <a:lnTo>
                  <a:pt x="4401372" y="6854713"/>
                </a:ln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Award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37" name="Picture Placeholder 2"/>
          <p:cNvSpPr>
            <a:spLocks noGrp="1"/>
          </p:cNvSpPr>
          <p:nvPr>
            <p:ph type="pic" sz="quarter" idx="31"/>
          </p:nvPr>
        </p:nvSpPr>
        <p:spPr>
          <a:xfrm>
            <a:off x="1708761" y="2322055"/>
            <a:ext cx="2184400" cy="2184400"/>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32"/>
          </p:nvPr>
        </p:nvSpPr>
        <p:spPr>
          <a:xfrm>
            <a:off x="5010761" y="2322055"/>
            <a:ext cx="2184400" cy="2184400"/>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33"/>
          </p:nvPr>
        </p:nvSpPr>
        <p:spPr>
          <a:xfrm>
            <a:off x="8312761" y="2322055"/>
            <a:ext cx="2184400" cy="218440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Award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37" name="Picture Placeholder 2"/>
          <p:cNvSpPr>
            <a:spLocks noGrp="1"/>
          </p:cNvSpPr>
          <p:nvPr>
            <p:ph type="pic" sz="quarter" idx="31"/>
          </p:nvPr>
        </p:nvSpPr>
        <p:spPr>
          <a:xfrm>
            <a:off x="3588360" y="2178536"/>
            <a:ext cx="2802280" cy="359285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Awards 3">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8" name="Picture Placeholder 2"/>
          <p:cNvSpPr>
            <a:spLocks noGrp="1"/>
          </p:cNvSpPr>
          <p:nvPr>
            <p:ph type="pic" sz="quarter" idx="10"/>
          </p:nvPr>
        </p:nvSpPr>
        <p:spPr>
          <a:xfrm>
            <a:off x="-1" y="1418874"/>
            <a:ext cx="12192001" cy="4935627"/>
          </a:xfrm>
        </p:spPr>
        <p:txBody>
          <a:bodyPr anchor="ctr">
            <a:normAutofit/>
          </a:bodyPr>
          <a:lstStyle>
            <a:lvl1pPr algn="ctr">
              <a:defRPr sz="1200">
                <a:solidFill>
                  <a:schemeClr val="tx2"/>
                </a:solidFill>
              </a:defRPr>
            </a:lvl1pPr>
          </a:lstStyle>
          <a:p>
            <a:endParaRPr lang="en-US"/>
          </a:p>
        </p:txBody>
      </p:sp>
      <p:sp>
        <p:nvSpPr>
          <p:cNvPr id="14" name="Picture Placeholder 2"/>
          <p:cNvSpPr>
            <a:spLocks noGrp="1"/>
          </p:cNvSpPr>
          <p:nvPr>
            <p:ph type="pic" sz="quarter" idx="31"/>
          </p:nvPr>
        </p:nvSpPr>
        <p:spPr>
          <a:xfrm>
            <a:off x="7002120" y="2178536"/>
            <a:ext cx="2619400" cy="359285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Blank with Footer &amp; Header">
    <p:spTree>
      <p:nvGrpSpPr>
        <p:cNvPr id="1" name=""/>
        <p:cNvGrpSpPr/>
        <p:nvPr/>
      </p:nvGrpSpPr>
      <p:grpSpPr>
        <a:xfrm>
          <a:off x="0" y="0"/>
          <a:ext cx="0" cy="0"/>
          <a:chOff x="0" y="0"/>
          <a:chExt cx="0" cy="0"/>
        </a:xfrm>
      </p:grpSpPr>
      <p:sp>
        <p:nvSpPr>
          <p:cNvPr id="2" name="Rectangle 1"/>
          <p:cNvSpPr/>
          <p:nvPr userDrawn="1"/>
        </p:nvSpPr>
        <p:spPr>
          <a:xfrm>
            <a:off x="11680724" y="-23449"/>
            <a:ext cx="344131" cy="48556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p>
        </p:txBody>
      </p:sp>
      <p:sp>
        <p:nvSpPr>
          <p:cNvPr id="30" name="Slide Number Placeholder 5"/>
          <p:cNvSpPr txBox="1">
            <a:spLocks/>
          </p:cNvSpPr>
          <p:nvPr userDrawn="1"/>
        </p:nvSpPr>
        <p:spPr>
          <a:xfrm>
            <a:off x="11631258" y="173195"/>
            <a:ext cx="431791" cy="191932"/>
          </a:xfrm>
          <a:prstGeom prst="rect">
            <a:avLst/>
          </a:prstGeom>
        </p:spPr>
        <p:txBody>
          <a:bodyPr vert="horz" lIns="91436" tIns="45718" rIns="91436" bIns="45718"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800" b="0" i="0" smtClean="0">
                <a:solidFill>
                  <a:srgbClr val="FEFEFE"/>
                </a:solidFill>
                <a:latin typeface="+mn-lt"/>
                <a:ea typeface="Montserrat" charset="0"/>
                <a:cs typeface="Montserrat" charset="0"/>
              </a:rPr>
              <a:pPr algn="ctr"/>
              <a:t>‹Nr.›</a:t>
            </a:fld>
            <a:endParaRPr lang="en-US" sz="800" b="0" i="0" dirty="0">
              <a:solidFill>
                <a:srgbClr val="FEFEFE"/>
              </a:solidFill>
              <a:latin typeface="+mn-lt"/>
              <a:ea typeface="Montserrat" charset="0"/>
              <a:cs typeface="Montserrat" charset="0"/>
            </a:endParaRPr>
          </a:p>
        </p:txBody>
      </p:sp>
      <p:sp>
        <p:nvSpPr>
          <p:cNvPr id="43" name="Text Placeholder 42"/>
          <p:cNvSpPr>
            <a:spLocks noGrp="1"/>
          </p:cNvSpPr>
          <p:nvPr userDrawn="1">
            <p:ph type="body" sz="quarter" idx="10" hasCustomPrompt="1"/>
          </p:nvPr>
        </p:nvSpPr>
        <p:spPr>
          <a:xfrm>
            <a:off x="8440087" y="6490942"/>
            <a:ext cx="2998268" cy="203847"/>
          </a:xfrm>
        </p:spPr>
        <p:txBody>
          <a:bodyPr>
            <a:noAutofit/>
          </a:bodyPr>
          <a:lstStyle>
            <a:lvl1pPr marL="0" indent="0" algn="r">
              <a:buNone/>
              <a:defRPr sz="800" b="0" i="0">
                <a:solidFill>
                  <a:schemeClr val="tx2"/>
                </a:solidFill>
                <a:latin typeface="+mn-lt"/>
                <a:ea typeface="Montserrat Light" charset="0"/>
                <a:cs typeface="Montserrat Light" charset="0"/>
              </a:defRPr>
            </a:lvl1pPr>
            <a:lvl2pPr marL="457178" indent="0" algn="r">
              <a:buNone/>
              <a:defRPr sz="800" b="0" i="0">
                <a:solidFill>
                  <a:schemeClr val="bg2"/>
                </a:solidFill>
                <a:latin typeface="Montserrat Light" charset="0"/>
                <a:ea typeface="Montserrat Light" charset="0"/>
                <a:cs typeface="Montserrat Light" charset="0"/>
              </a:defRPr>
            </a:lvl2pPr>
            <a:lvl3pPr marL="914354" indent="0" algn="r">
              <a:buNone/>
              <a:defRPr sz="800" b="0" i="0">
                <a:solidFill>
                  <a:schemeClr val="bg2"/>
                </a:solidFill>
                <a:latin typeface="Montserrat Light" charset="0"/>
                <a:ea typeface="Montserrat Light" charset="0"/>
                <a:cs typeface="Montserrat Light" charset="0"/>
              </a:defRPr>
            </a:lvl3pPr>
            <a:lvl4pPr marL="1371532" indent="0" algn="r">
              <a:buNone/>
              <a:defRPr sz="800" b="0" i="0">
                <a:solidFill>
                  <a:schemeClr val="bg2"/>
                </a:solidFill>
                <a:latin typeface="Montserrat Light" charset="0"/>
                <a:ea typeface="Montserrat Light" charset="0"/>
                <a:cs typeface="Montserrat Light" charset="0"/>
              </a:defRPr>
            </a:lvl4pPr>
            <a:lvl5pPr marL="1828709" indent="0" algn="r">
              <a:buNone/>
              <a:defRPr sz="8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grpSp>
        <p:nvGrpSpPr>
          <p:cNvPr id="5" name="Group 4"/>
          <p:cNvGrpSpPr/>
          <p:nvPr userDrawn="1"/>
        </p:nvGrpSpPr>
        <p:grpSpPr>
          <a:xfrm>
            <a:off x="11808934" y="6477099"/>
            <a:ext cx="231532" cy="231532"/>
            <a:chOff x="11275488" y="5797834"/>
            <a:chExt cx="353804" cy="353804"/>
          </a:xfrm>
        </p:grpSpPr>
        <p:sp>
          <p:nvSpPr>
            <p:cNvPr id="3" name="Oval 2">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hevron 32">
              <a:hlinkClick r:id="" action="ppaction://hlinkshowjump?jump=nextslide" tooltip="Next Slide"/>
            </p:cNvPr>
            <p:cNvSpPr/>
            <p:nvPr userDrawn="1"/>
          </p:nvSpPr>
          <p:spPr>
            <a:xfrm>
              <a:off x="11402389" y="5893733"/>
              <a:ext cx="125792" cy="171788"/>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14" name="Group 13"/>
          <p:cNvGrpSpPr/>
          <p:nvPr userDrawn="1"/>
        </p:nvGrpSpPr>
        <p:grpSpPr>
          <a:xfrm>
            <a:off x="11543210" y="6477099"/>
            <a:ext cx="231532" cy="231532"/>
            <a:chOff x="11275488" y="5797834"/>
            <a:chExt cx="353804" cy="353804"/>
          </a:xfrm>
        </p:grpSpPr>
        <p:sp>
          <p:nvSpPr>
            <p:cNvPr id="15" name="Oval 14">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Chevron 15">
              <a:hlinkClick r:id="" action="ppaction://hlinkshowjump?jump=nextslide" tooltip="Next Slide"/>
            </p:cNvPr>
            <p:cNvSpPr/>
            <p:nvPr userDrawn="1"/>
          </p:nvSpPr>
          <p:spPr>
            <a:xfrm>
              <a:off x="11402389" y="5893733"/>
              <a:ext cx="125792" cy="171788"/>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7" name="Title Placeholder 1"/>
          <p:cNvSpPr>
            <a:spLocks noGrp="1"/>
          </p:cNvSpPr>
          <p:nvPr>
            <p:ph type="title" hasCustomPrompt="1"/>
          </p:nvPr>
        </p:nvSpPr>
        <p:spPr>
          <a:xfrm>
            <a:off x="838200" y="493275"/>
            <a:ext cx="10515600" cy="499456"/>
          </a:xfrm>
          <a:prstGeom prst="rect">
            <a:avLst/>
          </a:prstGeom>
        </p:spPr>
        <p:txBody>
          <a:bodyPr vert="horz" lIns="91436" tIns="45718" rIns="91436" bIns="45718" rtlCol="0" anchor="ctr">
            <a:normAutofit/>
          </a:bodyPr>
          <a:lstStyle>
            <a:lvl1pPr>
              <a:defRPr b="1"/>
            </a:lvl1pPr>
          </a:lstStyle>
          <a:p>
            <a:r>
              <a:rPr lang="en-US" dirty="0" smtClean="0"/>
              <a:t>Your Heading: Text Goes Here</a:t>
            </a:r>
            <a:endParaRPr lang="en-US" dirty="0"/>
          </a:p>
        </p:txBody>
      </p:sp>
    </p:spTree>
    <p:extLst>
      <p:ext uri="{BB962C8B-B14F-4D97-AF65-F5344CB8AC3E}">
        <p14:creationId xmlns:p14="http://schemas.microsoft.com/office/powerpoint/2010/main" val="16725014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estimonial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31"/>
          </p:nvPr>
        </p:nvSpPr>
        <p:spPr>
          <a:xfrm>
            <a:off x="728012" y="2194979"/>
            <a:ext cx="1425907" cy="1422476"/>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32"/>
          </p:nvPr>
        </p:nvSpPr>
        <p:spPr>
          <a:xfrm>
            <a:off x="6064279" y="2194979"/>
            <a:ext cx="1425907" cy="1422476"/>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
  <p:cSld name="Title">
    <p:spTree>
      <p:nvGrpSpPr>
        <p:cNvPr id="1" name="Shape 8"/>
        <p:cNvGrpSpPr/>
        <p:nvPr/>
      </p:nvGrpSpPr>
      <p:grpSpPr>
        <a:xfrm>
          <a:off x="0" y="0"/>
          <a:ext cx="0" cy="0"/>
          <a:chOff x="0" y="0"/>
          <a:chExt cx="0" cy="0"/>
        </a:xfrm>
      </p:grpSpPr>
      <p:sp>
        <p:nvSpPr>
          <p:cNvPr id="9" name="Shape 9"/>
          <p:cNvSpPr txBox="1">
            <a:spLocks noGrp="1"/>
          </p:cNvSpPr>
          <p:nvPr>
            <p:ph type="ctrTitle"/>
          </p:nvPr>
        </p:nvSpPr>
        <p:spPr>
          <a:xfrm>
            <a:off x="914400" y="2655751"/>
            <a:ext cx="10363200" cy="1546400"/>
          </a:xfrm>
          <a:prstGeom prst="rect">
            <a:avLst/>
          </a:prstGeom>
        </p:spPr>
        <p:txBody>
          <a:bodyPr wrap="square" lIns="91425" tIns="91425" rIns="91425" bIns="91425" anchor="ctr" anchorCtr="0"/>
          <a:lstStyle>
            <a:lvl1pPr lvl="0" algn="ctr">
              <a:spcBef>
                <a:spcPts val="0"/>
              </a:spcBef>
              <a:buSzPct val="100000"/>
              <a:defRPr sz="8000"/>
            </a:lvl1pPr>
            <a:lvl2pPr lvl="1" algn="ctr">
              <a:spcBef>
                <a:spcPts val="0"/>
              </a:spcBef>
              <a:buSzPct val="100000"/>
              <a:defRPr sz="8000"/>
            </a:lvl2pPr>
            <a:lvl3pPr lvl="2" algn="ctr">
              <a:spcBef>
                <a:spcPts val="0"/>
              </a:spcBef>
              <a:buSzPct val="100000"/>
              <a:defRPr sz="8000"/>
            </a:lvl3pPr>
            <a:lvl4pPr lvl="3" algn="ctr">
              <a:spcBef>
                <a:spcPts val="0"/>
              </a:spcBef>
              <a:buSzPct val="100000"/>
              <a:defRPr sz="8000"/>
            </a:lvl4pPr>
            <a:lvl5pPr lvl="4" algn="ctr">
              <a:spcBef>
                <a:spcPts val="0"/>
              </a:spcBef>
              <a:buSzPct val="100000"/>
              <a:defRPr sz="8000"/>
            </a:lvl5pPr>
            <a:lvl6pPr lvl="5" algn="ctr">
              <a:spcBef>
                <a:spcPts val="0"/>
              </a:spcBef>
              <a:buSzPct val="100000"/>
              <a:defRPr sz="8000"/>
            </a:lvl6pPr>
            <a:lvl7pPr lvl="6" algn="ctr">
              <a:spcBef>
                <a:spcPts val="0"/>
              </a:spcBef>
              <a:buSzPct val="100000"/>
              <a:defRPr sz="8000"/>
            </a:lvl7pPr>
            <a:lvl8pPr lvl="7" algn="ctr">
              <a:spcBef>
                <a:spcPts val="0"/>
              </a:spcBef>
              <a:buSzPct val="100000"/>
              <a:defRPr sz="8000"/>
            </a:lvl8pPr>
            <a:lvl9pPr lvl="8" algn="ctr">
              <a:spcBef>
                <a:spcPts val="0"/>
              </a:spcBef>
              <a:buSzPct val="100000"/>
              <a:defRPr sz="8000"/>
            </a:lvl9pPr>
          </a:lstStyle>
          <a:p>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cSld>
  <p:clrMapOvr>
    <a:masterClrMapping/>
  </p:clrMapOvr>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Full Imag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Without Header">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Presentaer">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724932" y="1229442"/>
            <a:ext cx="3517885" cy="562855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Presenter Message 2">
    <p:spTree>
      <p:nvGrpSpPr>
        <p:cNvPr id="1" name=""/>
        <p:cNvGrpSpPr/>
        <p:nvPr/>
      </p:nvGrpSpPr>
      <p:grpSpPr>
        <a:xfrm>
          <a:off x="0" y="0"/>
          <a:ext cx="0" cy="0"/>
          <a:chOff x="0" y="0"/>
          <a:chExt cx="0" cy="0"/>
        </a:xfrm>
      </p:grpSpPr>
      <p:sp>
        <p:nvSpPr>
          <p:cNvPr id="19" name="Picture Placeholder 2"/>
          <p:cNvSpPr>
            <a:spLocks noGrp="1"/>
          </p:cNvSpPr>
          <p:nvPr>
            <p:ph type="pic" sz="quarter" idx="14"/>
          </p:nvPr>
        </p:nvSpPr>
        <p:spPr>
          <a:xfrm>
            <a:off x="-1" y="1"/>
            <a:ext cx="12192001" cy="2928395"/>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0"/>
          </p:nvPr>
        </p:nvSpPr>
        <p:spPr>
          <a:xfrm>
            <a:off x="5289808" y="1921396"/>
            <a:ext cx="1649456" cy="1649456"/>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Agenda - Modern">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0"/>
          </p:nvPr>
        </p:nvSpPr>
        <p:spPr>
          <a:xfrm>
            <a:off x="3345084" y="5127586"/>
            <a:ext cx="1509304" cy="1226917"/>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4"/>
          </p:nvPr>
        </p:nvSpPr>
        <p:spPr>
          <a:xfrm>
            <a:off x="6176039" y="1380745"/>
            <a:ext cx="3222604" cy="3156532"/>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5"/>
          </p:nvPr>
        </p:nvSpPr>
        <p:spPr>
          <a:xfrm>
            <a:off x="10152908" y="4537276"/>
            <a:ext cx="2039093" cy="1817227"/>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6"/>
          </p:nvPr>
        </p:nvSpPr>
        <p:spPr>
          <a:xfrm>
            <a:off x="8115276" y="4537276"/>
            <a:ext cx="2039093" cy="18172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Blank with Footer &amp; Header">
    <p:spTree>
      <p:nvGrpSpPr>
        <p:cNvPr id="1" name=""/>
        <p:cNvGrpSpPr/>
        <p:nvPr/>
      </p:nvGrpSpPr>
      <p:grpSpPr>
        <a:xfrm>
          <a:off x="0" y="0"/>
          <a:ext cx="0" cy="0"/>
          <a:chOff x="0" y="0"/>
          <a:chExt cx="0" cy="0"/>
        </a:xfrm>
      </p:grpSpPr>
      <p:sp>
        <p:nvSpPr>
          <p:cNvPr id="10" name="Title Placeholder 1"/>
          <p:cNvSpPr>
            <a:spLocks noGrp="1"/>
          </p:cNvSpPr>
          <p:nvPr>
            <p:ph type="title" hasCustomPrompt="1"/>
          </p:nvPr>
        </p:nvSpPr>
        <p:spPr>
          <a:xfrm>
            <a:off x="838200" y="493275"/>
            <a:ext cx="10515600" cy="499456"/>
          </a:xfrm>
          <a:prstGeom prst="rect">
            <a:avLst/>
          </a:prstGeom>
        </p:spPr>
        <p:txBody>
          <a:bodyPr vert="horz" lIns="91436" tIns="45718" rIns="91436" bIns="45718" rtlCol="0" anchor="ctr">
            <a:normAutofit/>
          </a:bodyPr>
          <a:lstStyle>
            <a:lvl1pPr>
              <a:defRPr b="1"/>
            </a:lvl1pPr>
          </a:lstStyle>
          <a:p>
            <a:r>
              <a:rPr lang="en-US" dirty="0" smtClean="0"/>
              <a:t>Your Heading: Text Goes Here</a:t>
            </a:r>
            <a:endParaRPr lang="en-US" dirty="0"/>
          </a:p>
        </p:txBody>
      </p:sp>
      <p:sp>
        <p:nvSpPr>
          <p:cNvPr id="12" name="Rectangle 11"/>
          <p:cNvSpPr/>
          <p:nvPr userDrawn="1"/>
        </p:nvSpPr>
        <p:spPr>
          <a:xfrm>
            <a:off x="11680724" y="-23449"/>
            <a:ext cx="344131" cy="48556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sp>
        <p:nvSpPr>
          <p:cNvPr id="13" name="Slide Number Placeholder 5"/>
          <p:cNvSpPr txBox="1">
            <a:spLocks/>
          </p:cNvSpPr>
          <p:nvPr userDrawn="1"/>
        </p:nvSpPr>
        <p:spPr>
          <a:xfrm>
            <a:off x="11631258" y="173195"/>
            <a:ext cx="431791" cy="191932"/>
          </a:xfrm>
          <a:prstGeom prst="rect">
            <a:avLst/>
          </a:prstGeom>
        </p:spPr>
        <p:txBody>
          <a:bodyPr vert="horz" lIns="91436" tIns="45718" rIns="91436" bIns="45718"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800" smtClean="0">
                <a:solidFill>
                  <a:srgbClr val="FEFEFE"/>
                </a:solidFill>
                <a:ea typeface="Montserrat" charset="0"/>
                <a:cs typeface="Montserrat" charset="0"/>
              </a:rPr>
              <a:pPr algn="ctr"/>
              <a:t>‹Nr.›</a:t>
            </a:fld>
            <a:endParaRPr lang="en-US" sz="800" dirty="0">
              <a:solidFill>
                <a:srgbClr val="FEFEFE"/>
              </a:solidFill>
              <a:ea typeface="Montserrat" charset="0"/>
              <a:cs typeface="Montserrat" charset="0"/>
            </a:endParaRPr>
          </a:p>
        </p:txBody>
      </p:sp>
      <p:sp>
        <p:nvSpPr>
          <p:cNvPr id="14" name="Text Placeholder 42"/>
          <p:cNvSpPr>
            <a:spLocks noGrp="1"/>
          </p:cNvSpPr>
          <p:nvPr>
            <p:ph type="body" sz="quarter" idx="10" hasCustomPrompt="1"/>
          </p:nvPr>
        </p:nvSpPr>
        <p:spPr>
          <a:xfrm>
            <a:off x="8440087" y="6490942"/>
            <a:ext cx="2998268" cy="203847"/>
          </a:xfrm>
        </p:spPr>
        <p:txBody>
          <a:bodyPr>
            <a:noAutofit/>
          </a:bodyPr>
          <a:lstStyle>
            <a:lvl1pPr marL="0" indent="0" algn="r">
              <a:buNone/>
              <a:defRPr sz="800" b="0" i="0">
                <a:solidFill>
                  <a:schemeClr val="tx2"/>
                </a:solidFill>
                <a:latin typeface="+mn-lt"/>
                <a:ea typeface="Montserrat Light" charset="0"/>
                <a:cs typeface="Montserrat Light" charset="0"/>
              </a:defRPr>
            </a:lvl1pPr>
            <a:lvl2pPr marL="457178" indent="0" algn="r">
              <a:buNone/>
              <a:defRPr sz="800" b="0" i="0">
                <a:solidFill>
                  <a:schemeClr val="bg2"/>
                </a:solidFill>
                <a:latin typeface="Montserrat Light" charset="0"/>
                <a:ea typeface="Montserrat Light" charset="0"/>
                <a:cs typeface="Montserrat Light" charset="0"/>
              </a:defRPr>
            </a:lvl2pPr>
            <a:lvl3pPr marL="914354" indent="0" algn="r">
              <a:buNone/>
              <a:defRPr sz="800" b="0" i="0">
                <a:solidFill>
                  <a:schemeClr val="bg2"/>
                </a:solidFill>
                <a:latin typeface="Montserrat Light" charset="0"/>
                <a:ea typeface="Montserrat Light" charset="0"/>
                <a:cs typeface="Montserrat Light" charset="0"/>
              </a:defRPr>
            </a:lvl3pPr>
            <a:lvl4pPr marL="1371532" indent="0" algn="r">
              <a:buNone/>
              <a:defRPr sz="800" b="0" i="0">
                <a:solidFill>
                  <a:schemeClr val="bg2"/>
                </a:solidFill>
                <a:latin typeface="Montserrat Light" charset="0"/>
                <a:ea typeface="Montserrat Light" charset="0"/>
                <a:cs typeface="Montserrat Light" charset="0"/>
              </a:defRPr>
            </a:lvl4pPr>
            <a:lvl5pPr marL="1828709" indent="0" algn="r">
              <a:buNone/>
              <a:defRPr sz="8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grpSp>
        <p:nvGrpSpPr>
          <p:cNvPr id="15" name="Group 14"/>
          <p:cNvGrpSpPr/>
          <p:nvPr userDrawn="1"/>
        </p:nvGrpSpPr>
        <p:grpSpPr>
          <a:xfrm>
            <a:off x="11808934" y="6477099"/>
            <a:ext cx="231532" cy="231532"/>
            <a:chOff x="11275488" y="5797834"/>
            <a:chExt cx="353804" cy="353804"/>
          </a:xfrm>
        </p:grpSpPr>
        <p:sp>
          <p:nvSpPr>
            <p:cNvPr id="16" name="Oval 15">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7" name="Chevron 16">
              <a:hlinkClick r:id="" action="ppaction://hlinkshowjump?jump=nextslide" tooltip="Next Slide"/>
            </p:cNvPr>
            <p:cNvSpPr/>
            <p:nvPr userDrawn="1"/>
          </p:nvSpPr>
          <p:spPr>
            <a:xfrm>
              <a:off x="11402389" y="5893733"/>
              <a:ext cx="125792" cy="171788"/>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8" name="Group 17"/>
          <p:cNvGrpSpPr/>
          <p:nvPr userDrawn="1"/>
        </p:nvGrpSpPr>
        <p:grpSpPr>
          <a:xfrm>
            <a:off x="11543210" y="6477099"/>
            <a:ext cx="231532" cy="231532"/>
            <a:chOff x="11275488" y="5797834"/>
            <a:chExt cx="353804" cy="353804"/>
          </a:xfrm>
        </p:grpSpPr>
        <p:sp>
          <p:nvSpPr>
            <p:cNvPr id="19" name="Oval 18">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0" name="Chevron 19">
              <a:hlinkClick r:id="" action="ppaction://hlinkshowjump?jump=nextslide" tooltip="Next Slide"/>
            </p:cNvPr>
            <p:cNvSpPr/>
            <p:nvPr userDrawn="1"/>
          </p:nvSpPr>
          <p:spPr>
            <a:xfrm>
              <a:off x="11402389" y="5893733"/>
              <a:ext cx="125792" cy="171788"/>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Tree>
    <p:extLst>
      <p:ext uri="{BB962C8B-B14F-4D97-AF65-F5344CB8AC3E}">
        <p14:creationId xmlns:p14="http://schemas.microsoft.com/office/powerpoint/2010/main" val="6265861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Objective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7" y="3865945"/>
            <a:ext cx="10777887"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Objective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575" y="1724629"/>
            <a:ext cx="6378843" cy="251346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483017" y="1724629"/>
            <a:ext cx="2615879"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About Us">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
        <p:nvSpPr>
          <p:cNvPr id="4" name="Picture Placeholder 2"/>
          <p:cNvSpPr>
            <a:spLocks noGrp="1"/>
          </p:cNvSpPr>
          <p:nvPr>
            <p:ph type="pic" sz="quarter" idx="11"/>
          </p:nvPr>
        </p:nvSpPr>
        <p:spPr>
          <a:xfrm>
            <a:off x="6368716" y="1219200"/>
            <a:ext cx="5823285" cy="56388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About U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574" y="1724629"/>
            <a:ext cx="12203575"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1_General Page">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lvl1pPr>
              <a:defRPr>
                <a:solidFill>
                  <a:schemeClr val="tx2">
                    <a:lumMod val="20000"/>
                    <a:lumOff val="80000"/>
                  </a:schemeClr>
                </a:solidFill>
              </a:defRPr>
            </a:lvl1pPr>
          </a:lstStyle>
          <a:p>
            <a:fld id="{32C5FF11-DEB2-6A4C-B29A-BC46883118B8}" type="slidenum">
              <a:rPr lang="en-US" sz="1867" kern="0" smtClean="0">
                <a:solidFill>
                  <a:srgbClr val="64696E">
                    <a:lumMod val="20000"/>
                    <a:lumOff val="80000"/>
                  </a:srgbClr>
                </a:solidFill>
                <a:ea typeface="Arial"/>
                <a:cs typeface="Arial"/>
                <a:sym typeface="Arial"/>
              </a:rPr>
              <a:pPr/>
              <a:t>‹Nr.›</a:t>
            </a:fld>
            <a:endParaRPr lang="en-US" sz="1867" kern="0" dirty="0">
              <a:solidFill>
                <a:srgbClr val="64696E">
                  <a:lumMod val="20000"/>
                  <a:lumOff val="80000"/>
                </a:srgbClr>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chemeClr val="tx2">
                    <a:lumMod val="20000"/>
                    <a:lumOff val="80000"/>
                  </a:schemeClr>
                </a:solidFill>
                <a:latin typeface="Raleway" charset="0"/>
                <a:ea typeface="Raleway" charset="0"/>
                <a:cs typeface="Raleway" charset="0"/>
              </a:defRPr>
            </a:lvl1pPr>
          </a:lstStyle>
          <a:p>
            <a:r>
              <a:rPr lang="en-US" sz="1867" kern="0" smtClean="0">
                <a:solidFill>
                  <a:srgbClr val="64696E">
                    <a:lumMod val="20000"/>
                    <a:lumOff val="80000"/>
                  </a:srgbClr>
                </a:solidFill>
                <a:sym typeface="Arial"/>
              </a:rPr>
              <a:t>www.yourcompany.com</a:t>
            </a:r>
            <a:endParaRPr lang="en-US" sz="1867" kern="0" dirty="0">
              <a:solidFill>
                <a:srgbClr val="64696E">
                  <a:lumMod val="20000"/>
                  <a:lumOff val="80000"/>
                </a:srgbClr>
              </a:solidFill>
              <a:sym typeface="Arial"/>
            </a:endParaRPr>
          </a:p>
        </p:txBody>
      </p:sp>
      <p:sp>
        <p:nvSpPr>
          <p:cNvPr id="14" name="Picture Placeholder 2"/>
          <p:cNvSpPr>
            <a:spLocks noGrp="1"/>
          </p:cNvSpPr>
          <p:nvPr>
            <p:ph type="pic" sz="quarter" idx="14"/>
          </p:nvPr>
        </p:nvSpPr>
        <p:spPr>
          <a:xfrm>
            <a:off x="713357" y="1757682"/>
            <a:ext cx="2344804" cy="2344804"/>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963192" y="2810761"/>
            <a:ext cx="1500088" cy="1500088"/>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6"/>
          </p:nvPr>
        </p:nvSpPr>
        <p:spPr>
          <a:xfrm>
            <a:off x="4076471" y="3897881"/>
            <a:ext cx="1500088" cy="150008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Timeline 0">
    <p:spTree>
      <p:nvGrpSpPr>
        <p:cNvPr id="1" name=""/>
        <p:cNvGrpSpPr/>
        <p:nvPr/>
      </p:nvGrpSpPr>
      <p:grpSpPr>
        <a:xfrm>
          <a:off x="0" y="0"/>
          <a:ext cx="0" cy="0"/>
          <a:chOff x="0" y="0"/>
          <a:chExt cx="0" cy="0"/>
        </a:xfrm>
      </p:grpSpPr>
      <p:sp>
        <p:nvSpPr>
          <p:cNvPr id="18" name="Picture Placeholder 2"/>
          <p:cNvSpPr>
            <a:spLocks noGrp="1"/>
          </p:cNvSpPr>
          <p:nvPr>
            <p:ph type="pic" sz="quarter" idx="14"/>
          </p:nvPr>
        </p:nvSpPr>
        <p:spPr>
          <a:xfrm>
            <a:off x="-939418" y="-2433919"/>
            <a:ext cx="14028516" cy="6913320"/>
          </a:xfrm>
          <a:prstGeom prst="ellipse">
            <a:avLst/>
          </a:prstGeo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Timeline 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6"/>
          </p:nvPr>
        </p:nvSpPr>
        <p:spPr>
          <a:xfrm>
            <a:off x="5318791" y="860759"/>
            <a:ext cx="1546776" cy="1546776"/>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Timeline 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6"/>
          </p:nvPr>
        </p:nvSpPr>
        <p:spPr>
          <a:xfrm>
            <a:off x="5418425" y="1836296"/>
            <a:ext cx="1385651" cy="1385651"/>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064968" y="1978702"/>
            <a:ext cx="1160800" cy="1160799"/>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Short Timeline">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0"/>
          </p:nvPr>
        </p:nvSpPr>
        <p:spPr>
          <a:xfrm>
            <a:off x="-1" y="1418875"/>
            <a:ext cx="12192001" cy="49356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Vission">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
        <p:nvSpPr>
          <p:cNvPr id="4" name="Picture Placeholder 2"/>
          <p:cNvSpPr>
            <a:spLocks noGrp="1"/>
          </p:cNvSpPr>
          <p:nvPr>
            <p:ph type="pic" sz="quarter" idx="11"/>
          </p:nvPr>
        </p:nvSpPr>
        <p:spPr>
          <a:xfrm>
            <a:off x="-1" y="462988"/>
            <a:ext cx="5590573" cy="639501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Agenda">
    <p:spTree>
      <p:nvGrpSpPr>
        <p:cNvPr id="1" name=""/>
        <p:cNvGrpSpPr/>
        <p:nvPr/>
      </p:nvGrpSpPr>
      <p:grpSpPr>
        <a:xfrm>
          <a:off x="0" y="0"/>
          <a:ext cx="0" cy="0"/>
          <a:chOff x="0" y="0"/>
          <a:chExt cx="0" cy="0"/>
        </a:xfrm>
      </p:grpSpPr>
      <p:sp>
        <p:nvSpPr>
          <p:cNvPr id="2" name="Rectangle 1"/>
          <p:cNvSpPr/>
          <p:nvPr userDrawn="1"/>
        </p:nvSpPr>
        <p:spPr>
          <a:xfrm>
            <a:off x="11680724" y="-23449"/>
            <a:ext cx="344131" cy="48556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sp>
        <p:nvSpPr>
          <p:cNvPr id="30" name="Slide Number Placeholder 5"/>
          <p:cNvSpPr txBox="1">
            <a:spLocks/>
          </p:cNvSpPr>
          <p:nvPr userDrawn="1"/>
        </p:nvSpPr>
        <p:spPr>
          <a:xfrm>
            <a:off x="11631258" y="173195"/>
            <a:ext cx="431791" cy="191932"/>
          </a:xfrm>
          <a:prstGeom prst="rect">
            <a:avLst/>
          </a:prstGeom>
        </p:spPr>
        <p:txBody>
          <a:bodyPr vert="horz" lIns="91436" tIns="45718" rIns="91436" bIns="45718"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800" smtClean="0">
                <a:solidFill>
                  <a:srgbClr val="FEFEFE"/>
                </a:solidFill>
                <a:ea typeface="Montserrat" charset="0"/>
                <a:cs typeface="Montserrat" charset="0"/>
              </a:rPr>
              <a:pPr algn="ctr"/>
              <a:t>‹Nr.›</a:t>
            </a:fld>
            <a:endParaRPr lang="en-US" sz="800" dirty="0">
              <a:solidFill>
                <a:srgbClr val="FEFEFE"/>
              </a:solidFill>
              <a:ea typeface="Montserrat" charset="0"/>
              <a:cs typeface="Montserrat" charset="0"/>
            </a:endParaRPr>
          </a:p>
        </p:txBody>
      </p:sp>
      <p:sp>
        <p:nvSpPr>
          <p:cNvPr id="43" name="Text Placeholder 42"/>
          <p:cNvSpPr>
            <a:spLocks noGrp="1"/>
          </p:cNvSpPr>
          <p:nvPr userDrawn="1">
            <p:ph type="body" sz="quarter" idx="10" hasCustomPrompt="1"/>
          </p:nvPr>
        </p:nvSpPr>
        <p:spPr>
          <a:xfrm>
            <a:off x="8440087" y="6490942"/>
            <a:ext cx="2998268" cy="203847"/>
          </a:xfrm>
        </p:spPr>
        <p:txBody>
          <a:bodyPr>
            <a:noAutofit/>
          </a:bodyPr>
          <a:lstStyle>
            <a:lvl1pPr marL="0" indent="0" algn="r">
              <a:buNone/>
              <a:defRPr sz="800" b="0" i="0">
                <a:solidFill>
                  <a:schemeClr val="tx2"/>
                </a:solidFill>
                <a:latin typeface="+mn-lt"/>
                <a:ea typeface="Montserrat Light" charset="0"/>
                <a:cs typeface="Montserrat Light" charset="0"/>
              </a:defRPr>
            </a:lvl1pPr>
            <a:lvl2pPr marL="457178" indent="0" algn="r">
              <a:buNone/>
              <a:defRPr sz="800" b="0" i="0">
                <a:solidFill>
                  <a:schemeClr val="bg2"/>
                </a:solidFill>
                <a:latin typeface="Montserrat Light" charset="0"/>
                <a:ea typeface="Montserrat Light" charset="0"/>
                <a:cs typeface="Montserrat Light" charset="0"/>
              </a:defRPr>
            </a:lvl2pPr>
            <a:lvl3pPr marL="914354" indent="0" algn="r">
              <a:buNone/>
              <a:defRPr sz="800" b="0" i="0">
                <a:solidFill>
                  <a:schemeClr val="bg2"/>
                </a:solidFill>
                <a:latin typeface="Montserrat Light" charset="0"/>
                <a:ea typeface="Montserrat Light" charset="0"/>
                <a:cs typeface="Montserrat Light" charset="0"/>
              </a:defRPr>
            </a:lvl3pPr>
            <a:lvl4pPr marL="1371532" indent="0" algn="r">
              <a:buNone/>
              <a:defRPr sz="800" b="0" i="0">
                <a:solidFill>
                  <a:schemeClr val="bg2"/>
                </a:solidFill>
                <a:latin typeface="Montserrat Light" charset="0"/>
                <a:ea typeface="Montserrat Light" charset="0"/>
                <a:cs typeface="Montserrat Light" charset="0"/>
              </a:defRPr>
            </a:lvl4pPr>
            <a:lvl5pPr marL="1828709" indent="0" algn="r">
              <a:buNone/>
              <a:defRPr sz="8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grpSp>
        <p:nvGrpSpPr>
          <p:cNvPr id="5" name="Group 4"/>
          <p:cNvGrpSpPr/>
          <p:nvPr userDrawn="1"/>
        </p:nvGrpSpPr>
        <p:grpSpPr>
          <a:xfrm>
            <a:off x="11808934" y="6477099"/>
            <a:ext cx="231532" cy="231532"/>
            <a:chOff x="11275488" y="5797834"/>
            <a:chExt cx="353804" cy="353804"/>
          </a:xfrm>
        </p:grpSpPr>
        <p:sp>
          <p:nvSpPr>
            <p:cNvPr id="3" name="Oval 2">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3" name="Chevron 32">
              <a:hlinkClick r:id="" action="ppaction://hlinkshowjump?jump=nextslide" tooltip="Next Slide"/>
            </p:cNvPr>
            <p:cNvSpPr/>
            <p:nvPr userDrawn="1"/>
          </p:nvSpPr>
          <p:spPr>
            <a:xfrm>
              <a:off x="11402389" y="5893733"/>
              <a:ext cx="125792" cy="171788"/>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4" name="Group 13"/>
          <p:cNvGrpSpPr/>
          <p:nvPr userDrawn="1"/>
        </p:nvGrpSpPr>
        <p:grpSpPr>
          <a:xfrm>
            <a:off x="11543210" y="6477099"/>
            <a:ext cx="231532" cy="231532"/>
            <a:chOff x="11275488" y="5797834"/>
            <a:chExt cx="353804" cy="353804"/>
          </a:xfrm>
        </p:grpSpPr>
        <p:sp>
          <p:nvSpPr>
            <p:cNvPr id="15" name="Oval 14">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6" name="Chevron 15">
              <a:hlinkClick r:id="" action="ppaction://hlinkshowjump?jump=nextslide" tooltip="Next Slide"/>
            </p:cNvPr>
            <p:cNvSpPr/>
            <p:nvPr userDrawn="1"/>
          </p:nvSpPr>
          <p:spPr>
            <a:xfrm>
              <a:off x="11402389" y="5893733"/>
              <a:ext cx="125792" cy="171788"/>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7" name="Title Placeholder 1"/>
          <p:cNvSpPr>
            <a:spLocks noGrp="1"/>
          </p:cNvSpPr>
          <p:nvPr>
            <p:ph type="title" hasCustomPrompt="1"/>
          </p:nvPr>
        </p:nvSpPr>
        <p:spPr>
          <a:xfrm>
            <a:off x="838200" y="493275"/>
            <a:ext cx="10515600" cy="499456"/>
          </a:xfrm>
          <a:prstGeom prst="rect">
            <a:avLst/>
          </a:prstGeom>
        </p:spPr>
        <p:txBody>
          <a:bodyPr vert="horz" lIns="91436" tIns="45718" rIns="91436" bIns="45718" rtlCol="0" anchor="ctr">
            <a:normAutofit/>
          </a:bodyPr>
          <a:lstStyle>
            <a:lvl1pPr>
              <a:defRPr b="1"/>
            </a:lvl1pPr>
          </a:lstStyle>
          <a:p>
            <a:r>
              <a:rPr lang="en-US" dirty="0" smtClean="0"/>
              <a:t>Your Heading: Text Goes Here</a:t>
            </a:r>
            <a:endParaRPr lang="en-US" dirty="0"/>
          </a:p>
        </p:txBody>
      </p:sp>
      <p:sp>
        <p:nvSpPr>
          <p:cNvPr id="13" name="Picture Placeholder 2"/>
          <p:cNvSpPr>
            <a:spLocks noGrp="1"/>
          </p:cNvSpPr>
          <p:nvPr>
            <p:ph type="pic" sz="quarter" idx="18"/>
          </p:nvPr>
        </p:nvSpPr>
        <p:spPr>
          <a:xfrm>
            <a:off x="-21704" y="-34724"/>
            <a:ext cx="7035963" cy="6892725"/>
          </a:xfrm>
          <a:custGeom>
            <a:avLst/>
            <a:gdLst>
              <a:gd name="connsiteX0" fmla="*/ 0 w 7037409"/>
              <a:gd name="connsiteY0" fmla="*/ 6858000 h 6858000"/>
              <a:gd name="connsiteX1" fmla="*/ 1714500 w 7037409"/>
              <a:gd name="connsiteY1" fmla="*/ 0 h 6858000"/>
              <a:gd name="connsiteX2" fmla="*/ 7037409 w 7037409"/>
              <a:gd name="connsiteY2" fmla="*/ 0 h 6858000"/>
              <a:gd name="connsiteX3" fmla="*/ 5322909 w 7037409"/>
              <a:gd name="connsiteY3" fmla="*/ 6858000 h 6858000"/>
              <a:gd name="connsiteX4" fmla="*/ 0 w 7037409"/>
              <a:gd name="connsiteY4" fmla="*/ 6858000 h 6858000"/>
              <a:gd name="connsiteX0" fmla="*/ 10128 w 7047537"/>
              <a:gd name="connsiteY0" fmla="*/ 6858000 h 6858000"/>
              <a:gd name="connsiteX1" fmla="*/ 0 w 7047537"/>
              <a:gd name="connsiteY1" fmla="*/ 0 h 6858000"/>
              <a:gd name="connsiteX2" fmla="*/ 7047537 w 7047537"/>
              <a:gd name="connsiteY2" fmla="*/ 0 h 6858000"/>
              <a:gd name="connsiteX3" fmla="*/ 5333037 w 7047537"/>
              <a:gd name="connsiteY3" fmla="*/ 6858000 h 6858000"/>
              <a:gd name="connsiteX4" fmla="*/ 10128 w 7047537"/>
              <a:gd name="connsiteY4" fmla="*/ 6858000 h 6858000"/>
              <a:gd name="connsiteX0" fmla="*/ 10128 w 7080814"/>
              <a:gd name="connsiteY0" fmla="*/ 6858000 h 6858000"/>
              <a:gd name="connsiteX1" fmla="*/ 0 w 7080814"/>
              <a:gd name="connsiteY1" fmla="*/ 0 h 6858000"/>
              <a:gd name="connsiteX2" fmla="*/ 7047537 w 7080814"/>
              <a:gd name="connsiteY2" fmla="*/ 0 h 6858000"/>
              <a:gd name="connsiteX3" fmla="*/ 7080814 w 7080814"/>
              <a:gd name="connsiteY3" fmla="*/ 6858000 h 6858000"/>
              <a:gd name="connsiteX4" fmla="*/ 10128 w 7080814"/>
              <a:gd name="connsiteY4" fmla="*/ 6858000 h 6858000"/>
              <a:gd name="connsiteX0" fmla="*/ 10128 w 7080814"/>
              <a:gd name="connsiteY0" fmla="*/ 6858000 h 6858000"/>
              <a:gd name="connsiteX1" fmla="*/ 0 w 7080814"/>
              <a:gd name="connsiteY1" fmla="*/ 0 h 6858000"/>
              <a:gd name="connsiteX2" fmla="*/ 3459385 w 7080814"/>
              <a:gd name="connsiteY2" fmla="*/ 11575 h 6858000"/>
              <a:gd name="connsiteX3" fmla="*/ 7080814 w 7080814"/>
              <a:gd name="connsiteY3" fmla="*/ 6858000 h 6858000"/>
              <a:gd name="connsiteX4" fmla="*/ 10128 w 7080814"/>
              <a:gd name="connsiteY4" fmla="*/ 6858000 h 6858000"/>
              <a:gd name="connsiteX0" fmla="*/ 10128 w 7069239"/>
              <a:gd name="connsiteY0" fmla="*/ 6858000 h 6858000"/>
              <a:gd name="connsiteX1" fmla="*/ 0 w 7069239"/>
              <a:gd name="connsiteY1" fmla="*/ 0 h 6858000"/>
              <a:gd name="connsiteX2" fmla="*/ 3459385 w 7069239"/>
              <a:gd name="connsiteY2" fmla="*/ 11575 h 6858000"/>
              <a:gd name="connsiteX3" fmla="*/ 7069239 w 7069239"/>
              <a:gd name="connsiteY3" fmla="*/ 6858000 h 6858000"/>
              <a:gd name="connsiteX4" fmla="*/ 10128 w 7069239"/>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9239" h="6858000">
                <a:moveTo>
                  <a:pt x="10128" y="6858000"/>
                </a:moveTo>
                <a:lnTo>
                  <a:pt x="0" y="0"/>
                </a:lnTo>
                <a:lnTo>
                  <a:pt x="3459385" y="11575"/>
                </a:lnTo>
                <a:lnTo>
                  <a:pt x="7069239" y="6858000"/>
                </a:lnTo>
                <a:lnTo>
                  <a:pt x="10128" y="6858000"/>
                </a:lnTo>
                <a:close/>
              </a:path>
            </a:pathLst>
          </a:custGeom>
        </p:spPr>
        <p:txBody>
          <a:bodyPr anchor="ctr">
            <a:normAutofit/>
          </a:bodyPr>
          <a:lstStyle>
            <a:lvl1pPr marL="0" indent="0" algn="ctr">
              <a:buNone/>
              <a:defRPr sz="1200"/>
            </a:lvl1pPr>
          </a:lstStyle>
          <a:p>
            <a:endParaRPr lang="en-US" dirty="0"/>
          </a:p>
        </p:txBody>
      </p:sp>
    </p:spTree>
    <p:extLst>
      <p:ext uri="{BB962C8B-B14F-4D97-AF65-F5344CB8AC3E}">
        <p14:creationId xmlns:p14="http://schemas.microsoft.com/office/powerpoint/2010/main" val="35560153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Vission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21" name="Picture Placeholder 2"/>
          <p:cNvSpPr>
            <a:spLocks noGrp="1"/>
          </p:cNvSpPr>
          <p:nvPr>
            <p:ph type="pic" sz="quarter" idx="16"/>
          </p:nvPr>
        </p:nvSpPr>
        <p:spPr>
          <a:xfrm>
            <a:off x="-173628" y="2025570"/>
            <a:ext cx="5416959" cy="5416953"/>
          </a:xfrm>
          <a:prstGeom prst="ellipse">
            <a:avLst/>
          </a:prstGeo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7"/>
          </p:nvPr>
        </p:nvSpPr>
        <p:spPr>
          <a:xfrm>
            <a:off x="5108797" y="2391133"/>
            <a:ext cx="1581371" cy="1581368"/>
          </a:xfrm>
          <a:prstGeom prst="ellipse">
            <a:avLst/>
          </a:prstGeo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8"/>
          </p:nvPr>
        </p:nvSpPr>
        <p:spPr>
          <a:xfrm>
            <a:off x="6659805" y="3513877"/>
            <a:ext cx="1234131" cy="1234128"/>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9"/>
          </p:nvPr>
        </p:nvSpPr>
        <p:spPr>
          <a:xfrm>
            <a:off x="6625081" y="5782517"/>
            <a:ext cx="1558219" cy="1558217"/>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eam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28014" y="1896035"/>
            <a:ext cx="3427127" cy="2194560"/>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5"/>
          </p:nvPr>
        </p:nvSpPr>
        <p:spPr>
          <a:xfrm>
            <a:off x="8036861" y="1896035"/>
            <a:ext cx="3427127" cy="2194560"/>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16"/>
          </p:nvPr>
        </p:nvSpPr>
        <p:spPr>
          <a:xfrm>
            <a:off x="4382437" y="1896035"/>
            <a:ext cx="3427127" cy="21945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eam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467602" y="2837329"/>
            <a:ext cx="3588493" cy="3039039"/>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5"/>
          </p:nvPr>
        </p:nvSpPr>
        <p:spPr>
          <a:xfrm>
            <a:off x="4615971" y="2017058"/>
            <a:ext cx="3588493" cy="3039039"/>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6"/>
          </p:nvPr>
        </p:nvSpPr>
        <p:spPr>
          <a:xfrm>
            <a:off x="7088472" y="2837329"/>
            <a:ext cx="3588493" cy="3039039"/>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eam 3">
    <p:spTree>
      <p:nvGrpSpPr>
        <p:cNvPr id="1" name=""/>
        <p:cNvGrpSpPr/>
        <p:nvPr/>
      </p:nvGrpSpPr>
      <p:grpSpPr>
        <a:xfrm>
          <a:off x="0" y="0"/>
          <a:ext cx="0" cy="0"/>
          <a:chOff x="0" y="0"/>
          <a:chExt cx="0" cy="0"/>
        </a:xfrm>
      </p:grpSpPr>
      <p:sp>
        <p:nvSpPr>
          <p:cNvPr id="21" name="Picture Placeholder 2"/>
          <p:cNvSpPr>
            <a:spLocks noGrp="1"/>
          </p:cNvSpPr>
          <p:nvPr>
            <p:ph type="pic" sz="quarter" idx="19"/>
          </p:nvPr>
        </p:nvSpPr>
        <p:spPr>
          <a:xfrm>
            <a:off x="-8883" y="0"/>
            <a:ext cx="12200883" cy="3267635"/>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96033"/>
            <a:ext cx="2148840" cy="214884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9326589" y="1896033"/>
            <a:ext cx="2148840" cy="2148840"/>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584435" y="1896033"/>
            <a:ext cx="2148840" cy="2148840"/>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8"/>
          </p:nvPr>
        </p:nvSpPr>
        <p:spPr>
          <a:xfrm>
            <a:off x="6455512" y="1896033"/>
            <a:ext cx="2148840" cy="214884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eam 4">
    <p:spTree>
      <p:nvGrpSpPr>
        <p:cNvPr id="1" name=""/>
        <p:cNvGrpSpPr/>
        <p:nvPr/>
      </p:nvGrpSpPr>
      <p:grpSpPr>
        <a:xfrm>
          <a:off x="0" y="0"/>
          <a:ext cx="0" cy="0"/>
          <a:chOff x="0" y="0"/>
          <a:chExt cx="0" cy="0"/>
        </a:xfrm>
      </p:grpSpPr>
      <p:sp>
        <p:nvSpPr>
          <p:cNvPr id="22" name="Picture Placeholder 2"/>
          <p:cNvSpPr>
            <a:spLocks noGrp="1"/>
          </p:cNvSpPr>
          <p:nvPr>
            <p:ph type="pic" sz="quarter" idx="19"/>
          </p:nvPr>
        </p:nvSpPr>
        <p:spPr>
          <a:xfrm rot="21195176">
            <a:off x="-544092" y="2845583"/>
            <a:ext cx="14772023" cy="5947445"/>
          </a:xfrm>
          <a:prstGeom prst="ellipse">
            <a:avLst/>
          </a:prstGeom>
        </p:spPr>
        <p:txBody>
          <a:bodyPr anchor="ctr">
            <a:normAutofit/>
          </a:bodyPr>
          <a:lstStyle>
            <a:lvl1pPr algn="ctr">
              <a:defRPr sz="1200">
                <a:solidFill>
                  <a:schemeClr val="tx2"/>
                </a:solidFill>
              </a:defRPr>
            </a:lvl1pPr>
          </a:lstStyle>
          <a:p>
            <a:endParaRPr lang="en-US" dirty="0"/>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4" name="Picture Placeholder 2"/>
          <p:cNvSpPr>
            <a:spLocks noGrp="1"/>
          </p:cNvSpPr>
          <p:nvPr>
            <p:ph type="pic" sz="quarter" idx="14"/>
          </p:nvPr>
        </p:nvSpPr>
        <p:spPr>
          <a:xfrm>
            <a:off x="1435595"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8604352"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825180"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8"/>
          </p:nvPr>
        </p:nvSpPr>
        <p:spPr>
          <a:xfrm>
            <a:off x="6214767"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Team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24913"/>
            <a:ext cx="2148840" cy="214884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9311599" y="1824913"/>
            <a:ext cx="2148840" cy="2148840"/>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8"/>
          </p:nvPr>
        </p:nvSpPr>
        <p:spPr>
          <a:xfrm>
            <a:off x="5011036" y="1824913"/>
            <a:ext cx="2148840" cy="2148840"/>
          </a:xfrm>
        </p:spPr>
        <p:txBody>
          <a:bodyPr anchor="ctr">
            <a:normAutofit/>
          </a:bodyPr>
          <a:lstStyle>
            <a:lvl1pPr algn="ctr">
              <a:defRPr sz="1200">
                <a:solidFill>
                  <a:schemeClr val="tx2"/>
                </a:solidFill>
              </a:defRPr>
            </a:lvl1pPr>
          </a:lstStyle>
          <a:p>
            <a:endParaRPr lang="en-US"/>
          </a:p>
        </p:txBody>
      </p:sp>
      <p:sp>
        <p:nvSpPr>
          <p:cNvPr id="29" name="Picture Placeholder 2"/>
          <p:cNvSpPr>
            <a:spLocks noGrp="1"/>
          </p:cNvSpPr>
          <p:nvPr>
            <p:ph type="pic" sz="quarter" idx="22"/>
          </p:nvPr>
        </p:nvSpPr>
        <p:spPr>
          <a:xfrm>
            <a:off x="2862196" y="3973753"/>
            <a:ext cx="2148840" cy="2148840"/>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4"/>
          </p:nvPr>
        </p:nvSpPr>
        <p:spPr>
          <a:xfrm>
            <a:off x="7159876" y="3973753"/>
            <a:ext cx="2148840" cy="214884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eam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35721"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4" name="Picture Placeholder 2"/>
          <p:cNvSpPr>
            <a:spLocks noGrp="1"/>
          </p:cNvSpPr>
          <p:nvPr>
            <p:ph type="pic" sz="quarter" idx="15"/>
          </p:nvPr>
        </p:nvSpPr>
        <p:spPr>
          <a:xfrm>
            <a:off x="3246895"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16"/>
          </p:nvPr>
        </p:nvSpPr>
        <p:spPr>
          <a:xfrm>
            <a:off x="5358069"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6" name="Picture Placeholder 2"/>
          <p:cNvSpPr>
            <a:spLocks noGrp="1"/>
          </p:cNvSpPr>
          <p:nvPr>
            <p:ph type="pic" sz="quarter" idx="17"/>
          </p:nvPr>
        </p:nvSpPr>
        <p:spPr>
          <a:xfrm>
            <a:off x="7469243"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7" name="Picture Placeholder 2"/>
          <p:cNvSpPr>
            <a:spLocks noGrp="1"/>
          </p:cNvSpPr>
          <p:nvPr>
            <p:ph type="pic" sz="quarter" idx="18"/>
          </p:nvPr>
        </p:nvSpPr>
        <p:spPr>
          <a:xfrm>
            <a:off x="9580416"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Team 7">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89509"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4" name="Picture Placeholder 2"/>
          <p:cNvSpPr>
            <a:spLocks noGrp="1"/>
          </p:cNvSpPr>
          <p:nvPr>
            <p:ph type="pic" sz="quarter" idx="15"/>
          </p:nvPr>
        </p:nvSpPr>
        <p:spPr>
          <a:xfrm>
            <a:off x="3300683"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16"/>
          </p:nvPr>
        </p:nvSpPr>
        <p:spPr>
          <a:xfrm>
            <a:off x="5411857"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6" name="Picture Placeholder 2"/>
          <p:cNvSpPr>
            <a:spLocks noGrp="1"/>
          </p:cNvSpPr>
          <p:nvPr>
            <p:ph type="pic" sz="quarter" idx="17"/>
          </p:nvPr>
        </p:nvSpPr>
        <p:spPr>
          <a:xfrm>
            <a:off x="7523031"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7" name="Picture Placeholder 2"/>
          <p:cNvSpPr>
            <a:spLocks noGrp="1"/>
          </p:cNvSpPr>
          <p:nvPr>
            <p:ph type="pic" sz="quarter" idx="18"/>
          </p:nvPr>
        </p:nvSpPr>
        <p:spPr>
          <a:xfrm>
            <a:off x="9634204"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19"/>
          </p:nvPr>
        </p:nvSpPr>
        <p:spPr>
          <a:xfrm>
            <a:off x="1189509"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0" name="Picture Placeholder 2"/>
          <p:cNvSpPr>
            <a:spLocks noGrp="1"/>
          </p:cNvSpPr>
          <p:nvPr>
            <p:ph type="pic" sz="quarter" idx="20"/>
          </p:nvPr>
        </p:nvSpPr>
        <p:spPr>
          <a:xfrm>
            <a:off x="3300683"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1" name="Picture Placeholder 2"/>
          <p:cNvSpPr>
            <a:spLocks noGrp="1"/>
          </p:cNvSpPr>
          <p:nvPr>
            <p:ph type="pic" sz="quarter" idx="21"/>
          </p:nvPr>
        </p:nvSpPr>
        <p:spPr>
          <a:xfrm>
            <a:off x="5411857"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2" name="Picture Placeholder 2"/>
          <p:cNvSpPr>
            <a:spLocks noGrp="1"/>
          </p:cNvSpPr>
          <p:nvPr>
            <p:ph type="pic" sz="quarter" idx="22"/>
          </p:nvPr>
        </p:nvSpPr>
        <p:spPr>
          <a:xfrm>
            <a:off x="7523031"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3" name="Picture Placeholder 2"/>
          <p:cNvSpPr>
            <a:spLocks noGrp="1"/>
          </p:cNvSpPr>
          <p:nvPr>
            <p:ph type="pic" sz="quarter" idx="23"/>
          </p:nvPr>
        </p:nvSpPr>
        <p:spPr>
          <a:xfrm>
            <a:off x="9634204"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Team 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7" y="1824913"/>
            <a:ext cx="4129457" cy="261261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Team 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377028"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Case Studies Fi">
    <p:spTree>
      <p:nvGrpSpPr>
        <p:cNvPr id="1" name=""/>
        <p:cNvGrpSpPr/>
        <p:nvPr/>
      </p:nvGrpSpPr>
      <p:grpSpPr>
        <a:xfrm>
          <a:off x="0" y="0"/>
          <a:ext cx="0" cy="0"/>
          <a:chOff x="0" y="0"/>
          <a:chExt cx="0" cy="0"/>
        </a:xfrm>
      </p:grpSpPr>
      <p:sp>
        <p:nvSpPr>
          <p:cNvPr id="2" name="Rectangle 1"/>
          <p:cNvSpPr/>
          <p:nvPr userDrawn="1"/>
        </p:nvSpPr>
        <p:spPr>
          <a:xfrm>
            <a:off x="11680724" y="-23449"/>
            <a:ext cx="344131" cy="48556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sp>
        <p:nvSpPr>
          <p:cNvPr id="30" name="Slide Number Placeholder 5"/>
          <p:cNvSpPr txBox="1">
            <a:spLocks/>
          </p:cNvSpPr>
          <p:nvPr userDrawn="1"/>
        </p:nvSpPr>
        <p:spPr>
          <a:xfrm>
            <a:off x="11631258" y="173195"/>
            <a:ext cx="431791" cy="191932"/>
          </a:xfrm>
          <a:prstGeom prst="rect">
            <a:avLst/>
          </a:prstGeom>
        </p:spPr>
        <p:txBody>
          <a:bodyPr vert="horz" lIns="91436" tIns="45718" rIns="91436" bIns="45718"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800" smtClean="0">
                <a:solidFill>
                  <a:srgbClr val="FEFEFE"/>
                </a:solidFill>
                <a:ea typeface="Montserrat" charset="0"/>
                <a:cs typeface="Montserrat" charset="0"/>
              </a:rPr>
              <a:pPr algn="ctr"/>
              <a:t>‹Nr.›</a:t>
            </a:fld>
            <a:endParaRPr lang="en-US" sz="800" dirty="0">
              <a:solidFill>
                <a:srgbClr val="FEFEFE"/>
              </a:solidFill>
              <a:ea typeface="Montserrat" charset="0"/>
              <a:cs typeface="Montserrat" charset="0"/>
            </a:endParaRPr>
          </a:p>
        </p:txBody>
      </p:sp>
      <p:sp>
        <p:nvSpPr>
          <p:cNvPr id="43" name="Text Placeholder 42"/>
          <p:cNvSpPr>
            <a:spLocks noGrp="1"/>
          </p:cNvSpPr>
          <p:nvPr userDrawn="1">
            <p:ph type="body" sz="quarter" idx="10" hasCustomPrompt="1"/>
          </p:nvPr>
        </p:nvSpPr>
        <p:spPr>
          <a:xfrm>
            <a:off x="8440087" y="6490942"/>
            <a:ext cx="2998268" cy="203847"/>
          </a:xfrm>
        </p:spPr>
        <p:txBody>
          <a:bodyPr>
            <a:noAutofit/>
          </a:bodyPr>
          <a:lstStyle>
            <a:lvl1pPr marL="0" indent="0" algn="r">
              <a:buNone/>
              <a:defRPr sz="800" b="0" i="0">
                <a:solidFill>
                  <a:schemeClr val="tx2"/>
                </a:solidFill>
                <a:latin typeface="+mn-lt"/>
                <a:ea typeface="Montserrat Light" charset="0"/>
                <a:cs typeface="Montserrat Light" charset="0"/>
              </a:defRPr>
            </a:lvl1pPr>
            <a:lvl2pPr marL="457178" indent="0" algn="r">
              <a:buNone/>
              <a:defRPr sz="800" b="0" i="0">
                <a:solidFill>
                  <a:schemeClr val="bg2"/>
                </a:solidFill>
                <a:latin typeface="Montserrat Light" charset="0"/>
                <a:ea typeface="Montserrat Light" charset="0"/>
                <a:cs typeface="Montserrat Light" charset="0"/>
              </a:defRPr>
            </a:lvl2pPr>
            <a:lvl3pPr marL="914354" indent="0" algn="r">
              <a:buNone/>
              <a:defRPr sz="800" b="0" i="0">
                <a:solidFill>
                  <a:schemeClr val="bg2"/>
                </a:solidFill>
                <a:latin typeface="Montserrat Light" charset="0"/>
                <a:ea typeface="Montserrat Light" charset="0"/>
                <a:cs typeface="Montserrat Light" charset="0"/>
              </a:defRPr>
            </a:lvl3pPr>
            <a:lvl4pPr marL="1371532" indent="0" algn="r">
              <a:buNone/>
              <a:defRPr sz="800" b="0" i="0">
                <a:solidFill>
                  <a:schemeClr val="bg2"/>
                </a:solidFill>
                <a:latin typeface="Montserrat Light" charset="0"/>
                <a:ea typeface="Montserrat Light" charset="0"/>
                <a:cs typeface="Montserrat Light" charset="0"/>
              </a:defRPr>
            </a:lvl4pPr>
            <a:lvl5pPr marL="1828709" indent="0" algn="r">
              <a:buNone/>
              <a:defRPr sz="8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grpSp>
        <p:nvGrpSpPr>
          <p:cNvPr id="5" name="Group 4"/>
          <p:cNvGrpSpPr/>
          <p:nvPr userDrawn="1"/>
        </p:nvGrpSpPr>
        <p:grpSpPr>
          <a:xfrm>
            <a:off x="11808934" y="6477099"/>
            <a:ext cx="231532" cy="231532"/>
            <a:chOff x="11275488" y="5797834"/>
            <a:chExt cx="353804" cy="353804"/>
          </a:xfrm>
        </p:grpSpPr>
        <p:sp>
          <p:nvSpPr>
            <p:cNvPr id="3" name="Oval 2">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3" name="Chevron 32">
              <a:hlinkClick r:id="" action="ppaction://hlinkshowjump?jump=nextslide" tooltip="Next Slide"/>
            </p:cNvPr>
            <p:cNvSpPr/>
            <p:nvPr userDrawn="1"/>
          </p:nvSpPr>
          <p:spPr>
            <a:xfrm>
              <a:off x="11402389" y="5893733"/>
              <a:ext cx="125792" cy="171788"/>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4" name="Group 13"/>
          <p:cNvGrpSpPr/>
          <p:nvPr userDrawn="1"/>
        </p:nvGrpSpPr>
        <p:grpSpPr>
          <a:xfrm>
            <a:off x="11543210" y="6477099"/>
            <a:ext cx="231532" cy="231532"/>
            <a:chOff x="11275488" y="5797834"/>
            <a:chExt cx="353804" cy="353804"/>
          </a:xfrm>
        </p:grpSpPr>
        <p:sp>
          <p:nvSpPr>
            <p:cNvPr id="15" name="Oval 14">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6" name="Chevron 15">
              <a:hlinkClick r:id="" action="ppaction://hlinkshowjump?jump=nextslide" tooltip="Next Slide"/>
            </p:cNvPr>
            <p:cNvSpPr/>
            <p:nvPr userDrawn="1"/>
          </p:nvSpPr>
          <p:spPr>
            <a:xfrm>
              <a:off x="11402389" y="5893733"/>
              <a:ext cx="125792" cy="171788"/>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7" name="Title Placeholder 1"/>
          <p:cNvSpPr>
            <a:spLocks noGrp="1"/>
          </p:cNvSpPr>
          <p:nvPr>
            <p:ph type="title" hasCustomPrompt="1"/>
          </p:nvPr>
        </p:nvSpPr>
        <p:spPr>
          <a:xfrm>
            <a:off x="838200" y="493275"/>
            <a:ext cx="10515600" cy="499456"/>
          </a:xfrm>
          <a:prstGeom prst="rect">
            <a:avLst/>
          </a:prstGeom>
        </p:spPr>
        <p:txBody>
          <a:bodyPr vert="horz" lIns="91436" tIns="45718" rIns="91436" bIns="45718" rtlCol="0" anchor="ctr">
            <a:normAutofit/>
          </a:bodyPr>
          <a:lstStyle>
            <a:lvl1pPr>
              <a:defRPr b="1"/>
            </a:lvl1pPr>
          </a:lstStyle>
          <a:p>
            <a:r>
              <a:rPr lang="en-US" dirty="0" smtClean="0"/>
              <a:t>Your Heading: Text Goes Here</a:t>
            </a:r>
            <a:endParaRPr lang="en-US" dirty="0"/>
          </a:p>
        </p:txBody>
      </p:sp>
      <p:sp>
        <p:nvSpPr>
          <p:cNvPr id="13" name="Picture Placeholder 2"/>
          <p:cNvSpPr>
            <a:spLocks noGrp="1"/>
          </p:cNvSpPr>
          <p:nvPr>
            <p:ph type="pic" sz="quarter" idx="18"/>
          </p:nvPr>
        </p:nvSpPr>
        <p:spPr>
          <a:xfrm>
            <a:off x="-21704" y="-34724"/>
            <a:ext cx="7035963" cy="6892725"/>
          </a:xfrm>
          <a:custGeom>
            <a:avLst/>
            <a:gdLst>
              <a:gd name="connsiteX0" fmla="*/ 0 w 7037409"/>
              <a:gd name="connsiteY0" fmla="*/ 6858000 h 6858000"/>
              <a:gd name="connsiteX1" fmla="*/ 1714500 w 7037409"/>
              <a:gd name="connsiteY1" fmla="*/ 0 h 6858000"/>
              <a:gd name="connsiteX2" fmla="*/ 7037409 w 7037409"/>
              <a:gd name="connsiteY2" fmla="*/ 0 h 6858000"/>
              <a:gd name="connsiteX3" fmla="*/ 5322909 w 7037409"/>
              <a:gd name="connsiteY3" fmla="*/ 6858000 h 6858000"/>
              <a:gd name="connsiteX4" fmla="*/ 0 w 7037409"/>
              <a:gd name="connsiteY4" fmla="*/ 6858000 h 6858000"/>
              <a:gd name="connsiteX0" fmla="*/ 10128 w 7047537"/>
              <a:gd name="connsiteY0" fmla="*/ 6858000 h 6858000"/>
              <a:gd name="connsiteX1" fmla="*/ 0 w 7047537"/>
              <a:gd name="connsiteY1" fmla="*/ 0 h 6858000"/>
              <a:gd name="connsiteX2" fmla="*/ 7047537 w 7047537"/>
              <a:gd name="connsiteY2" fmla="*/ 0 h 6858000"/>
              <a:gd name="connsiteX3" fmla="*/ 5333037 w 7047537"/>
              <a:gd name="connsiteY3" fmla="*/ 6858000 h 6858000"/>
              <a:gd name="connsiteX4" fmla="*/ 10128 w 7047537"/>
              <a:gd name="connsiteY4" fmla="*/ 6858000 h 6858000"/>
              <a:gd name="connsiteX0" fmla="*/ 10128 w 7080814"/>
              <a:gd name="connsiteY0" fmla="*/ 6858000 h 6858000"/>
              <a:gd name="connsiteX1" fmla="*/ 0 w 7080814"/>
              <a:gd name="connsiteY1" fmla="*/ 0 h 6858000"/>
              <a:gd name="connsiteX2" fmla="*/ 7047537 w 7080814"/>
              <a:gd name="connsiteY2" fmla="*/ 0 h 6858000"/>
              <a:gd name="connsiteX3" fmla="*/ 7080814 w 7080814"/>
              <a:gd name="connsiteY3" fmla="*/ 6858000 h 6858000"/>
              <a:gd name="connsiteX4" fmla="*/ 10128 w 7080814"/>
              <a:gd name="connsiteY4" fmla="*/ 6858000 h 6858000"/>
              <a:gd name="connsiteX0" fmla="*/ 10128 w 7080814"/>
              <a:gd name="connsiteY0" fmla="*/ 6858000 h 6858000"/>
              <a:gd name="connsiteX1" fmla="*/ 0 w 7080814"/>
              <a:gd name="connsiteY1" fmla="*/ 0 h 6858000"/>
              <a:gd name="connsiteX2" fmla="*/ 3459385 w 7080814"/>
              <a:gd name="connsiteY2" fmla="*/ 11575 h 6858000"/>
              <a:gd name="connsiteX3" fmla="*/ 7080814 w 7080814"/>
              <a:gd name="connsiteY3" fmla="*/ 6858000 h 6858000"/>
              <a:gd name="connsiteX4" fmla="*/ 10128 w 7080814"/>
              <a:gd name="connsiteY4" fmla="*/ 6858000 h 6858000"/>
              <a:gd name="connsiteX0" fmla="*/ 10128 w 7069239"/>
              <a:gd name="connsiteY0" fmla="*/ 6858000 h 6858000"/>
              <a:gd name="connsiteX1" fmla="*/ 0 w 7069239"/>
              <a:gd name="connsiteY1" fmla="*/ 0 h 6858000"/>
              <a:gd name="connsiteX2" fmla="*/ 3459385 w 7069239"/>
              <a:gd name="connsiteY2" fmla="*/ 11575 h 6858000"/>
              <a:gd name="connsiteX3" fmla="*/ 7069239 w 7069239"/>
              <a:gd name="connsiteY3" fmla="*/ 6858000 h 6858000"/>
              <a:gd name="connsiteX4" fmla="*/ 10128 w 7069239"/>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9239" h="6858000">
                <a:moveTo>
                  <a:pt x="10128" y="6858000"/>
                </a:moveTo>
                <a:lnTo>
                  <a:pt x="0" y="0"/>
                </a:lnTo>
                <a:lnTo>
                  <a:pt x="3459385" y="11575"/>
                </a:lnTo>
                <a:lnTo>
                  <a:pt x="7069239" y="6858000"/>
                </a:lnTo>
                <a:lnTo>
                  <a:pt x="10128" y="6858000"/>
                </a:lnTo>
                <a:close/>
              </a:path>
            </a:pathLst>
          </a:custGeom>
        </p:spPr>
        <p:txBody>
          <a:bodyPr anchor="ctr">
            <a:normAutofit/>
          </a:bodyPr>
          <a:lstStyle>
            <a:lvl1pPr marL="0" indent="0" algn="ctr">
              <a:buNone/>
              <a:defRPr sz="1200"/>
            </a:lvl1pPr>
          </a:lstStyle>
          <a:p>
            <a:endParaRPr lang="en-US" dirty="0"/>
          </a:p>
        </p:txBody>
      </p:sp>
      <p:sp>
        <p:nvSpPr>
          <p:cNvPr id="71" name="Picture Placeholder 2"/>
          <p:cNvSpPr>
            <a:spLocks noGrp="1"/>
          </p:cNvSpPr>
          <p:nvPr>
            <p:ph type="pic" sz="quarter" idx="19"/>
          </p:nvPr>
        </p:nvSpPr>
        <p:spPr>
          <a:xfrm>
            <a:off x="3072677" y="4012429"/>
            <a:ext cx="1062443" cy="1860051"/>
          </a:xfrm>
        </p:spPr>
        <p:txBody>
          <a:bodyPr anchor="ctr">
            <a:normAutofit/>
          </a:bodyPr>
          <a:lstStyle>
            <a:lvl1pPr marL="0" indent="0" algn="ctr">
              <a:buNone/>
              <a:defRPr sz="1200"/>
            </a:lvl1pPr>
          </a:lstStyle>
          <a:p>
            <a:endParaRPr lang="en-US" dirty="0"/>
          </a:p>
        </p:txBody>
      </p:sp>
      <p:sp>
        <p:nvSpPr>
          <p:cNvPr id="72" name="Picture Placeholder 2"/>
          <p:cNvSpPr>
            <a:spLocks noGrp="1"/>
          </p:cNvSpPr>
          <p:nvPr>
            <p:ph type="pic" sz="quarter" idx="20"/>
          </p:nvPr>
        </p:nvSpPr>
        <p:spPr>
          <a:xfrm>
            <a:off x="3611787" y="3233755"/>
            <a:ext cx="3459575" cy="2201847"/>
          </a:xfrm>
        </p:spPr>
        <p:txBody>
          <a:bodyPr anchor="ctr">
            <a:normAutofit/>
          </a:bodyPr>
          <a:lstStyle>
            <a:lvl1pPr marL="0" indent="0" algn="ctr">
              <a:buNone/>
              <a:defRPr sz="1200"/>
            </a:lvl1pPr>
          </a:lstStyle>
          <a:p>
            <a:endParaRPr lang="en-US" dirty="0"/>
          </a:p>
        </p:txBody>
      </p:sp>
    </p:spTree>
    <p:extLst>
      <p:ext uri="{BB962C8B-B14F-4D97-AF65-F5344CB8AC3E}">
        <p14:creationId xmlns:p14="http://schemas.microsoft.com/office/powerpoint/2010/main" val="12077767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Team brush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lvl1pPr>
              <a:defRPr>
                <a:solidFill>
                  <a:srgbClr val="FFFFFF"/>
                </a:solidFill>
              </a:defRPr>
            </a:lvl1pPr>
          </a:lstStyle>
          <a:p>
            <a:fld id="{32C5FF11-DEB2-6A4C-B29A-BC46883118B8}" type="slidenum">
              <a:rPr lang="en-US" sz="1867" kern="0" smtClean="0">
                <a:ea typeface="Arial"/>
                <a:cs typeface="Arial"/>
                <a:sym typeface="Arial"/>
              </a:rPr>
              <a:pPr/>
              <a:t>‹Nr.›</a:t>
            </a:fld>
            <a:endParaRPr lang="en-US" sz="1867" kern="0" dirty="0">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rgbClr val="FFFFFF"/>
                </a:solidFill>
                <a:latin typeface="Raleway" charset="0"/>
                <a:ea typeface="Raleway" charset="0"/>
                <a:cs typeface="Raleway" charset="0"/>
              </a:defRPr>
            </a:lvl1pPr>
          </a:lstStyle>
          <a:p>
            <a:r>
              <a:rPr lang="en-US" sz="1867" kern="0" smtClean="0">
                <a:sym typeface="Arial"/>
              </a:rPr>
              <a:t>www.yourcompany.com</a:t>
            </a:r>
            <a:endParaRPr lang="en-US" sz="1867" kern="0" dirty="0">
              <a:sym typeface="Arial"/>
            </a:endParaRPr>
          </a:p>
        </p:txBody>
      </p:sp>
      <p:sp>
        <p:nvSpPr>
          <p:cNvPr id="14" name="Picture Placeholder 2"/>
          <p:cNvSpPr>
            <a:spLocks noGrp="1"/>
          </p:cNvSpPr>
          <p:nvPr>
            <p:ph type="pic" sz="quarter" idx="14"/>
          </p:nvPr>
        </p:nvSpPr>
        <p:spPr>
          <a:xfrm>
            <a:off x="4548049" y="1889661"/>
            <a:ext cx="6943195" cy="2804889"/>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eam 10">
    <p:spTree>
      <p:nvGrpSpPr>
        <p:cNvPr id="1" name=""/>
        <p:cNvGrpSpPr/>
        <p:nvPr/>
      </p:nvGrpSpPr>
      <p:grpSpPr>
        <a:xfrm>
          <a:off x="0" y="0"/>
          <a:ext cx="0" cy="0"/>
          <a:chOff x="0" y="0"/>
          <a:chExt cx="0" cy="0"/>
        </a:xfrm>
      </p:grpSpPr>
      <p:sp>
        <p:nvSpPr>
          <p:cNvPr id="4" name="Oval 3"/>
          <p:cNvSpPr/>
          <p:nvPr userDrawn="1"/>
        </p:nvSpPr>
        <p:spPr>
          <a:xfrm rot="1156626">
            <a:off x="-2655334" y="3332807"/>
            <a:ext cx="10880172" cy="8977756"/>
          </a:xfrm>
          <a:prstGeom prst="ellipse">
            <a:avLst/>
          </a:prstGeom>
          <a:gradFill>
            <a:gsLst>
              <a:gs pos="23000">
                <a:schemeClr val="accent4"/>
              </a:gs>
              <a:gs pos="100000">
                <a:schemeClr val="accent3"/>
              </a:gs>
            </a:gsLst>
            <a:lin ang="20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rgbClr val="FFFFFF"/>
                </a:solidFill>
                <a:latin typeface="Raleway" charset="0"/>
                <a:ea typeface="Raleway" charset="0"/>
                <a:cs typeface="Raleway" charset="0"/>
              </a:defRPr>
            </a:lvl1pPr>
          </a:lstStyle>
          <a:p>
            <a:r>
              <a:rPr lang="en-US" sz="1867" kern="0" smtClean="0">
                <a:sym typeface="Arial"/>
              </a:rPr>
              <a:t>www.yourcompany.com</a:t>
            </a:r>
            <a:endParaRPr lang="en-US" sz="1867" kern="0" dirty="0">
              <a:sym typeface="Arial"/>
            </a:endParaRPr>
          </a:p>
        </p:txBody>
      </p:sp>
      <p:sp>
        <p:nvSpPr>
          <p:cNvPr id="14" name="Picture Placeholder 2"/>
          <p:cNvSpPr>
            <a:spLocks noGrp="1"/>
          </p:cNvSpPr>
          <p:nvPr>
            <p:ph type="pic" sz="quarter" idx="14"/>
          </p:nvPr>
        </p:nvSpPr>
        <p:spPr>
          <a:xfrm>
            <a:off x="713356"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Team 1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9367"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dirty="0">
              <a:solidFill>
                <a:srgbClr val="64696E"/>
              </a:solidFill>
              <a:ea typeface="Arial"/>
              <a:cs typeface="Arial"/>
              <a:sym typeface="Arial"/>
            </a:endParaRPr>
          </a:p>
        </p:txBody>
      </p:sp>
      <p:sp>
        <p:nvSpPr>
          <p:cNvPr id="19" name="Picture Placeholder 2"/>
          <p:cNvSpPr>
            <a:spLocks noGrp="1"/>
          </p:cNvSpPr>
          <p:nvPr>
            <p:ph type="pic" sz="quarter" idx="14"/>
          </p:nvPr>
        </p:nvSpPr>
        <p:spPr>
          <a:xfrm>
            <a:off x="713357" y="1382874"/>
            <a:ext cx="4129457" cy="54751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Team 12">
    <p:spTree>
      <p:nvGrpSpPr>
        <p:cNvPr id="1" name=""/>
        <p:cNvGrpSpPr/>
        <p:nvPr/>
      </p:nvGrpSpPr>
      <p:grpSpPr>
        <a:xfrm>
          <a:off x="0" y="0"/>
          <a:ext cx="0" cy="0"/>
          <a:chOff x="0" y="0"/>
          <a:chExt cx="0" cy="0"/>
        </a:xfrm>
      </p:grpSpPr>
      <p:sp>
        <p:nvSpPr>
          <p:cNvPr id="14" name="Picture Placeholder 2"/>
          <p:cNvSpPr>
            <a:spLocks noGrp="1"/>
          </p:cNvSpPr>
          <p:nvPr>
            <p:ph type="pic" sz="quarter" idx="15"/>
          </p:nvPr>
        </p:nvSpPr>
        <p:spPr>
          <a:xfrm>
            <a:off x="0" y="0"/>
            <a:ext cx="4203032" cy="685800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9" name="Picture Placeholder 2"/>
          <p:cNvSpPr>
            <a:spLocks noGrp="1"/>
          </p:cNvSpPr>
          <p:nvPr>
            <p:ph type="pic" sz="quarter" idx="14"/>
          </p:nvPr>
        </p:nvSpPr>
        <p:spPr>
          <a:xfrm>
            <a:off x="2831432" y="1735801"/>
            <a:ext cx="2743200" cy="27432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Team brush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lvl1pPr>
              <a:defRPr>
                <a:solidFill>
                  <a:schemeClr val="tx2"/>
                </a:solidFill>
              </a:defRPr>
            </a:lvl1pPr>
          </a:lstStyle>
          <a:p>
            <a:fld id="{32C5FF11-DEB2-6A4C-B29A-BC46883118B8}" type="slidenum">
              <a:rPr lang="en-US" sz="1867" kern="0" smtClean="0">
                <a:solidFill>
                  <a:srgbClr val="64696E"/>
                </a:solidFill>
                <a:ea typeface="Arial"/>
                <a:cs typeface="Arial"/>
                <a:sym typeface="Arial"/>
              </a:rPr>
              <a:pPr/>
              <a:t>‹Nr.›</a:t>
            </a:fld>
            <a:endParaRPr lang="en-US" sz="1867" kern="0" dirty="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chemeClr val="tx2"/>
                </a:solidFill>
                <a:latin typeface="Raleway" charset="0"/>
                <a:ea typeface="Raleway" charset="0"/>
                <a:cs typeface="Raleway" charset="0"/>
              </a:defRPr>
            </a:lvl1pPr>
          </a:lstStyle>
          <a:p>
            <a:r>
              <a:rPr lang="en-US" sz="1867" kern="0" smtClean="0">
                <a:solidFill>
                  <a:srgbClr val="64696E"/>
                </a:solidFill>
                <a:sym typeface="Arial"/>
              </a:rPr>
              <a:t>www.yourcompany.com</a:t>
            </a:r>
            <a:endParaRPr lang="en-US" sz="1867" kern="0" dirty="0">
              <a:solidFill>
                <a:srgbClr val="64696E"/>
              </a:solidFill>
              <a:sym typeface="Arial"/>
            </a:endParaRPr>
          </a:p>
        </p:txBody>
      </p:sp>
      <p:sp>
        <p:nvSpPr>
          <p:cNvPr id="18" name="Picture Placeholder 2"/>
          <p:cNvSpPr>
            <a:spLocks noGrp="1"/>
          </p:cNvSpPr>
          <p:nvPr>
            <p:ph type="pic" sz="quarter" idx="14"/>
          </p:nvPr>
        </p:nvSpPr>
        <p:spPr>
          <a:xfrm>
            <a:off x="5069710" y="1702455"/>
            <a:ext cx="2438532" cy="4418292"/>
          </a:xfrm>
          <a:custGeom>
            <a:avLst/>
            <a:gdLst>
              <a:gd name="connsiteX0" fmla="*/ -7 w 2743200"/>
              <a:gd name="connsiteY0" fmla="*/ 1764170 h 2743200"/>
              <a:gd name="connsiteX1" fmla="*/ 422420 w 2743200"/>
              <a:gd name="connsiteY1" fmla="*/ 1220846 h 2743200"/>
              <a:gd name="connsiteX2" fmla="*/ 271661 w 2743200"/>
              <a:gd name="connsiteY2" fmla="*/ 543327 h 2743200"/>
              <a:gd name="connsiteX3" fmla="*/ 949180 w 2743200"/>
              <a:gd name="connsiteY3" fmla="*/ 543328 h 2743200"/>
              <a:gd name="connsiteX4" fmla="*/ 1371600 w 2743200"/>
              <a:gd name="connsiteY4" fmla="*/ 0 h 2743200"/>
              <a:gd name="connsiteX5" fmla="*/ 1794020 w 2743200"/>
              <a:gd name="connsiteY5" fmla="*/ 543328 h 2743200"/>
              <a:gd name="connsiteX6" fmla="*/ 2471539 w 2743200"/>
              <a:gd name="connsiteY6" fmla="*/ 543327 h 2743200"/>
              <a:gd name="connsiteX7" fmla="*/ 2320780 w 2743200"/>
              <a:gd name="connsiteY7" fmla="*/ 1220846 h 2743200"/>
              <a:gd name="connsiteX8" fmla="*/ 2743207 w 2743200"/>
              <a:gd name="connsiteY8" fmla="*/ 1764170 h 2743200"/>
              <a:gd name="connsiteX9" fmla="*/ 2132780 w 2743200"/>
              <a:gd name="connsiteY9" fmla="*/ 2065694 h 2743200"/>
              <a:gd name="connsiteX10" fmla="*/ 1982016 w 2743200"/>
              <a:gd name="connsiteY10" fmla="*/ 2743214 h 2743200"/>
              <a:gd name="connsiteX11" fmla="*/ 1371600 w 2743200"/>
              <a:gd name="connsiteY11" fmla="*/ 2441687 h 2743200"/>
              <a:gd name="connsiteX12" fmla="*/ 761184 w 2743200"/>
              <a:gd name="connsiteY12" fmla="*/ 2743214 h 2743200"/>
              <a:gd name="connsiteX13" fmla="*/ 610420 w 2743200"/>
              <a:gd name="connsiteY13" fmla="*/ 2065694 h 2743200"/>
              <a:gd name="connsiteX14" fmla="*/ -7 w 2743200"/>
              <a:gd name="connsiteY14" fmla="*/ 1764170 h 2743200"/>
              <a:gd name="connsiteX0" fmla="*/ 0 w 2743214"/>
              <a:gd name="connsiteY0" fmla="*/ 1764170 h 2743214"/>
              <a:gd name="connsiteX1" fmla="*/ 422427 w 2743214"/>
              <a:gd name="connsiteY1" fmla="*/ 1220846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402 w 2743214"/>
              <a:gd name="connsiteY1" fmla="*/ 897396 h 2743214"/>
              <a:gd name="connsiteX2" fmla="*/ 380863 w 2743214"/>
              <a:gd name="connsiteY2" fmla="*/ 656768 h 2743214"/>
              <a:gd name="connsiteX3" fmla="*/ 431984 w 2743214"/>
              <a:gd name="connsiteY3" fmla="*/ 270194 h 2743214"/>
              <a:gd name="connsiteX4" fmla="*/ 949187 w 2743214"/>
              <a:gd name="connsiteY4" fmla="*/ 543328 h 2743214"/>
              <a:gd name="connsiteX5" fmla="*/ 1371607 w 2743214"/>
              <a:gd name="connsiteY5" fmla="*/ 0 h 2743214"/>
              <a:gd name="connsiteX6" fmla="*/ 1794027 w 2743214"/>
              <a:gd name="connsiteY6" fmla="*/ 543328 h 2743214"/>
              <a:gd name="connsiteX7" fmla="*/ 2471546 w 2743214"/>
              <a:gd name="connsiteY7" fmla="*/ 543327 h 2743214"/>
              <a:gd name="connsiteX8" fmla="*/ 2320787 w 2743214"/>
              <a:gd name="connsiteY8" fmla="*/ 1220846 h 2743214"/>
              <a:gd name="connsiteX9" fmla="*/ 2743214 w 2743214"/>
              <a:gd name="connsiteY9" fmla="*/ 1764170 h 2743214"/>
              <a:gd name="connsiteX10" fmla="*/ 2132787 w 2743214"/>
              <a:gd name="connsiteY10" fmla="*/ 2065694 h 2743214"/>
              <a:gd name="connsiteX11" fmla="*/ 1982023 w 2743214"/>
              <a:gd name="connsiteY11" fmla="*/ 2743214 h 2743214"/>
              <a:gd name="connsiteX12" fmla="*/ 1371607 w 2743214"/>
              <a:gd name="connsiteY12" fmla="*/ 2441687 h 2743214"/>
              <a:gd name="connsiteX13" fmla="*/ 761191 w 2743214"/>
              <a:gd name="connsiteY13" fmla="*/ 2743214 h 2743214"/>
              <a:gd name="connsiteX14" fmla="*/ 610427 w 2743214"/>
              <a:gd name="connsiteY14" fmla="*/ 2065694 h 2743214"/>
              <a:gd name="connsiteX15" fmla="*/ 0 w 2743214"/>
              <a:gd name="connsiteY15" fmla="*/ 1764170 h 2743214"/>
              <a:gd name="connsiteX0" fmla="*/ 0 w 2743214"/>
              <a:gd name="connsiteY0" fmla="*/ 1764170 h 2743214"/>
              <a:gd name="connsiteX1" fmla="*/ 380402 w 2743214"/>
              <a:gd name="connsiteY1" fmla="*/ 897396 h 2743214"/>
              <a:gd name="connsiteX2" fmla="*/ 380863 w 2743214"/>
              <a:gd name="connsiteY2" fmla="*/ 656768 h 2743214"/>
              <a:gd name="connsiteX3" fmla="*/ 431984 w 2743214"/>
              <a:gd name="connsiteY3" fmla="*/ 270194 h 2743214"/>
              <a:gd name="connsiteX4" fmla="*/ 949187 w 2743214"/>
              <a:gd name="connsiteY4" fmla="*/ 543328 h 2743214"/>
              <a:gd name="connsiteX5" fmla="*/ 1371607 w 2743214"/>
              <a:gd name="connsiteY5" fmla="*/ 0 h 2743214"/>
              <a:gd name="connsiteX6" fmla="*/ 1794027 w 2743214"/>
              <a:gd name="connsiteY6" fmla="*/ 543328 h 2743214"/>
              <a:gd name="connsiteX7" fmla="*/ 2471546 w 2743214"/>
              <a:gd name="connsiteY7" fmla="*/ 543327 h 2743214"/>
              <a:gd name="connsiteX8" fmla="*/ 2320787 w 2743214"/>
              <a:gd name="connsiteY8" fmla="*/ 1220846 h 2743214"/>
              <a:gd name="connsiteX9" fmla="*/ 2743214 w 2743214"/>
              <a:gd name="connsiteY9" fmla="*/ 1764170 h 2743214"/>
              <a:gd name="connsiteX10" fmla="*/ 2132787 w 2743214"/>
              <a:gd name="connsiteY10" fmla="*/ 2065694 h 2743214"/>
              <a:gd name="connsiteX11" fmla="*/ 1982023 w 2743214"/>
              <a:gd name="connsiteY11" fmla="*/ 2743214 h 2743214"/>
              <a:gd name="connsiteX12" fmla="*/ 1371607 w 2743214"/>
              <a:gd name="connsiteY12" fmla="*/ 2441687 h 2743214"/>
              <a:gd name="connsiteX13" fmla="*/ 761191 w 2743214"/>
              <a:gd name="connsiteY13" fmla="*/ 2743214 h 2743214"/>
              <a:gd name="connsiteX14" fmla="*/ 610427 w 2743214"/>
              <a:gd name="connsiteY14" fmla="*/ 2065694 h 2743214"/>
              <a:gd name="connsiteX15" fmla="*/ 0 w 2743214"/>
              <a:gd name="connsiteY15" fmla="*/ 1764170 h 2743214"/>
              <a:gd name="connsiteX0" fmla="*/ 5722 w 2748936"/>
              <a:gd name="connsiteY0" fmla="*/ 1764170 h 2743214"/>
              <a:gd name="connsiteX1" fmla="*/ 469252 w 2748936"/>
              <a:gd name="connsiteY1" fmla="*/ 915209 h 2743214"/>
              <a:gd name="connsiteX2" fmla="*/ 386124 w 2748936"/>
              <a:gd name="connsiteY2" fmla="*/ 897396 h 2743214"/>
              <a:gd name="connsiteX3" fmla="*/ 386585 w 2748936"/>
              <a:gd name="connsiteY3" fmla="*/ 656768 h 2743214"/>
              <a:gd name="connsiteX4" fmla="*/ 437706 w 2748936"/>
              <a:gd name="connsiteY4" fmla="*/ 270194 h 2743214"/>
              <a:gd name="connsiteX5" fmla="*/ 954909 w 2748936"/>
              <a:gd name="connsiteY5" fmla="*/ 543328 h 2743214"/>
              <a:gd name="connsiteX6" fmla="*/ 1377329 w 2748936"/>
              <a:gd name="connsiteY6" fmla="*/ 0 h 2743214"/>
              <a:gd name="connsiteX7" fmla="*/ 1799749 w 2748936"/>
              <a:gd name="connsiteY7" fmla="*/ 543328 h 2743214"/>
              <a:gd name="connsiteX8" fmla="*/ 2477268 w 2748936"/>
              <a:gd name="connsiteY8" fmla="*/ 543327 h 2743214"/>
              <a:gd name="connsiteX9" fmla="*/ 2326509 w 2748936"/>
              <a:gd name="connsiteY9" fmla="*/ 1220846 h 2743214"/>
              <a:gd name="connsiteX10" fmla="*/ 2748936 w 2748936"/>
              <a:gd name="connsiteY10" fmla="*/ 1764170 h 2743214"/>
              <a:gd name="connsiteX11" fmla="*/ 2138509 w 2748936"/>
              <a:gd name="connsiteY11" fmla="*/ 2065694 h 2743214"/>
              <a:gd name="connsiteX12" fmla="*/ 1987745 w 2748936"/>
              <a:gd name="connsiteY12" fmla="*/ 2743214 h 2743214"/>
              <a:gd name="connsiteX13" fmla="*/ 1377329 w 2748936"/>
              <a:gd name="connsiteY13" fmla="*/ 2441687 h 2743214"/>
              <a:gd name="connsiteX14" fmla="*/ 766913 w 2748936"/>
              <a:gd name="connsiteY14" fmla="*/ 2743214 h 2743214"/>
              <a:gd name="connsiteX15" fmla="*/ 616149 w 2748936"/>
              <a:gd name="connsiteY15" fmla="*/ 2065694 h 2743214"/>
              <a:gd name="connsiteX16" fmla="*/ 5722 w 2748936"/>
              <a:gd name="connsiteY16"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5965 w 2749179"/>
              <a:gd name="connsiteY17"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5965 w 2749179"/>
              <a:gd name="connsiteY17"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237927 w 2749179"/>
              <a:gd name="connsiteY17" fmla="*/ 2239308 h 2743214"/>
              <a:gd name="connsiteX18" fmla="*/ 5965 w 2749179"/>
              <a:gd name="connsiteY18" fmla="*/ 1764170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76646 w 2386410"/>
              <a:gd name="connsiteY0" fmla="*/ 1989801 h 2743214"/>
              <a:gd name="connsiteX1" fmla="*/ 59224 w 2386410"/>
              <a:gd name="connsiteY1" fmla="*/ 1782108 h 2743214"/>
              <a:gd name="connsiteX2" fmla="*/ 106726 w 2386410"/>
              <a:gd name="connsiteY2" fmla="*/ 915209 h 2743214"/>
              <a:gd name="connsiteX3" fmla="*/ 23598 w 2386410"/>
              <a:gd name="connsiteY3" fmla="*/ 897396 h 2743214"/>
              <a:gd name="connsiteX4" fmla="*/ 24059 w 2386410"/>
              <a:gd name="connsiteY4" fmla="*/ 656768 h 2743214"/>
              <a:gd name="connsiteX5" fmla="*/ 75180 w 2386410"/>
              <a:gd name="connsiteY5" fmla="*/ 270194 h 2743214"/>
              <a:gd name="connsiteX6" fmla="*/ 592383 w 2386410"/>
              <a:gd name="connsiteY6" fmla="*/ 543328 h 2743214"/>
              <a:gd name="connsiteX7" fmla="*/ 1014803 w 2386410"/>
              <a:gd name="connsiteY7" fmla="*/ 0 h 2743214"/>
              <a:gd name="connsiteX8" fmla="*/ 1437223 w 2386410"/>
              <a:gd name="connsiteY8" fmla="*/ 543328 h 2743214"/>
              <a:gd name="connsiteX9" fmla="*/ 2114742 w 2386410"/>
              <a:gd name="connsiteY9" fmla="*/ 543327 h 2743214"/>
              <a:gd name="connsiteX10" fmla="*/ 1963983 w 2386410"/>
              <a:gd name="connsiteY10" fmla="*/ 1220846 h 2743214"/>
              <a:gd name="connsiteX11" fmla="*/ 2386410 w 2386410"/>
              <a:gd name="connsiteY11" fmla="*/ 1764170 h 2743214"/>
              <a:gd name="connsiteX12" fmla="*/ 1775983 w 2386410"/>
              <a:gd name="connsiteY12" fmla="*/ 2065694 h 2743214"/>
              <a:gd name="connsiteX13" fmla="*/ 1625219 w 2386410"/>
              <a:gd name="connsiteY13" fmla="*/ 2743214 h 2743214"/>
              <a:gd name="connsiteX14" fmla="*/ 1014803 w 2386410"/>
              <a:gd name="connsiteY14" fmla="*/ 2441687 h 2743214"/>
              <a:gd name="connsiteX15" fmla="*/ 404387 w 2386410"/>
              <a:gd name="connsiteY15" fmla="*/ 2743214 h 2743214"/>
              <a:gd name="connsiteX16" fmla="*/ 253623 w 2386410"/>
              <a:gd name="connsiteY16" fmla="*/ 2065694 h 2743214"/>
              <a:gd name="connsiteX17" fmla="*/ 35475 w 2386410"/>
              <a:gd name="connsiteY17" fmla="*/ 1847423 h 2743214"/>
              <a:gd name="connsiteX18" fmla="*/ 76646 w 2386410"/>
              <a:gd name="connsiteY18" fmla="*/ 1989801 h 2743214"/>
              <a:gd name="connsiteX0" fmla="*/ 125314 w 2435078"/>
              <a:gd name="connsiteY0" fmla="*/ 1989801 h 2743214"/>
              <a:gd name="connsiteX1" fmla="*/ 107892 w 2435078"/>
              <a:gd name="connsiteY1" fmla="*/ 1782108 h 2743214"/>
              <a:gd name="connsiteX2" fmla="*/ 155394 w 2435078"/>
              <a:gd name="connsiteY2" fmla="*/ 915209 h 2743214"/>
              <a:gd name="connsiteX3" fmla="*/ 72266 w 2435078"/>
              <a:gd name="connsiteY3" fmla="*/ 897396 h 2743214"/>
              <a:gd name="connsiteX4" fmla="*/ 72727 w 2435078"/>
              <a:gd name="connsiteY4" fmla="*/ 656768 h 2743214"/>
              <a:gd name="connsiteX5" fmla="*/ 123848 w 2435078"/>
              <a:gd name="connsiteY5" fmla="*/ 270194 h 2743214"/>
              <a:gd name="connsiteX6" fmla="*/ 641051 w 2435078"/>
              <a:gd name="connsiteY6" fmla="*/ 543328 h 2743214"/>
              <a:gd name="connsiteX7" fmla="*/ 1063471 w 2435078"/>
              <a:gd name="connsiteY7" fmla="*/ 0 h 2743214"/>
              <a:gd name="connsiteX8" fmla="*/ 1485891 w 2435078"/>
              <a:gd name="connsiteY8" fmla="*/ 543328 h 2743214"/>
              <a:gd name="connsiteX9" fmla="*/ 2163410 w 2435078"/>
              <a:gd name="connsiteY9" fmla="*/ 543327 h 2743214"/>
              <a:gd name="connsiteX10" fmla="*/ 2012651 w 2435078"/>
              <a:gd name="connsiteY10" fmla="*/ 1220846 h 2743214"/>
              <a:gd name="connsiteX11" fmla="*/ 2435078 w 2435078"/>
              <a:gd name="connsiteY11" fmla="*/ 1764170 h 2743214"/>
              <a:gd name="connsiteX12" fmla="*/ 1824651 w 2435078"/>
              <a:gd name="connsiteY12" fmla="*/ 2065694 h 2743214"/>
              <a:gd name="connsiteX13" fmla="*/ 1673887 w 2435078"/>
              <a:gd name="connsiteY13" fmla="*/ 2743214 h 2743214"/>
              <a:gd name="connsiteX14" fmla="*/ 1063471 w 2435078"/>
              <a:gd name="connsiteY14" fmla="*/ 2441687 h 2743214"/>
              <a:gd name="connsiteX15" fmla="*/ 453055 w 2435078"/>
              <a:gd name="connsiteY15" fmla="*/ 2743214 h 2743214"/>
              <a:gd name="connsiteX16" fmla="*/ 302291 w 2435078"/>
              <a:gd name="connsiteY16" fmla="*/ 2065694 h 2743214"/>
              <a:gd name="connsiteX17" fmla="*/ 84143 w 2435078"/>
              <a:gd name="connsiteY17" fmla="*/ 1847423 h 2743214"/>
              <a:gd name="connsiteX18" fmla="*/ 125314 w 2435078"/>
              <a:gd name="connsiteY18" fmla="*/ 1989801 h 2743214"/>
              <a:gd name="connsiteX0" fmla="*/ 217523 w 2527287"/>
              <a:gd name="connsiteY0" fmla="*/ 1989801 h 2743214"/>
              <a:gd name="connsiteX1" fmla="*/ 200101 w 2527287"/>
              <a:gd name="connsiteY1" fmla="*/ 1782108 h 2743214"/>
              <a:gd name="connsiteX2" fmla="*/ 247603 w 2527287"/>
              <a:gd name="connsiteY2" fmla="*/ 915209 h 2743214"/>
              <a:gd name="connsiteX3" fmla="*/ 164475 w 2527287"/>
              <a:gd name="connsiteY3" fmla="*/ 897396 h 2743214"/>
              <a:gd name="connsiteX4" fmla="*/ 164936 w 2527287"/>
              <a:gd name="connsiteY4" fmla="*/ 656768 h 2743214"/>
              <a:gd name="connsiteX5" fmla="*/ 216057 w 2527287"/>
              <a:gd name="connsiteY5" fmla="*/ 270194 h 2743214"/>
              <a:gd name="connsiteX6" fmla="*/ 733260 w 2527287"/>
              <a:gd name="connsiteY6" fmla="*/ 543328 h 2743214"/>
              <a:gd name="connsiteX7" fmla="*/ 1155680 w 2527287"/>
              <a:gd name="connsiteY7" fmla="*/ 0 h 2743214"/>
              <a:gd name="connsiteX8" fmla="*/ 1578100 w 2527287"/>
              <a:gd name="connsiteY8" fmla="*/ 543328 h 2743214"/>
              <a:gd name="connsiteX9" fmla="*/ 2255619 w 2527287"/>
              <a:gd name="connsiteY9" fmla="*/ 543327 h 2743214"/>
              <a:gd name="connsiteX10" fmla="*/ 2104860 w 2527287"/>
              <a:gd name="connsiteY10" fmla="*/ 1220846 h 2743214"/>
              <a:gd name="connsiteX11" fmla="*/ 2527287 w 2527287"/>
              <a:gd name="connsiteY11" fmla="*/ 1764170 h 2743214"/>
              <a:gd name="connsiteX12" fmla="*/ 1916860 w 2527287"/>
              <a:gd name="connsiteY12" fmla="*/ 2065694 h 2743214"/>
              <a:gd name="connsiteX13" fmla="*/ 1766096 w 2527287"/>
              <a:gd name="connsiteY13" fmla="*/ 2743214 h 2743214"/>
              <a:gd name="connsiteX14" fmla="*/ 1155680 w 2527287"/>
              <a:gd name="connsiteY14" fmla="*/ 2441687 h 2743214"/>
              <a:gd name="connsiteX15" fmla="*/ 545264 w 2527287"/>
              <a:gd name="connsiteY15" fmla="*/ 2743214 h 2743214"/>
              <a:gd name="connsiteX16" fmla="*/ 133243 w 2527287"/>
              <a:gd name="connsiteY16" fmla="*/ 2730713 h 2743214"/>
              <a:gd name="connsiteX17" fmla="*/ 176352 w 2527287"/>
              <a:gd name="connsiteY17" fmla="*/ 1847423 h 2743214"/>
              <a:gd name="connsiteX18" fmla="*/ 217523 w 2527287"/>
              <a:gd name="connsiteY18" fmla="*/ 1989801 h 2743214"/>
              <a:gd name="connsiteX0" fmla="*/ 217523 w 2527287"/>
              <a:gd name="connsiteY0" fmla="*/ 1989801 h 2743214"/>
              <a:gd name="connsiteX1" fmla="*/ 200101 w 2527287"/>
              <a:gd name="connsiteY1" fmla="*/ 1782108 h 2743214"/>
              <a:gd name="connsiteX2" fmla="*/ 247603 w 2527287"/>
              <a:gd name="connsiteY2" fmla="*/ 915209 h 2743214"/>
              <a:gd name="connsiteX3" fmla="*/ 164475 w 2527287"/>
              <a:gd name="connsiteY3" fmla="*/ 897396 h 2743214"/>
              <a:gd name="connsiteX4" fmla="*/ 164936 w 2527287"/>
              <a:gd name="connsiteY4" fmla="*/ 656768 h 2743214"/>
              <a:gd name="connsiteX5" fmla="*/ 216057 w 2527287"/>
              <a:gd name="connsiteY5" fmla="*/ 270194 h 2743214"/>
              <a:gd name="connsiteX6" fmla="*/ 733260 w 2527287"/>
              <a:gd name="connsiteY6" fmla="*/ 543328 h 2743214"/>
              <a:gd name="connsiteX7" fmla="*/ 1155680 w 2527287"/>
              <a:gd name="connsiteY7" fmla="*/ 0 h 2743214"/>
              <a:gd name="connsiteX8" fmla="*/ 1578100 w 2527287"/>
              <a:gd name="connsiteY8" fmla="*/ 543328 h 2743214"/>
              <a:gd name="connsiteX9" fmla="*/ 2255619 w 2527287"/>
              <a:gd name="connsiteY9" fmla="*/ 543327 h 2743214"/>
              <a:gd name="connsiteX10" fmla="*/ 2104860 w 2527287"/>
              <a:gd name="connsiteY10" fmla="*/ 1220846 h 2743214"/>
              <a:gd name="connsiteX11" fmla="*/ 2527287 w 2527287"/>
              <a:gd name="connsiteY11" fmla="*/ 1764170 h 2743214"/>
              <a:gd name="connsiteX12" fmla="*/ 1916860 w 2527287"/>
              <a:gd name="connsiteY12" fmla="*/ 2065694 h 2743214"/>
              <a:gd name="connsiteX13" fmla="*/ 1766096 w 2527287"/>
              <a:gd name="connsiteY13" fmla="*/ 2743214 h 2743214"/>
              <a:gd name="connsiteX14" fmla="*/ 1155680 w 2527287"/>
              <a:gd name="connsiteY14" fmla="*/ 2441687 h 2743214"/>
              <a:gd name="connsiteX15" fmla="*/ 545264 w 2527287"/>
              <a:gd name="connsiteY15" fmla="*/ 2743214 h 2743214"/>
              <a:gd name="connsiteX16" fmla="*/ 133243 w 2527287"/>
              <a:gd name="connsiteY16" fmla="*/ 2730713 h 2743214"/>
              <a:gd name="connsiteX17" fmla="*/ 176352 w 2527287"/>
              <a:gd name="connsiteY17" fmla="*/ 1847423 h 2743214"/>
              <a:gd name="connsiteX18" fmla="*/ 217523 w 2527287"/>
              <a:gd name="connsiteY18" fmla="*/ 1989801 h 2743214"/>
              <a:gd name="connsiteX0" fmla="*/ 168643 w 2478407"/>
              <a:gd name="connsiteY0" fmla="*/ 1989801 h 2743214"/>
              <a:gd name="connsiteX1" fmla="*/ 151221 w 2478407"/>
              <a:gd name="connsiteY1" fmla="*/ 1782108 h 2743214"/>
              <a:gd name="connsiteX2" fmla="*/ 198723 w 2478407"/>
              <a:gd name="connsiteY2" fmla="*/ 915209 h 2743214"/>
              <a:gd name="connsiteX3" fmla="*/ 115595 w 2478407"/>
              <a:gd name="connsiteY3" fmla="*/ 897396 h 2743214"/>
              <a:gd name="connsiteX4" fmla="*/ 116056 w 2478407"/>
              <a:gd name="connsiteY4" fmla="*/ 656768 h 2743214"/>
              <a:gd name="connsiteX5" fmla="*/ 167177 w 2478407"/>
              <a:gd name="connsiteY5" fmla="*/ 270194 h 2743214"/>
              <a:gd name="connsiteX6" fmla="*/ 684380 w 2478407"/>
              <a:gd name="connsiteY6" fmla="*/ 543328 h 2743214"/>
              <a:gd name="connsiteX7" fmla="*/ 1106800 w 2478407"/>
              <a:gd name="connsiteY7" fmla="*/ 0 h 2743214"/>
              <a:gd name="connsiteX8" fmla="*/ 1529220 w 2478407"/>
              <a:gd name="connsiteY8" fmla="*/ 543328 h 2743214"/>
              <a:gd name="connsiteX9" fmla="*/ 2206739 w 2478407"/>
              <a:gd name="connsiteY9" fmla="*/ 543327 h 2743214"/>
              <a:gd name="connsiteX10" fmla="*/ 2055980 w 2478407"/>
              <a:gd name="connsiteY10" fmla="*/ 1220846 h 2743214"/>
              <a:gd name="connsiteX11" fmla="*/ 2478407 w 2478407"/>
              <a:gd name="connsiteY11" fmla="*/ 1764170 h 2743214"/>
              <a:gd name="connsiteX12" fmla="*/ 1867980 w 2478407"/>
              <a:gd name="connsiteY12" fmla="*/ 2065694 h 2743214"/>
              <a:gd name="connsiteX13" fmla="*/ 1717216 w 2478407"/>
              <a:gd name="connsiteY13" fmla="*/ 2743214 h 2743214"/>
              <a:gd name="connsiteX14" fmla="*/ 1106800 w 2478407"/>
              <a:gd name="connsiteY14" fmla="*/ 2441687 h 2743214"/>
              <a:gd name="connsiteX15" fmla="*/ 496384 w 2478407"/>
              <a:gd name="connsiteY15" fmla="*/ 2743214 h 2743214"/>
              <a:gd name="connsiteX16" fmla="*/ 84363 w 2478407"/>
              <a:gd name="connsiteY16" fmla="*/ 2730713 h 2743214"/>
              <a:gd name="connsiteX17" fmla="*/ 127472 w 2478407"/>
              <a:gd name="connsiteY17" fmla="*/ 1847423 h 2743214"/>
              <a:gd name="connsiteX18" fmla="*/ 168643 w 2478407"/>
              <a:gd name="connsiteY18" fmla="*/ 1989801 h 2743214"/>
              <a:gd name="connsiteX0" fmla="*/ 182447 w 2492211"/>
              <a:gd name="connsiteY0" fmla="*/ 1989801 h 2743214"/>
              <a:gd name="connsiteX1" fmla="*/ 165025 w 2492211"/>
              <a:gd name="connsiteY1" fmla="*/ 1782108 h 2743214"/>
              <a:gd name="connsiteX2" fmla="*/ 212527 w 2492211"/>
              <a:gd name="connsiteY2" fmla="*/ 915209 h 2743214"/>
              <a:gd name="connsiteX3" fmla="*/ 129399 w 2492211"/>
              <a:gd name="connsiteY3" fmla="*/ 897396 h 2743214"/>
              <a:gd name="connsiteX4" fmla="*/ 129860 w 2492211"/>
              <a:gd name="connsiteY4" fmla="*/ 656768 h 2743214"/>
              <a:gd name="connsiteX5" fmla="*/ 180981 w 2492211"/>
              <a:gd name="connsiteY5" fmla="*/ 270194 h 2743214"/>
              <a:gd name="connsiteX6" fmla="*/ 698184 w 2492211"/>
              <a:gd name="connsiteY6" fmla="*/ 543328 h 2743214"/>
              <a:gd name="connsiteX7" fmla="*/ 1120604 w 2492211"/>
              <a:gd name="connsiteY7" fmla="*/ 0 h 2743214"/>
              <a:gd name="connsiteX8" fmla="*/ 1543024 w 2492211"/>
              <a:gd name="connsiteY8" fmla="*/ 543328 h 2743214"/>
              <a:gd name="connsiteX9" fmla="*/ 2220543 w 2492211"/>
              <a:gd name="connsiteY9" fmla="*/ 543327 h 2743214"/>
              <a:gd name="connsiteX10" fmla="*/ 2069784 w 2492211"/>
              <a:gd name="connsiteY10" fmla="*/ 1220846 h 2743214"/>
              <a:gd name="connsiteX11" fmla="*/ 2492211 w 2492211"/>
              <a:gd name="connsiteY11" fmla="*/ 1764170 h 2743214"/>
              <a:gd name="connsiteX12" fmla="*/ 1881784 w 2492211"/>
              <a:gd name="connsiteY12" fmla="*/ 2065694 h 2743214"/>
              <a:gd name="connsiteX13" fmla="*/ 1731020 w 2492211"/>
              <a:gd name="connsiteY13" fmla="*/ 2743214 h 2743214"/>
              <a:gd name="connsiteX14" fmla="*/ 1120604 w 2492211"/>
              <a:gd name="connsiteY14" fmla="*/ 2441687 h 2743214"/>
              <a:gd name="connsiteX15" fmla="*/ 510188 w 2492211"/>
              <a:gd name="connsiteY15" fmla="*/ 2743214 h 2743214"/>
              <a:gd name="connsiteX16" fmla="*/ 80354 w 2492211"/>
              <a:gd name="connsiteY16" fmla="*/ 2107259 h 2743214"/>
              <a:gd name="connsiteX17" fmla="*/ 141276 w 2492211"/>
              <a:gd name="connsiteY17" fmla="*/ 1847423 h 2743214"/>
              <a:gd name="connsiteX18" fmla="*/ 182447 w 2492211"/>
              <a:gd name="connsiteY18" fmla="*/ 1989801 h 2743214"/>
              <a:gd name="connsiteX0" fmla="*/ 184728 w 2494492"/>
              <a:gd name="connsiteY0" fmla="*/ 1989801 h 2743214"/>
              <a:gd name="connsiteX1" fmla="*/ 167306 w 2494492"/>
              <a:gd name="connsiteY1" fmla="*/ 1782108 h 2743214"/>
              <a:gd name="connsiteX2" fmla="*/ 214808 w 2494492"/>
              <a:gd name="connsiteY2" fmla="*/ 915209 h 2743214"/>
              <a:gd name="connsiteX3" fmla="*/ 131680 w 2494492"/>
              <a:gd name="connsiteY3" fmla="*/ 897396 h 2743214"/>
              <a:gd name="connsiteX4" fmla="*/ 132141 w 2494492"/>
              <a:gd name="connsiteY4" fmla="*/ 656768 h 2743214"/>
              <a:gd name="connsiteX5" fmla="*/ 183262 w 2494492"/>
              <a:gd name="connsiteY5" fmla="*/ 270194 h 2743214"/>
              <a:gd name="connsiteX6" fmla="*/ 700465 w 2494492"/>
              <a:gd name="connsiteY6" fmla="*/ 543328 h 2743214"/>
              <a:gd name="connsiteX7" fmla="*/ 1122885 w 2494492"/>
              <a:gd name="connsiteY7" fmla="*/ 0 h 2743214"/>
              <a:gd name="connsiteX8" fmla="*/ 1545305 w 2494492"/>
              <a:gd name="connsiteY8" fmla="*/ 543328 h 2743214"/>
              <a:gd name="connsiteX9" fmla="*/ 2222824 w 2494492"/>
              <a:gd name="connsiteY9" fmla="*/ 543327 h 2743214"/>
              <a:gd name="connsiteX10" fmla="*/ 2072065 w 2494492"/>
              <a:gd name="connsiteY10" fmla="*/ 1220846 h 2743214"/>
              <a:gd name="connsiteX11" fmla="*/ 2494492 w 2494492"/>
              <a:gd name="connsiteY11" fmla="*/ 1764170 h 2743214"/>
              <a:gd name="connsiteX12" fmla="*/ 1884065 w 2494492"/>
              <a:gd name="connsiteY12" fmla="*/ 2065694 h 2743214"/>
              <a:gd name="connsiteX13" fmla="*/ 1733301 w 2494492"/>
              <a:gd name="connsiteY13" fmla="*/ 2743214 h 2743214"/>
              <a:gd name="connsiteX14" fmla="*/ 1122885 w 2494492"/>
              <a:gd name="connsiteY14" fmla="*/ 2441687 h 2743214"/>
              <a:gd name="connsiteX15" fmla="*/ 512469 w 2494492"/>
              <a:gd name="connsiteY15" fmla="*/ 2743214 h 2743214"/>
              <a:gd name="connsiteX16" fmla="*/ 82635 w 2494492"/>
              <a:gd name="connsiteY16" fmla="*/ 2107259 h 2743214"/>
              <a:gd name="connsiteX17" fmla="*/ 143557 w 2494492"/>
              <a:gd name="connsiteY17" fmla="*/ 1847423 h 2743214"/>
              <a:gd name="connsiteX18" fmla="*/ 184728 w 2494492"/>
              <a:gd name="connsiteY18" fmla="*/ 1989801 h 2743214"/>
              <a:gd name="connsiteX0" fmla="*/ 107583 w 2417347"/>
              <a:gd name="connsiteY0" fmla="*/ 1989801 h 2743214"/>
              <a:gd name="connsiteX1" fmla="*/ 90161 w 2417347"/>
              <a:gd name="connsiteY1" fmla="*/ 1782108 h 2743214"/>
              <a:gd name="connsiteX2" fmla="*/ 137663 w 2417347"/>
              <a:gd name="connsiteY2" fmla="*/ 915209 h 2743214"/>
              <a:gd name="connsiteX3" fmla="*/ 54535 w 2417347"/>
              <a:gd name="connsiteY3" fmla="*/ 897396 h 2743214"/>
              <a:gd name="connsiteX4" fmla="*/ 54996 w 2417347"/>
              <a:gd name="connsiteY4" fmla="*/ 656768 h 2743214"/>
              <a:gd name="connsiteX5" fmla="*/ 106117 w 2417347"/>
              <a:gd name="connsiteY5" fmla="*/ 270194 h 2743214"/>
              <a:gd name="connsiteX6" fmla="*/ 623320 w 2417347"/>
              <a:gd name="connsiteY6" fmla="*/ 543328 h 2743214"/>
              <a:gd name="connsiteX7" fmla="*/ 1045740 w 2417347"/>
              <a:gd name="connsiteY7" fmla="*/ 0 h 2743214"/>
              <a:gd name="connsiteX8" fmla="*/ 1468160 w 2417347"/>
              <a:gd name="connsiteY8" fmla="*/ 543328 h 2743214"/>
              <a:gd name="connsiteX9" fmla="*/ 2145679 w 2417347"/>
              <a:gd name="connsiteY9" fmla="*/ 543327 h 2743214"/>
              <a:gd name="connsiteX10" fmla="*/ 1994920 w 2417347"/>
              <a:gd name="connsiteY10" fmla="*/ 1220846 h 2743214"/>
              <a:gd name="connsiteX11" fmla="*/ 2417347 w 2417347"/>
              <a:gd name="connsiteY11" fmla="*/ 1764170 h 2743214"/>
              <a:gd name="connsiteX12" fmla="*/ 1806920 w 2417347"/>
              <a:gd name="connsiteY12" fmla="*/ 2065694 h 2743214"/>
              <a:gd name="connsiteX13" fmla="*/ 1656156 w 2417347"/>
              <a:gd name="connsiteY13" fmla="*/ 2743214 h 2743214"/>
              <a:gd name="connsiteX14" fmla="*/ 1045740 w 2417347"/>
              <a:gd name="connsiteY14" fmla="*/ 2441687 h 2743214"/>
              <a:gd name="connsiteX15" fmla="*/ 435324 w 2417347"/>
              <a:gd name="connsiteY15" fmla="*/ 2743214 h 2743214"/>
              <a:gd name="connsiteX16" fmla="*/ 5490 w 2417347"/>
              <a:gd name="connsiteY16" fmla="*/ 2107259 h 2743214"/>
              <a:gd name="connsiteX17" fmla="*/ 66412 w 2417347"/>
              <a:gd name="connsiteY17" fmla="*/ 1847423 h 2743214"/>
              <a:gd name="connsiteX18" fmla="*/ 107583 w 2417347"/>
              <a:gd name="connsiteY18" fmla="*/ 1989801 h 2743214"/>
              <a:gd name="connsiteX0" fmla="*/ 102093 w 2411857"/>
              <a:gd name="connsiteY0" fmla="*/ 1989801 h 2743214"/>
              <a:gd name="connsiteX1" fmla="*/ 84671 w 2411857"/>
              <a:gd name="connsiteY1" fmla="*/ 1782108 h 2743214"/>
              <a:gd name="connsiteX2" fmla="*/ 132173 w 2411857"/>
              <a:gd name="connsiteY2" fmla="*/ 915209 h 2743214"/>
              <a:gd name="connsiteX3" fmla="*/ 49045 w 2411857"/>
              <a:gd name="connsiteY3" fmla="*/ 897396 h 2743214"/>
              <a:gd name="connsiteX4" fmla="*/ 49506 w 2411857"/>
              <a:gd name="connsiteY4" fmla="*/ 656768 h 2743214"/>
              <a:gd name="connsiteX5" fmla="*/ 100627 w 2411857"/>
              <a:gd name="connsiteY5" fmla="*/ 270194 h 2743214"/>
              <a:gd name="connsiteX6" fmla="*/ 617830 w 2411857"/>
              <a:gd name="connsiteY6" fmla="*/ 543328 h 2743214"/>
              <a:gd name="connsiteX7" fmla="*/ 1040250 w 2411857"/>
              <a:gd name="connsiteY7" fmla="*/ 0 h 2743214"/>
              <a:gd name="connsiteX8" fmla="*/ 1462670 w 2411857"/>
              <a:gd name="connsiteY8" fmla="*/ 543328 h 2743214"/>
              <a:gd name="connsiteX9" fmla="*/ 2140189 w 2411857"/>
              <a:gd name="connsiteY9" fmla="*/ 543327 h 2743214"/>
              <a:gd name="connsiteX10" fmla="*/ 1989430 w 2411857"/>
              <a:gd name="connsiteY10" fmla="*/ 1220846 h 2743214"/>
              <a:gd name="connsiteX11" fmla="*/ 2411857 w 2411857"/>
              <a:gd name="connsiteY11" fmla="*/ 1764170 h 2743214"/>
              <a:gd name="connsiteX12" fmla="*/ 1801430 w 2411857"/>
              <a:gd name="connsiteY12" fmla="*/ 2065694 h 2743214"/>
              <a:gd name="connsiteX13" fmla="*/ 1650666 w 2411857"/>
              <a:gd name="connsiteY13" fmla="*/ 2743214 h 2743214"/>
              <a:gd name="connsiteX14" fmla="*/ 1040250 w 2411857"/>
              <a:gd name="connsiteY14" fmla="*/ 2441687 h 2743214"/>
              <a:gd name="connsiteX15" fmla="*/ 429834 w 2411857"/>
              <a:gd name="connsiteY15" fmla="*/ 2743214 h 2743214"/>
              <a:gd name="connsiteX16" fmla="*/ 0 w 2411857"/>
              <a:gd name="connsiteY16" fmla="*/ 2107259 h 2743214"/>
              <a:gd name="connsiteX17" fmla="*/ 60922 w 2411857"/>
              <a:gd name="connsiteY17" fmla="*/ 1847423 h 2743214"/>
              <a:gd name="connsiteX18" fmla="*/ 102093 w 2411857"/>
              <a:gd name="connsiteY18" fmla="*/ 1989801 h 2743214"/>
              <a:gd name="connsiteX0" fmla="*/ 96155 w 2405919"/>
              <a:gd name="connsiteY0" fmla="*/ 1989801 h 2743214"/>
              <a:gd name="connsiteX1" fmla="*/ 78733 w 2405919"/>
              <a:gd name="connsiteY1" fmla="*/ 1782108 h 2743214"/>
              <a:gd name="connsiteX2" fmla="*/ 126235 w 2405919"/>
              <a:gd name="connsiteY2" fmla="*/ 915209 h 2743214"/>
              <a:gd name="connsiteX3" fmla="*/ 43107 w 2405919"/>
              <a:gd name="connsiteY3" fmla="*/ 897396 h 2743214"/>
              <a:gd name="connsiteX4" fmla="*/ 43568 w 2405919"/>
              <a:gd name="connsiteY4" fmla="*/ 656768 h 2743214"/>
              <a:gd name="connsiteX5" fmla="*/ 94689 w 2405919"/>
              <a:gd name="connsiteY5" fmla="*/ 270194 h 2743214"/>
              <a:gd name="connsiteX6" fmla="*/ 611892 w 2405919"/>
              <a:gd name="connsiteY6" fmla="*/ 543328 h 2743214"/>
              <a:gd name="connsiteX7" fmla="*/ 1034312 w 2405919"/>
              <a:gd name="connsiteY7" fmla="*/ 0 h 2743214"/>
              <a:gd name="connsiteX8" fmla="*/ 1456732 w 2405919"/>
              <a:gd name="connsiteY8" fmla="*/ 543328 h 2743214"/>
              <a:gd name="connsiteX9" fmla="*/ 2134251 w 2405919"/>
              <a:gd name="connsiteY9" fmla="*/ 543327 h 2743214"/>
              <a:gd name="connsiteX10" fmla="*/ 1983492 w 2405919"/>
              <a:gd name="connsiteY10" fmla="*/ 1220846 h 2743214"/>
              <a:gd name="connsiteX11" fmla="*/ 2405919 w 2405919"/>
              <a:gd name="connsiteY11" fmla="*/ 1764170 h 2743214"/>
              <a:gd name="connsiteX12" fmla="*/ 1795492 w 2405919"/>
              <a:gd name="connsiteY12" fmla="*/ 2065694 h 2743214"/>
              <a:gd name="connsiteX13" fmla="*/ 1644728 w 2405919"/>
              <a:gd name="connsiteY13" fmla="*/ 2743214 h 2743214"/>
              <a:gd name="connsiteX14" fmla="*/ 1034312 w 2405919"/>
              <a:gd name="connsiteY14" fmla="*/ 2441687 h 2743214"/>
              <a:gd name="connsiteX15" fmla="*/ 423896 w 2405919"/>
              <a:gd name="connsiteY15" fmla="*/ 2743214 h 2743214"/>
              <a:gd name="connsiteX16" fmla="*/ 0 w 2405919"/>
              <a:gd name="connsiteY16" fmla="*/ 2659461 h 2743214"/>
              <a:gd name="connsiteX17" fmla="*/ 54984 w 2405919"/>
              <a:gd name="connsiteY17" fmla="*/ 1847423 h 2743214"/>
              <a:gd name="connsiteX18" fmla="*/ 96155 w 2405919"/>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439967 w 2421990"/>
              <a:gd name="connsiteY15" fmla="*/ 2743214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21038 w 2430802"/>
              <a:gd name="connsiteY0" fmla="*/ 1989801 h 2803904"/>
              <a:gd name="connsiteX1" fmla="*/ 103616 w 2430802"/>
              <a:gd name="connsiteY1" fmla="*/ 1782108 h 2803904"/>
              <a:gd name="connsiteX2" fmla="*/ 151118 w 2430802"/>
              <a:gd name="connsiteY2" fmla="*/ 915209 h 2803904"/>
              <a:gd name="connsiteX3" fmla="*/ 67990 w 2430802"/>
              <a:gd name="connsiteY3" fmla="*/ 897396 h 2803904"/>
              <a:gd name="connsiteX4" fmla="*/ 68451 w 2430802"/>
              <a:gd name="connsiteY4" fmla="*/ 656768 h 2803904"/>
              <a:gd name="connsiteX5" fmla="*/ 119572 w 2430802"/>
              <a:gd name="connsiteY5" fmla="*/ 270194 h 2803904"/>
              <a:gd name="connsiteX6" fmla="*/ 636775 w 2430802"/>
              <a:gd name="connsiteY6" fmla="*/ 543328 h 2803904"/>
              <a:gd name="connsiteX7" fmla="*/ 1059195 w 2430802"/>
              <a:gd name="connsiteY7" fmla="*/ 0 h 2803904"/>
              <a:gd name="connsiteX8" fmla="*/ 1481615 w 2430802"/>
              <a:gd name="connsiteY8" fmla="*/ 543328 h 2803904"/>
              <a:gd name="connsiteX9" fmla="*/ 2159134 w 2430802"/>
              <a:gd name="connsiteY9" fmla="*/ 543327 h 2803904"/>
              <a:gd name="connsiteX10" fmla="*/ 2008375 w 2430802"/>
              <a:gd name="connsiteY10" fmla="*/ 1220846 h 2803904"/>
              <a:gd name="connsiteX11" fmla="*/ 2430802 w 2430802"/>
              <a:gd name="connsiteY11" fmla="*/ 1764170 h 2803904"/>
              <a:gd name="connsiteX12" fmla="*/ 1820375 w 2430802"/>
              <a:gd name="connsiteY12" fmla="*/ 2065694 h 2803904"/>
              <a:gd name="connsiteX13" fmla="*/ 1669611 w 2430802"/>
              <a:gd name="connsiteY13" fmla="*/ 2743214 h 2803904"/>
              <a:gd name="connsiteX14" fmla="*/ 168546 w 2430802"/>
              <a:gd name="connsiteY14" fmla="*/ 2803885 h 2803904"/>
              <a:gd name="connsiteX15" fmla="*/ 80643 w 2430802"/>
              <a:gd name="connsiteY15" fmla="*/ 2452269 h 2803904"/>
              <a:gd name="connsiteX16" fmla="*/ 24883 w 2430802"/>
              <a:gd name="connsiteY16" fmla="*/ 2659461 h 2803904"/>
              <a:gd name="connsiteX17" fmla="*/ 56116 w 2430802"/>
              <a:gd name="connsiteY17" fmla="*/ 1900862 h 2803904"/>
              <a:gd name="connsiteX18" fmla="*/ 121038 w 2430802"/>
              <a:gd name="connsiteY18" fmla="*/ 1989801 h 2803904"/>
              <a:gd name="connsiteX0" fmla="*/ 117443 w 2427207"/>
              <a:gd name="connsiteY0" fmla="*/ 1989801 h 2803885"/>
              <a:gd name="connsiteX1" fmla="*/ 100021 w 2427207"/>
              <a:gd name="connsiteY1" fmla="*/ 1782108 h 2803885"/>
              <a:gd name="connsiteX2" fmla="*/ 147523 w 2427207"/>
              <a:gd name="connsiteY2" fmla="*/ 915209 h 2803885"/>
              <a:gd name="connsiteX3" fmla="*/ 64395 w 2427207"/>
              <a:gd name="connsiteY3" fmla="*/ 897396 h 2803885"/>
              <a:gd name="connsiteX4" fmla="*/ 64856 w 2427207"/>
              <a:gd name="connsiteY4" fmla="*/ 656768 h 2803885"/>
              <a:gd name="connsiteX5" fmla="*/ 115977 w 2427207"/>
              <a:gd name="connsiteY5" fmla="*/ 270194 h 2803885"/>
              <a:gd name="connsiteX6" fmla="*/ 633180 w 2427207"/>
              <a:gd name="connsiteY6" fmla="*/ 543328 h 2803885"/>
              <a:gd name="connsiteX7" fmla="*/ 1055600 w 2427207"/>
              <a:gd name="connsiteY7" fmla="*/ 0 h 2803885"/>
              <a:gd name="connsiteX8" fmla="*/ 1478020 w 2427207"/>
              <a:gd name="connsiteY8" fmla="*/ 543328 h 2803885"/>
              <a:gd name="connsiteX9" fmla="*/ 2155539 w 2427207"/>
              <a:gd name="connsiteY9" fmla="*/ 543327 h 2803885"/>
              <a:gd name="connsiteX10" fmla="*/ 2004780 w 2427207"/>
              <a:gd name="connsiteY10" fmla="*/ 1220846 h 2803885"/>
              <a:gd name="connsiteX11" fmla="*/ 2427207 w 2427207"/>
              <a:gd name="connsiteY11" fmla="*/ 1764170 h 2803885"/>
              <a:gd name="connsiteX12" fmla="*/ 1816780 w 2427207"/>
              <a:gd name="connsiteY12" fmla="*/ 2065694 h 2803885"/>
              <a:gd name="connsiteX13" fmla="*/ 1666016 w 2427207"/>
              <a:gd name="connsiteY13" fmla="*/ 2743214 h 2803885"/>
              <a:gd name="connsiteX14" fmla="*/ 164951 w 2427207"/>
              <a:gd name="connsiteY14" fmla="*/ 2803885 h 2803885"/>
              <a:gd name="connsiteX15" fmla="*/ 77048 w 2427207"/>
              <a:gd name="connsiteY15" fmla="*/ 2452269 h 2803885"/>
              <a:gd name="connsiteX16" fmla="*/ 21288 w 2427207"/>
              <a:gd name="connsiteY16" fmla="*/ 2659461 h 2803885"/>
              <a:gd name="connsiteX17" fmla="*/ 52521 w 2427207"/>
              <a:gd name="connsiteY17" fmla="*/ 1900862 h 2803885"/>
              <a:gd name="connsiteX18" fmla="*/ 117443 w 2427207"/>
              <a:gd name="connsiteY18" fmla="*/ 1989801 h 2803885"/>
              <a:gd name="connsiteX0" fmla="*/ 117443 w 2427207"/>
              <a:gd name="connsiteY0" fmla="*/ 1989801 h 2792010"/>
              <a:gd name="connsiteX1" fmla="*/ 100021 w 2427207"/>
              <a:gd name="connsiteY1" fmla="*/ 1782108 h 2792010"/>
              <a:gd name="connsiteX2" fmla="*/ 147523 w 2427207"/>
              <a:gd name="connsiteY2" fmla="*/ 915209 h 2792010"/>
              <a:gd name="connsiteX3" fmla="*/ 64395 w 2427207"/>
              <a:gd name="connsiteY3" fmla="*/ 897396 h 2792010"/>
              <a:gd name="connsiteX4" fmla="*/ 64856 w 2427207"/>
              <a:gd name="connsiteY4" fmla="*/ 656768 h 2792010"/>
              <a:gd name="connsiteX5" fmla="*/ 115977 w 2427207"/>
              <a:gd name="connsiteY5" fmla="*/ 270194 h 2792010"/>
              <a:gd name="connsiteX6" fmla="*/ 633180 w 2427207"/>
              <a:gd name="connsiteY6" fmla="*/ 543328 h 2792010"/>
              <a:gd name="connsiteX7" fmla="*/ 1055600 w 2427207"/>
              <a:gd name="connsiteY7" fmla="*/ 0 h 2792010"/>
              <a:gd name="connsiteX8" fmla="*/ 1478020 w 2427207"/>
              <a:gd name="connsiteY8" fmla="*/ 543328 h 2792010"/>
              <a:gd name="connsiteX9" fmla="*/ 2155539 w 2427207"/>
              <a:gd name="connsiteY9" fmla="*/ 543327 h 2792010"/>
              <a:gd name="connsiteX10" fmla="*/ 2004780 w 2427207"/>
              <a:gd name="connsiteY10" fmla="*/ 1220846 h 2792010"/>
              <a:gd name="connsiteX11" fmla="*/ 2427207 w 2427207"/>
              <a:gd name="connsiteY11" fmla="*/ 1764170 h 2792010"/>
              <a:gd name="connsiteX12" fmla="*/ 1816780 w 2427207"/>
              <a:gd name="connsiteY12" fmla="*/ 2065694 h 2792010"/>
              <a:gd name="connsiteX13" fmla="*/ 1666016 w 2427207"/>
              <a:gd name="connsiteY13" fmla="*/ 2743214 h 2792010"/>
              <a:gd name="connsiteX14" fmla="*/ 141200 w 2427207"/>
              <a:gd name="connsiteY14" fmla="*/ 2792010 h 2792010"/>
              <a:gd name="connsiteX15" fmla="*/ 77048 w 2427207"/>
              <a:gd name="connsiteY15" fmla="*/ 2452269 h 2792010"/>
              <a:gd name="connsiteX16" fmla="*/ 21288 w 2427207"/>
              <a:gd name="connsiteY16" fmla="*/ 2659461 h 2792010"/>
              <a:gd name="connsiteX17" fmla="*/ 52521 w 2427207"/>
              <a:gd name="connsiteY17" fmla="*/ 1900862 h 2792010"/>
              <a:gd name="connsiteX18" fmla="*/ 117443 w 2427207"/>
              <a:gd name="connsiteY18" fmla="*/ 1989801 h 2792010"/>
              <a:gd name="connsiteX0" fmla="*/ 117443 w 2427207"/>
              <a:gd name="connsiteY0" fmla="*/ 1989801 h 2792010"/>
              <a:gd name="connsiteX1" fmla="*/ 100021 w 2427207"/>
              <a:gd name="connsiteY1" fmla="*/ 1782108 h 2792010"/>
              <a:gd name="connsiteX2" fmla="*/ 147523 w 2427207"/>
              <a:gd name="connsiteY2" fmla="*/ 915209 h 2792010"/>
              <a:gd name="connsiteX3" fmla="*/ 64395 w 2427207"/>
              <a:gd name="connsiteY3" fmla="*/ 897396 h 2792010"/>
              <a:gd name="connsiteX4" fmla="*/ 64856 w 2427207"/>
              <a:gd name="connsiteY4" fmla="*/ 656768 h 2792010"/>
              <a:gd name="connsiteX5" fmla="*/ 115977 w 2427207"/>
              <a:gd name="connsiteY5" fmla="*/ 270194 h 2792010"/>
              <a:gd name="connsiteX6" fmla="*/ 633180 w 2427207"/>
              <a:gd name="connsiteY6" fmla="*/ 543328 h 2792010"/>
              <a:gd name="connsiteX7" fmla="*/ 1055600 w 2427207"/>
              <a:gd name="connsiteY7" fmla="*/ 0 h 2792010"/>
              <a:gd name="connsiteX8" fmla="*/ 1478020 w 2427207"/>
              <a:gd name="connsiteY8" fmla="*/ 543328 h 2792010"/>
              <a:gd name="connsiteX9" fmla="*/ 2155539 w 2427207"/>
              <a:gd name="connsiteY9" fmla="*/ 543327 h 2792010"/>
              <a:gd name="connsiteX10" fmla="*/ 2004780 w 2427207"/>
              <a:gd name="connsiteY10" fmla="*/ 1220846 h 2792010"/>
              <a:gd name="connsiteX11" fmla="*/ 2427207 w 2427207"/>
              <a:gd name="connsiteY11" fmla="*/ 1764170 h 2792010"/>
              <a:gd name="connsiteX12" fmla="*/ 1816780 w 2427207"/>
              <a:gd name="connsiteY12" fmla="*/ 2065694 h 2792010"/>
              <a:gd name="connsiteX13" fmla="*/ 1666016 w 2427207"/>
              <a:gd name="connsiteY13" fmla="*/ 2743214 h 2792010"/>
              <a:gd name="connsiteX14" fmla="*/ 141200 w 2427207"/>
              <a:gd name="connsiteY14" fmla="*/ 2792010 h 2792010"/>
              <a:gd name="connsiteX15" fmla="*/ 77048 w 2427207"/>
              <a:gd name="connsiteY15" fmla="*/ 2452269 h 2792010"/>
              <a:gd name="connsiteX16" fmla="*/ 21288 w 2427207"/>
              <a:gd name="connsiteY16" fmla="*/ 2659461 h 2792010"/>
              <a:gd name="connsiteX17" fmla="*/ 52521 w 2427207"/>
              <a:gd name="connsiteY17" fmla="*/ 1900862 h 2792010"/>
              <a:gd name="connsiteX18" fmla="*/ 117443 w 2427207"/>
              <a:gd name="connsiteY18" fmla="*/ 1989801 h 2792010"/>
              <a:gd name="connsiteX0" fmla="*/ 117443 w 2427207"/>
              <a:gd name="connsiteY0" fmla="*/ 1989801 h 2882112"/>
              <a:gd name="connsiteX1" fmla="*/ 100021 w 2427207"/>
              <a:gd name="connsiteY1" fmla="*/ 1782108 h 2882112"/>
              <a:gd name="connsiteX2" fmla="*/ 147523 w 2427207"/>
              <a:gd name="connsiteY2" fmla="*/ 915209 h 2882112"/>
              <a:gd name="connsiteX3" fmla="*/ 64395 w 2427207"/>
              <a:gd name="connsiteY3" fmla="*/ 897396 h 2882112"/>
              <a:gd name="connsiteX4" fmla="*/ 64856 w 2427207"/>
              <a:gd name="connsiteY4" fmla="*/ 656768 h 2882112"/>
              <a:gd name="connsiteX5" fmla="*/ 115977 w 2427207"/>
              <a:gd name="connsiteY5" fmla="*/ 270194 h 2882112"/>
              <a:gd name="connsiteX6" fmla="*/ 633180 w 2427207"/>
              <a:gd name="connsiteY6" fmla="*/ 543328 h 2882112"/>
              <a:gd name="connsiteX7" fmla="*/ 1055600 w 2427207"/>
              <a:gd name="connsiteY7" fmla="*/ 0 h 2882112"/>
              <a:gd name="connsiteX8" fmla="*/ 1478020 w 2427207"/>
              <a:gd name="connsiteY8" fmla="*/ 543328 h 2882112"/>
              <a:gd name="connsiteX9" fmla="*/ 2155539 w 2427207"/>
              <a:gd name="connsiteY9" fmla="*/ 543327 h 2882112"/>
              <a:gd name="connsiteX10" fmla="*/ 2004780 w 2427207"/>
              <a:gd name="connsiteY10" fmla="*/ 1220846 h 2882112"/>
              <a:gd name="connsiteX11" fmla="*/ 2427207 w 2427207"/>
              <a:gd name="connsiteY11" fmla="*/ 1764170 h 2882112"/>
              <a:gd name="connsiteX12" fmla="*/ 1816780 w 2427207"/>
              <a:gd name="connsiteY12" fmla="*/ 2065694 h 2882112"/>
              <a:gd name="connsiteX13" fmla="*/ 1666016 w 2427207"/>
              <a:gd name="connsiteY13" fmla="*/ 2743214 h 2882112"/>
              <a:gd name="connsiteX14" fmla="*/ 141200 w 2427207"/>
              <a:gd name="connsiteY14" fmla="*/ 2792010 h 2882112"/>
              <a:gd name="connsiteX15" fmla="*/ 77048 w 2427207"/>
              <a:gd name="connsiteY15" fmla="*/ 2452269 h 2882112"/>
              <a:gd name="connsiteX16" fmla="*/ 21288 w 2427207"/>
              <a:gd name="connsiteY16" fmla="*/ 2659461 h 2882112"/>
              <a:gd name="connsiteX17" fmla="*/ 52521 w 2427207"/>
              <a:gd name="connsiteY17" fmla="*/ 1900862 h 2882112"/>
              <a:gd name="connsiteX18" fmla="*/ 117443 w 2427207"/>
              <a:gd name="connsiteY18" fmla="*/ 1989801 h 2882112"/>
              <a:gd name="connsiteX0" fmla="*/ 151970 w 2461734"/>
              <a:gd name="connsiteY0" fmla="*/ 1989801 h 2848644"/>
              <a:gd name="connsiteX1" fmla="*/ 134548 w 2461734"/>
              <a:gd name="connsiteY1" fmla="*/ 1782108 h 2848644"/>
              <a:gd name="connsiteX2" fmla="*/ 182050 w 2461734"/>
              <a:gd name="connsiteY2" fmla="*/ 915209 h 2848644"/>
              <a:gd name="connsiteX3" fmla="*/ 98922 w 2461734"/>
              <a:gd name="connsiteY3" fmla="*/ 897396 h 2848644"/>
              <a:gd name="connsiteX4" fmla="*/ 99383 w 2461734"/>
              <a:gd name="connsiteY4" fmla="*/ 656768 h 2848644"/>
              <a:gd name="connsiteX5" fmla="*/ 150504 w 2461734"/>
              <a:gd name="connsiteY5" fmla="*/ 270194 h 2848644"/>
              <a:gd name="connsiteX6" fmla="*/ 667707 w 2461734"/>
              <a:gd name="connsiteY6" fmla="*/ 543328 h 2848644"/>
              <a:gd name="connsiteX7" fmla="*/ 1090127 w 2461734"/>
              <a:gd name="connsiteY7" fmla="*/ 0 h 2848644"/>
              <a:gd name="connsiteX8" fmla="*/ 1512547 w 2461734"/>
              <a:gd name="connsiteY8" fmla="*/ 543328 h 2848644"/>
              <a:gd name="connsiteX9" fmla="*/ 2190066 w 2461734"/>
              <a:gd name="connsiteY9" fmla="*/ 543327 h 2848644"/>
              <a:gd name="connsiteX10" fmla="*/ 2039307 w 2461734"/>
              <a:gd name="connsiteY10" fmla="*/ 1220846 h 2848644"/>
              <a:gd name="connsiteX11" fmla="*/ 2461734 w 2461734"/>
              <a:gd name="connsiteY11" fmla="*/ 1764170 h 2848644"/>
              <a:gd name="connsiteX12" fmla="*/ 1851307 w 2461734"/>
              <a:gd name="connsiteY12" fmla="*/ 2065694 h 2848644"/>
              <a:gd name="connsiteX13" fmla="*/ 233940 w 2461734"/>
              <a:gd name="connsiteY13" fmla="*/ 2499770 h 2848644"/>
              <a:gd name="connsiteX14" fmla="*/ 175727 w 2461734"/>
              <a:gd name="connsiteY14" fmla="*/ 2792010 h 2848644"/>
              <a:gd name="connsiteX15" fmla="*/ 111575 w 2461734"/>
              <a:gd name="connsiteY15" fmla="*/ 2452269 h 2848644"/>
              <a:gd name="connsiteX16" fmla="*/ 55815 w 2461734"/>
              <a:gd name="connsiteY16" fmla="*/ 2659461 h 2848644"/>
              <a:gd name="connsiteX17" fmla="*/ 87048 w 2461734"/>
              <a:gd name="connsiteY17" fmla="*/ 1900862 h 2848644"/>
              <a:gd name="connsiteX18" fmla="*/ 151970 w 2461734"/>
              <a:gd name="connsiteY18" fmla="*/ 1989801 h 2848644"/>
              <a:gd name="connsiteX0" fmla="*/ 117443 w 2427207"/>
              <a:gd name="connsiteY0" fmla="*/ 1989801 h 2842582"/>
              <a:gd name="connsiteX1" fmla="*/ 100021 w 2427207"/>
              <a:gd name="connsiteY1" fmla="*/ 1782108 h 2842582"/>
              <a:gd name="connsiteX2" fmla="*/ 147523 w 2427207"/>
              <a:gd name="connsiteY2" fmla="*/ 915209 h 2842582"/>
              <a:gd name="connsiteX3" fmla="*/ 64395 w 2427207"/>
              <a:gd name="connsiteY3" fmla="*/ 897396 h 2842582"/>
              <a:gd name="connsiteX4" fmla="*/ 64856 w 2427207"/>
              <a:gd name="connsiteY4" fmla="*/ 656768 h 2842582"/>
              <a:gd name="connsiteX5" fmla="*/ 115977 w 2427207"/>
              <a:gd name="connsiteY5" fmla="*/ 270194 h 2842582"/>
              <a:gd name="connsiteX6" fmla="*/ 633180 w 2427207"/>
              <a:gd name="connsiteY6" fmla="*/ 543328 h 2842582"/>
              <a:gd name="connsiteX7" fmla="*/ 1055600 w 2427207"/>
              <a:gd name="connsiteY7" fmla="*/ 0 h 2842582"/>
              <a:gd name="connsiteX8" fmla="*/ 1478020 w 2427207"/>
              <a:gd name="connsiteY8" fmla="*/ 543328 h 2842582"/>
              <a:gd name="connsiteX9" fmla="*/ 2155539 w 2427207"/>
              <a:gd name="connsiteY9" fmla="*/ 543327 h 2842582"/>
              <a:gd name="connsiteX10" fmla="*/ 2004780 w 2427207"/>
              <a:gd name="connsiteY10" fmla="*/ 1220846 h 2842582"/>
              <a:gd name="connsiteX11" fmla="*/ 2427207 w 2427207"/>
              <a:gd name="connsiteY11" fmla="*/ 1764170 h 2842582"/>
              <a:gd name="connsiteX12" fmla="*/ 1816780 w 2427207"/>
              <a:gd name="connsiteY12" fmla="*/ 2065694 h 2842582"/>
              <a:gd name="connsiteX13" fmla="*/ 199413 w 2427207"/>
              <a:gd name="connsiteY13" fmla="*/ 2499770 h 2842582"/>
              <a:gd name="connsiteX14" fmla="*/ 141200 w 2427207"/>
              <a:gd name="connsiteY14" fmla="*/ 2792010 h 2842582"/>
              <a:gd name="connsiteX15" fmla="*/ 77048 w 2427207"/>
              <a:gd name="connsiteY15" fmla="*/ 2452269 h 2842582"/>
              <a:gd name="connsiteX16" fmla="*/ 21288 w 2427207"/>
              <a:gd name="connsiteY16" fmla="*/ 2659461 h 2842582"/>
              <a:gd name="connsiteX17" fmla="*/ 52521 w 2427207"/>
              <a:gd name="connsiteY17" fmla="*/ 1900862 h 2842582"/>
              <a:gd name="connsiteX18" fmla="*/ 117443 w 2427207"/>
              <a:gd name="connsiteY18" fmla="*/ 1989801 h 2842582"/>
              <a:gd name="connsiteX0" fmla="*/ 117443 w 2427207"/>
              <a:gd name="connsiteY0" fmla="*/ 1989801 h 2842582"/>
              <a:gd name="connsiteX1" fmla="*/ 100021 w 2427207"/>
              <a:gd name="connsiteY1" fmla="*/ 1782108 h 2842582"/>
              <a:gd name="connsiteX2" fmla="*/ 147523 w 2427207"/>
              <a:gd name="connsiteY2" fmla="*/ 915209 h 2842582"/>
              <a:gd name="connsiteX3" fmla="*/ 64395 w 2427207"/>
              <a:gd name="connsiteY3" fmla="*/ 897396 h 2842582"/>
              <a:gd name="connsiteX4" fmla="*/ 64856 w 2427207"/>
              <a:gd name="connsiteY4" fmla="*/ 656768 h 2842582"/>
              <a:gd name="connsiteX5" fmla="*/ 115977 w 2427207"/>
              <a:gd name="connsiteY5" fmla="*/ 270194 h 2842582"/>
              <a:gd name="connsiteX6" fmla="*/ 633180 w 2427207"/>
              <a:gd name="connsiteY6" fmla="*/ 543328 h 2842582"/>
              <a:gd name="connsiteX7" fmla="*/ 1055600 w 2427207"/>
              <a:gd name="connsiteY7" fmla="*/ 0 h 2842582"/>
              <a:gd name="connsiteX8" fmla="*/ 1478020 w 2427207"/>
              <a:gd name="connsiteY8" fmla="*/ 543328 h 2842582"/>
              <a:gd name="connsiteX9" fmla="*/ 2155539 w 2427207"/>
              <a:gd name="connsiteY9" fmla="*/ 543327 h 2842582"/>
              <a:gd name="connsiteX10" fmla="*/ 2004780 w 2427207"/>
              <a:gd name="connsiteY10" fmla="*/ 1220846 h 2842582"/>
              <a:gd name="connsiteX11" fmla="*/ 2427207 w 2427207"/>
              <a:gd name="connsiteY11" fmla="*/ 1764170 h 2842582"/>
              <a:gd name="connsiteX12" fmla="*/ 1816780 w 2427207"/>
              <a:gd name="connsiteY12" fmla="*/ 2065694 h 2842582"/>
              <a:gd name="connsiteX13" fmla="*/ 199413 w 2427207"/>
              <a:gd name="connsiteY13" fmla="*/ 2499770 h 2842582"/>
              <a:gd name="connsiteX14" fmla="*/ 141200 w 2427207"/>
              <a:gd name="connsiteY14" fmla="*/ 2792010 h 2842582"/>
              <a:gd name="connsiteX15" fmla="*/ 77048 w 2427207"/>
              <a:gd name="connsiteY15" fmla="*/ 2452269 h 2842582"/>
              <a:gd name="connsiteX16" fmla="*/ 21288 w 2427207"/>
              <a:gd name="connsiteY16" fmla="*/ 2659461 h 2842582"/>
              <a:gd name="connsiteX17" fmla="*/ 52521 w 2427207"/>
              <a:gd name="connsiteY17" fmla="*/ 1900862 h 2842582"/>
              <a:gd name="connsiteX18" fmla="*/ 117443 w 2427207"/>
              <a:gd name="connsiteY18" fmla="*/ 1989801 h 2842582"/>
              <a:gd name="connsiteX0" fmla="*/ 117443 w 2427207"/>
              <a:gd name="connsiteY0" fmla="*/ 1989801 h 3867875"/>
              <a:gd name="connsiteX1" fmla="*/ 100021 w 2427207"/>
              <a:gd name="connsiteY1" fmla="*/ 1782108 h 3867875"/>
              <a:gd name="connsiteX2" fmla="*/ 147523 w 2427207"/>
              <a:gd name="connsiteY2" fmla="*/ 915209 h 3867875"/>
              <a:gd name="connsiteX3" fmla="*/ 64395 w 2427207"/>
              <a:gd name="connsiteY3" fmla="*/ 897396 h 3867875"/>
              <a:gd name="connsiteX4" fmla="*/ 64856 w 2427207"/>
              <a:gd name="connsiteY4" fmla="*/ 656768 h 3867875"/>
              <a:gd name="connsiteX5" fmla="*/ 115977 w 2427207"/>
              <a:gd name="connsiteY5" fmla="*/ 270194 h 3867875"/>
              <a:gd name="connsiteX6" fmla="*/ 633180 w 2427207"/>
              <a:gd name="connsiteY6" fmla="*/ 543328 h 3867875"/>
              <a:gd name="connsiteX7" fmla="*/ 1055600 w 2427207"/>
              <a:gd name="connsiteY7" fmla="*/ 0 h 3867875"/>
              <a:gd name="connsiteX8" fmla="*/ 1478020 w 2427207"/>
              <a:gd name="connsiteY8" fmla="*/ 543328 h 3867875"/>
              <a:gd name="connsiteX9" fmla="*/ 2155539 w 2427207"/>
              <a:gd name="connsiteY9" fmla="*/ 543327 h 3867875"/>
              <a:gd name="connsiteX10" fmla="*/ 2004780 w 2427207"/>
              <a:gd name="connsiteY10" fmla="*/ 1220846 h 3867875"/>
              <a:gd name="connsiteX11" fmla="*/ 2427207 w 2427207"/>
              <a:gd name="connsiteY11" fmla="*/ 1764170 h 3867875"/>
              <a:gd name="connsiteX12" fmla="*/ 296738 w 2427207"/>
              <a:gd name="connsiteY12" fmla="*/ 3858868 h 3867875"/>
              <a:gd name="connsiteX13" fmla="*/ 199413 w 2427207"/>
              <a:gd name="connsiteY13" fmla="*/ 2499770 h 3867875"/>
              <a:gd name="connsiteX14" fmla="*/ 141200 w 2427207"/>
              <a:gd name="connsiteY14" fmla="*/ 2792010 h 3867875"/>
              <a:gd name="connsiteX15" fmla="*/ 77048 w 2427207"/>
              <a:gd name="connsiteY15" fmla="*/ 2452269 h 3867875"/>
              <a:gd name="connsiteX16" fmla="*/ 21288 w 2427207"/>
              <a:gd name="connsiteY16" fmla="*/ 2659461 h 3867875"/>
              <a:gd name="connsiteX17" fmla="*/ 52521 w 2427207"/>
              <a:gd name="connsiteY17" fmla="*/ 1900862 h 3867875"/>
              <a:gd name="connsiteX18" fmla="*/ 117443 w 2427207"/>
              <a:gd name="connsiteY18" fmla="*/ 1989801 h 3867875"/>
              <a:gd name="connsiteX0" fmla="*/ 117443 w 2427207"/>
              <a:gd name="connsiteY0" fmla="*/ 1989801 h 3860322"/>
              <a:gd name="connsiteX1" fmla="*/ 100021 w 2427207"/>
              <a:gd name="connsiteY1" fmla="*/ 1782108 h 3860322"/>
              <a:gd name="connsiteX2" fmla="*/ 147523 w 2427207"/>
              <a:gd name="connsiteY2" fmla="*/ 915209 h 3860322"/>
              <a:gd name="connsiteX3" fmla="*/ 64395 w 2427207"/>
              <a:gd name="connsiteY3" fmla="*/ 897396 h 3860322"/>
              <a:gd name="connsiteX4" fmla="*/ 64856 w 2427207"/>
              <a:gd name="connsiteY4" fmla="*/ 656768 h 3860322"/>
              <a:gd name="connsiteX5" fmla="*/ 115977 w 2427207"/>
              <a:gd name="connsiteY5" fmla="*/ 270194 h 3860322"/>
              <a:gd name="connsiteX6" fmla="*/ 633180 w 2427207"/>
              <a:gd name="connsiteY6" fmla="*/ 543328 h 3860322"/>
              <a:gd name="connsiteX7" fmla="*/ 1055600 w 2427207"/>
              <a:gd name="connsiteY7" fmla="*/ 0 h 3860322"/>
              <a:gd name="connsiteX8" fmla="*/ 1478020 w 2427207"/>
              <a:gd name="connsiteY8" fmla="*/ 543328 h 3860322"/>
              <a:gd name="connsiteX9" fmla="*/ 2155539 w 2427207"/>
              <a:gd name="connsiteY9" fmla="*/ 543327 h 3860322"/>
              <a:gd name="connsiteX10" fmla="*/ 2004780 w 2427207"/>
              <a:gd name="connsiteY10" fmla="*/ 1220846 h 3860322"/>
              <a:gd name="connsiteX11" fmla="*/ 2427207 w 2427207"/>
              <a:gd name="connsiteY11" fmla="*/ 1764170 h 3860322"/>
              <a:gd name="connsiteX12" fmla="*/ 296738 w 2427207"/>
              <a:gd name="connsiteY12" fmla="*/ 3858868 h 3860322"/>
              <a:gd name="connsiteX13" fmla="*/ 199413 w 2427207"/>
              <a:gd name="connsiteY13" fmla="*/ 2499770 h 3860322"/>
              <a:gd name="connsiteX14" fmla="*/ 141200 w 2427207"/>
              <a:gd name="connsiteY14" fmla="*/ 2792010 h 3860322"/>
              <a:gd name="connsiteX15" fmla="*/ 77048 w 2427207"/>
              <a:gd name="connsiteY15" fmla="*/ 2452269 h 3860322"/>
              <a:gd name="connsiteX16" fmla="*/ 21288 w 2427207"/>
              <a:gd name="connsiteY16" fmla="*/ 2659461 h 3860322"/>
              <a:gd name="connsiteX17" fmla="*/ 52521 w 2427207"/>
              <a:gd name="connsiteY17" fmla="*/ 1900862 h 3860322"/>
              <a:gd name="connsiteX18" fmla="*/ 117443 w 2427207"/>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4198839"/>
              <a:gd name="connsiteX1" fmla="*/ 100021 w 2155539"/>
              <a:gd name="connsiteY1" fmla="*/ 1782108 h 4198839"/>
              <a:gd name="connsiteX2" fmla="*/ 147523 w 2155539"/>
              <a:gd name="connsiteY2" fmla="*/ 915209 h 4198839"/>
              <a:gd name="connsiteX3" fmla="*/ 64395 w 2155539"/>
              <a:gd name="connsiteY3" fmla="*/ 897396 h 4198839"/>
              <a:gd name="connsiteX4" fmla="*/ 64856 w 2155539"/>
              <a:gd name="connsiteY4" fmla="*/ 656768 h 4198839"/>
              <a:gd name="connsiteX5" fmla="*/ 115977 w 2155539"/>
              <a:gd name="connsiteY5" fmla="*/ 270194 h 4198839"/>
              <a:gd name="connsiteX6" fmla="*/ 633180 w 2155539"/>
              <a:gd name="connsiteY6" fmla="*/ 543328 h 4198839"/>
              <a:gd name="connsiteX7" fmla="*/ 1055600 w 2155539"/>
              <a:gd name="connsiteY7" fmla="*/ 0 h 4198839"/>
              <a:gd name="connsiteX8" fmla="*/ 1478020 w 2155539"/>
              <a:gd name="connsiteY8" fmla="*/ 543328 h 4198839"/>
              <a:gd name="connsiteX9" fmla="*/ 2155539 w 2155539"/>
              <a:gd name="connsiteY9" fmla="*/ 543327 h 4198839"/>
              <a:gd name="connsiteX10" fmla="*/ 449113 w 2155539"/>
              <a:gd name="connsiteY10" fmla="*/ 4124363 h 4198839"/>
              <a:gd name="connsiteX11" fmla="*/ 271836 w 2155539"/>
              <a:gd name="connsiteY11" fmla="*/ 2666694 h 4198839"/>
              <a:gd name="connsiteX12" fmla="*/ 296738 w 2155539"/>
              <a:gd name="connsiteY12" fmla="*/ 3858868 h 4198839"/>
              <a:gd name="connsiteX13" fmla="*/ 199413 w 2155539"/>
              <a:gd name="connsiteY13" fmla="*/ 2499770 h 4198839"/>
              <a:gd name="connsiteX14" fmla="*/ 141200 w 2155539"/>
              <a:gd name="connsiteY14" fmla="*/ 2792010 h 4198839"/>
              <a:gd name="connsiteX15" fmla="*/ 77048 w 2155539"/>
              <a:gd name="connsiteY15" fmla="*/ 2452269 h 4198839"/>
              <a:gd name="connsiteX16" fmla="*/ 21288 w 2155539"/>
              <a:gd name="connsiteY16" fmla="*/ 2659461 h 4198839"/>
              <a:gd name="connsiteX17" fmla="*/ 52521 w 2155539"/>
              <a:gd name="connsiteY17" fmla="*/ 1900862 h 4198839"/>
              <a:gd name="connsiteX18" fmla="*/ 117443 w 2155539"/>
              <a:gd name="connsiteY18" fmla="*/ 1989801 h 4198839"/>
              <a:gd name="connsiteX0" fmla="*/ 117443 w 2155539"/>
              <a:gd name="connsiteY0" fmla="*/ 1989801 h 4124808"/>
              <a:gd name="connsiteX1" fmla="*/ 100021 w 2155539"/>
              <a:gd name="connsiteY1" fmla="*/ 1782108 h 4124808"/>
              <a:gd name="connsiteX2" fmla="*/ 147523 w 2155539"/>
              <a:gd name="connsiteY2" fmla="*/ 915209 h 4124808"/>
              <a:gd name="connsiteX3" fmla="*/ 64395 w 2155539"/>
              <a:gd name="connsiteY3" fmla="*/ 897396 h 4124808"/>
              <a:gd name="connsiteX4" fmla="*/ 64856 w 2155539"/>
              <a:gd name="connsiteY4" fmla="*/ 656768 h 4124808"/>
              <a:gd name="connsiteX5" fmla="*/ 115977 w 2155539"/>
              <a:gd name="connsiteY5" fmla="*/ 270194 h 4124808"/>
              <a:gd name="connsiteX6" fmla="*/ 633180 w 2155539"/>
              <a:gd name="connsiteY6" fmla="*/ 543328 h 4124808"/>
              <a:gd name="connsiteX7" fmla="*/ 1055600 w 2155539"/>
              <a:gd name="connsiteY7" fmla="*/ 0 h 4124808"/>
              <a:gd name="connsiteX8" fmla="*/ 1478020 w 2155539"/>
              <a:gd name="connsiteY8" fmla="*/ 543328 h 4124808"/>
              <a:gd name="connsiteX9" fmla="*/ 2155539 w 2155539"/>
              <a:gd name="connsiteY9" fmla="*/ 543327 h 4124808"/>
              <a:gd name="connsiteX10" fmla="*/ 449113 w 2155539"/>
              <a:gd name="connsiteY10" fmla="*/ 4124363 h 4124808"/>
              <a:gd name="connsiteX11" fmla="*/ 271836 w 2155539"/>
              <a:gd name="connsiteY11" fmla="*/ 2666694 h 4124808"/>
              <a:gd name="connsiteX12" fmla="*/ 296738 w 2155539"/>
              <a:gd name="connsiteY12" fmla="*/ 3858868 h 4124808"/>
              <a:gd name="connsiteX13" fmla="*/ 199413 w 2155539"/>
              <a:gd name="connsiteY13" fmla="*/ 2499770 h 4124808"/>
              <a:gd name="connsiteX14" fmla="*/ 141200 w 2155539"/>
              <a:gd name="connsiteY14" fmla="*/ 2792010 h 4124808"/>
              <a:gd name="connsiteX15" fmla="*/ 77048 w 2155539"/>
              <a:gd name="connsiteY15" fmla="*/ 2452269 h 4124808"/>
              <a:gd name="connsiteX16" fmla="*/ 21288 w 2155539"/>
              <a:gd name="connsiteY16" fmla="*/ 2659461 h 4124808"/>
              <a:gd name="connsiteX17" fmla="*/ 52521 w 2155539"/>
              <a:gd name="connsiteY17" fmla="*/ 1900862 h 4124808"/>
              <a:gd name="connsiteX18" fmla="*/ 117443 w 2155539"/>
              <a:gd name="connsiteY18" fmla="*/ 1989801 h 412480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350690"/>
              <a:gd name="connsiteX1" fmla="*/ 100021 w 2155539"/>
              <a:gd name="connsiteY1" fmla="*/ 1782108 h 4350690"/>
              <a:gd name="connsiteX2" fmla="*/ 147523 w 2155539"/>
              <a:gd name="connsiteY2" fmla="*/ 915209 h 4350690"/>
              <a:gd name="connsiteX3" fmla="*/ 64395 w 2155539"/>
              <a:gd name="connsiteY3" fmla="*/ 897396 h 4350690"/>
              <a:gd name="connsiteX4" fmla="*/ 64856 w 2155539"/>
              <a:gd name="connsiteY4" fmla="*/ 656768 h 4350690"/>
              <a:gd name="connsiteX5" fmla="*/ 115977 w 2155539"/>
              <a:gd name="connsiteY5" fmla="*/ 270194 h 4350690"/>
              <a:gd name="connsiteX6" fmla="*/ 633180 w 2155539"/>
              <a:gd name="connsiteY6" fmla="*/ 543328 h 4350690"/>
              <a:gd name="connsiteX7" fmla="*/ 1055600 w 2155539"/>
              <a:gd name="connsiteY7" fmla="*/ 0 h 4350690"/>
              <a:gd name="connsiteX8" fmla="*/ 1478020 w 2155539"/>
              <a:gd name="connsiteY8" fmla="*/ 543328 h 4350690"/>
              <a:gd name="connsiteX9" fmla="*/ 2155539 w 2155539"/>
              <a:gd name="connsiteY9" fmla="*/ 543327 h 4350690"/>
              <a:gd name="connsiteX10" fmla="*/ 699726 w 2155539"/>
              <a:gd name="connsiteY10" fmla="*/ 4068109 h 4350690"/>
              <a:gd name="connsiteX11" fmla="*/ 616599 w 2155539"/>
              <a:gd name="connsiteY11" fmla="*/ 4222488 h 4350690"/>
              <a:gd name="connsiteX12" fmla="*/ 449113 w 2155539"/>
              <a:gd name="connsiteY12" fmla="*/ 4124363 h 4350690"/>
              <a:gd name="connsiteX13" fmla="*/ 271836 w 2155539"/>
              <a:gd name="connsiteY13" fmla="*/ 2666694 h 4350690"/>
              <a:gd name="connsiteX14" fmla="*/ 296738 w 2155539"/>
              <a:gd name="connsiteY14" fmla="*/ 3858868 h 4350690"/>
              <a:gd name="connsiteX15" fmla="*/ 199413 w 2155539"/>
              <a:gd name="connsiteY15" fmla="*/ 2499770 h 4350690"/>
              <a:gd name="connsiteX16" fmla="*/ 141200 w 2155539"/>
              <a:gd name="connsiteY16" fmla="*/ 2792010 h 4350690"/>
              <a:gd name="connsiteX17" fmla="*/ 77048 w 2155539"/>
              <a:gd name="connsiteY17" fmla="*/ 2452269 h 4350690"/>
              <a:gd name="connsiteX18" fmla="*/ 21288 w 2155539"/>
              <a:gd name="connsiteY18" fmla="*/ 2659461 h 4350690"/>
              <a:gd name="connsiteX19" fmla="*/ 52521 w 2155539"/>
              <a:gd name="connsiteY19" fmla="*/ 1900862 h 4350690"/>
              <a:gd name="connsiteX20" fmla="*/ 117443 w 2155539"/>
              <a:gd name="connsiteY20" fmla="*/ 1989801 h 4350690"/>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99726 w 2155539"/>
              <a:gd name="connsiteY10" fmla="*/ 4068109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99726 w 2155539"/>
              <a:gd name="connsiteY10" fmla="*/ 4068109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1329119 w 2155539"/>
              <a:gd name="connsiteY10" fmla="*/ 4026545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34363"/>
              <a:gd name="connsiteX1" fmla="*/ 100021 w 2155539"/>
              <a:gd name="connsiteY1" fmla="*/ 1782108 h 4234363"/>
              <a:gd name="connsiteX2" fmla="*/ 147523 w 2155539"/>
              <a:gd name="connsiteY2" fmla="*/ 915209 h 4234363"/>
              <a:gd name="connsiteX3" fmla="*/ 64395 w 2155539"/>
              <a:gd name="connsiteY3" fmla="*/ 897396 h 4234363"/>
              <a:gd name="connsiteX4" fmla="*/ 64856 w 2155539"/>
              <a:gd name="connsiteY4" fmla="*/ 656768 h 4234363"/>
              <a:gd name="connsiteX5" fmla="*/ 115977 w 2155539"/>
              <a:gd name="connsiteY5" fmla="*/ 270194 h 4234363"/>
              <a:gd name="connsiteX6" fmla="*/ 633180 w 2155539"/>
              <a:gd name="connsiteY6" fmla="*/ 543328 h 4234363"/>
              <a:gd name="connsiteX7" fmla="*/ 1055600 w 2155539"/>
              <a:gd name="connsiteY7" fmla="*/ 0 h 4234363"/>
              <a:gd name="connsiteX8" fmla="*/ 1478020 w 2155539"/>
              <a:gd name="connsiteY8" fmla="*/ 543328 h 4234363"/>
              <a:gd name="connsiteX9" fmla="*/ 2155539 w 2155539"/>
              <a:gd name="connsiteY9" fmla="*/ 543327 h 4234363"/>
              <a:gd name="connsiteX10" fmla="*/ 1329119 w 2155539"/>
              <a:gd name="connsiteY10" fmla="*/ 4026545 h 4234363"/>
              <a:gd name="connsiteX11" fmla="*/ 616599 w 2155539"/>
              <a:gd name="connsiteY11" fmla="*/ 4234363 h 4234363"/>
              <a:gd name="connsiteX12" fmla="*/ 449113 w 2155539"/>
              <a:gd name="connsiteY12" fmla="*/ 4124363 h 4234363"/>
              <a:gd name="connsiteX13" fmla="*/ 271836 w 2155539"/>
              <a:gd name="connsiteY13" fmla="*/ 2666694 h 4234363"/>
              <a:gd name="connsiteX14" fmla="*/ 296738 w 2155539"/>
              <a:gd name="connsiteY14" fmla="*/ 3858868 h 4234363"/>
              <a:gd name="connsiteX15" fmla="*/ 199413 w 2155539"/>
              <a:gd name="connsiteY15" fmla="*/ 2499770 h 4234363"/>
              <a:gd name="connsiteX16" fmla="*/ 141200 w 2155539"/>
              <a:gd name="connsiteY16" fmla="*/ 2792010 h 4234363"/>
              <a:gd name="connsiteX17" fmla="*/ 77048 w 2155539"/>
              <a:gd name="connsiteY17" fmla="*/ 2452269 h 4234363"/>
              <a:gd name="connsiteX18" fmla="*/ 21288 w 2155539"/>
              <a:gd name="connsiteY18" fmla="*/ 2659461 h 4234363"/>
              <a:gd name="connsiteX19" fmla="*/ 52521 w 2155539"/>
              <a:gd name="connsiteY19" fmla="*/ 1900862 h 4234363"/>
              <a:gd name="connsiteX20" fmla="*/ 117443 w 2155539"/>
              <a:gd name="connsiteY20" fmla="*/ 1989801 h 4234363"/>
              <a:gd name="connsiteX0" fmla="*/ 117443 w 2155539"/>
              <a:gd name="connsiteY0" fmla="*/ 1989801 h 4264978"/>
              <a:gd name="connsiteX1" fmla="*/ 100021 w 2155539"/>
              <a:gd name="connsiteY1" fmla="*/ 1782108 h 4264978"/>
              <a:gd name="connsiteX2" fmla="*/ 147523 w 2155539"/>
              <a:gd name="connsiteY2" fmla="*/ 915209 h 4264978"/>
              <a:gd name="connsiteX3" fmla="*/ 64395 w 2155539"/>
              <a:gd name="connsiteY3" fmla="*/ 897396 h 4264978"/>
              <a:gd name="connsiteX4" fmla="*/ 64856 w 2155539"/>
              <a:gd name="connsiteY4" fmla="*/ 656768 h 4264978"/>
              <a:gd name="connsiteX5" fmla="*/ 115977 w 2155539"/>
              <a:gd name="connsiteY5" fmla="*/ 270194 h 4264978"/>
              <a:gd name="connsiteX6" fmla="*/ 633180 w 2155539"/>
              <a:gd name="connsiteY6" fmla="*/ 543328 h 4264978"/>
              <a:gd name="connsiteX7" fmla="*/ 1055600 w 2155539"/>
              <a:gd name="connsiteY7" fmla="*/ 0 h 4264978"/>
              <a:gd name="connsiteX8" fmla="*/ 1478020 w 2155539"/>
              <a:gd name="connsiteY8" fmla="*/ 543328 h 4264978"/>
              <a:gd name="connsiteX9" fmla="*/ 2155539 w 2155539"/>
              <a:gd name="connsiteY9" fmla="*/ 543327 h 4264978"/>
              <a:gd name="connsiteX10" fmla="*/ 1329119 w 2155539"/>
              <a:gd name="connsiteY10" fmla="*/ 4026545 h 4264978"/>
              <a:gd name="connsiteX11" fmla="*/ 616599 w 2155539"/>
              <a:gd name="connsiteY11" fmla="*/ 4234363 h 4264978"/>
              <a:gd name="connsiteX12" fmla="*/ 449113 w 2155539"/>
              <a:gd name="connsiteY12" fmla="*/ 4124363 h 4264978"/>
              <a:gd name="connsiteX13" fmla="*/ 271836 w 2155539"/>
              <a:gd name="connsiteY13" fmla="*/ 2666694 h 4264978"/>
              <a:gd name="connsiteX14" fmla="*/ 296738 w 2155539"/>
              <a:gd name="connsiteY14" fmla="*/ 3858868 h 4264978"/>
              <a:gd name="connsiteX15" fmla="*/ 199413 w 2155539"/>
              <a:gd name="connsiteY15" fmla="*/ 2499770 h 4264978"/>
              <a:gd name="connsiteX16" fmla="*/ 141200 w 2155539"/>
              <a:gd name="connsiteY16" fmla="*/ 2792010 h 4264978"/>
              <a:gd name="connsiteX17" fmla="*/ 77048 w 2155539"/>
              <a:gd name="connsiteY17" fmla="*/ 2452269 h 4264978"/>
              <a:gd name="connsiteX18" fmla="*/ 21288 w 2155539"/>
              <a:gd name="connsiteY18" fmla="*/ 2659461 h 4264978"/>
              <a:gd name="connsiteX19" fmla="*/ 52521 w 2155539"/>
              <a:gd name="connsiteY19" fmla="*/ 1900862 h 4264978"/>
              <a:gd name="connsiteX20" fmla="*/ 117443 w 2155539"/>
              <a:gd name="connsiteY20" fmla="*/ 1989801 h 4264978"/>
              <a:gd name="connsiteX0" fmla="*/ 117443 w 2155539"/>
              <a:gd name="connsiteY0" fmla="*/ 1989801 h 4241793"/>
              <a:gd name="connsiteX1" fmla="*/ 100021 w 2155539"/>
              <a:gd name="connsiteY1" fmla="*/ 1782108 h 4241793"/>
              <a:gd name="connsiteX2" fmla="*/ 147523 w 2155539"/>
              <a:gd name="connsiteY2" fmla="*/ 915209 h 4241793"/>
              <a:gd name="connsiteX3" fmla="*/ 64395 w 2155539"/>
              <a:gd name="connsiteY3" fmla="*/ 897396 h 4241793"/>
              <a:gd name="connsiteX4" fmla="*/ 64856 w 2155539"/>
              <a:gd name="connsiteY4" fmla="*/ 656768 h 4241793"/>
              <a:gd name="connsiteX5" fmla="*/ 115977 w 2155539"/>
              <a:gd name="connsiteY5" fmla="*/ 270194 h 4241793"/>
              <a:gd name="connsiteX6" fmla="*/ 633180 w 2155539"/>
              <a:gd name="connsiteY6" fmla="*/ 543328 h 4241793"/>
              <a:gd name="connsiteX7" fmla="*/ 1055600 w 2155539"/>
              <a:gd name="connsiteY7" fmla="*/ 0 h 4241793"/>
              <a:gd name="connsiteX8" fmla="*/ 1478020 w 2155539"/>
              <a:gd name="connsiteY8" fmla="*/ 543328 h 4241793"/>
              <a:gd name="connsiteX9" fmla="*/ 2155539 w 2155539"/>
              <a:gd name="connsiteY9" fmla="*/ 543327 h 4241793"/>
              <a:gd name="connsiteX10" fmla="*/ 687851 w 2155539"/>
              <a:gd name="connsiteY10" fmla="*/ 3854353 h 4241793"/>
              <a:gd name="connsiteX11" fmla="*/ 616599 w 2155539"/>
              <a:gd name="connsiteY11" fmla="*/ 4234363 h 4241793"/>
              <a:gd name="connsiteX12" fmla="*/ 449113 w 2155539"/>
              <a:gd name="connsiteY12" fmla="*/ 4124363 h 4241793"/>
              <a:gd name="connsiteX13" fmla="*/ 271836 w 2155539"/>
              <a:gd name="connsiteY13" fmla="*/ 2666694 h 4241793"/>
              <a:gd name="connsiteX14" fmla="*/ 296738 w 2155539"/>
              <a:gd name="connsiteY14" fmla="*/ 3858868 h 4241793"/>
              <a:gd name="connsiteX15" fmla="*/ 199413 w 2155539"/>
              <a:gd name="connsiteY15" fmla="*/ 2499770 h 4241793"/>
              <a:gd name="connsiteX16" fmla="*/ 141200 w 2155539"/>
              <a:gd name="connsiteY16" fmla="*/ 2792010 h 4241793"/>
              <a:gd name="connsiteX17" fmla="*/ 77048 w 2155539"/>
              <a:gd name="connsiteY17" fmla="*/ 2452269 h 4241793"/>
              <a:gd name="connsiteX18" fmla="*/ 21288 w 2155539"/>
              <a:gd name="connsiteY18" fmla="*/ 2659461 h 4241793"/>
              <a:gd name="connsiteX19" fmla="*/ 52521 w 2155539"/>
              <a:gd name="connsiteY19" fmla="*/ 1900862 h 4241793"/>
              <a:gd name="connsiteX20" fmla="*/ 117443 w 2155539"/>
              <a:gd name="connsiteY20" fmla="*/ 1989801 h 4241793"/>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687851 w 2155539"/>
              <a:gd name="connsiteY10" fmla="*/ 3854353 h 4256830"/>
              <a:gd name="connsiteX11" fmla="*/ 616599 w 2155539"/>
              <a:gd name="connsiteY11" fmla="*/ 4234363 h 4256830"/>
              <a:gd name="connsiteX12" fmla="*/ 449113 w 2155539"/>
              <a:gd name="connsiteY12" fmla="*/ 4124363 h 4256830"/>
              <a:gd name="connsiteX13" fmla="*/ 271836 w 2155539"/>
              <a:gd name="connsiteY13" fmla="*/ 2666694 h 4256830"/>
              <a:gd name="connsiteX14" fmla="*/ 296738 w 2155539"/>
              <a:gd name="connsiteY14" fmla="*/ 3858868 h 4256830"/>
              <a:gd name="connsiteX15" fmla="*/ 199413 w 2155539"/>
              <a:gd name="connsiteY15" fmla="*/ 2499770 h 4256830"/>
              <a:gd name="connsiteX16" fmla="*/ 141200 w 2155539"/>
              <a:gd name="connsiteY16" fmla="*/ 2792010 h 4256830"/>
              <a:gd name="connsiteX17" fmla="*/ 77048 w 2155539"/>
              <a:gd name="connsiteY17" fmla="*/ 2452269 h 4256830"/>
              <a:gd name="connsiteX18" fmla="*/ 21288 w 2155539"/>
              <a:gd name="connsiteY18" fmla="*/ 2659461 h 4256830"/>
              <a:gd name="connsiteX19" fmla="*/ 52521 w 2155539"/>
              <a:gd name="connsiteY19" fmla="*/ 1900862 h 4256830"/>
              <a:gd name="connsiteX20" fmla="*/ 117443 w 2155539"/>
              <a:gd name="connsiteY20" fmla="*/ 1989801 h 4256830"/>
              <a:gd name="connsiteX0" fmla="*/ 117443 w 2155539"/>
              <a:gd name="connsiteY0" fmla="*/ 1989801 h 4346051"/>
              <a:gd name="connsiteX1" fmla="*/ 100021 w 2155539"/>
              <a:gd name="connsiteY1" fmla="*/ 1782108 h 4346051"/>
              <a:gd name="connsiteX2" fmla="*/ 147523 w 2155539"/>
              <a:gd name="connsiteY2" fmla="*/ 915209 h 4346051"/>
              <a:gd name="connsiteX3" fmla="*/ 64395 w 2155539"/>
              <a:gd name="connsiteY3" fmla="*/ 897396 h 4346051"/>
              <a:gd name="connsiteX4" fmla="*/ 64856 w 2155539"/>
              <a:gd name="connsiteY4" fmla="*/ 656768 h 4346051"/>
              <a:gd name="connsiteX5" fmla="*/ 115977 w 2155539"/>
              <a:gd name="connsiteY5" fmla="*/ 270194 h 4346051"/>
              <a:gd name="connsiteX6" fmla="*/ 633180 w 2155539"/>
              <a:gd name="connsiteY6" fmla="*/ 543328 h 4346051"/>
              <a:gd name="connsiteX7" fmla="*/ 1055600 w 2155539"/>
              <a:gd name="connsiteY7" fmla="*/ 0 h 4346051"/>
              <a:gd name="connsiteX8" fmla="*/ 1478020 w 2155539"/>
              <a:gd name="connsiteY8" fmla="*/ 543328 h 4346051"/>
              <a:gd name="connsiteX9" fmla="*/ 2155539 w 2155539"/>
              <a:gd name="connsiteY9" fmla="*/ 543327 h 4346051"/>
              <a:gd name="connsiteX10" fmla="*/ 770978 w 2155539"/>
              <a:gd name="connsiteY10" fmla="*/ 4186861 h 4346051"/>
              <a:gd name="connsiteX11" fmla="*/ 687851 w 2155539"/>
              <a:gd name="connsiteY11" fmla="*/ 3854353 h 4346051"/>
              <a:gd name="connsiteX12" fmla="*/ 616599 w 2155539"/>
              <a:gd name="connsiteY12" fmla="*/ 4234363 h 4346051"/>
              <a:gd name="connsiteX13" fmla="*/ 449113 w 2155539"/>
              <a:gd name="connsiteY13" fmla="*/ 4124363 h 4346051"/>
              <a:gd name="connsiteX14" fmla="*/ 271836 w 2155539"/>
              <a:gd name="connsiteY14" fmla="*/ 2666694 h 4346051"/>
              <a:gd name="connsiteX15" fmla="*/ 296738 w 2155539"/>
              <a:gd name="connsiteY15" fmla="*/ 3858868 h 4346051"/>
              <a:gd name="connsiteX16" fmla="*/ 199413 w 2155539"/>
              <a:gd name="connsiteY16" fmla="*/ 2499770 h 4346051"/>
              <a:gd name="connsiteX17" fmla="*/ 141200 w 2155539"/>
              <a:gd name="connsiteY17" fmla="*/ 2792010 h 4346051"/>
              <a:gd name="connsiteX18" fmla="*/ 77048 w 2155539"/>
              <a:gd name="connsiteY18" fmla="*/ 2452269 h 4346051"/>
              <a:gd name="connsiteX19" fmla="*/ 21288 w 2155539"/>
              <a:gd name="connsiteY19" fmla="*/ 2659461 h 4346051"/>
              <a:gd name="connsiteX20" fmla="*/ 52521 w 2155539"/>
              <a:gd name="connsiteY20" fmla="*/ 1900862 h 4346051"/>
              <a:gd name="connsiteX21" fmla="*/ 117443 w 2155539"/>
              <a:gd name="connsiteY21" fmla="*/ 1989801 h 4346051"/>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770978 w 2155539"/>
              <a:gd name="connsiteY10" fmla="*/ 4186861 h 4256830"/>
              <a:gd name="connsiteX11" fmla="*/ 687851 w 2155539"/>
              <a:gd name="connsiteY11" fmla="*/ 3854353 h 4256830"/>
              <a:gd name="connsiteX12" fmla="*/ 616599 w 2155539"/>
              <a:gd name="connsiteY12" fmla="*/ 4234363 h 4256830"/>
              <a:gd name="connsiteX13" fmla="*/ 449113 w 2155539"/>
              <a:gd name="connsiteY13" fmla="*/ 4124363 h 4256830"/>
              <a:gd name="connsiteX14" fmla="*/ 271836 w 2155539"/>
              <a:gd name="connsiteY14" fmla="*/ 2666694 h 4256830"/>
              <a:gd name="connsiteX15" fmla="*/ 296738 w 2155539"/>
              <a:gd name="connsiteY15" fmla="*/ 3858868 h 4256830"/>
              <a:gd name="connsiteX16" fmla="*/ 199413 w 2155539"/>
              <a:gd name="connsiteY16" fmla="*/ 2499770 h 4256830"/>
              <a:gd name="connsiteX17" fmla="*/ 141200 w 2155539"/>
              <a:gd name="connsiteY17" fmla="*/ 2792010 h 4256830"/>
              <a:gd name="connsiteX18" fmla="*/ 77048 w 2155539"/>
              <a:gd name="connsiteY18" fmla="*/ 2452269 h 4256830"/>
              <a:gd name="connsiteX19" fmla="*/ 21288 w 2155539"/>
              <a:gd name="connsiteY19" fmla="*/ 2659461 h 4256830"/>
              <a:gd name="connsiteX20" fmla="*/ 52521 w 2155539"/>
              <a:gd name="connsiteY20" fmla="*/ 1900862 h 4256830"/>
              <a:gd name="connsiteX21" fmla="*/ 117443 w 2155539"/>
              <a:gd name="connsiteY21"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97548 w 2155539"/>
              <a:gd name="connsiteY10" fmla="*/ 3954987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62407 w 2155539"/>
              <a:gd name="connsiteY10" fmla="*/ 3976658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62407 w 2155539"/>
              <a:gd name="connsiteY10" fmla="*/ 3976658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11607 w 2155539"/>
              <a:gd name="connsiteY10" fmla="*/ 3914135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11607 w 2155539"/>
              <a:gd name="connsiteY10" fmla="*/ 3914135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45176 w 2155539"/>
              <a:gd name="connsiteY10" fmla="*/ 3824258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45176 w 2155539"/>
              <a:gd name="connsiteY10" fmla="*/ 3824258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301479"/>
              <a:gd name="connsiteX1" fmla="*/ 100021 w 2155539"/>
              <a:gd name="connsiteY1" fmla="*/ 1782108 h 4301479"/>
              <a:gd name="connsiteX2" fmla="*/ 147523 w 2155539"/>
              <a:gd name="connsiteY2" fmla="*/ 915209 h 4301479"/>
              <a:gd name="connsiteX3" fmla="*/ 64395 w 2155539"/>
              <a:gd name="connsiteY3" fmla="*/ 897396 h 4301479"/>
              <a:gd name="connsiteX4" fmla="*/ 64856 w 2155539"/>
              <a:gd name="connsiteY4" fmla="*/ 656768 h 4301479"/>
              <a:gd name="connsiteX5" fmla="*/ 115977 w 2155539"/>
              <a:gd name="connsiteY5" fmla="*/ 270194 h 4301479"/>
              <a:gd name="connsiteX6" fmla="*/ 633180 w 2155539"/>
              <a:gd name="connsiteY6" fmla="*/ 543328 h 4301479"/>
              <a:gd name="connsiteX7" fmla="*/ 1055600 w 2155539"/>
              <a:gd name="connsiteY7" fmla="*/ 0 h 4301479"/>
              <a:gd name="connsiteX8" fmla="*/ 1478020 w 2155539"/>
              <a:gd name="connsiteY8" fmla="*/ 543328 h 4301479"/>
              <a:gd name="connsiteX9" fmla="*/ 2155539 w 2155539"/>
              <a:gd name="connsiteY9" fmla="*/ 543327 h 4301479"/>
              <a:gd name="connsiteX10" fmla="*/ 1181946 w 2155539"/>
              <a:gd name="connsiteY10" fmla="*/ 4132965 h 4301479"/>
              <a:gd name="connsiteX11" fmla="*/ 1045176 w 2155539"/>
              <a:gd name="connsiteY11" fmla="*/ 3824258 h 4301479"/>
              <a:gd name="connsiteX12" fmla="*/ 982653 w 2155539"/>
              <a:gd name="connsiteY12" fmla="*/ 3871150 h 4301479"/>
              <a:gd name="connsiteX13" fmla="*/ 978746 w 2155539"/>
              <a:gd name="connsiteY13" fmla="*/ 3968841 h 4301479"/>
              <a:gd name="connsiteX14" fmla="*/ 897548 w 2155539"/>
              <a:gd name="connsiteY14" fmla="*/ 3954987 h 4301479"/>
              <a:gd name="connsiteX15" fmla="*/ 836293 w 2155539"/>
              <a:gd name="connsiteY15" fmla="*/ 3800913 h 4301479"/>
              <a:gd name="connsiteX16" fmla="*/ 770978 w 2155539"/>
              <a:gd name="connsiteY16" fmla="*/ 4186861 h 4301479"/>
              <a:gd name="connsiteX17" fmla="*/ 687851 w 2155539"/>
              <a:gd name="connsiteY17" fmla="*/ 3854353 h 4301479"/>
              <a:gd name="connsiteX18" fmla="*/ 616599 w 2155539"/>
              <a:gd name="connsiteY18" fmla="*/ 4234363 h 4301479"/>
              <a:gd name="connsiteX19" fmla="*/ 449113 w 2155539"/>
              <a:gd name="connsiteY19" fmla="*/ 4124363 h 4301479"/>
              <a:gd name="connsiteX20" fmla="*/ 271836 w 2155539"/>
              <a:gd name="connsiteY20" fmla="*/ 2666694 h 4301479"/>
              <a:gd name="connsiteX21" fmla="*/ 296738 w 2155539"/>
              <a:gd name="connsiteY21" fmla="*/ 3858868 h 4301479"/>
              <a:gd name="connsiteX22" fmla="*/ 199413 w 2155539"/>
              <a:gd name="connsiteY22" fmla="*/ 2499770 h 4301479"/>
              <a:gd name="connsiteX23" fmla="*/ 141200 w 2155539"/>
              <a:gd name="connsiteY23" fmla="*/ 2792010 h 4301479"/>
              <a:gd name="connsiteX24" fmla="*/ 77048 w 2155539"/>
              <a:gd name="connsiteY24" fmla="*/ 2452269 h 4301479"/>
              <a:gd name="connsiteX25" fmla="*/ 21288 w 2155539"/>
              <a:gd name="connsiteY25" fmla="*/ 2659461 h 4301479"/>
              <a:gd name="connsiteX26" fmla="*/ 52521 w 2155539"/>
              <a:gd name="connsiteY26" fmla="*/ 1900862 h 4301479"/>
              <a:gd name="connsiteX27" fmla="*/ 117443 w 2155539"/>
              <a:gd name="connsiteY27" fmla="*/ 1989801 h 4301479"/>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81946 w 2155539"/>
              <a:gd name="connsiteY10" fmla="*/ 4132965 h 4256830"/>
              <a:gd name="connsiteX11" fmla="*/ 1045176 w 2155539"/>
              <a:gd name="connsiteY11" fmla="*/ 3824258 h 4256830"/>
              <a:gd name="connsiteX12" fmla="*/ 982653 w 2155539"/>
              <a:gd name="connsiteY12" fmla="*/ 3871150 h 4256830"/>
              <a:gd name="connsiteX13" fmla="*/ 978746 w 2155539"/>
              <a:gd name="connsiteY13" fmla="*/ 3968841 h 4256830"/>
              <a:gd name="connsiteX14" fmla="*/ 897548 w 2155539"/>
              <a:gd name="connsiteY14" fmla="*/ 3954987 h 4256830"/>
              <a:gd name="connsiteX15" fmla="*/ 836293 w 2155539"/>
              <a:gd name="connsiteY15" fmla="*/ 3800913 h 4256830"/>
              <a:gd name="connsiteX16" fmla="*/ 770978 w 2155539"/>
              <a:gd name="connsiteY16" fmla="*/ 4186861 h 4256830"/>
              <a:gd name="connsiteX17" fmla="*/ 687851 w 2155539"/>
              <a:gd name="connsiteY17" fmla="*/ 3854353 h 4256830"/>
              <a:gd name="connsiteX18" fmla="*/ 616599 w 2155539"/>
              <a:gd name="connsiteY18" fmla="*/ 4234363 h 4256830"/>
              <a:gd name="connsiteX19" fmla="*/ 449113 w 2155539"/>
              <a:gd name="connsiteY19" fmla="*/ 4124363 h 4256830"/>
              <a:gd name="connsiteX20" fmla="*/ 271836 w 2155539"/>
              <a:gd name="connsiteY20" fmla="*/ 2666694 h 4256830"/>
              <a:gd name="connsiteX21" fmla="*/ 296738 w 2155539"/>
              <a:gd name="connsiteY21" fmla="*/ 3858868 h 4256830"/>
              <a:gd name="connsiteX22" fmla="*/ 199413 w 2155539"/>
              <a:gd name="connsiteY22" fmla="*/ 2499770 h 4256830"/>
              <a:gd name="connsiteX23" fmla="*/ 141200 w 2155539"/>
              <a:gd name="connsiteY23" fmla="*/ 2792010 h 4256830"/>
              <a:gd name="connsiteX24" fmla="*/ 77048 w 2155539"/>
              <a:gd name="connsiteY24" fmla="*/ 2452269 h 4256830"/>
              <a:gd name="connsiteX25" fmla="*/ 21288 w 2155539"/>
              <a:gd name="connsiteY25" fmla="*/ 2659461 h 4256830"/>
              <a:gd name="connsiteX26" fmla="*/ 52521 w 2155539"/>
              <a:gd name="connsiteY26" fmla="*/ 1900862 h 4256830"/>
              <a:gd name="connsiteX27" fmla="*/ 117443 w 2155539"/>
              <a:gd name="connsiteY27"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81946 w 2155539"/>
              <a:gd name="connsiteY10" fmla="*/ 4132965 h 4256830"/>
              <a:gd name="connsiteX11" fmla="*/ 1045176 w 2155539"/>
              <a:gd name="connsiteY11" fmla="*/ 3824258 h 4256830"/>
              <a:gd name="connsiteX12" fmla="*/ 982653 w 2155539"/>
              <a:gd name="connsiteY12" fmla="*/ 3871150 h 4256830"/>
              <a:gd name="connsiteX13" fmla="*/ 978746 w 2155539"/>
              <a:gd name="connsiteY13" fmla="*/ 3968841 h 4256830"/>
              <a:gd name="connsiteX14" fmla="*/ 897548 w 2155539"/>
              <a:gd name="connsiteY14" fmla="*/ 3954987 h 4256830"/>
              <a:gd name="connsiteX15" fmla="*/ 836293 w 2155539"/>
              <a:gd name="connsiteY15" fmla="*/ 3800913 h 4256830"/>
              <a:gd name="connsiteX16" fmla="*/ 770978 w 2155539"/>
              <a:gd name="connsiteY16" fmla="*/ 4186861 h 4256830"/>
              <a:gd name="connsiteX17" fmla="*/ 687851 w 2155539"/>
              <a:gd name="connsiteY17" fmla="*/ 3854353 h 4256830"/>
              <a:gd name="connsiteX18" fmla="*/ 616599 w 2155539"/>
              <a:gd name="connsiteY18" fmla="*/ 4234363 h 4256830"/>
              <a:gd name="connsiteX19" fmla="*/ 449113 w 2155539"/>
              <a:gd name="connsiteY19" fmla="*/ 4124363 h 4256830"/>
              <a:gd name="connsiteX20" fmla="*/ 271836 w 2155539"/>
              <a:gd name="connsiteY20" fmla="*/ 2666694 h 4256830"/>
              <a:gd name="connsiteX21" fmla="*/ 296738 w 2155539"/>
              <a:gd name="connsiteY21" fmla="*/ 3858868 h 4256830"/>
              <a:gd name="connsiteX22" fmla="*/ 199413 w 2155539"/>
              <a:gd name="connsiteY22" fmla="*/ 2499770 h 4256830"/>
              <a:gd name="connsiteX23" fmla="*/ 141200 w 2155539"/>
              <a:gd name="connsiteY23" fmla="*/ 2792010 h 4256830"/>
              <a:gd name="connsiteX24" fmla="*/ 77048 w 2155539"/>
              <a:gd name="connsiteY24" fmla="*/ 2452269 h 4256830"/>
              <a:gd name="connsiteX25" fmla="*/ 21288 w 2155539"/>
              <a:gd name="connsiteY25" fmla="*/ 2659461 h 4256830"/>
              <a:gd name="connsiteX26" fmla="*/ 52521 w 2155539"/>
              <a:gd name="connsiteY26" fmla="*/ 1900862 h 4256830"/>
              <a:gd name="connsiteX27" fmla="*/ 117443 w 2155539"/>
              <a:gd name="connsiteY27" fmla="*/ 1989801 h 4256830"/>
              <a:gd name="connsiteX0" fmla="*/ 117443 w 2155539"/>
              <a:gd name="connsiteY0" fmla="*/ 1989801 h 4772479"/>
              <a:gd name="connsiteX1" fmla="*/ 100021 w 2155539"/>
              <a:gd name="connsiteY1" fmla="*/ 1782108 h 4772479"/>
              <a:gd name="connsiteX2" fmla="*/ 147523 w 2155539"/>
              <a:gd name="connsiteY2" fmla="*/ 915209 h 4772479"/>
              <a:gd name="connsiteX3" fmla="*/ 64395 w 2155539"/>
              <a:gd name="connsiteY3" fmla="*/ 897396 h 4772479"/>
              <a:gd name="connsiteX4" fmla="*/ 64856 w 2155539"/>
              <a:gd name="connsiteY4" fmla="*/ 656768 h 4772479"/>
              <a:gd name="connsiteX5" fmla="*/ 115977 w 2155539"/>
              <a:gd name="connsiteY5" fmla="*/ 270194 h 4772479"/>
              <a:gd name="connsiteX6" fmla="*/ 633180 w 2155539"/>
              <a:gd name="connsiteY6" fmla="*/ 543328 h 4772479"/>
              <a:gd name="connsiteX7" fmla="*/ 1055600 w 2155539"/>
              <a:gd name="connsiteY7" fmla="*/ 0 h 4772479"/>
              <a:gd name="connsiteX8" fmla="*/ 1478020 w 2155539"/>
              <a:gd name="connsiteY8" fmla="*/ 543328 h 4772479"/>
              <a:gd name="connsiteX9" fmla="*/ 2155539 w 2155539"/>
              <a:gd name="connsiteY9" fmla="*/ 543327 h 4772479"/>
              <a:gd name="connsiteX10" fmla="*/ 1349976 w 2155539"/>
              <a:gd name="connsiteY10" fmla="*/ 4594073 h 4772479"/>
              <a:gd name="connsiteX11" fmla="*/ 1181946 w 2155539"/>
              <a:gd name="connsiteY11" fmla="*/ 4132965 h 4772479"/>
              <a:gd name="connsiteX12" fmla="*/ 1045176 w 2155539"/>
              <a:gd name="connsiteY12" fmla="*/ 3824258 h 4772479"/>
              <a:gd name="connsiteX13" fmla="*/ 982653 w 2155539"/>
              <a:gd name="connsiteY13" fmla="*/ 3871150 h 4772479"/>
              <a:gd name="connsiteX14" fmla="*/ 978746 w 2155539"/>
              <a:gd name="connsiteY14" fmla="*/ 3968841 h 4772479"/>
              <a:gd name="connsiteX15" fmla="*/ 897548 w 2155539"/>
              <a:gd name="connsiteY15" fmla="*/ 3954987 h 4772479"/>
              <a:gd name="connsiteX16" fmla="*/ 836293 w 2155539"/>
              <a:gd name="connsiteY16" fmla="*/ 3800913 h 4772479"/>
              <a:gd name="connsiteX17" fmla="*/ 770978 w 2155539"/>
              <a:gd name="connsiteY17" fmla="*/ 4186861 h 4772479"/>
              <a:gd name="connsiteX18" fmla="*/ 687851 w 2155539"/>
              <a:gd name="connsiteY18" fmla="*/ 3854353 h 4772479"/>
              <a:gd name="connsiteX19" fmla="*/ 616599 w 2155539"/>
              <a:gd name="connsiteY19" fmla="*/ 4234363 h 4772479"/>
              <a:gd name="connsiteX20" fmla="*/ 449113 w 2155539"/>
              <a:gd name="connsiteY20" fmla="*/ 4124363 h 4772479"/>
              <a:gd name="connsiteX21" fmla="*/ 271836 w 2155539"/>
              <a:gd name="connsiteY21" fmla="*/ 2666694 h 4772479"/>
              <a:gd name="connsiteX22" fmla="*/ 296738 w 2155539"/>
              <a:gd name="connsiteY22" fmla="*/ 3858868 h 4772479"/>
              <a:gd name="connsiteX23" fmla="*/ 199413 w 2155539"/>
              <a:gd name="connsiteY23" fmla="*/ 2499770 h 4772479"/>
              <a:gd name="connsiteX24" fmla="*/ 141200 w 2155539"/>
              <a:gd name="connsiteY24" fmla="*/ 2792010 h 4772479"/>
              <a:gd name="connsiteX25" fmla="*/ 77048 w 2155539"/>
              <a:gd name="connsiteY25" fmla="*/ 2452269 h 4772479"/>
              <a:gd name="connsiteX26" fmla="*/ 21288 w 2155539"/>
              <a:gd name="connsiteY26" fmla="*/ 2659461 h 4772479"/>
              <a:gd name="connsiteX27" fmla="*/ 52521 w 2155539"/>
              <a:gd name="connsiteY27" fmla="*/ 1900862 h 4772479"/>
              <a:gd name="connsiteX28" fmla="*/ 117443 w 2155539"/>
              <a:gd name="connsiteY28" fmla="*/ 1989801 h 4772479"/>
              <a:gd name="connsiteX0" fmla="*/ 117443 w 2155539"/>
              <a:gd name="connsiteY0" fmla="*/ 1989801 h 4808772"/>
              <a:gd name="connsiteX1" fmla="*/ 100021 w 2155539"/>
              <a:gd name="connsiteY1" fmla="*/ 1782108 h 4808772"/>
              <a:gd name="connsiteX2" fmla="*/ 147523 w 2155539"/>
              <a:gd name="connsiteY2" fmla="*/ 915209 h 4808772"/>
              <a:gd name="connsiteX3" fmla="*/ 64395 w 2155539"/>
              <a:gd name="connsiteY3" fmla="*/ 897396 h 4808772"/>
              <a:gd name="connsiteX4" fmla="*/ 64856 w 2155539"/>
              <a:gd name="connsiteY4" fmla="*/ 656768 h 4808772"/>
              <a:gd name="connsiteX5" fmla="*/ 115977 w 2155539"/>
              <a:gd name="connsiteY5" fmla="*/ 270194 h 4808772"/>
              <a:gd name="connsiteX6" fmla="*/ 633180 w 2155539"/>
              <a:gd name="connsiteY6" fmla="*/ 543328 h 4808772"/>
              <a:gd name="connsiteX7" fmla="*/ 1055600 w 2155539"/>
              <a:gd name="connsiteY7" fmla="*/ 0 h 4808772"/>
              <a:gd name="connsiteX8" fmla="*/ 1478020 w 2155539"/>
              <a:gd name="connsiteY8" fmla="*/ 543328 h 4808772"/>
              <a:gd name="connsiteX9" fmla="*/ 2155539 w 2155539"/>
              <a:gd name="connsiteY9" fmla="*/ 543327 h 4808772"/>
              <a:gd name="connsiteX10" fmla="*/ 1349976 w 2155539"/>
              <a:gd name="connsiteY10" fmla="*/ 4594073 h 4808772"/>
              <a:gd name="connsiteX11" fmla="*/ 1181946 w 2155539"/>
              <a:gd name="connsiteY11" fmla="*/ 4132965 h 4808772"/>
              <a:gd name="connsiteX12" fmla="*/ 1045176 w 2155539"/>
              <a:gd name="connsiteY12" fmla="*/ 3824258 h 4808772"/>
              <a:gd name="connsiteX13" fmla="*/ 982653 w 2155539"/>
              <a:gd name="connsiteY13" fmla="*/ 3871150 h 4808772"/>
              <a:gd name="connsiteX14" fmla="*/ 978746 w 2155539"/>
              <a:gd name="connsiteY14" fmla="*/ 3968841 h 4808772"/>
              <a:gd name="connsiteX15" fmla="*/ 897548 w 2155539"/>
              <a:gd name="connsiteY15" fmla="*/ 3954987 h 4808772"/>
              <a:gd name="connsiteX16" fmla="*/ 836293 w 2155539"/>
              <a:gd name="connsiteY16" fmla="*/ 3800913 h 4808772"/>
              <a:gd name="connsiteX17" fmla="*/ 770978 w 2155539"/>
              <a:gd name="connsiteY17" fmla="*/ 4186861 h 4808772"/>
              <a:gd name="connsiteX18" fmla="*/ 687851 w 2155539"/>
              <a:gd name="connsiteY18" fmla="*/ 3854353 h 4808772"/>
              <a:gd name="connsiteX19" fmla="*/ 616599 w 2155539"/>
              <a:gd name="connsiteY19" fmla="*/ 4234363 h 4808772"/>
              <a:gd name="connsiteX20" fmla="*/ 449113 w 2155539"/>
              <a:gd name="connsiteY20" fmla="*/ 4124363 h 4808772"/>
              <a:gd name="connsiteX21" fmla="*/ 271836 w 2155539"/>
              <a:gd name="connsiteY21" fmla="*/ 2666694 h 4808772"/>
              <a:gd name="connsiteX22" fmla="*/ 296738 w 2155539"/>
              <a:gd name="connsiteY22" fmla="*/ 3858868 h 4808772"/>
              <a:gd name="connsiteX23" fmla="*/ 199413 w 2155539"/>
              <a:gd name="connsiteY23" fmla="*/ 2499770 h 4808772"/>
              <a:gd name="connsiteX24" fmla="*/ 141200 w 2155539"/>
              <a:gd name="connsiteY24" fmla="*/ 2792010 h 4808772"/>
              <a:gd name="connsiteX25" fmla="*/ 77048 w 2155539"/>
              <a:gd name="connsiteY25" fmla="*/ 2452269 h 4808772"/>
              <a:gd name="connsiteX26" fmla="*/ 21288 w 2155539"/>
              <a:gd name="connsiteY26" fmla="*/ 2659461 h 4808772"/>
              <a:gd name="connsiteX27" fmla="*/ 52521 w 2155539"/>
              <a:gd name="connsiteY27" fmla="*/ 1900862 h 4808772"/>
              <a:gd name="connsiteX28" fmla="*/ 117443 w 2155539"/>
              <a:gd name="connsiteY28" fmla="*/ 1989801 h 4808772"/>
              <a:gd name="connsiteX0" fmla="*/ 117443 w 2155539"/>
              <a:gd name="connsiteY0" fmla="*/ 1989801 h 4808772"/>
              <a:gd name="connsiteX1" fmla="*/ 100021 w 2155539"/>
              <a:gd name="connsiteY1" fmla="*/ 1782108 h 4808772"/>
              <a:gd name="connsiteX2" fmla="*/ 147523 w 2155539"/>
              <a:gd name="connsiteY2" fmla="*/ 915209 h 4808772"/>
              <a:gd name="connsiteX3" fmla="*/ 64395 w 2155539"/>
              <a:gd name="connsiteY3" fmla="*/ 897396 h 4808772"/>
              <a:gd name="connsiteX4" fmla="*/ 64856 w 2155539"/>
              <a:gd name="connsiteY4" fmla="*/ 656768 h 4808772"/>
              <a:gd name="connsiteX5" fmla="*/ 115977 w 2155539"/>
              <a:gd name="connsiteY5" fmla="*/ 270194 h 4808772"/>
              <a:gd name="connsiteX6" fmla="*/ 633180 w 2155539"/>
              <a:gd name="connsiteY6" fmla="*/ 543328 h 4808772"/>
              <a:gd name="connsiteX7" fmla="*/ 1055600 w 2155539"/>
              <a:gd name="connsiteY7" fmla="*/ 0 h 4808772"/>
              <a:gd name="connsiteX8" fmla="*/ 1478020 w 2155539"/>
              <a:gd name="connsiteY8" fmla="*/ 543328 h 4808772"/>
              <a:gd name="connsiteX9" fmla="*/ 2155539 w 2155539"/>
              <a:gd name="connsiteY9" fmla="*/ 543327 h 4808772"/>
              <a:gd name="connsiteX10" fmla="*/ 1349976 w 2155539"/>
              <a:gd name="connsiteY10" fmla="*/ 4594073 h 4808772"/>
              <a:gd name="connsiteX11" fmla="*/ 1181946 w 2155539"/>
              <a:gd name="connsiteY11" fmla="*/ 4132965 h 4808772"/>
              <a:gd name="connsiteX12" fmla="*/ 1045176 w 2155539"/>
              <a:gd name="connsiteY12" fmla="*/ 3824258 h 4808772"/>
              <a:gd name="connsiteX13" fmla="*/ 982653 w 2155539"/>
              <a:gd name="connsiteY13" fmla="*/ 3871150 h 4808772"/>
              <a:gd name="connsiteX14" fmla="*/ 978746 w 2155539"/>
              <a:gd name="connsiteY14" fmla="*/ 3968841 h 4808772"/>
              <a:gd name="connsiteX15" fmla="*/ 897548 w 2155539"/>
              <a:gd name="connsiteY15" fmla="*/ 3954987 h 4808772"/>
              <a:gd name="connsiteX16" fmla="*/ 836293 w 2155539"/>
              <a:gd name="connsiteY16" fmla="*/ 3800913 h 4808772"/>
              <a:gd name="connsiteX17" fmla="*/ 770978 w 2155539"/>
              <a:gd name="connsiteY17" fmla="*/ 4186861 h 4808772"/>
              <a:gd name="connsiteX18" fmla="*/ 687851 w 2155539"/>
              <a:gd name="connsiteY18" fmla="*/ 3854353 h 4808772"/>
              <a:gd name="connsiteX19" fmla="*/ 616599 w 2155539"/>
              <a:gd name="connsiteY19" fmla="*/ 4234363 h 4808772"/>
              <a:gd name="connsiteX20" fmla="*/ 449113 w 2155539"/>
              <a:gd name="connsiteY20" fmla="*/ 4124363 h 4808772"/>
              <a:gd name="connsiteX21" fmla="*/ 271836 w 2155539"/>
              <a:gd name="connsiteY21" fmla="*/ 2666694 h 4808772"/>
              <a:gd name="connsiteX22" fmla="*/ 296738 w 2155539"/>
              <a:gd name="connsiteY22" fmla="*/ 3858868 h 4808772"/>
              <a:gd name="connsiteX23" fmla="*/ 199413 w 2155539"/>
              <a:gd name="connsiteY23" fmla="*/ 2499770 h 4808772"/>
              <a:gd name="connsiteX24" fmla="*/ 141200 w 2155539"/>
              <a:gd name="connsiteY24" fmla="*/ 2792010 h 4808772"/>
              <a:gd name="connsiteX25" fmla="*/ 77048 w 2155539"/>
              <a:gd name="connsiteY25" fmla="*/ 2452269 h 4808772"/>
              <a:gd name="connsiteX26" fmla="*/ 21288 w 2155539"/>
              <a:gd name="connsiteY26" fmla="*/ 2659461 h 4808772"/>
              <a:gd name="connsiteX27" fmla="*/ 52521 w 2155539"/>
              <a:gd name="connsiteY27" fmla="*/ 1900862 h 4808772"/>
              <a:gd name="connsiteX28" fmla="*/ 117443 w 2155539"/>
              <a:gd name="connsiteY28" fmla="*/ 1989801 h 4808772"/>
              <a:gd name="connsiteX0" fmla="*/ 117443 w 2155539"/>
              <a:gd name="connsiteY0" fmla="*/ 1989801 h 4700305"/>
              <a:gd name="connsiteX1" fmla="*/ 100021 w 2155539"/>
              <a:gd name="connsiteY1" fmla="*/ 1782108 h 4700305"/>
              <a:gd name="connsiteX2" fmla="*/ 147523 w 2155539"/>
              <a:gd name="connsiteY2" fmla="*/ 915209 h 4700305"/>
              <a:gd name="connsiteX3" fmla="*/ 64395 w 2155539"/>
              <a:gd name="connsiteY3" fmla="*/ 897396 h 4700305"/>
              <a:gd name="connsiteX4" fmla="*/ 64856 w 2155539"/>
              <a:gd name="connsiteY4" fmla="*/ 656768 h 4700305"/>
              <a:gd name="connsiteX5" fmla="*/ 115977 w 2155539"/>
              <a:gd name="connsiteY5" fmla="*/ 270194 h 4700305"/>
              <a:gd name="connsiteX6" fmla="*/ 633180 w 2155539"/>
              <a:gd name="connsiteY6" fmla="*/ 543328 h 4700305"/>
              <a:gd name="connsiteX7" fmla="*/ 1055600 w 2155539"/>
              <a:gd name="connsiteY7" fmla="*/ 0 h 4700305"/>
              <a:gd name="connsiteX8" fmla="*/ 1478020 w 2155539"/>
              <a:gd name="connsiteY8" fmla="*/ 543328 h 4700305"/>
              <a:gd name="connsiteX9" fmla="*/ 2155539 w 2155539"/>
              <a:gd name="connsiteY9" fmla="*/ 543327 h 4700305"/>
              <a:gd name="connsiteX10" fmla="*/ 1373422 w 2155539"/>
              <a:gd name="connsiteY10" fmla="*/ 4461212 h 4700305"/>
              <a:gd name="connsiteX11" fmla="*/ 1181946 w 2155539"/>
              <a:gd name="connsiteY11" fmla="*/ 4132965 h 4700305"/>
              <a:gd name="connsiteX12" fmla="*/ 1045176 w 2155539"/>
              <a:gd name="connsiteY12" fmla="*/ 3824258 h 4700305"/>
              <a:gd name="connsiteX13" fmla="*/ 982653 w 2155539"/>
              <a:gd name="connsiteY13" fmla="*/ 3871150 h 4700305"/>
              <a:gd name="connsiteX14" fmla="*/ 978746 w 2155539"/>
              <a:gd name="connsiteY14" fmla="*/ 3968841 h 4700305"/>
              <a:gd name="connsiteX15" fmla="*/ 897548 w 2155539"/>
              <a:gd name="connsiteY15" fmla="*/ 3954987 h 4700305"/>
              <a:gd name="connsiteX16" fmla="*/ 836293 w 2155539"/>
              <a:gd name="connsiteY16" fmla="*/ 3800913 h 4700305"/>
              <a:gd name="connsiteX17" fmla="*/ 770978 w 2155539"/>
              <a:gd name="connsiteY17" fmla="*/ 4186861 h 4700305"/>
              <a:gd name="connsiteX18" fmla="*/ 687851 w 2155539"/>
              <a:gd name="connsiteY18" fmla="*/ 3854353 h 4700305"/>
              <a:gd name="connsiteX19" fmla="*/ 616599 w 2155539"/>
              <a:gd name="connsiteY19" fmla="*/ 4234363 h 4700305"/>
              <a:gd name="connsiteX20" fmla="*/ 449113 w 2155539"/>
              <a:gd name="connsiteY20" fmla="*/ 4124363 h 4700305"/>
              <a:gd name="connsiteX21" fmla="*/ 271836 w 2155539"/>
              <a:gd name="connsiteY21" fmla="*/ 2666694 h 4700305"/>
              <a:gd name="connsiteX22" fmla="*/ 296738 w 2155539"/>
              <a:gd name="connsiteY22" fmla="*/ 3858868 h 4700305"/>
              <a:gd name="connsiteX23" fmla="*/ 199413 w 2155539"/>
              <a:gd name="connsiteY23" fmla="*/ 2499770 h 4700305"/>
              <a:gd name="connsiteX24" fmla="*/ 141200 w 2155539"/>
              <a:gd name="connsiteY24" fmla="*/ 2792010 h 4700305"/>
              <a:gd name="connsiteX25" fmla="*/ 77048 w 2155539"/>
              <a:gd name="connsiteY25" fmla="*/ 2452269 h 4700305"/>
              <a:gd name="connsiteX26" fmla="*/ 21288 w 2155539"/>
              <a:gd name="connsiteY26" fmla="*/ 2659461 h 4700305"/>
              <a:gd name="connsiteX27" fmla="*/ 52521 w 2155539"/>
              <a:gd name="connsiteY27" fmla="*/ 1900862 h 4700305"/>
              <a:gd name="connsiteX28" fmla="*/ 117443 w 2155539"/>
              <a:gd name="connsiteY28" fmla="*/ 1989801 h 4700305"/>
              <a:gd name="connsiteX0" fmla="*/ 117443 w 2155539"/>
              <a:gd name="connsiteY0" fmla="*/ 1989801 h 4667799"/>
              <a:gd name="connsiteX1" fmla="*/ 100021 w 2155539"/>
              <a:gd name="connsiteY1" fmla="*/ 1782108 h 4667799"/>
              <a:gd name="connsiteX2" fmla="*/ 147523 w 2155539"/>
              <a:gd name="connsiteY2" fmla="*/ 915209 h 4667799"/>
              <a:gd name="connsiteX3" fmla="*/ 64395 w 2155539"/>
              <a:gd name="connsiteY3" fmla="*/ 897396 h 4667799"/>
              <a:gd name="connsiteX4" fmla="*/ 64856 w 2155539"/>
              <a:gd name="connsiteY4" fmla="*/ 656768 h 4667799"/>
              <a:gd name="connsiteX5" fmla="*/ 115977 w 2155539"/>
              <a:gd name="connsiteY5" fmla="*/ 270194 h 4667799"/>
              <a:gd name="connsiteX6" fmla="*/ 633180 w 2155539"/>
              <a:gd name="connsiteY6" fmla="*/ 543328 h 4667799"/>
              <a:gd name="connsiteX7" fmla="*/ 1055600 w 2155539"/>
              <a:gd name="connsiteY7" fmla="*/ 0 h 4667799"/>
              <a:gd name="connsiteX8" fmla="*/ 1478020 w 2155539"/>
              <a:gd name="connsiteY8" fmla="*/ 543328 h 4667799"/>
              <a:gd name="connsiteX9" fmla="*/ 2155539 w 2155539"/>
              <a:gd name="connsiteY9" fmla="*/ 543327 h 4667799"/>
              <a:gd name="connsiteX10" fmla="*/ 1373422 w 2155539"/>
              <a:gd name="connsiteY10" fmla="*/ 4461212 h 4667799"/>
              <a:gd name="connsiteX11" fmla="*/ 1181946 w 2155539"/>
              <a:gd name="connsiteY11" fmla="*/ 4132965 h 4667799"/>
              <a:gd name="connsiteX12" fmla="*/ 1045176 w 2155539"/>
              <a:gd name="connsiteY12" fmla="*/ 3824258 h 4667799"/>
              <a:gd name="connsiteX13" fmla="*/ 982653 w 2155539"/>
              <a:gd name="connsiteY13" fmla="*/ 3871150 h 4667799"/>
              <a:gd name="connsiteX14" fmla="*/ 978746 w 2155539"/>
              <a:gd name="connsiteY14" fmla="*/ 3968841 h 4667799"/>
              <a:gd name="connsiteX15" fmla="*/ 897548 w 2155539"/>
              <a:gd name="connsiteY15" fmla="*/ 3954987 h 4667799"/>
              <a:gd name="connsiteX16" fmla="*/ 836293 w 2155539"/>
              <a:gd name="connsiteY16" fmla="*/ 3800913 h 4667799"/>
              <a:gd name="connsiteX17" fmla="*/ 770978 w 2155539"/>
              <a:gd name="connsiteY17" fmla="*/ 4186861 h 4667799"/>
              <a:gd name="connsiteX18" fmla="*/ 687851 w 2155539"/>
              <a:gd name="connsiteY18" fmla="*/ 3854353 h 4667799"/>
              <a:gd name="connsiteX19" fmla="*/ 616599 w 2155539"/>
              <a:gd name="connsiteY19" fmla="*/ 4234363 h 4667799"/>
              <a:gd name="connsiteX20" fmla="*/ 449113 w 2155539"/>
              <a:gd name="connsiteY20" fmla="*/ 4124363 h 4667799"/>
              <a:gd name="connsiteX21" fmla="*/ 271836 w 2155539"/>
              <a:gd name="connsiteY21" fmla="*/ 2666694 h 4667799"/>
              <a:gd name="connsiteX22" fmla="*/ 296738 w 2155539"/>
              <a:gd name="connsiteY22" fmla="*/ 3858868 h 4667799"/>
              <a:gd name="connsiteX23" fmla="*/ 199413 w 2155539"/>
              <a:gd name="connsiteY23" fmla="*/ 2499770 h 4667799"/>
              <a:gd name="connsiteX24" fmla="*/ 141200 w 2155539"/>
              <a:gd name="connsiteY24" fmla="*/ 2792010 h 4667799"/>
              <a:gd name="connsiteX25" fmla="*/ 77048 w 2155539"/>
              <a:gd name="connsiteY25" fmla="*/ 2452269 h 4667799"/>
              <a:gd name="connsiteX26" fmla="*/ 21288 w 2155539"/>
              <a:gd name="connsiteY26" fmla="*/ 2659461 h 4667799"/>
              <a:gd name="connsiteX27" fmla="*/ 52521 w 2155539"/>
              <a:gd name="connsiteY27" fmla="*/ 1900862 h 4667799"/>
              <a:gd name="connsiteX28" fmla="*/ 117443 w 2155539"/>
              <a:gd name="connsiteY28" fmla="*/ 1989801 h 4667799"/>
              <a:gd name="connsiteX0" fmla="*/ 117443 w 2155539"/>
              <a:gd name="connsiteY0" fmla="*/ 1989801 h 4667799"/>
              <a:gd name="connsiteX1" fmla="*/ 100021 w 2155539"/>
              <a:gd name="connsiteY1" fmla="*/ 1782108 h 4667799"/>
              <a:gd name="connsiteX2" fmla="*/ 147523 w 2155539"/>
              <a:gd name="connsiteY2" fmla="*/ 915209 h 4667799"/>
              <a:gd name="connsiteX3" fmla="*/ 64395 w 2155539"/>
              <a:gd name="connsiteY3" fmla="*/ 897396 h 4667799"/>
              <a:gd name="connsiteX4" fmla="*/ 64856 w 2155539"/>
              <a:gd name="connsiteY4" fmla="*/ 656768 h 4667799"/>
              <a:gd name="connsiteX5" fmla="*/ 115977 w 2155539"/>
              <a:gd name="connsiteY5" fmla="*/ 270194 h 4667799"/>
              <a:gd name="connsiteX6" fmla="*/ 633180 w 2155539"/>
              <a:gd name="connsiteY6" fmla="*/ 543328 h 4667799"/>
              <a:gd name="connsiteX7" fmla="*/ 1055600 w 2155539"/>
              <a:gd name="connsiteY7" fmla="*/ 0 h 4667799"/>
              <a:gd name="connsiteX8" fmla="*/ 1478020 w 2155539"/>
              <a:gd name="connsiteY8" fmla="*/ 543328 h 4667799"/>
              <a:gd name="connsiteX9" fmla="*/ 2155539 w 2155539"/>
              <a:gd name="connsiteY9" fmla="*/ 543327 h 4667799"/>
              <a:gd name="connsiteX10" fmla="*/ 1373422 w 2155539"/>
              <a:gd name="connsiteY10" fmla="*/ 4461212 h 4667799"/>
              <a:gd name="connsiteX11" fmla="*/ 1181946 w 2155539"/>
              <a:gd name="connsiteY11" fmla="*/ 4132965 h 4667799"/>
              <a:gd name="connsiteX12" fmla="*/ 1045176 w 2155539"/>
              <a:gd name="connsiteY12" fmla="*/ 3824258 h 4667799"/>
              <a:gd name="connsiteX13" fmla="*/ 982653 w 2155539"/>
              <a:gd name="connsiteY13" fmla="*/ 3871150 h 4667799"/>
              <a:gd name="connsiteX14" fmla="*/ 978746 w 2155539"/>
              <a:gd name="connsiteY14" fmla="*/ 3968841 h 4667799"/>
              <a:gd name="connsiteX15" fmla="*/ 897548 w 2155539"/>
              <a:gd name="connsiteY15" fmla="*/ 3954987 h 4667799"/>
              <a:gd name="connsiteX16" fmla="*/ 836293 w 2155539"/>
              <a:gd name="connsiteY16" fmla="*/ 3800913 h 4667799"/>
              <a:gd name="connsiteX17" fmla="*/ 770978 w 2155539"/>
              <a:gd name="connsiteY17" fmla="*/ 4186861 h 4667799"/>
              <a:gd name="connsiteX18" fmla="*/ 687851 w 2155539"/>
              <a:gd name="connsiteY18" fmla="*/ 3854353 h 4667799"/>
              <a:gd name="connsiteX19" fmla="*/ 616599 w 2155539"/>
              <a:gd name="connsiteY19" fmla="*/ 4234363 h 4667799"/>
              <a:gd name="connsiteX20" fmla="*/ 449113 w 2155539"/>
              <a:gd name="connsiteY20" fmla="*/ 4124363 h 4667799"/>
              <a:gd name="connsiteX21" fmla="*/ 271836 w 2155539"/>
              <a:gd name="connsiteY21" fmla="*/ 2666694 h 4667799"/>
              <a:gd name="connsiteX22" fmla="*/ 296738 w 2155539"/>
              <a:gd name="connsiteY22" fmla="*/ 3858868 h 4667799"/>
              <a:gd name="connsiteX23" fmla="*/ 199413 w 2155539"/>
              <a:gd name="connsiteY23" fmla="*/ 2499770 h 4667799"/>
              <a:gd name="connsiteX24" fmla="*/ 141200 w 2155539"/>
              <a:gd name="connsiteY24" fmla="*/ 2792010 h 4667799"/>
              <a:gd name="connsiteX25" fmla="*/ 77048 w 2155539"/>
              <a:gd name="connsiteY25" fmla="*/ 2452269 h 4667799"/>
              <a:gd name="connsiteX26" fmla="*/ 21288 w 2155539"/>
              <a:gd name="connsiteY26" fmla="*/ 2659461 h 4667799"/>
              <a:gd name="connsiteX27" fmla="*/ 52521 w 2155539"/>
              <a:gd name="connsiteY27" fmla="*/ 1900862 h 4667799"/>
              <a:gd name="connsiteX28" fmla="*/ 117443 w 2155539"/>
              <a:gd name="connsiteY28" fmla="*/ 1989801 h 466779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0 w 2155539"/>
              <a:gd name="connsiteY10" fmla="*/ 4429950 h 4642879"/>
              <a:gd name="connsiteX11" fmla="*/ 1181946 w 2155539"/>
              <a:gd name="connsiteY11" fmla="*/ 4132965 h 4642879"/>
              <a:gd name="connsiteX12" fmla="*/ 1045176 w 2155539"/>
              <a:gd name="connsiteY12" fmla="*/ 3824258 h 4642879"/>
              <a:gd name="connsiteX13" fmla="*/ 982653 w 2155539"/>
              <a:gd name="connsiteY13" fmla="*/ 3871150 h 4642879"/>
              <a:gd name="connsiteX14" fmla="*/ 978746 w 2155539"/>
              <a:gd name="connsiteY14" fmla="*/ 3968841 h 4642879"/>
              <a:gd name="connsiteX15" fmla="*/ 897548 w 2155539"/>
              <a:gd name="connsiteY15" fmla="*/ 3954987 h 4642879"/>
              <a:gd name="connsiteX16" fmla="*/ 836293 w 2155539"/>
              <a:gd name="connsiteY16" fmla="*/ 3800913 h 4642879"/>
              <a:gd name="connsiteX17" fmla="*/ 770978 w 2155539"/>
              <a:gd name="connsiteY17" fmla="*/ 4186861 h 4642879"/>
              <a:gd name="connsiteX18" fmla="*/ 687851 w 2155539"/>
              <a:gd name="connsiteY18" fmla="*/ 3854353 h 4642879"/>
              <a:gd name="connsiteX19" fmla="*/ 616599 w 2155539"/>
              <a:gd name="connsiteY19" fmla="*/ 4234363 h 4642879"/>
              <a:gd name="connsiteX20" fmla="*/ 449113 w 2155539"/>
              <a:gd name="connsiteY20" fmla="*/ 4124363 h 4642879"/>
              <a:gd name="connsiteX21" fmla="*/ 271836 w 2155539"/>
              <a:gd name="connsiteY21" fmla="*/ 2666694 h 4642879"/>
              <a:gd name="connsiteX22" fmla="*/ 296738 w 2155539"/>
              <a:gd name="connsiteY22" fmla="*/ 3858868 h 4642879"/>
              <a:gd name="connsiteX23" fmla="*/ 199413 w 2155539"/>
              <a:gd name="connsiteY23" fmla="*/ 2499770 h 4642879"/>
              <a:gd name="connsiteX24" fmla="*/ 141200 w 2155539"/>
              <a:gd name="connsiteY24" fmla="*/ 2792010 h 4642879"/>
              <a:gd name="connsiteX25" fmla="*/ 77048 w 2155539"/>
              <a:gd name="connsiteY25" fmla="*/ 2452269 h 4642879"/>
              <a:gd name="connsiteX26" fmla="*/ 21288 w 2155539"/>
              <a:gd name="connsiteY26" fmla="*/ 2659461 h 4642879"/>
              <a:gd name="connsiteX27" fmla="*/ 52521 w 2155539"/>
              <a:gd name="connsiteY27" fmla="*/ 1900862 h 4642879"/>
              <a:gd name="connsiteX28" fmla="*/ 117443 w 2155539"/>
              <a:gd name="connsiteY28"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6462"/>
              <a:gd name="connsiteY0" fmla="*/ 1989801 h 4642879"/>
              <a:gd name="connsiteX1" fmla="*/ 100021 w 2156462"/>
              <a:gd name="connsiteY1" fmla="*/ 1782108 h 4642879"/>
              <a:gd name="connsiteX2" fmla="*/ 147523 w 2156462"/>
              <a:gd name="connsiteY2" fmla="*/ 915209 h 4642879"/>
              <a:gd name="connsiteX3" fmla="*/ 64395 w 2156462"/>
              <a:gd name="connsiteY3" fmla="*/ 897396 h 4642879"/>
              <a:gd name="connsiteX4" fmla="*/ 64856 w 2156462"/>
              <a:gd name="connsiteY4" fmla="*/ 656768 h 4642879"/>
              <a:gd name="connsiteX5" fmla="*/ 115977 w 2156462"/>
              <a:gd name="connsiteY5" fmla="*/ 270194 h 4642879"/>
              <a:gd name="connsiteX6" fmla="*/ 633180 w 2156462"/>
              <a:gd name="connsiteY6" fmla="*/ 543328 h 4642879"/>
              <a:gd name="connsiteX7" fmla="*/ 1055600 w 2156462"/>
              <a:gd name="connsiteY7" fmla="*/ 0 h 4642879"/>
              <a:gd name="connsiteX8" fmla="*/ 1478020 w 2156462"/>
              <a:gd name="connsiteY8" fmla="*/ 543328 h 4642879"/>
              <a:gd name="connsiteX9" fmla="*/ 2155539 w 2156462"/>
              <a:gd name="connsiteY9" fmla="*/ 543327 h 4642879"/>
              <a:gd name="connsiteX10" fmla="*/ 1752468 w 2156462"/>
              <a:gd name="connsiteY10" fmla="*/ 4261919 h 4642879"/>
              <a:gd name="connsiteX11" fmla="*/ 1420315 w 2156462"/>
              <a:gd name="connsiteY11" fmla="*/ 3519458 h 4642879"/>
              <a:gd name="connsiteX12" fmla="*/ 1412500 w 2156462"/>
              <a:gd name="connsiteY12" fmla="*/ 4265827 h 4642879"/>
              <a:gd name="connsiteX13" fmla="*/ 1342161 w 2156462"/>
              <a:gd name="connsiteY13" fmla="*/ 4015734 h 4642879"/>
              <a:gd name="connsiteX14" fmla="*/ 1342160 w 2156462"/>
              <a:gd name="connsiteY14" fmla="*/ 4429950 h 4642879"/>
              <a:gd name="connsiteX15" fmla="*/ 1181946 w 2156462"/>
              <a:gd name="connsiteY15" fmla="*/ 4132965 h 4642879"/>
              <a:gd name="connsiteX16" fmla="*/ 1045176 w 2156462"/>
              <a:gd name="connsiteY16" fmla="*/ 3824258 h 4642879"/>
              <a:gd name="connsiteX17" fmla="*/ 982653 w 2156462"/>
              <a:gd name="connsiteY17" fmla="*/ 3871150 h 4642879"/>
              <a:gd name="connsiteX18" fmla="*/ 978746 w 2156462"/>
              <a:gd name="connsiteY18" fmla="*/ 3968841 h 4642879"/>
              <a:gd name="connsiteX19" fmla="*/ 897548 w 2156462"/>
              <a:gd name="connsiteY19" fmla="*/ 3954987 h 4642879"/>
              <a:gd name="connsiteX20" fmla="*/ 836293 w 2156462"/>
              <a:gd name="connsiteY20" fmla="*/ 3800913 h 4642879"/>
              <a:gd name="connsiteX21" fmla="*/ 770978 w 2156462"/>
              <a:gd name="connsiteY21" fmla="*/ 4186861 h 4642879"/>
              <a:gd name="connsiteX22" fmla="*/ 687851 w 2156462"/>
              <a:gd name="connsiteY22" fmla="*/ 3854353 h 4642879"/>
              <a:gd name="connsiteX23" fmla="*/ 616599 w 2156462"/>
              <a:gd name="connsiteY23" fmla="*/ 4234363 h 4642879"/>
              <a:gd name="connsiteX24" fmla="*/ 449113 w 2156462"/>
              <a:gd name="connsiteY24" fmla="*/ 4124363 h 4642879"/>
              <a:gd name="connsiteX25" fmla="*/ 271836 w 2156462"/>
              <a:gd name="connsiteY25" fmla="*/ 2666694 h 4642879"/>
              <a:gd name="connsiteX26" fmla="*/ 296738 w 2156462"/>
              <a:gd name="connsiteY26" fmla="*/ 3858868 h 4642879"/>
              <a:gd name="connsiteX27" fmla="*/ 199413 w 2156462"/>
              <a:gd name="connsiteY27" fmla="*/ 2499770 h 4642879"/>
              <a:gd name="connsiteX28" fmla="*/ 141200 w 2156462"/>
              <a:gd name="connsiteY28" fmla="*/ 2792010 h 4642879"/>
              <a:gd name="connsiteX29" fmla="*/ 77048 w 2156462"/>
              <a:gd name="connsiteY29" fmla="*/ 2452269 h 4642879"/>
              <a:gd name="connsiteX30" fmla="*/ 21288 w 2156462"/>
              <a:gd name="connsiteY30" fmla="*/ 2659461 h 4642879"/>
              <a:gd name="connsiteX31" fmla="*/ 52521 w 2156462"/>
              <a:gd name="connsiteY31" fmla="*/ 1900862 h 4642879"/>
              <a:gd name="connsiteX32" fmla="*/ 117443 w 2156462"/>
              <a:gd name="connsiteY32" fmla="*/ 1989801 h 4642879"/>
              <a:gd name="connsiteX0" fmla="*/ 117443 w 2156511"/>
              <a:gd name="connsiteY0" fmla="*/ 1989801 h 4751874"/>
              <a:gd name="connsiteX1" fmla="*/ 100021 w 2156511"/>
              <a:gd name="connsiteY1" fmla="*/ 1782108 h 4751874"/>
              <a:gd name="connsiteX2" fmla="*/ 147523 w 2156511"/>
              <a:gd name="connsiteY2" fmla="*/ 915209 h 4751874"/>
              <a:gd name="connsiteX3" fmla="*/ 64395 w 2156511"/>
              <a:gd name="connsiteY3" fmla="*/ 897396 h 4751874"/>
              <a:gd name="connsiteX4" fmla="*/ 64856 w 2156511"/>
              <a:gd name="connsiteY4" fmla="*/ 656768 h 4751874"/>
              <a:gd name="connsiteX5" fmla="*/ 115977 w 2156511"/>
              <a:gd name="connsiteY5" fmla="*/ 270194 h 4751874"/>
              <a:gd name="connsiteX6" fmla="*/ 633180 w 2156511"/>
              <a:gd name="connsiteY6" fmla="*/ 543328 h 4751874"/>
              <a:gd name="connsiteX7" fmla="*/ 1055600 w 2156511"/>
              <a:gd name="connsiteY7" fmla="*/ 0 h 4751874"/>
              <a:gd name="connsiteX8" fmla="*/ 1478020 w 2156511"/>
              <a:gd name="connsiteY8" fmla="*/ 543328 h 4751874"/>
              <a:gd name="connsiteX9" fmla="*/ 2155539 w 2156511"/>
              <a:gd name="connsiteY9" fmla="*/ 543327 h 4751874"/>
              <a:gd name="connsiteX10" fmla="*/ 1768099 w 2156511"/>
              <a:gd name="connsiteY10" fmla="*/ 4668319 h 4751874"/>
              <a:gd name="connsiteX11" fmla="*/ 1420315 w 2156511"/>
              <a:gd name="connsiteY11" fmla="*/ 3519458 h 4751874"/>
              <a:gd name="connsiteX12" fmla="*/ 1412500 w 2156511"/>
              <a:gd name="connsiteY12" fmla="*/ 4265827 h 4751874"/>
              <a:gd name="connsiteX13" fmla="*/ 1342161 w 2156511"/>
              <a:gd name="connsiteY13" fmla="*/ 4015734 h 4751874"/>
              <a:gd name="connsiteX14" fmla="*/ 1342160 w 2156511"/>
              <a:gd name="connsiteY14" fmla="*/ 4429950 h 4751874"/>
              <a:gd name="connsiteX15" fmla="*/ 1181946 w 2156511"/>
              <a:gd name="connsiteY15" fmla="*/ 4132965 h 4751874"/>
              <a:gd name="connsiteX16" fmla="*/ 1045176 w 2156511"/>
              <a:gd name="connsiteY16" fmla="*/ 3824258 h 4751874"/>
              <a:gd name="connsiteX17" fmla="*/ 982653 w 2156511"/>
              <a:gd name="connsiteY17" fmla="*/ 3871150 h 4751874"/>
              <a:gd name="connsiteX18" fmla="*/ 978746 w 2156511"/>
              <a:gd name="connsiteY18" fmla="*/ 3968841 h 4751874"/>
              <a:gd name="connsiteX19" fmla="*/ 897548 w 2156511"/>
              <a:gd name="connsiteY19" fmla="*/ 3954987 h 4751874"/>
              <a:gd name="connsiteX20" fmla="*/ 836293 w 2156511"/>
              <a:gd name="connsiteY20" fmla="*/ 3800913 h 4751874"/>
              <a:gd name="connsiteX21" fmla="*/ 770978 w 2156511"/>
              <a:gd name="connsiteY21" fmla="*/ 4186861 h 4751874"/>
              <a:gd name="connsiteX22" fmla="*/ 687851 w 2156511"/>
              <a:gd name="connsiteY22" fmla="*/ 3854353 h 4751874"/>
              <a:gd name="connsiteX23" fmla="*/ 616599 w 2156511"/>
              <a:gd name="connsiteY23" fmla="*/ 4234363 h 4751874"/>
              <a:gd name="connsiteX24" fmla="*/ 449113 w 2156511"/>
              <a:gd name="connsiteY24" fmla="*/ 4124363 h 4751874"/>
              <a:gd name="connsiteX25" fmla="*/ 271836 w 2156511"/>
              <a:gd name="connsiteY25" fmla="*/ 2666694 h 4751874"/>
              <a:gd name="connsiteX26" fmla="*/ 296738 w 2156511"/>
              <a:gd name="connsiteY26" fmla="*/ 3858868 h 4751874"/>
              <a:gd name="connsiteX27" fmla="*/ 199413 w 2156511"/>
              <a:gd name="connsiteY27" fmla="*/ 2499770 h 4751874"/>
              <a:gd name="connsiteX28" fmla="*/ 141200 w 2156511"/>
              <a:gd name="connsiteY28" fmla="*/ 2792010 h 4751874"/>
              <a:gd name="connsiteX29" fmla="*/ 77048 w 2156511"/>
              <a:gd name="connsiteY29" fmla="*/ 2452269 h 4751874"/>
              <a:gd name="connsiteX30" fmla="*/ 21288 w 2156511"/>
              <a:gd name="connsiteY30" fmla="*/ 2659461 h 4751874"/>
              <a:gd name="connsiteX31" fmla="*/ 52521 w 2156511"/>
              <a:gd name="connsiteY31" fmla="*/ 1900862 h 4751874"/>
              <a:gd name="connsiteX32" fmla="*/ 117443 w 2156511"/>
              <a:gd name="connsiteY32" fmla="*/ 1989801 h 4751874"/>
              <a:gd name="connsiteX0" fmla="*/ 117443 w 2156511"/>
              <a:gd name="connsiteY0" fmla="*/ 1989801 h 4730345"/>
              <a:gd name="connsiteX1" fmla="*/ 100021 w 2156511"/>
              <a:gd name="connsiteY1" fmla="*/ 1782108 h 4730345"/>
              <a:gd name="connsiteX2" fmla="*/ 147523 w 2156511"/>
              <a:gd name="connsiteY2" fmla="*/ 915209 h 4730345"/>
              <a:gd name="connsiteX3" fmla="*/ 64395 w 2156511"/>
              <a:gd name="connsiteY3" fmla="*/ 897396 h 4730345"/>
              <a:gd name="connsiteX4" fmla="*/ 64856 w 2156511"/>
              <a:gd name="connsiteY4" fmla="*/ 656768 h 4730345"/>
              <a:gd name="connsiteX5" fmla="*/ 115977 w 2156511"/>
              <a:gd name="connsiteY5" fmla="*/ 270194 h 4730345"/>
              <a:gd name="connsiteX6" fmla="*/ 633180 w 2156511"/>
              <a:gd name="connsiteY6" fmla="*/ 543328 h 4730345"/>
              <a:gd name="connsiteX7" fmla="*/ 1055600 w 2156511"/>
              <a:gd name="connsiteY7" fmla="*/ 0 h 4730345"/>
              <a:gd name="connsiteX8" fmla="*/ 1478020 w 2156511"/>
              <a:gd name="connsiteY8" fmla="*/ 543328 h 4730345"/>
              <a:gd name="connsiteX9" fmla="*/ 2155539 w 2156511"/>
              <a:gd name="connsiteY9" fmla="*/ 543327 h 4730345"/>
              <a:gd name="connsiteX10" fmla="*/ 1768099 w 2156511"/>
              <a:gd name="connsiteY10" fmla="*/ 4668319 h 4730345"/>
              <a:gd name="connsiteX11" fmla="*/ 1420315 w 2156511"/>
              <a:gd name="connsiteY11" fmla="*/ 3519458 h 4730345"/>
              <a:gd name="connsiteX12" fmla="*/ 1412500 w 2156511"/>
              <a:gd name="connsiteY12" fmla="*/ 4265827 h 4730345"/>
              <a:gd name="connsiteX13" fmla="*/ 1342161 w 2156511"/>
              <a:gd name="connsiteY13" fmla="*/ 4015734 h 4730345"/>
              <a:gd name="connsiteX14" fmla="*/ 1342160 w 2156511"/>
              <a:gd name="connsiteY14" fmla="*/ 4429950 h 4730345"/>
              <a:gd name="connsiteX15" fmla="*/ 1181946 w 2156511"/>
              <a:gd name="connsiteY15" fmla="*/ 4132965 h 4730345"/>
              <a:gd name="connsiteX16" fmla="*/ 1045176 w 2156511"/>
              <a:gd name="connsiteY16" fmla="*/ 3824258 h 4730345"/>
              <a:gd name="connsiteX17" fmla="*/ 982653 w 2156511"/>
              <a:gd name="connsiteY17" fmla="*/ 3871150 h 4730345"/>
              <a:gd name="connsiteX18" fmla="*/ 978746 w 2156511"/>
              <a:gd name="connsiteY18" fmla="*/ 3968841 h 4730345"/>
              <a:gd name="connsiteX19" fmla="*/ 897548 w 2156511"/>
              <a:gd name="connsiteY19" fmla="*/ 3954987 h 4730345"/>
              <a:gd name="connsiteX20" fmla="*/ 836293 w 2156511"/>
              <a:gd name="connsiteY20" fmla="*/ 3800913 h 4730345"/>
              <a:gd name="connsiteX21" fmla="*/ 770978 w 2156511"/>
              <a:gd name="connsiteY21" fmla="*/ 4186861 h 4730345"/>
              <a:gd name="connsiteX22" fmla="*/ 687851 w 2156511"/>
              <a:gd name="connsiteY22" fmla="*/ 3854353 h 4730345"/>
              <a:gd name="connsiteX23" fmla="*/ 616599 w 2156511"/>
              <a:gd name="connsiteY23" fmla="*/ 4234363 h 4730345"/>
              <a:gd name="connsiteX24" fmla="*/ 449113 w 2156511"/>
              <a:gd name="connsiteY24" fmla="*/ 4124363 h 4730345"/>
              <a:gd name="connsiteX25" fmla="*/ 271836 w 2156511"/>
              <a:gd name="connsiteY25" fmla="*/ 2666694 h 4730345"/>
              <a:gd name="connsiteX26" fmla="*/ 296738 w 2156511"/>
              <a:gd name="connsiteY26" fmla="*/ 3858868 h 4730345"/>
              <a:gd name="connsiteX27" fmla="*/ 199413 w 2156511"/>
              <a:gd name="connsiteY27" fmla="*/ 2499770 h 4730345"/>
              <a:gd name="connsiteX28" fmla="*/ 141200 w 2156511"/>
              <a:gd name="connsiteY28" fmla="*/ 2792010 h 4730345"/>
              <a:gd name="connsiteX29" fmla="*/ 77048 w 2156511"/>
              <a:gd name="connsiteY29" fmla="*/ 2452269 h 4730345"/>
              <a:gd name="connsiteX30" fmla="*/ 21288 w 2156511"/>
              <a:gd name="connsiteY30" fmla="*/ 2659461 h 4730345"/>
              <a:gd name="connsiteX31" fmla="*/ 52521 w 2156511"/>
              <a:gd name="connsiteY31" fmla="*/ 1900862 h 4730345"/>
              <a:gd name="connsiteX32" fmla="*/ 117443 w 2156511"/>
              <a:gd name="connsiteY32" fmla="*/ 1989801 h 4730345"/>
              <a:gd name="connsiteX0" fmla="*/ 117443 w 2156133"/>
              <a:gd name="connsiteY0" fmla="*/ 1989801 h 4730345"/>
              <a:gd name="connsiteX1" fmla="*/ 100021 w 2156133"/>
              <a:gd name="connsiteY1" fmla="*/ 1782108 h 4730345"/>
              <a:gd name="connsiteX2" fmla="*/ 147523 w 2156133"/>
              <a:gd name="connsiteY2" fmla="*/ 915209 h 4730345"/>
              <a:gd name="connsiteX3" fmla="*/ 64395 w 2156133"/>
              <a:gd name="connsiteY3" fmla="*/ 897396 h 4730345"/>
              <a:gd name="connsiteX4" fmla="*/ 64856 w 2156133"/>
              <a:gd name="connsiteY4" fmla="*/ 656768 h 4730345"/>
              <a:gd name="connsiteX5" fmla="*/ 115977 w 2156133"/>
              <a:gd name="connsiteY5" fmla="*/ 270194 h 4730345"/>
              <a:gd name="connsiteX6" fmla="*/ 633180 w 2156133"/>
              <a:gd name="connsiteY6" fmla="*/ 543328 h 4730345"/>
              <a:gd name="connsiteX7" fmla="*/ 1055600 w 2156133"/>
              <a:gd name="connsiteY7" fmla="*/ 0 h 4730345"/>
              <a:gd name="connsiteX8" fmla="*/ 1478020 w 2156133"/>
              <a:gd name="connsiteY8" fmla="*/ 543328 h 4730345"/>
              <a:gd name="connsiteX9" fmla="*/ 2155539 w 2156133"/>
              <a:gd name="connsiteY9" fmla="*/ 543327 h 4730345"/>
              <a:gd name="connsiteX10" fmla="*/ 1768099 w 2156133"/>
              <a:gd name="connsiteY10" fmla="*/ 4668319 h 4730345"/>
              <a:gd name="connsiteX11" fmla="*/ 1420315 w 2156133"/>
              <a:gd name="connsiteY11" fmla="*/ 3519458 h 4730345"/>
              <a:gd name="connsiteX12" fmla="*/ 1412500 w 2156133"/>
              <a:gd name="connsiteY12" fmla="*/ 4265827 h 4730345"/>
              <a:gd name="connsiteX13" fmla="*/ 1342161 w 2156133"/>
              <a:gd name="connsiteY13" fmla="*/ 4015734 h 4730345"/>
              <a:gd name="connsiteX14" fmla="*/ 1342160 w 2156133"/>
              <a:gd name="connsiteY14" fmla="*/ 4429950 h 4730345"/>
              <a:gd name="connsiteX15" fmla="*/ 1181946 w 2156133"/>
              <a:gd name="connsiteY15" fmla="*/ 4132965 h 4730345"/>
              <a:gd name="connsiteX16" fmla="*/ 1045176 w 2156133"/>
              <a:gd name="connsiteY16" fmla="*/ 3824258 h 4730345"/>
              <a:gd name="connsiteX17" fmla="*/ 982653 w 2156133"/>
              <a:gd name="connsiteY17" fmla="*/ 3871150 h 4730345"/>
              <a:gd name="connsiteX18" fmla="*/ 978746 w 2156133"/>
              <a:gd name="connsiteY18" fmla="*/ 3968841 h 4730345"/>
              <a:gd name="connsiteX19" fmla="*/ 897548 w 2156133"/>
              <a:gd name="connsiteY19" fmla="*/ 3954987 h 4730345"/>
              <a:gd name="connsiteX20" fmla="*/ 836293 w 2156133"/>
              <a:gd name="connsiteY20" fmla="*/ 3800913 h 4730345"/>
              <a:gd name="connsiteX21" fmla="*/ 770978 w 2156133"/>
              <a:gd name="connsiteY21" fmla="*/ 4186861 h 4730345"/>
              <a:gd name="connsiteX22" fmla="*/ 687851 w 2156133"/>
              <a:gd name="connsiteY22" fmla="*/ 3854353 h 4730345"/>
              <a:gd name="connsiteX23" fmla="*/ 616599 w 2156133"/>
              <a:gd name="connsiteY23" fmla="*/ 4234363 h 4730345"/>
              <a:gd name="connsiteX24" fmla="*/ 449113 w 2156133"/>
              <a:gd name="connsiteY24" fmla="*/ 4124363 h 4730345"/>
              <a:gd name="connsiteX25" fmla="*/ 271836 w 2156133"/>
              <a:gd name="connsiteY25" fmla="*/ 2666694 h 4730345"/>
              <a:gd name="connsiteX26" fmla="*/ 296738 w 2156133"/>
              <a:gd name="connsiteY26" fmla="*/ 3858868 h 4730345"/>
              <a:gd name="connsiteX27" fmla="*/ 199413 w 2156133"/>
              <a:gd name="connsiteY27" fmla="*/ 2499770 h 4730345"/>
              <a:gd name="connsiteX28" fmla="*/ 141200 w 2156133"/>
              <a:gd name="connsiteY28" fmla="*/ 2792010 h 4730345"/>
              <a:gd name="connsiteX29" fmla="*/ 77048 w 2156133"/>
              <a:gd name="connsiteY29" fmla="*/ 2452269 h 4730345"/>
              <a:gd name="connsiteX30" fmla="*/ 21288 w 2156133"/>
              <a:gd name="connsiteY30" fmla="*/ 2659461 h 4730345"/>
              <a:gd name="connsiteX31" fmla="*/ 52521 w 2156133"/>
              <a:gd name="connsiteY31" fmla="*/ 1900862 h 4730345"/>
              <a:gd name="connsiteX32" fmla="*/ 117443 w 2156133"/>
              <a:gd name="connsiteY32" fmla="*/ 1989801 h 4730345"/>
              <a:gd name="connsiteX0" fmla="*/ 117443 w 2159563"/>
              <a:gd name="connsiteY0" fmla="*/ 1989801 h 4730345"/>
              <a:gd name="connsiteX1" fmla="*/ 100021 w 2159563"/>
              <a:gd name="connsiteY1" fmla="*/ 1782108 h 4730345"/>
              <a:gd name="connsiteX2" fmla="*/ 147523 w 2159563"/>
              <a:gd name="connsiteY2" fmla="*/ 915209 h 4730345"/>
              <a:gd name="connsiteX3" fmla="*/ 64395 w 2159563"/>
              <a:gd name="connsiteY3" fmla="*/ 897396 h 4730345"/>
              <a:gd name="connsiteX4" fmla="*/ 64856 w 2159563"/>
              <a:gd name="connsiteY4" fmla="*/ 656768 h 4730345"/>
              <a:gd name="connsiteX5" fmla="*/ 115977 w 2159563"/>
              <a:gd name="connsiteY5" fmla="*/ 270194 h 4730345"/>
              <a:gd name="connsiteX6" fmla="*/ 633180 w 2159563"/>
              <a:gd name="connsiteY6" fmla="*/ 543328 h 4730345"/>
              <a:gd name="connsiteX7" fmla="*/ 1055600 w 2159563"/>
              <a:gd name="connsiteY7" fmla="*/ 0 h 4730345"/>
              <a:gd name="connsiteX8" fmla="*/ 1478020 w 2159563"/>
              <a:gd name="connsiteY8" fmla="*/ 543328 h 4730345"/>
              <a:gd name="connsiteX9" fmla="*/ 2155539 w 2159563"/>
              <a:gd name="connsiteY9" fmla="*/ 543327 h 4730345"/>
              <a:gd name="connsiteX10" fmla="*/ 1646960 w 2159563"/>
              <a:gd name="connsiteY10" fmla="*/ 3265458 h 4730345"/>
              <a:gd name="connsiteX11" fmla="*/ 1768099 w 2159563"/>
              <a:gd name="connsiteY11" fmla="*/ 4668319 h 4730345"/>
              <a:gd name="connsiteX12" fmla="*/ 1420315 w 2159563"/>
              <a:gd name="connsiteY12" fmla="*/ 3519458 h 4730345"/>
              <a:gd name="connsiteX13" fmla="*/ 1412500 w 2159563"/>
              <a:gd name="connsiteY13" fmla="*/ 4265827 h 4730345"/>
              <a:gd name="connsiteX14" fmla="*/ 1342161 w 2159563"/>
              <a:gd name="connsiteY14" fmla="*/ 4015734 h 4730345"/>
              <a:gd name="connsiteX15" fmla="*/ 1342160 w 2159563"/>
              <a:gd name="connsiteY15" fmla="*/ 4429950 h 4730345"/>
              <a:gd name="connsiteX16" fmla="*/ 1181946 w 2159563"/>
              <a:gd name="connsiteY16" fmla="*/ 4132965 h 4730345"/>
              <a:gd name="connsiteX17" fmla="*/ 1045176 w 2159563"/>
              <a:gd name="connsiteY17" fmla="*/ 3824258 h 4730345"/>
              <a:gd name="connsiteX18" fmla="*/ 982653 w 2159563"/>
              <a:gd name="connsiteY18" fmla="*/ 3871150 h 4730345"/>
              <a:gd name="connsiteX19" fmla="*/ 978746 w 2159563"/>
              <a:gd name="connsiteY19" fmla="*/ 3968841 h 4730345"/>
              <a:gd name="connsiteX20" fmla="*/ 897548 w 2159563"/>
              <a:gd name="connsiteY20" fmla="*/ 3954987 h 4730345"/>
              <a:gd name="connsiteX21" fmla="*/ 836293 w 2159563"/>
              <a:gd name="connsiteY21" fmla="*/ 3800913 h 4730345"/>
              <a:gd name="connsiteX22" fmla="*/ 770978 w 2159563"/>
              <a:gd name="connsiteY22" fmla="*/ 4186861 h 4730345"/>
              <a:gd name="connsiteX23" fmla="*/ 687851 w 2159563"/>
              <a:gd name="connsiteY23" fmla="*/ 3854353 h 4730345"/>
              <a:gd name="connsiteX24" fmla="*/ 616599 w 2159563"/>
              <a:gd name="connsiteY24" fmla="*/ 4234363 h 4730345"/>
              <a:gd name="connsiteX25" fmla="*/ 449113 w 2159563"/>
              <a:gd name="connsiteY25" fmla="*/ 4124363 h 4730345"/>
              <a:gd name="connsiteX26" fmla="*/ 271836 w 2159563"/>
              <a:gd name="connsiteY26" fmla="*/ 2666694 h 4730345"/>
              <a:gd name="connsiteX27" fmla="*/ 296738 w 2159563"/>
              <a:gd name="connsiteY27" fmla="*/ 3858868 h 4730345"/>
              <a:gd name="connsiteX28" fmla="*/ 199413 w 2159563"/>
              <a:gd name="connsiteY28" fmla="*/ 2499770 h 4730345"/>
              <a:gd name="connsiteX29" fmla="*/ 141200 w 2159563"/>
              <a:gd name="connsiteY29" fmla="*/ 2792010 h 4730345"/>
              <a:gd name="connsiteX30" fmla="*/ 77048 w 2159563"/>
              <a:gd name="connsiteY30" fmla="*/ 2452269 h 4730345"/>
              <a:gd name="connsiteX31" fmla="*/ 21288 w 2159563"/>
              <a:gd name="connsiteY31" fmla="*/ 2659461 h 4730345"/>
              <a:gd name="connsiteX32" fmla="*/ 52521 w 2159563"/>
              <a:gd name="connsiteY32" fmla="*/ 1900862 h 4730345"/>
              <a:gd name="connsiteX33" fmla="*/ 117443 w 2159563"/>
              <a:gd name="connsiteY33" fmla="*/ 1989801 h 4730345"/>
              <a:gd name="connsiteX0" fmla="*/ 117443 w 2159563"/>
              <a:gd name="connsiteY0" fmla="*/ 1989801 h 4730345"/>
              <a:gd name="connsiteX1" fmla="*/ 100021 w 2159563"/>
              <a:gd name="connsiteY1" fmla="*/ 1782108 h 4730345"/>
              <a:gd name="connsiteX2" fmla="*/ 147523 w 2159563"/>
              <a:gd name="connsiteY2" fmla="*/ 915209 h 4730345"/>
              <a:gd name="connsiteX3" fmla="*/ 64395 w 2159563"/>
              <a:gd name="connsiteY3" fmla="*/ 897396 h 4730345"/>
              <a:gd name="connsiteX4" fmla="*/ 64856 w 2159563"/>
              <a:gd name="connsiteY4" fmla="*/ 656768 h 4730345"/>
              <a:gd name="connsiteX5" fmla="*/ 115977 w 2159563"/>
              <a:gd name="connsiteY5" fmla="*/ 270194 h 4730345"/>
              <a:gd name="connsiteX6" fmla="*/ 633180 w 2159563"/>
              <a:gd name="connsiteY6" fmla="*/ 543328 h 4730345"/>
              <a:gd name="connsiteX7" fmla="*/ 1055600 w 2159563"/>
              <a:gd name="connsiteY7" fmla="*/ 0 h 4730345"/>
              <a:gd name="connsiteX8" fmla="*/ 1478020 w 2159563"/>
              <a:gd name="connsiteY8" fmla="*/ 543328 h 4730345"/>
              <a:gd name="connsiteX9" fmla="*/ 2155539 w 2159563"/>
              <a:gd name="connsiteY9" fmla="*/ 543327 h 4730345"/>
              <a:gd name="connsiteX10" fmla="*/ 1646960 w 2159563"/>
              <a:gd name="connsiteY10" fmla="*/ 3265458 h 4730345"/>
              <a:gd name="connsiteX11" fmla="*/ 1768099 w 2159563"/>
              <a:gd name="connsiteY11" fmla="*/ 4668319 h 4730345"/>
              <a:gd name="connsiteX12" fmla="*/ 1420315 w 2159563"/>
              <a:gd name="connsiteY12" fmla="*/ 3519458 h 4730345"/>
              <a:gd name="connsiteX13" fmla="*/ 1412500 w 2159563"/>
              <a:gd name="connsiteY13" fmla="*/ 4265827 h 4730345"/>
              <a:gd name="connsiteX14" fmla="*/ 1342161 w 2159563"/>
              <a:gd name="connsiteY14" fmla="*/ 4015734 h 4730345"/>
              <a:gd name="connsiteX15" fmla="*/ 1342160 w 2159563"/>
              <a:gd name="connsiteY15" fmla="*/ 4429950 h 4730345"/>
              <a:gd name="connsiteX16" fmla="*/ 1181946 w 2159563"/>
              <a:gd name="connsiteY16" fmla="*/ 4132965 h 4730345"/>
              <a:gd name="connsiteX17" fmla="*/ 1045176 w 2159563"/>
              <a:gd name="connsiteY17" fmla="*/ 3824258 h 4730345"/>
              <a:gd name="connsiteX18" fmla="*/ 982653 w 2159563"/>
              <a:gd name="connsiteY18" fmla="*/ 3871150 h 4730345"/>
              <a:gd name="connsiteX19" fmla="*/ 978746 w 2159563"/>
              <a:gd name="connsiteY19" fmla="*/ 3968841 h 4730345"/>
              <a:gd name="connsiteX20" fmla="*/ 897548 w 2159563"/>
              <a:gd name="connsiteY20" fmla="*/ 3954987 h 4730345"/>
              <a:gd name="connsiteX21" fmla="*/ 836293 w 2159563"/>
              <a:gd name="connsiteY21" fmla="*/ 3800913 h 4730345"/>
              <a:gd name="connsiteX22" fmla="*/ 770978 w 2159563"/>
              <a:gd name="connsiteY22" fmla="*/ 4186861 h 4730345"/>
              <a:gd name="connsiteX23" fmla="*/ 687851 w 2159563"/>
              <a:gd name="connsiteY23" fmla="*/ 3854353 h 4730345"/>
              <a:gd name="connsiteX24" fmla="*/ 616599 w 2159563"/>
              <a:gd name="connsiteY24" fmla="*/ 4234363 h 4730345"/>
              <a:gd name="connsiteX25" fmla="*/ 449113 w 2159563"/>
              <a:gd name="connsiteY25" fmla="*/ 4124363 h 4730345"/>
              <a:gd name="connsiteX26" fmla="*/ 271836 w 2159563"/>
              <a:gd name="connsiteY26" fmla="*/ 2666694 h 4730345"/>
              <a:gd name="connsiteX27" fmla="*/ 296738 w 2159563"/>
              <a:gd name="connsiteY27" fmla="*/ 3858868 h 4730345"/>
              <a:gd name="connsiteX28" fmla="*/ 199413 w 2159563"/>
              <a:gd name="connsiteY28" fmla="*/ 2499770 h 4730345"/>
              <a:gd name="connsiteX29" fmla="*/ 141200 w 2159563"/>
              <a:gd name="connsiteY29" fmla="*/ 2792010 h 4730345"/>
              <a:gd name="connsiteX30" fmla="*/ 77048 w 2159563"/>
              <a:gd name="connsiteY30" fmla="*/ 2452269 h 4730345"/>
              <a:gd name="connsiteX31" fmla="*/ 21288 w 2159563"/>
              <a:gd name="connsiteY31" fmla="*/ 2659461 h 4730345"/>
              <a:gd name="connsiteX32" fmla="*/ 52521 w 2159563"/>
              <a:gd name="connsiteY32" fmla="*/ 1900862 h 4730345"/>
              <a:gd name="connsiteX33" fmla="*/ 117443 w 2159563"/>
              <a:gd name="connsiteY33" fmla="*/ 1989801 h 4730345"/>
              <a:gd name="connsiteX0" fmla="*/ 117443 w 2159289"/>
              <a:gd name="connsiteY0" fmla="*/ 1989801 h 4730345"/>
              <a:gd name="connsiteX1" fmla="*/ 100021 w 2159289"/>
              <a:gd name="connsiteY1" fmla="*/ 1782108 h 4730345"/>
              <a:gd name="connsiteX2" fmla="*/ 147523 w 2159289"/>
              <a:gd name="connsiteY2" fmla="*/ 915209 h 4730345"/>
              <a:gd name="connsiteX3" fmla="*/ 64395 w 2159289"/>
              <a:gd name="connsiteY3" fmla="*/ 897396 h 4730345"/>
              <a:gd name="connsiteX4" fmla="*/ 64856 w 2159289"/>
              <a:gd name="connsiteY4" fmla="*/ 656768 h 4730345"/>
              <a:gd name="connsiteX5" fmla="*/ 115977 w 2159289"/>
              <a:gd name="connsiteY5" fmla="*/ 270194 h 4730345"/>
              <a:gd name="connsiteX6" fmla="*/ 633180 w 2159289"/>
              <a:gd name="connsiteY6" fmla="*/ 543328 h 4730345"/>
              <a:gd name="connsiteX7" fmla="*/ 1055600 w 2159289"/>
              <a:gd name="connsiteY7" fmla="*/ 0 h 4730345"/>
              <a:gd name="connsiteX8" fmla="*/ 1478020 w 2159289"/>
              <a:gd name="connsiteY8" fmla="*/ 543328 h 4730345"/>
              <a:gd name="connsiteX9" fmla="*/ 2155539 w 2159289"/>
              <a:gd name="connsiteY9" fmla="*/ 543327 h 4730345"/>
              <a:gd name="connsiteX10" fmla="*/ 1607883 w 2159289"/>
              <a:gd name="connsiteY10" fmla="*/ 3269366 h 4730345"/>
              <a:gd name="connsiteX11" fmla="*/ 1768099 w 2159289"/>
              <a:gd name="connsiteY11" fmla="*/ 4668319 h 4730345"/>
              <a:gd name="connsiteX12" fmla="*/ 1420315 w 2159289"/>
              <a:gd name="connsiteY12" fmla="*/ 3519458 h 4730345"/>
              <a:gd name="connsiteX13" fmla="*/ 1412500 w 2159289"/>
              <a:gd name="connsiteY13" fmla="*/ 4265827 h 4730345"/>
              <a:gd name="connsiteX14" fmla="*/ 1342161 w 2159289"/>
              <a:gd name="connsiteY14" fmla="*/ 4015734 h 4730345"/>
              <a:gd name="connsiteX15" fmla="*/ 1342160 w 2159289"/>
              <a:gd name="connsiteY15" fmla="*/ 4429950 h 4730345"/>
              <a:gd name="connsiteX16" fmla="*/ 1181946 w 2159289"/>
              <a:gd name="connsiteY16" fmla="*/ 4132965 h 4730345"/>
              <a:gd name="connsiteX17" fmla="*/ 1045176 w 2159289"/>
              <a:gd name="connsiteY17" fmla="*/ 3824258 h 4730345"/>
              <a:gd name="connsiteX18" fmla="*/ 982653 w 2159289"/>
              <a:gd name="connsiteY18" fmla="*/ 3871150 h 4730345"/>
              <a:gd name="connsiteX19" fmla="*/ 978746 w 2159289"/>
              <a:gd name="connsiteY19" fmla="*/ 3968841 h 4730345"/>
              <a:gd name="connsiteX20" fmla="*/ 897548 w 2159289"/>
              <a:gd name="connsiteY20" fmla="*/ 3954987 h 4730345"/>
              <a:gd name="connsiteX21" fmla="*/ 836293 w 2159289"/>
              <a:gd name="connsiteY21" fmla="*/ 3800913 h 4730345"/>
              <a:gd name="connsiteX22" fmla="*/ 770978 w 2159289"/>
              <a:gd name="connsiteY22" fmla="*/ 4186861 h 4730345"/>
              <a:gd name="connsiteX23" fmla="*/ 687851 w 2159289"/>
              <a:gd name="connsiteY23" fmla="*/ 3854353 h 4730345"/>
              <a:gd name="connsiteX24" fmla="*/ 616599 w 2159289"/>
              <a:gd name="connsiteY24" fmla="*/ 4234363 h 4730345"/>
              <a:gd name="connsiteX25" fmla="*/ 449113 w 2159289"/>
              <a:gd name="connsiteY25" fmla="*/ 4124363 h 4730345"/>
              <a:gd name="connsiteX26" fmla="*/ 271836 w 2159289"/>
              <a:gd name="connsiteY26" fmla="*/ 2666694 h 4730345"/>
              <a:gd name="connsiteX27" fmla="*/ 296738 w 2159289"/>
              <a:gd name="connsiteY27" fmla="*/ 3858868 h 4730345"/>
              <a:gd name="connsiteX28" fmla="*/ 199413 w 2159289"/>
              <a:gd name="connsiteY28" fmla="*/ 2499770 h 4730345"/>
              <a:gd name="connsiteX29" fmla="*/ 141200 w 2159289"/>
              <a:gd name="connsiteY29" fmla="*/ 2792010 h 4730345"/>
              <a:gd name="connsiteX30" fmla="*/ 77048 w 2159289"/>
              <a:gd name="connsiteY30" fmla="*/ 2452269 h 4730345"/>
              <a:gd name="connsiteX31" fmla="*/ 21288 w 2159289"/>
              <a:gd name="connsiteY31" fmla="*/ 2659461 h 4730345"/>
              <a:gd name="connsiteX32" fmla="*/ 52521 w 2159289"/>
              <a:gd name="connsiteY32" fmla="*/ 1900862 h 4730345"/>
              <a:gd name="connsiteX33" fmla="*/ 117443 w 2159289"/>
              <a:gd name="connsiteY33" fmla="*/ 1989801 h 4730345"/>
              <a:gd name="connsiteX0" fmla="*/ 117443 w 2159396"/>
              <a:gd name="connsiteY0" fmla="*/ 1989801 h 4730345"/>
              <a:gd name="connsiteX1" fmla="*/ 100021 w 2159396"/>
              <a:gd name="connsiteY1" fmla="*/ 1782108 h 4730345"/>
              <a:gd name="connsiteX2" fmla="*/ 147523 w 2159396"/>
              <a:gd name="connsiteY2" fmla="*/ 915209 h 4730345"/>
              <a:gd name="connsiteX3" fmla="*/ 64395 w 2159396"/>
              <a:gd name="connsiteY3" fmla="*/ 897396 h 4730345"/>
              <a:gd name="connsiteX4" fmla="*/ 64856 w 2159396"/>
              <a:gd name="connsiteY4" fmla="*/ 656768 h 4730345"/>
              <a:gd name="connsiteX5" fmla="*/ 115977 w 2159396"/>
              <a:gd name="connsiteY5" fmla="*/ 270194 h 4730345"/>
              <a:gd name="connsiteX6" fmla="*/ 633180 w 2159396"/>
              <a:gd name="connsiteY6" fmla="*/ 543328 h 4730345"/>
              <a:gd name="connsiteX7" fmla="*/ 1055600 w 2159396"/>
              <a:gd name="connsiteY7" fmla="*/ 0 h 4730345"/>
              <a:gd name="connsiteX8" fmla="*/ 1478020 w 2159396"/>
              <a:gd name="connsiteY8" fmla="*/ 543328 h 4730345"/>
              <a:gd name="connsiteX9" fmla="*/ 2155539 w 2159396"/>
              <a:gd name="connsiteY9" fmla="*/ 543327 h 4730345"/>
              <a:gd name="connsiteX10" fmla="*/ 1850160 w 2159396"/>
              <a:gd name="connsiteY10" fmla="*/ 3480381 h 4730345"/>
              <a:gd name="connsiteX11" fmla="*/ 1607883 w 2159396"/>
              <a:gd name="connsiteY11" fmla="*/ 3269366 h 4730345"/>
              <a:gd name="connsiteX12" fmla="*/ 1768099 w 2159396"/>
              <a:gd name="connsiteY12" fmla="*/ 4668319 h 4730345"/>
              <a:gd name="connsiteX13" fmla="*/ 1420315 w 2159396"/>
              <a:gd name="connsiteY13" fmla="*/ 3519458 h 4730345"/>
              <a:gd name="connsiteX14" fmla="*/ 1412500 w 2159396"/>
              <a:gd name="connsiteY14" fmla="*/ 4265827 h 4730345"/>
              <a:gd name="connsiteX15" fmla="*/ 1342161 w 2159396"/>
              <a:gd name="connsiteY15" fmla="*/ 4015734 h 4730345"/>
              <a:gd name="connsiteX16" fmla="*/ 1342160 w 2159396"/>
              <a:gd name="connsiteY16" fmla="*/ 4429950 h 4730345"/>
              <a:gd name="connsiteX17" fmla="*/ 1181946 w 2159396"/>
              <a:gd name="connsiteY17" fmla="*/ 4132965 h 4730345"/>
              <a:gd name="connsiteX18" fmla="*/ 1045176 w 2159396"/>
              <a:gd name="connsiteY18" fmla="*/ 3824258 h 4730345"/>
              <a:gd name="connsiteX19" fmla="*/ 982653 w 2159396"/>
              <a:gd name="connsiteY19" fmla="*/ 3871150 h 4730345"/>
              <a:gd name="connsiteX20" fmla="*/ 978746 w 2159396"/>
              <a:gd name="connsiteY20" fmla="*/ 3968841 h 4730345"/>
              <a:gd name="connsiteX21" fmla="*/ 897548 w 2159396"/>
              <a:gd name="connsiteY21" fmla="*/ 3954987 h 4730345"/>
              <a:gd name="connsiteX22" fmla="*/ 836293 w 2159396"/>
              <a:gd name="connsiteY22" fmla="*/ 3800913 h 4730345"/>
              <a:gd name="connsiteX23" fmla="*/ 770978 w 2159396"/>
              <a:gd name="connsiteY23" fmla="*/ 4186861 h 4730345"/>
              <a:gd name="connsiteX24" fmla="*/ 687851 w 2159396"/>
              <a:gd name="connsiteY24" fmla="*/ 3854353 h 4730345"/>
              <a:gd name="connsiteX25" fmla="*/ 616599 w 2159396"/>
              <a:gd name="connsiteY25" fmla="*/ 4234363 h 4730345"/>
              <a:gd name="connsiteX26" fmla="*/ 449113 w 2159396"/>
              <a:gd name="connsiteY26" fmla="*/ 4124363 h 4730345"/>
              <a:gd name="connsiteX27" fmla="*/ 271836 w 2159396"/>
              <a:gd name="connsiteY27" fmla="*/ 2666694 h 4730345"/>
              <a:gd name="connsiteX28" fmla="*/ 296738 w 2159396"/>
              <a:gd name="connsiteY28" fmla="*/ 3858868 h 4730345"/>
              <a:gd name="connsiteX29" fmla="*/ 199413 w 2159396"/>
              <a:gd name="connsiteY29" fmla="*/ 2499770 h 4730345"/>
              <a:gd name="connsiteX30" fmla="*/ 141200 w 2159396"/>
              <a:gd name="connsiteY30" fmla="*/ 2792010 h 4730345"/>
              <a:gd name="connsiteX31" fmla="*/ 77048 w 2159396"/>
              <a:gd name="connsiteY31" fmla="*/ 2452269 h 4730345"/>
              <a:gd name="connsiteX32" fmla="*/ 21288 w 2159396"/>
              <a:gd name="connsiteY32" fmla="*/ 2659461 h 4730345"/>
              <a:gd name="connsiteX33" fmla="*/ 52521 w 2159396"/>
              <a:gd name="connsiteY33" fmla="*/ 1900862 h 4730345"/>
              <a:gd name="connsiteX34" fmla="*/ 117443 w 2159396"/>
              <a:gd name="connsiteY34" fmla="*/ 1989801 h 4730345"/>
              <a:gd name="connsiteX0" fmla="*/ 117443 w 2158402"/>
              <a:gd name="connsiteY0" fmla="*/ 1989801 h 4730345"/>
              <a:gd name="connsiteX1" fmla="*/ 100021 w 2158402"/>
              <a:gd name="connsiteY1" fmla="*/ 1782108 h 4730345"/>
              <a:gd name="connsiteX2" fmla="*/ 147523 w 2158402"/>
              <a:gd name="connsiteY2" fmla="*/ 915209 h 4730345"/>
              <a:gd name="connsiteX3" fmla="*/ 64395 w 2158402"/>
              <a:gd name="connsiteY3" fmla="*/ 897396 h 4730345"/>
              <a:gd name="connsiteX4" fmla="*/ 64856 w 2158402"/>
              <a:gd name="connsiteY4" fmla="*/ 656768 h 4730345"/>
              <a:gd name="connsiteX5" fmla="*/ 115977 w 2158402"/>
              <a:gd name="connsiteY5" fmla="*/ 270194 h 4730345"/>
              <a:gd name="connsiteX6" fmla="*/ 633180 w 2158402"/>
              <a:gd name="connsiteY6" fmla="*/ 543328 h 4730345"/>
              <a:gd name="connsiteX7" fmla="*/ 1055600 w 2158402"/>
              <a:gd name="connsiteY7" fmla="*/ 0 h 4730345"/>
              <a:gd name="connsiteX8" fmla="*/ 1478020 w 2158402"/>
              <a:gd name="connsiteY8" fmla="*/ 543328 h 4730345"/>
              <a:gd name="connsiteX9" fmla="*/ 2155539 w 2158402"/>
              <a:gd name="connsiteY9" fmla="*/ 543327 h 4730345"/>
              <a:gd name="connsiteX10" fmla="*/ 1752468 w 2158402"/>
              <a:gd name="connsiteY10" fmla="*/ 3863335 h 4730345"/>
              <a:gd name="connsiteX11" fmla="*/ 1607883 w 2158402"/>
              <a:gd name="connsiteY11" fmla="*/ 3269366 h 4730345"/>
              <a:gd name="connsiteX12" fmla="*/ 1768099 w 2158402"/>
              <a:gd name="connsiteY12" fmla="*/ 4668319 h 4730345"/>
              <a:gd name="connsiteX13" fmla="*/ 1420315 w 2158402"/>
              <a:gd name="connsiteY13" fmla="*/ 3519458 h 4730345"/>
              <a:gd name="connsiteX14" fmla="*/ 1412500 w 2158402"/>
              <a:gd name="connsiteY14" fmla="*/ 4265827 h 4730345"/>
              <a:gd name="connsiteX15" fmla="*/ 1342161 w 2158402"/>
              <a:gd name="connsiteY15" fmla="*/ 4015734 h 4730345"/>
              <a:gd name="connsiteX16" fmla="*/ 1342160 w 2158402"/>
              <a:gd name="connsiteY16" fmla="*/ 4429950 h 4730345"/>
              <a:gd name="connsiteX17" fmla="*/ 1181946 w 2158402"/>
              <a:gd name="connsiteY17" fmla="*/ 4132965 h 4730345"/>
              <a:gd name="connsiteX18" fmla="*/ 1045176 w 2158402"/>
              <a:gd name="connsiteY18" fmla="*/ 3824258 h 4730345"/>
              <a:gd name="connsiteX19" fmla="*/ 982653 w 2158402"/>
              <a:gd name="connsiteY19" fmla="*/ 3871150 h 4730345"/>
              <a:gd name="connsiteX20" fmla="*/ 978746 w 2158402"/>
              <a:gd name="connsiteY20" fmla="*/ 3968841 h 4730345"/>
              <a:gd name="connsiteX21" fmla="*/ 897548 w 2158402"/>
              <a:gd name="connsiteY21" fmla="*/ 3954987 h 4730345"/>
              <a:gd name="connsiteX22" fmla="*/ 836293 w 2158402"/>
              <a:gd name="connsiteY22" fmla="*/ 3800913 h 4730345"/>
              <a:gd name="connsiteX23" fmla="*/ 770978 w 2158402"/>
              <a:gd name="connsiteY23" fmla="*/ 4186861 h 4730345"/>
              <a:gd name="connsiteX24" fmla="*/ 687851 w 2158402"/>
              <a:gd name="connsiteY24" fmla="*/ 3854353 h 4730345"/>
              <a:gd name="connsiteX25" fmla="*/ 616599 w 2158402"/>
              <a:gd name="connsiteY25" fmla="*/ 4234363 h 4730345"/>
              <a:gd name="connsiteX26" fmla="*/ 449113 w 2158402"/>
              <a:gd name="connsiteY26" fmla="*/ 4124363 h 4730345"/>
              <a:gd name="connsiteX27" fmla="*/ 271836 w 2158402"/>
              <a:gd name="connsiteY27" fmla="*/ 2666694 h 4730345"/>
              <a:gd name="connsiteX28" fmla="*/ 296738 w 2158402"/>
              <a:gd name="connsiteY28" fmla="*/ 3858868 h 4730345"/>
              <a:gd name="connsiteX29" fmla="*/ 199413 w 2158402"/>
              <a:gd name="connsiteY29" fmla="*/ 2499770 h 4730345"/>
              <a:gd name="connsiteX30" fmla="*/ 141200 w 2158402"/>
              <a:gd name="connsiteY30" fmla="*/ 2792010 h 4730345"/>
              <a:gd name="connsiteX31" fmla="*/ 77048 w 2158402"/>
              <a:gd name="connsiteY31" fmla="*/ 2452269 h 4730345"/>
              <a:gd name="connsiteX32" fmla="*/ 21288 w 2158402"/>
              <a:gd name="connsiteY32" fmla="*/ 2659461 h 4730345"/>
              <a:gd name="connsiteX33" fmla="*/ 52521 w 2158402"/>
              <a:gd name="connsiteY33" fmla="*/ 1900862 h 4730345"/>
              <a:gd name="connsiteX34" fmla="*/ 117443 w 2158402"/>
              <a:gd name="connsiteY34" fmla="*/ 1989801 h 4730345"/>
              <a:gd name="connsiteX0" fmla="*/ 117443 w 2158402"/>
              <a:gd name="connsiteY0" fmla="*/ 1989801 h 4730345"/>
              <a:gd name="connsiteX1" fmla="*/ 100021 w 2158402"/>
              <a:gd name="connsiteY1" fmla="*/ 1782108 h 4730345"/>
              <a:gd name="connsiteX2" fmla="*/ 147523 w 2158402"/>
              <a:gd name="connsiteY2" fmla="*/ 915209 h 4730345"/>
              <a:gd name="connsiteX3" fmla="*/ 64395 w 2158402"/>
              <a:gd name="connsiteY3" fmla="*/ 897396 h 4730345"/>
              <a:gd name="connsiteX4" fmla="*/ 64856 w 2158402"/>
              <a:gd name="connsiteY4" fmla="*/ 656768 h 4730345"/>
              <a:gd name="connsiteX5" fmla="*/ 115977 w 2158402"/>
              <a:gd name="connsiteY5" fmla="*/ 270194 h 4730345"/>
              <a:gd name="connsiteX6" fmla="*/ 633180 w 2158402"/>
              <a:gd name="connsiteY6" fmla="*/ 543328 h 4730345"/>
              <a:gd name="connsiteX7" fmla="*/ 1055600 w 2158402"/>
              <a:gd name="connsiteY7" fmla="*/ 0 h 4730345"/>
              <a:gd name="connsiteX8" fmla="*/ 1478020 w 2158402"/>
              <a:gd name="connsiteY8" fmla="*/ 543328 h 4730345"/>
              <a:gd name="connsiteX9" fmla="*/ 2155539 w 2158402"/>
              <a:gd name="connsiteY9" fmla="*/ 543327 h 4730345"/>
              <a:gd name="connsiteX10" fmla="*/ 1752468 w 2158402"/>
              <a:gd name="connsiteY10" fmla="*/ 3863335 h 4730345"/>
              <a:gd name="connsiteX11" fmla="*/ 1607883 w 2158402"/>
              <a:gd name="connsiteY11" fmla="*/ 3269366 h 4730345"/>
              <a:gd name="connsiteX12" fmla="*/ 1768099 w 2158402"/>
              <a:gd name="connsiteY12" fmla="*/ 4668319 h 4730345"/>
              <a:gd name="connsiteX13" fmla="*/ 1420315 w 2158402"/>
              <a:gd name="connsiteY13" fmla="*/ 3519458 h 4730345"/>
              <a:gd name="connsiteX14" fmla="*/ 1412500 w 2158402"/>
              <a:gd name="connsiteY14" fmla="*/ 4265827 h 4730345"/>
              <a:gd name="connsiteX15" fmla="*/ 1342161 w 2158402"/>
              <a:gd name="connsiteY15" fmla="*/ 4015734 h 4730345"/>
              <a:gd name="connsiteX16" fmla="*/ 1342160 w 2158402"/>
              <a:gd name="connsiteY16" fmla="*/ 4429950 h 4730345"/>
              <a:gd name="connsiteX17" fmla="*/ 1181946 w 2158402"/>
              <a:gd name="connsiteY17" fmla="*/ 4132965 h 4730345"/>
              <a:gd name="connsiteX18" fmla="*/ 1045176 w 2158402"/>
              <a:gd name="connsiteY18" fmla="*/ 3824258 h 4730345"/>
              <a:gd name="connsiteX19" fmla="*/ 982653 w 2158402"/>
              <a:gd name="connsiteY19" fmla="*/ 3871150 h 4730345"/>
              <a:gd name="connsiteX20" fmla="*/ 978746 w 2158402"/>
              <a:gd name="connsiteY20" fmla="*/ 3968841 h 4730345"/>
              <a:gd name="connsiteX21" fmla="*/ 897548 w 2158402"/>
              <a:gd name="connsiteY21" fmla="*/ 3954987 h 4730345"/>
              <a:gd name="connsiteX22" fmla="*/ 836293 w 2158402"/>
              <a:gd name="connsiteY22" fmla="*/ 3800913 h 4730345"/>
              <a:gd name="connsiteX23" fmla="*/ 770978 w 2158402"/>
              <a:gd name="connsiteY23" fmla="*/ 4186861 h 4730345"/>
              <a:gd name="connsiteX24" fmla="*/ 687851 w 2158402"/>
              <a:gd name="connsiteY24" fmla="*/ 3854353 h 4730345"/>
              <a:gd name="connsiteX25" fmla="*/ 616599 w 2158402"/>
              <a:gd name="connsiteY25" fmla="*/ 4234363 h 4730345"/>
              <a:gd name="connsiteX26" fmla="*/ 449113 w 2158402"/>
              <a:gd name="connsiteY26" fmla="*/ 4124363 h 4730345"/>
              <a:gd name="connsiteX27" fmla="*/ 271836 w 2158402"/>
              <a:gd name="connsiteY27" fmla="*/ 2666694 h 4730345"/>
              <a:gd name="connsiteX28" fmla="*/ 296738 w 2158402"/>
              <a:gd name="connsiteY28" fmla="*/ 3858868 h 4730345"/>
              <a:gd name="connsiteX29" fmla="*/ 199413 w 2158402"/>
              <a:gd name="connsiteY29" fmla="*/ 2499770 h 4730345"/>
              <a:gd name="connsiteX30" fmla="*/ 141200 w 2158402"/>
              <a:gd name="connsiteY30" fmla="*/ 2792010 h 4730345"/>
              <a:gd name="connsiteX31" fmla="*/ 77048 w 2158402"/>
              <a:gd name="connsiteY31" fmla="*/ 2452269 h 4730345"/>
              <a:gd name="connsiteX32" fmla="*/ 21288 w 2158402"/>
              <a:gd name="connsiteY32" fmla="*/ 2659461 h 4730345"/>
              <a:gd name="connsiteX33" fmla="*/ 52521 w 2158402"/>
              <a:gd name="connsiteY33" fmla="*/ 1900862 h 4730345"/>
              <a:gd name="connsiteX34" fmla="*/ 117443 w 2158402"/>
              <a:gd name="connsiteY34"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689"/>
              <a:gd name="connsiteY0" fmla="*/ 1989801 h 4730345"/>
              <a:gd name="connsiteX1" fmla="*/ 100021 w 2163689"/>
              <a:gd name="connsiteY1" fmla="*/ 1782108 h 4730345"/>
              <a:gd name="connsiteX2" fmla="*/ 147523 w 2163689"/>
              <a:gd name="connsiteY2" fmla="*/ 915209 h 4730345"/>
              <a:gd name="connsiteX3" fmla="*/ 64395 w 2163689"/>
              <a:gd name="connsiteY3" fmla="*/ 897396 h 4730345"/>
              <a:gd name="connsiteX4" fmla="*/ 64856 w 2163689"/>
              <a:gd name="connsiteY4" fmla="*/ 656768 h 4730345"/>
              <a:gd name="connsiteX5" fmla="*/ 115977 w 2163689"/>
              <a:gd name="connsiteY5" fmla="*/ 270194 h 4730345"/>
              <a:gd name="connsiteX6" fmla="*/ 633180 w 2163689"/>
              <a:gd name="connsiteY6" fmla="*/ 543328 h 4730345"/>
              <a:gd name="connsiteX7" fmla="*/ 1055600 w 2163689"/>
              <a:gd name="connsiteY7" fmla="*/ 0 h 4730345"/>
              <a:gd name="connsiteX8" fmla="*/ 1478020 w 2163689"/>
              <a:gd name="connsiteY8" fmla="*/ 543328 h 4730345"/>
              <a:gd name="connsiteX9" fmla="*/ 2155539 w 2163689"/>
              <a:gd name="connsiteY9" fmla="*/ 543327 h 4730345"/>
              <a:gd name="connsiteX10" fmla="*/ 1869697 w 2163689"/>
              <a:gd name="connsiteY10" fmla="*/ 4086073 h 4730345"/>
              <a:gd name="connsiteX11" fmla="*/ 1818898 w 2163689"/>
              <a:gd name="connsiteY11" fmla="*/ 3972750 h 4730345"/>
              <a:gd name="connsiteX12" fmla="*/ 1818898 w 2163689"/>
              <a:gd name="connsiteY12" fmla="*/ 4312719 h 4730345"/>
              <a:gd name="connsiteX13" fmla="*/ 1752468 w 2163689"/>
              <a:gd name="connsiteY13" fmla="*/ 3863335 h 4730345"/>
              <a:gd name="connsiteX14" fmla="*/ 1607883 w 2163689"/>
              <a:gd name="connsiteY14" fmla="*/ 3269366 h 4730345"/>
              <a:gd name="connsiteX15" fmla="*/ 1768099 w 2163689"/>
              <a:gd name="connsiteY15" fmla="*/ 4668319 h 4730345"/>
              <a:gd name="connsiteX16" fmla="*/ 1420315 w 2163689"/>
              <a:gd name="connsiteY16" fmla="*/ 3519458 h 4730345"/>
              <a:gd name="connsiteX17" fmla="*/ 1412500 w 2163689"/>
              <a:gd name="connsiteY17" fmla="*/ 4265827 h 4730345"/>
              <a:gd name="connsiteX18" fmla="*/ 1342161 w 2163689"/>
              <a:gd name="connsiteY18" fmla="*/ 4015734 h 4730345"/>
              <a:gd name="connsiteX19" fmla="*/ 1342160 w 2163689"/>
              <a:gd name="connsiteY19" fmla="*/ 4429950 h 4730345"/>
              <a:gd name="connsiteX20" fmla="*/ 1181946 w 2163689"/>
              <a:gd name="connsiteY20" fmla="*/ 4132965 h 4730345"/>
              <a:gd name="connsiteX21" fmla="*/ 1045176 w 2163689"/>
              <a:gd name="connsiteY21" fmla="*/ 3824258 h 4730345"/>
              <a:gd name="connsiteX22" fmla="*/ 982653 w 2163689"/>
              <a:gd name="connsiteY22" fmla="*/ 3871150 h 4730345"/>
              <a:gd name="connsiteX23" fmla="*/ 978746 w 2163689"/>
              <a:gd name="connsiteY23" fmla="*/ 3968841 h 4730345"/>
              <a:gd name="connsiteX24" fmla="*/ 897548 w 2163689"/>
              <a:gd name="connsiteY24" fmla="*/ 3954987 h 4730345"/>
              <a:gd name="connsiteX25" fmla="*/ 836293 w 2163689"/>
              <a:gd name="connsiteY25" fmla="*/ 3800913 h 4730345"/>
              <a:gd name="connsiteX26" fmla="*/ 770978 w 2163689"/>
              <a:gd name="connsiteY26" fmla="*/ 4186861 h 4730345"/>
              <a:gd name="connsiteX27" fmla="*/ 687851 w 2163689"/>
              <a:gd name="connsiteY27" fmla="*/ 3854353 h 4730345"/>
              <a:gd name="connsiteX28" fmla="*/ 616599 w 2163689"/>
              <a:gd name="connsiteY28" fmla="*/ 4234363 h 4730345"/>
              <a:gd name="connsiteX29" fmla="*/ 449113 w 2163689"/>
              <a:gd name="connsiteY29" fmla="*/ 4124363 h 4730345"/>
              <a:gd name="connsiteX30" fmla="*/ 271836 w 2163689"/>
              <a:gd name="connsiteY30" fmla="*/ 2666694 h 4730345"/>
              <a:gd name="connsiteX31" fmla="*/ 296738 w 2163689"/>
              <a:gd name="connsiteY31" fmla="*/ 3858868 h 4730345"/>
              <a:gd name="connsiteX32" fmla="*/ 199413 w 2163689"/>
              <a:gd name="connsiteY32" fmla="*/ 2499770 h 4730345"/>
              <a:gd name="connsiteX33" fmla="*/ 141200 w 2163689"/>
              <a:gd name="connsiteY33" fmla="*/ 2792010 h 4730345"/>
              <a:gd name="connsiteX34" fmla="*/ 77048 w 2163689"/>
              <a:gd name="connsiteY34" fmla="*/ 2452269 h 4730345"/>
              <a:gd name="connsiteX35" fmla="*/ 21288 w 2163689"/>
              <a:gd name="connsiteY35" fmla="*/ 2659461 h 4730345"/>
              <a:gd name="connsiteX36" fmla="*/ 52521 w 2163689"/>
              <a:gd name="connsiteY36" fmla="*/ 1900862 h 4730345"/>
              <a:gd name="connsiteX37" fmla="*/ 117443 w 2163689"/>
              <a:gd name="connsiteY37" fmla="*/ 1989801 h 4730345"/>
              <a:gd name="connsiteX0" fmla="*/ 117443 w 2163689"/>
              <a:gd name="connsiteY0" fmla="*/ 1989801 h 4730345"/>
              <a:gd name="connsiteX1" fmla="*/ 100021 w 2163689"/>
              <a:gd name="connsiteY1" fmla="*/ 1782108 h 4730345"/>
              <a:gd name="connsiteX2" fmla="*/ 147523 w 2163689"/>
              <a:gd name="connsiteY2" fmla="*/ 915209 h 4730345"/>
              <a:gd name="connsiteX3" fmla="*/ 64395 w 2163689"/>
              <a:gd name="connsiteY3" fmla="*/ 897396 h 4730345"/>
              <a:gd name="connsiteX4" fmla="*/ 64856 w 2163689"/>
              <a:gd name="connsiteY4" fmla="*/ 656768 h 4730345"/>
              <a:gd name="connsiteX5" fmla="*/ 115977 w 2163689"/>
              <a:gd name="connsiteY5" fmla="*/ 270194 h 4730345"/>
              <a:gd name="connsiteX6" fmla="*/ 633180 w 2163689"/>
              <a:gd name="connsiteY6" fmla="*/ 543328 h 4730345"/>
              <a:gd name="connsiteX7" fmla="*/ 1055600 w 2163689"/>
              <a:gd name="connsiteY7" fmla="*/ 0 h 4730345"/>
              <a:gd name="connsiteX8" fmla="*/ 1478020 w 2163689"/>
              <a:gd name="connsiteY8" fmla="*/ 543328 h 4730345"/>
              <a:gd name="connsiteX9" fmla="*/ 2155539 w 2163689"/>
              <a:gd name="connsiteY9" fmla="*/ 543327 h 4730345"/>
              <a:gd name="connsiteX10" fmla="*/ 1869697 w 2163689"/>
              <a:gd name="connsiteY10" fmla="*/ 4086073 h 4730345"/>
              <a:gd name="connsiteX11" fmla="*/ 1818898 w 2163689"/>
              <a:gd name="connsiteY11" fmla="*/ 3972750 h 4730345"/>
              <a:gd name="connsiteX12" fmla="*/ 1818898 w 2163689"/>
              <a:gd name="connsiteY12" fmla="*/ 4312719 h 4730345"/>
              <a:gd name="connsiteX13" fmla="*/ 1752468 w 2163689"/>
              <a:gd name="connsiteY13" fmla="*/ 3863335 h 4730345"/>
              <a:gd name="connsiteX14" fmla="*/ 1607883 w 2163689"/>
              <a:gd name="connsiteY14" fmla="*/ 3269366 h 4730345"/>
              <a:gd name="connsiteX15" fmla="*/ 1768099 w 2163689"/>
              <a:gd name="connsiteY15" fmla="*/ 4668319 h 4730345"/>
              <a:gd name="connsiteX16" fmla="*/ 1420315 w 2163689"/>
              <a:gd name="connsiteY16" fmla="*/ 3519458 h 4730345"/>
              <a:gd name="connsiteX17" fmla="*/ 1412500 w 2163689"/>
              <a:gd name="connsiteY17" fmla="*/ 4265827 h 4730345"/>
              <a:gd name="connsiteX18" fmla="*/ 1342161 w 2163689"/>
              <a:gd name="connsiteY18" fmla="*/ 4015734 h 4730345"/>
              <a:gd name="connsiteX19" fmla="*/ 1342160 w 2163689"/>
              <a:gd name="connsiteY19" fmla="*/ 4429950 h 4730345"/>
              <a:gd name="connsiteX20" fmla="*/ 1181946 w 2163689"/>
              <a:gd name="connsiteY20" fmla="*/ 4132965 h 4730345"/>
              <a:gd name="connsiteX21" fmla="*/ 1045176 w 2163689"/>
              <a:gd name="connsiteY21" fmla="*/ 3824258 h 4730345"/>
              <a:gd name="connsiteX22" fmla="*/ 982653 w 2163689"/>
              <a:gd name="connsiteY22" fmla="*/ 3871150 h 4730345"/>
              <a:gd name="connsiteX23" fmla="*/ 978746 w 2163689"/>
              <a:gd name="connsiteY23" fmla="*/ 3968841 h 4730345"/>
              <a:gd name="connsiteX24" fmla="*/ 897548 w 2163689"/>
              <a:gd name="connsiteY24" fmla="*/ 3954987 h 4730345"/>
              <a:gd name="connsiteX25" fmla="*/ 836293 w 2163689"/>
              <a:gd name="connsiteY25" fmla="*/ 3800913 h 4730345"/>
              <a:gd name="connsiteX26" fmla="*/ 770978 w 2163689"/>
              <a:gd name="connsiteY26" fmla="*/ 4186861 h 4730345"/>
              <a:gd name="connsiteX27" fmla="*/ 687851 w 2163689"/>
              <a:gd name="connsiteY27" fmla="*/ 3854353 h 4730345"/>
              <a:gd name="connsiteX28" fmla="*/ 616599 w 2163689"/>
              <a:gd name="connsiteY28" fmla="*/ 4234363 h 4730345"/>
              <a:gd name="connsiteX29" fmla="*/ 449113 w 2163689"/>
              <a:gd name="connsiteY29" fmla="*/ 4124363 h 4730345"/>
              <a:gd name="connsiteX30" fmla="*/ 271836 w 2163689"/>
              <a:gd name="connsiteY30" fmla="*/ 2666694 h 4730345"/>
              <a:gd name="connsiteX31" fmla="*/ 296738 w 2163689"/>
              <a:gd name="connsiteY31" fmla="*/ 3858868 h 4730345"/>
              <a:gd name="connsiteX32" fmla="*/ 199413 w 2163689"/>
              <a:gd name="connsiteY32" fmla="*/ 2499770 h 4730345"/>
              <a:gd name="connsiteX33" fmla="*/ 141200 w 2163689"/>
              <a:gd name="connsiteY33" fmla="*/ 2792010 h 4730345"/>
              <a:gd name="connsiteX34" fmla="*/ 77048 w 2163689"/>
              <a:gd name="connsiteY34" fmla="*/ 2452269 h 4730345"/>
              <a:gd name="connsiteX35" fmla="*/ 21288 w 2163689"/>
              <a:gd name="connsiteY35" fmla="*/ 2659461 h 4730345"/>
              <a:gd name="connsiteX36" fmla="*/ 52521 w 2163689"/>
              <a:gd name="connsiteY36" fmla="*/ 1900862 h 4730345"/>
              <a:gd name="connsiteX37" fmla="*/ 117443 w 2163689"/>
              <a:gd name="connsiteY37" fmla="*/ 1989801 h 4730345"/>
              <a:gd name="connsiteX0" fmla="*/ 117443 w 2162434"/>
              <a:gd name="connsiteY0" fmla="*/ 1989801 h 4730345"/>
              <a:gd name="connsiteX1" fmla="*/ 100021 w 2162434"/>
              <a:gd name="connsiteY1" fmla="*/ 1782108 h 4730345"/>
              <a:gd name="connsiteX2" fmla="*/ 147523 w 2162434"/>
              <a:gd name="connsiteY2" fmla="*/ 915209 h 4730345"/>
              <a:gd name="connsiteX3" fmla="*/ 64395 w 2162434"/>
              <a:gd name="connsiteY3" fmla="*/ 897396 h 4730345"/>
              <a:gd name="connsiteX4" fmla="*/ 64856 w 2162434"/>
              <a:gd name="connsiteY4" fmla="*/ 656768 h 4730345"/>
              <a:gd name="connsiteX5" fmla="*/ 115977 w 2162434"/>
              <a:gd name="connsiteY5" fmla="*/ 270194 h 4730345"/>
              <a:gd name="connsiteX6" fmla="*/ 633180 w 2162434"/>
              <a:gd name="connsiteY6" fmla="*/ 543328 h 4730345"/>
              <a:gd name="connsiteX7" fmla="*/ 1055600 w 2162434"/>
              <a:gd name="connsiteY7" fmla="*/ 0 h 4730345"/>
              <a:gd name="connsiteX8" fmla="*/ 1478020 w 2162434"/>
              <a:gd name="connsiteY8" fmla="*/ 543328 h 4730345"/>
              <a:gd name="connsiteX9" fmla="*/ 2155539 w 2162434"/>
              <a:gd name="connsiteY9" fmla="*/ 543327 h 4730345"/>
              <a:gd name="connsiteX10" fmla="*/ 1869697 w 2162434"/>
              <a:gd name="connsiteY10" fmla="*/ 4086073 h 4730345"/>
              <a:gd name="connsiteX11" fmla="*/ 1818898 w 2162434"/>
              <a:gd name="connsiteY11" fmla="*/ 3972750 h 4730345"/>
              <a:gd name="connsiteX12" fmla="*/ 1818898 w 2162434"/>
              <a:gd name="connsiteY12" fmla="*/ 4312719 h 4730345"/>
              <a:gd name="connsiteX13" fmla="*/ 1752468 w 2162434"/>
              <a:gd name="connsiteY13" fmla="*/ 3863335 h 4730345"/>
              <a:gd name="connsiteX14" fmla="*/ 1607883 w 2162434"/>
              <a:gd name="connsiteY14" fmla="*/ 3269366 h 4730345"/>
              <a:gd name="connsiteX15" fmla="*/ 1768099 w 2162434"/>
              <a:gd name="connsiteY15" fmla="*/ 4668319 h 4730345"/>
              <a:gd name="connsiteX16" fmla="*/ 1420315 w 2162434"/>
              <a:gd name="connsiteY16" fmla="*/ 3519458 h 4730345"/>
              <a:gd name="connsiteX17" fmla="*/ 1412500 w 2162434"/>
              <a:gd name="connsiteY17" fmla="*/ 4265827 h 4730345"/>
              <a:gd name="connsiteX18" fmla="*/ 1342161 w 2162434"/>
              <a:gd name="connsiteY18" fmla="*/ 4015734 h 4730345"/>
              <a:gd name="connsiteX19" fmla="*/ 1342160 w 2162434"/>
              <a:gd name="connsiteY19" fmla="*/ 4429950 h 4730345"/>
              <a:gd name="connsiteX20" fmla="*/ 1181946 w 2162434"/>
              <a:gd name="connsiteY20" fmla="*/ 4132965 h 4730345"/>
              <a:gd name="connsiteX21" fmla="*/ 1045176 w 2162434"/>
              <a:gd name="connsiteY21" fmla="*/ 3824258 h 4730345"/>
              <a:gd name="connsiteX22" fmla="*/ 982653 w 2162434"/>
              <a:gd name="connsiteY22" fmla="*/ 3871150 h 4730345"/>
              <a:gd name="connsiteX23" fmla="*/ 978746 w 2162434"/>
              <a:gd name="connsiteY23" fmla="*/ 3968841 h 4730345"/>
              <a:gd name="connsiteX24" fmla="*/ 897548 w 2162434"/>
              <a:gd name="connsiteY24" fmla="*/ 3954987 h 4730345"/>
              <a:gd name="connsiteX25" fmla="*/ 836293 w 2162434"/>
              <a:gd name="connsiteY25" fmla="*/ 3800913 h 4730345"/>
              <a:gd name="connsiteX26" fmla="*/ 770978 w 2162434"/>
              <a:gd name="connsiteY26" fmla="*/ 4186861 h 4730345"/>
              <a:gd name="connsiteX27" fmla="*/ 687851 w 2162434"/>
              <a:gd name="connsiteY27" fmla="*/ 3854353 h 4730345"/>
              <a:gd name="connsiteX28" fmla="*/ 616599 w 2162434"/>
              <a:gd name="connsiteY28" fmla="*/ 4234363 h 4730345"/>
              <a:gd name="connsiteX29" fmla="*/ 449113 w 2162434"/>
              <a:gd name="connsiteY29" fmla="*/ 4124363 h 4730345"/>
              <a:gd name="connsiteX30" fmla="*/ 271836 w 2162434"/>
              <a:gd name="connsiteY30" fmla="*/ 2666694 h 4730345"/>
              <a:gd name="connsiteX31" fmla="*/ 296738 w 2162434"/>
              <a:gd name="connsiteY31" fmla="*/ 3858868 h 4730345"/>
              <a:gd name="connsiteX32" fmla="*/ 199413 w 2162434"/>
              <a:gd name="connsiteY32" fmla="*/ 2499770 h 4730345"/>
              <a:gd name="connsiteX33" fmla="*/ 141200 w 2162434"/>
              <a:gd name="connsiteY33" fmla="*/ 2792010 h 4730345"/>
              <a:gd name="connsiteX34" fmla="*/ 77048 w 2162434"/>
              <a:gd name="connsiteY34" fmla="*/ 2452269 h 4730345"/>
              <a:gd name="connsiteX35" fmla="*/ 21288 w 2162434"/>
              <a:gd name="connsiteY35" fmla="*/ 2659461 h 4730345"/>
              <a:gd name="connsiteX36" fmla="*/ 52521 w 2162434"/>
              <a:gd name="connsiteY36" fmla="*/ 1900862 h 4730345"/>
              <a:gd name="connsiteX37" fmla="*/ 117443 w 2162434"/>
              <a:gd name="connsiteY37" fmla="*/ 1989801 h 4730345"/>
              <a:gd name="connsiteX0" fmla="*/ 117443 w 2165427"/>
              <a:gd name="connsiteY0" fmla="*/ 1989801 h 4730345"/>
              <a:gd name="connsiteX1" fmla="*/ 100021 w 2165427"/>
              <a:gd name="connsiteY1" fmla="*/ 1782108 h 4730345"/>
              <a:gd name="connsiteX2" fmla="*/ 147523 w 2165427"/>
              <a:gd name="connsiteY2" fmla="*/ 915209 h 4730345"/>
              <a:gd name="connsiteX3" fmla="*/ 64395 w 2165427"/>
              <a:gd name="connsiteY3" fmla="*/ 897396 h 4730345"/>
              <a:gd name="connsiteX4" fmla="*/ 64856 w 2165427"/>
              <a:gd name="connsiteY4" fmla="*/ 656768 h 4730345"/>
              <a:gd name="connsiteX5" fmla="*/ 115977 w 2165427"/>
              <a:gd name="connsiteY5" fmla="*/ 270194 h 4730345"/>
              <a:gd name="connsiteX6" fmla="*/ 633180 w 2165427"/>
              <a:gd name="connsiteY6" fmla="*/ 543328 h 4730345"/>
              <a:gd name="connsiteX7" fmla="*/ 1055600 w 2165427"/>
              <a:gd name="connsiteY7" fmla="*/ 0 h 4730345"/>
              <a:gd name="connsiteX8" fmla="*/ 1478020 w 2165427"/>
              <a:gd name="connsiteY8" fmla="*/ 543328 h 4730345"/>
              <a:gd name="connsiteX9" fmla="*/ 2155539 w 2165427"/>
              <a:gd name="connsiteY9" fmla="*/ 543327 h 4730345"/>
              <a:gd name="connsiteX10" fmla="*/ 1873604 w 2165427"/>
              <a:gd name="connsiteY10" fmla="*/ 3660134 h 4730345"/>
              <a:gd name="connsiteX11" fmla="*/ 1869697 w 2165427"/>
              <a:gd name="connsiteY11" fmla="*/ 4086073 h 4730345"/>
              <a:gd name="connsiteX12" fmla="*/ 1818898 w 2165427"/>
              <a:gd name="connsiteY12" fmla="*/ 3972750 h 4730345"/>
              <a:gd name="connsiteX13" fmla="*/ 1818898 w 2165427"/>
              <a:gd name="connsiteY13" fmla="*/ 4312719 h 4730345"/>
              <a:gd name="connsiteX14" fmla="*/ 1752468 w 2165427"/>
              <a:gd name="connsiteY14" fmla="*/ 3863335 h 4730345"/>
              <a:gd name="connsiteX15" fmla="*/ 1607883 w 2165427"/>
              <a:gd name="connsiteY15" fmla="*/ 3269366 h 4730345"/>
              <a:gd name="connsiteX16" fmla="*/ 1768099 w 2165427"/>
              <a:gd name="connsiteY16" fmla="*/ 4668319 h 4730345"/>
              <a:gd name="connsiteX17" fmla="*/ 1420315 w 2165427"/>
              <a:gd name="connsiteY17" fmla="*/ 3519458 h 4730345"/>
              <a:gd name="connsiteX18" fmla="*/ 1412500 w 2165427"/>
              <a:gd name="connsiteY18" fmla="*/ 4265827 h 4730345"/>
              <a:gd name="connsiteX19" fmla="*/ 1342161 w 2165427"/>
              <a:gd name="connsiteY19" fmla="*/ 4015734 h 4730345"/>
              <a:gd name="connsiteX20" fmla="*/ 1342160 w 2165427"/>
              <a:gd name="connsiteY20" fmla="*/ 4429950 h 4730345"/>
              <a:gd name="connsiteX21" fmla="*/ 1181946 w 2165427"/>
              <a:gd name="connsiteY21" fmla="*/ 4132965 h 4730345"/>
              <a:gd name="connsiteX22" fmla="*/ 1045176 w 2165427"/>
              <a:gd name="connsiteY22" fmla="*/ 3824258 h 4730345"/>
              <a:gd name="connsiteX23" fmla="*/ 982653 w 2165427"/>
              <a:gd name="connsiteY23" fmla="*/ 3871150 h 4730345"/>
              <a:gd name="connsiteX24" fmla="*/ 978746 w 2165427"/>
              <a:gd name="connsiteY24" fmla="*/ 3968841 h 4730345"/>
              <a:gd name="connsiteX25" fmla="*/ 897548 w 2165427"/>
              <a:gd name="connsiteY25" fmla="*/ 3954987 h 4730345"/>
              <a:gd name="connsiteX26" fmla="*/ 836293 w 2165427"/>
              <a:gd name="connsiteY26" fmla="*/ 3800913 h 4730345"/>
              <a:gd name="connsiteX27" fmla="*/ 770978 w 2165427"/>
              <a:gd name="connsiteY27" fmla="*/ 4186861 h 4730345"/>
              <a:gd name="connsiteX28" fmla="*/ 687851 w 2165427"/>
              <a:gd name="connsiteY28" fmla="*/ 3854353 h 4730345"/>
              <a:gd name="connsiteX29" fmla="*/ 616599 w 2165427"/>
              <a:gd name="connsiteY29" fmla="*/ 4234363 h 4730345"/>
              <a:gd name="connsiteX30" fmla="*/ 449113 w 2165427"/>
              <a:gd name="connsiteY30" fmla="*/ 4124363 h 4730345"/>
              <a:gd name="connsiteX31" fmla="*/ 271836 w 2165427"/>
              <a:gd name="connsiteY31" fmla="*/ 2666694 h 4730345"/>
              <a:gd name="connsiteX32" fmla="*/ 296738 w 2165427"/>
              <a:gd name="connsiteY32" fmla="*/ 3858868 h 4730345"/>
              <a:gd name="connsiteX33" fmla="*/ 199413 w 2165427"/>
              <a:gd name="connsiteY33" fmla="*/ 2499770 h 4730345"/>
              <a:gd name="connsiteX34" fmla="*/ 141200 w 2165427"/>
              <a:gd name="connsiteY34" fmla="*/ 2792010 h 4730345"/>
              <a:gd name="connsiteX35" fmla="*/ 77048 w 2165427"/>
              <a:gd name="connsiteY35" fmla="*/ 2452269 h 4730345"/>
              <a:gd name="connsiteX36" fmla="*/ 21288 w 2165427"/>
              <a:gd name="connsiteY36" fmla="*/ 2659461 h 4730345"/>
              <a:gd name="connsiteX37" fmla="*/ 52521 w 2165427"/>
              <a:gd name="connsiteY37" fmla="*/ 1900862 h 4730345"/>
              <a:gd name="connsiteX38" fmla="*/ 117443 w 2165427"/>
              <a:gd name="connsiteY38" fmla="*/ 1989801 h 4730345"/>
              <a:gd name="connsiteX0" fmla="*/ 117443 w 2165427"/>
              <a:gd name="connsiteY0" fmla="*/ 1989801 h 4730345"/>
              <a:gd name="connsiteX1" fmla="*/ 100021 w 2165427"/>
              <a:gd name="connsiteY1" fmla="*/ 1782108 h 4730345"/>
              <a:gd name="connsiteX2" fmla="*/ 147523 w 2165427"/>
              <a:gd name="connsiteY2" fmla="*/ 915209 h 4730345"/>
              <a:gd name="connsiteX3" fmla="*/ 64395 w 2165427"/>
              <a:gd name="connsiteY3" fmla="*/ 897396 h 4730345"/>
              <a:gd name="connsiteX4" fmla="*/ 64856 w 2165427"/>
              <a:gd name="connsiteY4" fmla="*/ 656768 h 4730345"/>
              <a:gd name="connsiteX5" fmla="*/ 115977 w 2165427"/>
              <a:gd name="connsiteY5" fmla="*/ 270194 h 4730345"/>
              <a:gd name="connsiteX6" fmla="*/ 633180 w 2165427"/>
              <a:gd name="connsiteY6" fmla="*/ 543328 h 4730345"/>
              <a:gd name="connsiteX7" fmla="*/ 1055600 w 2165427"/>
              <a:gd name="connsiteY7" fmla="*/ 0 h 4730345"/>
              <a:gd name="connsiteX8" fmla="*/ 1478020 w 2165427"/>
              <a:gd name="connsiteY8" fmla="*/ 543328 h 4730345"/>
              <a:gd name="connsiteX9" fmla="*/ 2155539 w 2165427"/>
              <a:gd name="connsiteY9" fmla="*/ 543327 h 4730345"/>
              <a:gd name="connsiteX10" fmla="*/ 1873604 w 2165427"/>
              <a:gd name="connsiteY10" fmla="*/ 3660134 h 4730345"/>
              <a:gd name="connsiteX11" fmla="*/ 1869697 w 2165427"/>
              <a:gd name="connsiteY11" fmla="*/ 4086073 h 4730345"/>
              <a:gd name="connsiteX12" fmla="*/ 1818898 w 2165427"/>
              <a:gd name="connsiteY12" fmla="*/ 3972750 h 4730345"/>
              <a:gd name="connsiteX13" fmla="*/ 1818898 w 2165427"/>
              <a:gd name="connsiteY13" fmla="*/ 4312719 h 4730345"/>
              <a:gd name="connsiteX14" fmla="*/ 1752468 w 2165427"/>
              <a:gd name="connsiteY14" fmla="*/ 3863335 h 4730345"/>
              <a:gd name="connsiteX15" fmla="*/ 1607883 w 2165427"/>
              <a:gd name="connsiteY15" fmla="*/ 3269366 h 4730345"/>
              <a:gd name="connsiteX16" fmla="*/ 1768099 w 2165427"/>
              <a:gd name="connsiteY16" fmla="*/ 4668319 h 4730345"/>
              <a:gd name="connsiteX17" fmla="*/ 1420315 w 2165427"/>
              <a:gd name="connsiteY17" fmla="*/ 3519458 h 4730345"/>
              <a:gd name="connsiteX18" fmla="*/ 1412500 w 2165427"/>
              <a:gd name="connsiteY18" fmla="*/ 4265827 h 4730345"/>
              <a:gd name="connsiteX19" fmla="*/ 1342161 w 2165427"/>
              <a:gd name="connsiteY19" fmla="*/ 4015734 h 4730345"/>
              <a:gd name="connsiteX20" fmla="*/ 1342160 w 2165427"/>
              <a:gd name="connsiteY20" fmla="*/ 4429950 h 4730345"/>
              <a:gd name="connsiteX21" fmla="*/ 1181946 w 2165427"/>
              <a:gd name="connsiteY21" fmla="*/ 4132965 h 4730345"/>
              <a:gd name="connsiteX22" fmla="*/ 1045176 w 2165427"/>
              <a:gd name="connsiteY22" fmla="*/ 3824258 h 4730345"/>
              <a:gd name="connsiteX23" fmla="*/ 982653 w 2165427"/>
              <a:gd name="connsiteY23" fmla="*/ 3871150 h 4730345"/>
              <a:gd name="connsiteX24" fmla="*/ 978746 w 2165427"/>
              <a:gd name="connsiteY24" fmla="*/ 3968841 h 4730345"/>
              <a:gd name="connsiteX25" fmla="*/ 897548 w 2165427"/>
              <a:gd name="connsiteY25" fmla="*/ 3954987 h 4730345"/>
              <a:gd name="connsiteX26" fmla="*/ 836293 w 2165427"/>
              <a:gd name="connsiteY26" fmla="*/ 3800913 h 4730345"/>
              <a:gd name="connsiteX27" fmla="*/ 770978 w 2165427"/>
              <a:gd name="connsiteY27" fmla="*/ 4186861 h 4730345"/>
              <a:gd name="connsiteX28" fmla="*/ 687851 w 2165427"/>
              <a:gd name="connsiteY28" fmla="*/ 3854353 h 4730345"/>
              <a:gd name="connsiteX29" fmla="*/ 616599 w 2165427"/>
              <a:gd name="connsiteY29" fmla="*/ 4234363 h 4730345"/>
              <a:gd name="connsiteX30" fmla="*/ 449113 w 2165427"/>
              <a:gd name="connsiteY30" fmla="*/ 4124363 h 4730345"/>
              <a:gd name="connsiteX31" fmla="*/ 271836 w 2165427"/>
              <a:gd name="connsiteY31" fmla="*/ 2666694 h 4730345"/>
              <a:gd name="connsiteX32" fmla="*/ 296738 w 2165427"/>
              <a:gd name="connsiteY32" fmla="*/ 3858868 h 4730345"/>
              <a:gd name="connsiteX33" fmla="*/ 199413 w 2165427"/>
              <a:gd name="connsiteY33" fmla="*/ 2499770 h 4730345"/>
              <a:gd name="connsiteX34" fmla="*/ 141200 w 2165427"/>
              <a:gd name="connsiteY34" fmla="*/ 2792010 h 4730345"/>
              <a:gd name="connsiteX35" fmla="*/ 77048 w 2165427"/>
              <a:gd name="connsiteY35" fmla="*/ 2452269 h 4730345"/>
              <a:gd name="connsiteX36" fmla="*/ 21288 w 2165427"/>
              <a:gd name="connsiteY36" fmla="*/ 2659461 h 4730345"/>
              <a:gd name="connsiteX37" fmla="*/ 52521 w 2165427"/>
              <a:gd name="connsiteY37" fmla="*/ 1900862 h 4730345"/>
              <a:gd name="connsiteX38" fmla="*/ 117443 w 2165427"/>
              <a:gd name="connsiteY38" fmla="*/ 1989801 h 4730345"/>
              <a:gd name="connsiteX0" fmla="*/ 117443 w 2172015"/>
              <a:gd name="connsiteY0" fmla="*/ 1989801 h 4730345"/>
              <a:gd name="connsiteX1" fmla="*/ 100021 w 2172015"/>
              <a:gd name="connsiteY1" fmla="*/ 1782108 h 4730345"/>
              <a:gd name="connsiteX2" fmla="*/ 147523 w 2172015"/>
              <a:gd name="connsiteY2" fmla="*/ 915209 h 4730345"/>
              <a:gd name="connsiteX3" fmla="*/ 64395 w 2172015"/>
              <a:gd name="connsiteY3" fmla="*/ 897396 h 4730345"/>
              <a:gd name="connsiteX4" fmla="*/ 64856 w 2172015"/>
              <a:gd name="connsiteY4" fmla="*/ 656768 h 4730345"/>
              <a:gd name="connsiteX5" fmla="*/ 115977 w 2172015"/>
              <a:gd name="connsiteY5" fmla="*/ 270194 h 4730345"/>
              <a:gd name="connsiteX6" fmla="*/ 633180 w 2172015"/>
              <a:gd name="connsiteY6" fmla="*/ 543328 h 4730345"/>
              <a:gd name="connsiteX7" fmla="*/ 1055600 w 2172015"/>
              <a:gd name="connsiteY7" fmla="*/ 0 h 4730345"/>
              <a:gd name="connsiteX8" fmla="*/ 1478020 w 2172015"/>
              <a:gd name="connsiteY8" fmla="*/ 543328 h 4730345"/>
              <a:gd name="connsiteX9" fmla="*/ 2155539 w 2172015"/>
              <a:gd name="connsiteY9" fmla="*/ 543327 h 4730345"/>
              <a:gd name="connsiteX10" fmla="*/ 1959573 w 2172015"/>
              <a:gd name="connsiteY10" fmla="*/ 3597611 h 4730345"/>
              <a:gd name="connsiteX11" fmla="*/ 1873604 w 2172015"/>
              <a:gd name="connsiteY11" fmla="*/ 3660134 h 4730345"/>
              <a:gd name="connsiteX12" fmla="*/ 1869697 w 2172015"/>
              <a:gd name="connsiteY12" fmla="*/ 4086073 h 4730345"/>
              <a:gd name="connsiteX13" fmla="*/ 1818898 w 2172015"/>
              <a:gd name="connsiteY13" fmla="*/ 3972750 h 4730345"/>
              <a:gd name="connsiteX14" fmla="*/ 1818898 w 2172015"/>
              <a:gd name="connsiteY14" fmla="*/ 4312719 h 4730345"/>
              <a:gd name="connsiteX15" fmla="*/ 1752468 w 2172015"/>
              <a:gd name="connsiteY15" fmla="*/ 3863335 h 4730345"/>
              <a:gd name="connsiteX16" fmla="*/ 1607883 w 2172015"/>
              <a:gd name="connsiteY16" fmla="*/ 3269366 h 4730345"/>
              <a:gd name="connsiteX17" fmla="*/ 1768099 w 2172015"/>
              <a:gd name="connsiteY17" fmla="*/ 4668319 h 4730345"/>
              <a:gd name="connsiteX18" fmla="*/ 1420315 w 2172015"/>
              <a:gd name="connsiteY18" fmla="*/ 3519458 h 4730345"/>
              <a:gd name="connsiteX19" fmla="*/ 1412500 w 2172015"/>
              <a:gd name="connsiteY19" fmla="*/ 4265827 h 4730345"/>
              <a:gd name="connsiteX20" fmla="*/ 1342161 w 2172015"/>
              <a:gd name="connsiteY20" fmla="*/ 4015734 h 4730345"/>
              <a:gd name="connsiteX21" fmla="*/ 1342160 w 2172015"/>
              <a:gd name="connsiteY21" fmla="*/ 4429950 h 4730345"/>
              <a:gd name="connsiteX22" fmla="*/ 1181946 w 2172015"/>
              <a:gd name="connsiteY22" fmla="*/ 4132965 h 4730345"/>
              <a:gd name="connsiteX23" fmla="*/ 1045176 w 2172015"/>
              <a:gd name="connsiteY23" fmla="*/ 3824258 h 4730345"/>
              <a:gd name="connsiteX24" fmla="*/ 982653 w 2172015"/>
              <a:gd name="connsiteY24" fmla="*/ 3871150 h 4730345"/>
              <a:gd name="connsiteX25" fmla="*/ 978746 w 2172015"/>
              <a:gd name="connsiteY25" fmla="*/ 3968841 h 4730345"/>
              <a:gd name="connsiteX26" fmla="*/ 897548 w 2172015"/>
              <a:gd name="connsiteY26" fmla="*/ 3954987 h 4730345"/>
              <a:gd name="connsiteX27" fmla="*/ 836293 w 2172015"/>
              <a:gd name="connsiteY27" fmla="*/ 3800913 h 4730345"/>
              <a:gd name="connsiteX28" fmla="*/ 770978 w 2172015"/>
              <a:gd name="connsiteY28" fmla="*/ 4186861 h 4730345"/>
              <a:gd name="connsiteX29" fmla="*/ 687851 w 2172015"/>
              <a:gd name="connsiteY29" fmla="*/ 3854353 h 4730345"/>
              <a:gd name="connsiteX30" fmla="*/ 616599 w 2172015"/>
              <a:gd name="connsiteY30" fmla="*/ 4234363 h 4730345"/>
              <a:gd name="connsiteX31" fmla="*/ 449113 w 2172015"/>
              <a:gd name="connsiteY31" fmla="*/ 4124363 h 4730345"/>
              <a:gd name="connsiteX32" fmla="*/ 271836 w 2172015"/>
              <a:gd name="connsiteY32" fmla="*/ 2666694 h 4730345"/>
              <a:gd name="connsiteX33" fmla="*/ 296738 w 2172015"/>
              <a:gd name="connsiteY33" fmla="*/ 3858868 h 4730345"/>
              <a:gd name="connsiteX34" fmla="*/ 199413 w 2172015"/>
              <a:gd name="connsiteY34" fmla="*/ 2499770 h 4730345"/>
              <a:gd name="connsiteX35" fmla="*/ 141200 w 2172015"/>
              <a:gd name="connsiteY35" fmla="*/ 2792010 h 4730345"/>
              <a:gd name="connsiteX36" fmla="*/ 77048 w 2172015"/>
              <a:gd name="connsiteY36" fmla="*/ 2452269 h 4730345"/>
              <a:gd name="connsiteX37" fmla="*/ 21288 w 2172015"/>
              <a:gd name="connsiteY37" fmla="*/ 2659461 h 4730345"/>
              <a:gd name="connsiteX38" fmla="*/ 52521 w 2172015"/>
              <a:gd name="connsiteY38" fmla="*/ 1900862 h 4730345"/>
              <a:gd name="connsiteX39" fmla="*/ 117443 w 2172015"/>
              <a:gd name="connsiteY39" fmla="*/ 1989801 h 4730345"/>
              <a:gd name="connsiteX0" fmla="*/ 117443 w 2179939"/>
              <a:gd name="connsiteY0" fmla="*/ 1989801 h 4730345"/>
              <a:gd name="connsiteX1" fmla="*/ 100021 w 2179939"/>
              <a:gd name="connsiteY1" fmla="*/ 1782108 h 4730345"/>
              <a:gd name="connsiteX2" fmla="*/ 147523 w 2179939"/>
              <a:gd name="connsiteY2" fmla="*/ 915209 h 4730345"/>
              <a:gd name="connsiteX3" fmla="*/ 64395 w 2179939"/>
              <a:gd name="connsiteY3" fmla="*/ 897396 h 4730345"/>
              <a:gd name="connsiteX4" fmla="*/ 64856 w 2179939"/>
              <a:gd name="connsiteY4" fmla="*/ 656768 h 4730345"/>
              <a:gd name="connsiteX5" fmla="*/ 115977 w 2179939"/>
              <a:gd name="connsiteY5" fmla="*/ 270194 h 4730345"/>
              <a:gd name="connsiteX6" fmla="*/ 633180 w 2179939"/>
              <a:gd name="connsiteY6" fmla="*/ 543328 h 4730345"/>
              <a:gd name="connsiteX7" fmla="*/ 1055600 w 2179939"/>
              <a:gd name="connsiteY7" fmla="*/ 0 h 4730345"/>
              <a:gd name="connsiteX8" fmla="*/ 1478020 w 2179939"/>
              <a:gd name="connsiteY8" fmla="*/ 543328 h 4730345"/>
              <a:gd name="connsiteX9" fmla="*/ 2155539 w 2179939"/>
              <a:gd name="connsiteY9" fmla="*/ 543327 h 4730345"/>
              <a:gd name="connsiteX10" fmla="*/ 2022097 w 2179939"/>
              <a:gd name="connsiteY10" fmla="*/ 3894596 h 4730345"/>
              <a:gd name="connsiteX11" fmla="*/ 1959573 w 2179939"/>
              <a:gd name="connsiteY11" fmla="*/ 3597611 h 4730345"/>
              <a:gd name="connsiteX12" fmla="*/ 1873604 w 2179939"/>
              <a:gd name="connsiteY12" fmla="*/ 3660134 h 4730345"/>
              <a:gd name="connsiteX13" fmla="*/ 1869697 w 2179939"/>
              <a:gd name="connsiteY13" fmla="*/ 4086073 h 4730345"/>
              <a:gd name="connsiteX14" fmla="*/ 1818898 w 2179939"/>
              <a:gd name="connsiteY14" fmla="*/ 3972750 h 4730345"/>
              <a:gd name="connsiteX15" fmla="*/ 1818898 w 2179939"/>
              <a:gd name="connsiteY15" fmla="*/ 4312719 h 4730345"/>
              <a:gd name="connsiteX16" fmla="*/ 1752468 w 2179939"/>
              <a:gd name="connsiteY16" fmla="*/ 3863335 h 4730345"/>
              <a:gd name="connsiteX17" fmla="*/ 1607883 w 2179939"/>
              <a:gd name="connsiteY17" fmla="*/ 3269366 h 4730345"/>
              <a:gd name="connsiteX18" fmla="*/ 1768099 w 2179939"/>
              <a:gd name="connsiteY18" fmla="*/ 4668319 h 4730345"/>
              <a:gd name="connsiteX19" fmla="*/ 1420315 w 2179939"/>
              <a:gd name="connsiteY19" fmla="*/ 3519458 h 4730345"/>
              <a:gd name="connsiteX20" fmla="*/ 1412500 w 2179939"/>
              <a:gd name="connsiteY20" fmla="*/ 4265827 h 4730345"/>
              <a:gd name="connsiteX21" fmla="*/ 1342161 w 2179939"/>
              <a:gd name="connsiteY21" fmla="*/ 4015734 h 4730345"/>
              <a:gd name="connsiteX22" fmla="*/ 1342160 w 2179939"/>
              <a:gd name="connsiteY22" fmla="*/ 4429950 h 4730345"/>
              <a:gd name="connsiteX23" fmla="*/ 1181946 w 2179939"/>
              <a:gd name="connsiteY23" fmla="*/ 4132965 h 4730345"/>
              <a:gd name="connsiteX24" fmla="*/ 1045176 w 2179939"/>
              <a:gd name="connsiteY24" fmla="*/ 3824258 h 4730345"/>
              <a:gd name="connsiteX25" fmla="*/ 982653 w 2179939"/>
              <a:gd name="connsiteY25" fmla="*/ 3871150 h 4730345"/>
              <a:gd name="connsiteX26" fmla="*/ 978746 w 2179939"/>
              <a:gd name="connsiteY26" fmla="*/ 3968841 h 4730345"/>
              <a:gd name="connsiteX27" fmla="*/ 897548 w 2179939"/>
              <a:gd name="connsiteY27" fmla="*/ 3954987 h 4730345"/>
              <a:gd name="connsiteX28" fmla="*/ 836293 w 2179939"/>
              <a:gd name="connsiteY28" fmla="*/ 3800913 h 4730345"/>
              <a:gd name="connsiteX29" fmla="*/ 770978 w 2179939"/>
              <a:gd name="connsiteY29" fmla="*/ 4186861 h 4730345"/>
              <a:gd name="connsiteX30" fmla="*/ 687851 w 2179939"/>
              <a:gd name="connsiteY30" fmla="*/ 3854353 h 4730345"/>
              <a:gd name="connsiteX31" fmla="*/ 616599 w 2179939"/>
              <a:gd name="connsiteY31" fmla="*/ 4234363 h 4730345"/>
              <a:gd name="connsiteX32" fmla="*/ 449113 w 2179939"/>
              <a:gd name="connsiteY32" fmla="*/ 4124363 h 4730345"/>
              <a:gd name="connsiteX33" fmla="*/ 271836 w 2179939"/>
              <a:gd name="connsiteY33" fmla="*/ 2666694 h 4730345"/>
              <a:gd name="connsiteX34" fmla="*/ 296738 w 2179939"/>
              <a:gd name="connsiteY34" fmla="*/ 3858868 h 4730345"/>
              <a:gd name="connsiteX35" fmla="*/ 199413 w 2179939"/>
              <a:gd name="connsiteY35" fmla="*/ 2499770 h 4730345"/>
              <a:gd name="connsiteX36" fmla="*/ 141200 w 2179939"/>
              <a:gd name="connsiteY36" fmla="*/ 2792010 h 4730345"/>
              <a:gd name="connsiteX37" fmla="*/ 77048 w 2179939"/>
              <a:gd name="connsiteY37" fmla="*/ 2452269 h 4730345"/>
              <a:gd name="connsiteX38" fmla="*/ 21288 w 2179939"/>
              <a:gd name="connsiteY38" fmla="*/ 2659461 h 4730345"/>
              <a:gd name="connsiteX39" fmla="*/ 52521 w 2179939"/>
              <a:gd name="connsiteY39" fmla="*/ 1900862 h 4730345"/>
              <a:gd name="connsiteX40" fmla="*/ 117443 w 2179939"/>
              <a:gd name="connsiteY40" fmla="*/ 1989801 h 4730345"/>
              <a:gd name="connsiteX0" fmla="*/ 117443 w 2181221"/>
              <a:gd name="connsiteY0" fmla="*/ 1989801 h 4730345"/>
              <a:gd name="connsiteX1" fmla="*/ 100021 w 2181221"/>
              <a:gd name="connsiteY1" fmla="*/ 1782108 h 4730345"/>
              <a:gd name="connsiteX2" fmla="*/ 147523 w 2181221"/>
              <a:gd name="connsiteY2" fmla="*/ 915209 h 4730345"/>
              <a:gd name="connsiteX3" fmla="*/ 64395 w 2181221"/>
              <a:gd name="connsiteY3" fmla="*/ 897396 h 4730345"/>
              <a:gd name="connsiteX4" fmla="*/ 64856 w 2181221"/>
              <a:gd name="connsiteY4" fmla="*/ 656768 h 4730345"/>
              <a:gd name="connsiteX5" fmla="*/ 115977 w 2181221"/>
              <a:gd name="connsiteY5" fmla="*/ 270194 h 4730345"/>
              <a:gd name="connsiteX6" fmla="*/ 633180 w 2181221"/>
              <a:gd name="connsiteY6" fmla="*/ 543328 h 4730345"/>
              <a:gd name="connsiteX7" fmla="*/ 1055600 w 2181221"/>
              <a:gd name="connsiteY7" fmla="*/ 0 h 4730345"/>
              <a:gd name="connsiteX8" fmla="*/ 1478020 w 2181221"/>
              <a:gd name="connsiteY8" fmla="*/ 543328 h 4730345"/>
              <a:gd name="connsiteX9" fmla="*/ 2155539 w 2181221"/>
              <a:gd name="connsiteY9" fmla="*/ 543327 h 4730345"/>
              <a:gd name="connsiteX10" fmla="*/ 2022097 w 2181221"/>
              <a:gd name="connsiteY10" fmla="*/ 3597611 h 4730345"/>
              <a:gd name="connsiteX11" fmla="*/ 2022097 w 2181221"/>
              <a:gd name="connsiteY11" fmla="*/ 3894596 h 4730345"/>
              <a:gd name="connsiteX12" fmla="*/ 1959573 w 2181221"/>
              <a:gd name="connsiteY12" fmla="*/ 3597611 h 4730345"/>
              <a:gd name="connsiteX13" fmla="*/ 1873604 w 2181221"/>
              <a:gd name="connsiteY13" fmla="*/ 3660134 h 4730345"/>
              <a:gd name="connsiteX14" fmla="*/ 1869697 w 2181221"/>
              <a:gd name="connsiteY14" fmla="*/ 4086073 h 4730345"/>
              <a:gd name="connsiteX15" fmla="*/ 1818898 w 2181221"/>
              <a:gd name="connsiteY15" fmla="*/ 3972750 h 4730345"/>
              <a:gd name="connsiteX16" fmla="*/ 1818898 w 2181221"/>
              <a:gd name="connsiteY16" fmla="*/ 4312719 h 4730345"/>
              <a:gd name="connsiteX17" fmla="*/ 1752468 w 2181221"/>
              <a:gd name="connsiteY17" fmla="*/ 3863335 h 4730345"/>
              <a:gd name="connsiteX18" fmla="*/ 1607883 w 2181221"/>
              <a:gd name="connsiteY18" fmla="*/ 3269366 h 4730345"/>
              <a:gd name="connsiteX19" fmla="*/ 1768099 w 2181221"/>
              <a:gd name="connsiteY19" fmla="*/ 4668319 h 4730345"/>
              <a:gd name="connsiteX20" fmla="*/ 1420315 w 2181221"/>
              <a:gd name="connsiteY20" fmla="*/ 3519458 h 4730345"/>
              <a:gd name="connsiteX21" fmla="*/ 1412500 w 2181221"/>
              <a:gd name="connsiteY21" fmla="*/ 4265827 h 4730345"/>
              <a:gd name="connsiteX22" fmla="*/ 1342161 w 2181221"/>
              <a:gd name="connsiteY22" fmla="*/ 4015734 h 4730345"/>
              <a:gd name="connsiteX23" fmla="*/ 1342160 w 2181221"/>
              <a:gd name="connsiteY23" fmla="*/ 4429950 h 4730345"/>
              <a:gd name="connsiteX24" fmla="*/ 1181946 w 2181221"/>
              <a:gd name="connsiteY24" fmla="*/ 4132965 h 4730345"/>
              <a:gd name="connsiteX25" fmla="*/ 1045176 w 2181221"/>
              <a:gd name="connsiteY25" fmla="*/ 3824258 h 4730345"/>
              <a:gd name="connsiteX26" fmla="*/ 982653 w 2181221"/>
              <a:gd name="connsiteY26" fmla="*/ 3871150 h 4730345"/>
              <a:gd name="connsiteX27" fmla="*/ 978746 w 2181221"/>
              <a:gd name="connsiteY27" fmla="*/ 3968841 h 4730345"/>
              <a:gd name="connsiteX28" fmla="*/ 897548 w 2181221"/>
              <a:gd name="connsiteY28" fmla="*/ 3954987 h 4730345"/>
              <a:gd name="connsiteX29" fmla="*/ 836293 w 2181221"/>
              <a:gd name="connsiteY29" fmla="*/ 3800913 h 4730345"/>
              <a:gd name="connsiteX30" fmla="*/ 770978 w 2181221"/>
              <a:gd name="connsiteY30" fmla="*/ 4186861 h 4730345"/>
              <a:gd name="connsiteX31" fmla="*/ 687851 w 2181221"/>
              <a:gd name="connsiteY31" fmla="*/ 3854353 h 4730345"/>
              <a:gd name="connsiteX32" fmla="*/ 616599 w 2181221"/>
              <a:gd name="connsiteY32" fmla="*/ 4234363 h 4730345"/>
              <a:gd name="connsiteX33" fmla="*/ 449113 w 2181221"/>
              <a:gd name="connsiteY33" fmla="*/ 4124363 h 4730345"/>
              <a:gd name="connsiteX34" fmla="*/ 271836 w 2181221"/>
              <a:gd name="connsiteY34" fmla="*/ 2666694 h 4730345"/>
              <a:gd name="connsiteX35" fmla="*/ 296738 w 2181221"/>
              <a:gd name="connsiteY35" fmla="*/ 3858868 h 4730345"/>
              <a:gd name="connsiteX36" fmla="*/ 199413 w 2181221"/>
              <a:gd name="connsiteY36" fmla="*/ 2499770 h 4730345"/>
              <a:gd name="connsiteX37" fmla="*/ 141200 w 2181221"/>
              <a:gd name="connsiteY37" fmla="*/ 2792010 h 4730345"/>
              <a:gd name="connsiteX38" fmla="*/ 77048 w 2181221"/>
              <a:gd name="connsiteY38" fmla="*/ 2452269 h 4730345"/>
              <a:gd name="connsiteX39" fmla="*/ 21288 w 2181221"/>
              <a:gd name="connsiteY39" fmla="*/ 2659461 h 4730345"/>
              <a:gd name="connsiteX40" fmla="*/ 52521 w 2181221"/>
              <a:gd name="connsiteY40" fmla="*/ 1900862 h 4730345"/>
              <a:gd name="connsiteX41" fmla="*/ 117443 w 2181221"/>
              <a:gd name="connsiteY41" fmla="*/ 1989801 h 4730345"/>
              <a:gd name="connsiteX0" fmla="*/ 117443 w 2181221"/>
              <a:gd name="connsiteY0" fmla="*/ 1989801 h 4730345"/>
              <a:gd name="connsiteX1" fmla="*/ 100021 w 2181221"/>
              <a:gd name="connsiteY1" fmla="*/ 1782108 h 4730345"/>
              <a:gd name="connsiteX2" fmla="*/ 147523 w 2181221"/>
              <a:gd name="connsiteY2" fmla="*/ 915209 h 4730345"/>
              <a:gd name="connsiteX3" fmla="*/ 64395 w 2181221"/>
              <a:gd name="connsiteY3" fmla="*/ 897396 h 4730345"/>
              <a:gd name="connsiteX4" fmla="*/ 64856 w 2181221"/>
              <a:gd name="connsiteY4" fmla="*/ 656768 h 4730345"/>
              <a:gd name="connsiteX5" fmla="*/ 115977 w 2181221"/>
              <a:gd name="connsiteY5" fmla="*/ 270194 h 4730345"/>
              <a:gd name="connsiteX6" fmla="*/ 633180 w 2181221"/>
              <a:gd name="connsiteY6" fmla="*/ 543328 h 4730345"/>
              <a:gd name="connsiteX7" fmla="*/ 1055600 w 2181221"/>
              <a:gd name="connsiteY7" fmla="*/ 0 h 4730345"/>
              <a:gd name="connsiteX8" fmla="*/ 1478020 w 2181221"/>
              <a:gd name="connsiteY8" fmla="*/ 543328 h 4730345"/>
              <a:gd name="connsiteX9" fmla="*/ 2155539 w 2181221"/>
              <a:gd name="connsiteY9" fmla="*/ 543327 h 4730345"/>
              <a:gd name="connsiteX10" fmla="*/ 2022097 w 2181221"/>
              <a:gd name="connsiteY10" fmla="*/ 3597611 h 4730345"/>
              <a:gd name="connsiteX11" fmla="*/ 2022097 w 2181221"/>
              <a:gd name="connsiteY11" fmla="*/ 3894596 h 4730345"/>
              <a:gd name="connsiteX12" fmla="*/ 1959573 w 2181221"/>
              <a:gd name="connsiteY12" fmla="*/ 3597611 h 4730345"/>
              <a:gd name="connsiteX13" fmla="*/ 1873604 w 2181221"/>
              <a:gd name="connsiteY13" fmla="*/ 3660134 h 4730345"/>
              <a:gd name="connsiteX14" fmla="*/ 1869697 w 2181221"/>
              <a:gd name="connsiteY14" fmla="*/ 4086073 h 4730345"/>
              <a:gd name="connsiteX15" fmla="*/ 1818898 w 2181221"/>
              <a:gd name="connsiteY15" fmla="*/ 3972750 h 4730345"/>
              <a:gd name="connsiteX16" fmla="*/ 1818898 w 2181221"/>
              <a:gd name="connsiteY16" fmla="*/ 4312719 h 4730345"/>
              <a:gd name="connsiteX17" fmla="*/ 1752468 w 2181221"/>
              <a:gd name="connsiteY17" fmla="*/ 3863335 h 4730345"/>
              <a:gd name="connsiteX18" fmla="*/ 1607883 w 2181221"/>
              <a:gd name="connsiteY18" fmla="*/ 3269366 h 4730345"/>
              <a:gd name="connsiteX19" fmla="*/ 1768099 w 2181221"/>
              <a:gd name="connsiteY19" fmla="*/ 4668319 h 4730345"/>
              <a:gd name="connsiteX20" fmla="*/ 1420315 w 2181221"/>
              <a:gd name="connsiteY20" fmla="*/ 3519458 h 4730345"/>
              <a:gd name="connsiteX21" fmla="*/ 1412500 w 2181221"/>
              <a:gd name="connsiteY21" fmla="*/ 4265827 h 4730345"/>
              <a:gd name="connsiteX22" fmla="*/ 1342161 w 2181221"/>
              <a:gd name="connsiteY22" fmla="*/ 4015734 h 4730345"/>
              <a:gd name="connsiteX23" fmla="*/ 1342160 w 2181221"/>
              <a:gd name="connsiteY23" fmla="*/ 4429950 h 4730345"/>
              <a:gd name="connsiteX24" fmla="*/ 1181946 w 2181221"/>
              <a:gd name="connsiteY24" fmla="*/ 4132965 h 4730345"/>
              <a:gd name="connsiteX25" fmla="*/ 1045176 w 2181221"/>
              <a:gd name="connsiteY25" fmla="*/ 3824258 h 4730345"/>
              <a:gd name="connsiteX26" fmla="*/ 982653 w 2181221"/>
              <a:gd name="connsiteY26" fmla="*/ 3871150 h 4730345"/>
              <a:gd name="connsiteX27" fmla="*/ 978746 w 2181221"/>
              <a:gd name="connsiteY27" fmla="*/ 3968841 h 4730345"/>
              <a:gd name="connsiteX28" fmla="*/ 897548 w 2181221"/>
              <a:gd name="connsiteY28" fmla="*/ 3954987 h 4730345"/>
              <a:gd name="connsiteX29" fmla="*/ 836293 w 2181221"/>
              <a:gd name="connsiteY29" fmla="*/ 3800913 h 4730345"/>
              <a:gd name="connsiteX30" fmla="*/ 770978 w 2181221"/>
              <a:gd name="connsiteY30" fmla="*/ 4186861 h 4730345"/>
              <a:gd name="connsiteX31" fmla="*/ 687851 w 2181221"/>
              <a:gd name="connsiteY31" fmla="*/ 3854353 h 4730345"/>
              <a:gd name="connsiteX32" fmla="*/ 616599 w 2181221"/>
              <a:gd name="connsiteY32" fmla="*/ 4234363 h 4730345"/>
              <a:gd name="connsiteX33" fmla="*/ 449113 w 2181221"/>
              <a:gd name="connsiteY33" fmla="*/ 4124363 h 4730345"/>
              <a:gd name="connsiteX34" fmla="*/ 271836 w 2181221"/>
              <a:gd name="connsiteY34" fmla="*/ 2666694 h 4730345"/>
              <a:gd name="connsiteX35" fmla="*/ 296738 w 2181221"/>
              <a:gd name="connsiteY35" fmla="*/ 3858868 h 4730345"/>
              <a:gd name="connsiteX36" fmla="*/ 199413 w 2181221"/>
              <a:gd name="connsiteY36" fmla="*/ 2499770 h 4730345"/>
              <a:gd name="connsiteX37" fmla="*/ 141200 w 2181221"/>
              <a:gd name="connsiteY37" fmla="*/ 2792010 h 4730345"/>
              <a:gd name="connsiteX38" fmla="*/ 77048 w 2181221"/>
              <a:gd name="connsiteY38" fmla="*/ 2452269 h 4730345"/>
              <a:gd name="connsiteX39" fmla="*/ 21288 w 2181221"/>
              <a:gd name="connsiteY39" fmla="*/ 2659461 h 4730345"/>
              <a:gd name="connsiteX40" fmla="*/ 52521 w 2181221"/>
              <a:gd name="connsiteY40" fmla="*/ 1900862 h 4730345"/>
              <a:gd name="connsiteX41" fmla="*/ 117443 w 2181221"/>
              <a:gd name="connsiteY41" fmla="*/ 1989801 h 4730345"/>
              <a:gd name="connsiteX0" fmla="*/ 117443 w 2183880"/>
              <a:gd name="connsiteY0" fmla="*/ 1989801 h 4730345"/>
              <a:gd name="connsiteX1" fmla="*/ 100021 w 2183880"/>
              <a:gd name="connsiteY1" fmla="*/ 1782108 h 4730345"/>
              <a:gd name="connsiteX2" fmla="*/ 147523 w 2183880"/>
              <a:gd name="connsiteY2" fmla="*/ 915209 h 4730345"/>
              <a:gd name="connsiteX3" fmla="*/ 64395 w 2183880"/>
              <a:gd name="connsiteY3" fmla="*/ 897396 h 4730345"/>
              <a:gd name="connsiteX4" fmla="*/ 64856 w 2183880"/>
              <a:gd name="connsiteY4" fmla="*/ 656768 h 4730345"/>
              <a:gd name="connsiteX5" fmla="*/ 115977 w 2183880"/>
              <a:gd name="connsiteY5" fmla="*/ 270194 h 4730345"/>
              <a:gd name="connsiteX6" fmla="*/ 633180 w 2183880"/>
              <a:gd name="connsiteY6" fmla="*/ 543328 h 4730345"/>
              <a:gd name="connsiteX7" fmla="*/ 1055600 w 2183880"/>
              <a:gd name="connsiteY7" fmla="*/ 0 h 4730345"/>
              <a:gd name="connsiteX8" fmla="*/ 1478020 w 2183880"/>
              <a:gd name="connsiteY8" fmla="*/ 543328 h 4730345"/>
              <a:gd name="connsiteX9" fmla="*/ 2155539 w 2183880"/>
              <a:gd name="connsiteY9" fmla="*/ 543327 h 4730345"/>
              <a:gd name="connsiteX10" fmla="*/ 2057266 w 2183880"/>
              <a:gd name="connsiteY10" fmla="*/ 3507734 h 4730345"/>
              <a:gd name="connsiteX11" fmla="*/ 2022097 w 2183880"/>
              <a:gd name="connsiteY11" fmla="*/ 3597611 h 4730345"/>
              <a:gd name="connsiteX12" fmla="*/ 2022097 w 2183880"/>
              <a:gd name="connsiteY12" fmla="*/ 3894596 h 4730345"/>
              <a:gd name="connsiteX13" fmla="*/ 1959573 w 2183880"/>
              <a:gd name="connsiteY13" fmla="*/ 3597611 h 4730345"/>
              <a:gd name="connsiteX14" fmla="*/ 1873604 w 2183880"/>
              <a:gd name="connsiteY14" fmla="*/ 3660134 h 4730345"/>
              <a:gd name="connsiteX15" fmla="*/ 1869697 w 2183880"/>
              <a:gd name="connsiteY15" fmla="*/ 4086073 h 4730345"/>
              <a:gd name="connsiteX16" fmla="*/ 1818898 w 2183880"/>
              <a:gd name="connsiteY16" fmla="*/ 3972750 h 4730345"/>
              <a:gd name="connsiteX17" fmla="*/ 1818898 w 2183880"/>
              <a:gd name="connsiteY17" fmla="*/ 4312719 h 4730345"/>
              <a:gd name="connsiteX18" fmla="*/ 1752468 w 2183880"/>
              <a:gd name="connsiteY18" fmla="*/ 3863335 h 4730345"/>
              <a:gd name="connsiteX19" fmla="*/ 1607883 w 2183880"/>
              <a:gd name="connsiteY19" fmla="*/ 3269366 h 4730345"/>
              <a:gd name="connsiteX20" fmla="*/ 1768099 w 2183880"/>
              <a:gd name="connsiteY20" fmla="*/ 4668319 h 4730345"/>
              <a:gd name="connsiteX21" fmla="*/ 1420315 w 2183880"/>
              <a:gd name="connsiteY21" fmla="*/ 3519458 h 4730345"/>
              <a:gd name="connsiteX22" fmla="*/ 1412500 w 2183880"/>
              <a:gd name="connsiteY22" fmla="*/ 4265827 h 4730345"/>
              <a:gd name="connsiteX23" fmla="*/ 1342161 w 2183880"/>
              <a:gd name="connsiteY23" fmla="*/ 4015734 h 4730345"/>
              <a:gd name="connsiteX24" fmla="*/ 1342160 w 2183880"/>
              <a:gd name="connsiteY24" fmla="*/ 4429950 h 4730345"/>
              <a:gd name="connsiteX25" fmla="*/ 1181946 w 2183880"/>
              <a:gd name="connsiteY25" fmla="*/ 4132965 h 4730345"/>
              <a:gd name="connsiteX26" fmla="*/ 1045176 w 2183880"/>
              <a:gd name="connsiteY26" fmla="*/ 3824258 h 4730345"/>
              <a:gd name="connsiteX27" fmla="*/ 982653 w 2183880"/>
              <a:gd name="connsiteY27" fmla="*/ 3871150 h 4730345"/>
              <a:gd name="connsiteX28" fmla="*/ 978746 w 2183880"/>
              <a:gd name="connsiteY28" fmla="*/ 3968841 h 4730345"/>
              <a:gd name="connsiteX29" fmla="*/ 897548 w 2183880"/>
              <a:gd name="connsiteY29" fmla="*/ 3954987 h 4730345"/>
              <a:gd name="connsiteX30" fmla="*/ 836293 w 2183880"/>
              <a:gd name="connsiteY30" fmla="*/ 3800913 h 4730345"/>
              <a:gd name="connsiteX31" fmla="*/ 770978 w 2183880"/>
              <a:gd name="connsiteY31" fmla="*/ 4186861 h 4730345"/>
              <a:gd name="connsiteX32" fmla="*/ 687851 w 2183880"/>
              <a:gd name="connsiteY32" fmla="*/ 3854353 h 4730345"/>
              <a:gd name="connsiteX33" fmla="*/ 616599 w 2183880"/>
              <a:gd name="connsiteY33" fmla="*/ 4234363 h 4730345"/>
              <a:gd name="connsiteX34" fmla="*/ 449113 w 2183880"/>
              <a:gd name="connsiteY34" fmla="*/ 4124363 h 4730345"/>
              <a:gd name="connsiteX35" fmla="*/ 271836 w 2183880"/>
              <a:gd name="connsiteY35" fmla="*/ 2666694 h 4730345"/>
              <a:gd name="connsiteX36" fmla="*/ 296738 w 2183880"/>
              <a:gd name="connsiteY36" fmla="*/ 3858868 h 4730345"/>
              <a:gd name="connsiteX37" fmla="*/ 199413 w 2183880"/>
              <a:gd name="connsiteY37" fmla="*/ 2499770 h 4730345"/>
              <a:gd name="connsiteX38" fmla="*/ 141200 w 2183880"/>
              <a:gd name="connsiteY38" fmla="*/ 2792010 h 4730345"/>
              <a:gd name="connsiteX39" fmla="*/ 77048 w 2183880"/>
              <a:gd name="connsiteY39" fmla="*/ 2452269 h 4730345"/>
              <a:gd name="connsiteX40" fmla="*/ 21288 w 2183880"/>
              <a:gd name="connsiteY40" fmla="*/ 2659461 h 4730345"/>
              <a:gd name="connsiteX41" fmla="*/ 52521 w 2183880"/>
              <a:gd name="connsiteY41" fmla="*/ 1900862 h 4730345"/>
              <a:gd name="connsiteX42" fmla="*/ 117443 w 2183880"/>
              <a:gd name="connsiteY42" fmla="*/ 1989801 h 4730345"/>
              <a:gd name="connsiteX0" fmla="*/ 117443 w 2183880"/>
              <a:gd name="connsiteY0" fmla="*/ 1989801 h 4730345"/>
              <a:gd name="connsiteX1" fmla="*/ 100021 w 2183880"/>
              <a:gd name="connsiteY1" fmla="*/ 1782108 h 4730345"/>
              <a:gd name="connsiteX2" fmla="*/ 147523 w 2183880"/>
              <a:gd name="connsiteY2" fmla="*/ 915209 h 4730345"/>
              <a:gd name="connsiteX3" fmla="*/ 64395 w 2183880"/>
              <a:gd name="connsiteY3" fmla="*/ 897396 h 4730345"/>
              <a:gd name="connsiteX4" fmla="*/ 64856 w 2183880"/>
              <a:gd name="connsiteY4" fmla="*/ 656768 h 4730345"/>
              <a:gd name="connsiteX5" fmla="*/ 115977 w 2183880"/>
              <a:gd name="connsiteY5" fmla="*/ 270194 h 4730345"/>
              <a:gd name="connsiteX6" fmla="*/ 633180 w 2183880"/>
              <a:gd name="connsiteY6" fmla="*/ 543328 h 4730345"/>
              <a:gd name="connsiteX7" fmla="*/ 1055600 w 2183880"/>
              <a:gd name="connsiteY7" fmla="*/ 0 h 4730345"/>
              <a:gd name="connsiteX8" fmla="*/ 1478020 w 2183880"/>
              <a:gd name="connsiteY8" fmla="*/ 543328 h 4730345"/>
              <a:gd name="connsiteX9" fmla="*/ 2155539 w 2183880"/>
              <a:gd name="connsiteY9" fmla="*/ 543327 h 4730345"/>
              <a:gd name="connsiteX10" fmla="*/ 2057266 w 2183880"/>
              <a:gd name="connsiteY10" fmla="*/ 3507734 h 4730345"/>
              <a:gd name="connsiteX11" fmla="*/ 2022097 w 2183880"/>
              <a:gd name="connsiteY11" fmla="*/ 3597611 h 4730345"/>
              <a:gd name="connsiteX12" fmla="*/ 2022097 w 2183880"/>
              <a:gd name="connsiteY12" fmla="*/ 3894596 h 4730345"/>
              <a:gd name="connsiteX13" fmla="*/ 1959573 w 2183880"/>
              <a:gd name="connsiteY13" fmla="*/ 3597611 h 4730345"/>
              <a:gd name="connsiteX14" fmla="*/ 1873604 w 2183880"/>
              <a:gd name="connsiteY14" fmla="*/ 3660134 h 4730345"/>
              <a:gd name="connsiteX15" fmla="*/ 1869697 w 2183880"/>
              <a:gd name="connsiteY15" fmla="*/ 4086073 h 4730345"/>
              <a:gd name="connsiteX16" fmla="*/ 1818898 w 2183880"/>
              <a:gd name="connsiteY16" fmla="*/ 3972750 h 4730345"/>
              <a:gd name="connsiteX17" fmla="*/ 1818898 w 2183880"/>
              <a:gd name="connsiteY17" fmla="*/ 4312719 h 4730345"/>
              <a:gd name="connsiteX18" fmla="*/ 1752468 w 2183880"/>
              <a:gd name="connsiteY18" fmla="*/ 3863335 h 4730345"/>
              <a:gd name="connsiteX19" fmla="*/ 1607883 w 2183880"/>
              <a:gd name="connsiteY19" fmla="*/ 3269366 h 4730345"/>
              <a:gd name="connsiteX20" fmla="*/ 1768099 w 2183880"/>
              <a:gd name="connsiteY20" fmla="*/ 4668319 h 4730345"/>
              <a:gd name="connsiteX21" fmla="*/ 1420315 w 2183880"/>
              <a:gd name="connsiteY21" fmla="*/ 3519458 h 4730345"/>
              <a:gd name="connsiteX22" fmla="*/ 1412500 w 2183880"/>
              <a:gd name="connsiteY22" fmla="*/ 4265827 h 4730345"/>
              <a:gd name="connsiteX23" fmla="*/ 1342161 w 2183880"/>
              <a:gd name="connsiteY23" fmla="*/ 4015734 h 4730345"/>
              <a:gd name="connsiteX24" fmla="*/ 1342160 w 2183880"/>
              <a:gd name="connsiteY24" fmla="*/ 4429950 h 4730345"/>
              <a:gd name="connsiteX25" fmla="*/ 1181946 w 2183880"/>
              <a:gd name="connsiteY25" fmla="*/ 4132965 h 4730345"/>
              <a:gd name="connsiteX26" fmla="*/ 1045176 w 2183880"/>
              <a:gd name="connsiteY26" fmla="*/ 3824258 h 4730345"/>
              <a:gd name="connsiteX27" fmla="*/ 982653 w 2183880"/>
              <a:gd name="connsiteY27" fmla="*/ 3871150 h 4730345"/>
              <a:gd name="connsiteX28" fmla="*/ 978746 w 2183880"/>
              <a:gd name="connsiteY28" fmla="*/ 3968841 h 4730345"/>
              <a:gd name="connsiteX29" fmla="*/ 897548 w 2183880"/>
              <a:gd name="connsiteY29" fmla="*/ 3954987 h 4730345"/>
              <a:gd name="connsiteX30" fmla="*/ 836293 w 2183880"/>
              <a:gd name="connsiteY30" fmla="*/ 3800913 h 4730345"/>
              <a:gd name="connsiteX31" fmla="*/ 770978 w 2183880"/>
              <a:gd name="connsiteY31" fmla="*/ 4186861 h 4730345"/>
              <a:gd name="connsiteX32" fmla="*/ 687851 w 2183880"/>
              <a:gd name="connsiteY32" fmla="*/ 3854353 h 4730345"/>
              <a:gd name="connsiteX33" fmla="*/ 616599 w 2183880"/>
              <a:gd name="connsiteY33" fmla="*/ 4234363 h 4730345"/>
              <a:gd name="connsiteX34" fmla="*/ 449113 w 2183880"/>
              <a:gd name="connsiteY34" fmla="*/ 4124363 h 4730345"/>
              <a:gd name="connsiteX35" fmla="*/ 271836 w 2183880"/>
              <a:gd name="connsiteY35" fmla="*/ 2666694 h 4730345"/>
              <a:gd name="connsiteX36" fmla="*/ 296738 w 2183880"/>
              <a:gd name="connsiteY36" fmla="*/ 3858868 h 4730345"/>
              <a:gd name="connsiteX37" fmla="*/ 199413 w 2183880"/>
              <a:gd name="connsiteY37" fmla="*/ 2499770 h 4730345"/>
              <a:gd name="connsiteX38" fmla="*/ 141200 w 2183880"/>
              <a:gd name="connsiteY38" fmla="*/ 2792010 h 4730345"/>
              <a:gd name="connsiteX39" fmla="*/ 77048 w 2183880"/>
              <a:gd name="connsiteY39" fmla="*/ 2452269 h 4730345"/>
              <a:gd name="connsiteX40" fmla="*/ 21288 w 2183880"/>
              <a:gd name="connsiteY40" fmla="*/ 2659461 h 4730345"/>
              <a:gd name="connsiteX41" fmla="*/ 52521 w 2183880"/>
              <a:gd name="connsiteY41" fmla="*/ 1900862 h 4730345"/>
              <a:gd name="connsiteX42" fmla="*/ 117443 w 2183880"/>
              <a:gd name="connsiteY42" fmla="*/ 1989801 h 4730345"/>
              <a:gd name="connsiteX0" fmla="*/ 117443 w 2180288"/>
              <a:gd name="connsiteY0" fmla="*/ 1989801 h 4730345"/>
              <a:gd name="connsiteX1" fmla="*/ 100021 w 2180288"/>
              <a:gd name="connsiteY1" fmla="*/ 1782108 h 4730345"/>
              <a:gd name="connsiteX2" fmla="*/ 147523 w 2180288"/>
              <a:gd name="connsiteY2" fmla="*/ 915209 h 4730345"/>
              <a:gd name="connsiteX3" fmla="*/ 64395 w 2180288"/>
              <a:gd name="connsiteY3" fmla="*/ 897396 h 4730345"/>
              <a:gd name="connsiteX4" fmla="*/ 64856 w 2180288"/>
              <a:gd name="connsiteY4" fmla="*/ 656768 h 4730345"/>
              <a:gd name="connsiteX5" fmla="*/ 115977 w 2180288"/>
              <a:gd name="connsiteY5" fmla="*/ 270194 h 4730345"/>
              <a:gd name="connsiteX6" fmla="*/ 633180 w 2180288"/>
              <a:gd name="connsiteY6" fmla="*/ 543328 h 4730345"/>
              <a:gd name="connsiteX7" fmla="*/ 1055600 w 2180288"/>
              <a:gd name="connsiteY7" fmla="*/ 0 h 4730345"/>
              <a:gd name="connsiteX8" fmla="*/ 1478020 w 2180288"/>
              <a:gd name="connsiteY8" fmla="*/ 543328 h 4730345"/>
              <a:gd name="connsiteX9" fmla="*/ 2155539 w 2180288"/>
              <a:gd name="connsiteY9" fmla="*/ 543327 h 4730345"/>
              <a:gd name="connsiteX10" fmla="*/ 2014280 w 2180288"/>
              <a:gd name="connsiteY10" fmla="*/ 3421765 h 4730345"/>
              <a:gd name="connsiteX11" fmla="*/ 2057266 w 2180288"/>
              <a:gd name="connsiteY11" fmla="*/ 3507734 h 4730345"/>
              <a:gd name="connsiteX12" fmla="*/ 2022097 w 2180288"/>
              <a:gd name="connsiteY12" fmla="*/ 3597611 h 4730345"/>
              <a:gd name="connsiteX13" fmla="*/ 2022097 w 2180288"/>
              <a:gd name="connsiteY13" fmla="*/ 3894596 h 4730345"/>
              <a:gd name="connsiteX14" fmla="*/ 1959573 w 2180288"/>
              <a:gd name="connsiteY14" fmla="*/ 3597611 h 4730345"/>
              <a:gd name="connsiteX15" fmla="*/ 1873604 w 2180288"/>
              <a:gd name="connsiteY15" fmla="*/ 3660134 h 4730345"/>
              <a:gd name="connsiteX16" fmla="*/ 1869697 w 2180288"/>
              <a:gd name="connsiteY16" fmla="*/ 4086073 h 4730345"/>
              <a:gd name="connsiteX17" fmla="*/ 1818898 w 2180288"/>
              <a:gd name="connsiteY17" fmla="*/ 3972750 h 4730345"/>
              <a:gd name="connsiteX18" fmla="*/ 1818898 w 2180288"/>
              <a:gd name="connsiteY18" fmla="*/ 4312719 h 4730345"/>
              <a:gd name="connsiteX19" fmla="*/ 1752468 w 2180288"/>
              <a:gd name="connsiteY19" fmla="*/ 3863335 h 4730345"/>
              <a:gd name="connsiteX20" fmla="*/ 1607883 w 2180288"/>
              <a:gd name="connsiteY20" fmla="*/ 3269366 h 4730345"/>
              <a:gd name="connsiteX21" fmla="*/ 1768099 w 2180288"/>
              <a:gd name="connsiteY21" fmla="*/ 4668319 h 4730345"/>
              <a:gd name="connsiteX22" fmla="*/ 1420315 w 2180288"/>
              <a:gd name="connsiteY22" fmla="*/ 3519458 h 4730345"/>
              <a:gd name="connsiteX23" fmla="*/ 1412500 w 2180288"/>
              <a:gd name="connsiteY23" fmla="*/ 4265827 h 4730345"/>
              <a:gd name="connsiteX24" fmla="*/ 1342161 w 2180288"/>
              <a:gd name="connsiteY24" fmla="*/ 4015734 h 4730345"/>
              <a:gd name="connsiteX25" fmla="*/ 1342160 w 2180288"/>
              <a:gd name="connsiteY25" fmla="*/ 4429950 h 4730345"/>
              <a:gd name="connsiteX26" fmla="*/ 1181946 w 2180288"/>
              <a:gd name="connsiteY26" fmla="*/ 4132965 h 4730345"/>
              <a:gd name="connsiteX27" fmla="*/ 1045176 w 2180288"/>
              <a:gd name="connsiteY27" fmla="*/ 3824258 h 4730345"/>
              <a:gd name="connsiteX28" fmla="*/ 982653 w 2180288"/>
              <a:gd name="connsiteY28" fmla="*/ 3871150 h 4730345"/>
              <a:gd name="connsiteX29" fmla="*/ 978746 w 2180288"/>
              <a:gd name="connsiteY29" fmla="*/ 3968841 h 4730345"/>
              <a:gd name="connsiteX30" fmla="*/ 897548 w 2180288"/>
              <a:gd name="connsiteY30" fmla="*/ 3954987 h 4730345"/>
              <a:gd name="connsiteX31" fmla="*/ 836293 w 2180288"/>
              <a:gd name="connsiteY31" fmla="*/ 3800913 h 4730345"/>
              <a:gd name="connsiteX32" fmla="*/ 770978 w 2180288"/>
              <a:gd name="connsiteY32" fmla="*/ 4186861 h 4730345"/>
              <a:gd name="connsiteX33" fmla="*/ 687851 w 2180288"/>
              <a:gd name="connsiteY33" fmla="*/ 3854353 h 4730345"/>
              <a:gd name="connsiteX34" fmla="*/ 616599 w 2180288"/>
              <a:gd name="connsiteY34" fmla="*/ 4234363 h 4730345"/>
              <a:gd name="connsiteX35" fmla="*/ 449113 w 2180288"/>
              <a:gd name="connsiteY35" fmla="*/ 4124363 h 4730345"/>
              <a:gd name="connsiteX36" fmla="*/ 271836 w 2180288"/>
              <a:gd name="connsiteY36" fmla="*/ 2666694 h 4730345"/>
              <a:gd name="connsiteX37" fmla="*/ 296738 w 2180288"/>
              <a:gd name="connsiteY37" fmla="*/ 3858868 h 4730345"/>
              <a:gd name="connsiteX38" fmla="*/ 199413 w 2180288"/>
              <a:gd name="connsiteY38" fmla="*/ 2499770 h 4730345"/>
              <a:gd name="connsiteX39" fmla="*/ 141200 w 2180288"/>
              <a:gd name="connsiteY39" fmla="*/ 2792010 h 4730345"/>
              <a:gd name="connsiteX40" fmla="*/ 77048 w 2180288"/>
              <a:gd name="connsiteY40" fmla="*/ 2452269 h 4730345"/>
              <a:gd name="connsiteX41" fmla="*/ 21288 w 2180288"/>
              <a:gd name="connsiteY41" fmla="*/ 2659461 h 4730345"/>
              <a:gd name="connsiteX42" fmla="*/ 52521 w 2180288"/>
              <a:gd name="connsiteY42" fmla="*/ 1900862 h 4730345"/>
              <a:gd name="connsiteX43" fmla="*/ 117443 w 2180288"/>
              <a:gd name="connsiteY43" fmla="*/ 1989801 h 4730345"/>
              <a:gd name="connsiteX0" fmla="*/ 117443 w 2180288"/>
              <a:gd name="connsiteY0" fmla="*/ 1989801 h 4730345"/>
              <a:gd name="connsiteX1" fmla="*/ 100021 w 2180288"/>
              <a:gd name="connsiteY1" fmla="*/ 1782108 h 4730345"/>
              <a:gd name="connsiteX2" fmla="*/ 147523 w 2180288"/>
              <a:gd name="connsiteY2" fmla="*/ 915209 h 4730345"/>
              <a:gd name="connsiteX3" fmla="*/ 64395 w 2180288"/>
              <a:gd name="connsiteY3" fmla="*/ 897396 h 4730345"/>
              <a:gd name="connsiteX4" fmla="*/ 64856 w 2180288"/>
              <a:gd name="connsiteY4" fmla="*/ 656768 h 4730345"/>
              <a:gd name="connsiteX5" fmla="*/ 115977 w 2180288"/>
              <a:gd name="connsiteY5" fmla="*/ 270194 h 4730345"/>
              <a:gd name="connsiteX6" fmla="*/ 633180 w 2180288"/>
              <a:gd name="connsiteY6" fmla="*/ 543328 h 4730345"/>
              <a:gd name="connsiteX7" fmla="*/ 1055600 w 2180288"/>
              <a:gd name="connsiteY7" fmla="*/ 0 h 4730345"/>
              <a:gd name="connsiteX8" fmla="*/ 1478020 w 2180288"/>
              <a:gd name="connsiteY8" fmla="*/ 543328 h 4730345"/>
              <a:gd name="connsiteX9" fmla="*/ 2155539 w 2180288"/>
              <a:gd name="connsiteY9" fmla="*/ 543327 h 4730345"/>
              <a:gd name="connsiteX10" fmla="*/ 2014280 w 2180288"/>
              <a:gd name="connsiteY10" fmla="*/ 3421765 h 4730345"/>
              <a:gd name="connsiteX11" fmla="*/ 2057266 w 2180288"/>
              <a:gd name="connsiteY11" fmla="*/ 3507734 h 4730345"/>
              <a:gd name="connsiteX12" fmla="*/ 2022097 w 2180288"/>
              <a:gd name="connsiteY12" fmla="*/ 3597611 h 4730345"/>
              <a:gd name="connsiteX13" fmla="*/ 2022097 w 2180288"/>
              <a:gd name="connsiteY13" fmla="*/ 3894596 h 4730345"/>
              <a:gd name="connsiteX14" fmla="*/ 1959573 w 2180288"/>
              <a:gd name="connsiteY14" fmla="*/ 3597611 h 4730345"/>
              <a:gd name="connsiteX15" fmla="*/ 1873604 w 2180288"/>
              <a:gd name="connsiteY15" fmla="*/ 3660134 h 4730345"/>
              <a:gd name="connsiteX16" fmla="*/ 1869697 w 2180288"/>
              <a:gd name="connsiteY16" fmla="*/ 4086073 h 4730345"/>
              <a:gd name="connsiteX17" fmla="*/ 1818898 w 2180288"/>
              <a:gd name="connsiteY17" fmla="*/ 3972750 h 4730345"/>
              <a:gd name="connsiteX18" fmla="*/ 1818898 w 2180288"/>
              <a:gd name="connsiteY18" fmla="*/ 4312719 h 4730345"/>
              <a:gd name="connsiteX19" fmla="*/ 1752468 w 2180288"/>
              <a:gd name="connsiteY19" fmla="*/ 3863335 h 4730345"/>
              <a:gd name="connsiteX20" fmla="*/ 1607883 w 2180288"/>
              <a:gd name="connsiteY20" fmla="*/ 3269366 h 4730345"/>
              <a:gd name="connsiteX21" fmla="*/ 1768099 w 2180288"/>
              <a:gd name="connsiteY21" fmla="*/ 4668319 h 4730345"/>
              <a:gd name="connsiteX22" fmla="*/ 1420315 w 2180288"/>
              <a:gd name="connsiteY22" fmla="*/ 3519458 h 4730345"/>
              <a:gd name="connsiteX23" fmla="*/ 1412500 w 2180288"/>
              <a:gd name="connsiteY23" fmla="*/ 4265827 h 4730345"/>
              <a:gd name="connsiteX24" fmla="*/ 1342161 w 2180288"/>
              <a:gd name="connsiteY24" fmla="*/ 4015734 h 4730345"/>
              <a:gd name="connsiteX25" fmla="*/ 1342160 w 2180288"/>
              <a:gd name="connsiteY25" fmla="*/ 4429950 h 4730345"/>
              <a:gd name="connsiteX26" fmla="*/ 1181946 w 2180288"/>
              <a:gd name="connsiteY26" fmla="*/ 4132965 h 4730345"/>
              <a:gd name="connsiteX27" fmla="*/ 1045176 w 2180288"/>
              <a:gd name="connsiteY27" fmla="*/ 3824258 h 4730345"/>
              <a:gd name="connsiteX28" fmla="*/ 982653 w 2180288"/>
              <a:gd name="connsiteY28" fmla="*/ 3871150 h 4730345"/>
              <a:gd name="connsiteX29" fmla="*/ 978746 w 2180288"/>
              <a:gd name="connsiteY29" fmla="*/ 3968841 h 4730345"/>
              <a:gd name="connsiteX30" fmla="*/ 897548 w 2180288"/>
              <a:gd name="connsiteY30" fmla="*/ 3954987 h 4730345"/>
              <a:gd name="connsiteX31" fmla="*/ 836293 w 2180288"/>
              <a:gd name="connsiteY31" fmla="*/ 3800913 h 4730345"/>
              <a:gd name="connsiteX32" fmla="*/ 770978 w 2180288"/>
              <a:gd name="connsiteY32" fmla="*/ 4186861 h 4730345"/>
              <a:gd name="connsiteX33" fmla="*/ 687851 w 2180288"/>
              <a:gd name="connsiteY33" fmla="*/ 3854353 h 4730345"/>
              <a:gd name="connsiteX34" fmla="*/ 616599 w 2180288"/>
              <a:gd name="connsiteY34" fmla="*/ 4234363 h 4730345"/>
              <a:gd name="connsiteX35" fmla="*/ 449113 w 2180288"/>
              <a:gd name="connsiteY35" fmla="*/ 4124363 h 4730345"/>
              <a:gd name="connsiteX36" fmla="*/ 271836 w 2180288"/>
              <a:gd name="connsiteY36" fmla="*/ 2666694 h 4730345"/>
              <a:gd name="connsiteX37" fmla="*/ 296738 w 2180288"/>
              <a:gd name="connsiteY37" fmla="*/ 3858868 h 4730345"/>
              <a:gd name="connsiteX38" fmla="*/ 199413 w 2180288"/>
              <a:gd name="connsiteY38" fmla="*/ 2499770 h 4730345"/>
              <a:gd name="connsiteX39" fmla="*/ 141200 w 2180288"/>
              <a:gd name="connsiteY39" fmla="*/ 2792010 h 4730345"/>
              <a:gd name="connsiteX40" fmla="*/ 77048 w 2180288"/>
              <a:gd name="connsiteY40" fmla="*/ 2452269 h 4730345"/>
              <a:gd name="connsiteX41" fmla="*/ 21288 w 2180288"/>
              <a:gd name="connsiteY41" fmla="*/ 2659461 h 4730345"/>
              <a:gd name="connsiteX42" fmla="*/ 52521 w 2180288"/>
              <a:gd name="connsiteY42" fmla="*/ 1900862 h 4730345"/>
              <a:gd name="connsiteX43" fmla="*/ 117443 w 2180288"/>
              <a:gd name="connsiteY43" fmla="*/ 1989801 h 4730345"/>
              <a:gd name="connsiteX0" fmla="*/ 117443 w 2181597"/>
              <a:gd name="connsiteY0" fmla="*/ 1989801 h 4730345"/>
              <a:gd name="connsiteX1" fmla="*/ 100021 w 2181597"/>
              <a:gd name="connsiteY1" fmla="*/ 1782108 h 4730345"/>
              <a:gd name="connsiteX2" fmla="*/ 147523 w 2181597"/>
              <a:gd name="connsiteY2" fmla="*/ 915209 h 4730345"/>
              <a:gd name="connsiteX3" fmla="*/ 64395 w 2181597"/>
              <a:gd name="connsiteY3" fmla="*/ 897396 h 4730345"/>
              <a:gd name="connsiteX4" fmla="*/ 64856 w 2181597"/>
              <a:gd name="connsiteY4" fmla="*/ 656768 h 4730345"/>
              <a:gd name="connsiteX5" fmla="*/ 115977 w 2181597"/>
              <a:gd name="connsiteY5" fmla="*/ 270194 h 4730345"/>
              <a:gd name="connsiteX6" fmla="*/ 633180 w 2181597"/>
              <a:gd name="connsiteY6" fmla="*/ 543328 h 4730345"/>
              <a:gd name="connsiteX7" fmla="*/ 1055600 w 2181597"/>
              <a:gd name="connsiteY7" fmla="*/ 0 h 4730345"/>
              <a:gd name="connsiteX8" fmla="*/ 1478020 w 2181597"/>
              <a:gd name="connsiteY8" fmla="*/ 543328 h 4730345"/>
              <a:gd name="connsiteX9" fmla="*/ 2155539 w 2181597"/>
              <a:gd name="connsiteY9" fmla="*/ 543327 h 4730345"/>
              <a:gd name="connsiteX10" fmla="*/ 2049449 w 2181597"/>
              <a:gd name="connsiteY10" fmla="*/ 3331888 h 4730345"/>
              <a:gd name="connsiteX11" fmla="*/ 2014280 w 2181597"/>
              <a:gd name="connsiteY11" fmla="*/ 3421765 h 4730345"/>
              <a:gd name="connsiteX12" fmla="*/ 2057266 w 2181597"/>
              <a:gd name="connsiteY12" fmla="*/ 3507734 h 4730345"/>
              <a:gd name="connsiteX13" fmla="*/ 2022097 w 2181597"/>
              <a:gd name="connsiteY13" fmla="*/ 3597611 h 4730345"/>
              <a:gd name="connsiteX14" fmla="*/ 2022097 w 2181597"/>
              <a:gd name="connsiteY14" fmla="*/ 3894596 h 4730345"/>
              <a:gd name="connsiteX15" fmla="*/ 1959573 w 2181597"/>
              <a:gd name="connsiteY15" fmla="*/ 3597611 h 4730345"/>
              <a:gd name="connsiteX16" fmla="*/ 1873604 w 2181597"/>
              <a:gd name="connsiteY16" fmla="*/ 3660134 h 4730345"/>
              <a:gd name="connsiteX17" fmla="*/ 1869697 w 2181597"/>
              <a:gd name="connsiteY17" fmla="*/ 4086073 h 4730345"/>
              <a:gd name="connsiteX18" fmla="*/ 1818898 w 2181597"/>
              <a:gd name="connsiteY18" fmla="*/ 3972750 h 4730345"/>
              <a:gd name="connsiteX19" fmla="*/ 1818898 w 2181597"/>
              <a:gd name="connsiteY19" fmla="*/ 4312719 h 4730345"/>
              <a:gd name="connsiteX20" fmla="*/ 1752468 w 2181597"/>
              <a:gd name="connsiteY20" fmla="*/ 3863335 h 4730345"/>
              <a:gd name="connsiteX21" fmla="*/ 1607883 w 2181597"/>
              <a:gd name="connsiteY21" fmla="*/ 3269366 h 4730345"/>
              <a:gd name="connsiteX22" fmla="*/ 1768099 w 2181597"/>
              <a:gd name="connsiteY22" fmla="*/ 4668319 h 4730345"/>
              <a:gd name="connsiteX23" fmla="*/ 1420315 w 2181597"/>
              <a:gd name="connsiteY23" fmla="*/ 3519458 h 4730345"/>
              <a:gd name="connsiteX24" fmla="*/ 1412500 w 2181597"/>
              <a:gd name="connsiteY24" fmla="*/ 4265827 h 4730345"/>
              <a:gd name="connsiteX25" fmla="*/ 1342161 w 2181597"/>
              <a:gd name="connsiteY25" fmla="*/ 4015734 h 4730345"/>
              <a:gd name="connsiteX26" fmla="*/ 1342160 w 2181597"/>
              <a:gd name="connsiteY26" fmla="*/ 4429950 h 4730345"/>
              <a:gd name="connsiteX27" fmla="*/ 1181946 w 2181597"/>
              <a:gd name="connsiteY27" fmla="*/ 4132965 h 4730345"/>
              <a:gd name="connsiteX28" fmla="*/ 1045176 w 2181597"/>
              <a:gd name="connsiteY28" fmla="*/ 3824258 h 4730345"/>
              <a:gd name="connsiteX29" fmla="*/ 982653 w 2181597"/>
              <a:gd name="connsiteY29" fmla="*/ 3871150 h 4730345"/>
              <a:gd name="connsiteX30" fmla="*/ 978746 w 2181597"/>
              <a:gd name="connsiteY30" fmla="*/ 3968841 h 4730345"/>
              <a:gd name="connsiteX31" fmla="*/ 897548 w 2181597"/>
              <a:gd name="connsiteY31" fmla="*/ 3954987 h 4730345"/>
              <a:gd name="connsiteX32" fmla="*/ 836293 w 2181597"/>
              <a:gd name="connsiteY32" fmla="*/ 3800913 h 4730345"/>
              <a:gd name="connsiteX33" fmla="*/ 770978 w 2181597"/>
              <a:gd name="connsiteY33" fmla="*/ 4186861 h 4730345"/>
              <a:gd name="connsiteX34" fmla="*/ 687851 w 2181597"/>
              <a:gd name="connsiteY34" fmla="*/ 3854353 h 4730345"/>
              <a:gd name="connsiteX35" fmla="*/ 616599 w 2181597"/>
              <a:gd name="connsiteY35" fmla="*/ 4234363 h 4730345"/>
              <a:gd name="connsiteX36" fmla="*/ 449113 w 2181597"/>
              <a:gd name="connsiteY36" fmla="*/ 4124363 h 4730345"/>
              <a:gd name="connsiteX37" fmla="*/ 271836 w 2181597"/>
              <a:gd name="connsiteY37" fmla="*/ 2666694 h 4730345"/>
              <a:gd name="connsiteX38" fmla="*/ 296738 w 2181597"/>
              <a:gd name="connsiteY38" fmla="*/ 3858868 h 4730345"/>
              <a:gd name="connsiteX39" fmla="*/ 199413 w 2181597"/>
              <a:gd name="connsiteY39" fmla="*/ 2499770 h 4730345"/>
              <a:gd name="connsiteX40" fmla="*/ 141200 w 2181597"/>
              <a:gd name="connsiteY40" fmla="*/ 2792010 h 4730345"/>
              <a:gd name="connsiteX41" fmla="*/ 77048 w 2181597"/>
              <a:gd name="connsiteY41" fmla="*/ 2452269 h 4730345"/>
              <a:gd name="connsiteX42" fmla="*/ 21288 w 2181597"/>
              <a:gd name="connsiteY42" fmla="*/ 2659461 h 4730345"/>
              <a:gd name="connsiteX43" fmla="*/ 52521 w 2181597"/>
              <a:gd name="connsiteY43" fmla="*/ 1900862 h 4730345"/>
              <a:gd name="connsiteX44" fmla="*/ 117443 w 2181597"/>
              <a:gd name="connsiteY44" fmla="*/ 1989801 h 4730345"/>
              <a:gd name="connsiteX0" fmla="*/ 117443 w 2181597"/>
              <a:gd name="connsiteY0" fmla="*/ 1989801 h 4730345"/>
              <a:gd name="connsiteX1" fmla="*/ 100021 w 2181597"/>
              <a:gd name="connsiteY1" fmla="*/ 1782108 h 4730345"/>
              <a:gd name="connsiteX2" fmla="*/ 147523 w 2181597"/>
              <a:gd name="connsiteY2" fmla="*/ 915209 h 4730345"/>
              <a:gd name="connsiteX3" fmla="*/ 64395 w 2181597"/>
              <a:gd name="connsiteY3" fmla="*/ 897396 h 4730345"/>
              <a:gd name="connsiteX4" fmla="*/ 64856 w 2181597"/>
              <a:gd name="connsiteY4" fmla="*/ 656768 h 4730345"/>
              <a:gd name="connsiteX5" fmla="*/ 115977 w 2181597"/>
              <a:gd name="connsiteY5" fmla="*/ 270194 h 4730345"/>
              <a:gd name="connsiteX6" fmla="*/ 633180 w 2181597"/>
              <a:gd name="connsiteY6" fmla="*/ 543328 h 4730345"/>
              <a:gd name="connsiteX7" fmla="*/ 1055600 w 2181597"/>
              <a:gd name="connsiteY7" fmla="*/ 0 h 4730345"/>
              <a:gd name="connsiteX8" fmla="*/ 1478020 w 2181597"/>
              <a:gd name="connsiteY8" fmla="*/ 543328 h 4730345"/>
              <a:gd name="connsiteX9" fmla="*/ 2155539 w 2181597"/>
              <a:gd name="connsiteY9" fmla="*/ 543327 h 4730345"/>
              <a:gd name="connsiteX10" fmla="*/ 2049449 w 2181597"/>
              <a:gd name="connsiteY10" fmla="*/ 3331888 h 4730345"/>
              <a:gd name="connsiteX11" fmla="*/ 2014280 w 2181597"/>
              <a:gd name="connsiteY11" fmla="*/ 3421765 h 4730345"/>
              <a:gd name="connsiteX12" fmla="*/ 2057266 w 2181597"/>
              <a:gd name="connsiteY12" fmla="*/ 3507734 h 4730345"/>
              <a:gd name="connsiteX13" fmla="*/ 2022097 w 2181597"/>
              <a:gd name="connsiteY13" fmla="*/ 3597611 h 4730345"/>
              <a:gd name="connsiteX14" fmla="*/ 2022097 w 2181597"/>
              <a:gd name="connsiteY14" fmla="*/ 3894596 h 4730345"/>
              <a:gd name="connsiteX15" fmla="*/ 1959573 w 2181597"/>
              <a:gd name="connsiteY15" fmla="*/ 3597611 h 4730345"/>
              <a:gd name="connsiteX16" fmla="*/ 1873604 w 2181597"/>
              <a:gd name="connsiteY16" fmla="*/ 3660134 h 4730345"/>
              <a:gd name="connsiteX17" fmla="*/ 1869697 w 2181597"/>
              <a:gd name="connsiteY17" fmla="*/ 4086073 h 4730345"/>
              <a:gd name="connsiteX18" fmla="*/ 1818898 w 2181597"/>
              <a:gd name="connsiteY18" fmla="*/ 3972750 h 4730345"/>
              <a:gd name="connsiteX19" fmla="*/ 1818898 w 2181597"/>
              <a:gd name="connsiteY19" fmla="*/ 4312719 h 4730345"/>
              <a:gd name="connsiteX20" fmla="*/ 1752468 w 2181597"/>
              <a:gd name="connsiteY20" fmla="*/ 3863335 h 4730345"/>
              <a:gd name="connsiteX21" fmla="*/ 1607883 w 2181597"/>
              <a:gd name="connsiteY21" fmla="*/ 3269366 h 4730345"/>
              <a:gd name="connsiteX22" fmla="*/ 1768099 w 2181597"/>
              <a:gd name="connsiteY22" fmla="*/ 4668319 h 4730345"/>
              <a:gd name="connsiteX23" fmla="*/ 1420315 w 2181597"/>
              <a:gd name="connsiteY23" fmla="*/ 3519458 h 4730345"/>
              <a:gd name="connsiteX24" fmla="*/ 1412500 w 2181597"/>
              <a:gd name="connsiteY24" fmla="*/ 4265827 h 4730345"/>
              <a:gd name="connsiteX25" fmla="*/ 1342161 w 2181597"/>
              <a:gd name="connsiteY25" fmla="*/ 4015734 h 4730345"/>
              <a:gd name="connsiteX26" fmla="*/ 1342160 w 2181597"/>
              <a:gd name="connsiteY26" fmla="*/ 4429950 h 4730345"/>
              <a:gd name="connsiteX27" fmla="*/ 1181946 w 2181597"/>
              <a:gd name="connsiteY27" fmla="*/ 4132965 h 4730345"/>
              <a:gd name="connsiteX28" fmla="*/ 1045176 w 2181597"/>
              <a:gd name="connsiteY28" fmla="*/ 3824258 h 4730345"/>
              <a:gd name="connsiteX29" fmla="*/ 982653 w 2181597"/>
              <a:gd name="connsiteY29" fmla="*/ 3871150 h 4730345"/>
              <a:gd name="connsiteX30" fmla="*/ 978746 w 2181597"/>
              <a:gd name="connsiteY30" fmla="*/ 3968841 h 4730345"/>
              <a:gd name="connsiteX31" fmla="*/ 897548 w 2181597"/>
              <a:gd name="connsiteY31" fmla="*/ 3954987 h 4730345"/>
              <a:gd name="connsiteX32" fmla="*/ 836293 w 2181597"/>
              <a:gd name="connsiteY32" fmla="*/ 3800913 h 4730345"/>
              <a:gd name="connsiteX33" fmla="*/ 770978 w 2181597"/>
              <a:gd name="connsiteY33" fmla="*/ 4186861 h 4730345"/>
              <a:gd name="connsiteX34" fmla="*/ 687851 w 2181597"/>
              <a:gd name="connsiteY34" fmla="*/ 3854353 h 4730345"/>
              <a:gd name="connsiteX35" fmla="*/ 616599 w 2181597"/>
              <a:gd name="connsiteY35" fmla="*/ 4234363 h 4730345"/>
              <a:gd name="connsiteX36" fmla="*/ 449113 w 2181597"/>
              <a:gd name="connsiteY36" fmla="*/ 4124363 h 4730345"/>
              <a:gd name="connsiteX37" fmla="*/ 271836 w 2181597"/>
              <a:gd name="connsiteY37" fmla="*/ 2666694 h 4730345"/>
              <a:gd name="connsiteX38" fmla="*/ 296738 w 2181597"/>
              <a:gd name="connsiteY38" fmla="*/ 3858868 h 4730345"/>
              <a:gd name="connsiteX39" fmla="*/ 199413 w 2181597"/>
              <a:gd name="connsiteY39" fmla="*/ 2499770 h 4730345"/>
              <a:gd name="connsiteX40" fmla="*/ 141200 w 2181597"/>
              <a:gd name="connsiteY40" fmla="*/ 2792010 h 4730345"/>
              <a:gd name="connsiteX41" fmla="*/ 77048 w 2181597"/>
              <a:gd name="connsiteY41" fmla="*/ 2452269 h 4730345"/>
              <a:gd name="connsiteX42" fmla="*/ 21288 w 2181597"/>
              <a:gd name="connsiteY42" fmla="*/ 2659461 h 4730345"/>
              <a:gd name="connsiteX43" fmla="*/ 52521 w 2181597"/>
              <a:gd name="connsiteY43" fmla="*/ 1900862 h 4730345"/>
              <a:gd name="connsiteX44" fmla="*/ 117443 w 2181597"/>
              <a:gd name="connsiteY44" fmla="*/ 1989801 h 4730345"/>
              <a:gd name="connsiteX0" fmla="*/ 117443 w 2186643"/>
              <a:gd name="connsiteY0" fmla="*/ 1989801 h 4730345"/>
              <a:gd name="connsiteX1" fmla="*/ 100021 w 2186643"/>
              <a:gd name="connsiteY1" fmla="*/ 1782108 h 4730345"/>
              <a:gd name="connsiteX2" fmla="*/ 147523 w 2186643"/>
              <a:gd name="connsiteY2" fmla="*/ 915209 h 4730345"/>
              <a:gd name="connsiteX3" fmla="*/ 64395 w 2186643"/>
              <a:gd name="connsiteY3" fmla="*/ 897396 h 4730345"/>
              <a:gd name="connsiteX4" fmla="*/ 64856 w 2186643"/>
              <a:gd name="connsiteY4" fmla="*/ 656768 h 4730345"/>
              <a:gd name="connsiteX5" fmla="*/ 115977 w 2186643"/>
              <a:gd name="connsiteY5" fmla="*/ 270194 h 4730345"/>
              <a:gd name="connsiteX6" fmla="*/ 633180 w 2186643"/>
              <a:gd name="connsiteY6" fmla="*/ 543328 h 4730345"/>
              <a:gd name="connsiteX7" fmla="*/ 1055600 w 2186643"/>
              <a:gd name="connsiteY7" fmla="*/ 0 h 4730345"/>
              <a:gd name="connsiteX8" fmla="*/ 1478020 w 2186643"/>
              <a:gd name="connsiteY8" fmla="*/ 543328 h 4730345"/>
              <a:gd name="connsiteX9" fmla="*/ 2155539 w 2186643"/>
              <a:gd name="connsiteY9" fmla="*/ 543327 h 4730345"/>
              <a:gd name="connsiteX10" fmla="*/ 2068988 w 2186643"/>
              <a:gd name="connsiteY10" fmla="*/ 2894227 h 4730345"/>
              <a:gd name="connsiteX11" fmla="*/ 2049449 w 2186643"/>
              <a:gd name="connsiteY11" fmla="*/ 3331888 h 4730345"/>
              <a:gd name="connsiteX12" fmla="*/ 2014280 w 2186643"/>
              <a:gd name="connsiteY12" fmla="*/ 3421765 h 4730345"/>
              <a:gd name="connsiteX13" fmla="*/ 2057266 w 2186643"/>
              <a:gd name="connsiteY13" fmla="*/ 3507734 h 4730345"/>
              <a:gd name="connsiteX14" fmla="*/ 2022097 w 2186643"/>
              <a:gd name="connsiteY14" fmla="*/ 3597611 h 4730345"/>
              <a:gd name="connsiteX15" fmla="*/ 2022097 w 2186643"/>
              <a:gd name="connsiteY15" fmla="*/ 3894596 h 4730345"/>
              <a:gd name="connsiteX16" fmla="*/ 1959573 w 2186643"/>
              <a:gd name="connsiteY16" fmla="*/ 3597611 h 4730345"/>
              <a:gd name="connsiteX17" fmla="*/ 1873604 w 2186643"/>
              <a:gd name="connsiteY17" fmla="*/ 3660134 h 4730345"/>
              <a:gd name="connsiteX18" fmla="*/ 1869697 w 2186643"/>
              <a:gd name="connsiteY18" fmla="*/ 4086073 h 4730345"/>
              <a:gd name="connsiteX19" fmla="*/ 1818898 w 2186643"/>
              <a:gd name="connsiteY19" fmla="*/ 3972750 h 4730345"/>
              <a:gd name="connsiteX20" fmla="*/ 1818898 w 2186643"/>
              <a:gd name="connsiteY20" fmla="*/ 4312719 h 4730345"/>
              <a:gd name="connsiteX21" fmla="*/ 1752468 w 2186643"/>
              <a:gd name="connsiteY21" fmla="*/ 3863335 h 4730345"/>
              <a:gd name="connsiteX22" fmla="*/ 1607883 w 2186643"/>
              <a:gd name="connsiteY22" fmla="*/ 3269366 h 4730345"/>
              <a:gd name="connsiteX23" fmla="*/ 1768099 w 2186643"/>
              <a:gd name="connsiteY23" fmla="*/ 4668319 h 4730345"/>
              <a:gd name="connsiteX24" fmla="*/ 1420315 w 2186643"/>
              <a:gd name="connsiteY24" fmla="*/ 3519458 h 4730345"/>
              <a:gd name="connsiteX25" fmla="*/ 1412500 w 2186643"/>
              <a:gd name="connsiteY25" fmla="*/ 4265827 h 4730345"/>
              <a:gd name="connsiteX26" fmla="*/ 1342161 w 2186643"/>
              <a:gd name="connsiteY26" fmla="*/ 4015734 h 4730345"/>
              <a:gd name="connsiteX27" fmla="*/ 1342160 w 2186643"/>
              <a:gd name="connsiteY27" fmla="*/ 4429950 h 4730345"/>
              <a:gd name="connsiteX28" fmla="*/ 1181946 w 2186643"/>
              <a:gd name="connsiteY28" fmla="*/ 4132965 h 4730345"/>
              <a:gd name="connsiteX29" fmla="*/ 1045176 w 2186643"/>
              <a:gd name="connsiteY29" fmla="*/ 3824258 h 4730345"/>
              <a:gd name="connsiteX30" fmla="*/ 982653 w 2186643"/>
              <a:gd name="connsiteY30" fmla="*/ 3871150 h 4730345"/>
              <a:gd name="connsiteX31" fmla="*/ 978746 w 2186643"/>
              <a:gd name="connsiteY31" fmla="*/ 3968841 h 4730345"/>
              <a:gd name="connsiteX32" fmla="*/ 897548 w 2186643"/>
              <a:gd name="connsiteY32" fmla="*/ 3954987 h 4730345"/>
              <a:gd name="connsiteX33" fmla="*/ 836293 w 2186643"/>
              <a:gd name="connsiteY33" fmla="*/ 3800913 h 4730345"/>
              <a:gd name="connsiteX34" fmla="*/ 770978 w 2186643"/>
              <a:gd name="connsiteY34" fmla="*/ 4186861 h 4730345"/>
              <a:gd name="connsiteX35" fmla="*/ 687851 w 2186643"/>
              <a:gd name="connsiteY35" fmla="*/ 3854353 h 4730345"/>
              <a:gd name="connsiteX36" fmla="*/ 616599 w 2186643"/>
              <a:gd name="connsiteY36" fmla="*/ 4234363 h 4730345"/>
              <a:gd name="connsiteX37" fmla="*/ 449113 w 2186643"/>
              <a:gd name="connsiteY37" fmla="*/ 4124363 h 4730345"/>
              <a:gd name="connsiteX38" fmla="*/ 271836 w 2186643"/>
              <a:gd name="connsiteY38" fmla="*/ 2666694 h 4730345"/>
              <a:gd name="connsiteX39" fmla="*/ 296738 w 2186643"/>
              <a:gd name="connsiteY39" fmla="*/ 3858868 h 4730345"/>
              <a:gd name="connsiteX40" fmla="*/ 199413 w 2186643"/>
              <a:gd name="connsiteY40" fmla="*/ 2499770 h 4730345"/>
              <a:gd name="connsiteX41" fmla="*/ 141200 w 2186643"/>
              <a:gd name="connsiteY41" fmla="*/ 2792010 h 4730345"/>
              <a:gd name="connsiteX42" fmla="*/ 77048 w 2186643"/>
              <a:gd name="connsiteY42" fmla="*/ 2452269 h 4730345"/>
              <a:gd name="connsiteX43" fmla="*/ 21288 w 2186643"/>
              <a:gd name="connsiteY43" fmla="*/ 2659461 h 4730345"/>
              <a:gd name="connsiteX44" fmla="*/ 52521 w 2186643"/>
              <a:gd name="connsiteY44" fmla="*/ 1900862 h 4730345"/>
              <a:gd name="connsiteX45" fmla="*/ 117443 w 2186643"/>
              <a:gd name="connsiteY45" fmla="*/ 1989801 h 4730345"/>
              <a:gd name="connsiteX0" fmla="*/ 117443 w 2186643"/>
              <a:gd name="connsiteY0" fmla="*/ 1989801 h 4730345"/>
              <a:gd name="connsiteX1" fmla="*/ 100021 w 2186643"/>
              <a:gd name="connsiteY1" fmla="*/ 1782108 h 4730345"/>
              <a:gd name="connsiteX2" fmla="*/ 147523 w 2186643"/>
              <a:gd name="connsiteY2" fmla="*/ 915209 h 4730345"/>
              <a:gd name="connsiteX3" fmla="*/ 64395 w 2186643"/>
              <a:gd name="connsiteY3" fmla="*/ 897396 h 4730345"/>
              <a:gd name="connsiteX4" fmla="*/ 64856 w 2186643"/>
              <a:gd name="connsiteY4" fmla="*/ 656768 h 4730345"/>
              <a:gd name="connsiteX5" fmla="*/ 115977 w 2186643"/>
              <a:gd name="connsiteY5" fmla="*/ 270194 h 4730345"/>
              <a:gd name="connsiteX6" fmla="*/ 633180 w 2186643"/>
              <a:gd name="connsiteY6" fmla="*/ 543328 h 4730345"/>
              <a:gd name="connsiteX7" fmla="*/ 1055600 w 2186643"/>
              <a:gd name="connsiteY7" fmla="*/ 0 h 4730345"/>
              <a:gd name="connsiteX8" fmla="*/ 1478020 w 2186643"/>
              <a:gd name="connsiteY8" fmla="*/ 543328 h 4730345"/>
              <a:gd name="connsiteX9" fmla="*/ 2155539 w 2186643"/>
              <a:gd name="connsiteY9" fmla="*/ 543327 h 4730345"/>
              <a:gd name="connsiteX10" fmla="*/ 2068988 w 2186643"/>
              <a:gd name="connsiteY10" fmla="*/ 2894227 h 4730345"/>
              <a:gd name="connsiteX11" fmla="*/ 2049449 w 2186643"/>
              <a:gd name="connsiteY11" fmla="*/ 3331888 h 4730345"/>
              <a:gd name="connsiteX12" fmla="*/ 2014280 w 2186643"/>
              <a:gd name="connsiteY12" fmla="*/ 3421765 h 4730345"/>
              <a:gd name="connsiteX13" fmla="*/ 2057266 w 2186643"/>
              <a:gd name="connsiteY13" fmla="*/ 3507734 h 4730345"/>
              <a:gd name="connsiteX14" fmla="*/ 2022097 w 2186643"/>
              <a:gd name="connsiteY14" fmla="*/ 3597611 h 4730345"/>
              <a:gd name="connsiteX15" fmla="*/ 2022097 w 2186643"/>
              <a:gd name="connsiteY15" fmla="*/ 3894596 h 4730345"/>
              <a:gd name="connsiteX16" fmla="*/ 1959573 w 2186643"/>
              <a:gd name="connsiteY16" fmla="*/ 3597611 h 4730345"/>
              <a:gd name="connsiteX17" fmla="*/ 1873604 w 2186643"/>
              <a:gd name="connsiteY17" fmla="*/ 3660134 h 4730345"/>
              <a:gd name="connsiteX18" fmla="*/ 1869697 w 2186643"/>
              <a:gd name="connsiteY18" fmla="*/ 4086073 h 4730345"/>
              <a:gd name="connsiteX19" fmla="*/ 1818898 w 2186643"/>
              <a:gd name="connsiteY19" fmla="*/ 3972750 h 4730345"/>
              <a:gd name="connsiteX20" fmla="*/ 1818898 w 2186643"/>
              <a:gd name="connsiteY20" fmla="*/ 4312719 h 4730345"/>
              <a:gd name="connsiteX21" fmla="*/ 1752468 w 2186643"/>
              <a:gd name="connsiteY21" fmla="*/ 3863335 h 4730345"/>
              <a:gd name="connsiteX22" fmla="*/ 1607883 w 2186643"/>
              <a:gd name="connsiteY22" fmla="*/ 3269366 h 4730345"/>
              <a:gd name="connsiteX23" fmla="*/ 1768099 w 2186643"/>
              <a:gd name="connsiteY23" fmla="*/ 4668319 h 4730345"/>
              <a:gd name="connsiteX24" fmla="*/ 1420315 w 2186643"/>
              <a:gd name="connsiteY24" fmla="*/ 3519458 h 4730345"/>
              <a:gd name="connsiteX25" fmla="*/ 1412500 w 2186643"/>
              <a:gd name="connsiteY25" fmla="*/ 4265827 h 4730345"/>
              <a:gd name="connsiteX26" fmla="*/ 1342161 w 2186643"/>
              <a:gd name="connsiteY26" fmla="*/ 4015734 h 4730345"/>
              <a:gd name="connsiteX27" fmla="*/ 1342160 w 2186643"/>
              <a:gd name="connsiteY27" fmla="*/ 4429950 h 4730345"/>
              <a:gd name="connsiteX28" fmla="*/ 1181946 w 2186643"/>
              <a:gd name="connsiteY28" fmla="*/ 4132965 h 4730345"/>
              <a:gd name="connsiteX29" fmla="*/ 1045176 w 2186643"/>
              <a:gd name="connsiteY29" fmla="*/ 3824258 h 4730345"/>
              <a:gd name="connsiteX30" fmla="*/ 982653 w 2186643"/>
              <a:gd name="connsiteY30" fmla="*/ 3871150 h 4730345"/>
              <a:gd name="connsiteX31" fmla="*/ 978746 w 2186643"/>
              <a:gd name="connsiteY31" fmla="*/ 3968841 h 4730345"/>
              <a:gd name="connsiteX32" fmla="*/ 897548 w 2186643"/>
              <a:gd name="connsiteY32" fmla="*/ 3954987 h 4730345"/>
              <a:gd name="connsiteX33" fmla="*/ 836293 w 2186643"/>
              <a:gd name="connsiteY33" fmla="*/ 3800913 h 4730345"/>
              <a:gd name="connsiteX34" fmla="*/ 770978 w 2186643"/>
              <a:gd name="connsiteY34" fmla="*/ 4186861 h 4730345"/>
              <a:gd name="connsiteX35" fmla="*/ 687851 w 2186643"/>
              <a:gd name="connsiteY35" fmla="*/ 3854353 h 4730345"/>
              <a:gd name="connsiteX36" fmla="*/ 616599 w 2186643"/>
              <a:gd name="connsiteY36" fmla="*/ 4234363 h 4730345"/>
              <a:gd name="connsiteX37" fmla="*/ 449113 w 2186643"/>
              <a:gd name="connsiteY37" fmla="*/ 4124363 h 4730345"/>
              <a:gd name="connsiteX38" fmla="*/ 271836 w 2186643"/>
              <a:gd name="connsiteY38" fmla="*/ 2666694 h 4730345"/>
              <a:gd name="connsiteX39" fmla="*/ 296738 w 2186643"/>
              <a:gd name="connsiteY39" fmla="*/ 3858868 h 4730345"/>
              <a:gd name="connsiteX40" fmla="*/ 199413 w 2186643"/>
              <a:gd name="connsiteY40" fmla="*/ 2499770 h 4730345"/>
              <a:gd name="connsiteX41" fmla="*/ 141200 w 2186643"/>
              <a:gd name="connsiteY41" fmla="*/ 2792010 h 4730345"/>
              <a:gd name="connsiteX42" fmla="*/ 77048 w 2186643"/>
              <a:gd name="connsiteY42" fmla="*/ 2452269 h 4730345"/>
              <a:gd name="connsiteX43" fmla="*/ 21288 w 2186643"/>
              <a:gd name="connsiteY43" fmla="*/ 2659461 h 4730345"/>
              <a:gd name="connsiteX44" fmla="*/ 52521 w 2186643"/>
              <a:gd name="connsiteY44" fmla="*/ 1900862 h 4730345"/>
              <a:gd name="connsiteX45" fmla="*/ 117443 w 2186643"/>
              <a:gd name="connsiteY45" fmla="*/ 1989801 h 4730345"/>
              <a:gd name="connsiteX0" fmla="*/ 117443 w 2197204"/>
              <a:gd name="connsiteY0" fmla="*/ 1989801 h 4730345"/>
              <a:gd name="connsiteX1" fmla="*/ 100021 w 2197204"/>
              <a:gd name="connsiteY1" fmla="*/ 1782108 h 4730345"/>
              <a:gd name="connsiteX2" fmla="*/ 147523 w 2197204"/>
              <a:gd name="connsiteY2" fmla="*/ 915209 h 4730345"/>
              <a:gd name="connsiteX3" fmla="*/ 64395 w 2197204"/>
              <a:gd name="connsiteY3" fmla="*/ 897396 h 4730345"/>
              <a:gd name="connsiteX4" fmla="*/ 64856 w 2197204"/>
              <a:gd name="connsiteY4" fmla="*/ 656768 h 4730345"/>
              <a:gd name="connsiteX5" fmla="*/ 115977 w 2197204"/>
              <a:gd name="connsiteY5" fmla="*/ 270194 h 4730345"/>
              <a:gd name="connsiteX6" fmla="*/ 633180 w 2197204"/>
              <a:gd name="connsiteY6" fmla="*/ 543328 h 4730345"/>
              <a:gd name="connsiteX7" fmla="*/ 1055600 w 2197204"/>
              <a:gd name="connsiteY7" fmla="*/ 0 h 4730345"/>
              <a:gd name="connsiteX8" fmla="*/ 1478020 w 2197204"/>
              <a:gd name="connsiteY8" fmla="*/ 543328 h 4730345"/>
              <a:gd name="connsiteX9" fmla="*/ 2155539 w 2197204"/>
              <a:gd name="connsiteY9" fmla="*/ 543327 h 4730345"/>
              <a:gd name="connsiteX10" fmla="*/ 2068988 w 2197204"/>
              <a:gd name="connsiteY10" fmla="*/ 2894227 h 4730345"/>
              <a:gd name="connsiteX11" fmla="*/ 2049449 w 2197204"/>
              <a:gd name="connsiteY11" fmla="*/ 3331888 h 4730345"/>
              <a:gd name="connsiteX12" fmla="*/ 2014280 w 2197204"/>
              <a:gd name="connsiteY12" fmla="*/ 3421765 h 4730345"/>
              <a:gd name="connsiteX13" fmla="*/ 2057266 w 2197204"/>
              <a:gd name="connsiteY13" fmla="*/ 3507734 h 4730345"/>
              <a:gd name="connsiteX14" fmla="*/ 2022097 w 2197204"/>
              <a:gd name="connsiteY14" fmla="*/ 3597611 h 4730345"/>
              <a:gd name="connsiteX15" fmla="*/ 2022097 w 2197204"/>
              <a:gd name="connsiteY15" fmla="*/ 3894596 h 4730345"/>
              <a:gd name="connsiteX16" fmla="*/ 1959573 w 2197204"/>
              <a:gd name="connsiteY16" fmla="*/ 3597611 h 4730345"/>
              <a:gd name="connsiteX17" fmla="*/ 1873604 w 2197204"/>
              <a:gd name="connsiteY17" fmla="*/ 3660134 h 4730345"/>
              <a:gd name="connsiteX18" fmla="*/ 1869697 w 2197204"/>
              <a:gd name="connsiteY18" fmla="*/ 4086073 h 4730345"/>
              <a:gd name="connsiteX19" fmla="*/ 1818898 w 2197204"/>
              <a:gd name="connsiteY19" fmla="*/ 3972750 h 4730345"/>
              <a:gd name="connsiteX20" fmla="*/ 1818898 w 2197204"/>
              <a:gd name="connsiteY20" fmla="*/ 4312719 h 4730345"/>
              <a:gd name="connsiteX21" fmla="*/ 1752468 w 2197204"/>
              <a:gd name="connsiteY21" fmla="*/ 3863335 h 4730345"/>
              <a:gd name="connsiteX22" fmla="*/ 1607883 w 2197204"/>
              <a:gd name="connsiteY22" fmla="*/ 3269366 h 4730345"/>
              <a:gd name="connsiteX23" fmla="*/ 1768099 w 2197204"/>
              <a:gd name="connsiteY23" fmla="*/ 4668319 h 4730345"/>
              <a:gd name="connsiteX24" fmla="*/ 1420315 w 2197204"/>
              <a:gd name="connsiteY24" fmla="*/ 3519458 h 4730345"/>
              <a:gd name="connsiteX25" fmla="*/ 1412500 w 2197204"/>
              <a:gd name="connsiteY25" fmla="*/ 4265827 h 4730345"/>
              <a:gd name="connsiteX26" fmla="*/ 1342161 w 2197204"/>
              <a:gd name="connsiteY26" fmla="*/ 4015734 h 4730345"/>
              <a:gd name="connsiteX27" fmla="*/ 1342160 w 2197204"/>
              <a:gd name="connsiteY27" fmla="*/ 4429950 h 4730345"/>
              <a:gd name="connsiteX28" fmla="*/ 1181946 w 2197204"/>
              <a:gd name="connsiteY28" fmla="*/ 4132965 h 4730345"/>
              <a:gd name="connsiteX29" fmla="*/ 1045176 w 2197204"/>
              <a:gd name="connsiteY29" fmla="*/ 3824258 h 4730345"/>
              <a:gd name="connsiteX30" fmla="*/ 982653 w 2197204"/>
              <a:gd name="connsiteY30" fmla="*/ 3871150 h 4730345"/>
              <a:gd name="connsiteX31" fmla="*/ 978746 w 2197204"/>
              <a:gd name="connsiteY31" fmla="*/ 3968841 h 4730345"/>
              <a:gd name="connsiteX32" fmla="*/ 897548 w 2197204"/>
              <a:gd name="connsiteY32" fmla="*/ 3954987 h 4730345"/>
              <a:gd name="connsiteX33" fmla="*/ 836293 w 2197204"/>
              <a:gd name="connsiteY33" fmla="*/ 3800913 h 4730345"/>
              <a:gd name="connsiteX34" fmla="*/ 770978 w 2197204"/>
              <a:gd name="connsiteY34" fmla="*/ 4186861 h 4730345"/>
              <a:gd name="connsiteX35" fmla="*/ 687851 w 2197204"/>
              <a:gd name="connsiteY35" fmla="*/ 3854353 h 4730345"/>
              <a:gd name="connsiteX36" fmla="*/ 616599 w 2197204"/>
              <a:gd name="connsiteY36" fmla="*/ 4234363 h 4730345"/>
              <a:gd name="connsiteX37" fmla="*/ 449113 w 2197204"/>
              <a:gd name="connsiteY37" fmla="*/ 4124363 h 4730345"/>
              <a:gd name="connsiteX38" fmla="*/ 271836 w 2197204"/>
              <a:gd name="connsiteY38" fmla="*/ 2666694 h 4730345"/>
              <a:gd name="connsiteX39" fmla="*/ 296738 w 2197204"/>
              <a:gd name="connsiteY39" fmla="*/ 3858868 h 4730345"/>
              <a:gd name="connsiteX40" fmla="*/ 199413 w 2197204"/>
              <a:gd name="connsiteY40" fmla="*/ 2499770 h 4730345"/>
              <a:gd name="connsiteX41" fmla="*/ 141200 w 2197204"/>
              <a:gd name="connsiteY41" fmla="*/ 2792010 h 4730345"/>
              <a:gd name="connsiteX42" fmla="*/ 77048 w 2197204"/>
              <a:gd name="connsiteY42" fmla="*/ 2452269 h 4730345"/>
              <a:gd name="connsiteX43" fmla="*/ 21288 w 2197204"/>
              <a:gd name="connsiteY43" fmla="*/ 2659461 h 4730345"/>
              <a:gd name="connsiteX44" fmla="*/ 52521 w 2197204"/>
              <a:gd name="connsiteY44" fmla="*/ 1900862 h 4730345"/>
              <a:gd name="connsiteX45" fmla="*/ 117443 w 2197204"/>
              <a:gd name="connsiteY45" fmla="*/ 1989801 h 4730345"/>
              <a:gd name="connsiteX0" fmla="*/ 117443 w 2198399"/>
              <a:gd name="connsiteY0" fmla="*/ 1989801 h 4730345"/>
              <a:gd name="connsiteX1" fmla="*/ 100021 w 2198399"/>
              <a:gd name="connsiteY1" fmla="*/ 1782108 h 4730345"/>
              <a:gd name="connsiteX2" fmla="*/ 147523 w 2198399"/>
              <a:gd name="connsiteY2" fmla="*/ 915209 h 4730345"/>
              <a:gd name="connsiteX3" fmla="*/ 64395 w 2198399"/>
              <a:gd name="connsiteY3" fmla="*/ 897396 h 4730345"/>
              <a:gd name="connsiteX4" fmla="*/ 64856 w 2198399"/>
              <a:gd name="connsiteY4" fmla="*/ 656768 h 4730345"/>
              <a:gd name="connsiteX5" fmla="*/ 115977 w 2198399"/>
              <a:gd name="connsiteY5" fmla="*/ 270194 h 4730345"/>
              <a:gd name="connsiteX6" fmla="*/ 633180 w 2198399"/>
              <a:gd name="connsiteY6" fmla="*/ 543328 h 4730345"/>
              <a:gd name="connsiteX7" fmla="*/ 1055600 w 2198399"/>
              <a:gd name="connsiteY7" fmla="*/ 0 h 4730345"/>
              <a:gd name="connsiteX8" fmla="*/ 1478020 w 2198399"/>
              <a:gd name="connsiteY8" fmla="*/ 543328 h 4730345"/>
              <a:gd name="connsiteX9" fmla="*/ 2155539 w 2198399"/>
              <a:gd name="connsiteY9" fmla="*/ 543327 h 4730345"/>
              <a:gd name="connsiteX10" fmla="*/ 2115879 w 2198399"/>
              <a:gd name="connsiteY10" fmla="*/ 2483919 h 4730345"/>
              <a:gd name="connsiteX11" fmla="*/ 2068988 w 2198399"/>
              <a:gd name="connsiteY11" fmla="*/ 2894227 h 4730345"/>
              <a:gd name="connsiteX12" fmla="*/ 2049449 w 2198399"/>
              <a:gd name="connsiteY12" fmla="*/ 3331888 h 4730345"/>
              <a:gd name="connsiteX13" fmla="*/ 2014280 w 2198399"/>
              <a:gd name="connsiteY13" fmla="*/ 3421765 h 4730345"/>
              <a:gd name="connsiteX14" fmla="*/ 2057266 w 2198399"/>
              <a:gd name="connsiteY14" fmla="*/ 3507734 h 4730345"/>
              <a:gd name="connsiteX15" fmla="*/ 2022097 w 2198399"/>
              <a:gd name="connsiteY15" fmla="*/ 3597611 h 4730345"/>
              <a:gd name="connsiteX16" fmla="*/ 2022097 w 2198399"/>
              <a:gd name="connsiteY16" fmla="*/ 3894596 h 4730345"/>
              <a:gd name="connsiteX17" fmla="*/ 1959573 w 2198399"/>
              <a:gd name="connsiteY17" fmla="*/ 3597611 h 4730345"/>
              <a:gd name="connsiteX18" fmla="*/ 1873604 w 2198399"/>
              <a:gd name="connsiteY18" fmla="*/ 3660134 h 4730345"/>
              <a:gd name="connsiteX19" fmla="*/ 1869697 w 2198399"/>
              <a:gd name="connsiteY19" fmla="*/ 4086073 h 4730345"/>
              <a:gd name="connsiteX20" fmla="*/ 1818898 w 2198399"/>
              <a:gd name="connsiteY20" fmla="*/ 3972750 h 4730345"/>
              <a:gd name="connsiteX21" fmla="*/ 1818898 w 2198399"/>
              <a:gd name="connsiteY21" fmla="*/ 4312719 h 4730345"/>
              <a:gd name="connsiteX22" fmla="*/ 1752468 w 2198399"/>
              <a:gd name="connsiteY22" fmla="*/ 3863335 h 4730345"/>
              <a:gd name="connsiteX23" fmla="*/ 1607883 w 2198399"/>
              <a:gd name="connsiteY23" fmla="*/ 3269366 h 4730345"/>
              <a:gd name="connsiteX24" fmla="*/ 1768099 w 2198399"/>
              <a:gd name="connsiteY24" fmla="*/ 4668319 h 4730345"/>
              <a:gd name="connsiteX25" fmla="*/ 1420315 w 2198399"/>
              <a:gd name="connsiteY25" fmla="*/ 3519458 h 4730345"/>
              <a:gd name="connsiteX26" fmla="*/ 1412500 w 2198399"/>
              <a:gd name="connsiteY26" fmla="*/ 4265827 h 4730345"/>
              <a:gd name="connsiteX27" fmla="*/ 1342161 w 2198399"/>
              <a:gd name="connsiteY27" fmla="*/ 4015734 h 4730345"/>
              <a:gd name="connsiteX28" fmla="*/ 1342160 w 2198399"/>
              <a:gd name="connsiteY28" fmla="*/ 4429950 h 4730345"/>
              <a:gd name="connsiteX29" fmla="*/ 1181946 w 2198399"/>
              <a:gd name="connsiteY29" fmla="*/ 4132965 h 4730345"/>
              <a:gd name="connsiteX30" fmla="*/ 1045176 w 2198399"/>
              <a:gd name="connsiteY30" fmla="*/ 3824258 h 4730345"/>
              <a:gd name="connsiteX31" fmla="*/ 982653 w 2198399"/>
              <a:gd name="connsiteY31" fmla="*/ 3871150 h 4730345"/>
              <a:gd name="connsiteX32" fmla="*/ 978746 w 2198399"/>
              <a:gd name="connsiteY32" fmla="*/ 3968841 h 4730345"/>
              <a:gd name="connsiteX33" fmla="*/ 897548 w 2198399"/>
              <a:gd name="connsiteY33" fmla="*/ 3954987 h 4730345"/>
              <a:gd name="connsiteX34" fmla="*/ 836293 w 2198399"/>
              <a:gd name="connsiteY34" fmla="*/ 3800913 h 4730345"/>
              <a:gd name="connsiteX35" fmla="*/ 770978 w 2198399"/>
              <a:gd name="connsiteY35" fmla="*/ 4186861 h 4730345"/>
              <a:gd name="connsiteX36" fmla="*/ 687851 w 2198399"/>
              <a:gd name="connsiteY36" fmla="*/ 3854353 h 4730345"/>
              <a:gd name="connsiteX37" fmla="*/ 616599 w 2198399"/>
              <a:gd name="connsiteY37" fmla="*/ 4234363 h 4730345"/>
              <a:gd name="connsiteX38" fmla="*/ 449113 w 2198399"/>
              <a:gd name="connsiteY38" fmla="*/ 4124363 h 4730345"/>
              <a:gd name="connsiteX39" fmla="*/ 271836 w 2198399"/>
              <a:gd name="connsiteY39" fmla="*/ 2666694 h 4730345"/>
              <a:gd name="connsiteX40" fmla="*/ 296738 w 2198399"/>
              <a:gd name="connsiteY40" fmla="*/ 3858868 h 4730345"/>
              <a:gd name="connsiteX41" fmla="*/ 199413 w 2198399"/>
              <a:gd name="connsiteY41" fmla="*/ 2499770 h 4730345"/>
              <a:gd name="connsiteX42" fmla="*/ 141200 w 2198399"/>
              <a:gd name="connsiteY42" fmla="*/ 2792010 h 4730345"/>
              <a:gd name="connsiteX43" fmla="*/ 77048 w 2198399"/>
              <a:gd name="connsiteY43" fmla="*/ 2452269 h 4730345"/>
              <a:gd name="connsiteX44" fmla="*/ 21288 w 2198399"/>
              <a:gd name="connsiteY44" fmla="*/ 2659461 h 4730345"/>
              <a:gd name="connsiteX45" fmla="*/ 52521 w 2198399"/>
              <a:gd name="connsiteY45" fmla="*/ 1900862 h 4730345"/>
              <a:gd name="connsiteX46" fmla="*/ 117443 w 2198399"/>
              <a:gd name="connsiteY46" fmla="*/ 1989801 h 4730345"/>
              <a:gd name="connsiteX0" fmla="*/ 117443 w 2198399"/>
              <a:gd name="connsiteY0" fmla="*/ 1989801 h 4730345"/>
              <a:gd name="connsiteX1" fmla="*/ 100021 w 2198399"/>
              <a:gd name="connsiteY1" fmla="*/ 1782108 h 4730345"/>
              <a:gd name="connsiteX2" fmla="*/ 147523 w 2198399"/>
              <a:gd name="connsiteY2" fmla="*/ 915209 h 4730345"/>
              <a:gd name="connsiteX3" fmla="*/ 64395 w 2198399"/>
              <a:gd name="connsiteY3" fmla="*/ 897396 h 4730345"/>
              <a:gd name="connsiteX4" fmla="*/ 64856 w 2198399"/>
              <a:gd name="connsiteY4" fmla="*/ 656768 h 4730345"/>
              <a:gd name="connsiteX5" fmla="*/ 115977 w 2198399"/>
              <a:gd name="connsiteY5" fmla="*/ 270194 h 4730345"/>
              <a:gd name="connsiteX6" fmla="*/ 633180 w 2198399"/>
              <a:gd name="connsiteY6" fmla="*/ 543328 h 4730345"/>
              <a:gd name="connsiteX7" fmla="*/ 1055600 w 2198399"/>
              <a:gd name="connsiteY7" fmla="*/ 0 h 4730345"/>
              <a:gd name="connsiteX8" fmla="*/ 1478020 w 2198399"/>
              <a:gd name="connsiteY8" fmla="*/ 543328 h 4730345"/>
              <a:gd name="connsiteX9" fmla="*/ 2155539 w 2198399"/>
              <a:gd name="connsiteY9" fmla="*/ 543327 h 4730345"/>
              <a:gd name="connsiteX10" fmla="*/ 2115879 w 2198399"/>
              <a:gd name="connsiteY10" fmla="*/ 2483919 h 4730345"/>
              <a:gd name="connsiteX11" fmla="*/ 2068988 w 2198399"/>
              <a:gd name="connsiteY11" fmla="*/ 2894227 h 4730345"/>
              <a:gd name="connsiteX12" fmla="*/ 2049449 w 2198399"/>
              <a:gd name="connsiteY12" fmla="*/ 3331888 h 4730345"/>
              <a:gd name="connsiteX13" fmla="*/ 2014280 w 2198399"/>
              <a:gd name="connsiteY13" fmla="*/ 3421765 h 4730345"/>
              <a:gd name="connsiteX14" fmla="*/ 2057266 w 2198399"/>
              <a:gd name="connsiteY14" fmla="*/ 3507734 h 4730345"/>
              <a:gd name="connsiteX15" fmla="*/ 2022097 w 2198399"/>
              <a:gd name="connsiteY15" fmla="*/ 3597611 h 4730345"/>
              <a:gd name="connsiteX16" fmla="*/ 2022097 w 2198399"/>
              <a:gd name="connsiteY16" fmla="*/ 3894596 h 4730345"/>
              <a:gd name="connsiteX17" fmla="*/ 1959573 w 2198399"/>
              <a:gd name="connsiteY17" fmla="*/ 3597611 h 4730345"/>
              <a:gd name="connsiteX18" fmla="*/ 1873604 w 2198399"/>
              <a:gd name="connsiteY18" fmla="*/ 3660134 h 4730345"/>
              <a:gd name="connsiteX19" fmla="*/ 1869697 w 2198399"/>
              <a:gd name="connsiteY19" fmla="*/ 4086073 h 4730345"/>
              <a:gd name="connsiteX20" fmla="*/ 1818898 w 2198399"/>
              <a:gd name="connsiteY20" fmla="*/ 3972750 h 4730345"/>
              <a:gd name="connsiteX21" fmla="*/ 1818898 w 2198399"/>
              <a:gd name="connsiteY21" fmla="*/ 4312719 h 4730345"/>
              <a:gd name="connsiteX22" fmla="*/ 1752468 w 2198399"/>
              <a:gd name="connsiteY22" fmla="*/ 3863335 h 4730345"/>
              <a:gd name="connsiteX23" fmla="*/ 1607883 w 2198399"/>
              <a:gd name="connsiteY23" fmla="*/ 3269366 h 4730345"/>
              <a:gd name="connsiteX24" fmla="*/ 1768099 w 2198399"/>
              <a:gd name="connsiteY24" fmla="*/ 4668319 h 4730345"/>
              <a:gd name="connsiteX25" fmla="*/ 1420315 w 2198399"/>
              <a:gd name="connsiteY25" fmla="*/ 3519458 h 4730345"/>
              <a:gd name="connsiteX26" fmla="*/ 1412500 w 2198399"/>
              <a:gd name="connsiteY26" fmla="*/ 4265827 h 4730345"/>
              <a:gd name="connsiteX27" fmla="*/ 1342161 w 2198399"/>
              <a:gd name="connsiteY27" fmla="*/ 4015734 h 4730345"/>
              <a:gd name="connsiteX28" fmla="*/ 1342160 w 2198399"/>
              <a:gd name="connsiteY28" fmla="*/ 4429950 h 4730345"/>
              <a:gd name="connsiteX29" fmla="*/ 1181946 w 2198399"/>
              <a:gd name="connsiteY29" fmla="*/ 4132965 h 4730345"/>
              <a:gd name="connsiteX30" fmla="*/ 1045176 w 2198399"/>
              <a:gd name="connsiteY30" fmla="*/ 3824258 h 4730345"/>
              <a:gd name="connsiteX31" fmla="*/ 982653 w 2198399"/>
              <a:gd name="connsiteY31" fmla="*/ 3871150 h 4730345"/>
              <a:gd name="connsiteX32" fmla="*/ 978746 w 2198399"/>
              <a:gd name="connsiteY32" fmla="*/ 3968841 h 4730345"/>
              <a:gd name="connsiteX33" fmla="*/ 897548 w 2198399"/>
              <a:gd name="connsiteY33" fmla="*/ 3954987 h 4730345"/>
              <a:gd name="connsiteX34" fmla="*/ 836293 w 2198399"/>
              <a:gd name="connsiteY34" fmla="*/ 3800913 h 4730345"/>
              <a:gd name="connsiteX35" fmla="*/ 770978 w 2198399"/>
              <a:gd name="connsiteY35" fmla="*/ 4186861 h 4730345"/>
              <a:gd name="connsiteX36" fmla="*/ 687851 w 2198399"/>
              <a:gd name="connsiteY36" fmla="*/ 3854353 h 4730345"/>
              <a:gd name="connsiteX37" fmla="*/ 616599 w 2198399"/>
              <a:gd name="connsiteY37" fmla="*/ 4234363 h 4730345"/>
              <a:gd name="connsiteX38" fmla="*/ 449113 w 2198399"/>
              <a:gd name="connsiteY38" fmla="*/ 4124363 h 4730345"/>
              <a:gd name="connsiteX39" fmla="*/ 271836 w 2198399"/>
              <a:gd name="connsiteY39" fmla="*/ 2666694 h 4730345"/>
              <a:gd name="connsiteX40" fmla="*/ 296738 w 2198399"/>
              <a:gd name="connsiteY40" fmla="*/ 3858868 h 4730345"/>
              <a:gd name="connsiteX41" fmla="*/ 199413 w 2198399"/>
              <a:gd name="connsiteY41" fmla="*/ 2499770 h 4730345"/>
              <a:gd name="connsiteX42" fmla="*/ 141200 w 2198399"/>
              <a:gd name="connsiteY42" fmla="*/ 2792010 h 4730345"/>
              <a:gd name="connsiteX43" fmla="*/ 77048 w 2198399"/>
              <a:gd name="connsiteY43" fmla="*/ 2452269 h 4730345"/>
              <a:gd name="connsiteX44" fmla="*/ 21288 w 2198399"/>
              <a:gd name="connsiteY44" fmla="*/ 2659461 h 4730345"/>
              <a:gd name="connsiteX45" fmla="*/ 52521 w 2198399"/>
              <a:gd name="connsiteY45" fmla="*/ 1900862 h 4730345"/>
              <a:gd name="connsiteX46" fmla="*/ 117443 w 2198399"/>
              <a:gd name="connsiteY46" fmla="*/ 1989801 h 4730345"/>
              <a:gd name="connsiteX0" fmla="*/ 117443 w 2245861"/>
              <a:gd name="connsiteY0" fmla="*/ 1989801 h 4730345"/>
              <a:gd name="connsiteX1" fmla="*/ 100021 w 2245861"/>
              <a:gd name="connsiteY1" fmla="*/ 1782108 h 4730345"/>
              <a:gd name="connsiteX2" fmla="*/ 147523 w 2245861"/>
              <a:gd name="connsiteY2" fmla="*/ 915209 h 4730345"/>
              <a:gd name="connsiteX3" fmla="*/ 64395 w 2245861"/>
              <a:gd name="connsiteY3" fmla="*/ 897396 h 4730345"/>
              <a:gd name="connsiteX4" fmla="*/ 64856 w 2245861"/>
              <a:gd name="connsiteY4" fmla="*/ 656768 h 4730345"/>
              <a:gd name="connsiteX5" fmla="*/ 115977 w 2245861"/>
              <a:gd name="connsiteY5" fmla="*/ 270194 h 4730345"/>
              <a:gd name="connsiteX6" fmla="*/ 633180 w 2245861"/>
              <a:gd name="connsiteY6" fmla="*/ 543328 h 4730345"/>
              <a:gd name="connsiteX7" fmla="*/ 1055600 w 2245861"/>
              <a:gd name="connsiteY7" fmla="*/ 0 h 4730345"/>
              <a:gd name="connsiteX8" fmla="*/ 1478020 w 2245861"/>
              <a:gd name="connsiteY8" fmla="*/ 543328 h 4730345"/>
              <a:gd name="connsiteX9" fmla="*/ 2155539 w 2245861"/>
              <a:gd name="connsiteY9" fmla="*/ 543327 h 4730345"/>
              <a:gd name="connsiteX10" fmla="*/ 2240925 w 2245861"/>
              <a:gd name="connsiteY10" fmla="*/ 2175211 h 4730345"/>
              <a:gd name="connsiteX11" fmla="*/ 2115879 w 2245861"/>
              <a:gd name="connsiteY11" fmla="*/ 2483919 h 4730345"/>
              <a:gd name="connsiteX12" fmla="*/ 2068988 w 2245861"/>
              <a:gd name="connsiteY12" fmla="*/ 2894227 h 4730345"/>
              <a:gd name="connsiteX13" fmla="*/ 2049449 w 2245861"/>
              <a:gd name="connsiteY13" fmla="*/ 3331888 h 4730345"/>
              <a:gd name="connsiteX14" fmla="*/ 2014280 w 2245861"/>
              <a:gd name="connsiteY14" fmla="*/ 3421765 h 4730345"/>
              <a:gd name="connsiteX15" fmla="*/ 2057266 w 2245861"/>
              <a:gd name="connsiteY15" fmla="*/ 3507734 h 4730345"/>
              <a:gd name="connsiteX16" fmla="*/ 2022097 w 2245861"/>
              <a:gd name="connsiteY16" fmla="*/ 3597611 h 4730345"/>
              <a:gd name="connsiteX17" fmla="*/ 2022097 w 2245861"/>
              <a:gd name="connsiteY17" fmla="*/ 3894596 h 4730345"/>
              <a:gd name="connsiteX18" fmla="*/ 1959573 w 2245861"/>
              <a:gd name="connsiteY18" fmla="*/ 3597611 h 4730345"/>
              <a:gd name="connsiteX19" fmla="*/ 1873604 w 2245861"/>
              <a:gd name="connsiteY19" fmla="*/ 3660134 h 4730345"/>
              <a:gd name="connsiteX20" fmla="*/ 1869697 w 2245861"/>
              <a:gd name="connsiteY20" fmla="*/ 4086073 h 4730345"/>
              <a:gd name="connsiteX21" fmla="*/ 1818898 w 2245861"/>
              <a:gd name="connsiteY21" fmla="*/ 3972750 h 4730345"/>
              <a:gd name="connsiteX22" fmla="*/ 1818898 w 2245861"/>
              <a:gd name="connsiteY22" fmla="*/ 4312719 h 4730345"/>
              <a:gd name="connsiteX23" fmla="*/ 1752468 w 2245861"/>
              <a:gd name="connsiteY23" fmla="*/ 3863335 h 4730345"/>
              <a:gd name="connsiteX24" fmla="*/ 1607883 w 2245861"/>
              <a:gd name="connsiteY24" fmla="*/ 3269366 h 4730345"/>
              <a:gd name="connsiteX25" fmla="*/ 1768099 w 2245861"/>
              <a:gd name="connsiteY25" fmla="*/ 4668319 h 4730345"/>
              <a:gd name="connsiteX26" fmla="*/ 1420315 w 2245861"/>
              <a:gd name="connsiteY26" fmla="*/ 3519458 h 4730345"/>
              <a:gd name="connsiteX27" fmla="*/ 1412500 w 2245861"/>
              <a:gd name="connsiteY27" fmla="*/ 4265827 h 4730345"/>
              <a:gd name="connsiteX28" fmla="*/ 1342161 w 2245861"/>
              <a:gd name="connsiteY28" fmla="*/ 4015734 h 4730345"/>
              <a:gd name="connsiteX29" fmla="*/ 1342160 w 2245861"/>
              <a:gd name="connsiteY29" fmla="*/ 4429950 h 4730345"/>
              <a:gd name="connsiteX30" fmla="*/ 1181946 w 2245861"/>
              <a:gd name="connsiteY30" fmla="*/ 4132965 h 4730345"/>
              <a:gd name="connsiteX31" fmla="*/ 1045176 w 2245861"/>
              <a:gd name="connsiteY31" fmla="*/ 3824258 h 4730345"/>
              <a:gd name="connsiteX32" fmla="*/ 982653 w 2245861"/>
              <a:gd name="connsiteY32" fmla="*/ 3871150 h 4730345"/>
              <a:gd name="connsiteX33" fmla="*/ 978746 w 2245861"/>
              <a:gd name="connsiteY33" fmla="*/ 3968841 h 4730345"/>
              <a:gd name="connsiteX34" fmla="*/ 897548 w 2245861"/>
              <a:gd name="connsiteY34" fmla="*/ 3954987 h 4730345"/>
              <a:gd name="connsiteX35" fmla="*/ 836293 w 2245861"/>
              <a:gd name="connsiteY35" fmla="*/ 3800913 h 4730345"/>
              <a:gd name="connsiteX36" fmla="*/ 770978 w 2245861"/>
              <a:gd name="connsiteY36" fmla="*/ 4186861 h 4730345"/>
              <a:gd name="connsiteX37" fmla="*/ 687851 w 2245861"/>
              <a:gd name="connsiteY37" fmla="*/ 3854353 h 4730345"/>
              <a:gd name="connsiteX38" fmla="*/ 616599 w 2245861"/>
              <a:gd name="connsiteY38" fmla="*/ 4234363 h 4730345"/>
              <a:gd name="connsiteX39" fmla="*/ 449113 w 2245861"/>
              <a:gd name="connsiteY39" fmla="*/ 4124363 h 4730345"/>
              <a:gd name="connsiteX40" fmla="*/ 271836 w 2245861"/>
              <a:gd name="connsiteY40" fmla="*/ 2666694 h 4730345"/>
              <a:gd name="connsiteX41" fmla="*/ 296738 w 2245861"/>
              <a:gd name="connsiteY41" fmla="*/ 3858868 h 4730345"/>
              <a:gd name="connsiteX42" fmla="*/ 199413 w 2245861"/>
              <a:gd name="connsiteY42" fmla="*/ 2499770 h 4730345"/>
              <a:gd name="connsiteX43" fmla="*/ 141200 w 2245861"/>
              <a:gd name="connsiteY43" fmla="*/ 2792010 h 4730345"/>
              <a:gd name="connsiteX44" fmla="*/ 77048 w 2245861"/>
              <a:gd name="connsiteY44" fmla="*/ 2452269 h 4730345"/>
              <a:gd name="connsiteX45" fmla="*/ 21288 w 2245861"/>
              <a:gd name="connsiteY45" fmla="*/ 2659461 h 4730345"/>
              <a:gd name="connsiteX46" fmla="*/ 52521 w 2245861"/>
              <a:gd name="connsiteY46" fmla="*/ 1900862 h 4730345"/>
              <a:gd name="connsiteX47" fmla="*/ 117443 w 2245861"/>
              <a:gd name="connsiteY47" fmla="*/ 1989801 h 4730345"/>
              <a:gd name="connsiteX0" fmla="*/ 117443 w 2269551"/>
              <a:gd name="connsiteY0" fmla="*/ 1989801 h 4730345"/>
              <a:gd name="connsiteX1" fmla="*/ 100021 w 2269551"/>
              <a:gd name="connsiteY1" fmla="*/ 1782108 h 4730345"/>
              <a:gd name="connsiteX2" fmla="*/ 147523 w 2269551"/>
              <a:gd name="connsiteY2" fmla="*/ 915209 h 4730345"/>
              <a:gd name="connsiteX3" fmla="*/ 64395 w 2269551"/>
              <a:gd name="connsiteY3" fmla="*/ 897396 h 4730345"/>
              <a:gd name="connsiteX4" fmla="*/ 64856 w 2269551"/>
              <a:gd name="connsiteY4" fmla="*/ 656768 h 4730345"/>
              <a:gd name="connsiteX5" fmla="*/ 115977 w 2269551"/>
              <a:gd name="connsiteY5" fmla="*/ 270194 h 4730345"/>
              <a:gd name="connsiteX6" fmla="*/ 633180 w 2269551"/>
              <a:gd name="connsiteY6" fmla="*/ 543328 h 4730345"/>
              <a:gd name="connsiteX7" fmla="*/ 1055600 w 2269551"/>
              <a:gd name="connsiteY7" fmla="*/ 0 h 4730345"/>
              <a:gd name="connsiteX8" fmla="*/ 1478020 w 2269551"/>
              <a:gd name="connsiteY8" fmla="*/ 543328 h 4730345"/>
              <a:gd name="connsiteX9" fmla="*/ 2155539 w 2269551"/>
              <a:gd name="connsiteY9" fmla="*/ 543327 h 4730345"/>
              <a:gd name="connsiteX10" fmla="*/ 2264371 w 2269551"/>
              <a:gd name="connsiteY10" fmla="*/ 1514811 h 4730345"/>
              <a:gd name="connsiteX11" fmla="*/ 2240925 w 2269551"/>
              <a:gd name="connsiteY11" fmla="*/ 2175211 h 4730345"/>
              <a:gd name="connsiteX12" fmla="*/ 2115879 w 2269551"/>
              <a:gd name="connsiteY12" fmla="*/ 2483919 h 4730345"/>
              <a:gd name="connsiteX13" fmla="*/ 2068988 w 2269551"/>
              <a:gd name="connsiteY13" fmla="*/ 2894227 h 4730345"/>
              <a:gd name="connsiteX14" fmla="*/ 2049449 w 2269551"/>
              <a:gd name="connsiteY14" fmla="*/ 3331888 h 4730345"/>
              <a:gd name="connsiteX15" fmla="*/ 2014280 w 2269551"/>
              <a:gd name="connsiteY15" fmla="*/ 3421765 h 4730345"/>
              <a:gd name="connsiteX16" fmla="*/ 2057266 w 2269551"/>
              <a:gd name="connsiteY16" fmla="*/ 3507734 h 4730345"/>
              <a:gd name="connsiteX17" fmla="*/ 2022097 w 2269551"/>
              <a:gd name="connsiteY17" fmla="*/ 3597611 h 4730345"/>
              <a:gd name="connsiteX18" fmla="*/ 2022097 w 2269551"/>
              <a:gd name="connsiteY18" fmla="*/ 3894596 h 4730345"/>
              <a:gd name="connsiteX19" fmla="*/ 1959573 w 2269551"/>
              <a:gd name="connsiteY19" fmla="*/ 3597611 h 4730345"/>
              <a:gd name="connsiteX20" fmla="*/ 1873604 w 2269551"/>
              <a:gd name="connsiteY20" fmla="*/ 3660134 h 4730345"/>
              <a:gd name="connsiteX21" fmla="*/ 1869697 w 2269551"/>
              <a:gd name="connsiteY21" fmla="*/ 4086073 h 4730345"/>
              <a:gd name="connsiteX22" fmla="*/ 1818898 w 2269551"/>
              <a:gd name="connsiteY22" fmla="*/ 3972750 h 4730345"/>
              <a:gd name="connsiteX23" fmla="*/ 1818898 w 2269551"/>
              <a:gd name="connsiteY23" fmla="*/ 4312719 h 4730345"/>
              <a:gd name="connsiteX24" fmla="*/ 1752468 w 2269551"/>
              <a:gd name="connsiteY24" fmla="*/ 3863335 h 4730345"/>
              <a:gd name="connsiteX25" fmla="*/ 1607883 w 2269551"/>
              <a:gd name="connsiteY25" fmla="*/ 3269366 h 4730345"/>
              <a:gd name="connsiteX26" fmla="*/ 1768099 w 2269551"/>
              <a:gd name="connsiteY26" fmla="*/ 4668319 h 4730345"/>
              <a:gd name="connsiteX27" fmla="*/ 1420315 w 2269551"/>
              <a:gd name="connsiteY27" fmla="*/ 3519458 h 4730345"/>
              <a:gd name="connsiteX28" fmla="*/ 1412500 w 2269551"/>
              <a:gd name="connsiteY28" fmla="*/ 4265827 h 4730345"/>
              <a:gd name="connsiteX29" fmla="*/ 1342161 w 2269551"/>
              <a:gd name="connsiteY29" fmla="*/ 4015734 h 4730345"/>
              <a:gd name="connsiteX30" fmla="*/ 1342160 w 2269551"/>
              <a:gd name="connsiteY30" fmla="*/ 4429950 h 4730345"/>
              <a:gd name="connsiteX31" fmla="*/ 1181946 w 2269551"/>
              <a:gd name="connsiteY31" fmla="*/ 4132965 h 4730345"/>
              <a:gd name="connsiteX32" fmla="*/ 1045176 w 2269551"/>
              <a:gd name="connsiteY32" fmla="*/ 3824258 h 4730345"/>
              <a:gd name="connsiteX33" fmla="*/ 982653 w 2269551"/>
              <a:gd name="connsiteY33" fmla="*/ 3871150 h 4730345"/>
              <a:gd name="connsiteX34" fmla="*/ 978746 w 2269551"/>
              <a:gd name="connsiteY34" fmla="*/ 3968841 h 4730345"/>
              <a:gd name="connsiteX35" fmla="*/ 897548 w 2269551"/>
              <a:gd name="connsiteY35" fmla="*/ 3954987 h 4730345"/>
              <a:gd name="connsiteX36" fmla="*/ 836293 w 2269551"/>
              <a:gd name="connsiteY36" fmla="*/ 3800913 h 4730345"/>
              <a:gd name="connsiteX37" fmla="*/ 770978 w 2269551"/>
              <a:gd name="connsiteY37" fmla="*/ 4186861 h 4730345"/>
              <a:gd name="connsiteX38" fmla="*/ 687851 w 2269551"/>
              <a:gd name="connsiteY38" fmla="*/ 3854353 h 4730345"/>
              <a:gd name="connsiteX39" fmla="*/ 616599 w 2269551"/>
              <a:gd name="connsiteY39" fmla="*/ 4234363 h 4730345"/>
              <a:gd name="connsiteX40" fmla="*/ 449113 w 2269551"/>
              <a:gd name="connsiteY40" fmla="*/ 4124363 h 4730345"/>
              <a:gd name="connsiteX41" fmla="*/ 271836 w 2269551"/>
              <a:gd name="connsiteY41" fmla="*/ 2666694 h 4730345"/>
              <a:gd name="connsiteX42" fmla="*/ 296738 w 2269551"/>
              <a:gd name="connsiteY42" fmla="*/ 3858868 h 4730345"/>
              <a:gd name="connsiteX43" fmla="*/ 199413 w 2269551"/>
              <a:gd name="connsiteY43" fmla="*/ 2499770 h 4730345"/>
              <a:gd name="connsiteX44" fmla="*/ 141200 w 2269551"/>
              <a:gd name="connsiteY44" fmla="*/ 2792010 h 4730345"/>
              <a:gd name="connsiteX45" fmla="*/ 77048 w 2269551"/>
              <a:gd name="connsiteY45" fmla="*/ 2452269 h 4730345"/>
              <a:gd name="connsiteX46" fmla="*/ 21288 w 2269551"/>
              <a:gd name="connsiteY46" fmla="*/ 2659461 h 4730345"/>
              <a:gd name="connsiteX47" fmla="*/ 52521 w 2269551"/>
              <a:gd name="connsiteY47" fmla="*/ 1900862 h 4730345"/>
              <a:gd name="connsiteX48" fmla="*/ 117443 w 2269551"/>
              <a:gd name="connsiteY48" fmla="*/ 1989801 h 4730345"/>
              <a:gd name="connsiteX0" fmla="*/ 117443 w 2264430"/>
              <a:gd name="connsiteY0" fmla="*/ 1989801 h 4730345"/>
              <a:gd name="connsiteX1" fmla="*/ 100021 w 2264430"/>
              <a:gd name="connsiteY1" fmla="*/ 1782108 h 4730345"/>
              <a:gd name="connsiteX2" fmla="*/ 147523 w 2264430"/>
              <a:gd name="connsiteY2" fmla="*/ 915209 h 4730345"/>
              <a:gd name="connsiteX3" fmla="*/ 64395 w 2264430"/>
              <a:gd name="connsiteY3" fmla="*/ 897396 h 4730345"/>
              <a:gd name="connsiteX4" fmla="*/ 64856 w 2264430"/>
              <a:gd name="connsiteY4" fmla="*/ 656768 h 4730345"/>
              <a:gd name="connsiteX5" fmla="*/ 115977 w 2264430"/>
              <a:gd name="connsiteY5" fmla="*/ 270194 h 4730345"/>
              <a:gd name="connsiteX6" fmla="*/ 633180 w 2264430"/>
              <a:gd name="connsiteY6" fmla="*/ 543328 h 4730345"/>
              <a:gd name="connsiteX7" fmla="*/ 1055600 w 2264430"/>
              <a:gd name="connsiteY7" fmla="*/ 0 h 4730345"/>
              <a:gd name="connsiteX8" fmla="*/ 1478020 w 2264430"/>
              <a:gd name="connsiteY8" fmla="*/ 543328 h 4730345"/>
              <a:gd name="connsiteX9" fmla="*/ 2155539 w 2264430"/>
              <a:gd name="connsiteY9" fmla="*/ 543327 h 4730345"/>
              <a:gd name="connsiteX10" fmla="*/ 2201848 w 2264430"/>
              <a:gd name="connsiteY10" fmla="*/ 1464011 h 4730345"/>
              <a:gd name="connsiteX11" fmla="*/ 2264371 w 2264430"/>
              <a:gd name="connsiteY11" fmla="*/ 1514811 h 4730345"/>
              <a:gd name="connsiteX12" fmla="*/ 2240925 w 2264430"/>
              <a:gd name="connsiteY12" fmla="*/ 2175211 h 4730345"/>
              <a:gd name="connsiteX13" fmla="*/ 2115879 w 2264430"/>
              <a:gd name="connsiteY13" fmla="*/ 2483919 h 4730345"/>
              <a:gd name="connsiteX14" fmla="*/ 2068988 w 2264430"/>
              <a:gd name="connsiteY14" fmla="*/ 2894227 h 4730345"/>
              <a:gd name="connsiteX15" fmla="*/ 2049449 w 2264430"/>
              <a:gd name="connsiteY15" fmla="*/ 3331888 h 4730345"/>
              <a:gd name="connsiteX16" fmla="*/ 2014280 w 2264430"/>
              <a:gd name="connsiteY16" fmla="*/ 3421765 h 4730345"/>
              <a:gd name="connsiteX17" fmla="*/ 2057266 w 2264430"/>
              <a:gd name="connsiteY17" fmla="*/ 3507734 h 4730345"/>
              <a:gd name="connsiteX18" fmla="*/ 2022097 w 2264430"/>
              <a:gd name="connsiteY18" fmla="*/ 3597611 h 4730345"/>
              <a:gd name="connsiteX19" fmla="*/ 2022097 w 2264430"/>
              <a:gd name="connsiteY19" fmla="*/ 3894596 h 4730345"/>
              <a:gd name="connsiteX20" fmla="*/ 1959573 w 2264430"/>
              <a:gd name="connsiteY20" fmla="*/ 3597611 h 4730345"/>
              <a:gd name="connsiteX21" fmla="*/ 1873604 w 2264430"/>
              <a:gd name="connsiteY21" fmla="*/ 3660134 h 4730345"/>
              <a:gd name="connsiteX22" fmla="*/ 1869697 w 2264430"/>
              <a:gd name="connsiteY22" fmla="*/ 4086073 h 4730345"/>
              <a:gd name="connsiteX23" fmla="*/ 1818898 w 2264430"/>
              <a:gd name="connsiteY23" fmla="*/ 3972750 h 4730345"/>
              <a:gd name="connsiteX24" fmla="*/ 1818898 w 2264430"/>
              <a:gd name="connsiteY24" fmla="*/ 4312719 h 4730345"/>
              <a:gd name="connsiteX25" fmla="*/ 1752468 w 2264430"/>
              <a:gd name="connsiteY25" fmla="*/ 3863335 h 4730345"/>
              <a:gd name="connsiteX26" fmla="*/ 1607883 w 2264430"/>
              <a:gd name="connsiteY26" fmla="*/ 3269366 h 4730345"/>
              <a:gd name="connsiteX27" fmla="*/ 1768099 w 2264430"/>
              <a:gd name="connsiteY27" fmla="*/ 4668319 h 4730345"/>
              <a:gd name="connsiteX28" fmla="*/ 1420315 w 2264430"/>
              <a:gd name="connsiteY28" fmla="*/ 3519458 h 4730345"/>
              <a:gd name="connsiteX29" fmla="*/ 1412500 w 2264430"/>
              <a:gd name="connsiteY29" fmla="*/ 4265827 h 4730345"/>
              <a:gd name="connsiteX30" fmla="*/ 1342161 w 2264430"/>
              <a:gd name="connsiteY30" fmla="*/ 4015734 h 4730345"/>
              <a:gd name="connsiteX31" fmla="*/ 1342160 w 2264430"/>
              <a:gd name="connsiteY31" fmla="*/ 4429950 h 4730345"/>
              <a:gd name="connsiteX32" fmla="*/ 1181946 w 2264430"/>
              <a:gd name="connsiteY32" fmla="*/ 4132965 h 4730345"/>
              <a:gd name="connsiteX33" fmla="*/ 1045176 w 2264430"/>
              <a:gd name="connsiteY33" fmla="*/ 3824258 h 4730345"/>
              <a:gd name="connsiteX34" fmla="*/ 982653 w 2264430"/>
              <a:gd name="connsiteY34" fmla="*/ 3871150 h 4730345"/>
              <a:gd name="connsiteX35" fmla="*/ 978746 w 2264430"/>
              <a:gd name="connsiteY35" fmla="*/ 3968841 h 4730345"/>
              <a:gd name="connsiteX36" fmla="*/ 897548 w 2264430"/>
              <a:gd name="connsiteY36" fmla="*/ 3954987 h 4730345"/>
              <a:gd name="connsiteX37" fmla="*/ 836293 w 2264430"/>
              <a:gd name="connsiteY37" fmla="*/ 3800913 h 4730345"/>
              <a:gd name="connsiteX38" fmla="*/ 770978 w 2264430"/>
              <a:gd name="connsiteY38" fmla="*/ 4186861 h 4730345"/>
              <a:gd name="connsiteX39" fmla="*/ 687851 w 2264430"/>
              <a:gd name="connsiteY39" fmla="*/ 3854353 h 4730345"/>
              <a:gd name="connsiteX40" fmla="*/ 616599 w 2264430"/>
              <a:gd name="connsiteY40" fmla="*/ 4234363 h 4730345"/>
              <a:gd name="connsiteX41" fmla="*/ 449113 w 2264430"/>
              <a:gd name="connsiteY41" fmla="*/ 4124363 h 4730345"/>
              <a:gd name="connsiteX42" fmla="*/ 271836 w 2264430"/>
              <a:gd name="connsiteY42" fmla="*/ 2666694 h 4730345"/>
              <a:gd name="connsiteX43" fmla="*/ 296738 w 2264430"/>
              <a:gd name="connsiteY43" fmla="*/ 3858868 h 4730345"/>
              <a:gd name="connsiteX44" fmla="*/ 199413 w 2264430"/>
              <a:gd name="connsiteY44" fmla="*/ 2499770 h 4730345"/>
              <a:gd name="connsiteX45" fmla="*/ 141200 w 2264430"/>
              <a:gd name="connsiteY45" fmla="*/ 2792010 h 4730345"/>
              <a:gd name="connsiteX46" fmla="*/ 77048 w 2264430"/>
              <a:gd name="connsiteY46" fmla="*/ 2452269 h 4730345"/>
              <a:gd name="connsiteX47" fmla="*/ 21288 w 2264430"/>
              <a:gd name="connsiteY47" fmla="*/ 2659461 h 4730345"/>
              <a:gd name="connsiteX48" fmla="*/ 52521 w 2264430"/>
              <a:gd name="connsiteY48" fmla="*/ 1900862 h 4730345"/>
              <a:gd name="connsiteX49" fmla="*/ 117443 w 2264430"/>
              <a:gd name="connsiteY49"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82310 w 2264421"/>
              <a:gd name="connsiteY10" fmla="*/ 1186565 h 4730345"/>
              <a:gd name="connsiteX11" fmla="*/ 2201848 w 2264421"/>
              <a:gd name="connsiteY11" fmla="*/ 1464011 h 4730345"/>
              <a:gd name="connsiteX12" fmla="*/ 2264371 w 2264421"/>
              <a:gd name="connsiteY12" fmla="*/ 1514811 h 4730345"/>
              <a:gd name="connsiteX13" fmla="*/ 2240925 w 2264421"/>
              <a:gd name="connsiteY13" fmla="*/ 2175211 h 4730345"/>
              <a:gd name="connsiteX14" fmla="*/ 2115879 w 2264421"/>
              <a:gd name="connsiteY14" fmla="*/ 2483919 h 4730345"/>
              <a:gd name="connsiteX15" fmla="*/ 2068988 w 2264421"/>
              <a:gd name="connsiteY15" fmla="*/ 2894227 h 4730345"/>
              <a:gd name="connsiteX16" fmla="*/ 2049449 w 2264421"/>
              <a:gd name="connsiteY16" fmla="*/ 3331888 h 4730345"/>
              <a:gd name="connsiteX17" fmla="*/ 2014280 w 2264421"/>
              <a:gd name="connsiteY17" fmla="*/ 3421765 h 4730345"/>
              <a:gd name="connsiteX18" fmla="*/ 2057266 w 2264421"/>
              <a:gd name="connsiteY18" fmla="*/ 3507734 h 4730345"/>
              <a:gd name="connsiteX19" fmla="*/ 2022097 w 2264421"/>
              <a:gd name="connsiteY19" fmla="*/ 3597611 h 4730345"/>
              <a:gd name="connsiteX20" fmla="*/ 2022097 w 2264421"/>
              <a:gd name="connsiteY20" fmla="*/ 3894596 h 4730345"/>
              <a:gd name="connsiteX21" fmla="*/ 1959573 w 2264421"/>
              <a:gd name="connsiteY21" fmla="*/ 3597611 h 4730345"/>
              <a:gd name="connsiteX22" fmla="*/ 1873604 w 2264421"/>
              <a:gd name="connsiteY22" fmla="*/ 3660134 h 4730345"/>
              <a:gd name="connsiteX23" fmla="*/ 1869697 w 2264421"/>
              <a:gd name="connsiteY23" fmla="*/ 4086073 h 4730345"/>
              <a:gd name="connsiteX24" fmla="*/ 1818898 w 2264421"/>
              <a:gd name="connsiteY24" fmla="*/ 3972750 h 4730345"/>
              <a:gd name="connsiteX25" fmla="*/ 1818898 w 2264421"/>
              <a:gd name="connsiteY25" fmla="*/ 4312719 h 4730345"/>
              <a:gd name="connsiteX26" fmla="*/ 1752468 w 2264421"/>
              <a:gd name="connsiteY26" fmla="*/ 3863335 h 4730345"/>
              <a:gd name="connsiteX27" fmla="*/ 1607883 w 2264421"/>
              <a:gd name="connsiteY27" fmla="*/ 3269366 h 4730345"/>
              <a:gd name="connsiteX28" fmla="*/ 1768099 w 2264421"/>
              <a:gd name="connsiteY28" fmla="*/ 4668319 h 4730345"/>
              <a:gd name="connsiteX29" fmla="*/ 1420315 w 2264421"/>
              <a:gd name="connsiteY29" fmla="*/ 3519458 h 4730345"/>
              <a:gd name="connsiteX30" fmla="*/ 1412500 w 2264421"/>
              <a:gd name="connsiteY30" fmla="*/ 4265827 h 4730345"/>
              <a:gd name="connsiteX31" fmla="*/ 1342161 w 2264421"/>
              <a:gd name="connsiteY31" fmla="*/ 4015734 h 4730345"/>
              <a:gd name="connsiteX32" fmla="*/ 1342160 w 2264421"/>
              <a:gd name="connsiteY32" fmla="*/ 4429950 h 4730345"/>
              <a:gd name="connsiteX33" fmla="*/ 1181946 w 2264421"/>
              <a:gd name="connsiteY33" fmla="*/ 4132965 h 4730345"/>
              <a:gd name="connsiteX34" fmla="*/ 1045176 w 2264421"/>
              <a:gd name="connsiteY34" fmla="*/ 3824258 h 4730345"/>
              <a:gd name="connsiteX35" fmla="*/ 982653 w 2264421"/>
              <a:gd name="connsiteY35" fmla="*/ 3871150 h 4730345"/>
              <a:gd name="connsiteX36" fmla="*/ 978746 w 2264421"/>
              <a:gd name="connsiteY36" fmla="*/ 3968841 h 4730345"/>
              <a:gd name="connsiteX37" fmla="*/ 897548 w 2264421"/>
              <a:gd name="connsiteY37" fmla="*/ 3954987 h 4730345"/>
              <a:gd name="connsiteX38" fmla="*/ 836293 w 2264421"/>
              <a:gd name="connsiteY38" fmla="*/ 3800913 h 4730345"/>
              <a:gd name="connsiteX39" fmla="*/ 770978 w 2264421"/>
              <a:gd name="connsiteY39" fmla="*/ 4186861 h 4730345"/>
              <a:gd name="connsiteX40" fmla="*/ 687851 w 2264421"/>
              <a:gd name="connsiteY40" fmla="*/ 3854353 h 4730345"/>
              <a:gd name="connsiteX41" fmla="*/ 616599 w 2264421"/>
              <a:gd name="connsiteY41" fmla="*/ 4234363 h 4730345"/>
              <a:gd name="connsiteX42" fmla="*/ 449113 w 2264421"/>
              <a:gd name="connsiteY42" fmla="*/ 4124363 h 4730345"/>
              <a:gd name="connsiteX43" fmla="*/ 271836 w 2264421"/>
              <a:gd name="connsiteY43" fmla="*/ 2666694 h 4730345"/>
              <a:gd name="connsiteX44" fmla="*/ 296738 w 2264421"/>
              <a:gd name="connsiteY44" fmla="*/ 3858868 h 4730345"/>
              <a:gd name="connsiteX45" fmla="*/ 199413 w 2264421"/>
              <a:gd name="connsiteY45" fmla="*/ 2499770 h 4730345"/>
              <a:gd name="connsiteX46" fmla="*/ 141200 w 2264421"/>
              <a:gd name="connsiteY46" fmla="*/ 2792010 h 4730345"/>
              <a:gd name="connsiteX47" fmla="*/ 77048 w 2264421"/>
              <a:gd name="connsiteY47" fmla="*/ 2452269 h 4730345"/>
              <a:gd name="connsiteX48" fmla="*/ 21288 w 2264421"/>
              <a:gd name="connsiteY48" fmla="*/ 2659461 h 4730345"/>
              <a:gd name="connsiteX49" fmla="*/ 52521 w 2264421"/>
              <a:gd name="connsiteY49" fmla="*/ 1900862 h 4730345"/>
              <a:gd name="connsiteX50" fmla="*/ 117443 w 2264421"/>
              <a:gd name="connsiteY5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15880 w 2264421"/>
              <a:gd name="connsiteY10" fmla="*/ 1299888 h 4730345"/>
              <a:gd name="connsiteX11" fmla="*/ 2182310 w 2264421"/>
              <a:gd name="connsiteY11" fmla="*/ 1186565 h 4730345"/>
              <a:gd name="connsiteX12" fmla="*/ 2201848 w 2264421"/>
              <a:gd name="connsiteY12" fmla="*/ 1464011 h 4730345"/>
              <a:gd name="connsiteX13" fmla="*/ 2264371 w 2264421"/>
              <a:gd name="connsiteY13" fmla="*/ 1514811 h 4730345"/>
              <a:gd name="connsiteX14" fmla="*/ 2240925 w 2264421"/>
              <a:gd name="connsiteY14" fmla="*/ 2175211 h 4730345"/>
              <a:gd name="connsiteX15" fmla="*/ 2115879 w 2264421"/>
              <a:gd name="connsiteY15" fmla="*/ 2483919 h 4730345"/>
              <a:gd name="connsiteX16" fmla="*/ 2068988 w 2264421"/>
              <a:gd name="connsiteY16" fmla="*/ 2894227 h 4730345"/>
              <a:gd name="connsiteX17" fmla="*/ 2049449 w 2264421"/>
              <a:gd name="connsiteY17" fmla="*/ 3331888 h 4730345"/>
              <a:gd name="connsiteX18" fmla="*/ 2014280 w 2264421"/>
              <a:gd name="connsiteY18" fmla="*/ 3421765 h 4730345"/>
              <a:gd name="connsiteX19" fmla="*/ 2057266 w 2264421"/>
              <a:gd name="connsiteY19" fmla="*/ 3507734 h 4730345"/>
              <a:gd name="connsiteX20" fmla="*/ 2022097 w 2264421"/>
              <a:gd name="connsiteY20" fmla="*/ 3597611 h 4730345"/>
              <a:gd name="connsiteX21" fmla="*/ 2022097 w 2264421"/>
              <a:gd name="connsiteY21" fmla="*/ 3894596 h 4730345"/>
              <a:gd name="connsiteX22" fmla="*/ 1959573 w 2264421"/>
              <a:gd name="connsiteY22" fmla="*/ 3597611 h 4730345"/>
              <a:gd name="connsiteX23" fmla="*/ 1873604 w 2264421"/>
              <a:gd name="connsiteY23" fmla="*/ 3660134 h 4730345"/>
              <a:gd name="connsiteX24" fmla="*/ 1869697 w 2264421"/>
              <a:gd name="connsiteY24" fmla="*/ 4086073 h 4730345"/>
              <a:gd name="connsiteX25" fmla="*/ 1818898 w 2264421"/>
              <a:gd name="connsiteY25" fmla="*/ 3972750 h 4730345"/>
              <a:gd name="connsiteX26" fmla="*/ 1818898 w 2264421"/>
              <a:gd name="connsiteY26" fmla="*/ 4312719 h 4730345"/>
              <a:gd name="connsiteX27" fmla="*/ 1752468 w 2264421"/>
              <a:gd name="connsiteY27" fmla="*/ 3863335 h 4730345"/>
              <a:gd name="connsiteX28" fmla="*/ 1607883 w 2264421"/>
              <a:gd name="connsiteY28" fmla="*/ 3269366 h 4730345"/>
              <a:gd name="connsiteX29" fmla="*/ 1768099 w 2264421"/>
              <a:gd name="connsiteY29" fmla="*/ 4668319 h 4730345"/>
              <a:gd name="connsiteX30" fmla="*/ 1420315 w 2264421"/>
              <a:gd name="connsiteY30" fmla="*/ 3519458 h 4730345"/>
              <a:gd name="connsiteX31" fmla="*/ 1412500 w 2264421"/>
              <a:gd name="connsiteY31" fmla="*/ 4265827 h 4730345"/>
              <a:gd name="connsiteX32" fmla="*/ 1342161 w 2264421"/>
              <a:gd name="connsiteY32" fmla="*/ 4015734 h 4730345"/>
              <a:gd name="connsiteX33" fmla="*/ 1342160 w 2264421"/>
              <a:gd name="connsiteY33" fmla="*/ 4429950 h 4730345"/>
              <a:gd name="connsiteX34" fmla="*/ 1181946 w 2264421"/>
              <a:gd name="connsiteY34" fmla="*/ 4132965 h 4730345"/>
              <a:gd name="connsiteX35" fmla="*/ 1045176 w 2264421"/>
              <a:gd name="connsiteY35" fmla="*/ 3824258 h 4730345"/>
              <a:gd name="connsiteX36" fmla="*/ 982653 w 2264421"/>
              <a:gd name="connsiteY36" fmla="*/ 3871150 h 4730345"/>
              <a:gd name="connsiteX37" fmla="*/ 978746 w 2264421"/>
              <a:gd name="connsiteY37" fmla="*/ 3968841 h 4730345"/>
              <a:gd name="connsiteX38" fmla="*/ 897548 w 2264421"/>
              <a:gd name="connsiteY38" fmla="*/ 3954987 h 4730345"/>
              <a:gd name="connsiteX39" fmla="*/ 836293 w 2264421"/>
              <a:gd name="connsiteY39" fmla="*/ 3800913 h 4730345"/>
              <a:gd name="connsiteX40" fmla="*/ 770978 w 2264421"/>
              <a:gd name="connsiteY40" fmla="*/ 4186861 h 4730345"/>
              <a:gd name="connsiteX41" fmla="*/ 687851 w 2264421"/>
              <a:gd name="connsiteY41" fmla="*/ 3854353 h 4730345"/>
              <a:gd name="connsiteX42" fmla="*/ 616599 w 2264421"/>
              <a:gd name="connsiteY42" fmla="*/ 4234363 h 4730345"/>
              <a:gd name="connsiteX43" fmla="*/ 449113 w 2264421"/>
              <a:gd name="connsiteY43" fmla="*/ 4124363 h 4730345"/>
              <a:gd name="connsiteX44" fmla="*/ 271836 w 2264421"/>
              <a:gd name="connsiteY44" fmla="*/ 2666694 h 4730345"/>
              <a:gd name="connsiteX45" fmla="*/ 296738 w 2264421"/>
              <a:gd name="connsiteY45" fmla="*/ 3858868 h 4730345"/>
              <a:gd name="connsiteX46" fmla="*/ 199413 w 2264421"/>
              <a:gd name="connsiteY46" fmla="*/ 2499770 h 4730345"/>
              <a:gd name="connsiteX47" fmla="*/ 141200 w 2264421"/>
              <a:gd name="connsiteY47" fmla="*/ 2792010 h 4730345"/>
              <a:gd name="connsiteX48" fmla="*/ 77048 w 2264421"/>
              <a:gd name="connsiteY48" fmla="*/ 2452269 h 4730345"/>
              <a:gd name="connsiteX49" fmla="*/ 21288 w 2264421"/>
              <a:gd name="connsiteY49" fmla="*/ 2659461 h 4730345"/>
              <a:gd name="connsiteX50" fmla="*/ 52521 w 2264421"/>
              <a:gd name="connsiteY50" fmla="*/ 1900862 h 4730345"/>
              <a:gd name="connsiteX51" fmla="*/ 117443 w 2264421"/>
              <a:gd name="connsiteY5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23696 w 2264421"/>
              <a:gd name="connsiteY10" fmla="*/ 963827 h 4730345"/>
              <a:gd name="connsiteX11" fmla="*/ 2115880 w 2264421"/>
              <a:gd name="connsiteY11" fmla="*/ 1299888 h 4730345"/>
              <a:gd name="connsiteX12" fmla="*/ 2182310 w 2264421"/>
              <a:gd name="connsiteY12" fmla="*/ 1186565 h 4730345"/>
              <a:gd name="connsiteX13" fmla="*/ 2201848 w 2264421"/>
              <a:gd name="connsiteY13" fmla="*/ 1464011 h 4730345"/>
              <a:gd name="connsiteX14" fmla="*/ 2264371 w 2264421"/>
              <a:gd name="connsiteY14" fmla="*/ 1514811 h 4730345"/>
              <a:gd name="connsiteX15" fmla="*/ 2240925 w 2264421"/>
              <a:gd name="connsiteY15" fmla="*/ 2175211 h 4730345"/>
              <a:gd name="connsiteX16" fmla="*/ 2115879 w 2264421"/>
              <a:gd name="connsiteY16" fmla="*/ 2483919 h 4730345"/>
              <a:gd name="connsiteX17" fmla="*/ 2068988 w 2264421"/>
              <a:gd name="connsiteY17" fmla="*/ 2894227 h 4730345"/>
              <a:gd name="connsiteX18" fmla="*/ 2049449 w 2264421"/>
              <a:gd name="connsiteY18" fmla="*/ 3331888 h 4730345"/>
              <a:gd name="connsiteX19" fmla="*/ 2014280 w 2264421"/>
              <a:gd name="connsiteY19" fmla="*/ 3421765 h 4730345"/>
              <a:gd name="connsiteX20" fmla="*/ 2057266 w 2264421"/>
              <a:gd name="connsiteY20" fmla="*/ 3507734 h 4730345"/>
              <a:gd name="connsiteX21" fmla="*/ 2022097 w 2264421"/>
              <a:gd name="connsiteY21" fmla="*/ 3597611 h 4730345"/>
              <a:gd name="connsiteX22" fmla="*/ 2022097 w 2264421"/>
              <a:gd name="connsiteY22" fmla="*/ 3894596 h 4730345"/>
              <a:gd name="connsiteX23" fmla="*/ 1959573 w 2264421"/>
              <a:gd name="connsiteY23" fmla="*/ 3597611 h 4730345"/>
              <a:gd name="connsiteX24" fmla="*/ 1873604 w 2264421"/>
              <a:gd name="connsiteY24" fmla="*/ 3660134 h 4730345"/>
              <a:gd name="connsiteX25" fmla="*/ 1869697 w 2264421"/>
              <a:gd name="connsiteY25" fmla="*/ 4086073 h 4730345"/>
              <a:gd name="connsiteX26" fmla="*/ 1818898 w 2264421"/>
              <a:gd name="connsiteY26" fmla="*/ 3972750 h 4730345"/>
              <a:gd name="connsiteX27" fmla="*/ 1818898 w 2264421"/>
              <a:gd name="connsiteY27" fmla="*/ 4312719 h 4730345"/>
              <a:gd name="connsiteX28" fmla="*/ 1752468 w 2264421"/>
              <a:gd name="connsiteY28" fmla="*/ 3863335 h 4730345"/>
              <a:gd name="connsiteX29" fmla="*/ 1607883 w 2264421"/>
              <a:gd name="connsiteY29" fmla="*/ 3269366 h 4730345"/>
              <a:gd name="connsiteX30" fmla="*/ 1768099 w 2264421"/>
              <a:gd name="connsiteY30" fmla="*/ 4668319 h 4730345"/>
              <a:gd name="connsiteX31" fmla="*/ 1420315 w 2264421"/>
              <a:gd name="connsiteY31" fmla="*/ 3519458 h 4730345"/>
              <a:gd name="connsiteX32" fmla="*/ 1412500 w 2264421"/>
              <a:gd name="connsiteY32" fmla="*/ 4265827 h 4730345"/>
              <a:gd name="connsiteX33" fmla="*/ 1342161 w 2264421"/>
              <a:gd name="connsiteY33" fmla="*/ 4015734 h 4730345"/>
              <a:gd name="connsiteX34" fmla="*/ 1342160 w 2264421"/>
              <a:gd name="connsiteY34" fmla="*/ 4429950 h 4730345"/>
              <a:gd name="connsiteX35" fmla="*/ 1181946 w 2264421"/>
              <a:gd name="connsiteY35" fmla="*/ 4132965 h 4730345"/>
              <a:gd name="connsiteX36" fmla="*/ 1045176 w 2264421"/>
              <a:gd name="connsiteY36" fmla="*/ 3824258 h 4730345"/>
              <a:gd name="connsiteX37" fmla="*/ 982653 w 2264421"/>
              <a:gd name="connsiteY37" fmla="*/ 3871150 h 4730345"/>
              <a:gd name="connsiteX38" fmla="*/ 978746 w 2264421"/>
              <a:gd name="connsiteY38" fmla="*/ 3968841 h 4730345"/>
              <a:gd name="connsiteX39" fmla="*/ 897548 w 2264421"/>
              <a:gd name="connsiteY39" fmla="*/ 3954987 h 4730345"/>
              <a:gd name="connsiteX40" fmla="*/ 836293 w 2264421"/>
              <a:gd name="connsiteY40" fmla="*/ 3800913 h 4730345"/>
              <a:gd name="connsiteX41" fmla="*/ 770978 w 2264421"/>
              <a:gd name="connsiteY41" fmla="*/ 4186861 h 4730345"/>
              <a:gd name="connsiteX42" fmla="*/ 687851 w 2264421"/>
              <a:gd name="connsiteY42" fmla="*/ 3854353 h 4730345"/>
              <a:gd name="connsiteX43" fmla="*/ 616599 w 2264421"/>
              <a:gd name="connsiteY43" fmla="*/ 4234363 h 4730345"/>
              <a:gd name="connsiteX44" fmla="*/ 449113 w 2264421"/>
              <a:gd name="connsiteY44" fmla="*/ 4124363 h 4730345"/>
              <a:gd name="connsiteX45" fmla="*/ 271836 w 2264421"/>
              <a:gd name="connsiteY45" fmla="*/ 2666694 h 4730345"/>
              <a:gd name="connsiteX46" fmla="*/ 296738 w 2264421"/>
              <a:gd name="connsiteY46" fmla="*/ 3858868 h 4730345"/>
              <a:gd name="connsiteX47" fmla="*/ 199413 w 2264421"/>
              <a:gd name="connsiteY47" fmla="*/ 2499770 h 4730345"/>
              <a:gd name="connsiteX48" fmla="*/ 141200 w 2264421"/>
              <a:gd name="connsiteY48" fmla="*/ 2792010 h 4730345"/>
              <a:gd name="connsiteX49" fmla="*/ 77048 w 2264421"/>
              <a:gd name="connsiteY49" fmla="*/ 2452269 h 4730345"/>
              <a:gd name="connsiteX50" fmla="*/ 21288 w 2264421"/>
              <a:gd name="connsiteY50" fmla="*/ 2659461 h 4730345"/>
              <a:gd name="connsiteX51" fmla="*/ 52521 w 2264421"/>
              <a:gd name="connsiteY51" fmla="*/ 1900862 h 4730345"/>
              <a:gd name="connsiteX52" fmla="*/ 117443 w 2264421"/>
              <a:gd name="connsiteY52"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74496 w 2264421"/>
              <a:gd name="connsiteY10" fmla="*/ 924750 h 4730345"/>
              <a:gd name="connsiteX11" fmla="*/ 2123696 w 2264421"/>
              <a:gd name="connsiteY11" fmla="*/ 963827 h 4730345"/>
              <a:gd name="connsiteX12" fmla="*/ 2115880 w 2264421"/>
              <a:gd name="connsiteY12" fmla="*/ 1299888 h 4730345"/>
              <a:gd name="connsiteX13" fmla="*/ 2182310 w 2264421"/>
              <a:gd name="connsiteY13" fmla="*/ 1186565 h 4730345"/>
              <a:gd name="connsiteX14" fmla="*/ 2201848 w 2264421"/>
              <a:gd name="connsiteY14" fmla="*/ 1464011 h 4730345"/>
              <a:gd name="connsiteX15" fmla="*/ 2264371 w 2264421"/>
              <a:gd name="connsiteY15" fmla="*/ 1514811 h 4730345"/>
              <a:gd name="connsiteX16" fmla="*/ 2240925 w 2264421"/>
              <a:gd name="connsiteY16" fmla="*/ 2175211 h 4730345"/>
              <a:gd name="connsiteX17" fmla="*/ 2115879 w 2264421"/>
              <a:gd name="connsiteY17" fmla="*/ 2483919 h 4730345"/>
              <a:gd name="connsiteX18" fmla="*/ 2068988 w 2264421"/>
              <a:gd name="connsiteY18" fmla="*/ 2894227 h 4730345"/>
              <a:gd name="connsiteX19" fmla="*/ 2049449 w 2264421"/>
              <a:gd name="connsiteY19" fmla="*/ 3331888 h 4730345"/>
              <a:gd name="connsiteX20" fmla="*/ 2014280 w 2264421"/>
              <a:gd name="connsiteY20" fmla="*/ 3421765 h 4730345"/>
              <a:gd name="connsiteX21" fmla="*/ 2057266 w 2264421"/>
              <a:gd name="connsiteY21" fmla="*/ 3507734 h 4730345"/>
              <a:gd name="connsiteX22" fmla="*/ 2022097 w 2264421"/>
              <a:gd name="connsiteY22" fmla="*/ 3597611 h 4730345"/>
              <a:gd name="connsiteX23" fmla="*/ 2022097 w 2264421"/>
              <a:gd name="connsiteY23" fmla="*/ 3894596 h 4730345"/>
              <a:gd name="connsiteX24" fmla="*/ 1959573 w 2264421"/>
              <a:gd name="connsiteY24" fmla="*/ 3597611 h 4730345"/>
              <a:gd name="connsiteX25" fmla="*/ 1873604 w 2264421"/>
              <a:gd name="connsiteY25" fmla="*/ 3660134 h 4730345"/>
              <a:gd name="connsiteX26" fmla="*/ 1869697 w 2264421"/>
              <a:gd name="connsiteY26" fmla="*/ 4086073 h 4730345"/>
              <a:gd name="connsiteX27" fmla="*/ 1818898 w 2264421"/>
              <a:gd name="connsiteY27" fmla="*/ 3972750 h 4730345"/>
              <a:gd name="connsiteX28" fmla="*/ 1818898 w 2264421"/>
              <a:gd name="connsiteY28" fmla="*/ 4312719 h 4730345"/>
              <a:gd name="connsiteX29" fmla="*/ 1752468 w 2264421"/>
              <a:gd name="connsiteY29" fmla="*/ 3863335 h 4730345"/>
              <a:gd name="connsiteX30" fmla="*/ 1607883 w 2264421"/>
              <a:gd name="connsiteY30" fmla="*/ 3269366 h 4730345"/>
              <a:gd name="connsiteX31" fmla="*/ 1768099 w 2264421"/>
              <a:gd name="connsiteY31" fmla="*/ 4668319 h 4730345"/>
              <a:gd name="connsiteX32" fmla="*/ 1420315 w 2264421"/>
              <a:gd name="connsiteY32" fmla="*/ 3519458 h 4730345"/>
              <a:gd name="connsiteX33" fmla="*/ 1412500 w 2264421"/>
              <a:gd name="connsiteY33" fmla="*/ 4265827 h 4730345"/>
              <a:gd name="connsiteX34" fmla="*/ 1342161 w 2264421"/>
              <a:gd name="connsiteY34" fmla="*/ 4015734 h 4730345"/>
              <a:gd name="connsiteX35" fmla="*/ 1342160 w 2264421"/>
              <a:gd name="connsiteY35" fmla="*/ 4429950 h 4730345"/>
              <a:gd name="connsiteX36" fmla="*/ 1181946 w 2264421"/>
              <a:gd name="connsiteY36" fmla="*/ 4132965 h 4730345"/>
              <a:gd name="connsiteX37" fmla="*/ 1045176 w 2264421"/>
              <a:gd name="connsiteY37" fmla="*/ 3824258 h 4730345"/>
              <a:gd name="connsiteX38" fmla="*/ 982653 w 2264421"/>
              <a:gd name="connsiteY38" fmla="*/ 3871150 h 4730345"/>
              <a:gd name="connsiteX39" fmla="*/ 978746 w 2264421"/>
              <a:gd name="connsiteY39" fmla="*/ 3968841 h 4730345"/>
              <a:gd name="connsiteX40" fmla="*/ 897548 w 2264421"/>
              <a:gd name="connsiteY40" fmla="*/ 3954987 h 4730345"/>
              <a:gd name="connsiteX41" fmla="*/ 836293 w 2264421"/>
              <a:gd name="connsiteY41" fmla="*/ 3800913 h 4730345"/>
              <a:gd name="connsiteX42" fmla="*/ 770978 w 2264421"/>
              <a:gd name="connsiteY42" fmla="*/ 4186861 h 4730345"/>
              <a:gd name="connsiteX43" fmla="*/ 687851 w 2264421"/>
              <a:gd name="connsiteY43" fmla="*/ 3854353 h 4730345"/>
              <a:gd name="connsiteX44" fmla="*/ 616599 w 2264421"/>
              <a:gd name="connsiteY44" fmla="*/ 4234363 h 4730345"/>
              <a:gd name="connsiteX45" fmla="*/ 449113 w 2264421"/>
              <a:gd name="connsiteY45" fmla="*/ 4124363 h 4730345"/>
              <a:gd name="connsiteX46" fmla="*/ 271836 w 2264421"/>
              <a:gd name="connsiteY46" fmla="*/ 2666694 h 4730345"/>
              <a:gd name="connsiteX47" fmla="*/ 296738 w 2264421"/>
              <a:gd name="connsiteY47" fmla="*/ 3858868 h 4730345"/>
              <a:gd name="connsiteX48" fmla="*/ 199413 w 2264421"/>
              <a:gd name="connsiteY48" fmla="*/ 2499770 h 4730345"/>
              <a:gd name="connsiteX49" fmla="*/ 141200 w 2264421"/>
              <a:gd name="connsiteY49" fmla="*/ 2792010 h 4730345"/>
              <a:gd name="connsiteX50" fmla="*/ 77048 w 2264421"/>
              <a:gd name="connsiteY50" fmla="*/ 2452269 h 4730345"/>
              <a:gd name="connsiteX51" fmla="*/ 21288 w 2264421"/>
              <a:gd name="connsiteY51" fmla="*/ 2659461 h 4730345"/>
              <a:gd name="connsiteX52" fmla="*/ 52521 w 2264421"/>
              <a:gd name="connsiteY52" fmla="*/ 1900862 h 4730345"/>
              <a:gd name="connsiteX53" fmla="*/ 117443 w 2264421"/>
              <a:gd name="connsiteY53"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31511 w 2264421"/>
              <a:gd name="connsiteY10" fmla="*/ 858319 h 4730345"/>
              <a:gd name="connsiteX11" fmla="*/ 2174496 w 2264421"/>
              <a:gd name="connsiteY11" fmla="*/ 924750 h 4730345"/>
              <a:gd name="connsiteX12" fmla="*/ 2123696 w 2264421"/>
              <a:gd name="connsiteY12" fmla="*/ 963827 h 4730345"/>
              <a:gd name="connsiteX13" fmla="*/ 2115880 w 2264421"/>
              <a:gd name="connsiteY13" fmla="*/ 1299888 h 4730345"/>
              <a:gd name="connsiteX14" fmla="*/ 2182310 w 2264421"/>
              <a:gd name="connsiteY14" fmla="*/ 1186565 h 4730345"/>
              <a:gd name="connsiteX15" fmla="*/ 2201848 w 2264421"/>
              <a:gd name="connsiteY15" fmla="*/ 1464011 h 4730345"/>
              <a:gd name="connsiteX16" fmla="*/ 2264371 w 2264421"/>
              <a:gd name="connsiteY16" fmla="*/ 1514811 h 4730345"/>
              <a:gd name="connsiteX17" fmla="*/ 2240925 w 2264421"/>
              <a:gd name="connsiteY17" fmla="*/ 2175211 h 4730345"/>
              <a:gd name="connsiteX18" fmla="*/ 2115879 w 2264421"/>
              <a:gd name="connsiteY18" fmla="*/ 2483919 h 4730345"/>
              <a:gd name="connsiteX19" fmla="*/ 2068988 w 2264421"/>
              <a:gd name="connsiteY19" fmla="*/ 2894227 h 4730345"/>
              <a:gd name="connsiteX20" fmla="*/ 2049449 w 2264421"/>
              <a:gd name="connsiteY20" fmla="*/ 3331888 h 4730345"/>
              <a:gd name="connsiteX21" fmla="*/ 2014280 w 2264421"/>
              <a:gd name="connsiteY21" fmla="*/ 3421765 h 4730345"/>
              <a:gd name="connsiteX22" fmla="*/ 2057266 w 2264421"/>
              <a:gd name="connsiteY22" fmla="*/ 3507734 h 4730345"/>
              <a:gd name="connsiteX23" fmla="*/ 2022097 w 2264421"/>
              <a:gd name="connsiteY23" fmla="*/ 3597611 h 4730345"/>
              <a:gd name="connsiteX24" fmla="*/ 2022097 w 2264421"/>
              <a:gd name="connsiteY24" fmla="*/ 3894596 h 4730345"/>
              <a:gd name="connsiteX25" fmla="*/ 1959573 w 2264421"/>
              <a:gd name="connsiteY25" fmla="*/ 3597611 h 4730345"/>
              <a:gd name="connsiteX26" fmla="*/ 1873604 w 2264421"/>
              <a:gd name="connsiteY26" fmla="*/ 3660134 h 4730345"/>
              <a:gd name="connsiteX27" fmla="*/ 1869697 w 2264421"/>
              <a:gd name="connsiteY27" fmla="*/ 4086073 h 4730345"/>
              <a:gd name="connsiteX28" fmla="*/ 1818898 w 2264421"/>
              <a:gd name="connsiteY28" fmla="*/ 3972750 h 4730345"/>
              <a:gd name="connsiteX29" fmla="*/ 1818898 w 2264421"/>
              <a:gd name="connsiteY29" fmla="*/ 4312719 h 4730345"/>
              <a:gd name="connsiteX30" fmla="*/ 1752468 w 2264421"/>
              <a:gd name="connsiteY30" fmla="*/ 3863335 h 4730345"/>
              <a:gd name="connsiteX31" fmla="*/ 1607883 w 2264421"/>
              <a:gd name="connsiteY31" fmla="*/ 3269366 h 4730345"/>
              <a:gd name="connsiteX32" fmla="*/ 1768099 w 2264421"/>
              <a:gd name="connsiteY32" fmla="*/ 4668319 h 4730345"/>
              <a:gd name="connsiteX33" fmla="*/ 1420315 w 2264421"/>
              <a:gd name="connsiteY33" fmla="*/ 3519458 h 4730345"/>
              <a:gd name="connsiteX34" fmla="*/ 1412500 w 2264421"/>
              <a:gd name="connsiteY34" fmla="*/ 4265827 h 4730345"/>
              <a:gd name="connsiteX35" fmla="*/ 1342161 w 2264421"/>
              <a:gd name="connsiteY35" fmla="*/ 4015734 h 4730345"/>
              <a:gd name="connsiteX36" fmla="*/ 1342160 w 2264421"/>
              <a:gd name="connsiteY36" fmla="*/ 4429950 h 4730345"/>
              <a:gd name="connsiteX37" fmla="*/ 1181946 w 2264421"/>
              <a:gd name="connsiteY37" fmla="*/ 4132965 h 4730345"/>
              <a:gd name="connsiteX38" fmla="*/ 1045176 w 2264421"/>
              <a:gd name="connsiteY38" fmla="*/ 3824258 h 4730345"/>
              <a:gd name="connsiteX39" fmla="*/ 982653 w 2264421"/>
              <a:gd name="connsiteY39" fmla="*/ 3871150 h 4730345"/>
              <a:gd name="connsiteX40" fmla="*/ 978746 w 2264421"/>
              <a:gd name="connsiteY40" fmla="*/ 3968841 h 4730345"/>
              <a:gd name="connsiteX41" fmla="*/ 897548 w 2264421"/>
              <a:gd name="connsiteY41" fmla="*/ 3954987 h 4730345"/>
              <a:gd name="connsiteX42" fmla="*/ 836293 w 2264421"/>
              <a:gd name="connsiteY42" fmla="*/ 3800913 h 4730345"/>
              <a:gd name="connsiteX43" fmla="*/ 770978 w 2264421"/>
              <a:gd name="connsiteY43" fmla="*/ 4186861 h 4730345"/>
              <a:gd name="connsiteX44" fmla="*/ 687851 w 2264421"/>
              <a:gd name="connsiteY44" fmla="*/ 3854353 h 4730345"/>
              <a:gd name="connsiteX45" fmla="*/ 616599 w 2264421"/>
              <a:gd name="connsiteY45" fmla="*/ 4234363 h 4730345"/>
              <a:gd name="connsiteX46" fmla="*/ 449113 w 2264421"/>
              <a:gd name="connsiteY46" fmla="*/ 4124363 h 4730345"/>
              <a:gd name="connsiteX47" fmla="*/ 271836 w 2264421"/>
              <a:gd name="connsiteY47" fmla="*/ 2666694 h 4730345"/>
              <a:gd name="connsiteX48" fmla="*/ 296738 w 2264421"/>
              <a:gd name="connsiteY48" fmla="*/ 3858868 h 4730345"/>
              <a:gd name="connsiteX49" fmla="*/ 199413 w 2264421"/>
              <a:gd name="connsiteY49" fmla="*/ 2499770 h 4730345"/>
              <a:gd name="connsiteX50" fmla="*/ 141200 w 2264421"/>
              <a:gd name="connsiteY50" fmla="*/ 2792010 h 4730345"/>
              <a:gd name="connsiteX51" fmla="*/ 77048 w 2264421"/>
              <a:gd name="connsiteY51" fmla="*/ 2452269 h 4730345"/>
              <a:gd name="connsiteX52" fmla="*/ 21288 w 2264421"/>
              <a:gd name="connsiteY52" fmla="*/ 2659461 h 4730345"/>
              <a:gd name="connsiteX53" fmla="*/ 52521 w 2264421"/>
              <a:gd name="connsiteY53" fmla="*/ 1900862 h 4730345"/>
              <a:gd name="connsiteX54" fmla="*/ 117443 w 2264421"/>
              <a:gd name="connsiteY5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19788 w 2264421"/>
              <a:gd name="connsiteY10" fmla="*/ 764534 h 4730345"/>
              <a:gd name="connsiteX11" fmla="*/ 2131511 w 2264421"/>
              <a:gd name="connsiteY11" fmla="*/ 858319 h 4730345"/>
              <a:gd name="connsiteX12" fmla="*/ 2174496 w 2264421"/>
              <a:gd name="connsiteY12" fmla="*/ 924750 h 4730345"/>
              <a:gd name="connsiteX13" fmla="*/ 2123696 w 2264421"/>
              <a:gd name="connsiteY13" fmla="*/ 963827 h 4730345"/>
              <a:gd name="connsiteX14" fmla="*/ 2115880 w 2264421"/>
              <a:gd name="connsiteY14" fmla="*/ 1299888 h 4730345"/>
              <a:gd name="connsiteX15" fmla="*/ 2182310 w 2264421"/>
              <a:gd name="connsiteY15" fmla="*/ 1186565 h 4730345"/>
              <a:gd name="connsiteX16" fmla="*/ 2201848 w 2264421"/>
              <a:gd name="connsiteY16" fmla="*/ 1464011 h 4730345"/>
              <a:gd name="connsiteX17" fmla="*/ 2264371 w 2264421"/>
              <a:gd name="connsiteY17" fmla="*/ 1514811 h 4730345"/>
              <a:gd name="connsiteX18" fmla="*/ 2240925 w 2264421"/>
              <a:gd name="connsiteY18" fmla="*/ 2175211 h 4730345"/>
              <a:gd name="connsiteX19" fmla="*/ 2115879 w 2264421"/>
              <a:gd name="connsiteY19" fmla="*/ 2483919 h 4730345"/>
              <a:gd name="connsiteX20" fmla="*/ 2068988 w 2264421"/>
              <a:gd name="connsiteY20" fmla="*/ 2894227 h 4730345"/>
              <a:gd name="connsiteX21" fmla="*/ 2049449 w 2264421"/>
              <a:gd name="connsiteY21" fmla="*/ 3331888 h 4730345"/>
              <a:gd name="connsiteX22" fmla="*/ 2014280 w 2264421"/>
              <a:gd name="connsiteY22" fmla="*/ 3421765 h 4730345"/>
              <a:gd name="connsiteX23" fmla="*/ 2057266 w 2264421"/>
              <a:gd name="connsiteY23" fmla="*/ 3507734 h 4730345"/>
              <a:gd name="connsiteX24" fmla="*/ 2022097 w 2264421"/>
              <a:gd name="connsiteY24" fmla="*/ 3597611 h 4730345"/>
              <a:gd name="connsiteX25" fmla="*/ 2022097 w 2264421"/>
              <a:gd name="connsiteY25" fmla="*/ 3894596 h 4730345"/>
              <a:gd name="connsiteX26" fmla="*/ 1959573 w 2264421"/>
              <a:gd name="connsiteY26" fmla="*/ 3597611 h 4730345"/>
              <a:gd name="connsiteX27" fmla="*/ 1873604 w 2264421"/>
              <a:gd name="connsiteY27" fmla="*/ 3660134 h 4730345"/>
              <a:gd name="connsiteX28" fmla="*/ 1869697 w 2264421"/>
              <a:gd name="connsiteY28" fmla="*/ 4086073 h 4730345"/>
              <a:gd name="connsiteX29" fmla="*/ 1818898 w 2264421"/>
              <a:gd name="connsiteY29" fmla="*/ 3972750 h 4730345"/>
              <a:gd name="connsiteX30" fmla="*/ 1818898 w 2264421"/>
              <a:gd name="connsiteY30" fmla="*/ 4312719 h 4730345"/>
              <a:gd name="connsiteX31" fmla="*/ 1752468 w 2264421"/>
              <a:gd name="connsiteY31" fmla="*/ 3863335 h 4730345"/>
              <a:gd name="connsiteX32" fmla="*/ 1607883 w 2264421"/>
              <a:gd name="connsiteY32" fmla="*/ 3269366 h 4730345"/>
              <a:gd name="connsiteX33" fmla="*/ 1768099 w 2264421"/>
              <a:gd name="connsiteY33" fmla="*/ 4668319 h 4730345"/>
              <a:gd name="connsiteX34" fmla="*/ 1420315 w 2264421"/>
              <a:gd name="connsiteY34" fmla="*/ 3519458 h 4730345"/>
              <a:gd name="connsiteX35" fmla="*/ 1412500 w 2264421"/>
              <a:gd name="connsiteY35" fmla="*/ 4265827 h 4730345"/>
              <a:gd name="connsiteX36" fmla="*/ 1342161 w 2264421"/>
              <a:gd name="connsiteY36" fmla="*/ 4015734 h 4730345"/>
              <a:gd name="connsiteX37" fmla="*/ 1342160 w 2264421"/>
              <a:gd name="connsiteY37" fmla="*/ 4429950 h 4730345"/>
              <a:gd name="connsiteX38" fmla="*/ 1181946 w 2264421"/>
              <a:gd name="connsiteY38" fmla="*/ 4132965 h 4730345"/>
              <a:gd name="connsiteX39" fmla="*/ 1045176 w 2264421"/>
              <a:gd name="connsiteY39" fmla="*/ 3824258 h 4730345"/>
              <a:gd name="connsiteX40" fmla="*/ 982653 w 2264421"/>
              <a:gd name="connsiteY40" fmla="*/ 3871150 h 4730345"/>
              <a:gd name="connsiteX41" fmla="*/ 978746 w 2264421"/>
              <a:gd name="connsiteY41" fmla="*/ 3968841 h 4730345"/>
              <a:gd name="connsiteX42" fmla="*/ 897548 w 2264421"/>
              <a:gd name="connsiteY42" fmla="*/ 3954987 h 4730345"/>
              <a:gd name="connsiteX43" fmla="*/ 836293 w 2264421"/>
              <a:gd name="connsiteY43" fmla="*/ 3800913 h 4730345"/>
              <a:gd name="connsiteX44" fmla="*/ 770978 w 2264421"/>
              <a:gd name="connsiteY44" fmla="*/ 4186861 h 4730345"/>
              <a:gd name="connsiteX45" fmla="*/ 687851 w 2264421"/>
              <a:gd name="connsiteY45" fmla="*/ 3854353 h 4730345"/>
              <a:gd name="connsiteX46" fmla="*/ 616599 w 2264421"/>
              <a:gd name="connsiteY46" fmla="*/ 4234363 h 4730345"/>
              <a:gd name="connsiteX47" fmla="*/ 449113 w 2264421"/>
              <a:gd name="connsiteY47" fmla="*/ 4124363 h 4730345"/>
              <a:gd name="connsiteX48" fmla="*/ 271836 w 2264421"/>
              <a:gd name="connsiteY48" fmla="*/ 2666694 h 4730345"/>
              <a:gd name="connsiteX49" fmla="*/ 296738 w 2264421"/>
              <a:gd name="connsiteY49" fmla="*/ 3858868 h 4730345"/>
              <a:gd name="connsiteX50" fmla="*/ 199413 w 2264421"/>
              <a:gd name="connsiteY50" fmla="*/ 2499770 h 4730345"/>
              <a:gd name="connsiteX51" fmla="*/ 141200 w 2264421"/>
              <a:gd name="connsiteY51" fmla="*/ 2792010 h 4730345"/>
              <a:gd name="connsiteX52" fmla="*/ 77048 w 2264421"/>
              <a:gd name="connsiteY52" fmla="*/ 2452269 h 4730345"/>
              <a:gd name="connsiteX53" fmla="*/ 21288 w 2264421"/>
              <a:gd name="connsiteY53" fmla="*/ 2659461 h 4730345"/>
              <a:gd name="connsiteX54" fmla="*/ 52521 w 2264421"/>
              <a:gd name="connsiteY54" fmla="*/ 1900862 h 4730345"/>
              <a:gd name="connsiteX55" fmla="*/ 117443 w 2264421"/>
              <a:gd name="connsiteY55"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022096 w 2264421"/>
              <a:gd name="connsiteY10" fmla="*/ 877858 h 4730345"/>
              <a:gd name="connsiteX11" fmla="*/ 2119788 w 2264421"/>
              <a:gd name="connsiteY11" fmla="*/ 764534 h 4730345"/>
              <a:gd name="connsiteX12" fmla="*/ 2131511 w 2264421"/>
              <a:gd name="connsiteY12" fmla="*/ 858319 h 4730345"/>
              <a:gd name="connsiteX13" fmla="*/ 2174496 w 2264421"/>
              <a:gd name="connsiteY13" fmla="*/ 924750 h 4730345"/>
              <a:gd name="connsiteX14" fmla="*/ 2123696 w 2264421"/>
              <a:gd name="connsiteY14" fmla="*/ 963827 h 4730345"/>
              <a:gd name="connsiteX15" fmla="*/ 2115880 w 2264421"/>
              <a:gd name="connsiteY15" fmla="*/ 1299888 h 4730345"/>
              <a:gd name="connsiteX16" fmla="*/ 2182310 w 2264421"/>
              <a:gd name="connsiteY16" fmla="*/ 1186565 h 4730345"/>
              <a:gd name="connsiteX17" fmla="*/ 2201848 w 2264421"/>
              <a:gd name="connsiteY17" fmla="*/ 1464011 h 4730345"/>
              <a:gd name="connsiteX18" fmla="*/ 2264371 w 2264421"/>
              <a:gd name="connsiteY18" fmla="*/ 1514811 h 4730345"/>
              <a:gd name="connsiteX19" fmla="*/ 2240925 w 2264421"/>
              <a:gd name="connsiteY19" fmla="*/ 2175211 h 4730345"/>
              <a:gd name="connsiteX20" fmla="*/ 2115879 w 2264421"/>
              <a:gd name="connsiteY20" fmla="*/ 2483919 h 4730345"/>
              <a:gd name="connsiteX21" fmla="*/ 2068988 w 2264421"/>
              <a:gd name="connsiteY21" fmla="*/ 2894227 h 4730345"/>
              <a:gd name="connsiteX22" fmla="*/ 2049449 w 2264421"/>
              <a:gd name="connsiteY22" fmla="*/ 3331888 h 4730345"/>
              <a:gd name="connsiteX23" fmla="*/ 2014280 w 2264421"/>
              <a:gd name="connsiteY23" fmla="*/ 3421765 h 4730345"/>
              <a:gd name="connsiteX24" fmla="*/ 2057266 w 2264421"/>
              <a:gd name="connsiteY24" fmla="*/ 3507734 h 4730345"/>
              <a:gd name="connsiteX25" fmla="*/ 2022097 w 2264421"/>
              <a:gd name="connsiteY25" fmla="*/ 3597611 h 4730345"/>
              <a:gd name="connsiteX26" fmla="*/ 2022097 w 2264421"/>
              <a:gd name="connsiteY26" fmla="*/ 3894596 h 4730345"/>
              <a:gd name="connsiteX27" fmla="*/ 1959573 w 2264421"/>
              <a:gd name="connsiteY27" fmla="*/ 3597611 h 4730345"/>
              <a:gd name="connsiteX28" fmla="*/ 1873604 w 2264421"/>
              <a:gd name="connsiteY28" fmla="*/ 3660134 h 4730345"/>
              <a:gd name="connsiteX29" fmla="*/ 1869697 w 2264421"/>
              <a:gd name="connsiteY29" fmla="*/ 4086073 h 4730345"/>
              <a:gd name="connsiteX30" fmla="*/ 1818898 w 2264421"/>
              <a:gd name="connsiteY30" fmla="*/ 3972750 h 4730345"/>
              <a:gd name="connsiteX31" fmla="*/ 1818898 w 2264421"/>
              <a:gd name="connsiteY31" fmla="*/ 4312719 h 4730345"/>
              <a:gd name="connsiteX32" fmla="*/ 1752468 w 2264421"/>
              <a:gd name="connsiteY32" fmla="*/ 3863335 h 4730345"/>
              <a:gd name="connsiteX33" fmla="*/ 1607883 w 2264421"/>
              <a:gd name="connsiteY33" fmla="*/ 3269366 h 4730345"/>
              <a:gd name="connsiteX34" fmla="*/ 1768099 w 2264421"/>
              <a:gd name="connsiteY34" fmla="*/ 4668319 h 4730345"/>
              <a:gd name="connsiteX35" fmla="*/ 1420315 w 2264421"/>
              <a:gd name="connsiteY35" fmla="*/ 3519458 h 4730345"/>
              <a:gd name="connsiteX36" fmla="*/ 1412500 w 2264421"/>
              <a:gd name="connsiteY36" fmla="*/ 4265827 h 4730345"/>
              <a:gd name="connsiteX37" fmla="*/ 1342161 w 2264421"/>
              <a:gd name="connsiteY37" fmla="*/ 4015734 h 4730345"/>
              <a:gd name="connsiteX38" fmla="*/ 1342160 w 2264421"/>
              <a:gd name="connsiteY38" fmla="*/ 4429950 h 4730345"/>
              <a:gd name="connsiteX39" fmla="*/ 1181946 w 2264421"/>
              <a:gd name="connsiteY39" fmla="*/ 4132965 h 4730345"/>
              <a:gd name="connsiteX40" fmla="*/ 1045176 w 2264421"/>
              <a:gd name="connsiteY40" fmla="*/ 3824258 h 4730345"/>
              <a:gd name="connsiteX41" fmla="*/ 982653 w 2264421"/>
              <a:gd name="connsiteY41" fmla="*/ 3871150 h 4730345"/>
              <a:gd name="connsiteX42" fmla="*/ 978746 w 2264421"/>
              <a:gd name="connsiteY42" fmla="*/ 3968841 h 4730345"/>
              <a:gd name="connsiteX43" fmla="*/ 897548 w 2264421"/>
              <a:gd name="connsiteY43" fmla="*/ 3954987 h 4730345"/>
              <a:gd name="connsiteX44" fmla="*/ 836293 w 2264421"/>
              <a:gd name="connsiteY44" fmla="*/ 3800913 h 4730345"/>
              <a:gd name="connsiteX45" fmla="*/ 770978 w 2264421"/>
              <a:gd name="connsiteY45" fmla="*/ 4186861 h 4730345"/>
              <a:gd name="connsiteX46" fmla="*/ 687851 w 2264421"/>
              <a:gd name="connsiteY46" fmla="*/ 3854353 h 4730345"/>
              <a:gd name="connsiteX47" fmla="*/ 616599 w 2264421"/>
              <a:gd name="connsiteY47" fmla="*/ 4234363 h 4730345"/>
              <a:gd name="connsiteX48" fmla="*/ 449113 w 2264421"/>
              <a:gd name="connsiteY48" fmla="*/ 4124363 h 4730345"/>
              <a:gd name="connsiteX49" fmla="*/ 271836 w 2264421"/>
              <a:gd name="connsiteY49" fmla="*/ 2666694 h 4730345"/>
              <a:gd name="connsiteX50" fmla="*/ 296738 w 2264421"/>
              <a:gd name="connsiteY50" fmla="*/ 3858868 h 4730345"/>
              <a:gd name="connsiteX51" fmla="*/ 199413 w 2264421"/>
              <a:gd name="connsiteY51" fmla="*/ 2499770 h 4730345"/>
              <a:gd name="connsiteX52" fmla="*/ 141200 w 2264421"/>
              <a:gd name="connsiteY52" fmla="*/ 2792010 h 4730345"/>
              <a:gd name="connsiteX53" fmla="*/ 77048 w 2264421"/>
              <a:gd name="connsiteY53" fmla="*/ 2452269 h 4730345"/>
              <a:gd name="connsiteX54" fmla="*/ 21288 w 2264421"/>
              <a:gd name="connsiteY54" fmla="*/ 2659461 h 4730345"/>
              <a:gd name="connsiteX55" fmla="*/ 52521 w 2264421"/>
              <a:gd name="connsiteY55" fmla="*/ 1900862 h 4730345"/>
              <a:gd name="connsiteX56" fmla="*/ 117443 w 2264421"/>
              <a:gd name="connsiteY56"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026003 w 2264421"/>
              <a:gd name="connsiteY10" fmla="*/ 776258 h 4730345"/>
              <a:gd name="connsiteX11" fmla="*/ 2022096 w 2264421"/>
              <a:gd name="connsiteY11" fmla="*/ 877858 h 4730345"/>
              <a:gd name="connsiteX12" fmla="*/ 2119788 w 2264421"/>
              <a:gd name="connsiteY12" fmla="*/ 764534 h 4730345"/>
              <a:gd name="connsiteX13" fmla="*/ 2131511 w 2264421"/>
              <a:gd name="connsiteY13" fmla="*/ 858319 h 4730345"/>
              <a:gd name="connsiteX14" fmla="*/ 2174496 w 2264421"/>
              <a:gd name="connsiteY14" fmla="*/ 924750 h 4730345"/>
              <a:gd name="connsiteX15" fmla="*/ 2123696 w 2264421"/>
              <a:gd name="connsiteY15" fmla="*/ 963827 h 4730345"/>
              <a:gd name="connsiteX16" fmla="*/ 2115880 w 2264421"/>
              <a:gd name="connsiteY16" fmla="*/ 1299888 h 4730345"/>
              <a:gd name="connsiteX17" fmla="*/ 2182310 w 2264421"/>
              <a:gd name="connsiteY17" fmla="*/ 1186565 h 4730345"/>
              <a:gd name="connsiteX18" fmla="*/ 2201848 w 2264421"/>
              <a:gd name="connsiteY18" fmla="*/ 1464011 h 4730345"/>
              <a:gd name="connsiteX19" fmla="*/ 2264371 w 2264421"/>
              <a:gd name="connsiteY19" fmla="*/ 1514811 h 4730345"/>
              <a:gd name="connsiteX20" fmla="*/ 2240925 w 2264421"/>
              <a:gd name="connsiteY20" fmla="*/ 2175211 h 4730345"/>
              <a:gd name="connsiteX21" fmla="*/ 2115879 w 2264421"/>
              <a:gd name="connsiteY21" fmla="*/ 2483919 h 4730345"/>
              <a:gd name="connsiteX22" fmla="*/ 2068988 w 2264421"/>
              <a:gd name="connsiteY22" fmla="*/ 2894227 h 4730345"/>
              <a:gd name="connsiteX23" fmla="*/ 2049449 w 2264421"/>
              <a:gd name="connsiteY23" fmla="*/ 3331888 h 4730345"/>
              <a:gd name="connsiteX24" fmla="*/ 2014280 w 2264421"/>
              <a:gd name="connsiteY24" fmla="*/ 3421765 h 4730345"/>
              <a:gd name="connsiteX25" fmla="*/ 2057266 w 2264421"/>
              <a:gd name="connsiteY25" fmla="*/ 3507734 h 4730345"/>
              <a:gd name="connsiteX26" fmla="*/ 2022097 w 2264421"/>
              <a:gd name="connsiteY26" fmla="*/ 3597611 h 4730345"/>
              <a:gd name="connsiteX27" fmla="*/ 2022097 w 2264421"/>
              <a:gd name="connsiteY27" fmla="*/ 3894596 h 4730345"/>
              <a:gd name="connsiteX28" fmla="*/ 1959573 w 2264421"/>
              <a:gd name="connsiteY28" fmla="*/ 3597611 h 4730345"/>
              <a:gd name="connsiteX29" fmla="*/ 1873604 w 2264421"/>
              <a:gd name="connsiteY29" fmla="*/ 3660134 h 4730345"/>
              <a:gd name="connsiteX30" fmla="*/ 1869697 w 2264421"/>
              <a:gd name="connsiteY30" fmla="*/ 4086073 h 4730345"/>
              <a:gd name="connsiteX31" fmla="*/ 1818898 w 2264421"/>
              <a:gd name="connsiteY31" fmla="*/ 3972750 h 4730345"/>
              <a:gd name="connsiteX32" fmla="*/ 1818898 w 2264421"/>
              <a:gd name="connsiteY32" fmla="*/ 4312719 h 4730345"/>
              <a:gd name="connsiteX33" fmla="*/ 1752468 w 2264421"/>
              <a:gd name="connsiteY33" fmla="*/ 3863335 h 4730345"/>
              <a:gd name="connsiteX34" fmla="*/ 1607883 w 2264421"/>
              <a:gd name="connsiteY34" fmla="*/ 3269366 h 4730345"/>
              <a:gd name="connsiteX35" fmla="*/ 1768099 w 2264421"/>
              <a:gd name="connsiteY35" fmla="*/ 4668319 h 4730345"/>
              <a:gd name="connsiteX36" fmla="*/ 1420315 w 2264421"/>
              <a:gd name="connsiteY36" fmla="*/ 3519458 h 4730345"/>
              <a:gd name="connsiteX37" fmla="*/ 1412500 w 2264421"/>
              <a:gd name="connsiteY37" fmla="*/ 4265827 h 4730345"/>
              <a:gd name="connsiteX38" fmla="*/ 1342161 w 2264421"/>
              <a:gd name="connsiteY38" fmla="*/ 4015734 h 4730345"/>
              <a:gd name="connsiteX39" fmla="*/ 1342160 w 2264421"/>
              <a:gd name="connsiteY39" fmla="*/ 4429950 h 4730345"/>
              <a:gd name="connsiteX40" fmla="*/ 1181946 w 2264421"/>
              <a:gd name="connsiteY40" fmla="*/ 4132965 h 4730345"/>
              <a:gd name="connsiteX41" fmla="*/ 1045176 w 2264421"/>
              <a:gd name="connsiteY41" fmla="*/ 3824258 h 4730345"/>
              <a:gd name="connsiteX42" fmla="*/ 982653 w 2264421"/>
              <a:gd name="connsiteY42" fmla="*/ 3871150 h 4730345"/>
              <a:gd name="connsiteX43" fmla="*/ 978746 w 2264421"/>
              <a:gd name="connsiteY43" fmla="*/ 3968841 h 4730345"/>
              <a:gd name="connsiteX44" fmla="*/ 897548 w 2264421"/>
              <a:gd name="connsiteY44" fmla="*/ 3954987 h 4730345"/>
              <a:gd name="connsiteX45" fmla="*/ 836293 w 2264421"/>
              <a:gd name="connsiteY45" fmla="*/ 3800913 h 4730345"/>
              <a:gd name="connsiteX46" fmla="*/ 770978 w 2264421"/>
              <a:gd name="connsiteY46" fmla="*/ 4186861 h 4730345"/>
              <a:gd name="connsiteX47" fmla="*/ 687851 w 2264421"/>
              <a:gd name="connsiteY47" fmla="*/ 3854353 h 4730345"/>
              <a:gd name="connsiteX48" fmla="*/ 616599 w 2264421"/>
              <a:gd name="connsiteY48" fmla="*/ 4234363 h 4730345"/>
              <a:gd name="connsiteX49" fmla="*/ 449113 w 2264421"/>
              <a:gd name="connsiteY49" fmla="*/ 4124363 h 4730345"/>
              <a:gd name="connsiteX50" fmla="*/ 271836 w 2264421"/>
              <a:gd name="connsiteY50" fmla="*/ 2666694 h 4730345"/>
              <a:gd name="connsiteX51" fmla="*/ 296738 w 2264421"/>
              <a:gd name="connsiteY51" fmla="*/ 3858868 h 4730345"/>
              <a:gd name="connsiteX52" fmla="*/ 199413 w 2264421"/>
              <a:gd name="connsiteY52" fmla="*/ 2499770 h 4730345"/>
              <a:gd name="connsiteX53" fmla="*/ 141200 w 2264421"/>
              <a:gd name="connsiteY53" fmla="*/ 2792010 h 4730345"/>
              <a:gd name="connsiteX54" fmla="*/ 77048 w 2264421"/>
              <a:gd name="connsiteY54" fmla="*/ 2452269 h 4730345"/>
              <a:gd name="connsiteX55" fmla="*/ 21288 w 2264421"/>
              <a:gd name="connsiteY55" fmla="*/ 2659461 h 4730345"/>
              <a:gd name="connsiteX56" fmla="*/ 52521 w 2264421"/>
              <a:gd name="connsiteY56" fmla="*/ 1900862 h 4730345"/>
              <a:gd name="connsiteX57" fmla="*/ 117443 w 2264421"/>
              <a:gd name="connsiteY57"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916588 w 2264421"/>
              <a:gd name="connsiteY10" fmla="*/ 823150 h 4730345"/>
              <a:gd name="connsiteX11" fmla="*/ 2026003 w 2264421"/>
              <a:gd name="connsiteY11" fmla="*/ 776258 h 4730345"/>
              <a:gd name="connsiteX12" fmla="*/ 2022096 w 2264421"/>
              <a:gd name="connsiteY12" fmla="*/ 877858 h 4730345"/>
              <a:gd name="connsiteX13" fmla="*/ 2119788 w 2264421"/>
              <a:gd name="connsiteY13" fmla="*/ 764534 h 4730345"/>
              <a:gd name="connsiteX14" fmla="*/ 2131511 w 2264421"/>
              <a:gd name="connsiteY14" fmla="*/ 858319 h 4730345"/>
              <a:gd name="connsiteX15" fmla="*/ 2174496 w 2264421"/>
              <a:gd name="connsiteY15" fmla="*/ 924750 h 4730345"/>
              <a:gd name="connsiteX16" fmla="*/ 2123696 w 2264421"/>
              <a:gd name="connsiteY16" fmla="*/ 963827 h 4730345"/>
              <a:gd name="connsiteX17" fmla="*/ 2115880 w 2264421"/>
              <a:gd name="connsiteY17" fmla="*/ 1299888 h 4730345"/>
              <a:gd name="connsiteX18" fmla="*/ 2182310 w 2264421"/>
              <a:gd name="connsiteY18" fmla="*/ 1186565 h 4730345"/>
              <a:gd name="connsiteX19" fmla="*/ 2201848 w 2264421"/>
              <a:gd name="connsiteY19" fmla="*/ 1464011 h 4730345"/>
              <a:gd name="connsiteX20" fmla="*/ 2264371 w 2264421"/>
              <a:gd name="connsiteY20" fmla="*/ 1514811 h 4730345"/>
              <a:gd name="connsiteX21" fmla="*/ 2240925 w 2264421"/>
              <a:gd name="connsiteY21" fmla="*/ 2175211 h 4730345"/>
              <a:gd name="connsiteX22" fmla="*/ 2115879 w 2264421"/>
              <a:gd name="connsiteY22" fmla="*/ 2483919 h 4730345"/>
              <a:gd name="connsiteX23" fmla="*/ 2068988 w 2264421"/>
              <a:gd name="connsiteY23" fmla="*/ 2894227 h 4730345"/>
              <a:gd name="connsiteX24" fmla="*/ 2049449 w 2264421"/>
              <a:gd name="connsiteY24" fmla="*/ 3331888 h 4730345"/>
              <a:gd name="connsiteX25" fmla="*/ 2014280 w 2264421"/>
              <a:gd name="connsiteY25" fmla="*/ 3421765 h 4730345"/>
              <a:gd name="connsiteX26" fmla="*/ 2057266 w 2264421"/>
              <a:gd name="connsiteY26" fmla="*/ 3507734 h 4730345"/>
              <a:gd name="connsiteX27" fmla="*/ 2022097 w 2264421"/>
              <a:gd name="connsiteY27" fmla="*/ 3597611 h 4730345"/>
              <a:gd name="connsiteX28" fmla="*/ 2022097 w 2264421"/>
              <a:gd name="connsiteY28" fmla="*/ 3894596 h 4730345"/>
              <a:gd name="connsiteX29" fmla="*/ 1959573 w 2264421"/>
              <a:gd name="connsiteY29" fmla="*/ 3597611 h 4730345"/>
              <a:gd name="connsiteX30" fmla="*/ 1873604 w 2264421"/>
              <a:gd name="connsiteY30" fmla="*/ 3660134 h 4730345"/>
              <a:gd name="connsiteX31" fmla="*/ 1869697 w 2264421"/>
              <a:gd name="connsiteY31" fmla="*/ 4086073 h 4730345"/>
              <a:gd name="connsiteX32" fmla="*/ 1818898 w 2264421"/>
              <a:gd name="connsiteY32" fmla="*/ 3972750 h 4730345"/>
              <a:gd name="connsiteX33" fmla="*/ 1818898 w 2264421"/>
              <a:gd name="connsiteY33" fmla="*/ 4312719 h 4730345"/>
              <a:gd name="connsiteX34" fmla="*/ 1752468 w 2264421"/>
              <a:gd name="connsiteY34" fmla="*/ 3863335 h 4730345"/>
              <a:gd name="connsiteX35" fmla="*/ 1607883 w 2264421"/>
              <a:gd name="connsiteY35" fmla="*/ 3269366 h 4730345"/>
              <a:gd name="connsiteX36" fmla="*/ 1768099 w 2264421"/>
              <a:gd name="connsiteY36" fmla="*/ 4668319 h 4730345"/>
              <a:gd name="connsiteX37" fmla="*/ 1420315 w 2264421"/>
              <a:gd name="connsiteY37" fmla="*/ 3519458 h 4730345"/>
              <a:gd name="connsiteX38" fmla="*/ 1412500 w 2264421"/>
              <a:gd name="connsiteY38" fmla="*/ 4265827 h 4730345"/>
              <a:gd name="connsiteX39" fmla="*/ 1342161 w 2264421"/>
              <a:gd name="connsiteY39" fmla="*/ 4015734 h 4730345"/>
              <a:gd name="connsiteX40" fmla="*/ 1342160 w 2264421"/>
              <a:gd name="connsiteY40" fmla="*/ 4429950 h 4730345"/>
              <a:gd name="connsiteX41" fmla="*/ 1181946 w 2264421"/>
              <a:gd name="connsiteY41" fmla="*/ 4132965 h 4730345"/>
              <a:gd name="connsiteX42" fmla="*/ 1045176 w 2264421"/>
              <a:gd name="connsiteY42" fmla="*/ 3824258 h 4730345"/>
              <a:gd name="connsiteX43" fmla="*/ 982653 w 2264421"/>
              <a:gd name="connsiteY43" fmla="*/ 3871150 h 4730345"/>
              <a:gd name="connsiteX44" fmla="*/ 978746 w 2264421"/>
              <a:gd name="connsiteY44" fmla="*/ 3968841 h 4730345"/>
              <a:gd name="connsiteX45" fmla="*/ 897548 w 2264421"/>
              <a:gd name="connsiteY45" fmla="*/ 3954987 h 4730345"/>
              <a:gd name="connsiteX46" fmla="*/ 836293 w 2264421"/>
              <a:gd name="connsiteY46" fmla="*/ 3800913 h 4730345"/>
              <a:gd name="connsiteX47" fmla="*/ 770978 w 2264421"/>
              <a:gd name="connsiteY47" fmla="*/ 4186861 h 4730345"/>
              <a:gd name="connsiteX48" fmla="*/ 687851 w 2264421"/>
              <a:gd name="connsiteY48" fmla="*/ 3854353 h 4730345"/>
              <a:gd name="connsiteX49" fmla="*/ 616599 w 2264421"/>
              <a:gd name="connsiteY49" fmla="*/ 4234363 h 4730345"/>
              <a:gd name="connsiteX50" fmla="*/ 449113 w 2264421"/>
              <a:gd name="connsiteY50" fmla="*/ 4124363 h 4730345"/>
              <a:gd name="connsiteX51" fmla="*/ 271836 w 2264421"/>
              <a:gd name="connsiteY51" fmla="*/ 2666694 h 4730345"/>
              <a:gd name="connsiteX52" fmla="*/ 296738 w 2264421"/>
              <a:gd name="connsiteY52" fmla="*/ 3858868 h 4730345"/>
              <a:gd name="connsiteX53" fmla="*/ 199413 w 2264421"/>
              <a:gd name="connsiteY53" fmla="*/ 2499770 h 4730345"/>
              <a:gd name="connsiteX54" fmla="*/ 141200 w 2264421"/>
              <a:gd name="connsiteY54" fmla="*/ 2792010 h 4730345"/>
              <a:gd name="connsiteX55" fmla="*/ 77048 w 2264421"/>
              <a:gd name="connsiteY55" fmla="*/ 2452269 h 4730345"/>
              <a:gd name="connsiteX56" fmla="*/ 21288 w 2264421"/>
              <a:gd name="connsiteY56" fmla="*/ 2659461 h 4730345"/>
              <a:gd name="connsiteX57" fmla="*/ 52521 w 2264421"/>
              <a:gd name="connsiteY57" fmla="*/ 1900862 h 4730345"/>
              <a:gd name="connsiteX58" fmla="*/ 117443 w 2264421"/>
              <a:gd name="connsiteY58"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1002904 h 4730345"/>
              <a:gd name="connsiteX11" fmla="*/ 1916588 w 2264421"/>
              <a:gd name="connsiteY11" fmla="*/ 823150 h 4730345"/>
              <a:gd name="connsiteX12" fmla="*/ 2026003 w 2264421"/>
              <a:gd name="connsiteY12" fmla="*/ 776258 h 4730345"/>
              <a:gd name="connsiteX13" fmla="*/ 2022096 w 2264421"/>
              <a:gd name="connsiteY13" fmla="*/ 877858 h 4730345"/>
              <a:gd name="connsiteX14" fmla="*/ 2119788 w 2264421"/>
              <a:gd name="connsiteY14" fmla="*/ 764534 h 4730345"/>
              <a:gd name="connsiteX15" fmla="*/ 2131511 w 2264421"/>
              <a:gd name="connsiteY15" fmla="*/ 858319 h 4730345"/>
              <a:gd name="connsiteX16" fmla="*/ 2174496 w 2264421"/>
              <a:gd name="connsiteY16" fmla="*/ 924750 h 4730345"/>
              <a:gd name="connsiteX17" fmla="*/ 2123696 w 2264421"/>
              <a:gd name="connsiteY17" fmla="*/ 963827 h 4730345"/>
              <a:gd name="connsiteX18" fmla="*/ 2115880 w 2264421"/>
              <a:gd name="connsiteY18" fmla="*/ 1299888 h 4730345"/>
              <a:gd name="connsiteX19" fmla="*/ 2182310 w 2264421"/>
              <a:gd name="connsiteY19" fmla="*/ 1186565 h 4730345"/>
              <a:gd name="connsiteX20" fmla="*/ 2201848 w 2264421"/>
              <a:gd name="connsiteY20" fmla="*/ 1464011 h 4730345"/>
              <a:gd name="connsiteX21" fmla="*/ 2264371 w 2264421"/>
              <a:gd name="connsiteY21" fmla="*/ 1514811 h 4730345"/>
              <a:gd name="connsiteX22" fmla="*/ 2240925 w 2264421"/>
              <a:gd name="connsiteY22" fmla="*/ 2175211 h 4730345"/>
              <a:gd name="connsiteX23" fmla="*/ 2115879 w 2264421"/>
              <a:gd name="connsiteY23" fmla="*/ 2483919 h 4730345"/>
              <a:gd name="connsiteX24" fmla="*/ 2068988 w 2264421"/>
              <a:gd name="connsiteY24" fmla="*/ 2894227 h 4730345"/>
              <a:gd name="connsiteX25" fmla="*/ 2049449 w 2264421"/>
              <a:gd name="connsiteY25" fmla="*/ 3331888 h 4730345"/>
              <a:gd name="connsiteX26" fmla="*/ 2014280 w 2264421"/>
              <a:gd name="connsiteY26" fmla="*/ 3421765 h 4730345"/>
              <a:gd name="connsiteX27" fmla="*/ 2057266 w 2264421"/>
              <a:gd name="connsiteY27" fmla="*/ 3507734 h 4730345"/>
              <a:gd name="connsiteX28" fmla="*/ 2022097 w 2264421"/>
              <a:gd name="connsiteY28" fmla="*/ 3597611 h 4730345"/>
              <a:gd name="connsiteX29" fmla="*/ 2022097 w 2264421"/>
              <a:gd name="connsiteY29" fmla="*/ 3894596 h 4730345"/>
              <a:gd name="connsiteX30" fmla="*/ 1959573 w 2264421"/>
              <a:gd name="connsiteY30" fmla="*/ 3597611 h 4730345"/>
              <a:gd name="connsiteX31" fmla="*/ 1873604 w 2264421"/>
              <a:gd name="connsiteY31" fmla="*/ 3660134 h 4730345"/>
              <a:gd name="connsiteX32" fmla="*/ 1869697 w 2264421"/>
              <a:gd name="connsiteY32" fmla="*/ 4086073 h 4730345"/>
              <a:gd name="connsiteX33" fmla="*/ 1818898 w 2264421"/>
              <a:gd name="connsiteY33" fmla="*/ 3972750 h 4730345"/>
              <a:gd name="connsiteX34" fmla="*/ 1818898 w 2264421"/>
              <a:gd name="connsiteY34" fmla="*/ 4312719 h 4730345"/>
              <a:gd name="connsiteX35" fmla="*/ 1752468 w 2264421"/>
              <a:gd name="connsiteY35" fmla="*/ 3863335 h 4730345"/>
              <a:gd name="connsiteX36" fmla="*/ 1607883 w 2264421"/>
              <a:gd name="connsiteY36" fmla="*/ 3269366 h 4730345"/>
              <a:gd name="connsiteX37" fmla="*/ 1768099 w 2264421"/>
              <a:gd name="connsiteY37" fmla="*/ 4668319 h 4730345"/>
              <a:gd name="connsiteX38" fmla="*/ 1420315 w 2264421"/>
              <a:gd name="connsiteY38" fmla="*/ 3519458 h 4730345"/>
              <a:gd name="connsiteX39" fmla="*/ 1412500 w 2264421"/>
              <a:gd name="connsiteY39" fmla="*/ 4265827 h 4730345"/>
              <a:gd name="connsiteX40" fmla="*/ 1342161 w 2264421"/>
              <a:gd name="connsiteY40" fmla="*/ 4015734 h 4730345"/>
              <a:gd name="connsiteX41" fmla="*/ 1342160 w 2264421"/>
              <a:gd name="connsiteY41" fmla="*/ 4429950 h 4730345"/>
              <a:gd name="connsiteX42" fmla="*/ 1181946 w 2264421"/>
              <a:gd name="connsiteY42" fmla="*/ 4132965 h 4730345"/>
              <a:gd name="connsiteX43" fmla="*/ 1045176 w 2264421"/>
              <a:gd name="connsiteY43" fmla="*/ 3824258 h 4730345"/>
              <a:gd name="connsiteX44" fmla="*/ 982653 w 2264421"/>
              <a:gd name="connsiteY44" fmla="*/ 3871150 h 4730345"/>
              <a:gd name="connsiteX45" fmla="*/ 978746 w 2264421"/>
              <a:gd name="connsiteY45" fmla="*/ 3968841 h 4730345"/>
              <a:gd name="connsiteX46" fmla="*/ 897548 w 2264421"/>
              <a:gd name="connsiteY46" fmla="*/ 3954987 h 4730345"/>
              <a:gd name="connsiteX47" fmla="*/ 836293 w 2264421"/>
              <a:gd name="connsiteY47" fmla="*/ 3800913 h 4730345"/>
              <a:gd name="connsiteX48" fmla="*/ 770978 w 2264421"/>
              <a:gd name="connsiteY48" fmla="*/ 4186861 h 4730345"/>
              <a:gd name="connsiteX49" fmla="*/ 687851 w 2264421"/>
              <a:gd name="connsiteY49" fmla="*/ 3854353 h 4730345"/>
              <a:gd name="connsiteX50" fmla="*/ 616599 w 2264421"/>
              <a:gd name="connsiteY50" fmla="*/ 4234363 h 4730345"/>
              <a:gd name="connsiteX51" fmla="*/ 449113 w 2264421"/>
              <a:gd name="connsiteY51" fmla="*/ 4124363 h 4730345"/>
              <a:gd name="connsiteX52" fmla="*/ 271836 w 2264421"/>
              <a:gd name="connsiteY52" fmla="*/ 2666694 h 4730345"/>
              <a:gd name="connsiteX53" fmla="*/ 296738 w 2264421"/>
              <a:gd name="connsiteY53" fmla="*/ 3858868 h 4730345"/>
              <a:gd name="connsiteX54" fmla="*/ 199413 w 2264421"/>
              <a:gd name="connsiteY54" fmla="*/ 2499770 h 4730345"/>
              <a:gd name="connsiteX55" fmla="*/ 141200 w 2264421"/>
              <a:gd name="connsiteY55" fmla="*/ 2792010 h 4730345"/>
              <a:gd name="connsiteX56" fmla="*/ 77048 w 2264421"/>
              <a:gd name="connsiteY56" fmla="*/ 2452269 h 4730345"/>
              <a:gd name="connsiteX57" fmla="*/ 21288 w 2264421"/>
              <a:gd name="connsiteY57" fmla="*/ 2659461 h 4730345"/>
              <a:gd name="connsiteX58" fmla="*/ 52521 w 2264421"/>
              <a:gd name="connsiteY58" fmla="*/ 1900862 h 4730345"/>
              <a:gd name="connsiteX59" fmla="*/ 117443 w 2264421"/>
              <a:gd name="connsiteY59"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28311 w 2264421"/>
              <a:gd name="connsiteY10" fmla="*/ 670750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862462 w 2264421"/>
              <a:gd name="connsiteY9" fmla="*/ 523789 h 4730345"/>
              <a:gd name="connsiteX10" fmla="*/ 1928311 w 2264421"/>
              <a:gd name="connsiteY10" fmla="*/ 670750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846249 w 2264421"/>
              <a:gd name="connsiteY9" fmla="*/ 420658 h 4730345"/>
              <a:gd name="connsiteX10" fmla="*/ 1862462 w 2264421"/>
              <a:gd name="connsiteY10" fmla="*/ 523789 h 4730345"/>
              <a:gd name="connsiteX11" fmla="*/ 1928311 w 2264421"/>
              <a:gd name="connsiteY11" fmla="*/ 670750 h 4730345"/>
              <a:gd name="connsiteX12" fmla="*/ 1889234 w 2264421"/>
              <a:gd name="connsiteY12" fmla="*/ 780165 h 4730345"/>
              <a:gd name="connsiteX13" fmla="*/ 1889234 w 2264421"/>
              <a:gd name="connsiteY13" fmla="*/ 1002904 h 4730345"/>
              <a:gd name="connsiteX14" fmla="*/ 1916588 w 2264421"/>
              <a:gd name="connsiteY14" fmla="*/ 823150 h 4730345"/>
              <a:gd name="connsiteX15" fmla="*/ 2026003 w 2264421"/>
              <a:gd name="connsiteY15" fmla="*/ 776258 h 4730345"/>
              <a:gd name="connsiteX16" fmla="*/ 2022096 w 2264421"/>
              <a:gd name="connsiteY16" fmla="*/ 877858 h 4730345"/>
              <a:gd name="connsiteX17" fmla="*/ 2119788 w 2264421"/>
              <a:gd name="connsiteY17" fmla="*/ 764534 h 4730345"/>
              <a:gd name="connsiteX18" fmla="*/ 2131511 w 2264421"/>
              <a:gd name="connsiteY18" fmla="*/ 858319 h 4730345"/>
              <a:gd name="connsiteX19" fmla="*/ 2174496 w 2264421"/>
              <a:gd name="connsiteY19" fmla="*/ 924750 h 4730345"/>
              <a:gd name="connsiteX20" fmla="*/ 2123696 w 2264421"/>
              <a:gd name="connsiteY20" fmla="*/ 963827 h 4730345"/>
              <a:gd name="connsiteX21" fmla="*/ 2115880 w 2264421"/>
              <a:gd name="connsiteY21" fmla="*/ 1299888 h 4730345"/>
              <a:gd name="connsiteX22" fmla="*/ 2182310 w 2264421"/>
              <a:gd name="connsiteY22" fmla="*/ 1186565 h 4730345"/>
              <a:gd name="connsiteX23" fmla="*/ 2201848 w 2264421"/>
              <a:gd name="connsiteY23" fmla="*/ 1464011 h 4730345"/>
              <a:gd name="connsiteX24" fmla="*/ 2264371 w 2264421"/>
              <a:gd name="connsiteY24" fmla="*/ 1514811 h 4730345"/>
              <a:gd name="connsiteX25" fmla="*/ 2240925 w 2264421"/>
              <a:gd name="connsiteY25" fmla="*/ 2175211 h 4730345"/>
              <a:gd name="connsiteX26" fmla="*/ 2115879 w 2264421"/>
              <a:gd name="connsiteY26" fmla="*/ 2483919 h 4730345"/>
              <a:gd name="connsiteX27" fmla="*/ 2068988 w 2264421"/>
              <a:gd name="connsiteY27" fmla="*/ 2894227 h 4730345"/>
              <a:gd name="connsiteX28" fmla="*/ 2049449 w 2264421"/>
              <a:gd name="connsiteY28" fmla="*/ 3331888 h 4730345"/>
              <a:gd name="connsiteX29" fmla="*/ 2014280 w 2264421"/>
              <a:gd name="connsiteY29" fmla="*/ 3421765 h 4730345"/>
              <a:gd name="connsiteX30" fmla="*/ 2057266 w 2264421"/>
              <a:gd name="connsiteY30" fmla="*/ 3507734 h 4730345"/>
              <a:gd name="connsiteX31" fmla="*/ 2022097 w 2264421"/>
              <a:gd name="connsiteY31" fmla="*/ 3597611 h 4730345"/>
              <a:gd name="connsiteX32" fmla="*/ 2022097 w 2264421"/>
              <a:gd name="connsiteY32" fmla="*/ 3894596 h 4730345"/>
              <a:gd name="connsiteX33" fmla="*/ 1959573 w 2264421"/>
              <a:gd name="connsiteY33" fmla="*/ 3597611 h 4730345"/>
              <a:gd name="connsiteX34" fmla="*/ 1873604 w 2264421"/>
              <a:gd name="connsiteY34" fmla="*/ 3660134 h 4730345"/>
              <a:gd name="connsiteX35" fmla="*/ 1869697 w 2264421"/>
              <a:gd name="connsiteY35" fmla="*/ 4086073 h 4730345"/>
              <a:gd name="connsiteX36" fmla="*/ 1818898 w 2264421"/>
              <a:gd name="connsiteY36" fmla="*/ 3972750 h 4730345"/>
              <a:gd name="connsiteX37" fmla="*/ 1818898 w 2264421"/>
              <a:gd name="connsiteY37" fmla="*/ 4312719 h 4730345"/>
              <a:gd name="connsiteX38" fmla="*/ 1752468 w 2264421"/>
              <a:gd name="connsiteY38" fmla="*/ 3863335 h 4730345"/>
              <a:gd name="connsiteX39" fmla="*/ 1607883 w 2264421"/>
              <a:gd name="connsiteY39" fmla="*/ 3269366 h 4730345"/>
              <a:gd name="connsiteX40" fmla="*/ 1768099 w 2264421"/>
              <a:gd name="connsiteY40" fmla="*/ 4668319 h 4730345"/>
              <a:gd name="connsiteX41" fmla="*/ 1420315 w 2264421"/>
              <a:gd name="connsiteY41" fmla="*/ 3519458 h 4730345"/>
              <a:gd name="connsiteX42" fmla="*/ 1412500 w 2264421"/>
              <a:gd name="connsiteY42" fmla="*/ 4265827 h 4730345"/>
              <a:gd name="connsiteX43" fmla="*/ 1342161 w 2264421"/>
              <a:gd name="connsiteY43" fmla="*/ 4015734 h 4730345"/>
              <a:gd name="connsiteX44" fmla="*/ 1342160 w 2264421"/>
              <a:gd name="connsiteY44" fmla="*/ 4429950 h 4730345"/>
              <a:gd name="connsiteX45" fmla="*/ 1181946 w 2264421"/>
              <a:gd name="connsiteY45" fmla="*/ 4132965 h 4730345"/>
              <a:gd name="connsiteX46" fmla="*/ 1045176 w 2264421"/>
              <a:gd name="connsiteY46" fmla="*/ 3824258 h 4730345"/>
              <a:gd name="connsiteX47" fmla="*/ 982653 w 2264421"/>
              <a:gd name="connsiteY47" fmla="*/ 3871150 h 4730345"/>
              <a:gd name="connsiteX48" fmla="*/ 978746 w 2264421"/>
              <a:gd name="connsiteY48" fmla="*/ 3968841 h 4730345"/>
              <a:gd name="connsiteX49" fmla="*/ 897548 w 2264421"/>
              <a:gd name="connsiteY49" fmla="*/ 3954987 h 4730345"/>
              <a:gd name="connsiteX50" fmla="*/ 836293 w 2264421"/>
              <a:gd name="connsiteY50" fmla="*/ 3800913 h 4730345"/>
              <a:gd name="connsiteX51" fmla="*/ 770978 w 2264421"/>
              <a:gd name="connsiteY51" fmla="*/ 4186861 h 4730345"/>
              <a:gd name="connsiteX52" fmla="*/ 687851 w 2264421"/>
              <a:gd name="connsiteY52" fmla="*/ 3854353 h 4730345"/>
              <a:gd name="connsiteX53" fmla="*/ 616599 w 2264421"/>
              <a:gd name="connsiteY53" fmla="*/ 4234363 h 4730345"/>
              <a:gd name="connsiteX54" fmla="*/ 449113 w 2264421"/>
              <a:gd name="connsiteY54" fmla="*/ 4124363 h 4730345"/>
              <a:gd name="connsiteX55" fmla="*/ 271836 w 2264421"/>
              <a:gd name="connsiteY55" fmla="*/ 2666694 h 4730345"/>
              <a:gd name="connsiteX56" fmla="*/ 296738 w 2264421"/>
              <a:gd name="connsiteY56" fmla="*/ 3858868 h 4730345"/>
              <a:gd name="connsiteX57" fmla="*/ 199413 w 2264421"/>
              <a:gd name="connsiteY57" fmla="*/ 2499770 h 4730345"/>
              <a:gd name="connsiteX58" fmla="*/ 141200 w 2264421"/>
              <a:gd name="connsiteY58" fmla="*/ 2792010 h 4730345"/>
              <a:gd name="connsiteX59" fmla="*/ 77048 w 2264421"/>
              <a:gd name="connsiteY59" fmla="*/ 2452269 h 4730345"/>
              <a:gd name="connsiteX60" fmla="*/ 21288 w 2264421"/>
              <a:gd name="connsiteY60" fmla="*/ 2659461 h 4730345"/>
              <a:gd name="connsiteX61" fmla="*/ 52521 w 2264421"/>
              <a:gd name="connsiteY61" fmla="*/ 1900862 h 4730345"/>
              <a:gd name="connsiteX62" fmla="*/ 117443 w 2264421"/>
              <a:gd name="connsiteY62"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760280 w 2264421"/>
              <a:gd name="connsiteY9" fmla="*/ 545704 h 4730345"/>
              <a:gd name="connsiteX10" fmla="*/ 1846249 w 2264421"/>
              <a:gd name="connsiteY10" fmla="*/ 420658 h 4730345"/>
              <a:gd name="connsiteX11" fmla="*/ 1862462 w 2264421"/>
              <a:gd name="connsiteY11" fmla="*/ 523789 h 4730345"/>
              <a:gd name="connsiteX12" fmla="*/ 1928311 w 2264421"/>
              <a:gd name="connsiteY12" fmla="*/ 670750 h 4730345"/>
              <a:gd name="connsiteX13" fmla="*/ 1889234 w 2264421"/>
              <a:gd name="connsiteY13" fmla="*/ 780165 h 4730345"/>
              <a:gd name="connsiteX14" fmla="*/ 1889234 w 2264421"/>
              <a:gd name="connsiteY14" fmla="*/ 1002904 h 4730345"/>
              <a:gd name="connsiteX15" fmla="*/ 1916588 w 2264421"/>
              <a:gd name="connsiteY15" fmla="*/ 823150 h 4730345"/>
              <a:gd name="connsiteX16" fmla="*/ 2026003 w 2264421"/>
              <a:gd name="connsiteY16" fmla="*/ 776258 h 4730345"/>
              <a:gd name="connsiteX17" fmla="*/ 2022096 w 2264421"/>
              <a:gd name="connsiteY17" fmla="*/ 877858 h 4730345"/>
              <a:gd name="connsiteX18" fmla="*/ 2119788 w 2264421"/>
              <a:gd name="connsiteY18" fmla="*/ 764534 h 4730345"/>
              <a:gd name="connsiteX19" fmla="*/ 2131511 w 2264421"/>
              <a:gd name="connsiteY19" fmla="*/ 858319 h 4730345"/>
              <a:gd name="connsiteX20" fmla="*/ 2174496 w 2264421"/>
              <a:gd name="connsiteY20" fmla="*/ 924750 h 4730345"/>
              <a:gd name="connsiteX21" fmla="*/ 2123696 w 2264421"/>
              <a:gd name="connsiteY21" fmla="*/ 963827 h 4730345"/>
              <a:gd name="connsiteX22" fmla="*/ 2115880 w 2264421"/>
              <a:gd name="connsiteY22" fmla="*/ 1299888 h 4730345"/>
              <a:gd name="connsiteX23" fmla="*/ 2182310 w 2264421"/>
              <a:gd name="connsiteY23" fmla="*/ 1186565 h 4730345"/>
              <a:gd name="connsiteX24" fmla="*/ 2201848 w 2264421"/>
              <a:gd name="connsiteY24" fmla="*/ 1464011 h 4730345"/>
              <a:gd name="connsiteX25" fmla="*/ 2264371 w 2264421"/>
              <a:gd name="connsiteY25" fmla="*/ 1514811 h 4730345"/>
              <a:gd name="connsiteX26" fmla="*/ 2240925 w 2264421"/>
              <a:gd name="connsiteY26" fmla="*/ 2175211 h 4730345"/>
              <a:gd name="connsiteX27" fmla="*/ 2115879 w 2264421"/>
              <a:gd name="connsiteY27" fmla="*/ 2483919 h 4730345"/>
              <a:gd name="connsiteX28" fmla="*/ 2068988 w 2264421"/>
              <a:gd name="connsiteY28" fmla="*/ 2894227 h 4730345"/>
              <a:gd name="connsiteX29" fmla="*/ 2049449 w 2264421"/>
              <a:gd name="connsiteY29" fmla="*/ 3331888 h 4730345"/>
              <a:gd name="connsiteX30" fmla="*/ 2014280 w 2264421"/>
              <a:gd name="connsiteY30" fmla="*/ 3421765 h 4730345"/>
              <a:gd name="connsiteX31" fmla="*/ 2057266 w 2264421"/>
              <a:gd name="connsiteY31" fmla="*/ 3507734 h 4730345"/>
              <a:gd name="connsiteX32" fmla="*/ 2022097 w 2264421"/>
              <a:gd name="connsiteY32" fmla="*/ 3597611 h 4730345"/>
              <a:gd name="connsiteX33" fmla="*/ 2022097 w 2264421"/>
              <a:gd name="connsiteY33" fmla="*/ 3894596 h 4730345"/>
              <a:gd name="connsiteX34" fmla="*/ 1959573 w 2264421"/>
              <a:gd name="connsiteY34" fmla="*/ 3597611 h 4730345"/>
              <a:gd name="connsiteX35" fmla="*/ 1873604 w 2264421"/>
              <a:gd name="connsiteY35" fmla="*/ 3660134 h 4730345"/>
              <a:gd name="connsiteX36" fmla="*/ 1869697 w 2264421"/>
              <a:gd name="connsiteY36" fmla="*/ 4086073 h 4730345"/>
              <a:gd name="connsiteX37" fmla="*/ 1818898 w 2264421"/>
              <a:gd name="connsiteY37" fmla="*/ 3972750 h 4730345"/>
              <a:gd name="connsiteX38" fmla="*/ 1818898 w 2264421"/>
              <a:gd name="connsiteY38" fmla="*/ 4312719 h 4730345"/>
              <a:gd name="connsiteX39" fmla="*/ 1752468 w 2264421"/>
              <a:gd name="connsiteY39" fmla="*/ 3863335 h 4730345"/>
              <a:gd name="connsiteX40" fmla="*/ 1607883 w 2264421"/>
              <a:gd name="connsiteY40" fmla="*/ 3269366 h 4730345"/>
              <a:gd name="connsiteX41" fmla="*/ 1768099 w 2264421"/>
              <a:gd name="connsiteY41" fmla="*/ 4668319 h 4730345"/>
              <a:gd name="connsiteX42" fmla="*/ 1420315 w 2264421"/>
              <a:gd name="connsiteY42" fmla="*/ 3519458 h 4730345"/>
              <a:gd name="connsiteX43" fmla="*/ 1412500 w 2264421"/>
              <a:gd name="connsiteY43" fmla="*/ 4265827 h 4730345"/>
              <a:gd name="connsiteX44" fmla="*/ 1342161 w 2264421"/>
              <a:gd name="connsiteY44" fmla="*/ 4015734 h 4730345"/>
              <a:gd name="connsiteX45" fmla="*/ 1342160 w 2264421"/>
              <a:gd name="connsiteY45" fmla="*/ 4429950 h 4730345"/>
              <a:gd name="connsiteX46" fmla="*/ 1181946 w 2264421"/>
              <a:gd name="connsiteY46" fmla="*/ 4132965 h 4730345"/>
              <a:gd name="connsiteX47" fmla="*/ 1045176 w 2264421"/>
              <a:gd name="connsiteY47" fmla="*/ 3824258 h 4730345"/>
              <a:gd name="connsiteX48" fmla="*/ 982653 w 2264421"/>
              <a:gd name="connsiteY48" fmla="*/ 3871150 h 4730345"/>
              <a:gd name="connsiteX49" fmla="*/ 978746 w 2264421"/>
              <a:gd name="connsiteY49" fmla="*/ 3968841 h 4730345"/>
              <a:gd name="connsiteX50" fmla="*/ 897548 w 2264421"/>
              <a:gd name="connsiteY50" fmla="*/ 3954987 h 4730345"/>
              <a:gd name="connsiteX51" fmla="*/ 836293 w 2264421"/>
              <a:gd name="connsiteY51" fmla="*/ 3800913 h 4730345"/>
              <a:gd name="connsiteX52" fmla="*/ 770978 w 2264421"/>
              <a:gd name="connsiteY52" fmla="*/ 4186861 h 4730345"/>
              <a:gd name="connsiteX53" fmla="*/ 687851 w 2264421"/>
              <a:gd name="connsiteY53" fmla="*/ 3854353 h 4730345"/>
              <a:gd name="connsiteX54" fmla="*/ 616599 w 2264421"/>
              <a:gd name="connsiteY54" fmla="*/ 4234363 h 4730345"/>
              <a:gd name="connsiteX55" fmla="*/ 449113 w 2264421"/>
              <a:gd name="connsiteY55" fmla="*/ 4124363 h 4730345"/>
              <a:gd name="connsiteX56" fmla="*/ 271836 w 2264421"/>
              <a:gd name="connsiteY56" fmla="*/ 2666694 h 4730345"/>
              <a:gd name="connsiteX57" fmla="*/ 296738 w 2264421"/>
              <a:gd name="connsiteY57" fmla="*/ 3858868 h 4730345"/>
              <a:gd name="connsiteX58" fmla="*/ 199413 w 2264421"/>
              <a:gd name="connsiteY58" fmla="*/ 2499770 h 4730345"/>
              <a:gd name="connsiteX59" fmla="*/ 141200 w 2264421"/>
              <a:gd name="connsiteY59" fmla="*/ 2792010 h 4730345"/>
              <a:gd name="connsiteX60" fmla="*/ 77048 w 2264421"/>
              <a:gd name="connsiteY60" fmla="*/ 2452269 h 4730345"/>
              <a:gd name="connsiteX61" fmla="*/ 21288 w 2264421"/>
              <a:gd name="connsiteY61" fmla="*/ 2659461 h 4730345"/>
              <a:gd name="connsiteX62" fmla="*/ 52521 w 2264421"/>
              <a:gd name="connsiteY62" fmla="*/ 1900862 h 4730345"/>
              <a:gd name="connsiteX63" fmla="*/ 117443 w 2264421"/>
              <a:gd name="connsiteY63"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740742 w 2264421"/>
              <a:gd name="connsiteY9" fmla="*/ 397211 h 4730345"/>
              <a:gd name="connsiteX10" fmla="*/ 1760280 w 2264421"/>
              <a:gd name="connsiteY10" fmla="*/ 545704 h 4730345"/>
              <a:gd name="connsiteX11" fmla="*/ 1846249 w 2264421"/>
              <a:gd name="connsiteY11" fmla="*/ 420658 h 4730345"/>
              <a:gd name="connsiteX12" fmla="*/ 1862462 w 2264421"/>
              <a:gd name="connsiteY12" fmla="*/ 523789 h 4730345"/>
              <a:gd name="connsiteX13" fmla="*/ 1928311 w 2264421"/>
              <a:gd name="connsiteY13" fmla="*/ 670750 h 4730345"/>
              <a:gd name="connsiteX14" fmla="*/ 1889234 w 2264421"/>
              <a:gd name="connsiteY14" fmla="*/ 780165 h 4730345"/>
              <a:gd name="connsiteX15" fmla="*/ 1889234 w 2264421"/>
              <a:gd name="connsiteY15" fmla="*/ 1002904 h 4730345"/>
              <a:gd name="connsiteX16" fmla="*/ 1916588 w 2264421"/>
              <a:gd name="connsiteY16" fmla="*/ 823150 h 4730345"/>
              <a:gd name="connsiteX17" fmla="*/ 2026003 w 2264421"/>
              <a:gd name="connsiteY17" fmla="*/ 776258 h 4730345"/>
              <a:gd name="connsiteX18" fmla="*/ 2022096 w 2264421"/>
              <a:gd name="connsiteY18" fmla="*/ 877858 h 4730345"/>
              <a:gd name="connsiteX19" fmla="*/ 2119788 w 2264421"/>
              <a:gd name="connsiteY19" fmla="*/ 764534 h 4730345"/>
              <a:gd name="connsiteX20" fmla="*/ 2131511 w 2264421"/>
              <a:gd name="connsiteY20" fmla="*/ 858319 h 4730345"/>
              <a:gd name="connsiteX21" fmla="*/ 2174496 w 2264421"/>
              <a:gd name="connsiteY21" fmla="*/ 924750 h 4730345"/>
              <a:gd name="connsiteX22" fmla="*/ 2123696 w 2264421"/>
              <a:gd name="connsiteY22" fmla="*/ 963827 h 4730345"/>
              <a:gd name="connsiteX23" fmla="*/ 2115880 w 2264421"/>
              <a:gd name="connsiteY23" fmla="*/ 1299888 h 4730345"/>
              <a:gd name="connsiteX24" fmla="*/ 2182310 w 2264421"/>
              <a:gd name="connsiteY24" fmla="*/ 1186565 h 4730345"/>
              <a:gd name="connsiteX25" fmla="*/ 2201848 w 2264421"/>
              <a:gd name="connsiteY25" fmla="*/ 1464011 h 4730345"/>
              <a:gd name="connsiteX26" fmla="*/ 2264371 w 2264421"/>
              <a:gd name="connsiteY26" fmla="*/ 1514811 h 4730345"/>
              <a:gd name="connsiteX27" fmla="*/ 2240925 w 2264421"/>
              <a:gd name="connsiteY27" fmla="*/ 2175211 h 4730345"/>
              <a:gd name="connsiteX28" fmla="*/ 2115879 w 2264421"/>
              <a:gd name="connsiteY28" fmla="*/ 2483919 h 4730345"/>
              <a:gd name="connsiteX29" fmla="*/ 2068988 w 2264421"/>
              <a:gd name="connsiteY29" fmla="*/ 2894227 h 4730345"/>
              <a:gd name="connsiteX30" fmla="*/ 2049449 w 2264421"/>
              <a:gd name="connsiteY30" fmla="*/ 3331888 h 4730345"/>
              <a:gd name="connsiteX31" fmla="*/ 2014280 w 2264421"/>
              <a:gd name="connsiteY31" fmla="*/ 3421765 h 4730345"/>
              <a:gd name="connsiteX32" fmla="*/ 2057266 w 2264421"/>
              <a:gd name="connsiteY32" fmla="*/ 3507734 h 4730345"/>
              <a:gd name="connsiteX33" fmla="*/ 2022097 w 2264421"/>
              <a:gd name="connsiteY33" fmla="*/ 3597611 h 4730345"/>
              <a:gd name="connsiteX34" fmla="*/ 2022097 w 2264421"/>
              <a:gd name="connsiteY34" fmla="*/ 3894596 h 4730345"/>
              <a:gd name="connsiteX35" fmla="*/ 1959573 w 2264421"/>
              <a:gd name="connsiteY35" fmla="*/ 3597611 h 4730345"/>
              <a:gd name="connsiteX36" fmla="*/ 1873604 w 2264421"/>
              <a:gd name="connsiteY36" fmla="*/ 3660134 h 4730345"/>
              <a:gd name="connsiteX37" fmla="*/ 1869697 w 2264421"/>
              <a:gd name="connsiteY37" fmla="*/ 4086073 h 4730345"/>
              <a:gd name="connsiteX38" fmla="*/ 1818898 w 2264421"/>
              <a:gd name="connsiteY38" fmla="*/ 3972750 h 4730345"/>
              <a:gd name="connsiteX39" fmla="*/ 1818898 w 2264421"/>
              <a:gd name="connsiteY39" fmla="*/ 4312719 h 4730345"/>
              <a:gd name="connsiteX40" fmla="*/ 1752468 w 2264421"/>
              <a:gd name="connsiteY40" fmla="*/ 3863335 h 4730345"/>
              <a:gd name="connsiteX41" fmla="*/ 1607883 w 2264421"/>
              <a:gd name="connsiteY41" fmla="*/ 3269366 h 4730345"/>
              <a:gd name="connsiteX42" fmla="*/ 1768099 w 2264421"/>
              <a:gd name="connsiteY42" fmla="*/ 4668319 h 4730345"/>
              <a:gd name="connsiteX43" fmla="*/ 1420315 w 2264421"/>
              <a:gd name="connsiteY43" fmla="*/ 3519458 h 4730345"/>
              <a:gd name="connsiteX44" fmla="*/ 1412500 w 2264421"/>
              <a:gd name="connsiteY44" fmla="*/ 4265827 h 4730345"/>
              <a:gd name="connsiteX45" fmla="*/ 1342161 w 2264421"/>
              <a:gd name="connsiteY45" fmla="*/ 4015734 h 4730345"/>
              <a:gd name="connsiteX46" fmla="*/ 1342160 w 2264421"/>
              <a:gd name="connsiteY46" fmla="*/ 4429950 h 4730345"/>
              <a:gd name="connsiteX47" fmla="*/ 1181946 w 2264421"/>
              <a:gd name="connsiteY47" fmla="*/ 4132965 h 4730345"/>
              <a:gd name="connsiteX48" fmla="*/ 1045176 w 2264421"/>
              <a:gd name="connsiteY48" fmla="*/ 3824258 h 4730345"/>
              <a:gd name="connsiteX49" fmla="*/ 982653 w 2264421"/>
              <a:gd name="connsiteY49" fmla="*/ 3871150 h 4730345"/>
              <a:gd name="connsiteX50" fmla="*/ 978746 w 2264421"/>
              <a:gd name="connsiteY50" fmla="*/ 3968841 h 4730345"/>
              <a:gd name="connsiteX51" fmla="*/ 897548 w 2264421"/>
              <a:gd name="connsiteY51" fmla="*/ 3954987 h 4730345"/>
              <a:gd name="connsiteX52" fmla="*/ 836293 w 2264421"/>
              <a:gd name="connsiteY52" fmla="*/ 3800913 h 4730345"/>
              <a:gd name="connsiteX53" fmla="*/ 770978 w 2264421"/>
              <a:gd name="connsiteY53" fmla="*/ 4186861 h 4730345"/>
              <a:gd name="connsiteX54" fmla="*/ 687851 w 2264421"/>
              <a:gd name="connsiteY54" fmla="*/ 3854353 h 4730345"/>
              <a:gd name="connsiteX55" fmla="*/ 616599 w 2264421"/>
              <a:gd name="connsiteY55" fmla="*/ 4234363 h 4730345"/>
              <a:gd name="connsiteX56" fmla="*/ 449113 w 2264421"/>
              <a:gd name="connsiteY56" fmla="*/ 4124363 h 4730345"/>
              <a:gd name="connsiteX57" fmla="*/ 271836 w 2264421"/>
              <a:gd name="connsiteY57" fmla="*/ 2666694 h 4730345"/>
              <a:gd name="connsiteX58" fmla="*/ 296738 w 2264421"/>
              <a:gd name="connsiteY58" fmla="*/ 3858868 h 4730345"/>
              <a:gd name="connsiteX59" fmla="*/ 199413 w 2264421"/>
              <a:gd name="connsiteY59" fmla="*/ 2499770 h 4730345"/>
              <a:gd name="connsiteX60" fmla="*/ 141200 w 2264421"/>
              <a:gd name="connsiteY60" fmla="*/ 2792010 h 4730345"/>
              <a:gd name="connsiteX61" fmla="*/ 77048 w 2264421"/>
              <a:gd name="connsiteY61" fmla="*/ 2452269 h 4730345"/>
              <a:gd name="connsiteX62" fmla="*/ 21288 w 2264421"/>
              <a:gd name="connsiteY62" fmla="*/ 2659461 h 4730345"/>
              <a:gd name="connsiteX63" fmla="*/ 52521 w 2264421"/>
              <a:gd name="connsiteY63" fmla="*/ 1900862 h 4730345"/>
              <a:gd name="connsiteX64" fmla="*/ 117443 w 2264421"/>
              <a:gd name="connsiteY6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622604 w 2264421"/>
              <a:gd name="connsiteY8" fmla="*/ 363574 h 4730345"/>
              <a:gd name="connsiteX9" fmla="*/ 1740742 w 2264421"/>
              <a:gd name="connsiteY9" fmla="*/ 397211 h 4730345"/>
              <a:gd name="connsiteX10" fmla="*/ 1760280 w 2264421"/>
              <a:gd name="connsiteY10" fmla="*/ 545704 h 4730345"/>
              <a:gd name="connsiteX11" fmla="*/ 1846249 w 2264421"/>
              <a:gd name="connsiteY11" fmla="*/ 420658 h 4730345"/>
              <a:gd name="connsiteX12" fmla="*/ 1862462 w 2264421"/>
              <a:gd name="connsiteY12" fmla="*/ 523789 h 4730345"/>
              <a:gd name="connsiteX13" fmla="*/ 1928311 w 2264421"/>
              <a:gd name="connsiteY13" fmla="*/ 670750 h 4730345"/>
              <a:gd name="connsiteX14" fmla="*/ 1889234 w 2264421"/>
              <a:gd name="connsiteY14" fmla="*/ 780165 h 4730345"/>
              <a:gd name="connsiteX15" fmla="*/ 1889234 w 2264421"/>
              <a:gd name="connsiteY15" fmla="*/ 1002904 h 4730345"/>
              <a:gd name="connsiteX16" fmla="*/ 1916588 w 2264421"/>
              <a:gd name="connsiteY16" fmla="*/ 823150 h 4730345"/>
              <a:gd name="connsiteX17" fmla="*/ 2026003 w 2264421"/>
              <a:gd name="connsiteY17" fmla="*/ 776258 h 4730345"/>
              <a:gd name="connsiteX18" fmla="*/ 2022096 w 2264421"/>
              <a:gd name="connsiteY18" fmla="*/ 877858 h 4730345"/>
              <a:gd name="connsiteX19" fmla="*/ 2119788 w 2264421"/>
              <a:gd name="connsiteY19" fmla="*/ 764534 h 4730345"/>
              <a:gd name="connsiteX20" fmla="*/ 2131511 w 2264421"/>
              <a:gd name="connsiteY20" fmla="*/ 858319 h 4730345"/>
              <a:gd name="connsiteX21" fmla="*/ 2174496 w 2264421"/>
              <a:gd name="connsiteY21" fmla="*/ 924750 h 4730345"/>
              <a:gd name="connsiteX22" fmla="*/ 2123696 w 2264421"/>
              <a:gd name="connsiteY22" fmla="*/ 963827 h 4730345"/>
              <a:gd name="connsiteX23" fmla="*/ 2115880 w 2264421"/>
              <a:gd name="connsiteY23" fmla="*/ 1299888 h 4730345"/>
              <a:gd name="connsiteX24" fmla="*/ 2182310 w 2264421"/>
              <a:gd name="connsiteY24" fmla="*/ 1186565 h 4730345"/>
              <a:gd name="connsiteX25" fmla="*/ 2201848 w 2264421"/>
              <a:gd name="connsiteY25" fmla="*/ 1464011 h 4730345"/>
              <a:gd name="connsiteX26" fmla="*/ 2264371 w 2264421"/>
              <a:gd name="connsiteY26" fmla="*/ 1514811 h 4730345"/>
              <a:gd name="connsiteX27" fmla="*/ 2240925 w 2264421"/>
              <a:gd name="connsiteY27" fmla="*/ 2175211 h 4730345"/>
              <a:gd name="connsiteX28" fmla="*/ 2115879 w 2264421"/>
              <a:gd name="connsiteY28" fmla="*/ 2483919 h 4730345"/>
              <a:gd name="connsiteX29" fmla="*/ 2068988 w 2264421"/>
              <a:gd name="connsiteY29" fmla="*/ 2894227 h 4730345"/>
              <a:gd name="connsiteX30" fmla="*/ 2049449 w 2264421"/>
              <a:gd name="connsiteY30" fmla="*/ 3331888 h 4730345"/>
              <a:gd name="connsiteX31" fmla="*/ 2014280 w 2264421"/>
              <a:gd name="connsiteY31" fmla="*/ 3421765 h 4730345"/>
              <a:gd name="connsiteX32" fmla="*/ 2057266 w 2264421"/>
              <a:gd name="connsiteY32" fmla="*/ 3507734 h 4730345"/>
              <a:gd name="connsiteX33" fmla="*/ 2022097 w 2264421"/>
              <a:gd name="connsiteY33" fmla="*/ 3597611 h 4730345"/>
              <a:gd name="connsiteX34" fmla="*/ 2022097 w 2264421"/>
              <a:gd name="connsiteY34" fmla="*/ 3894596 h 4730345"/>
              <a:gd name="connsiteX35" fmla="*/ 1959573 w 2264421"/>
              <a:gd name="connsiteY35" fmla="*/ 3597611 h 4730345"/>
              <a:gd name="connsiteX36" fmla="*/ 1873604 w 2264421"/>
              <a:gd name="connsiteY36" fmla="*/ 3660134 h 4730345"/>
              <a:gd name="connsiteX37" fmla="*/ 1869697 w 2264421"/>
              <a:gd name="connsiteY37" fmla="*/ 4086073 h 4730345"/>
              <a:gd name="connsiteX38" fmla="*/ 1818898 w 2264421"/>
              <a:gd name="connsiteY38" fmla="*/ 3972750 h 4730345"/>
              <a:gd name="connsiteX39" fmla="*/ 1818898 w 2264421"/>
              <a:gd name="connsiteY39" fmla="*/ 4312719 h 4730345"/>
              <a:gd name="connsiteX40" fmla="*/ 1752468 w 2264421"/>
              <a:gd name="connsiteY40" fmla="*/ 3863335 h 4730345"/>
              <a:gd name="connsiteX41" fmla="*/ 1607883 w 2264421"/>
              <a:gd name="connsiteY41" fmla="*/ 3269366 h 4730345"/>
              <a:gd name="connsiteX42" fmla="*/ 1768099 w 2264421"/>
              <a:gd name="connsiteY42" fmla="*/ 4668319 h 4730345"/>
              <a:gd name="connsiteX43" fmla="*/ 1420315 w 2264421"/>
              <a:gd name="connsiteY43" fmla="*/ 3519458 h 4730345"/>
              <a:gd name="connsiteX44" fmla="*/ 1412500 w 2264421"/>
              <a:gd name="connsiteY44" fmla="*/ 4265827 h 4730345"/>
              <a:gd name="connsiteX45" fmla="*/ 1342161 w 2264421"/>
              <a:gd name="connsiteY45" fmla="*/ 4015734 h 4730345"/>
              <a:gd name="connsiteX46" fmla="*/ 1342160 w 2264421"/>
              <a:gd name="connsiteY46" fmla="*/ 4429950 h 4730345"/>
              <a:gd name="connsiteX47" fmla="*/ 1181946 w 2264421"/>
              <a:gd name="connsiteY47" fmla="*/ 4132965 h 4730345"/>
              <a:gd name="connsiteX48" fmla="*/ 1045176 w 2264421"/>
              <a:gd name="connsiteY48" fmla="*/ 3824258 h 4730345"/>
              <a:gd name="connsiteX49" fmla="*/ 982653 w 2264421"/>
              <a:gd name="connsiteY49" fmla="*/ 3871150 h 4730345"/>
              <a:gd name="connsiteX50" fmla="*/ 978746 w 2264421"/>
              <a:gd name="connsiteY50" fmla="*/ 3968841 h 4730345"/>
              <a:gd name="connsiteX51" fmla="*/ 897548 w 2264421"/>
              <a:gd name="connsiteY51" fmla="*/ 3954987 h 4730345"/>
              <a:gd name="connsiteX52" fmla="*/ 836293 w 2264421"/>
              <a:gd name="connsiteY52" fmla="*/ 3800913 h 4730345"/>
              <a:gd name="connsiteX53" fmla="*/ 770978 w 2264421"/>
              <a:gd name="connsiteY53" fmla="*/ 4186861 h 4730345"/>
              <a:gd name="connsiteX54" fmla="*/ 687851 w 2264421"/>
              <a:gd name="connsiteY54" fmla="*/ 3854353 h 4730345"/>
              <a:gd name="connsiteX55" fmla="*/ 616599 w 2264421"/>
              <a:gd name="connsiteY55" fmla="*/ 4234363 h 4730345"/>
              <a:gd name="connsiteX56" fmla="*/ 449113 w 2264421"/>
              <a:gd name="connsiteY56" fmla="*/ 4124363 h 4730345"/>
              <a:gd name="connsiteX57" fmla="*/ 271836 w 2264421"/>
              <a:gd name="connsiteY57" fmla="*/ 2666694 h 4730345"/>
              <a:gd name="connsiteX58" fmla="*/ 296738 w 2264421"/>
              <a:gd name="connsiteY58" fmla="*/ 3858868 h 4730345"/>
              <a:gd name="connsiteX59" fmla="*/ 199413 w 2264421"/>
              <a:gd name="connsiteY59" fmla="*/ 2499770 h 4730345"/>
              <a:gd name="connsiteX60" fmla="*/ 141200 w 2264421"/>
              <a:gd name="connsiteY60" fmla="*/ 2792010 h 4730345"/>
              <a:gd name="connsiteX61" fmla="*/ 77048 w 2264421"/>
              <a:gd name="connsiteY61" fmla="*/ 2452269 h 4730345"/>
              <a:gd name="connsiteX62" fmla="*/ 21288 w 2264421"/>
              <a:gd name="connsiteY62" fmla="*/ 2659461 h 4730345"/>
              <a:gd name="connsiteX63" fmla="*/ 52521 w 2264421"/>
              <a:gd name="connsiteY63" fmla="*/ 1900862 h 4730345"/>
              <a:gd name="connsiteX64" fmla="*/ 117443 w 2264421"/>
              <a:gd name="connsiteY6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557080 w 2264421"/>
              <a:gd name="connsiteY8" fmla="*/ 365950 h 4730345"/>
              <a:gd name="connsiteX9" fmla="*/ 1622604 w 2264421"/>
              <a:gd name="connsiteY9" fmla="*/ 363574 h 4730345"/>
              <a:gd name="connsiteX10" fmla="*/ 1740742 w 2264421"/>
              <a:gd name="connsiteY10" fmla="*/ 397211 h 4730345"/>
              <a:gd name="connsiteX11" fmla="*/ 1760280 w 2264421"/>
              <a:gd name="connsiteY11" fmla="*/ 545704 h 4730345"/>
              <a:gd name="connsiteX12" fmla="*/ 1846249 w 2264421"/>
              <a:gd name="connsiteY12" fmla="*/ 420658 h 4730345"/>
              <a:gd name="connsiteX13" fmla="*/ 1862462 w 2264421"/>
              <a:gd name="connsiteY13" fmla="*/ 523789 h 4730345"/>
              <a:gd name="connsiteX14" fmla="*/ 1928311 w 2264421"/>
              <a:gd name="connsiteY14" fmla="*/ 670750 h 4730345"/>
              <a:gd name="connsiteX15" fmla="*/ 1889234 w 2264421"/>
              <a:gd name="connsiteY15" fmla="*/ 780165 h 4730345"/>
              <a:gd name="connsiteX16" fmla="*/ 1889234 w 2264421"/>
              <a:gd name="connsiteY16" fmla="*/ 1002904 h 4730345"/>
              <a:gd name="connsiteX17" fmla="*/ 1916588 w 2264421"/>
              <a:gd name="connsiteY17" fmla="*/ 823150 h 4730345"/>
              <a:gd name="connsiteX18" fmla="*/ 2026003 w 2264421"/>
              <a:gd name="connsiteY18" fmla="*/ 776258 h 4730345"/>
              <a:gd name="connsiteX19" fmla="*/ 2022096 w 2264421"/>
              <a:gd name="connsiteY19" fmla="*/ 877858 h 4730345"/>
              <a:gd name="connsiteX20" fmla="*/ 2119788 w 2264421"/>
              <a:gd name="connsiteY20" fmla="*/ 764534 h 4730345"/>
              <a:gd name="connsiteX21" fmla="*/ 2131511 w 2264421"/>
              <a:gd name="connsiteY21" fmla="*/ 858319 h 4730345"/>
              <a:gd name="connsiteX22" fmla="*/ 2174496 w 2264421"/>
              <a:gd name="connsiteY22" fmla="*/ 924750 h 4730345"/>
              <a:gd name="connsiteX23" fmla="*/ 2123696 w 2264421"/>
              <a:gd name="connsiteY23" fmla="*/ 963827 h 4730345"/>
              <a:gd name="connsiteX24" fmla="*/ 2115880 w 2264421"/>
              <a:gd name="connsiteY24" fmla="*/ 1299888 h 4730345"/>
              <a:gd name="connsiteX25" fmla="*/ 2182310 w 2264421"/>
              <a:gd name="connsiteY25" fmla="*/ 1186565 h 4730345"/>
              <a:gd name="connsiteX26" fmla="*/ 2201848 w 2264421"/>
              <a:gd name="connsiteY26" fmla="*/ 1464011 h 4730345"/>
              <a:gd name="connsiteX27" fmla="*/ 2264371 w 2264421"/>
              <a:gd name="connsiteY27" fmla="*/ 1514811 h 4730345"/>
              <a:gd name="connsiteX28" fmla="*/ 2240925 w 2264421"/>
              <a:gd name="connsiteY28" fmla="*/ 2175211 h 4730345"/>
              <a:gd name="connsiteX29" fmla="*/ 2115879 w 2264421"/>
              <a:gd name="connsiteY29" fmla="*/ 2483919 h 4730345"/>
              <a:gd name="connsiteX30" fmla="*/ 2068988 w 2264421"/>
              <a:gd name="connsiteY30" fmla="*/ 2894227 h 4730345"/>
              <a:gd name="connsiteX31" fmla="*/ 2049449 w 2264421"/>
              <a:gd name="connsiteY31" fmla="*/ 3331888 h 4730345"/>
              <a:gd name="connsiteX32" fmla="*/ 2014280 w 2264421"/>
              <a:gd name="connsiteY32" fmla="*/ 3421765 h 4730345"/>
              <a:gd name="connsiteX33" fmla="*/ 2057266 w 2264421"/>
              <a:gd name="connsiteY33" fmla="*/ 3507734 h 4730345"/>
              <a:gd name="connsiteX34" fmla="*/ 2022097 w 2264421"/>
              <a:gd name="connsiteY34" fmla="*/ 3597611 h 4730345"/>
              <a:gd name="connsiteX35" fmla="*/ 2022097 w 2264421"/>
              <a:gd name="connsiteY35" fmla="*/ 3894596 h 4730345"/>
              <a:gd name="connsiteX36" fmla="*/ 1959573 w 2264421"/>
              <a:gd name="connsiteY36" fmla="*/ 3597611 h 4730345"/>
              <a:gd name="connsiteX37" fmla="*/ 1873604 w 2264421"/>
              <a:gd name="connsiteY37" fmla="*/ 3660134 h 4730345"/>
              <a:gd name="connsiteX38" fmla="*/ 1869697 w 2264421"/>
              <a:gd name="connsiteY38" fmla="*/ 4086073 h 4730345"/>
              <a:gd name="connsiteX39" fmla="*/ 1818898 w 2264421"/>
              <a:gd name="connsiteY39" fmla="*/ 3972750 h 4730345"/>
              <a:gd name="connsiteX40" fmla="*/ 1818898 w 2264421"/>
              <a:gd name="connsiteY40" fmla="*/ 4312719 h 4730345"/>
              <a:gd name="connsiteX41" fmla="*/ 1752468 w 2264421"/>
              <a:gd name="connsiteY41" fmla="*/ 3863335 h 4730345"/>
              <a:gd name="connsiteX42" fmla="*/ 1607883 w 2264421"/>
              <a:gd name="connsiteY42" fmla="*/ 3269366 h 4730345"/>
              <a:gd name="connsiteX43" fmla="*/ 1768099 w 2264421"/>
              <a:gd name="connsiteY43" fmla="*/ 4668319 h 4730345"/>
              <a:gd name="connsiteX44" fmla="*/ 1420315 w 2264421"/>
              <a:gd name="connsiteY44" fmla="*/ 3519458 h 4730345"/>
              <a:gd name="connsiteX45" fmla="*/ 1412500 w 2264421"/>
              <a:gd name="connsiteY45" fmla="*/ 4265827 h 4730345"/>
              <a:gd name="connsiteX46" fmla="*/ 1342161 w 2264421"/>
              <a:gd name="connsiteY46" fmla="*/ 4015734 h 4730345"/>
              <a:gd name="connsiteX47" fmla="*/ 1342160 w 2264421"/>
              <a:gd name="connsiteY47" fmla="*/ 4429950 h 4730345"/>
              <a:gd name="connsiteX48" fmla="*/ 1181946 w 2264421"/>
              <a:gd name="connsiteY48" fmla="*/ 4132965 h 4730345"/>
              <a:gd name="connsiteX49" fmla="*/ 1045176 w 2264421"/>
              <a:gd name="connsiteY49" fmla="*/ 3824258 h 4730345"/>
              <a:gd name="connsiteX50" fmla="*/ 982653 w 2264421"/>
              <a:gd name="connsiteY50" fmla="*/ 3871150 h 4730345"/>
              <a:gd name="connsiteX51" fmla="*/ 978746 w 2264421"/>
              <a:gd name="connsiteY51" fmla="*/ 3968841 h 4730345"/>
              <a:gd name="connsiteX52" fmla="*/ 897548 w 2264421"/>
              <a:gd name="connsiteY52" fmla="*/ 3954987 h 4730345"/>
              <a:gd name="connsiteX53" fmla="*/ 836293 w 2264421"/>
              <a:gd name="connsiteY53" fmla="*/ 3800913 h 4730345"/>
              <a:gd name="connsiteX54" fmla="*/ 770978 w 2264421"/>
              <a:gd name="connsiteY54" fmla="*/ 4186861 h 4730345"/>
              <a:gd name="connsiteX55" fmla="*/ 687851 w 2264421"/>
              <a:gd name="connsiteY55" fmla="*/ 3854353 h 4730345"/>
              <a:gd name="connsiteX56" fmla="*/ 616599 w 2264421"/>
              <a:gd name="connsiteY56" fmla="*/ 4234363 h 4730345"/>
              <a:gd name="connsiteX57" fmla="*/ 449113 w 2264421"/>
              <a:gd name="connsiteY57" fmla="*/ 4124363 h 4730345"/>
              <a:gd name="connsiteX58" fmla="*/ 271836 w 2264421"/>
              <a:gd name="connsiteY58" fmla="*/ 2666694 h 4730345"/>
              <a:gd name="connsiteX59" fmla="*/ 296738 w 2264421"/>
              <a:gd name="connsiteY59" fmla="*/ 3858868 h 4730345"/>
              <a:gd name="connsiteX60" fmla="*/ 199413 w 2264421"/>
              <a:gd name="connsiteY60" fmla="*/ 2499770 h 4730345"/>
              <a:gd name="connsiteX61" fmla="*/ 141200 w 2264421"/>
              <a:gd name="connsiteY61" fmla="*/ 2792010 h 4730345"/>
              <a:gd name="connsiteX62" fmla="*/ 77048 w 2264421"/>
              <a:gd name="connsiteY62" fmla="*/ 2452269 h 4730345"/>
              <a:gd name="connsiteX63" fmla="*/ 21288 w 2264421"/>
              <a:gd name="connsiteY63" fmla="*/ 2659461 h 4730345"/>
              <a:gd name="connsiteX64" fmla="*/ 52521 w 2264421"/>
              <a:gd name="connsiteY64" fmla="*/ 1900862 h 4730345"/>
              <a:gd name="connsiteX65" fmla="*/ 117443 w 2264421"/>
              <a:gd name="connsiteY65" fmla="*/ 1989801 h 4730345"/>
              <a:gd name="connsiteX0" fmla="*/ 117443 w 2264421"/>
              <a:gd name="connsiteY0" fmla="*/ 1997367 h 4737911"/>
              <a:gd name="connsiteX1" fmla="*/ 100021 w 2264421"/>
              <a:gd name="connsiteY1" fmla="*/ 1789674 h 4737911"/>
              <a:gd name="connsiteX2" fmla="*/ 147523 w 2264421"/>
              <a:gd name="connsiteY2" fmla="*/ 922775 h 4737911"/>
              <a:gd name="connsiteX3" fmla="*/ 64395 w 2264421"/>
              <a:gd name="connsiteY3" fmla="*/ 904962 h 4737911"/>
              <a:gd name="connsiteX4" fmla="*/ 64856 w 2264421"/>
              <a:gd name="connsiteY4" fmla="*/ 664334 h 4737911"/>
              <a:gd name="connsiteX5" fmla="*/ 115977 w 2264421"/>
              <a:gd name="connsiteY5" fmla="*/ 277760 h 4737911"/>
              <a:gd name="connsiteX6" fmla="*/ 633180 w 2264421"/>
              <a:gd name="connsiteY6" fmla="*/ 550894 h 4737911"/>
              <a:gd name="connsiteX7" fmla="*/ 1055600 w 2264421"/>
              <a:gd name="connsiteY7" fmla="*/ 7566 h 4737911"/>
              <a:gd name="connsiteX8" fmla="*/ 1451572 w 2264421"/>
              <a:gd name="connsiteY8" fmla="*/ 256285 h 4737911"/>
              <a:gd name="connsiteX9" fmla="*/ 1557080 w 2264421"/>
              <a:gd name="connsiteY9" fmla="*/ 373516 h 4737911"/>
              <a:gd name="connsiteX10" fmla="*/ 1622604 w 2264421"/>
              <a:gd name="connsiteY10" fmla="*/ 371140 h 4737911"/>
              <a:gd name="connsiteX11" fmla="*/ 1740742 w 2264421"/>
              <a:gd name="connsiteY11" fmla="*/ 404777 h 4737911"/>
              <a:gd name="connsiteX12" fmla="*/ 1760280 w 2264421"/>
              <a:gd name="connsiteY12" fmla="*/ 553270 h 4737911"/>
              <a:gd name="connsiteX13" fmla="*/ 1846249 w 2264421"/>
              <a:gd name="connsiteY13" fmla="*/ 428224 h 4737911"/>
              <a:gd name="connsiteX14" fmla="*/ 1862462 w 2264421"/>
              <a:gd name="connsiteY14" fmla="*/ 531355 h 4737911"/>
              <a:gd name="connsiteX15" fmla="*/ 1928311 w 2264421"/>
              <a:gd name="connsiteY15" fmla="*/ 678316 h 4737911"/>
              <a:gd name="connsiteX16" fmla="*/ 1889234 w 2264421"/>
              <a:gd name="connsiteY16" fmla="*/ 787731 h 4737911"/>
              <a:gd name="connsiteX17" fmla="*/ 1889234 w 2264421"/>
              <a:gd name="connsiteY17" fmla="*/ 1010470 h 4737911"/>
              <a:gd name="connsiteX18" fmla="*/ 1916588 w 2264421"/>
              <a:gd name="connsiteY18" fmla="*/ 830716 h 4737911"/>
              <a:gd name="connsiteX19" fmla="*/ 2026003 w 2264421"/>
              <a:gd name="connsiteY19" fmla="*/ 783824 h 4737911"/>
              <a:gd name="connsiteX20" fmla="*/ 2022096 w 2264421"/>
              <a:gd name="connsiteY20" fmla="*/ 885424 h 4737911"/>
              <a:gd name="connsiteX21" fmla="*/ 2119788 w 2264421"/>
              <a:gd name="connsiteY21" fmla="*/ 772100 h 4737911"/>
              <a:gd name="connsiteX22" fmla="*/ 2131511 w 2264421"/>
              <a:gd name="connsiteY22" fmla="*/ 865885 h 4737911"/>
              <a:gd name="connsiteX23" fmla="*/ 2174496 w 2264421"/>
              <a:gd name="connsiteY23" fmla="*/ 932316 h 4737911"/>
              <a:gd name="connsiteX24" fmla="*/ 2123696 w 2264421"/>
              <a:gd name="connsiteY24" fmla="*/ 971393 h 4737911"/>
              <a:gd name="connsiteX25" fmla="*/ 2115880 w 2264421"/>
              <a:gd name="connsiteY25" fmla="*/ 1307454 h 4737911"/>
              <a:gd name="connsiteX26" fmla="*/ 2182310 w 2264421"/>
              <a:gd name="connsiteY26" fmla="*/ 1194131 h 4737911"/>
              <a:gd name="connsiteX27" fmla="*/ 2201848 w 2264421"/>
              <a:gd name="connsiteY27" fmla="*/ 1471577 h 4737911"/>
              <a:gd name="connsiteX28" fmla="*/ 2264371 w 2264421"/>
              <a:gd name="connsiteY28" fmla="*/ 1522377 h 4737911"/>
              <a:gd name="connsiteX29" fmla="*/ 2240925 w 2264421"/>
              <a:gd name="connsiteY29" fmla="*/ 2182777 h 4737911"/>
              <a:gd name="connsiteX30" fmla="*/ 2115879 w 2264421"/>
              <a:gd name="connsiteY30" fmla="*/ 2491485 h 4737911"/>
              <a:gd name="connsiteX31" fmla="*/ 2068988 w 2264421"/>
              <a:gd name="connsiteY31" fmla="*/ 2901793 h 4737911"/>
              <a:gd name="connsiteX32" fmla="*/ 2049449 w 2264421"/>
              <a:gd name="connsiteY32" fmla="*/ 3339454 h 4737911"/>
              <a:gd name="connsiteX33" fmla="*/ 2014280 w 2264421"/>
              <a:gd name="connsiteY33" fmla="*/ 3429331 h 4737911"/>
              <a:gd name="connsiteX34" fmla="*/ 2057266 w 2264421"/>
              <a:gd name="connsiteY34" fmla="*/ 3515300 h 4737911"/>
              <a:gd name="connsiteX35" fmla="*/ 2022097 w 2264421"/>
              <a:gd name="connsiteY35" fmla="*/ 3605177 h 4737911"/>
              <a:gd name="connsiteX36" fmla="*/ 2022097 w 2264421"/>
              <a:gd name="connsiteY36" fmla="*/ 3902162 h 4737911"/>
              <a:gd name="connsiteX37" fmla="*/ 1959573 w 2264421"/>
              <a:gd name="connsiteY37" fmla="*/ 3605177 h 4737911"/>
              <a:gd name="connsiteX38" fmla="*/ 1873604 w 2264421"/>
              <a:gd name="connsiteY38" fmla="*/ 3667700 h 4737911"/>
              <a:gd name="connsiteX39" fmla="*/ 1869697 w 2264421"/>
              <a:gd name="connsiteY39" fmla="*/ 4093639 h 4737911"/>
              <a:gd name="connsiteX40" fmla="*/ 1818898 w 2264421"/>
              <a:gd name="connsiteY40" fmla="*/ 3980316 h 4737911"/>
              <a:gd name="connsiteX41" fmla="*/ 1818898 w 2264421"/>
              <a:gd name="connsiteY41" fmla="*/ 4320285 h 4737911"/>
              <a:gd name="connsiteX42" fmla="*/ 1752468 w 2264421"/>
              <a:gd name="connsiteY42" fmla="*/ 3870901 h 4737911"/>
              <a:gd name="connsiteX43" fmla="*/ 1607883 w 2264421"/>
              <a:gd name="connsiteY43" fmla="*/ 3276932 h 4737911"/>
              <a:gd name="connsiteX44" fmla="*/ 1768099 w 2264421"/>
              <a:gd name="connsiteY44" fmla="*/ 4675885 h 4737911"/>
              <a:gd name="connsiteX45" fmla="*/ 1420315 w 2264421"/>
              <a:gd name="connsiteY45" fmla="*/ 3527024 h 4737911"/>
              <a:gd name="connsiteX46" fmla="*/ 1412500 w 2264421"/>
              <a:gd name="connsiteY46" fmla="*/ 4273393 h 4737911"/>
              <a:gd name="connsiteX47" fmla="*/ 1342161 w 2264421"/>
              <a:gd name="connsiteY47" fmla="*/ 4023300 h 4737911"/>
              <a:gd name="connsiteX48" fmla="*/ 1342160 w 2264421"/>
              <a:gd name="connsiteY48" fmla="*/ 4437516 h 4737911"/>
              <a:gd name="connsiteX49" fmla="*/ 1181946 w 2264421"/>
              <a:gd name="connsiteY49" fmla="*/ 4140531 h 4737911"/>
              <a:gd name="connsiteX50" fmla="*/ 1045176 w 2264421"/>
              <a:gd name="connsiteY50" fmla="*/ 3831824 h 4737911"/>
              <a:gd name="connsiteX51" fmla="*/ 982653 w 2264421"/>
              <a:gd name="connsiteY51" fmla="*/ 3878716 h 4737911"/>
              <a:gd name="connsiteX52" fmla="*/ 978746 w 2264421"/>
              <a:gd name="connsiteY52" fmla="*/ 3976407 h 4737911"/>
              <a:gd name="connsiteX53" fmla="*/ 897548 w 2264421"/>
              <a:gd name="connsiteY53" fmla="*/ 3962553 h 4737911"/>
              <a:gd name="connsiteX54" fmla="*/ 836293 w 2264421"/>
              <a:gd name="connsiteY54" fmla="*/ 3808479 h 4737911"/>
              <a:gd name="connsiteX55" fmla="*/ 770978 w 2264421"/>
              <a:gd name="connsiteY55" fmla="*/ 4194427 h 4737911"/>
              <a:gd name="connsiteX56" fmla="*/ 687851 w 2264421"/>
              <a:gd name="connsiteY56" fmla="*/ 3861919 h 4737911"/>
              <a:gd name="connsiteX57" fmla="*/ 616599 w 2264421"/>
              <a:gd name="connsiteY57" fmla="*/ 4241929 h 4737911"/>
              <a:gd name="connsiteX58" fmla="*/ 449113 w 2264421"/>
              <a:gd name="connsiteY58" fmla="*/ 4131929 h 4737911"/>
              <a:gd name="connsiteX59" fmla="*/ 271836 w 2264421"/>
              <a:gd name="connsiteY59" fmla="*/ 2674260 h 4737911"/>
              <a:gd name="connsiteX60" fmla="*/ 296738 w 2264421"/>
              <a:gd name="connsiteY60" fmla="*/ 3866434 h 4737911"/>
              <a:gd name="connsiteX61" fmla="*/ 199413 w 2264421"/>
              <a:gd name="connsiteY61" fmla="*/ 2507336 h 4737911"/>
              <a:gd name="connsiteX62" fmla="*/ 141200 w 2264421"/>
              <a:gd name="connsiteY62" fmla="*/ 2799576 h 4737911"/>
              <a:gd name="connsiteX63" fmla="*/ 77048 w 2264421"/>
              <a:gd name="connsiteY63" fmla="*/ 2459835 h 4737911"/>
              <a:gd name="connsiteX64" fmla="*/ 21288 w 2264421"/>
              <a:gd name="connsiteY64" fmla="*/ 2667027 h 4737911"/>
              <a:gd name="connsiteX65" fmla="*/ 52521 w 2264421"/>
              <a:gd name="connsiteY65" fmla="*/ 1908428 h 4737911"/>
              <a:gd name="connsiteX66" fmla="*/ 117443 w 2264421"/>
              <a:gd name="connsiteY66" fmla="*/ 1997367 h 4737911"/>
              <a:gd name="connsiteX0" fmla="*/ 117443 w 2264421"/>
              <a:gd name="connsiteY0" fmla="*/ 1997171 h 4737715"/>
              <a:gd name="connsiteX1" fmla="*/ 100021 w 2264421"/>
              <a:gd name="connsiteY1" fmla="*/ 1789478 h 4737715"/>
              <a:gd name="connsiteX2" fmla="*/ 147523 w 2264421"/>
              <a:gd name="connsiteY2" fmla="*/ 922579 h 4737715"/>
              <a:gd name="connsiteX3" fmla="*/ 64395 w 2264421"/>
              <a:gd name="connsiteY3" fmla="*/ 904766 h 4737715"/>
              <a:gd name="connsiteX4" fmla="*/ 64856 w 2264421"/>
              <a:gd name="connsiteY4" fmla="*/ 664138 h 4737715"/>
              <a:gd name="connsiteX5" fmla="*/ 115977 w 2264421"/>
              <a:gd name="connsiteY5" fmla="*/ 277564 h 4737715"/>
              <a:gd name="connsiteX6" fmla="*/ 633180 w 2264421"/>
              <a:gd name="connsiteY6" fmla="*/ 550698 h 4737715"/>
              <a:gd name="connsiteX7" fmla="*/ 1055600 w 2264421"/>
              <a:gd name="connsiteY7" fmla="*/ 7370 h 4737715"/>
              <a:gd name="connsiteX8" fmla="*/ 1432034 w 2264421"/>
              <a:gd name="connsiteY8" fmla="*/ 404581 h 4737715"/>
              <a:gd name="connsiteX9" fmla="*/ 1451572 w 2264421"/>
              <a:gd name="connsiteY9" fmla="*/ 256089 h 4737715"/>
              <a:gd name="connsiteX10" fmla="*/ 1557080 w 2264421"/>
              <a:gd name="connsiteY10" fmla="*/ 373320 h 4737715"/>
              <a:gd name="connsiteX11" fmla="*/ 1622604 w 2264421"/>
              <a:gd name="connsiteY11" fmla="*/ 370944 h 4737715"/>
              <a:gd name="connsiteX12" fmla="*/ 1740742 w 2264421"/>
              <a:gd name="connsiteY12" fmla="*/ 404581 h 4737715"/>
              <a:gd name="connsiteX13" fmla="*/ 1760280 w 2264421"/>
              <a:gd name="connsiteY13" fmla="*/ 553074 h 4737715"/>
              <a:gd name="connsiteX14" fmla="*/ 1846249 w 2264421"/>
              <a:gd name="connsiteY14" fmla="*/ 428028 h 4737715"/>
              <a:gd name="connsiteX15" fmla="*/ 1862462 w 2264421"/>
              <a:gd name="connsiteY15" fmla="*/ 531159 h 4737715"/>
              <a:gd name="connsiteX16" fmla="*/ 1928311 w 2264421"/>
              <a:gd name="connsiteY16" fmla="*/ 678120 h 4737715"/>
              <a:gd name="connsiteX17" fmla="*/ 1889234 w 2264421"/>
              <a:gd name="connsiteY17" fmla="*/ 787535 h 4737715"/>
              <a:gd name="connsiteX18" fmla="*/ 1889234 w 2264421"/>
              <a:gd name="connsiteY18" fmla="*/ 1010274 h 4737715"/>
              <a:gd name="connsiteX19" fmla="*/ 1916588 w 2264421"/>
              <a:gd name="connsiteY19" fmla="*/ 830520 h 4737715"/>
              <a:gd name="connsiteX20" fmla="*/ 2026003 w 2264421"/>
              <a:gd name="connsiteY20" fmla="*/ 783628 h 4737715"/>
              <a:gd name="connsiteX21" fmla="*/ 2022096 w 2264421"/>
              <a:gd name="connsiteY21" fmla="*/ 885228 h 4737715"/>
              <a:gd name="connsiteX22" fmla="*/ 2119788 w 2264421"/>
              <a:gd name="connsiteY22" fmla="*/ 771904 h 4737715"/>
              <a:gd name="connsiteX23" fmla="*/ 2131511 w 2264421"/>
              <a:gd name="connsiteY23" fmla="*/ 865689 h 4737715"/>
              <a:gd name="connsiteX24" fmla="*/ 2174496 w 2264421"/>
              <a:gd name="connsiteY24" fmla="*/ 932120 h 4737715"/>
              <a:gd name="connsiteX25" fmla="*/ 2123696 w 2264421"/>
              <a:gd name="connsiteY25" fmla="*/ 971197 h 4737715"/>
              <a:gd name="connsiteX26" fmla="*/ 2115880 w 2264421"/>
              <a:gd name="connsiteY26" fmla="*/ 1307258 h 4737715"/>
              <a:gd name="connsiteX27" fmla="*/ 2182310 w 2264421"/>
              <a:gd name="connsiteY27" fmla="*/ 1193935 h 4737715"/>
              <a:gd name="connsiteX28" fmla="*/ 2201848 w 2264421"/>
              <a:gd name="connsiteY28" fmla="*/ 1471381 h 4737715"/>
              <a:gd name="connsiteX29" fmla="*/ 2264371 w 2264421"/>
              <a:gd name="connsiteY29" fmla="*/ 1522181 h 4737715"/>
              <a:gd name="connsiteX30" fmla="*/ 2240925 w 2264421"/>
              <a:gd name="connsiteY30" fmla="*/ 2182581 h 4737715"/>
              <a:gd name="connsiteX31" fmla="*/ 2115879 w 2264421"/>
              <a:gd name="connsiteY31" fmla="*/ 2491289 h 4737715"/>
              <a:gd name="connsiteX32" fmla="*/ 2068988 w 2264421"/>
              <a:gd name="connsiteY32" fmla="*/ 2901597 h 4737715"/>
              <a:gd name="connsiteX33" fmla="*/ 2049449 w 2264421"/>
              <a:gd name="connsiteY33" fmla="*/ 3339258 h 4737715"/>
              <a:gd name="connsiteX34" fmla="*/ 2014280 w 2264421"/>
              <a:gd name="connsiteY34" fmla="*/ 3429135 h 4737715"/>
              <a:gd name="connsiteX35" fmla="*/ 2057266 w 2264421"/>
              <a:gd name="connsiteY35" fmla="*/ 3515104 h 4737715"/>
              <a:gd name="connsiteX36" fmla="*/ 2022097 w 2264421"/>
              <a:gd name="connsiteY36" fmla="*/ 3604981 h 4737715"/>
              <a:gd name="connsiteX37" fmla="*/ 2022097 w 2264421"/>
              <a:gd name="connsiteY37" fmla="*/ 3901966 h 4737715"/>
              <a:gd name="connsiteX38" fmla="*/ 1959573 w 2264421"/>
              <a:gd name="connsiteY38" fmla="*/ 3604981 h 4737715"/>
              <a:gd name="connsiteX39" fmla="*/ 1873604 w 2264421"/>
              <a:gd name="connsiteY39" fmla="*/ 3667504 h 4737715"/>
              <a:gd name="connsiteX40" fmla="*/ 1869697 w 2264421"/>
              <a:gd name="connsiteY40" fmla="*/ 4093443 h 4737715"/>
              <a:gd name="connsiteX41" fmla="*/ 1818898 w 2264421"/>
              <a:gd name="connsiteY41" fmla="*/ 3980120 h 4737715"/>
              <a:gd name="connsiteX42" fmla="*/ 1818898 w 2264421"/>
              <a:gd name="connsiteY42" fmla="*/ 4320089 h 4737715"/>
              <a:gd name="connsiteX43" fmla="*/ 1752468 w 2264421"/>
              <a:gd name="connsiteY43" fmla="*/ 3870705 h 4737715"/>
              <a:gd name="connsiteX44" fmla="*/ 1607883 w 2264421"/>
              <a:gd name="connsiteY44" fmla="*/ 3276736 h 4737715"/>
              <a:gd name="connsiteX45" fmla="*/ 1768099 w 2264421"/>
              <a:gd name="connsiteY45" fmla="*/ 4675689 h 4737715"/>
              <a:gd name="connsiteX46" fmla="*/ 1420315 w 2264421"/>
              <a:gd name="connsiteY46" fmla="*/ 3526828 h 4737715"/>
              <a:gd name="connsiteX47" fmla="*/ 1412500 w 2264421"/>
              <a:gd name="connsiteY47" fmla="*/ 4273197 h 4737715"/>
              <a:gd name="connsiteX48" fmla="*/ 1342161 w 2264421"/>
              <a:gd name="connsiteY48" fmla="*/ 4023104 h 4737715"/>
              <a:gd name="connsiteX49" fmla="*/ 1342160 w 2264421"/>
              <a:gd name="connsiteY49" fmla="*/ 4437320 h 4737715"/>
              <a:gd name="connsiteX50" fmla="*/ 1181946 w 2264421"/>
              <a:gd name="connsiteY50" fmla="*/ 4140335 h 4737715"/>
              <a:gd name="connsiteX51" fmla="*/ 1045176 w 2264421"/>
              <a:gd name="connsiteY51" fmla="*/ 3831628 h 4737715"/>
              <a:gd name="connsiteX52" fmla="*/ 982653 w 2264421"/>
              <a:gd name="connsiteY52" fmla="*/ 3878520 h 4737715"/>
              <a:gd name="connsiteX53" fmla="*/ 978746 w 2264421"/>
              <a:gd name="connsiteY53" fmla="*/ 3976211 h 4737715"/>
              <a:gd name="connsiteX54" fmla="*/ 897548 w 2264421"/>
              <a:gd name="connsiteY54" fmla="*/ 3962357 h 4737715"/>
              <a:gd name="connsiteX55" fmla="*/ 836293 w 2264421"/>
              <a:gd name="connsiteY55" fmla="*/ 3808283 h 4737715"/>
              <a:gd name="connsiteX56" fmla="*/ 770978 w 2264421"/>
              <a:gd name="connsiteY56" fmla="*/ 4194231 h 4737715"/>
              <a:gd name="connsiteX57" fmla="*/ 687851 w 2264421"/>
              <a:gd name="connsiteY57" fmla="*/ 3861723 h 4737715"/>
              <a:gd name="connsiteX58" fmla="*/ 616599 w 2264421"/>
              <a:gd name="connsiteY58" fmla="*/ 4241733 h 4737715"/>
              <a:gd name="connsiteX59" fmla="*/ 449113 w 2264421"/>
              <a:gd name="connsiteY59" fmla="*/ 4131733 h 4737715"/>
              <a:gd name="connsiteX60" fmla="*/ 271836 w 2264421"/>
              <a:gd name="connsiteY60" fmla="*/ 2674064 h 4737715"/>
              <a:gd name="connsiteX61" fmla="*/ 296738 w 2264421"/>
              <a:gd name="connsiteY61" fmla="*/ 3866238 h 4737715"/>
              <a:gd name="connsiteX62" fmla="*/ 199413 w 2264421"/>
              <a:gd name="connsiteY62" fmla="*/ 2507140 h 4737715"/>
              <a:gd name="connsiteX63" fmla="*/ 141200 w 2264421"/>
              <a:gd name="connsiteY63" fmla="*/ 2799380 h 4737715"/>
              <a:gd name="connsiteX64" fmla="*/ 77048 w 2264421"/>
              <a:gd name="connsiteY64" fmla="*/ 2459639 h 4737715"/>
              <a:gd name="connsiteX65" fmla="*/ 21288 w 2264421"/>
              <a:gd name="connsiteY65" fmla="*/ 2666831 h 4737715"/>
              <a:gd name="connsiteX66" fmla="*/ 52521 w 2264421"/>
              <a:gd name="connsiteY66" fmla="*/ 1908232 h 4737715"/>
              <a:gd name="connsiteX67" fmla="*/ 117443 w 2264421"/>
              <a:gd name="connsiteY67" fmla="*/ 1997171 h 4737715"/>
              <a:gd name="connsiteX0" fmla="*/ 117443 w 2264421"/>
              <a:gd name="connsiteY0" fmla="*/ 1993696 h 4734240"/>
              <a:gd name="connsiteX1" fmla="*/ 100021 w 2264421"/>
              <a:gd name="connsiteY1" fmla="*/ 1786003 h 4734240"/>
              <a:gd name="connsiteX2" fmla="*/ 147523 w 2264421"/>
              <a:gd name="connsiteY2" fmla="*/ 919104 h 4734240"/>
              <a:gd name="connsiteX3" fmla="*/ 64395 w 2264421"/>
              <a:gd name="connsiteY3" fmla="*/ 901291 h 4734240"/>
              <a:gd name="connsiteX4" fmla="*/ 64856 w 2264421"/>
              <a:gd name="connsiteY4" fmla="*/ 660663 h 4734240"/>
              <a:gd name="connsiteX5" fmla="*/ 115977 w 2264421"/>
              <a:gd name="connsiteY5" fmla="*/ 274089 h 4734240"/>
              <a:gd name="connsiteX6" fmla="*/ 633180 w 2264421"/>
              <a:gd name="connsiteY6" fmla="*/ 547223 h 4734240"/>
              <a:gd name="connsiteX7" fmla="*/ 1055600 w 2264421"/>
              <a:gd name="connsiteY7" fmla="*/ 3895 h 4734240"/>
              <a:gd name="connsiteX8" fmla="*/ 1326526 w 2264421"/>
              <a:gd name="connsiteY8" fmla="*/ 533968 h 4734240"/>
              <a:gd name="connsiteX9" fmla="*/ 1432034 w 2264421"/>
              <a:gd name="connsiteY9" fmla="*/ 401106 h 4734240"/>
              <a:gd name="connsiteX10" fmla="*/ 1451572 w 2264421"/>
              <a:gd name="connsiteY10" fmla="*/ 252614 h 4734240"/>
              <a:gd name="connsiteX11" fmla="*/ 1557080 w 2264421"/>
              <a:gd name="connsiteY11" fmla="*/ 369845 h 4734240"/>
              <a:gd name="connsiteX12" fmla="*/ 1622604 w 2264421"/>
              <a:gd name="connsiteY12" fmla="*/ 367469 h 4734240"/>
              <a:gd name="connsiteX13" fmla="*/ 1740742 w 2264421"/>
              <a:gd name="connsiteY13" fmla="*/ 401106 h 4734240"/>
              <a:gd name="connsiteX14" fmla="*/ 1760280 w 2264421"/>
              <a:gd name="connsiteY14" fmla="*/ 549599 h 4734240"/>
              <a:gd name="connsiteX15" fmla="*/ 1846249 w 2264421"/>
              <a:gd name="connsiteY15" fmla="*/ 424553 h 4734240"/>
              <a:gd name="connsiteX16" fmla="*/ 1862462 w 2264421"/>
              <a:gd name="connsiteY16" fmla="*/ 527684 h 4734240"/>
              <a:gd name="connsiteX17" fmla="*/ 1928311 w 2264421"/>
              <a:gd name="connsiteY17" fmla="*/ 674645 h 4734240"/>
              <a:gd name="connsiteX18" fmla="*/ 1889234 w 2264421"/>
              <a:gd name="connsiteY18" fmla="*/ 784060 h 4734240"/>
              <a:gd name="connsiteX19" fmla="*/ 1889234 w 2264421"/>
              <a:gd name="connsiteY19" fmla="*/ 1006799 h 4734240"/>
              <a:gd name="connsiteX20" fmla="*/ 1916588 w 2264421"/>
              <a:gd name="connsiteY20" fmla="*/ 827045 h 4734240"/>
              <a:gd name="connsiteX21" fmla="*/ 2026003 w 2264421"/>
              <a:gd name="connsiteY21" fmla="*/ 780153 h 4734240"/>
              <a:gd name="connsiteX22" fmla="*/ 2022096 w 2264421"/>
              <a:gd name="connsiteY22" fmla="*/ 881753 h 4734240"/>
              <a:gd name="connsiteX23" fmla="*/ 2119788 w 2264421"/>
              <a:gd name="connsiteY23" fmla="*/ 768429 h 4734240"/>
              <a:gd name="connsiteX24" fmla="*/ 2131511 w 2264421"/>
              <a:gd name="connsiteY24" fmla="*/ 862214 h 4734240"/>
              <a:gd name="connsiteX25" fmla="*/ 2174496 w 2264421"/>
              <a:gd name="connsiteY25" fmla="*/ 928645 h 4734240"/>
              <a:gd name="connsiteX26" fmla="*/ 2123696 w 2264421"/>
              <a:gd name="connsiteY26" fmla="*/ 967722 h 4734240"/>
              <a:gd name="connsiteX27" fmla="*/ 2115880 w 2264421"/>
              <a:gd name="connsiteY27" fmla="*/ 1303783 h 4734240"/>
              <a:gd name="connsiteX28" fmla="*/ 2182310 w 2264421"/>
              <a:gd name="connsiteY28" fmla="*/ 1190460 h 4734240"/>
              <a:gd name="connsiteX29" fmla="*/ 2201848 w 2264421"/>
              <a:gd name="connsiteY29" fmla="*/ 1467906 h 4734240"/>
              <a:gd name="connsiteX30" fmla="*/ 2264371 w 2264421"/>
              <a:gd name="connsiteY30" fmla="*/ 1518706 h 4734240"/>
              <a:gd name="connsiteX31" fmla="*/ 2240925 w 2264421"/>
              <a:gd name="connsiteY31" fmla="*/ 2179106 h 4734240"/>
              <a:gd name="connsiteX32" fmla="*/ 2115879 w 2264421"/>
              <a:gd name="connsiteY32" fmla="*/ 2487814 h 4734240"/>
              <a:gd name="connsiteX33" fmla="*/ 2068988 w 2264421"/>
              <a:gd name="connsiteY33" fmla="*/ 2898122 h 4734240"/>
              <a:gd name="connsiteX34" fmla="*/ 2049449 w 2264421"/>
              <a:gd name="connsiteY34" fmla="*/ 3335783 h 4734240"/>
              <a:gd name="connsiteX35" fmla="*/ 2014280 w 2264421"/>
              <a:gd name="connsiteY35" fmla="*/ 3425660 h 4734240"/>
              <a:gd name="connsiteX36" fmla="*/ 2057266 w 2264421"/>
              <a:gd name="connsiteY36" fmla="*/ 3511629 h 4734240"/>
              <a:gd name="connsiteX37" fmla="*/ 2022097 w 2264421"/>
              <a:gd name="connsiteY37" fmla="*/ 3601506 h 4734240"/>
              <a:gd name="connsiteX38" fmla="*/ 2022097 w 2264421"/>
              <a:gd name="connsiteY38" fmla="*/ 3898491 h 4734240"/>
              <a:gd name="connsiteX39" fmla="*/ 1959573 w 2264421"/>
              <a:gd name="connsiteY39" fmla="*/ 3601506 h 4734240"/>
              <a:gd name="connsiteX40" fmla="*/ 1873604 w 2264421"/>
              <a:gd name="connsiteY40" fmla="*/ 3664029 h 4734240"/>
              <a:gd name="connsiteX41" fmla="*/ 1869697 w 2264421"/>
              <a:gd name="connsiteY41" fmla="*/ 4089968 h 4734240"/>
              <a:gd name="connsiteX42" fmla="*/ 1818898 w 2264421"/>
              <a:gd name="connsiteY42" fmla="*/ 3976645 h 4734240"/>
              <a:gd name="connsiteX43" fmla="*/ 1818898 w 2264421"/>
              <a:gd name="connsiteY43" fmla="*/ 4316614 h 4734240"/>
              <a:gd name="connsiteX44" fmla="*/ 1752468 w 2264421"/>
              <a:gd name="connsiteY44" fmla="*/ 3867230 h 4734240"/>
              <a:gd name="connsiteX45" fmla="*/ 1607883 w 2264421"/>
              <a:gd name="connsiteY45" fmla="*/ 3273261 h 4734240"/>
              <a:gd name="connsiteX46" fmla="*/ 1768099 w 2264421"/>
              <a:gd name="connsiteY46" fmla="*/ 4672214 h 4734240"/>
              <a:gd name="connsiteX47" fmla="*/ 1420315 w 2264421"/>
              <a:gd name="connsiteY47" fmla="*/ 3523353 h 4734240"/>
              <a:gd name="connsiteX48" fmla="*/ 1412500 w 2264421"/>
              <a:gd name="connsiteY48" fmla="*/ 4269722 h 4734240"/>
              <a:gd name="connsiteX49" fmla="*/ 1342161 w 2264421"/>
              <a:gd name="connsiteY49" fmla="*/ 4019629 h 4734240"/>
              <a:gd name="connsiteX50" fmla="*/ 1342160 w 2264421"/>
              <a:gd name="connsiteY50" fmla="*/ 4433845 h 4734240"/>
              <a:gd name="connsiteX51" fmla="*/ 1181946 w 2264421"/>
              <a:gd name="connsiteY51" fmla="*/ 4136860 h 4734240"/>
              <a:gd name="connsiteX52" fmla="*/ 1045176 w 2264421"/>
              <a:gd name="connsiteY52" fmla="*/ 3828153 h 4734240"/>
              <a:gd name="connsiteX53" fmla="*/ 982653 w 2264421"/>
              <a:gd name="connsiteY53" fmla="*/ 3875045 h 4734240"/>
              <a:gd name="connsiteX54" fmla="*/ 978746 w 2264421"/>
              <a:gd name="connsiteY54" fmla="*/ 3972736 h 4734240"/>
              <a:gd name="connsiteX55" fmla="*/ 897548 w 2264421"/>
              <a:gd name="connsiteY55" fmla="*/ 3958882 h 4734240"/>
              <a:gd name="connsiteX56" fmla="*/ 836293 w 2264421"/>
              <a:gd name="connsiteY56" fmla="*/ 3804808 h 4734240"/>
              <a:gd name="connsiteX57" fmla="*/ 770978 w 2264421"/>
              <a:gd name="connsiteY57" fmla="*/ 4190756 h 4734240"/>
              <a:gd name="connsiteX58" fmla="*/ 687851 w 2264421"/>
              <a:gd name="connsiteY58" fmla="*/ 3858248 h 4734240"/>
              <a:gd name="connsiteX59" fmla="*/ 616599 w 2264421"/>
              <a:gd name="connsiteY59" fmla="*/ 4238258 h 4734240"/>
              <a:gd name="connsiteX60" fmla="*/ 449113 w 2264421"/>
              <a:gd name="connsiteY60" fmla="*/ 4128258 h 4734240"/>
              <a:gd name="connsiteX61" fmla="*/ 271836 w 2264421"/>
              <a:gd name="connsiteY61" fmla="*/ 2670589 h 4734240"/>
              <a:gd name="connsiteX62" fmla="*/ 296738 w 2264421"/>
              <a:gd name="connsiteY62" fmla="*/ 3862763 h 4734240"/>
              <a:gd name="connsiteX63" fmla="*/ 199413 w 2264421"/>
              <a:gd name="connsiteY63" fmla="*/ 2503665 h 4734240"/>
              <a:gd name="connsiteX64" fmla="*/ 141200 w 2264421"/>
              <a:gd name="connsiteY64" fmla="*/ 2795905 h 4734240"/>
              <a:gd name="connsiteX65" fmla="*/ 77048 w 2264421"/>
              <a:gd name="connsiteY65" fmla="*/ 2456164 h 4734240"/>
              <a:gd name="connsiteX66" fmla="*/ 21288 w 2264421"/>
              <a:gd name="connsiteY66" fmla="*/ 2663356 h 4734240"/>
              <a:gd name="connsiteX67" fmla="*/ 52521 w 2264421"/>
              <a:gd name="connsiteY67" fmla="*/ 1904757 h 4734240"/>
              <a:gd name="connsiteX68" fmla="*/ 117443 w 2264421"/>
              <a:gd name="connsiteY68" fmla="*/ 1993696 h 4734240"/>
              <a:gd name="connsiteX0" fmla="*/ 117443 w 2264421"/>
              <a:gd name="connsiteY0" fmla="*/ 1992795 h 4733339"/>
              <a:gd name="connsiteX1" fmla="*/ 100021 w 2264421"/>
              <a:gd name="connsiteY1" fmla="*/ 1785102 h 4733339"/>
              <a:gd name="connsiteX2" fmla="*/ 147523 w 2264421"/>
              <a:gd name="connsiteY2" fmla="*/ 918203 h 4733339"/>
              <a:gd name="connsiteX3" fmla="*/ 64395 w 2264421"/>
              <a:gd name="connsiteY3" fmla="*/ 900390 h 4733339"/>
              <a:gd name="connsiteX4" fmla="*/ 64856 w 2264421"/>
              <a:gd name="connsiteY4" fmla="*/ 659762 h 4733339"/>
              <a:gd name="connsiteX5" fmla="*/ 115977 w 2264421"/>
              <a:gd name="connsiteY5" fmla="*/ 273188 h 4733339"/>
              <a:gd name="connsiteX6" fmla="*/ 633180 w 2264421"/>
              <a:gd name="connsiteY6" fmla="*/ 546322 h 4733339"/>
              <a:gd name="connsiteX7" fmla="*/ 1055600 w 2264421"/>
              <a:gd name="connsiteY7" fmla="*/ 2994 h 4733339"/>
              <a:gd name="connsiteX8" fmla="*/ 1279634 w 2264421"/>
              <a:gd name="connsiteY8" fmla="*/ 423651 h 4733339"/>
              <a:gd name="connsiteX9" fmla="*/ 1326526 w 2264421"/>
              <a:gd name="connsiteY9" fmla="*/ 533067 h 4733339"/>
              <a:gd name="connsiteX10" fmla="*/ 1432034 w 2264421"/>
              <a:gd name="connsiteY10" fmla="*/ 400205 h 4733339"/>
              <a:gd name="connsiteX11" fmla="*/ 1451572 w 2264421"/>
              <a:gd name="connsiteY11" fmla="*/ 251713 h 4733339"/>
              <a:gd name="connsiteX12" fmla="*/ 1557080 w 2264421"/>
              <a:gd name="connsiteY12" fmla="*/ 368944 h 4733339"/>
              <a:gd name="connsiteX13" fmla="*/ 1622604 w 2264421"/>
              <a:gd name="connsiteY13" fmla="*/ 366568 h 4733339"/>
              <a:gd name="connsiteX14" fmla="*/ 1740742 w 2264421"/>
              <a:gd name="connsiteY14" fmla="*/ 400205 h 4733339"/>
              <a:gd name="connsiteX15" fmla="*/ 1760280 w 2264421"/>
              <a:gd name="connsiteY15" fmla="*/ 548698 h 4733339"/>
              <a:gd name="connsiteX16" fmla="*/ 1846249 w 2264421"/>
              <a:gd name="connsiteY16" fmla="*/ 423652 h 4733339"/>
              <a:gd name="connsiteX17" fmla="*/ 1862462 w 2264421"/>
              <a:gd name="connsiteY17" fmla="*/ 526783 h 4733339"/>
              <a:gd name="connsiteX18" fmla="*/ 1928311 w 2264421"/>
              <a:gd name="connsiteY18" fmla="*/ 673744 h 4733339"/>
              <a:gd name="connsiteX19" fmla="*/ 1889234 w 2264421"/>
              <a:gd name="connsiteY19" fmla="*/ 783159 h 4733339"/>
              <a:gd name="connsiteX20" fmla="*/ 1889234 w 2264421"/>
              <a:gd name="connsiteY20" fmla="*/ 1005898 h 4733339"/>
              <a:gd name="connsiteX21" fmla="*/ 1916588 w 2264421"/>
              <a:gd name="connsiteY21" fmla="*/ 826144 h 4733339"/>
              <a:gd name="connsiteX22" fmla="*/ 2026003 w 2264421"/>
              <a:gd name="connsiteY22" fmla="*/ 779252 h 4733339"/>
              <a:gd name="connsiteX23" fmla="*/ 2022096 w 2264421"/>
              <a:gd name="connsiteY23" fmla="*/ 880852 h 4733339"/>
              <a:gd name="connsiteX24" fmla="*/ 2119788 w 2264421"/>
              <a:gd name="connsiteY24" fmla="*/ 767528 h 4733339"/>
              <a:gd name="connsiteX25" fmla="*/ 2131511 w 2264421"/>
              <a:gd name="connsiteY25" fmla="*/ 861313 h 4733339"/>
              <a:gd name="connsiteX26" fmla="*/ 2174496 w 2264421"/>
              <a:gd name="connsiteY26" fmla="*/ 927744 h 4733339"/>
              <a:gd name="connsiteX27" fmla="*/ 2123696 w 2264421"/>
              <a:gd name="connsiteY27" fmla="*/ 966821 h 4733339"/>
              <a:gd name="connsiteX28" fmla="*/ 2115880 w 2264421"/>
              <a:gd name="connsiteY28" fmla="*/ 1302882 h 4733339"/>
              <a:gd name="connsiteX29" fmla="*/ 2182310 w 2264421"/>
              <a:gd name="connsiteY29" fmla="*/ 1189559 h 4733339"/>
              <a:gd name="connsiteX30" fmla="*/ 2201848 w 2264421"/>
              <a:gd name="connsiteY30" fmla="*/ 1467005 h 4733339"/>
              <a:gd name="connsiteX31" fmla="*/ 2264371 w 2264421"/>
              <a:gd name="connsiteY31" fmla="*/ 1517805 h 4733339"/>
              <a:gd name="connsiteX32" fmla="*/ 2240925 w 2264421"/>
              <a:gd name="connsiteY32" fmla="*/ 2178205 h 4733339"/>
              <a:gd name="connsiteX33" fmla="*/ 2115879 w 2264421"/>
              <a:gd name="connsiteY33" fmla="*/ 2486913 h 4733339"/>
              <a:gd name="connsiteX34" fmla="*/ 2068988 w 2264421"/>
              <a:gd name="connsiteY34" fmla="*/ 2897221 h 4733339"/>
              <a:gd name="connsiteX35" fmla="*/ 2049449 w 2264421"/>
              <a:gd name="connsiteY35" fmla="*/ 3334882 h 4733339"/>
              <a:gd name="connsiteX36" fmla="*/ 2014280 w 2264421"/>
              <a:gd name="connsiteY36" fmla="*/ 3424759 h 4733339"/>
              <a:gd name="connsiteX37" fmla="*/ 2057266 w 2264421"/>
              <a:gd name="connsiteY37" fmla="*/ 3510728 h 4733339"/>
              <a:gd name="connsiteX38" fmla="*/ 2022097 w 2264421"/>
              <a:gd name="connsiteY38" fmla="*/ 3600605 h 4733339"/>
              <a:gd name="connsiteX39" fmla="*/ 2022097 w 2264421"/>
              <a:gd name="connsiteY39" fmla="*/ 3897590 h 4733339"/>
              <a:gd name="connsiteX40" fmla="*/ 1959573 w 2264421"/>
              <a:gd name="connsiteY40" fmla="*/ 3600605 h 4733339"/>
              <a:gd name="connsiteX41" fmla="*/ 1873604 w 2264421"/>
              <a:gd name="connsiteY41" fmla="*/ 3663128 h 4733339"/>
              <a:gd name="connsiteX42" fmla="*/ 1869697 w 2264421"/>
              <a:gd name="connsiteY42" fmla="*/ 4089067 h 4733339"/>
              <a:gd name="connsiteX43" fmla="*/ 1818898 w 2264421"/>
              <a:gd name="connsiteY43" fmla="*/ 3975744 h 4733339"/>
              <a:gd name="connsiteX44" fmla="*/ 1818898 w 2264421"/>
              <a:gd name="connsiteY44" fmla="*/ 4315713 h 4733339"/>
              <a:gd name="connsiteX45" fmla="*/ 1752468 w 2264421"/>
              <a:gd name="connsiteY45" fmla="*/ 3866329 h 4733339"/>
              <a:gd name="connsiteX46" fmla="*/ 1607883 w 2264421"/>
              <a:gd name="connsiteY46" fmla="*/ 3272360 h 4733339"/>
              <a:gd name="connsiteX47" fmla="*/ 1768099 w 2264421"/>
              <a:gd name="connsiteY47" fmla="*/ 4671313 h 4733339"/>
              <a:gd name="connsiteX48" fmla="*/ 1420315 w 2264421"/>
              <a:gd name="connsiteY48" fmla="*/ 3522452 h 4733339"/>
              <a:gd name="connsiteX49" fmla="*/ 1412500 w 2264421"/>
              <a:gd name="connsiteY49" fmla="*/ 4268821 h 4733339"/>
              <a:gd name="connsiteX50" fmla="*/ 1342161 w 2264421"/>
              <a:gd name="connsiteY50" fmla="*/ 4018728 h 4733339"/>
              <a:gd name="connsiteX51" fmla="*/ 1342160 w 2264421"/>
              <a:gd name="connsiteY51" fmla="*/ 4432944 h 4733339"/>
              <a:gd name="connsiteX52" fmla="*/ 1181946 w 2264421"/>
              <a:gd name="connsiteY52" fmla="*/ 4135959 h 4733339"/>
              <a:gd name="connsiteX53" fmla="*/ 1045176 w 2264421"/>
              <a:gd name="connsiteY53" fmla="*/ 3827252 h 4733339"/>
              <a:gd name="connsiteX54" fmla="*/ 982653 w 2264421"/>
              <a:gd name="connsiteY54" fmla="*/ 3874144 h 4733339"/>
              <a:gd name="connsiteX55" fmla="*/ 978746 w 2264421"/>
              <a:gd name="connsiteY55" fmla="*/ 3971835 h 4733339"/>
              <a:gd name="connsiteX56" fmla="*/ 897548 w 2264421"/>
              <a:gd name="connsiteY56" fmla="*/ 3957981 h 4733339"/>
              <a:gd name="connsiteX57" fmla="*/ 836293 w 2264421"/>
              <a:gd name="connsiteY57" fmla="*/ 3803907 h 4733339"/>
              <a:gd name="connsiteX58" fmla="*/ 770978 w 2264421"/>
              <a:gd name="connsiteY58" fmla="*/ 4189855 h 4733339"/>
              <a:gd name="connsiteX59" fmla="*/ 687851 w 2264421"/>
              <a:gd name="connsiteY59" fmla="*/ 3857347 h 4733339"/>
              <a:gd name="connsiteX60" fmla="*/ 616599 w 2264421"/>
              <a:gd name="connsiteY60" fmla="*/ 4237357 h 4733339"/>
              <a:gd name="connsiteX61" fmla="*/ 449113 w 2264421"/>
              <a:gd name="connsiteY61" fmla="*/ 4127357 h 4733339"/>
              <a:gd name="connsiteX62" fmla="*/ 271836 w 2264421"/>
              <a:gd name="connsiteY62" fmla="*/ 2669688 h 4733339"/>
              <a:gd name="connsiteX63" fmla="*/ 296738 w 2264421"/>
              <a:gd name="connsiteY63" fmla="*/ 3861862 h 4733339"/>
              <a:gd name="connsiteX64" fmla="*/ 199413 w 2264421"/>
              <a:gd name="connsiteY64" fmla="*/ 2502764 h 4733339"/>
              <a:gd name="connsiteX65" fmla="*/ 141200 w 2264421"/>
              <a:gd name="connsiteY65" fmla="*/ 2795004 h 4733339"/>
              <a:gd name="connsiteX66" fmla="*/ 77048 w 2264421"/>
              <a:gd name="connsiteY66" fmla="*/ 2455263 h 4733339"/>
              <a:gd name="connsiteX67" fmla="*/ 21288 w 2264421"/>
              <a:gd name="connsiteY67" fmla="*/ 2662455 h 4733339"/>
              <a:gd name="connsiteX68" fmla="*/ 52521 w 2264421"/>
              <a:gd name="connsiteY68" fmla="*/ 1903856 h 4733339"/>
              <a:gd name="connsiteX69" fmla="*/ 117443 w 2264421"/>
              <a:gd name="connsiteY69" fmla="*/ 1992795 h 4733339"/>
              <a:gd name="connsiteX0" fmla="*/ 117443 w 2264421"/>
              <a:gd name="connsiteY0" fmla="*/ 1993015 h 4733559"/>
              <a:gd name="connsiteX1" fmla="*/ 100021 w 2264421"/>
              <a:gd name="connsiteY1" fmla="*/ 1785322 h 4733559"/>
              <a:gd name="connsiteX2" fmla="*/ 147523 w 2264421"/>
              <a:gd name="connsiteY2" fmla="*/ 918423 h 4733559"/>
              <a:gd name="connsiteX3" fmla="*/ 64395 w 2264421"/>
              <a:gd name="connsiteY3" fmla="*/ 900610 h 4733559"/>
              <a:gd name="connsiteX4" fmla="*/ 64856 w 2264421"/>
              <a:gd name="connsiteY4" fmla="*/ 659982 h 4733559"/>
              <a:gd name="connsiteX5" fmla="*/ 115977 w 2264421"/>
              <a:gd name="connsiteY5" fmla="*/ 273408 h 4733559"/>
              <a:gd name="connsiteX6" fmla="*/ 633180 w 2264421"/>
              <a:gd name="connsiteY6" fmla="*/ 546542 h 4733559"/>
              <a:gd name="connsiteX7" fmla="*/ 1055600 w 2264421"/>
              <a:gd name="connsiteY7" fmla="*/ 3214 h 4733559"/>
              <a:gd name="connsiteX8" fmla="*/ 1256188 w 2264421"/>
              <a:gd name="connsiteY8" fmla="*/ 525471 h 4733559"/>
              <a:gd name="connsiteX9" fmla="*/ 1279634 w 2264421"/>
              <a:gd name="connsiteY9" fmla="*/ 423871 h 4733559"/>
              <a:gd name="connsiteX10" fmla="*/ 1326526 w 2264421"/>
              <a:gd name="connsiteY10" fmla="*/ 533287 h 4733559"/>
              <a:gd name="connsiteX11" fmla="*/ 1432034 w 2264421"/>
              <a:gd name="connsiteY11" fmla="*/ 400425 h 4733559"/>
              <a:gd name="connsiteX12" fmla="*/ 1451572 w 2264421"/>
              <a:gd name="connsiteY12" fmla="*/ 251933 h 4733559"/>
              <a:gd name="connsiteX13" fmla="*/ 1557080 w 2264421"/>
              <a:gd name="connsiteY13" fmla="*/ 369164 h 4733559"/>
              <a:gd name="connsiteX14" fmla="*/ 1622604 w 2264421"/>
              <a:gd name="connsiteY14" fmla="*/ 366788 h 4733559"/>
              <a:gd name="connsiteX15" fmla="*/ 1740742 w 2264421"/>
              <a:gd name="connsiteY15" fmla="*/ 400425 h 4733559"/>
              <a:gd name="connsiteX16" fmla="*/ 1760280 w 2264421"/>
              <a:gd name="connsiteY16" fmla="*/ 548918 h 4733559"/>
              <a:gd name="connsiteX17" fmla="*/ 1846249 w 2264421"/>
              <a:gd name="connsiteY17" fmla="*/ 423872 h 4733559"/>
              <a:gd name="connsiteX18" fmla="*/ 1862462 w 2264421"/>
              <a:gd name="connsiteY18" fmla="*/ 527003 h 4733559"/>
              <a:gd name="connsiteX19" fmla="*/ 1928311 w 2264421"/>
              <a:gd name="connsiteY19" fmla="*/ 673964 h 4733559"/>
              <a:gd name="connsiteX20" fmla="*/ 1889234 w 2264421"/>
              <a:gd name="connsiteY20" fmla="*/ 783379 h 4733559"/>
              <a:gd name="connsiteX21" fmla="*/ 1889234 w 2264421"/>
              <a:gd name="connsiteY21" fmla="*/ 1006118 h 4733559"/>
              <a:gd name="connsiteX22" fmla="*/ 1916588 w 2264421"/>
              <a:gd name="connsiteY22" fmla="*/ 826364 h 4733559"/>
              <a:gd name="connsiteX23" fmla="*/ 2026003 w 2264421"/>
              <a:gd name="connsiteY23" fmla="*/ 779472 h 4733559"/>
              <a:gd name="connsiteX24" fmla="*/ 2022096 w 2264421"/>
              <a:gd name="connsiteY24" fmla="*/ 881072 h 4733559"/>
              <a:gd name="connsiteX25" fmla="*/ 2119788 w 2264421"/>
              <a:gd name="connsiteY25" fmla="*/ 767748 h 4733559"/>
              <a:gd name="connsiteX26" fmla="*/ 2131511 w 2264421"/>
              <a:gd name="connsiteY26" fmla="*/ 861533 h 4733559"/>
              <a:gd name="connsiteX27" fmla="*/ 2174496 w 2264421"/>
              <a:gd name="connsiteY27" fmla="*/ 927964 h 4733559"/>
              <a:gd name="connsiteX28" fmla="*/ 2123696 w 2264421"/>
              <a:gd name="connsiteY28" fmla="*/ 967041 h 4733559"/>
              <a:gd name="connsiteX29" fmla="*/ 2115880 w 2264421"/>
              <a:gd name="connsiteY29" fmla="*/ 1303102 h 4733559"/>
              <a:gd name="connsiteX30" fmla="*/ 2182310 w 2264421"/>
              <a:gd name="connsiteY30" fmla="*/ 1189779 h 4733559"/>
              <a:gd name="connsiteX31" fmla="*/ 2201848 w 2264421"/>
              <a:gd name="connsiteY31" fmla="*/ 1467225 h 4733559"/>
              <a:gd name="connsiteX32" fmla="*/ 2264371 w 2264421"/>
              <a:gd name="connsiteY32" fmla="*/ 1518025 h 4733559"/>
              <a:gd name="connsiteX33" fmla="*/ 2240925 w 2264421"/>
              <a:gd name="connsiteY33" fmla="*/ 2178425 h 4733559"/>
              <a:gd name="connsiteX34" fmla="*/ 2115879 w 2264421"/>
              <a:gd name="connsiteY34" fmla="*/ 2487133 h 4733559"/>
              <a:gd name="connsiteX35" fmla="*/ 2068988 w 2264421"/>
              <a:gd name="connsiteY35" fmla="*/ 2897441 h 4733559"/>
              <a:gd name="connsiteX36" fmla="*/ 2049449 w 2264421"/>
              <a:gd name="connsiteY36" fmla="*/ 3335102 h 4733559"/>
              <a:gd name="connsiteX37" fmla="*/ 2014280 w 2264421"/>
              <a:gd name="connsiteY37" fmla="*/ 3424979 h 4733559"/>
              <a:gd name="connsiteX38" fmla="*/ 2057266 w 2264421"/>
              <a:gd name="connsiteY38" fmla="*/ 3510948 h 4733559"/>
              <a:gd name="connsiteX39" fmla="*/ 2022097 w 2264421"/>
              <a:gd name="connsiteY39" fmla="*/ 3600825 h 4733559"/>
              <a:gd name="connsiteX40" fmla="*/ 2022097 w 2264421"/>
              <a:gd name="connsiteY40" fmla="*/ 3897810 h 4733559"/>
              <a:gd name="connsiteX41" fmla="*/ 1959573 w 2264421"/>
              <a:gd name="connsiteY41" fmla="*/ 3600825 h 4733559"/>
              <a:gd name="connsiteX42" fmla="*/ 1873604 w 2264421"/>
              <a:gd name="connsiteY42" fmla="*/ 3663348 h 4733559"/>
              <a:gd name="connsiteX43" fmla="*/ 1869697 w 2264421"/>
              <a:gd name="connsiteY43" fmla="*/ 4089287 h 4733559"/>
              <a:gd name="connsiteX44" fmla="*/ 1818898 w 2264421"/>
              <a:gd name="connsiteY44" fmla="*/ 3975964 h 4733559"/>
              <a:gd name="connsiteX45" fmla="*/ 1818898 w 2264421"/>
              <a:gd name="connsiteY45" fmla="*/ 4315933 h 4733559"/>
              <a:gd name="connsiteX46" fmla="*/ 1752468 w 2264421"/>
              <a:gd name="connsiteY46" fmla="*/ 3866549 h 4733559"/>
              <a:gd name="connsiteX47" fmla="*/ 1607883 w 2264421"/>
              <a:gd name="connsiteY47" fmla="*/ 3272580 h 4733559"/>
              <a:gd name="connsiteX48" fmla="*/ 1768099 w 2264421"/>
              <a:gd name="connsiteY48" fmla="*/ 4671533 h 4733559"/>
              <a:gd name="connsiteX49" fmla="*/ 1420315 w 2264421"/>
              <a:gd name="connsiteY49" fmla="*/ 3522672 h 4733559"/>
              <a:gd name="connsiteX50" fmla="*/ 1412500 w 2264421"/>
              <a:gd name="connsiteY50" fmla="*/ 4269041 h 4733559"/>
              <a:gd name="connsiteX51" fmla="*/ 1342161 w 2264421"/>
              <a:gd name="connsiteY51" fmla="*/ 4018948 h 4733559"/>
              <a:gd name="connsiteX52" fmla="*/ 1342160 w 2264421"/>
              <a:gd name="connsiteY52" fmla="*/ 4433164 h 4733559"/>
              <a:gd name="connsiteX53" fmla="*/ 1181946 w 2264421"/>
              <a:gd name="connsiteY53" fmla="*/ 4136179 h 4733559"/>
              <a:gd name="connsiteX54" fmla="*/ 1045176 w 2264421"/>
              <a:gd name="connsiteY54" fmla="*/ 3827472 h 4733559"/>
              <a:gd name="connsiteX55" fmla="*/ 982653 w 2264421"/>
              <a:gd name="connsiteY55" fmla="*/ 3874364 h 4733559"/>
              <a:gd name="connsiteX56" fmla="*/ 978746 w 2264421"/>
              <a:gd name="connsiteY56" fmla="*/ 3972055 h 4733559"/>
              <a:gd name="connsiteX57" fmla="*/ 897548 w 2264421"/>
              <a:gd name="connsiteY57" fmla="*/ 3958201 h 4733559"/>
              <a:gd name="connsiteX58" fmla="*/ 836293 w 2264421"/>
              <a:gd name="connsiteY58" fmla="*/ 3804127 h 4733559"/>
              <a:gd name="connsiteX59" fmla="*/ 770978 w 2264421"/>
              <a:gd name="connsiteY59" fmla="*/ 4190075 h 4733559"/>
              <a:gd name="connsiteX60" fmla="*/ 687851 w 2264421"/>
              <a:gd name="connsiteY60" fmla="*/ 3857567 h 4733559"/>
              <a:gd name="connsiteX61" fmla="*/ 616599 w 2264421"/>
              <a:gd name="connsiteY61" fmla="*/ 4237577 h 4733559"/>
              <a:gd name="connsiteX62" fmla="*/ 449113 w 2264421"/>
              <a:gd name="connsiteY62" fmla="*/ 4127577 h 4733559"/>
              <a:gd name="connsiteX63" fmla="*/ 271836 w 2264421"/>
              <a:gd name="connsiteY63" fmla="*/ 2669908 h 4733559"/>
              <a:gd name="connsiteX64" fmla="*/ 296738 w 2264421"/>
              <a:gd name="connsiteY64" fmla="*/ 3862082 h 4733559"/>
              <a:gd name="connsiteX65" fmla="*/ 199413 w 2264421"/>
              <a:gd name="connsiteY65" fmla="*/ 2502984 h 4733559"/>
              <a:gd name="connsiteX66" fmla="*/ 141200 w 2264421"/>
              <a:gd name="connsiteY66" fmla="*/ 2795224 h 4733559"/>
              <a:gd name="connsiteX67" fmla="*/ 77048 w 2264421"/>
              <a:gd name="connsiteY67" fmla="*/ 2455483 h 4733559"/>
              <a:gd name="connsiteX68" fmla="*/ 21288 w 2264421"/>
              <a:gd name="connsiteY68" fmla="*/ 2662675 h 4733559"/>
              <a:gd name="connsiteX69" fmla="*/ 52521 w 2264421"/>
              <a:gd name="connsiteY69" fmla="*/ 1904076 h 4733559"/>
              <a:gd name="connsiteX70" fmla="*/ 117443 w 2264421"/>
              <a:gd name="connsiteY70" fmla="*/ 1993015 h 4733559"/>
              <a:gd name="connsiteX0" fmla="*/ 117443 w 2264421"/>
              <a:gd name="connsiteY0" fmla="*/ 1992541 h 4733085"/>
              <a:gd name="connsiteX1" fmla="*/ 100021 w 2264421"/>
              <a:gd name="connsiteY1" fmla="*/ 1784848 h 4733085"/>
              <a:gd name="connsiteX2" fmla="*/ 147523 w 2264421"/>
              <a:gd name="connsiteY2" fmla="*/ 917949 h 4733085"/>
              <a:gd name="connsiteX3" fmla="*/ 64395 w 2264421"/>
              <a:gd name="connsiteY3" fmla="*/ 900136 h 4733085"/>
              <a:gd name="connsiteX4" fmla="*/ 64856 w 2264421"/>
              <a:gd name="connsiteY4" fmla="*/ 659508 h 4733085"/>
              <a:gd name="connsiteX5" fmla="*/ 115977 w 2264421"/>
              <a:gd name="connsiteY5" fmla="*/ 272934 h 4733085"/>
              <a:gd name="connsiteX6" fmla="*/ 633180 w 2264421"/>
              <a:gd name="connsiteY6" fmla="*/ 546068 h 4733085"/>
              <a:gd name="connsiteX7" fmla="*/ 1055600 w 2264421"/>
              <a:gd name="connsiteY7" fmla="*/ 2740 h 4733085"/>
              <a:gd name="connsiteX8" fmla="*/ 1181942 w 2264421"/>
              <a:gd name="connsiteY8" fmla="*/ 384320 h 4733085"/>
              <a:gd name="connsiteX9" fmla="*/ 1256188 w 2264421"/>
              <a:gd name="connsiteY9" fmla="*/ 524997 h 4733085"/>
              <a:gd name="connsiteX10" fmla="*/ 1279634 w 2264421"/>
              <a:gd name="connsiteY10" fmla="*/ 423397 h 4733085"/>
              <a:gd name="connsiteX11" fmla="*/ 1326526 w 2264421"/>
              <a:gd name="connsiteY11" fmla="*/ 532813 h 4733085"/>
              <a:gd name="connsiteX12" fmla="*/ 1432034 w 2264421"/>
              <a:gd name="connsiteY12" fmla="*/ 399951 h 4733085"/>
              <a:gd name="connsiteX13" fmla="*/ 1451572 w 2264421"/>
              <a:gd name="connsiteY13" fmla="*/ 251459 h 4733085"/>
              <a:gd name="connsiteX14" fmla="*/ 1557080 w 2264421"/>
              <a:gd name="connsiteY14" fmla="*/ 368690 h 4733085"/>
              <a:gd name="connsiteX15" fmla="*/ 1622604 w 2264421"/>
              <a:gd name="connsiteY15" fmla="*/ 366314 h 4733085"/>
              <a:gd name="connsiteX16" fmla="*/ 1740742 w 2264421"/>
              <a:gd name="connsiteY16" fmla="*/ 399951 h 4733085"/>
              <a:gd name="connsiteX17" fmla="*/ 1760280 w 2264421"/>
              <a:gd name="connsiteY17" fmla="*/ 548444 h 4733085"/>
              <a:gd name="connsiteX18" fmla="*/ 1846249 w 2264421"/>
              <a:gd name="connsiteY18" fmla="*/ 423398 h 4733085"/>
              <a:gd name="connsiteX19" fmla="*/ 1862462 w 2264421"/>
              <a:gd name="connsiteY19" fmla="*/ 526529 h 4733085"/>
              <a:gd name="connsiteX20" fmla="*/ 1928311 w 2264421"/>
              <a:gd name="connsiteY20" fmla="*/ 673490 h 4733085"/>
              <a:gd name="connsiteX21" fmla="*/ 1889234 w 2264421"/>
              <a:gd name="connsiteY21" fmla="*/ 782905 h 4733085"/>
              <a:gd name="connsiteX22" fmla="*/ 1889234 w 2264421"/>
              <a:gd name="connsiteY22" fmla="*/ 1005644 h 4733085"/>
              <a:gd name="connsiteX23" fmla="*/ 1916588 w 2264421"/>
              <a:gd name="connsiteY23" fmla="*/ 825890 h 4733085"/>
              <a:gd name="connsiteX24" fmla="*/ 2026003 w 2264421"/>
              <a:gd name="connsiteY24" fmla="*/ 778998 h 4733085"/>
              <a:gd name="connsiteX25" fmla="*/ 2022096 w 2264421"/>
              <a:gd name="connsiteY25" fmla="*/ 880598 h 4733085"/>
              <a:gd name="connsiteX26" fmla="*/ 2119788 w 2264421"/>
              <a:gd name="connsiteY26" fmla="*/ 767274 h 4733085"/>
              <a:gd name="connsiteX27" fmla="*/ 2131511 w 2264421"/>
              <a:gd name="connsiteY27" fmla="*/ 861059 h 4733085"/>
              <a:gd name="connsiteX28" fmla="*/ 2174496 w 2264421"/>
              <a:gd name="connsiteY28" fmla="*/ 927490 h 4733085"/>
              <a:gd name="connsiteX29" fmla="*/ 2123696 w 2264421"/>
              <a:gd name="connsiteY29" fmla="*/ 966567 h 4733085"/>
              <a:gd name="connsiteX30" fmla="*/ 2115880 w 2264421"/>
              <a:gd name="connsiteY30" fmla="*/ 1302628 h 4733085"/>
              <a:gd name="connsiteX31" fmla="*/ 2182310 w 2264421"/>
              <a:gd name="connsiteY31" fmla="*/ 1189305 h 4733085"/>
              <a:gd name="connsiteX32" fmla="*/ 2201848 w 2264421"/>
              <a:gd name="connsiteY32" fmla="*/ 1466751 h 4733085"/>
              <a:gd name="connsiteX33" fmla="*/ 2264371 w 2264421"/>
              <a:gd name="connsiteY33" fmla="*/ 1517551 h 4733085"/>
              <a:gd name="connsiteX34" fmla="*/ 2240925 w 2264421"/>
              <a:gd name="connsiteY34" fmla="*/ 2177951 h 4733085"/>
              <a:gd name="connsiteX35" fmla="*/ 2115879 w 2264421"/>
              <a:gd name="connsiteY35" fmla="*/ 2486659 h 4733085"/>
              <a:gd name="connsiteX36" fmla="*/ 2068988 w 2264421"/>
              <a:gd name="connsiteY36" fmla="*/ 2896967 h 4733085"/>
              <a:gd name="connsiteX37" fmla="*/ 2049449 w 2264421"/>
              <a:gd name="connsiteY37" fmla="*/ 3334628 h 4733085"/>
              <a:gd name="connsiteX38" fmla="*/ 2014280 w 2264421"/>
              <a:gd name="connsiteY38" fmla="*/ 3424505 h 4733085"/>
              <a:gd name="connsiteX39" fmla="*/ 2057266 w 2264421"/>
              <a:gd name="connsiteY39" fmla="*/ 3510474 h 4733085"/>
              <a:gd name="connsiteX40" fmla="*/ 2022097 w 2264421"/>
              <a:gd name="connsiteY40" fmla="*/ 3600351 h 4733085"/>
              <a:gd name="connsiteX41" fmla="*/ 2022097 w 2264421"/>
              <a:gd name="connsiteY41" fmla="*/ 3897336 h 4733085"/>
              <a:gd name="connsiteX42" fmla="*/ 1959573 w 2264421"/>
              <a:gd name="connsiteY42" fmla="*/ 3600351 h 4733085"/>
              <a:gd name="connsiteX43" fmla="*/ 1873604 w 2264421"/>
              <a:gd name="connsiteY43" fmla="*/ 3662874 h 4733085"/>
              <a:gd name="connsiteX44" fmla="*/ 1869697 w 2264421"/>
              <a:gd name="connsiteY44" fmla="*/ 4088813 h 4733085"/>
              <a:gd name="connsiteX45" fmla="*/ 1818898 w 2264421"/>
              <a:gd name="connsiteY45" fmla="*/ 3975490 h 4733085"/>
              <a:gd name="connsiteX46" fmla="*/ 1818898 w 2264421"/>
              <a:gd name="connsiteY46" fmla="*/ 4315459 h 4733085"/>
              <a:gd name="connsiteX47" fmla="*/ 1752468 w 2264421"/>
              <a:gd name="connsiteY47" fmla="*/ 3866075 h 4733085"/>
              <a:gd name="connsiteX48" fmla="*/ 1607883 w 2264421"/>
              <a:gd name="connsiteY48" fmla="*/ 3272106 h 4733085"/>
              <a:gd name="connsiteX49" fmla="*/ 1768099 w 2264421"/>
              <a:gd name="connsiteY49" fmla="*/ 4671059 h 4733085"/>
              <a:gd name="connsiteX50" fmla="*/ 1420315 w 2264421"/>
              <a:gd name="connsiteY50" fmla="*/ 3522198 h 4733085"/>
              <a:gd name="connsiteX51" fmla="*/ 1412500 w 2264421"/>
              <a:gd name="connsiteY51" fmla="*/ 4268567 h 4733085"/>
              <a:gd name="connsiteX52" fmla="*/ 1342161 w 2264421"/>
              <a:gd name="connsiteY52" fmla="*/ 4018474 h 4733085"/>
              <a:gd name="connsiteX53" fmla="*/ 1342160 w 2264421"/>
              <a:gd name="connsiteY53" fmla="*/ 4432690 h 4733085"/>
              <a:gd name="connsiteX54" fmla="*/ 1181946 w 2264421"/>
              <a:gd name="connsiteY54" fmla="*/ 4135705 h 4733085"/>
              <a:gd name="connsiteX55" fmla="*/ 1045176 w 2264421"/>
              <a:gd name="connsiteY55" fmla="*/ 3826998 h 4733085"/>
              <a:gd name="connsiteX56" fmla="*/ 982653 w 2264421"/>
              <a:gd name="connsiteY56" fmla="*/ 3873890 h 4733085"/>
              <a:gd name="connsiteX57" fmla="*/ 978746 w 2264421"/>
              <a:gd name="connsiteY57" fmla="*/ 3971581 h 4733085"/>
              <a:gd name="connsiteX58" fmla="*/ 897548 w 2264421"/>
              <a:gd name="connsiteY58" fmla="*/ 3957727 h 4733085"/>
              <a:gd name="connsiteX59" fmla="*/ 836293 w 2264421"/>
              <a:gd name="connsiteY59" fmla="*/ 3803653 h 4733085"/>
              <a:gd name="connsiteX60" fmla="*/ 770978 w 2264421"/>
              <a:gd name="connsiteY60" fmla="*/ 4189601 h 4733085"/>
              <a:gd name="connsiteX61" fmla="*/ 687851 w 2264421"/>
              <a:gd name="connsiteY61" fmla="*/ 3857093 h 4733085"/>
              <a:gd name="connsiteX62" fmla="*/ 616599 w 2264421"/>
              <a:gd name="connsiteY62" fmla="*/ 4237103 h 4733085"/>
              <a:gd name="connsiteX63" fmla="*/ 449113 w 2264421"/>
              <a:gd name="connsiteY63" fmla="*/ 4127103 h 4733085"/>
              <a:gd name="connsiteX64" fmla="*/ 271836 w 2264421"/>
              <a:gd name="connsiteY64" fmla="*/ 2669434 h 4733085"/>
              <a:gd name="connsiteX65" fmla="*/ 296738 w 2264421"/>
              <a:gd name="connsiteY65" fmla="*/ 3861608 h 4733085"/>
              <a:gd name="connsiteX66" fmla="*/ 199413 w 2264421"/>
              <a:gd name="connsiteY66" fmla="*/ 2502510 h 4733085"/>
              <a:gd name="connsiteX67" fmla="*/ 141200 w 2264421"/>
              <a:gd name="connsiteY67" fmla="*/ 2794750 h 4733085"/>
              <a:gd name="connsiteX68" fmla="*/ 77048 w 2264421"/>
              <a:gd name="connsiteY68" fmla="*/ 2455009 h 4733085"/>
              <a:gd name="connsiteX69" fmla="*/ 21288 w 2264421"/>
              <a:gd name="connsiteY69" fmla="*/ 2662201 h 4733085"/>
              <a:gd name="connsiteX70" fmla="*/ 52521 w 2264421"/>
              <a:gd name="connsiteY70" fmla="*/ 1903602 h 4733085"/>
              <a:gd name="connsiteX71" fmla="*/ 117443 w 2264421"/>
              <a:gd name="connsiteY71" fmla="*/ 1992541 h 4733085"/>
              <a:gd name="connsiteX0" fmla="*/ 117443 w 2264421"/>
              <a:gd name="connsiteY0" fmla="*/ 1994536 h 4735080"/>
              <a:gd name="connsiteX1" fmla="*/ 100021 w 2264421"/>
              <a:gd name="connsiteY1" fmla="*/ 1786843 h 4735080"/>
              <a:gd name="connsiteX2" fmla="*/ 147523 w 2264421"/>
              <a:gd name="connsiteY2" fmla="*/ 919944 h 4735080"/>
              <a:gd name="connsiteX3" fmla="*/ 64395 w 2264421"/>
              <a:gd name="connsiteY3" fmla="*/ 902131 h 4735080"/>
              <a:gd name="connsiteX4" fmla="*/ 64856 w 2264421"/>
              <a:gd name="connsiteY4" fmla="*/ 661503 h 4735080"/>
              <a:gd name="connsiteX5" fmla="*/ 115977 w 2264421"/>
              <a:gd name="connsiteY5" fmla="*/ 274929 h 4735080"/>
              <a:gd name="connsiteX6" fmla="*/ 633180 w 2264421"/>
              <a:gd name="connsiteY6" fmla="*/ 548063 h 4735080"/>
              <a:gd name="connsiteX7" fmla="*/ 1055600 w 2264421"/>
              <a:gd name="connsiteY7" fmla="*/ 4735 h 4735080"/>
              <a:gd name="connsiteX8" fmla="*/ 1080342 w 2264421"/>
              <a:gd name="connsiteY8" fmla="*/ 413668 h 4735080"/>
              <a:gd name="connsiteX9" fmla="*/ 1181942 w 2264421"/>
              <a:gd name="connsiteY9" fmla="*/ 386315 h 4735080"/>
              <a:gd name="connsiteX10" fmla="*/ 1256188 w 2264421"/>
              <a:gd name="connsiteY10" fmla="*/ 526992 h 4735080"/>
              <a:gd name="connsiteX11" fmla="*/ 1279634 w 2264421"/>
              <a:gd name="connsiteY11" fmla="*/ 425392 h 4735080"/>
              <a:gd name="connsiteX12" fmla="*/ 1326526 w 2264421"/>
              <a:gd name="connsiteY12" fmla="*/ 534808 h 4735080"/>
              <a:gd name="connsiteX13" fmla="*/ 1432034 w 2264421"/>
              <a:gd name="connsiteY13" fmla="*/ 401946 h 4735080"/>
              <a:gd name="connsiteX14" fmla="*/ 1451572 w 2264421"/>
              <a:gd name="connsiteY14" fmla="*/ 253454 h 4735080"/>
              <a:gd name="connsiteX15" fmla="*/ 1557080 w 2264421"/>
              <a:gd name="connsiteY15" fmla="*/ 370685 h 4735080"/>
              <a:gd name="connsiteX16" fmla="*/ 1622604 w 2264421"/>
              <a:gd name="connsiteY16" fmla="*/ 368309 h 4735080"/>
              <a:gd name="connsiteX17" fmla="*/ 1740742 w 2264421"/>
              <a:gd name="connsiteY17" fmla="*/ 401946 h 4735080"/>
              <a:gd name="connsiteX18" fmla="*/ 1760280 w 2264421"/>
              <a:gd name="connsiteY18" fmla="*/ 550439 h 4735080"/>
              <a:gd name="connsiteX19" fmla="*/ 1846249 w 2264421"/>
              <a:gd name="connsiteY19" fmla="*/ 425393 h 4735080"/>
              <a:gd name="connsiteX20" fmla="*/ 1862462 w 2264421"/>
              <a:gd name="connsiteY20" fmla="*/ 528524 h 4735080"/>
              <a:gd name="connsiteX21" fmla="*/ 1928311 w 2264421"/>
              <a:gd name="connsiteY21" fmla="*/ 675485 h 4735080"/>
              <a:gd name="connsiteX22" fmla="*/ 1889234 w 2264421"/>
              <a:gd name="connsiteY22" fmla="*/ 784900 h 4735080"/>
              <a:gd name="connsiteX23" fmla="*/ 1889234 w 2264421"/>
              <a:gd name="connsiteY23" fmla="*/ 1007639 h 4735080"/>
              <a:gd name="connsiteX24" fmla="*/ 1916588 w 2264421"/>
              <a:gd name="connsiteY24" fmla="*/ 827885 h 4735080"/>
              <a:gd name="connsiteX25" fmla="*/ 2026003 w 2264421"/>
              <a:gd name="connsiteY25" fmla="*/ 780993 h 4735080"/>
              <a:gd name="connsiteX26" fmla="*/ 2022096 w 2264421"/>
              <a:gd name="connsiteY26" fmla="*/ 882593 h 4735080"/>
              <a:gd name="connsiteX27" fmla="*/ 2119788 w 2264421"/>
              <a:gd name="connsiteY27" fmla="*/ 769269 h 4735080"/>
              <a:gd name="connsiteX28" fmla="*/ 2131511 w 2264421"/>
              <a:gd name="connsiteY28" fmla="*/ 863054 h 4735080"/>
              <a:gd name="connsiteX29" fmla="*/ 2174496 w 2264421"/>
              <a:gd name="connsiteY29" fmla="*/ 929485 h 4735080"/>
              <a:gd name="connsiteX30" fmla="*/ 2123696 w 2264421"/>
              <a:gd name="connsiteY30" fmla="*/ 968562 h 4735080"/>
              <a:gd name="connsiteX31" fmla="*/ 2115880 w 2264421"/>
              <a:gd name="connsiteY31" fmla="*/ 1304623 h 4735080"/>
              <a:gd name="connsiteX32" fmla="*/ 2182310 w 2264421"/>
              <a:gd name="connsiteY32" fmla="*/ 1191300 h 4735080"/>
              <a:gd name="connsiteX33" fmla="*/ 2201848 w 2264421"/>
              <a:gd name="connsiteY33" fmla="*/ 1468746 h 4735080"/>
              <a:gd name="connsiteX34" fmla="*/ 2264371 w 2264421"/>
              <a:gd name="connsiteY34" fmla="*/ 1519546 h 4735080"/>
              <a:gd name="connsiteX35" fmla="*/ 2240925 w 2264421"/>
              <a:gd name="connsiteY35" fmla="*/ 2179946 h 4735080"/>
              <a:gd name="connsiteX36" fmla="*/ 2115879 w 2264421"/>
              <a:gd name="connsiteY36" fmla="*/ 2488654 h 4735080"/>
              <a:gd name="connsiteX37" fmla="*/ 2068988 w 2264421"/>
              <a:gd name="connsiteY37" fmla="*/ 2898962 h 4735080"/>
              <a:gd name="connsiteX38" fmla="*/ 2049449 w 2264421"/>
              <a:gd name="connsiteY38" fmla="*/ 3336623 h 4735080"/>
              <a:gd name="connsiteX39" fmla="*/ 2014280 w 2264421"/>
              <a:gd name="connsiteY39" fmla="*/ 3426500 h 4735080"/>
              <a:gd name="connsiteX40" fmla="*/ 2057266 w 2264421"/>
              <a:gd name="connsiteY40" fmla="*/ 3512469 h 4735080"/>
              <a:gd name="connsiteX41" fmla="*/ 2022097 w 2264421"/>
              <a:gd name="connsiteY41" fmla="*/ 3602346 h 4735080"/>
              <a:gd name="connsiteX42" fmla="*/ 2022097 w 2264421"/>
              <a:gd name="connsiteY42" fmla="*/ 3899331 h 4735080"/>
              <a:gd name="connsiteX43" fmla="*/ 1959573 w 2264421"/>
              <a:gd name="connsiteY43" fmla="*/ 3602346 h 4735080"/>
              <a:gd name="connsiteX44" fmla="*/ 1873604 w 2264421"/>
              <a:gd name="connsiteY44" fmla="*/ 3664869 h 4735080"/>
              <a:gd name="connsiteX45" fmla="*/ 1869697 w 2264421"/>
              <a:gd name="connsiteY45" fmla="*/ 4090808 h 4735080"/>
              <a:gd name="connsiteX46" fmla="*/ 1818898 w 2264421"/>
              <a:gd name="connsiteY46" fmla="*/ 3977485 h 4735080"/>
              <a:gd name="connsiteX47" fmla="*/ 1818898 w 2264421"/>
              <a:gd name="connsiteY47" fmla="*/ 4317454 h 4735080"/>
              <a:gd name="connsiteX48" fmla="*/ 1752468 w 2264421"/>
              <a:gd name="connsiteY48" fmla="*/ 3868070 h 4735080"/>
              <a:gd name="connsiteX49" fmla="*/ 1607883 w 2264421"/>
              <a:gd name="connsiteY49" fmla="*/ 3274101 h 4735080"/>
              <a:gd name="connsiteX50" fmla="*/ 1768099 w 2264421"/>
              <a:gd name="connsiteY50" fmla="*/ 4673054 h 4735080"/>
              <a:gd name="connsiteX51" fmla="*/ 1420315 w 2264421"/>
              <a:gd name="connsiteY51" fmla="*/ 3524193 h 4735080"/>
              <a:gd name="connsiteX52" fmla="*/ 1412500 w 2264421"/>
              <a:gd name="connsiteY52" fmla="*/ 4270562 h 4735080"/>
              <a:gd name="connsiteX53" fmla="*/ 1342161 w 2264421"/>
              <a:gd name="connsiteY53" fmla="*/ 4020469 h 4735080"/>
              <a:gd name="connsiteX54" fmla="*/ 1342160 w 2264421"/>
              <a:gd name="connsiteY54" fmla="*/ 4434685 h 4735080"/>
              <a:gd name="connsiteX55" fmla="*/ 1181946 w 2264421"/>
              <a:gd name="connsiteY55" fmla="*/ 4137700 h 4735080"/>
              <a:gd name="connsiteX56" fmla="*/ 1045176 w 2264421"/>
              <a:gd name="connsiteY56" fmla="*/ 3828993 h 4735080"/>
              <a:gd name="connsiteX57" fmla="*/ 982653 w 2264421"/>
              <a:gd name="connsiteY57" fmla="*/ 3875885 h 4735080"/>
              <a:gd name="connsiteX58" fmla="*/ 978746 w 2264421"/>
              <a:gd name="connsiteY58" fmla="*/ 3973576 h 4735080"/>
              <a:gd name="connsiteX59" fmla="*/ 897548 w 2264421"/>
              <a:gd name="connsiteY59" fmla="*/ 3959722 h 4735080"/>
              <a:gd name="connsiteX60" fmla="*/ 836293 w 2264421"/>
              <a:gd name="connsiteY60" fmla="*/ 3805648 h 4735080"/>
              <a:gd name="connsiteX61" fmla="*/ 770978 w 2264421"/>
              <a:gd name="connsiteY61" fmla="*/ 4191596 h 4735080"/>
              <a:gd name="connsiteX62" fmla="*/ 687851 w 2264421"/>
              <a:gd name="connsiteY62" fmla="*/ 3859088 h 4735080"/>
              <a:gd name="connsiteX63" fmla="*/ 616599 w 2264421"/>
              <a:gd name="connsiteY63" fmla="*/ 4239098 h 4735080"/>
              <a:gd name="connsiteX64" fmla="*/ 449113 w 2264421"/>
              <a:gd name="connsiteY64" fmla="*/ 4129098 h 4735080"/>
              <a:gd name="connsiteX65" fmla="*/ 271836 w 2264421"/>
              <a:gd name="connsiteY65" fmla="*/ 2671429 h 4735080"/>
              <a:gd name="connsiteX66" fmla="*/ 296738 w 2264421"/>
              <a:gd name="connsiteY66" fmla="*/ 3863603 h 4735080"/>
              <a:gd name="connsiteX67" fmla="*/ 199413 w 2264421"/>
              <a:gd name="connsiteY67" fmla="*/ 2504505 h 4735080"/>
              <a:gd name="connsiteX68" fmla="*/ 141200 w 2264421"/>
              <a:gd name="connsiteY68" fmla="*/ 2796745 h 4735080"/>
              <a:gd name="connsiteX69" fmla="*/ 77048 w 2264421"/>
              <a:gd name="connsiteY69" fmla="*/ 2457004 h 4735080"/>
              <a:gd name="connsiteX70" fmla="*/ 21288 w 2264421"/>
              <a:gd name="connsiteY70" fmla="*/ 2664196 h 4735080"/>
              <a:gd name="connsiteX71" fmla="*/ 52521 w 2264421"/>
              <a:gd name="connsiteY71" fmla="*/ 1905597 h 4735080"/>
              <a:gd name="connsiteX72" fmla="*/ 117443 w 2264421"/>
              <a:gd name="connsiteY72" fmla="*/ 1994536 h 4735080"/>
              <a:gd name="connsiteX0" fmla="*/ 117443 w 2264421"/>
              <a:gd name="connsiteY0" fmla="*/ 2001643 h 4742187"/>
              <a:gd name="connsiteX1" fmla="*/ 100021 w 2264421"/>
              <a:gd name="connsiteY1" fmla="*/ 1793950 h 4742187"/>
              <a:gd name="connsiteX2" fmla="*/ 147523 w 2264421"/>
              <a:gd name="connsiteY2" fmla="*/ 927051 h 4742187"/>
              <a:gd name="connsiteX3" fmla="*/ 64395 w 2264421"/>
              <a:gd name="connsiteY3" fmla="*/ 909238 h 4742187"/>
              <a:gd name="connsiteX4" fmla="*/ 64856 w 2264421"/>
              <a:gd name="connsiteY4" fmla="*/ 668610 h 4742187"/>
              <a:gd name="connsiteX5" fmla="*/ 115977 w 2264421"/>
              <a:gd name="connsiteY5" fmla="*/ 282036 h 4742187"/>
              <a:gd name="connsiteX6" fmla="*/ 633180 w 2264421"/>
              <a:gd name="connsiteY6" fmla="*/ 555170 h 4742187"/>
              <a:gd name="connsiteX7" fmla="*/ 1055600 w 2264421"/>
              <a:gd name="connsiteY7" fmla="*/ 11842 h 4742187"/>
              <a:gd name="connsiteX8" fmla="*/ 1068619 w 2264421"/>
              <a:gd name="connsiteY8" fmla="*/ 225391 h 4742187"/>
              <a:gd name="connsiteX9" fmla="*/ 1080342 w 2264421"/>
              <a:gd name="connsiteY9" fmla="*/ 420775 h 4742187"/>
              <a:gd name="connsiteX10" fmla="*/ 1181942 w 2264421"/>
              <a:gd name="connsiteY10" fmla="*/ 393422 h 4742187"/>
              <a:gd name="connsiteX11" fmla="*/ 1256188 w 2264421"/>
              <a:gd name="connsiteY11" fmla="*/ 534099 h 4742187"/>
              <a:gd name="connsiteX12" fmla="*/ 1279634 w 2264421"/>
              <a:gd name="connsiteY12" fmla="*/ 432499 h 4742187"/>
              <a:gd name="connsiteX13" fmla="*/ 1326526 w 2264421"/>
              <a:gd name="connsiteY13" fmla="*/ 541915 h 4742187"/>
              <a:gd name="connsiteX14" fmla="*/ 1432034 w 2264421"/>
              <a:gd name="connsiteY14" fmla="*/ 409053 h 4742187"/>
              <a:gd name="connsiteX15" fmla="*/ 1451572 w 2264421"/>
              <a:gd name="connsiteY15" fmla="*/ 260561 h 4742187"/>
              <a:gd name="connsiteX16" fmla="*/ 1557080 w 2264421"/>
              <a:gd name="connsiteY16" fmla="*/ 377792 h 4742187"/>
              <a:gd name="connsiteX17" fmla="*/ 1622604 w 2264421"/>
              <a:gd name="connsiteY17" fmla="*/ 375416 h 4742187"/>
              <a:gd name="connsiteX18" fmla="*/ 1740742 w 2264421"/>
              <a:gd name="connsiteY18" fmla="*/ 409053 h 4742187"/>
              <a:gd name="connsiteX19" fmla="*/ 1760280 w 2264421"/>
              <a:gd name="connsiteY19" fmla="*/ 557546 h 4742187"/>
              <a:gd name="connsiteX20" fmla="*/ 1846249 w 2264421"/>
              <a:gd name="connsiteY20" fmla="*/ 432500 h 4742187"/>
              <a:gd name="connsiteX21" fmla="*/ 1862462 w 2264421"/>
              <a:gd name="connsiteY21" fmla="*/ 535631 h 4742187"/>
              <a:gd name="connsiteX22" fmla="*/ 1928311 w 2264421"/>
              <a:gd name="connsiteY22" fmla="*/ 682592 h 4742187"/>
              <a:gd name="connsiteX23" fmla="*/ 1889234 w 2264421"/>
              <a:gd name="connsiteY23" fmla="*/ 792007 h 4742187"/>
              <a:gd name="connsiteX24" fmla="*/ 1889234 w 2264421"/>
              <a:gd name="connsiteY24" fmla="*/ 1014746 h 4742187"/>
              <a:gd name="connsiteX25" fmla="*/ 1916588 w 2264421"/>
              <a:gd name="connsiteY25" fmla="*/ 834992 h 4742187"/>
              <a:gd name="connsiteX26" fmla="*/ 2026003 w 2264421"/>
              <a:gd name="connsiteY26" fmla="*/ 788100 h 4742187"/>
              <a:gd name="connsiteX27" fmla="*/ 2022096 w 2264421"/>
              <a:gd name="connsiteY27" fmla="*/ 889700 h 4742187"/>
              <a:gd name="connsiteX28" fmla="*/ 2119788 w 2264421"/>
              <a:gd name="connsiteY28" fmla="*/ 776376 h 4742187"/>
              <a:gd name="connsiteX29" fmla="*/ 2131511 w 2264421"/>
              <a:gd name="connsiteY29" fmla="*/ 870161 h 4742187"/>
              <a:gd name="connsiteX30" fmla="*/ 2174496 w 2264421"/>
              <a:gd name="connsiteY30" fmla="*/ 936592 h 4742187"/>
              <a:gd name="connsiteX31" fmla="*/ 2123696 w 2264421"/>
              <a:gd name="connsiteY31" fmla="*/ 975669 h 4742187"/>
              <a:gd name="connsiteX32" fmla="*/ 2115880 w 2264421"/>
              <a:gd name="connsiteY32" fmla="*/ 1311730 h 4742187"/>
              <a:gd name="connsiteX33" fmla="*/ 2182310 w 2264421"/>
              <a:gd name="connsiteY33" fmla="*/ 1198407 h 4742187"/>
              <a:gd name="connsiteX34" fmla="*/ 2201848 w 2264421"/>
              <a:gd name="connsiteY34" fmla="*/ 1475853 h 4742187"/>
              <a:gd name="connsiteX35" fmla="*/ 2264371 w 2264421"/>
              <a:gd name="connsiteY35" fmla="*/ 1526653 h 4742187"/>
              <a:gd name="connsiteX36" fmla="*/ 2240925 w 2264421"/>
              <a:gd name="connsiteY36" fmla="*/ 2187053 h 4742187"/>
              <a:gd name="connsiteX37" fmla="*/ 2115879 w 2264421"/>
              <a:gd name="connsiteY37" fmla="*/ 2495761 h 4742187"/>
              <a:gd name="connsiteX38" fmla="*/ 2068988 w 2264421"/>
              <a:gd name="connsiteY38" fmla="*/ 2906069 h 4742187"/>
              <a:gd name="connsiteX39" fmla="*/ 2049449 w 2264421"/>
              <a:gd name="connsiteY39" fmla="*/ 3343730 h 4742187"/>
              <a:gd name="connsiteX40" fmla="*/ 2014280 w 2264421"/>
              <a:gd name="connsiteY40" fmla="*/ 3433607 h 4742187"/>
              <a:gd name="connsiteX41" fmla="*/ 2057266 w 2264421"/>
              <a:gd name="connsiteY41" fmla="*/ 3519576 h 4742187"/>
              <a:gd name="connsiteX42" fmla="*/ 2022097 w 2264421"/>
              <a:gd name="connsiteY42" fmla="*/ 3609453 h 4742187"/>
              <a:gd name="connsiteX43" fmla="*/ 2022097 w 2264421"/>
              <a:gd name="connsiteY43" fmla="*/ 3906438 h 4742187"/>
              <a:gd name="connsiteX44" fmla="*/ 1959573 w 2264421"/>
              <a:gd name="connsiteY44" fmla="*/ 3609453 h 4742187"/>
              <a:gd name="connsiteX45" fmla="*/ 1873604 w 2264421"/>
              <a:gd name="connsiteY45" fmla="*/ 3671976 h 4742187"/>
              <a:gd name="connsiteX46" fmla="*/ 1869697 w 2264421"/>
              <a:gd name="connsiteY46" fmla="*/ 4097915 h 4742187"/>
              <a:gd name="connsiteX47" fmla="*/ 1818898 w 2264421"/>
              <a:gd name="connsiteY47" fmla="*/ 3984592 h 4742187"/>
              <a:gd name="connsiteX48" fmla="*/ 1818898 w 2264421"/>
              <a:gd name="connsiteY48" fmla="*/ 4324561 h 4742187"/>
              <a:gd name="connsiteX49" fmla="*/ 1752468 w 2264421"/>
              <a:gd name="connsiteY49" fmla="*/ 3875177 h 4742187"/>
              <a:gd name="connsiteX50" fmla="*/ 1607883 w 2264421"/>
              <a:gd name="connsiteY50" fmla="*/ 3281208 h 4742187"/>
              <a:gd name="connsiteX51" fmla="*/ 1768099 w 2264421"/>
              <a:gd name="connsiteY51" fmla="*/ 4680161 h 4742187"/>
              <a:gd name="connsiteX52" fmla="*/ 1420315 w 2264421"/>
              <a:gd name="connsiteY52" fmla="*/ 3531300 h 4742187"/>
              <a:gd name="connsiteX53" fmla="*/ 1412500 w 2264421"/>
              <a:gd name="connsiteY53" fmla="*/ 4277669 h 4742187"/>
              <a:gd name="connsiteX54" fmla="*/ 1342161 w 2264421"/>
              <a:gd name="connsiteY54" fmla="*/ 4027576 h 4742187"/>
              <a:gd name="connsiteX55" fmla="*/ 1342160 w 2264421"/>
              <a:gd name="connsiteY55" fmla="*/ 4441792 h 4742187"/>
              <a:gd name="connsiteX56" fmla="*/ 1181946 w 2264421"/>
              <a:gd name="connsiteY56" fmla="*/ 4144807 h 4742187"/>
              <a:gd name="connsiteX57" fmla="*/ 1045176 w 2264421"/>
              <a:gd name="connsiteY57" fmla="*/ 3836100 h 4742187"/>
              <a:gd name="connsiteX58" fmla="*/ 982653 w 2264421"/>
              <a:gd name="connsiteY58" fmla="*/ 3882992 h 4742187"/>
              <a:gd name="connsiteX59" fmla="*/ 978746 w 2264421"/>
              <a:gd name="connsiteY59" fmla="*/ 3980683 h 4742187"/>
              <a:gd name="connsiteX60" fmla="*/ 897548 w 2264421"/>
              <a:gd name="connsiteY60" fmla="*/ 3966829 h 4742187"/>
              <a:gd name="connsiteX61" fmla="*/ 836293 w 2264421"/>
              <a:gd name="connsiteY61" fmla="*/ 3812755 h 4742187"/>
              <a:gd name="connsiteX62" fmla="*/ 770978 w 2264421"/>
              <a:gd name="connsiteY62" fmla="*/ 4198703 h 4742187"/>
              <a:gd name="connsiteX63" fmla="*/ 687851 w 2264421"/>
              <a:gd name="connsiteY63" fmla="*/ 3866195 h 4742187"/>
              <a:gd name="connsiteX64" fmla="*/ 616599 w 2264421"/>
              <a:gd name="connsiteY64" fmla="*/ 4246205 h 4742187"/>
              <a:gd name="connsiteX65" fmla="*/ 449113 w 2264421"/>
              <a:gd name="connsiteY65" fmla="*/ 4136205 h 4742187"/>
              <a:gd name="connsiteX66" fmla="*/ 271836 w 2264421"/>
              <a:gd name="connsiteY66" fmla="*/ 2678536 h 4742187"/>
              <a:gd name="connsiteX67" fmla="*/ 296738 w 2264421"/>
              <a:gd name="connsiteY67" fmla="*/ 3870710 h 4742187"/>
              <a:gd name="connsiteX68" fmla="*/ 199413 w 2264421"/>
              <a:gd name="connsiteY68" fmla="*/ 2511612 h 4742187"/>
              <a:gd name="connsiteX69" fmla="*/ 141200 w 2264421"/>
              <a:gd name="connsiteY69" fmla="*/ 2803852 h 4742187"/>
              <a:gd name="connsiteX70" fmla="*/ 77048 w 2264421"/>
              <a:gd name="connsiteY70" fmla="*/ 2464111 h 4742187"/>
              <a:gd name="connsiteX71" fmla="*/ 21288 w 2264421"/>
              <a:gd name="connsiteY71" fmla="*/ 2671303 h 4742187"/>
              <a:gd name="connsiteX72" fmla="*/ 52521 w 2264421"/>
              <a:gd name="connsiteY72" fmla="*/ 1912704 h 4742187"/>
              <a:gd name="connsiteX73" fmla="*/ 117443 w 2264421"/>
              <a:gd name="connsiteY73" fmla="*/ 2001643 h 4742187"/>
              <a:gd name="connsiteX0" fmla="*/ 117443 w 2264421"/>
              <a:gd name="connsiteY0" fmla="*/ 1840150 h 4580694"/>
              <a:gd name="connsiteX1" fmla="*/ 100021 w 2264421"/>
              <a:gd name="connsiteY1" fmla="*/ 1632457 h 4580694"/>
              <a:gd name="connsiteX2" fmla="*/ 147523 w 2264421"/>
              <a:gd name="connsiteY2" fmla="*/ 765558 h 4580694"/>
              <a:gd name="connsiteX3" fmla="*/ 64395 w 2264421"/>
              <a:gd name="connsiteY3" fmla="*/ 747745 h 4580694"/>
              <a:gd name="connsiteX4" fmla="*/ 64856 w 2264421"/>
              <a:gd name="connsiteY4" fmla="*/ 507117 h 4580694"/>
              <a:gd name="connsiteX5" fmla="*/ 115977 w 2264421"/>
              <a:gd name="connsiteY5" fmla="*/ 120543 h 4580694"/>
              <a:gd name="connsiteX6" fmla="*/ 633180 w 2264421"/>
              <a:gd name="connsiteY6" fmla="*/ 393677 h 4580694"/>
              <a:gd name="connsiteX7" fmla="*/ 1008708 w 2264421"/>
              <a:gd name="connsiteY7" fmla="*/ 37918 h 4580694"/>
              <a:gd name="connsiteX8" fmla="*/ 1068619 w 2264421"/>
              <a:gd name="connsiteY8" fmla="*/ 63898 h 4580694"/>
              <a:gd name="connsiteX9" fmla="*/ 1080342 w 2264421"/>
              <a:gd name="connsiteY9" fmla="*/ 259282 h 4580694"/>
              <a:gd name="connsiteX10" fmla="*/ 1181942 w 2264421"/>
              <a:gd name="connsiteY10" fmla="*/ 231929 h 4580694"/>
              <a:gd name="connsiteX11" fmla="*/ 1256188 w 2264421"/>
              <a:gd name="connsiteY11" fmla="*/ 372606 h 4580694"/>
              <a:gd name="connsiteX12" fmla="*/ 1279634 w 2264421"/>
              <a:gd name="connsiteY12" fmla="*/ 271006 h 4580694"/>
              <a:gd name="connsiteX13" fmla="*/ 1326526 w 2264421"/>
              <a:gd name="connsiteY13" fmla="*/ 380422 h 4580694"/>
              <a:gd name="connsiteX14" fmla="*/ 1432034 w 2264421"/>
              <a:gd name="connsiteY14" fmla="*/ 247560 h 4580694"/>
              <a:gd name="connsiteX15" fmla="*/ 1451572 w 2264421"/>
              <a:gd name="connsiteY15" fmla="*/ 99068 h 4580694"/>
              <a:gd name="connsiteX16" fmla="*/ 1557080 w 2264421"/>
              <a:gd name="connsiteY16" fmla="*/ 216299 h 4580694"/>
              <a:gd name="connsiteX17" fmla="*/ 1622604 w 2264421"/>
              <a:gd name="connsiteY17" fmla="*/ 213923 h 4580694"/>
              <a:gd name="connsiteX18" fmla="*/ 1740742 w 2264421"/>
              <a:gd name="connsiteY18" fmla="*/ 247560 h 4580694"/>
              <a:gd name="connsiteX19" fmla="*/ 1760280 w 2264421"/>
              <a:gd name="connsiteY19" fmla="*/ 396053 h 4580694"/>
              <a:gd name="connsiteX20" fmla="*/ 1846249 w 2264421"/>
              <a:gd name="connsiteY20" fmla="*/ 271007 h 4580694"/>
              <a:gd name="connsiteX21" fmla="*/ 1862462 w 2264421"/>
              <a:gd name="connsiteY21" fmla="*/ 374138 h 4580694"/>
              <a:gd name="connsiteX22" fmla="*/ 1928311 w 2264421"/>
              <a:gd name="connsiteY22" fmla="*/ 521099 h 4580694"/>
              <a:gd name="connsiteX23" fmla="*/ 1889234 w 2264421"/>
              <a:gd name="connsiteY23" fmla="*/ 630514 h 4580694"/>
              <a:gd name="connsiteX24" fmla="*/ 1889234 w 2264421"/>
              <a:gd name="connsiteY24" fmla="*/ 853253 h 4580694"/>
              <a:gd name="connsiteX25" fmla="*/ 1916588 w 2264421"/>
              <a:gd name="connsiteY25" fmla="*/ 673499 h 4580694"/>
              <a:gd name="connsiteX26" fmla="*/ 2026003 w 2264421"/>
              <a:gd name="connsiteY26" fmla="*/ 626607 h 4580694"/>
              <a:gd name="connsiteX27" fmla="*/ 2022096 w 2264421"/>
              <a:gd name="connsiteY27" fmla="*/ 728207 h 4580694"/>
              <a:gd name="connsiteX28" fmla="*/ 2119788 w 2264421"/>
              <a:gd name="connsiteY28" fmla="*/ 614883 h 4580694"/>
              <a:gd name="connsiteX29" fmla="*/ 2131511 w 2264421"/>
              <a:gd name="connsiteY29" fmla="*/ 708668 h 4580694"/>
              <a:gd name="connsiteX30" fmla="*/ 2174496 w 2264421"/>
              <a:gd name="connsiteY30" fmla="*/ 775099 h 4580694"/>
              <a:gd name="connsiteX31" fmla="*/ 2123696 w 2264421"/>
              <a:gd name="connsiteY31" fmla="*/ 814176 h 4580694"/>
              <a:gd name="connsiteX32" fmla="*/ 2115880 w 2264421"/>
              <a:gd name="connsiteY32" fmla="*/ 1150237 h 4580694"/>
              <a:gd name="connsiteX33" fmla="*/ 2182310 w 2264421"/>
              <a:gd name="connsiteY33" fmla="*/ 1036914 h 4580694"/>
              <a:gd name="connsiteX34" fmla="*/ 2201848 w 2264421"/>
              <a:gd name="connsiteY34" fmla="*/ 1314360 h 4580694"/>
              <a:gd name="connsiteX35" fmla="*/ 2264371 w 2264421"/>
              <a:gd name="connsiteY35" fmla="*/ 1365160 h 4580694"/>
              <a:gd name="connsiteX36" fmla="*/ 2240925 w 2264421"/>
              <a:gd name="connsiteY36" fmla="*/ 2025560 h 4580694"/>
              <a:gd name="connsiteX37" fmla="*/ 2115879 w 2264421"/>
              <a:gd name="connsiteY37" fmla="*/ 2334268 h 4580694"/>
              <a:gd name="connsiteX38" fmla="*/ 2068988 w 2264421"/>
              <a:gd name="connsiteY38" fmla="*/ 2744576 h 4580694"/>
              <a:gd name="connsiteX39" fmla="*/ 2049449 w 2264421"/>
              <a:gd name="connsiteY39" fmla="*/ 3182237 h 4580694"/>
              <a:gd name="connsiteX40" fmla="*/ 2014280 w 2264421"/>
              <a:gd name="connsiteY40" fmla="*/ 3272114 h 4580694"/>
              <a:gd name="connsiteX41" fmla="*/ 2057266 w 2264421"/>
              <a:gd name="connsiteY41" fmla="*/ 3358083 h 4580694"/>
              <a:gd name="connsiteX42" fmla="*/ 2022097 w 2264421"/>
              <a:gd name="connsiteY42" fmla="*/ 3447960 h 4580694"/>
              <a:gd name="connsiteX43" fmla="*/ 2022097 w 2264421"/>
              <a:gd name="connsiteY43" fmla="*/ 3744945 h 4580694"/>
              <a:gd name="connsiteX44" fmla="*/ 1959573 w 2264421"/>
              <a:gd name="connsiteY44" fmla="*/ 3447960 h 4580694"/>
              <a:gd name="connsiteX45" fmla="*/ 1873604 w 2264421"/>
              <a:gd name="connsiteY45" fmla="*/ 3510483 h 4580694"/>
              <a:gd name="connsiteX46" fmla="*/ 1869697 w 2264421"/>
              <a:gd name="connsiteY46" fmla="*/ 3936422 h 4580694"/>
              <a:gd name="connsiteX47" fmla="*/ 1818898 w 2264421"/>
              <a:gd name="connsiteY47" fmla="*/ 3823099 h 4580694"/>
              <a:gd name="connsiteX48" fmla="*/ 1818898 w 2264421"/>
              <a:gd name="connsiteY48" fmla="*/ 4163068 h 4580694"/>
              <a:gd name="connsiteX49" fmla="*/ 1752468 w 2264421"/>
              <a:gd name="connsiteY49" fmla="*/ 3713684 h 4580694"/>
              <a:gd name="connsiteX50" fmla="*/ 1607883 w 2264421"/>
              <a:gd name="connsiteY50" fmla="*/ 3119715 h 4580694"/>
              <a:gd name="connsiteX51" fmla="*/ 1768099 w 2264421"/>
              <a:gd name="connsiteY51" fmla="*/ 4518668 h 4580694"/>
              <a:gd name="connsiteX52" fmla="*/ 1420315 w 2264421"/>
              <a:gd name="connsiteY52" fmla="*/ 3369807 h 4580694"/>
              <a:gd name="connsiteX53" fmla="*/ 1412500 w 2264421"/>
              <a:gd name="connsiteY53" fmla="*/ 4116176 h 4580694"/>
              <a:gd name="connsiteX54" fmla="*/ 1342161 w 2264421"/>
              <a:gd name="connsiteY54" fmla="*/ 3866083 h 4580694"/>
              <a:gd name="connsiteX55" fmla="*/ 1342160 w 2264421"/>
              <a:gd name="connsiteY55" fmla="*/ 4280299 h 4580694"/>
              <a:gd name="connsiteX56" fmla="*/ 1181946 w 2264421"/>
              <a:gd name="connsiteY56" fmla="*/ 3983314 h 4580694"/>
              <a:gd name="connsiteX57" fmla="*/ 1045176 w 2264421"/>
              <a:gd name="connsiteY57" fmla="*/ 3674607 h 4580694"/>
              <a:gd name="connsiteX58" fmla="*/ 982653 w 2264421"/>
              <a:gd name="connsiteY58" fmla="*/ 3721499 h 4580694"/>
              <a:gd name="connsiteX59" fmla="*/ 978746 w 2264421"/>
              <a:gd name="connsiteY59" fmla="*/ 3819190 h 4580694"/>
              <a:gd name="connsiteX60" fmla="*/ 897548 w 2264421"/>
              <a:gd name="connsiteY60" fmla="*/ 3805336 h 4580694"/>
              <a:gd name="connsiteX61" fmla="*/ 836293 w 2264421"/>
              <a:gd name="connsiteY61" fmla="*/ 3651262 h 4580694"/>
              <a:gd name="connsiteX62" fmla="*/ 770978 w 2264421"/>
              <a:gd name="connsiteY62" fmla="*/ 4037210 h 4580694"/>
              <a:gd name="connsiteX63" fmla="*/ 687851 w 2264421"/>
              <a:gd name="connsiteY63" fmla="*/ 3704702 h 4580694"/>
              <a:gd name="connsiteX64" fmla="*/ 616599 w 2264421"/>
              <a:gd name="connsiteY64" fmla="*/ 4084712 h 4580694"/>
              <a:gd name="connsiteX65" fmla="*/ 449113 w 2264421"/>
              <a:gd name="connsiteY65" fmla="*/ 3974712 h 4580694"/>
              <a:gd name="connsiteX66" fmla="*/ 271836 w 2264421"/>
              <a:gd name="connsiteY66" fmla="*/ 2517043 h 4580694"/>
              <a:gd name="connsiteX67" fmla="*/ 296738 w 2264421"/>
              <a:gd name="connsiteY67" fmla="*/ 3709217 h 4580694"/>
              <a:gd name="connsiteX68" fmla="*/ 199413 w 2264421"/>
              <a:gd name="connsiteY68" fmla="*/ 2350119 h 4580694"/>
              <a:gd name="connsiteX69" fmla="*/ 141200 w 2264421"/>
              <a:gd name="connsiteY69" fmla="*/ 2642359 h 4580694"/>
              <a:gd name="connsiteX70" fmla="*/ 77048 w 2264421"/>
              <a:gd name="connsiteY70" fmla="*/ 2302618 h 4580694"/>
              <a:gd name="connsiteX71" fmla="*/ 21288 w 2264421"/>
              <a:gd name="connsiteY71" fmla="*/ 2509810 h 4580694"/>
              <a:gd name="connsiteX72" fmla="*/ 52521 w 2264421"/>
              <a:gd name="connsiteY72" fmla="*/ 1751211 h 4580694"/>
              <a:gd name="connsiteX73" fmla="*/ 117443 w 2264421"/>
              <a:gd name="connsiteY73" fmla="*/ 1840150 h 4580694"/>
              <a:gd name="connsiteX0" fmla="*/ 117443 w 2264421"/>
              <a:gd name="connsiteY0" fmla="*/ 2131852 h 4872396"/>
              <a:gd name="connsiteX1" fmla="*/ 100021 w 2264421"/>
              <a:gd name="connsiteY1" fmla="*/ 1924159 h 4872396"/>
              <a:gd name="connsiteX2" fmla="*/ 147523 w 2264421"/>
              <a:gd name="connsiteY2" fmla="*/ 1057260 h 4872396"/>
              <a:gd name="connsiteX3" fmla="*/ 64395 w 2264421"/>
              <a:gd name="connsiteY3" fmla="*/ 1039447 h 4872396"/>
              <a:gd name="connsiteX4" fmla="*/ 64856 w 2264421"/>
              <a:gd name="connsiteY4" fmla="*/ 798819 h 4872396"/>
              <a:gd name="connsiteX5" fmla="*/ 115977 w 2264421"/>
              <a:gd name="connsiteY5" fmla="*/ 412245 h 4872396"/>
              <a:gd name="connsiteX6" fmla="*/ 633180 w 2264421"/>
              <a:gd name="connsiteY6" fmla="*/ 685379 h 4872396"/>
              <a:gd name="connsiteX7" fmla="*/ 1049080 w 2264421"/>
              <a:gd name="connsiteY7" fmla="*/ 0 h 4872396"/>
              <a:gd name="connsiteX8" fmla="*/ 1008708 w 2264421"/>
              <a:gd name="connsiteY8" fmla="*/ 329620 h 4872396"/>
              <a:gd name="connsiteX9" fmla="*/ 1068619 w 2264421"/>
              <a:gd name="connsiteY9" fmla="*/ 355600 h 4872396"/>
              <a:gd name="connsiteX10" fmla="*/ 1080342 w 2264421"/>
              <a:gd name="connsiteY10" fmla="*/ 550984 h 4872396"/>
              <a:gd name="connsiteX11" fmla="*/ 1181942 w 2264421"/>
              <a:gd name="connsiteY11" fmla="*/ 523631 h 4872396"/>
              <a:gd name="connsiteX12" fmla="*/ 1256188 w 2264421"/>
              <a:gd name="connsiteY12" fmla="*/ 664308 h 4872396"/>
              <a:gd name="connsiteX13" fmla="*/ 1279634 w 2264421"/>
              <a:gd name="connsiteY13" fmla="*/ 562708 h 4872396"/>
              <a:gd name="connsiteX14" fmla="*/ 1326526 w 2264421"/>
              <a:gd name="connsiteY14" fmla="*/ 672124 h 4872396"/>
              <a:gd name="connsiteX15" fmla="*/ 1432034 w 2264421"/>
              <a:gd name="connsiteY15" fmla="*/ 539262 h 4872396"/>
              <a:gd name="connsiteX16" fmla="*/ 1451572 w 2264421"/>
              <a:gd name="connsiteY16" fmla="*/ 390770 h 4872396"/>
              <a:gd name="connsiteX17" fmla="*/ 1557080 w 2264421"/>
              <a:gd name="connsiteY17" fmla="*/ 508001 h 4872396"/>
              <a:gd name="connsiteX18" fmla="*/ 1622604 w 2264421"/>
              <a:gd name="connsiteY18" fmla="*/ 505625 h 4872396"/>
              <a:gd name="connsiteX19" fmla="*/ 1740742 w 2264421"/>
              <a:gd name="connsiteY19" fmla="*/ 539262 h 4872396"/>
              <a:gd name="connsiteX20" fmla="*/ 1760280 w 2264421"/>
              <a:gd name="connsiteY20" fmla="*/ 687755 h 4872396"/>
              <a:gd name="connsiteX21" fmla="*/ 1846249 w 2264421"/>
              <a:gd name="connsiteY21" fmla="*/ 562709 h 4872396"/>
              <a:gd name="connsiteX22" fmla="*/ 1862462 w 2264421"/>
              <a:gd name="connsiteY22" fmla="*/ 665840 h 4872396"/>
              <a:gd name="connsiteX23" fmla="*/ 1928311 w 2264421"/>
              <a:gd name="connsiteY23" fmla="*/ 812801 h 4872396"/>
              <a:gd name="connsiteX24" fmla="*/ 1889234 w 2264421"/>
              <a:gd name="connsiteY24" fmla="*/ 922216 h 4872396"/>
              <a:gd name="connsiteX25" fmla="*/ 1889234 w 2264421"/>
              <a:gd name="connsiteY25" fmla="*/ 1144955 h 4872396"/>
              <a:gd name="connsiteX26" fmla="*/ 1916588 w 2264421"/>
              <a:gd name="connsiteY26" fmla="*/ 965201 h 4872396"/>
              <a:gd name="connsiteX27" fmla="*/ 2026003 w 2264421"/>
              <a:gd name="connsiteY27" fmla="*/ 918309 h 4872396"/>
              <a:gd name="connsiteX28" fmla="*/ 2022096 w 2264421"/>
              <a:gd name="connsiteY28" fmla="*/ 1019909 h 4872396"/>
              <a:gd name="connsiteX29" fmla="*/ 2119788 w 2264421"/>
              <a:gd name="connsiteY29" fmla="*/ 906585 h 4872396"/>
              <a:gd name="connsiteX30" fmla="*/ 2131511 w 2264421"/>
              <a:gd name="connsiteY30" fmla="*/ 1000370 h 4872396"/>
              <a:gd name="connsiteX31" fmla="*/ 2174496 w 2264421"/>
              <a:gd name="connsiteY31" fmla="*/ 1066801 h 4872396"/>
              <a:gd name="connsiteX32" fmla="*/ 2123696 w 2264421"/>
              <a:gd name="connsiteY32" fmla="*/ 1105878 h 4872396"/>
              <a:gd name="connsiteX33" fmla="*/ 2115880 w 2264421"/>
              <a:gd name="connsiteY33" fmla="*/ 1441939 h 4872396"/>
              <a:gd name="connsiteX34" fmla="*/ 2182310 w 2264421"/>
              <a:gd name="connsiteY34" fmla="*/ 1328616 h 4872396"/>
              <a:gd name="connsiteX35" fmla="*/ 2201848 w 2264421"/>
              <a:gd name="connsiteY35" fmla="*/ 1606062 h 4872396"/>
              <a:gd name="connsiteX36" fmla="*/ 2264371 w 2264421"/>
              <a:gd name="connsiteY36" fmla="*/ 1656862 h 4872396"/>
              <a:gd name="connsiteX37" fmla="*/ 2240925 w 2264421"/>
              <a:gd name="connsiteY37" fmla="*/ 2317262 h 4872396"/>
              <a:gd name="connsiteX38" fmla="*/ 2115879 w 2264421"/>
              <a:gd name="connsiteY38" fmla="*/ 2625970 h 4872396"/>
              <a:gd name="connsiteX39" fmla="*/ 2068988 w 2264421"/>
              <a:gd name="connsiteY39" fmla="*/ 3036278 h 4872396"/>
              <a:gd name="connsiteX40" fmla="*/ 2049449 w 2264421"/>
              <a:gd name="connsiteY40" fmla="*/ 3473939 h 4872396"/>
              <a:gd name="connsiteX41" fmla="*/ 2014280 w 2264421"/>
              <a:gd name="connsiteY41" fmla="*/ 3563816 h 4872396"/>
              <a:gd name="connsiteX42" fmla="*/ 2057266 w 2264421"/>
              <a:gd name="connsiteY42" fmla="*/ 3649785 h 4872396"/>
              <a:gd name="connsiteX43" fmla="*/ 2022097 w 2264421"/>
              <a:gd name="connsiteY43" fmla="*/ 3739662 h 4872396"/>
              <a:gd name="connsiteX44" fmla="*/ 2022097 w 2264421"/>
              <a:gd name="connsiteY44" fmla="*/ 4036647 h 4872396"/>
              <a:gd name="connsiteX45" fmla="*/ 1959573 w 2264421"/>
              <a:gd name="connsiteY45" fmla="*/ 3739662 h 4872396"/>
              <a:gd name="connsiteX46" fmla="*/ 1873604 w 2264421"/>
              <a:gd name="connsiteY46" fmla="*/ 3802185 h 4872396"/>
              <a:gd name="connsiteX47" fmla="*/ 1869697 w 2264421"/>
              <a:gd name="connsiteY47" fmla="*/ 4228124 h 4872396"/>
              <a:gd name="connsiteX48" fmla="*/ 1818898 w 2264421"/>
              <a:gd name="connsiteY48" fmla="*/ 4114801 h 4872396"/>
              <a:gd name="connsiteX49" fmla="*/ 1818898 w 2264421"/>
              <a:gd name="connsiteY49" fmla="*/ 4454770 h 4872396"/>
              <a:gd name="connsiteX50" fmla="*/ 1752468 w 2264421"/>
              <a:gd name="connsiteY50" fmla="*/ 4005386 h 4872396"/>
              <a:gd name="connsiteX51" fmla="*/ 1607883 w 2264421"/>
              <a:gd name="connsiteY51" fmla="*/ 3411417 h 4872396"/>
              <a:gd name="connsiteX52" fmla="*/ 1768099 w 2264421"/>
              <a:gd name="connsiteY52" fmla="*/ 4810370 h 4872396"/>
              <a:gd name="connsiteX53" fmla="*/ 1420315 w 2264421"/>
              <a:gd name="connsiteY53" fmla="*/ 3661509 h 4872396"/>
              <a:gd name="connsiteX54" fmla="*/ 1412500 w 2264421"/>
              <a:gd name="connsiteY54" fmla="*/ 4407878 h 4872396"/>
              <a:gd name="connsiteX55" fmla="*/ 1342161 w 2264421"/>
              <a:gd name="connsiteY55" fmla="*/ 4157785 h 4872396"/>
              <a:gd name="connsiteX56" fmla="*/ 1342160 w 2264421"/>
              <a:gd name="connsiteY56" fmla="*/ 4572001 h 4872396"/>
              <a:gd name="connsiteX57" fmla="*/ 1181946 w 2264421"/>
              <a:gd name="connsiteY57" fmla="*/ 4275016 h 4872396"/>
              <a:gd name="connsiteX58" fmla="*/ 1045176 w 2264421"/>
              <a:gd name="connsiteY58" fmla="*/ 3966309 h 4872396"/>
              <a:gd name="connsiteX59" fmla="*/ 982653 w 2264421"/>
              <a:gd name="connsiteY59" fmla="*/ 4013201 h 4872396"/>
              <a:gd name="connsiteX60" fmla="*/ 978746 w 2264421"/>
              <a:gd name="connsiteY60" fmla="*/ 4110892 h 4872396"/>
              <a:gd name="connsiteX61" fmla="*/ 897548 w 2264421"/>
              <a:gd name="connsiteY61" fmla="*/ 4097038 h 4872396"/>
              <a:gd name="connsiteX62" fmla="*/ 836293 w 2264421"/>
              <a:gd name="connsiteY62" fmla="*/ 3942964 h 4872396"/>
              <a:gd name="connsiteX63" fmla="*/ 770978 w 2264421"/>
              <a:gd name="connsiteY63" fmla="*/ 4328912 h 4872396"/>
              <a:gd name="connsiteX64" fmla="*/ 687851 w 2264421"/>
              <a:gd name="connsiteY64" fmla="*/ 3996404 h 4872396"/>
              <a:gd name="connsiteX65" fmla="*/ 616599 w 2264421"/>
              <a:gd name="connsiteY65" fmla="*/ 4376414 h 4872396"/>
              <a:gd name="connsiteX66" fmla="*/ 449113 w 2264421"/>
              <a:gd name="connsiteY66" fmla="*/ 4266414 h 4872396"/>
              <a:gd name="connsiteX67" fmla="*/ 271836 w 2264421"/>
              <a:gd name="connsiteY67" fmla="*/ 2808745 h 4872396"/>
              <a:gd name="connsiteX68" fmla="*/ 296738 w 2264421"/>
              <a:gd name="connsiteY68" fmla="*/ 4000919 h 4872396"/>
              <a:gd name="connsiteX69" fmla="*/ 199413 w 2264421"/>
              <a:gd name="connsiteY69" fmla="*/ 2641821 h 4872396"/>
              <a:gd name="connsiteX70" fmla="*/ 141200 w 2264421"/>
              <a:gd name="connsiteY70" fmla="*/ 2934061 h 4872396"/>
              <a:gd name="connsiteX71" fmla="*/ 77048 w 2264421"/>
              <a:gd name="connsiteY71" fmla="*/ 2594320 h 4872396"/>
              <a:gd name="connsiteX72" fmla="*/ 21288 w 2264421"/>
              <a:gd name="connsiteY72" fmla="*/ 2801512 h 4872396"/>
              <a:gd name="connsiteX73" fmla="*/ 52521 w 2264421"/>
              <a:gd name="connsiteY73" fmla="*/ 2042913 h 4872396"/>
              <a:gd name="connsiteX74" fmla="*/ 117443 w 2264421"/>
              <a:gd name="connsiteY74" fmla="*/ 2131852 h 4872396"/>
              <a:gd name="connsiteX0" fmla="*/ 117443 w 2264421"/>
              <a:gd name="connsiteY0" fmla="*/ 2132118 h 4872662"/>
              <a:gd name="connsiteX1" fmla="*/ 100021 w 2264421"/>
              <a:gd name="connsiteY1" fmla="*/ 1924425 h 4872662"/>
              <a:gd name="connsiteX2" fmla="*/ 147523 w 2264421"/>
              <a:gd name="connsiteY2" fmla="*/ 1057526 h 4872662"/>
              <a:gd name="connsiteX3" fmla="*/ 64395 w 2264421"/>
              <a:gd name="connsiteY3" fmla="*/ 1039713 h 4872662"/>
              <a:gd name="connsiteX4" fmla="*/ 64856 w 2264421"/>
              <a:gd name="connsiteY4" fmla="*/ 799085 h 4872662"/>
              <a:gd name="connsiteX5" fmla="*/ 115977 w 2264421"/>
              <a:gd name="connsiteY5" fmla="*/ 412511 h 4872662"/>
              <a:gd name="connsiteX6" fmla="*/ 633180 w 2264421"/>
              <a:gd name="connsiteY6" fmla="*/ 685645 h 4872662"/>
              <a:gd name="connsiteX7" fmla="*/ 1049080 w 2264421"/>
              <a:gd name="connsiteY7" fmla="*/ 266 h 4872662"/>
              <a:gd name="connsiteX8" fmla="*/ 1008708 w 2264421"/>
              <a:gd name="connsiteY8" fmla="*/ 329886 h 4872662"/>
              <a:gd name="connsiteX9" fmla="*/ 1068619 w 2264421"/>
              <a:gd name="connsiteY9" fmla="*/ 355866 h 4872662"/>
              <a:gd name="connsiteX10" fmla="*/ 1080342 w 2264421"/>
              <a:gd name="connsiteY10" fmla="*/ 551250 h 4872662"/>
              <a:gd name="connsiteX11" fmla="*/ 1181942 w 2264421"/>
              <a:gd name="connsiteY11" fmla="*/ 523897 h 4872662"/>
              <a:gd name="connsiteX12" fmla="*/ 1256188 w 2264421"/>
              <a:gd name="connsiteY12" fmla="*/ 664574 h 4872662"/>
              <a:gd name="connsiteX13" fmla="*/ 1279634 w 2264421"/>
              <a:gd name="connsiteY13" fmla="*/ 562974 h 4872662"/>
              <a:gd name="connsiteX14" fmla="*/ 1326526 w 2264421"/>
              <a:gd name="connsiteY14" fmla="*/ 672390 h 4872662"/>
              <a:gd name="connsiteX15" fmla="*/ 1432034 w 2264421"/>
              <a:gd name="connsiteY15" fmla="*/ 539528 h 4872662"/>
              <a:gd name="connsiteX16" fmla="*/ 1451572 w 2264421"/>
              <a:gd name="connsiteY16" fmla="*/ 391036 h 4872662"/>
              <a:gd name="connsiteX17" fmla="*/ 1557080 w 2264421"/>
              <a:gd name="connsiteY17" fmla="*/ 508267 h 4872662"/>
              <a:gd name="connsiteX18" fmla="*/ 1622604 w 2264421"/>
              <a:gd name="connsiteY18" fmla="*/ 505891 h 4872662"/>
              <a:gd name="connsiteX19" fmla="*/ 1740742 w 2264421"/>
              <a:gd name="connsiteY19" fmla="*/ 539528 h 4872662"/>
              <a:gd name="connsiteX20" fmla="*/ 1760280 w 2264421"/>
              <a:gd name="connsiteY20" fmla="*/ 688021 h 4872662"/>
              <a:gd name="connsiteX21" fmla="*/ 1846249 w 2264421"/>
              <a:gd name="connsiteY21" fmla="*/ 562975 h 4872662"/>
              <a:gd name="connsiteX22" fmla="*/ 1862462 w 2264421"/>
              <a:gd name="connsiteY22" fmla="*/ 666106 h 4872662"/>
              <a:gd name="connsiteX23" fmla="*/ 1928311 w 2264421"/>
              <a:gd name="connsiteY23" fmla="*/ 813067 h 4872662"/>
              <a:gd name="connsiteX24" fmla="*/ 1889234 w 2264421"/>
              <a:gd name="connsiteY24" fmla="*/ 922482 h 4872662"/>
              <a:gd name="connsiteX25" fmla="*/ 1889234 w 2264421"/>
              <a:gd name="connsiteY25" fmla="*/ 1145221 h 4872662"/>
              <a:gd name="connsiteX26" fmla="*/ 1916588 w 2264421"/>
              <a:gd name="connsiteY26" fmla="*/ 965467 h 4872662"/>
              <a:gd name="connsiteX27" fmla="*/ 2026003 w 2264421"/>
              <a:gd name="connsiteY27" fmla="*/ 918575 h 4872662"/>
              <a:gd name="connsiteX28" fmla="*/ 2022096 w 2264421"/>
              <a:gd name="connsiteY28" fmla="*/ 1020175 h 4872662"/>
              <a:gd name="connsiteX29" fmla="*/ 2119788 w 2264421"/>
              <a:gd name="connsiteY29" fmla="*/ 906851 h 4872662"/>
              <a:gd name="connsiteX30" fmla="*/ 2131511 w 2264421"/>
              <a:gd name="connsiteY30" fmla="*/ 1000636 h 4872662"/>
              <a:gd name="connsiteX31" fmla="*/ 2174496 w 2264421"/>
              <a:gd name="connsiteY31" fmla="*/ 1067067 h 4872662"/>
              <a:gd name="connsiteX32" fmla="*/ 2123696 w 2264421"/>
              <a:gd name="connsiteY32" fmla="*/ 1106144 h 4872662"/>
              <a:gd name="connsiteX33" fmla="*/ 2115880 w 2264421"/>
              <a:gd name="connsiteY33" fmla="*/ 1442205 h 4872662"/>
              <a:gd name="connsiteX34" fmla="*/ 2182310 w 2264421"/>
              <a:gd name="connsiteY34" fmla="*/ 1328882 h 4872662"/>
              <a:gd name="connsiteX35" fmla="*/ 2201848 w 2264421"/>
              <a:gd name="connsiteY35" fmla="*/ 1606328 h 4872662"/>
              <a:gd name="connsiteX36" fmla="*/ 2264371 w 2264421"/>
              <a:gd name="connsiteY36" fmla="*/ 1657128 h 4872662"/>
              <a:gd name="connsiteX37" fmla="*/ 2240925 w 2264421"/>
              <a:gd name="connsiteY37" fmla="*/ 2317528 h 4872662"/>
              <a:gd name="connsiteX38" fmla="*/ 2115879 w 2264421"/>
              <a:gd name="connsiteY38" fmla="*/ 2626236 h 4872662"/>
              <a:gd name="connsiteX39" fmla="*/ 2068988 w 2264421"/>
              <a:gd name="connsiteY39" fmla="*/ 3036544 h 4872662"/>
              <a:gd name="connsiteX40" fmla="*/ 2049449 w 2264421"/>
              <a:gd name="connsiteY40" fmla="*/ 3474205 h 4872662"/>
              <a:gd name="connsiteX41" fmla="*/ 2014280 w 2264421"/>
              <a:gd name="connsiteY41" fmla="*/ 3564082 h 4872662"/>
              <a:gd name="connsiteX42" fmla="*/ 2057266 w 2264421"/>
              <a:gd name="connsiteY42" fmla="*/ 3650051 h 4872662"/>
              <a:gd name="connsiteX43" fmla="*/ 2022097 w 2264421"/>
              <a:gd name="connsiteY43" fmla="*/ 3739928 h 4872662"/>
              <a:gd name="connsiteX44" fmla="*/ 2022097 w 2264421"/>
              <a:gd name="connsiteY44" fmla="*/ 4036913 h 4872662"/>
              <a:gd name="connsiteX45" fmla="*/ 1959573 w 2264421"/>
              <a:gd name="connsiteY45" fmla="*/ 3739928 h 4872662"/>
              <a:gd name="connsiteX46" fmla="*/ 1873604 w 2264421"/>
              <a:gd name="connsiteY46" fmla="*/ 3802451 h 4872662"/>
              <a:gd name="connsiteX47" fmla="*/ 1869697 w 2264421"/>
              <a:gd name="connsiteY47" fmla="*/ 4228390 h 4872662"/>
              <a:gd name="connsiteX48" fmla="*/ 1818898 w 2264421"/>
              <a:gd name="connsiteY48" fmla="*/ 4115067 h 4872662"/>
              <a:gd name="connsiteX49" fmla="*/ 1818898 w 2264421"/>
              <a:gd name="connsiteY49" fmla="*/ 4455036 h 4872662"/>
              <a:gd name="connsiteX50" fmla="*/ 1752468 w 2264421"/>
              <a:gd name="connsiteY50" fmla="*/ 4005652 h 4872662"/>
              <a:gd name="connsiteX51" fmla="*/ 1607883 w 2264421"/>
              <a:gd name="connsiteY51" fmla="*/ 3411683 h 4872662"/>
              <a:gd name="connsiteX52" fmla="*/ 1768099 w 2264421"/>
              <a:gd name="connsiteY52" fmla="*/ 4810636 h 4872662"/>
              <a:gd name="connsiteX53" fmla="*/ 1420315 w 2264421"/>
              <a:gd name="connsiteY53" fmla="*/ 3661775 h 4872662"/>
              <a:gd name="connsiteX54" fmla="*/ 1412500 w 2264421"/>
              <a:gd name="connsiteY54" fmla="*/ 4408144 h 4872662"/>
              <a:gd name="connsiteX55" fmla="*/ 1342161 w 2264421"/>
              <a:gd name="connsiteY55" fmla="*/ 4158051 h 4872662"/>
              <a:gd name="connsiteX56" fmla="*/ 1342160 w 2264421"/>
              <a:gd name="connsiteY56" fmla="*/ 4572267 h 4872662"/>
              <a:gd name="connsiteX57" fmla="*/ 1181946 w 2264421"/>
              <a:gd name="connsiteY57" fmla="*/ 4275282 h 4872662"/>
              <a:gd name="connsiteX58" fmla="*/ 1045176 w 2264421"/>
              <a:gd name="connsiteY58" fmla="*/ 3966575 h 4872662"/>
              <a:gd name="connsiteX59" fmla="*/ 982653 w 2264421"/>
              <a:gd name="connsiteY59" fmla="*/ 4013467 h 4872662"/>
              <a:gd name="connsiteX60" fmla="*/ 978746 w 2264421"/>
              <a:gd name="connsiteY60" fmla="*/ 4111158 h 4872662"/>
              <a:gd name="connsiteX61" fmla="*/ 897548 w 2264421"/>
              <a:gd name="connsiteY61" fmla="*/ 4097304 h 4872662"/>
              <a:gd name="connsiteX62" fmla="*/ 836293 w 2264421"/>
              <a:gd name="connsiteY62" fmla="*/ 3943230 h 4872662"/>
              <a:gd name="connsiteX63" fmla="*/ 770978 w 2264421"/>
              <a:gd name="connsiteY63" fmla="*/ 4329178 h 4872662"/>
              <a:gd name="connsiteX64" fmla="*/ 687851 w 2264421"/>
              <a:gd name="connsiteY64" fmla="*/ 3996670 h 4872662"/>
              <a:gd name="connsiteX65" fmla="*/ 616599 w 2264421"/>
              <a:gd name="connsiteY65" fmla="*/ 4376680 h 4872662"/>
              <a:gd name="connsiteX66" fmla="*/ 449113 w 2264421"/>
              <a:gd name="connsiteY66" fmla="*/ 4266680 h 4872662"/>
              <a:gd name="connsiteX67" fmla="*/ 271836 w 2264421"/>
              <a:gd name="connsiteY67" fmla="*/ 2809011 h 4872662"/>
              <a:gd name="connsiteX68" fmla="*/ 296738 w 2264421"/>
              <a:gd name="connsiteY68" fmla="*/ 4001185 h 4872662"/>
              <a:gd name="connsiteX69" fmla="*/ 199413 w 2264421"/>
              <a:gd name="connsiteY69" fmla="*/ 2642087 h 4872662"/>
              <a:gd name="connsiteX70" fmla="*/ 141200 w 2264421"/>
              <a:gd name="connsiteY70" fmla="*/ 2934327 h 4872662"/>
              <a:gd name="connsiteX71" fmla="*/ 77048 w 2264421"/>
              <a:gd name="connsiteY71" fmla="*/ 2594586 h 4872662"/>
              <a:gd name="connsiteX72" fmla="*/ 21288 w 2264421"/>
              <a:gd name="connsiteY72" fmla="*/ 2801778 h 4872662"/>
              <a:gd name="connsiteX73" fmla="*/ 52521 w 2264421"/>
              <a:gd name="connsiteY73" fmla="*/ 2043179 h 4872662"/>
              <a:gd name="connsiteX74" fmla="*/ 117443 w 2264421"/>
              <a:gd name="connsiteY74" fmla="*/ 2132118 h 4872662"/>
              <a:gd name="connsiteX0" fmla="*/ 117443 w 2264421"/>
              <a:gd name="connsiteY0" fmla="*/ 2133190 h 4873734"/>
              <a:gd name="connsiteX1" fmla="*/ 100021 w 2264421"/>
              <a:gd name="connsiteY1" fmla="*/ 1925497 h 4873734"/>
              <a:gd name="connsiteX2" fmla="*/ 147523 w 2264421"/>
              <a:gd name="connsiteY2" fmla="*/ 1058598 h 4873734"/>
              <a:gd name="connsiteX3" fmla="*/ 64395 w 2264421"/>
              <a:gd name="connsiteY3" fmla="*/ 1040785 h 4873734"/>
              <a:gd name="connsiteX4" fmla="*/ 64856 w 2264421"/>
              <a:gd name="connsiteY4" fmla="*/ 800157 h 4873734"/>
              <a:gd name="connsiteX5" fmla="*/ 115977 w 2264421"/>
              <a:gd name="connsiteY5" fmla="*/ 413583 h 4873734"/>
              <a:gd name="connsiteX6" fmla="*/ 633180 w 2264421"/>
              <a:gd name="connsiteY6" fmla="*/ 686717 h 4873734"/>
              <a:gd name="connsiteX7" fmla="*/ 884957 w 2264421"/>
              <a:gd name="connsiteY7" fmla="*/ 286599 h 4873734"/>
              <a:gd name="connsiteX8" fmla="*/ 1049080 w 2264421"/>
              <a:gd name="connsiteY8" fmla="*/ 1338 h 4873734"/>
              <a:gd name="connsiteX9" fmla="*/ 1008708 w 2264421"/>
              <a:gd name="connsiteY9" fmla="*/ 330958 h 4873734"/>
              <a:gd name="connsiteX10" fmla="*/ 1068619 w 2264421"/>
              <a:gd name="connsiteY10" fmla="*/ 356938 h 4873734"/>
              <a:gd name="connsiteX11" fmla="*/ 1080342 w 2264421"/>
              <a:gd name="connsiteY11" fmla="*/ 552322 h 4873734"/>
              <a:gd name="connsiteX12" fmla="*/ 1181942 w 2264421"/>
              <a:gd name="connsiteY12" fmla="*/ 524969 h 4873734"/>
              <a:gd name="connsiteX13" fmla="*/ 1256188 w 2264421"/>
              <a:gd name="connsiteY13" fmla="*/ 665646 h 4873734"/>
              <a:gd name="connsiteX14" fmla="*/ 1279634 w 2264421"/>
              <a:gd name="connsiteY14" fmla="*/ 564046 h 4873734"/>
              <a:gd name="connsiteX15" fmla="*/ 1326526 w 2264421"/>
              <a:gd name="connsiteY15" fmla="*/ 673462 h 4873734"/>
              <a:gd name="connsiteX16" fmla="*/ 1432034 w 2264421"/>
              <a:gd name="connsiteY16" fmla="*/ 540600 h 4873734"/>
              <a:gd name="connsiteX17" fmla="*/ 1451572 w 2264421"/>
              <a:gd name="connsiteY17" fmla="*/ 392108 h 4873734"/>
              <a:gd name="connsiteX18" fmla="*/ 1557080 w 2264421"/>
              <a:gd name="connsiteY18" fmla="*/ 509339 h 4873734"/>
              <a:gd name="connsiteX19" fmla="*/ 1622604 w 2264421"/>
              <a:gd name="connsiteY19" fmla="*/ 506963 h 4873734"/>
              <a:gd name="connsiteX20" fmla="*/ 1740742 w 2264421"/>
              <a:gd name="connsiteY20" fmla="*/ 540600 h 4873734"/>
              <a:gd name="connsiteX21" fmla="*/ 1760280 w 2264421"/>
              <a:gd name="connsiteY21" fmla="*/ 689093 h 4873734"/>
              <a:gd name="connsiteX22" fmla="*/ 1846249 w 2264421"/>
              <a:gd name="connsiteY22" fmla="*/ 564047 h 4873734"/>
              <a:gd name="connsiteX23" fmla="*/ 1862462 w 2264421"/>
              <a:gd name="connsiteY23" fmla="*/ 667178 h 4873734"/>
              <a:gd name="connsiteX24" fmla="*/ 1928311 w 2264421"/>
              <a:gd name="connsiteY24" fmla="*/ 814139 h 4873734"/>
              <a:gd name="connsiteX25" fmla="*/ 1889234 w 2264421"/>
              <a:gd name="connsiteY25" fmla="*/ 923554 h 4873734"/>
              <a:gd name="connsiteX26" fmla="*/ 1889234 w 2264421"/>
              <a:gd name="connsiteY26" fmla="*/ 1146293 h 4873734"/>
              <a:gd name="connsiteX27" fmla="*/ 1916588 w 2264421"/>
              <a:gd name="connsiteY27" fmla="*/ 966539 h 4873734"/>
              <a:gd name="connsiteX28" fmla="*/ 2026003 w 2264421"/>
              <a:gd name="connsiteY28" fmla="*/ 919647 h 4873734"/>
              <a:gd name="connsiteX29" fmla="*/ 2022096 w 2264421"/>
              <a:gd name="connsiteY29" fmla="*/ 1021247 h 4873734"/>
              <a:gd name="connsiteX30" fmla="*/ 2119788 w 2264421"/>
              <a:gd name="connsiteY30" fmla="*/ 907923 h 4873734"/>
              <a:gd name="connsiteX31" fmla="*/ 2131511 w 2264421"/>
              <a:gd name="connsiteY31" fmla="*/ 1001708 h 4873734"/>
              <a:gd name="connsiteX32" fmla="*/ 2174496 w 2264421"/>
              <a:gd name="connsiteY32" fmla="*/ 1068139 h 4873734"/>
              <a:gd name="connsiteX33" fmla="*/ 2123696 w 2264421"/>
              <a:gd name="connsiteY33" fmla="*/ 1107216 h 4873734"/>
              <a:gd name="connsiteX34" fmla="*/ 2115880 w 2264421"/>
              <a:gd name="connsiteY34" fmla="*/ 1443277 h 4873734"/>
              <a:gd name="connsiteX35" fmla="*/ 2182310 w 2264421"/>
              <a:gd name="connsiteY35" fmla="*/ 1329954 h 4873734"/>
              <a:gd name="connsiteX36" fmla="*/ 2201848 w 2264421"/>
              <a:gd name="connsiteY36" fmla="*/ 1607400 h 4873734"/>
              <a:gd name="connsiteX37" fmla="*/ 2264371 w 2264421"/>
              <a:gd name="connsiteY37" fmla="*/ 1658200 h 4873734"/>
              <a:gd name="connsiteX38" fmla="*/ 2240925 w 2264421"/>
              <a:gd name="connsiteY38" fmla="*/ 2318600 h 4873734"/>
              <a:gd name="connsiteX39" fmla="*/ 2115879 w 2264421"/>
              <a:gd name="connsiteY39" fmla="*/ 2627308 h 4873734"/>
              <a:gd name="connsiteX40" fmla="*/ 2068988 w 2264421"/>
              <a:gd name="connsiteY40" fmla="*/ 3037616 h 4873734"/>
              <a:gd name="connsiteX41" fmla="*/ 2049449 w 2264421"/>
              <a:gd name="connsiteY41" fmla="*/ 3475277 h 4873734"/>
              <a:gd name="connsiteX42" fmla="*/ 2014280 w 2264421"/>
              <a:gd name="connsiteY42" fmla="*/ 3565154 h 4873734"/>
              <a:gd name="connsiteX43" fmla="*/ 2057266 w 2264421"/>
              <a:gd name="connsiteY43" fmla="*/ 3651123 h 4873734"/>
              <a:gd name="connsiteX44" fmla="*/ 2022097 w 2264421"/>
              <a:gd name="connsiteY44" fmla="*/ 3741000 h 4873734"/>
              <a:gd name="connsiteX45" fmla="*/ 2022097 w 2264421"/>
              <a:gd name="connsiteY45" fmla="*/ 4037985 h 4873734"/>
              <a:gd name="connsiteX46" fmla="*/ 1959573 w 2264421"/>
              <a:gd name="connsiteY46" fmla="*/ 3741000 h 4873734"/>
              <a:gd name="connsiteX47" fmla="*/ 1873604 w 2264421"/>
              <a:gd name="connsiteY47" fmla="*/ 3803523 h 4873734"/>
              <a:gd name="connsiteX48" fmla="*/ 1869697 w 2264421"/>
              <a:gd name="connsiteY48" fmla="*/ 4229462 h 4873734"/>
              <a:gd name="connsiteX49" fmla="*/ 1818898 w 2264421"/>
              <a:gd name="connsiteY49" fmla="*/ 4116139 h 4873734"/>
              <a:gd name="connsiteX50" fmla="*/ 1818898 w 2264421"/>
              <a:gd name="connsiteY50" fmla="*/ 4456108 h 4873734"/>
              <a:gd name="connsiteX51" fmla="*/ 1752468 w 2264421"/>
              <a:gd name="connsiteY51" fmla="*/ 4006724 h 4873734"/>
              <a:gd name="connsiteX52" fmla="*/ 1607883 w 2264421"/>
              <a:gd name="connsiteY52" fmla="*/ 3412755 h 4873734"/>
              <a:gd name="connsiteX53" fmla="*/ 1768099 w 2264421"/>
              <a:gd name="connsiteY53" fmla="*/ 4811708 h 4873734"/>
              <a:gd name="connsiteX54" fmla="*/ 1420315 w 2264421"/>
              <a:gd name="connsiteY54" fmla="*/ 3662847 h 4873734"/>
              <a:gd name="connsiteX55" fmla="*/ 1412500 w 2264421"/>
              <a:gd name="connsiteY55" fmla="*/ 4409216 h 4873734"/>
              <a:gd name="connsiteX56" fmla="*/ 1342161 w 2264421"/>
              <a:gd name="connsiteY56" fmla="*/ 4159123 h 4873734"/>
              <a:gd name="connsiteX57" fmla="*/ 1342160 w 2264421"/>
              <a:gd name="connsiteY57" fmla="*/ 4573339 h 4873734"/>
              <a:gd name="connsiteX58" fmla="*/ 1181946 w 2264421"/>
              <a:gd name="connsiteY58" fmla="*/ 4276354 h 4873734"/>
              <a:gd name="connsiteX59" fmla="*/ 1045176 w 2264421"/>
              <a:gd name="connsiteY59" fmla="*/ 3967647 h 4873734"/>
              <a:gd name="connsiteX60" fmla="*/ 982653 w 2264421"/>
              <a:gd name="connsiteY60" fmla="*/ 4014539 h 4873734"/>
              <a:gd name="connsiteX61" fmla="*/ 978746 w 2264421"/>
              <a:gd name="connsiteY61" fmla="*/ 4112230 h 4873734"/>
              <a:gd name="connsiteX62" fmla="*/ 897548 w 2264421"/>
              <a:gd name="connsiteY62" fmla="*/ 4098376 h 4873734"/>
              <a:gd name="connsiteX63" fmla="*/ 836293 w 2264421"/>
              <a:gd name="connsiteY63" fmla="*/ 3944302 h 4873734"/>
              <a:gd name="connsiteX64" fmla="*/ 770978 w 2264421"/>
              <a:gd name="connsiteY64" fmla="*/ 4330250 h 4873734"/>
              <a:gd name="connsiteX65" fmla="*/ 687851 w 2264421"/>
              <a:gd name="connsiteY65" fmla="*/ 3997742 h 4873734"/>
              <a:gd name="connsiteX66" fmla="*/ 616599 w 2264421"/>
              <a:gd name="connsiteY66" fmla="*/ 4377752 h 4873734"/>
              <a:gd name="connsiteX67" fmla="*/ 449113 w 2264421"/>
              <a:gd name="connsiteY67" fmla="*/ 4267752 h 4873734"/>
              <a:gd name="connsiteX68" fmla="*/ 271836 w 2264421"/>
              <a:gd name="connsiteY68" fmla="*/ 2810083 h 4873734"/>
              <a:gd name="connsiteX69" fmla="*/ 296738 w 2264421"/>
              <a:gd name="connsiteY69" fmla="*/ 4002257 h 4873734"/>
              <a:gd name="connsiteX70" fmla="*/ 199413 w 2264421"/>
              <a:gd name="connsiteY70" fmla="*/ 2643159 h 4873734"/>
              <a:gd name="connsiteX71" fmla="*/ 141200 w 2264421"/>
              <a:gd name="connsiteY71" fmla="*/ 2935399 h 4873734"/>
              <a:gd name="connsiteX72" fmla="*/ 77048 w 2264421"/>
              <a:gd name="connsiteY72" fmla="*/ 2595658 h 4873734"/>
              <a:gd name="connsiteX73" fmla="*/ 21288 w 2264421"/>
              <a:gd name="connsiteY73" fmla="*/ 2802850 h 4873734"/>
              <a:gd name="connsiteX74" fmla="*/ 52521 w 2264421"/>
              <a:gd name="connsiteY74" fmla="*/ 2044251 h 4873734"/>
              <a:gd name="connsiteX75" fmla="*/ 117443 w 2264421"/>
              <a:gd name="connsiteY75" fmla="*/ 2133190 h 4873734"/>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822434 w 2264421"/>
              <a:gd name="connsiteY7" fmla="*/ 219961 h 4873526"/>
              <a:gd name="connsiteX8" fmla="*/ 884957 w 2264421"/>
              <a:gd name="connsiteY8" fmla="*/ 286391 h 4873526"/>
              <a:gd name="connsiteX9" fmla="*/ 1049080 w 2264421"/>
              <a:gd name="connsiteY9" fmla="*/ 1130 h 4873526"/>
              <a:gd name="connsiteX10" fmla="*/ 1008708 w 2264421"/>
              <a:gd name="connsiteY10" fmla="*/ 330750 h 4873526"/>
              <a:gd name="connsiteX11" fmla="*/ 1068619 w 2264421"/>
              <a:gd name="connsiteY11" fmla="*/ 356730 h 4873526"/>
              <a:gd name="connsiteX12" fmla="*/ 1080342 w 2264421"/>
              <a:gd name="connsiteY12" fmla="*/ 552114 h 4873526"/>
              <a:gd name="connsiteX13" fmla="*/ 1181942 w 2264421"/>
              <a:gd name="connsiteY13" fmla="*/ 524761 h 4873526"/>
              <a:gd name="connsiteX14" fmla="*/ 1256188 w 2264421"/>
              <a:gd name="connsiteY14" fmla="*/ 665438 h 4873526"/>
              <a:gd name="connsiteX15" fmla="*/ 1279634 w 2264421"/>
              <a:gd name="connsiteY15" fmla="*/ 563838 h 4873526"/>
              <a:gd name="connsiteX16" fmla="*/ 1326526 w 2264421"/>
              <a:gd name="connsiteY16" fmla="*/ 673254 h 4873526"/>
              <a:gd name="connsiteX17" fmla="*/ 1432034 w 2264421"/>
              <a:gd name="connsiteY17" fmla="*/ 540392 h 4873526"/>
              <a:gd name="connsiteX18" fmla="*/ 1451572 w 2264421"/>
              <a:gd name="connsiteY18" fmla="*/ 391900 h 4873526"/>
              <a:gd name="connsiteX19" fmla="*/ 1557080 w 2264421"/>
              <a:gd name="connsiteY19" fmla="*/ 509131 h 4873526"/>
              <a:gd name="connsiteX20" fmla="*/ 1622604 w 2264421"/>
              <a:gd name="connsiteY20" fmla="*/ 506755 h 4873526"/>
              <a:gd name="connsiteX21" fmla="*/ 1740742 w 2264421"/>
              <a:gd name="connsiteY21" fmla="*/ 540392 h 4873526"/>
              <a:gd name="connsiteX22" fmla="*/ 1760280 w 2264421"/>
              <a:gd name="connsiteY22" fmla="*/ 688885 h 4873526"/>
              <a:gd name="connsiteX23" fmla="*/ 1846249 w 2264421"/>
              <a:gd name="connsiteY23" fmla="*/ 563839 h 4873526"/>
              <a:gd name="connsiteX24" fmla="*/ 1862462 w 2264421"/>
              <a:gd name="connsiteY24" fmla="*/ 666970 h 4873526"/>
              <a:gd name="connsiteX25" fmla="*/ 1928311 w 2264421"/>
              <a:gd name="connsiteY25" fmla="*/ 813931 h 4873526"/>
              <a:gd name="connsiteX26" fmla="*/ 1889234 w 2264421"/>
              <a:gd name="connsiteY26" fmla="*/ 923346 h 4873526"/>
              <a:gd name="connsiteX27" fmla="*/ 1889234 w 2264421"/>
              <a:gd name="connsiteY27" fmla="*/ 1146085 h 4873526"/>
              <a:gd name="connsiteX28" fmla="*/ 1916588 w 2264421"/>
              <a:gd name="connsiteY28" fmla="*/ 966331 h 4873526"/>
              <a:gd name="connsiteX29" fmla="*/ 2026003 w 2264421"/>
              <a:gd name="connsiteY29" fmla="*/ 919439 h 4873526"/>
              <a:gd name="connsiteX30" fmla="*/ 2022096 w 2264421"/>
              <a:gd name="connsiteY30" fmla="*/ 1021039 h 4873526"/>
              <a:gd name="connsiteX31" fmla="*/ 2119788 w 2264421"/>
              <a:gd name="connsiteY31" fmla="*/ 907715 h 4873526"/>
              <a:gd name="connsiteX32" fmla="*/ 2131511 w 2264421"/>
              <a:gd name="connsiteY32" fmla="*/ 1001500 h 4873526"/>
              <a:gd name="connsiteX33" fmla="*/ 2174496 w 2264421"/>
              <a:gd name="connsiteY33" fmla="*/ 1067931 h 4873526"/>
              <a:gd name="connsiteX34" fmla="*/ 2123696 w 2264421"/>
              <a:gd name="connsiteY34" fmla="*/ 1107008 h 4873526"/>
              <a:gd name="connsiteX35" fmla="*/ 2115880 w 2264421"/>
              <a:gd name="connsiteY35" fmla="*/ 1443069 h 4873526"/>
              <a:gd name="connsiteX36" fmla="*/ 2182310 w 2264421"/>
              <a:gd name="connsiteY36" fmla="*/ 1329746 h 4873526"/>
              <a:gd name="connsiteX37" fmla="*/ 2201848 w 2264421"/>
              <a:gd name="connsiteY37" fmla="*/ 1607192 h 4873526"/>
              <a:gd name="connsiteX38" fmla="*/ 2264371 w 2264421"/>
              <a:gd name="connsiteY38" fmla="*/ 1657992 h 4873526"/>
              <a:gd name="connsiteX39" fmla="*/ 2240925 w 2264421"/>
              <a:gd name="connsiteY39" fmla="*/ 2318392 h 4873526"/>
              <a:gd name="connsiteX40" fmla="*/ 2115879 w 2264421"/>
              <a:gd name="connsiteY40" fmla="*/ 2627100 h 4873526"/>
              <a:gd name="connsiteX41" fmla="*/ 2068988 w 2264421"/>
              <a:gd name="connsiteY41" fmla="*/ 3037408 h 4873526"/>
              <a:gd name="connsiteX42" fmla="*/ 2049449 w 2264421"/>
              <a:gd name="connsiteY42" fmla="*/ 3475069 h 4873526"/>
              <a:gd name="connsiteX43" fmla="*/ 2014280 w 2264421"/>
              <a:gd name="connsiteY43" fmla="*/ 3564946 h 4873526"/>
              <a:gd name="connsiteX44" fmla="*/ 2057266 w 2264421"/>
              <a:gd name="connsiteY44" fmla="*/ 3650915 h 4873526"/>
              <a:gd name="connsiteX45" fmla="*/ 2022097 w 2264421"/>
              <a:gd name="connsiteY45" fmla="*/ 3740792 h 4873526"/>
              <a:gd name="connsiteX46" fmla="*/ 2022097 w 2264421"/>
              <a:gd name="connsiteY46" fmla="*/ 4037777 h 4873526"/>
              <a:gd name="connsiteX47" fmla="*/ 1959573 w 2264421"/>
              <a:gd name="connsiteY47" fmla="*/ 3740792 h 4873526"/>
              <a:gd name="connsiteX48" fmla="*/ 1873604 w 2264421"/>
              <a:gd name="connsiteY48" fmla="*/ 3803315 h 4873526"/>
              <a:gd name="connsiteX49" fmla="*/ 1869697 w 2264421"/>
              <a:gd name="connsiteY49" fmla="*/ 4229254 h 4873526"/>
              <a:gd name="connsiteX50" fmla="*/ 1818898 w 2264421"/>
              <a:gd name="connsiteY50" fmla="*/ 4115931 h 4873526"/>
              <a:gd name="connsiteX51" fmla="*/ 1818898 w 2264421"/>
              <a:gd name="connsiteY51" fmla="*/ 4455900 h 4873526"/>
              <a:gd name="connsiteX52" fmla="*/ 1752468 w 2264421"/>
              <a:gd name="connsiteY52" fmla="*/ 4006516 h 4873526"/>
              <a:gd name="connsiteX53" fmla="*/ 1607883 w 2264421"/>
              <a:gd name="connsiteY53" fmla="*/ 3412547 h 4873526"/>
              <a:gd name="connsiteX54" fmla="*/ 1768099 w 2264421"/>
              <a:gd name="connsiteY54" fmla="*/ 4811500 h 4873526"/>
              <a:gd name="connsiteX55" fmla="*/ 1420315 w 2264421"/>
              <a:gd name="connsiteY55" fmla="*/ 3662639 h 4873526"/>
              <a:gd name="connsiteX56" fmla="*/ 1412500 w 2264421"/>
              <a:gd name="connsiteY56" fmla="*/ 4409008 h 4873526"/>
              <a:gd name="connsiteX57" fmla="*/ 1342161 w 2264421"/>
              <a:gd name="connsiteY57" fmla="*/ 4158915 h 4873526"/>
              <a:gd name="connsiteX58" fmla="*/ 1342160 w 2264421"/>
              <a:gd name="connsiteY58" fmla="*/ 4573131 h 4873526"/>
              <a:gd name="connsiteX59" fmla="*/ 1181946 w 2264421"/>
              <a:gd name="connsiteY59" fmla="*/ 4276146 h 4873526"/>
              <a:gd name="connsiteX60" fmla="*/ 1045176 w 2264421"/>
              <a:gd name="connsiteY60" fmla="*/ 3967439 h 4873526"/>
              <a:gd name="connsiteX61" fmla="*/ 982653 w 2264421"/>
              <a:gd name="connsiteY61" fmla="*/ 4014331 h 4873526"/>
              <a:gd name="connsiteX62" fmla="*/ 978746 w 2264421"/>
              <a:gd name="connsiteY62" fmla="*/ 4112022 h 4873526"/>
              <a:gd name="connsiteX63" fmla="*/ 897548 w 2264421"/>
              <a:gd name="connsiteY63" fmla="*/ 4098168 h 4873526"/>
              <a:gd name="connsiteX64" fmla="*/ 836293 w 2264421"/>
              <a:gd name="connsiteY64" fmla="*/ 3944094 h 4873526"/>
              <a:gd name="connsiteX65" fmla="*/ 770978 w 2264421"/>
              <a:gd name="connsiteY65" fmla="*/ 4330042 h 4873526"/>
              <a:gd name="connsiteX66" fmla="*/ 687851 w 2264421"/>
              <a:gd name="connsiteY66" fmla="*/ 3997534 h 4873526"/>
              <a:gd name="connsiteX67" fmla="*/ 616599 w 2264421"/>
              <a:gd name="connsiteY67" fmla="*/ 4377544 h 4873526"/>
              <a:gd name="connsiteX68" fmla="*/ 449113 w 2264421"/>
              <a:gd name="connsiteY68" fmla="*/ 4267544 h 4873526"/>
              <a:gd name="connsiteX69" fmla="*/ 271836 w 2264421"/>
              <a:gd name="connsiteY69" fmla="*/ 2809875 h 4873526"/>
              <a:gd name="connsiteX70" fmla="*/ 296738 w 2264421"/>
              <a:gd name="connsiteY70" fmla="*/ 4002049 h 4873526"/>
              <a:gd name="connsiteX71" fmla="*/ 199413 w 2264421"/>
              <a:gd name="connsiteY71" fmla="*/ 2642951 h 4873526"/>
              <a:gd name="connsiteX72" fmla="*/ 141200 w 2264421"/>
              <a:gd name="connsiteY72" fmla="*/ 2935191 h 4873526"/>
              <a:gd name="connsiteX73" fmla="*/ 77048 w 2264421"/>
              <a:gd name="connsiteY73" fmla="*/ 2595450 h 4873526"/>
              <a:gd name="connsiteX74" fmla="*/ 21288 w 2264421"/>
              <a:gd name="connsiteY74" fmla="*/ 2802642 h 4873526"/>
              <a:gd name="connsiteX75" fmla="*/ 52521 w 2264421"/>
              <a:gd name="connsiteY75" fmla="*/ 2044043 h 4873526"/>
              <a:gd name="connsiteX76" fmla="*/ 117443 w 2264421"/>
              <a:gd name="connsiteY76"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771634 w 2264421"/>
              <a:gd name="connsiteY7" fmla="*/ 352822 h 4873526"/>
              <a:gd name="connsiteX8" fmla="*/ 822434 w 2264421"/>
              <a:gd name="connsiteY8" fmla="*/ 219961 h 4873526"/>
              <a:gd name="connsiteX9" fmla="*/ 884957 w 2264421"/>
              <a:gd name="connsiteY9" fmla="*/ 286391 h 4873526"/>
              <a:gd name="connsiteX10" fmla="*/ 1049080 w 2264421"/>
              <a:gd name="connsiteY10" fmla="*/ 1130 h 4873526"/>
              <a:gd name="connsiteX11" fmla="*/ 1008708 w 2264421"/>
              <a:gd name="connsiteY11" fmla="*/ 330750 h 4873526"/>
              <a:gd name="connsiteX12" fmla="*/ 1068619 w 2264421"/>
              <a:gd name="connsiteY12" fmla="*/ 356730 h 4873526"/>
              <a:gd name="connsiteX13" fmla="*/ 1080342 w 2264421"/>
              <a:gd name="connsiteY13" fmla="*/ 552114 h 4873526"/>
              <a:gd name="connsiteX14" fmla="*/ 1181942 w 2264421"/>
              <a:gd name="connsiteY14" fmla="*/ 524761 h 4873526"/>
              <a:gd name="connsiteX15" fmla="*/ 1256188 w 2264421"/>
              <a:gd name="connsiteY15" fmla="*/ 665438 h 4873526"/>
              <a:gd name="connsiteX16" fmla="*/ 1279634 w 2264421"/>
              <a:gd name="connsiteY16" fmla="*/ 563838 h 4873526"/>
              <a:gd name="connsiteX17" fmla="*/ 1326526 w 2264421"/>
              <a:gd name="connsiteY17" fmla="*/ 673254 h 4873526"/>
              <a:gd name="connsiteX18" fmla="*/ 1432034 w 2264421"/>
              <a:gd name="connsiteY18" fmla="*/ 540392 h 4873526"/>
              <a:gd name="connsiteX19" fmla="*/ 1451572 w 2264421"/>
              <a:gd name="connsiteY19" fmla="*/ 391900 h 4873526"/>
              <a:gd name="connsiteX20" fmla="*/ 1557080 w 2264421"/>
              <a:gd name="connsiteY20" fmla="*/ 509131 h 4873526"/>
              <a:gd name="connsiteX21" fmla="*/ 1622604 w 2264421"/>
              <a:gd name="connsiteY21" fmla="*/ 506755 h 4873526"/>
              <a:gd name="connsiteX22" fmla="*/ 1740742 w 2264421"/>
              <a:gd name="connsiteY22" fmla="*/ 540392 h 4873526"/>
              <a:gd name="connsiteX23" fmla="*/ 1760280 w 2264421"/>
              <a:gd name="connsiteY23" fmla="*/ 688885 h 4873526"/>
              <a:gd name="connsiteX24" fmla="*/ 1846249 w 2264421"/>
              <a:gd name="connsiteY24" fmla="*/ 563839 h 4873526"/>
              <a:gd name="connsiteX25" fmla="*/ 1862462 w 2264421"/>
              <a:gd name="connsiteY25" fmla="*/ 666970 h 4873526"/>
              <a:gd name="connsiteX26" fmla="*/ 1928311 w 2264421"/>
              <a:gd name="connsiteY26" fmla="*/ 813931 h 4873526"/>
              <a:gd name="connsiteX27" fmla="*/ 1889234 w 2264421"/>
              <a:gd name="connsiteY27" fmla="*/ 923346 h 4873526"/>
              <a:gd name="connsiteX28" fmla="*/ 1889234 w 2264421"/>
              <a:gd name="connsiteY28" fmla="*/ 1146085 h 4873526"/>
              <a:gd name="connsiteX29" fmla="*/ 1916588 w 2264421"/>
              <a:gd name="connsiteY29" fmla="*/ 966331 h 4873526"/>
              <a:gd name="connsiteX30" fmla="*/ 2026003 w 2264421"/>
              <a:gd name="connsiteY30" fmla="*/ 919439 h 4873526"/>
              <a:gd name="connsiteX31" fmla="*/ 2022096 w 2264421"/>
              <a:gd name="connsiteY31" fmla="*/ 1021039 h 4873526"/>
              <a:gd name="connsiteX32" fmla="*/ 2119788 w 2264421"/>
              <a:gd name="connsiteY32" fmla="*/ 907715 h 4873526"/>
              <a:gd name="connsiteX33" fmla="*/ 2131511 w 2264421"/>
              <a:gd name="connsiteY33" fmla="*/ 1001500 h 4873526"/>
              <a:gd name="connsiteX34" fmla="*/ 2174496 w 2264421"/>
              <a:gd name="connsiteY34" fmla="*/ 1067931 h 4873526"/>
              <a:gd name="connsiteX35" fmla="*/ 2123696 w 2264421"/>
              <a:gd name="connsiteY35" fmla="*/ 1107008 h 4873526"/>
              <a:gd name="connsiteX36" fmla="*/ 2115880 w 2264421"/>
              <a:gd name="connsiteY36" fmla="*/ 1443069 h 4873526"/>
              <a:gd name="connsiteX37" fmla="*/ 2182310 w 2264421"/>
              <a:gd name="connsiteY37" fmla="*/ 1329746 h 4873526"/>
              <a:gd name="connsiteX38" fmla="*/ 2201848 w 2264421"/>
              <a:gd name="connsiteY38" fmla="*/ 1607192 h 4873526"/>
              <a:gd name="connsiteX39" fmla="*/ 2264371 w 2264421"/>
              <a:gd name="connsiteY39" fmla="*/ 1657992 h 4873526"/>
              <a:gd name="connsiteX40" fmla="*/ 2240925 w 2264421"/>
              <a:gd name="connsiteY40" fmla="*/ 2318392 h 4873526"/>
              <a:gd name="connsiteX41" fmla="*/ 2115879 w 2264421"/>
              <a:gd name="connsiteY41" fmla="*/ 2627100 h 4873526"/>
              <a:gd name="connsiteX42" fmla="*/ 2068988 w 2264421"/>
              <a:gd name="connsiteY42" fmla="*/ 3037408 h 4873526"/>
              <a:gd name="connsiteX43" fmla="*/ 2049449 w 2264421"/>
              <a:gd name="connsiteY43" fmla="*/ 3475069 h 4873526"/>
              <a:gd name="connsiteX44" fmla="*/ 2014280 w 2264421"/>
              <a:gd name="connsiteY44" fmla="*/ 3564946 h 4873526"/>
              <a:gd name="connsiteX45" fmla="*/ 2057266 w 2264421"/>
              <a:gd name="connsiteY45" fmla="*/ 3650915 h 4873526"/>
              <a:gd name="connsiteX46" fmla="*/ 2022097 w 2264421"/>
              <a:gd name="connsiteY46" fmla="*/ 3740792 h 4873526"/>
              <a:gd name="connsiteX47" fmla="*/ 2022097 w 2264421"/>
              <a:gd name="connsiteY47" fmla="*/ 4037777 h 4873526"/>
              <a:gd name="connsiteX48" fmla="*/ 1959573 w 2264421"/>
              <a:gd name="connsiteY48" fmla="*/ 3740792 h 4873526"/>
              <a:gd name="connsiteX49" fmla="*/ 1873604 w 2264421"/>
              <a:gd name="connsiteY49" fmla="*/ 3803315 h 4873526"/>
              <a:gd name="connsiteX50" fmla="*/ 1869697 w 2264421"/>
              <a:gd name="connsiteY50" fmla="*/ 4229254 h 4873526"/>
              <a:gd name="connsiteX51" fmla="*/ 1818898 w 2264421"/>
              <a:gd name="connsiteY51" fmla="*/ 4115931 h 4873526"/>
              <a:gd name="connsiteX52" fmla="*/ 1818898 w 2264421"/>
              <a:gd name="connsiteY52" fmla="*/ 4455900 h 4873526"/>
              <a:gd name="connsiteX53" fmla="*/ 1752468 w 2264421"/>
              <a:gd name="connsiteY53" fmla="*/ 4006516 h 4873526"/>
              <a:gd name="connsiteX54" fmla="*/ 1607883 w 2264421"/>
              <a:gd name="connsiteY54" fmla="*/ 3412547 h 4873526"/>
              <a:gd name="connsiteX55" fmla="*/ 1768099 w 2264421"/>
              <a:gd name="connsiteY55" fmla="*/ 4811500 h 4873526"/>
              <a:gd name="connsiteX56" fmla="*/ 1420315 w 2264421"/>
              <a:gd name="connsiteY56" fmla="*/ 3662639 h 4873526"/>
              <a:gd name="connsiteX57" fmla="*/ 1412500 w 2264421"/>
              <a:gd name="connsiteY57" fmla="*/ 4409008 h 4873526"/>
              <a:gd name="connsiteX58" fmla="*/ 1342161 w 2264421"/>
              <a:gd name="connsiteY58" fmla="*/ 4158915 h 4873526"/>
              <a:gd name="connsiteX59" fmla="*/ 1342160 w 2264421"/>
              <a:gd name="connsiteY59" fmla="*/ 4573131 h 4873526"/>
              <a:gd name="connsiteX60" fmla="*/ 1181946 w 2264421"/>
              <a:gd name="connsiteY60" fmla="*/ 4276146 h 4873526"/>
              <a:gd name="connsiteX61" fmla="*/ 1045176 w 2264421"/>
              <a:gd name="connsiteY61" fmla="*/ 3967439 h 4873526"/>
              <a:gd name="connsiteX62" fmla="*/ 982653 w 2264421"/>
              <a:gd name="connsiteY62" fmla="*/ 4014331 h 4873526"/>
              <a:gd name="connsiteX63" fmla="*/ 978746 w 2264421"/>
              <a:gd name="connsiteY63" fmla="*/ 4112022 h 4873526"/>
              <a:gd name="connsiteX64" fmla="*/ 897548 w 2264421"/>
              <a:gd name="connsiteY64" fmla="*/ 4098168 h 4873526"/>
              <a:gd name="connsiteX65" fmla="*/ 836293 w 2264421"/>
              <a:gd name="connsiteY65" fmla="*/ 3944094 h 4873526"/>
              <a:gd name="connsiteX66" fmla="*/ 770978 w 2264421"/>
              <a:gd name="connsiteY66" fmla="*/ 4330042 h 4873526"/>
              <a:gd name="connsiteX67" fmla="*/ 687851 w 2264421"/>
              <a:gd name="connsiteY67" fmla="*/ 3997534 h 4873526"/>
              <a:gd name="connsiteX68" fmla="*/ 616599 w 2264421"/>
              <a:gd name="connsiteY68" fmla="*/ 4377544 h 4873526"/>
              <a:gd name="connsiteX69" fmla="*/ 449113 w 2264421"/>
              <a:gd name="connsiteY69" fmla="*/ 4267544 h 4873526"/>
              <a:gd name="connsiteX70" fmla="*/ 271836 w 2264421"/>
              <a:gd name="connsiteY70" fmla="*/ 2809875 h 4873526"/>
              <a:gd name="connsiteX71" fmla="*/ 296738 w 2264421"/>
              <a:gd name="connsiteY71" fmla="*/ 4002049 h 4873526"/>
              <a:gd name="connsiteX72" fmla="*/ 199413 w 2264421"/>
              <a:gd name="connsiteY72" fmla="*/ 2642951 h 4873526"/>
              <a:gd name="connsiteX73" fmla="*/ 141200 w 2264421"/>
              <a:gd name="connsiteY73" fmla="*/ 2935191 h 4873526"/>
              <a:gd name="connsiteX74" fmla="*/ 77048 w 2264421"/>
              <a:gd name="connsiteY74" fmla="*/ 2595450 h 4873526"/>
              <a:gd name="connsiteX75" fmla="*/ 21288 w 2264421"/>
              <a:gd name="connsiteY75" fmla="*/ 2802642 h 4873526"/>
              <a:gd name="connsiteX76" fmla="*/ 52521 w 2264421"/>
              <a:gd name="connsiteY76" fmla="*/ 2044043 h 4873526"/>
              <a:gd name="connsiteX77" fmla="*/ 117443 w 2264421"/>
              <a:gd name="connsiteY77"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716926 w 2264421"/>
              <a:gd name="connsiteY7" fmla="*/ 286391 h 4873526"/>
              <a:gd name="connsiteX8" fmla="*/ 771634 w 2264421"/>
              <a:gd name="connsiteY8" fmla="*/ 352822 h 4873526"/>
              <a:gd name="connsiteX9" fmla="*/ 822434 w 2264421"/>
              <a:gd name="connsiteY9" fmla="*/ 219961 h 4873526"/>
              <a:gd name="connsiteX10" fmla="*/ 884957 w 2264421"/>
              <a:gd name="connsiteY10" fmla="*/ 286391 h 4873526"/>
              <a:gd name="connsiteX11" fmla="*/ 1049080 w 2264421"/>
              <a:gd name="connsiteY11" fmla="*/ 1130 h 4873526"/>
              <a:gd name="connsiteX12" fmla="*/ 1008708 w 2264421"/>
              <a:gd name="connsiteY12" fmla="*/ 330750 h 4873526"/>
              <a:gd name="connsiteX13" fmla="*/ 1068619 w 2264421"/>
              <a:gd name="connsiteY13" fmla="*/ 356730 h 4873526"/>
              <a:gd name="connsiteX14" fmla="*/ 1080342 w 2264421"/>
              <a:gd name="connsiteY14" fmla="*/ 552114 h 4873526"/>
              <a:gd name="connsiteX15" fmla="*/ 1181942 w 2264421"/>
              <a:gd name="connsiteY15" fmla="*/ 524761 h 4873526"/>
              <a:gd name="connsiteX16" fmla="*/ 1256188 w 2264421"/>
              <a:gd name="connsiteY16" fmla="*/ 665438 h 4873526"/>
              <a:gd name="connsiteX17" fmla="*/ 1279634 w 2264421"/>
              <a:gd name="connsiteY17" fmla="*/ 563838 h 4873526"/>
              <a:gd name="connsiteX18" fmla="*/ 1326526 w 2264421"/>
              <a:gd name="connsiteY18" fmla="*/ 673254 h 4873526"/>
              <a:gd name="connsiteX19" fmla="*/ 1432034 w 2264421"/>
              <a:gd name="connsiteY19" fmla="*/ 540392 h 4873526"/>
              <a:gd name="connsiteX20" fmla="*/ 1451572 w 2264421"/>
              <a:gd name="connsiteY20" fmla="*/ 391900 h 4873526"/>
              <a:gd name="connsiteX21" fmla="*/ 1557080 w 2264421"/>
              <a:gd name="connsiteY21" fmla="*/ 509131 h 4873526"/>
              <a:gd name="connsiteX22" fmla="*/ 1622604 w 2264421"/>
              <a:gd name="connsiteY22" fmla="*/ 506755 h 4873526"/>
              <a:gd name="connsiteX23" fmla="*/ 1740742 w 2264421"/>
              <a:gd name="connsiteY23" fmla="*/ 540392 h 4873526"/>
              <a:gd name="connsiteX24" fmla="*/ 1760280 w 2264421"/>
              <a:gd name="connsiteY24" fmla="*/ 688885 h 4873526"/>
              <a:gd name="connsiteX25" fmla="*/ 1846249 w 2264421"/>
              <a:gd name="connsiteY25" fmla="*/ 563839 h 4873526"/>
              <a:gd name="connsiteX26" fmla="*/ 1862462 w 2264421"/>
              <a:gd name="connsiteY26" fmla="*/ 666970 h 4873526"/>
              <a:gd name="connsiteX27" fmla="*/ 1928311 w 2264421"/>
              <a:gd name="connsiteY27" fmla="*/ 813931 h 4873526"/>
              <a:gd name="connsiteX28" fmla="*/ 1889234 w 2264421"/>
              <a:gd name="connsiteY28" fmla="*/ 923346 h 4873526"/>
              <a:gd name="connsiteX29" fmla="*/ 1889234 w 2264421"/>
              <a:gd name="connsiteY29" fmla="*/ 1146085 h 4873526"/>
              <a:gd name="connsiteX30" fmla="*/ 1916588 w 2264421"/>
              <a:gd name="connsiteY30" fmla="*/ 966331 h 4873526"/>
              <a:gd name="connsiteX31" fmla="*/ 2026003 w 2264421"/>
              <a:gd name="connsiteY31" fmla="*/ 919439 h 4873526"/>
              <a:gd name="connsiteX32" fmla="*/ 2022096 w 2264421"/>
              <a:gd name="connsiteY32" fmla="*/ 1021039 h 4873526"/>
              <a:gd name="connsiteX33" fmla="*/ 2119788 w 2264421"/>
              <a:gd name="connsiteY33" fmla="*/ 907715 h 4873526"/>
              <a:gd name="connsiteX34" fmla="*/ 2131511 w 2264421"/>
              <a:gd name="connsiteY34" fmla="*/ 1001500 h 4873526"/>
              <a:gd name="connsiteX35" fmla="*/ 2174496 w 2264421"/>
              <a:gd name="connsiteY35" fmla="*/ 1067931 h 4873526"/>
              <a:gd name="connsiteX36" fmla="*/ 2123696 w 2264421"/>
              <a:gd name="connsiteY36" fmla="*/ 1107008 h 4873526"/>
              <a:gd name="connsiteX37" fmla="*/ 2115880 w 2264421"/>
              <a:gd name="connsiteY37" fmla="*/ 1443069 h 4873526"/>
              <a:gd name="connsiteX38" fmla="*/ 2182310 w 2264421"/>
              <a:gd name="connsiteY38" fmla="*/ 1329746 h 4873526"/>
              <a:gd name="connsiteX39" fmla="*/ 2201848 w 2264421"/>
              <a:gd name="connsiteY39" fmla="*/ 1607192 h 4873526"/>
              <a:gd name="connsiteX40" fmla="*/ 2264371 w 2264421"/>
              <a:gd name="connsiteY40" fmla="*/ 1657992 h 4873526"/>
              <a:gd name="connsiteX41" fmla="*/ 2240925 w 2264421"/>
              <a:gd name="connsiteY41" fmla="*/ 2318392 h 4873526"/>
              <a:gd name="connsiteX42" fmla="*/ 2115879 w 2264421"/>
              <a:gd name="connsiteY42" fmla="*/ 2627100 h 4873526"/>
              <a:gd name="connsiteX43" fmla="*/ 2068988 w 2264421"/>
              <a:gd name="connsiteY43" fmla="*/ 3037408 h 4873526"/>
              <a:gd name="connsiteX44" fmla="*/ 2049449 w 2264421"/>
              <a:gd name="connsiteY44" fmla="*/ 3475069 h 4873526"/>
              <a:gd name="connsiteX45" fmla="*/ 2014280 w 2264421"/>
              <a:gd name="connsiteY45" fmla="*/ 3564946 h 4873526"/>
              <a:gd name="connsiteX46" fmla="*/ 2057266 w 2264421"/>
              <a:gd name="connsiteY46" fmla="*/ 3650915 h 4873526"/>
              <a:gd name="connsiteX47" fmla="*/ 2022097 w 2264421"/>
              <a:gd name="connsiteY47" fmla="*/ 3740792 h 4873526"/>
              <a:gd name="connsiteX48" fmla="*/ 2022097 w 2264421"/>
              <a:gd name="connsiteY48" fmla="*/ 4037777 h 4873526"/>
              <a:gd name="connsiteX49" fmla="*/ 1959573 w 2264421"/>
              <a:gd name="connsiteY49" fmla="*/ 3740792 h 4873526"/>
              <a:gd name="connsiteX50" fmla="*/ 1873604 w 2264421"/>
              <a:gd name="connsiteY50" fmla="*/ 3803315 h 4873526"/>
              <a:gd name="connsiteX51" fmla="*/ 1869697 w 2264421"/>
              <a:gd name="connsiteY51" fmla="*/ 4229254 h 4873526"/>
              <a:gd name="connsiteX52" fmla="*/ 1818898 w 2264421"/>
              <a:gd name="connsiteY52" fmla="*/ 4115931 h 4873526"/>
              <a:gd name="connsiteX53" fmla="*/ 1818898 w 2264421"/>
              <a:gd name="connsiteY53" fmla="*/ 4455900 h 4873526"/>
              <a:gd name="connsiteX54" fmla="*/ 1752468 w 2264421"/>
              <a:gd name="connsiteY54" fmla="*/ 4006516 h 4873526"/>
              <a:gd name="connsiteX55" fmla="*/ 1607883 w 2264421"/>
              <a:gd name="connsiteY55" fmla="*/ 3412547 h 4873526"/>
              <a:gd name="connsiteX56" fmla="*/ 1768099 w 2264421"/>
              <a:gd name="connsiteY56" fmla="*/ 4811500 h 4873526"/>
              <a:gd name="connsiteX57" fmla="*/ 1420315 w 2264421"/>
              <a:gd name="connsiteY57" fmla="*/ 3662639 h 4873526"/>
              <a:gd name="connsiteX58" fmla="*/ 1412500 w 2264421"/>
              <a:gd name="connsiteY58" fmla="*/ 4409008 h 4873526"/>
              <a:gd name="connsiteX59" fmla="*/ 1342161 w 2264421"/>
              <a:gd name="connsiteY59" fmla="*/ 4158915 h 4873526"/>
              <a:gd name="connsiteX60" fmla="*/ 1342160 w 2264421"/>
              <a:gd name="connsiteY60" fmla="*/ 4573131 h 4873526"/>
              <a:gd name="connsiteX61" fmla="*/ 1181946 w 2264421"/>
              <a:gd name="connsiteY61" fmla="*/ 4276146 h 4873526"/>
              <a:gd name="connsiteX62" fmla="*/ 1045176 w 2264421"/>
              <a:gd name="connsiteY62" fmla="*/ 3967439 h 4873526"/>
              <a:gd name="connsiteX63" fmla="*/ 982653 w 2264421"/>
              <a:gd name="connsiteY63" fmla="*/ 4014331 h 4873526"/>
              <a:gd name="connsiteX64" fmla="*/ 978746 w 2264421"/>
              <a:gd name="connsiteY64" fmla="*/ 4112022 h 4873526"/>
              <a:gd name="connsiteX65" fmla="*/ 897548 w 2264421"/>
              <a:gd name="connsiteY65" fmla="*/ 4098168 h 4873526"/>
              <a:gd name="connsiteX66" fmla="*/ 836293 w 2264421"/>
              <a:gd name="connsiteY66" fmla="*/ 3944094 h 4873526"/>
              <a:gd name="connsiteX67" fmla="*/ 770978 w 2264421"/>
              <a:gd name="connsiteY67" fmla="*/ 4330042 h 4873526"/>
              <a:gd name="connsiteX68" fmla="*/ 687851 w 2264421"/>
              <a:gd name="connsiteY68" fmla="*/ 3997534 h 4873526"/>
              <a:gd name="connsiteX69" fmla="*/ 616599 w 2264421"/>
              <a:gd name="connsiteY69" fmla="*/ 4377544 h 4873526"/>
              <a:gd name="connsiteX70" fmla="*/ 449113 w 2264421"/>
              <a:gd name="connsiteY70" fmla="*/ 4267544 h 4873526"/>
              <a:gd name="connsiteX71" fmla="*/ 271836 w 2264421"/>
              <a:gd name="connsiteY71" fmla="*/ 2809875 h 4873526"/>
              <a:gd name="connsiteX72" fmla="*/ 296738 w 2264421"/>
              <a:gd name="connsiteY72" fmla="*/ 4002049 h 4873526"/>
              <a:gd name="connsiteX73" fmla="*/ 199413 w 2264421"/>
              <a:gd name="connsiteY73" fmla="*/ 2642951 h 4873526"/>
              <a:gd name="connsiteX74" fmla="*/ 141200 w 2264421"/>
              <a:gd name="connsiteY74" fmla="*/ 2935191 h 4873526"/>
              <a:gd name="connsiteX75" fmla="*/ 77048 w 2264421"/>
              <a:gd name="connsiteY75" fmla="*/ 2595450 h 4873526"/>
              <a:gd name="connsiteX76" fmla="*/ 21288 w 2264421"/>
              <a:gd name="connsiteY76" fmla="*/ 2802642 h 4873526"/>
              <a:gd name="connsiteX77" fmla="*/ 52521 w 2264421"/>
              <a:gd name="connsiteY77" fmla="*/ 2044043 h 4873526"/>
              <a:gd name="connsiteX78" fmla="*/ 117443 w 2264421"/>
              <a:gd name="connsiteY78"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7087 w 2264421"/>
              <a:gd name="connsiteY6" fmla="*/ 534109 h 4873526"/>
              <a:gd name="connsiteX7" fmla="*/ 716926 w 2264421"/>
              <a:gd name="connsiteY7" fmla="*/ 286391 h 4873526"/>
              <a:gd name="connsiteX8" fmla="*/ 771634 w 2264421"/>
              <a:gd name="connsiteY8" fmla="*/ 352822 h 4873526"/>
              <a:gd name="connsiteX9" fmla="*/ 822434 w 2264421"/>
              <a:gd name="connsiteY9" fmla="*/ 219961 h 4873526"/>
              <a:gd name="connsiteX10" fmla="*/ 884957 w 2264421"/>
              <a:gd name="connsiteY10" fmla="*/ 286391 h 4873526"/>
              <a:gd name="connsiteX11" fmla="*/ 1049080 w 2264421"/>
              <a:gd name="connsiteY11" fmla="*/ 1130 h 4873526"/>
              <a:gd name="connsiteX12" fmla="*/ 1008708 w 2264421"/>
              <a:gd name="connsiteY12" fmla="*/ 330750 h 4873526"/>
              <a:gd name="connsiteX13" fmla="*/ 1068619 w 2264421"/>
              <a:gd name="connsiteY13" fmla="*/ 356730 h 4873526"/>
              <a:gd name="connsiteX14" fmla="*/ 1080342 w 2264421"/>
              <a:gd name="connsiteY14" fmla="*/ 552114 h 4873526"/>
              <a:gd name="connsiteX15" fmla="*/ 1181942 w 2264421"/>
              <a:gd name="connsiteY15" fmla="*/ 524761 h 4873526"/>
              <a:gd name="connsiteX16" fmla="*/ 1256188 w 2264421"/>
              <a:gd name="connsiteY16" fmla="*/ 665438 h 4873526"/>
              <a:gd name="connsiteX17" fmla="*/ 1279634 w 2264421"/>
              <a:gd name="connsiteY17" fmla="*/ 563838 h 4873526"/>
              <a:gd name="connsiteX18" fmla="*/ 1326526 w 2264421"/>
              <a:gd name="connsiteY18" fmla="*/ 673254 h 4873526"/>
              <a:gd name="connsiteX19" fmla="*/ 1432034 w 2264421"/>
              <a:gd name="connsiteY19" fmla="*/ 540392 h 4873526"/>
              <a:gd name="connsiteX20" fmla="*/ 1451572 w 2264421"/>
              <a:gd name="connsiteY20" fmla="*/ 391900 h 4873526"/>
              <a:gd name="connsiteX21" fmla="*/ 1557080 w 2264421"/>
              <a:gd name="connsiteY21" fmla="*/ 509131 h 4873526"/>
              <a:gd name="connsiteX22" fmla="*/ 1622604 w 2264421"/>
              <a:gd name="connsiteY22" fmla="*/ 506755 h 4873526"/>
              <a:gd name="connsiteX23" fmla="*/ 1740742 w 2264421"/>
              <a:gd name="connsiteY23" fmla="*/ 540392 h 4873526"/>
              <a:gd name="connsiteX24" fmla="*/ 1760280 w 2264421"/>
              <a:gd name="connsiteY24" fmla="*/ 688885 h 4873526"/>
              <a:gd name="connsiteX25" fmla="*/ 1846249 w 2264421"/>
              <a:gd name="connsiteY25" fmla="*/ 563839 h 4873526"/>
              <a:gd name="connsiteX26" fmla="*/ 1862462 w 2264421"/>
              <a:gd name="connsiteY26" fmla="*/ 666970 h 4873526"/>
              <a:gd name="connsiteX27" fmla="*/ 1928311 w 2264421"/>
              <a:gd name="connsiteY27" fmla="*/ 813931 h 4873526"/>
              <a:gd name="connsiteX28" fmla="*/ 1889234 w 2264421"/>
              <a:gd name="connsiteY28" fmla="*/ 923346 h 4873526"/>
              <a:gd name="connsiteX29" fmla="*/ 1889234 w 2264421"/>
              <a:gd name="connsiteY29" fmla="*/ 1146085 h 4873526"/>
              <a:gd name="connsiteX30" fmla="*/ 1916588 w 2264421"/>
              <a:gd name="connsiteY30" fmla="*/ 966331 h 4873526"/>
              <a:gd name="connsiteX31" fmla="*/ 2026003 w 2264421"/>
              <a:gd name="connsiteY31" fmla="*/ 919439 h 4873526"/>
              <a:gd name="connsiteX32" fmla="*/ 2022096 w 2264421"/>
              <a:gd name="connsiteY32" fmla="*/ 1021039 h 4873526"/>
              <a:gd name="connsiteX33" fmla="*/ 2119788 w 2264421"/>
              <a:gd name="connsiteY33" fmla="*/ 907715 h 4873526"/>
              <a:gd name="connsiteX34" fmla="*/ 2131511 w 2264421"/>
              <a:gd name="connsiteY34" fmla="*/ 1001500 h 4873526"/>
              <a:gd name="connsiteX35" fmla="*/ 2174496 w 2264421"/>
              <a:gd name="connsiteY35" fmla="*/ 1067931 h 4873526"/>
              <a:gd name="connsiteX36" fmla="*/ 2123696 w 2264421"/>
              <a:gd name="connsiteY36" fmla="*/ 1107008 h 4873526"/>
              <a:gd name="connsiteX37" fmla="*/ 2115880 w 2264421"/>
              <a:gd name="connsiteY37" fmla="*/ 1443069 h 4873526"/>
              <a:gd name="connsiteX38" fmla="*/ 2182310 w 2264421"/>
              <a:gd name="connsiteY38" fmla="*/ 1329746 h 4873526"/>
              <a:gd name="connsiteX39" fmla="*/ 2201848 w 2264421"/>
              <a:gd name="connsiteY39" fmla="*/ 1607192 h 4873526"/>
              <a:gd name="connsiteX40" fmla="*/ 2264371 w 2264421"/>
              <a:gd name="connsiteY40" fmla="*/ 1657992 h 4873526"/>
              <a:gd name="connsiteX41" fmla="*/ 2240925 w 2264421"/>
              <a:gd name="connsiteY41" fmla="*/ 2318392 h 4873526"/>
              <a:gd name="connsiteX42" fmla="*/ 2115879 w 2264421"/>
              <a:gd name="connsiteY42" fmla="*/ 2627100 h 4873526"/>
              <a:gd name="connsiteX43" fmla="*/ 2068988 w 2264421"/>
              <a:gd name="connsiteY43" fmla="*/ 3037408 h 4873526"/>
              <a:gd name="connsiteX44" fmla="*/ 2049449 w 2264421"/>
              <a:gd name="connsiteY44" fmla="*/ 3475069 h 4873526"/>
              <a:gd name="connsiteX45" fmla="*/ 2014280 w 2264421"/>
              <a:gd name="connsiteY45" fmla="*/ 3564946 h 4873526"/>
              <a:gd name="connsiteX46" fmla="*/ 2057266 w 2264421"/>
              <a:gd name="connsiteY46" fmla="*/ 3650915 h 4873526"/>
              <a:gd name="connsiteX47" fmla="*/ 2022097 w 2264421"/>
              <a:gd name="connsiteY47" fmla="*/ 3740792 h 4873526"/>
              <a:gd name="connsiteX48" fmla="*/ 2022097 w 2264421"/>
              <a:gd name="connsiteY48" fmla="*/ 4037777 h 4873526"/>
              <a:gd name="connsiteX49" fmla="*/ 1959573 w 2264421"/>
              <a:gd name="connsiteY49" fmla="*/ 3740792 h 4873526"/>
              <a:gd name="connsiteX50" fmla="*/ 1873604 w 2264421"/>
              <a:gd name="connsiteY50" fmla="*/ 3803315 h 4873526"/>
              <a:gd name="connsiteX51" fmla="*/ 1869697 w 2264421"/>
              <a:gd name="connsiteY51" fmla="*/ 4229254 h 4873526"/>
              <a:gd name="connsiteX52" fmla="*/ 1818898 w 2264421"/>
              <a:gd name="connsiteY52" fmla="*/ 4115931 h 4873526"/>
              <a:gd name="connsiteX53" fmla="*/ 1818898 w 2264421"/>
              <a:gd name="connsiteY53" fmla="*/ 4455900 h 4873526"/>
              <a:gd name="connsiteX54" fmla="*/ 1752468 w 2264421"/>
              <a:gd name="connsiteY54" fmla="*/ 4006516 h 4873526"/>
              <a:gd name="connsiteX55" fmla="*/ 1607883 w 2264421"/>
              <a:gd name="connsiteY55" fmla="*/ 3412547 h 4873526"/>
              <a:gd name="connsiteX56" fmla="*/ 1768099 w 2264421"/>
              <a:gd name="connsiteY56" fmla="*/ 4811500 h 4873526"/>
              <a:gd name="connsiteX57" fmla="*/ 1420315 w 2264421"/>
              <a:gd name="connsiteY57" fmla="*/ 3662639 h 4873526"/>
              <a:gd name="connsiteX58" fmla="*/ 1412500 w 2264421"/>
              <a:gd name="connsiteY58" fmla="*/ 4409008 h 4873526"/>
              <a:gd name="connsiteX59" fmla="*/ 1342161 w 2264421"/>
              <a:gd name="connsiteY59" fmla="*/ 4158915 h 4873526"/>
              <a:gd name="connsiteX60" fmla="*/ 1342160 w 2264421"/>
              <a:gd name="connsiteY60" fmla="*/ 4573131 h 4873526"/>
              <a:gd name="connsiteX61" fmla="*/ 1181946 w 2264421"/>
              <a:gd name="connsiteY61" fmla="*/ 4276146 h 4873526"/>
              <a:gd name="connsiteX62" fmla="*/ 1045176 w 2264421"/>
              <a:gd name="connsiteY62" fmla="*/ 3967439 h 4873526"/>
              <a:gd name="connsiteX63" fmla="*/ 982653 w 2264421"/>
              <a:gd name="connsiteY63" fmla="*/ 4014331 h 4873526"/>
              <a:gd name="connsiteX64" fmla="*/ 978746 w 2264421"/>
              <a:gd name="connsiteY64" fmla="*/ 4112022 h 4873526"/>
              <a:gd name="connsiteX65" fmla="*/ 897548 w 2264421"/>
              <a:gd name="connsiteY65" fmla="*/ 4098168 h 4873526"/>
              <a:gd name="connsiteX66" fmla="*/ 836293 w 2264421"/>
              <a:gd name="connsiteY66" fmla="*/ 3944094 h 4873526"/>
              <a:gd name="connsiteX67" fmla="*/ 770978 w 2264421"/>
              <a:gd name="connsiteY67" fmla="*/ 4330042 h 4873526"/>
              <a:gd name="connsiteX68" fmla="*/ 687851 w 2264421"/>
              <a:gd name="connsiteY68" fmla="*/ 3997534 h 4873526"/>
              <a:gd name="connsiteX69" fmla="*/ 616599 w 2264421"/>
              <a:gd name="connsiteY69" fmla="*/ 4377544 h 4873526"/>
              <a:gd name="connsiteX70" fmla="*/ 449113 w 2264421"/>
              <a:gd name="connsiteY70" fmla="*/ 4267544 h 4873526"/>
              <a:gd name="connsiteX71" fmla="*/ 271836 w 2264421"/>
              <a:gd name="connsiteY71" fmla="*/ 2809875 h 4873526"/>
              <a:gd name="connsiteX72" fmla="*/ 296738 w 2264421"/>
              <a:gd name="connsiteY72" fmla="*/ 4002049 h 4873526"/>
              <a:gd name="connsiteX73" fmla="*/ 199413 w 2264421"/>
              <a:gd name="connsiteY73" fmla="*/ 2642951 h 4873526"/>
              <a:gd name="connsiteX74" fmla="*/ 141200 w 2264421"/>
              <a:gd name="connsiteY74" fmla="*/ 2935191 h 4873526"/>
              <a:gd name="connsiteX75" fmla="*/ 77048 w 2264421"/>
              <a:gd name="connsiteY75" fmla="*/ 2595450 h 4873526"/>
              <a:gd name="connsiteX76" fmla="*/ 21288 w 2264421"/>
              <a:gd name="connsiteY76" fmla="*/ 2802642 h 4873526"/>
              <a:gd name="connsiteX77" fmla="*/ 52521 w 2264421"/>
              <a:gd name="connsiteY77" fmla="*/ 2044043 h 4873526"/>
              <a:gd name="connsiteX78" fmla="*/ 117443 w 2264421"/>
              <a:gd name="connsiteY78"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8772 w 2264421"/>
              <a:gd name="connsiteY6" fmla="*/ 278576 h 4873526"/>
              <a:gd name="connsiteX7" fmla="*/ 637087 w 2264421"/>
              <a:gd name="connsiteY7" fmla="*/ 534109 h 4873526"/>
              <a:gd name="connsiteX8" fmla="*/ 716926 w 2264421"/>
              <a:gd name="connsiteY8" fmla="*/ 286391 h 4873526"/>
              <a:gd name="connsiteX9" fmla="*/ 771634 w 2264421"/>
              <a:gd name="connsiteY9" fmla="*/ 352822 h 4873526"/>
              <a:gd name="connsiteX10" fmla="*/ 822434 w 2264421"/>
              <a:gd name="connsiteY10" fmla="*/ 219961 h 4873526"/>
              <a:gd name="connsiteX11" fmla="*/ 884957 w 2264421"/>
              <a:gd name="connsiteY11" fmla="*/ 286391 h 4873526"/>
              <a:gd name="connsiteX12" fmla="*/ 1049080 w 2264421"/>
              <a:gd name="connsiteY12" fmla="*/ 1130 h 4873526"/>
              <a:gd name="connsiteX13" fmla="*/ 1008708 w 2264421"/>
              <a:gd name="connsiteY13" fmla="*/ 330750 h 4873526"/>
              <a:gd name="connsiteX14" fmla="*/ 1068619 w 2264421"/>
              <a:gd name="connsiteY14" fmla="*/ 356730 h 4873526"/>
              <a:gd name="connsiteX15" fmla="*/ 1080342 w 2264421"/>
              <a:gd name="connsiteY15" fmla="*/ 552114 h 4873526"/>
              <a:gd name="connsiteX16" fmla="*/ 1181942 w 2264421"/>
              <a:gd name="connsiteY16" fmla="*/ 524761 h 4873526"/>
              <a:gd name="connsiteX17" fmla="*/ 1256188 w 2264421"/>
              <a:gd name="connsiteY17" fmla="*/ 665438 h 4873526"/>
              <a:gd name="connsiteX18" fmla="*/ 1279634 w 2264421"/>
              <a:gd name="connsiteY18" fmla="*/ 563838 h 4873526"/>
              <a:gd name="connsiteX19" fmla="*/ 1326526 w 2264421"/>
              <a:gd name="connsiteY19" fmla="*/ 673254 h 4873526"/>
              <a:gd name="connsiteX20" fmla="*/ 1432034 w 2264421"/>
              <a:gd name="connsiteY20" fmla="*/ 540392 h 4873526"/>
              <a:gd name="connsiteX21" fmla="*/ 1451572 w 2264421"/>
              <a:gd name="connsiteY21" fmla="*/ 391900 h 4873526"/>
              <a:gd name="connsiteX22" fmla="*/ 1557080 w 2264421"/>
              <a:gd name="connsiteY22" fmla="*/ 509131 h 4873526"/>
              <a:gd name="connsiteX23" fmla="*/ 1622604 w 2264421"/>
              <a:gd name="connsiteY23" fmla="*/ 506755 h 4873526"/>
              <a:gd name="connsiteX24" fmla="*/ 1740742 w 2264421"/>
              <a:gd name="connsiteY24" fmla="*/ 540392 h 4873526"/>
              <a:gd name="connsiteX25" fmla="*/ 1760280 w 2264421"/>
              <a:gd name="connsiteY25" fmla="*/ 688885 h 4873526"/>
              <a:gd name="connsiteX26" fmla="*/ 1846249 w 2264421"/>
              <a:gd name="connsiteY26" fmla="*/ 563839 h 4873526"/>
              <a:gd name="connsiteX27" fmla="*/ 1862462 w 2264421"/>
              <a:gd name="connsiteY27" fmla="*/ 666970 h 4873526"/>
              <a:gd name="connsiteX28" fmla="*/ 1928311 w 2264421"/>
              <a:gd name="connsiteY28" fmla="*/ 813931 h 4873526"/>
              <a:gd name="connsiteX29" fmla="*/ 1889234 w 2264421"/>
              <a:gd name="connsiteY29" fmla="*/ 923346 h 4873526"/>
              <a:gd name="connsiteX30" fmla="*/ 1889234 w 2264421"/>
              <a:gd name="connsiteY30" fmla="*/ 1146085 h 4873526"/>
              <a:gd name="connsiteX31" fmla="*/ 1916588 w 2264421"/>
              <a:gd name="connsiteY31" fmla="*/ 966331 h 4873526"/>
              <a:gd name="connsiteX32" fmla="*/ 2026003 w 2264421"/>
              <a:gd name="connsiteY32" fmla="*/ 919439 h 4873526"/>
              <a:gd name="connsiteX33" fmla="*/ 2022096 w 2264421"/>
              <a:gd name="connsiteY33" fmla="*/ 1021039 h 4873526"/>
              <a:gd name="connsiteX34" fmla="*/ 2119788 w 2264421"/>
              <a:gd name="connsiteY34" fmla="*/ 907715 h 4873526"/>
              <a:gd name="connsiteX35" fmla="*/ 2131511 w 2264421"/>
              <a:gd name="connsiteY35" fmla="*/ 1001500 h 4873526"/>
              <a:gd name="connsiteX36" fmla="*/ 2174496 w 2264421"/>
              <a:gd name="connsiteY36" fmla="*/ 1067931 h 4873526"/>
              <a:gd name="connsiteX37" fmla="*/ 2123696 w 2264421"/>
              <a:gd name="connsiteY37" fmla="*/ 1107008 h 4873526"/>
              <a:gd name="connsiteX38" fmla="*/ 2115880 w 2264421"/>
              <a:gd name="connsiteY38" fmla="*/ 1443069 h 4873526"/>
              <a:gd name="connsiteX39" fmla="*/ 2182310 w 2264421"/>
              <a:gd name="connsiteY39" fmla="*/ 1329746 h 4873526"/>
              <a:gd name="connsiteX40" fmla="*/ 2201848 w 2264421"/>
              <a:gd name="connsiteY40" fmla="*/ 1607192 h 4873526"/>
              <a:gd name="connsiteX41" fmla="*/ 2264371 w 2264421"/>
              <a:gd name="connsiteY41" fmla="*/ 1657992 h 4873526"/>
              <a:gd name="connsiteX42" fmla="*/ 2240925 w 2264421"/>
              <a:gd name="connsiteY42" fmla="*/ 2318392 h 4873526"/>
              <a:gd name="connsiteX43" fmla="*/ 2115879 w 2264421"/>
              <a:gd name="connsiteY43" fmla="*/ 2627100 h 4873526"/>
              <a:gd name="connsiteX44" fmla="*/ 2068988 w 2264421"/>
              <a:gd name="connsiteY44" fmla="*/ 3037408 h 4873526"/>
              <a:gd name="connsiteX45" fmla="*/ 2049449 w 2264421"/>
              <a:gd name="connsiteY45" fmla="*/ 3475069 h 4873526"/>
              <a:gd name="connsiteX46" fmla="*/ 2014280 w 2264421"/>
              <a:gd name="connsiteY46" fmla="*/ 3564946 h 4873526"/>
              <a:gd name="connsiteX47" fmla="*/ 2057266 w 2264421"/>
              <a:gd name="connsiteY47" fmla="*/ 3650915 h 4873526"/>
              <a:gd name="connsiteX48" fmla="*/ 2022097 w 2264421"/>
              <a:gd name="connsiteY48" fmla="*/ 3740792 h 4873526"/>
              <a:gd name="connsiteX49" fmla="*/ 2022097 w 2264421"/>
              <a:gd name="connsiteY49" fmla="*/ 4037777 h 4873526"/>
              <a:gd name="connsiteX50" fmla="*/ 1959573 w 2264421"/>
              <a:gd name="connsiteY50" fmla="*/ 3740792 h 4873526"/>
              <a:gd name="connsiteX51" fmla="*/ 1873604 w 2264421"/>
              <a:gd name="connsiteY51" fmla="*/ 3803315 h 4873526"/>
              <a:gd name="connsiteX52" fmla="*/ 1869697 w 2264421"/>
              <a:gd name="connsiteY52" fmla="*/ 4229254 h 4873526"/>
              <a:gd name="connsiteX53" fmla="*/ 1818898 w 2264421"/>
              <a:gd name="connsiteY53" fmla="*/ 4115931 h 4873526"/>
              <a:gd name="connsiteX54" fmla="*/ 1818898 w 2264421"/>
              <a:gd name="connsiteY54" fmla="*/ 4455900 h 4873526"/>
              <a:gd name="connsiteX55" fmla="*/ 1752468 w 2264421"/>
              <a:gd name="connsiteY55" fmla="*/ 4006516 h 4873526"/>
              <a:gd name="connsiteX56" fmla="*/ 1607883 w 2264421"/>
              <a:gd name="connsiteY56" fmla="*/ 3412547 h 4873526"/>
              <a:gd name="connsiteX57" fmla="*/ 1768099 w 2264421"/>
              <a:gd name="connsiteY57" fmla="*/ 4811500 h 4873526"/>
              <a:gd name="connsiteX58" fmla="*/ 1420315 w 2264421"/>
              <a:gd name="connsiteY58" fmla="*/ 3662639 h 4873526"/>
              <a:gd name="connsiteX59" fmla="*/ 1412500 w 2264421"/>
              <a:gd name="connsiteY59" fmla="*/ 4409008 h 4873526"/>
              <a:gd name="connsiteX60" fmla="*/ 1342161 w 2264421"/>
              <a:gd name="connsiteY60" fmla="*/ 4158915 h 4873526"/>
              <a:gd name="connsiteX61" fmla="*/ 1342160 w 2264421"/>
              <a:gd name="connsiteY61" fmla="*/ 4573131 h 4873526"/>
              <a:gd name="connsiteX62" fmla="*/ 1181946 w 2264421"/>
              <a:gd name="connsiteY62" fmla="*/ 4276146 h 4873526"/>
              <a:gd name="connsiteX63" fmla="*/ 1045176 w 2264421"/>
              <a:gd name="connsiteY63" fmla="*/ 3967439 h 4873526"/>
              <a:gd name="connsiteX64" fmla="*/ 982653 w 2264421"/>
              <a:gd name="connsiteY64" fmla="*/ 4014331 h 4873526"/>
              <a:gd name="connsiteX65" fmla="*/ 978746 w 2264421"/>
              <a:gd name="connsiteY65" fmla="*/ 4112022 h 4873526"/>
              <a:gd name="connsiteX66" fmla="*/ 897548 w 2264421"/>
              <a:gd name="connsiteY66" fmla="*/ 4098168 h 4873526"/>
              <a:gd name="connsiteX67" fmla="*/ 836293 w 2264421"/>
              <a:gd name="connsiteY67" fmla="*/ 3944094 h 4873526"/>
              <a:gd name="connsiteX68" fmla="*/ 770978 w 2264421"/>
              <a:gd name="connsiteY68" fmla="*/ 4330042 h 4873526"/>
              <a:gd name="connsiteX69" fmla="*/ 687851 w 2264421"/>
              <a:gd name="connsiteY69" fmla="*/ 3997534 h 4873526"/>
              <a:gd name="connsiteX70" fmla="*/ 616599 w 2264421"/>
              <a:gd name="connsiteY70" fmla="*/ 4377544 h 4873526"/>
              <a:gd name="connsiteX71" fmla="*/ 449113 w 2264421"/>
              <a:gd name="connsiteY71" fmla="*/ 4267544 h 4873526"/>
              <a:gd name="connsiteX72" fmla="*/ 271836 w 2264421"/>
              <a:gd name="connsiteY72" fmla="*/ 2809875 h 4873526"/>
              <a:gd name="connsiteX73" fmla="*/ 296738 w 2264421"/>
              <a:gd name="connsiteY73" fmla="*/ 4002049 h 4873526"/>
              <a:gd name="connsiteX74" fmla="*/ 199413 w 2264421"/>
              <a:gd name="connsiteY74" fmla="*/ 2642951 h 4873526"/>
              <a:gd name="connsiteX75" fmla="*/ 141200 w 2264421"/>
              <a:gd name="connsiteY75" fmla="*/ 2935191 h 4873526"/>
              <a:gd name="connsiteX76" fmla="*/ 77048 w 2264421"/>
              <a:gd name="connsiteY76" fmla="*/ 2595450 h 4873526"/>
              <a:gd name="connsiteX77" fmla="*/ 21288 w 2264421"/>
              <a:gd name="connsiteY77" fmla="*/ 2802642 h 4873526"/>
              <a:gd name="connsiteX78" fmla="*/ 52521 w 2264421"/>
              <a:gd name="connsiteY78" fmla="*/ 2044043 h 4873526"/>
              <a:gd name="connsiteX79" fmla="*/ 117443 w 2264421"/>
              <a:gd name="connsiteY79"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552803 w 2264421"/>
              <a:gd name="connsiteY6" fmla="*/ 298114 h 4873526"/>
              <a:gd name="connsiteX7" fmla="*/ 638772 w 2264421"/>
              <a:gd name="connsiteY7" fmla="*/ 278576 h 4873526"/>
              <a:gd name="connsiteX8" fmla="*/ 637087 w 2264421"/>
              <a:gd name="connsiteY8" fmla="*/ 534109 h 4873526"/>
              <a:gd name="connsiteX9" fmla="*/ 716926 w 2264421"/>
              <a:gd name="connsiteY9" fmla="*/ 286391 h 4873526"/>
              <a:gd name="connsiteX10" fmla="*/ 771634 w 2264421"/>
              <a:gd name="connsiteY10" fmla="*/ 352822 h 4873526"/>
              <a:gd name="connsiteX11" fmla="*/ 822434 w 2264421"/>
              <a:gd name="connsiteY11" fmla="*/ 219961 h 4873526"/>
              <a:gd name="connsiteX12" fmla="*/ 884957 w 2264421"/>
              <a:gd name="connsiteY12" fmla="*/ 286391 h 4873526"/>
              <a:gd name="connsiteX13" fmla="*/ 1049080 w 2264421"/>
              <a:gd name="connsiteY13" fmla="*/ 1130 h 4873526"/>
              <a:gd name="connsiteX14" fmla="*/ 1008708 w 2264421"/>
              <a:gd name="connsiteY14" fmla="*/ 330750 h 4873526"/>
              <a:gd name="connsiteX15" fmla="*/ 1068619 w 2264421"/>
              <a:gd name="connsiteY15" fmla="*/ 356730 h 4873526"/>
              <a:gd name="connsiteX16" fmla="*/ 1080342 w 2264421"/>
              <a:gd name="connsiteY16" fmla="*/ 552114 h 4873526"/>
              <a:gd name="connsiteX17" fmla="*/ 1181942 w 2264421"/>
              <a:gd name="connsiteY17" fmla="*/ 524761 h 4873526"/>
              <a:gd name="connsiteX18" fmla="*/ 1256188 w 2264421"/>
              <a:gd name="connsiteY18" fmla="*/ 665438 h 4873526"/>
              <a:gd name="connsiteX19" fmla="*/ 1279634 w 2264421"/>
              <a:gd name="connsiteY19" fmla="*/ 563838 h 4873526"/>
              <a:gd name="connsiteX20" fmla="*/ 1326526 w 2264421"/>
              <a:gd name="connsiteY20" fmla="*/ 673254 h 4873526"/>
              <a:gd name="connsiteX21" fmla="*/ 1432034 w 2264421"/>
              <a:gd name="connsiteY21" fmla="*/ 540392 h 4873526"/>
              <a:gd name="connsiteX22" fmla="*/ 1451572 w 2264421"/>
              <a:gd name="connsiteY22" fmla="*/ 391900 h 4873526"/>
              <a:gd name="connsiteX23" fmla="*/ 1557080 w 2264421"/>
              <a:gd name="connsiteY23" fmla="*/ 509131 h 4873526"/>
              <a:gd name="connsiteX24" fmla="*/ 1622604 w 2264421"/>
              <a:gd name="connsiteY24" fmla="*/ 506755 h 4873526"/>
              <a:gd name="connsiteX25" fmla="*/ 1740742 w 2264421"/>
              <a:gd name="connsiteY25" fmla="*/ 540392 h 4873526"/>
              <a:gd name="connsiteX26" fmla="*/ 1760280 w 2264421"/>
              <a:gd name="connsiteY26" fmla="*/ 688885 h 4873526"/>
              <a:gd name="connsiteX27" fmla="*/ 1846249 w 2264421"/>
              <a:gd name="connsiteY27" fmla="*/ 563839 h 4873526"/>
              <a:gd name="connsiteX28" fmla="*/ 1862462 w 2264421"/>
              <a:gd name="connsiteY28" fmla="*/ 666970 h 4873526"/>
              <a:gd name="connsiteX29" fmla="*/ 1928311 w 2264421"/>
              <a:gd name="connsiteY29" fmla="*/ 813931 h 4873526"/>
              <a:gd name="connsiteX30" fmla="*/ 1889234 w 2264421"/>
              <a:gd name="connsiteY30" fmla="*/ 923346 h 4873526"/>
              <a:gd name="connsiteX31" fmla="*/ 1889234 w 2264421"/>
              <a:gd name="connsiteY31" fmla="*/ 1146085 h 4873526"/>
              <a:gd name="connsiteX32" fmla="*/ 1916588 w 2264421"/>
              <a:gd name="connsiteY32" fmla="*/ 966331 h 4873526"/>
              <a:gd name="connsiteX33" fmla="*/ 2026003 w 2264421"/>
              <a:gd name="connsiteY33" fmla="*/ 919439 h 4873526"/>
              <a:gd name="connsiteX34" fmla="*/ 2022096 w 2264421"/>
              <a:gd name="connsiteY34" fmla="*/ 1021039 h 4873526"/>
              <a:gd name="connsiteX35" fmla="*/ 2119788 w 2264421"/>
              <a:gd name="connsiteY35" fmla="*/ 907715 h 4873526"/>
              <a:gd name="connsiteX36" fmla="*/ 2131511 w 2264421"/>
              <a:gd name="connsiteY36" fmla="*/ 1001500 h 4873526"/>
              <a:gd name="connsiteX37" fmla="*/ 2174496 w 2264421"/>
              <a:gd name="connsiteY37" fmla="*/ 1067931 h 4873526"/>
              <a:gd name="connsiteX38" fmla="*/ 2123696 w 2264421"/>
              <a:gd name="connsiteY38" fmla="*/ 1107008 h 4873526"/>
              <a:gd name="connsiteX39" fmla="*/ 2115880 w 2264421"/>
              <a:gd name="connsiteY39" fmla="*/ 1443069 h 4873526"/>
              <a:gd name="connsiteX40" fmla="*/ 2182310 w 2264421"/>
              <a:gd name="connsiteY40" fmla="*/ 1329746 h 4873526"/>
              <a:gd name="connsiteX41" fmla="*/ 2201848 w 2264421"/>
              <a:gd name="connsiteY41" fmla="*/ 1607192 h 4873526"/>
              <a:gd name="connsiteX42" fmla="*/ 2264371 w 2264421"/>
              <a:gd name="connsiteY42" fmla="*/ 1657992 h 4873526"/>
              <a:gd name="connsiteX43" fmla="*/ 2240925 w 2264421"/>
              <a:gd name="connsiteY43" fmla="*/ 2318392 h 4873526"/>
              <a:gd name="connsiteX44" fmla="*/ 2115879 w 2264421"/>
              <a:gd name="connsiteY44" fmla="*/ 2627100 h 4873526"/>
              <a:gd name="connsiteX45" fmla="*/ 2068988 w 2264421"/>
              <a:gd name="connsiteY45" fmla="*/ 3037408 h 4873526"/>
              <a:gd name="connsiteX46" fmla="*/ 2049449 w 2264421"/>
              <a:gd name="connsiteY46" fmla="*/ 3475069 h 4873526"/>
              <a:gd name="connsiteX47" fmla="*/ 2014280 w 2264421"/>
              <a:gd name="connsiteY47" fmla="*/ 3564946 h 4873526"/>
              <a:gd name="connsiteX48" fmla="*/ 2057266 w 2264421"/>
              <a:gd name="connsiteY48" fmla="*/ 3650915 h 4873526"/>
              <a:gd name="connsiteX49" fmla="*/ 2022097 w 2264421"/>
              <a:gd name="connsiteY49" fmla="*/ 3740792 h 4873526"/>
              <a:gd name="connsiteX50" fmla="*/ 2022097 w 2264421"/>
              <a:gd name="connsiteY50" fmla="*/ 4037777 h 4873526"/>
              <a:gd name="connsiteX51" fmla="*/ 1959573 w 2264421"/>
              <a:gd name="connsiteY51" fmla="*/ 3740792 h 4873526"/>
              <a:gd name="connsiteX52" fmla="*/ 1873604 w 2264421"/>
              <a:gd name="connsiteY52" fmla="*/ 3803315 h 4873526"/>
              <a:gd name="connsiteX53" fmla="*/ 1869697 w 2264421"/>
              <a:gd name="connsiteY53" fmla="*/ 4229254 h 4873526"/>
              <a:gd name="connsiteX54" fmla="*/ 1818898 w 2264421"/>
              <a:gd name="connsiteY54" fmla="*/ 4115931 h 4873526"/>
              <a:gd name="connsiteX55" fmla="*/ 1818898 w 2264421"/>
              <a:gd name="connsiteY55" fmla="*/ 4455900 h 4873526"/>
              <a:gd name="connsiteX56" fmla="*/ 1752468 w 2264421"/>
              <a:gd name="connsiteY56" fmla="*/ 4006516 h 4873526"/>
              <a:gd name="connsiteX57" fmla="*/ 1607883 w 2264421"/>
              <a:gd name="connsiteY57" fmla="*/ 3412547 h 4873526"/>
              <a:gd name="connsiteX58" fmla="*/ 1768099 w 2264421"/>
              <a:gd name="connsiteY58" fmla="*/ 4811500 h 4873526"/>
              <a:gd name="connsiteX59" fmla="*/ 1420315 w 2264421"/>
              <a:gd name="connsiteY59" fmla="*/ 3662639 h 4873526"/>
              <a:gd name="connsiteX60" fmla="*/ 1412500 w 2264421"/>
              <a:gd name="connsiteY60" fmla="*/ 4409008 h 4873526"/>
              <a:gd name="connsiteX61" fmla="*/ 1342161 w 2264421"/>
              <a:gd name="connsiteY61" fmla="*/ 4158915 h 4873526"/>
              <a:gd name="connsiteX62" fmla="*/ 1342160 w 2264421"/>
              <a:gd name="connsiteY62" fmla="*/ 4573131 h 4873526"/>
              <a:gd name="connsiteX63" fmla="*/ 1181946 w 2264421"/>
              <a:gd name="connsiteY63" fmla="*/ 4276146 h 4873526"/>
              <a:gd name="connsiteX64" fmla="*/ 1045176 w 2264421"/>
              <a:gd name="connsiteY64" fmla="*/ 3967439 h 4873526"/>
              <a:gd name="connsiteX65" fmla="*/ 982653 w 2264421"/>
              <a:gd name="connsiteY65" fmla="*/ 4014331 h 4873526"/>
              <a:gd name="connsiteX66" fmla="*/ 978746 w 2264421"/>
              <a:gd name="connsiteY66" fmla="*/ 4112022 h 4873526"/>
              <a:gd name="connsiteX67" fmla="*/ 897548 w 2264421"/>
              <a:gd name="connsiteY67" fmla="*/ 4098168 h 4873526"/>
              <a:gd name="connsiteX68" fmla="*/ 836293 w 2264421"/>
              <a:gd name="connsiteY68" fmla="*/ 3944094 h 4873526"/>
              <a:gd name="connsiteX69" fmla="*/ 770978 w 2264421"/>
              <a:gd name="connsiteY69" fmla="*/ 4330042 h 4873526"/>
              <a:gd name="connsiteX70" fmla="*/ 687851 w 2264421"/>
              <a:gd name="connsiteY70" fmla="*/ 3997534 h 4873526"/>
              <a:gd name="connsiteX71" fmla="*/ 616599 w 2264421"/>
              <a:gd name="connsiteY71" fmla="*/ 4377544 h 4873526"/>
              <a:gd name="connsiteX72" fmla="*/ 449113 w 2264421"/>
              <a:gd name="connsiteY72" fmla="*/ 4267544 h 4873526"/>
              <a:gd name="connsiteX73" fmla="*/ 271836 w 2264421"/>
              <a:gd name="connsiteY73" fmla="*/ 2809875 h 4873526"/>
              <a:gd name="connsiteX74" fmla="*/ 296738 w 2264421"/>
              <a:gd name="connsiteY74" fmla="*/ 4002049 h 4873526"/>
              <a:gd name="connsiteX75" fmla="*/ 199413 w 2264421"/>
              <a:gd name="connsiteY75" fmla="*/ 2642951 h 4873526"/>
              <a:gd name="connsiteX76" fmla="*/ 141200 w 2264421"/>
              <a:gd name="connsiteY76" fmla="*/ 2935191 h 4873526"/>
              <a:gd name="connsiteX77" fmla="*/ 77048 w 2264421"/>
              <a:gd name="connsiteY77" fmla="*/ 2595450 h 4873526"/>
              <a:gd name="connsiteX78" fmla="*/ 21288 w 2264421"/>
              <a:gd name="connsiteY78" fmla="*/ 2802642 h 4873526"/>
              <a:gd name="connsiteX79" fmla="*/ 52521 w 2264421"/>
              <a:gd name="connsiteY79" fmla="*/ 2044043 h 4873526"/>
              <a:gd name="connsiteX80" fmla="*/ 117443 w 2264421"/>
              <a:gd name="connsiteY80"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552803 w 2264421"/>
              <a:gd name="connsiteY7" fmla="*/ 298114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494188 w 2264421"/>
              <a:gd name="connsiteY7" fmla="*/ 286391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494188 w 2264421"/>
              <a:gd name="connsiteY7" fmla="*/ 286391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376957 w 2264421"/>
              <a:gd name="connsiteY6" fmla="*/ 282484 h 4873526"/>
              <a:gd name="connsiteX7" fmla="*/ 443388 w 2264421"/>
              <a:gd name="connsiteY7" fmla="*/ 387991 h 4873526"/>
              <a:gd name="connsiteX8" fmla="*/ 494188 w 2264421"/>
              <a:gd name="connsiteY8" fmla="*/ 286391 h 4873526"/>
              <a:gd name="connsiteX9" fmla="*/ 638772 w 2264421"/>
              <a:gd name="connsiteY9" fmla="*/ 278576 h 4873526"/>
              <a:gd name="connsiteX10" fmla="*/ 637087 w 2264421"/>
              <a:gd name="connsiteY10" fmla="*/ 534109 h 4873526"/>
              <a:gd name="connsiteX11" fmla="*/ 716926 w 2264421"/>
              <a:gd name="connsiteY11" fmla="*/ 286391 h 4873526"/>
              <a:gd name="connsiteX12" fmla="*/ 771634 w 2264421"/>
              <a:gd name="connsiteY12" fmla="*/ 352822 h 4873526"/>
              <a:gd name="connsiteX13" fmla="*/ 822434 w 2264421"/>
              <a:gd name="connsiteY13" fmla="*/ 219961 h 4873526"/>
              <a:gd name="connsiteX14" fmla="*/ 884957 w 2264421"/>
              <a:gd name="connsiteY14" fmla="*/ 286391 h 4873526"/>
              <a:gd name="connsiteX15" fmla="*/ 1049080 w 2264421"/>
              <a:gd name="connsiteY15" fmla="*/ 1130 h 4873526"/>
              <a:gd name="connsiteX16" fmla="*/ 1008708 w 2264421"/>
              <a:gd name="connsiteY16" fmla="*/ 330750 h 4873526"/>
              <a:gd name="connsiteX17" fmla="*/ 1068619 w 2264421"/>
              <a:gd name="connsiteY17" fmla="*/ 356730 h 4873526"/>
              <a:gd name="connsiteX18" fmla="*/ 1080342 w 2264421"/>
              <a:gd name="connsiteY18" fmla="*/ 552114 h 4873526"/>
              <a:gd name="connsiteX19" fmla="*/ 1181942 w 2264421"/>
              <a:gd name="connsiteY19" fmla="*/ 524761 h 4873526"/>
              <a:gd name="connsiteX20" fmla="*/ 1256188 w 2264421"/>
              <a:gd name="connsiteY20" fmla="*/ 665438 h 4873526"/>
              <a:gd name="connsiteX21" fmla="*/ 1279634 w 2264421"/>
              <a:gd name="connsiteY21" fmla="*/ 563838 h 4873526"/>
              <a:gd name="connsiteX22" fmla="*/ 1326526 w 2264421"/>
              <a:gd name="connsiteY22" fmla="*/ 673254 h 4873526"/>
              <a:gd name="connsiteX23" fmla="*/ 1432034 w 2264421"/>
              <a:gd name="connsiteY23" fmla="*/ 540392 h 4873526"/>
              <a:gd name="connsiteX24" fmla="*/ 1451572 w 2264421"/>
              <a:gd name="connsiteY24" fmla="*/ 391900 h 4873526"/>
              <a:gd name="connsiteX25" fmla="*/ 1557080 w 2264421"/>
              <a:gd name="connsiteY25" fmla="*/ 509131 h 4873526"/>
              <a:gd name="connsiteX26" fmla="*/ 1622604 w 2264421"/>
              <a:gd name="connsiteY26" fmla="*/ 506755 h 4873526"/>
              <a:gd name="connsiteX27" fmla="*/ 1740742 w 2264421"/>
              <a:gd name="connsiteY27" fmla="*/ 540392 h 4873526"/>
              <a:gd name="connsiteX28" fmla="*/ 1760280 w 2264421"/>
              <a:gd name="connsiteY28" fmla="*/ 688885 h 4873526"/>
              <a:gd name="connsiteX29" fmla="*/ 1846249 w 2264421"/>
              <a:gd name="connsiteY29" fmla="*/ 563839 h 4873526"/>
              <a:gd name="connsiteX30" fmla="*/ 1862462 w 2264421"/>
              <a:gd name="connsiteY30" fmla="*/ 666970 h 4873526"/>
              <a:gd name="connsiteX31" fmla="*/ 1928311 w 2264421"/>
              <a:gd name="connsiteY31" fmla="*/ 813931 h 4873526"/>
              <a:gd name="connsiteX32" fmla="*/ 1889234 w 2264421"/>
              <a:gd name="connsiteY32" fmla="*/ 923346 h 4873526"/>
              <a:gd name="connsiteX33" fmla="*/ 1889234 w 2264421"/>
              <a:gd name="connsiteY33" fmla="*/ 1146085 h 4873526"/>
              <a:gd name="connsiteX34" fmla="*/ 1916588 w 2264421"/>
              <a:gd name="connsiteY34" fmla="*/ 966331 h 4873526"/>
              <a:gd name="connsiteX35" fmla="*/ 2026003 w 2264421"/>
              <a:gd name="connsiteY35" fmla="*/ 919439 h 4873526"/>
              <a:gd name="connsiteX36" fmla="*/ 2022096 w 2264421"/>
              <a:gd name="connsiteY36" fmla="*/ 1021039 h 4873526"/>
              <a:gd name="connsiteX37" fmla="*/ 2119788 w 2264421"/>
              <a:gd name="connsiteY37" fmla="*/ 907715 h 4873526"/>
              <a:gd name="connsiteX38" fmla="*/ 2131511 w 2264421"/>
              <a:gd name="connsiteY38" fmla="*/ 1001500 h 4873526"/>
              <a:gd name="connsiteX39" fmla="*/ 2174496 w 2264421"/>
              <a:gd name="connsiteY39" fmla="*/ 1067931 h 4873526"/>
              <a:gd name="connsiteX40" fmla="*/ 2123696 w 2264421"/>
              <a:gd name="connsiteY40" fmla="*/ 1107008 h 4873526"/>
              <a:gd name="connsiteX41" fmla="*/ 2115880 w 2264421"/>
              <a:gd name="connsiteY41" fmla="*/ 1443069 h 4873526"/>
              <a:gd name="connsiteX42" fmla="*/ 2182310 w 2264421"/>
              <a:gd name="connsiteY42" fmla="*/ 1329746 h 4873526"/>
              <a:gd name="connsiteX43" fmla="*/ 2201848 w 2264421"/>
              <a:gd name="connsiteY43" fmla="*/ 1607192 h 4873526"/>
              <a:gd name="connsiteX44" fmla="*/ 2264371 w 2264421"/>
              <a:gd name="connsiteY44" fmla="*/ 1657992 h 4873526"/>
              <a:gd name="connsiteX45" fmla="*/ 2240925 w 2264421"/>
              <a:gd name="connsiteY45" fmla="*/ 2318392 h 4873526"/>
              <a:gd name="connsiteX46" fmla="*/ 2115879 w 2264421"/>
              <a:gd name="connsiteY46" fmla="*/ 2627100 h 4873526"/>
              <a:gd name="connsiteX47" fmla="*/ 2068988 w 2264421"/>
              <a:gd name="connsiteY47" fmla="*/ 3037408 h 4873526"/>
              <a:gd name="connsiteX48" fmla="*/ 2049449 w 2264421"/>
              <a:gd name="connsiteY48" fmla="*/ 3475069 h 4873526"/>
              <a:gd name="connsiteX49" fmla="*/ 2014280 w 2264421"/>
              <a:gd name="connsiteY49" fmla="*/ 3564946 h 4873526"/>
              <a:gd name="connsiteX50" fmla="*/ 2057266 w 2264421"/>
              <a:gd name="connsiteY50" fmla="*/ 3650915 h 4873526"/>
              <a:gd name="connsiteX51" fmla="*/ 2022097 w 2264421"/>
              <a:gd name="connsiteY51" fmla="*/ 3740792 h 4873526"/>
              <a:gd name="connsiteX52" fmla="*/ 2022097 w 2264421"/>
              <a:gd name="connsiteY52" fmla="*/ 4037777 h 4873526"/>
              <a:gd name="connsiteX53" fmla="*/ 1959573 w 2264421"/>
              <a:gd name="connsiteY53" fmla="*/ 3740792 h 4873526"/>
              <a:gd name="connsiteX54" fmla="*/ 1873604 w 2264421"/>
              <a:gd name="connsiteY54" fmla="*/ 3803315 h 4873526"/>
              <a:gd name="connsiteX55" fmla="*/ 1869697 w 2264421"/>
              <a:gd name="connsiteY55" fmla="*/ 4229254 h 4873526"/>
              <a:gd name="connsiteX56" fmla="*/ 1818898 w 2264421"/>
              <a:gd name="connsiteY56" fmla="*/ 4115931 h 4873526"/>
              <a:gd name="connsiteX57" fmla="*/ 1818898 w 2264421"/>
              <a:gd name="connsiteY57" fmla="*/ 4455900 h 4873526"/>
              <a:gd name="connsiteX58" fmla="*/ 1752468 w 2264421"/>
              <a:gd name="connsiteY58" fmla="*/ 4006516 h 4873526"/>
              <a:gd name="connsiteX59" fmla="*/ 1607883 w 2264421"/>
              <a:gd name="connsiteY59" fmla="*/ 3412547 h 4873526"/>
              <a:gd name="connsiteX60" fmla="*/ 1768099 w 2264421"/>
              <a:gd name="connsiteY60" fmla="*/ 4811500 h 4873526"/>
              <a:gd name="connsiteX61" fmla="*/ 1420315 w 2264421"/>
              <a:gd name="connsiteY61" fmla="*/ 3662639 h 4873526"/>
              <a:gd name="connsiteX62" fmla="*/ 1412500 w 2264421"/>
              <a:gd name="connsiteY62" fmla="*/ 4409008 h 4873526"/>
              <a:gd name="connsiteX63" fmla="*/ 1342161 w 2264421"/>
              <a:gd name="connsiteY63" fmla="*/ 4158915 h 4873526"/>
              <a:gd name="connsiteX64" fmla="*/ 1342160 w 2264421"/>
              <a:gd name="connsiteY64" fmla="*/ 4573131 h 4873526"/>
              <a:gd name="connsiteX65" fmla="*/ 1181946 w 2264421"/>
              <a:gd name="connsiteY65" fmla="*/ 4276146 h 4873526"/>
              <a:gd name="connsiteX66" fmla="*/ 1045176 w 2264421"/>
              <a:gd name="connsiteY66" fmla="*/ 3967439 h 4873526"/>
              <a:gd name="connsiteX67" fmla="*/ 982653 w 2264421"/>
              <a:gd name="connsiteY67" fmla="*/ 4014331 h 4873526"/>
              <a:gd name="connsiteX68" fmla="*/ 978746 w 2264421"/>
              <a:gd name="connsiteY68" fmla="*/ 4112022 h 4873526"/>
              <a:gd name="connsiteX69" fmla="*/ 897548 w 2264421"/>
              <a:gd name="connsiteY69" fmla="*/ 4098168 h 4873526"/>
              <a:gd name="connsiteX70" fmla="*/ 836293 w 2264421"/>
              <a:gd name="connsiteY70" fmla="*/ 3944094 h 4873526"/>
              <a:gd name="connsiteX71" fmla="*/ 770978 w 2264421"/>
              <a:gd name="connsiteY71" fmla="*/ 4330042 h 4873526"/>
              <a:gd name="connsiteX72" fmla="*/ 687851 w 2264421"/>
              <a:gd name="connsiteY72" fmla="*/ 3997534 h 4873526"/>
              <a:gd name="connsiteX73" fmla="*/ 616599 w 2264421"/>
              <a:gd name="connsiteY73" fmla="*/ 4377544 h 4873526"/>
              <a:gd name="connsiteX74" fmla="*/ 449113 w 2264421"/>
              <a:gd name="connsiteY74" fmla="*/ 4267544 h 4873526"/>
              <a:gd name="connsiteX75" fmla="*/ 271836 w 2264421"/>
              <a:gd name="connsiteY75" fmla="*/ 2809875 h 4873526"/>
              <a:gd name="connsiteX76" fmla="*/ 296738 w 2264421"/>
              <a:gd name="connsiteY76" fmla="*/ 4002049 h 4873526"/>
              <a:gd name="connsiteX77" fmla="*/ 199413 w 2264421"/>
              <a:gd name="connsiteY77" fmla="*/ 2642951 h 4873526"/>
              <a:gd name="connsiteX78" fmla="*/ 141200 w 2264421"/>
              <a:gd name="connsiteY78" fmla="*/ 2935191 h 4873526"/>
              <a:gd name="connsiteX79" fmla="*/ 77048 w 2264421"/>
              <a:gd name="connsiteY79" fmla="*/ 2595450 h 4873526"/>
              <a:gd name="connsiteX80" fmla="*/ 21288 w 2264421"/>
              <a:gd name="connsiteY80" fmla="*/ 2802642 h 4873526"/>
              <a:gd name="connsiteX81" fmla="*/ 52521 w 2264421"/>
              <a:gd name="connsiteY81" fmla="*/ 2044043 h 4873526"/>
              <a:gd name="connsiteX82" fmla="*/ 117443 w 2264421"/>
              <a:gd name="connsiteY82"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275357 w 2264421"/>
              <a:gd name="connsiteY6" fmla="*/ 266853 h 4873526"/>
              <a:gd name="connsiteX7" fmla="*/ 376957 w 2264421"/>
              <a:gd name="connsiteY7" fmla="*/ 282484 h 4873526"/>
              <a:gd name="connsiteX8" fmla="*/ 443388 w 2264421"/>
              <a:gd name="connsiteY8" fmla="*/ 387991 h 4873526"/>
              <a:gd name="connsiteX9" fmla="*/ 494188 w 2264421"/>
              <a:gd name="connsiteY9" fmla="*/ 286391 h 4873526"/>
              <a:gd name="connsiteX10" fmla="*/ 638772 w 2264421"/>
              <a:gd name="connsiteY10" fmla="*/ 278576 h 4873526"/>
              <a:gd name="connsiteX11" fmla="*/ 637087 w 2264421"/>
              <a:gd name="connsiteY11" fmla="*/ 534109 h 4873526"/>
              <a:gd name="connsiteX12" fmla="*/ 716926 w 2264421"/>
              <a:gd name="connsiteY12" fmla="*/ 286391 h 4873526"/>
              <a:gd name="connsiteX13" fmla="*/ 771634 w 2264421"/>
              <a:gd name="connsiteY13" fmla="*/ 352822 h 4873526"/>
              <a:gd name="connsiteX14" fmla="*/ 822434 w 2264421"/>
              <a:gd name="connsiteY14" fmla="*/ 219961 h 4873526"/>
              <a:gd name="connsiteX15" fmla="*/ 884957 w 2264421"/>
              <a:gd name="connsiteY15" fmla="*/ 286391 h 4873526"/>
              <a:gd name="connsiteX16" fmla="*/ 1049080 w 2264421"/>
              <a:gd name="connsiteY16" fmla="*/ 1130 h 4873526"/>
              <a:gd name="connsiteX17" fmla="*/ 1008708 w 2264421"/>
              <a:gd name="connsiteY17" fmla="*/ 330750 h 4873526"/>
              <a:gd name="connsiteX18" fmla="*/ 1068619 w 2264421"/>
              <a:gd name="connsiteY18" fmla="*/ 356730 h 4873526"/>
              <a:gd name="connsiteX19" fmla="*/ 1080342 w 2264421"/>
              <a:gd name="connsiteY19" fmla="*/ 552114 h 4873526"/>
              <a:gd name="connsiteX20" fmla="*/ 1181942 w 2264421"/>
              <a:gd name="connsiteY20" fmla="*/ 524761 h 4873526"/>
              <a:gd name="connsiteX21" fmla="*/ 1256188 w 2264421"/>
              <a:gd name="connsiteY21" fmla="*/ 665438 h 4873526"/>
              <a:gd name="connsiteX22" fmla="*/ 1279634 w 2264421"/>
              <a:gd name="connsiteY22" fmla="*/ 563838 h 4873526"/>
              <a:gd name="connsiteX23" fmla="*/ 1326526 w 2264421"/>
              <a:gd name="connsiteY23" fmla="*/ 673254 h 4873526"/>
              <a:gd name="connsiteX24" fmla="*/ 1432034 w 2264421"/>
              <a:gd name="connsiteY24" fmla="*/ 540392 h 4873526"/>
              <a:gd name="connsiteX25" fmla="*/ 1451572 w 2264421"/>
              <a:gd name="connsiteY25" fmla="*/ 391900 h 4873526"/>
              <a:gd name="connsiteX26" fmla="*/ 1557080 w 2264421"/>
              <a:gd name="connsiteY26" fmla="*/ 509131 h 4873526"/>
              <a:gd name="connsiteX27" fmla="*/ 1622604 w 2264421"/>
              <a:gd name="connsiteY27" fmla="*/ 506755 h 4873526"/>
              <a:gd name="connsiteX28" fmla="*/ 1740742 w 2264421"/>
              <a:gd name="connsiteY28" fmla="*/ 540392 h 4873526"/>
              <a:gd name="connsiteX29" fmla="*/ 1760280 w 2264421"/>
              <a:gd name="connsiteY29" fmla="*/ 688885 h 4873526"/>
              <a:gd name="connsiteX30" fmla="*/ 1846249 w 2264421"/>
              <a:gd name="connsiteY30" fmla="*/ 563839 h 4873526"/>
              <a:gd name="connsiteX31" fmla="*/ 1862462 w 2264421"/>
              <a:gd name="connsiteY31" fmla="*/ 666970 h 4873526"/>
              <a:gd name="connsiteX32" fmla="*/ 1928311 w 2264421"/>
              <a:gd name="connsiteY32" fmla="*/ 813931 h 4873526"/>
              <a:gd name="connsiteX33" fmla="*/ 1889234 w 2264421"/>
              <a:gd name="connsiteY33" fmla="*/ 923346 h 4873526"/>
              <a:gd name="connsiteX34" fmla="*/ 1889234 w 2264421"/>
              <a:gd name="connsiteY34" fmla="*/ 1146085 h 4873526"/>
              <a:gd name="connsiteX35" fmla="*/ 1916588 w 2264421"/>
              <a:gd name="connsiteY35" fmla="*/ 966331 h 4873526"/>
              <a:gd name="connsiteX36" fmla="*/ 2026003 w 2264421"/>
              <a:gd name="connsiteY36" fmla="*/ 919439 h 4873526"/>
              <a:gd name="connsiteX37" fmla="*/ 2022096 w 2264421"/>
              <a:gd name="connsiteY37" fmla="*/ 1021039 h 4873526"/>
              <a:gd name="connsiteX38" fmla="*/ 2119788 w 2264421"/>
              <a:gd name="connsiteY38" fmla="*/ 907715 h 4873526"/>
              <a:gd name="connsiteX39" fmla="*/ 2131511 w 2264421"/>
              <a:gd name="connsiteY39" fmla="*/ 1001500 h 4873526"/>
              <a:gd name="connsiteX40" fmla="*/ 2174496 w 2264421"/>
              <a:gd name="connsiteY40" fmla="*/ 1067931 h 4873526"/>
              <a:gd name="connsiteX41" fmla="*/ 2123696 w 2264421"/>
              <a:gd name="connsiteY41" fmla="*/ 1107008 h 4873526"/>
              <a:gd name="connsiteX42" fmla="*/ 2115880 w 2264421"/>
              <a:gd name="connsiteY42" fmla="*/ 1443069 h 4873526"/>
              <a:gd name="connsiteX43" fmla="*/ 2182310 w 2264421"/>
              <a:gd name="connsiteY43" fmla="*/ 1329746 h 4873526"/>
              <a:gd name="connsiteX44" fmla="*/ 2201848 w 2264421"/>
              <a:gd name="connsiteY44" fmla="*/ 1607192 h 4873526"/>
              <a:gd name="connsiteX45" fmla="*/ 2264371 w 2264421"/>
              <a:gd name="connsiteY45" fmla="*/ 1657992 h 4873526"/>
              <a:gd name="connsiteX46" fmla="*/ 2240925 w 2264421"/>
              <a:gd name="connsiteY46" fmla="*/ 2318392 h 4873526"/>
              <a:gd name="connsiteX47" fmla="*/ 2115879 w 2264421"/>
              <a:gd name="connsiteY47" fmla="*/ 2627100 h 4873526"/>
              <a:gd name="connsiteX48" fmla="*/ 2068988 w 2264421"/>
              <a:gd name="connsiteY48" fmla="*/ 3037408 h 4873526"/>
              <a:gd name="connsiteX49" fmla="*/ 2049449 w 2264421"/>
              <a:gd name="connsiteY49" fmla="*/ 3475069 h 4873526"/>
              <a:gd name="connsiteX50" fmla="*/ 2014280 w 2264421"/>
              <a:gd name="connsiteY50" fmla="*/ 3564946 h 4873526"/>
              <a:gd name="connsiteX51" fmla="*/ 2057266 w 2264421"/>
              <a:gd name="connsiteY51" fmla="*/ 3650915 h 4873526"/>
              <a:gd name="connsiteX52" fmla="*/ 2022097 w 2264421"/>
              <a:gd name="connsiteY52" fmla="*/ 3740792 h 4873526"/>
              <a:gd name="connsiteX53" fmla="*/ 2022097 w 2264421"/>
              <a:gd name="connsiteY53" fmla="*/ 4037777 h 4873526"/>
              <a:gd name="connsiteX54" fmla="*/ 1959573 w 2264421"/>
              <a:gd name="connsiteY54" fmla="*/ 3740792 h 4873526"/>
              <a:gd name="connsiteX55" fmla="*/ 1873604 w 2264421"/>
              <a:gd name="connsiteY55" fmla="*/ 3803315 h 4873526"/>
              <a:gd name="connsiteX56" fmla="*/ 1869697 w 2264421"/>
              <a:gd name="connsiteY56" fmla="*/ 4229254 h 4873526"/>
              <a:gd name="connsiteX57" fmla="*/ 1818898 w 2264421"/>
              <a:gd name="connsiteY57" fmla="*/ 4115931 h 4873526"/>
              <a:gd name="connsiteX58" fmla="*/ 1818898 w 2264421"/>
              <a:gd name="connsiteY58" fmla="*/ 4455900 h 4873526"/>
              <a:gd name="connsiteX59" fmla="*/ 1752468 w 2264421"/>
              <a:gd name="connsiteY59" fmla="*/ 4006516 h 4873526"/>
              <a:gd name="connsiteX60" fmla="*/ 1607883 w 2264421"/>
              <a:gd name="connsiteY60" fmla="*/ 3412547 h 4873526"/>
              <a:gd name="connsiteX61" fmla="*/ 1768099 w 2264421"/>
              <a:gd name="connsiteY61" fmla="*/ 4811500 h 4873526"/>
              <a:gd name="connsiteX62" fmla="*/ 1420315 w 2264421"/>
              <a:gd name="connsiteY62" fmla="*/ 3662639 h 4873526"/>
              <a:gd name="connsiteX63" fmla="*/ 1412500 w 2264421"/>
              <a:gd name="connsiteY63" fmla="*/ 4409008 h 4873526"/>
              <a:gd name="connsiteX64" fmla="*/ 1342161 w 2264421"/>
              <a:gd name="connsiteY64" fmla="*/ 4158915 h 4873526"/>
              <a:gd name="connsiteX65" fmla="*/ 1342160 w 2264421"/>
              <a:gd name="connsiteY65" fmla="*/ 4573131 h 4873526"/>
              <a:gd name="connsiteX66" fmla="*/ 1181946 w 2264421"/>
              <a:gd name="connsiteY66" fmla="*/ 4276146 h 4873526"/>
              <a:gd name="connsiteX67" fmla="*/ 1045176 w 2264421"/>
              <a:gd name="connsiteY67" fmla="*/ 3967439 h 4873526"/>
              <a:gd name="connsiteX68" fmla="*/ 982653 w 2264421"/>
              <a:gd name="connsiteY68" fmla="*/ 4014331 h 4873526"/>
              <a:gd name="connsiteX69" fmla="*/ 978746 w 2264421"/>
              <a:gd name="connsiteY69" fmla="*/ 4112022 h 4873526"/>
              <a:gd name="connsiteX70" fmla="*/ 897548 w 2264421"/>
              <a:gd name="connsiteY70" fmla="*/ 4098168 h 4873526"/>
              <a:gd name="connsiteX71" fmla="*/ 836293 w 2264421"/>
              <a:gd name="connsiteY71" fmla="*/ 3944094 h 4873526"/>
              <a:gd name="connsiteX72" fmla="*/ 770978 w 2264421"/>
              <a:gd name="connsiteY72" fmla="*/ 4330042 h 4873526"/>
              <a:gd name="connsiteX73" fmla="*/ 687851 w 2264421"/>
              <a:gd name="connsiteY73" fmla="*/ 3997534 h 4873526"/>
              <a:gd name="connsiteX74" fmla="*/ 616599 w 2264421"/>
              <a:gd name="connsiteY74" fmla="*/ 4377544 h 4873526"/>
              <a:gd name="connsiteX75" fmla="*/ 449113 w 2264421"/>
              <a:gd name="connsiteY75" fmla="*/ 4267544 h 4873526"/>
              <a:gd name="connsiteX76" fmla="*/ 271836 w 2264421"/>
              <a:gd name="connsiteY76" fmla="*/ 2809875 h 4873526"/>
              <a:gd name="connsiteX77" fmla="*/ 296738 w 2264421"/>
              <a:gd name="connsiteY77" fmla="*/ 4002049 h 4873526"/>
              <a:gd name="connsiteX78" fmla="*/ 199413 w 2264421"/>
              <a:gd name="connsiteY78" fmla="*/ 2642951 h 4873526"/>
              <a:gd name="connsiteX79" fmla="*/ 141200 w 2264421"/>
              <a:gd name="connsiteY79" fmla="*/ 2935191 h 4873526"/>
              <a:gd name="connsiteX80" fmla="*/ 77048 w 2264421"/>
              <a:gd name="connsiteY80" fmla="*/ 2595450 h 4873526"/>
              <a:gd name="connsiteX81" fmla="*/ 21288 w 2264421"/>
              <a:gd name="connsiteY81" fmla="*/ 2802642 h 4873526"/>
              <a:gd name="connsiteX82" fmla="*/ 52521 w 2264421"/>
              <a:gd name="connsiteY82" fmla="*/ 2044043 h 4873526"/>
              <a:gd name="connsiteX83" fmla="*/ 117443 w 2264421"/>
              <a:gd name="connsiteY83"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275357 w 2264421"/>
              <a:gd name="connsiteY6" fmla="*/ 266853 h 4873526"/>
              <a:gd name="connsiteX7" fmla="*/ 376957 w 2264421"/>
              <a:gd name="connsiteY7" fmla="*/ 282484 h 4873526"/>
              <a:gd name="connsiteX8" fmla="*/ 443388 w 2264421"/>
              <a:gd name="connsiteY8" fmla="*/ 387991 h 4873526"/>
              <a:gd name="connsiteX9" fmla="*/ 494188 w 2264421"/>
              <a:gd name="connsiteY9" fmla="*/ 286391 h 4873526"/>
              <a:gd name="connsiteX10" fmla="*/ 638772 w 2264421"/>
              <a:gd name="connsiteY10" fmla="*/ 278576 h 4873526"/>
              <a:gd name="connsiteX11" fmla="*/ 637087 w 2264421"/>
              <a:gd name="connsiteY11" fmla="*/ 534109 h 4873526"/>
              <a:gd name="connsiteX12" fmla="*/ 716926 w 2264421"/>
              <a:gd name="connsiteY12" fmla="*/ 286391 h 4873526"/>
              <a:gd name="connsiteX13" fmla="*/ 771634 w 2264421"/>
              <a:gd name="connsiteY13" fmla="*/ 352822 h 4873526"/>
              <a:gd name="connsiteX14" fmla="*/ 822434 w 2264421"/>
              <a:gd name="connsiteY14" fmla="*/ 219961 h 4873526"/>
              <a:gd name="connsiteX15" fmla="*/ 884957 w 2264421"/>
              <a:gd name="connsiteY15" fmla="*/ 286391 h 4873526"/>
              <a:gd name="connsiteX16" fmla="*/ 1049080 w 2264421"/>
              <a:gd name="connsiteY16" fmla="*/ 1130 h 4873526"/>
              <a:gd name="connsiteX17" fmla="*/ 1008708 w 2264421"/>
              <a:gd name="connsiteY17" fmla="*/ 330750 h 4873526"/>
              <a:gd name="connsiteX18" fmla="*/ 1068619 w 2264421"/>
              <a:gd name="connsiteY18" fmla="*/ 356730 h 4873526"/>
              <a:gd name="connsiteX19" fmla="*/ 1080342 w 2264421"/>
              <a:gd name="connsiteY19" fmla="*/ 552114 h 4873526"/>
              <a:gd name="connsiteX20" fmla="*/ 1181942 w 2264421"/>
              <a:gd name="connsiteY20" fmla="*/ 524761 h 4873526"/>
              <a:gd name="connsiteX21" fmla="*/ 1256188 w 2264421"/>
              <a:gd name="connsiteY21" fmla="*/ 665438 h 4873526"/>
              <a:gd name="connsiteX22" fmla="*/ 1279634 w 2264421"/>
              <a:gd name="connsiteY22" fmla="*/ 563838 h 4873526"/>
              <a:gd name="connsiteX23" fmla="*/ 1326526 w 2264421"/>
              <a:gd name="connsiteY23" fmla="*/ 673254 h 4873526"/>
              <a:gd name="connsiteX24" fmla="*/ 1432034 w 2264421"/>
              <a:gd name="connsiteY24" fmla="*/ 540392 h 4873526"/>
              <a:gd name="connsiteX25" fmla="*/ 1451572 w 2264421"/>
              <a:gd name="connsiteY25" fmla="*/ 391900 h 4873526"/>
              <a:gd name="connsiteX26" fmla="*/ 1557080 w 2264421"/>
              <a:gd name="connsiteY26" fmla="*/ 509131 h 4873526"/>
              <a:gd name="connsiteX27" fmla="*/ 1622604 w 2264421"/>
              <a:gd name="connsiteY27" fmla="*/ 506755 h 4873526"/>
              <a:gd name="connsiteX28" fmla="*/ 1740742 w 2264421"/>
              <a:gd name="connsiteY28" fmla="*/ 540392 h 4873526"/>
              <a:gd name="connsiteX29" fmla="*/ 1760280 w 2264421"/>
              <a:gd name="connsiteY29" fmla="*/ 688885 h 4873526"/>
              <a:gd name="connsiteX30" fmla="*/ 1846249 w 2264421"/>
              <a:gd name="connsiteY30" fmla="*/ 563839 h 4873526"/>
              <a:gd name="connsiteX31" fmla="*/ 1862462 w 2264421"/>
              <a:gd name="connsiteY31" fmla="*/ 666970 h 4873526"/>
              <a:gd name="connsiteX32" fmla="*/ 1928311 w 2264421"/>
              <a:gd name="connsiteY32" fmla="*/ 813931 h 4873526"/>
              <a:gd name="connsiteX33" fmla="*/ 1889234 w 2264421"/>
              <a:gd name="connsiteY33" fmla="*/ 923346 h 4873526"/>
              <a:gd name="connsiteX34" fmla="*/ 1889234 w 2264421"/>
              <a:gd name="connsiteY34" fmla="*/ 1146085 h 4873526"/>
              <a:gd name="connsiteX35" fmla="*/ 1916588 w 2264421"/>
              <a:gd name="connsiteY35" fmla="*/ 966331 h 4873526"/>
              <a:gd name="connsiteX36" fmla="*/ 2026003 w 2264421"/>
              <a:gd name="connsiteY36" fmla="*/ 919439 h 4873526"/>
              <a:gd name="connsiteX37" fmla="*/ 2022096 w 2264421"/>
              <a:gd name="connsiteY37" fmla="*/ 1021039 h 4873526"/>
              <a:gd name="connsiteX38" fmla="*/ 2119788 w 2264421"/>
              <a:gd name="connsiteY38" fmla="*/ 907715 h 4873526"/>
              <a:gd name="connsiteX39" fmla="*/ 2131511 w 2264421"/>
              <a:gd name="connsiteY39" fmla="*/ 1001500 h 4873526"/>
              <a:gd name="connsiteX40" fmla="*/ 2174496 w 2264421"/>
              <a:gd name="connsiteY40" fmla="*/ 1067931 h 4873526"/>
              <a:gd name="connsiteX41" fmla="*/ 2123696 w 2264421"/>
              <a:gd name="connsiteY41" fmla="*/ 1107008 h 4873526"/>
              <a:gd name="connsiteX42" fmla="*/ 2115880 w 2264421"/>
              <a:gd name="connsiteY42" fmla="*/ 1443069 h 4873526"/>
              <a:gd name="connsiteX43" fmla="*/ 2182310 w 2264421"/>
              <a:gd name="connsiteY43" fmla="*/ 1329746 h 4873526"/>
              <a:gd name="connsiteX44" fmla="*/ 2201848 w 2264421"/>
              <a:gd name="connsiteY44" fmla="*/ 1607192 h 4873526"/>
              <a:gd name="connsiteX45" fmla="*/ 2264371 w 2264421"/>
              <a:gd name="connsiteY45" fmla="*/ 1657992 h 4873526"/>
              <a:gd name="connsiteX46" fmla="*/ 2240925 w 2264421"/>
              <a:gd name="connsiteY46" fmla="*/ 2318392 h 4873526"/>
              <a:gd name="connsiteX47" fmla="*/ 2115879 w 2264421"/>
              <a:gd name="connsiteY47" fmla="*/ 2627100 h 4873526"/>
              <a:gd name="connsiteX48" fmla="*/ 2068988 w 2264421"/>
              <a:gd name="connsiteY48" fmla="*/ 3037408 h 4873526"/>
              <a:gd name="connsiteX49" fmla="*/ 2049449 w 2264421"/>
              <a:gd name="connsiteY49" fmla="*/ 3475069 h 4873526"/>
              <a:gd name="connsiteX50" fmla="*/ 2014280 w 2264421"/>
              <a:gd name="connsiteY50" fmla="*/ 3564946 h 4873526"/>
              <a:gd name="connsiteX51" fmla="*/ 2057266 w 2264421"/>
              <a:gd name="connsiteY51" fmla="*/ 3650915 h 4873526"/>
              <a:gd name="connsiteX52" fmla="*/ 2022097 w 2264421"/>
              <a:gd name="connsiteY52" fmla="*/ 3740792 h 4873526"/>
              <a:gd name="connsiteX53" fmla="*/ 2022097 w 2264421"/>
              <a:gd name="connsiteY53" fmla="*/ 4037777 h 4873526"/>
              <a:gd name="connsiteX54" fmla="*/ 1959573 w 2264421"/>
              <a:gd name="connsiteY54" fmla="*/ 3740792 h 4873526"/>
              <a:gd name="connsiteX55" fmla="*/ 1873604 w 2264421"/>
              <a:gd name="connsiteY55" fmla="*/ 3803315 h 4873526"/>
              <a:gd name="connsiteX56" fmla="*/ 1869697 w 2264421"/>
              <a:gd name="connsiteY56" fmla="*/ 4229254 h 4873526"/>
              <a:gd name="connsiteX57" fmla="*/ 1818898 w 2264421"/>
              <a:gd name="connsiteY57" fmla="*/ 4115931 h 4873526"/>
              <a:gd name="connsiteX58" fmla="*/ 1818898 w 2264421"/>
              <a:gd name="connsiteY58" fmla="*/ 4455900 h 4873526"/>
              <a:gd name="connsiteX59" fmla="*/ 1752468 w 2264421"/>
              <a:gd name="connsiteY59" fmla="*/ 4006516 h 4873526"/>
              <a:gd name="connsiteX60" fmla="*/ 1607883 w 2264421"/>
              <a:gd name="connsiteY60" fmla="*/ 3412547 h 4873526"/>
              <a:gd name="connsiteX61" fmla="*/ 1768099 w 2264421"/>
              <a:gd name="connsiteY61" fmla="*/ 4811500 h 4873526"/>
              <a:gd name="connsiteX62" fmla="*/ 1420315 w 2264421"/>
              <a:gd name="connsiteY62" fmla="*/ 3662639 h 4873526"/>
              <a:gd name="connsiteX63" fmla="*/ 1412500 w 2264421"/>
              <a:gd name="connsiteY63" fmla="*/ 4409008 h 4873526"/>
              <a:gd name="connsiteX64" fmla="*/ 1342161 w 2264421"/>
              <a:gd name="connsiteY64" fmla="*/ 4158915 h 4873526"/>
              <a:gd name="connsiteX65" fmla="*/ 1342160 w 2264421"/>
              <a:gd name="connsiteY65" fmla="*/ 4573131 h 4873526"/>
              <a:gd name="connsiteX66" fmla="*/ 1181946 w 2264421"/>
              <a:gd name="connsiteY66" fmla="*/ 4276146 h 4873526"/>
              <a:gd name="connsiteX67" fmla="*/ 1045176 w 2264421"/>
              <a:gd name="connsiteY67" fmla="*/ 3967439 h 4873526"/>
              <a:gd name="connsiteX68" fmla="*/ 982653 w 2264421"/>
              <a:gd name="connsiteY68" fmla="*/ 4014331 h 4873526"/>
              <a:gd name="connsiteX69" fmla="*/ 978746 w 2264421"/>
              <a:gd name="connsiteY69" fmla="*/ 4112022 h 4873526"/>
              <a:gd name="connsiteX70" fmla="*/ 897548 w 2264421"/>
              <a:gd name="connsiteY70" fmla="*/ 4098168 h 4873526"/>
              <a:gd name="connsiteX71" fmla="*/ 836293 w 2264421"/>
              <a:gd name="connsiteY71" fmla="*/ 3944094 h 4873526"/>
              <a:gd name="connsiteX72" fmla="*/ 770978 w 2264421"/>
              <a:gd name="connsiteY72" fmla="*/ 4330042 h 4873526"/>
              <a:gd name="connsiteX73" fmla="*/ 687851 w 2264421"/>
              <a:gd name="connsiteY73" fmla="*/ 3997534 h 4873526"/>
              <a:gd name="connsiteX74" fmla="*/ 616599 w 2264421"/>
              <a:gd name="connsiteY74" fmla="*/ 4377544 h 4873526"/>
              <a:gd name="connsiteX75" fmla="*/ 449113 w 2264421"/>
              <a:gd name="connsiteY75" fmla="*/ 4267544 h 4873526"/>
              <a:gd name="connsiteX76" fmla="*/ 271836 w 2264421"/>
              <a:gd name="connsiteY76" fmla="*/ 2809875 h 4873526"/>
              <a:gd name="connsiteX77" fmla="*/ 296738 w 2264421"/>
              <a:gd name="connsiteY77" fmla="*/ 4002049 h 4873526"/>
              <a:gd name="connsiteX78" fmla="*/ 199413 w 2264421"/>
              <a:gd name="connsiteY78" fmla="*/ 2642951 h 4873526"/>
              <a:gd name="connsiteX79" fmla="*/ 141200 w 2264421"/>
              <a:gd name="connsiteY79" fmla="*/ 2935191 h 4873526"/>
              <a:gd name="connsiteX80" fmla="*/ 77048 w 2264421"/>
              <a:gd name="connsiteY80" fmla="*/ 2595450 h 4873526"/>
              <a:gd name="connsiteX81" fmla="*/ 21288 w 2264421"/>
              <a:gd name="connsiteY81" fmla="*/ 2802642 h 4873526"/>
              <a:gd name="connsiteX82" fmla="*/ 52521 w 2264421"/>
              <a:gd name="connsiteY82" fmla="*/ 2044043 h 4873526"/>
              <a:gd name="connsiteX83" fmla="*/ 117443 w 2264421"/>
              <a:gd name="connsiteY83" fmla="*/ 2132982 h 487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264421" h="4873526">
                <a:moveTo>
                  <a:pt x="117443" y="2132982"/>
                </a:moveTo>
                <a:cubicBezTo>
                  <a:pt x="159264" y="2172804"/>
                  <a:pt x="76205" y="1977718"/>
                  <a:pt x="100021" y="1925289"/>
                </a:cubicBezTo>
                <a:cubicBezTo>
                  <a:pt x="100086" y="1552227"/>
                  <a:pt x="126741" y="1114798"/>
                  <a:pt x="147523" y="1058390"/>
                </a:cubicBezTo>
                <a:cubicBezTo>
                  <a:pt x="168305" y="1001982"/>
                  <a:pt x="40568" y="1131152"/>
                  <a:pt x="64395" y="1040577"/>
                </a:cubicBezTo>
                <a:cubicBezTo>
                  <a:pt x="11110" y="930680"/>
                  <a:pt x="64702" y="880158"/>
                  <a:pt x="64856" y="799949"/>
                </a:cubicBezTo>
                <a:cubicBezTo>
                  <a:pt x="44292" y="613694"/>
                  <a:pt x="94978" y="409625"/>
                  <a:pt x="115977" y="413375"/>
                </a:cubicBezTo>
                <a:cubicBezTo>
                  <a:pt x="149758" y="331690"/>
                  <a:pt x="231860" y="366822"/>
                  <a:pt x="275357" y="266853"/>
                </a:cubicBezTo>
                <a:cubicBezTo>
                  <a:pt x="318854" y="245038"/>
                  <a:pt x="347649" y="269459"/>
                  <a:pt x="376957" y="282484"/>
                </a:cubicBezTo>
                <a:cubicBezTo>
                  <a:pt x="406265" y="295509"/>
                  <a:pt x="414080" y="402970"/>
                  <a:pt x="443388" y="387991"/>
                </a:cubicBezTo>
                <a:cubicBezTo>
                  <a:pt x="472696" y="373012"/>
                  <a:pt x="453809" y="293555"/>
                  <a:pt x="494188" y="286391"/>
                </a:cubicBezTo>
                <a:cubicBezTo>
                  <a:pt x="597090" y="373012"/>
                  <a:pt x="607791" y="240546"/>
                  <a:pt x="638772" y="278576"/>
                </a:cubicBezTo>
                <a:cubicBezTo>
                  <a:pt x="638210" y="363754"/>
                  <a:pt x="637649" y="448931"/>
                  <a:pt x="637087" y="534109"/>
                </a:cubicBezTo>
                <a:cubicBezTo>
                  <a:pt x="739199" y="552022"/>
                  <a:pt x="693850" y="342006"/>
                  <a:pt x="716926" y="286391"/>
                </a:cubicBezTo>
                <a:cubicBezTo>
                  <a:pt x="740002" y="230777"/>
                  <a:pt x="756003" y="402971"/>
                  <a:pt x="771634" y="352822"/>
                </a:cubicBezTo>
                <a:cubicBezTo>
                  <a:pt x="787265" y="302673"/>
                  <a:pt x="802244" y="246012"/>
                  <a:pt x="822434" y="219961"/>
                </a:cubicBezTo>
                <a:cubicBezTo>
                  <a:pt x="842624" y="193910"/>
                  <a:pt x="843275" y="361940"/>
                  <a:pt x="884957" y="286391"/>
                </a:cubicBezTo>
                <a:cubicBezTo>
                  <a:pt x="926639" y="210842"/>
                  <a:pt x="1024547" y="-17986"/>
                  <a:pt x="1049080" y="1130"/>
                </a:cubicBezTo>
                <a:lnTo>
                  <a:pt x="1008708" y="330750"/>
                </a:lnTo>
                <a:cubicBezTo>
                  <a:pt x="1085189" y="267320"/>
                  <a:pt x="1064495" y="288575"/>
                  <a:pt x="1068619" y="356730"/>
                </a:cubicBezTo>
                <a:cubicBezTo>
                  <a:pt x="1072743" y="424885"/>
                  <a:pt x="1065363" y="515642"/>
                  <a:pt x="1080342" y="552114"/>
                </a:cubicBezTo>
                <a:cubicBezTo>
                  <a:pt x="1095321" y="588586"/>
                  <a:pt x="1165009" y="475915"/>
                  <a:pt x="1181942" y="524761"/>
                </a:cubicBezTo>
                <a:cubicBezTo>
                  <a:pt x="1198875" y="573607"/>
                  <a:pt x="1243162" y="649807"/>
                  <a:pt x="1256188" y="665438"/>
                </a:cubicBezTo>
                <a:cubicBezTo>
                  <a:pt x="1269214" y="681069"/>
                  <a:pt x="1261398" y="518248"/>
                  <a:pt x="1279634" y="563838"/>
                </a:cubicBezTo>
                <a:cubicBezTo>
                  <a:pt x="1297870" y="609428"/>
                  <a:pt x="1293311" y="657623"/>
                  <a:pt x="1326526" y="673254"/>
                </a:cubicBezTo>
                <a:cubicBezTo>
                  <a:pt x="1359741" y="688885"/>
                  <a:pt x="1407285" y="535833"/>
                  <a:pt x="1432034" y="540392"/>
                </a:cubicBezTo>
                <a:cubicBezTo>
                  <a:pt x="1456783" y="544951"/>
                  <a:pt x="1413798" y="353474"/>
                  <a:pt x="1451572" y="391900"/>
                </a:cubicBezTo>
                <a:cubicBezTo>
                  <a:pt x="1489346" y="430326"/>
                  <a:pt x="1512944" y="486081"/>
                  <a:pt x="1557080" y="509131"/>
                </a:cubicBezTo>
                <a:lnTo>
                  <a:pt x="1622604" y="506755"/>
                </a:lnTo>
                <a:cubicBezTo>
                  <a:pt x="1718558" y="603567"/>
                  <a:pt x="1693699" y="539996"/>
                  <a:pt x="1740742" y="540392"/>
                </a:cubicBezTo>
                <a:cubicBezTo>
                  <a:pt x="1787785" y="540788"/>
                  <a:pt x="1724460" y="715588"/>
                  <a:pt x="1760280" y="688885"/>
                </a:cubicBezTo>
                <a:cubicBezTo>
                  <a:pt x="1796101" y="662183"/>
                  <a:pt x="1816193" y="555768"/>
                  <a:pt x="1846249" y="563839"/>
                </a:cubicBezTo>
                <a:lnTo>
                  <a:pt x="1862462" y="666970"/>
                </a:lnTo>
                <a:cubicBezTo>
                  <a:pt x="1888013" y="623730"/>
                  <a:pt x="1972695" y="774458"/>
                  <a:pt x="1928311" y="813931"/>
                </a:cubicBezTo>
                <a:cubicBezTo>
                  <a:pt x="1883927" y="853404"/>
                  <a:pt x="1908772" y="877756"/>
                  <a:pt x="1889234" y="923346"/>
                </a:cubicBezTo>
                <a:cubicBezTo>
                  <a:pt x="1883927" y="1011666"/>
                  <a:pt x="1867091" y="1159762"/>
                  <a:pt x="1889234" y="1146085"/>
                </a:cubicBezTo>
                <a:cubicBezTo>
                  <a:pt x="1895748" y="1136316"/>
                  <a:pt x="1917891" y="956562"/>
                  <a:pt x="1916588" y="966331"/>
                </a:cubicBezTo>
                <a:cubicBezTo>
                  <a:pt x="1915285" y="976100"/>
                  <a:pt x="2040982" y="886224"/>
                  <a:pt x="2026003" y="919439"/>
                </a:cubicBezTo>
                <a:cubicBezTo>
                  <a:pt x="2011024" y="952655"/>
                  <a:pt x="2025352" y="1008665"/>
                  <a:pt x="2022096" y="1021039"/>
                </a:cubicBezTo>
                <a:cubicBezTo>
                  <a:pt x="2018840" y="1033413"/>
                  <a:pt x="2126301" y="873197"/>
                  <a:pt x="2119788" y="907715"/>
                </a:cubicBezTo>
                <a:cubicBezTo>
                  <a:pt x="2113275" y="942233"/>
                  <a:pt x="2132162" y="964377"/>
                  <a:pt x="2131511" y="1001500"/>
                </a:cubicBezTo>
                <a:cubicBezTo>
                  <a:pt x="2130860" y="1038623"/>
                  <a:pt x="2186219" y="1035367"/>
                  <a:pt x="2174496" y="1067931"/>
                </a:cubicBezTo>
                <a:cubicBezTo>
                  <a:pt x="2162773" y="1100495"/>
                  <a:pt x="2132163" y="1020387"/>
                  <a:pt x="2123696" y="1107008"/>
                </a:cubicBezTo>
                <a:cubicBezTo>
                  <a:pt x="2115229" y="1193629"/>
                  <a:pt x="2115229" y="1398131"/>
                  <a:pt x="2115880" y="1443069"/>
                </a:cubicBezTo>
                <a:cubicBezTo>
                  <a:pt x="2116531" y="1488007"/>
                  <a:pt x="2182961" y="1239218"/>
                  <a:pt x="2182310" y="1329746"/>
                </a:cubicBezTo>
                <a:cubicBezTo>
                  <a:pt x="2181659" y="1420274"/>
                  <a:pt x="2192730" y="1537505"/>
                  <a:pt x="2201848" y="1607192"/>
                </a:cubicBezTo>
                <a:cubicBezTo>
                  <a:pt x="2210966" y="1676879"/>
                  <a:pt x="2266325" y="1483449"/>
                  <a:pt x="2264371" y="1657992"/>
                </a:cubicBezTo>
                <a:cubicBezTo>
                  <a:pt x="2262417" y="1832535"/>
                  <a:pt x="2261115" y="2171202"/>
                  <a:pt x="2240925" y="2318392"/>
                </a:cubicBezTo>
                <a:cubicBezTo>
                  <a:pt x="2220735" y="2465582"/>
                  <a:pt x="2125648" y="2529408"/>
                  <a:pt x="2115879" y="2627100"/>
                </a:cubicBezTo>
                <a:cubicBezTo>
                  <a:pt x="2156161" y="3405779"/>
                  <a:pt x="2083967" y="2902593"/>
                  <a:pt x="2068988" y="3037408"/>
                </a:cubicBezTo>
                <a:cubicBezTo>
                  <a:pt x="2047399" y="3193460"/>
                  <a:pt x="2059218" y="3393008"/>
                  <a:pt x="2049449" y="3475069"/>
                </a:cubicBezTo>
                <a:cubicBezTo>
                  <a:pt x="2053259" y="3614840"/>
                  <a:pt x="2008418" y="3523915"/>
                  <a:pt x="2014280" y="3564946"/>
                </a:cubicBezTo>
                <a:cubicBezTo>
                  <a:pt x="2033071" y="3621352"/>
                  <a:pt x="2064430" y="3609233"/>
                  <a:pt x="2057266" y="3650915"/>
                </a:cubicBezTo>
                <a:cubicBezTo>
                  <a:pt x="2042842" y="3859069"/>
                  <a:pt x="2026005" y="3621607"/>
                  <a:pt x="2022097" y="3740792"/>
                </a:cubicBezTo>
                <a:cubicBezTo>
                  <a:pt x="2003765" y="3795245"/>
                  <a:pt x="2039030" y="3982418"/>
                  <a:pt x="2022097" y="4037777"/>
                </a:cubicBezTo>
                <a:cubicBezTo>
                  <a:pt x="2005164" y="4093136"/>
                  <a:pt x="1984973" y="3613141"/>
                  <a:pt x="1959573" y="3740792"/>
                </a:cubicBezTo>
                <a:cubicBezTo>
                  <a:pt x="1934173" y="3868443"/>
                  <a:pt x="1887281" y="3613792"/>
                  <a:pt x="1873604" y="3803315"/>
                </a:cubicBezTo>
                <a:cubicBezTo>
                  <a:pt x="1861133" y="3881866"/>
                  <a:pt x="1880769" y="4187572"/>
                  <a:pt x="1869697" y="4229254"/>
                </a:cubicBezTo>
                <a:cubicBezTo>
                  <a:pt x="1852667" y="4413962"/>
                  <a:pt x="1822154" y="4028008"/>
                  <a:pt x="1818898" y="4115931"/>
                </a:cubicBezTo>
                <a:cubicBezTo>
                  <a:pt x="1817499" y="4193179"/>
                  <a:pt x="1835180" y="4439617"/>
                  <a:pt x="1818898" y="4455900"/>
                </a:cubicBezTo>
                <a:cubicBezTo>
                  <a:pt x="1759535" y="4477789"/>
                  <a:pt x="1744001" y="4084669"/>
                  <a:pt x="1752468" y="4006516"/>
                </a:cubicBezTo>
                <a:cubicBezTo>
                  <a:pt x="1723715" y="3706671"/>
                  <a:pt x="1597462" y="3084301"/>
                  <a:pt x="1607883" y="3412547"/>
                </a:cubicBezTo>
                <a:cubicBezTo>
                  <a:pt x="1637094" y="4182108"/>
                  <a:pt x="1831273" y="4855787"/>
                  <a:pt x="1768099" y="4811500"/>
                </a:cubicBezTo>
                <a:cubicBezTo>
                  <a:pt x="1751070" y="5225460"/>
                  <a:pt x="1450925" y="3422967"/>
                  <a:pt x="1420315" y="3662639"/>
                </a:cubicBezTo>
                <a:cubicBezTo>
                  <a:pt x="1405890" y="3696902"/>
                  <a:pt x="1398824" y="3935526"/>
                  <a:pt x="1412500" y="4409008"/>
                </a:cubicBezTo>
                <a:cubicBezTo>
                  <a:pt x="1417613" y="4737650"/>
                  <a:pt x="1355838" y="4029961"/>
                  <a:pt x="1342161" y="4158915"/>
                </a:cubicBezTo>
                <a:cubicBezTo>
                  <a:pt x="1327737" y="4259609"/>
                  <a:pt x="1336950" y="4332808"/>
                  <a:pt x="1342160" y="4573131"/>
                </a:cubicBezTo>
                <a:cubicBezTo>
                  <a:pt x="1340111" y="5097158"/>
                  <a:pt x="1206044" y="4519074"/>
                  <a:pt x="1181946" y="4276146"/>
                </a:cubicBezTo>
                <a:cubicBezTo>
                  <a:pt x="1098485" y="3705368"/>
                  <a:pt x="1092720" y="3854116"/>
                  <a:pt x="1045176" y="3967439"/>
                </a:cubicBezTo>
                <a:cubicBezTo>
                  <a:pt x="1051591" y="3287247"/>
                  <a:pt x="997632" y="3953111"/>
                  <a:pt x="982653" y="4014331"/>
                </a:cubicBezTo>
                <a:cubicBezTo>
                  <a:pt x="1052244" y="4077251"/>
                  <a:pt x="1013120" y="4078511"/>
                  <a:pt x="978746" y="4112022"/>
                </a:cubicBezTo>
                <a:cubicBezTo>
                  <a:pt x="952743" y="4407093"/>
                  <a:pt x="961669" y="4056469"/>
                  <a:pt x="897548" y="4098168"/>
                </a:cubicBezTo>
                <a:cubicBezTo>
                  <a:pt x="817692" y="4202017"/>
                  <a:pt x="866591" y="3896492"/>
                  <a:pt x="836293" y="3944094"/>
                </a:cubicBezTo>
                <a:cubicBezTo>
                  <a:pt x="753670" y="4093288"/>
                  <a:pt x="820078" y="4332021"/>
                  <a:pt x="770978" y="4330042"/>
                </a:cubicBezTo>
                <a:cubicBezTo>
                  <a:pt x="662929" y="4359365"/>
                  <a:pt x="757124" y="3806539"/>
                  <a:pt x="687851" y="3997534"/>
                </a:cubicBezTo>
                <a:cubicBezTo>
                  <a:pt x="704493" y="4456348"/>
                  <a:pt x="668264" y="4417649"/>
                  <a:pt x="616599" y="4377544"/>
                </a:cubicBezTo>
                <a:cubicBezTo>
                  <a:pt x="554832" y="4249833"/>
                  <a:pt x="499005" y="4341815"/>
                  <a:pt x="449113" y="4267544"/>
                </a:cubicBezTo>
                <a:cubicBezTo>
                  <a:pt x="399917" y="4167601"/>
                  <a:pt x="261655" y="2731687"/>
                  <a:pt x="271836" y="2809875"/>
                </a:cubicBezTo>
                <a:cubicBezTo>
                  <a:pt x="238573" y="3088513"/>
                  <a:pt x="288437" y="3604658"/>
                  <a:pt x="296738" y="4002049"/>
                </a:cubicBezTo>
                <a:cubicBezTo>
                  <a:pt x="232629" y="4057676"/>
                  <a:pt x="198208" y="2498259"/>
                  <a:pt x="199413" y="2642951"/>
                </a:cubicBezTo>
                <a:cubicBezTo>
                  <a:pt x="124590" y="2576089"/>
                  <a:pt x="174459" y="3156433"/>
                  <a:pt x="141200" y="2935191"/>
                </a:cubicBezTo>
                <a:cubicBezTo>
                  <a:pt x="129712" y="2540895"/>
                  <a:pt x="88536" y="2485045"/>
                  <a:pt x="77048" y="2595450"/>
                </a:cubicBezTo>
                <a:cubicBezTo>
                  <a:pt x="88150" y="2686285"/>
                  <a:pt x="99252" y="2872124"/>
                  <a:pt x="21288" y="2802642"/>
                </a:cubicBezTo>
                <a:cubicBezTo>
                  <a:pt x="-21740" y="2630924"/>
                  <a:pt x="6483" y="1960442"/>
                  <a:pt x="52521" y="2044043"/>
                </a:cubicBezTo>
                <a:cubicBezTo>
                  <a:pt x="84058" y="2038063"/>
                  <a:pt x="79968" y="2192401"/>
                  <a:pt x="117443" y="2132982"/>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Service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2010651"/>
            <a:ext cx="3301432" cy="1746963"/>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8191135" y="2010651"/>
            <a:ext cx="3301432" cy="1746963"/>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7"/>
          </p:nvPr>
        </p:nvSpPr>
        <p:spPr>
          <a:xfrm>
            <a:off x="4452245" y="2010651"/>
            <a:ext cx="3301432" cy="174696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Service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47655"/>
            <a:ext cx="3301432" cy="2366127"/>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8191135" y="1847655"/>
            <a:ext cx="3301432" cy="2366127"/>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7"/>
          </p:nvPr>
        </p:nvSpPr>
        <p:spPr>
          <a:xfrm>
            <a:off x="4452245" y="1847655"/>
            <a:ext cx="3301432" cy="23661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Service 3">
    <p:spTree>
      <p:nvGrpSpPr>
        <p:cNvPr id="1" name=""/>
        <p:cNvGrpSpPr/>
        <p:nvPr/>
      </p:nvGrpSpPr>
      <p:grpSpPr>
        <a:xfrm>
          <a:off x="0" y="0"/>
          <a:ext cx="0" cy="0"/>
          <a:chOff x="0" y="0"/>
          <a:chExt cx="0" cy="0"/>
        </a:xfrm>
      </p:grpSpPr>
      <p:sp>
        <p:nvSpPr>
          <p:cNvPr id="19" name="Rectangle 18"/>
          <p:cNvSpPr/>
          <p:nvPr userDrawn="1"/>
        </p:nvSpPr>
        <p:spPr>
          <a:xfrm>
            <a:off x="5445229" y="4338320"/>
            <a:ext cx="2615879" cy="2519680"/>
          </a:xfrm>
          <a:prstGeom prst="rect">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 y="1724629"/>
            <a:ext cx="5335911" cy="251346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5451658" y="1724629"/>
            <a:ext cx="2615879"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Portfolio 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4"/>
          </p:nvPr>
        </p:nvSpPr>
        <p:spPr>
          <a:xfrm>
            <a:off x="-3996267" y="-12192"/>
            <a:ext cx="12547600" cy="6904583"/>
          </a:xfrm>
          <a:prstGeom prst="parallelogram">
            <a:avLst>
              <a:gd name="adj" fmla="val 55355"/>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Portfolio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4"/>
          </p:nvPr>
        </p:nvSpPr>
        <p:spPr>
          <a:xfrm>
            <a:off x="713355" y="2116669"/>
            <a:ext cx="5696863" cy="35390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Approch">
    <p:spTree>
      <p:nvGrpSpPr>
        <p:cNvPr id="1" name=""/>
        <p:cNvGrpSpPr/>
        <p:nvPr/>
      </p:nvGrpSpPr>
      <p:grpSpPr>
        <a:xfrm>
          <a:off x="0" y="0"/>
          <a:ext cx="0" cy="0"/>
          <a:chOff x="0" y="0"/>
          <a:chExt cx="0" cy="0"/>
        </a:xfrm>
      </p:grpSpPr>
      <p:sp>
        <p:nvSpPr>
          <p:cNvPr id="2" name="Rectangle 1"/>
          <p:cNvSpPr/>
          <p:nvPr userDrawn="1"/>
        </p:nvSpPr>
        <p:spPr>
          <a:xfrm>
            <a:off x="11680724" y="-23449"/>
            <a:ext cx="344131" cy="48556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sp>
        <p:nvSpPr>
          <p:cNvPr id="30" name="Slide Number Placeholder 5"/>
          <p:cNvSpPr txBox="1">
            <a:spLocks/>
          </p:cNvSpPr>
          <p:nvPr userDrawn="1"/>
        </p:nvSpPr>
        <p:spPr>
          <a:xfrm>
            <a:off x="11631258" y="173195"/>
            <a:ext cx="431791" cy="191932"/>
          </a:xfrm>
          <a:prstGeom prst="rect">
            <a:avLst/>
          </a:prstGeom>
        </p:spPr>
        <p:txBody>
          <a:bodyPr vert="horz" lIns="91436" tIns="45718" rIns="91436" bIns="45718"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E97ECB15-F748-C140-A5C3-CF0090C943BA}" type="slidenum">
              <a:rPr lang="en-US" sz="800" smtClean="0">
                <a:solidFill>
                  <a:srgbClr val="FEFEFE"/>
                </a:solidFill>
                <a:ea typeface="Montserrat" charset="0"/>
                <a:cs typeface="Montserrat" charset="0"/>
              </a:rPr>
              <a:pPr algn="ctr"/>
              <a:t>‹Nr.›</a:t>
            </a:fld>
            <a:endParaRPr lang="en-US" sz="800" dirty="0">
              <a:solidFill>
                <a:srgbClr val="FEFEFE"/>
              </a:solidFill>
              <a:ea typeface="Montserrat" charset="0"/>
              <a:cs typeface="Montserrat" charset="0"/>
            </a:endParaRPr>
          </a:p>
        </p:txBody>
      </p:sp>
      <p:sp>
        <p:nvSpPr>
          <p:cNvPr id="43" name="Text Placeholder 42"/>
          <p:cNvSpPr>
            <a:spLocks noGrp="1"/>
          </p:cNvSpPr>
          <p:nvPr userDrawn="1">
            <p:ph type="body" sz="quarter" idx="10" hasCustomPrompt="1"/>
          </p:nvPr>
        </p:nvSpPr>
        <p:spPr>
          <a:xfrm>
            <a:off x="8440087" y="6490942"/>
            <a:ext cx="2998268" cy="203847"/>
          </a:xfrm>
        </p:spPr>
        <p:txBody>
          <a:bodyPr>
            <a:noAutofit/>
          </a:bodyPr>
          <a:lstStyle>
            <a:lvl1pPr marL="0" indent="0" algn="r">
              <a:buNone/>
              <a:defRPr sz="800" b="0" i="0">
                <a:solidFill>
                  <a:schemeClr val="tx2"/>
                </a:solidFill>
                <a:latin typeface="+mn-lt"/>
                <a:ea typeface="Montserrat Light" charset="0"/>
                <a:cs typeface="Montserrat Light" charset="0"/>
              </a:defRPr>
            </a:lvl1pPr>
            <a:lvl2pPr marL="457178" indent="0" algn="r">
              <a:buNone/>
              <a:defRPr sz="800" b="0" i="0">
                <a:solidFill>
                  <a:schemeClr val="bg2"/>
                </a:solidFill>
                <a:latin typeface="Montserrat Light" charset="0"/>
                <a:ea typeface="Montserrat Light" charset="0"/>
                <a:cs typeface="Montserrat Light" charset="0"/>
              </a:defRPr>
            </a:lvl2pPr>
            <a:lvl3pPr marL="914354" indent="0" algn="r">
              <a:buNone/>
              <a:defRPr sz="800" b="0" i="0">
                <a:solidFill>
                  <a:schemeClr val="bg2"/>
                </a:solidFill>
                <a:latin typeface="Montserrat Light" charset="0"/>
                <a:ea typeface="Montserrat Light" charset="0"/>
                <a:cs typeface="Montserrat Light" charset="0"/>
              </a:defRPr>
            </a:lvl3pPr>
            <a:lvl4pPr marL="1371532" indent="0" algn="r">
              <a:buNone/>
              <a:defRPr sz="800" b="0" i="0">
                <a:solidFill>
                  <a:schemeClr val="bg2"/>
                </a:solidFill>
                <a:latin typeface="Montserrat Light" charset="0"/>
                <a:ea typeface="Montserrat Light" charset="0"/>
                <a:cs typeface="Montserrat Light" charset="0"/>
              </a:defRPr>
            </a:lvl4pPr>
            <a:lvl5pPr marL="1828709" indent="0" algn="r">
              <a:buNone/>
              <a:defRPr sz="800" b="0" i="0">
                <a:solidFill>
                  <a:schemeClr val="bg2"/>
                </a:solidFill>
                <a:latin typeface="Montserrat Light" charset="0"/>
                <a:ea typeface="Montserrat Light" charset="0"/>
                <a:cs typeface="Montserrat Light" charset="0"/>
              </a:defRPr>
            </a:lvl5pPr>
          </a:lstStyle>
          <a:p>
            <a:pPr lvl="0"/>
            <a:r>
              <a:rPr lang="en-US" dirty="0" smtClean="0"/>
              <a:t>Click to edit Master text styles for your custom footer</a:t>
            </a:r>
          </a:p>
        </p:txBody>
      </p:sp>
      <p:grpSp>
        <p:nvGrpSpPr>
          <p:cNvPr id="5" name="Group 4"/>
          <p:cNvGrpSpPr/>
          <p:nvPr userDrawn="1"/>
        </p:nvGrpSpPr>
        <p:grpSpPr>
          <a:xfrm>
            <a:off x="11808934" y="6477099"/>
            <a:ext cx="231532" cy="231532"/>
            <a:chOff x="11275488" y="5797834"/>
            <a:chExt cx="353804" cy="353804"/>
          </a:xfrm>
        </p:grpSpPr>
        <p:sp>
          <p:nvSpPr>
            <p:cNvPr id="3" name="Oval 2">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33" name="Chevron 32">
              <a:hlinkClick r:id="" action="ppaction://hlinkshowjump?jump=nextslide" tooltip="Next Slide"/>
            </p:cNvPr>
            <p:cNvSpPr/>
            <p:nvPr userDrawn="1"/>
          </p:nvSpPr>
          <p:spPr>
            <a:xfrm>
              <a:off x="11402389" y="5893733"/>
              <a:ext cx="125792" cy="171788"/>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4" name="Group 13"/>
          <p:cNvGrpSpPr/>
          <p:nvPr userDrawn="1"/>
        </p:nvGrpSpPr>
        <p:grpSpPr>
          <a:xfrm>
            <a:off x="11543210" y="6477099"/>
            <a:ext cx="231532" cy="231532"/>
            <a:chOff x="11275488" y="5797834"/>
            <a:chExt cx="353804" cy="353804"/>
          </a:xfrm>
        </p:grpSpPr>
        <p:sp>
          <p:nvSpPr>
            <p:cNvPr id="15" name="Oval 14">
              <a:hlinkClick r:id="" action="ppaction://hlinkshowjump?jump=nextslide"/>
            </p:cNvPr>
            <p:cNvSpPr/>
            <p:nvPr userDrawn="1"/>
          </p:nvSpPr>
          <p:spPr>
            <a:xfrm>
              <a:off x="11275488" y="5797834"/>
              <a:ext cx="353804" cy="353804"/>
            </a:xfrm>
            <a:prstGeom prst="ellipse">
              <a:avLst/>
            </a:prstGeom>
            <a:solidFill>
              <a:schemeClr val="tx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6" name="Chevron 15">
              <a:hlinkClick r:id="" action="ppaction://hlinkshowjump?jump=nextslide" tooltip="Next Slide"/>
            </p:cNvPr>
            <p:cNvSpPr/>
            <p:nvPr userDrawn="1"/>
          </p:nvSpPr>
          <p:spPr>
            <a:xfrm>
              <a:off x="11402389" y="5893733"/>
              <a:ext cx="125792" cy="171788"/>
            </a:xfrm>
            <a:prstGeom prst="chevron">
              <a:avLst>
                <a:gd name="adj" fmla="val 66337"/>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7" name="Title Placeholder 1"/>
          <p:cNvSpPr>
            <a:spLocks noGrp="1"/>
          </p:cNvSpPr>
          <p:nvPr>
            <p:ph type="title" hasCustomPrompt="1"/>
          </p:nvPr>
        </p:nvSpPr>
        <p:spPr>
          <a:xfrm>
            <a:off x="838200" y="493275"/>
            <a:ext cx="10515600" cy="499456"/>
          </a:xfrm>
          <a:prstGeom prst="rect">
            <a:avLst/>
          </a:prstGeom>
        </p:spPr>
        <p:txBody>
          <a:bodyPr vert="horz" lIns="91436" tIns="45718" rIns="91436" bIns="45718" rtlCol="0" anchor="ctr">
            <a:normAutofit/>
          </a:bodyPr>
          <a:lstStyle>
            <a:lvl1pPr>
              <a:defRPr b="1"/>
            </a:lvl1pPr>
          </a:lstStyle>
          <a:p>
            <a:r>
              <a:rPr lang="en-US" dirty="0" smtClean="0"/>
              <a:t>Your Heading: Text Goes Here</a:t>
            </a:r>
            <a:endParaRPr lang="en-US" dirty="0"/>
          </a:p>
        </p:txBody>
      </p:sp>
      <p:sp>
        <p:nvSpPr>
          <p:cNvPr id="23" name="Picture Placeholder 2"/>
          <p:cNvSpPr>
            <a:spLocks noGrp="1"/>
          </p:cNvSpPr>
          <p:nvPr>
            <p:ph type="pic" sz="quarter" idx="18"/>
          </p:nvPr>
        </p:nvSpPr>
        <p:spPr>
          <a:xfrm>
            <a:off x="1538519" y="2661151"/>
            <a:ext cx="2972660" cy="2077655"/>
          </a:xfrm>
        </p:spPr>
        <p:txBody>
          <a:bodyPr anchor="ctr">
            <a:normAutofit/>
          </a:bodyPr>
          <a:lstStyle>
            <a:lvl1pPr marL="0" indent="0" algn="ctr">
              <a:buNone/>
              <a:defRPr sz="1200"/>
            </a:lvl1pPr>
          </a:lstStyle>
          <a:p>
            <a:endParaRPr lang="en-US" dirty="0"/>
          </a:p>
        </p:txBody>
      </p:sp>
      <p:sp>
        <p:nvSpPr>
          <p:cNvPr id="24" name="Picture Placeholder 2"/>
          <p:cNvSpPr>
            <a:spLocks noGrp="1"/>
          </p:cNvSpPr>
          <p:nvPr>
            <p:ph type="pic" sz="quarter" idx="19"/>
          </p:nvPr>
        </p:nvSpPr>
        <p:spPr>
          <a:xfrm>
            <a:off x="4617390" y="2661151"/>
            <a:ext cx="2972660" cy="2077655"/>
          </a:xfrm>
        </p:spPr>
        <p:txBody>
          <a:bodyPr anchor="ctr">
            <a:normAutofit/>
          </a:bodyPr>
          <a:lstStyle>
            <a:lvl1pPr marL="0" indent="0" algn="ctr">
              <a:buNone/>
              <a:defRPr sz="1200"/>
            </a:lvl1pPr>
          </a:lstStyle>
          <a:p>
            <a:endParaRPr lang="en-US" dirty="0"/>
          </a:p>
        </p:txBody>
      </p:sp>
      <p:sp>
        <p:nvSpPr>
          <p:cNvPr id="25" name="Picture Placeholder 2"/>
          <p:cNvSpPr>
            <a:spLocks noGrp="1"/>
          </p:cNvSpPr>
          <p:nvPr>
            <p:ph type="pic" sz="quarter" idx="20"/>
          </p:nvPr>
        </p:nvSpPr>
        <p:spPr>
          <a:xfrm>
            <a:off x="7696259" y="2661151"/>
            <a:ext cx="2972660" cy="2077655"/>
          </a:xfrm>
        </p:spPr>
        <p:txBody>
          <a:bodyPr anchor="ctr">
            <a:normAutofit/>
          </a:bodyPr>
          <a:lstStyle>
            <a:lvl1pPr marL="0" indent="0" algn="ctr">
              <a:buNone/>
              <a:defRPr sz="1200"/>
            </a:lvl1pPr>
          </a:lstStyle>
          <a:p>
            <a:endParaRPr lang="en-US" dirty="0"/>
          </a:p>
        </p:txBody>
      </p:sp>
    </p:spTree>
    <p:extLst>
      <p:ext uri="{BB962C8B-B14F-4D97-AF65-F5344CB8AC3E}">
        <p14:creationId xmlns:p14="http://schemas.microsoft.com/office/powerpoint/2010/main" val="302509824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Portfolio 3">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4"/>
          </p:nvPr>
        </p:nvSpPr>
        <p:spPr>
          <a:xfrm>
            <a:off x="7361788" y="2116669"/>
            <a:ext cx="4129457" cy="35390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Portfolio 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4"/>
          </p:nvPr>
        </p:nvSpPr>
        <p:spPr>
          <a:xfrm>
            <a:off x="-16933" y="1811869"/>
            <a:ext cx="3454400" cy="2167464"/>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5"/>
          </p:nvPr>
        </p:nvSpPr>
        <p:spPr>
          <a:xfrm>
            <a:off x="5469468" y="1811869"/>
            <a:ext cx="2353733" cy="2167464"/>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6"/>
          </p:nvPr>
        </p:nvSpPr>
        <p:spPr>
          <a:xfrm>
            <a:off x="7823200" y="1811869"/>
            <a:ext cx="4368800" cy="2167464"/>
          </a:xfr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7"/>
          </p:nvPr>
        </p:nvSpPr>
        <p:spPr>
          <a:xfrm>
            <a:off x="2360430" y="3979333"/>
            <a:ext cx="3109039" cy="2167464"/>
          </a:xfr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8"/>
          </p:nvPr>
        </p:nvSpPr>
        <p:spPr>
          <a:xfrm>
            <a:off x="7823200" y="3979333"/>
            <a:ext cx="2171405" cy="2167464"/>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9"/>
          </p:nvPr>
        </p:nvSpPr>
        <p:spPr>
          <a:xfrm>
            <a:off x="9994605" y="3979333"/>
            <a:ext cx="2197395"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Portfolio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0" name="Picture Placeholder 2"/>
          <p:cNvSpPr>
            <a:spLocks noGrp="1"/>
          </p:cNvSpPr>
          <p:nvPr>
            <p:ph type="pic" sz="quarter" idx="15"/>
          </p:nvPr>
        </p:nvSpPr>
        <p:spPr>
          <a:xfrm>
            <a:off x="-76757" y="1811869"/>
            <a:ext cx="3085769" cy="2167464"/>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16"/>
          </p:nvPr>
        </p:nvSpPr>
        <p:spPr>
          <a:xfrm>
            <a:off x="3009013" y="1811869"/>
            <a:ext cx="3085769" cy="2167464"/>
          </a:xfrm>
        </p:spPr>
        <p:txBody>
          <a:bodyPr anchor="ctr">
            <a:normAutofit/>
          </a:bodyPr>
          <a:lstStyle>
            <a:lvl1pPr algn="ctr">
              <a:defRPr sz="1200">
                <a:solidFill>
                  <a:schemeClr val="tx2"/>
                </a:solidFill>
              </a:defRPr>
            </a:lvl1pPr>
          </a:lstStyle>
          <a:p>
            <a:endParaRPr lang="en-US"/>
          </a:p>
        </p:txBody>
      </p:sp>
      <p:sp>
        <p:nvSpPr>
          <p:cNvPr id="36" name="Picture Placeholder 2"/>
          <p:cNvSpPr>
            <a:spLocks noGrp="1"/>
          </p:cNvSpPr>
          <p:nvPr>
            <p:ph type="pic" sz="quarter" idx="17"/>
          </p:nvPr>
        </p:nvSpPr>
        <p:spPr>
          <a:xfrm>
            <a:off x="6094781" y="1811869"/>
            <a:ext cx="3085769" cy="2167464"/>
          </a:xfrm>
        </p:spPr>
        <p:txBody>
          <a:bodyPr anchor="ctr">
            <a:normAutofit/>
          </a:bodyPr>
          <a:lstStyle>
            <a:lvl1pPr algn="ctr">
              <a:defRPr sz="1200">
                <a:solidFill>
                  <a:schemeClr val="tx2"/>
                </a:solidFill>
              </a:defRPr>
            </a:lvl1pPr>
          </a:lstStyle>
          <a:p>
            <a:endParaRPr lang="en-US"/>
          </a:p>
        </p:txBody>
      </p:sp>
      <p:sp>
        <p:nvSpPr>
          <p:cNvPr id="37" name="Picture Placeholder 2"/>
          <p:cNvSpPr>
            <a:spLocks noGrp="1"/>
          </p:cNvSpPr>
          <p:nvPr>
            <p:ph type="pic" sz="quarter" idx="18"/>
          </p:nvPr>
        </p:nvSpPr>
        <p:spPr>
          <a:xfrm>
            <a:off x="9180550" y="1811869"/>
            <a:ext cx="3085769" cy="2167464"/>
          </a:xfrm>
        </p:spPr>
        <p:txBody>
          <a:bodyPr anchor="ctr">
            <a:normAutofit/>
          </a:bodyPr>
          <a:lstStyle>
            <a:lvl1pPr algn="ctr">
              <a:defRPr sz="1200">
                <a:solidFill>
                  <a:schemeClr val="tx2"/>
                </a:solidFill>
              </a:defRPr>
            </a:lvl1pPr>
          </a:lstStyle>
          <a:p>
            <a:endParaRPr lang="en-US"/>
          </a:p>
        </p:txBody>
      </p:sp>
      <p:sp>
        <p:nvSpPr>
          <p:cNvPr id="38" name="Picture Placeholder 2"/>
          <p:cNvSpPr>
            <a:spLocks noGrp="1"/>
          </p:cNvSpPr>
          <p:nvPr>
            <p:ph type="pic" sz="quarter" idx="19"/>
          </p:nvPr>
        </p:nvSpPr>
        <p:spPr>
          <a:xfrm>
            <a:off x="-76757" y="3979333"/>
            <a:ext cx="3085769" cy="2167464"/>
          </a:xfrm>
        </p:spPr>
        <p:txBody>
          <a:bodyPr anchor="ctr">
            <a:normAutofit/>
          </a:bodyPr>
          <a:lstStyle>
            <a:lvl1pPr algn="ctr">
              <a:defRPr sz="1200">
                <a:solidFill>
                  <a:schemeClr val="tx2"/>
                </a:solidFill>
              </a:defRPr>
            </a:lvl1pPr>
          </a:lstStyle>
          <a:p>
            <a:endParaRPr lang="en-US"/>
          </a:p>
        </p:txBody>
      </p:sp>
      <p:sp>
        <p:nvSpPr>
          <p:cNvPr id="39" name="Picture Placeholder 2"/>
          <p:cNvSpPr>
            <a:spLocks noGrp="1"/>
          </p:cNvSpPr>
          <p:nvPr>
            <p:ph type="pic" sz="quarter" idx="20"/>
          </p:nvPr>
        </p:nvSpPr>
        <p:spPr>
          <a:xfrm>
            <a:off x="3009013" y="3979333"/>
            <a:ext cx="3085769" cy="2167464"/>
          </a:xfrm>
        </p:spPr>
        <p:txBody>
          <a:bodyPr anchor="ctr">
            <a:normAutofit/>
          </a:bodyPr>
          <a:lstStyle>
            <a:lvl1pPr algn="ctr">
              <a:defRPr sz="1200">
                <a:solidFill>
                  <a:schemeClr val="tx2"/>
                </a:solidFill>
              </a:defRPr>
            </a:lvl1pPr>
          </a:lstStyle>
          <a:p>
            <a:endParaRPr lang="en-US"/>
          </a:p>
        </p:txBody>
      </p:sp>
      <p:sp>
        <p:nvSpPr>
          <p:cNvPr id="40" name="Picture Placeholder 2"/>
          <p:cNvSpPr>
            <a:spLocks noGrp="1"/>
          </p:cNvSpPr>
          <p:nvPr>
            <p:ph type="pic" sz="quarter" idx="21"/>
          </p:nvPr>
        </p:nvSpPr>
        <p:spPr>
          <a:xfrm>
            <a:off x="6094781" y="3979333"/>
            <a:ext cx="3085769" cy="2167464"/>
          </a:xfrm>
        </p:spPr>
        <p:txBody>
          <a:bodyPr anchor="ctr">
            <a:normAutofit/>
          </a:bodyPr>
          <a:lstStyle>
            <a:lvl1pPr algn="ctr">
              <a:defRPr sz="1200">
                <a:solidFill>
                  <a:schemeClr val="tx2"/>
                </a:solidFill>
              </a:defRPr>
            </a:lvl1pPr>
          </a:lstStyle>
          <a:p>
            <a:endParaRPr lang="en-US"/>
          </a:p>
        </p:txBody>
      </p:sp>
      <p:sp>
        <p:nvSpPr>
          <p:cNvPr id="41" name="Picture Placeholder 2"/>
          <p:cNvSpPr>
            <a:spLocks noGrp="1"/>
          </p:cNvSpPr>
          <p:nvPr>
            <p:ph type="pic" sz="quarter" idx="22"/>
          </p:nvPr>
        </p:nvSpPr>
        <p:spPr>
          <a:xfrm>
            <a:off x="9180550" y="3979333"/>
            <a:ext cx="3085769"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Portfolio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0" name="Picture Placeholder 2"/>
          <p:cNvSpPr>
            <a:spLocks noGrp="1"/>
          </p:cNvSpPr>
          <p:nvPr>
            <p:ph type="pic" sz="quarter" idx="15"/>
          </p:nvPr>
        </p:nvSpPr>
        <p:spPr>
          <a:xfrm>
            <a:off x="-76759" y="1811869"/>
            <a:ext cx="6171539" cy="4334928"/>
          </a:xfrm>
        </p:spPr>
        <p:txBody>
          <a:bodyPr anchor="ctr">
            <a:normAutofit/>
          </a:bodyPr>
          <a:lstStyle>
            <a:lvl1pPr algn="ctr">
              <a:defRPr sz="1200">
                <a:solidFill>
                  <a:schemeClr val="tx2"/>
                </a:solidFill>
              </a:defRPr>
            </a:lvl1pPr>
          </a:lstStyle>
          <a:p>
            <a:endParaRPr lang="en-US"/>
          </a:p>
        </p:txBody>
      </p:sp>
      <p:sp>
        <p:nvSpPr>
          <p:cNvPr id="37" name="Picture Placeholder 2"/>
          <p:cNvSpPr>
            <a:spLocks noGrp="1"/>
          </p:cNvSpPr>
          <p:nvPr>
            <p:ph type="pic" sz="quarter" idx="18"/>
          </p:nvPr>
        </p:nvSpPr>
        <p:spPr>
          <a:xfrm>
            <a:off x="9180550" y="1811869"/>
            <a:ext cx="3085769" cy="2167464"/>
          </a:xfrm>
        </p:spPr>
        <p:txBody>
          <a:bodyPr anchor="ctr">
            <a:normAutofit/>
          </a:bodyPr>
          <a:lstStyle>
            <a:lvl1pPr algn="ctr">
              <a:defRPr sz="1200">
                <a:solidFill>
                  <a:schemeClr val="tx2"/>
                </a:solidFill>
              </a:defRPr>
            </a:lvl1pPr>
          </a:lstStyle>
          <a:p>
            <a:endParaRPr lang="en-US"/>
          </a:p>
        </p:txBody>
      </p:sp>
      <p:sp>
        <p:nvSpPr>
          <p:cNvPr id="40" name="Picture Placeholder 2"/>
          <p:cNvSpPr>
            <a:spLocks noGrp="1"/>
          </p:cNvSpPr>
          <p:nvPr>
            <p:ph type="pic" sz="quarter" idx="21"/>
          </p:nvPr>
        </p:nvSpPr>
        <p:spPr>
          <a:xfrm>
            <a:off x="6094781" y="3979333"/>
            <a:ext cx="3085769" cy="2167464"/>
          </a:xfrm>
        </p:spPr>
        <p:txBody>
          <a:bodyPr anchor="ctr">
            <a:normAutofit/>
          </a:bodyPr>
          <a:lstStyle>
            <a:lvl1pPr algn="ctr">
              <a:defRPr sz="1200">
                <a:solidFill>
                  <a:schemeClr val="tx2"/>
                </a:solidFill>
              </a:defRPr>
            </a:lvl1pPr>
          </a:lstStyle>
          <a:p>
            <a:endParaRPr lang="en-US"/>
          </a:p>
        </p:txBody>
      </p:sp>
      <p:sp>
        <p:nvSpPr>
          <p:cNvPr id="41" name="Picture Placeholder 2"/>
          <p:cNvSpPr>
            <a:spLocks noGrp="1"/>
          </p:cNvSpPr>
          <p:nvPr>
            <p:ph type="pic" sz="quarter" idx="22"/>
          </p:nvPr>
        </p:nvSpPr>
        <p:spPr>
          <a:xfrm>
            <a:off x="9180550" y="3979333"/>
            <a:ext cx="3085769"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Portfolio 7">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20"/>
          </p:nvPr>
        </p:nvSpPr>
        <p:spPr>
          <a:xfrm>
            <a:off x="8115089" y="1811870"/>
            <a:ext cx="3376155" cy="2930252"/>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713357" y="1811870"/>
            <a:ext cx="3376155" cy="2930252"/>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22"/>
          </p:nvPr>
        </p:nvSpPr>
        <p:spPr>
          <a:xfrm>
            <a:off x="4414223" y="1811870"/>
            <a:ext cx="3376155" cy="2930252"/>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Portfolio 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9" y="1811869"/>
            <a:ext cx="2444512" cy="4334928"/>
          </a:xfrm>
        </p:spPr>
        <p:txBody>
          <a:bodyPr anchor="ctr">
            <a:normAutofit/>
          </a:bodyPr>
          <a:lstStyle>
            <a:lvl1pPr algn="ctr">
              <a:defRPr sz="1200">
                <a:solidFill>
                  <a:schemeClr val="tx2"/>
                </a:solidFill>
              </a:defRPr>
            </a:lvl1pPr>
          </a:lstStyle>
          <a:p>
            <a:endParaRPr lang="en-US"/>
          </a:p>
        </p:txBody>
      </p:sp>
      <p:sp>
        <p:nvSpPr>
          <p:cNvPr id="33" name="Picture Placeholder 2"/>
          <p:cNvSpPr>
            <a:spLocks noGrp="1"/>
          </p:cNvSpPr>
          <p:nvPr>
            <p:ph type="pic" sz="quarter" idx="22"/>
          </p:nvPr>
        </p:nvSpPr>
        <p:spPr>
          <a:xfrm>
            <a:off x="9048055" y="1811869"/>
            <a:ext cx="2444512" cy="4334928"/>
          </a:xfrm>
        </p:spPr>
        <p:txBody>
          <a:bodyPr anchor="ctr">
            <a:normAutofit/>
          </a:bodyPr>
          <a:lstStyle>
            <a:lvl1pPr algn="ctr">
              <a:defRPr sz="1200">
                <a:solidFill>
                  <a:schemeClr val="tx2"/>
                </a:solidFill>
              </a:defRPr>
            </a:lvl1pPr>
          </a:lstStyle>
          <a:p>
            <a:endParaRPr lang="en-US"/>
          </a:p>
        </p:txBody>
      </p:sp>
      <p:sp>
        <p:nvSpPr>
          <p:cNvPr id="34" name="Picture Placeholder 2"/>
          <p:cNvSpPr>
            <a:spLocks noGrp="1"/>
          </p:cNvSpPr>
          <p:nvPr>
            <p:ph type="pic" sz="quarter" idx="23"/>
          </p:nvPr>
        </p:nvSpPr>
        <p:spPr>
          <a:xfrm>
            <a:off x="6269823" y="1811869"/>
            <a:ext cx="2444512" cy="4334928"/>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24"/>
          </p:nvPr>
        </p:nvSpPr>
        <p:spPr>
          <a:xfrm>
            <a:off x="3491591" y="1811869"/>
            <a:ext cx="2444512" cy="433492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Portfolio 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8" y="1811870"/>
            <a:ext cx="3454607" cy="2058383"/>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2"/>
          </p:nvPr>
        </p:nvSpPr>
        <p:spPr>
          <a:xfrm>
            <a:off x="8037961" y="1811870"/>
            <a:ext cx="3454607" cy="2058383"/>
          </a:xfrm>
        </p:spPr>
        <p:txBody>
          <a:bodyPr anchor="ctr">
            <a:normAutofit/>
          </a:bodyPr>
          <a:lstStyle>
            <a:lvl1pPr algn="ctr">
              <a:defRPr sz="1200">
                <a:solidFill>
                  <a:schemeClr val="tx2"/>
                </a:solidFill>
              </a:defRPr>
            </a:lvl1pPr>
          </a:lstStyle>
          <a:p>
            <a:endParaRPr lang="en-US"/>
          </a:p>
        </p:txBody>
      </p:sp>
      <p:sp>
        <p:nvSpPr>
          <p:cNvPr id="28" name="Picture Placeholder 2"/>
          <p:cNvSpPr>
            <a:spLocks noGrp="1"/>
          </p:cNvSpPr>
          <p:nvPr>
            <p:ph type="pic" sz="quarter" idx="23"/>
          </p:nvPr>
        </p:nvSpPr>
        <p:spPr>
          <a:xfrm>
            <a:off x="4375658" y="1811870"/>
            <a:ext cx="3454607" cy="2058383"/>
          </a:xfrm>
        </p:spPr>
        <p:txBody>
          <a:bodyPr anchor="ctr">
            <a:normAutofit/>
          </a:bodyPr>
          <a:lstStyle>
            <a:lvl1pPr algn="ctr">
              <a:defRPr sz="1200">
                <a:solidFill>
                  <a:schemeClr val="tx2"/>
                </a:solidFill>
              </a:defRPr>
            </a:lvl1pPr>
          </a:lstStyle>
          <a:p>
            <a:endParaRPr lang="en-US"/>
          </a:p>
        </p:txBody>
      </p:sp>
      <p:sp>
        <p:nvSpPr>
          <p:cNvPr id="29" name="Picture Placeholder 2"/>
          <p:cNvSpPr>
            <a:spLocks noGrp="1"/>
          </p:cNvSpPr>
          <p:nvPr>
            <p:ph type="pic" sz="quarter" idx="24"/>
          </p:nvPr>
        </p:nvSpPr>
        <p:spPr>
          <a:xfrm>
            <a:off x="713358" y="4087237"/>
            <a:ext cx="3454607" cy="2058383"/>
          </a:xfrm>
        </p:spPr>
        <p:txBody>
          <a:bodyPr anchor="ctr">
            <a:normAutofit/>
          </a:bodyPr>
          <a:lstStyle>
            <a:lvl1pPr algn="ctr">
              <a:defRPr sz="1200">
                <a:solidFill>
                  <a:schemeClr val="tx2"/>
                </a:solidFill>
              </a:defRPr>
            </a:lvl1pPr>
          </a:lstStyle>
          <a:p>
            <a:endParaRPr lang="en-US"/>
          </a:p>
        </p:txBody>
      </p:sp>
      <p:sp>
        <p:nvSpPr>
          <p:cNvPr id="30" name="Picture Placeholder 2"/>
          <p:cNvSpPr>
            <a:spLocks noGrp="1"/>
          </p:cNvSpPr>
          <p:nvPr>
            <p:ph type="pic" sz="quarter" idx="25"/>
          </p:nvPr>
        </p:nvSpPr>
        <p:spPr>
          <a:xfrm>
            <a:off x="8037961" y="4087237"/>
            <a:ext cx="3454607" cy="2058383"/>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6"/>
          </p:nvPr>
        </p:nvSpPr>
        <p:spPr>
          <a:xfrm>
            <a:off x="4375658" y="4087237"/>
            <a:ext cx="3454607" cy="205838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Portfolio 10">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7" y="1811868"/>
            <a:ext cx="2593371" cy="4333749"/>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2"/>
          </p:nvPr>
        </p:nvSpPr>
        <p:spPr>
          <a:xfrm>
            <a:off x="6093433" y="1811870"/>
            <a:ext cx="5399135" cy="2972783"/>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27"/>
          </p:nvPr>
        </p:nvSpPr>
        <p:spPr>
          <a:xfrm>
            <a:off x="3403393" y="1811868"/>
            <a:ext cx="2593371" cy="433374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Portfolio 1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8" y="1811870"/>
            <a:ext cx="10777885" cy="2835308"/>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25"/>
          </p:nvPr>
        </p:nvSpPr>
        <p:spPr>
          <a:xfrm>
            <a:off x="713359" y="4718492"/>
            <a:ext cx="1604540" cy="1428304"/>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26"/>
          </p:nvPr>
        </p:nvSpPr>
        <p:spPr>
          <a:xfrm>
            <a:off x="2393303" y="4718492"/>
            <a:ext cx="1604540" cy="1428304"/>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27"/>
          </p:nvPr>
        </p:nvSpPr>
        <p:spPr>
          <a:xfrm>
            <a:off x="4073247" y="4718492"/>
            <a:ext cx="1604540" cy="1428304"/>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28"/>
          </p:nvPr>
        </p:nvSpPr>
        <p:spPr>
          <a:xfrm>
            <a:off x="5753191" y="4718492"/>
            <a:ext cx="1604540" cy="142830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Portfolio 1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3" name="Picture Placeholder 2"/>
          <p:cNvSpPr>
            <a:spLocks noGrp="1"/>
          </p:cNvSpPr>
          <p:nvPr>
            <p:ph type="pic" sz="quarter" idx="21"/>
          </p:nvPr>
        </p:nvSpPr>
        <p:spPr>
          <a:xfrm>
            <a:off x="713359" y="2727449"/>
            <a:ext cx="2444512" cy="2248591"/>
          </a:xfr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22"/>
          </p:nvPr>
        </p:nvSpPr>
        <p:spPr>
          <a:xfrm>
            <a:off x="9048055" y="2727449"/>
            <a:ext cx="2444512" cy="2248591"/>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23"/>
          </p:nvPr>
        </p:nvSpPr>
        <p:spPr>
          <a:xfrm>
            <a:off x="6269823" y="2727449"/>
            <a:ext cx="2444512" cy="2248591"/>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24"/>
          </p:nvPr>
        </p:nvSpPr>
        <p:spPr>
          <a:xfrm>
            <a:off x="3491591" y="2727449"/>
            <a:ext cx="2444512" cy="2248591"/>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Title 1">
    <p:spTree>
      <p:nvGrpSpPr>
        <p:cNvPr id="1" name=""/>
        <p:cNvGrpSpPr/>
        <p:nvPr/>
      </p:nvGrpSpPr>
      <p:grpSpPr>
        <a:xfrm>
          <a:off x="0" y="0"/>
          <a:ext cx="0" cy="0"/>
          <a:chOff x="0" y="0"/>
          <a:chExt cx="0" cy="0"/>
        </a:xfrm>
      </p:grpSpPr>
      <p:sp>
        <p:nvSpPr>
          <p:cNvPr id="12" name="Picture Placeholder 2"/>
          <p:cNvSpPr>
            <a:spLocks noGrp="1"/>
          </p:cNvSpPr>
          <p:nvPr>
            <p:ph type="pic" sz="quarter" idx="18"/>
          </p:nvPr>
        </p:nvSpPr>
        <p:spPr>
          <a:xfrm>
            <a:off x="1" y="1377388"/>
            <a:ext cx="12292315" cy="4103227"/>
          </a:xfrm>
        </p:spPr>
        <p:txBody>
          <a:bodyPr anchor="ctr">
            <a:normAutofit/>
          </a:bodyPr>
          <a:lstStyle>
            <a:lvl1pPr marL="0" indent="0" algn="ctr">
              <a:buNone/>
              <a:defRPr sz="1200"/>
            </a:lvl1pPr>
          </a:lstStyle>
          <a:p>
            <a:endParaRPr lang="en-US" dirty="0"/>
          </a:p>
        </p:txBody>
      </p:sp>
    </p:spTree>
    <p:extLst>
      <p:ext uri="{BB962C8B-B14F-4D97-AF65-F5344CB8AC3E}">
        <p14:creationId xmlns:p14="http://schemas.microsoft.com/office/powerpoint/2010/main" val="269376561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Portfolio 1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4"/>
          </p:nvPr>
        </p:nvSpPr>
        <p:spPr>
          <a:xfrm>
            <a:off x="728013" y="2948621"/>
            <a:ext cx="6855411" cy="2769427"/>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Portfolio 1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6028319" y="2145275"/>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6"/>
          </p:nvPr>
        </p:nvSpPr>
        <p:spPr>
          <a:xfrm>
            <a:off x="7896187" y="2145275"/>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7"/>
          </p:nvPr>
        </p:nvSpPr>
        <p:spPr>
          <a:xfrm>
            <a:off x="9787531" y="2145275"/>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4"/>
          </p:nvPr>
        </p:nvSpPr>
        <p:spPr>
          <a:xfrm>
            <a:off x="-2677592" y="2160052"/>
            <a:ext cx="8386387" cy="3387904"/>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Isolated Photos-1">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950976"/>
            <a:ext cx="7946136" cy="4956048"/>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5669280" y="2029968"/>
            <a:ext cx="3310128" cy="4828032"/>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Isolated Photos-2">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0"/>
            <a:ext cx="12192000" cy="4352544"/>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0" y="118872"/>
            <a:ext cx="4059936" cy="4233672"/>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Isolated Photos-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7196329" y="1170432"/>
            <a:ext cx="3877057" cy="568756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Isolated Photos-4">
    <p:spTree>
      <p:nvGrpSpPr>
        <p:cNvPr id="1" name=""/>
        <p:cNvGrpSpPr/>
        <p:nvPr/>
      </p:nvGrpSpPr>
      <p:grpSpPr>
        <a:xfrm>
          <a:off x="0" y="0"/>
          <a:ext cx="0" cy="0"/>
          <a:chOff x="0" y="0"/>
          <a:chExt cx="0" cy="0"/>
        </a:xfrm>
      </p:grpSpPr>
      <p:sp>
        <p:nvSpPr>
          <p:cNvPr id="11" name="Picture Placeholder 2"/>
          <p:cNvSpPr>
            <a:spLocks noGrp="1"/>
          </p:cNvSpPr>
          <p:nvPr>
            <p:ph type="pic" sz="quarter" idx="14"/>
          </p:nvPr>
        </p:nvSpPr>
        <p:spPr>
          <a:xfrm>
            <a:off x="-1008843" y="-12191"/>
            <a:ext cx="12018219" cy="6879336"/>
          </a:xfrm>
          <a:prstGeom prst="parallelogram">
            <a:avLst>
              <a:gd name="adj" fmla="val 91376"/>
            </a:avLst>
          </a:prstGeo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7059169" y="438912"/>
            <a:ext cx="4014216" cy="641908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Isolated Photos-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2" y="1874520"/>
            <a:ext cx="12191999" cy="3813048"/>
          </a:xfrm>
        </p:spPr>
        <p:txBody>
          <a:bodyPr anchor="ctr">
            <a:normAutofit/>
          </a:bodyPr>
          <a:lstStyle>
            <a:lvl1pPr algn="ctr">
              <a:defRPr sz="1200">
                <a:solidFill>
                  <a:schemeClr val="tx2"/>
                </a:solidFill>
              </a:defRPr>
            </a:lvl1pPr>
          </a:lstStyle>
          <a:p>
            <a:endParaRPr lang="en-US"/>
          </a:p>
        </p:txBody>
      </p:sp>
      <p:sp>
        <p:nvSpPr>
          <p:cNvPr id="17" name="Picture Placeholder 2"/>
          <p:cNvSpPr>
            <a:spLocks noGrp="1"/>
          </p:cNvSpPr>
          <p:nvPr>
            <p:ph type="pic" sz="quarter" idx="13"/>
          </p:nvPr>
        </p:nvSpPr>
        <p:spPr>
          <a:xfrm>
            <a:off x="1" y="0"/>
            <a:ext cx="4704081" cy="568756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Isolated Photos-6">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3779522" y="0"/>
            <a:ext cx="8412479" cy="6858000"/>
          </a:xfrm>
        </p:spPr>
        <p:txBody>
          <a:bodyPr anchor="ctr">
            <a:normAutofit/>
          </a:bodyPr>
          <a:lstStyle>
            <a:lvl1pPr algn="ctr">
              <a:defRPr sz="1200">
                <a:solidFill>
                  <a:schemeClr val="tx2"/>
                </a:solidFill>
              </a:defRPr>
            </a:lvl1pPr>
          </a:lstStyle>
          <a:p>
            <a:endParaRPr lang="en-US"/>
          </a:p>
        </p:txBody>
      </p:sp>
      <p:sp>
        <p:nvSpPr>
          <p:cNvPr id="11" name="Picture Placeholder 2"/>
          <p:cNvSpPr>
            <a:spLocks noGrp="1"/>
          </p:cNvSpPr>
          <p:nvPr>
            <p:ph type="pic" sz="quarter" idx="13"/>
          </p:nvPr>
        </p:nvSpPr>
        <p:spPr>
          <a:xfrm>
            <a:off x="1488441" y="508000"/>
            <a:ext cx="4602481" cy="6350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Isolated Photos-7">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1940559" y="0"/>
            <a:ext cx="3759203" cy="6858000"/>
          </a:xfrm>
        </p:spPr>
        <p:txBody>
          <a:bodyPr anchor="ctr">
            <a:normAutofit/>
          </a:bodyPr>
          <a:lstStyle>
            <a:lvl1pPr algn="ctr">
              <a:defRPr sz="1200">
                <a:solidFill>
                  <a:schemeClr val="tx2"/>
                </a:solidFill>
              </a:defRPr>
            </a:lvl1pPr>
          </a:lstStyle>
          <a:p>
            <a:endParaRPr lang="en-US"/>
          </a:p>
        </p:txBody>
      </p:sp>
      <p:sp>
        <p:nvSpPr>
          <p:cNvPr id="17" name="Picture Placeholder 2"/>
          <p:cNvSpPr>
            <a:spLocks noGrp="1"/>
          </p:cNvSpPr>
          <p:nvPr>
            <p:ph type="pic" sz="quarter" idx="14"/>
          </p:nvPr>
        </p:nvSpPr>
        <p:spPr>
          <a:xfrm>
            <a:off x="2153917" y="1290320"/>
            <a:ext cx="3332483" cy="556768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Isolated Photos-8">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20320" y="2560320"/>
            <a:ext cx="12222479" cy="3769360"/>
          </a:xfrm>
        </p:spPr>
        <p:txBody>
          <a:bodyPr anchor="ctr">
            <a:normAutofit/>
          </a:bodyPr>
          <a:lstStyle>
            <a:lvl1pPr algn="ctr">
              <a:defRPr sz="1200">
                <a:solidFill>
                  <a:schemeClr val="tx2"/>
                </a:solidFill>
              </a:defRPr>
            </a:lvl1pPr>
          </a:lstStyle>
          <a:p>
            <a:endParaRPr lang="en-US"/>
          </a:p>
        </p:txBody>
      </p:sp>
      <p:sp>
        <p:nvSpPr>
          <p:cNvPr id="14" name="Picture Placeholder 2"/>
          <p:cNvSpPr>
            <a:spLocks noGrp="1"/>
          </p:cNvSpPr>
          <p:nvPr>
            <p:ph type="pic" sz="quarter" idx="14"/>
          </p:nvPr>
        </p:nvSpPr>
        <p:spPr>
          <a:xfrm>
            <a:off x="5947089" y="487680"/>
            <a:ext cx="6255073" cy="5842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5"/>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contenido 2"/>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10"/>
          </p:nvPr>
        </p:nvSpPr>
        <p:spPr/>
        <p:txBody>
          <a:bodyPr/>
          <a:lstStyle/>
          <a:p>
            <a:fld id="{D57ECCD4-DC18-4A9E-A445-15C680F9DD47}" type="datetimeFigureOut">
              <a:rPr lang="es-MX" smtClean="0"/>
              <a:t>26/04/19</a:t>
            </a:fld>
            <a:endParaRPr lang="es-MX"/>
          </a:p>
        </p:txBody>
      </p:sp>
      <p:sp>
        <p:nvSpPr>
          <p:cNvPr id="5" name="Marcador de pie de página 4"/>
          <p:cNvSpPr>
            <a:spLocks noGrp="1"/>
          </p:cNvSpPr>
          <p:nvPr>
            <p:ph type="ftr" sz="quarter" idx="11"/>
          </p:nvPr>
        </p:nvSpPr>
        <p:spPr/>
        <p:txBody>
          <a:bodyPr/>
          <a:lstStyle/>
          <a:p>
            <a:endParaRPr lang="es-MX"/>
          </a:p>
        </p:txBody>
      </p:sp>
      <p:sp>
        <p:nvSpPr>
          <p:cNvPr id="6" name="Marcador de número de diapositiva 5"/>
          <p:cNvSpPr>
            <a:spLocks noGrp="1"/>
          </p:cNvSpPr>
          <p:nvPr>
            <p:ph type="sldNum" sz="quarter" idx="12"/>
          </p:nvPr>
        </p:nvSpPr>
        <p:spPr/>
        <p:txBody>
          <a:bodyPr/>
          <a:lstStyle/>
          <a:p>
            <a:fld id="{050F2B63-8963-4C3B-A883-EFC621CAC7DA}" type="slidenum">
              <a:rPr lang="es-MX" smtClean="0"/>
              <a:t>‹Nr.›</a:t>
            </a:fld>
            <a:endParaRPr lang="es-MX"/>
          </a:p>
        </p:txBody>
      </p:sp>
    </p:spTree>
    <p:extLst>
      <p:ext uri="{BB962C8B-B14F-4D97-AF65-F5344CB8AC3E}">
        <p14:creationId xmlns:p14="http://schemas.microsoft.com/office/powerpoint/2010/main" val="132004795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es-ES" smtClean="0"/>
              <a:t>Haga clic para modificar el estilo de título del patrón</a:t>
            </a:r>
            <a:endParaRPr lang="es-MX"/>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smtClean="0"/>
              <a:t>Haga clic para modificar el estilo de subtítulo del patrón</a:t>
            </a:r>
            <a:endParaRPr lang="es-MX"/>
          </a:p>
        </p:txBody>
      </p:sp>
      <p:sp>
        <p:nvSpPr>
          <p:cNvPr id="4" name="Marcador de fecha 3"/>
          <p:cNvSpPr>
            <a:spLocks noGrp="1"/>
          </p:cNvSpPr>
          <p:nvPr>
            <p:ph type="dt" sz="half" idx="10"/>
          </p:nvPr>
        </p:nvSpPr>
        <p:spPr/>
        <p:txBody>
          <a:body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5" name="Marcador de pie de página 4"/>
          <p:cNvSpPr>
            <a:spLocks noGrp="1"/>
          </p:cNvSpPr>
          <p:nvPr>
            <p:ph type="ftr" sz="quarter" idx="11"/>
          </p:nvPr>
        </p:nvSpPr>
        <p:spPr/>
        <p:txBody>
          <a:bodyPr/>
          <a:lstStyle/>
          <a:p>
            <a:endParaRPr lang="es-MX">
              <a:solidFill>
                <a:prstClr val="black">
                  <a:tint val="75000"/>
                </a:prstClr>
              </a:solidFill>
            </a:endParaRPr>
          </a:p>
        </p:txBody>
      </p:sp>
      <p:sp>
        <p:nvSpPr>
          <p:cNvPr id="6" name="Marcador de número de diapositiva 5"/>
          <p:cNvSpPr>
            <a:spLocks noGrp="1"/>
          </p:cNvSpPr>
          <p:nvPr>
            <p:ph type="sldNum" sz="quarter" idx="12"/>
          </p:nvPr>
        </p:nvSpPr>
        <p:spPr/>
        <p:txBody>
          <a:body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Isolated Vector People 1">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950976"/>
            <a:ext cx="7946136" cy="4956048"/>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Isolated Vector People 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2" y="1874520"/>
            <a:ext cx="12191999" cy="381304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Isolated Vector People 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3779522" y="0"/>
            <a:ext cx="8412479" cy="6858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Isolated Vector People 4">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1940559" y="0"/>
            <a:ext cx="3759203" cy="68580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Isolated Vector People 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20320" y="2560320"/>
            <a:ext cx="12222479" cy="376936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5"/>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Mockup 1">
    <p:spTree>
      <p:nvGrpSpPr>
        <p:cNvPr id="1" name=""/>
        <p:cNvGrpSpPr/>
        <p:nvPr/>
      </p:nvGrpSpPr>
      <p:grpSpPr>
        <a:xfrm>
          <a:off x="0" y="0"/>
          <a:ext cx="0" cy="0"/>
          <a:chOff x="0" y="0"/>
          <a:chExt cx="0" cy="0"/>
        </a:xfrm>
      </p:grpSpPr>
      <p:sp>
        <p:nvSpPr>
          <p:cNvPr id="21" name="Picture Placeholder 2"/>
          <p:cNvSpPr>
            <a:spLocks noGrp="1"/>
          </p:cNvSpPr>
          <p:nvPr>
            <p:ph type="pic" sz="quarter" idx="21"/>
          </p:nvPr>
        </p:nvSpPr>
        <p:spPr>
          <a:xfrm>
            <a:off x="7407797" y="2602246"/>
            <a:ext cx="3964739" cy="321982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Mokcup 2">
    <p:spTree>
      <p:nvGrpSpPr>
        <p:cNvPr id="1" name=""/>
        <p:cNvGrpSpPr/>
        <p:nvPr/>
      </p:nvGrpSpPr>
      <p:grpSpPr>
        <a:xfrm>
          <a:off x="0" y="0"/>
          <a:ext cx="0" cy="0"/>
          <a:chOff x="0" y="0"/>
          <a:chExt cx="0" cy="0"/>
        </a:xfrm>
      </p:grpSpPr>
      <p:sp>
        <p:nvSpPr>
          <p:cNvPr id="114" name="Picture Placeholder 2"/>
          <p:cNvSpPr>
            <a:spLocks noGrp="1"/>
          </p:cNvSpPr>
          <p:nvPr>
            <p:ph type="pic" sz="quarter" idx="22"/>
          </p:nvPr>
        </p:nvSpPr>
        <p:spPr>
          <a:xfrm>
            <a:off x="7619999" y="2491877"/>
            <a:ext cx="3699311" cy="2091699"/>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550623" y="2141621"/>
            <a:ext cx="5151643" cy="244195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Mockup 3">
    <p:spTree>
      <p:nvGrpSpPr>
        <p:cNvPr id="1" name=""/>
        <p:cNvGrpSpPr/>
        <p:nvPr/>
      </p:nvGrpSpPr>
      <p:grpSpPr>
        <a:xfrm>
          <a:off x="0" y="0"/>
          <a:ext cx="0" cy="0"/>
          <a:chOff x="0" y="0"/>
          <a:chExt cx="0" cy="0"/>
        </a:xfrm>
      </p:grpSpPr>
      <p:sp>
        <p:nvSpPr>
          <p:cNvPr id="109" name="Picture Placeholder 2"/>
          <p:cNvSpPr>
            <a:spLocks noGrp="1"/>
          </p:cNvSpPr>
          <p:nvPr>
            <p:ph type="pic" sz="quarter" idx="23"/>
          </p:nvPr>
        </p:nvSpPr>
        <p:spPr>
          <a:xfrm>
            <a:off x="1816659" y="2354126"/>
            <a:ext cx="4472419" cy="2689215"/>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3678698" y="2354127"/>
            <a:ext cx="4853959" cy="287775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08" name="Picture Placeholder 2"/>
          <p:cNvSpPr>
            <a:spLocks noGrp="1"/>
          </p:cNvSpPr>
          <p:nvPr>
            <p:ph type="pic" sz="quarter" idx="22"/>
          </p:nvPr>
        </p:nvSpPr>
        <p:spPr>
          <a:xfrm>
            <a:off x="5898465" y="2354126"/>
            <a:ext cx="4472419" cy="268921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Mockup 4">
    <p:spTree>
      <p:nvGrpSpPr>
        <p:cNvPr id="1" name=""/>
        <p:cNvGrpSpPr/>
        <p:nvPr/>
      </p:nvGrpSpPr>
      <p:grpSpPr>
        <a:xfrm>
          <a:off x="0" y="0"/>
          <a:ext cx="0" cy="0"/>
          <a:chOff x="0" y="0"/>
          <a:chExt cx="0" cy="0"/>
        </a:xfrm>
      </p:grpSpPr>
      <p:sp>
        <p:nvSpPr>
          <p:cNvPr id="114" name="Picture Placeholder 2"/>
          <p:cNvSpPr>
            <a:spLocks noGrp="1"/>
          </p:cNvSpPr>
          <p:nvPr>
            <p:ph type="pic" sz="quarter" idx="22"/>
          </p:nvPr>
        </p:nvSpPr>
        <p:spPr>
          <a:xfrm>
            <a:off x="9243205" y="1682151"/>
            <a:ext cx="1962511" cy="3441941"/>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358334" y="1570008"/>
            <a:ext cx="2078967" cy="3652232"/>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Mockup 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1672955" y="1413386"/>
            <a:ext cx="2388407" cy="422739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contenido 2"/>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10"/>
          </p:nvPr>
        </p:nvSpPr>
        <p:spPr/>
        <p:txBody>
          <a:body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5" name="Marcador de pie de página 4"/>
          <p:cNvSpPr>
            <a:spLocks noGrp="1"/>
          </p:cNvSpPr>
          <p:nvPr>
            <p:ph type="ftr" sz="quarter" idx="11"/>
          </p:nvPr>
        </p:nvSpPr>
        <p:spPr/>
        <p:txBody>
          <a:bodyPr/>
          <a:lstStyle/>
          <a:p>
            <a:endParaRPr lang="es-MX">
              <a:solidFill>
                <a:prstClr val="black">
                  <a:tint val="75000"/>
                </a:prstClr>
              </a:solidFill>
            </a:endParaRPr>
          </a:p>
        </p:txBody>
      </p:sp>
      <p:sp>
        <p:nvSpPr>
          <p:cNvPr id="6" name="Marcador de número de diapositiva 5"/>
          <p:cNvSpPr>
            <a:spLocks noGrp="1"/>
          </p:cNvSpPr>
          <p:nvPr>
            <p:ph type="sldNum" sz="quarter" idx="12"/>
          </p:nvPr>
        </p:nvSpPr>
        <p:spPr/>
        <p:txBody>
          <a:body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Mockup 6">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2708824" y="1749357"/>
            <a:ext cx="1980053" cy="3455161"/>
          </a:xfrm>
        </p:spPr>
        <p:txBody>
          <a:bodyPr anchor="ctr">
            <a:normAutofit/>
          </a:bodyPr>
          <a:lstStyle>
            <a:lvl1pPr algn="ctr">
              <a:defRPr sz="1200">
                <a:solidFill>
                  <a:schemeClr val="tx2"/>
                </a:solidFill>
              </a:defRPr>
            </a:lvl1pPr>
          </a:lstStyle>
          <a:p>
            <a:endParaRPr lang="en-US"/>
          </a:p>
        </p:txBody>
      </p:sp>
      <p:sp>
        <p:nvSpPr>
          <p:cNvPr id="92" name="Picture Placeholder 2"/>
          <p:cNvSpPr>
            <a:spLocks noGrp="1"/>
          </p:cNvSpPr>
          <p:nvPr>
            <p:ph type="pic" sz="quarter" idx="22"/>
          </p:nvPr>
        </p:nvSpPr>
        <p:spPr>
          <a:xfrm>
            <a:off x="4503248" y="1828800"/>
            <a:ext cx="1883800" cy="3272589"/>
          </a:xfrm>
        </p:spPr>
        <p:txBody>
          <a:bodyPr anchor="ctr">
            <a:normAutofit/>
          </a:bodyPr>
          <a:lstStyle>
            <a:lvl1pPr algn="ctr">
              <a:defRPr sz="1200">
                <a:solidFill>
                  <a:schemeClr val="tx2"/>
                </a:solidFill>
              </a:defRPr>
            </a:lvl1pPr>
          </a:lstStyle>
          <a:p>
            <a:endParaRPr lang="en-US"/>
          </a:p>
        </p:txBody>
      </p:sp>
      <p:sp>
        <p:nvSpPr>
          <p:cNvPr id="93" name="Picture Placeholder 2"/>
          <p:cNvSpPr>
            <a:spLocks noGrp="1"/>
          </p:cNvSpPr>
          <p:nvPr>
            <p:ph type="pic" sz="quarter" idx="23"/>
          </p:nvPr>
        </p:nvSpPr>
        <p:spPr>
          <a:xfrm>
            <a:off x="996903" y="1828800"/>
            <a:ext cx="1883800" cy="327258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Mockup 7">
    <p:spTree>
      <p:nvGrpSpPr>
        <p:cNvPr id="1" name=""/>
        <p:cNvGrpSpPr/>
        <p:nvPr/>
      </p:nvGrpSpPr>
      <p:grpSpPr>
        <a:xfrm>
          <a:off x="0" y="0"/>
          <a:ext cx="0" cy="0"/>
          <a:chOff x="0" y="0"/>
          <a:chExt cx="0" cy="0"/>
        </a:xfrm>
      </p:grpSpPr>
      <p:sp>
        <p:nvSpPr>
          <p:cNvPr id="93" name="Picture Placeholder 2"/>
          <p:cNvSpPr>
            <a:spLocks noGrp="1"/>
          </p:cNvSpPr>
          <p:nvPr>
            <p:ph type="pic" sz="quarter" idx="23"/>
          </p:nvPr>
        </p:nvSpPr>
        <p:spPr>
          <a:xfrm>
            <a:off x="-8172" y="2"/>
            <a:ext cx="12200171" cy="4963319"/>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68" name="Picture Placeholder 2"/>
          <p:cNvSpPr>
            <a:spLocks noGrp="1"/>
          </p:cNvSpPr>
          <p:nvPr>
            <p:ph type="pic" sz="quarter" idx="24"/>
          </p:nvPr>
        </p:nvSpPr>
        <p:spPr>
          <a:xfrm>
            <a:off x="4181865" y="1851950"/>
            <a:ext cx="1767523" cy="3113591"/>
          </a:xfrm>
        </p:spPr>
        <p:txBody>
          <a:bodyPr anchor="ctr">
            <a:normAutofit/>
          </a:bodyPr>
          <a:lstStyle>
            <a:lvl1pPr algn="ctr">
              <a:defRPr sz="1200">
                <a:solidFill>
                  <a:schemeClr val="tx2"/>
                </a:solidFill>
              </a:defRPr>
            </a:lvl1pPr>
          </a:lstStyle>
          <a:p>
            <a:endParaRPr lang="en-US"/>
          </a:p>
        </p:txBody>
      </p:sp>
      <p:sp>
        <p:nvSpPr>
          <p:cNvPr id="69" name="Picture Placeholder 2"/>
          <p:cNvSpPr>
            <a:spLocks noGrp="1"/>
          </p:cNvSpPr>
          <p:nvPr>
            <p:ph type="pic" sz="quarter" idx="25"/>
          </p:nvPr>
        </p:nvSpPr>
        <p:spPr>
          <a:xfrm>
            <a:off x="5000265" y="1458410"/>
            <a:ext cx="2187615" cy="3842796"/>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Mockup 8">
    <p:spTree>
      <p:nvGrpSpPr>
        <p:cNvPr id="1" name=""/>
        <p:cNvGrpSpPr/>
        <p:nvPr/>
      </p:nvGrpSpPr>
      <p:grpSpPr>
        <a:xfrm>
          <a:off x="0" y="0"/>
          <a:ext cx="0" cy="0"/>
          <a:chOff x="0" y="0"/>
          <a:chExt cx="0" cy="0"/>
        </a:xfrm>
      </p:grpSpPr>
      <p:sp>
        <p:nvSpPr>
          <p:cNvPr id="93" name="Picture Placeholder 2"/>
          <p:cNvSpPr>
            <a:spLocks noGrp="1"/>
          </p:cNvSpPr>
          <p:nvPr>
            <p:ph type="pic" sz="quarter" idx="23"/>
          </p:nvPr>
        </p:nvSpPr>
        <p:spPr>
          <a:xfrm>
            <a:off x="-8172" y="1"/>
            <a:ext cx="12200171" cy="3981691"/>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68" name="Picture Placeholder 2"/>
          <p:cNvSpPr>
            <a:spLocks noGrp="1"/>
          </p:cNvSpPr>
          <p:nvPr>
            <p:ph type="pic" sz="quarter" idx="24"/>
          </p:nvPr>
        </p:nvSpPr>
        <p:spPr>
          <a:xfrm rot="21032442">
            <a:off x="7013975" y="1505221"/>
            <a:ext cx="2211333" cy="3841771"/>
          </a:xfrm>
        </p:spPr>
        <p:txBody>
          <a:bodyPr anchor="ctr">
            <a:normAutofit/>
          </a:bodyPr>
          <a:lstStyle>
            <a:lvl1pPr algn="ctr">
              <a:defRPr sz="1200">
                <a:solidFill>
                  <a:schemeClr val="tx2"/>
                </a:solidFill>
              </a:defRPr>
            </a:lvl1pPr>
          </a:lstStyle>
          <a:p>
            <a:endParaRPr lang="en-US"/>
          </a:p>
        </p:txBody>
      </p:sp>
      <p:sp>
        <p:nvSpPr>
          <p:cNvPr id="69" name="Picture Placeholder 2"/>
          <p:cNvSpPr>
            <a:spLocks noGrp="1"/>
          </p:cNvSpPr>
          <p:nvPr>
            <p:ph type="pic" sz="quarter" idx="25"/>
          </p:nvPr>
        </p:nvSpPr>
        <p:spPr>
          <a:xfrm rot="777804">
            <a:off x="8800941" y="1928128"/>
            <a:ext cx="2120683" cy="375374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Mockup 9">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6505321" y="1529437"/>
            <a:ext cx="2025221" cy="34708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Mockup 10">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3104658" y="1607853"/>
            <a:ext cx="2843063" cy="3705552"/>
          </a:xfr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22"/>
          </p:nvPr>
        </p:nvSpPr>
        <p:spPr>
          <a:xfrm>
            <a:off x="1457091" y="1731422"/>
            <a:ext cx="2670067" cy="345841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Mockup 1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608338" y="1465613"/>
            <a:ext cx="2971023" cy="391918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Mockup 1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6958582" y="1255538"/>
            <a:ext cx="2945815" cy="391460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Mockup 1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215381" y="1428258"/>
            <a:ext cx="2622299" cy="350950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Mockup 1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08" name="Picture Placeholder 2"/>
          <p:cNvSpPr>
            <a:spLocks noGrp="1"/>
          </p:cNvSpPr>
          <p:nvPr>
            <p:ph type="pic" sz="quarter" idx="22"/>
          </p:nvPr>
        </p:nvSpPr>
        <p:spPr>
          <a:xfrm>
            <a:off x="7117666" y="3481885"/>
            <a:ext cx="3143935" cy="1974035"/>
          </a:xfrm>
        </p:spPr>
        <p:txBody>
          <a:bodyPr anchor="ctr">
            <a:normAutofit/>
          </a:bodyPr>
          <a:lstStyle>
            <a:lvl1pPr algn="ctr">
              <a:defRPr sz="1200">
                <a:solidFill>
                  <a:schemeClr val="tx2"/>
                </a:solidFill>
              </a:defRPr>
            </a:lvl1pPr>
          </a:lstStyle>
          <a:p>
            <a:endParaRPr lang="en-US"/>
          </a:p>
        </p:txBody>
      </p:sp>
      <p:sp>
        <p:nvSpPr>
          <p:cNvPr id="94" name="Picture Placeholder 2"/>
          <p:cNvSpPr>
            <a:spLocks noGrp="1"/>
          </p:cNvSpPr>
          <p:nvPr>
            <p:ph type="pic" sz="quarter" idx="24"/>
          </p:nvPr>
        </p:nvSpPr>
        <p:spPr>
          <a:xfrm>
            <a:off x="1956386" y="3471725"/>
            <a:ext cx="3143935" cy="1974035"/>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3739658" y="2689405"/>
            <a:ext cx="4733783" cy="297987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Mockup 1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581141" y="1123458"/>
            <a:ext cx="4725419" cy="2971023"/>
          </a:xfrm>
        </p:spPr>
        <p:txBody>
          <a:bodyPr anchor="ctr">
            <a:normAutofit/>
          </a:bodyPr>
          <a:lstStyle>
            <a:lvl1pPr algn="ctr">
              <a:defRPr sz="1200">
                <a:solidFill>
                  <a:schemeClr val="tx2"/>
                </a:solidFill>
              </a:defRPr>
            </a:lvl1pPr>
          </a:lstStyle>
          <a:p>
            <a:endParaRPr lang="en-US"/>
          </a:p>
        </p:txBody>
      </p:sp>
      <p:sp>
        <p:nvSpPr>
          <p:cNvPr id="43" name="Picture Placeholder 2"/>
          <p:cNvSpPr>
            <a:spLocks noGrp="1"/>
          </p:cNvSpPr>
          <p:nvPr>
            <p:ph type="pic" sz="quarter" idx="22"/>
          </p:nvPr>
        </p:nvSpPr>
        <p:spPr>
          <a:xfrm>
            <a:off x="-20318" y="1487488"/>
            <a:ext cx="2353124" cy="221678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831850" y="1709738"/>
            <a:ext cx="10515600" cy="2852737"/>
          </a:xfrm>
        </p:spPr>
        <p:txBody>
          <a:bodyPr anchor="b"/>
          <a:lstStyle>
            <a:lvl1pPr>
              <a:defRPr sz="6000"/>
            </a:lvl1pPr>
          </a:lstStyle>
          <a:p>
            <a:r>
              <a:rPr lang="es-ES" smtClean="0"/>
              <a:t>Haga clic para modificar el estilo de título del patrón</a:t>
            </a:r>
            <a:endParaRPr lang="es-MX"/>
          </a:p>
        </p:txBody>
      </p:sp>
      <p:sp>
        <p:nvSpPr>
          <p:cNvPr id="3" name="Marcador de texto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smtClean="0"/>
              <a:t>Haga clic para modificar el estilo de texto del patrón</a:t>
            </a:r>
          </a:p>
        </p:txBody>
      </p:sp>
      <p:sp>
        <p:nvSpPr>
          <p:cNvPr id="4" name="Marcador de fecha 3"/>
          <p:cNvSpPr>
            <a:spLocks noGrp="1"/>
          </p:cNvSpPr>
          <p:nvPr>
            <p:ph type="dt" sz="half" idx="10"/>
          </p:nvPr>
        </p:nvSpPr>
        <p:spPr/>
        <p:txBody>
          <a:body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5" name="Marcador de pie de página 4"/>
          <p:cNvSpPr>
            <a:spLocks noGrp="1"/>
          </p:cNvSpPr>
          <p:nvPr>
            <p:ph type="ftr" sz="quarter" idx="11"/>
          </p:nvPr>
        </p:nvSpPr>
        <p:spPr/>
        <p:txBody>
          <a:bodyPr/>
          <a:lstStyle/>
          <a:p>
            <a:endParaRPr lang="es-MX">
              <a:solidFill>
                <a:prstClr val="black">
                  <a:tint val="75000"/>
                </a:prstClr>
              </a:solidFill>
            </a:endParaRPr>
          </a:p>
        </p:txBody>
      </p:sp>
      <p:sp>
        <p:nvSpPr>
          <p:cNvPr id="6" name="Marcador de número de diapositiva 5"/>
          <p:cNvSpPr>
            <a:spLocks noGrp="1"/>
          </p:cNvSpPr>
          <p:nvPr>
            <p:ph type="sldNum" sz="quarter" idx="12"/>
          </p:nvPr>
        </p:nvSpPr>
        <p:spPr/>
        <p:txBody>
          <a:body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Mockup 1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1528123" y="2823545"/>
            <a:ext cx="3425843" cy="215356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Mockup 17">
    <p:spTree>
      <p:nvGrpSpPr>
        <p:cNvPr id="1" name=""/>
        <p:cNvGrpSpPr/>
        <p:nvPr/>
      </p:nvGrpSpPr>
      <p:grpSpPr>
        <a:xfrm>
          <a:off x="0" y="0"/>
          <a:ext cx="0" cy="0"/>
          <a:chOff x="0" y="0"/>
          <a:chExt cx="0" cy="0"/>
        </a:xfrm>
      </p:grpSpPr>
      <p:sp>
        <p:nvSpPr>
          <p:cNvPr id="14" name="Rectangle 13"/>
          <p:cNvSpPr/>
          <p:nvPr userDrawn="1"/>
        </p:nvSpPr>
        <p:spPr>
          <a:xfrm>
            <a:off x="-34724" y="-11575"/>
            <a:ext cx="8021256" cy="690429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chemeClr val="tx2">
                    <a:lumMod val="40000"/>
                    <a:lumOff val="60000"/>
                  </a:schemeClr>
                </a:solidFill>
                <a:latin typeface="Raleway" charset="0"/>
                <a:ea typeface="Raleway" charset="0"/>
                <a:cs typeface="Raleway" charset="0"/>
              </a:defRPr>
            </a:lvl1pPr>
          </a:lstStyle>
          <a:p>
            <a:r>
              <a:rPr lang="en-US" sz="1867" kern="0" smtClean="0">
                <a:solidFill>
                  <a:srgbClr val="64696E">
                    <a:lumMod val="40000"/>
                    <a:lumOff val="60000"/>
                  </a:srgbClr>
                </a:solidFill>
                <a:sym typeface="Arial"/>
              </a:rPr>
              <a:t>www.yourcompany.com</a:t>
            </a:r>
            <a:endParaRPr lang="en-US" sz="1867" kern="0" dirty="0">
              <a:solidFill>
                <a:srgbClr val="64696E">
                  <a:lumMod val="40000"/>
                  <a:lumOff val="60000"/>
                </a:srgbClr>
              </a:solidFill>
              <a:sym typeface="Arial"/>
            </a:endParaRPr>
          </a:p>
        </p:txBody>
      </p:sp>
      <p:sp>
        <p:nvSpPr>
          <p:cNvPr id="21" name="Picture Placeholder 2"/>
          <p:cNvSpPr>
            <a:spLocks noGrp="1"/>
          </p:cNvSpPr>
          <p:nvPr>
            <p:ph type="pic" sz="quarter" idx="21"/>
          </p:nvPr>
        </p:nvSpPr>
        <p:spPr>
          <a:xfrm>
            <a:off x="6467817" y="1516998"/>
            <a:ext cx="5789775" cy="363373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Mockup 1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4951807" y="2238755"/>
            <a:ext cx="3618035" cy="2056800"/>
          </a:xfrm>
        </p:spPr>
        <p:txBody>
          <a:bodyPr anchor="ctr">
            <a:normAutofit/>
          </a:bodyPr>
          <a:lstStyle>
            <a:lvl1pPr algn="ctr">
              <a:defRPr sz="1200">
                <a:solidFill>
                  <a:schemeClr val="tx2"/>
                </a:solidFill>
              </a:defRPr>
            </a:lvl1pPr>
          </a:lstStyle>
          <a:p>
            <a:endParaRPr lang="en-US"/>
          </a:p>
        </p:txBody>
      </p:sp>
      <p:sp>
        <p:nvSpPr>
          <p:cNvPr id="58" name="Picture Placeholder 2"/>
          <p:cNvSpPr>
            <a:spLocks noGrp="1"/>
          </p:cNvSpPr>
          <p:nvPr>
            <p:ph type="pic" sz="quarter" idx="25"/>
          </p:nvPr>
        </p:nvSpPr>
        <p:spPr>
          <a:xfrm>
            <a:off x="3877919" y="3823006"/>
            <a:ext cx="2629208" cy="167402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Mockup 1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1145353" y="2196225"/>
            <a:ext cx="4022073" cy="230134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Mockup 20">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576014" y="1355235"/>
            <a:ext cx="3088444" cy="176010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Mockup 2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5288499" y="1812435"/>
            <a:ext cx="3951195" cy="2249203"/>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8952614" y="2503552"/>
            <a:ext cx="2413591" cy="138796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Mockup 2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2261770" y="2302550"/>
            <a:ext cx="3501079" cy="2014271"/>
          </a:xfrm>
        </p:spPr>
        <p:txBody>
          <a:bodyPr anchor="ctr">
            <a:normAutofit/>
          </a:bodyPr>
          <a:lstStyle>
            <a:lvl1pPr algn="ctr">
              <a:defRPr sz="1200">
                <a:solidFill>
                  <a:schemeClr val="tx2"/>
                </a:solidFill>
              </a:defRPr>
            </a:lvl1pPr>
          </a:lstStyle>
          <a:p>
            <a:endParaRPr lang="en-US"/>
          </a:p>
        </p:txBody>
      </p:sp>
      <p:sp>
        <p:nvSpPr>
          <p:cNvPr id="96" name="Picture Placeholder 2"/>
          <p:cNvSpPr>
            <a:spLocks noGrp="1"/>
          </p:cNvSpPr>
          <p:nvPr>
            <p:ph type="pic" sz="quarter" idx="25"/>
          </p:nvPr>
        </p:nvSpPr>
        <p:spPr>
          <a:xfrm>
            <a:off x="4547771" y="3642251"/>
            <a:ext cx="2714267" cy="1705927"/>
          </a:xfrm>
        </p:spPr>
        <p:txBody>
          <a:bodyPr anchor="ctr">
            <a:normAutofit/>
          </a:bodyPr>
          <a:lstStyle>
            <a:lvl1pPr algn="ctr">
              <a:defRPr sz="1200">
                <a:solidFill>
                  <a:schemeClr val="tx2"/>
                </a:solidFill>
              </a:defRPr>
            </a:lvl1pPr>
          </a:lstStyle>
          <a:p>
            <a:endParaRPr lang="en-US"/>
          </a:p>
        </p:txBody>
      </p:sp>
      <p:sp>
        <p:nvSpPr>
          <p:cNvPr id="97" name="Picture Placeholder 2"/>
          <p:cNvSpPr>
            <a:spLocks noGrp="1"/>
          </p:cNvSpPr>
          <p:nvPr>
            <p:ph type="pic" sz="quarter" idx="26"/>
          </p:nvPr>
        </p:nvSpPr>
        <p:spPr>
          <a:xfrm>
            <a:off x="1581287" y="3737945"/>
            <a:ext cx="1268240" cy="1663396"/>
          </a:xfrm>
        </p:spPr>
        <p:txBody>
          <a:bodyPr anchor="ctr">
            <a:normAutofit/>
          </a:bodyPr>
          <a:lstStyle>
            <a:lvl1pPr algn="ctr">
              <a:defRPr sz="1200">
                <a:solidFill>
                  <a:schemeClr val="tx2"/>
                </a:solidFill>
              </a:defRPr>
            </a:lvl1pPr>
          </a:lstStyle>
          <a:p>
            <a:endParaRPr lang="en-US"/>
          </a:p>
        </p:txBody>
      </p:sp>
      <p:sp>
        <p:nvSpPr>
          <p:cNvPr id="98" name="Picture Placeholder 2"/>
          <p:cNvSpPr>
            <a:spLocks noGrp="1"/>
          </p:cNvSpPr>
          <p:nvPr>
            <p:ph type="pic" sz="quarter" idx="27"/>
          </p:nvPr>
        </p:nvSpPr>
        <p:spPr>
          <a:xfrm>
            <a:off x="1060329" y="4521153"/>
            <a:ext cx="639075" cy="1111896"/>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Mockup 2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6334979" y="1863234"/>
            <a:ext cx="4200941" cy="2637647"/>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4928756" y="3371203"/>
            <a:ext cx="2091805" cy="1576717"/>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6802780" y="3701900"/>
            <a:ext cx="885987" cy="1516872"/>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Mockup 24">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1706420" y="2409990"/>
            <a:ext cx="4194761" cy="2637647"/>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10184157" y="3701616"/>
            <a:ext cx="885987" cy="1539689"/>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7475456" y="3148553"/>
            <a:ext cx="1593131" cy="210494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Mockup 2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7133" y="1297628"/>
            <a:ext cx="3846135" cy="3519469"/>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5461329" y="3720468"/>
            <a:ext cx="1184569" cy="2048736"/>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2102178" y="3657602"/>
            <a:ext cx="2780908" cy="2092751"/>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contenido 2"/>
          <p:cNvSpPr>
            <a:spLocks noGrp="1"/>
          </p:cNvSpPr>
          <p:nvPr>
            <p:ph sz="half" idx="1"/>
          </p:nvPr>
        </p:nvSpPr>
        <p:spPr>
          <a:xfrm>
            <a:off x="838200" y="1825625"/>
            <a:ext cx="5181600" cy="435133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contenido 3"/>
          <p:cNvSpPr>
            <a:spLocks noGrp="1"/>
          </p:cNvSpPr>
          <p:nvPr>
            <p:ph sz="half" idx="2"/>
          </p:nvPr>
        </p:nvSpPr>
        <p:spPr>
          <a:xfrm>
            <a:off x="6172200" y="1825625"/>
            <a:ext cx="5181600" cy="435133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Marcador de fecha 4"/>
          <p:cNvSpPr>
            <a:spLocks noGrp="1"/>
          </p:cNvSpPr>
          <p:nvPr>
            <p:ph type="dt" sz="half" idx="10"/>
          </p:nvPr>
        </p:nvSpPr>
        <p:spPr/>
        <p:txBody>
          <a:body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6" name="Marcador de pie de página 5"/>
          <p:cNvSpPr>
            <a:spLocks noGrp="1"/>
          </p:cNvSpPr>
          <p:nvPr>
            <p:ph type="ftr" sz="quarter" idx="11"/>
          </p:nvPr>
        </p:nvSpPr>
        <p:spPr/>
        <p:txBody>
          <a:bodyPr/>
          <a:lstStyle/>
          <a:p>
            <a:endParaRPr lang="es-MX">
              <a:solidFill>
                <a:prstClr val="black">
                  <a:tint val="75000"/>
                </a:prstClr>
              </a:solidFill>
            </a:endParaRPr>
          </a:p>
        </p:txBody>
      </p:sp>
      <p:sp>
        <p:nvSpPr>
          <p:cNvPr id="7" name="Marcador de número de diapositiva 6"/>
          <p:cNvSpPr>
            <a:spLocks noGrp="1"/>
          </p:cNvSpPr>
          <p:nvPr>
            <p:ph type="sldNum" sz="quarter" idx="12"/>
          </p:nvPr>
        </p:nvSpPr>
        <p:spPr/>
        <p:txBody>
          <a:body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Calendar Info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8488948" y="2499318"/>
            <a:ext cx="3814941" cy="274401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Product Schedule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2468882" y="2194561"/>
            <a:ext cx="2113279" cy="2113279"/>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7609842" y="4064001"/>
            <a:ext cx="1788159" cy="1788159"/>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Product Schedule 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userDrawn="1">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userDrawn="1">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userDrawn="1">
            <p:ph type="pic" sz="quarter" idx="15"/>
          </p:nvPr>
        </p:nvSpPr>
        <p:spPr>
          <a:xfrm>
            <a:off x="2499362" y="2570482"/>
            <a:ext cx="2113279" cy="2113279"/>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userDrawn="1">
            <p:ph type="pic" sz="quarter" idx="16"/>
          </p:nvPr>
        </p:nvSpPr>
        <p:spPr>
          <a:xfrm>
            <a:off x="7403258" y="4135121"/>
            <a:ext cx="1788159" cy="1788159"/>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7"/>
          </p:nvPr>
        </p:nvSpPr>
        <p:spPr>
          <a:xfrm>
            <a:off x="7233922" y="1097282"/>
            <a:ext cx="2113279" cy="2113279"/>
          </a:xfrm>
          <a:prstGeom prst="ellipse">
            <a:avLst/>
          </a:prstGeo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8"/>
          </p:nvPr>
        </p:nvSpPr>
        <p:spPr>
          <a:xfrm>
            <a:off x="3376512" y="230295"/>
            <a:ext cx="1083728" cy="108372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Product Schedule 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userDrawn="1">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userDrawn="1">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userDrawn="1">
            <p:ph type="pic" sz="quarter" idx="15"/>
          </p:nvPr>
        </p:nvSpPr>
        <p:spPr>
          <a:xfrm>
            <a:off x="1931975" y="2204722"/>
            <a:ext cx="1747519" cy="1747519"/>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7"/>
          </p:nvPr>
        </p:nvSpPr>
        <p:spPr>
          <a:xfrm>
            <a:off x="7648905" y="274320"/>
            <a:ext cx="1686560" cy="168656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Product Schedule 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162558" y="1838960"/>
            <a:ext cx="4104639" cy="4104639"/>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Product Schedule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5222240" y="3080229"/>
            <a:ext cx="1747520" cy="174752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Product Schedule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3" name="Picture Placeholder 2"/>
          <p:cNvSpPr>
            <a:spLocks noGrp="1"/>
          </p:cNvSpPr>
          <p:nvPr>
            <p:ph type="pic" sz="quarter" idx="24"/>
          </p:nvPr>
        </p:nvSpPr>
        <p:spPr>
          <a:xfrm>
            <a:off x="802641" y="1979881"/>
            <a:ext cx="2915920" cy="2358871"/>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25"/>
          </p:nvPr>
        </p:nvSpPr>
        <p:spPr>
          <a:xfrm>
            <a:off x="802641" y="4391351"/>
            <a:ext cx="2915920" cy="1806251"/>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26"/>
          </p:nvPr>
        </p:nvSpPr>
        <p:spPr>
          <a:xfrm>
            <a:off x="3769360" y="1979881"/>
            <a:ext cx="2631441" cy="4217721"/>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7"/>
          </p:nvPr>
        </p:nvSpPr>
        <p:spPr>
          <a:xfrm>
            <a:off x="6450893" y="1979881"/>
            <a:ext cx="2606041" cy="1911401"/>
          </a:xfrm>
        </p:spPr>
        <p:txBody>
          <a:bodyPr anchor="ctr">
            <a:normAutofit/>
          </a:bodyPr>
          <a:lstStyle>
            <a:lvl1pPr algn="ctr">
              <a:defRPr sz="1200">
                <a:solidFill>
                  <a:schemeClr val="tx2"/>
                </a:solidFill>
              </a:defRPr>
            </a:lvl1pPr>
          </a:lstStyle>
          <a:p>
            <a:endParaRPr lang="en-US"/>
          </a:p>
        </p:txBody>
      </p:sp>
      <p:sp>
        <p:nvSpPr>
          <p:cNvPr id="28" name="Picture Placeholder 2"/>
          <p:cNvSpPr>
            <a:spLocks noGrp="1"/>
          </p:cNvSpPr>
          <p:nvPr>
            <p:ph type="pic" sz="quarter" idx="28"/>
          </p:nvPr>
        </p:nvSpPr>
        <p:spPr>
          <a:xfrm>
            <a:off x="9113521" y="1979881"/>
            <a:ext cx="2377723" cy="1911401"/>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Product Schedule 7">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0" y="1655178"/>
            <a:ext cx="12222867" cy="254643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3" name="Picture Placeholder 2"/>
          <p:cNvSpPr>
            <a:spLocks noGrp="1"/>
          </p:cNvSpPr>
          <p:nvPr>
            <p:ph type="pic" sz="quarter" idx="24"/>
          </p:nvPr>
        </p:nvSpPr>
        <p:spPr>
          <a:xfrm>
            <a:off x="1316831" y="2253275"/>
            <a:ext cx="1423045" cy="1350239"/>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5"/>
          </p:nvPr>
        </p:nvSpPr>
        <p:spPr>
          <a:xfrm>
            <a:off x="4697112" y="2253275"/>
            <a:ext cx="1423045" cy="1350239"/>
          </a:xfrm>
        </p:spPr>
        <p:txBody>
          <a:bodyPr anchor="ctr">
            <a:normAutofit/>
          </a:bodyPr>
          <a:lstStyle>
            <a:lvl1pPr algn="ctr">
              <a:defRPr sz="1200">
                <a:solidFill>
                  <a:schemeClr val="tx2"/>
                </a:solidFill>
              </a:defRPr>
            </a:lvl1pPr>
          </a:lstStyle>
          <a:p>
            <a:endParaRPr lang="en-US"/>
          </a:p>
        </p:txBody>
      </p:sp>
      <p:sp>
        <p:nvSpPr>
          <p:cNvPr id="32" name="Picture Placeholder 2"/>
          <p:cNvSpPr>
            <a:spLocks noGrp="1"/>
          </p:cNvSpPr>
          <p:nvPr>
            <p:ph type="pic" sz="quarter" idx="26"/>
          </p:nvPr>
        </p:nvSpPr>
        <p:spPr>
          <a:xfrm>
            <a:off x="8084890" y="2253275"/>
            <a:ext cx="1423045" cy="1350239"/>
          </a:xfrm>
        </p:spPr>
        <p:txBody>
          <a:bodyPr anchor="ctr">
            <a:normAutofit/>
          </a:bodyPr>
          <a:lstStyle>
            <a:lvl1pPr algn="ctr">
              <a:defRPr sz="1200">
                <a:solidFill>
                  <a:schemeClr val="tx2"/>
                </a:solidFill>
              </a:defRPr>
            </a:lvl1pPr>
          </a:lstStyle>
          <a:p>
            <a:endParaRPr lang="en-US"/>
          </a:p>
        </p:txBody>
      </p:sp>
      <p:sp>
        <p:nvSpPr>
          <p:cNvPr id="33" name="Picture Placeholder 2"/>
          <p:cNvSpPr>
            <a:spLocks noGrp="1"/>
          </p:cNvSpPr>
          <p:nvPr>
            <p:ph type="pic" sz="quarter" idx="27"/>
          </p:nvPr>
        </p:nvSpPr>
        <p:spPr>
          <a:xfrm>
            <a:off x="819121" y="4824113"/>
            <a:ext cx="1160152" cy="1100795"/>
          </a:xfrm>
        </p:spPr>
        <p:txBody>
          <a:bodyPr anchor="ctr">
            <a:normAutofit/>
          </a:bodyPr>
          <a:lstStyle>
            <a:lvl1pPr algn="ctr">
              <a:defRPr sz="1200">
                <a:solidFill>
                  <a:schemeClr val="tx2"/>
                </a:solidFill>
              </a:defRPr>
            </a:lvl1pPr>
          </a:lstStyle>
          <a:p>
            <a:endParaRPr lang="en-US"/>
          </a:p>
        </p:txBody>
      </p:sp>
      <p:sp>
        <p:nvSpPr>
          <p:cNvPr id="34" name="Picture Placeholder 2"/>
          <p:cNvSpPr>
            <a:spLocks noGrp="1"/>
          </p:cNvSpPr>
          <p:nvPr>
            <p:ph type="pic" sz="quarter" idx="28"/>
          </p:nvPr>
        </p:nvSpPr>
        <p:spPr>
          <a:xfrm>
            <a:off x="3485132" y="4824113"/>
            <a:ext cx="1160152" cy="1100795"/>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29"/>
          </p:nvPr>
        </p:nvSpPr>
        <p:spPr>
          <a:xfrm>
            <a:off x="6151216" y="4824113"/>
            <a:ext cx="1160152" cy="1100795"/>
          </a:xfrm>
        </p:spPr>
        <p:txBody>
          <a:bodyPr anchor="ctr">
            <a:normAutofit/>
          </a:bodyPr>
          <a:lstStyle>
            <a:lvl1pPr algn="ctr">
              <a:defRPr sz="1200">
                <a:solidFill>
                  <a:schemeClr val="tx2"/>
                </a:solidFill>
              </a:defRPr>
            </a:lvl1pPr>
          </a:lstStyle>
          <a:p>
            <a:endParaRPr lang="en-US"/>
          </a:p>
        </p:txBody>
      </p:sp>
      <p:sp>
        <p:nvSpPr>
          <p:cNvPr id="36" name="Picture Placeholder 2"/>
          <p:cNvSpPr>
            <a:spLocks noGrp="1"/>
          </p:cNvSpPr>
          <p:nvPr>
            <p:ph type="pic" sz="quarter" idx="30"/>
          </p:nvPr>
        </p:nvSpPr>
        <p:spPr>
          <a:xfrm>
            <a:off x="8817227" y="4824113"/>
            <a:ext cx="1160152" cy="110079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Business Plan 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5"/>
          </p:nvPr>
        </p:nvSpPr>
        <p:spPr>
          <a:xfrm>
            <a:off x="3240713" y="-2392180"/>
            <a:ext cx="5737263" cy="5737263"/>
          </a:xfrm>
          <a:prstGeom prst="chord">
            <a:avLst>
              <a:gd name="adj1" fmla="val 20898004"/>
              <a:gd name="adj2" fmla="val 11472367"/>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Business Plan 2">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9774" y="-5500"/>
            <a:ext cx="12232255" cy="688932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839788" y="365125"/>
            <a:ext cx="10515600" cy="1325563"/>
          </a:xfrm>
        </p:spPr>
        <p:txBody>
          <a:bodyPr/>
          <a:lstStyle/>
          <a:p>
            <a:r>
              <a:rPr lang="es-ES" smtClean="0"/>
              <a:t>Haga clic para modificar el estilo de título del patrón</a:t>
            </a:r>
            <a:endParaRPr lang="es-MX"/>
          </a:p>
        </p:txBody>
      </p:sp>
      <p:sp>
        <p:nvSpPr>
          <p:cNvPr id="3" name="Marcador de texto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Marcador de contenido 3"/>
          <p:cNvSpPr>
            <a:spLocks noGrp="1"/>
          </p:cNvSpPr>
          <p:nvPr>
            <p:ph sz="half" idx="2"/>
          </p:nvPr>
        </p:nvSpPr>
        <p:spPr>
          <a:xfrm>
            <a:off x="839788" y="2505075"/>
            <a:ext cx="5157787" cy="36845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Marcador de texto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Marcador de contenido 5"/>
          <p:cNvSpPr>
            <a:spLocks noGrp="1"/>
          </p:cNvSpPr>
          <p:nvPr>
            <p:ph sz="quarter" idx="4"/>
          </p:nvPr>
        </p:nvSpPr>
        <p:spPr>
          <a:xfrm>
            <a:off x="6172200" y="2505075"/>
            <a:ext cx="5183188" cy="36845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7" name="Marcador de fecha 6"/>
          <p:cNvSpPr>
            <a:spLocks noGrp="1"/>
          </p:cNvSpPr>
          <p:nvPr>
            <p:ph type="dt" sz="half" idx="10"/>
          </p:nvPr>
        </p:nvSpPr>
        <p:spPr/>
        <p:txBody>
          <a:body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8" name="Marcador de pie de página 7"/>
          <p:cNvSpPr>
            <a:spLocks noGrp="1"/>
          </p:cNvSpPr>
          <p:nvPr>
            <p:ph type="ftr" sz="quarter" idx="11"/>
          </p:nvPr>
        </p:nvSpPr>
        <p:spPr/>
        <p:txBody>
          <a:bodyPr/>
          <a:lstStyle/>
          <a:p>
            <a:endParaRPr lang="es-MX">
              <a:solidFill>
                <a:prstClr val="black">
                  <a:tint val="75000"/>
                </a:prstClr>
              </a:solidFill>
            </a:endParaRPr>
          </a:p>
        </p:txBody>
      </p:sp>
      <p:sp>
        <p:nvSpPr>
          <p:cNvPr id="9" name="Marcador de número de diapositiva 8"/>
          <p:cNvSpPr>
            <a:spLocks noGrp="1"/>
          </p:cNvSpPr>
          <p:nvPr>
            <p:ph type="sldNum" sz="quarter" idx="12"/>
          </p:nvPr>
        </p:nvSpPr>
        <p:spPr/>
        <p:txBody>
          <a:body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Business Plan 3">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6979920" y="-5500"/>
            <a:ext cx="5242560" cy="6889320"/>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Business Plan 4">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6412375" y="-5500"/>
            <a:ext cx="7060557" cy="6889320"/>
          </a:xfrm>
          <a:prstGeom prst="parallelogram">
            <a:avLst>
              <a:gd name="adj" fmla="val 47229"/>
            </a:avLst>
          </a:prstGeo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Marketing 1">
    <p:spTree>
      <p:nvGrpSpPr>
        <p:cNvPr id="1" name=""/>
        <p:cNvGrpSpPr/>
        <p:nvPr/>
      </p:nvGrpSpPr>
      <p:grpSpPr>
        <a:xfrm>
          <a:off x="0" y="0"/>
          <a:ext cx="0" cy="0"/>
          <a:chOff x="0" y="0"/>
          <a:chExt cx="0" cy="0"/>
        </a:xfrm>
      </p:grpSpPr>
      <p:sp>
        <p:nvSpPr>
          <p:cNvPr id="4" name="Rectangle 3"/>
          <p:cNvSpPr/>
          <p:nvPr userDrawn="1"/>
        </p:nvSpPr>
        <p:spPr>
          <a:xfrm>
            <a:off x="4504766" y="2837330"/>
            <a:ext cx="3321423" cy="403411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37" name="Picture Placeholder 2"/>
          <p:cNvSpPr>
            <a:spLocks noGrp="1"/>
          </p:cNvSpPr>
          <p:nvPr>
            <p:ph type="pic" sz="quarter" idx="31"/>
          </p:nvPr>
        </p:nvSpPr>
        <p:spPr>
          <a:xfrm>
            <a:off x="7826189" y="1788460"/>
            <a:ext cx="4396291" cy="2702859"/>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Marketing 2">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40640" y="4541521"/>
            <a:ext cx="12263119" cy="1813503"/>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Marketing 3">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728013" y="-10160"/>
            <a:ext cx="3468067" cy="686816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Marketing 4">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32"/>
          </p:nvPr>
        </p:nvSpPr>
        <p:spPr>
          <a:xfrm>
            <a:off x="-1710090" y="3289"/>
            <a:ext cx="11302027" cy="6316831"/>
          </a:xfrm>
          <a:custGeom>
            <a:avLst/>
            <a:gdLst>
              <a:gd name="connsiteX0" fmla="*/ 0 w 8617694"/>
              <a:gd name="connsiteY0" fmla="*/ 6868160 h 6868160"/>
              <a:gd name="connsiteX1" fmla="*/ 1717040 w 8617694"/>
              <a:gd name="connsiteY1" fmla="*/ 0 h 6868160"/>
              <a:gd name="connsiteX2" fmla="*/ 8617694 w 8617694"/>
              <a:gd name="connsiteY2" fmla="*/ 0 h 6868160"/>
              <a:gd name="connsiteX3" fmla="*/ 6900654 w 8617694"/>
              <a:gd name="connsiteY3" fmla="*/ 6868160 h 6868160"/>
              <a:gd name="connsiteX4" fmla="*/ 0 w 8617694"/>
              <a:gd name="connsiteY4" fmla="*/ 6868160 h 6868160"/>
              <a:gd name="connsiteX0" fmla="*/ 4401372 w 13019066"/>
              <a:gd name="connsiteY0" fmla="*/ 6868160 h 6868160"/>
              <a:gd name="connsiteX1" fmla="*/ 0 w 13019066"/>
              <a:gd name="connsiteY1" fmla="*/ 26894 h 6868160"/>
              <a:gd name="connsiteX2" fmla="*/ 13019066 w 13019066"/>
              <a:gd name="connsiteY2" fmla="*/ 0 h 6868160"/>
              <a:gd name="connsiteX3" fmla="*/ 11302026 w 13019066"/>
              <a:gd name="connsiteY3" fmla="*/ 6868160 h 6868160"/>
              <a:gd name="connsiteX4" fmla="*/ 4401372 w 13019066"/>
              <a:gd name="connsiteY4" fmla="*/ 6868160 h 6868160"/>
              <a:gd name="connsiteX0" fmla="*/ 4401372 w 11302026"/>
              <a:gd name="connsiteY0" fmla="*/ 6854713 h 6854713"/>
              <a:gd name="connsiteX1" fmla="*/ 0 w 11302026"/>
              <a:gd name="connsiteY1" fmla="*/ 13447 h 6854713"/>
              <a:gd name="connsiteX2" fmla="*/ 6887207 w 11302026"/>
              <a:gd name="connsiteY2" fmla="*/ 0 h 6854713"/>
              <a:gd name="connsiteX3" fmla="*/ 11302026 w 11302026"/>
              <a:gd name="connsiteY3" fmla="*/ 6854713 h 6854713"/>
              <a:gd name="connsiteX4" fmla="*/ 4401372 w 11302026"/>
              <a:gd name="connsiteY4" fmla="*/ 6854713 h 6854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2026" h="6854713">
                <a:moveTo>
                  <a:pt x="4401372" y="6854713"/>
                </a:moveTo>
                <a:lnTo>
                  <a:pt x="0" y="13447"/>
                </a:lnTo>
                <a:lnTo>
                  <a:pt x="6887207" y="0"/>
                </a:lnTo>
                <a:lnTo>
                  <a:pt x="11302026" y="6854713"/>
                </a:lnTo>
                <a:lnTo>
                  <a:pt x="4401372" y="6854713"/>
                </a:ln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Award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37" name="Picture Placeholder 2"/>
          <p:cNvSpPr>
            <a:spLocks noGrp="1"/>
          </p:cNvSpPr>
          <p:nvPr>
            <p:ph type="pic" sz="quarter" idx="31"/>
          </p:nvPr>
        </p:nvSpPr>
        <p:spPr>
          <a:xfrm>
            <a:off x="1708761" y="2322055"/>
            <a:ext cx="2184400" cy="2184400"/>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32"/>
          </p:nvPr>
        </p:nvSpPr>
        <p:spPr>
          <a:xfrm>
            <a:off x="5010761" y="2322055"/>
            <a:ext cx="2184400" cy="2184400"/>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33"/>
          </p:nvPr>
        </p:nvSpPr>
        <p:spPr>
          <a:xfrm>
            <a:off x="8312761" y="2322055"/>
            <a:ext cx="2184400" cy="21844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Award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37" name="Picture Placeholder 2"/>
          <p:cNvSpPr>
            <a:spLocks noGrp="1"/>
          </p:cNvSpPr>
          <p:nvPr>
            <p:ph type="pic" sz="quarter" idx="31"/>
          </p:nvPr>
        </p:nvSpPr>
        <p:spPr>
          <a:xfrm>
            <a:off x="3588360" y="2178536"/>
            <a:ext cx="2802280" cy="359285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Awards 3">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0"/>
          </p:nvPr>
        </p:nvSpPr>
        <p:spPr>
          <a:xfrm>
            <a:off x="-1" y="1418875"/>
            <a:ext cx="12192001" cy="4935627"/>
          </a:xfrm>
        </p:spPr>
        <p:txBody>
          <a:bodyPr anchor="ctr">
            <a:normAutofit/>
          </a:bodyPr>
          <a:lstStyle>
            <a:lvl1pPr algn="ctr">
              <a:defRPr sz="1200">
                <a:solidFill>
                  <a:schemeClr val="tx2"/>
                </a:solidFill>
              </a:defRPr>
            </a:lvl1pPr>
          </a:lstStyle>
          <a:p>
            <a:endParaRPr lang="en-US"/>
          </a:p>
        </p:txBody>
      </p:sp>
      <p:sp>
        <p:nvSpPr>
          <p:cNvPr id="14" name="Picture Placeholder 2"/>
          <p:cNvSpPr>
            <a:spLocks noGrp="1"/>
          </p:cNvSpPr>
          <p:nvPr>
            <p:ph type="pic" sz="quarter" idx="31"/>
          </p:nvPr>
        </p:nvSpPr>
        <p:spPr>
          <a:xfrm>
            <a:off x="7002120" y="2178536"/>
            <a:ext cx="2619400" cy="359285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Testimonial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31"/>
          </p:nvPr>
        </p:nvSpPr>
        <p:spPr>
          <a:xfrm>
            <a:off x="728013" y="2194979"/>
            <a:ext cx="1425907" cy="1422476"/>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32"/>
          </p:nvPr>
        </p:nvSpPr>
        <p:spPr>
          <a:xfrm>
            <a:off x="6064280" y="2194979"/>
            <a:ext cx="1425907" cy="1422476"/>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fecha 2"/>
          <p:cNvSpPr>
            <a:spLocks noGrp="1"/>
          </p:cNvSpPr>
          <p:nvPr>
            <p:ph type="dt" sz="half" idx="10"/>
          </p:nvPr>
        </p:nvSpPr>
        <p:spPr/>
        <p:txBody>
          <a:body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4" name="Marcador de pie de página 3"/>
          <p:cNvSpPr>
            <a:spLocks noGrp="1"/>
          </p:cNvSpPr>
          <p:nvPr>
            <p:ph type="ftr" sz="quarter" idx="11"/>
          </p:nvPr>
        </p:nvSpPr>
        <p:spPr/>
        <p:txBody>
          <a:bodyPr/>
          <a:lstStyle/>
          <a:p>
            <a:endParaRPr lang="es-MX">
              <a:solidFill>
                <a:prstClr val="black">
                  <a:tint val="75000"/>
                </a:prstClr>
              </a:solidFill>
            </a:endParaRPr>
          </a:p>
        </p:txBody>
      </p:sp>
      <p:sp>
        <p:nvSpPr>
          <p:cNvPr id="5" name="Marcador de número de diapositiva 4"/>
          <p:cNvSpPr>
            <a:spLocks noGrp="1"/>
          </p:cNvSpPr>
          <p:nvPr>
            <p:ph type="sldNum" sz="quarter" idx="12"/>
          </p:nvPr>
        </p:nvSpPr>
        <p:spPr/>
        <p:txBody>
          <a:body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userDrawn="1">
  <p:cSld name="Full image with isolated pic">
    <p:spTree>
      <p:nvGrpSpPr>
        <p:cNvPr id="1" name=""/>
        <p:cNvGrpSpPr/>
        <p:nvPr/>
      </p:nvGrpSpPr>
      <p:grpSpPr>
        <a:xfrm>
          <a:off x="0" y="0"/>
          <a:ext cx="0" cy="0"/>
          <a:chOff x="0" y="0"/>
          <a:chExt cx="0" cy="0"/>
        </a:xfrm>
      </p:grpSpPr>
      <p:sp>
        <p:nvSpPr>
          <p:cNvPr id="2" name="Rectangle 1"/>
          <p:cNvSpPr/>
          <p:nvPr userDrawn="1"/>
        </p:nvSpPr>
        <p:spPr bwMode="auto">
          <a:xfrm>
            <a:off x="0" y="6285879"/>
            <a:ext cx="12192000" cy="572124"/>
          </a:xfrm>
          <a:prstGeom prst="rect">
            <a:avLst/>
          </a:prstGeom>
          <a:solidFill>
            <a:schemeClr val="bg1"/>
          </a:solidFill>
          <a:ln w="25400"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algn="ctr" defTabSz="914354" fontAlgn="base">
              <a:spcBef>
                <a:spcPct val="0"/>
              </a:spcBef>
              <a:spcAft>
                <a:spcPct val="0"/>
              </a:spcAft>
            </a:pPr>
            <a:endParaRPr lang="en-US" sz="5600">
              <a:solidFill>
                <a:srgbClr val="000000"/>
              </a:solidFill>
              <a:latin typeface="Gill Sans" charset="0"/>
              <a:ea typeface="ヒラギノ角ゴ ProN W3" charset="0"/>
              <a:cs typeface="ヒラギノ角ゴ ProN W3" charset="0"/>
              <a:sym typeface="Gill Sans" charset="0"/>
            </a:endParaRPr>
          </a:p>
        </p:txBody>
      </p:sp>
      <p:sp>
        <p:nvSpPr>
          <p:cNvPr id="5" name="Picture Placeholder 4"/>
          <p:cNvSpPr>
            <a:spLocks noGrp="1"/>
          </p:cNvSpPr>
          <p:nvPr>
            <p:ph type="pic" sz="quarter" idx="10" hasCustomPrompt="1"/>
          </p:nvPr>
        </p:nvSpPr>
        <p:spPr>
          <a:xfrm>
            <a:off x="0" y="4"/>
            <a:ext cx="12192000" cy="685799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4" name="Picture Placeholder 4"/>
          <p:cNvSpPr>
            <a:spLocks noGrp="1"/>
          </p:cNvSpPr>
          <p:nvPr>
            <p:ph type="pic" sz="quarter" idx="11" hasCustomPrompt="1"/>
          </p:nvPr>
        </p:nvSpPr>
        <p:spPr>
          <a:xfrm>
            <a:off x="6642784" y="1384105"/>
            <a:ext cx="4763089" cy="547389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userDrawn="1">
  <p:cSld name="Team-4">
    <p:spTree>
      <p:nvGrpSpPr>
        <p:cNvPr id="1" name=""/>
        <p:cNvGrpSpPr/>
        <p:nvPr/>
      </p:nvGrpSpPr>
      <p:grpSpPr>
        <a:xfrm>
          <a:off x="0" y="0"/>
          <a:ext cx="0" cy="0"/>
          <a:chOff x="0" y="0"/>
          <a:chExt cx="0" cy="0"/>
        </a:xfrm>
      </p:grpSpPr>
      <p:sp>
        <p:nvSpPr>
          <p:cNvPr id="4" name="Rectangle 2"/>
          <p:cNvSpPr>
            <a:spLocks noGrp="1" noChangeArrowheads="1"/>
          </p:cNvSpPr>
          <p:nvPr>
            <p:ph idx="1" hasCustomPrompt="1"/>
          </p:nvPr>
        </p:nvSpPr>
        <p:spPr bwMode="auto">
          <a:xfrm>
            <a:off x="869955" y="1048110"/>
            <a:ext cx="10452100" cy="2186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19050" tIns="19050" rIns="19050" bIns="19050" numCol="1" anchor="ctr" anchorCtr="0" compatLnSpc="1">
            <a:prstTxWarp prst="textNoShape">
              <a:avLst/>
            </a:prstTxWarp>
          </a:bodyPr>
          <a:lstStyle>
            <a:lvl1pPr algn="ctr">
              <a:defRPr sz="1000">
                <a:solidFill>
                  <a:schemeClr val="accent6">
                    <a:lumMod val="50000"/>
                  </a:schemeClr>
                </a:solidFill>
                <a:latin typeface="Lato" charset="0"/>
                <a:ea typeface="Lato" charset="0"/>
                <a:cs typeface="Lato" charset="0"/>
              </a:defRPr>
            </a:lvl1pPr>
          </a:lstStyle>
          <a:p>
            <a:pPr lvl="0"/>
            <a:r>
              <a:rPr lang="en-US" smtClean="0">
                <a:sym typeface="Gill Sans" charset="0"/>
              </a:rPr>
              <a:t>Details text under the title goes here with short details to replace your own.</a:t>
            </a:r>
            <a:endParaRPr lang="en-US" dirty="0">
              <a:sym typeface="Gill Sans" charset="0"/>
            </a:endParaRPr>
          </a:p>
        </p:txBody>
      </p:sp>
      <p:sp>
        <p:nvSpPr>
          <p:cNvPr id="6" name="Slide Number Placeholder 9"/>
          <p:cNvSpPr>
            <a:spLocks noGrp="1"/>
          </p:cNvSpPr>
          <p:nvPr>
            <p:ph type="sldNum" sz="quarter" idx="4"/>
          </p:nvPr>
        </p:nvSpPr>
        <p:spPr>
          <a:xfrm>
            <a:off x="9814716" y="6438313"/>
            <a:ext cx="569461"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8" name="Title Placeholder 18"/>
          <p:cNvSpPr>
            <a:spLocks noGrp="1"/>
          </p:cNvSpPr>
          <p:nvPr>
            <p:ph type="title"/>
          </p:nvPr>
        </p:nvSpPr>
        <p:spPr>
          <a:xfrm>
            <a:off x="838201" y="564679"/>
            <a:ext cx="10515600" cy="474640"/>
          </a:xfrm>
          <a:prstGeom prst="rect">
            <a:avLst/>
          </a:prstGeom>
        </p:spPr>
        <p:txBody>
          <a:bodyPr vert="horz" lIns="91440" tIns="45720" rIns="91440" bIns="45720" rtlCol="0" anchor="ctr">
            <a:normAutofit/>
          </a:bodyPr>
          <a:lstStyle/>
          <a:p>
            <a:r>
              <a:rPr lang="en-US" smtClean="0"/>
              <a:t>Edit </a:t>
            </a:r>
            <a:r>
              <a:rPr lang="en-US" dirty="0" smtClean="0"/>
              <a:t>Master title style</a:t>
            </a:r>
            <a:endParaRPr lang="en-US" dirty="0"/>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
        <p:nvSpPr>
          <p:cNvPr id="13" name="Picture Placeholder 4"/>
          <p:cNvSpPr>
            <a:spLocks noGrp="1"/>
          </p:cNvSpPr>
          <p:nvPr>
            <p:ph type="pic" sz="quarter" idx="12" hasCustomPrompt="1"/>
          </p:nvPr>
        </p:nvSpPr>
        <p:spPr>
          <a:xfrm>
            <a:off x="869955" y="2012974"/>
            <a:ext cx="3222820" cy="2421353"/>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userDrawn="1">
  <p:cSld name="Team-2">
    <p:spTree>
      <p:nvGrpSpPr>
        <p:cNvPr id="1" name=""/>
        <p:cNvGrpSpPr/>
        <p:nvPr/>
      </p:nvGrpSpPr>
      <p:grpSpPr>
        <a:xfrm>
          <a:off x="0" y="0"/>
          <a:ext cx="0" cy="0"/>
          <a:chOff x="0" y="0"/>
          <a:chExt cx="0" cy="0"/>
        </a:xfrm>
      </p:grpSpPr>
      <p:sp>
        <p:nvSpPr>
          <p:cNvPr id="6" name="Slide Number Placeholder 9"/>
          <p:cNvSpPr>
            <a:spLocks noGrp="1"/>
          </p:cNvSpPr>
          <p:nvPr>
            <p:ph type="sldNum" sz="quarter" idx="4"/>
          </p:nvPr>
        </p:nvSpPr>
        <p:spPr>
          <a:xfrm>
            <a:off x="9814718" y="6438313"/>
            <a:ext cx="545017"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
        <p:nvSpPr>
          <p:cNvPr id="7" name="Picture Placeholder 4"/>
          <p:cNvSpPr>
            <a:spLocks noGrp="1"/>
          </p:cNvSpPr>
          <p:nvPr>
            <p:ph type="pic" sz="quarter" idx="11" hasCustomPrompt="1"/>
          </p:nvPr>
        </p:nvSpPr>
        <p:spPr>
          <a:xfrm>
            <a:off x="975432" y="897528"/>
            <a:ext cx="2212848" cy="1662545"/>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8" name="Picture Placeholder 4"/>
          <p:cNvSpPr>
            <a:spLocks noGrp="1"/>
          </p:cNvSpPr>
          <p:nvPr>
            <p:ph type="pic" sz="quarter" idx="12" hasCustomPrompt="1"/>
          </p:nvPr>
        </p:nvSpPr>
        <p:spPr>
          <a:xfrm>
            <a:off x="4598723" y="897528"/>
            <a:ext cx="2212848" cy="1662545"/>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userDrawn="1">
  <p:cSld name="Usual">
    <p:spTree>
      <p:nvGrpSpPr>
        <p:cNvPr id="1" name=""/>
        <p:cNvGrpSpPr/>
        <p:nvPr/>
      </p:nvGrpSpPr>
      <p:grpSpPr>
        <a:xfrm>
          <a:off x="0" y="0"/>
          <a:ext cx="0" cy="0"/>
          <a:chOff x="0" y="0"/>
          <a:chExt cx="0" cy="0"/>
        </a:xfrm>
      </p:grpSpPr>
      <p:sp>
        <p:nvSpPr>
          <p:cNvPr id="4" name="Rectangle 2"/>
          <p:cNvSpPr>
            <a:spLocks noGrp="1" noChangeArrowheads="1"/>
          </p:cNvSpPr>
          <p:nvPr>
            <p:ph idx="1" hasCustomPrompt="1"/>
          </p:nvPr>
        </p:nvSpPr>
        <p:spPr bwMode="auto">
          <a:xfrm>
            <a:off x="869955" y="1048110"/>
            <a:ext cx="10452100" cy="2186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19050" tIns="19050" rIns="19050" bIns="19050" numCol="1" anchor="ctr" anchorCtr="0" compatLnSpc="1">
            <a:prstTxWarp prst="textNoShape">
              <a:avLst/>
            </a:prstTxWarp>
          </a:bodyPr>
          <a:lstStyle>
            <a:lvl1pPr algn="ctr">
              <a:defRPr sz="1000">
                <a:solidFill>
                  <a:schemeClr val="accent6">
                    <a:lumMod val="50000"/>
                  </a:schemeClr>
                </a:solidFill>
                <a:latin typeface="Lato" charset="0"/>
                <a:ea typeface="Lato" charset="0"/>
                <a:cs typeface="Lato" charset="0"/>
              </a:defRPr>
            </a:lvl1pPr>
          </a:lstStyle>
          <a:p>
            <a:pPr lvl="0"/>
            <a:r>
              <a:rPr lang="en-US" smtClean="0">
                <a:sym typeface="Gill Sans" charset="0"/>
              </a:rPr>
              <a:t>Details text under the title goes here with short details to replace your own.</a:t>
            </a:r>
            <a:endParaRPr lang="en-US" dirty="0">
              <a:sym typeface="Gill Sans" charset="0"/>
            </a:endParaRPr>
          </a:p>
        </p:txBody>
      </p:sp>
      <p:sp>
        <p:nvSpPr>
          <p:cNvPr id="6" name="Slide Number Placeholder 9"/>
          <p:cNvSpPr>
            <a:spLocks noGrp="1"/>
          </p:cNvSpPr>
          <p:nvPr>
            <p:ph type="sldNum" sz="quarter" idx="4"/>
          </p:nvPr>
        </p:nvSpPr>
        <p:spPr>
          <a:xfrm>
            <a:off x="9826937" y="6438313"/>
            <a:ext cx="532795"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8" name="Title Placeholder 18"/>
          <p:cNvSpPr>
            <a:spLocks noGrp="1"/>
          </p:cNvSpPr>
          <p:nvPr>
            <p:ph type="title"/>
          </p:nvPr>
        </p:nvSpPr>
        <p:spPr>
          <a:xfrm>
            <a:off x="838201" y="564679"/>
            <a:ext cx="10515600" cy="474640"/>
          </a:xfrm>
          <a:prstGeom prst="rect">
            <a:avLst/>
          </a:prstGeom>
        </p:spPr>
        <p:txBody>
          <a:bodyPr vert="horz" lIns="91440" tIns="45720" rIns="91440" bIns="45720" rtlCol="0" anchor="ctr">
            <a:normAutofit/>
          </a:bodyPr>
          <a:lstStyle/>
          <a:p>
            <a:r>
              <a:rPr lang="en-US" smtClean="0"/>
              <a:t>Edit </a:t>
            </a:r>
            <a:r>
              <a:rPr lang="en-US" dirty="0" smtClean="0"/>
              <a:t>Master title style</a:t>
            </a:r>
            <a:endParaRPr lang="en-US" dirty="0"/>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Tree>
    <p:extLst/>
  </p:cSld>
  <p:clrMapOvr>
    <a:masterClrMapping/>
  </p:clrMapOvr>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userDrawn="1">
  <p:cSld name="Footer only">
    <p:spTree>
      <p:nvGrpSpPr>
        <p:cNvPr id="1" name=""/>
        <p:cNvGrpSpPr/>
        <p:nvPr/>
      </p:nvGrpSpPr>
      <p:grpSpPr>
        <a:xfrm>
          <a:off x="0" y="0"/>
          <a:ext cx="0" cy="0"/>
          <a:chOff x="0" y="0"/>
          <a:chExt cx="0" cy="0"/>
        </a:xfrm>
      </p:grpSpPr>
      <p:sp>
        <p:nvSpPr>
          <p:cNvPr id="6" name="Slide Number Placeholder 9"/>
          <p:cNvSpPr>
            <a:spLocks noGrp="1"/>
          </p:cNvSpPr>
          <p:nvPr>
            <p:ph type="sldNum" sz="quarter" idx="4"/>
          </p:nvPr>
        </p:nvSpPr>
        <p:spPr>
          <a:xfrm>
            <a:off x="9826941" y="6438313"/>
            <a:ext cx="545017"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Tree>
    <p:extLst/>
  </p:cSld>
  <p:clrMapOvr>
    <a:masterClrMapping/>
  </p:clrMapOvr>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userDrawn="1">
  <p:cSld name="1_Service 1">
    <p:spTree>
      <p:nvGrpSpPr>
        <p:cNvPr id="1" name=""/>
        <p:cNvGrpSpPr/>
        <p:nvPr/>
      </p:nvGrpSpPr>
      <p:grpSpPr>
        <a:xfrm>
          <a:off x="0" y="0"/>
          <a:ext cx="0" cy="0"/>
          <a:chOff x="0" y="0"/>
          <a:chExt cx="0" cy="0"/>
        </a:xfrm>
      </p:grpSpPr>
      <p:sp>
        <p:nvSpPr>
          <p:cNvPr id="2" name="Rectangle 1"/>
          <p:cNvSpPr/>
          <p:nvPr userDrawn="1"/>
        </p:nvSpPr>
        <p:spPr bwMode="auto">
          <a:xfrm>
            <a:off x="0" y="6285879"/>
            <a:ext cx="12192000" cy="572124"/>
          </a:xfrm>
          <a:prstGeom prst="rect">
            <a:avLst/>
          </a:prstGeom>
          <a:solidFill>
            <a:schemeClr val="bg1"/>
          </a:solidFill>
          <a:ln w="25400"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algn="ctr" defTabSz="914354" fontAlgn="base">
              <a:spcBef>
                <a:spcPct val="0"/>
              </a:spcBef>
              <a:spcAft>
                <a:spcPct val="0"/>
              </a:spcAft>
            </a:pPr>
            <a:endParaRPr lang="en-US" sz="5600">
              <a:solidFill>
                <a:srgbClr val="000000"/>
              </a:solidFill>
              <a:latin typeface="Gill Sans" charset="0"/>
              <a:ea typeface="ヒラギノ角ゴ ProN W3" charset="0"/>
              <a:cs typeface="ヒラギノ角ゴ ProN W3" charset="0"/>
              <a:sym typeface="Gill Sans" charset="0"/>
            </a:endParaRPr>
          </a:p>
        </p:txBody>
      </p:sp>
      <p:sp>
        <p:nvSpPr>
          <p:cNvPr id="5" name="Picture Placeholder 4"/>
          <p:cNvSpPr>
            <a:spLocks noGrp="1"/>
          </p:cNvSpPr>
          <p:nvPr>
            <p:ph type="pic" sz="quarter" idx="10" hasCustomPrompt="1"/>
          </p:nvPr>
        </p:nvSpPr>
        <p:spPr>
          <a:xfrm>
            <a:off x="0" y="4"/>
            <a:ext cx="12192000" cy="685799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9" name="Picture Placeholder 4"/>
          <p:cNvSpPr>
            <a:spLocks noGrp="1"/>
          </p:cNvSpPr>
          <p:nvPr>
            <p:ph type="pic" sz="quarter" idx="11" hasCustomPrompt="1"/>
          </p:nvPr>
        </p:nvSpPr>
        <p:spPr>
          <a:xfrm>
            <a:off x="1936617" y="3997135"/>
            <a:ext cx="2183343" cy="1640379"/>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10" name="Picture Placeholder 4"/>
          <p:cNvSpPr>
            <a:spLocks noGrp="1"/>
          </p:cNvSpPr>
          <p:nvPr>
            <p:ph type="pic" sz="quarter" idx="12" hasCustomPrompt="1"/>
          </p:nvPr>
        </p:nvSpPr>
        <p:spPr>
          <a:xfrm>
            <a:off x="4325541" y="3106465"/>
            <a:ext cx="2699675" cy="2028305"/>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11" name="Picture Placeholder 4"/>
          <p:cNvSpPr>
            <a:spLocks noGrp="1"/>
          </p:cNvSpPr>
          <p:nvPr>
            <p:ph type="pic" sz="quarter" idx="13" hasCustomPrompt="1"/>
          </p:nvPr>
        </p:nvSpPr>
        <p:spPr>
          <a:xfrm>
            <a:off x="6341036" y="1747324"/>
            <a:ext cx="1873545" cy="1407621"/>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13" name="Picture Placeholder 4"/>
          <p:cNvSpPr>
            <a:spLocks noGrp="1"/>
          </p:cNvSpPr>
          <p:nvPr>
            <p:ph type="pic" sz="quarter" idx="14" hasCustomPrompt="1"/>
          </p:nvPr>
        </p:nvSpPr>
        <p:spPr>
          <a:xfrm>
            <a:off x="7657598" y="3220861"/>
            <a:ext cx="2183343" cy="1640379"/>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userDrawn="1">
  <p:cSld name="Dektop">
    <p:spTree>
      <p:nvGrpSpPr>
        <p:cNvPr id="1" name=""/>
        <p:cNvGrpSpPr/>
        <p:nvPr/>
      </p:nvGrpSpPr>
      <p:grpSpPr>
        <a:xfrm>
          <a:off x="0" y="0"/>
          <a:ext cx="0" cy="0"/>
          <a:chOff x="0" y="0"/>
          <a:chExt cx="0" cy="0"/>
        </a:xfrm>
      </p:grpSpPr>
      <p:sp>
        <p:nvSpPr>
          <p:cNvPr id="4" name="Rectangle 2"/>
          <p:cNvSpPr>
            <a:spLocks noGrp="1" noChangeArrowheads="1"/>
          </p:cNvSpPr>
          <p:nvPr>
            <p:ph idx="1" hasCustomPrompt="1"/>
          </p:nvPr>
        </p:nvSpPr>
        <p:spPr bwMode="auto">
          <a:xfrm>
            <a:off x="869955" y="1048110"/>
            <a:ext cx="10452100" cy="2186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19050" tIns="19050" rIns="19050" bIns="19050" numCol="1" anchor="ctr" anchorCtr="0" compatLnSpc="1">
            <a:prstTxWarp prst="textNoShape">
              <a:avLst/>
            </a:prstTxWarp>
          </a:bodyPr>
          <a:lstStyle>
            <a:lvl1pPr algn="ctr">
              <a:defRPr sz="1000">
                <a:solidFill>
                  <a:schemeClr val="accent6">
                    <a:lumMod val="50000"/>
                  </a:schemeClr>
                </a:solidFill>
                <a:latin typeface="Lato" charset="0"/>
                <a:ea typeface="Lato" charset="0"/>
                <a:cs typeface="Lato" charset="0"/>
              </a:defRPr>
            </a:lvl1pPr>
          </a:lstStyle>
          <a:p>
            <a:pPr lvl="0"/>
            <a:r>
              <a:rPr lang="en-US" smtClean="0">
                <a:sym typeface="Gill Sans" charset="0"/>
              </a:rPr>
              <a:t>Details text under the title goes here with short details to replace your own.</a:t>
            </a:r>
            <a:endParaRPr lang="en-US" dirty="0">
              <a:sym typeface="Gill Sans" charset="0"/>
            </a:endParaRPr>
          </a:p>
        </p:txBody>
      </p:sp>
      <p:sp>
        <p:nvSpPr>
          <p:cNvPr id="6" name="Slide Number Placeholder 9"/>
          <p:cNvSpPr>
            <a:spLocks noGrp="1"/>
          </p:cNvSpPr>
          <p:nvPr>
            <p:ph type="sldNum" sz="quarter" idx="4"/>
          </p:nvPr>
        </p:nvSpPr>
        <p:spPr>
          <a:xfrm>
            <a:off x="9826941" y="6438313"/>
            <a:ext cx="520571"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8" name="Title Placeholder 18"/>
          <p:cNvSpPr>
            <a:spLocks noGrp="1"/>
          </p:cNvSpPr>
          <p:nvPr>
            <p:ph type="title"/>
          </p:nvPr>
        </p:nvSpPr>
        <p:spPr>
          <a:xfrm>
            <a:off x="838201" y="564679"/>
            <a:ext cx="10515600" cy="474640"/>
          </a:xfrm>
          <a:prstGeom prst="rect">
            <a:avLst/>
          </a:prstGeom>
        </p:spPr>
        <p:txBody>
          <a:bodyPr vert="horz" lIns="91440" tIns="45720" rIns="91440" bIns="45720" rtlCol="0" anchor="ctr">
            <a:normAutofit/>
          </a:bodyPr>
          <a:lstStyle/>
          <a:p>
            <a:r>
              <a:rPr lang="en-US" smtClean="0"/>
              <a:t>Edit </a:t>
            </a:r>
            <a:r>
              <a:rPr lang="en-US" dirty="0" smtClean="0"/>
              <a:t>Master title style</a:t>
            </a:r>
            <a:endParaRPr lang="en-US" dirty="0"/>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
        <p:nvSpPr>
          <p:cNvPr id="34" name="Picture Placeholder 4"/>
          <p:cNvSpPr>
            <a:spLocks noGrp="1"/>
          </p:cNvSpPr>
          <p:nvPr>
            <p:ph type="pic" sz="quarter" idx="13" hasCustomPrompt="1"/>
          </p:nvPr>
        </p:nvSpPr>
        <p:spPr>
          <a:xfrm>
            <a:off x="6954636" y="2438404"/>
            <a:ext cx="4265673" cy="181504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timing>
    <p:tnLst>
      <p:par>
        <p:cTn id="1" dur="indefinite" restart="never" nodeType="tmRoot"/>
      </p:par>
    </p:tnLst>
  </p:timing>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1_Full Imag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1_Without Header">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p:cNvSpPr>
            <a:spLocks noGrp="1"/>
          </p:cNvSpPr>
          <p:nvPr>
            <p:ph type="dt" sz="half" idx="10"/>
          </p:nvPr>
        </p:nvSpPr>
        <p:spPr/>
        <p:txBody>
          <a:body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3" name="Marcador de pie de página 2"/>
          <p:cNvSpPr>
            <a:spLocks noGrp="1"/>
          </p:cNvSpPr>
          <p:nvPr>
            <p:ph type="ftr" sz="quarter" idx="11"/>
          </p:nvPr>
        </p:nvSpPr>
        <p:spPr/>
        <p:txBody>
          <a:bodyPr/>
          <a:lstStyle/>
          <a:p>
            <a:endParaRPr lang="es-MX">
              <a:solidFill>
                <a:prstClr val="black">
                  <a:tint val="75000"/>
                </a:prstClr>
              </a:solidFill>
            </a:endParaRPr>
          </a:p>
        </p:txBody>
      </p:sp>
      <p:sp>
        <p:nvSpPr>
          <p:cNvPr id="4" name="Marcador de número de diapositiva 3"/>
          <p:cNvSpPr>
            <a:spLocks noGrp="1"/>
          </p:cNvSpPr>
          <p:nvPr>
            <p:ph type="sldNum" sz="quarter" idx="12"/>
          </p:nvPr>
        </p:nvSpPr>
        <p:spPr/>
        <p:txBody>
          <a:body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1_Presentaer">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724932" y="1229442"/>
            <a:ext cx="3517885" cy="562855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1_Presenter Message 2">
    <p:spTree>
      <p:nvGrpSpPr>
        <p:cNvPr id="1" name=""/>
        <p:cNvGrpSpPr/>
        <p:nvPr/>
      </p:nvGrpSpPr>
      <p:grpSpPr>
        <a:xfrm>
          <a:off x="0" y="0"/>
          <a:ext cx="0" cy="0"/>
          <a:chOff x="0" y="0"/>
          <a:chExt cx="0" cy="0"/>
        </a:xfrm>
      </p:grpSpPr>
      <p:sp>
        <p:nvSpPr>
          <p:cNvPr id="19" name="Picture Placeholder 2"/>
          <p:cNvSpPr>
            <a:spLocks noGrp="1"/>
          </p:cNvSpPr>
          <p:nvPr>
            <p:ph type="pic" sz="quarter" idx="14"/>
          </p:nvPr>
        </p:nvSpPr>
        <p:spPr>
          <a:xfrm>
            <a:off x="-1" y="1"/>
            <a:ext cx="12192001" cy="2928395"/>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0"/>
          </p:nvPr>
        </p:nvSpPr>
        <p:spPr>
          <a:xfrm>
            <a:off x="5289808" y="1921396"/>
            <a:ext cx="1649456" cy="1649456"/>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1_Agenda - Modern">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0"/>
          </p:nvPr>
        </p:nvSpPr>
        <p:spPr>
          <a:xfrm>
            <a:off x="3345084" y="5127586"/>
            <a:ext cx="1509304" cy="1226917"/>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4"/>
          </p:nvPr>
        </p:nvSpPr>
        <p:spPr>
          <a:xfrm>
            <a:off x="6176039" y="1380745"/>
            <a:ext cx="3222604" cy="3156532"/>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5"/>
          </p:nvPr>
        </p:nvSpPr>
        <p:spPr>
          <a:xfrm>
            <a:off x="10152908" y="4537276"/>
            <a:ext cx="2039093" cy="1817227"/>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6"/>
          </p:nvPr>
        </p:nvSpPr>
        <p:spPr>
          <a:xfrm>
            <a:off x="8115276" y="4537276"/>
            <a:ext cx="2039093" cy="18172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1_Objective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7" y="3865945"/>
            <a:ext cx="10777887"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1_Objective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575" y="1724629"/>
            <a:ext cx="6378843" cy="251346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483017" y="1724629"/>
            <a:ext cx="2615879"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1_About Us">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
        <p:nvSpPr>
          <p:cNvPr id="4" name="Picture Placeholder 2"/>
          <p:cNvSpPr>
            <a:spLocks noGrp="1"/>
          </p:cNvSpPr>
          <p:nvPr>
            <p:ph type="pic" sz="quarter" idx="11"/>
          </p:nvPr>
        </p:nvSpPr>
        <p:spPr>
          <a:xfrm>
            <a:off x="6368716" y="1219200"/>
            <a:ext cx="5823285" cy="56388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1_About U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574" y="1724629"/>
            <a:ext cx="12203575"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2_General Page">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lvl1pPr>
              <a:defRPr>
                <a:solidFill>
                  <a:schemeClr val="tx2">
                    <a:lumMod val="20000"/>
                    <a:lumOff val="80000"/>
                  </a:schemeClr>
                </a:solidFill>
              </a:defRPr>
            </a:lvl1pPr>
          </a:lstStyle>
          <a:p>
            <a:fld id="{32C5FF11-DEB2-6A4C-B29A-BC46883118B8}" type="slidenum">
              <a:rPr lang="en-US" sz="1867" kern="0" smtClean="0">
                <a:solidFill>
                  <a:srgbClr val="64696E">
                    <a:lumMod val="20000"/>
                    <a:lumOff val="80000"/>
                  </a:srgbClr>
                </a:solidFill>
                <a:ea typeface="Arial"/>
                <a:cs typeface="Arial"/>
                <a:sym typeface="Arial"/>
              </a:rPr>
              <a:pPr/>
              <a:t>‹Nr.›</a:t>
            </a:fld>
            <a:endParaRPr lang="en-US" sz="1867" kern="0" dirty="0">
              <a:solidFill>
                <a:srgbClr val="64696E">
                  <a:lumMod val="20000"/>
                  <a:lumOff val="80000"/>
                </a:srgbClr>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chemeClr val="tx2">
                    <a:lumMod val="20000"/>
                    <a:lumOff val="80000"/>
                  </a:schemeClr>
                </a:solidFill>
                <a:latin typeface="Raleway" charset="0"/>
                <a:ea typeface="Raleway" charset="0"/>
                <a:cs typeface="Raleway" charset="0"/>
              </a:defRPr>
            </a:lvl1pPr>
          </a:lstStyle>
          <a:p>
            <a:r>
              <a:rPr lang="en-US" sz="1867" kern="0" smtClean="0">
                <a:solidFill>
                  <a:srgbClr val="64696E">
                    <a:lumMod val="20000"/>
                    <a:lumOff val="80000"/>
                  </a:srgbClr>
                </a:solidFill>
                <a:sym typeface="Arial"/>
              </a:rPr>
              <a:t>www.yourcompany.com</a:t>
            </a:r>
            <a:endParaRPr lang="en-US" sz="1867" kern="0" dirty="0">
              <a:solidFill>
                <a:srgbClr val="64696E">
                  <a:lumMod val="20000"/>
                  <a:lumOff val="80000"/>
                </a:srgbClr>
              </a:solidFill>
              <a:sym typeface="Arial"/>
            </a:endParaRPr>
          </a:p>
        </p:txBody>
      </p:sp>
      <p:sp>
        <p:nvSpPr>
          <p:cNvPr id="14" name="Picture Placeholder 2"/>
          <p:cNvSpPr>
            <a:spLocks noGrp="1"/>
          </p:cNvSpPr>
          <p:nvPr>
            <p:ph type="pic" sz="quarter" idx="14"/>
          </p:nvPr>
        </p:nvSpPr>
        <p:spPr>
          <a:xfrm>
            <a:off x="713357" y="1757682"/>
            <a:ext cx="2344804" cy="2344804"/>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963192" y="2810761"/>
            <a:ext cx="1500088" cy="1500088"/>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6"/>
          </p:nvPr>
        </p:nvSpPr>
        <p:spPr>
          <a:xfrm>
            <a:off x="4076471" y="3897881"/>
            <a:ext cx="1500088" cy="150008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1_Timeline 0">
    <p:spTree>
      <p:nvGrpSpPr>
        <p:cNvPr id="1" name=""/>
        <p:cNvGrpSpPr/>
        <p:nvPr/>
      </p:nvGrpSpPr>
      <p:grpSpPr>
        <a:xfrm>
          <a:off x="0" y="0"/>
          <a:ext cx="0" cy="0"/>
          <a:chOff x="0" y="0"/>
          <a:chExt cx="0" cy="0"/>
        </a:xfrm>
      </p:grpSpPr>
      <p:sp>
        <p:nvSpPr>
          <p:cNvPr id="18" name="Picture Placeholder 2"/>
          <p:cNvSpPr>
            <a:spLocks noGrp="1"/>
          </p:cNvSpPr>
          <p:nvPr>
            <p:ph type="pic" sz="quarter" idx="14"/>
          </p:nvPr>
        </p:nvSpPr>
        <p:spPr>
          <a:xfrm>
            <a:off x="-939418" y="-2433919"/>
            <a:ext cx="14028516" cy="6913320"/>
          </a:xfrm>
          <a:prstGeom prst="ellipse">
            <a:avLst/>
          </a:prstGeo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1_Timeline 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6"/>
          </p:nvPr>
        </p:nvSpPr>
        <p:spPr>
          <a:xfrm>
            <a:off x="5318791" y="860759"/>
            <a:ext cx="1546776" cy="1546776"/>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es-ES" smtClean="0"/>
              <a:t>Haga clic para modificar el estilo de título del patrón</a:t>
            </a:r>
            <a:endParaRPr lang="es-MX"/>
          </a:p>
        </p:txBody>
      </p:sp>
      <p:sp>
        <p:nvSpPr>
          <p:cNvPr id="3" name="Marcador de contenido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Haga clic para modificar el estilo de texto del patrón</a:t>
            </a:r>
          </a:p>
        </p:txBody>
      </p:sp>
      <p:sp>
        <p:nvSpPr>
          <p:cNvPr id="5" name="Marcador de fecha 4"/>
          <p:cNvSpPr>
            <a:spLocks noGrp="1"/>
          </p:cNvSpPr>
          <p:nvPr>
            <p:ph type="dt" sz="half" idx="10"/>
          </p:nvPr>
        </p:nvSpPr>
        <p:spPr/>
        <p:txBody>
          <a:body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6" name="Marcador de pie de página 5"/>
          <p:cNvSpPr>
            <a:spLocks noGrp="1"/>
          </p:cNvSpPr>
          <p:nvPr>
            <p:ph type="ftr" sz="quarter" idx="11"/>
          </p:nvPr>
        </p:nvSpPr>
        <p:spPr/>
        <p:txBody>
          <a:bodyPr/>
          <a:lstStyle/>
          <a:p>
            <a:endParaRPr lang="es-MX">
              <a:solidFill>
                <a:prstClr val="black">
                  <a:tint val="75000"/>
                </a:prstClr>
              </a:solidFill>
            </a:endParaRPr>
          </a:p>
        </p:txBody>
      </p:sp>
      <p:sp>
        <p:nvSpPr>
          <p:cNvPr id="7" name="Marcador de número de diapositiva 6"/>
          <p:cNvSpPr>
            <a:spLocks noGrp="1"/>
          </p:cNvSpPr>
          <p:nvPr>
            <p:ph type="sldNum" sz="quarter" idx="12"/>
          </p:nvPr>
        </p:nvSpPr>
        <p:spPr/>
        <p:txBody>
          <a:body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1_Timeline 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6"/>
          </p:nvPr>
        </p:nvSpPr>
        <p:spPr>
          <a:xfrm>
            <a:off x="5418425" y="1836296"/>
            <a:ext cx="1385651" cy="1385651"/>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064968" y="1978702"/>
            <a:ext cx="1160800" cy="1160799"/>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1_Short Timeline">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0"/>
          </p:nvPr>
        </p:nvSpPr>
        <p:spPr>
          <a:xfrm>
            <a:off x="-1" y="1418875"/>
            <a:ext cx="12192001" cy="49356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1_Vission">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
        <p:nvSpPr>
          <p:cNvPr id="4" name="Picture Placeholder 2"/>
          <p:cNvSpPr>
            <a:spLocks noGrp="1"/>
          </p:cNvSpPr>
          <p:nvPr>
            <p:ph type="pic" sz="quarter" idx="11"/>
          </p:nvPr>
        </p:nvSpPr>
        <p:spPr>
          <a:xfrm>
            <a:off x="-1" y="462988"/>
            <a:ext cx="5590573" cy="639501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1_Vission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21" name="Picture Placeholder 2"/>
          <p:cNvSpPr>
            <a:spLocks noGrp="1"/>
          </p:cNvSpPr>
          <p:nvPr>
            <p:ph type="pic" sz="quarter" idx="16"/>
          </p:nvPr>
        </p:nvSpPr>
        <p:spPr>
          <a:xfrm>
            <a:off x="-173628" y="2025570"/>
            <a:ext cx="5416959" cy="5416953"/>
          </a:xfrm>
          <a:prstGeom prst="ellipse">
            <a:avLst/>
          </a:prstGeo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7"/>
          </p:nvPr>
        </p:nvSpPr>
        <p:spPr>
          <a:xfrm>
            <a:off x="5108797" y="2391133"/>
            <a:ext cx="1581371" cy="1581368"/>
          </a:xfrm>
          <a:prstGeom prst="ellipse">
            <a:avLst/>
          </a:prstGeo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8"/>
          </p:nvPr>
        </p:nvSpPr>
        <p:spPr>
          <a:xfrm>
            <a:off x="6659805" y="3513877"/>
            <a:ext cx="1234131" cy="1234128"/>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9"/>
          </p:nvPr>
        </p:nvSpPr>
        <p:spPr>
          <a:xfrm>
            <a:off x="6625081" y="5782517"/>
            <a:ext cx="1558219" cy="1558217"/>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1_Team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28014" y="1896035"/>
            <a:ext cx="3427127" cy="2194560"/>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5"/>
          </p:nvPr>
        </p:nvSpPr>
        <p:spPr>
          <a:xfrm>
            <a:off x="8036861" y="1896035"/>
            <a:ext cx="3427127" cy="2194560"/>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16"/>
          </p:nvPr>
        </p:nvSpPr>
        <p:spPr>
          <a:xfrm>
            <a:off x="4382437" y="1896035"/>
            <a:ext cx="3427127" cy="21945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1_Team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467602" y="2837329"/>
            <a:ext cx="3588493" cy="3039039"/>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5"/>
          </p:nvPr>
        </p:nvSpPr>
        <p:spPr>
          <a:xfrm>
            <a:off x="4615971" y="2017058"/>
            <a:ext cx="3588493" cy="3039039"/>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6"/>
          </p:nvPr>
        </p:nvSpPr>
        <p:spPr>
          <a:xfrm>
            <a:off x="7088472" y="2837329"/>
            <a:ext cx="3588493" cy="3039039"/>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1_Team 3">
    <p:spTree>
      <p:nvGrpSpPr>
        <p:cNvPr id="1" name=""/>
        <p:cNvGrpSpPr/>
        <p:nvPr/>
      </p:nvGrpSpPr>
      <p:grpSpPr>
        <a:xfrm>
          <a:off x="0" y="0"/>
          <a:ext cx="0" cy="0"/>
          <a:chOff x="0" y="0"/>
          <a:chExt cx="0" cy="0"/>
        </a:xfrm>
      </p:grpSpPr>
      <p:sp>
        <p:nvSpPr>
          <p:cNvPr id="21" name="Picture Placeholder 2"/>
          <p:cNvSpPr>
            <a:spLocks noGrp="1"/>
          </p:cNvSpPr>
          <p:nvPr>
            <p:ph type="pic" sz="quarter" idx="19"/>
          </p:nvPr>
        </p:nvSpPr>
        <p:spPr>
          <a:xfrm>
            <a:off x="-8883" y="0"/>
            <a:ext cx="12200883" cy="3267635"/>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96033"/>
            <a:ext cx="2148840" cy="214884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9326589" y="1896033"/>
            <a:ext cx="2148840" cy="2148840"/>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584435" y="1896033"/>
            <a:ext cx="2148840" cy="2148840"/>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8"/>
          </p:nvPr>
        </p:nvSpPr>
        <p:spPr>
          <a:xfrm>
            <a:off x="6455512" y="1896033"/>
            <a:ext cx="2148840" cy="214884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1_Team 4">
    <p:spTree>
      <p:nvGrpSpPr>
        <p:cNvPr id="1" name=""/>
        <p:cNvGrpSpPr/>
        <p:nvPr/>
      </p:nvGrpSpPr>
      <p:grpSpPr>
        <a:xfrm>
          <a:off x="0" y="0"/>
          <a:ext cx="0" cy="0"/>
          <a:chOff x="0" y="0"/>
          <a:chExt cx="0" cy="0"/>
        </a:xfrm>
      </p:grpSpPr>
      <p:sp>
        <p:nvSpPr>
          <p:cNvPr id="22" name="Picture Placeholder 2"/>
          <p:cNvSpPr>
            <a:spLocks noGrp="1"/>
          </p:cNvSpPr>
          <p:nvPr>
            <p:ph type="pic" sz="quarter" idx="19"/>
          </p:nvPr>
        </p:nvSpPr>
        <p:spPr>
          <a:xfrm rot="21195176">
            <a:off x="-544092" y="2845583"/>
            <a:ext cx="14772023" cy="5947445"/>
          </a:xfrm>
          <a:prstGeom prst="ellipse">
            <a:avLst/>
          </a:prstGeom>
        </p:spPr>
        <p:txBody>
          <a:bodyPr anchor="ctr">
            <a:normAutofit/>
          </a:bodyPr>
          <a:lstStyle>
            <a:lvl1pPr algn="ctr">
              <a:defRPr sz="1200">
                <a:solidFill>
                  <a:schemeClr val="tx2"/>
                </a:solidFill>
              </a:defRPr>
            </a:lvl1pPr>
          </a:lstStyle>
          <a:p>
            <a:endParaRPr lang="en-US" dirty="0"/>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4" name="Picture Placeholder 2"/>
          <p:cNvSpPr>
            <a:spLocks noGrp="1"/>
          </p:cNvSpPr>
          <p:nvPr>
            <p:ph type="pic" sz="quarter" idx="14"/>
          </p:nvPr>
        </p:nvSpPr>
        <p:spPr>
          <a:xfrm>
            <a:off x="1435595"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8604352"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825180"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8"/>
          </p:nvPr>
        </p:nvSpPr>
        <p:spPr>
          <a:xfrm>
            <a:off x="6214767"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1_Team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24913"/>
            <a:ext cx="2148840" cy="214884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9311599" y="1824913"/>
            <a:ext cx="2148840" cy="2148840"/>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8"/>
          </p:nvPr>
        </p:nvSpPr>
        <p:spPr>
          <a:xfrm>
            <a:off x="5011036" y="1824913"/>
            <a:ext cx="2148840" cy="2148840"/>
          </a:xfrm>
        </p:spPr>
        <p:txBody>
          <a:bodyPr anchor="ctr">
            <a:normAutofit/>
          </a:bodyPr>
          <a:lstStyle>
            <a:lvl1pPr algn="ctr">
              <a:defRPr sz="1200">
                <a:solidFill>
                  <a:schemeClr val="tx2"/>
                </a:solidFill>
              </a:defRPr>
            </a:lvl1pPr>
          </a:lstStyle>
          <a:p>
            <a:endParaRPr lang="en-US"/>
          </a:p>
        </p:txBody>
      </p:sp>
      <p:sp>
        <p:nvSpPr>
          <p:cNvPr id="29" name="Picture Placeholder 2"/>
          <p:cNvSpPr>
            <a:spLocks noGrp="1"/>
          </p:cNvSpPr>
          <p:nvPr>
            <p:ph type="pic" sz="quarter" idx="22"/>
          </p:nvPr>
        </p:nvSpPr>
        <p:spPr>
          <a:xfrm>
            <a:off x="2862196" y="3973753"/>
            <a:ext cx="2148840" cy="2148840"/>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4"/>
          </p:nvPr>
        </p:nvSpPr>
        <p:spPr>
          <a:xfrm>
            <a:off x="7159876" y="3973753"/>
            <a:ext cx="2148840" cy="214884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1_Team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35721"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4" name="Picture Placeholder 2"/>
          <p:cNvSpPr>
            <a:spLocks noGrp="1"/>
          </p:cNvSpPr>
          <p:nvPr>
            <p:ph type="pic" sz="quarter" idx="15"/>
          </p:nvPr>
        </p:nvSpPr>
        <p:spPr>
          <a:xfrm>
            <a:off x="3246895"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16"/>
          </p:nvPr>
        </p:nvSpPr>
        <p:spPr>
          <a:xfrm>
            <a:off x="5358069"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6" name="Picture Placeholder 2"/>
          <p:cNvSpPr>
            <a:spLocks noGrp="1"/>
          </p:cNvSpPr>
          <p:nvPr>
            <p:ph type="pic" sz="quarter" idx="17"/>
          </p:nvPr>
        </p:nvSpPr>
        <p:spPr>
          <a:xfrm>
            <a:off x="7469243"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7" name="Picture Placeholder 2"/>
          <p:cNvSpPr>
            <a:spLocks noGrp="1"/>
          </p:cNvSpPr>
          <p:nvPr>
            <p:ph type="pic" sz="quarter" idx="18"/>
          </p:nvPr>
        </p:nvSpPr>
        <p:spPr>
          <a:xfrm>
            <a:off x="9580416"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es-ES" smtClean="0"/>
              <a:t>Haga clic para modificar el estilo de título del patrón</a:t>
            </a:r>
            <a:endParaRPr lang="es-MX"/>
          </a:p>
        </p:txBody>
      </p:sp>
      <p:sp>
        <p:nvSpPr>
          <p:cNvPr id="3" name="Marcador de posición de imagen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MX"/>
          </a:p>
        </p:txBody>
      </p:sp>
      <p:sp>
        <p:nvSpPr>
          <p:cNvPr id="4" name="Marcador de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Haga clic para modificar el estilo de texto del patrón</a:t>
            </a:r>
          </a:p>
        </p:txBody>
      </p:sp>
      <p:sp>
        <p:nvSpPr>
          <p:cNvPr id="5" name="Marcador de fecha 4"/>
          <p:cNvSpPr>
            <a:spLocks noGrp="1"/>
          </p:cNvSpPr>
          <p:nvPr>
            <p:ph type="dt" sz="half" idx="10"/>
          </p:nvPr>
        </p:nvSpPr>
        <p:spPr/>
        <p:txBody>
          <a:body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6" name="Marcador de pie de página 5"/>
          <p:cNvSpPr>
            <a:spLocks noGrp="1"/>
          </p:cNvSpPr>
          <p:nvPr>
            <p:ph type="ftr" sz="quarter" idx="11"/>
          </p:nvPr>
        </p:nvSpPr>
        <p:spPr/>
        <p:txBody>
          <a:bodyPr/>
          <a:lstStyle/>
          <a:p>
            <a:endParaRPr lang="es-MX">
              <a:solidFill>
                <a:prstClr val="black">
                  <a:tint val="75000"/>
                </a:prstClr>
              </a:solidFill>
            </a:endParaRPr>
          </a:p>
        </p:txBody>
      </p:sp>
      <p:sp>
        <p:nvSpPr>
          <p:cNvPr id="7" name="Marcador de número de diapositiva 6"/>
          <p:cNvSpPr>
            <a:spLocks noGrp="1"/>
          </p:cNvSpPr>
          <p:nvPr>
            <p:ph type="sldNum" sz="quarter" idx="12"/>
          </p:nvPr>
        </p:nvSpPr>
        <p:spPr/>
        <p:txBody>
          <a:body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1_Team 7">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89509"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4" name="Picture Placeholder 2"/>
          <p:cNvSpPr>
            <a:spLocks noGrp="1"/>
          </p:cNvSpPr>
          <p:nvPr>
            <p:ph type="pic" sz="quarter" idx="15"/>
          </p:nvPr>
        </p:nvSpPr>
        <p:spPr>
          <a:xfrm>
            <a:off x="3300683"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16"/>
          </p:nvPr>
        </p:nvSpPr>
        <p:spPr>
          <a:xfrm>
            <a:off x="5411857"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6" name="Picture Placeholder 2"/>
          <p:cNvSpPr>
            <a:spLocks noGrp="1"/>
          </p:cNvSpPr>
          <p:nvPr>
            <p:ph type="pic" sz="quarter" idx="17"/>
          </p:nvPr>
        </p:nvSpPr>
        <p:spPr>
          <a:xfrm>
            <a:off x="7523031"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7" name="Picture Placeholder 2"/>
          <p:cNvSpPr>
            <a:spLocks noGrp="1"/>
          </p:cNvSpPr>
          <p:nvPr>
            <p:ph type="pic" sz="quarter" idx="18"/>
          </p:nvPr>
        </p:nvSpPr>
        <p:spPr>
          <a:xfrm>
            <a:off x="9634204"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19"/>
          </p:nvPr>
        </p:nvSpPr>
        <p:spPr>
          <a:xfrm>
            <a:off x="1189509"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0" name="Picture Placeholder 2"/>
          <p:cNvSpPr>
            <a:spLocks noGrp="1"/>
          </p:cNvSpPr>
          <p:nvPr>
            <p:ph type="pic" sz="quarter" idx="20"/>
          </p:nvPr>
        </p:nvSpPr>
        <p:spPr>
          <a:xfrm>
            <a:off x="3300683"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1" name="Picture Placeholder 2"/>
          <p:cNvSpPr>
            <a:spLocks noGrp="1"/>
          </p:cNvSpPr>
          <p:nvPr>
            <p:ph type="pic" sz="quarter" idx="21"/>
          </p:nvPr>
        </p:nvSpPr>
        <p:spPr>
          <a:xfrm>
            <a:off x="5411857"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2" name="Picture Placeholder 2"/>
          <p:cNvSpPr>
            <a:spLocks noGrp="1"/>
          </p:cNvSpPr>
          <p:nvPr>
            <p:ph type="pic" sz="quarter" idx="22"/>
          </p:nvPr>
        </p:nvSpPr>
        <p:spPr>
          <a:xfrm>
            <a:off x="7523031"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3" name="Picture Placeholder 2"/>
          <p:cNvSpPr>
            <a:spLocks noGrp="1"/>
          </p:cNvSpPr>
          <p:nvPr>
            <p:ph type="pic" sz="quarter" idx="23"/>
          </p:nvPr>
        </p:nvSpPr>
        <p:spPr>
          <a:xfrm>
            <a:off x="9634204"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1_Team 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7" y="1824913"/>
            <a:ext cx="4129457" cy="261261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1_Team 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377028"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1_Team brush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lvl1pPr>
              <a:defRPr>
                <a:solidFill>
                  <a:srgbClr val="FFFFFF"/>
                </a:solidFill>
              </a:defRPr>
            </a:lvl1pPr>
          </a:lstStyle>
          <a:p>
            <a:fld id="{32C5FF11-DEB2-6A4C-B29A-BC46883118B8}" type="slidenum">
              <a:rPr lang="en-US" sz="1867" kern="0" smtClean="0">
                <a:ea typeface="Arial"/>
                <a:cs typeface="Arial"/>
                <a:sym typeface="Arial"/>
              </a:rPr>
              <a:pPr/>
              <a:t>‹Nr.›</a:t>
            </a:fld>
            <a:endParaRPr lang="en-US" sz="1867" kern="0" dirty="0">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rgbClr val="FFFFFF"/>
                </a:solidFill>
                <a:latin typeface="Raleway" charset="0"/>
                <a:ea typeface="Raleway" charset="0"/>
                <a:cs typeface="Raleway" charset="0"/>
              </a:defRPr>
            </a:lvl1pPr>
          </a:lstStyle>
          <a:p>
            <a:r>
              <a:rPr lang="en-US" sz="1867" kern="0" smtClean="0">
                <a:sym typeface="Arial"/>
              </a:rPr>
              <a:t>www.yourcompany.com</a:t>
            </a:r>
            <a:endParaRPr lang="en-US" sz="1867" kern="0" dirty="0">
              <a:sym typeface="Arial"/>
            </a:endParaRPr>
          </a:p>
        </p:txBody>
      </p:sp>
      <p:sp>
        <p:nvSpPr>
          <p:cNvPr id="14" name="Picture Placeholder 2"/>
          <p:cNvSpPr>
            <a:spLocks noGrp="1"/>
          </p:cNvSpPr>
          <p:nvPr>
            <p:ph type="pic" sz="quarter" idx="14"/>
          </p:nvPr>
        </p:nvSpPr>
        <p:spPr>
          <a:xfrm>
            <a:off x="4548049" y="1889661"/>
            <a:ext cx="6943195" cy="2804889"/>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1_Team 10">
    <p:spTree>
      <p:nvGrpSpPr>
        <p:cNvPr id="1" name=""/>
        <p:cNvGrpSpPr/>
        <p:nvPr/>
      </p:nvGrpSpPr>
      <p:grpSpPr>
        <a:xfrm>
          <a:off x="0" y="0"/>
          <a:ext cx="0" cy="0"/>
          <a:chOff x="0" y="0"/>
          <a:chExt cx="0" cy="0"/>
        </a:xfrm>
      </p:grpSpPr>
      <p:sp>
        <p:nvSpPr>
          <p:cNvPr id="4" name="Oval 3"/>
          <p:cNvSpPr/>
          <p:nvPr userDrawn="1"/>
        </p:nvSpPr>
        <p:spPr>
          <a:xfrm rot="1156626">
            <a:off x="-2655334" y="3332807"/>
            <a:ext cx="10880172" cy="8977756"/>
          </a:xfrm>
          <a:prstGeom prst="ellipse">
            <a:avLst/>
          </a:prstGeom>
          <a:gradFill>
            <a:gsLst>
              <a:gs pos="23000">
                <a:schemeClr val="accent4"/>
              </a:gs>
              <a:gs pos="100000">
                <a:schemeClr val="accent3"/>
              </a:gs>
            </a:gsLst>
            <a:lin ang="20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rgbClr val="FFFFFF"/>
                </a:solidFill>
                <a:latin typeface="Raleway" charset="0"/>
                <a:ea typeface="Raleway" charset="0"/>
                <a:cs typeface="Raleway" charset="0"/>
              </a:defRPr>
            </a:lvl1pPr>
          </a:lstStyle>
          <a:p>
            <a:r>
              <a:rPr lang="en-US" sz="1867" kern="0" smtClean="0">
                <a:sym typeface="Arial"/>
              </a:rPr>
              <a:t>www.yourcompany.com</a:t>
            </a:r>
            <a:endParaRPr lang="en-US" sz="1867" kern="0" dirty="0">
              <a:sym typeface="Arial"/>
            </a:endParaRPr>
          </a:p>
        </p:txBody>
      </p:sp>
      <p:sp>
        <p:nvSpPr>
          <p:cNvPr id="14" name="Picture Placeholder 2"/>
          <p:cNvSpPr>
            <a:spLocks noGrp="1"/>
          </p:cNvSpPr>
          <p:nvPr>
            <p:ph type="pic" sz="quarter" idx="14"/>
          </p:nvPr>
        </p:nvSpPr>
        <p:spPr>
          <a:xfrm>
            <a:off x="713356"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1_Team 1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9367"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dirty="0">
              <a:solidFill>
                <a:srgbClr val="64696E"/>
              </a:solidFill>
              <a:ea typeface="Arial"/>
              <a:cs typeface="Arial"/>
              <a:sym typeface="Arial"/>
            </a:endParaRPr>
          </a:p>
        </p:txBody>
      </p:sp>
      <p:sp>
        <p:nvSpPr>
          <p:cNvPr id="19" name="Picture Placeholder 2"/>
          <p:cNvSpPr>
            <a:spLocks noGrp="1"/>
          </p:cNvSpPr>
          <p:nvPr>
            <p:ph type="pic" sz="quarter" idx="14"/>
          </p:nvPr>
        </p:nvSpPr>
        <p:spPr>
          <a:xfrm>
            <a:off x="713357" y="1382874"/>
            <a:ext cx="4129457" cy="54751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1_Team 12">
    <p:spTree>
      <p:nvGrpSpPr>
        <p:cNvPr id="1" name=""/>
        <p:cNvGrpSpPr/>
        <p:nvPr/>
      </p:nvGrpSpPr>
      <p:grpSpPr>
        <a:xfrm>
          <a:off x="0" y="0"/>
          <a:ext cx="0" cy="0"/>
          <a:chOff x="0" y="0"/>
          <a:chExt cx="0" cy="0"/>
        </a:xfrm>
      </p:grpSpPr>
      <p:sp>
        <p:nvSpPr>
          <p:cNvPr id="14" name="Picture Placeholder 2"/>
          <p:cNvSpPr>
            <a:spLocks noGrp="1"/>
          </p:cNvSpPr>
          <p:nvPr>
            <p:ph type="pic" sz="quarter" idx="15"/>
          </p:nvPr>
        </p:nvSpPr>
        <p:spPr>
          <a:xfrm>
            <a:off x="0" y="0"/>
            <a:ext cx="4203032" cy="685800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9" name="Picture Placeholder 2"/>
          <p:cNvSpPr>
            <a:spLocks noGrp="1"/>
          </p:cNvSpPr>
          <p:nvPr>
            <p:ph type="pic" sz="quarter" idx="14"/>
          </p:nvPr>
        </p:nvSpPr>
        <p:spPr>
          <a:xfrm>
            <a:off x="2831432" y="1735801"/>
            <a:ext cx="2743200" cy="27432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1_Team brush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lvl1pPr>
              <a:defRPr>
                <a:solidFill>
                  <a:schemeClr val="tx2"/>
                </a:solidFill>
              </a:defRPr>
            </a:lvl1pPr>
          </a:lstStyle>
          <a:p>
            <a:fld id="{32C5FF11-DEB2-6A4C-B29A-BC46883118B8}" type="slidenum">
              <a:rPr lang="en-US" sz="1867" kern="0" smtClean="0">
                <a:solidFill>
                  <a:srgbClr val="64696E"/>
                </a:solidFill>
                <a:ea typeface="Arial"/>
                <a:cs typeface="Arial"/>
                <a:sym typeface="Arial"/>
              </a:rPr>
              <a:pPr/>
              <a:t>‹Nr.›</a:t>
            </a:fld>
            <a:endParaRPr lang="en-US" sz="1867" kern="0" dirty="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chemeClr val="tx2"/>
                </a:solidFill>
                <a:latin typeface="Raleway" charset="0"/>
                <a:ea typeface="Raleway" charset="0"/>
                <a:cs typeface="Raleway" charset="0"/>
              </a:defRPr>
            </a:lvl1pPr>
          </a:lstStyle>
          <a:p>
            <a:r>
              <a:rPr lang="en-US" sz="1867" kern="0" smtClean="0">
                <a:solidFill>
                  <a:srgbClr val="64696E"/>
                </a:solidFill>
                <a:sym typeface="Arial"/>
              </a:rPr>
              <a:t>www.yourcompany.com</a:t>
            </a:r>
            <a:endParaRPr lang="en-US" sz="1867" kern="0" dirty="0">
              <a:solidFill>
                <a:srgbClr val="64696E"/>
              </a:solidFill>
              <a:sym typeface="Arial"/>
            </a:endParaRPr>
          </a:p>
        </p:txBody>
      </p:sp>
      <p:sp>
        <p:nvSpPr>
          <p:cNvPr id="18" name="Picture Placeholder 2"/>
          <p:cNvSpPr>
            <a:spLocks noGrp="1"/>
          </p:cNvSpPr>
          <p:nvPr>
            <p:ph type="pic" sz="quarter" idx="14"/>
          </p:nvPr>
        </p:nvSpPr>
        <p:spPr>
          <a:xfrm>
            <a:off x="5069710" y="1702455"/>
            <a:ext cx="2438532" cy="4418292"/>
          </a:xfrm>
          <a:custGeom>
            <a:avLst/>
            <a:gdLst>
              <a:gd name="connsiteX0" fmla="*/ -7 w 2743200"/>
              <a:gd name="connsiteY0" fmla="*/ 1764170 h 2743200"/>
              <a:gd name="connsiteX1" fmla="*/ 422420 w 2743200"/>
              <a:gd name="connsiteY1" fmla="*/ 1220846 h 2743200"/>
              <a:gd name="connsiteX2" fmla="*/ 271661 w 2743200"/>
              <a:gd name="connsiteY2" fmla="*/ 543327 h 2743200"/>
              <a:gd name="connsiteX3" fmla="*/ 949180 w 2743200"/>
              <a:gd name="connsiteY3" fmla="*/ 543328 h 2743200"/>
              <a:gd name="connsiteX4" fmla="*/ 1371600 w 2743200"/>
              <a:gd name="connsiteY4" fmla="*/ 0 h 2743200"/>
              <a:gd name="connsiteX5" fmla="*/ 1794020 w 2743200"/>
              <a:gd name="connsiteY5" fmla="*/ 543328 h 2743200"/>
              <a:gd name="connsiteX6" fmla="*/ 2471539 w 2743200"/>
              <a:gd name="connsiteY6" fmla="*/ 543327 h 2743200"/>
              <a:gd name="connsiteX7" fmla="*/ 2320780 w 2743200"/>
              <a:gd name="connsiteY7" fmla="*/ 1220846 h 2743200"/>
              <a:gd name="connsiteX8" fmla="*/ 2743207 w 2743200"/>
              <a:gd name="connsiteY8" fmla="*/ 1764170 h 2743200"/>
              <a:gd name="connsiteX9" fmla="*/ 2132780 w 2743200"/>
              <a:gd name="connsiteY9" fmla="*/ 2065694 h 2743200"/>
              <a:gd name="connsiteX10" fmla="*/ 1982016 w 2743200"/>
              <a:gd name="connsiteY10" fmla="*/ 2743214 h 2743200"/>
              <a:gd name="connsiteX11" fmla="*/ 1371600 w 2743200"/>
              <a:gd name="connsiteY11" fmla="*/ 2441687 h 2743200"/>
              <a:gd name="connsiteX12" fmla="*/ 761184 w 2743200"/>
              <a:gd name="connsiteY12" fmla="*/ 2743214 h 2743200"/>
              <a:gd name="connsiteX13" fmla="*/ 610420 w 2743200"/>
              <a:gd name="connsiteY13" fmla="*/ 2065694 h 2743200"/>
              <a:gd name="connsiteX14" fmla="*/ -7 w 2743200"/>
              <a:gd name="connsiteY14" fmla="*/ 1764170 h 2743200"/>
              <a:gd name="connsiteX0" fmla="*/ 0 w 2743214"/>
              <a:gd name="connsiteY0" fmla="*/ 1764170 h 2743214"/>
              <a:gd name="connsiteX1" fmla="*/ 422427 w 2743214"/>
              <a:gd name="connsiteY1" fmla="*/ 1220846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402 w 2743214"/>
              <a:gd name="connsiteY1" fmla="*/ 897396 h 2743214"/>
              <a:gd name="connsiteX2" fmla="*/ 380863 w 2743214"/>
              <a:gd name="connsiteY2" fmla="*/ 656768 h 2743214"/>
              <a:gd name="connsiteX3" fmla="*/ 431984 w 2743214"/>
              <a:gd name="connsiteY3" fmla="*/ 270194 h 2743214"/>
              <a:gd name="connsiteX4" fmla="*/ 949187 w 2743214"/>
              <a:gd name="connsiteY4" fmla="*/ 543328 h 2743214"/>
              <a:gd name="connsiteX5" fmla="*/ 1371607 w 2743214"/>
              <a:gd name="connsiteY5" fmla="*/ 0 h 2743214"/>
              <a:gd name="connsiteX6" fmla="*/ 1794027 w 2743214"/>
              <a:gd name="connsiteY6" fmla="*/ 543328 h 2743214"/>
              <a:gd name="connsiteX7" fmla="*/ 2471546 w 2743214"/>
              <a:gd name="connsiteY7" fmla="*/ 543327 h 2743214"/>
              <a:gd name="connsiteX8" fmla="*/ 2320787 w 2743214"/>
              <a:gd name="connsiteY8" fmla="*/ 1220846 h 2743214"/>
              <a:gd name="connsiteX9" fmla="*/ 2743214 w 2743214"/>
              <a:gd name="connsiteY9" fmla="*/ 1764170 h 2743214"/>
              <a:gd name="connsiteX10" fmla="*/ 2132787 w 2743214"/>
              <a:gd name="connsiteY10" fmla="*/ 2065694 h 2743214"/>
              <a:gd name="connsiteX11" fmla="*/ 1982023 w 2743214"/>
              <a:gd name="connsiteY11" fmla="*/ 2743214 h 2743214"/>
              <a:gd name="connsiteX12" fmla="*/ 1371607 w 2743214"/>
              <a:gd name="connsiteY12" fmla="*/ 2441687 h 2743214"/>
              <a:gd name="connsiteX13" fmla="*/ 761191 w 2743214"/>
              <a:gd name="connsiteY13" fmla="*/ 2743214 h 2743214"/>
              <a:gd name="connsiteX14" fmla="*/ 610427 w 2743214"/>
              <a:gd name="connsiteY14" fmla="*/ 2065694 h 2743214"/>
              <a:gd name="connsiteX15" fmla="*/ 0 w 2743214"/>
              <a:gd name="connsiteY15" fmla="*/ 1764170 h 2743214"/>
              <a:gd name="connsiteX0" fmla="*/ 0 w 2743214"/>
              <a:gd name="connsiteY0" fmla="*/ 1764170 h 2743214"/>
              <a:gd name="connsiteX1" fmla="*/ 380402 w 2743214"/>
              <a:gd name="connsiteY1" fmla="*/ 897396 h 2743214"/>
              <a:gd name="connsiteX2" fmla="*/ 380863 w 2743214"/>
              <a:gd name="connsiteY2" fmla="*/ 656768 h 2743214"/>
              <a:gd name="connsiteX3" fmla="*/ 431984 w 2743214"/>
              <a:gd name="connsiteY3" fmla="*/ 270194 h 2743214"/>
              <a:gd name="connsiteX4" fmla="*/ 949187 w 2743214"/>
              <a:gd name="connsiteY4" fmla="*/ 543328 h 2743214"/>
              <a:gd name="connsiteX5" fmla="*/ 1371607 w 2743214"/>
              <a:gd name="connsiteY5" fmla="*/ 0 h 2743214"/>
              <a:gd name="connsiteX6" fmla="*/ 1794027 w 2743214"/>
              <a:gd name="connsiteY6" fmla="*/ 543328 h 2743214"/>
              <a:gd name="connsiteX7" fmla="*/ 2471546 w 2743214"/>
              <a:gd name="connsiteY7" fmla="*/ 543327 h 2743214"/>
              <a:gd name="connsiteX8" fmla="*/ 2320787 w 2743214"/>
              <a:gd name="connsiteY8" fmla="*/ 1220846 h 2743214"/>
              <a:gd name="connsiteX9" fmla="*/ 2743214 w 2743214"/>
              <a:gd name="connsiteY9" fmla="*/ 1764170 h 2743214"/>
              <a:gd name="connsiteX10" fmla="*/ 2132787 w 2743214"/>
              <a:gd name="connsiteY10" fmla="*/ 2065694 h 2743214"/>
              <a:gd name="connsiteX11" fmla="*/ 1982023 w 2743214"/>
              <a:gd name="connsiteY11" fmla="*/ 2743214 h 2743214"/>
              <a:gd name="connsiteX12" fmla="*/ 1371607 w 2743214"/>
              <a:gd name="connsiteY12" fmla="*/ 2441687 h 2743214"/>
              <a:gd name="connsiteX13" fmla="*/ 761191 w 2743214"/>
              <a:gd name="connsiteY13" fmla="*/ 2743214 h 2743214"/>
              <a:gd name="connsiteX14" fmla="*/ 610427 w 2743214"/>
              <a:gd name="connsiteY14" fmla="*/ 2065694 h 2743214"/>
              <a:gd name="connsiteX15" fmla="*/ 0 w 2743214"/>
              <a:gd name="connsiteY15" fmla="*/ 1764170 h 2743214"/>
              <a:gd name="connsiteX0" fmla="*/ 5722 w 2748936"/>
              <a:gd name="connsiteY0" fmla="*/ 1764170 h 2743214"/>
              <a:gd name="connsiteX1" fmla="*/ 469252 w 2748936"/>
              <a:gd name="connsiteY1" fmla="*/ 915209 h 2743214"/>
              <a:gd name="connsiteX2" fmla="*/ 386124 w 2748936"/>
              <a:gd name="connsiteY2" fmla="*/ 897396 h 2743214"/>
              <a:gd name="connsiteX3" fmla="*/ 386585 w 2748936"/>
              <a:gd name="connsiteY3" fmla="*/ 656768 h 2743214"/>
              <a:gd name="connsiteX4" fmla="*/ 437706 w 2748936"/>
              <a:gd name="connsiteY4" fmla="*/ 270194 h 2743214"/>
              <a:gd name="connsiteX5" fmla="*/ 954909 w 2748936"/>
              <a:gd name="connsiteY5" fmla="*/ 543328 h 2743214"/>
              <a:gd name="connsiteX6" fmla="*/ 1377329 w 2748936"/>
              <a:gd name="connsiteY6" fmla="*/ 0 h 2743214"/>
              <a:gd name="connsiteX7" fmla="*/ 1799749 w 2748936"/>
              <a:gd name="connsiteY7" fmla="*/ 543328 h 2743214"/>
              <a:gd name="connsiteX8" fmla="*/ 2477268 w 2748936"/>
              <a:gd name="connsiteY8" fmla="*/ 543327 h 2743214"/>
              <a:gd name="connsiteX9" fmla="*/ 2326509 w 2748936"/>
              <a:gd name="connsiteY9" fmla="*/ 1220846 h 2743214"/>
              <a:gd name="connsiteX10" fmla="*/ 2748936 w 2748936"/>
              <a:gd name="connsiteY10" fmla="*/ 1764170 h 2743214"/>
              <a:gd name="connsiteX11" fmla="*/ 2138509 w 2748936"/>
              <a:gd name="connsiteY11" fmla="*/ 2065694 h 2743214"/>
              <a:gd name="connsiteX12" fmla="*/ 1987745 w 2748936"/>
              <a:gd name="connsiteY12" fmla="*/ 2743214 h 2743214"/>
              <a:gd name="connsiteX13" fmla="*/ 1377329 w 2748936"/>
              <a:gd name="connsiteY13" fmla="*/ 2441687 h 2743214"/>
              <a:gd name="connsiteX14" fmla="*/ 766913 w 2748936"/>
              <a:gd name="connsiteY14" fmla="*/ 2743214 h 2743214"/>
              <a:gd name="connsiteX15" fmla="*/ 616149 w 2748936"/>
              <a:gd name="connsiteY15" fmla="*/ 2065694 h 2743214"/>
              <a:gd name="connsiteX16" fmla="*/ 5722 w 2748936"/>
              <a:gd name="connsiteY16"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5965 w 2749179"/>
              <a:gd name="connsiteY17"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5965 w 2749179"/>
              <a:gd name="connsiteY17"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237927 w 2749179"/>
              <a:gd name="connsiteY17" fmla="*/ 2239308 h 2743214"/>
              <a:gd name="connsiteX18" fmla="*/ 5965 w 2749179"/>
              <a:gd name="connsiteY18" fmla="*/ 1764170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76646 w 2386410"/>
              <a:gd name="connsiteY0" fmla="*/ 1989801 h 2743214"/>
              <a:gd name="connsiteX1" fmla="*/ 59224 w 2386410"/>
              <a:gd name="connsiteY1" fmla="*/ 1782108 h 2743214"/>
              <a:gd name="connsiteX2" fmla="*/ 106726 w 2386410"/>
              <a:gd name="connsiteY2" fmla="*/ 915209 h 2743214"/>
              <a:gd name="connsiteX3" fmla="*/ 23598 w 2386410"/>
              <a:gd name="connsiteY3" fmla="*/ 897396 h 2743214"/>
              <a:gd name="connsiteX4" fmla="*/ 24059 w 2386410"/>
              <a:gd name="connsiteY4" fmla="*/ 656768 h 2743214"/>
              <a:gd name="connsiteX5" fmla="*/ 75180 w 2386410"/>
              <a:gd name="connsiteY5" fmla="*/ 270194 h 2743214"/>
              <a:gd name="connsiteX6" fmla="*/ 592383 w 2386410"/>
              <a:gd name="connsiteY6" fmla="*/ 543328 h 2743214"/>
              <a:gd name="connsiteX7" fmla="*/ 1014803 w 2386410"/>
              <a:gd name="connsiteY7" fmla="*/ 0 h 2743214"/>
              <a:gd name="connsiteX8" fmla="*/ 1437223 w 2386410"/>
              <a:gd name="connsiteY8" fmla="*/ 543328 h 2743214"/>
              <a:gd name="connsiteX9" fmla="*/ 2114742 w 2386410"/>
              <a:gd name="connsiteY9" fmla="*/ 543327 h 2743214"/>
              <a:gd name="connsiteX10" fmla="*/ 1963983 w 2386410"/>
              <a:gd name="connsiteY10" fmla="*/ 1220846 h 2743214"/>
              <a:gd name="connsiteX11" fmla="*/ 2386410 w 2386410"/>
              <a:gd name="connsiteY11" fmla="*/ 1764170 h 2743214"/>
              <a:gd name="connsiteX12" fmla="*/ 1775983 w 2386410"/>
              <a:gd name="connsiteY12" fmla="*/ 2065694 h 2743214"/>
              <a:gd name="connsiteX13" fmla="*/ 1625219 w 2386410"/>
              <a:gd name="connsiteY13" fmla="*/ 2743214 h 2743214"/>
              <a:gd name="connsiteX14" fmla="*/ 1014803 w 2386410"/>
              <a:gd name="connsiteY14" fmla="*/ 2441687 h 2743214"/>
              <a:gd name="connsiteX15" fmla="*/ 404387 w 2386410"/>
              <a:gd name="connsiteY15" fmla="*/ 2743214 h 2743214"/>
              <a:gd name="connsiteX16" fmla="*/ 253623 w 2386410"/>
              <a:gd name="connsiteY16" fmla="*/ 2065694 h 2743214"/>
              <a:gd name="connsiteX17" fmla="*/ 35475 w 2386410"/>
              <a:gd name="connsiteY17" fmla="*/ 1847423 h 2743214"/>
              <a:gd name="connsiteX18" fmla="*/ 76646 w 2386410"/>
              <a:gd name="connsiteY18" fmla="*/ 1989801 h 2743214"/>
              <a:gd name="connsiteX0" fmla="*/ 125314 w 2435078"/>
              <a:gd name="connsiteY0" fmla="*/ 1989801 h 2743214"/>
              <a:gd name="connsiteX1" fmla="*/ 107892 w 2435078"/>
              <a:gd name="connsiteY1" fmla="*/ 1782108 h 2743214"/>
              <a:gd name="connsiteX2" fmla="*/ 155394 w 2435078"/>
              <a:gd name="connsiteY2" fmla="*/ 915209 h 2743214"/>
              <a:gd name="connsiteX3" fmla="*/ 72266 w 2435078"/>
              <a:gd name="connsiteY3" fmla="*/ 897396 h 2743214"/>
              <a:gd name="connsiteX4" fmla="*/ 72727 w 2435078"/>
              <a:gd name="connsiteY4" fmla="*/ 656768 h 2743214"/>
              <a:gd name="connsiteX5" fmla="*/ 123848 w 2435078"/>
              <a:gd name="connsiteY5" fmla="*/ 270194 h 2743214"/>
              <a:gd name="connsiteX6" fmla="*/ 641051 w 2435078"/>
              <a:gd name="connsiteY6" fmla="*/ 543328 h 2743214"/>
              <a:gd name="connsiteX7" fmla="*/ 1063471 w 2435078"/>
              <a:gd name="connsiteY7" fmla="*/ 0 h 2743214"/>
              <a:gd name="connsiteX8" fmla="*/ 1485891 w 2435078"/>
              <a:gd name="connsiteY8" fmla="*/ 543328 h 2743214"/>
              <a:gd name="connsiteX9" fmla="*/ 2163410 w 2435078"/>
              <a:gd name="connsiteY9" fmla="*/ 543327 h 2743214"/>
              <a:gd name="connsiteX10" fmla="*/ 2012651 w 2435078"/>
              <a:gd name="connsiteY10" fmla="*/ 1220846 h 2743214"/>
              <a:gd name="connsiteX11" fmla="*/ 2435078 w 2435078"/>
              <a:gd name="connsiteY11" fmla="*/ 1764170 h 2743214"/>
              <a:gd name="connsiteX12" fmla="*/ 1824651 w 2435078"/>
              <a:gd name="connsiteY12" fmla="*/ 2065694 h 2743214"/>
              <a:gd name="connsiteX13" fmla="*/ 1673887 w 2435078"/>
              <a:gd name="connsiteY13" fmla="*/ 2743214 h 2743214"/>
              <a:gd name="connsiteX14" fmla="*/ 1063471 w 2435078"/>
              <a:gd name="connsiteY14" fmla="*/ 2441687 h 2743214"/>
              <a:gd name="connsiteX15" fmla="*/ 453055 w 2435078"/>
              <a:gd name="connsiteY15" fmla="*/ 2743214 h 2743214"/>
              <a:gd name="connsiteX16" fmla="*/ 302291 w 2435078"/>
              <a:gd name="connsiteY16" fmla="*/ 2065694 h 2743214"/>
              <a:gd name="connsiteX17" fmla="*/ 84143 w 2435078"/>
              <a:gd name="connsiteY17" fmla="*/ 1847423 h 2743214"/>
              <a:gd name="connsiteX18" fmla="*/ 125314 w 2435078"/>
              <a:gd name="connsiteY18" fmla="*/ 1989801 h 2743214"/>
              <a:gd name="connsiteX0" fmla="*/ 217523 w 2527287"/>
              <a:gd name="connsiteY0" fmla="*/ 1989801 h 2743214"/>
              <a:gd name="connsiteX1" fmla="*/ 200101 w 2527287"/>
              <a:gd name="connsiteY1" fmla="*/ 1782108 h 2743214"/>
              <a:gd name="connsiteX2" fmla="*/ 247603 w 2527287"/>
              <a:gd name="connsiteY2" fmla="*/ 915209 h 2743214"/>
              <a:gd name="connsiteX3" fmla="*/ 164475 w 2527287"/>
              <a:gd name="connsiteY3" fmla="*/ 897396 h 2743214"/>
              <a:gd name="connsiteX4" fmla="*/ 164936 w 2527287"/>
              <a:gd name="connsiteY4" fmla="*/ 656768 h 2743214"/>
              <a:gd name="connsiteX5" fmla="*/ 216057 w 2527287"/>
              <a:gd name="connsiteY5" fmla="*/ 270194 h 2743214"/>
              <a:gd name="connsiteX6" fmla="*/ 733260 w 2527287"/>
              <a:gd name="connsiteY6" fmla="*/ 543328 h 2743214"/>
              <a:gd name="connsiteX7" fmla="*/ 1155680 w 2527287"/>
              <a:gd name="connsiteY7" fmla="*/ 0 h 2743214"/>
              <a:gd name="connsiteX8" fmla="*/ 1578100 w 2527287"/>
              <a:gd name="connsiteY8" fmla="*/ 543328 h 2743214"/>
              <a:gd name="connsiteX9" fmla="*/ 2255619 w 2527287"/>
              <a:gd name="connsiteY9" fmla="*/ 543327 h 2743214"/>
              <a:gd name="connsiteX10" fmla="*/ 2104860 w 2527287"/>
              <a:gd name="connsiteY10" fmla="*/ 1220846 h 2743214"/>
              <a:gd name="connsiteX11" fmla="*/ 2527287 w 2527287"/>
              <a:gd name="connsiteY11" fmla="*/ 1764170 h 2743214"/>
              <a:gd name="connsiteX12" fmla="*/ 1916860 w 2527287"/>
              <a:gd name="connsiteY12" fmla="*/ 2065694 h 2743214"/>
              <a:gd name="connsiteX13" fmla="*/ 1766096 w 2527287"/>
              <a:gd name="connsiteY13" fmla="*/ 2743214 h 2743214"/>
              <a:gd name="connsiteX14" fmla="*/ 1155680 w 2527287"/>
              <a:gd name="connsiteY14" fmla="*/ 2441687 h 2743214"/>
              <a:gd name="connsiteX15" fmla="*/ 545264 w 2527287"/>
              <a:gd name="connsiteY15" fmla="*/ 2743214 h 2743214"/>
              <a:gd name="connsiteX16" fmla="*/ 133243 w 2527287"/>
              <a:gd name="connsiteY16" fmla="*/ 2730713 h 2743214"/>
              <a:gd name="connsiteX17" fmla="*/ 176352 w 2527287"/>
              <a:gd name="connsiteY17" fmla="*/ 1847423 h 2743214"/>
              <a:gd name="connsiteX18" fmla="*/ 217523 w 2527287"/>
              <a:gd name="connsiteY18" fmla="*/ 1989801 h 2743214"/>
              <a:gd name="connsiteX0" fmla="*/ 217523 w 2527287"/>
              <a:gd name="connsiteY0" fmla="*/ 1989801 h 2743214"/>
              <a:gd name="connsiteX1" fmla="*/ 200101 w 2527287"/>
              <a:gd name="connsiteY1" fmla="*/ 1782108 h 2743214"/>
              <a:gd name="connsiteX2" fmla="*/ 247603 w 2527287"/>
              <a:gd name="connsiteY2" fmla="*/ 915209 h 2743214"/>
              <a:gd name="connsiteX3" fmla="*/ 164475 w 2527287"/>
              <a:gd name="connsiteY3" fmla="*/ 897396 h 2743214"/>
              <a:gd name="connsiteX4" fmla="*/ 164936 w 2527287"/>
              <a:gd name="connsiteY4" fmla="*/ 656768 h 2743214"/>
              <a:gd name="connsiteX5" fmla="*/ 216057 w 2527287"/>
              <a:gd name="connsiteY5" fmla="*/ 270194 h 2743214"/>
              <a:gd name="connsiteX6" fmla="*/ 733260 w 2527287"/>
              <a:gd name="connsiteY6" fmla="*/ 543328 h 2743214"/>
              <a:gd name="connsiteX7" fmla="*/ 1155680 w 2527287"/>
              <a:gd name="connsiteY7" fmla="*/ 0 h 2743214"/>
              <a:gd name="connsiteX8" fmla="*/ 1578100 w 2527287"/>
              <a:gd name="connsiteY8" fmla="*/ 543328 h 2743214"/>
              <a:gd name="connsiteX9" fmla="*/ 2255619 w 2527287"/>
              <a:gd name="connsiteY9" fmla="*/ 543327 h 2743214"/>
              <a:gd name="connsiteX10" fmla="*/ 2104860 w 2527287"/>
              <a:gd name="connsiteY10" fmla="*/ 1220846 h 2743214"/>
              <a:gd name="connsiteX11" fmla="*/ 2527287 w 2527287"/>
              <a:gd name="connsiteY11" fmla="*/ 1764170 h 2743214"/>
              <a:gd name="connsiteX12" fmla="*/ 1916860 w 2527287"/>
              <a:gd name="connsiteY12" fmla="*/ 2065694 h 2743214"/>
              <a:gd name="connsiteX13" fmla="*/ 1766096 w 2527287"/>
              <a:gd name="connsiteY13" fmla="*/ 2743214 h 2743214"/>
              <a:gd name="connsiteX14" fmla="*/ 1155680 w 2527287"/>
              <a:gd name="connsiteY14" fmla="*/ 2441687 h 2743214"/>
              <a:gd name="connsiteX15" fmla="*/ 545264 w 2527287"/>
              <a:gd name="connsiteY15" fmla="*/ 2743214 h 2743214"/>
              <a:gd name="connsiteX16" fmla="*/ 133243 w 2527287"/>
              <a:gd name="connsiteY16" fmla="*/ 2730713 h 2743214"/>
              <a:gd name="connsiteX17" fmla="*/ 176352 w 2527287"/>
              <a:gd name="connsiteY17" fmla="*/ 1847423 h 2743214"/>
              <a:gd name="connsiteX18" fmla="*/ 217523 w 2527287"/>
              <a:gd name="connsiteY18" fmla="*/ 1989801 h 2743214"/>
              <a:gd name="connsiteX0" fmla="*/ 168643 w 2478407"/>
              <a:gd name="connsiteY0" fmla="*/ 1989801 h 2743214"/>
              <a:gd name="connsiteX1" fmla="*/ 151221 w 2478407"/>
              <a:gd name="connsiteY1" fmla="*/ 1782108 h 2743214"/>
              <a:gd name="connsiteX2" fmla="*/ 198723 w 2478407"/>
              <a:gd name="connsiteY2" fmla="*/ 915209 h 2743214"/>
              <a:gd name="connsiteX3" fmla="*/ 115595 w 2478407"/>
              <a:gd name="connsiteY3" fmla="*/ 897396 h 2743214"/>
              <a:gd name="connsiteX4" fmla="*/ 116056 w 2478407"/>
              <a:gd name="connsiteY4" fmla="*/ 656768 h 2743214"/>
              <a:gd name="connsiteX5" fmla="*/ 167177 w 2478407"/>
              <a:gd name="connsiteY5" fmla="*/ 270194 h 2743214"/>
              <a:gd name="connsiteX6" fmla="*/ 684380 w 2478407"/>
              <a:gd name="connsiteY6" fmla="*/ 543328 h 2743214"/>
              <a:gd name="connsiteX7" fmla="*/ 1106800 w 2478407"/>
              <a:gd name="connsiteY7" fmla="*/ 0 h 2743214"/>
              <a:gd name="connsiteX8" fmla="*/ 1529220 w 2478407"/>
              <a:gd name="connsiteY8" fmla="*/ 543328 h 2743214"/>
              <a:gd name="connsiteX9" fmla="*/ 2206739 w 2478407"/>
              <a:gd name="connsiteY9" fmla="*/ 543327 h 2743214"/>
              <a:gd name="connsiteX10" fmla="*/ 2055980 w 2478407"/>
              <a:gd name="connsiteY10" fmla="*/ 1220846 h 2743214"/>
              <a:gd name="connsiteX11" fmla="*/ 2478407 w 2478407"/>
              <a:gd name="connsiteY11" fmla="*/ 1764170 h 2743214"/>
              <a:gd name="connsiteX12" fmla="*/ 1867980 w 2478407"/>
              <a:gd name="connsiteY12" fmla="*/ 2065694 h 2743214"/>
              <a:gd name="connsiteX13" fmla="*/ 1717216 w 2478407"/>
              <a:gd name="connsiteY13" fmla="*/ 2743214 h 2743214"/>
              <a:gd name="connsiteX14" fmla="*/ 1106800 w 2478407"/>
              <a:gd name="connsiteY14" fmla="*/ 2441687 h 2743214"/>
              <a:gd name="connsiteX15" fmla="*/ 496384 w 2478407"/>
              <a:gd name="connsiteY15" fmla="*/ 2743214 h 2743214"/>
              <a:gd name="connsiteX16" fmla="*/ 84363 w 2478407"/>
              <a:gd name="connsiteY16" fmla="*/ 2730713 h 2743214"/>
              <a:gd name="connsiteX17" fmla="*/ 127472 w 2478407"/>
              <a:gd name="connsiteY17" fmla="*/ 1847423 h 2743214"/>
              <a:gd name="connsiteX18" fmla="*/ 168643 w 2478407"/>
              <a:gd name="connsiteY18" fmla="*/ 1989801 h 2743214"/>
              <a:gd name="connsiteX0" fmla="*/ 182447 w 2492211"/>
              <a:gd name="connsiteY0" fmla="*/ 1989801 h 2743214"/>
              <a:gd name="connsiteX1" fmla="*/ 165025 w 2492211"/>
              <a:gd name="connsiteY1" fmla="*/ 1782108 h 2743214"/>
              <a:gd name="connsiteX2" fmla="*/ 212527 w 2492211"/>
              <a:gd name="connsiteY2" fmla="*/ 915209 h 2743214"/>
              <a:gd name="connsiteX3" fmla="*/ 129399 w 2492211"/>
              <a:gd name="connsiteY3" fmla="*/ 897396 h 2743214"/>
              <a:gd name="connsiteX4" fmla="*/ 129860 w 2492211"/>
              <a:gd name="connsiteY4" fmla="*/ 656768 h 2743214"/>
              <a:gd name="connsiteX5" fmla="*/ 180981 w 2492211"/>
              <a:gd name="connsiteY5" fmla="*/ 270194 h 2743214"/>
              <a:gd name="connsiteX6" fmla="*/ 698184 w 2492211"/>
              <a:gd name="connsiteY6" fmla="*/ 543328 h 2743214"/>
              <a:gd name="connsiteX7" fmla="*/ 1120604 w 2492211"/>
              <a:gd name="connsiteY7" fmla="*/ 0 h 2743214"/>
              <a:gd name="connsiteX8" fmla="*/ 1543024 w 2492211"/>
              <a:gd name="connsiteY8" fmla="*/ 543328 h 2743214"/>
              <a:gd name="connsiteX9" fmla="*/ 2220543 w 2492211"/>
              <a:gd name="connsiteY9" fmla="*/ 543327 h 2743214"/>
              <a:gd name="connsiteX10" fmla="*/ 2069784 w 2492211"/>
              <a:gd name="connsiteY10" fmla="*/ 1220846 h 2743214"/>
              <a:gd name="connsiteX11" fmla="*/ 2492211 w 2492211"/>
              <a:gd name="connsiteY11" fmla="*/ 1764170 h 2743214"/>
              <a:gd name="connsiteX12" fmla="*/ 1881784 w 2492211"/>
              <a:gd name="connsiteY12" fmla="*/ 2065694 h 2743214"/>
              <a:gd name="connsiteX13" fmla="*/ 1731020 w 2492211"/>
              <a:gd name="connsiteY13" fmla="*/ 2743214 h 2743214"/>
              <a:gd name="connsiteX14" fmla="*/ 1120604 w 2492211"/>
              <a:gd name="connsiteY14" fmla="*/ 2441687 h 2743214"/>
              <a:gd name="connsiteX15" fmla="*/ 510188 w 2492211"/>
              <a:gd name="connsiteY15" fmla="*/ 2743214 h 2743214"/>
              <a:gd name="connsiteX16" fmla="*/ 80354 w 2492211"/>
              <a:gd name="connsiteY16" fmla="*/ 2107259 h 2743214"/>
              <a:gd name="connsiteX17" fmla="*/ 141276 w 2492211"/>
              <a:gd name="connsiteY17" fmla="*/ 1847423 h 2743214"/>
              <a:gd name="connsiteX18" fmla="*/ 182447 w 2492211"/>
              <a:gd name="connsiteY18" fmla="*/ 1989801 h 2743214"/>
              <a:gd name="connsiteX0" fmla="*/ 184728 w 2494492"/>
              <a:gd name="connsiteY0" fmla="*/ 1989801 h 2743214"/>
              <a:gd name="connsiteX1" fmla="*/ 167306 w 2494492"/>
              <a:gd name="connsiteY1" fmla="*/ 1782108 h 2743214"/>
              <a:gd name="connsiteX2" fmla="*/ 214808 w 2494492"/>
              <a:gd name="connsiteY2" fmla="*/ 915209 h 2743214"/>
              <a:gd name="connsiteX3" fmla="*/ 131680 w 2494492"/>
              <a:gd name="connsiteY3" fmla="*/ 897396 h 2743214"/>
              <a:gd name="connsiteX4" fmla="*/ 132141 w 2494492"/>
              <a:gd name="connsiteY4" fmla="*/ 656768 h 2743214"/>
              <a:gd name="connsiteX5" fmla="*/ 183262 w 2494492"/>
              <a:gd name="connsiteY5" fmla="*/ 270194 h 2743214"/>
              <a:gd name="connsiteX6" fmla="*/ 700465 w 2494492"/>
              <a:gd name="connsiteY6" fmla="*/ 543328 h 2743214"/>
              <a:gd name="connsiteX7" fmla="*/ 1122885 w 2494492"/>
              <a:gd name="connsiteY7" fmla="*/ 0 h 2743214"/>
              <a:gd name="connsiteX8" fmla="*/ 1545305 w 2494492"/>
              <a:gd name="connsiteY8" fmla="*/ 543328 h 2743214"/>
              <a:gd name="connsiteX9" fmla="*/ 2222824 w 2494492"/>
              <a:gd name="connsiteY9" fmla="*/ 543327 h 2743214"/>
              <a:gd name="connsiteX10" fmla="*/ 2072065 w 2494492"/>
              <a:gd name="connsiteY10" fmla="*/ 1220846 h 2743214"/>
              <a:gd name="connsiteX11" fmla="*/ 2494492 w 2494492"/>
              <a:gd name="connsiteY11" fmla="*/ 1764170 h 2743214"/>
              <a:gd name="connsiteX12" fmla="*/ 1884065 w 2494492"/>
              <a:gd name="connsiteY12" fmla="*/ 2065694 h 2743214"/>
              <a:gd name="connsiteX13" fmla="*/ 1733301 w 2494492"/>
              <a:gd name="connsiteY13" fmla="*/ 2743214 h 2743214"/>
              <a:gd name="connsiteX14" fmla="*/ 1122885 w 2494492"/>
              <a:gd name="connsiteY14" fmla="*/ 2441687 h 2743214"/>
              <a:gd name="connsiteX15" fmla="*/ 512469 w 2494492"/>
              <a:gd name="connsiteY15" fmla="*/ 2743214 h 2743214"/>
              <a:gd name="connsiteX16" fmla="*/ 82635 w 2494492"/>
              <a:gd name="connsiteY16" fmla="*/ 2107259 h 2743214"/>
              <a:gd name="connsiteX17" fmla="*/ 143557 w 2494492"/>
              <a:gd name="connsiteY17" fmla="*/ 1847423 h 2743214"/>
              <a:gd name="connsiteX18" fmla="*/ 184728 w 2494492"/>
              <a:gd name="connsiteY18" fmla="*/ 1989801 h 2743214"/>
              <a:gd name="connsiteX0" fmla="*/ 107583 w 2417347"/>
              <a:gd name="connsiteY0" fmla="*/ 1989801 h 2743214"/>
              <a:gd name="connsiteX1" fmla="*/ 90161 w 2417347"/>
              <a:gd name="connsiteY1" fmla="*/ 1782108 h 2743214"/>
              <a:gd name="connsiteX2" fmla="*/ 137663 w 2417347"/>
              <a:gd name="connsiteY2" fmla="*/ 915209 h 2743214"/>
              <a:gd name="connsiteX3" fmla="*/ 54535 w 2417347"/>
              <a:gd name="connsiteY3" fmla="*/ 897396 h 2743214"/>
              <a:gd name="connsiteX4" fmla="*/ 54996 w 2417347"/>
              <a:gd name="connsiteY4" fmla="*/ 656768 h 2743214"/>
              <a:gd name="connsiteX5" fmla="*/ 106117 w 2417347"/>
              <a:gd name="connsiteY5" fmla="*/ 270194 h 2743214"/>
              <a:gd name="connsiteX6" fmla="*/ 623320 w 2417347"/>
              <a:gd name="connsiteY6" fmla="*/ 543328 h 2743214"/>
              <a:gd name="connsiteX7" fmla="*/ 1045740 w 2417347"/>
              <a:gd name="connsiteY7" fmla="*/ 0 h 2743214"/>
              <a:gd name="connsiteX8" fmla="*/ 1468160 w 2417347"/>
              <a:gd name="connsiteY8" fmla="*/ 543328 h 2743214"/>
              <a:gd name="connsiteX9" fmla="*/ 2145679 w 2417347"/>
              <a:gd name="connsiteY9" fmla="*/ 543327 h 2743214"/>
              <a:gd name="connsiteX10" fmla="*/ 1994920 w 2417347"/>
              <a:gd name="connsiteY10" fmla="*/ 1220846 h 2743214"/>
              <a:gd name="connsiteX11" fmla="*/ 2417347 w 2417347"/>
              <a:gd name="connsiteY11" fmla="*/ 1764170 h 2743214"/>
              <a:gd name="connsiteX12" fmla="*/ 1806920 w 2417347"/>
              <a:gd name="connsiteY12" fmla="*/ 2065694 h 2743214"/>
              <a:gd name="connsiteX13" fmla="*/ 1656156 w 2417347"/>
              <a:gd name="connsiteY13" fmla="*/ 2743214 h 2743214"/>
              <a:gd name="connsiteX14" fmla="*/ 1045740 w 2417347"/>
              <a:gd name="connsiteY14" fmla="*/ 2441687 h 2743214"/>
              <a:gd name="connsiteX15" fmla="*/ 435324 w 2417347"/>
              <a:gd name="connsiteY15" fmla="*/ 2743214 h 2743214"/>
              <a:gd name="connsiteX16" fmla="*/ 5490 w 2417347"/>
              <a:gd name="connsiteY16" fmla="*/ 2107259 h 2743214"/>
              <a:gd name="connsiteX17" fmla="*/ 66412 w 2417347"/>
              <a:gd name="connsiteY17" fmla="*/ 1847423 h 2743214"/>
              <a:gd name="connsiteX18" fmla="*/ 107583 w 2417347"/>
              <a:gd name="connsiteY18" fmla="*/ 1989801 h 2743214"/>
              <a:gd name="connsiteX0" fmla="*/ 102093 w 2411857"/>
              <a:gd name="connsiteY0" fmla="*/ 1989801 h 2743214"/>
              <a:gd name="connsiteX1" fmla="*/ 84671 w 2411857"/>
              <a:gd name="connsiteY1" fmla="*/ 1782108 h 2743214"/>
              <a:gd name="connsiteX2" fmla="*/ 132173 w 2411857"/>
              <a:gd name="connsiteY2" fmla="*/ 915209 h 2743214"/>
              <a:gd name="connsiteX3" fmla="*/ 49045 w 2411857"/>
              <a:gd name="connsiteY3" fmla="*/ 897396 h 2743214"/>
              <a:gd name="connsiteX4" fmla="*/ 49506 w 2411857"/>
              <a:gd name="connsiteY4" fmla="*/ 656768 h 2743214"/>
              <a:gd name="connsiteX5" fmla="*/ 100627 w 2411857"/>
              <a:gd name="connsiteY5" fmla="*/ 270194 h 2743214"/>
              <a:gd name="connsiteX6" fmla="*/ 617830 w 2411857"/>
              <a:gd name="connsiteY6" fmla="*/ 543328 h 2743214"/>
              <a:gd name="connsiteX7" fmla="*/ 1040250 w 2411857"/>
              <a:gd name="connsiteY7" fmla="*/ 0 h 2743214"/>
              <a:gd name="connsiteX8" fmla="*/ 1462670 w 2411857"/>
              <a:gd name="connsiteY8" fmla="*/ 543328 h 2743214"/>
              <a:gd name="connsiteX9" fmla="*/ 2140189 w 2411857"/>
              <a:gd name="connsiteY9" fmla="*/ 543327 h 2743214"/>
              <a:gd name="connsiteX10" fmla="*/ 1989430 w 2411857"/>
              <a:gd name="connsiteY10" fmla="*/ 1220846 h 2743214"/>
              <a:gd name="connsiteX11" fmla="*/ 2411857 w 2411857"/>
              <a:gd name="connsiteY11" fmla="*/ 1764170 h 2743214"/>
              <a:gd name="connsiteX12" fmla="*/ 1801430 w 2411857"/>
              <a:gd name="connsiteY12" fmla="*/ 2065694 h 2743214"/>
              <a:gd name="connsiteX13" fmla="*/ 1650666 w 2411857"/>
              <a:gd name="connsiteY13" fmla="*/ 2743214 h 2743214"/>
              <a:gd name="connsiteX14" fmla="*/ 1040250 w 2411857"/>
              <a:gd name="connsiteY14" fmla="*/ 2441687 h 2743214"/>
              <a:gd name="connsiteX15" fmla="*/ 429834 w 2411857"/>
              <a:gd name="connsiteY15" fmla="*/ 2743214 h 2743214"/>
              <a:gd name="connsiteX16" fmla="*/ 0 w 2411857"/>
              <a:gd name="connsiteY16" fmla="*/ 2107259 h 2743214"/>
              <a:gd name="connsiteX17" fmla="*/ 60922 w 2411857"/>
              <a:gd name="connsiteY17" fmla="*/ 1847423 h 2743214"/>
              <a:gd name="connsiteX18" fmla="*/ 102093 w 2411857"/>
              <a:gd name="connsiteY18" fmla="*/ 1989801 h 2743214"/>
              <a:gd name="connsiteX0" fmla="*/ 96155 w 2405919"/>
              <a:gd name="connsiteY0" fmla="*/ 1989801 h 2743214"/>
              <a:gd name="connsiteX1" fmla="*/ 78733 w 2405919"/>
              <a:gd name="connsiteY1" fmla="*/ 1782108 h 2743214"/>
              <a:gd name="connsiteX2" fmla="*/ 126235 w 2405919"/>
              <a:gd name="connsiteY2" fmla="*/ 915209 h 2743214"/>
              <a:gd name="connsiteX3" fmla="*/ 43107 w 2405919"/>
              <a:gd name="connsiteY3" fmla="*/ 897396 h 2743214"/>
              <a:gd name="connsiteX4" fmla="*/ 43568 w 2405919"/>
              <a:gd name="connsiteY4" fmla="*/ 656768 h 2743214"/>
              <a:gd name="connsiteX5" fmla="*/ 94689 w 2405919"/>
              <a:gd name="connsiteY5" fmla="*/ 270194 h 2743214"/>
              <a:gd name="connsiteX6" fmla="*/ 611892 w 2405919"/>
              <a:gd name="connsiteY6" fmla="*/ 543328 h 2743214"/>
              <a:gd name="connsiteX7" fmla="*/ 1034312 w 2405919"/>
              <a:gd name="connsiteY7" fmla="*/ 0 h 2743214"/>
              <a:gd name="connsiteX8" fmla="*/ 1456732 w 2405919"/>
              <a:gd name="connsiteY8" fmla="*/ 543328 h 2743214"/>
              <a:gd name="connsiteX9" fmla="*/ 2134251 w 2405919"/>
              <a:gd name="connsiteY9" fmla="*/ 543327 h 2743214"/>
              <a:gd name="connsiteX10" fmla="*/ 1983492 w 2405919"/>
              <a:gd name="connsiteY10" fmla="*/ 1220846 h 2743214"/>
              <a:gd name="connsiteX11" fmla="*/ 2405919 w 2405919"/>
              <a:gd name="connsiteY11" fmla="*/ 1764170 h 2743214"/>
              <a:gd name="connsiteX12" fmla="*/ 1795492 w 2405919"/>
              <a:gd name="connsiteY12" fmla="*/ 2065694 h 2743214"/>
              <a:gd name="connsiteX13" fmla="*/ 1644728 w 2405919"/>
              <a:gd name="connsiteY13" fmla="*/ 2743214 h 2743214"/>
              <a:gd name="connsiteX14" fmla="*/ 1034312 w 2405919"/>
              <a:gd name="connsiteY14" fmla="*/ 2441687 h 2743214"/>
              <a:gd name="connsiteX15" fmla="*/ 423896 w 2405919"/>
              <a:gd name="connsiteY15" fmla="*/ 2743214 h 2743214"/>
              <a:gd name="connsiteX16" fmla="*/ 0 w 2405919"/>
              <a:gd name="connsiteY16" fmla="*/ 2659461 h 2743214"/>
              <a:gd name="connsiteX17" fmla="*/ 54984 w 2405919"/>
              <a:gd name="connsiteY17" fmla="*/ 1847423 h 2743214"/>
              <a:gd name="connsiteX18" fmla="*/ 96155 w 2405919"/>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439967 w 2421990"/>
              <a:gd name="connsiteY15" fmla="*/ 2743214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21038 w 2430802"/>
              <a:gd name="connsiteY0" fmla="*/ 1989801 h 2803904"/>
              <a:gd name="connsiteX1" fmla="*/ 103616 w 2430802"/>
              <a:gd name="connsiteY1" fmla="*/ 1782108 h 2803904"/>
              <a:gd name="connsiteX2" fmla="*/ 151118 w 2430802"/>
              <a:gd name="connsiteY2" fmla="*/ 915209 h 2803904"/>
              <a:gd name="connsiteX3" fmla="*/ 67990 w 2430802"/>
              <a:gd name="connsiteY3" fmla="*/ 897396 h 2803904"/>
              <a:gd name="connsiteX4" fmla="*/ 68451 w 2430802"/>
              <a:gd name="connsiteY4" fmla="*/ 656768 h 2803904"/>
              <a:gd name="connsiteX5" fmla="*/ 119572 w 2430802"/>
              <a:gd name="connsiteY5" fmla="*/ 270194 h 2803904"/>
              <a:gd name="connsiteX6" fmla="*/ 636775 w 2430802"/>
              <a:gd name="connsiteY6" fmla="*/ 543328 h 2803904"/>
              <a:gd name="connsiteX7" fmla="*/ 1059195 w 2430802"/>
              <a:gd name="connsiteY7" fmla="*/ 0 h 2803904"/>
              <a:gd name="connsiteX8" fmla="*/ 1481615 w 2430802"/>
              <a:gd name="connsiteY8" fmla="*/ 543328 h 2803904"/>
              <a:gd name="connsiteX9" fmla="*/ 2159134 w 2430802"/>
              <a:gd name="connsiteY9" fmla="*/ 543327 h 2803904"/>
              <a:gd name="connsiteX10" fmla="*/ 2008375 w 2430802"/>
              <a:gd name="connsiteY10" fmla="*/ 1220846 h 2803904"/>
              <a:gd name="connsiteX11" fmla="*/ 2430802 w 2430802"/>
              <a:gd name="connsiteY11" fmla="*/ 1764170 h 2803904"/>
              <a:gd name="connsiteX12" fmla="*/ 1820375 w 2430802"/>
              <a:gd name="connsiteY12" fmla="*/ 2065694 h 2803904"/>
              <a:gd name="connsiteX13" fmla="*/ 1669611 w 2430802"/>
              <a:gd name="connsiteY13" fmla="*/ 2743214 h 2803904"/>
              <a:gd name="connsiteX14" fmla="*/ 168546 w 2430802"/>
              <a:gd name="connsiteY14" fmla="*/ 2803885 h 2803904"/>
              <a:gd name="connsiteX15" fmla="*/ 80643 w 2430802"/>
              <a:gd name="connsiteY15" fmla="*/ 2452269 h 2803904"/>
              <a:gd name="connsiteX16" fmla="*/ 24883 w 2430802"/>
              <a:gd name="connsiteY16" fmla="*/ 2659461 h 2803904"/>
              <a:gd name="connsiteX17" fmla="*/ 56116 w 2430802"/>
              <a:gd name="connsiteY17" fmla="*/ 1900862 h 2803904"/>
              <a:gd name="connsiteX18" fmla="*/ 121038 w 2430802"/>
              <a:gd name="connsiteY18" fmla="*/ 1989801 h 2803904"/>
              <a:gd name="connsiteX0" fmla="*/ 117443 w 2427207"/>
              <a:gd name="connsiteY0" fmla="*/ 1989801 h 2803885"/>
              <a:gd name="connsiteX1" fmla="*/ 100021 w 2427207"/>
              <a:gd name="connsiteY1" fmla="*/ 1782108 h 2803885"/>
              <a:gd name="connsiteX2" fmla="*/ 147523 w 2427207"/>
              <a:gd name="connsiteY2" fmla="*/ 915209 h 2803885"/>
              <a:gd name="connsiteX3" fmla="*/ 64395 w 2427207"/>
              <a:gd name="connsiteY3" fmla="*/ 897396 h 2803885"/>
              <a:gd name="connsiteX4" fmla="*/ 64856 w 2427207"/>
              <a:gd name="connsiteY4" fmla="*/ 656768 h 2803885"/>
              <a:gd name="connsiteX5" fmla="*/ 115977 w 2427207"/>
              <a:gd name="connsiteY5" fmla="*/ 270194 h 2803885"/>
              <a:gd name="connsiteX6" fmla="*/ 633180 w 2427207"/>
              <a:gd name="connsiteY6" fmla="*/ 543328 h 2803885"/>
              <a:gd name="connsiteX7" fmla="*/ 1055600 w 2427207"/>
              <a:gd name="connsiteY7" fmla="*/ 0 h 2803885"/>
              <a:gd name="connsiteX8" fmla="*/ 1478020 w 2427207"/>
              <a:gd name="connsiteY8" fmla="*/ 543328 h 2803885"/>
              <a:gd name="connsiteX9" fmla="*/ 2155539 w 2427207"/>
              <a:gd name="connsiteY9" fmla="*/ 543327 h 2803885"/>
              <a:gd name="connsiteX10" fmla="*/ 2004780 w 2427207"/>
              <a:gd name="connsiteY10" fmla="*/ 1220846 h 2803885"/>
              <a:gd name="connsiteX11" fmla="*/ 2427207 w 2427207"/>
              <a:gd name="connsiteY11" fmla="*/ 1764170 h 2803885"/>
              <a:gd name="connsiteX12" fmla="*/ 1816780 w 2427207"/>
              <a:gd name="connsiteY12" fmla="*/ 2065694 h 2803885"/>
              <a:gd name="connsiteX13" fmla="*/ 1666016 w 2427207"/>
              <a:gd name="connsiteY13" fmla="*/ 2743214 h 2803885"/>
              <a:gd name="connsiteX14" fmla="*/ 164951 w 2427207"/>
              <a:gd name="connsiteY14" fmla="*/ 2803885 h 2803885"/>
              <a:gd name="connsiteX15" fmla="*/ 77048 w 2427207"/>
              <a:gd name="connsiteY15" fmla="*/ 2452269 h 2803885"/>
              <a:gd name="connsiteX16" fmla="*/ 21288 w 2427207"/>
              <a:gd name="connsiteY16" fmla="*/ 2659461 h 2803885"/>
              <a:gd name="connsiteX17" fmla="*/ 52521 w 2427207"/>
              <a:gd name="connsiteY17" fmla="*/ 1900862 h 2803885"/>
              <a:gd name="connsiteX18" fmla="*/ 117443 w 2427207"/>
              <a:gd name="connsiteY18" fmla="*/ 1989801 h 2803885"/>
              <a:gd name="connsiteX0" fmla="*/ 117443 w 2427207"/>
              <a:gd name="connsiteY0" fmla="*/ 1989801 h 2792010"/>
              <a:gd name="connsiteX1" fmla="*/ 100021 w 2427207"/>
              <a:gd name="connsiteY1" fmla="*/ 1782108 h 2792010"/>
              <a:gd name="connsiteX2" fmla="*/ 147523 w 2427207"/>
              <a:gd name="connsiteY2" fmla="*/ 915209 h 2792010"/>
              <a:gd name="connsiteX3" fmla="*/ 64395 w 2427207"/>
              <a:gd name="connsiteY3" fmla="*/ 897396 h 2792010"/>
              <a:gd name="connsiteX4" fmla="*/ 64856 w 2427207"/>
              <a:gd name="connsiteY4" fmla="*/ 656768 h 2792010"/>
              <a:gd name="connsiteX5" fmla="*/ 115977 w 2427207"/>
              <a:gd name="connsiteY5" fmla="*/ 270194 h 2792010"/>
              <a:gd name="connsiteX6" fmla="*/ 633180 w 2427207"/>
              <a:gd name="connsiteY6" fmla="*/ 543328 h 2792010"/>
              <a:gd name="connsiteX7" fmla="*/ 1055600 w 2427207"/>
              <a:gd name="connsiteY7" fmla="*/ 0 h 2792010"/>
              <a:gd name="connsiteX8" fmla="*/ 1478020 w 2427207"/>
              <a:gd name="connsiteY8" fmla="*/ 543328 h 2792010"/>
              <a:gd name="connsiteX9" fmla="*/ 2155539 w 2427207"/>
              <a:gd name="connsiteY9" fmla="*/ 543327 h 2792010"/>
              <a:gd name="connsiteX10" fmla="*/ 2004780 w 2427207"/>
              <a:gd name="connsiteY10" fmla="*/ 1220846 h 2792010"/>
              <a:gd name="connsiteX11" fmla="*/ 2427207 w 2427207"/>
              <a:gd name="connsiteY11" fmla="*/ 1764170 h 2792010"/>
              <a:gd name="connsiteX12" fmla="*/ 1816780 w 2427207"/>
              <a:gd name="connsiteY12" fmla="*/ 2065694 h 2792010"/>
              <a:gd name="connsiteX13" fmla="*/ 1666016 w 2427207"/>
              <a:gd name="connsiteY13" fmla="*/ 2743214 h 2792010"/>
              <a:gd name="connsiteX14" fmla="*/ 141200 w 2427207"/>
              <a:gd name="connsiteY14" fmla="*/ 2792010 h 2792010"/>
              <a:gd name="connsiteX15" fmla="*/ 77048 w 2427207"/>
              <a:gd name="connsiteY15" fmla="*/ 2452269 h 2792010"/>
              <a:gd name="connsiteX16" fmla="*/ 21288 w 2427207"/>
              <a:gd name="connsiteY16" fmla="*/ 2659461 h 2792010"/>
              <a:gd name="connsiteX17" fmla="*/ 52521 w 2427207"/>
              <a:gd name="connsiteY17" fmla="*/ 1900862 h 2792010"/>
              <a:gd name="connsiteX18" fmla="*/ 117443 w 2427207"/>
              <a:gd name="connsiteY18" fmla="*/ 1989801 h 2792010"/>
              <a:gd name="connsiteX0" fmla="*/ 117443 w 2427207"/>
              <a:gd name="connsiteY0" fmla="*/ 1989801 h 2792010"/>
              <a:gd name="connsiteX1" fmla="*/ 100021 w 2427207"/>
              <a:gd name="connsiteY1" fmla="*/ 1782108 h 2792010"/>
              <a:gd name="connsiteX2" fmla="*/ 147523 w 2427207"/>
              <a:gd name="connsiteY2" fmla="*/ 915209 h 2792010"/>
              <a:gd name="connsiteX3" fmla="*/ 64395 w 2427207"/>
              <a:gd name="connsiteY3" fmla="*/ 897396 h 2792010"/>
              <a:gd name="connsiteX4" fmla="*/ 64856 w 2427207"/>
              <a:gd name="connsiteY4" fmla="*/ 656768 h 2792010"/>
              <a:gd name="connsiteX5" fmla="*/ 115977 w 2427207"/>
              <a:gd name="connsiteY5" fmla="*/ 270194 h 2792010"/>
              <a:gd name="connsiteX6" fmla="*/ 633180 w 2427207"/>
              <a:gd name="connsiteY6" fmla="*/ 543328 h 2792010"/>
              <a:gd name="connsiteX7" fmla="*/ 1055600 w 2427207"/>
              <a:gd name="connsiteY7" fmla="*/ 0 h 2792010"/>
              <a:gd name="connsiteX8" fmla="*/ 1478020 w 2427207"/>
              <a:gd name="connsiteY8" fmla="*/ 543328 h 2792010"/>
              <a:gd name="connsiteX9" fmla="*/ 2155539 w 2427207"/>
              <a:gd name="connsiteY9" fmla="*/ 543327 h 2792010"/>
              <a:gd name="connsiteX10" fmla="*/ 2004780 w 2427207"/>
              <a:gd name="connsiteY10" fmla="*/ 1220846 h 2792010"/>
              <a:gd name="connsiteX11" fmla="*/ 2427207 w 2427207"/>
              <a:gd name="connsiteY11" fmla="*/ 1764170 h 2792010"/>
              <a:gd name="connsiteX12" fmla="*/ 1816780 w 2427207"/>
              <a:gd name="connsiteY12" fmla="*/ 2065694 h 2792010"/>
              <a:gd name="connsiteX13" fmla="*/ 1666016 w 2427207"/>
              <a:gd name="connsiteY13" fmla="*/ 2743214 h 2792010"/>
              <a:gd name="connsiteX14" fmla="*/ 141200 w 2427207"/>
              <a:gd name="connsiteY14" fmla="*/ 2792010 h 2792010"/>
              <a:gd name="connsiteX15" fmla="*/ 77048 w 2427207"/>
              <a:gd name="connsiteY15" fmla="*/ 2452269 h 2792010"/>
              <a:gd name="connsiteX16" fmla="*/ 21288 w 2427207"/>
              <a:gd name="connsiteY16" fmla="*/ 2659461 h 2792010"/>
              <a:gd name="connsiteX17" fmla="*/ 52521 w 2427207"/>
              <a:gd name="connsiteY17" fmla="*/ 1900862 h 2792010"/>
              <a:gd name="connsiteX18" fmla="*/ 117443 w 2427207"/>
              <a:gd name="connsiteY18" fmla="*/ 1989801 h 2792010"/>
              <a:gd name="connsiteX0" fmla="*/ 117443 w 2427207"/>
              <a:gd name="connsiteY0" fmla="*/ 1989801 h 2882112"/>
              <a:gd name="connsiteX1" fmla="*/ 100021 w 2427207"/>
              <a:gd name="connsiteY1" fmla="*/ 1782108 h 2882112"/>
              <a:gd name="connsiteX2" fmla="*/ 147523 w 2427207"/>
              <a:gd name="connsiteY2" fmla="*/ 915209 h 2882112"/>
              <a:gd name="connsiteX3" fmla="*/ 64395 w 2427207"/>
              <a:gd name="connsiteY3" fmla="*/ 897396 h 2882112"/>
              <a:gd name="connsiteX4" fmla="*/ 64856 w 2427207"/>
              <a:gd name="connsiteY4" fmla="*/ 656768 h 2882112"/>
              <a:gd name="connsiteX5" fmla="*/ 115977 w 2427207"/>
              <a:gd name="connsiteY5" fmla="*/ 270194 h 2882112"/>
              <a:gd name="connsiteX6" fmla="*/ 633180 w 2427207"/>
              <a:gd name="connsiteY6" fmla="*/ 543328 h 2882112"/>
              <a:gd name="connsiteX7" fmla="*/ 1055600 w 2427207"/>
              <a:gd name="connsiteY7" fmla="*/ 0 h 2882112"/>
              <a:gd name="connsiteX8" fmla="*/ 1478020 w 2427207"/>
              <a:gd name="connsiteY8" fmla="*/ 543328 h 2882112"/>
              <a:gd name="connsiteX9" fmla="*/ 2155539 w 2427207"/>
              <a:gd name="connsiteY9" fmla="*/ 543327 h 2882112"/>
              <a:gd name="connsiteX10" fmla="*/ 2004780 w 2427207"/>
              <a:gd name="connsiteY10" fmla="*/ 1220846 h 2882112"/>
              <a:gd name="connsiteX11" fmla="*/ 2427207 w 2427207"/>
              <a:gd name="connsiteY11" fmla="*/ 1764170 h 2882112"/>
              <a:gd name="connsiteX12" fmla="*/ 1816780 w 2427207"/>
              <a:gd name="connsiteY12" fmla="*/ 2065694 h 2882112"/>
              <a:gd name="connsiteX13" fmla="*/ 1666016 w 2427207"/>
              <a:gd name="connsiteY13" fmla="*/ 2743214 h 2882112"/>
              <a:gd name="connsiteX14" fmla="*/ 141200 w 2427207"/>
              <a:gd name="connsiteY14" fmla="*/ 2792010 h 2882112"/>
              <a:gd name="connsiteX15" fmla="*/ 77048 w 2427207"/>
              <a:gd name="connsiteY15" fmla="*/ 2452269 h 2882112"/>
              <a:gd name="connsiteX16" fmla="*/ 21288 w 2427207"/>
              <a:gd name="connsiteY16" fmla="*/ 2659461 h 2882112"/>
              <a:gd name="connsiteX17" fmla="*/ 52521 w 2427207"/>
              <a:gd name="connsiteY17" fmla="*/ 1900862 h 2882112"/>
              <a:gd name="connsiteX18" fmla="*/ 117443 w 2427207"/>
              <a:gd name="connsiteY18" fmla="*/ 1989801 h 2882112"/>
              <a:gd name="connsiteX0" fmla="*/ 151970 w 2461734"/>
              <a:gd name="connsiteY0" fmla="*/ 1989801 h 2848644"/>
              <a:gd name="connsiteX1" fmla="*/ 134548 w 2461734"/>
              <a:gd name="connsiteY1" fmla="*/ 1782108 h 2848644"/>
              <a:gd name="connsiteX2" fmla="*/ 182050 w 2461734"/>
              <a:gd name="connsiteY2" fmla="*/ 915209 h 2848644"/>
              <a:gd name="connsiteX3" fmla="*/ 98922 w 2461734"/>
              <a:gd name="connsiteY3" fmla="*/ 897396 h 2848644"/>
              <a:gd name="connsiteX4" fmla="*/ 99383 w 2461734"/>
              <a:gd name="connsiteY4" fmla="*/ 656768 h 2848644"/>
              <a:gd name="connsiteX5" fmla="*/ 150504 w 2461734"/>
              <a:gd name="connsiteY5" fmla="*/ 270194 h 2848644"/>
              <a:gd name="connsiteX6" fmla="*/ 667707 w 2461734"/>
              <a:gd name="connsiteY6" fmla="*/ 543328 h 2848644"/>
              <a:gd name="connsiteX7" fmla="*/ 1090127 w 2461734"/>
              <a:gd name="connsiteY7" fmla="*/ 0 h 2848644"/>
              <a:gd name="connsiteX8" fmla="*/ 1512547 w 2461734"/>
              <a:gd name="connsiteY8" fmla="*/ 543328 h 2848644"/>
              <a:gd name="connsiteX9" fmla="*/ 2190066 w 2461734"/>
              <a:gd name="connsiteY9" fmla="*/ 543327 h 2848644"/>
              <a:gd name="connsiteX10" fmla="*/ 2039307 w 2461734"/>
              <a:gd name="connsiteY10" fmla="*/ 1220846 h 2848644"/>
              <a:gd name="connsiteX11" fmla="*/ 2461734 w 2461734"/>
              <a:gd name="connsiteY11" fmla="*/ 1764170 h 2848644"/>
              <a:gd name="connsiteX12" fmla="*/ 1851307 w 2461734"/>
              <a:gd name="connsiteY12" fmla="*/ 2065694 h 2848644"/>
              <a:gd name="connsiteX13" fmla="*/ 233940 w 2461734"/>
              <a:gd name="connsiteY13" fmla="*/ 2499770 h 2848644"/>
              <a:gd name="connsiteX14" fmla="*/ 175727 w 2461734"/>
              <a:gd name="connsiteY14" fmla="*/ 2792010 h 2848644"/>
              <a:gd name="connsiteX15" fmla="*/ 111575 w 2461734"/>
              <a:gd name="connsiteY15" fmla="*/ 2452269 h 2848644"/>
              <a:gd name="connsiteX16" fmla="*/ 55815 w 2461734"/>
              <a:gd name="connsiteY16" fmla="*/ 2659461 h 2848644"/>
              <a:gd name="connsiteX17" fmla="*/ 87048 w 2461734"/>
              <a:gd name="connsiteY17" fmla="*/ 1900862 h 2848644"/>
              <a:gd name="connsiteX18" fmla="*/ 151970 w 2461734"/>
              <a:gd name="connsiteY18" fmla="*/ 1989801 h 2848644"/>
              <a:gd name="connsiteX0" fmla="*/ 117443 w 2427207"/>
              <a:gd name="connsiteY0" fmla="*/ 1989801 h 2842582"/>
              <a:gd name="connsiteX1" fmla="*/ 100021 w 2427207"/>
              <a:gd name="connsiteY1" fmla="*/ 1782108 h 2842582"/>
              <a:gd name="connsiteX2" fmla="*/ 147523 w 2427207"/>
              <a:gd name="connsiteY2" fmla="*/ 915209 h 2842582"/>
              <a:gd name="connsiteX3" fmla="*/ 64395 w 2427207"/>
              <a:gd name="connsiteY3" fmla="*/ 897396 h 2842582"/>
              <a:gd name="connsiteX4" fmla="*/ 64856 w 2427207"/>
              <a:gd name="connsiteY4" fmla="*/ 656768 h 2842582"/>
              <a:gd name="connsiteX5" fmla="*/ 115977 w 2427207"/>
              <a:gd name="connsiteY5" fmla="*/ 270194 h 2842582"/>
              <a:gd name="connsiteX6" fmla="*/ 633180 w 2427207"/>
              <a:gd name="connsiteY6" fmla="*/ 543328 h 2842582"/>
              <a:gd name="connsiteX7" fmla="*/ 1055600 w 2427207"/>
              <a:gd name="connsiteY7" fmla="*/ 0 h 2842582"/>
              <a:gd name="connsiteX8" fmla="*/ 1478020 w 2427207"/>
              <a:gd name="connsiteY8" fmla="*/ 543328 h 2842582"/>
              <a:gd name="connsiteX9" fmla="*/ 2155539 w 2427207"/>
              <a:gd name="connsiteY9" fmla="*/ 543327 h 2842582"/>
              <a:gd name="connsiteX10" fmla="*/ 2004780 w 2427207"/>
              <a:gd name="connsiteY10" fmla="*/ 1220846 h 2842582"/>
              <a:gd name="connsiteX11" fmla="*/ 2427207 w 2427207"/>
              <a:gd name="connsiteY11" fmla="*/ 1764170 h 2842582"/>
              <a:gd name="connsiteX12" fmla="*/ 1816780 w 2427207"/>
              <a:gd name="connsiteY12" fmla="*/ 2065694 h 2842582"/>
              <a:gd name="connsiteX13" fmla="*/ 199413 w 2427207"/>
              <a:gd name="connsiteY13" fmla="*/ 2499770 h 2842582"/>
              <a:gd name="connsiteX14" fmla="*/ 141200 w 2427207"/>
              <a:gd name="connsiteY14" fmla="*/ 2792010 h 2842582"/>
              <a:gd name="connsiteX15" fmla="*/ 77048 w 2427207"/>
              <a:gd name="connsiteY15" fmla="*/ 2452269 h 2842582"/>
              <a:gd name="connsiteX16" fmla="*/ 21288 w 2427207"/>
              <a:gd name="connsiteY16" fmla="*/ 2659461 h 2842582"/>
              <a:gd name="connsiteX17" fmla="*/ 52521 w 2427207"/>
              <a:gd name="connsiteY17" fmla="*/ 1900862 h 2842582"/>
              <a:gd name="connsiteX18" fmla="*/ 117443 w 2427207"/>
              <a:gd name="connsiteY18" fmla="*/ 1989801 h 2842582"/>
              <a:gd name="connsiteX0" fmla="*/ 117443 w 2427207"/>
              <a:gd name="connsiteY0" fmla="*/ 1989801 h 2842582"/>
              <a:gd name="connsiteX1" fmla="*/ 100021 w 2427207"/>
              <a:gd name="connsiteY1" fmla="*/ 1782108 h 2842582"/>
              <a:gd name="connsiteX2" fmla="*/ 147523 w 2427207"/>
              <a:gd name="connsiteY2" fmla="*/ 915209 h 2842582"/>
              <a:gd name="connsiteX3" fmla="*/ 64395 w 2427207"/>
              <a:gd name="connsiteY3" fmla="*/ 897396 h 2842582"/>
              <a:gd name="connsiteX4" fmla="*/ 64856 w 2427207"/>
              <a:gd name="connsiteY4" fmla="*/ 656768 h 2842582"/>
              <a:gd name="connsiteX5" fmla="*/ 115977 w 2427207"/>
              <a:gd name="connsiteY5" fmla="*/ 270194 h 2842582"/>
              <a:gd name="connsiteX6" fmla="*/ 633180 w 2427207"/>
              <a:gd name="connsiteY6" fmla="*/ 543328 h 2842582"/>
              <a:gd name="connsiteX7" fmla="*/ 1055600 w 2427207"/>
              <a:gd name="connsiteY7" fmla="*/ 0 h 2842582"/>
              <a:gd name="connsiteX8" fmla="*/ 1478020 w 2427207"/>
              <a:gd name="connsiteY8" fmla="*/ 543328 h 2842582"/>
              <a:gd name="connsiteX9" fmla="*/ 2155539 w 2427207"/>
              <a:gd name="connsiteY9" fmla="*/ 543327 h 2842582"/>
              <a:gd name="connsiteX10" fmla="*/ 2004780 w 2427207"/>
              <a:gd name="connsiteY10" fmla="*/ 1220846 h 2842582"/>
              <a:gd name="connsiteX11" fmla="*/ 2427207 w 2427207"/>
              <a:gd name="connsiteY11" fmla="*/ 1764170 h 2842582"/>
              <a:gd name="connsiteX12" fmla="*/ 1816780 w 2427207"/>
              <a:gd name="connsiteY12" fmla="*/ 2065694 h 2842582"/>
              <a:gd name="connsiteX13" fmla="*/ 199413 w 2427207"/>
              <a:gd name="connsiteY13" fmla="*/ 2499770 h 2842582"/>
              <a:gd name="connsiteX14" fmla="*/ 141200 w 2427207"/>
              <a:gd name="connsiteY14" fmla="*/ 2792010 h 2842582"/>
              <a:gd name="connsiteX15" fmla="*/ 77048 w 2427207"/>
              <a:gd name="connsiteY15" fmla="*/ 2452269 h 2842582"/>
              <a:gd name="connsiteX16" fmla="*/ 21288 w 2427207"/>
              <a:gd name="connsiteY16" fmla="*/ 2659461 h 2842582"/>
              <a:gd name="connsiteX17" fmla="*/ 52521 w 2427207"/>
              <a:gd name="connsiteY17" fmla="*/ 1900862 h 2842582"/>
              <a:gd name="connsiteX18" fmla="*/ 117443 w 2427207"/>
              <a:gd name="connsiteY18" fmla="*/ 1989801 h 2842582"/>
              <a:gd name="connsiteX0" fmla="*/ 117443 w 2427207"/>
              <a:gd name="connsiteY0" fmla="*/ 1989801 h 3867875"/>
              <a:gd name="connsiteX1" fmla="*/ 100021 w 2427207"/>
              <a:gd name="connsiteY1" fmla="*/ 1782108 h 3867875"/>
              <a:gd name="connsiteX2" fmla="*/ 147523 w 2427207"/>
              <a:gd name="connsiteY2" fmla="*/ 915209 h 3867875"/>
              <a:gd name="connsiteX3" fmla="*/ 64395 w 2427207"/>
              <a:gd name="connsiteY3" fmla="*/ 897396 h 3867875"/>
              <a:gd name="connsiteX4" fmla="*/ 64856 w 2427207"/>
              <a:gd name="connsiteY4" fmla="*/ 656768 h 3867875"/>
              <a:gd name="connsiteX5" fmla="*/ 115977 w 2427207"/>
              <a:gd name="connsiteY5" fmla="*/ 270194 h 3867875"/>
              <a:gd name="connsiteX6" fmla="*/ 633180 w 2427207"/>
              <a:gd name="connsiteY6" fmla="*/ 543328 h 3867875"/>
              <a:gd name="connsiteX7" fmla="*/ 1055600 w 2427207"/>
              <a:gd name="connsiteY7" fmla="*/ 0 h 3867875"/>
              <a:gd name="connsiteX8" fmla="*/ 1478020 w 2427207"/>
              <a:gd name="connsiteY8" fmla="*/ 543328 h 3867875"/>
              <a:gd name="connsiteX9" fmla="*/ 2155539 w 2427207"/>
              <a:gd name="connsiteY9" fmla="*/ 543327 h 3867875"/>
              <a:gd name="connsiteX10" fmla="*/ 2004780 w 2427207"/>
              <a:gd name="connsiteY10" fmla="*/ 1220846 h 3867875"/>
              <a:gd name="connsiteX11" fmla="*/ 2427207 w 2427207"/>
              <a:gd name="connsiteY11" fmla="*/ 1764170 h 3867875"/>
              <a:gd name="connsiteX12" fmla="*/ 296738 w 2427207"/>
              <a:gd name="connsiteY12" fmla="*/ 3858868 h 3867875"/>
              <a:gd name="connsiteX13" fmla="*/ 199413 w 2427207"/>
              <a:gd name="connsiteY13" fmla="*/ 2499770 h 3867875"/>
              <a:gd name="connsiteX14" fmla="*/ 141200 w 2427207"/>
              <a:gd name="connsiteY14" fmla="*/ 2792010 h 3867875"/>
              <a:gd name="connsiteX15" fmla="*/ 77048 w 2427207"/>
              <a:gd name="connsiteY15" fmla="*/ 2452269 h 3867875"/>
              <a:gd name="connsiteX16" fmla="*/ 21288 w 2427207"/>
              <a:gd name="connsiteY16" fmla="*/ 2659461 h 3867875"/>
              <a:gd name="connsiteX17" fmla="*/ 52521 w 2427207"/>
              <a:gd name="connsiteY17" fmla="*/ 1900862 h 3867875"/>
              <a:gd name="connsiteX18" fmla="*/ 117443 w 2427207"/>
              <a:gd name="connsiteY18" fmla="*/ 1989801 h 3867875"/>
              <a:gd name="connsiteX0" fmla="*/ 117443 w 2427207"/>
              <a:gd name="connsiteY0" fmla="*/ 1989801 h 3860322"/>
              <a:gd name="connsiteX1" fmla="*/ 100021 w 2427207"/>
              <a:gd name="connsiteY1" fmla="*/ 1782108 h 3860322"/>
              <a:gd name="connsiteX2" fmla="*/ 147523 w 2427207"/>
              <a:gd name="connsiteY2" fmla="*/ 915209 h 3860322"/>
              <a:gd name="connsiteX3" fmla="*/ 64395 w 2427207"/>
              <a:gd name="connsiteY3" fmla="*/ 897396 h 3860322"/>
              <a:gd name="connsiteX4" fmla="*/ 64856 w 2427207"/>
              <a:gd name="connsiteY4" fmla="*/ 656768 h 3860322"/>
              <a:gd name="connsiteX5" fmla="*/ 115977 w 2427207"/>
              <a:gd name="connsiteY5" fmla="*/ 270194 h 3860322"/>
              <a:gd name="connsiteX6" fmla="*/ 633180 w 2427207"/>
              <a:gd name="connsiteY6" fmla="*/ 543328 h 3860322"/>
              <a:gd name="connsiteX7" fmla="*/ 1055600 w 2427207"/>
              <a:gd name="connsiteY7" fmla="*/ 0 h 3860322"/>
              <a:gd name="connsiteX8" fmla="*/ 1478020 w 2427207"/>
              <a:gd name="connsiteY8" fmla="*/ 543328 h 3860322"/>
              <a:gd name="connsiteX9" fmla="*/ 2155539 w 2427207"/>
              <a:gd name="connsiteY9" fmla="*/ 543327 h 3860322"/>
              <a:gd name="connsiteX10" fmla="*/ 2004780 w 2427207"/>
              <a:gd name="connsiteY10" fmla="*/ 1220846 h 3860322"/>
              <a:gd name="connsiteX11" fmla="*/ 2427207 w 2427207"/>
              <a:gd name="connsiteY11" fmla="*/ 1764170 h 3860322"/>
              <a:gd name="connsiteX12" fmla="*/ 296738 w 2427207"/>
              <a:gd name="connsiteY12" fmla="*/ 3858868 h 3860322"/>
              <a:gd name="connsiteX13" fmla="*/ 199413 w 2427207"/>
              <a:gd name="connsiteY13" fmla="*/ 2499770 h 3860322"/>
              <a:gd name="connsiteX14" fmla="*/ 141200 w 2427207"/>
              <a:gd name="connsiteY14" fmla="*/ 2792010 h 3860322"/>
              <a:gd name="connsiteX15" fmla="*/ 77048 w 2427207"/>
              <a:gd name="connsiteY15" fmla="*/ 2452269 h 3860322"/>
              <a:gd name="connsiteX16" fmla="*/ 21288 w 2427207"/>
              <a:gd name="connsiteY16" fmla="*/ 2659461 h 3860322"/>
              <a:gd name="connsiteX17" fmla="*/ 52521 w 2427207"/>
              <a:gd name="connsiteY17" fmla="*/ 1900862 h 3860322"/>
              <a:gd name="connsiteX18" fmla="*/ 117443 w 2427207"/>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4198839"/>
              <a:gd name="connsiteX1" fmla="*/ 100021 w 2155539"/>
              <a:gd name="connsiteY1" fmla="*/ 1782108 h 4198839"/>
              <a:gd name="connsiteX2" fmla="*/ 147523 w 2155539"/>
              <a:gd name="connsiteY2" fmla="*/ 915209 h 4198839"/>
              <a:gd name="connsiteX3" fmla="*/ 64395 w 2155539"/>
              <a:gd name="connsiteY3" fmla="*/ 897396 h 4198839"/>
              <a:gd name="connsiteX4" fmla="*/ 64856 w 2155539"/>
              <a:gd name="connsiteY4" fmla="*/ 656768 h 4198839"/>
              <a:gd name="connsiteX5" fmla="*/ 115977 w 2155539"/>
              <a:gd name="connsiteY5" fmla="*/ 270194 h 4198839"/>
              <a:gd name="connsiteX6" fmla="*/ 633180 w 2155539"/>
              <a:gd name="connsiteY6" fmla="*/ 543328 h 4198839"/>
              <a:gd name="connsiteX7" fmla="*/ 1055600 w 2155539"/>
              <a:gd name="connsiteY7" fmla="*/ 0 h 4198839"/>
              <a:gd name="connsiteX8" fmla="*/ 1478020 w 2155539"/>
              <a:gd name="connsiteY8" fmla="*/ 543328 h 4198839"/>
              <a:gd name="connsiteX9" fmla="*/ 2155539 w 2155539"/>
              <a:gd name="connsiteY9" fmla="*/ 543327 h 4198839"/>
              <a:gd name="connsiteX10" fmla="*/ 449113 w 2155539"/>
              <a:gd name="connsiteY10" fmla="*/ 4124363 h 4198839"/>
              <a:gd name="connsiteX11" fmla="*/ 271836 w 2155539"/>
              <a:gd name="connsiteY11" fmla="*/ 2666694 h 4198839"/>
              <a:gd name="connsiteX12" fmla="*/ 296738 w 2155539"/>
              <a:gd name="connsiteY12" fmla="*/ 3858868 h 4198839"/>
              <a:gd name="connsiteX13" fmla="*/ 199413 w 2155539"/>
              <a:gd name="connsiteY13" fmla="*/ 2499770 h 4198839"/>
              <a:gd name="connsiteX14" fmla="*/ 141200 w 2155539"/>
              <a:gd name="connsiteY14" fmla="*/ 2792010 h 4198839"/>
              <a:gd name="connsiteX15" fmla="*/ 77048 w 2155539"/>
              <a:gd name="connsiteY15" fmla="*/ 2452269 h 4198839"/>
              <a:gd name="connsiteX16" fmla="*/ 21288 w 2155539"/>
              <a:gd name="connsiteY16" fmla="*/ 2659461 h 4198839"/>
              <a:gd name="connsiteX17" fmla="*/ 52521 w 2155539"/>
              <a:gd name="connsiteY17" fmla="*/ 1900862 h 4198839"/>
              <a:gd name="connsiteX18" fmla="*/ 117443 w 2155539"/>
              <a:gd name="connsiteY18" fmla="*/ 1989801 h 4198839"/>
              <a:gd name="connsiteX0" fmla="*/ 117443 w 2155539"/>
              <a:gd name="connsiteY0" fmla="*/ 1989801 h 4124808"/>
              <a:gd name="connsiteX1" fmla="*/ 100021 w 2155539"/>
              <a:gd name="connsiteY1" fmla="*/ 1782108 h 4124808"/>
              <a:gd name="connsiteX2" fmla="*/ 147523 w 2155539"/>
              <a:gd name="connsiteY2" fmla="*/ 915209 h 4124808"/>
              <a:gd name="connsiteX3" fmla="*/ 64395 w 2155539"/>
              <a:gd name="connsiteY3" fmla="*/ 897396 h 4124808"/>
              <a:gd name="connsiteX4" fmla="*/ 64856 w 2155539"/>
              <a:gd name="connsiteY4" fmla="*/ 656768 h 4124808"/>
              <a:gd name="connsiteX5" fmla="*/ 115977 w 2155539"/>
              <a:gd name="connsiteY5" fmla="*/ 270194 h 4124808"/>
              <a:gd name="connsiteX6" fmla="*/ 633180 w 2155539"/>
              <a:gd name="connsiteY6" fmla="*/ 543328 h 4124808"/>
              <a:gd name="connsiteX7" fmla="*/ 1055600 w 2155539"/>
              <a:gd name="connsiteY7" fmla="*/ 0 h 4124808"/>
              <a:gd name="connsiteX8" fmla="*/ 1478020 w 2155539"/>
              <a:gd name="connsiteY8" fmla="*/ 543328 h 4124808"/>
              <a:gd name="connsiteX9" fmla="*/ 2155539 w 2155539"/>
              <a:gd name="connsiteY9" fmla="*/ 543327 h 4124808"/>
              <a:gd name="connsiteX10" fmla="*/ 449113 w 2155539"/>
              <a:gd name="connsiteY10" fmla="*/ 4124363 h 4124808"/>
              <a:gd name="connsiteX11" fmla="*/ 271836 w 2155539"/>
              <a:gd name="connsiteY11" fmla="*/ 2666694 h 4124808"/>
              <a:gd name="connsiteX12" fmla="*/ 296738 w 2155539"/>
              <a:gd name="connsiteY12" fmla="*/ 3858868 h 4124808"/>
              <a:gd name="connsiteX13" fmla="*/ 199413 w 2155539"/>
              <a:gd name="connsiteY13" fmla="*/ 2499770 h 4124808"/>
              <a:gd name="connsiteX14" fmla="*/ 141200 w 2155539"/>
              <a:gd name="connsiteY14" fmla="*/ 2792010 h 4124808"/>
              <a:gd name="connsiteX15" fmla="*/ 77048 w 2155539"/>
              <a:gd name="connsiteY15" fmla="*/ 2452269 h 4124808"/>
              <a:gd name="connsiteX16" fmla="*/ 21288 w 2155539"/>
              <a:gd name="connsiteY16" fmla="*/ 2659461 h 4124808"/>
              <a:gd name="connsiteX17" fmla="*/ 52521 w 2155539"/>
              <a:gd name="connsiteY17" fmla="*/ 1900862 h 4124808"/>
              <a:gd name="connsiteX18" fmla="*/ 117443 w 2155539"/>
              <a:gd name="connsiteY18" fmla="*/ 1989801 h 412480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350690"/>
              <a:gd name="connsiteX1" fmla="*/ 100021 w 2155539"/>
              <a:gd name="connsiteY1" fmla="*/ 1782108 h 4350690"/>
              <a:gd name="connsiteX2" fmla="*/ 147523 w 2155539"/>
              <a:gd name="connsiteY2" fmla="*/ 915209 h 4350690"/>
              <a:gd name="connsiteX3" fmla="*/ 64395 w 2155539"/>
              <a:gd name="connsiteY3" fmla="*/ 897396 h 4350690"/>
              <a:gd name="connsiteX4" fmla="*/ 64856 w 2155539"/>
              <a:gd name="connsiteY4" fmla="*/ 656768 h 4350690"/>
              <a:gd name="connsiteX5" fmla="*/ 115977 w 2155539"/>
              <a:gd name="connsiteY5" fmla="*/ 270194 h 4350690"/>
              <a:gd name="connsiteX6" fmla="*/ 633180 w 2155539"/>
              <a:gd name="connsiteY6" fmla="*/ 543328 h 4350690"/>
              <a:gd name="connsiteX7" fmla="*/ 1055600 w 2155539"/>
              <a:gd name="connsiteY7" fmla="*/ 0 h 4350690"/>
              <a:gd name="connsiteX8" fmla="*/ 1478020 w 2155539"/>
              <a:gd name="connsiteY8" fmla="*/ 543328 h 4350690"/>
              <a:gd name="connsiteX9" fmla="*/ 2155539 w 2155539"/>
              <a:gd name="connsiteY9" fmla="*/ 543327 h 4350690"/>
              <a:gd name="connsiteX10" fmla="*/ 699726 w 2155539"/>
              <a:gd name="connsiteY10" fmla="*/ 4068109 h 4350690"/>
              <a:gd name="connsiteX11" fmla="*/ 616599 w 2155539"/>
              <a:gd name="connsiteY11" fmla="*/ 4222488 h 4350690"/>
              <a:gd name="connsiteX12" fmla="*/ 449113 w 2155539"/>
              <a:gd name="connsiteY12" fmla="*/ 4124363 h 4350690"/>
              <a:gd name="connsiteX13" fmla="*/ 271836 w 2155539"/>
              <a:gd name="connsiteY13" fmla="*/ 2666694 h 4350690"/>
              <a:gd name="connsiteX14" fmla="*/ 296738 w 2155539"/>
              <a:gd name="connsiteY14" fmla="*/ 3858868 h 4350690"/>
              <a:gd name="connsiteX15" fmla="*/ 199413 w 2155539"/>
              <a:gd name="connsiteY15" fmla="*/ 2499770 h 4350690"/>
              <a:gd name="connsiteX16" fmla="*/ 141200 w 2155539"/>
              <a:gd name="connsiteY16" fmla="*/ 2792010 h 4350690"/>
              <a:gd name="connsiteX17" fmla="*/ 77048 w 2155539"/>
              <a:gd name="connsiteY17" fmla="*/ 2452269 h 4350690"/>
              <a:gd name="connsiteX18" fmla="*/ 21288 w 2155539"/>
              <a:gd name="connsiteY18" fmla="*/ 2659461 h 4350690"/>
              <a:gd name="connsiteX19" fmla="*/ 52521 w 2155539"/>
              <a:gd name="connsiteY19" fmla="*/ 1900862 h 4350690"/>
              <a:gd name="connsiteX20" fmla="*/ 117443 w 2155539"/>
              <a:gd name="connsiteY20" fmla="*/ 1989801 h 4350690"/>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99726 w 2155539"/>
              <a:gd name="connsiteY10" fmla="*/ 4068109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99726 w 2155539"/>
              <a:gd name="connsiteY10" fmla="*/ 4068109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1329119 w 2155539"/>
              <a:gd name="connsiteY10" fmla="*/ 4026545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34363"/>
              <a:gd name="connsiteX1" fmla="*/ 100021 w 2155539"/>
              <a:gd name="connsiteY1" fmla="*/ 1782108 h 4234363"/>
              <a:gd name="connsiteX2" fmla="*/ 147523 w 2155539"/>
              <a:gd name="connsiteY2" fmla="*/ 915209 h 4234363"/>
              <a:gd name="connsiteX3" fmla="*/ 64395 w 2155539"/>
              <a:gd name="connsiteY3" fmla="*/ 897396 h 4234363"/>
              <a:gd name="connsiteX4" fmla="*/ 64856 w 2155539"/>
              <a:gd name="connsiteY4" fmla="*/ 656768 h 4234363"/>
              <a:gd name="connsiteX5" fmla="*/ 115977 w 2155539"/>
              <a:gd name="connsiteY5" fmla="*/ 270194 h 4234363"/>
              <a:gd name="connsiteX6" fmla="*/ 633180 w 2155539"/>
              <a:gd name="connsiteY6" fmla="*/ 543328 h 4234363"/>
              <a:gd name="connsiteX7" fmla="*/ 1055600 w 2155539"/>
              <a:gd name="connsiteY7" fmla="*/ 0 h 4234363"/>
              <a:gd name="connsiteX8" fmla="*/ 1478020 w 2155539"/>
              <a:gd name="connsiteY8" fmla="*/ 543328 h 4234363"/>
              <a:gd name="connsiteX9" fmla="*/ 2155539 w 2155539"/>
              <a:gd name="connsiteY9" fmla="*/ 543327 h 4234363"/>
              <a:gd name="connsiteX10" fmla="*/ 1329119 w 2155539"/>
              <a:gd name="connsiteY10" fmla="*/ 4026545 h 4234363"/>
              <a:gd name="connsiteX11" fmla="*/ 616599 w 2155539"/>
              <a:gd name="connsiteY11" fmla="*/ 4234363 h 4234363"/>
              <a:gd name="connsiteX12" fmla="*/ 449113 w 2155539"/>
              <a:gd name="connsiteY12" fmla="*/ 4124363 h 4234363"/>
              <a:gd name="connsiteX13" fmla="*/ 271836 w 2155539"/>
              <a:gd name="connsiteY13" fmla="*/ 2666694 h 4234363"/>
              <a:gd name="connsiteX14" fmla="*/ 296738 w 2155539"/>
              <a:gd name="connsiteY14" fmla="*/ 3858868 h 4234363"/>
              <a:gd name="connsiteX15" fmla="*/ 199413 w 2155539"/>
              <a:gd name="connsiteY15" fmla="*/ 2499770 h 4234363"/>
              <a:gd name="connsiteX16" fmla="*/ 141200 w 2155539"/>
              <a:gd name="connsiteY16" fmla="*/ 2792010 h 4234363"/>
              <a:gd name="connsiteX17" fmla="*/ 77048 w 2155539"/>
              <a:gd name="connsiteY17" fmla="*/ 2452269 h 4234363"/>
              <a:gd name="connsiteX18" fmla="*/ 21288 w 2155539"/>
              <a:gd name="connsiteY18" fmla="*/ 2659461 h 4234363"/>
              <a:gd name="connsiteX19" fmla="*/ 52521 w 2155539"/>
              <a:gd name="connsiteY19" fmla="*/ 1900862 h 4234363"/>
              <a:gd name="connsiteX20" fmla="*/ 117443 w 2155539"/>
              <a:gd name="connsiteY20" fmla="*/ 1989801 h 4234363"/>
              <a:gd name="connsiteX0" fmla="*/ 117443 w 2155539"/>
              <a:gd name="connsiteY0" fmla="*/ 1989801 h 4264978"/>
              <a:gd name="connsiteX1" fmla="*/ 100021 w 2155539"/>
              <a:gd name="connsiteY1" fmla="*/ 1782108 h 4264978"/>
              <a:gd name="connsiteX2" fmla="*/ 147523 w 2155539"/>
              <a:gd name="connsiteY2" fmla="*/ 915209 h 4264978"/>
              <a:gd name="connsiteX3" fmla="*/ 64395 w 2155539"/>
              <a:gd name="connsiteY3" fmla="*/ 897396 h 4264978"/>
              <a:gd name="connsiteX4" fmla="*/ 64856 w 2155539"/>
              <a:gd name="connsiteY4" fmla="*/ 656768 h 4264978"/>
              <a:gd name="connsiteX5" fmla="*/ 115977 w 2155539"/>
              <a:gd name="connsiteY5" fmla="*/ 270194 h 4264978"/>
              <a:gd name="connsiteX6" fmla="*/ 633180 w 2155539"/>
              <a:gd name="connsiteY6" fmla="*/ 543328 h 4264978"/>
              <a:gd name="connsiteX7" fmla="*/ 1055600 w 2155539"/>
              <a:gd name="connsiteY7" fmla="*/ 0 h 4264978"/>
              <a:gd name="connsiteX8" fmla="*/ 1478020 w 2155539"/>
              <a:gd name="connsiteY8" fmla="*/ 543328 h 4264978"/>
              <a:gd name="connsiteX9" fmla="*/ 2155539 w 2155539"/>
              <a:gd name="connsiteY9" fmla="*/ 543327 h 4264978"/>
              <a:gd name="connsiteX10" fmla="*/ 1329119 w 2155539"/>
              <a:gd name="connsiteY10" fmla="*/ 4026545 h 4264978"/>
              <a:gd name="connsiteX11" fmla="*/ 616599 w 2155539"/>
              <a:gd name="connsiteY11" fmla="*/ 4234363 h 4264978"/>
              <a:gd name="connsiteX12" fmla="*/ 449113 w 2155539"/>
              <a:gd name="connsiteY12" fmla="*/ 4124363 h 4264978"/>
              <a:gd name="connsiteX13" fmla="*/ 271836 w 2155539"/>
              <a:gd name="connsiteY13" fmla="*/ 2666694 h 4264978"/>
              <a:gd name="connsiteX14" fmla="*/ 296738 w 2155539"/>
              <a:gd name="connsiteY14" fmla="*/ 3858868 h 4264978"/>
              <a:gd name="connsiteX15" fmla="*/ 199413 w 2155539"/>
              <a:gd name="connsiteY15" fmla="*/ 2499770 h 4264978"/>
              <a:gd name="connsiteX16" fmla="*/ 141200 w 2155539"/>
              <a:gd name="connsiteY16" fmla="*/ 2792010 h 4264978"/>
              <a:gd name="connsiteX17" fmla="*/ 77048 w 2155539"/>
              <a:gd name="connsiteY17" fmla="*/ 2452269 h 4264978"/>
              <a:gd name="connsiteX18" fmla="*/ 21288 w 2155539"/>
              <a:gd name="connsiteY18" fmla="*/ 2659461 h 4264978"/>
              <a:gd name="connsiteX19" fmla="*/ 52521 w 2155539"/>
              <a:gd name="connsiteY19" fmla="*/ 1900862 h 4264978"/>
              <a:gd name="connsiteX20" fmla="*/ 117443 w 2155539"/>
              <a:gd name="connsiteY20" fmla="*/ 1989801 h 4264978"/>
              <a:gd name="connsiteX0" fmla="*/ 117443 w 2155539"/>
              <a:gd name="connsiteY0" fmla="*/ 1989801 h 4241793"/>
              <a:gd name="connsiteX1" fmla="*/ 100021 w 2155539"/>
              <a:gd name="connsiteY1" fmla="*/ 1782108 h 4241793"/>
              <a:gd name="connsiteX2" fmla="*/ 147523 w 2155539"/>
              <a:gd name="connsiteY2" fmla="*/ 915209 h 4241793"/>
              <a:gd name="connsiteX3" fmla="*/ 64395 w 2155539"/>
              <a:gd name="connsiteY3" fmla="*/ 897396 h 4241793"/>
              <a:gd name="connsiteX4" fmla="*/ 64856 w 2155539"/>
              <a:gd name="connsiteY4" fmla="*/ 656768 h 4241793"/>
              <a:gd name="connsiteX5" fmla="*/ 115977 w 2155539"/>
              <a:gd name="connsiteY5" fmla="*/ 270194 h 4241793"/>
              <a:gd name="connsiteX6" fmla="*/ 633180 w 2155539"/>
              <a:gd name="connsiteY6" fmla="*/ 543328 h 4241793"/>
              <a:gd name="connsiteX7" fmla="*/ 1055600 w 2155539"/>
              <a:gd name="connsiteY7" fmla="*/ 0 h 4241793"/>
              <a:gd name="connsiteX8" fmla="*/ 1478020 w 2155539"/>
              <a:gd name="connsiteY8" fmla="*/ 543328 h 4241793"/>
              <a:gd name="connsiteX9" fmla="*/ 2155539 w 2155539"/>
              <a:gd name="connsiteY9" fmla="*/ 543327 h 4241793"/>
              <a:gd name="connsiteX10" fmla="*/ 687851 w 2155539"/>
              <a:gd name="connsiteY10" fmla="*/ 3854353 h 4241793"/>
              <a:gd name="connsiteX11" fmla="*/ 616599 w 2155539"/>
              <a:gd name="connsiteY11" fmla="*/ 4234363 h 4241793"/>
              <a:gd name="connsiteX12" fmla="*/ 449113 w 2155539"/>
              <a:gd name="connsiteY12" fmla="*/ 4124363 h 4241793"/>
              <a:gd name="connsiteX13" fmla="*/ 271836 w 2155539"/>
              <a:gd name="connsiteY13" fmla="*/ 2666694 h 4241793"/>
              <a:gd name="connsiteX14" fmla="*/ 296738 w 2155539"/>
              <a:gd name="connsiteY14" fmla="*/ 3858868 h 4241793"/>
              <a:gd name="connsiteX15" fmla="*/ 199413 w 2155539"/>
              <a:gd name="connsiteY15" fmla="*/ 2499770 h 4241793"/>
              <a:gd name="connsiteX16" fmla="*/ 141200 w 2155539"/>
              <a:gd name="connsiteY16" fmla="*/ 2792010 h 4241793"/>
              <a:gd name="connsiteX17" fmla="*/ 77048 w 2155539"/>
              <a:gd name="connsiteY17" fmla="*/ 2452269 h 4241793"/>
              <a:gd name="connsiteX18" fmla="*/ 21288 w 2155539"/>
              <a:gd name="connsiteY18" fmla="*/ 2659461 h 4241793"/>
              <a:gd name="connsiteX19" fmla="*/ 52521 w 2155539"/>
              <a:gd name="connsiteY19" fmla="*/ 1900862 h 4241793"/>
              <a:gd name="connsiteX20" fmla="*/ 117443 w 2155539"/>
              <a:gd name="connsiteY20" fmla="*/ 1989801 h 4241793"/>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687851 w 2155539"/>
              <a:gd name="connsiteY10" fmla="*/ 3854353 h 4256830"/>
              <a:gd name="connsiteX11" fmla="*/ 616599 w 2155539"/>
              <a:gd name="connsiteY11" fmla="*/ 4234363 h 4256830"/>
              <a:gd name="connsiteX12" fmla="*/ 449113 w 2155539"/>
              <a:gd name="connsiteY12" fmla="*/ 4124363 h 4256830"/>
              <a:gd name="connsiteX13" fmla="*/ 271836 w 2155539"/>
              <a:gd name="connsiteY13" fmla="*/ 2666694 h 4256830"/>
              <a:gd name="connsiteX14" fmla="*/ 296738 w 2155539"/>
              <a:gd name="connsiteY14" fmla="*/ 3858868 h 4256830"/>
              <a:gd name="connsiteX15" fmla="*/ 199413 w 2155539"/>
              <a:gd name="connsiteY15" fmla="*/ 2499770 h 4256830"/>
              <a:gd name="connsiteX16" fmla="*/ 141200 w 2155539"/>
              <a:gd name="connsiteY16" fmla="*/ 2792010 h 4256830"/>
              <a:gd name="connsiteX17" fmla="*/ 77048 w 2155539"/>
              <a:gd name="connsiteY17" fmla="*/ 2452269 h 4256830"/>
              <a:gd name="connsiteX18" fmla="*/ 21288 w 2155539"/>
              <a:gd name="connsiteY18" fmla="*/ 2659461 h 4256830"/>
              <a:gd name="connsiteX19" fmla="*/ 52521 w 2155539"/>
              <a:gd name="connsiteY19" fmla="*/ 1900862 h 4256830"/>
              <a:gd name="connsiteX20" fmla="*/ 117443 w 2155539"/>
              <a:gd name="connsiteY20" fmla="*/ 1989801 h 4256830"/>
              <a:gd name="connsiteX0" fmla="*/ 117443 w 2155539"/>
              <a:gd name="connsiteY0" fmla="*/ 1989801 h 4346051"/>
              <a:gd name="connsiteX1" fmla="*/ 100021 w 2155539"/>
              <a:gd name="connsiteY1" fmla="*/ 1782108 h 4346051"/>
              <a:gd name="connsiteX2" fmla="*/ 147523 w 2155539"/>
              <a:gd name="connsiteY2" fmla="*/ 915209 h 4346051"/>
              <a:gd name="connsiteX3" fmla="*/ 64395 w 2155539"/>
              <a:gd name="connsiteY3" fmla="*/ 897396 h 4346051"/>
              <a:gd name="connsiteX4" fmla="*/ 64856 w 2155539"/>
              <a:gd name="connsiteY4" fmla="*/ 656768 h 4346051"/>
              <a:gd name="connsiteX5" fmla="*/ 115977 w 2155539"/>
              <a:gd name="connsiteY5" fmla="*/ 270194 h 4346051"/>
              <a:gd name="connsiteX6" fmla="*/ 633180 w 2155539"/>
              <a:gd name="connsiteY6" fmla="*/ 543328 h 4346051"/>
              <a:gd name="connsiteX7" fmla="*/ 1055600 w 2155539"/>
              <a:gd name="connsiteY7" fmla="*/ 0 h 4346051"/>
              <a:gd name="connsiteX8" fmla="*/ 1478020 w 2155539"/>
              <a:gd name="connsiteY8" fmla="*/ 543328 h 4346051"/>
              <a:gd name="connsiteX9" fmla="*/ 2155539 w 2155539"/>
              <a:gd name="connsiteY9" fmla="*/ 543327 h 4346051"/>
              <a:gd name="connsiteX10" fmla="*/ 770978 w 2155539"/>
              <a:gd name="connsiteY10" fmla="*/ 4186861 h 4346051"/>
              <a:gd name="connsiteX11" fmla="*/ 687851 w 2155539"/>
              <a:gd name="connsiteY11" fmla="*/ 3854353 h 4346051"/>
              <a:gd name="connsiteX12" fmla="*/ 616599 w 2155539"/>
              <a:gd name="connsiteY12" fmla="*/ 4234363 h 4346051"/>
              <a:gd name="connsiteX13" fmla="*/ 449113 w 2155539"/>
              <a:gd name="connsiteY13" fmla="*/ 4124363 h 4346051"/>
              <a:gd name="connsiteX14" fmla="*/ 271836 w 2155539"/>
              <a:gd name="connsiteY14" fmla="*/ 2666694 h 4346051"/>
              <a:gd name="connsiteX15" fmla="*/ 296738 w 2155539"/>
              <a:gd name="connsiteY15" fmla="*/ 3858868 h 4346051"/>
              <a:gd name="connsiteX16" fmla="*/ 199413 w 2155539"/>
              <a:gd name="connsiteY16" fmla="*/ 2499770 h 4346051"/>
              <a:gd name="connsiteX17" fmla="*/ 141200 w 2155539"/>
              <a:gd name="connsiteY17" fmla="*/ 2792010 h 4346051"/>
              <a:gd name="connsiteX18" fmla="*/ 77048 w 2155539"/>
              <a:gd name="connsiteY18" fmla="*/ 2452269 h 4346051"/>
              <a:gd name="connsiteX19" fmla="*/ 21288 w 2155539"/>
              <a:gd name="connsiteY19" fmla="*/ 2659461 h 4346051"/>
              <a:gd name="connsiteX20" fmla="*/ 52521 w 2155539"/>
              <a:gd name="connsiteY20" fmla="*/ 1900862 h 4346051"/>
              <a:gd name="connsiteX21" fmla="*/ 117443 w 2155539"/>
              <a:gd name="connsiteY21" fmla="*/ 1989801 h 4346051"/>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770978 w 2155539"/>
              <a:gd name="connsiteY10" fmla="*/ 4186861 h 4256830"/>
              <a:gd name="connsiteX11" fmla="*/ 687851 w 2155539"/>
              <a:gd name="connsiteY11" fmla="*/ 3854353 h 4256830"/>
              <a:gd name="connsiteX12" fmla="*/ 616599 w 2155539"/>
              <a:gd name="connsiteY12" fmla="*/ 4234363 h 4256830"/>
              <a:gd name="connsiteX13" fmla="*/ 449113 w 2155539"/>
              <a:gd name="connsiteY13" fmla="*/ 4124363 h 4256830"/>
              <a:gd name="connsiteX14" fmla="*/ 271836 w 2155539"/>
              <a:gd name="connsiteY14" fmla="*/ 2666694 h 4256830"/>
              <a:gd name="connsiteX15" fmla="*/ 296738 w 2155539"/>
              <a:gd name="connsiteY15" fmla="*/ 3858868 h 4256830"/>
              <a:gd name="connsiteX16" fmla="*/ 199413 w 2155539"/>
              <a:gd name="connsiteY16" fmla="*/ 2499770 h 4256830"/>
              <a:gd name="connsiteX17" fmla="*/ 141200 w 2155539"/>
              <a:gd name="connsiteY17" fmla="*/ 2792010 h 4256830"/>
              <a:gd name="connsiteX18" fmla="*/ 77048 w 2155539"/>
              <a:gd name="connsiteY18" fmla="*/ 2452269 h 4256830"/>
              <a:gd name="connsiteX19" fmla="*/ 21288 w 2155539"/>
              <a:gd name="connsiteY19" fmla="*/ 2659461 h 4256830"/>
              <a:gd name="connsiteX20" fmla="*/ 52521 w 2155539"/>
              <a:gd name="connsiteY20" fmla="*/ 1900862 h 4256830"/>
              <a:gd name="connsiteX21" fmla="*/ 117443 w 2155539"/>
              <a:gd name="connsiteY21"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97548 w 2155539"/>
              <a:gd name="connsiteY10" fmla="*/ 3954987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62407 w 2155539"/>
              <a:gd name="connsiteY10" fmla="*/ 3976658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62407 w 2155539"/>
              <a:gd name="connsiteY10" fmla="*/ 3976658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11607 w 2155539"/>
              <a:gd name="connsiteY10" fmla="*/ 3914135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11607 w 2155539"/>
              <a:gd name="connsiteY10" fmla="*/ 3914135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45176 w 2155539"/>
              <a:gd name="connsiteY10" fmla="*/ 3824258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45176 w 2155539"/>
              <a:gd name="connsiteY10" fmla="*/ 3824258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301479"/>
              <a:gd name="connsiteX1" fmla="*/ 100021 w 2155539"/>
              <a:gd name="connsiteY1" fmla="*/ 1782108 h 4301479"/>
              <a:gd name="connsiteX2" fmla="*/ 147523 w 2155539"/>
              <a:gd name="connsiteY2" fmla="*/ 915209 h 4301479"/>
              <a:gd name="connsiteX3" fmla="*/ 64395 w 2155539"/>
              <a:gd name="connsiteY3" fmla="*/ 897396 h 4301479"/>
              <a:gd name="connsiteX4" fmla="*/ 64856 w 2155539"/>
              <a:gd name="connsiteY4" fmla="*/ 656768 h 4301479"/>
              <a:gd name="connsiteX5" fmla="*/ 115977 w 2155539"/>
              <a:gd name="connsiteY5" fmla="*/ 270194 h 4301479"/>
              <a:gd name="connsiteX6" fmla="*/ 633180 w 2155539"/>
              <a:gd name="connsiteY6" fmla="*/ 543328 h 4301479"/>
              <a:gd name="connsiteX7" fmla="*/ 1055600 w 2155539"/>
              <a:gd name="connsiteY7" fmla="*/ 0 h 4301479"/>
              <a:gd name="connsiteX8" fmla="*/ 1478020 w 2155539"/>
              <a:gd name="connsiteY8" fmla="*/ 543328 h 4301479"/>
              <a:gd name="connsiteX9" fmla="*/ 2155539 w 2155539"/>
              <a:gd name="connsiteY9" fmla="*/ 543327 h 4301479"/>
              <a:gd name="connsiteX10" fmla="*/ 1181946 w 2155539"/>
              <a:gd name="connsiteY10" fmla="*/ 4132965 h 4301479"/>
              <a:gd name="connsiteX11" fmla="*/ 1045176 w 2155539"/>
              <a:gd name="connsiteY11" fmla="*/ 3824258 h 4301479"/>
              <a:gd name="connsiteX12" fmla="*/ 982653 w 2155539"/>
              <a:gd name="connsiteY12" fmla="*/ 3871150 h 4301479"/>
              <a:gd name="connsiteX13" fmla="*/ 978746 w 2155539"/>
              <a:gd name="connsiteY13" fmla="*/ 3968841 h 4301479"/>
              <a:gd name="connsiteX14" fmla="*/ 897548 w 2155539"/>
              <a:gd name="connsiteY14" fmla="*/ 3954987 h 4301479"/>
              <a:gd name="connsiteX15" fmla="*/ 836293 w 2155539"/>
              <a:gd name="connsiteY15" fmla="*/ 3800913 h 4301479"/>
              <a:gd name="connsiteX16" fmla="*/ 770978 w 2155539"/>
              <a:gd name="connsiteY16" fmla="*/ 4186861 h 4301479"/>
              <a:gd name="connsiteX17" fmla="*/ 687851 w 2155539"/>
              <a:gd name="connsiteY17" fmla="*/ 3854353 h 4301479"/>
              <a:gd name="connsiteX18" fmla="*/ 616599 w 2155539"/>
              <a:gd name="connsiteY18" fmla="*/ 4234363 h 4301479"/>
              <a:gd name="connsiteX19" fmla="*/ 449113 w 2155539"/>
              <a:gd name="connsiteY19" fmla="*/ 4124363 h 4301479"/>
              <a:gd name="connsiteX20" fmla="*/ 271836 w 2155539"/>
              <a:gd name="connsiteY20" fmla="*/ 2666694 h 4301479"/>
              <a:gd name="connsiteX21" fmla="*/ 296738 w 2155539"/>
              <a:gd name="connsiteY21" fmla="*/ 3858868 h 4301479"/>
              <a:gd name="connsiteX22" fmla="*/ 199413 w 2155539"/>
              <a:gd name="connsiteY22" fmla="*/ 2499770 h 4301479"/>
              <a:gd name="connsiteX23" fmla="*/ 141200 w 2155539"/>
              <a:gd name="connsiteY23" fmla="*/ 2792010 h 4301479"/>
              <a:gd name="connsiteX24" fmla="*/ 77048 w 2155539"/>
              <a:gd name="connsiteY24" fmla="*/ 2452269 h 4301479"/>
              <a:gd name="connsiteX25" fmla="*/ 21288 w 2155539"/>
              <a:gd name="connsiteY25" fmla="*/ 2659461 h 4301479"/>
              <a:gd name="connsiteX26" fmla="*/ 52521 w 2155539"/>
              <a:gd name="connsiteY26" fmla="*/ 1900862 h 4301479"/>
              <a:gd name="connsiteX27" fmla="*/ 117443 w 2155539"/>
              <a:gd name="connsiteY27" fmla="*/ 1989801 h 4301479"/>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81946 w 2155539"/>
              <a:gd name="connsiteY10" fmla="*/ 4132965 h 4256830"/>
              <a:gd name="connsiteX11" fmla="*/ 1045176 w 2155539"/>
              <a:gd name="connsiteY11" fmla="*/ 3824258 h 4256830"/>
              <a:gd name="connsiteX12" fmla="*/ 982653 w 2155539"/>
              <a:gd name="connsiteY12" fmla="*/ 3871150 h 4256830"/>
              <a:gd name="connsiteX13" fmla="*/ 978746 w 2155539"/>
              <a:gd name="connsiteY13" fmla="*/ 3968841 h 4256830"/>
              <a:gd name="connsiteX14" fmla="*/ 897548 w 2155539"/>
              <a:gd name="connsiteY14" fmla="*/ 3954987 h 4256830"/>
              <a:gd name="connsiteX15" fmla="*/ 836293 w 2155539"/>
              <a:gd name="connsiteY15" fmla="*/ 3800913 h 4256830"/>
              <a:gd name="connsiteX16" fmla="*/ 770978 w 2155539"/>
              <a:gd name="connsiteY16" fmla="*/ 4186861 h 4256830"/>
              <a:gd name="connsiteX17" fmla="*/ 687851 w 2155539"/>
              <a:gd name="connsiteY17" fmla="*/ 3854353 h 4256830"/>
              <a:gd name="connsiteX18" fmla="*/ 616599 w 2155539"/>
              <a:gd name="connsiteY18" fmla="*/ 4234363 h 4256830"/>
              <a:gd name="connsiteX19" fmla="*/ 449113 w 2155539"/>
              <a:gd name="connsiteY19" fmla="*/ 4124363 h 4256830"/>
              <a:gd name="connsiteX20" fmla="*/ 271836 w 2155539"/>
              <a:gd name="connsiteY20" fmla="*/ 2666694 h 4256830"/>
              <a:gd name="connsiteX21" fmla="*/ 296738 w 2155539"/>
              <a:gd name="connsiteY21" fmla="*/ 3858868 h 4256830"/>
              <a:gd name="connsiteX22" fmla="*/ 199413 w 2155539"/>
              <a:gd name="connsiteY22" fmla="*/ 2499770 h 4256830"/>
              <a:gd name="connsiteX23" fmla="*/ 141200 w 2155539"/>
              <a:gd name="connsiteY23" fmla="*/ 2792010 h 4256830"/>
              <a:gd name="connsiteX24" fmla="*/ 77048 w 2155539"/>
              <a:gd name="connsiteY24" fmla="*/ 2452269 h 4256830"/>
              <a:gd name="connsiteX25" fmla="*/ 21288 w 2155539"/>
              <a:gd name="connsiteY25" fmla="*/ 2659461 h 4256830"/>
              <a:gd name="connsiteX26" fmla="*/ 52521 w 2155539"/>
              <a:gd name="connsiteY26" fmla="*/ 1900862 h 4256830"/>
              <a:gd name="connsiteX27" fmla="*/ 117443 w 2155539"/>
              <a:gd name="connsiteY27"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81946 w 2155539"/>
              <a:gd name="connsiteY10" fmla="*/ 4132965 h 4256830"/>
              <a:gd name="connsiteX11" fmla="*/ 1045176 w 2155539"/>
              <a:gd name="connsiteY11" fmla="*/ 3824258 h 4256830"/>
              <a:gd name="connsiteX12" fmla="*/ 982653 w 2155539"/>
              <a:gd name="connsiteY12" fmla="*/ 3871150 h 4256830"/>
              <a:gd name="connsiteX13" fmla="*/ 978746 w 2155539"/>
              <a:gd name="connsiteY13" fmla="*/ 3968841 h 4256830"/>
              <a:gd name="connsiteX14" fmla="*/ 897548 w 2155539"/>
              <a:gd name="connsiteY14" fmla="*/ 3954987 h 4256830"/>
              <a:gd name="connsiteX15" fmla="*/ 836293 w 2155539"/>
              <a:gd name="connsiteY15" fmla="*/ 3800913 h 4256830"/>
              <a:gd name="connsiteX16" fmla="*/ 770978 w 2155539"/>
              <a:gd name="connsiteY16" fmla="*/ 4186861 h 4256830"/>
              <a:gd name="connsiteX17" fmla="*/ 687851 w 2155539"/>
              <a:gd name="connsiteY17" fmla="*/ 3854353 h 4256830"/>
              <a:gd name="connsiteX18" fmla="*/ 616599 w 2155539"/>
              <a:gd name="connsiteY18" fmla="*/ 4234363 h 4256830"/>
              <a:gd name="connsiteX19" fmla="*/ 449113 w 2155539"/>
              <a:gd name="connsiteY19" fmla="*/ 4124363 h 4256830"/>
              <a:gd name="connsiteX20" fmla="*/ 271836 w 2155539"/>
              <a:gd name="connsiteY20" fmla="*/ 2666694 h 4256830"/>
              <a:gd name="connsiteX21" fmla="*/ 296738 w 2155539"/>
              <a:gd name="connsiteY21" fmla="*/ 3858868 h 4256830"/>
              <a:gd name="connsiteX22" fmla="*/ 199413 w 2155539"/>
              <a:gd name="connsiteY22" fmla="*/ 2499770 h 4256830"/>
              <a:gd name="connsiteX23" fmla="*/ 141200 w 2155539"/>
              <a:gd name="connsiteY23" fmla="*/ 2792010 h 4256830"/>
              <a:gd name="connsiteX24" fmla="*/ 77048 w 2155539"/>
              <a:gd name="connsiteY24" fmla="*/ 2452269 h 4256830"/>
              <a:gd name="connsiteX25" fmla="*/ 21288 w 2155539"/>
              <a:gd name="connsiteY25" fmla="*/ 2659461 h 4256830"/>
              <a:gd name="connsiteX26" fmla="*/ 52521 w 2155539"/>
              <a:gd name="connsiteY26" fmla="*/ 1900862 h 4256830"/>
              <a:gd name="connsiteX27" fmla="*/ 117443 w 2155539"/>
              <a:gd name="connsiteY27" fmla="*/ 1989801 h 4256830"/>
              <a:gd name="connsiteX0" fmla="*/ 117443 w 2155539"/>
              <a:gd name="connsiteY0" fmla="*/ 1989801 h 4772479"/>
              <a:gd name="connsiteX1" fmla="*/ 100021 w 2155539"/>
              <a:gd name="connsiteY1" fmla="*/ 1782108 h 4772479"/>
              <a:gd name="connsiteX2" fmla="*/ 147523 w 2155539"/>
              <a:gd name="connsiteY2" fmla="*/ 915209 h 4772479"/>
              <a:gd name="connsiteX3" fmla="*/ 64395 w 2155539"/>
              <a:gd name="connsiteY3" fmla="*/ 897396 h 4772479"/>
              <a:gd name="connsiteX4" fmla="*/ 64856 w 2155539"/>
              <a:gd name="connsiteY4" fmla="*/ 656768 h 4772479"/>
              <a:gd name="connsiteX5" fmla="*/ 115977 w 2155539"/>
              <a:gd name="connsiteY5" fmla="*/ 270194 h 4772479"/>
              <a:gd name="connsiteX6" fmla="*/ 633180 w 2155539"/>
              <a:gd name="connsiteY6" fmla="*/ 543328 h 4772479"/>
              <a:gd name="connsiteX7" fmla="*/ 1055600 w 2155539"/>
              <a:gd name="connsiteY7" fmla="*/ 0 h 4772479"/>
              <a:gd name="connsiteX8" fmla="*/ 1478020 w 2155539"/>
              <a:gd name="connsiteY8" fmla="*/ 543328 h 4772479"/>
              <a:gd name="connsiteX9" fmla="*/ 2155539 w 2155539"/>
              <a:gd name="connsiteY9" fmla="*/ 543327 h 4772479"/>
              <a:gd name="connsiteX10" fmla="*/ 1349976 w 2155539"/>
              <a:gd name="connsiteY10" fmla="*/ 4594073 h 4772479"/>
              <a:gd name="connsiteX11" fmla="*/ 1181946 w 2155539"/>
              <a:gd name="connsiteY11" fmla="*/ 4132965 h 4772479"/>
              <a:gd name="connsiteX12" fmla="*/ 1045176 w 2155539"/>
              <a:gd name="connsiteY12" fmla="*/ 3824258 h 4772479"/>
              <a:gd name="connsiteX13" fmla="*/ 982653 w 2155539"/>
              <a:gd name="connsiteY13" fmla="*/ 3871150 h 4772479"/>
              <a:gd name="connsiteX14" fmla="*/ 978746 w 2155539"/>
              <a:gd name="connsiteY14" fmla="*/ 3968841 h 4772479"/>
              <a:gd name="connsiteX15" fmla="*/ 897548 w 2155539"/>
              <a:gd name="connsiteY15" fmla="*/ 3954987 h 4772479"/>
              <a:gd name="connsiteX16" fmla="*/ 836293 w 2155539"/>
              <a:gd name="connsiteY16" fmla="*/ 3800913 h 4772479"/>
              <a:gd name="connsiteX17" fmla="*/ 770978 w 2155539"/>
              <a:gd name="connsiteY17" fmla="*/ 4186861 h 4772479"/>
              <a:gd name="connsiteX18" fmla="*/ 687851 w 2155539"/>
              <a:gd name="connsiteY18" fmla="*/ 3854353 h 4772479"/>
              <a:gd name="connsiteX19" fmla="*/ 616599 w 2155539"/>
              <a:gd name="connsiteY19" fmla="*/ 4234363 h 4772479"/>
              <a:gd name="connsiteX20" fmla="*/ 449113 w 2155539"/>
              <a:gd name="connsiteY20" fmla="*/ 4124363 h 4772479"/>
              <a:gd name="connsiteX21" fmla="*/ 271836 w 2155539"/>
              <a:gd name="connsiteY21" fmla="*/ 2666694 h 4772479"/>
              <a:gd name="connsiteX22" fmla="*/ 296738 w 2155539"/>
              <a:gd name="connsiteY22" fmla="*/ 3858868 h 4772479"/>
              <a:gd name="connsiteX23" fmla="*/ 199413 w 2155539"/>
              <a:gd name="connsiteY23" fmla="*/ 2499770 h 4772479"/>
              <a:gd name="connsiteX24" fmla="*/ 141200 w 2155539"/>
              <a:gd name="connsiteY24" fmla="*/ 2792010 h 4772479"/>
              <a:gd name="connsiteX25" fmla="*/ 77048 w 2155539"/>
              <a:gd name="connsiteY25" fmla="*/ 2452269 h 4772479"/>
              <a:gd name="connsiteX26" fmla="*/ 21288 w 2155539"/>
              <a:gd name="connsiteY26" fmla="*/ 2659461 h 4772479"/>
              <a:gd name="connsiteX27" fmla="*/ 52521 w 2155539"/>
              <a:gd name="connsiteY27" fmla="*/ 1900862 h 4772479"/>
              <a:gd name="connsiteX28" fmla="*/ 117443 w 2155539"/>
              <a:gd name="connsiteY28" fmla="*/ 1989801 h 4772479"/>
              <a:gd name="connsiteX0" fmla="*/ 117443 w 2155539"/>
              <a:gd name="connsiteY0" fmla="*/ 1989801 h 4808772"/>
              <a:gd name="connsiteX1" fmla="*/ 100021 w 2155539"/>
              <a:gd name="connsiteY1" fmla="*/ 1782108 h 4808772"/>
              <a:gd name="connsiteX2" fmla="*/ 147523 w 2155539"/>
              <a:gd name="connsiteY2" fmla="*/ 915209 h 4808772"/>
              <a:gd name="connsiteX3" fmla="*/ 64395 w 2155539"/>
              <a:gd name="connsiteY3" fmla="*/ 897396 h 4808772"/>
              <a:gd name="connsiteX4" fmla="*/ 64856 w 2155539"/>
              <a:gd name="connsiteY4" fmla="*/ 656768 h 4808772"/>
              <a:gd name="connsiteX5" fmla="*/ 115977 w 2155539"/>
              <a:gd name="connsiteY5" fmla="*/ 270194 h 4808772"/>
              <a:gd name="connsiteX6" fmla="*/ 633180 w 2155539"/>
              <a:gd name="connsiteY6" fmla="*/ 543328 h 4808772"/>
              <a:gd name="connsiteX7" fmla="*/ 1055600 w 2155539"/>
              <a:gd name="connsiteY7" fmla="*/ 0 h 4808772"/>
              <a:gd name="connsiteX8" fmla="*/ 1478020 w 2155539"/>
              <a:gd name="connsiteY8" fmla="*/ 543328 h 4808772"/>
              <a:gd name="connsiteX9" fmla="*/ 2155539 w 2155539"/>
              <a:gd name="connsiteY9" fmla="*/ 543327 h 4808772"/>
              <a:gd name="connsiteX10" fmla="*/ 1349976 w 2155539"/>
              <a:gd name="connsiteY10" fmla="*/ 4594073 h 4808772"/>
              <a:gd name="connsiteX11" fmla="*/ 1181946 w 2155539"/>
              <a:gd name="connsiteY11" fmla="*/ 4132965 h 4808772"/>
              <a:gd name="connsiteX12" fmla="*/ 1045176 w 2155539"/>
              <a:gd name="connsiteY12" fmla="*/ 3824258 h 4808772"/>
              <a:gd name="connsiteX13" fmla="*/ 982653 w 2155539"/>
              <a:gd name="connsiteY13" fmla="*/ 3871150 h 4808772"/>
              <a:gd name="connsiteX14" fmla="*/ 978746 w 2155539"/>
              <a:gd name="connsiteY14" fmla="*/ 3968841 h 4808772"/>
              <a:gd name="connsiteX15" fmla="*/ 897548 w 2155539"/>
              <a:gd name="connsiteY15" fmla="*/ 3954987 h 4808772"/>
              <a:gd name="connsiteX16" fmla="*/ 836293 w 2155539"/>
              <a:gd name="connsiteY16" fmla="*/ 3800913 h 4808772"/>
              <a:gd name="connsiteX17" fmla="*/ 770978 w 2155539"/>
              <a:gd name="connsiteY17" fmla="*/ 4186861 h 4808772"/>
              <a:gd name="connsiteX18" fmla="*/ 687851 w 2155539"/>
              <a:gd name="connsiteY18" fmla="*/ 3854353 h 4808772"/>
              <a:gd name="connsiteX19" fmla="*/ 616599 w 2155539"/>
              <a:gd name="connsiteY19" fmla="*/ 4234363 h 4808772"/>
              <a:gd name="connsiteX20" fmla="*/ 449113 w 2155539"/>
              <a:gd name="connsiteY20" fmla="*/ 4124363 h 4808772"/>
              <a:gd name="connsiteX21" fmla="*/ 271836 w 2155539"/>
              <a:gd name="connsiteY21" fmla="*/ 2666694 h 4808772"/>
              <a:gd name="connsiteX22" fmla="*/ 296738 w 2155539"/>
              <a:gd name="connsiteY22" fmla="*/ 3858868 h 4808772"/>
              <a:gd name="connsiteX23" fmla="*/ 199413 w 2155539"/>
              <a:gd name="connsiteY23" fmla="*/ 2499770 h 4808772"/>
              <a:gd name="connsiteX24" fmla="*/ 141200 w 2155539"/>
              <a:gd name="connsiteY24" fmla="*/ 2792010 h 4808772"/>
              <a:gd name="connsiteX25" fmla="*/ 77048 w 2155539"/>
              <a:gd name="connsiteY25" fmla="*/ 2452269 h 4808772"/>
              <a:gd name="connsiteX26" fmla="*/ 21288 w 2155539"/>
              <a:gd name="connsiteY26" fmla="*/ 2659461 h 4808772"/>
              <a:gd name="connsiteX27" fmla="*/ 52521 w 2155539"/>
              <a:gd name="connsiteY27" fmla="*/ 1900862 h 4808772"/>
              <a:gd name="connsiteX28" fmla="*/ 117443 w 2155539"/>
              <a:gd name="connsiteY28" fmla="*/ 1989801 h 4808772"/>
              <a:gd name="connsiteX0" fmla="*/ 117443 w 2155539"/>
              <a:gd name="connsiteY0" fmla="*/ 1989801 h 4808772"/>
              <a:gd name="connsiteX1" fmla="*/ 100021 w 2155539"/>
              <a:gd name="connsiteY1" fmla="*/ 1782108 h 4808772"/>
              <a:gd name="connsiteX2" fmla="*/ 147523 w 2155539"/>
              <a:gd name="connsiteY2" fmla="*/ 915209 h 4808772"/>
              <a:gd name="connsiteX3" fmla="*/ 64395 w 2155539"/>
              <a:gd name="connsiteY3" fmla="*/ 897396 h 4808772"/>
              <a:gd name="connsiteX4" fmla="*/ 64856 w 2155539"/>
              <a:gd name="connsiteY4" fmla="*/ 656768 h 4808772"/>
              <a:gd name="connsiteX5" fmla="*/ 115977 w 2155539"/>
              <a:gd name="connsiteY5" fmla="*/ 270194 h 4808772"/>
              <a:gd name="connsiteX6" fmla="*/ 633180 w 2155539"/>
              <a:gd name="connsiteY6" fmla="*/ 543328 h 4808772"/>
              <a:gd name="connsiteX7" fmla="*/ 1055600 w 2155539"/>
              <a:gd name="connsiteY7" fmla="*/ 0 h 4808772"/>
              <a:gd name="connsiteX8" fmla="*/ 1478020 w 2155539"/>
              <a:gd name="connsiteY8" fmla="*/ 543328 h 4808772"/>
              <a:gd name="connsiteX9" fmla="*/ 2155539 w 2155539"/>
              <a:gd name="connsiteY9" fmla="*/ 543327 h 4808772"/>
              <a:gd name="connsiteX10" fmla="*/ 1349976 w 2155539"/>
              <a:gd name="connsiteY10" fmla="*/ 4594073 h 4808772"/>
              <a:gd name="connsiteX11" fmla="*/ 1181946 w 2155539"/>
              <a:gd name="connsiteY11" fmla="*/ 4132965 h 4808772"/>
              <a:gd name="connsiteX12" fmla="*/ 1045176 w 2155539"/>
              <a:gd name="connsiteY12" fmla="*/ 3824258 h 4808772"/>
              <a:gd name="connsiteX13" fmla="*/ 982653 w 2155539"/>
              <a:gd name="connsiteY13" fmla="*/ 3871150 h 4808772"/>
              <a:gd name="connsiteX14" fmla="*/ 978746 w 2155539"/>
              <a:gd name="connsiteY14" fmla="*/ 3968841 h 4808772"/>
              <a:gd name="connsiteX15" fmla="*/ 897548 w 2155539"/>
              <a:gd name="connsiteY15" fmla="*/ 3954987 h 4808772"/>
              <a:gd name="connsiteX16" fmla="*/ 836293 w 2155539"/>
              <a:gd name="connsiteY16" fmla="*/ 3800913 h 4808772"/>
              <a:gd name="connsiteX17" fmla="*/ 770978 w 2155539"/>
              <a:gd name="connsiteY17" fmla="*/ 4186861 h 4808772"/>
              <a:gd name="connsiteX18" fmla="*/ 687851 w 2155539"/>
              <a:gd name="connsiteY18" fmla="*/ 3854353 h 4808772"/>
              <a:gd name="connsiteX19" fmla="*/ 616599 w 2155539"/>
              <a:gd name="connsiteY19" fmla="*/ 4234363 h 4808772"/>
              <a:gd name="connsiteX20" fmla="*/ 449113 w 2155539"/>
              <a:gd name="connsiteY20" fmla="*/ 4124363 h 4808772"/>
              <a:gd name="connsiteX21" fmla="*/ 271836 w 2155539"/>
              <a:gd name="connsiteY21" fmla="*/ 2666694 h 4808772"/>
              <a:gd name="connsiteX22" fmla="*/ 296738 w 2155539"/>
              <a:gd name="connsiteY22" fmla="*/ 3858868 h 4808772"/>
              <a:gd name="connsiteX23" fmla="*/ 199413 w 2155539"/>
              <a:gd name="connsiteY23" fmla="*/ 2499770 h 4808772"/>
              <a:gd name="connsiteX24" fmla="*/ 141200 w 2155539"/>
              <a:gd name="connsiteY24" fmla="*/ 2792010 h 4808772"/>
              <a:gd name="connsiteX25" fmla="*/ 77048 w 2155539"/>
              <a:gd name="connsiteY25" fmla="*/ 2452269 h 4808772"/>
              <a:gd name="connsiteX26" fmla="*/ 21288 w 2155539"/>
              <a:gd name="connsiteY26" fmla="*/ 2659461 h 4808772"/>
              <a:gd name="connsiteX27" fmla="*/ 52521 w 2155539"/>
              <a:gd name="connsiteY27" fmla="*/ 1900862 h 4808772"/>
              <a:gd name="connsiteX28" fmla="*/ 117443 w 2155539"/>
              <a:gd name="connsiteY28" fmla="*/ 1989801 h 4808772"/>
              <a:gd name="connsiteX0" fmla="*/ 117443 w 2155539"/>
              <a:gd name="connsiteY0" fmla="*/ 1989801 h 4700305"/>
              <a:gd name="connsiteX1" fmla="*/ 100021 w 2155539"/>
              <a:gd name="connsiteY1" fmla="*/ 1782108 h 4700305"/>
              <a:gd name="connsiteX2" fmla="*/ 147523 w 2155539"/>
              <a:gd name="connsiteY2" fmla="*/ 915209 h 4700305"/>
              <a:gd name="connsiteX3" fmla="*/ 64395 w 2155539"/>
              <a:gd name="connsiteY3" fmla="*/ 897396 h 4700305"/>
              <a:gd name="connsiteX4" fmla="*/ 64856 w 2155539"/>
              <a:gd name="connsiteY4" fmla="*/ 656768 h 4700305"/>
              <a:gd name="connsiteX5" fmla="*/ 115977 w 2155539"/>
              <a:gd name="connsiteY5" fmla="*/ 270194 h 4700305"/>
              <a:gd name="connsiteX6" fmla="*/ 633180 w 2155539"/>
              <a:gd name="connsiteY6" fmla="*/ 543328 h 4700305"/>
              <a:gd name="connsiteX7" fmla="*/ 1055600 w 2155539"/>
              <a:gd name="connsiteY7" fmla="*/ 0 h 4700305"/>
              <a:gd name="connsiteX8" fmla="*/ 1478020 w 2155539"/>
              <a:gd name="connsiteY8" fmla="*/ 543328 h 4700305"/>
              <a:gd name="connsiteX9" fmla="*/ 2155539 w 2155539"/>
              <a:gd name="connsiteY9" fmla="*/ 543327 h 4700305"/>
              <a:gd name="connsiteX10" fmla="*/ 1373422 w 2155539"/>
              <a:gd name="connsiteY10" fmla="*/ 4461212 h 4700305"/>
              <a:gd name="connsiteX11" fmla="*/ 1181946 w 2155539"/>
              <a:gd name="connsiteY11" fmla="*/ 4132965 h 4700305"/>
              <a:gd name="connsiteX12" fmla="*/ 1045176 w 2155539"/>
              <a:gd name="connsiteY12" fmla="*/ 3824258 h 4700305"/>
              <a:gd name="connsiteX13" fmla="*/ 982653 w 2155539"/>
              <a:gd name="connsiteY13" fmla="*/ 3871150 h 4700305"/>
              <a:gd name="connsiteX14" fmla="*/ 978746 w 2155539"/>
              <a:gd name="connsiteY14" fmla="*/ 3968841 h 4700305"/>
              <a:gd name="connsiteX15" fmla="*/ 897548 w 2155539"/>
              <a:gd name="connsiteY15" fmla="*/ 3954987 h 4700305"/>
              <a:gd name="connsiteX16" fmla="*/ 836293 w 2155539"/>
              <a:gd name="connsiteY16" fmla="*/ 3800913 h 4700305"/>
              <a:gd name="connsiteX17" fmla="*/ 770978 w 2155539"/>
              <a:gd name="connsiteY17" fmla="*/ 4186861 h 4700305"/>
              <a:gd name="connsiteX18" fmla="*/ 687851 w 2155539"/>
              <a:gd name="connsiteY18" fmla="*/ 3854353 h 4700305"/>
              <a:gd name="connsiteX19" fmla="*/ 616599 w 2155539"/>
              <a:gd name="connsiteY19" fmla="*/ 4234363 h 4700305"/>
              <a:gd name="connsiteX20" fmla="*/ 449113 w 2155539"/>
              <a:gd name="connsiteY20" fmla="*/ 4124363 h 4700305"/>
              <a:gd name="connsiteX21" fmla="*/ 271836 w 2155539"/>
              <a:gd name="connsiteY21" fmla="*/ 2666694 h 4700305"/>
              <a:gd name="connsiteX22" fmla="*/ 296738 w 2155539"/>
              <a:gd name="connsiteY22" fmla="*/ 3858868 h 4700305"/>
              <a:gd name="connsiteX23" fmla="*/ 199413 w 2155539"/>
              <a:gd name="connsiteY23" fmla="*/ 2499770 h 4700305"/>
              <a:gd name="connsiteX24" fmla="*/ 141200 w 2155539"/>
              <a:gd name="connsiteY24" fmla="*/ 2792010 h 4700305"/>
              <a:gd name="connsiteX25" fmla="*/ 77048 w 2155539"/>
              <a:gd name="connsiteY25" fmla="*/ 2452269 h 4700305"/>
              <a:gd name="connsiteX26" fmla="*/ 21288 w 2155539"/>
              <a:gd name="connsiteY26" fmla="*/ 2659461 h 4700305"/>
              <a:gd name="connsiteX27" fmla="*/ 52521 w 2155539"/>
              <a:gd name="connsiteY27" fmla="*/ 1900862 h 4700305"/>
              <a:gd name="connsiteX28" fmla="*/ 117443 w 2155539"/>
              <a:gd name="connsiteY28" fmla="*/ 1989801 h 4700305"/>
              <a:gd name="connsiteX0" fmla="*/ 117443 w 2155539"/>
              <a:gd name="connsiteY0" fmla="*/ 1989801 h 4667799"/>
              <a:gd name="connsiteX1" fmla="*/ 100021 w 2155539"/>
              <a:gd name="connsiteY1" fmla="*/ 1782108 h 4667799"/>
              <a:gd name="connsiteX2" fmla="*/ 147523 w 2155539"/>
              <a:gd name="connsiteY2" fmla="*/ 915209 h 4667799"/>
              <a:gd name="connsiteX3" fmla="*/ 64395 w 2155539"/>
              <a:gd name="connsiteY3" fmla="*/ 897396 h 4667799"/>
              <a:gd name="connsiteX4" fmla="*/ 64856 w 2155539"/>
              <a:gd name="connsiteY4" fmla="*/ 656768 h 4667799"/>
              <a:gd name="connsiteX5" fmla="*/ 115977 w 2155539"/>
              <a:gd name="connsiteY5" fmla="*/ 270194 h 4667799"/>
              <a:gd name="connsiteX6" fmla="*/ 633180 w 2155539"/>
              <a:gd name="connsiteY6" fmla="*/ 543328 h 4667799"/>
              <a:gd name="connsiteX7" fmla="*/ 1055600 w 2155539"/>
              <a:gd name="connsiteY7" fmla="*/ 0 h 4667799"/>
              <a:gd name="connsiteX8" fmla="*/ 1478020 w 2155539"/>
              <a:gd name="connsiteY8" fmla="*/ 543328 h 4667799"/>
              <a:gd name="connsiteX9" fmla="*/ 2155539 w 2155539"/>
              <a:gd name="connsiteY9" fmla="*/ 543327 h 4667799"/>
              <a:gd name="connsiteX10" fmla="*/ 1373422 w 2155539"/>
              <a:gd name="connsiteY10" fmla="*/ 4461212 h 4667799"/>
              <a:gd name="connsiteX11" fmla="*/ 1181946 w 2155539"/>
              <a:gd name="connsiteY11" fmla="*/ 4132965 h 4667799"/>
              <a:gd name="connsiteX12" fmla="*/ 1045176 w 2155539"/>
              <a:gd name="connsiteY12" fmla="*/ 3824258 h 4667799"/>
              <a:gd name="connsiteX13" fmla="*/ 982653 w 2155539"/>
              <a:gd name="connsiteY13" fmla="*/ 3871150 h 4667799"/>
              <a:gd name="connsiteX14" fmla="*/ 978746 w 2155539"/>
              <a:gd name="connsiteY14" fmla="*/ 3968841 h 4667799"/>
              <a:gd name="connsiteX15" fmla="*/ 897548 w 2155539"/>
              <a:gd name="connsiteY15" fmla="*/ 3954987 h 4667799"/>
              <a:gd name="connsiteX16" fmla="*/ 836293 w 2155539"/>
              <a:gd name="connsiteY16" fmla="*/ 3800913 h 4667799"/>
              <a:gd name="connsiteX17" fmla="*/ 770978 w 2155539"/>
              <a:gd name="connsiteY17" fmla="*/ 4186861 h 4667799"/>
              <a:gd name="connsiteX18" fmla="*/ 687851 w 2155539"/>
              <a:gd name="connsiteY18" fmla="*/ 3854353 h 4667799"/>
              <a:gd name="connsiteX19" fmla="*/ 616599 w 2155539"/>
              <a:gd name="connsiteY19" fmla="*/ 4234363 h 4667799"/>
              <a:gd name="connsiteX20" fmla="*/ 449113 w 2155539"/>
              <a:gd name="connsiteY20" fmla="*/ 4124363 h 4667799"/>
              <a:gd name="connsiteX21" fmla="*/ 271836 w 2155539"/>
              <a:gd name="connsiteY21" fmla="*/ 2666694 h 4667799"/>
              <a:gd name="connsiteX22" fmla="*/ 296738 w 2155539"/>
              <a:gd name="connsiteY22" fmla="*/ 3858868 h 4667799"/>
              <a:gd name="connsiteX23" fmla="*/ 199413 w 2155539"/>
              <a:gd name="connsiteY23" fmla="*/ 2499770 h 4667799"/>
              <a:gd name="connsiteX24" fmla="*/ 141200 w 2155539"/>
              <a:gd name="connsiteY24" fmla="*/ 2792010 h 4667799"/>
              <a:gd name="connsiteX25" fmla="*/ 77048 w 2155539"/>
              <a:gd name="connsiteY25" fmla="*/ 2452269 h 4667799"/>
              <a:gd name="connsiteX26" fmla="*/ 21288 w 2155539"/>
              <a:gd name="connsiteY26" fmla="*/ 2659461 h 4667799"/>
              <a:gd name="connsiteX27" fmla="*/ 52521 w 2155539"/>
              <a:gd name="connsiteY27" fmla="*/ 1900862 h 4667799"/>
              <a:gd name="connsiteX28" fmla="*/ 117443 w 2155539"/>
              <a:gd name="connsiteY28" fmla="*/ 1989801 h 4667799"/>
              <a:gd name="connsiteX0" fmla="*/ 117443 w 2155539"/>
              <a:gd name="connsiteY0" fmla="*/ 1989801 h 4667799"/>
              <a:gd name="connsiteX1" fmla="*/ 100021 w 2155539"/>
              <a:gd name="connsiteY1" fmla="*/ 1782108 h 4667799"/>
              <a:gd name="connsiteX2" fmla="*/ 147523 w 2155539"/>
              <a:gd name="connsiteY2" fmla="*/ 915209 h 4667799"/>
              <a:gd name="connsiteX3" fmla="*/ 64395 w 2155539"/>
              <a:gd name="connsiteY3" fmla="*/ 897396 h 4667799"/>
              <a:gd name="connsiteX4" fmla="*/ 64856 w 2155539"/>
              <a:gd name="connsiteY4" fmla="*/ 656768 h 4667799"/>
              <a:gd name="connsiteX5" fmla="*/ 115977 w 2155539"/>
              <a:gd name="connsiteY5" fmla="*/ 270194 h 4667799"/>
              <a:gd name="connsiteX6" fmla="*/ 633180 w 2155539"/>
              <a:gd name="connsiteY6" fmla="*/ 543328 h 4667799"/>
              <a:gd name="connsiteX7" fmla="*/ 1055600 w 2155539"/>
              <a:gd name="connsiteY7" fmla="*/ 0 h 4667799"/>
              <a:gd name="connsiteX8" fmla="*/ 1478020 w 2155539"/>
              <a:gd name="connsiteY8" fmla="*/ 543328 h 4667799"/>
              <a:gd name="connsiteX9" fmla="*/ 2155539 w 2155539"/>
              <a:gd name="connsiteY9" fmla="*/ 543327 h 4667799"/>
              <a:gd name="connsiteX10" fmla="*/ 1373422 w 2155539"/>
              <a:gd name="connsiteY10" fmla="*/ 4461212 h 4667799"/>
              <a:gd name="connsiteX11" fmla="*/ 1181946 w 2155539"/>
              <a:gd name="connsiteY11" fmla="*/ 4132965 h 4667799"/>
              <a:gd name="connsiteX12" fmla="*/ 1045176 w 2155539"/>
              <a:gd name="connsiteY12" fmla="*/ 3824258 h 4667799"/>
              <a:gd name="connsiteX13" fmla="*/ 982653 w 2155539"/>
              <a:gd name="connsiteY13" fmla="*/ 3871150 h 4667799"/>
              <a:gd name="connsiteX14" fmla="*/ 978746 w 2155539"/>
              <a:gd name="connsiteY14" fmla="*/ 3968841 h 4667799"/>
              <a:gd name="connsiteX15" fmla="*/ 897548 w 2155539"/>
              <a:gd name="connsiteY15" fmla="*/ 3954987 h 4667799"/>
              <a:gd name="connsiteX16" fmla="*/ 836293 w 2155539"/>
              <a:gd name="connsiteY16" fmla="*/ 3800913 h 4667799"/>
              <a:gd name="connsiteX17" fmla="*/ 770978 w 2155539"/>
              <a:gd name="connsiteY17" fmla="*/ 4186861 h 4667799"/>
              <a:gd name="connsiteX18" fmla="*/ 687851 w 2155539"/>
              <a:gd name="connsiteY18" fmla="*/ 3854353 h 4667799"/>
              <a:gd name="connsiteX19" fmla="*/ 616599 w 2155539"/>
              <a:gd name="connsiteY19" fmla="*/ 4234363 h 4667799"/>
              <a:gd name="connsiteX20" fmla="*/ 449113 w 2155539"/>
              <a:gd name="connsiteY20" fmla="*/ 4124363 h 4667799"/>
              <a:gd name="connsiteX21" fmla="*/ 271836 w 2155539"/>
              <a:gd name="connsiteY21" fmla="*/ 2666694 h 4667799"/>
              <a:gd name="connsiteX22" fmla="*/ 296738 w 2155539"/>
              <a:gd name="connsiteY22" fmla="*/ 3858868 h 4667799"/>
              <a:gd name="connsiteX23" fmla="*/ 199413 w 2155539"/>
              <a:gd name="connsiteY23" fmla="*/ 2499770 h 4667799"/>
              <a:gd name="connsiteX24" fmla="*/ 141200 w 2155539"/>
              <a:gd name="connsiteY24" fmla="*/ 2792010 h 4667799"/>
              <a:gd name="connsiteX25" fmla="*/ 77048 w 2155539"/>
              <a:gd name="connsiteY25" fmla="*/ 2452269 h 4667799"/>
              <a:gd name="connsiteX26" fmla="*/ 21288 w 2155539"/>
              <a:gd name="connsiteY26" fmla="*/ 2659461 h 4667799"/>
              <a:gd name="connsiteX27" fmla="*/ 52521 w 2155539"/>
              <a:gd name="connsiteY27" fmla="*/ 1900862 h 4667799"/>
              <a:gd name="connsiteX28" fmla="*/ 117443 w 2155539"/>
              <a:gd name="connsiteY28" fmla="*/ 1989801 h 466779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0 w 2155539"/>
              <a:gd name="connsiteY10" fmla="*/ 4429950 h 4642879"/>
              <a:gd name="connsiteX11" fmla="*/ 1181946 w 2155539"/>
              <a:gd name="connsiteY11" fmla="*/ 4132965 h 4642879"/>
              <a:gd name="connsiteX12" fmla="*/ 1045176 w 2155539"/>
              <a:gd name="connsiteY12" fmla="*/ 3824258 h 4642879"/>
              <a:gd name="connsiteX13" fmla="*/ 982653 w 2155539"/>
              <a:gd name="connsiteY13" fmla="*/ 3871150 h 4642879"/>
              <a:gd name="connsiteX14" fmla="*/ 978746 w 2155539"/>
              <a:gd name="connsiteY14" fmla="*/ 3968841 h 4642879"/>
              <a:gd name="connsiteX15" fmla="*/ 897548 w 2155539"/>
              <a:gd name="connsiteY15" fmla="*/ 3954987 h 4642879"/>
              <a:gd name="connsiteX16" fmla="*/ 836293 w 2155539"/>
              <a:gd name="connsiteY16" fmla="*/ 3800913 h 4642879"/>
              <a:gd name="connsiteX17" fmla="*/ 770978 w 2155539"/>
              <a:gd name="connsiteY17" fmla="*/ 4186861 h 4642879"/>
              <a:gd name="connsiteX18" fmla="*/ 687851 w 2155539"/>
              <a:gd name="connsiteY18" fmla="*/ 3854353 h 4642879"/>
              <a:gd name="connsiteX19" fmla="*/ 616599 w 2155539"/>
              <a:gd name="connsiteY19" fmla="*/ 4234363 h 4642879"/>
              <a:gd name="connsiteX20" fmla="*/ 449113 w 2155539"/>
              <a:gd name="connsiteY20" fmla="*/ 4124363 h 4642879"/>
              <a:gd name="connsiteX21" fmla="*/ 271836 w 2155539"/>
              <a:gd name="connsiteY21" fmla="*/ 2666694 h 4642879"/>
              <a:gd name="connsiteX22" fmla="*/ 296738 w 2155539"/>
              <a:gd name="connsiteY22" fmla="*/ 3858868 h 4642879"/>
              <a:gd name="connsiteX23" fmla="*/ 199413 w 2155539"/>
              <a:gd name="connsiteY23" fmla="*/ 2499770 h 4642879"/>
              <a:gd name="connsiteX24" fmla="*/ 141200 w 2155539"/>
              <a:gd name="connsiteY24" fmla="*/ 2792010 h 4642879"/>
              <a:gd name="connsiteX25" fmla="*/ 77048 w 2155539"/>
              <a:gd name="connsiteY25" fmla="*/ 2452269 h 4642879"/>
              <a:gd name="connsiteX26" fmla="*/ 21288 w 2155539"/>
              <a:gd name="connsiteY26" fmla="*/ 2659461 h 4642879"/>
              <a:gd name="connsiteX27" fmla="*/ 52521 w 2155539"/>
              <a:gd name="connsiteY27" fmla="*/ 1900862 h 4642879"/>
              <a:gd name="connsiteX28" fmla="*/ 117443 w 2155539"/>
              <a:gd name="connsiteY28"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6462"/>
              <a:gd name="connsiteY0" fmla="*/ 1989801 h 4642879"/>
              <a:gd name="connsiteX1" fmla="*/ 100021 w 2156462"/>
              <a:gd name="connsiteY1" fmla="*/ 1782108 h 4642879"/>
              <a:gd name="connsiteX2" fmla="*/ 147523 w 2156462"/>
              <a:gd name="connsiteY2" fmla="*/ 915209 h 4642879"/>
              <a:gd name="connsiteX3" fmla="*/ 64395 w 2156462"/>
              <a:gd name="connsiteY3" fmla="*/ 897396 h 4642879"/>
              <a:gd name="connsiteX4" fmla="*/ 64856 w 2156462"/>
              <a:gd name="connsiteY4" fmla="*/ 656768 h 4642879"/>
              <a:gd name="connsiteX5" fmla="*/ 115977 w 2156462"/>
              <a:gd name="connsiteY5" fmla="*/ 270194 h 4642879"/>
              <a:gd name="connsiteX6" fmla="*/ 633180 w 2156462"/>
              <a:gd name="connsiteY6" fmla="*/ 543328 h 4642879"/>
              <a:gd name="connsiteX7" fmla="*/ 1055600 w 2156462"/>
              <a:gd name="connsiteY7" fmla="*/ 0 h 4642879"/>
              <a:gd name="connsiteX8" fmla="*/ 1478020 w 2156462"/>
              <a:gd name="connsiteY8" fmla="*/ 543328 h 4642879"/>
              <a:gd name="connsiteX9" fmla="*/ 2155539 w 2156462"/>
              <a:gd name="connsiteY9" fmla="*/ 543327 h 4642879"/>
              <a:gd name="connsiteX10" fmla="*/ 1752468 w 2156462"/>
              <a:gd name="connsiteY10" fmla="*/ 4261919 h 4642879"/>
              <a:gd name="connsiteX11" fmla="*/ 1420315 w 2156462"/>
              <a:gd name="connsiteY11" fmla="*/ 3519458 h 4642879"/>
              <a:gd name="connsiteX12" fmla="*/ 1412500 w 2156462"/>
              <a:gd name="connsiteY12" fmla="*/ 4265827 h 4642879"/>
              <a:gd name="connsiteX13" fmla="*/ 1342161 w 2156462"/>
              <a:gd name="connsiteY13" fmla="*/ 4015734 h 4642879"/>
              <a:gd name="connsiteX14" fmla="*/ 1342160 w 2156462"/>
              <a:gd name="connsiteY14" fmla="*/ 4429950 h 4642879"/>
              <a:gd name="connsiteX15" fmla="*/ 1181946 w 2156462"/>
              <a:gd name="connsiteY15" fmla="*/ 4132965 h 4642879"/>
              <a:gd name="connsiteX16" fmla="*/ 1045176 w 2156462"/>
              <a:gd name="connsiteY16" fmla="*/ 3824258 h 4642879"/>
              <a:gd name="connsiteX17" fmla="*/ 982653 w 2156462"/>
              <a:gd name="connsiteY17" fmla="*/ 3871150 h 4642879"/>
              <a:gd name="connsiteX18" fmla="*/ 978746 w 2156462"/>
              <a:gd name="connsiteY18" fmla="*/ 3968841 h 4642879"/>
              <a:gd name="connsiteX19" fmla="*/ 897548 w 2156462"/>
              <a:gd name="connsiteY19" fmla="*/ 3954987 h 4642879"/>
              <a:gd name="connsiteX20" fmla="*/ 836293 w 2156462"/>
              <a:gd name="connsiteY20" fmla="*/ 3800913 h 4642879"/>
              <a:gd name="connsiteX21" fmla="*/ 770978 w 2156462"/>
              <a:gd name="connsiteY21" fmla="*/ 4186861 h 4642879"/>
              <a:gd name="connsiteX22" fmla="*/ 687851 w 2156462"/>
              <a:gd name="connsiteY22" fmla="*/ 3854353 h 4642879"/>
              <a:gd name="connsiteX23" fmla="*/ 616599 w 2156462"/>
              <a:gd name="connsiteY23" fmla="*/ 4234363 h 4642879"/>
              <a:gd name="connsiteX24" fmla="*/ 449113 w 2156462"/>
              <a:gd name="connsiteY24" fmla="*/ 4124363 h 4642879"/>
              <a:gd name="connsiteX25" fmla="*/ 271836 w 2156462"/>
              <a:gd name="connsiteY25" fmla="*/ 2666694 h 4642879"/>
              <a:gd name="connsiteX26" fmla="*/ 296738 w 2156462"/>
              <a:gd name="connsiteY26" fmla="*/ 3858868 h 4642879"/>
              <a:gd name="connsiteX27" fmla="*/ 199413 w 2156462"/>
              <a:gd name="connsiteY27" fmla="*/ 2499770 h 4642879"/>
              <a:gd name="connsiteX28" fmla="*/ 141200 w 2156462"/>
              <a:gd name="connsiteY28" fmla="*/ 2792010 h 4642879"/>
              <a:gd name="connsiteX29" fmla="*/ 77048 w 2156462"/>
              <a:gd name="connsiteY29" fmla="*/ 2452269 h 4642879"/>
              <a:gd name="connsiteX30" fmla="*/ 21288 w 2156462"/>
              <a:gd name="connsiteY30" fmla="*/ 2659461 h 4642879"/>
              <a:gd name="connsiteX31" fmla="*/ 52521 w 2156462"/>
              <a:gd name="connsiteY31" fmla="*/ 1900862 h 4642879"/>
              <a:gd name="connsiteX32" fmla="*/ 117443 w 2156462"/>
              <a:gd name="connsiteY32" fmla="*/ 1989801 h 4642879"/>
              <a:gd name="connsiteX0" fmla="*/ 117443 w 2156511"/>
              <a:gd name="connsiteY0" fmla="*/ 1989801 h 4751874"/>
              <a:gd name="connsiteX1" fmla="*/ 100021 w 2156511"/>
              <a:gd name="connsiteY1" fmla="*/ 1782108 h 4751874"/>
              <a:gd name="connsiteX2" fmla="*/ 147523 w 2156511"/>
              <a:gd name="connsiteY2" fmla="*/ 915209 h 4751874"/>
              <a:gd name="connsiteX3" fmla="*/ 64395 w 2156511"/>
              <a:gd name="connsiteY3" fmla="*/ 897396 h 4751874"/>
              <a:gd name="connsiteX4" fmla="*/ 64856 w 2156511"/>
              <a:gd name="connsiteY4" fmla="*/ 656768 h 4751874"/>
              <a:gd name="connsiteX5" fmla="*/ 115977 w 2156511"/>
              <a:gd name="connsiteY5" fmla="*/ 270194 h 4751874"/>
              <a:gd name="connsiteX6" fmla="*/ 633180 w 2156511"/>
              <a:gd name="connsiteY6" fmla="*/ 543328 h 4751874"/>
              <a:gd name="connsiteX7" fmla="*/ 1055600 w 2156511"/>
              <a:gd name="connsiteY7" fmla="*/ 0 h 4751874"/>
              <a:gd name="connsiteX8" fmla="*/ 1478020 w 2156511"/>
              <a:gd name="connsiteY8" fmla="*/ 543328 h 4751874"/>
              <a:gd name="connsiteX9" fmla="*/ 2155539 w 2156511"/>
              <a:gd name="connsiteY9" fmla="*/ 543327 h 4751874"/>
              <a:gd name="connsiteX10" fmla="*/ 1768099 w 2156511"/>
              <a:gd name="connsiteY10" fmla="*/ 4668319 h 4751874"/>
              <a:gd name="connsiteX11" fmla="*/ 1420315 w 2156511"/>
              <a:gd name="connsiteY11" fmla="*/ 3519458 h 4751874"/>
              <a:gd name="connsiteX12" fmla="*/ 1412500 w 2156511"/>
              <a:gd name="connsiteY12" fmla="*/ 4265827 h 4751874"/>
              <a:gd name="connsiteX13" fmla="*/ 1342161 w 2156511"/>
              <a:gd name="connsiteY13" fmla="*/ 4015734 h 4751874"/>
              <a:gd name="connsiteX14" fmla="*/ 1342160 w 2156511"/>
              <a:gd name="connsiteY14" fmla="*/ 4429950 h 4751874"/>
              <a:gd name="connsiteX15" fmla="*/ 1181946 w 2156511"/>
              <a:gd name="connsiteY15" fmla="*/ 4132965 h 4751874"/>
              <a:gd name="connsiteX16" fmla="*/ 1045176 w 2156511"/>
              <a:gd name="connsiteY16" fmla="*/ 3824258 h 4751874"/>
              <a:gd name="connsiteX17" fmla="*/ 982653 w 2156511"/>
              <a:gd name="connsiteY17" fmla="*/ 3871150 h 4751874"/>
              <a:gd name="connsiteX18" fmla="*/ 978746 w 2156511"/>
              <a:gd name="connsiteY18" fmla="*/ 3968841 h 4751874"/>
              <a:gd name="connsiteX19" fmla="*/ 897548 w 2156511"/>
              <a:gd name="connsiteY19" fmla="*/ 3954987 h 4751874"/>
              <a:gd name="connsiteX20" fmla="*/ 836293 w 2156511"/>
              <a:gd name="connsiteY20" fmla="*/ 3800913 h 4751874"/>
              <a:gd name="connsiteX21" fmla="*/ 770978 w 2156511"/>
              <a:gd name="connsiteY21" fmla="*/ 4186861 h 4751874"/>
              <a:gd name="connsiteX22" fmla="*/ 687851 w 2156511"/>
              <a:gd name="connsiteY22" fmla="*/ 3854353 h 4751874"/>
              <a:gd name="connsiteX23" fmla="*/ 616599 w 2156511"/>
              <a:gd name="connsiteY23" fmla="*/ 4234363 h 4751874"/>
              <a:gd name="connsiteX24" fmla="*/ 449113 w 2156511"/>
              <a:gd name="connsiteY24" fmla="*/ 4124363 h 4751874"/>
              <a:gd name="connsiteX25" fmla="*/ 271836 w 2156511"/>
              <a:gd name="connsiteY25" fmla="*/ 2666694 h 4751874"/>
              <a:gd name="connsiteX26" fmla="*/ 296738 w 2156511"/>
              <a:gd name="connsiteY26" fmla="*/ 3858868 h 4751874"/>
              <a:gd name="connsiteX27" fmla="*/ 199413 w 2156511"/>
              <a:gd name="connsiteY27" fmla="*/ 2499770 h 4751874"/>
              <a:gd name="connsiteX28" fmla="*/ 141200 w 2156511"/>
              <a:gd name="connsiteY28" fmla="*/ 2792010 h 4751874"/>
              <a:gd name="connsiteX29" fmla="*/ 77048 w 2156511"/>
              <a:gd name="connsiteY29" fmla="*/ 2452269 h 4751874"/>
              <a:gd name="connsiteX30" fmla="*/ 21288 w 2156511"/>
              <a:gd name="connsiteY30" fmla="*/ 2659461 h 4751874"/>
              <a:gd name="connsiteX31" fmla="*/ 52521 w 2156511"/>
              <a:gd name="connsiteY31" fmla="*/ 1900862 h 4751874"/>
              <a:gd name="connsiteX32" fmla="*/ 117443 w 2156511"/>
              <a:gd name="connsiteY32" fmla="*/ 1989801 h 4751874"/>
              <a:gd name="connsiteX0" fmla="*/ 117443 w 2156511"/>
              <a:gd name="connsiteY0" fmla="*/ 1989801 h 4730345"/>
              <a:gd name="connsiteX1" fmla="*/ 100021 w 2156511"/>
              <a:gd name="connsiteY1" fmla="*/ 1782108 h 4730345"/>
              <a:gd name="connsiteX2" fmla="*/ 147523 w 2156511"/>
              <a:gd name="connsiteY2" fmla="*/ 915209 h 4730345"/>
              <a:gd name="connsiteX3" fmla="*/ 64395 w 2156511"/>
              <a:gd name="connsiteY3" fmla="*/ 897396 h 4730345"/>
              <a:gd name="connsiteX4" fmla="*/ 64856 w 2156511"/>
              <a:gd name="connsiteY4" fmla="*/ 656768 h 4730345"/>
              <a:gd name="connsiteX5" fmla="*/ 115977 w 2156511"/>
              <a:gd name="connsiteY5" fmla="*/ 270194 h 4730345"/>
              <a:gd name="connsiteX6" fmla="*/ 633180 w 2156511"/>
              <a:gd name="connsiteY6" fmla="*/ 543328 h 4730345"/>
              <a:gd name="connsiteX7" fmla="*/ 1055600 w 2156511"/>
              <a:gd name="connsiteY7" fmla="*/ 0 h 4730345"/>
              <a:gd name="connsiteX8" fmla="*/ 1478020 w 2156511"/>
              <a:gd name="connsiteY8" fmla="*/ 543328 h 4730345"/>
              <a:gd name="connsiteX9" fmla="*/ 2155539 w 2156511"/>
              <a:gd name="connsiteY9" fmla="*/ 543327 h 4730345"/>
              <a:gd name="connsiteX10" fmla="*/ 1768099 w 2156511"/>
              <a:gd name="connsiteY10" fmla="*/ 4668319 h 4730345"/>
              <a:gd name="connsiteX11" fmla="*/ 1420315 w 2156511"/>
              <a:gd name="connsiteY11" fmla="*/ 3519458 h 4730345"/>
              <a:gd name="connsiteX12" fmla="*/ 1412500 w 2156511"/>
              <a:gd name="connsiteY12" fmla="*/ 4265827 h 4730345"/>
              <a:gd name="connsiteX13" fmla="*/ 1342161 w 2156511"/>
              <a:gd name="connsiteY13" fmla="*/ 4015734 h 4730345"/>
              <a:gd name="connsiteX14" fmla="*/ 1342160 w 2156511"/>
              <a:gd name="connsiteY14" fmla="*/ 4429950 h 4730345"/>
              <a:gd name="connsiteX15" fmla="*/ 1181946 w 2156511"/>
              <a:gd name="connsiteY15" fmla="*/ 4132965 h 4730345"/>
              <a:gd name="connsiteX16" fmla="*/ 1045176 w 2156511"/>
              <a:gd name="connsiteY16" fmla="*/ 3824258 h 4730345"/>
              <a:gd name="connsiteX17" fmla="*/ 982653 w 2156511"/>
              <a:gd name="connsiteY17" fmla="*/ 3871150 h 4730345"/>
              <a:gd name="connsiteX18" fmla="*/ 978746 w 2156511"/>
              <a:gd name="connsiteY18" fmla="*/ 3968841 h 4730345"/>
              <a:gd name="connsiteX19" fmla="*/ 897548 w 2156511"/>
              <a:gd name="connsiteY19" fmla="*/ 3954987 h 4730345"/>
              <a:gd name="connsiteX20" fmla="*/ 836293 w 2156511"/>
              <a:gd name="connsiteY20" fmla="*/ 3800913 h 4730345"/>
              <a:gd name="connsiteX21" fmla="*/ 770978 w 2156511"/>
              <a:gd name="connsiteY21" fmla="*/ 4186861 h 4730345"/>
              <a:gd name="connsiteX22" fmla="*/ 687851 w 2156511"/>
              <a:gd name="connsiteY22" fmla="*/ 3854353 h 4730345"/>
              <a:gd name="connsiteX23" fmla="*/ 616599 w 2156511"/>
              <a:gd name="connsiteY23" fmla="*/ 4234363 h 4730345"/>
              <a:gd name="connsiteX24" fmla="*/ 449113 w 2156511"/>
              <a:gd name="connsiteY24" fmla="*/ 4124363 h 4730345"/>
              <a:gd name="connsiteX25" fmla="*/ 271836 w 2156511"/>
              <a:gd name="connsiteY25" fmla="*/ 2666694 h 4730345"/>
              <a:gd name="connsiteX26" fmla="*/ 296738 w 2156511"/>
              <a:gd name="connsiteY26" fmla="*/ 3858868 h 4730345"/>
              <a:gd name="connsiteX27" fmla="*/ 199413 w 2156511"/>
              <a:gd name="connsiteY27" fmla="*/ 2499770 h 4730345"/>
              <a:gd name="connsiteX28" fmla="*/ 141200 w 2156511"/>
              <a:gd name="connsiteY28" fmla="*/ 2792010 h 4730345"/>
              <a:gd name="connsiteX29" fmla="*/ 77048 w 2156511"/>
              <a:gd name="connsiteY29" fmla="*/ 2452269 h 4730345"/>
              <a:gd name="connsiteX30" fmla="*/ 21288 w 2156511"/>
              <a:gd name="connsiteY30" fmla="*/ 2659461 h 4730345"/>
              <a:gd name="connsiteX31" fmla="*/ 52521 w 2156511"/>
              <a:gd name="connsiteY31" fmla="*/ 1900862 h 4730345"/>
              <a:gd name="connsiteX32" fmla="*/ 117443 w 2156511"/>
              <a:gd name="connsiteY32" fmla="*/ 1989801 h 4730345"/>
              <a:gd name="connsiteX0" fmla="*/ 117443 w 2156133"/>
              <a:gd name="connsiteY0" fmla="*/ 1989801 h 4730345"/>
              <a:gd name="connsiteX1" fmla="*/ 100021 w 2156133"/>
              <a:gd name="connsiteY1" fmla="*/ 1782108 h 4730345"/>
              <a:gd name="connsiteX2" fmla="*/ 147523 w 2156133"/>
              <a:gd name="connsiteY2" fmla="*/ 915209 h 4730345"/>
              <a:gd name="connsiteX3" fmla="*/ 64395 w 2156133"/>
              <a:gd name="connsiteY3" fmla="*/ 897396 h 4730345"/>
              <a:gd name="connsiteX4" fmla="*/ 64856 w 2156133"/>
              <a:gd name="connsiteY4" fmla="*/ 656768 h 4730345"/>
              <a:gd name="connsiteX5" fmla="*/ 115977 w 2156133"/>
              <a:gd name="connsiteY5" fmla="*/ 270194 h 4730345"/>
              <a:gd name="connsiteX6" fmla="*/ 633180 w 2156133"/>
              <a:gd name="connsiteY6" fmla="*/ 543328 h 4730345"/>
              <a:gd name="connsiteX7" fmla="*/ 1055600 w 2156133"/>
              <a:gd name="connsiteY7" fmla="*/ 0 h 4730345"/>
              <a:gd name="connsiteX8" fmla="*/ 1478020 w 2156133"/>
              <a:gd name="connsiteY8" fmla="*/ 543328 h 4730345"/>
              <a:gd name="connsiteX9" fmla="*/ 2155539 w 2156133"/>
              <a:gd name="connsiteY9" fmla="*/ 543327 h 4730345"/>
              <a:gd name="connsiteX10" fmla="*/ 1768099 w 2156133"/>
              <a:gd name="connsiteY10" fmla="*/ 4668319 h 4730345"/>
              <a:gd name="connsiteX11" fmla="*/ 1420315 w 2156133"/>
              <a:gd name="connsiteY11" fmla="*/ 3519458 h 4730345"/>
              <a:gd name="connsiteX12" fmla="*/ 1412500 w 2156133"/>
              <a:gd name="connsiteY12" fmla="*/ 4265827 h 4730345"/>
              <a:gd name="connsiteX13" fmla="*/ 1342161 w 2156133"/>
              <a:gd name="connsiteY13" fmla="*/ 4015734 h 4730345"/>
              <a:gd name="connsiteX14" fmla="*/ 1342160 w 2156133"/>
              <a:gd name="connsiteY14" fmla="*/ 4429950 h 4730345"/>
              <a:gd name="connsiteX15" fmla="*/ 1181946 w 2156133"/>
              <a:gd name="connsiteY15" fmla="*/ 4132965 h 4730345"/>
              <a:gd name="connsiteX16" fmla="*/ 1045176 w 2156133"/>
              <a:gd name="connsiteY16" fmla="*/ 3824258 h 4730345"/>
              <a:gd name="connsiteX17" fmla="*/ 982653 w 2156133"/>
              <a:gd name="connsiteY17" fmla="*/ 3871150 h 4730345"/>
              <a:gd name="connsiteX18" fmla="*/ 978746 w 2156133"/>
              <a:gd name="connsiteY18" fmla="*/ 3968841 h 4730345"/>
              <a:gd name="connsiteX19" fmla="*/ 897548 w 2156133"/>
              <a:gd name="connsiteY19" fmla="*/ 3954987 h 4730345"/>
              <a:gd name="connsiteX20" fmla="*/ 836293 w 2156133"/>
              <a:gd name="connsiteY20" fmla="*/ 3800913 h 4730345"/>
              <a:gd name="connsiteX21" fmla="*/ 770978 w 2156133"/>
              <a:gd name="connsiteY21" fmla="*/ 4186861 h 4730345"/>
              <a:gd name="connsiteX22" fmla="*/ 687851 w 2156133"/>
              <a:gd name="connsiteY22" fmla="*/ 3854353 h 4730345"/>
              <a:gd name="connsiteX23" fmla="*/ 616599 w 2156133"/>
              <a:gd name="connsiteY23" fmla="*/ 4234363 h 4730345"/>
              <a:gd name="connsiteX24" fmla="*/ 449113 w 2156133"/>
              <a:gd name="connsiteY24" fmla="*/ 4124363 h 4730345"/>
              <a:gd name="connsiteX25" fmla="*/ 271836 w 2156133"/>
              <a:gd name="connsiteY25" fmla="*/ 2666694 h 4730345"/>
              <a:gd name="connsiteX26" fmla="*/ 296738 w 2156133"/>
              <a:gd name="connsiteY26" fmla="*/ 3858868 h 4730345"/>
              <a:gd name="connsiteX27" fmla="*/ 199413 w 2156133"/>
              <a:gd name="connsiteY27" fmla="*/ 2499770 h 4730345"/>
              <a:gd name="connsiteX28" fmla="*/ 141200 w 2156133"/>
              <a:gd name="connsiteY28" fmla="*/ 2792010 h 4730345"/>
              <a:gd name="connsiteX29" fmla="*/ 77048 w 2156133"/>
              <a:gd name="connsiteY29" fmla="*/ 2452269 h 4730345"/>
              <a:gd name="connsiteX30" fmla="*/ 21288 w 2156133"/>
              <a:gd name="connsiteY30" fmla="*/ 2659461 h 4730345"/>
              <a:gd name="connsiteX31" fmla="*/ 52521 w 2156133"/>
              <a:gd name="connsiteY31" fmla="*/ 1900862 h 4730345"/>
              <a:gd name="connsiteX32" fmla="*/ 117443 w 2156133"/>
              <a:gd name="connsiteY32" fmla="*/ 1989801 h 4730345"/>
              <a:gd name="connsiteX0" fmla="*/ 117443 w 2159563"/>
              <a:gd name="connsiteY0" fmla="*/ 1989801 h 4730345"/>
              <a:gd name="connsiteX1" fmla="*/ 100021 w 2159563"/>
              <a:gd name="connsiteY1" fmla="*/ 1782108 h 4730345"/>
              <a:gd name="connsiteX2" fmla="*/ 147523 w 2159563"/>
              <a:gd name="connsiteY2" fmla="*/ 915209 h 4730345"/>
              <a:gd name="connsiteX3" fmla="*/ 64395 w 2159563"/>
              <a:gd name="connsiteY3" fmla="*/ 897396 h 4730345"/>
              <a:gd name="connsiteX4" fmla="*/ 64856 w 2159563"/>
              <a:gd name="connsiteY4" fmla="*/ 656768 h 4730345"/>
              <a:gd name="connsiteX5" fmla="*/ 115977 w 2159563"/>
              <a:gd name="connsiteY5" fmla="*/ 270194 h 4730345"/>
              <a:gd name="connsiteX6" fmla="*/ 633180 w 2159563"/>
              <a:gd name="connsiteY6" fmla="*/ 543328 h 4730345"/>
              <a:gd name="connsiteX7" fmla="*/ 1055600 w 2159563"/>
              <a:gd name="connsiteY7" fmla="*/ 0 h 4730345"/>
              <a:gd name="connsiteX8" fmla="*/ 1478020 w 2159563"/>
              <a:gd name="connsiteY8" fmla="*/ 543328 h 4730345"/>
              <a:gd name="connsiteX9" fmla="*/ 2155539 w 2159563"/>
              <a:gd name="connsiteY9" fmla="*/ 543327 h 4730345"/>
              <a:gd name="connsiteX10" fmla="*/ 1646960 w 2159563"/>
              <a:gd name="connsiteY10" fmla="*/ 3265458 h 4730345"/>
              <a:gd name="connsiteX11" fmla="*/ 1768099 w 2159563"/>
              <a:gd name="connsiteY11" fmla="*/ 4668319 h 4730345"/>
              <a:gd name="connsiteX12" fmla="*/ 1420315 w 2159563"/>
              <a:gd name="connsiteY12" fmla="*/ 3519458 h 4730345"/>
              <a:gd name="connsiteX13" fmla="*/ 1412500 w 2159563"/>
              <a:gd name="connsiteY13" fmla="*/ 4265827 h 4730345"/>
              <a:gd name="connsiteX14" fmla="*/ 1342161 w 2159563"/>
              <a:gd name="connsiteY14" fmla="*/ 4015734 h 4730345"/>
              <a:gd name="connsiteX15" fmla="*/ 1342160 w 2159563"/>
              <a:gd name="connsiteY15" fmla="*/ 4429950 h 4730345"/>
              <a:gd name="connsiteX16" fmla="*/ 1181946 w 2159563"/>
              <a:gd name="connsiteY16" fmla="*/ 4132965 h 4730345"/>
              <a:gd name="connsiteX17" fmla="*/ 1045176 w 2159563"/>
              <a:gd name="connsiteY17" fmla="*/ 3824258 h 4730345"/>
              <a:gd name="connsiteX18" fmla="*/ 982653 w 2159563"/>
              <a:gd name="connsiteY18" fmla="*/ 3871150 h 4730345"/>
              <a:gd name="connsiteX19" fmla="*/ 978746 w 2159563"/>
              <a:gd name="connsiteY19" fmla="*/ 3968841 h 4730345"/>
              <a:gd name="connsiteX20" fmla="*/ 897548 w 2159563"/>
              <a:gd name="connsiteY20" fmla="*/ 3954987 h 4730345"/>
              <a:gd name="connsiteX21" fmla="*/ 836293 w 2159563"/>
              <a:gd name="connsiteY21" fmla="*/ 3800913 h 4730345"/>
              <a:gd name="connsiteX22" fmla="*/ 770978 w 2159563"/>
              <a:gd name="connsiteY22" fmla="*/ 4186861 h 4730345"/>
              <a:gd name="connsiteX23" fmla="*/ 687851 w 2159563"/>
              <a:gd name="connsiteY23" fmla="*/ 3854353 h 4730345"/>
              <a:gd name="connsiteX24" fmla="*/ 616599 w 2159563"/>
              <a:gd name="connsiteY24" fmla="*/ 4234363 h 4730345"/>
              <a:gd name="connsiteX25" fmla="*/ 449113 w 2159563"/>
              <a:gd name="connsiteY25" fmla="*/ 4124363 h 4730345"/>
              <a:gd name="connsiteX26" fmla="*/ 271836 w 2159563"/>
              <a:gd name="connsiteY26" fmla="*/ 2666694 h 4730345"/>
              <a:gd name="connsiteX27" fmla="*/ 296738 w 2159563"/>
              <a:gd name="connsiteY27" fmla="*/ 3858868 h 4730345"/>
              <a:gd name="connsiteX28" fmla="*/ 199413 w 2159563"/>
              <a:gd name="connsiteY28" fmla="*/ 2499770 h 4730345"/>
              <a:gd name="connsiteX29" fmla="*/ 141200 w 2159563"/>
              <a:gd name="connsiteY29" fmla="*/ 2792010 h 4730345"/>
              <a:gd name="connsiteX30" fmla="*/ 77048 w 2159563"/>
              <a:gd name="connsiteY30" fmla="*/ 2452269 h 4730345"/>
              <a:gd name="connsiteX31" fmla="*/ 21288 w 2159563"/>
              <a:gd name="connsiteY31" fmla="*/ 2659461 h 4730345"/>
              <a:gd name="connsiteX32" fmla="*/ 52521 w 2159563"/>
              <a:gd name="connsiteY32" fmla="*/ 1900862 h 4730345"/>
              <a:gd name="connsiteX33" fmla="*/ 117443 w 2159563"/>
              <a:gd name="connsiteY33" fmla="*/ 1989801 h 4730345"/>
              <a:gd name="connsiteX0" fmla="*/ 117443 w 2159563"/>
              <a:gd name="connsiteY0" fmla="*/ 1989801 h 4730345"/>
              <a:gd name="connsiteX1" fmla="*/ 100021 w 2159563"/>
              <a:gd name="connsiteY1" fmla="*/ 1782108 h 4730345"/>
              <a:gd name="connsiteX2" fmla="*/ 147523 w 2159563"/>
              <a:gd name="connsiteY2" fmla="*/ 915209 h 4730345"/>
              <a:gd name="connsiteX3" fmla="*/ 64395 w 2159563"/>
              <a:gd name="connsiteY3" fmla="*/ 897396 h 4730345"/>
              <a:gd name="connsiteX4" fmla="*/ 64856 w 2159563"/>
              <a:gd name="connsiteY4" fmla="*/ 656768 h 4730345"/>
              <a:gd name="connsiteX5" fmla="*/ 115977 w 2159563"/>
              <a:gd name="connsiteY5" fmla="*/ 270194 h 4730345"/>
              <a:gd name="connsiteX6" fmla="*/ 633180 w 2159563"/>
              <a:gd name="connsiteY6" fmla="*/ 543328 h 4730345"/>
              <a:gd name="connsiteX7" fmla="*/ 1055600 w 2159563"/>
              <a:gd name="connsiteY7" fmla="*/ 0 h 4730345"/>
              <a:gd name="connsiteX8" fmla="*/ 1478020 w 2159563"/>
              <a:gd name="connsiteY8" fmla="*/ 543328 h 4730345"/>
              <a:gd name="connsiteX9" fmla="*/ 2155539 w 2159563"/>
              <a:gd name="connsiteY9" fmla="*/ 543327 h 4730345"/>
              <a:gd name="connsiteX10" fmla="*/ 1646960 w 2159563"/>
              <a:gd name="connsiteY10" fmla="*/ 3265458 h 4730345"/>
              <a:gd name="connsiteX11" fmla="*/ 1768099 w 2159563"/>
              <a:gd name="connsiteY11" fmla="*/ 4668319 h 4730345"/>
              <a:gd name="connsiteX12" fmla="*/ 1420315 w 2159563"/>
              <a:gd name="connsiteY12" fmla="*/ 3519458 h 4730345"/>
              <a:gd name="connsiteX13" fmla="*/ 1412500 w 2159563"/>
              <a:gd name="connsiteY13" fmla="*/ 4265827 h 4730345"/>
              <a:gd name="connsiteX14" fmla="*/ 1342161 w 2159563"/>
              <a:gd name="connsiteY14" fmla="*/ 4015734 h 4730345"/>
              <a:gd name="connsiteX15" fmla="*/ 1342160 w 2159563"/>
              <a:gd name="connsiteY15" fmla="*/ 4429950 h 4730345"/>
              <a:gd name="connsiteX16" fmla="*/ 1181946 w 2159563"/>
              <a:gd name="connsiteY16" fmla="*/ 4132965 h 4730345"/>
              <a:gd name="connsiteX17" fmla="*/ 1045176 w 2159563"/>
              <a:gd name="connsiteY17" fmla="*/ 3824258 h 4730345"/>
              <a:gd name="connsiteX18" fmla="*/ 982653 w 2159563"/>
              <a:gd name="connsiteY18" fmla="*/ 3871150 h 4730345"/>
              <a:gd name="connsiteX19" fmla="*/ 978746 w 2159563"/>
              <a:gd name="connsiteY19" fmla="*/ 3968841 h 4730345"/>
              <a:gd name="connsiteX20" fmla="*/ 897548 w 2159563"/>
              <a:gd name="connsiteY20" fmla="*/ 3954987 h 4730345"/>
              <a:gd name="connsiteX21" fmla="*/ 836293 w 2159563"/>
              <a:gd name="connsiteY21" fmla="*/ 3800913 h 4730345"/>
              <a:gd name="connsiteX22" fmla="*/ 770978 w 2159563"/>
              <a:gd name="connsiteY22" fmla="*/ 4186861 h 4730345"/>
              <a:gd name="connsiteX23" fmla="*/ 687851 w 2159563"/>
              <a:gd name="connsiteY23" fmla="*/ 3854353 h 4730345"/>
              <a:gd name="connsiteX24" fmla="*/ 616599 w 2159563"/>
              <a:gd name="connsiteY24" fmla="*/ 4234363 h 4730345"/>
              <a:gd name="connsiteX25" fmla="*/ 449113 w 2159563"/>
              <a:gd name="connsiteY25" fmla="*/ 4124363 h 4730345"/>
              <a:gd name="connsiteX26" fmla="*/ 271836 w 2159563"/>
              <a:gd name="connsiteY26" fmla="*/ 2666694 h 4730345"/>
              <a:gd name="connsiteX27" fmla="*/ 296738 w 2159563"/>
              <a:gd name="connsiteY27" fmla="*/ 3858868 h 4730345"/>
              <a:gd name="connsiteX28" fmla="*/ 199413 w 2159563"/>
              <a:gd name="connsiteY28" fmla="*/ 2499770 h 4730345"/>
              <a:gd name="connsiteX29" fmla="*/ 141200 w 2159563"/>
              <a:gd name="connsiteY29" fmla="*/ 2792010 h 4730345"/>
              <a:gd name="connsiteX30" fmla="*/ 77048 w 2159563"/>
              <a:gd name="connsiteY30" fmla="*/ 2452269 h 4730345"/>
              <a:gd name="connsiteX31" fmla="*/ 21288 w 2159563"/>
              <a:gd name="connsiteY31" fmla="*/ 2659461 h 4730345"/>
              <a:gd name="connsiteX32" fmla="*/ 52521 w 2159563"/>
              <a:gd name="connsiteY32" fmla="*/ 1900862 h 4730345"/>
              <a:gd name="connsiteX33" fmla="*/ 117443 w 2159563"/>
              <a:gd name="connsiteY33" fmla="*/ 1989801 h 4730345"/>
              <a:gd name="connsiteX0" fmla="*/ 117443 w 2159289"/>
              <a:gd name="connsiteY0" fmla="*/ 1989801 h 4730345"/>
              <a:gd name="connsiteX1" fmla="*/ 100021 w 2159289"/>
              <a:gd name="connsiteY1" fmla="*/ 1782108 h 4730345"/>
              <a:gd name="connsiteX2" fmla="*/ 147523 w 2159289"/>
              <a:gd name="connsiteY2" fmla="*/ 915209 h 4730345"/>
              <a:gd name="connsiteX3" fmla="*/ 64395 w 2159289"/>
              <a:gd name="connsiteY3" fmla="*/ 897396 h 4730345"/>
              <a:gd name="connsiteX4" fmla="*/ 64856 w 2159289"/>
              <a:gd name="connsiteY4" fmla="*/ 656768 h 4730345"/>
              <a:gd name="connsiteX5" fmla="*/ 115977 w 2159289"/>
              <a:gd name="connsiteY5" fmla="*/ 270194 h 4730345"/>
              <a:gd name="connsiteX6" fmla="*/ 633180 w 2159289"/>
              <a:gd name="connsiteY6" fmla="*/ 543328 h 4730345"/>
              <a:gd name="connsiteX7" fmla="*/ 1055600 w 2159289"/>
              <a:gd name="connsiteY7" fmla="*/ 0 h 4730345"/>
              <a:gd name="connsiteX8" fmla="*/ 1478020 w 2159289"/>
              <a:gd name="connsiteY8" fmla="*/ 543328 h 4730345"/>
              <a:gd name="connsiteX9" fmla="*/ 2155539 w 2159289"/>
              <a:gd name="connsiteY9" fmla="*/ 543327 h 4730345"/>
              <a:gd name="connsiteX10" fmla="*/ 1607883 w 2159289"/>
              <a:gd name="connsiteY10" fmla="*/ 3269366 h 4730345"/>
              <a:gd name="connsiteX11" fmla="*/ 1768099 w 2159289"/>
              <a:gd name="connsiteY11" fmla="*/ 4668319 h 4730345"/>
              <a:gd name="connsiteX12" fmla="*/ 1420315 w 2159289"/>
              <a:gd name="connsiteY12" fmla="*/ 3519458 h 4730345"/>
              <a:gd name="connsiteX13" fmla="*/ 1412500 w 2159289"/>
              <a:gd name="connsiteY13" fmla="*/ 4265827 h 4730345"/>
              <a:gd name="connsiteX14" fmla="*/ 1342161 w 2159289"/>
              <a:gd name="connsiteY14" fmla="*/ 4015734 h 4730345"/>
              <a:gd name="connsiteX15" fmla="*/ 1342160 w 2159289"/>
              <a:gd name="connsiteY15" fmla="*/ 4429950 h 4730345"/>
              <a:gd name="connsiteX16" fmla="*/ 1181946 w 2159289"/>
              <a:gd name="connsiteY16" fmla="*/ 4132965 h 4730345"/>
              <a:gd name="connsiteX17" fmla="*/ 1045176 w 2159289"/>
              <a:gd name="connsiteY17" fmla="*/ 3824258 h 4730345"/>
              <a:gd name="connsiteX18" fmla="*/ 982653 w 2159289"/>
              <a:gd name="connsiteY18" fmla="*/ 3871150 h 4730345"/>
              <a:gd name="connsiteX19" fmla="*/ 978746 w 2159289"/>
              <a:gd name="connsiteY19" fmla="*/ 3968841 h 4730345"/>
              <a:gd name="connsiteX20" fmla="*/ 897548 w 2159289"/>
              <a:gd name="connsiteY20" fmla="*/ 3954987 h 4730345"/>
              <a:gd name="connsiteX21" fmla="*/ 836293 w 2159289"/>
              <a:gd name="connsiteY21" fmla="*/ 3800913 h 4730345"/>
              <a:gd name="connsiteX22" fmla="*/ 770978 w 2159289"/>
              <a:gd name="connsiteY22" fmla="*/ 4186861 h 4730345"/>
              <a:gd name="connsiteX23" fmla="*/ 687851 w 2159289"/>
              <a:gd name="connsiteY23" fmla="*/ 3854353 h 4730345"/>
              <a:gd name="connsiteX24" fmla="*/ 616599 w 2159289"/>
              <a:gd name="connsiteY24" fmla="*/ 4234363 h 4730345"/>
              <a:gd name="connsiteX25" fmla="*/ 449113 w 2159289"/>
              <a:gd name="connsiteY25" fmla="*/ 4124363 h 4730345"/>
              <a:gd name="connsiteX26" fmla="*/ 271836 w 2159289"/>
              <a:gd name="connsiteY26" fmla="*/ 2666694 h 4730345"/>
              <a:gd name="connsiteX27" fmla="*/ 296738 w 2159289"/>
              <a:gd name="connsiteY27" fmla="*/ 3858868 h 4730345"/>
              <a:gd name="connsiteX28" fmla="*/ 199413 w 2159289"/>
              <a:gd name="connsiteY28" fmla="*/ 2499770 h 4730345"/>
              <a:gd name="connsiteX29" fmla="*/ 141200 w 2159289"/>
              <a:gd name="connsiteY29" fmla="*/ 2792010 h 4730345"/>
              <a:gd name="connsiteX30" fmla="*/ 77048 w 2159289"/>
              <a:gd name="connsiteY30" fmla="*/ 2452269 h 4730345"/>
              <a:gd name="connsiteX31" fmla="*/ 21288 w 2159289"/>
              <a:gd name="connsiteY31" fmla="*/ 2659461 h 4730345"/>
              <a:gd name="connsiteX32" fmla="*/ 52521 w 2159289"/>
              <a:gd name="connsiteY32" fmla="*/ 1900862 h 4730345"/>
              <a:gd name="connsiteX33" fmla="*/ 117443 w 2159289"/>
              <a:gd name="connsiteY33" fmla="*/ 1989801 h 4730345"/>
              <a:gd name="connsiteX0" fmla="*/ 117443 w 2159396"/>
              <a:gd name="connsiteY0" fmla="*/ 1989801 h 4730345"/>
              <a:gd name="connsiteX1" fmla="*/ 100021 w 2159396"/>
              <a:gd name="connsiteY1" fmla="*/ 1782108 h 4730345"/>
              <a:gd name="connsiteX2" fmla="*/ 147523 w 2159396"/>
              <a:gd name="connsiteY2" fmla="*/ 915209 h 4730345"/>
              <a:gd name="connsiteX3" fmla="*/ 64395 w 2159396"/>
              <a:gd name="connsiteY3" fmla="*/ 897396 h 4730345"/>
              <a:gd name="connsiteX4" fmla="*/ 64856 w 2159396"/>
              <a:gd name="connsiteY4" fmla="*/ 656768 h 4730345"/>
              <a:gd name="connsiteX5" fmla="*/ 115977 w 2159396"/>
              <a:gd name="connsiteY5" fmla="*/ 270194 h 4730345"/>
              <a:gd name="connsiteX6" fmla="*/ 633180 w 2159396"/>
              <a:gd name="connsiteY6" fmla="*/ 543328 h 4730345"/>
              <a:gd name="connsiteX7" fmla="*/ 1055600 w 2159396"/>
              <a:gd name="connsiteY7" fmla="*/ 0 h 4730345"/>
              <a:gd name="connsiteX8" fmla="*/ 1478020 w 2159396"/>
              <a:gd name="connsiteY8" fmla="*/ 543328 h 4730345"/>
              <a:gd name="connsiteX9" fmla="*/ 2155539 w 2159396"/>
              <a:gd name="connsiteY9" fmla="*/ 543327 h 4730345"/>
              <a:gd name="connsiteX10" fmla="*/ 1850160 w 2159396"/>
              <a:gd name="connsiteY10" fmla="*/ 3480381 h 4730345"/>
              <a:gd name="connsiteX11" fmla="*/ 1607883 w 2159396"/>
              <a:gd name="connsiteY11" fmla="*/ 3269366 h 4730345"/>
              <a:gd name="connsiteX12" fmla="*/ 1768099 w 2159396"/>
              <a:gd name="connsiteY12" fmla="*/ 4668319 h 4730345"/>
              <a:gd name="connsiteX13" fmla="*/ 1420315 w 2159396"/>
              <a:gd name="connsiteY13" fmla="*/ 3519458 h 4730345"/>
              <a:gd name="connsiteX14" fmla="*/ 1412500 w 2159396"/>
              <a:gd name="connsiteY14" fmla="*/ 4265827 h 4730345"/>
              <a:gd name="connsiteX15" fmla="*/ 1342161 w 2159396"/>
              <a:gd name="connsiteY15" fmla="*/ 4015734 h 4730345"/>
              <a:gd name="connsiteX16" fmla="*/ 1342160 w 2159396"/>
              <a:gd name="connsiteY16" fmla="*/ 4429950 h 4730345"/>
              <a:gd name="connsiteX17" fmla="*/ 1181946 w 2159396"/>
              <a:gd name="connsiteY17" fmla="*/ 4132965 h 4730345"/>
              <a:gd name="connsiteX18" fmla="*/ 1045176 w 2159396"/>
              <a:gd name="connsiteY18" fmla="*/ 3824258 h 4730345"/>
              <a:gd name="connsiteX19" fmla="*/ 982653 w 2159396"/>
              <a:gd name="connsiteY19" fmla="*/ 3871150 h 4730345"/>
              <a:gd name="connsiteX20" fmla="*/ 978746 w 2159396"/>
              <a:gd name="connsiteY20" fmla="*/ 3968841 h 4730345"/>
              <a:gd name="connsiteX21" fmla="*/ 897548 w 2159396"/>
              <a:gd name="connsiteY21" fmla="*/ 3954987 h 4730345"/>
              <a:gd name="connsiteX22" fmla="*/ 836293 w 2159396"/>
              <a:gd name="connsiteY22" fmla="*/ 3800913 h 4730345"/>
              <a:gd name="connsiteX23" fmla="*/ 770978 w 2159396"/>
              <a:gd name="connsiteY23" fmla="*/ 4186861 h 4730345"/>
              <a:gd name="connsiteX24" fmla="*/ 687851 w 2159396"/>
              <a:gd name="connsiteY24" fmla="*/ 3854353 h 4730345"/>
              <a:gd name="connsiteX25" fmla="*/ 616599 w 2159396"/>
              <a:gd name="connsiteY25" fmla="*/ 4234363 h 4730345"/>
              <a:gd name="connsiteX26" fmla="*/ 449113 w 2159396"/>
              <a:gd name="connsiteY26" fmla="*/ 4124363 h 4730345"/>
              <a:gd name="connsiteX27" fmla="*/ 271836 w 2159396"/>
              <a:gd name="connsiteY27" fmla="*/ 2666694 h 4730345"/>
              <a:gd name="connsiteX28" fmla="*/ 296738 w 2159396"/>
              <a:gd name="connsiteY28" fmla="*/ 3858868 h 4730345"/>
              <a:gd name="connsiteX29" fmla="*/ 199413 w 2159396"/>
              <a:gd name="connsiteY29" fmla="*/ 2499770 h 4730345"/>
              <a:gd name="connsiteX30" fmla="*/ 141200 w 2159396"/>
              <a:gd name="connsiteY30" fmla="*/ 2792010 h 4730345"/>
              <a:gd name="connsiteX31" fmla="*/ 77048 w 2159396"/>
              <a:gd name="connsiteY31" fmla="*/ 2452269 h 4730345"/>
              <a:gd name="connsiteX32" fmla="*/ 21288 w 2159396"/>
              <a:gd name="connsiteY32" fmla="*/ 2659461 h 4730345"/>
              <a:gd name="connsiteX33" fmla="*/ 52521 w 2159396"/>
              <a:gd name="connsiteY33" fmla="*/ 1900862 h 4730345"/>
              <a:gd name="connsiteX34" fmla="*/ 117443 w 2159396"/>
              <a:gd name="connsiteY34" fmla="*/ 1989801 h 4730345"/>
              <a:gd name="connsiteX0" fmla="*/ 117443 w 2158402"/>
              <a:gd name="connsiteY0" fmla="*/ 1989801 h 4730345"/>
              <a:gd name="connsiteX1" fmla="*/ 100021 w 2158402"/>
              <a:gd name="connsiteY1" fmla="*/ 1782108 h 4730345"/>
              <a:gd name="connsiteX2" fmla="*/ 147523 w 2158402"/>
              <a:gd name="connsiteY2" fmla="*/ 915209 h 4730345"/>
              <a:gd name="connsiteX3" fmla="*/ 64395 w 2158402"/>
              <a:gd name="connsiteY3" fmla="*/ 897396 h 4730345"/>
              <a:gd name="connsiteX4" fmla="*/ 64856 w 2158402"/>
              <a:gd name="connsiteY4" fmla="*/ 656768 h 4730345"/>
              <a:gd name="connsiteX5" fmla="*/ 115977 w 2158402"/>
              <a:gd name="connsiteY5" fmla="*/ 270194 h 4730345"/>
              <a:gd name="connsiteX6" fmla="*/ 633180 w 2158402"/>
              <a:gd name="connsiteY6" fmla="*/ 543328 h 4730345"/>
              <a:gd name="connsiteX7" fmla="*/ 1055600 w 2158402"/>
              <a:gd name="connsiteY7" fmla="*/ 0 h 4730345"/>
              <a:gd name="connsiteX8" fmla="*/ 1478020 w 2158402"/>
              <a:gd name="connsiteY8" fmla="*/ 543328 h 4730345"/>
              <a:gd name="connsiteX9" fmla="*/ 2155539 w 2158402"/>
              <a:gd name="connsiteY9" fmla="*/ 543327 h 4730345"/>
              <a:gd name="connsiteX10" fmla="*/ 1752468 w 2158402"/>
              <a:gd name="connsiteY10" fmla="*/ 3863335 h 4730345"/>
              <a:gd name="connsiteX11" fmla="*/ 1607883 w 2158402"/>
              <a:gd name="connsiteY11" fmla="*/ 3269366 h 4730345"/>
              <a:gd name="connsiteX12" fmla="*/ 1768099 w 2158402"/>
              <a:gd name="connsiteY12" fmla="*/ 4668319 h 4730345"/>
              <a:gd name="connsiteX13" fmla="*/ 1420315 w 2158402"/>
              <a:gd name="connsiteY13" fmla="*/ 3519458 h 4730345"/>
              <a:gd name="connsiteX14" fmla="*/ 1412500 w 2158402"/>
              <a:gd name="connsiteY14" fmla="*/ 4265827 h 4730345"/>
              <a:gd name="connsiteX15" fmla="*/ 1342161 w 2158402"/>
              <a:gd name="connsiteY15" fmla="*/ 4015734 h 4730345"/>
              <a:gd name="connsiteX16" fmla="*/ 1342160 w 2158402"/>
              <a:gd name="connsiteY16" fmla="*/ 4429950 h 4730345"/>
              <a:gd name="connsiteX17" fmla="*/ 1181946 w 2158402"/>
              <a:gd name="connsiteY17" fmla="*/ 4132965 h 4730345"/>
              <a:gd name="connsiteX18" fmla="*/ 1045176 w 2158402"/>
              <a:gd name="connsiteY18" fmla="*/ 3824258 h 4730345"/>
              <a:gd name="connsiteX19" fmla="*/ 982653 w 2158402"/>
              <a:gd name="connsiteY19" fmla="*/ 3871150 h 4730345"/>
              <a:gd name="connsiteX20" fmla="*/ 978746 w 2158402"/>
              <a:gd name="connsiteY20" fmla="*/ 3968841 h 4730345"/>
              <a:gd name="connsiteX21" fmla="*/ 897548 w 2158402"/>
              <a:gd name="connsiteY21" fmla="*/ 3954987 h 4730345"/>
              <a:gd name="connsiteX22" fmla="*/ 836293 w 2158402"/>
              <a:gd name="connsiteY22" fmla="*/ 3800913 h 4730345"/>
              <a:gd name="connsiteX23" fmla="*/ 770978 w 2158402"/>
              <a:gd name="connsiteY23" fmla="*/ 4186861 h 4730345"/>
              <a:gd name="connsiteX24" fmla="*/ 687851 w 2158402"/>
              <a:gd name="connsiteY24" fmla="*/ 3854353 h 4730345"/>
              <a:gd name="connsiteX25" fmla="*/ 616599 w 2158402"/>
              <a:gd name="connsiteY25" fmla="*/ 4234363 h 4730345"/>
              <a:gd name="connsiteX26" fmla="*/ 449113 w 2158402"/>
              <a:gd name="connsiteY26" fmla="*/ 4124363 h 4730345"/>
              <a:gd name="connsiteX27" fmla="*/ 271836 w 2158402"/>
              <a:gd name="connsiteY27" fmla="*/ 2666694 h 4730345"/>
              <a:gd name="connsiteX28" fmla="*/ 296738 w 2158402"/>
              <a:gd name="connsiteY28" fmla="*/ 3858868 h 4730345"/>
              <a:gd name="connsiteX29" fmla="*/ 199413 w 2158402"/>
              <a:gd name="connsiteY29" fmla="*/ 2499770 h 4730345"/>
              <a:gd name="connsiteX30" fmla="*/ 141200 w 2158402"/>
              <a:gd name="connsiteY30" fmla="*/ 2792010 h 4730345"/>
              <a:gd name="connsiteX31" fmla="*/ 77048 w 2158402"/>
              <a:gd name="connsiteY31" fmla="*/ 2452269 h 4730345"/>
              <a:gd name="connsiteX32" fmla="*/ 21288 w 2158402"/>
              <a:gd name="connsiteY32" fmla="*/ 2659461 h 4730345"/>
              <a:gd name="connsiteX33" fmla="*/ 52521 w 2158402"/>
              <a:gd name="connsiteY33" fmla="*/ 1900862 h 4730345"/>
              <a:gd name="connsiteX34" fmla="*/ 117443 w 2158402"/>
              <a:gd name="connsiteY34" fmla="*/ 1989801 h 4730345"/>
              <a:gd name="connsiteX0" fmla="*/ 117443 w 2158402"/>
              <a:gd name="connsiteY0" fmla="*/ 1989801 h 4730345"/>
              <a:gd name="connsiteX1" fmla="*/ 100021 w 2158402"/>
              <a:gd name="connsiteY1" fmla="*/ 1782108 h 4730345"/>
              <a:gd name="connsiteX2" fmla="*/ 147523 w 2158402"/>
              <a:gd name="connsiteY2" fmla="*/ 915209 h 4730345"/>
              <a:gd name="connsiteX3" fmla="*/ 64395 w 2158402"/>
              <a:gd name="connsiteY3" fmla="*/ 897396 h 4730345"/>
              <a:gd name="connsiteX4" fmla="*/ 64856 w 2158402"/>
              <a:gd name="connsiteY4" fmla="*/ 656768 h 4730345"/>
              <a:gd name="connsiteX5" fmla="*/ 115977 w 2158402"/>
              <a:gd name="connsiteY5" fmla="*/ 270194 h 4730345"/>
              <a:gd name="connsiteX6" fmla="*/ 633180 w 2158402"/>
              <a:gd name="connsiteY6" fmla="*/ 543328 h 4730345"/>
              <a:gd name="connsiteX7" fmla="*/ 1055600 w 2158402"/>
              <a:gd name="connsiteY7" fmla="*/ 0 h 4730345"/>
              <a:gd name="connsiteX8" fmla="*/ 1478020 w 2158402"/>
              <a:gd name="connsiteY8" fmla="*/ 543328 h 4730345"/>
              <a:gd name="connsiteX9" fmla="*/ 2155539 w 2158402"/>
              <a:gd name="connsiteY9" fmla="*/ 543327 h 4730345"/>
              <a:gd name="connsiteX10" fmla="*/ 1752468 w 2158402"/>
              <a:gd name="connsiteY10" fmla="*/ 3863335 h 4730345"/>
              <a:gd name="connsiteX11" fmla="*/ 1607883 w 2158402"/>
              <a:gd name="connsiteY11" fmla="*/ 3269366 h 4730345"/>
              <a:gd name="connsiteX12" fmla="*/ 1768099 w 2158402"/>
              <a:gd name="connsiteY12" fmla="*/ 4668319 h 4730345"/>
              <a:gd name="connsiteX13" fmla="*/ 1420315 w 2158402"/>
              <a:gd name="connsiteY13" fmla="*/ 3519458 h 4730345"/>
              <a:gd name="connsiteX14" fmla="*/ 1412500 w 2158402"/>
              <a:gd name="connsiteY14" fmla="*/ 4265827 h 4730345"/>
              <a:gd name="connsiteX15" fmla="*/ 1342161 w 2158402"/>
              <a:gd name="connsiteY15" fmla="*/ 4015734 h 4730345"/>
              <a:gd name="connsiteX16" fmla="*/ 1342160 w 2158402"/>
              <a:gd name="connsiteY16" fmla="*/ 4429950 h 4730345"/>
              <a:gd name="connsiteX17" fmla="*/ 1181946 w 2158402"/>
              <a:gd name="connsiteY17" fmla="*/ 4132965 h 4730345"/>
              <a:gd name="connsiteX18" fmla="*/ 1045176 w 2158402"/>
              <a:gd name="connsiteY18" fmla="*/ 3824258 h 4730345"/>
              <a:gd name="connsiteX19" fmla="*/ 982653 w 2158402"/>
              <a:gd name="connsiteY19" fmla="*/ 3871150 h 4730345"/>
              <a:gd name="connsiteX20" fmla="*/ 978746 w 2158402"/>
              <a:gd name="connsiteY20" fmla="*/ 3968841 h 4730345"/>
              <a:gd name="connsiteX21" fmla="*/ 897548 w 2158402"/>
              <a:gd name="connsiteY21" fmla="*/ 3954987 h 4730345"/>
              <a:gd name="connsiteX22" fmla="*/ 836293 w 2158402"/>
              <a:gd name="connsiteY22" fmla="*/ 3800913 h 4730345"/>
              <a:gd name="connsiteX23" fmla="*/ 770978 w 2158402"/>
              <a:gd name="connsiteY23" fmla="*/ 4186861 h 4730345"/>
              <a:gd name="connsiteX24" fmla="*/ 687851 w 2158402"/>
              <a:gd name="connsiteY24" fmla="*/ 3854353 h 4730345"/>
              <a:gd name="connsiteX25" fmla="*/ 616599 w 2158402"/>
              <a:gd name="connsiteY25" fmla="*/ 4234363 h 4730345"/>
              <a:gd name="connsiteX26" fmla="*/ 449113 w 2158402"/>
              <a:gd name="connsiteY26" fmla="*/ 4124363 h 4730345"/>
              <a:gd name="connsiteX27" fmla="*/ 271836 w 2158402"/>
              <a:gd name="connsiteY27" fmla="*/ 2666694 h 4730345"/>
              <a:gd name="connsiteX28" fmla="*/ 296738 w 2158402"/>
              <a:gd name="connsiteY28" fmla="*/ 3858868 h 4730345"/>
              <a:gd name="connsiteX29" fmla="*/ 199413 w 2158402"/>
              <a:gd name="connsiteY29" fmla="*/ 2499770 h 4730345"/>
              <a:gd name="connsiteX30" fmla="*/ 141200 w 2158402"/>
              <a:gd name="connsiteY30" fmla="*/ 2792010 h 4730345"/>
              <a:gd name="connsiteX31" fmla="*/ 77048 w 2158402"/>
              <a:gd name="connsiteY31" fmla="*/ 2452269 h 4730345"/>
              <a:gd name="connsiteX32" fmla="*/ 21288 w 2158402"/>
              <a:gd name="connsiteY32" fmla="*/ 2659461 h 4730345"/>
              <a:gd name="connsiteX33" fmla="*/ 52521 w 2158402"/>
              <a:gd name="connsiteY33" fmla="*/ 1900862 h 4730345"/>
              <a:gd name="connsiteX34" fmla="*/ 117443 w 2158402"/>
              <a:gd name="connsiteY34"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689"/>
              <a:gd name="connsiteY0" fmla="*/ 1989801 h 4730345"/>
              <a:gd name="connsiteX1" fmla="*/ 100021 w 2163689"/>
              <a:gd name="connsiteY1" fmla="*/ 1782108 h 4730345"/>
              <a:gd name="connsiteX2" fmla="*/ 147523 w 2163689"/>
              <a:gd name="connsiteY2" fmla="*/ 915209 h 4730345"/>
              <a:gd name="connsiteX3" fmla="*/ 64395 w 2163689"/>
              <a:gd name="connsiteY3" fmla="*/ 897396 h 4730345"/>
              <a:gd name="connsiteX4" fmla="*/ 64856 w 2163689"/>
              <a:gd name="connsiteY4" fmla="*/ 656768 h 4730345"/>
              <a:gd name="connsiteX5" fmla="*/ 115977 w 2163689"/>
              <a:gd name="connsiteY5" fmla="*/ 270194 h 4730345"/>
              <a:gd name="connsiteX6" fmla="*/ 633180 w 2163689"/>
              <a:gd name="connsiteY6" fmla="*/ 543328 h 4730345"/>
              <a:gd name="connsiteX7" fmla="*/ 1055600 w 2163689"/>
              <a:gd name="connsiteY7" fmla="*/ 0 h 4730345"/>
              <a:gd name="connsiteX8" fmla="*/ 1478020 w 2163689"/>
              <a:gd name="connsiteY8" fmla="*/ 543328 h 4730345"/>
              <a:gd name="connsiteX9" fmla="*/ 2155539 w 2163689"/>
              <a:gd name="connsiteY9" fmla="*/ 543327 h 4730345"/>
              <a:gd name="connsiteX10" fmla="*/ 1869697 w 2163689"/>
              <a:gd name="connsiteY10" fmla="*/ 4086073 h 4730345"/>
              <a:gd name="connsiteX11" fmla="*/ 1818898 w 2163689"/>
              <a:gd name="connsiteY11" fmla="*/ 3972750 h 4730345"/>
              <a:gd name="connsiteX12" fmla="*/ 1818898 w 2163689"/>
              <a:gd name="connsiteY12" fmla="*/ 4312719 h 4730345"/>
              <a:gd name="connsiteX13" fmla="*/ 1752468 w 2163689"/>
              <a:gd name="connsiteY13" fmla="*/ 3863335 h 4730345"/>
              <a:gd name="connsiteX14" fmla="*/ 1607883 w 2163689"/>
              <a:gd name="connsiteY14" fmla="*/ 3269366 h 4730345"/>
              <a:gd name="connsiteX15" fmla="*/ 1768099 w 2163689"/>
              <a:gd name="connsiteY15" fmla="*/ 4668319 h 4730345"/>
              <a:gd name="connsiteX16" fmla="*/ 1420315 w 2163689"/>
              <a:gd name="connsiteY16" fmla="*/ 3519458 h 4730345"/>
              <a:gd name="connsiteX17" fmla="*/ 1412500 w 2163689"/>
              <a:gd name="connsiteY17" fmla="*/ 4265827 h 4730345"/>
              <a:gd name="connsiteX18" fmla="*/ 1342161 w 2163689"/>
              <a:gd name="connsiteY18" fmla="*/ 4015734 h 4730345"/>
              <a:gd name="connsiteX19" fmla="*/ 1342160 w 2163689"/>
              <a:gd name="connsiteY19" fmla="*/ 4429950 h 4730345"/>
              <a:gd name="connsiteX20" fmla="*/ 1181946 w 2163689"/>
              <a:gd name="connsiteY20" fmla="*/ 4132965 h 4730345"/>
              <a:gd name="connsiteX21" fmla="*/ 1045176 w 2163689"/>
              <a:gd name="connsiteY21" fmla="*/ 3824258 h 4730345"/>
              <a:gd name="connsiteX22" fmla="*/ 982653 w 2163689"/>
              <a:gd name="connsiteY22" fmla="*/ 3871150 h 4730345"/>
              <a:gd name="connsiteX23" fmla="*/ 978746 w 2163689"/>
              <a:gd name="connsiteY23" fmla="*/ 3968841 h 4730345"/>
              <a:gd name="connsiteX24" fmla="*/ 897548 w 2163689"/>
              <a:gd name="connsiteY24" fmla="*/ 3954987 h 4730345"/>
              <a:gd name="connsiteX25" fmla="*/ 836293 w 2163689"/>
              <a:gd name="connsiteY25" fmla="*/ 3800913 h 4730345"/>
              <a:gd name="connsiteX26" fmla="*/ 770978 w 2163689"/>
              <a:gd name="connsiteY26" fmla="*/ 4186861 h 4730345"/>
              <a:gd name="connsiteX27" fmla="*/ 687851 w 2163689"/>
              <a:gd name="connsiteY27" fmla="*/ 3854353 h 4730345"/>
              <a:gd name="connsiteX28" fmla="*/ 616599 w 2163689"/>
              <a:gd name="connsiteY28" fmla="*/ 4234363 h 4730345"/>
              <a:gd name="connsiteX29" fmla="*/ 449113 w 2163689"/>
              <a:gd name="connsiteY29" fmla="*/ 4124363 h 4730345"/>
              <a:gd name="connsiteX30" fmla="*/ 271836 w 2163689"/>
              <a:gd name="connsiteY30" fmla="*/ 2666694 h 4730345"/>
              <a:gd name="connsiteX31" fmla="*/ 296738 w 2163689"/>
              <a:gd name="connsiteY31" fmla="*/ 3858868 h 4730345"/>
              <a:gd name="connsiteX32" fmla="*/ 199413 w 2163689"/>
              <a:gd name="connsiteY32" fmla="*/ 2499770 h 4730345"/>
              <a:gd name="connsiteX33" fmla="*/ 141200 w 2163689"/>
              <a:gd name="connsiteY33" fmla="*/ 2792010 h 4730345"/>
              <a:gd name="connsiteX34" fmla="*/ 77048 w 2163689"/>
              <a:gd name="connsiteY34" fmla="*/ 2452269 h 4730345"/>
              <a:gd name="connsiteX35" fmla="*/ 21288 w 2163689"/>
              <a:gd name="connsiteY35" fmla="*/ 2659461 h 4730345"/>
              <a:gd name="connsiteX36" fmla="*/ 52521 w 2163689"/>
              <a:gd name="connsiteY36" fmla="*/ 1900862 h 4730345"/>
              <a:gd name="connsiteX37" fmla="*/ 117443 w 2163689"/>
              <a:gd name="connsiteY37" fmla="*/ 1989801 h 4730345"/>
              <a:gd name="connsiteX0" fmla="*/ 117443 w 2163689"/>
              <a:gd name="connsiteY0" fmla="*/ 1989801 h 4730345"/>
              <a:gd name="connsiteX1" fmla="*/ 100021 w 2163689"/>
              <a:gd name="connsiteY1" fmla="*/ 1782108 h 4730345"/>
              <a:gd name="connsiteX2" fmla="*/ 147523 w 2163689"/>
              <a:gd name="connsiteY2" fmla="*/ 915209 h 4730345"/>
              <a:gd name="connsiteX3" fmla="*/ 64395 w 2163689"/>
              <a:gd name="connsiteY3" fmla="*/ 897396 h 4730345"/>
              <a:gd name="connsiteX4" fmla="*/ 64856 w 2163689"/>
              <a:gd name="connsiteY4" fmla="*/ 656768 h 4730345"/>
              <a:gd name="connsiteX5" fmla="*/ 115977 w 2163689"/>
              <a:gd name="connsiteY5" fmla="*/ 270194 h 4730345"/>
              <a:gd name="connsiteX6" fmla="*/ 633180 w 2163689"/>
              <a:gd name="connsiteY6" fmla="*/ 543328 h 4730345"/>
              <a:gd name="connsiteX7" fmla="*/ 1055600 w 2163689"/>
              <a:gd name="connsiteY7" fmla="*/ 0 h 4730345"/>
              <a:gd name="connsiteX8" fmla="*/ 1478020 w 2163689"/>
              <a:gd name="connsiteY8" fmla="*/ 543328 h 4730345"/>
              <a:gd name="connsiteX9" fmla="*/ 2155539 w 2163689"/>
              <a:gd name="connsiteY9" fmla="*/ 543327 h 4730345"/>
              <a:gd name="connsiteX10" fmla="*/ 1869697 w 2163689"/>
              <a:gd name="connsiteY10" fmla="*/ 4086073 h 4730345"/>
              <a:gd name="connsiteX11" fmla="*/ 1818898 w 2163689"/>
              <a:gd name="connsiteY11" fmla="*/ 3972750 h 4730345"/>
              <a:gd name="connsiteX12" fmla="*/ 1818898 w 2163689"/>
              <a:gd name="connsiteY12" fmla="*/ 4312719 h 4730345"/>
              <a:gd name="connsiteX13" fmla="*/ 1752468 w 2163689"/>
              <a:gd name="connsiteY13" fmla="*/ 3863335 h 4730345"/>
              <a:gd name="connsiteX14" fmla="*/ 1607883 w 2163689"/>
              <a:gd name="connsiteY14" fmla="*/ 3269366 h 4730345"/>
              <a:gd name="connsiteX15" fmla="*/ 1768099 w 2163689"/>
              <a:gd name="connsiteY15" fmla="*/ 4668319 h 4730345"/>
              <a:gd name="connsiteX16" fmla="*/ 1420315 w 2163689"/>
              <a:gd name="connsiteY16" fmla="*/ 3519458 h 4730345"/>
              <a:gd name="connsiteX17" fmla="*/ 1412500 w 2163689"/>
              <a:gd name="connsiteY17" fmla="*/ 4265827 h 4730345"/>
              <a:gd name="connsiteX18" fmla="*/ 1342161 w 2163689"/>
              <a:gd name="connsiteY18" fmla="*/ 4015734 h 4730345"/>
              <a:gd name="connsiteX19" fmla="*/ 1342160 w 2163689"/>
              <a:gd name="connsiteY19" fmla="*/ 4429950 h 4730345"/>
              <a:gd name="connsiteX20" fmla="*/ 1181946 w 2163689"/>
              <a:gd name="connsiteY20" fmla="*/ 4132965 h 4730345"/>
              <a:gd name="connsiteX21" fmla="*/ 1045176 w 2163689"/>
              <a:gd name="connsiteY21" fmla="*/ 3824258 h 4730345"/>
              <a:gd name="connsiteX22" fmla="*/ 982653 w 2163689"/>
              <a:gd name="connsiteY22" fmla="*/ 3871150 h 4730345"/>
              <a:gd name="connsiteX23" fmla="*/ 978746 w 2163689"/>
              <a:gd name="connsiteY23" fmla="*/ 3968841 h 4730345"/>
              <a:gd name="connsiteX24" fmla="*/ 897548 w 2163689"/>
              <a:gd name="connsiteY24" fmla="*/ 3954987 h 4730345"/>
              <a:gd name="connsiteX25" fmla="*/ 836293 w 2163689"/>
              <a:gd name="connsiteY25" fmla="*/ 3800913 h 4730345"/>
              <a:gd name="connsiteX26" fmla="*/ 770978 w 2163689"/>
              <a:gd name="connsiteY26" fmla="*/ 4186861 h 4730345"/>
              <a:gd name="connsiteX27" fmla="*/ 687851 w 2163689"/>
              <a:gd name="connsiteY27" fmla="*/ 3854353 h 4730345"/>
              <a:gd name="connsiteX28" fmla="*/ 616599 w 2163689"/>
              <a:gd name="connsiteY28" fmla="*/ 4234363 h 4730345"/>
              <a:gd name="connsiteX29" fmla="*/ 449113 w 2163689"/>
              <a:gd name="connsiteY29" fmla="*/ 4124363 h 4730345"/>
              <a:gd name="connsiteX30" fmla="*/ 271836 w 2163689"/>
              <a:gd name="connsiteY30" fmla="*/ 2666694 h 4730345"/>
              <a:gd name="connsiteX31" fmla="*/ 296738 w 2163689"/>
              <a:gd name="connsiteY31" fmla="*/ 3858868 h 4730345"/>
              <a:gd name="connsiteX32" fmla="*/ 199413 w 2163689"/>
              <a:gd name="connsiteY32" fmla="*/ 2499770 h 4730345"/>
              <a:gd name="connsiteX33" fmla="*/ 141200 w 2163689"/>
              <a:gd name="connsiteY33" fmla="*/ 2792010 h 4730345"/>
              <a:gd name="connsiteX34" fmla="*/ 77048 w 2163689"/>
              <a:gd name="connsiteY34" fmla="*/ 2452269 h 4730345"/>
              <a:gd name="connsiteX35" fmla="*/ 21288 w 2163689"/>
              <a:gd name="connsiteY35" fmla="*/ 2659461 h 4730345"/>
              <a:gd name="connsiteX36" fmla="*/ 52521 w 2163689"/>
              <a:gd name="connsiteY36" fmla="*/ 1900862 h 4730345"/>
              <a:gd name="connsiteX37" fmla="*/ 117443 w 2163689"/>
              <a:gd name="connsiteY37" fmla="*/ 1989801 h 4730345"/>
              <a:gd name="connsiteX0" fmla="*/ 117443 w 2162434"/>
              <a:gd name="connsiteY0" fmla="*/ 1989801 h 4730345"/>
              <a:gd name="connsiteX1" fmla="*/ 100021 w 2162434"/>
              <a:gd name="connsiteY1" fmla="*/ 1782108 h 4730345"/>
              <a:gd name="connsiteX2" fmla="*/ 147523 w 2162434"/>
              <a:gd name="connsiteY2" fmla="*/ 915209 h 4730345"/>
              <a:gd name="connsiteX3" fmla="*/ 64395 w 2162434"/>
              <a:gd name="connsiteY3" fmla="*/ 897396 h 4730345"/>
              <a:gd name="connsiteX4" fmla="*/ 64856 w 2162434"/>
              <a:gd name="connsiteY4" fmla="*/ 656768 h 4730345"/>
              <a:gd name="connsiteX5" fmla="*/ 115977 w 2162434"/>
              <a:gd name="connsiteY5" fmla="*/ 270194 h 4730345"/>
              <a:gd name="connsiteX6" fmla="*/ 633180 w 2162434"/>
              <a:gd name="connsiteY6" fmla="*/ 543328 h 4730345"/>
              <a:gd name="connsiteX7" fmla="*/ 1055600 w 2162434"/>
              <a:gd name="connsiteY7" fmla="*/ 0 h 4730345"/>
              <a:gd name="connsiteX8" fmla="*/ 1478020 w 2162434"/>
              <a:gd name="connsiteY8" fmla="*/ 543328 h 4730345"/>
              <a:gd name="connsiteX9" fmla="*/ 2155539 w 2162434"/>
              <a:gd name="connsiteY9" fmla="*/ 543327 h 4730345"/>
              <a:gd name="connsiteX10" fmla="*/ 1869697 w 2162434"/>
              <a:gd name="connsiteY10" fmla="*/ 4086073 h 4730345"/>
              <a:gd name="connsiteX11" fmla="*/ 1818898 w 2162434"/>
              <a:gd name="connsiteY11" fmla="*/ 3972750 h 4730345"/>
              <a:gd name="connsiteX12" fmla="*/ 1818898 w 2162434"/>
              <a:gd name="connsiteY12" fmla="*/ 4312719 h 4730345"/>
              <a:gd name="connsiteX13" fmla="*/ 1752468 w 2162434"/>
              <a:gd name="connsiteY13" fmla="*/ 3863335 h 4730345"/>
              <a:gd name="connsiteX14" fmla="*/ 1607883 w 2162434"/>
              <a:gd name="connsiteY14" fmla="*/ 3269366 h 4730345"/>
              <a:gd name="connsiteX15" fmla="*/ 1768099 w 2162434"/>
              <a:gd name="connsiteY15" fmla="*/ 4668319 h 4730345"/>
              <a:gd name="connsiteX16" fmla="*/ 1420315 w 2162434"/>
              <a:gd name="connsiteY16" fmla="*/ 3519458 h 4730345"/>
              <a:gd name="connsiteX17" fmla="*/ 1412500 w 2162434"/>
              <a:gd name="connsiteY17" fmla="*/ 4265827 h 4730345"/>
              <a:gd name="connsiteX18" fmla="*/ 1342161 w 2162434"/>
              <a:gd name="connsiteY18" fmla="*/ 4015734 h 4730345"/>
              <a:gd name="connsiteX19" fmla="*/ 1342160 w 2162434"/>
              <a:gd name="connsiteY19" fmla="*/ 4429950 h 4730345"/>
              <a:gd name="connsiteX20" fmla="*/ 1181946 w 2162434"/>
              <a:gd name="connsiteY20" fmla="*/ 4132965 h 4730345"/>
              <a:gd name="connsiteX21" fmla="*/ 1045176 w 2162434"/>
              <a:gd name="connsiteY21" fmla="*/ 3824258 h 4730345"/>
              <a:gd name="connsiteX22" fmla="*/ 982653 w 2162434"/>
              <a:gd name="connsiteY22" fmla="*/ 3871150 h 4730345"/>
              <a:gd name="connsiteX23" fmla="*/ 978746 w 2162434"/>
              <a:gd name="connsiteY23" fmla="*/ 3968841 h 4730345"/>
              <a:gd name="connsiteX24" fmla="*/ 897548 w 2162434"/>
              <a:gd name="connsiteY24" fmla="*/ 3954987 h 4730345"/>
              <a:gd name="connsiteX25" fmla="*/ 836293 w 2162434"/>
              <a:gd name="connsiteY25" fmla="*/ 3800913 h 4730345"/>
              <a:gd name="connsiteX26" fmla="*/ 770978 w 2162434"/>
              <a:gd name="connsiteY26" fmla="*/ 4186861 h 4730345"/>
              <a:gd name="connsiteX27" fmla="*/ 687851 w 2162434"/>
              <a:gd name="connsiteY27" fmla="*/ 3854353 h 4730345"/>
              <a:gd name="connsiteX28" fmla="*/ 616599 w 2162434"/>
              <a:gd name="connsiteY28" fmla="*/ 4234363 h 4730345"/>
              <a:gd name="connsiteX29" fmla="*/ 449113 w 2162434"/>
              <a:gd name="connsiteY29" fmla="*/ 4124363 h 4730345"/>
              <a:gd name="connsiteX30" fmla="*/ 271836 w 2162434"/>
              <a:gd name="connsiteY30" fmla="*/ 2666694 h 4730345"/>
              <a:gd name="connsiteX31" fmla="*/ 296738 w 2162434"/>
              <a:gd name="connsiteY31" fmla="*/ 3858868 h 4730345"/>
              <a:gd name="connsiteX32" fmla="*/ 199413 w 2162434"/>
              <a:gd name="connsiteY32" fmla="*/ 2499770 h 4730345"/>
              <a:gd name="connsiteX33" fmla="*/ 141200 w 2162434"/>
              <a:gd name="connsiteY33" fmla="*/ 2792010 h 4730345"/>
              <a:gd name="connsiteX34" fmla="*/ 77048 w 2162434"/>
              <a:gd name="connsiteY34" fmla="*/ 2452269 h 4730345"/>
              <a:gd name="connsiteX35" fmla="*/ 21288 w 2162434"/>
              <a:gd name="connsiteY35" fmla="*/ 2659461 h 4730345"/>
              <a:gd name="connsiteX36" fmla="*/ 52521 w 2162434"/>
              <a:gd name="connsiteY36" fmla="*/ 1900862 h 4730345"/>
              <a:gd name="connsiteX37" fmla="*/ 117443 w 2162434"/>
              <a:gd name="connsiteY37" fmla="*/ 1989801 h 4730345"/>
              <a:gd name="connsiteX0" fmla="*/ 117443 w 2165427"/>
              <a:gd name="connsiteY0" fmla="*/ 1989801 h 4730345"/>
              <a:gd name="connsiteX1" fmla="*/ 100021 w 2165427"/>
              <a:gd name="connsiteY1" fmla="*/ 1782108 h 4730345"/>
              <a:gd name="connsiteX2" fmla="*/ 147523 w 2165427"/>
              <a:gd name="connsiteY2" fmla="*/ 915209 h 4730345"/>
              <a:gd name="connsiteX3" fmla="*/ 64395 w 2165427"/>
              <a:gd name="connsiteY3" fmla="*/ 897396 h 4730345"/>
              <a:gd name="connsiteX4" fmla="*/ 64856 w 2165427"/>
              <a:gd name="connsiteY4" fmla="*/ 656768 h 4730345"/>
              <a:gd name="connsiteX5" fmla="*/ 115977 w 2165427"/>
              <a:gd name="connsiteY5" fmla="*/ 270194 h 4730345"/>
              <a:gd name="connsiteX6" fmla="*/ 633180 w 2165427"/>
              <a:gd name="connsiteY6" fmla="*/ 543328 h 4730345"/>
              <a:gd name="connsiteX7" fmla="*/ 1055600 w 2165427"/>
              <a:gd name="connsiteY7" fmla="*/ 0 h 4730345"/>
              <a:gd name="connsiteX8" fmla="*/ 1478020 w 2165427"/>
              <a:gd name="connsiteY8" fmla="*/ 543328 h 4730345"/>
              <a:gd name="connsiteX9" fmla="*/ 2155539 w 2165427"/>
              <a:gd name="connsiteY9" fmla="*/ 543327 h 4730345"/>
              <a:gd name="connsiteX10" fmla="*/ 1873604 w 2165427"/>
              <a:gd name="connsiteY10" fmla="*/ 3660134 h 4730345"/>
              <a:gd name="connsiteX11" fmla="*/ 1869697 w 2165427"/>
              <a:gd name="connsiteY11" fmla="*/ 4086073 h 4730345"/>
              <a:gd name="connsiteX12" fmla="*/ 1818898 w 2165427"/>
              <a:gd name="connsiteY12" fmla="*/ 3972750 h 4730345"/>
              <a:gd name="connsiteX13" fmla="*/ 1818898 w 2165427"/>
              <a:gd name="connsiteY13" fmla="*/ 4312719 h 4730345"/>
              <a:gd name="connsiteX14" fmla="*/ 1752468 w 2165427"/>
              <a:gd name="connsiteY14" fmla="*/ 3863335 h 4730345"/>
              <a:gd name="connsiteX15" fmla="*/ 1607883 w 2165427"/>
              <a:gd name="connsiteY15" fmla="*/ 3269366 h 4730345"/>
              <a:gd name="connsiteX16" fmla="*/ 1768099 w 2165427"/>
              <a:gd name="connsiteY16" fmla="*/ 4668319 h 4730345"/>
              <a:gd name="connsiteX17" fmla="*/ 1420315 w 2165427"/>
              <a:gd name="connsiteY17" fmla="*/ 3519458 h 4730345"/>
              <a:gd name="connsiteX18" fmla="*/ 1412500 w 2165427"/>
              <a:gd name="connsiteY18" fmla="*/ 4265827 h 4730345"/>
              <a:gd name="connsiteX19" fmla="*/ 1342161 w 2165427"/>
              <a:gd name="connsiteY19" fmla="*/ 4015734 h 4730345"/>
              <a:gd name="connsiteX20" fmla="*/ 1342160 w 2165427"/>
              <a:gd name="connsiteY20" fmla="*/ 4429950 h 4730345"/>
              <a:gd name="connsiteX21" fmla="*/ 1181946 w 2165427"/>
              <a:gd name="connsiteY21" fmla="*/ 4132965 h 4730345"/>
              <a:gd name="connsiteX22" fmla="*/ 1045176 w 2165427"/>
              <a:gd name="connsiteY22" fmla="*/ 3824258 h 4730345"/>
              <a:gd name="connsiteX23" fmla="*/ 982653 w 2165427"/>
              <a:gd name="connsiteY23" fmla="*/ 3871150 h 4730345"/>
              <a:gd name="connsiteX24" fmla="*/ 978746 w 2165427"/>
              <a:gd name="connsiteY24" fmla="*/ 3968841 h 4730345"/>
              <a:gd name="connsiteX25" fmla="*/ 897548 w 2165427"/>
              <a:gd name="connsiteY25" fmla="*/ 3954987 h 4730345"/>
              <a:gd name="connsiteX26" fmla="*/ 836293 w 2165427"/>
              <a:gd name="connsiteY26" fmla="*/ 3800913 h 4730345"/>
              <a:gd name="connsiteX27" fmla="*/ 770978 w 2165427"/>
              <a:gd name="connsiteY27" fmla="*/ 4186861 h 4730345"/>
              <a:gd name="connsiteX28" fmla="*/ 687851 w 2165427"/>
              <a:gd name="connsiteY28" fmla="*/ 3854353 h 4730345"/>
              <a:gd name="connsiteX29" fmla="*/ 616599 w 2165427"/>
              <a:gd name="connsiteY29" fmla="*/ 4234363 h 4730345"/>
              <a:gd name="connsiteX30" fmla="*/ 449113 w 2165427"/>
              <a:gd name="connsiteY30" fmla="*/ 4124363 h 4730345"/>
              <a:gd name="connsiteX31" fmla="*/ 271836 w 2165427"/>
              <a:gd name="connsiteY31" fmla="*/ 2666694 h 4730345"/>
              <a:gd name="connsiteX32" fmla="*/ 296738 w 2165427"/>
              <a:gd name="connsiteY32" fmla="*/ 3858868 h 4730345"/>
              <a:gd name="connsiteX33" fmla="*/ 199413 w 2165427"/>
              <a:gd name="connsiteY33" fmla="*/ 2499770 h 4730345"/>
              <a:gd name="connsiteX34" fmla="*/ 141200 w 2165427"/>
              <a:gd name="connsiteY34" fmla="*/ 2792010 h 4730345"/>
              <a:gd name="connsiteX35" fmla="*/ 77048 w 2165427"/>
              <a:gd name="connsiteY35" fmla="*/ 2452269 h 4730345"/>
              <a:gd name="connsiteX36" fmla="*/ 21288 w 2165427"/>
              <a:gd name="connsiteY36" fmla="*/ 2659461 h 4730345"/>
              <a:gd name="connsiteX37" fmla="*/ 52521 w 2165427"/>
              <a:gd name="connsiteY37" fmla="*/ 1900862 h 4730345"/>
              <a:gd name="connsiteX38" fmla="*/ 117443 w 2165427"/>
              <a:gd name="connsiteY38" fmla="*/ 1989801 h 4730345"/>
              <a:gd name="connsiteX0" fmla="*/ 117443 w 2165427"/>
              <a:gd name="connsiteY0" fmla="*/ 1989801 h 4730345"/>
              <a:gd name="connsiteX1" fmla="*/ 100021 w 2165427"/>
              <a:gd name="connsiteY1" fmla="*/ 1782108 h 4730345"/>
              <a:gd name="connsiteX2" fmla="*/ 147523 w 2165427"/>
              <a:gd name="connsiteY2" fmla="*/ 915209 h 4730345"/>
              <a:gd name="connsiteX3" fmla="*/ 64395 w 2165427"/>
              <a:gd name="connsiteY3" fmla="*/ 897396 h 4730345"/>
              <a:gd name="connsiteX4" fmla="*/ 64856 w 2165427"/>
              <a:gd name="connsiteY4" fmla="*/ 656768 h 4730345"/>
              <a:gd name="connsiteX5" fmla="*/ 115977 w 2165427"/>
              <a:gd name="connsiteY5" fmla="*/ 270194 h 4730345"/>
              <a:gd name="connsiteX6" fmla="*/ 633180 w 2165427"/>
              <a:gd name="connsiteY6" fmla="*/ 543328 h 4730345"/>
              <a:gd name="connsiteX7" fmla="*/ 1055600 w 2165427"/>
              <a:gd name="connsiteY7" fmla="*/ 0 h 4730345"/>
              <a:gd name="connsiteX8" fmla="*/ 1478020 w 2165427"/>
              <a:gd name="connsiteY8" fmla="*/ 543328 h 4730345"/>
              <a:gd name="connsiteX9" fmla="*/ 2155539 w 2165427"/>
              <a:gd name="connsiteY9" fmla="*/ 543327 h 4730345"/>
              <a:gd name="connsiteX10" fmla="*/ 1873604 w 2165427"/>
              <a:gd name="connsiteY10" fmla="*/ 3660134 h 4730345"/>
              <a:gd name="connsiteX11" fmla="*/ 1869697 w 2165427"/>
              <a:gd name="connsiteY11" fmla="*/ 4086073 h 4730345"/>
              <a:gd name="connsiteX12" fmla="*/ 1818898 w 2165427"/>
              <a:gd name="connsiteY12" fmla="*/ 3972750 h 4730345"/>
              <a:gd name="connsiteX13" fmla="*/ 1818898 w 2165427"/>
              <a:gd name="connsiteY13" fmla="*/ 4312719 h 4730345"/>
              <a:gd name="connsiteX14" fmla="*/ 1752468 w 2165427"/>
              <a:gd name="connsiteY14" fmla="*/ 3863335 h 4730345"/>
              <a:gd name="connsiteX15" fmla="*/ 1607883 w 2165427"/>
              <a:gd name="connsiteY15" fmla="*/ 3269366 h 4730345"/>
              <a:gd name="connsiteX16" fmla="*/ 1768099 w 2165427"/>
              <a:gd name="connsiteY16" fmla="*/ 4668319 h 4730345"/>
              <a:gd name="connsiteX17" fmla="*/ 1420315 w 2165427"/>
              <a:gd name="connsiteY17" fmla="*/ 3519458 h 4730345"/>
              <a:gd name="connsiteX18" fmla="*/ 1412500 w 2165427"/>
              <a:gd name="connsiteY18" fmla="*/ 4265827 h 4730345"/>
              <a:gd name="connsiteX19" fmla="*/ 1342161 w 2165427"/>
              <a:gd name="connsiteY19" fmla="*/ 4015734 h 4730345"/>
              <a:gd name="connsiteX20" fmla="*/ 1342160 w 2165427"/>
              <a:gd name="connsiteY20" fmla="*/ 4429950 h 4730345"/>
              <a:gd name="connsiteX21" fmla="*/ 1181946 w 2165427"/>
              <a:gd name="connsiteY21" fmla="*/ 4132965 h 4730345"/>
              <a:gd name="connsiteX22" fmla="*/ 1045176 w 2165427"/>
              <a:gd name="connsiteY22" fmla="*/ 3824258 h 4730345"/>
              <a:gd name="connsiteX23" fmla="*/ 982653 w 2165427"/>
              <a:gd name="connsiteY23" fmla="*/ 3871150 h 4730345"/>
              <a:gd name="connsiteX24" fmla="*/ 978746 w 2165427"/>
              <a:gd name="connsiteY24" fmla="*/ 3968841 h 4730345"/>
              <a:gd name="connsiteX25" fmla="*/ 897548 w 2165427"/>
              <a:gd name="connsiteY25" fmla="*/ 3954987 h 4730345"/>
              <a:gd name="connsiteX26" fmla="*/ 836293 w 2165427"/>
              <a:gd name="connsiteY26" fmla="*/ 3800913 h 4730345"/>
              <a:gd name="connsiteX27" fmla="*/ 770978 w 2165427"/>
              <a:gd name="connsiteY27" fmla="*/ 4186861 h 4730345"/>
              <a:gd name="connsiteX28" fmla="*/ 687851 w 2165427"/>
              <a:gd name="connsiteY28" fmla="*/ 3854353 h 4730345"/>
              <a:gd name="connsiteX29" fmla="*/ 616599 w 2165427"/>
              <a:gd name="connsiteY29" fmla="*/ 4234363 h 4730345"/>
              <a:gd name="connsiteX30" fmla="*/ 449113 w 2165427"/>
              <a:gd name="connsiteY30" fmla="*/ 4124363 h 4730345"/>
              <a:gd name="connsiteX31" fmla="*/ 271836 w 2165427"/>
              <a:gd name="connsiteY31" fmla="*/ 2666694 h 4730345"/>
              <a:gd name="connsiteX32" fmla="*/ 296738 w 2165427"/>
              <a:gd name="connsiteY32" fmla="*/ 3858868 h 4730345"/>
              <a:gd name="connsiteX33" fmla="*/ 199413 w 2165427"/>
              <a:gd name="connsiteY33" fmla="*/ 2499770 h 4730345"/>
              <a:gd name="connsiteX34" fmla="*/ 141200 w 2165427"/>
              <a:gd name="connsiteY34" fmla="*/ 2792010 h 4730345"/>
              <a:gd name="connsiteX35" fmla="*/ 77048 w 2165427"/>
              <a:gd name="connsiteY35" fmla="*/ 2452269 h 4730345"/>
              <a:gd name="connsiteX36" fmla="*/ 21288 w 2165427"/>
              <a:gd name="connsiteY36" fmla="*/ 2659461 h 4730345"/>
              <a:gd name="connsiteX37" fmla="*/ 52521 w 2165427"/>
              <a:gd name="connsiteY37" fmla="*/ 1900862 h 4730345"/>
              <a:gd name="connsiteX38" fmla="*/ 117443 w 2165427"/>
              <a:gd name="connsiteY38" fmla="*/ 1989801 h 4730345"/>
              <a:gd name="connsiteX0" fmla="*/ 117443 w 2172015"/>
              <a:gd name="connsiteY0" fmla="*/ 1989801 h 4730345"/>
              <a:gd name="connsiteX1" fmla="*/ 100021 w 2172015"/>
              <a:gd name="connsiteY1" fmla="*/ 1782108 h 4730345"/>
              <a:gd name="connsiteX2" fmla="*/ 147523 w 2172015"/>
              <a:gd name="connsiteY2" fmla="*/ 915209 h 4730345"/>
              <a:gd name="connsiteX3" fmla="*/ 64395 w 2172015"/>
              <a:gd name="connsiteY3" fmla="*/ 897396 h 4730345"/>
              <a:gd name="connsiteX4" fmla="*/ 64856 w 2172015"/>
              <a:gd name="connsiteY4" fmla="*/ 656768 h 4730345"/>
              <a:gd name="connsiteX5" fmla="*/ 115977 w 2172015"/>
              <a:gd name="connsiteY5" fmla="*/ 270194 h 4730345"/>
              <a:gd name="connsiteX6" fmla="*/ 633180 w 2172015"/>
              <a:gd name="connsiteY6" fmla="*/ 543328 h 4730345"/>
              <a:gd name="connsiteX7" fmla="*/ 1055600 w 2172015"/>
              <a:gd name="connsiteY7" fmla="*/ 0 h 4730345"/>
              <a:gd name="connsiteX8" fmla="*/ 1478020 w 2172015"/>
              <a:gd name="connsiteY8" fmla="*/ 543328 h 4730345"/>
              <a:gd name="connsiteX9" fmla="*/ 2155539 w 2172015"/>
              <a:gd name="connsiteY9" fmla="*/ 543327 h 4730345"/>
              <a:gd name="connsiteX10" fmla="*/ 1959573 w 2172015"/>
              <a:gd name="connsiteY10" fmla="*/ 3597611 h 4730345"/>
              <a:gd name="connsiteX11" fmla="*/ 1873604 w 2172015"/>
              <a:gd name="connsiteY11" fmla="*/ 3660134 h 4730345"/>
              <a:gd name="connsiteX12" fmla="*/ 1869697 w 2172015"/>
              <a:gd name="connsiteY12" fmla="*/ 4086073 h 4730345"/>
              <a:gd name="connsiteX13" fmla="*/ 1818898 w 2172015"/>
              <a:gd name="connsiteY13" fmla="*/ 3972750 h 4730345"/>
              <a:gd name="connsiteX14" fmla="*/ 1818898 w 2172015"/>
              <a:gd name="connsiteY14" fmla="*/ 4312719 h 4730345"/>
              <a:gd name="connsiteX15" fmla="*/ 1752468 w 2172015"/>
              <a:gd name="connsiteY15" fmla="*/ 3863335 h 4730345"/>
              <a:gd name="connsiteX16" fmla="*/ 1607883 w 2172015"/>
              <a:gd name="connsiteY16" fmla="*/ 3269366 h 4730345"/>
              <a:gd name="connsiteX17" fmla="*/ 1768099 w 2172015"/>
              <a:gd name="connsiteY17" fmla="*/ 4668319 h 4730345"/>
              <a:gd name="connsiteX18" fmla="*/ 1420315 w 2172015"/>
              <a:gd name="connsiteY18" fmla="*/ 3519458 h 4730345"/>
              <a:gd name="connsiteX19" fmla="*/ 1412500 w 2172015"/>
              <a:gd name="connsiteY19" fmla="*/ 4265827 h 4730345"/>
              <a:gd name="connsiteX20" fmla="*/ 1342161 w 2172015"/>
              <a:gd name="connsiteY20" fmla="*/ 4015734 h 4730345"/>
              <a:gd name="connsiteX21" fmla="*/ 1342160 w 2172015"/>
              <a:gd name="connsiteY21" fmla="*/ 4429950 h 4730345"/>
              <a:gd name="connsiteX22" fmla="*/ 1181946 w 2172015"/>
              <a:gd name="connsiteY22" fmla="*/ 4132965 h 4730345"/>
              <a:gd name="connsiteX23" fmla="*/ 1045176 w 2172015"/>
              <a:gd name="connsiteY23" fmla="*/ 3824258 h 4730345"/>
              <a:gd name="connsiteX24" fmla="*/ 982653 w 2172015"/>
              <a:gd name="connsiteY24" fmla="*/ 3871150 h 4730345"/>
              <a:gd name="connsiteX25" fmla="*/ 978746 w 2172015"/>
              <a:gd name="connsiteY25" fmla="*/ 3968841 h 4730345"/>
              <a:gd name="connsiteX26" fmla="*/ 897548 w 2172015"/>
              <a:gd name="connsiteY26" fmla="*/ 3954987 h 4730345"/>
              <a:gd name="connsiteX27" fmla="*/ 836293 w 2172015"/>
              <a:gd name="connsiteY27" fmla="*/ 3800913 h 4730345"/>
              <a:gd name="connsiteX28" fmla="*/ 770978 w 2172015"/>
              <a:gd name="connsiteY28" fmla="*/ 4186861 h 4730345"/>
              <a:gd name="connsiteX29" fmla="*/ 687851 w 2172015"/>
              <a:gd name="connsiteY29" fmla="*/ 3854353 h 4730345"/>
              <a:gd name="connsiteX30" fmla="*/ 616599 w 2172015"/>
              <a:gd name="connsiteY30" fmla="*/ 4234363 h 4730345"/>
              <a:gd name="connsiteX31" fmla="*/ 449113 w 2172015"/>
              <a:gd name="connsiteY31" fmla="*/ 4124363 h 4730345"/>
              <a:gd name="connsiteX32" fmla="*/ 271836 w 2172015"/>
              <a:gd name="connsiteY32" fmla="*/ 2666694 h 4730345"/>
              <a:gd name="connsiteX33" fmla="*/ 296738 w 2172015"/>
              <a:gd name="connsiteY33" fmla="*/ 3858868 h 4730345"/>
              <a:gd name="connsiteX34" fmla="*/ 199413 w 2172015"/>
              <a:gd name="connsiteY34" fmla="*/ 2499770 h 4730345"/>
              <a:gd name="connsiteX35" fmla="*/ 141200 w 2172015"/>
              <a:gd name="connsiteY35" fmla="*/ 2792010 h 4730345"/>
              <a:gd name="connsiteX36" fmla="*/ 77048 w 2172015"/>
              <a:gd name="connsiteY36" fmla="*/ 2452269 h 4730345"/>
              <a:gd name="connsiteX37" fmla="*/ 21288 w 2172015"/>
              <a:gd name="connsiteY37" fmla="*/ 2659461 h 4730345"/>
              <a:gd name="connsiteX38" fmla="*/ 52521 w 2172015"/>
              <a:gd name="connsiteY38" fmla="*/ 1900862 h 4730345"/>
              <a:gd name="connsiteX39" fmla="*/ 117443 w 2172015"/>
              <a:gd name="connsiteY39" fmla="*/ 1989801 h 4730345"/>
              <a:gd name="connsiteX0" fmla="*/ 117443 w 2179939"/>
              <a:gd name="connsiteY0" fmla="*/ 1989801 h 4730345"/>
              <a:gd name="connsiteX1" fmla="*/ 100021 w 2179939"/>
              <a:gd name="connsiteY1" fmla="*/ 1782108 h 4730345"/>
              <a:gd name="connsiteX2" fmla="*/ 147523 w 2179939"/>
              <a:gd name="connsiteY2" fmla="*/ 915209 h 4730345"/>
              <a:gd name="connsiteX3" fmla="*/ 64395 w 2179939"/>
              <a:gd name="connsiteY3" fmla="*/ 897396 h 4730345"/>
              <a:gd name="connsiteX4" fmla="*/ 64856 w 2179939"/>
              <a:gd name="connsiteY4" fmla="*/ 656768 h 4730345"/>
              <a:gd name="connsiteX5" fmla="*/ 115977 w 2179939"/>
              <a:gd name="connsiteY5" fmla="*/ 270194 h 4730345"/>
              <a:gd name="connsiteX6" fmla="*/ 633180 w 2179939"/>
              <a:gd name="connsiteY6" fmla="*/ 543328 h 4730345"/>
              <a:gd name="connsiteX7" fmla="*/ 1055600 w 2179939"/>
              <a:gd name="connsiteY7" fmla="*/ 0 h 4730345"/>
              <a:gd name="connsiteX8" fmla="*/ 1478020 w 2179939"/>
              <a:gd name="connsiteY8" fmla="*/ 543328 h 4730345"/>
              <a:gd name="connsiteX9" fmla="*/ 2155539 w 2179939"/>
              <a:gd name="connsiteY9" fmla="*/ 543327 h 4730345"/>
              <a:gd name="connsiteX10" fmla="*/ 2022097 w 2179939"/>
              <a:gd name="connsiteY10" fmla="*/ 3894596 h 4730345"/>
              <a:gd name="connsiteX11" fmla="*/ 1959573 w 2179939"/>
              <a:gd name="connsiteY11" fmla="*/ 3597611 h 4730345"/>
              <a:gd name="connsiteX12" fmla="*/ 1873604 w 2179939"/>
              <a:gd name="connsiteY12" fmla="*/ 3660134 h 4730345"/>
              <a:gd name="connsiteX13" fmla="*/ 1869697 w 2179939"/>
              <a:gd name="connsiteY13" fmla="*/ 4086073 h 4730345"/>
              <a:gd name="connsiteX14" fmla="*/ 1818898 w 2179939"/>
              <a:gd name="connsiteY14" fmla="*/ 3972750 h 4730345"/>
              <a:gd name="connsiteX15" fmla="*/ 1818898 w 2179939"/>
              <a:gd name="connsiteY15" fmla="*/ 4312719 h 4730345"/>
              <a:gd name="connsiteX16" fmla="*/ 1752468 w 2179939"/>
              <a:gd name="connsiteY16" fmla="*/ 3863335 h 4730345"/>
              <a:gd name="connsiteX17" fmla="*/ 1607883 w 2179939"/>
              <a:gd name="connsiteY17" fmla="*/ 3269366 h 4730345"/>
              <a:gd name="connsiteX18" fmla="*/ 1768099 w 2179939"/>
              <a:gd name="connsiteY18" fmla="*/ 4668319 h 4730345"/>
              <a:gd name="connsiteX19" fmla="*/ 1420315 w 2179939"/>
              <a:gd name="connsiteY19" fmla="*/ 3519458 h 4730345"/>
              <a:gd name="connsiteX20" fmla="*/ 1412500 w 2179939"/>
              <a:gd name="connsiteY20" fmla="*/ 4265827 h 4730345"/>
              <a:gd name="connsiteX21" fmla="*/ 1342161 w 2179939"/>
              <a:gd name="connsiteY21" fmla="*/ 4015734 h 4730345"/>
              <a:gd name="connsiteX22" fmla="*/ 1342160 w 2179939"/>
              <a:gd name="connsiteY22" fmla="*/ 4429950 h 4730345"/>
              <a:gd name="connsiteX23" fmla="*/ 1181946 w 2179939"/>
              <a:gd name="connsiteY23" fmla="*/ 4132965 h 4730345"/>
              <a:gd name="connsiteX24" fmla="*/ 1045176 w 2179939"/>
              <a:gd name="connsiteY24" fmla="*/ 3824258 h 4730345"/>
              <a:gd name="connsiteX25" fmla="*/ 982653 w 2179939"/>
              <a:gd name="connsiteY25" fmla="*/ 3871150 h 4730345"/>
              <a:gd name="connsiteX26" fmla="*/ 978746 w 2179939"/>
              <a:gd name="connsiteY26" fmla="*/ 3968841 h 4730345"/>
              <a:gd name="connsiteX27" fmla="*/ 897548 w 2179939"/>
              <a:gd name="connsiteY27" fmla="*/ 3954987 h 4730345"/>
              <a:gd name="connsiteX28" fmla="*/ 836293 w 2179939"/>
              <a:gd name="connsiteY28" fmla="*/ 3800913 h 4730345"/>
              <a:gd name="connsiteX29" fmla="*/ 770978 w 2179939"/>
              <a:gd name="connsiteY29" fmla="*/ 4186861 h 4730345"/>
              <a:gd name="connsiteX30" fmla="*/ 687851 w 2179939"/>
              <a:gd name="connsiteY30" fmla="*/ 3854353 h 4730345"/>
              <a:gd name="connsiteX31" fmla="*/ 616599 w 2179939"/>
              <a:gd name="connsiteY31" fmla="*/ 4234363 h 4730345"/>
              <a:gd name="connsiteX32" fmla="*/ 449113 w 2179939"/>
              <a:gd name="connsiteY32" fmla="*/ 4124363 h 4730345"/>
              <a:gd name="connsiteX33" fmla="*/ 271836 w 2179939"/>
              <a:gd name="connsiteY33" fmla="*/ 2666694 h 4730345"/>
              <a:gd name="connsiteX34" fmla="*/ 296738 w 2179939"/>
              <a:gd name="connsiteY34" fmla="*/ 3858868 h 4730345"/>
              <a:gd name="connsiteX35" fmla="*/ 199413 w 2179939"/>
              <a:gd name="connsiteY35" fmla="*/ 2499770 h 4730345"/>
              <a:gd name="connsiteX36" fmla="*/ 141200 w 2179939"/>
              <a:gd name="connsiteY36" fmla="*/ 2792010 h 4730345"/>
              <a:gd name="connsiteX37" fmla="*/ 77048 w 2179939"/>
              <a:gd name="connsiteY37" fmla="*/ 2452269 h 4730345"/>
              <a:gd name="connsiteX38" fmla="*/ 21288 w 2179939"/>
              <a:gd name="connsiteY38" fmla="*/ 2659461 h 4730345"/>
              <a:gd name="connsiteX39" fmla="*/ 52521 w 2179939"/>
              <a:gd name="connsiteY39" fmla="*/ 1900862 h 4730345"/>
              <a:gd name="connsiteX40" fmla="*/ 117443 w 2179939"/>
              <a:gd name="connsiteY40" fmla="*/ 1989801 h 4730345"/>
              <a:gd name="connsiteX0" fmla="*/ 117443 w 2181221"/>
              <a:gd name="connsiteY0" fmla="*/ 1989801 h 4730345"/>
              <a:gd name="connsiteX1" fmla="*/ 100021 w 2181221"/>
              <a:gd name="connsiteY1" fmla="*/ 1782108 h 4730345"/>
              <a:gd name="connsiteX2" fmla="*/ 147523 w 2181221"/>
              <a:gd name="connsiteY2" fmla="*/ 915209 h 4730345"/>
              <a:gd name="connsiteX3" fmla="*/ 64395 w 2181221"/>
              <a:gd name="connsiteY3" fmla="*/ 897396 h 4730345"/>
              <a:gd name="connsiteX4" fmla="*/ 64856 w 2181221"/>
              <a:gd name="connsiteY4" fmla="*/ 656768 h 4730345"/>
              <a:gd name="connsiteX5" fmla="*/ 115977 w 2181221"/>
              <a:gd name="connsiteY5" fmla="*/ 270194 h 4730345"/>
              <a:gd name="connsiteX6" fmla="*/ 633180 w 2181221"/>
              <a:gd name="connsiteY6" fmla="*/ 543328 h 4730345"/>
              <a:gd name="connsiteX7" fmla="*/ 1055600 w 2181221"/>
              <a:gd name="connsiteY7" fmla="*/ 0 h 4730345"/>
              <a:gd name="connsiteX8" fmla="*/ 1478020 w 2181221"/>
              <a:gd name="connsiteY8" fmla="*/ 543328 h 4730345"/>
              <a:gd name="connsiteX9" fmla="*/ 2155539 w 2181221"/>
              <a:gd name="connsiteY9" fmla="*/ 543327 h 4730345"/>
              <a:gd name="connsiteX10" fmla="*/ 2022097 w 2181221"/>
              <a:gd name="connsiteY10" fmla="*/ 3597611 h 4730345"/>
              <a:gd name="connsiteX11" fmla="*/ 2022097 w 2181221"/>
              <a:gd name="connsiteY11" fmla="*/ 3894596 h 4730345"/>
              <a:gd name="connsiteX12" fmla="*/ 1959573 w 2181221"/>
              <a:gd name="connsiteY12" fmla="*/ 3597611 h 4730345"/>
              <a:gd name="connsiteX13" fmla="*/ 1873604 w 2181221"/>
              <a:gd name="connsiteY13" fmla="*/ 3660134 h 4730345"/>
              <a:gd name="connsiteX14" fmla="*/ 1869697 w 2181221"/>
              <a:gd name="connsiteY14" fmla="*/ 4086073 h 4730345"/>
              <a:gd name="connsiteX15" fmla="*/ 1818898 w 2181221"/>
              <a:gd name="connsiteY15" fmla="*/ 3972750 h 4730345"/>
              <a:gd name="connsiteX16" fmla="*/ 1818898 w 2181221"/>
              <a:gd name="connsiteY16" fmla="*/ 4312719 h 4730345"/>
              <a:gd name="connsiteX17" fmla="*/ 1752468 w 2181221"/>
              <a:gd name="connsiteY17" fmla="*/ 3863335 h 4730345"/>
              <a:gd name="connsiteX18" fmla="*/ 1607883 w 2181221"/>
              <a:gd name="connsiteY18" fmla="*/ 3269366 h 4730345"/>
              <a:gd name="connsiteX19" fmla="*/ 1768099 w 2181221"/>
              <a:gd name="connsiteY19" fmla="*/ 4668319 h 4730345"/>
              <a:gd name="connsiteX20" fmla="*/ 1420315 w 2181221"/>
              <a:gd name="connsiteY20" fmla="*/ 3519458 h 4730345"/>
              <a:gd name="connsiteX21" fmla="*/ 1412500 w 2181221"/>
              <a:gd name="connsiteY21" fmla="*/ 4265827 h 4730345"/>
              <a:gd name="connsiteX22" fmla="*/ 1342161 w 2181221"/>
              <a:gd name="connsiteY22" fmla="*/ 4015734 h 4730345"/>
              <a:gd name="connsiteX23" fmla="*/ 1342160 w 2181221"/>
              <a:gd name="connsiteY23" fmla="*/ 4429950 h 4730345"/>
              <a:gd name="connsiteX24" fmla="*/ 1181946 w 2181221"/>
              <a:gd name="connsiteY24" fmla="*/ 4132965 h 4730345"/>
              <a:gd name="connsiteX25" fmla="*/ 1045176 w 2181221"/>
              <a:gd name="connsiteY25" fmla="*/ 3824258 h 4730345"/>
              <a:gd name="connsiteX26" fmla="*/ 982653 w 2181221"/>
              <a:gd name="connsiteY26" fmla="*/ 3871150 h 4730345"/>
              <a:gd name="connsiteX27" fmla="*/ 978746 w 2181221"/>
              <a:gd name="connsiteY27" fmla="*/ 3968841 h 4730345"/>
              <a:gd name="connsiteX28" fmla="*/ 897548 w 2181221"/>
              <a:gd name="connsiteY28" fmla="*/ 3954987 h 4730345"/>
              <a:gd name="connsiteX29" fmla="*/ 836293 w 2181221"/>
              <a:gd name="connsiteY29" fmla="*/ 3800913 h 4730345"/>
              <a:gd name="connsiteX30" fmla="*/ 770978 w 2181221"/>
              <a:gd name="connsiteY30" fmla="*/ 4186861 h 4730345"/>
              <a:gd name="connsiteX31" fmla="*/ 687851 w 2181221"/>
              <a:gd name="connsiteY31" fmla="*/ 3854353 h 4730345"/>
              <a:gd name="connsiteX32" fmla="*/ 616599 w 2181221"/>
              <a:gd name="connsiteY32" fmla="*/ 4234363 h 4730345"/>
              <a:gd name="connsiteX33" fmla="*/ 449113 w 2181221"/>
              <a:gd name="connsiteY33" fmla="*/ 4124363 h 4730345"/>
              <a:gd name="connsiteX34" fmla="*/ 271836 w 2181221"/>
              <a:gd name="connsiteY34" fmla="*/ 2666694 h 4730345"/>
              <a:gd name="connsiteX35" fmla="*/ 296738 w 2181221"/>
              <a:gd name="connsiteY35" fmla="*/ 3858868 h 4730345"/>
              <a:gd name="connsiteX36" fmla="*/ 199413 w 2181221"/>
              <a:gd name="connsiteY36" fmla="*/ 2499770 h 4730345"/>
              <a:gd name="connsiteX37" fmla="*/ 141200 w 2181221"/>
              <a:gd name="connsiteY37" fmla="*/ 2792010 h 4730345"/>
              <a:gd name="connsiteX38" fmla="*/ 77048 w 2181221"/>
              <a:gd name="connsiteY38" fmla="*/ 2452269 h 4730345"/>
              <a:gd name="connsiteX39" fmla="*/ 21288 w 2181221"/>
              <a:gd name="connsiteY39" fmla="*/ 2659461 h 4730345"/>
              <a:gd name="connsiteX40" fmla="*/ 52521 w 2181221"/>
              <a:gd name="connsiteY40" fmla="*/ 1900862 h 4730345"/>
              <a:gd name="connsiteX41" fmla="*/ 117443 w 2181221"/>
              <a:gd name="connsiteY41" fmla="*/ 1989801 h 4730345"/>
              <a:gd name="connsiteX0" fmla="*/ 117443 w 2181221"/>
              <a:gd name="connsiteY0" fmla="*/ 1989801 h 4730345"/>
              <a:gd name="connsiteX1" fmla="*/ 100021 w 2181221"/>
              <a:gd name="connsiteY1" fmla="*/ 1782108 h 4730345"/>
              <a:gd name="connsiteX2" fmla="*/ 147523 w 2181221"/>
              <a:gd name="connsiteY2" fmla="*/ 915209 h 4730345"/>
              <a:gd name="connsiteX3" fmla="*/ 64395 w 2181221"/>
              <a:gd name="connsiteY3" fmla="*/ 897396 h 4730345"/>
              <a:gd name="connsiteX4" fmla="*/ 64856 w 2181221"/>
              <a:gd name="connsiteY4" fmla="*/ 656768 h 4730345"/>
              <a:gd name="connsiteX5" fmla="*/ 115977 w 2181221"/>
              <a:gd name="connsiteY5" fmla="*/ 270194 h 4730345"/>
              <a:gd name="connsiteX6" fmla="*/ 633180 w 2181221"/>
              <a:gd name="connsiteY6" fmla="*/ 543328 h 4730345"/>
              <a:gd name="connsiteX7" fmla="*/ 1055600 w 2181221"/>
              <a:gd name="connsiteY7" fmla="*/ 0 h 4730345"/>
              <a:gd name="connsiteX8" fmla="*/ 1478020 w 2181221"/>
              <a:gd name="connsiteY8" fmla="*/ 543328 h 4730345"/>
              <a:gd name="connsiteX9" fmla="*/ 2155539 w 2181221"/>
              <a:gd name="connsiteY9" fmla="*/ 543327 h 4730345"/>
              <a:gd name="connsiteX10" fmla="*/ 2022097 w 2181221"/>
              <a:gd name="connsiteY10" fmla="*/ 3597611 h 4730345"/>
              <a:gd name="connsiteX11" fmla="*/ 2022097 w 2181221"/>
              <a:gd name="connsiteY11" fmla="*/ 3894596 h 4730345"/>
              <a:gd name="connsiteX12" fmla="*/ 1959573 w 2181221"/>
              <a:gd name="connsiteY12" fmla="*/ 3597611 h 4730345"/>
              <a:gd name="connsiteX13" fmla="*/ 1873604 w 2181221"/>
              <a:gd name="connsiteY13" fmla="*/ 3660134 h 4730345"/>
              <a:gd name="connsiteX14" fmla="*/ 1869697 w 2181221"/>
              <a:gd name="connsiteY14" fmla="*/ 4086073 h 4730345"/>
              <a:gd name="connsiteX15" fmla="*/ 1818898 w 2181221"/>
              <a:gd name="connsiteY15" fmla="*/ 3972750 h 4730345"/>
              <a:gd name="connsiteX16" fmla="*/ 1818898 w 2181221"/>
              <a:gd name="connsiteY16" fmla="*/ 4312719 h 4730345"/>
              <a:gd name="connsiteX17" fmla="*/ 1752468 w 2181221"/>
              <a:gd name="connsiteY17" fmla="*/ 3863335 h 4730345"/>
              <a:gd name="connsiteX18" fmla="*/ 1607883 w 2181221"/>
              <a:gd name="connsiteY18" fmla="*/ 3269366 h 4730345"/>
              <a:gd name="connsiteX19" fmla="*/ 1768099 w 2181221"/>
              <a:gd name="connsiteY19" fmla="*/ 4668319 h 4730345"/>
              <a:gd name="connsiteX20" fmla="*/ 1420315 w 2181221"/>
              <a:gd name="connsiteY20" fmla="*/ 3519458 h 4730345"/>
              <a:gd name="connsiteX21" fmla="*/ 1412500 w 2181221"/>
              <a:gd name="connsiteY21" fmla="*/ 4265827 h 4730345"/>
              <a:gd name="connsiteX22" fmla="*/ 1342161 w 2181221"/>
              <a:gd name="connsiteY22" fmla="*/ 4015734 h 4730345"/>
              <a:gd name="connsiteX23" fmla="*/ 1342160 w 2181221"/>
              <a:gd name="connsiteY23" fmla="*/ 4429950 h 4730345"/>
              <a:gd name="connsiteX24" fmla="*/ 1181946 w 2181221"/>
              <a:gd name="connsiteY24" fmla="*/ 4132965 h 4730345"/>
              <a:gd name="connsiteX25" fmla="*/ 1045176 w 2181221"/>
              <a:gd name="connsiteY25" fmla="*/ 3824258 h 4730345"/>
              <a:gd name="connsiteX26" fmla="*/ 982653 w 2181221"/>
              <a:gd name="connsiteY26" fmla="*/ 3871150 h 4730345"/>
              <a:gd name="connsiteX27" fmla="*/ 978746 w 2181221"/>
              <a:gd name="connsiteY27" fmla="*/ 3968841 h 4730345"/>
              <a:gd name="connsiteX28" fmla="*/ 897548 w 2181221"/>
              <a:gd name="connsiteY28" fmla="*/ 3954987 h 4730345"/>
              <a:gd name="connsiteX29" fmla="*/ 836293 w 2181221"/>
              <a:gd name="connsiteY29" fmla="*/ 3800913 h 4730345"/>
              <a:gd name="connsiteX30" fmla="*/ 770978 w 2181221"/>
              <a:gd name="connsiteY30" fmla="*/ 4186861 h 4730345"/>
              <a:gd name="connsiteX31" fmla="*/ 687851 w 2181221"/>
              <a:gd name="connsiteY31" fmla="*/ 3854353 h 4730345"/>
              <a:gd name="connsiteX32" fmla="*/ 616599 w 2181221"/>
              <a:gd name="connsiteY32" fmla="*/ 4234363 h 4730345"/>
              <a:gd name="connsiteX33" fmla="*/ 449113 w 2181221"/>
              <a:gd name="connsiteY33" fmla="*/ 4124363 h 4730345"/>
              <a:gd name="connsiteX34" fmla="*/ 271836 w 2181221"/>
              <a:gd name="connsiteY34" fmla="*/ 2666694 h 4730345"/>
              <a:gd name="connsiteX35" fmla="*/ 296738 w 2181221"/>
              <a:gd name="connsiteY35" fmla="*/ 3858868 h 4730345"/>
              <a:gd name="connsiteX36" fmla="*/ 199413 w 2181221"/>
              <a:gd name="connsiteY36" fmla="*/ 2499770 h 4730345"/>
              <a:gd name="connsiteX37" fmla="*/ 141200 w 2181221"/>
              <a:gd name="connsiteY37" fmla="*/ 2792010 h 4730345"/>
              <a:gd name="connsiteX38" fmla="*/ 77048 w 2181221"/>
              <a:gd name="connsiteY38" fmla="*/ 2452269 h 4730345"/>
              <a:gd name="connsiteX39" fmla="*/ 21288 w 2181221"/>
              <a:gd name="connsiteY39" fmla="*/ 2659461 h 4730345"/>
              <a:gd name="connsiteX40" fmla="*/ 52521 w 2181221"/>
              <a:gd name="connsiteY40" fmla="*/ 1900862 h 4730345"/>
              <a:gd name="connsiteX41" fmla="*/ 117443 w 2181221"/>
              <a:gd name="connsiteY41" fmla="*/ 1989801 h 4730345"/>
              <a:gd name="connsiteX0" fmla="*/ 117443 w 2183880"/>
              <a:gd name="connsiteY0" fmla="*/ 1989801 h 4730345"/>
              <a:gd name="connsiteX1" fmla="*/ 100021 w 2183880"/>
              <a:gd name="connsiteY1" fmla="*/ 1782108 h 4730345"/>
              <a:gd name="connsiteX2" fmla="*/ 147523 w 2183880"/>
              <a:gd name="connsiteY2" fmla="*/ 915209 h 4730345"/>
              <a:gd name="connsiteX3" fmla="*/ 64395 w 2183880"/>
              <a:gd name="connsiteY3" fmla="*/ 897396 h 4730345"/>
              <a:gd name="connsiteX4" fmla="*/ 64856 w 2183880"/>
              <a:gd name="connsiteY4" fmla="*/ 656768 h 4730345"/>
              <a:gd name="connsiteX5" fmla="*/ 115977 w 2183880"/>
              <a:gd name="connsiteY5" fmla="*/ 270194 h 4730345"/>
              <a:gd name="connsiteX6" fmla="*/ 633180 w 2183880"/>
              <a:gd name="connsiteY6" fmla="*/ 543328 h 4730345"/>
              <a:gd name="connsiteX7" fmla="*/ 1055600 w 2183880"/>
              <a:gd name="connsiteY7" fmla="*/ 0 h 4730345"/>
              <a:gd name="connsiteX8" fmla="*/ 1478020 w 2183880"/>
              <a:gd name="connsiteY8" fmla="*/ 543328 h 4730345"/>
              <a:gd name="connsiteX9" fmla="*/ 2155539 w 2183880"/>
              <a:gd name="connsiteY9" fmla="*/ 543327 h 4730345"/>
              <a:gd name="connsiteX10" fmla="*/ 2057266 w 2183880"/>
              <a:gd name="connsiteY10" fmla="*/ 3507734 h 4730345"/>
              <a:gd name="connsiteX11" fmla="*/ 2022097 w 2183880"/>
              <a:gd name="connsiteY11" fmla="*/ 3597611 h 4730345"/>
              <a:gd name="connsiteX12" fmla="*/ 2022097 w 2183880"/>
              <a:gd name="connsiteY12" fmla="*/ 3894596 h 4730345"/>
              <a:gd name="connsiteX13" fmla="*/ 1959573 w 2183880"/>
              <a:gd name="connsiteY13" fmla="*/ 3597611 h 4730345"/>
              <a:gd name="connsiteX14" fmla="*/ 1873604 w 2183880"/>
              <a:gd name="connsiteY14" fmla="*/ 3660134 h 4730345"/>
              <a:gd name="connsiteX15" fmla="*/ 1869697 w 2183880"/>
              <a:gd name="connsiteY15" fmla="*/ 4086073 h 4730345"/>
              <a:gd name="connsiteX16" fmla="*/ 1818898 w 2183880"/>
              <a:gd name="connsiteY16" fmla="*/ 3972750 h 4730345"/>
              <a:gd name="connsiteX17" fmla="*/ 1818898 w 2183880"/>
              <a:gd name="connsiteY17" fmla="*/ 4312719 h 4730345"/>
              <a:gd name="connsiteX18" fmla="*/ 1752468 w 2183880"/>
              <a:gd name="connsiteY18" fmla="*/ 3863335 h 4730345"/>
              <a:gd name="connsiteX19" fmla="*/ 1607883 w 2183880"/>
              <a:gd name="connsiteY19" fmla="*/ 3269366 h 4730345"/>
              <a:gd name="connsiteX20" fmla="*/ 1768099 w 2183880"/>
              <a:gd name="connsiteY20" fmla="*/ 4668319 h 4730345"/>
              <a:gd name="connsiteX21" fmla="*/ 1420315 w 2183880"/>
              <a:gd name="connsiteY21" fmla="*/ 3519458 h 4730345"/>
              <a:gd name="connsiteX22" fmla="*/ 1412500 w 2183880"/>
              <a:gd name="connsiteY22" fmla="*/ 4265827 h 4730345"/>
              <a:gd name="connsiteX23" fmla="*/ 1342161 w 2183880"/>
              <a:gd name="connsiteY23" fmla="*/ 4015734 h 4730345"/>
              <a:gd name="connsiteX24" fmla="*/ 1342160 w 2183880"/>
              <a:gd name="connsiteY24" fmla="*/ 4429950 h 4730345"/>
              <a:gd name="connsiteX25" fmla="*/ 1181946 w 2183880"/>
              <a:gd name="connsiteY25" fmla="*/ 4132965 h 4730345"/>
              <a:gd name="connsiteX26" fmla="*/ 1045176 w 2183880"/>
              <a:gd name="connsiteY26" fmla="*/ 3824258 h 4730345"/>
              <a:gd name="connsiteX27" fmla="*/ 982653 w 2183880"/>
              <a:gd name="connsiteY27" fmla="*/ 3871150 h 4730345"/>
              <a:gd name="connsiteX28" fmla="*/ 978746 w 2183880"/>
              <a:gd name="connsiteY28" fmla="*/ 3968841 h 4730345"/>
              <a:gd name="connsiteX29" fmla="*/ 897548 w 2183880"/>
              <a:gd name="connsiteY29" fmla="*/ 3954987 h 4730345"/>
              <a:gd name="connsiteX30" fmla="*/ 836293 w 2183880"/>
              <a:gd name="connsiteY30" fmla="*/ 3800913 h 4730345"/>
              <a:gd name="connsiteX31" fmla="*/ 770978 w 2183880"/>
              <a:gd name="connsiteY31" fmla="*/ 4186861 h 4730345"/>
              <a:gd name="connsiteX32" fmla="*/ 687851 w 2183880"/>
              <a:gd name="connsiteY32" fmla="*/ 3854353 h 4730345"/>
              <a:gd name="connsiteX33" fmla="*/ 616599 w 2183880"/>
              <a:gd name="connsiteY33" fmla="*/ 4234363 h 4730345"/>
              <a:gd name="connsiteX34" fmla="*/ 449113 w 2183880"/>
              <a:gd name="connsiteY34" fmla="*/ 4124363 h 4730345"/>
              <a:gd name="connsiteX35" fmla="*/ 271836 w 2183880"/>
              <a:gd name="connsiteY35" fmla="*/ 2666694 h 4730345"/>
              <a:gd name="connsiteX36" fmla="*/ 296738 w 2183880"/>
              <a:gd name="connsiteY36" fmla="*/ 3858868 h 4730345"/>
              <a:gd name="connsiteX37" fmla="*/ 199413 w 2183880"/>
              <a:gd name="connsiteY37" fmla="*/ 2499770 h 4730345"/>
              <a:gd name="connsiteX38" fmla="*/ 141200 w 2183880"/>
              <a:gd name="connsiteY38" fmla="*/ 2792010 h 4730345"/>
              <a:gd name="connsiteX39" fmla="*/ 77048 w 2183880"/>
              <a:gd name="connsiteY39" fmla="*/ 2452269 h 4730345"/>
              <a:gd name="connsiteX40" fmla="*/ 21288 w 2183880"/>
              <a:gd name="connsiteY40" fmla="*/ 2659461 h 4730345"/>
              <a:gd name="connsiteX41" fmla="*/ 52521 w 2183880"/>
              <a:gd name="connsiteY41" fmla="*/ 1900862 h 4730345"/>
              <a:gd name="connsiteX42" fmla="*/ 117443 w 2183880"/>
              <a:gd name="connsiteY42" fmla="*/ 1989801 h 4730345"/>
              <a:gd name="connsiteX0" fmla="*/ 117443 w 2183880"/>
              <a:gd name="connsiteY0" fmla="*/ 1989801 h 4730345"/>
              <a:gd name="connsiteX1" fmla="*/ 100021 w 2183880"/>
              <a:gd name="connsiteY1" fmla="*/ 1782108 h 4730345"/>
              <a:gd name="connsiteX2" fmla="*/ 147523 w 2183880"/>
              <a:gd name="connsiteY2" fmla="*/ 915209 h 4730345"/>
              <a:gd name="connsiteX3" fmla="*/ 64395 w 2183880"/>
              <a:gd name="connsiteY3" fmla="*/ 897396 h 4730345"/>
              <a:gd name="connsiteX4" fmla="*/ 64856 w 2183880"/>
              <a:gd name="connsiteY4" fmla="*/ 656768 h 4730345"/>
              <a:gd name="connsiteX5" fmla="*/ 115977 w 2183880"/>
              <a:gd name="connsiteY5" fmla="*/ 270194 h 4730345"/>
              <a:gd name="connsiteX6" fmla="*/ 633180 w 2183880"/>
              <a:gd name="connsiteY6" fmla="*/ 543328 h 4730345"/>
              <a:gd name="connsiteX7" fmla="*/ 1055600 w 2183880"/>
              <a:gd name="connsiteY7" fmla="*/ 0 h 4730345"/>
              <a:gd name="connsiteX8" fmla="*/ 1478020 w 2183880"/>
              <a:gd name="connsiteY8" fmla="*/ 543328 h 4730345"/>
              <a:gd name="connsiteX9" fmla="*/ 2155539 w 2183880"/>
              <a:gd name="connsiteY9" fmla="*/ 543327 h 4730345"/>
              <a:gd name="connsiteX10" fmla="*/ 2057266 w 2183880"/>
              <a:gd name="connsiteY10" fmla="*/ 3507734 h 4730345"/>
              <a:gd name="connsiteX11" fmla="*/ 2022097 w 2183880"/>
              <a:gd name="connsiteY11" fmla="*/ 3597611 h 4730345"/>
              <a:gd name="connsiteX12" fmla="*/ 2022097 w 2183880"/>
              <a:gd name="connsiteY12" fmla="*/ 3894596 h 4730345"/>
              <a:gd name="connsiteX13" fmla="*/ 1959573 w 2183880"/>
              <a:gd name="connsiteY13" fmla="*/ 3597611 h 4730345"/>
              <a:gd name="connsiteX14" fmla="*/ 1873604 w 2183880"/>
              <a:gd name="connsiteY14" fmla="*/ 3660134 h 4730345"/>
              <a:gd name="connsiteX15" fmla="*/ 1869697 w 2183880"/>
              <a:gd name="connsiteY15" fmla="*/ 4086073 h 4730345"/>
              <a:gd name="connsiteX16" fmla="*/ 1818898 w 2183880"/>
              <a:gd name="connsiteY16" fmla="*/ 3972750 h 4730345"/>
              <a:gd name="connsiteX17" fmla="*/ 1818898 w 2183880"/>
              <a:gd name="connsiteY17" fmla="*/ 4312719 h 4730345"/>
              <a:gd name="connsiteX18" fmla="*/ 1752468 w 2183880"/>
              <a:gd name="connsiteY18" fmla="*/ 3863335 h 4730345"/>
              <a:gd name="connsiteX19" fmla="*/ 1607883 w 2183880"/>
              <a:gd name="connsiteY19" fmla="*/ 3269366 h 4730345"/>
              <a:gd name="connsiteX20" fmla="*/ 1768099 w 2183880"/>
              <a:gd name="connsiteY20" fmla="*/ 4668319 h 4730345"/>
              <a:gd name="connsiteX21" fmla="*/ 1420315 w 2183880"/>
              <a:gd name="connsiteY21" fmla="*/ 3519458 h 4730345"/>
              <a:gd name="connsiteX22" fmla="*/ 1412500 w 2183880"/>
              <a:gd name="connsiteY22" fmla="*/ 4265827 h 4730345"/>
              <a:gd name="connsiteX23" fmla="*/ 1342161 w 2183880"/>
              <a:gd name="connsiteY23" fmla="*/ 4015734 h 4730345"/>
              <a:gd name="connsiteX24" fmla="*/ 1342160 w 2183880"/>
              <a:gd name="connsiteY24" fmla="*/ 4429950 h 4730345"/>
              <a:gd name="connsiteX25" fmla="*/ 1181946 w 2183880"/>
              <a:gd name="connsiteY25" fmla="*/ 4132965 h 4730345"/>
              <a:gd name="connsiteX26" fmla="*/ 1045176 w 2183880"/>
              <a:gd name="connsiteY26" fmla="*/ 3824258 h 4730345"/>
              <a:gd name="connsiteX27" fmla="*/ 982653 w 2183880"/>
              <a:gd name="connsiteY27" fmla="*/ 3871150 h 4730345"/>
              <a:gd name="connsiteX28" fmla="*/ 978746 w 2183880"/>
              <a:gd name="connsiteY28" fmla="*/ 3968841 h 4730345"/>
              <a:gd name="connsiteX29" fmla="*/ 897548 w 2183880"/>
              <a:gd name="connsiteY29" fmla="*/ 3954987 h 4730345"/>
              <a:gd name="connsiteX30" fmla="*/ 836293 w 2183880"/>
              <a:gd name="connsiteY30" fmla="*/ 3800913 h 4730345"/>
              <a:gd name="connsiteX31" fmla="*/ 770978 w 2183880"/>
              <a:gd name="connsiteY31" fmla="*/ 4186861 h 4730345"/>
              <a:gd name="connsiteX32" fmla="*/ 687851 w 2183880"/>
              <a:gd name="connsiteY32" fmla="*/ 3854353 h 4730345"/>
              <a:gd name="connsiteX33" fmla="*/ 616599 w 2183880"/>
              <a:gd name="connsiteY33" fmla="*/ 4234363 h 4730345"/>
              <a:gd name="connsiteX34" fmla="*/ 449113 w 2183880"/>
              <a:gd name="connsiteY34" fmla="*/ 4124363 h 4730345"/>
              <a:gd name="connsiteX35" fmla="*/ 271836 w 2183880"/>
              <a:gd name="connsiteY35" fmla="*/ 2666694 h 4730345"/>
              <a:gd name="connsiteX36" fmla="*/ 296738 w 2183880"/>
              <a:gd name="connsiteY36" fmla="*/ 3858868 h 4730345"/>
              <a:gd name="connsiteX37" fmla="*/ 199413 w 2183880"/>
              <a:gd name="connsiteY37" fmla="*/ 2499770 h 4730345"/>
              <a:gd name="connsiteX38" fmla="*/ 141200 w 2183880"/>
              <a:gd name="connsiteY38" fmla="*/ 2792010 h 4730345"/>
              <a:gd name="connsiteX39" fmla="*/ 77048 w 2183880"/>
              <a:gd name="connsiteY39" fmla="*/ 2452269 h 4730345"/>
              <a:gd name="connsiteX40" fmla="*/ 21288 w 2183880"/>
              <a:gd name="connsiteY40" fmla="*/ 2659461 h 4730345"/>
              <a:gd name="connsiteX41" fmla="*/ 52521 w 2183880"/>
              <a:gd name="connsiteY41" fmla="*/ 1900862 h 4730345"/>
              <a:gd name="connsiteX42" fmla="*/ 117443 w 2183880"/>
              <a:gd name="connsiteY42" fmla="*/ 1989801 h 4730345"/>
              <a:gd name="connsiteX0" fmla="*/ 117443 w 2180288"/>
              <a:gd name="connsiteY0" fmla="*/ 1989801 h 4730345"/>
              <a:gd name="connsiteX1" fmla="*/ 100021 w 2180288"/>
              <a:gd name="connsiteY1" fmla="*/ 1782108 h 4730345"/>
              <a:gd name="connsiteX2" fmla="*/ 147523 w 2180288"/>
              <a:gd name="connsiteY2" fmla="*/ 915209 h 4730345"/>
              <a:gd name="connsiteX3" fmla="*/ 64395 w 2180288"/>
              <a:gd name="connsiteY3" fmla="*/ 897396 h 4730345"/>
              <a:gd name="connsiteX4" fmla="*/ 64856 w 2180288"/>
              <a:gd name="connsiteY4" fmla="*/ 656768 h 4730345"/>
              <a:gd name="connsiteX5" fmla="*/ 115977 w 2180288"/>
              <a:gd name="connsiteY5" fmla="*/ 270194 h 4730345"/>
              <a:gd name="connsiteX6" fmla="*/ 633180 w 2180288"/>
              <a:gd name="connsiteY6" fmla="*/ 543328 h 4730345"/>
              <a:gd name="connsiteX7" fmla="*/ 1055600 w 2180288"/>
              <a:gd name="connsiteY7" fmla="*/ 0 h 4730345"/>
              <a:gd name="connsiteX8" fmla="*/ 1478020 w 2180288"/>
              <a:gd name="connsiteY8" fmla="*/ 543328 h 4730345"/>
              <a:gd name="connsiteX9" fmla="*/ 2155539 w 2180288"/>
              <a:gd name="connsiteY9" fmla="*/ 543327 h 4730345"/>
              <a:gd name="connsiteX10" fmla="*/ 2014280 w 2180288"/>
              <a:gd name="connsiteY10" fmla="*/ 3421765 h 4730345"/>
              <a:gd name="connsiteX11" fmla="*/ 2057266 w 2180288"/>
              <a:gd name="connsiteY11" fmla="*/ 3507734 h 4730345"/>
              <a:gd name="connsiteX12" fmla="*/ 2022097 w 2180288"/>
              <a:gd name="connsiteY12" fmla="*/ 3597611 h 4730345"/>
              <a:gd name="connsiteX13" fmla="*/ 2022097 w 2180288"/>
              <a:gd name="connsiteY13" fmla="*/ 3894596 h 4730345"/>
              <a:gd name="connsiteX14" fmla="*/ 1959573 w 2180288"/>
              <a:gd name="connsiteY14" fmla="*/ 3597611 h 4730345"/>
              <a:gd name="connsiteX15" fmla="*/ 1873604 w 2180288"/>
              <a:gd name="connsiteY15" fmla="*/ 3660134 h 4730345"/>
              <a:gd name="connsiteX16" fmla="*/ 1869697 w 2180288"/>
              <a:gd name="connsiteY16" fmla="*/ 4086073 h 4730345"/>
              <a:gd name="connsiteX17" fmla="*/ 1818898 w 2180288"/>
              <a:gd name="connsiteY17" fmla="*/ 3972750 h 4730345"/>
              <a:gd name="connsiteX18" fmla="*/ 1818898 w 2180288"/>
              <a:gd name="connsiteY18" fmla="*/ 4312719 h 4730345"/>
              <a:gd name="connsiteX19" fmla="*/ 1752468 w 2180288"/>
              <a:gd name="connsiteY19" fmla="*/ 3863335 h 4730345"/>
              <a:gd name="connsiteX20" fmla="*/ 1607883 w 2180288"/>
              <a:gd name="connsiteY20" fmla="*/ 3269366 h 4730345"/>
              <a:gd name="connsiteX21" fmla="*/ 1768099 w 2180288"/>
              <a:gd name="connsiteY21" fmla="*/ 4668319 h 4730345"/>
              <a:gd name="connsiteX22" fmla="*/ 1420315 w 2180288"/>
              <a:gd name="connsiteY22" fmla="*/ 3519458 h 4730345"/>
              <a:gd name="connsiteX23" fmla="*/ 1412500 w 2180288"/>
              <a:gd name="connsiteY23" fmla="*/ 4265827 h 4730345"/>
              <a:gd name="connsiteX24" fmla="*/ 1342161 w 2180288"/>
              <a:gd name="connsiteY24" fmla="*/ 4015734 h 4730345"/>
              <a:gd name="connsiteX25" fmla="*/ 1342160 w 2180288"/>
              <a:gd name="connsiteY25" fmla="*/ 4429950 h 4730345"/>
              <a:gd name="connsiteX26" fmla="*/ 1181946 w 2180288"/>
              <a:gd name="connsiteY26" fmla="*/ 4132965 h 4730345"/>
              <a:gd name="connsiteX27" fmla="*/ 1045176 w 2180288"/>
              <a:gd name="connsiteY27" fmla="*/ 3824258 h 4730345"/>
              <a:gd name="connsiteX28" fmla="*/ 982653 w 2180288"/>
              <a:gd name="connsiteY28" fmla="*/ 3871150 h 4730345"/>
              <a:gd name="connsiteX29" fmla="*/ 978746 w 2180288"/>
              <a:gd name="connsiteY29" fmla="*/ 3968841 h 4730345"/>
              <a:gd name="connsiteX30" fmla="*/ 897548 w 2180288"/>
              <a:gd name="connsiteY30" fmla="*/ 3954987 h 4730345"/>
              <a:gd name="connsiteX31" fmla="*/ 836293 w 2180288"/>
              <a:gd name="connsiteY31" fmla="*/ 3800913 h 4730345"/>
              <a:gd name="connsiteX32" fmla="*/ 770978 w 2180288"/>
              <a:gd name="connsiteY32" fmla="*/ 4186861 h 4730345"/>
              <a:gd name="connsiteX33" fmla="*/ 687851 w 2180288"/>
              <a:gd name="connsiteY33" fmla="*/ 3854353 h 4730345"/>
              <a:gd name="connsiteX34" fmla="*/ 616599 w 2180288"/>
              <a:gd name="connsiteY34" fmla="*/ 4234363 h 4730345"/>
              <a:gd name="connsiteX35" fmla="*/ 449113 w 2180288"/>
              <a:gd name="connsiteY35" fmla="*/ 4124363 h 4730345"/>
              <a:gd name="connsiteX36" fmla="*/ 271836 w 2180288"/>
              <a:gd name="connsiteY36" fmla="*/ 2666694 h 4730345"/>
              <a:gd name="connsiteX37" fmla="*/ 296738 w 2180288"/>
              <a:gd name="connsiteY37" fmla="*/ 3858868 h 4730345"/>
              <a:gd name="connsiteX38" fmla="*/ 199413 w 2180288"/>
              <a:gd name="connsiteY38" fmla="*/ 2499770 h 4730345"/>
              <a:gd name="connsiteX39" fmla="*/ 141200 w 2180288"/>
              <a:gd name="connsiteY39" fmla="*/ 2792010 h 4730345"/>
              <a:gd name="connsiteX40" fmla="*/ 77048 w 2180288"/>
              <a:gd name="connsiteY40" fmla="*/ 2452269 h 4730345"/>
              <a:gd name="connsiteX41" fmla="*/ 21288 w 2180288"/>
              <a:gd name="connsiteY41" fmla="*/ 2659461 h 4730345"/>
              <a:gd name="connsiteX42" fmla="*/ 52521 w 2180288"/>
              <a:gd name="connsiteY42" fmla="*/ 1900862 h 4730345"/>
              <a:gd name="connsiteX43" fmla="*/ 117443 w 2180288"/>
              <a:gd name="connsiteY43" fmla="*/ 1989801 h 4730345"/>
              <a:gd name="connsiteX0" fmla="*/ 117443 w 2180288"/>
              <a:gd name="connsiteY0" fmla="*/ 1989801 h 4730345"/>
              <a:gd name="connsiteX1" fmla="*/ 100021 w 2180288"/>
              <a:gd name="connsiteY1" fmla="*/ 1782108 h 4730345"/>
              <a:gd name="connsiteX2" fmla="*/ 147523 w 2180288"/>
              <a:gd name="connsiteY2" fmla="*/ 915209 h 4730345"/>
              <a:gd name="connsiteX3" fmla="*/ 64395 w 2180288"/>
              <a:gd name="connsiteY3" fmla="*/ 897396 h 4730345"/>
              <a:gd name="connsiteX4" fmla="*/ 64856 w 2180288"/>
              <a:gd name="connsiteY4" fmla="*/ 656768 h 4730345"/>
              <a:gd name="connsiteX5" fmla="*/ 115977 w 2180288"/>
              <a:gd name="connsiteY5" fmla="*/ 270194 h 4730345"/>
              <a:gd name="connsiteX6" fmla="*/ 633180 w 2180288"/>
              <a:gd name="connsiteY6" fmla="*/ 543328 h 4730345"/>
              <a:gd name="connsiteX7" fmla="*/ 1055600 w 2180288"/>
              <a:gd name="connsiteY7" fmla="*/ 0 h 4730345"/>
              <a:gd name="connsiteX8" fmla="*/ 1478020 w 2180288"/>
              <a:gd name="connsiteY8" fmla="*/ 543328 h 4730345"/>
              <a:gd name="connsiteX9" fmla="*/ 2155539 w 2180288"/>
              <a:gd name="connsiteY9" fmla="*/ 543327 h 4730345"/>
              <a:gd name="connsiteX10" fmla="*/ 2014280 w 2180288"/>
              <a:gd name="connsiteY10" fmla="*/ 3421765 h 4730345"/>
              <a:gd name="connsiteX11" fmla="*/ 2057266 w 2180288"/>
              <a:gd name="connsiteY11" fmla="*/ 3507734 h 4730345"/>
              <a:gd name="connsiteX12" fmla="*/ 2022097 w 2180288"/>
              <a:gd name="connsiteY12" fmla="*/ 3597611 h 4730345"/>
              <a:gd name="connsiteX13" fmla="*/ 2022097 w 2180288"/>
              <a:gd name="connsiteY13" fmla="*/ 3894596 h 4730345"/>
              <a:gd name="connsiteX14" fmla="*/ 1959573 w 2180288"/>
              <a:gd name="connsiteY14" fmla="*/ 3597611 h 4730345"/>
              <a:gd name="connsiteX15" fmla="*/ 1873604 w 2180288"/>
              <a:gd name="connsiteY15" fmla="*/ 3660134 h 4730345"/>
              <a:gd name="connsiteX16" fmla="*/ 1869697 w 2180288"/>
              <a:gd name="connsiteY16" fmla="*/ 4086073 h 4730345"/>
              <a:gd name="connsiteX17" fmla="*/ 1818898 w 2180288"/>
              <a:gd name="connsiteY17" fmla="*/ 3972750 h 4730345"/>
              <a:gd name="connsiteX18" fmla="*/ 1818898 w 2180288"/>
              <a:gd name="connsiteY18" fmla="*/ 4312719 h 4730345"/>
              <a:gd name="connsiteX19" fmla="*/ 1752468 w 2180288"/>
              <a:gd name="connsiteY19" fmla="*/ 3863335 h 4730345"/>
              <a:gd name="connsiteX20" fmla="*/ 1607883 w 2180288"/>
              <a:gd name="connsiteY20" fmla="*/ 3269366 h 4730345"/>
              <a:gd name="connsiteX21" fmla="*/ 1768099 w 2180288"/>
              <a:gd name="connsiteY21" fmla="*/ 4668319 h 4730345"/>
              <a:gd name="connsiteX22" fmla="*/ 1420315 w 2180288"/>
              <a:gd name="connsiteY22" fmla="*/ 3519458 h 4730345"/>
              <a:gd name="connsiteX23" fmla="*/ 1412500 w 2180288"/>
              <a:gd name="connsiteY23" fmla="*/ 4265827 h 4730345"/>
              <a:gd name="connsiteX24" fmla="*/ 1342161 w 2180288"/>
              <a:gd name="connsiteY24" fmla="*/ 4015734 h 4730345"/>
              <a:gd name="connsiteX25" fmla="*/ 1342160 w 2180288"/>
              <a:gd name="connsiteY25" fmla="*/ 4429950 h 4730345"/>
              <a:gd name="connsiteX26" fmla="*/ 1181946 w 2180288"/>
              <a:gd name="connsiteY26" fmla="*/ 4132965 h 4730345"/>
              <a:gd name="connsiteX27" fmla="*/ 1045176 w 2180288"/>
              <a:gd name="connsiteY27" fmla="*/ 3824258 h 4730345"/>
              <a:gd name="connsiteX28" fmla="*/ 982653 w 2180288"/>
              <a:gd name="connsiteY28" fmla="*/ 3871150 h 4730345"/>
              <a:gd name="connsiteX29" fmla="*/ 978746 w 2180288"/>
              <a:gd name="connsiteY29" fmla="*/ 3968841 h 4730345"/>
              <a:gd name="connsiteX30" fmla="*/ 897548 w 2180288"/>
              <a:gd name="connsiteY30" fmla="*/ 3954987 h 4730345"/>
              <a:gd name="connsiteX31" fmla="*/ 836293 w 2180288"/>
              <a:gd name="connsiteY31" fmla="*/ 3800913 h 4730345"/>
              <a:gd name="connsiteX32" fmla="*/ 770978 w 2180288"/>
              <a:gd name="connsiteY32" fmla="*/ 4186861 h 4730345"/>
              <a:gd name="connsiteX33" fmla="*/ 687851 w 2180288"/>
              <a:gd name="connsiteY33" fmla="*/ 3854353 h 4730345"/>
              <a:gd name="connsiteX34" fmla="*/ 616599 w 2180288"/>
              <a:gd name="connsiteY34" fmla="*/ 4234363 h 4730345"/>
              <a:gd name="connsiteX35" fmla="*/ 449113 w 2180288"/>
              <a:gd name="connsiteY35" fmla="*/ 4124363 h 4730345"/>
              <a:gd name="connsiteX36" fmla="*/ 271836 w 2180288"/>
              <a:gd name="connsiteY36" fmla="*/ 2666694 h 4730345"/>
              <a:gd name="connsiteX37" fmla="*/ 296738 w 2180288"/>
              <a:gd name="connsiteY37" fmla="*/ 3858868 h 4730345"/>
              <a:gd name="connsiteX38" fmla="*/ 199413 w 2180288"/>
              <a:gd name="connsiteY38" fmla="*/ 2499770 h 4730345"/>
              <a:gd name="connsiteX39" fmla="*/ 141200 w 2180288"/>
              <a:gd name="connsiteY39" fmla="*/ 2792010 h 4730345"/>
              <a:gd name="connsiteX40" fmla="*/ 77048 w 2180288"/>
              <a:gd name="connsiteY40" fmla="*/ 2452269 h 4730345"/>
              <a:gd name="connsiteX41" fmla="*/ 21288 w 2180288"/>
              <a:gd name="connsiteY41" fmla="*/ 2659461 h 4730345"/>
              <a:gd name="connsiteX42" fmla="*/ 52521 w 2180288"/>
              <a:gd name="connsiteY42" fmla="*/ 1900862 h 4730345"/>
              <a:gd name="connsiteX43" fmla="*/ 117443 w 2180288"/>
              <a:gd name="connsiteY43" fmla="*/ 1989801 h 4730345"/>
              <a:gd name="connsiteX0" fmla="*/ 117443 w 2181597"/>
              <a:gd name="connsiteY0" fmla="*/ 1989801 h 4730345"/>
              <a:gd name="connsiteX1" fmla="*/ 100021 w 2181597"/>
              <a:gd name="connsiteY1" fmla="*/ 1782108 h 4730345"/>
              <a:gd name="connsiteX2" fmla="*/ 147523 w 2181597"/>
              <a:gd name="connsiteY2" fmla="*/ 915209 h 4730345"/>
              <a:gd name="connsiteX3" fmla="*/ 64395 w 2181597"/>
              <a:gd name="connsiteY3" fmla="*/ 897396 h 4730345"/>
              <a:gd name="connsiteX4" fmla="*/ 64856 w 2181597"/>
              <a:gd name="connsiteY4" fmla="*/ 656768 h 4730345"/>
              <a:gd name="connsiteX5" fmla="*/ 115977 w 2181597"/>
              <a:gd name="connsiteY5" fmla="*/ 270194 h 4730345"/>
              <a:gd name="connsiteX6" fmla="*/ 633180 w 2181597"/>
              <a:gd name="connsiteY6" fmla="*/ 543328 h 4730345"/>
              <a:gd name="connsiteX7" fmla="*/ 1055600 w 2181597"/>
              <a:gd name="connsiteY7" fmla="*/ 0 h 4730345"/>
              <a:gd name="connsiteX8" fmla="*/ 1478020 w 2181597"/>
              <a:gd name="connsiteY8" fmla="*/ 543328 h 4730345"/>
              <a:gd name="connsiteX9" fmla="*/ 2155539 w 2181597"/>
              <a:gd name="connsiteY9" fmla="*/ 543327 h 4730345"/>
              <a:gd name="connsiteX10" fmla="*/ 2049449 w 2181597"/>
              <a:gd name="connsiteY10" fmla="*/ 3331888 h 4730345"/>
              <a:gd name="connsiteX11" fmla="*/ 2014280 w 2181597"/>
              <a:gd name="connsiteY11" fmla="*/ 3421765 h 4730345"/>
              <a:gd name="connsiteX12" fmla="*/ 2057266 w 2181597"/>
              <a:gd name="connsiteY12" fmla="*/ 3507734 h 4730345"/>
              <a:gd name="connsiteX13" fmla="*/ 2022097 w 2181597"/>
              <a:gd name="connsiteY13" fmla="*/ 3597611 h 4730345"/>
              <a:gd name="connsiteX14" fmla="*/ 2022097 w 2181597"/>
              <a:gd name="connsiteY14" fmla="*/ 3894596 h 4730345"/>
              <a:gd name="connsiteX15" fmla="*/ 1959573 w 2181597"/>
              <a:gd name="connsiteY15" fmla="*/ 3597611 h 4730345"/>
              <a:gd name="connsiteX16" fmla="*/ 1873604 w 2181597"/>
              <a:gd name="connsiteY16" fmla="*/ 3660134 h 4730345"/>
              <a:gd name="connsiteX17" fmla="*/ 1869697 w 2181597"/>
              <a:gd name="connsiteY17" fmla="*/ 4086073 h 4730345"/>
              <a:gd name="connsiteX18" fmla="*/ 1818898 w 2181597"/>
              <a:gd name="connsiteY18" fmla="*/ 3972750 h 4730345"/>
              <a:gd name="connsiteX19" fmla="*/ 1818898 w 2181597"/>
              <a:gd name="connsiteY19" fmla="*/ 4312719 h 4730345"/>
              <a:gd name="connsiteX20" fmla="*/ 1752468 w 2181597"/>
              <a:gd name="connsiteY20" fmla="*/ 3863335 h 4730345"/>
              <a:gd name="connsiteX21" fmla="*/ 1607883 w 2181597"/>
              <a:gd name="connsiteY21" fmla="*/ 3269366 h 4730345"/>
              <a:gd name="connsiteX22" fmla="*/ 1768099 w 2181597"/>
              <a:gd name="connsiteY22" fmla="*/ 4668319 h 4730345"/>
              <a:gd name="connsiteX23" fmla="*/ 1420315 w 2181597"/>
              <a:gd name="connsiteY23" fmla="*/ 3519458 h 4730345"/>
              <a:gd name="connsiteX24" fmla="*/ 1412500 w 2181597"/>
              <a:gd name="connsiteY24" fmla="*/ 4265827 h 4730345"/>
              <a:gd name="connsiteX25" fmla="*/ 1342161 w 2181597"/>
              <a:gd name="connsiteY25" fmla="*/ 4015734 h 4730345"/>
              <a:gd name="connsiteX26" fmla="*/ 1342160 w 2181597"/>
              <a:gd name="connsiteY26" fmla="*/ 4429950 h 4730345"/>
              <a:gd name="connsiteX27" fmla="*/ 1181946 w 2181597"/>
              <a:gd name="connsiteY27" fmla="*/ 4132965 h 4730345"/>
              <a:gd name="connsiteX28" fmla="*/ 1045176 w 2181597"/>
              <a:gd name="connsiteY28" fmla="*/ 3824258 h 4730345"/>
              <a:gd name="connsiteX29" fmla="*/ 982653 w 2181597"/>
              <a:gd name="connsiteY29" fmla="*/ 3871150 h 4730345"/>
              <a:gd name="connsiteX30" fmla="*/ 978746 w 2181597"/>
              <a:gd name="connsiteY30" fmla="*/ 3968841 h 4730345"/>
              <a:gd name="connsiteX31" fmla="*/ 897548 w 2181597"/>
              <a:gd name="connsiteY31" fmla="*/ 3954987 h 4730345"/>
              <a:gd name="connsiteX32" fmla="*/ 836293 w 2181597"/>
              <a:gd name="connsiteY32" fmla="*/ 3800913 h 4730345"/>
              <a:gd name="connsiteX33" fmla="*/ 770978 w 2181597"/>
              <a:gd name="connsiteY33" fmla="*/ 4186861 h 4730345"/>
              <a:gd name="connsiteX34" fmla="*/ 687851 w 2181597"/>
              <a:gd name="connsiteY34" fmla="*/ 3854353 h 4730345"/>
              <a:gd name="connsiteX35" fmla="*/ 616599 w 2181597"/>
              <a:gd name="connsiteY35" fmla="*/ 4234363 h 4730345"/>
              <a:gd name="connsiteX36" fmla="*/ 449113 w 2181597"/>
              <a:gd name="connsiteY36" fmla="*/ 4124363 h 4730345"/>
              <a:gd name="connsiteX37" fmla="*/ 271836 w 2181597"/>
              <a:gd name="connsiteY37" fmla="*/ 2666694 h 4730345"/>
              <a:gd name="connsiteX38" fmla="*/ 296738 w 2181597"/>
              <a:gd name="connsiteY38" fmla="*/ 3858868 h 4730345"/>
              <a:gd name="connsiteX39" fmla="*/ 199413 w 2181597"/>
              <a:gd name="connsiteY39" fmla="*/ 2499770 h 4730345"/>
              <a:gd name="connsiteX40" fmla="*/ 141200 w 2181597"/>
              <a:gd name="connsiteY40" fmla="*/ 2792010 h 4730345"/>
              <a:gd name="connsiteX41" fmla="*/ 77048 w 2181597"/>
              <a:gd name="connsiteY41" fmla="*/ 2452269 h 4730345"/>
              <a:gd name="connsiteX42" fmla="*/ 21288 w 2181597"/>
              <a:gd name="connsiteY42" fmla="*/ 2659461 h 4730345"/>
              <a:gd name="connsiteX43" fmla="*/ 52521 w 2181597"/>
              <a:gd name="connsiteY43" fmla="*/ 1900862 h 4730345"/>
              <a:gd name="connsiteX44" fmla="*/ 117443 w 2181597"/>
              <a:gd name="connsiteY44" fmla="*/ 1989801 h 4730345"/>
              <a:gd name="connsiteX0" fmla="*/ 117443 w 2181597"/>
              <a:gd name="connsiteY0" fmla="*/ 1989801 h 4730345"/>
              <a:gd name="connsiteX1" fmla="*/ 100021 w 2181597"/>
              <a:gd name="connsiteY1" fmla="*/ 1782108 h 4730345"/>
              <a:gd name="connsiteX2" fmla="*/ 147523 w 2181597"/>
              <a:gd name="connsiteY2" fmla="*/ 915209 h 4730345"/>
              <a:gd name="connsiteX3" fmla="*/ 64395 w 2181597"/>
              <a:gd name="connsiteY3" fmla="*/ 897396 h 4730345"/>
              <a:gd name="connsiteX4" fmla="*/ 64856 w 2181597"/>
              <a:gd name="connsiteY4" fmla="*/ 656768 h 4730345"/>
              <a:gd name="connsiteX5" fmla="*/ 115977 w 2181597"/>
              <a:gd name="connsiteY5" fmla="*/ 270194 h 4730345"/>
              <a:gd name="connsiteX6" fmla="*/ 633180 w 2181597"/>
              <a:gd name="connsiteY6" fmla="*/ 543328 h 4730345"/>
              <a:gd name="connsiteX7" fmla="*/ 1055600 w 2181597"/>
              <a:gd name="connsiteY7" fmla="*/ 0 h 4730345"/>
              <a:gd name="connsiteX8" fmla="*/ 1478020 w 2181597"/>
              <a:gd name="connsiteY8" fmla="*/ 543328 h 4730345"/>
              <a:gd name="connsiteX9" fmla="*/ 2155539 w 2181597"/>
              <a:gd name="connsiteY9" fmla="*/ 543327 h 4730345"/>
              <a:gd name="connsiteX10" fmla="*/ 2049449 w 2181597"/>
              <a:gd name="connsiteY10" fmla="*/ 3331888 h 4730345"/>
              <a:gd name="connsiteX11" fmla="*/ 2014280 w 2181597"/>
              <a:gd name="connsiteY11" fmla="*/ 3421765 h 4730345"/>
              <a:gd name="connsiteX12" fmla="*/ 2057266 w 2181597"/>
              <a:gd name="connsiteY12" fmla="*/ 3507734 h 4730345"/>
              <a:gd name="connsiteX13" fmla="*/ 2022097 w 2181597"/>
              <a:gd name="connsiteY13" fmla="*/ 3597611 h 4730345"/>
              <a:gd name="connsiteX14" fmla="*/ 2022097 w 2181597"/>
              <a:gd name="connsiteY14" fmla="*/ 3894596 h 4730345"/>
              <a:gd name="connsiteX15" fmla="*/ 1959573 w 2181597"/>
              <a:gd name="connsiteY15" fmla="*/ 3597611 h 4730345"/>
              <a:gd name="connsiteX16" fmla="*/ 1873604 w 2181597"/>
              <a:gd name="connsiteY16" fmla="*/ 3660134 h 4730345"/>
              <a:gd name="connsiteX17" fmla="*/ 1869697 w 2181597"/>
              <a:gd name="connsiteY17" fmla="*/ 4086073 h 4730345"/>
              <a:gd name="connsiteX18" fmla="*/ 1818898 w 2181597"/>
              <a:gd name="connsiteY18" fmla="*/ 3972750 h 4730345"/>
              <a:gd name="connsiteX19" fmla="*/ 1818898 w 2181597"/>
              <a:gd name="connsiteY19" fmla="*/ 4312719 h 4730345"/>
              <a:gd name="connsiteX20" fmla="*/ 1752468 w 2181597"/>
              <a:gd name="connsiteY20" fmla="*/ 3863335 h 4730345"/>
              <a:gd name="connsiteX21" fmla="*/ 1607883 w 2181597"/>
              <a:gd name="connsiteY21" fmla="*/ 3269366 h 4730345"/>
              <a:gd name="connsiteX22" fmla="*/ 1768099 w 2181597"/>
              <a:gd name="connsiteY22" fmla="*/ 4668319 h 4730345"/>
              <a:gd name="connsiteX23" fmla="*/ 1420315 w 2181597"/>
              <a:gd name="connsiteY23" fmla="*/ 3519458 h 4730345"/>
              <a:gd name="connsiteX24" fmla="*/ 1412500 w 2181597"/>
              <a:gd name="connsiteY24" fmla="*/ 4265827 h 4730345"/>
              <a:gd name="connsiteX25" fmla="*/ 1342161 w 2181597"/>
              <a:gd name="connsiteY25" fmla="*/ 4015734 h 4730345"/>
              <a:gd name="connsiteX26" fmla="*/ 1342160 w 2181597"/>
              <a:gd name="connsiteY26" fmla="*/ 4429950 h 4730345"/>
              <a:gd name="connsiteX27" fmla="*/ 1181946 w 2181597"/>
              <a:gd name="connsiteY27" fmla="*/ 4132965 h 4730345"/>
              <a:gd name="connsiteX28" fmla="*/ 1045176 w 2181597"/>
              <a:gd name="connsiteY28" fmla="*/ 3824258 h 4730345"/>
              <a:gd name="connsiteX29" fmla="*/ 982653 w 2181597"/>
              <a:gd name="connsiteY29" fmla="*/ 3871150 h 4730345"/>
              <a:gd name="connsiteX30" fmla="*/ 978746 w 2181597"/>
              <a:gd name="connsiteY30" fmla="*/ 3968841 h 4730345"/>
              <a:gd name="connsiteX31" fmla="*/ 897548 w 2181597"/>
              <a:gd name="connsiteY31" fmla="*/ 3954987 h 4730345"/>
              <a:gd name="connsiteX32" fmla="*/ 836293 w 2181597"/>
              <a:gd name="connsiteY32" fmla="*/ 3800913 h 4730345"/>
              <a:gd name="connsiteX33" fmla="*/ 770978 w 2181597"/>
              <a:gd name="connsiteY33" fmla="*/ 4186861 h 4730345"/>
              <a:gd name="connsiteX34" fmla="*/ 687851 w 2181597"/>
              <a:gd name="connsiteY34" fmla="*/ 3854353 h 4730345"/>
              <a:gd name="connsiteX35" fmla="*/ 616599 w 2181597"/>
              <a:gd name="connsiteY35" fmla="*/ 4234363 h 4730345"/>
              <a:gd name="connsiteX36" fmla="*/ 449113 w 2181597"/>
              <a:gd name="connsiteY36" fmla="*/ 4124363 h 4730345"/>
              <a:gd name="connsiteX37" fmla="*/ 271836 w 2181597"/>
              <a:gd name="connsiteY37" fmla="*/ 2666694 h 4730345"/>
              <a:gd name="connsiteX38" fmla="*/ 296738 w 2181597"/>
              <a:gd name="connsiteY38" fmla="*/ 3858868 h 4730345"/>
              <a:gd name="connsiteX39" fmla="*/ 199413 w 2181597"/>
              <a:gd name="connsiteY39" fmla="*/ 2499770 h 4730345"/>
              <a:gd name="connsiteX40" fmla="*/ 141200 w 2181597"/>
              <a:gd name="connsiteY40" fmla="*/ 2792010 h 4730345"/>
              <a:gd name="connsiteX41" fmla="*/ 77048 w 2181597"/>
              <a:gd name="connsiteY41" fmla="*/ 2452269 h 4730345"/>
              <a:gd name="connsiteX42" fmla="*/ 21288 w 2181597"/>
              <a:gd name="connsiteY42" fmla="*/ 2659461 h 4730345"/>
              <a:gd name="connsiteX43" fmla="*/ 52521 w 2181597"/>
              <a:gd name="connsiteY43" fmla="*/ 1900862 h 4730345"/>
              <a:gd name="connsiteX44" fmla="*/ 117443 w 2181597"/>
              <a:gd name="connsiteY44" fmla="*/ 1989801 h 4730345"/>
              <a:gd name="connsiteX0" fmla="*/ 117443 w 2186643"/>
              <a:gd name="connsiteY0" fmla="*/ 1989801 h 4730345"/>
              <a:gd name="connsiteX1" fmla="*/ 100021 w 2186643"/>
              <a:gd name="connsiteY1" fmla="*/ 1782108 h 4730345"/>
              <a:gd name="connsiteX2" fmla="*/ 147523 w 2186643"/>
              <a:gd name="connsiteY2" fmla="*/ 915209 h 4730345"/>
              <a:gd name="connsiteX3" fmla="*/ 64395 w 2186643"/>
              <a:gd name="connsiteY3" fmla="*/ 897396 h 4730345"/>
              <a:gd name="connsiteX4" fmla="*/ 64856 w 2186643"/>
              <a:gd name="connsiteY4" fmla="*/ 656768 h 4730345"/>
              <a:gd name="connsiteX5" fmla="*/ 115977 w 2186643"/>
              <a:gd name="connsiteY5" fmla="*/ 270194 h 4730345"/>
              <a:gd name="connsiteX6" fmla="*/ 633180 w 2186643"/>
              <a:gd name="connsiteY6" fmla="*/ 543328 h 4730345"/>
              <a:gd name="connsiteX7" fmla="*/ 1055600 w 2186643"/>
              <a:gd name="connsiteY7" fmla="*/ 0 h 4730345"/>
              <a:gd name="connsiteX8" fmla="*/ 1478020 w 2186643"/>
              <a:gd name="connsiteY8" fmla="*/ 543328 h 4730345"/>
              <a:gd name="connsiteX9" fmla="*/ 2155539 w 2186643"/>
              <a:gd name="connsiteY9" fmla="*/ 543327 h 4730345"/>
              <a:gd name="connsiteX10" fmla="*/ 2068988 w 2186643"/>
              <a:gd name="connsiteY10" fmla="*/ 2894227 h 4730345"/>
              <a:gd name="connsiteX11" fmla="*/ 2049449 w 2186643"/>
              <a:gd name="connsiteY11" fmla="*/ 3331888 h 4730345"/>
              <a:gd name="connsiteX12" fmla="*/ 2014280 w 2186643"/>
              <a:gd name="connsiteY12" fmla="*/ 3421765 h 4730345"/>
              <a:gd name="connsiteX13" fmla="*/ 2057266 w 2186643"/>
              <a:gd name="connsiteY13" fmla="*/ 3507734 h 4730345"/>
              <a:gd name="connsiteX14" fmla="*/ 2022097 w 2186643"/>
              <a:gd name="connsiteY14" fmla="*/ 3597611 h 4730345"/>
              <a:gd name="connsiteX15" fmla="*/ 2022097 w 2186643"/>
              <a:gd name="connsiteY15" fmla="*/ 3894596 h 4730345"/>
              <a:gd name="connsiteX16" fmla="*/ 1959573 w 2186643"/>
              <a:gd name="connsiteY16" fmla="*/ 3597611 h 4730345"/>
              <a:gd name="connsiteX17" fmla="*/ 1873604 w 2186643"/>
              <a:gd name="connsiteY17" fmla="*/ 3660134 h 4730345"/>
              <a:gd name="connsiteX18" fmla="*/ 1869697 w 2186643"/>
              <a:gd name="connsiteY18" fmla="*/ 4086073 h 4730345"/>
              <a:gd name="connsiteX19" fmla="*/ 1818898 w 2186643"/>
              <a:gd name="connsiteY19" fmla="*/ 3972750 h 4730345"/>
              <a:gd name="connsiteX20" fmla="*/ 1818898 w 2186643"/>
              <a:gd name="connsiteY20" fmla="*/ 4312719 h 4730345"/>
              <a:gd name="connsiteX21" fmla="*/ 1752468 w 2186643"/>
              <a:gd name="connsiteY21" fmla="*/ 3863335 h 4730345"/>
              <a:gd name="connsiteX22" fmla="*/ 1607883 w 2186643"/>
              <a:gd name="connsiteY22" fmla="*/ 3269366 h 4730345"/>
              <a:gd name="connsiteX23" fmla="*/ 1768099 w 2186643"/>
              <a:gd name="connsiteY23" fmla="*/ 4668319 h 4730345"/>
              <a:gd name="connsiteX24" fmla="*/ 1420315 w 2186643"/>
              <a:gd name="connsiteY24" fmla="*/ 3519458 h 4730345"/>
              <a:gd name="connsiteX25" fmla="*/ 1412500 w 2186643"/>
              <a:gd name="connsiteY25" fmla="*/ 4265827 h 4730345"/>
              <a:gd name="connsiteX26" fmla="*/ 1342161 w 2186643"/>
              <a:gd name="connsiteY26" fmla="*/ 4015734 h 4730345"/>
              <a:gd name="connsiteX27" fmla="*/ 1342160 w 2186643"/>
              <a:gd name="connsiteY27" fmla="*/ 4429950 h 4730345"/>
              <a:gd name="connsiteX28" fmla="*/ 1181946 w 2186643"/>
              <a:gd name="connsiteY28" fmla="*/ 4132965 h 4730345"/>
              <a:gd name="connsiteX29" fmla="*/ 1045176 w 2186643"/>
              <a:gd name="connsiteY29" fmla="*/ 3824258 h 4730345"/>
              <a:gd name="connsiteX30" fmla="*/ 982653 w 2186643"/>
              <a:gd name="connsiteY30" fmla="*/ 3871150 h 4730345"/>
              <a:gd name="connsiteX31" fmla="*/ 978746 w 2186643"/>
              <a:gd name="connsiteY31" fmla="*/ 3968841 h 4730345"/>
              <a:gd name="connsiteX32" fmla="*/ 897548 w 2186643"/>
              <a:gd name="connsiteY32" fmla="*/ 3954987 h 4730345"/>
              <a:gd name="connsiteX33" fmla="*/ 836293 w 2186643"/>
              <a:gd name="connsiteY33" fmla="*/ 3800913 h 4730345"/>
              <a:gd name="connsiteX34" fmla="*/ 770978 w 2186643"/>
              <a:gd name="connsiteY34" fmla="*/ 4186861 h 4730345"/>
              <a:gd name="connsiteX35" fmla="*/ 687851 w 2186643"/>
              <a:gd name="connsiteY35" fmla="*/ 3854353 h 4730345"/>
              <a:gd name="connsiteX36" fmla="*/ 616599 w 2186643"/>
              <a:gd name="connsiteY36" fmla="*/ 4234363 h 4730345"/>
              <a:gd name="connsiteX37" fmla="*/ 449113 w 2186643"/>
              <a:gd name="connsiteY37" fmla="*/ 4124363 h 4730345"/>
              <a:gd name="connsiteX38" fmla="*/ 271836 w 2186643"/>
              <a:gd name="connsiteY38" fmla="*/ 2666694 h 4730345"/>
              <a:gd name="connsiteX39" fmla="*/ 296738 w 2186643"/>
              <a:gd name="connsiteY39" fmla="*/ 3858868 h 4730345"/>
              <a:gd name="connsiteX40" fmla="*/ 199413 w 2186643"/>
              <a:gd name="connsiteY40" fmla="*/ 2499770 h 4730345"/>
              <a:gd name="connsiteX41" fmla="*/ 141200 w 2186643"/>
              <a:gd name="connsiteY41" fmla="*/ 2792010 h 4730345"/>
              <a:gd name="connsiteX42" fmla="*/ 77048 w 2186643"/>
              <a:gd name="connsiteY42" fmla="*/ 2452269 h 4730345"/>
              <a:gd name="connsiteX43" fmla="*/ 21288 w 2186643"/>
              <a:gd name="connsiteY43" fmla="*/ 2659461 h 4730345"/>
              <a:gd name="connsiteX44" fmla="*/ 52521 w 2186643"/>
              <a:gd name="connsiteY44" fmla="*/ 1900862 h 4730345"/>
              <a:gd name="connsiteX45" fmla="*/ 117443 w 2186643"/>
              <a:gd name="connsiteY45" fmla="*/ 1989801 h 4730345"/>
              <a:gd name="connsiteX0" fmla="*/ 117443 w 2186643"/>
              <a:gd name="connsiteY0" fmla="*/ 1989801 h 4730345"/>
              <a:gd name="connsiteX1" fmla="*/ 100021 w 2186643"/>
              <a:gd name="connsiteY1" fmla="*/ 1782108 h 4730345"/>
              <a:gd name="connsiteX2" fmla="*/ 147523 w 2186643"/>
              <a:gd name="connsiteY2" fmla="*/ 915209 h 4730345"/>
              <a:gd name="connsiteX3" fmla="*/ 64395 w 2186643"/>
              <a:gd name="connsiteY3" fmla="*/ 897396 h 4730345"/>
              <a:gd name="connsiteX4" fmla="*/ 64856 w 2186643"/>
              <a:gd name="connsiteY4" fmla="*/ 656768 h 4730345"/>
              <a:gd name="connsiteX5" fmla="*/ 115977 w 2186643"/>
              <a:gd name="connsiteY5" fmla="*/ 270194 h 4730345"/>
              <a:gd name="connsiteX6" fmla="*/ 633180 w 2186643"/>
              <a:gd name="connsiteY6" fmla="*/ 543328 h 4730345"/>
              <a:gd name="connsiteX7" fmla="*/ 1055600 w 2186643"/>
              <a:gd name="connsiteY7" fmla="*/ 0 h 4730345"/>
              <a:gd name="connsiteX8" fmla="*/ 1478020 w 2186643"/>
              <a:gd name="connsiteY8" fmla="*/ 543328 h 4730345"/>
              <a:gd name="connsiteX9" fmla="*/ 2155539 w 2186643"/>
              <a:gd name="connsiteY9" fmla="*/ 543327 h 4730345"/>
              <a:gd name="connsiteX10" fmla="*/ 2068988 w 2186643"/>
              <a:gd name="connsiteY10" fmla="*/ 2894227 h 4730345"/>
              <a:gd name="connsiteX11" fmla="*/ 2049449 w 2186643"/>
              <a:gd name="connsiteY11" fmla="*/ 3331888 h 4730345"/>
              <a:gd name="connsiteX12" fmla="*/ 2014280 w 2186643"/>
              <a:gd name="connsiteY12" fmla="*/ 3421765 h 4730345"/>
              <a:gd name="connsiteX13" fmla="*/ 2057266 w 2186643"/>
              <a:gd name="connsiteY13" fmla="*/ 3507734 h 4730345"/>
              <a:gd name="connsiteX14" fmla="*/ 2022097 w 2186643"/>
              <a:gd name="connsiteY14" fmla="*/ 3597611 h 4730345"/>
              <a:gd name="connsiteX15" fmla="*/ 2022097 w 2186643"/>
              <a:gd name="connsiteY15" fmla="*/ 3894596 h 4730345"/>
              <a:gd name="connsiteX16" fmla="*/ 1959573 w 2186643"/>
              <a:gd name="connsiteY16" fmla="*/ 3597611 h 4730345"/>
              <a:gd name="connsiteX17" fmla="*/ 1873604 w 2186643"/>
              <a:gd name="connsiteY17" fmla="*/ 3660134 h 4730345"/>
              <a:gd name="connsiteX18" fmla="*/ 1869697 w 2186643"/>
              <a:gd name="connsiteY18" fmla="*/ 4086073 h 4730345"/>
              <a:gd name="connsiteX19" fmla="*/ 1818898 w 2186643"/>
              <a:gd name="connsiteY19" fmla="*/ 3972750 h 4730345"/>
              <a:gd name="connsiteX20" fmla="*/ 1818898 w 2186643"/>
              <a:gd name="connsiteY20" fmla="*/ 4312719 h 4730345"/>
              <a:gd name="connsiteX21" fmla="*/ 1752468 w 2186643"/>
              <a:gd name="connsiteY21" fmla="*/ 3863335 h 4730345"/>
              <a:gd name="connsiteX22" fmla="*/ 1607883 w 2186643"/>
              <a:gd name="connsiteY22" fmla="*/ 3269366 h 4730345"/>
              <a:gd name="connsiteX23" fmla="*/ 1768099 w 2186643"/>
              <a:gd name="connsiteY23" fmla="*/ 4668319 h 4730345"/>
              <a:gd name="connsiteX24" fmla="*/ 1420315 w 2186643"/>
              <a:gd name="connsiteY24" fmla="*/ 3519458 h 4730345"/>
              <a:gd name="connsiteX25" fmla="*/ 1412500 w 2186643"/>
              <a:gd name="connsiteY25" fmla="*/ 4265827 h 4730345"/>
              <a:gd name="connsiteX26" fmla="*/ 1342161 w 2186643"/>
              <a:gd name="connsiteY26" fmla="*/ 4015734 h 4730345"/>
              <a:gd name="connsiteX27" fmla="*/ 1342160 w 2186643"/>
              <a:gd name="connsiteY27" fmla="*/ 4429950 h 4730345"/>
              <a:gd name="connsiteX28" fmla="*/ 1181946 w 2186643"/>
              <a:gd name="connsiteY28" fmla="*/ 4132965 h 4730345"/>
              <a:gd name="connsiteX29" fmla="*/ 1045176 w 2186643"/>
              <a:gd name="connsiteY29" fmla="*/ 3824258 h 4730345"/>
              <a:gd name="connsiteX30" fmla="*/ 982653 w 2186643"/>
              <a:gd name="connsiteY30" fmla="*/ 3871150 h 4730345"/>
              <a:gd name="connsiteX31" fmla="*/ 978746 w 2186643"/>
              <a:gd name="connsiteY31" fmla="*/ 3968841 h 4730345"/>
              <a:gd name="connsiteX32" fmla="*/ 897548 w 2186643"/>
              <a:gd name="connsiteY32" fmla="*/ 3954987 h 4730345"/>
              <a:gd name="connsiteX33" fmla="*/ 836293 w 2186643"/>
              <a:gd name="connsiteY33" fmla="*/ 3800913 h 4730345"/>
              <a:gd name="connsiteX34" fmla="*/ 770978 w 2186643"/>
              <a:gd name="connsiteY34" fmla="*/ 4186861 h 4730345"/>
              <a:gd name="connsiteX35" fmla="*/ 687851 w 2186643"/>
              <a:gd name="connsiteY35" fmla="*/ 3854353 h 4730345"/>
              <a:gd name="connsiteX36" fmla="*/ 616599 w 2186643"/>
              <a:gd name="connsiteY36" fmla="*/ 4234363 h 4730345"/>
              <a:gd name="connsiteX37" fmla="*/ 449113 w 2186643"/>
              <a:gd name="connsiteY37" fmla="*/ 4124363 h 4730345"/>
              <a:gd name="connsiteX38" fmla="*/ 271836 w 2186643"/>
              <a:gd name="connsiteY38" fmla="*/ 2666694 h 4730345"/>
              <a:gd name="connsiteX39" fmla="*/ 296738 w 2186643"/>
              <a:gd name="connsiteY39" fmla="*/ 3858868 h 4730345"/>
              <a:gd name="connsiteX40" fmla="*/ 199413 w 2186643"/>
              <a:gd name="connsiteY40" fmla="*/ 2499770 h 4730345"/>
              <a:gd name="connsiteX41" fmla="*/ 141200 w 2186643"/>
              <a:gd name="connsiteY41" fmla="*/ 2792010 h 4730345"/>
              <a:gd name="connsiteX42" fmla="*/ 77048 w 2186643"/>
              <a:gd name="connsiteY42" fmla="*/ 2452269 h 4730345"/>
              <a:gd name="connsiteX43" fmla="*/ 21288 w 2186643"/>
              <a:gd name="connsiteY43" fmla="*/ 2659461 h 4730345"/>
              <a:gd name="connsiteX44" fmla="*/ 52521 w 2186643"/>
              <a:gd name="connsiteY44" fmla="*/ 1900862 h 4730345"/>
              <a:gd name="connsiteX45" fmla="*/ 117443 w 2186643"/>
              <a:gd name="connsiteY45" fmla="*/ 1989801 h 4730345"/>
              <a:gd name="connsiteX0" fmla="*/ 117443 w 2197204"/>
              <a:gd name="connsiteY0" fmla="*/ 1989801 h 4730345"/>
              <a:gd name="connsiteX1" fmla="*/ 100021 w 2197204"/>
              <a:gd name="connsiteY1" fmla="*/ 1782108 h 4730345"/>
              <a:gd name="connsiteX2" fmla="*/ 147523 w 2197204"/>
              <a:gd name="connsiteY2" fmla="*/ 915209 h 4730345"/>
              <a:gd name="connsiteX3" fmla="*/ 64395 w 2197204"/>
              <a:gd name="connsiteY3" fmla="*/ 897396 h 4730345"/>
              <a:gd name="connsiteX4" fmla="*/ 64856 w 2197204"/>
              <a:gd name="connsiteY4" fmla="*/ 656768 h 4730345"/>
              <a:gd name="connsiteX5" fmla="*/ 115977 w 2197204"/>
              <a:gd name="connsiteY5" fmla="*/ 270194 h 4730345"/>
              <a:gd name="connsiteX6" fmla="*/ 633180 w 2197204"/>
              <a:gd name="connsiteY6" fmla="*/ 543328 h 4730345"/>
              <a:gd name="connsiteX7" fmla="*/ 1055600 w 2197204"/>
              <a:gd name="connsiteY7" fmla="*/ 0 h 4730345"/>
              <a:gd name="connsiteX8" fmla="*/ 1478020 w 2197204"/>
              <a:gd name="connsiteY8" fmla="*/ 543328 h 4730345"/>
              <a:gd name="connsiteX9" fmla="*/ 2155539 w 2197204"/>
              <a:gd name="connsiteY9" fmla="*/ 543327 h 4730345"/>
              <a:gd name="connsiteX10" fmla="*/ 2068988 w 2197204"/>
              <a:gd name="connsiteY10" fmla="*/ 2894227 h 4730345"/>
              <a:gd name="connsiteX11" fmla="*/ 2049449 w 2197204"/>
              <a:gd name="connsiteY11" fmla="*/ 3331888 h 4730345"/>
              <a:gd name="connsiteX12" fmla="*/ 2014280 w 2197204"/>
              <a:gd name="connsiteY12" fmla="*/ 3421765 h 4730345"/>
              <a:gd name="connsiteX13" fmla="*/ 2057266 w 2197204"/>
              <a:gd name="connsiteY13" fmla="*/ 3507734 h 4730345"/>
              <a:gd name="connsiteX14" fmla="*/ 2022097 w 2197204"/>
              <a:gd name="connsiteY14" fmla="*/ 3597611 h 4730345"/>
              <a:gd name="connsiteX15" fmla="*/ 2022097 w 2197204"/>
              <a:gd name="connsiteY15" fmla="*/ 3894596 h 4730345"/>
              <a:gd name="connsiteX16" fmla="*/ 1959573 w 2197204"/>
              <a:gd name="connsiteY16" fmla="*/ 3597611 h 4730345"/>
              <a:gd name="connsiteX17" fmla="*/ 1873604 w 2197204"/>
              <a:gd name="connsiteY17" fmla="*/ 3660134 h 4730345"/>
              <a:gd name="connsiteX18" fmla="*/ 1869697 w 2197204"/>
              <a:gd name="connsiteY18" fmla="*/ 4086073 h 4730345"/>
              <a:gd name="connsiteX19" fmla="*/ 1818898 w 2197204"/>
              <a:gd name="connsiteY19" fmla="*/ 3972750 h 4730345"/>
              <a:gd name="connsiteX20" fmla="*/ 1818898 w 2197204"/>
              <a:gd name="connsiteY20" fmla="*/ 4312719 h 4730345"/>
              <a:gd name="connsiteX21" fmla="*/ 1752468 w 2197204"/>
              <a:gd name="connsiteY21" fmla="*/ 3863335 h 4730345"/>
              <a:gd name="connsiteX22" fmla="*/ 1607883 w 2197204"/>
              <a:gd name="connsiteY22" fmla="*/ 3269366 h 4730345"/>
              <a:gd name="connsiteX23" fmla="*/ 1768099 w 2197204"/>
              <a:gd name="connsiteY23" fmla="*/ 4668319 h 4730345"/>
              <a:gd name="connsiteX24" fmla="*/ 1420315 w 2197204"/>
              <a:gd name="connsiteY24" fmla="*/ 3519458 h 4730345"/>
              <a:gd name="connsiteX25" fmla="*/ 1412500 w 2197204"/>
              <a:gd name="connsiteY25" fmla="*/ 4265827 h 4730345"/>
              <a:gd name="connsiteX26" fmla="*/ 1342161 w 2197204"/>
              <a:gd name="connsiteY26" fmla="*/ 4015734 h 4730345"/>
              <a:gd name="connsiteX27" fmla="*/ 1342160 w 2197204"/>
              <a:gd name="connsiteY27" fmla="*/ 4429950 h 4730345"/>
              <a:gd name="connsiteX28" fmla="*/ 1181946 w 2197204"/>
              <a:gd name="connsiteY28" fmla="*/ 4132965 h 4730345"/>
              <a:gd name="connsiteX29" fmla="*/ 1045176 w 2197204"/>
              <a:gd name="connsiteY29" fmla="*/ 3824258 h 4730345"/>
              <a:gd name="connsiteX30" fmla="*/ 982653 w 2197204"/>
              <a:gd name="connsiteY30" fmla="*/ 3871150 h 4730345"/>
              <a:gd name="connsiteX31" fmla="*/ 978746 w 2197204"/>
              <a:gd name="connsiteY31" fmla="*/ 3968841 h 4730345"/>
              <a:gd name="connsiteX32" fmla="*/ 897548 w 2197204"/>
              <a:gd name="connsiteY32" fmla="*/ 3954987 h 4730345"/>
              <a:gd name="connsiteX33" fmla="*/ 836293 w 2197204"/>
              <a:gd name="connsiteY33" fmla="*/ 3800913 h 4730345"/>
              <a:gd name="connsiteX34" fmla="*/ 770978 w 2197204"/>
              <a:gd name="connsiteY34" fmla="*/ 4186861 h 4730345"/>
              <a:gd name="connsiteX35" fmla="*/ 687851 w 2197204"/>
              <a:gd name="connsiteY35" fmla="*/ 3854353 h 4730345"/>
              <a:gd name="connsiteX36" fmla="*/ 616599 w 2197204"/>
              <a:gd name="connsiteY36" fmla="*/ 4234363 h 4730345"/>
              <a:gd name="connsiteX37" fmla="*/ 449113 w 2197204"/>
              <a:gd name="connsiteY37" fmla="*/ 4124363 h 4730345"/>
              <a:gd name="connsiteX38" fmla="*/ 271836 w 2197204"/>
              <a:gd name="connsiteY38" fmla="*/ 2666694 h 4730345"/>
              <a:gd name="connsiteX39" fmla="*/ 296738 w 2197204"/>
              <a:gd name="connsiteY39" fmla="*/ 3858868 h 4730345"/>
              <a:gd name="connsiteX40" fmla="*/ 199413 w 2197204"/>
              <a:gd name="connsiteY40" fmla="*/ 2499770 h 4730345"/>
              <a:gd name="connsiteX41" fmla="*/ 141200 w 2197204"/>
              <a:gd name="connsiteY41" fmla="*/ 2792010 h 4730345"/>
              <a:gd name="connsiteX42" fmla="*/ 77048 w 2197204"/>
              <a:gd name="connsiteY42" fmla="*/ 2452269 h 4730345"/>
              <a:gd name="connsiteX43" fmla="*/ 21288 w 2197204"/>
              <a:gd name="connsiteY43" fmla="*/ 2659461 h 4730345"/>
              <a:gd name="connsiteX44" fmla="*/ 52521 w 2197204"/>
              <a:gd name="connsiteY44" fmla="*/ 1900862 h 4730345"/>
              <a:gd name="connsiteX45" fmla="*/ 117443 w 2197204"/>
              <a:gd name="connsiteY45" fmla="*/ 1989801 h 4730345"/>
              <a:gd name="connsiteX0" fmla="*/ 117443 w 2198399"/>
              <a:gd name="connsiteY0" fmla="*/ 1989801 h 4730345"/>
              <a:gd name="connsiteX1" fmla="*/ 100021 w 2198399"/>
              <a:gd name="connsiteY1" fmla="*/ 1782108 h 4730345"/>
              <a:gd name="connsiteX2" fmla="*/ 147523 w 2198399"/>
              <a:gd name="connsiteY2" fmla="*/ 915209 h 4730345"/>
              <a:gd name="connsiteX3" fmla="*/ 64395 w 2198399"/>
              <a:gd name="connsiteY3" fmla="*/ 897396 h 4730345"/>
              <a:gd name="connsiteX4" fmla="*/ 64856 w 2198399"/>
              <a:gd name="connsiteY4" fmla="*/ 656768 h 4730345"/>
              <a:gd name="connsiteX5" fmla="*/ 115977 w 2198399"/>
              <a:gd name="connsiteY5" fmla="*/ 270194 h 4730345"/>
              <a:gd name="connsiteX6" fmla="*/ 633180 w 2198399"/>
              <a:gd name="connsiteY6" fmla="*/ 543328 h 4730345"/>
              <a:gd name="connsiteX7" fmla="*/ 1055600 w 2198399"/>
              <a:gd name="connsiteY7" fmla="*/ 0 h 4730345"/>
              <a:gd name="connsiteX8" fmla="*/ 1478020 w 2198399"/>
              <a:gd name="connsiteY8" fmla="*/ 543328 h 4730345"/>
              <a:gd name="connsiteX9" fmla="*/ 2155539 w 2198399"/>
              <a:gd name="connsiteY9" fmla="*/ 543327 h 4730345"/>
              <a:gd name="connsiteX10" fmla="*/ 2115879 w 2198399"/>
              <a:gd name="connsiteY10" fmla="*/ 2483919 h 4730345"/>
              <a:gd name="connsiteX11" fmla="*/ 2068988 w 2198399"/>
              <a:gd name="connsiteY11" fmla="*/ 2894227 h 4730345"/>
              <a:gd name="connsiteX12" fmla="*/ 2049449 w 2198399"/>
              <a:gd name="connsiteY12" fmla="*/ 3331888 h 4730345"/>
              <a:gd name="connsiteX13" fmla="*/ 2014280 w 2198399"/>
              <a:gd name="connsiteY13" fmla="*/ 3421765 h 4730345"/>
              <a:gd name="connsiteX14" fmla="*/ 2057266 w 2198399"/>
              <a:gd name="connsiteY14" fmla="*/ 3507734 h 4730345"/>
              <a:gd name="connsiteX15" fmla="*/ 2022097 w 2198399"/>
              <a:gd name="connsiteY15" fmla="*/ 3597611 h 4730345"/>
              <a:gd name="connsiteX16" fmla="*/ 2022097 w 2198399"/>
              <a:gd name="connsiteY16" fmla="*/ 3894596 h 4730345"/>
              <a:gd name="connsiteX17" fmla="*/ 1959573 w 2198399"/>
              <a:gd name="connsiteY17" fmla="*/ 3597611 h 4730345"/>
              <a:gd name="connsiteX18" fmla="*/ 1873604 w 2198399"/>
              <a:gd name="connsiteY18" fmla="*/ 3660134 h 4730345"/>
              <a:gd name="connsiteX19" fmla="*/ 1869697 w 2198399"/>
              <a:gd name="connsiteY19" fmla="*/ 4086073 h 4730345"/>
              <a:gd name="connsiteX20" fmla="*/ 1818898 w 2198399"/>
              <a:gd name="connsiteY20" fmla="*/ 3972750 h 4730345"/>
              <a:gd name="connsiteX21" fmla="*/ 1818898 w 2198399"/>
              <a:gd name="connsiteY21" fmla="*/ 4312719 h 4730345"/>
              <a:gd name="connsiteX22" fmla="*/ 1752468 w 2198399"/>
              <a:gd name="connsiteY22" fmla="*/ 3863335 h 4730345"/>
              <a:gd name="connsiteX23" fmla="*/ 1607883 w 2198399"/>
              <a:gd name="connsiteY23" fmla="*/ 3269366 h 4730345"/>
              <a:gd name="connsiteX24" fmla="*/ 1768099 w 2198399"/>
              <a:gd name="connsiteY24" fmla="*/ 4668319 h 4730345"/>
              <a:gd name="connsiteX25" fmla="*/ 1420315 w 2198399"/>
              <a:gd name="connsiteY25" fmla="*/ 3519458 h 4730345"/>
              <a:gd name="connsiteX26" fmla="*/ 1412500 w 2198399"/>
              <a:gd name="connsiteY26" fmla="*/ 4265827 h 4730345"/>
              <a:gd name="connsiteX27" fmla="*/ 1342161 w 2198399"/>
              <a:gd name="connsiteY27" fmla="*/ 4015734 h 4730345"/>
              <a:gd name="connsiteX28" fmla="*/ 1342160 w 2198399"/>
              <a:gd name="connsiteY28" fmla="*/ 4429950 h 4730345"/>
              <a:gd name="connsiteX29" fmla="*/ 1181946 w 2198399"/>
              <a:gd name="connsiteY29" fmla="*/ 4132965 h 4730345"/>
              <a:gd name="connsiteX30" fmla="*/ 1045176 w 2198399"/>
              <a:gd name="connsiteY30" fmla="*/ 3824258 h 4730345"/>
              <a:gd name="connsiteX31" fmla="*/ 982653 w 2198399"/>
              <a:gd name="connsiteY31" fmla="*/ 3871150 h 4730345"/>
              <a:gd name="connsiteX32" fmla="*/ 978746 w 2198399"/>
              <a:gd name="connsiteY32" fmla="*/ 3968841 h 4730345"/>
              <a:gd name="connsiteX33" fmla="*/ 897548 w 2198399"/>
              <a:gd name="connsiteY33" fmla="*/ 3954987 h 4730345"/>
              <a:gd name="connsiteX34" fmla="*/ 836293 w 2198399"/>
              <a:gd name="connsiteY34" fmla="*/ 3800913 h 4730345"/>
              <a:gd name="connsiteX35" fmla="*/ 770978 w 2198399"/>
              <a:gd name="connsiteY35" fmla="*/ 4186861 h 4730345"/>
              <a:gd name="connsiteX36" fmla="*/ 687851 w 2198399"/>
              <a:gd name="connsiteY36" fmla="*/ 3854353 h 4730345"/>
              <a:gd name="connsiteX37" fmla="*/ 616599 w 2198399"/>
              <a:gd name="connsiteY37" fmla="*/ 4234363 h 4730345"/>
              <a:gd name="connsiteX38" fmla="*/ 449113 w 2198399"/>
              <a:gd name="connsiteY38" fmla="*/ 4124363 h 4730345"/>
              <a:gd name="connsiteX39" fmla="*/ 271836 w 2198399"/>
              <a:gd name="connsiteY39" fmla="*/ 2666694 h 4730345"/>
              <a:gd name="connsiteX40" fmla="*/ 296738 w 2198399"/>
              <a:gd name="connsiteY40" fmla="*/ 3858868 h 4730345"/>
              <a:gd name="connsiteX41" fmla="*/ 199413 w 2198399"/>
              <a:gd name="connsiteY41" fmla="*/ 2499770 h 4730345"/>
              <a:gd name="connsiteX42" fmla="*/ 141200 w 2198399"/>
              <a:gd name="connsiteY42" fmla="*/ 2792010 h 4730345"/>
              <a:gd name="connsiteX43" fmla="*/ 77048 w 2198399"/>
              <a:gd name="connsiteY43" fmla="*/ 2452269 h 4730345"/>
              <a:gd name="connsiteX44" fmla="*/ 21288 w 2198399"/>
              <a:gd name="connsiteY44" fmla="*/ 2659461 h 4730345"/>
              <a:gd name="connsiteX45" fmla="*/ 52521 w 2198399"/>
              <a:gd name="connsiteY45" fmla="*/ 1900862 h 4730345"/>
              <a:gd name="connsiteX46" fmla="*/ 117443 w 2198399"/>
              <a:gd name="connsiteY46" fmla="*/ 1989801 h 4730345"/>
              <a:gd name="connsiteX0" fmla="*/ 117443 w 2198399"/>
              <a:gd name="connsiteY0" fmla="*/ 1989801 h 4730345"/>
              <a:gd name="connsiteX1" fmla="*/ 100021 w 2198399"/>
              <a:gd name="connsiteY1" fmla="*/ 1782108 h 4730345"/>
              <a:gd name="connsiteX2" fmla="*/ 147523 w 2198399"/>
              <a:gd name="connsiteY2" fmla="*/ 915209 h 4730345"/>
              <a:gd name="connsiteX3" fmla="*/ 64395 w 2198399"/>
              <a:gd name="connsiteY3" fmla="*/ 897396 h 4730345"/>
              <a:gd name="connsiteX4" fmla="*/ 64856 w 2198399"/>
              <a:gd name="connsiteY4" fmla="*/ 656768 h 4730345"/>
              <a:gd name="connsiteX5" fmla="*/ 115977 w 2198399"/>
              <a:gd name="connsiteY5" fmla="*/ 270194 h 4730345"/>
              <a:gd name="connsiteX6" fmla="*/ 633180 w 2198399"/>
              <a:gd name="connsiteY6" fmla="*/ 543328 h 4730345"/>
              <a:gd name="connsiteX7" fmla="*/ 1055600 w 2198399"/>
              <a:gd name="connsiteY7" fmla="*/ 0 h 4730345"/>
              <a:gd name="connsiteX8" fmla="*/ 1478020 w 2198399"/>
              <a:gd name="connsiteY8" fmla="*/ 543328 h 4730345"/>
              <a:gd name="connsiteX9" fmla="*/ 2155539 w 2198399"/>
              <a:gd name="connsiteY9" fmla="*/ 543327 h 4730345"/>
              <a:gd name="connsiteX10" fmla="*/ 2115879 w 2198399"/>
              <a:gd name="connsiteY10" fmla="*/ 2483919 h 4730345"/>
              <a:gd name="connsiteX11" fmla="*/ 2068988 w 2198399"/>
              <a:gd name="connsiteY11" fmla="*/ 2894227 h 4730345"/>
              <a:gd name="connsiteX12" fmla="*/ 2049449 w 2198399"/>
              <a:gd name="connsiteY12" fmla="*/ 3331888 h 4730345"/>
              <a:gd name="connsiteX13" fmla="*/ 2014280 w 2198399"/>
              <a:gd name="connsiteY13" fmla="*/ 3421765 h 4730345"/>
              <a:gd name="connsiteX14" fmla="*/ 2057266 w 2198399"/>
              <a:gd name="connsiteY14" fmla="*/ 3507734 h 4730345"/>
              <a:gd name="connsiteX15" fmla="*/ 2022097 w 2198399"/>
              <a:gd name="connsiteY15" fmla="*/ 3597611 h 4730345"/>
              <a:gd name="connsiteX16" fmla="*/ 2022097 w 2198399"/>
              <a:gd name="connsiteY16" fmla="*/ 3894596 h 4730345"/>
              <a:gd name="connsiteX17" fmla="*/ 1959573 w 2198399"/>
              <a:gd name="connsiteY17" fmla="*/ 3597611 h 4730345"/>
              <a:gd name="connsiteX18" fmla="*/ 1873604 w 2198399"/>
              <a:gd name="connsiteY18" fmla="*/ 3660134 h 4730345"/>
              <a:gd name="connsiteX19" fmla="*/ 1869697 w 2198399"/>
              <a:gd name="connsiteY19" fmla="*/ 4086073 h 4730345"/>
              <a:gd name="connsiteX20" fmla="*/ 1818898 w 2198399"/>
              <a:gd name="connsiteY20" fmla="*/ 3972750 h 4730345"/>
              <a:gd name="connsiteX21" fmla="*/ 1818898 w 2198399"/>
              <a:gd name="connsiteY21" fmla="*/ 4312719 h 4730345"/>
              <a:gd name="connsiteX22" fmla="*/ 1752468 w 2198399"/>
              <a:gd name="connsiteY22" fmla="*/ 3863335 h 4730345"/>
              <a:gd name="connsiteX23" fmla="*/ 1607883 w 2198399"/>
              <a:gd name="connsiteY23" fmla="*/ 3269366 h 4730345"/>
              <a:gd name="connsiteX24" fmla="*/ 1768099 w 2198399"/>
              <a:gd name="connsiteY24" fmla="*/ 4668319 h 4730345"/>
              <a:gd name="connsiteX25" fmla="*/ 1420315 w 2198399"/>
              <a:gd name="connsiteY25" fmla="*/ 3519458 h 4730345"/>
              <a:gd name="connsiteX26" fmla="*/ 1412500 w 2198399"/>
              <a:gd name="connsiteY26" fmla="*/ 4265827 h 4730345"/>
              <a:gd name="connsiteX27" fmla="*/ 1342161 w 2198399"/>
              <a:gd name="connsiteY27" fmla="*/ 4015734 h 4730345"/>
              <a:gd name="connsiteX28" fmla="*/ 1342160 w 2198399"/>
              <a:gd name="connsiteY28" fmla="*/ 4429950 h 4730345"/>
              <a:gd name="connsiteX29" fmla="*/ 1181946 w 2198399"/>
              <a:gd name="connsiteY29" fmla="*/ 4132965 h 4730345"/>
              <a:gd name="connsiteX30" fmla="*/ 1045176 w 2198399"/>
              <a:gd name="connsiteY30" fmla="*/ 3824258 h 4730345"/>
              <a:gd name="connsiteX31" fmla="*/ 982653 w 2198399"/>
              <a:gd name="connsiteY31" fmla="*/ 3871150 h 4730345"/>
              <a:gd name="connsiteX32" fmla="*/ 978746 w 2198399"/>
              <a:gd name="connsiteY32" fmla="*/ 3968841 h 4730345"/>
              <a:gd name="connsiteX33" fmla="*/ 897548 w 2198399"/>
              <a:gd name="connsiteY33" fmla="*/ 3954987 h 4730345"/>
              <a:gd name="connsiteX34" fmla="*/ 836293 w 2198399"/>
              <a:gd name="connsiteY34" fmla="*/ 3800913 h 4730345"/>
              <a:gd name="connsiteX35" fmla="*/ 770978 w 2198399"/>
              <a:gd name="connsiteY35" fmla="*/ 4186861 h 4730345"/>
              <a:gd name="connsiteX36" fmla="*/ 687851 w 2198399"/>
              <a:gd name="connsiteY36" fmla="*/ 3854353 h 4730345"/>
              <a:gd name="connsiteX37" fmla="*/ 616599 w 2198399"/>
              <a:gd name="connsiteY37" fmla="*/ 4234363 h 4730345"/>
              <a:gd name="connsiteX38" fmla="*/ 449113 w 2198399"/>
              <a:gd name="connsiteY38" fmla="*/ 4124363 h 4730345"/>
              <a:gd name="connsiteX39" fmla="*/ 271836 w 2198399"/>
              <a:gd name="connsiteY39" fmla="*/ 2666694 h 4730345"/>
              <a:gd name="connsiteX40" fmla="*/ 296738 w 2198399"/>
              <a:gd name="connsiteY40" fmla="*/ 3858868 h 4730345"/>
              <a:gd name="connsiteX41" fmla="*/ 199413 w 2198399"/>
              <a:gd name="connsiteY41" fmla="*/ 2499770 h 4730345"/>
              <a:gd name="connsiteX42" fmla="*/ 141200 w 2198399"/>
              <a:gd name="connsiteY42" fmla="*/ 2792010 h 4730345"/>
              <a:gd name="connsiteX43" fmla="*/ 77048 w 2198399"/>
              <a:gd name="connsiteY43" fmla="*/ 2452269 h 4730345"/>
              <a:gd name="connsiteX44" fmla="*/ 21288 w 2198399"/>
              <a:gd name="connsiteY44" fmla="*/ 2659461 h 4730345"/>
              <a:gd name="connsiteX45" fmla="*/ 52521 w 2198399"/>
              <a:gd name="connsiteY45" fmla="*/ 1900862 h 4730345"/>
              <a:gd name="connsiteX46" fmla="*/ 117443 w 2198399"/>
              <a:gd name="connsiteY46" fmla="*/ 1989801 h 4730345"/>
              <a:gd name="connsiteX0" fmla="*/ 117443 w 2245861"/>
              <a:gd name="connsiteY0" fmla="*/ 1989801 h 4730345"/>
              <a:gd name="connsiteX1" fmla="*/ 100021 w 2245861"/>
              <a:gd name="connsiteY1" fmla="*/ 1782108 h 4730345"/>
              <a:gd name="connsiteX2" fmla="*/ 147523 w 2245861"/>
              <a:gd name="connsiteY2" fmla="*/ 915209 h 4730345"/>
              <a:gd name="connsiteX3" fmla="*/ 64395 w 2245861"/>
              <a:gd name="connsiteY3" fmla="*/ 897396 h 4730345"/>
              <a:gd name="connsiteX4" fmla="*/ 64856 w 2245861"/>
              <a:gd name="connsiteY4" fmla="*/ 656768 h 4730345"/>
              <a:gd name="connsiteX5" fmla="*/ 115977 w 2245861"/>
              <a:gd name="connsiteY5" fmla="*/ 270194 h 4730345"/>
              <a:gd name="connsiteX6" fmla="*/ 633180 w 2245861"/>
              <a:gd name="connsiteY6" fmla="*/ 543328 h 4730345"/>
              <a:gd name="connsiteX7" fmla="*/ 1055600 w 2245861"/>
              <a:gd name="connsiteY7" fmla="*/ 0 h 4730345"/>
              <a:gd name="connsiteX8" fmla="*/ 1478020 w 2245861"/>
              <a:gd name="connsiteY8" fmla="*/ 543328 h 4730345"/>
              <a:gd name="connsiteX9" fmla="*/ 2155539 w 2245861"/>
              <a:gd name="connsiteY9" fmla="*/ 543327 h 4730345"/>
              <a:gd name="connsiteX10" fmla="*/ 2240925 w 2245861"/>
              <a:gd name="connsiteY10" fmla="*/ 2175211 h 4730345"/>
              <a:gd name="connsiteX11" fmla="*/ 2115879 w 2245861"/>
              <a:gd name="connsiteY11" fmla="*/ 2483919 h 4730345"/>
              <a:gd name="connsiteX12" fmla="*/ 2068988 w 2245861"/>
              <a:gd name="connsiteY12" fmla="*/ 2894227 h 4730345"/>
              <a:gd name="connsiteX13" fmla="*/ 2049449 w 2245861"/>
              <a:gd name="connsiteY13" fmla="*/ 3331888 h 4730345"/>
              <a:gd name="connsiteX14" fmla="*/ 2014280 w 2245861"/>
              <a:gd name="connsiteY14" fmla="*/ 3421765 h 4730345"/>
              <a:gd name="connsiteX15" fmla="*/ 2057266 w 2245861"/>
              <a:gd name="connsiteY15" fmla="*/ 3507734 h 4730345"/>
              <a:gd name="connsiteX16" fmla="*/ 2022097 w 2245861"/>
              <a:gd name="connsiteY16" fmla="*/ 3597611 h 4730345"/>
              <a:gd name="connsiteX17" fmla="*/ 2022097 w 2245861"/>
              <a:gd name="connsiteY17" fmla="*/ 3894596 h 4730345"/>
              <a:gd name="connsiteX18" fmla="*/ 1959573 w 2245861"/>
              <a:gd name="connsiteY18" fmla="*/ 3597611 h 4730345"/>
              <a:gd name="connsiteX19" fmla="*/ 1873604 w 2245861"/>
              <a:gd name="connsiteY19" fmla="*/ 3660134 h 4730345"/>
              <a:gd name="connsiteX20" fmla="*/ 1869697 w 2245861"/>
              <a:gd name="connsiteY20" fmla="*/ 4086073 h 4730345"/>
              <a:gd name="connsiteX21" fmla="*/ 1818898 w 2245861"/>
              <a:gd name="connsiteY21" fmla="*/ 3972750 h 4730345"/>
              <a:gd name="connsiteX22" fmla="*/ 1818898 w 2245861"/>
              <a:gd name="connsiteY22" fmla="*/ 4312719 h 4730345"/>
              <a:gd name="connsiteX23" fmla="*/ 1752468 w 2245861"/>
              <a:gd name="connsiteY23" fmla="*/ 3863335 h 4730345"/>
              <a:gd name="connsiteX24" fmla="*/ 1607883 w 2245861"/>
              <a:gd name="connsiteY24" fmla="*/ 3269366 h 4730345"/>
              <a:gd name="connsiteX25" fmla="*/ 1768099 w 2245861"/>
              <a:gd name="connsiteY25" fmla="*/ 4668319 h 4730345"/>
              <a:gd name="connsiteX26" fmla="*/ 1420315 w 2245861"/>
              <a:gd name="connsiteY26" fmla="*/ 3519458 h 4730345"/>
              <a:gd name="connsiteX27" fmla="*/ 1412500 w 2245861"/>
              <a:gd name="connsiteY27" fmla="*/ 4265827 h 4730345"/>
              <a:gd name="connsiteX28" fmla="*/ 1342161 w 2245861"/>
              <a:gd name="connsiteY28" fmla="*/ 4015734 h 4730345"/>
              <a:gd name="connsiteX29" fmla="*/ 1342160 w 2245861"/>
              <a:gd name="connsiteY29" fmla="*/ 4429950 h 4730345"/>
              <a:gd name="connsiteX30" fmla="*/ 1181946 w 2245861"/>
              <a:gd name="connsiteY30" fmla="*/ 4132965 h 4730345"/>
              <a:gd name="connsiteX31" fmla="*/ 1045176 w 2245861"/>
              <a:gd name="connsiteY31" fmla="*/ 3824258 h 4730345"/>
              <a:gd name="connsiteX32" fmla="*/ 982653 w 2245861"/>
              <a:gd name="connsiteY32" fmla="*/ 3871150 h 4730345"/>
              <a:gd name="connsiteX33" fmla="*/ 978746 w 2245861"/>
              <a:gd name="connsiteY33" fmla="*/ 3968841 h 4730345"/>
              <a:gd name="connsiteX34" fmla="*/ 897548 w 2245861"/>
              <a:gd name="connsiteY34" fmla="*/ 3954987 h 4730345"/>
              <a:gd name="connsiteX35" fmla="*/ 836293 w 2245861"/>
              <a:gd name="connsiteY35" fmla="*/ 3800913 h 4730345"/>
              <a:gd name="connsiteX36" fmla="*/ 770978 w 2245861"/>
              <a:gd name="connsiteY36" fmla="*/ 4186861 h 4730345"/>
              <a:gd name="connsiteX37" fmla="*/ 687851 w 2245861"/>
              <a:gd name="connsiteY37" fmla="*/ 3854353 h 4730345"/>
              <a:gd name="connsiteX38" fmla="*/ 616599 w 2245861"/>
              <a:gd name="connsiteY38" fmla="*/ 4234363 h 4730345"/>
              <a:gd name="connsiteX39" fmla="*/ 449113 w 2245861"/>
              <a:gd name="connsiteY39" fmla="*/ 4124363 h 4730345"/>
              <a:gd name="connsiteX40" fmla="*/ 271836 w 2245861"/>
              <a:gd name="connsiteY40" fmla="*/ 2666694 h 4730345"/>
              <a:gd name="connsiteX41" fmla="*/ 296738 w 2245861"/>
              <a:gd name="connsiteY41" fmla="*/ 3858868 h 4730345"/>
              <a:gd name="connsiteX42" fmla="*/ 199413 w 2245861"/>
              <a:gd name="connsiteY42" fmla="*/ 2499770 h 4730345"/>
              <a:gd name="connsiteX43" fmla="*/ 141200 w 2245861"/>
              <a:gd name="connsiteY43" fmla="*/ 2792010 h 4730345"/>
              <a:gd name="connsiteX44" fmla="*/ 77048 w 2245861"/>
              <a:gd name="connsiteY44" fmla="*/ 2452269 h 4730345"/>
              <a:gd name="connsiteX45" fmla="*/ 21288 w 2245861"/>
              <a:gd name="connsiteY45" fmla="*/ 2659461 h 4730345"/>
              <a:gd name="connsiteX46" fmla="*/ 52521 w 2245861"/>
              <a:gd name="connsiteY46" fmla="*/ 1900862 h 4730345"/>
              <a:gd name="connsiteX47" fmla="*/ 117443 w 2245861"/>
              <a:gd name="connsiteY47" fmla="*/ 1989801 h 4730345"/>
              <a:gd name="connsiteX0" fmla="*/ 117443 w 2269551"/>
              <a:gd name="connsiteY0" fmla="*/ 1989801 h 4730345"/>
              <a:gd name="connsiteX1" fmla="*/ 100021 w 2269551"/>
              <a:gd name="connsiteY1" fmla="*/ 1782108 h 4730345"/>
              <a:gd name="connsiteX2" fmla="*/ 147523 w 2269551"/>
              <a:gd name="connsiteY2" fmla="*/ 915209 h 4730345"/>
              <a:gd name="connsiteX3" fmla="*/ 64395 w 2269551"/>
              <a:gd name="connsiteY3" fmla="*/ 897396 h 4730345"/>
              <a:gd name="connsiteX4" fmla="*/ 64856 w 2269551"/>
              <a:gd name="connsiteY4" fmla="*/ 656768 h 4730345"/>
              <a:gd name="connsiteX5" fmla="*/ 115977 w 2269551"/>
              <a:gd name="connsiteY5" fmla="*/ 270194 h 4730345"/>
              <a:gd name="connsiteX6" fmla="*/ 633180 w 2269551"/>
              <a:gd name="connsiteY6" fmla="*/ 543328 h 4730345"/>
              <a:gd name="connsiteX7" fmla="*/ 1055600 w 2269551"/>
              <a:gd name="connsiteY7" fmla="*/ 0 h 4730345"/>
              <a:gd name="connsiteX8" fmla="*/ 1478020 w 2269551"/>
              <a:gd name="connsiteY8" fmla="*/ 543328 h 4730345"/>
              <a:gd name="connsiteX9" fmla="*/ 2155539 w 2269551"/>
              <a:gd name="connsiteY9" fmla="*/ 543327 h 4730345"/>
              <a:gd name="connsiteX10" fmla="*/ 2264371 w 2269551"/>
              <a:gd name="connsiteY10" fmla="*/ 1514811 h 4730345"/>
              <a:gd name="connsiteX11" fmla="*/ 2240925 w 2269551"/>
              <a:gd name="connsiteY11" fmla="*/ 2175211 h 4730345"/>
              <a:gd name="connsiteX12" fmla="*/ 2115879 w 2269551"/>
              <a:gd name="connsiteY12" fmla="*/ 2483919 h 4730345"/>
              <a:gd name="connsiteX13" fmla="*/ 2068988 w 2269551"/>
              <a:gd name="connsiteY13" fmla="*/ 2894227 h 4730345"/>
              <a:gd name="connsiteX14" fmla="*/ 2049449 w 2269551"/>
              <a:gd name="connsiteY14" fmla="*/ 3331888 h 4730345"/>
              <a:gd name="connsiteX15" fmla="*/ 2014280 w 2269551"/>
              <a:gd name="connsiteY15" fmla="*/ 3421765 h 4730345"/>
              <a:gd name="connsiteX16" fmla="*/ 2057266 w 2269551"/>
              <a:gd name="connsiteY16" fmla="*/ 3507734 h 4730345"/>
              <a:gd name="connsiteX17" fmla="*/ 2022097 w 2269551"/>
              <a:gd name="connsiteY17" fmla="*/ 3597611 h 4730345"/>
              <a:gd name="connsiteX18" fmla="*/ 2022097 w 2269551"/>
              <a:gd name="connsiteY18" fmla="*/ 3894596 h 4730345"/>
              <a:gd name="connsiteX19" fmla="*/ 1959573 w 2269551"/>
              <a:gd name="connsiteY19" fmla="*/ 3597611 h 4730345"/>
              <a:gd name="connsiteX20" fmla="*/ 1873604 w 2269551"/>
              <a:gd name="connsiteY20" fmla="*/ 3660134 h 4730345"/>
              <a:gd name="connsiteX21" fmla="*/ 1869697 w 2269551"/>
              <a:gd name="connsiteY21" fmla="*/ 4086073 h 4730345"/>
              <a:gd name="connsiteX22" fmla="*/ 1818898 w 2269551"/>
              <a:gd name="connsiteY22" fmla="*/ 3972750 h 4730345"/>
              <a:gd name="connsiteX23" fmla="*/ 1818898 w 2269551"/>
              <a:gd name="connsiteY23" fmla="*/ 4312719 h 4730345"/>
              <a:gd name="connsiteX24" fmla="*/ 1752468 w 2269551"/>
              <a:gd name="connsiteY24" fmla="*/ 3863335 h 4730345"/>
              <a:gd name="connsiteX25" fmla="*/ 1607883 w 2269551"/>
              <a:gd name="connsiteY25" fmla="*/ 3269366 h 4730345"/>
              <a:gd name="connsiteX26" fmla="*/ 1768099 w 2269551"/>
              <a:gd name="connsiteY26" fmla="*/ 4668319 h 4730345"/>
              <a:gd name="connsiteX27" fmla="*/ 1420315 w 2269551"/>
              <a:gd name="connsiteY27" fmla="*/ 3519458 h 4730345"/>
              <a:gd name="connsiteX28" fmla="*/ 1412500 w 2269551"/>
              <a:gd name="connsiteY28" fmla="*/ 4265827 h 4730345"/>
              <a:gd name="connsiteX29" fmla="*/ 1342161 w 2269551"/>
              <a:gd name="connsiteY29" fmla="*/ 4015734 h 4730345"/>
              <a:gd name="connsiteX30" fmla="*/ 1342160 w 2269551"/>
              <a:gd name="connsiteY30" fmla="*/ 4429950 h 4730345"/>
              <a:gd name="connsiteX31" fmla="*/ 1181946 w 2269551"/>
              <a:gd name="connsiteY31" fmla="*/ 4132965 h 4730345"/>
              <a:gd name="connsiteX32" fmla="*/ 1045176 w 2269551"/>
              <a:gd name="connsiteY32" fmla="*/ 3824258 h 4730345"/>
              <a:gd name="connsiteX33" fmla="*/ 982653 w 2269551"/>
              <a:gd name="connsiteY33" fmla="*/ 3871150 h 4730345"/>
              <a:gd name="connsiteX34" fmla="*/ 978746 w 2269551"/>
              <a:gd name="connsiteY34" fmla="*/ 3968841 h 4730345"/>
              <a:gd name="connsiteX35" fmla="*/ 897548 w 2269551"/>
              <a:gd name="connsiteY35" fmla="*/ 3954987 h 4730345"/>
              <a:gd name="connsiteX36" fmla="*/ 836293 w 2269551"/>
              <a:gd name="connsiteY36" fmla="*/ 3800913 h 4730345"/>
              <a:gd name="connsiteX37" fmla="*/ 770978 w 2269551"/>
              <a:gd name="connsiteY37" fmla="*/ 4186861 h 4730345"/>
              <a:gd name="connsiteX38" fmla="*/ 687851 w 2269551"/>
              <a:gd name="connsiteY38" fmla="*/ 3854353 h 4730345"/>
              <a:gd name="connsiteX39" fmla="*/ 616599 w 2269551"/>
              <a:gd name="connsiteY39" fmla="*/ 4234363 h 4730345"/>
              <a:gd name="connsiteX40" fmla="*/ 449113 w 2269551"/>
              <a:gd name="connsiteY40" fmla="*/ 4124363 h 4730345"/>
              <a:gd name="connsiteX41" fmla="*/ 271836 w 2269551"/>
              <a:gd name="connsiteY41" fmla="*/ 2666694 h 4730345"/>
              <a:gd name="connsiteX42" fmla="*/ 296738 w 2269551"/>
              <a:gd name="connsiteY42" fmla="*/ 3858868 h 4730345"/>
              <a:gd name="connsiteX43" fmla="*/ 199413 w 2269551"/>
              <a:gd name="connsiteY43" fmla="*/ 2499770 h 4730345"/>
              <a:gd name="connsiteX44" fmla="*/ 141200 w 2269551"/>
              <a:gd name="connsiteY44" fmla="*/ 2792010 h 4730345"/>
              <a:gd name="connsiteX45" fmla="*/ 77048 w 2269551"/>
              <a:gd name="connsiteY45" fmla="*/ 2452269 h 4730345"/>
              <a:gd name="connsiteX46" fmla="*/ 21288 w 2269551"/>
              <a:gd name="connsiteY46" fmla="*/ 2659461 h 4730345"/>
              <a:gd name="connsiteX47" fmla="*/ 52521 w 2269551"/>
              <a:gd name="connsiteY47" fmla="*/ 1900862 h 4730345"/>
              <a:gd name="connsiteX48" fmla="*/ 117443 w 2269551"/>
              <a:gd name="connsiteY48" fmla="*/ 1989801 h 4730345"/>
              <a:gd name="connsiteX0" fmla="*/ 117443 w 2264430"/>
              <a:gd name="connsiteY0" fmla="*/ 1989801 h 4730345"/>
              <a:gd name="connsiteX1" fmla="*/ 100021 w 2264430"/>
              <a:gd name="connsiteY1" fmla="*/ 1782108 h 4730345"/>
              <a:gd name="connsiteX2" fmla="*/ 147523 w 2264430"/>
              <a:gd name="connsiteY2" fmla="*/ 915209 h 4730345"/>
              <a:gd name="connsiteX3" fmla="*/ 64395 w 2264430"/>
              <a:gd name="connsiteY3" fmla="*/ 897396 h 4730345"/>
              <a:gd name="connsiteX4" fmla="*/ 64856 w 2264430"/>
              <a:gd name="connsiteY4" fmla="*/ 656768 h 4730345"/>
              <a:gd name="connsiteX5" fmla="*/ 115977 w 2264430"/>
              <a:gd name="connsiteY5" fmla="*/ 270194 h 4730345"/>
              <a:gd name="connsiteX6" fmla="*/ 633180 w 2264430"/>
              <a:gd name="connsiteY6" fmla="*/ 543328 h 4730345"/>
              <a:gd name="connsiteX7" fmla="*/ 1055600 w 2264430"/>
              <a:gd name="connsiteY7" fmla="*/ 0 h 4730345"/>
              <a:gd name="connsiteX8" fmla="*/ 1478020 w 2264430"/>
              <a:gd name="connsiteY8" fmla="*/ 543328 h 4730345"/>
              <a:gd name="connsiteX9" fmla="*/ 2155539 w 2264430"/>
              <a:gd name="connsiteY9" fmla="*/ 543327 h 4730345"/>
              <a:gd name="connsiteX10" fmla="*/ 2201848 w 2264430"/>
              <a:gd name="connsiteY10" fmla="*/ 1464011 h 4730345"/>
              <a:gd name="connsiteX11" fmla="*/ 2264371 w 2264430"/>
              <a:gd name="connsiteY11" fmla="*/ 1514811 h 4730345"/>
              <a:gd name="connsiteX12" fmla="*/ 2240925 w 2264430"/>
              <a:gd name="connsiteY12" fmla="*/ 2175211 h 4730345"/>
              <a:gd name="connsiteX13" fmla="*/ 2115879 w 2264430"/>
              <a:gd name="connsiteY13" fmla="*/ 2483919 h 4730345"/>
              <a:gd name="connsiteX14" fmla="*/ 2068988 w 2264430"/>
              <a:gd name="connsiteY14" fmla="*/ 2894227 h 4730345"/>
              <a:gd name="connsiteX15" fmla="*/ 2049449 w 2264430"/>
              <a:gd name="connsiteY15" fmla="*/ 3331888 h 4730345"/>
              <a:gd name="connsiteX16" fmla="*/ 2014280 w 2264430"/>
              <a:gd name="connsiteY16" fmla="*/ 3421765 h 4730345"/>
              <a:gd name="connsiteX17" fmla="*/ 2057266 w 2264430"/>
              <a:gd name="connsiteY17" fmla="*/ 3507734 h 4730345"/>
              <a:gd name="connsiteX18" fmla="*/ 2022097 w 2264430"/>
              <a:gd name="connsiteY18" fmla="*/ 3597611 h 4730345"/>
              <a:gd name="connsiteX19" fmla="*/ 2022097 w 2264430"/>
              <a:gd name="connsiteY19" fmla="*/ 3894596 h 4730345"/>
              <a:gd name="connsiteX20" fmla="*/ 1959573 w 2264430"/>
              <a:gd name="connsiteY20" fmla="*/ 3597611 h 4730345"/>
              <a:gd name="connsiteX21" fmla="*/ 1873604 w 2264430"/>
              <a:gd name="connsiteY21" fmla="*/ 3660134 h 4730345"/>
              <a:gd name="connsiteX22" fmla="*/ 1869697 w 2264430"/>
              <a:gd name="connsiteY22" fmla="*/ 4086073 h 4730345"/>
              <a:gd name="connsiteX23" fmla="*/ 1818898 w 2264430"/>
              <a:gd name="connsiteY23" fmla="*/ 3972750 h 4730345"/>
              <a:gd name="connsiteX24" fmla="*/ 1818898 w 2264430"/>
              <a:gd name="connsiteY24" fmla="*/ 4312719 h 4730345"/>
              <a:gd name="connsiteX25" fmla="*/ 1752468 w 2264430"/>
              <a:gd name="connsiteY25" fmla="*/ 3863335 h 4730345"/>
              <a:gd name="connsiteX26" fmla="*/ 1607883 w 2264430"/>
              <a:gd name="connsiteY26" fmla="*/ 3269366 h 4730345"/>
              <a:gd name="connsiteX27" fmla="*/ 1768099 w 2264430"/>
              <a:gd name="connsiteY27" fmla="*/ 4668319 h 4730345"/>
              <a:gd name="connsiteX28" fmla="*/ 1420315 w 2264430"/>
              <a:gd name="connsiteY28" fmla="*/ 3519458 h 4730345"/>
              <a:gd name="connsiteX29" fmla="*/ 1412500 w 2264430"/>
              <a:gd name="connsiteY29" fmla="*/ 4265827 h 4730345"/>
              <a:gd name="connsiteX30" fmla="*/ 1342161 w 2264430"/>
              <a:gd name="connsiteY30" fmla="*/ 4015734 h 4730345"/>
              <a:gd name="connsiteX31" fmla="*/ 1342160 w 2264430"/>
              <a:gd name="connsiteY31" fmla="*/ 4429950 h 4730345"/>
              <a:gd name="connsiteX32" fmla="*/ 1181946 w 2264430"/>
              <a:gd name="connsiteY32" fmla="*/ 4132965 h 4730345"/>
              <a:gd name="connsiteX33" fmla="*/ 1045176 w 2264430"/>
              <a:gd name="connsiteY33" fmla="*/ 3824258 h 4730345"/>
              <a:gd name="connsiteX34" fmla="*/ 982653 w 2264430"/>
              <a:gd name="connsiteY34" fmla="*/ 3871150 h 4730345"/>
              <a:gd name="connsiteX35" fmla="*/ 978746 w 2264430"/>
              <a:gd name="connsiteY35" fmla="*/ 3968841 h 4730345"/>
              <a:gd name="connsiteX36" fmla="*/ 897548 w 2264430"/>
              <a:gd name="connsiteY36" fmla="*/ 3954987 h 4730345"/>
              <a:gd name="connsiteX37" fmla="*/ 836293 w 2264430"/>
              <a:gd name="connsiteY37" fmla="*/ 3800913 h 4730345"/>
              <a:gd name="connsiteX38" fmla="*/ 770978 w 2264430"/>
              <a:gd name="connsiteY38" fmla="*/ 4186861 h 4730345"/>
              <a:gd name="connsiteX39" fmla="*/ 687851 w 2264430"/>
              <a:gd name="connsiteY39" fmla="*/ 3854353 h 4730345"/>
              <a:gd name="connsiteX40" fmla="*/ 616599 w 2264430"/>
              <a:gd name="connsiteY40" fmla="*/ 4234363 h 4730345"/>
              <a:gd name="connsiteX41" fmla="*/ 449113 w 2264430"/>
              <a:gd name="connsiteY41" fmla="*/ 4124363 h 4730345"/>
              <a:gd name="connsiteX42" fmla="*/ 271836 w 2264430"/>
              <a:gd name="connsiteY42" fmla="*/ 2666694 h 4730345"/>
              <a:gd name="connsiteX43" fmla="*/ 296738 w 2264430"/>
              <a:gd name="connsiteY43" fmla="*/ 3858868 h 4730345"/>
              <a:gd name="connsiteX44" fmla="*/ 199413 w 2264430"/>
              <a:gd name="connsiteY44" fmla="*/ 2499770 h 4730345"/>
              <a:gd name="connsiteX45" fmla="*/ 141200 w 2264430"/>
              <a:gd name="connsiteY45" fmla="*/ 2792010 h 4730345"/>
              <a:gd name="connsiteX46" fmla="*/ 77048 w 2264430"/>
              <a:gd name="connsiteY46" fmla="*/ 2452269 h 4730345"/>
              <a:gd name="connsiteX47" fmla="*/ 21288 w 2264430"/>
              <a:gd name="connsiteY47" fmla="*/ 2659461 h 4730345"/>
              <a:gd name="connsiteX48" fmla="*/ 52521 w 2264430"/>
              <a:gd name="connsiteY48" fmla="*/ 1900862 h 4730345"/>
              <a:gd name="connsiteX49" fmla="*/ 117443 w 2264430"/>
              <a:gd name="connsiteY49"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82310 w 2264421"/>
              <a:gd name="connsiteY10" fmla="*/ 1186565 h 4730345"/>
              <a:gd name="connsiteX11" fmla="*/ 2201848 w 2264421"/>
              <a:gd name="connsiteY11" fmla="*/ 1464011 h 4730345"/>
              <a:gd name="connsiteX12" fmla="*/ 2264371 w 2264421"/>
              <a:gd name="connsiteY12" fmla="*/ 1514811 h 4730345"/>
              <a:gd name="connsiteX13" fmla="*/ 2240925 w 2264421"/>
              <a:gd name="connsiteY13" fmla="*/ 2175211 h 4730345"/>
              <a:gd name="connsiteX14" fmla="*/ 2115879 w 2264421"/>
              <a:gd name="connsiteY14" fmla="*/ 2483919 h 4730345"/>
              <a:gd name="connsiteX15" fmla="*/ 2068988 w 2264421"/>
              <a:gd name="connsiteY15" fmla="*/ 2894227 h 4730345"/>
              <a:gd name="connsiteX16" fmla="*/ 2049449 w 2264421"/>
              <a:gd name="connsiteY16" fmla="*/ 3331888 h 4730345"/>
              <a:gd name="connsiteX17" fmla="*/ 2014280 w 2264421"/>
              <a:gd name="connsiteY17" fmla="*/ 3421765 h 4730345"/>
              <a:gd name="connsiteX18" fmla="*/ 2057266 w 2264421"/>
              <a:gd name="connsiteY18" fmla="*/ 3507734 h 4730345"/>
              <a:gd name="connsiteX19" fmla="*/ 2022097 w 2264421"/>
              <a:gd name="connsiteY19" fmla="*/ 3597611 h 4730345"/>
              <a:gd name="connsiteX20" fmla="*/ 2022097 w 2264421"/>
              <a:gd name="connsiteY20" fmla="*/ 3894596 h 4730345"/>
              <a:gd name="connsiteX21" fmla="*/ 1959573 w 2264421"/>
              <a:gd name="connsiteY21" fmla="*/ 3597611 h 4730345"/>
              <a:gd name="connsiteX22" fmla="*/ 1873604 w 2264421"/>
              <a:gd name="connsiteY22" fmla="*/ 3660134 h 4730345"/>
              <a:gd name="connsiteX23" fmla="*/ 1869697 w 2264421"/>
              <a:gd name="connsiteY23" fmla="*/ 4086073 h 4730345"/>
              <a:gd name="connsiteX24" fmla="*/ 1818898 w 2264421"/>
              <a:gd name="connsiteY24" fmla="*/ 3972750 h 4730345"/>
              <a:gd name="connsiteX25" fmla="*/ 1818898 w 2264421"/>
              <a:gd name="connsiteY25" fmla="*/ 4312719 h 4730345"/>
              <a:gd name="connsiteX26" fmla="*/ 1752468 w 2264421"/>
              <a:gd name="connsiteY26" fmla="*/ 3863335 h 4730345"/>
              <a:gd name="connsiteX27" fmla="*/ 1607883 w 2264421"/>
              <a:gd name="connsiteY27" fmla="*/ 3269366 h 4730345"/>
              <a:gd name="connsiteX28" fmla="*/ 1768099 w 2264421"/>
              <a:gd name="connsiteY28" fmla="*/ 4668319 h 4730345"/>
              <a:gd name="connsiteX29" fmla="*/ 1420315 w 2264421"/>
              <a:gd name="connsiteY29" fmla="*/ 3519458 h 4730345"/>
              <a:gd name="connsiteX30" fmla="*/ 1412500 w 2264421"/>
              <a:gd name="connsiteY30" fmla="*/ 4265827 h 4730345"/>
              <a:gd name="connsiteX31" fmla="*/ 1342161 w 2264421"/>
              <a:gd name="connsiteY31" fmla="*/ 4015734 h 4730345"/>
              <a:gd name="connsiteX32" fmla="*/ 1342160 w 2264421"/>
              <a:gd name="connsiteY32" fmla="*/ 4429950 h 4730345"/>
              <a:gd name="connsiteX33" fmla="*/ 1181946 w 2264421"/>
              <a:gd name="connsiteY33" fmla="*/ 4132965 h 4730345"/>
              <a:gd name="connsiteX34" fmla="*/ 1045176 w 2264421"/>
              <a:gd name="connsiteY34" fmla="*/ 3824258 h 4730345"/>
              <a:gd name="connsiteX35" fmla="*/ 982653 w 2264421"/>
              <a:gd name="connsiteY35" fmla="*/ 3871150 h 4730345"/>
              <a:gd name="connsiteX36" fmla="*/ 978746 w 2264421"/>
              <a:gd name="connsiteY36" fmla="*/ 3968841 h 4730345"/>
              <a:gd name="connsiteX37" fmla="*/ 897548 w 2264421"/>
              <a:gd name="connsiteY37" fmla="*/ 3954987 h 4730345"/>
              <a:gd name="connsiteX38" fmla="*/ 836293 w 2264421"/>
              <a:gd name="connsiteY38" fmla="*/ 3800913 h 4730345"/>
              <a:gd name="connsiteX39" fmla="*/ 770978 w 2264421"/>
              <a:gd name="connsiteY39" fmla="*/ 4186861 h 4730345"/>
              <a:gd name="connsiteX40" fmla="*/ 687851 w 2264421"/>
              <a:gd name="connsiteY40" fmla="*/ 3854353 h 4730345"/>
              <a:gd name="connsiteX41" fmla="*/ 616599 w 2264421"/>
              <a:gd name="connsiteY41" fmla="*/ 4234363 h 4730345"/>
              <a:gd name="connsiteX42" fmla="*/ 449113 w 2264421"/>
              <a:gd name="connsiteY42" fmla="*/ 4124363 h 4730345"/>
              <a:gd name="connsiteX43" fmla="*/ 271836 w 2264421"/>
              <a:gd name="connsiteY43" fmla="*/ 2666694 h 4730345"/>
              <a:gd name="connsiteX44" fmla="*/ 296738 w 2264421"/>
              <a:gd name="connsiteY44" fmla="*/ 3858868 h 4730345"/>
              <a:gd name="connsiteX45" fmla="*/ 199413 w 2264421"/>
              <a:gd name="connsiteY45" fmla="*/ 2499770 h 4730345"/>
              <a:gd name="connsiteX46" fmla="*/ 141200 w 2264421"/>
              <a:gd name="connsiteY46" fmla="*/ 2792010 h 4730345"/>
              <a:gd name="connsiteX47" fmla="*/ 77048 w 2264421"/>
              <a:gd name="connsiteY47" fmla="*/ 2452269 h 4730345"/>
              <a:gd name="connsiteX48" fmla="*/ 21288 w 2264421"/>
              <a:gd name="connsiteY48" fmla="*/ 2659461 h 4730345"/>
              <a:gd name="connsiteX49" fmla="*/ 52521 w 2264421"/>
              <a:gd name="connsiteY49" fmla="*/ 1900862 h 4730345"/>
              <a:gd name="connsiteX50" fmla="*/ 117443 w 2264421"/>
              <a:gd name="connsiteY5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15880 w 2264421"/>
              <a:gd name="connsiteY10" fmla="*/ 1299888 h 4730345"/>
              <a:gd name="connsiteX11" fmla="*/ 2182310 w 2264421"/>
              <a:gd name="connsiteY11" fmla="*/ 1186565 h 4730345"/>
              <a:gd name="connsiteX12" fmla="*/ 2201848 w 2264421"/>
              <a:gd name="connsiteY12" fmla="*/ 1464011 h 4730345"/>
              <a:gd name="connsiteX13" fmla="*/ 2264371 w 2264421"/>
              <a:gd name="connsiteY13" fmla="*/ 1514811 h 4730345"/>
              <a:gd name="connsiteX14" fmla="*/ 2240925 w 2264421"/>
              <a:gd name="connsiteY14" fmla="*/ 2175211 h 4730345"/>
              <a:gd name="connsiteX15" fmla="*/ 2115879 w 2264421"/>
              <a:gd name="connsiteY15" fmla="*/ 2483919 h 4730345"/>
              <a:gd name="connsiteX16" fmla="*/ 2068988 w 2264421"/>
              <a:gd name="connsiteY16" fmla="*/ 2894227 h 4730345"/>
              <a:gd name="connsiteX17" fmla="*/ 2049449 w 2264421"/>
              <a:gd name="connsiteY17" fmla="*/ 3331888 h 4730345"/>
              <a:gd name="connsiteX18" fmla="*/ 2014280 w 2264421"/>
              <a:gd name="connsiteY18" fmla="*/ 3421765 h 4730345"/>
              <a:gd name="connsiteX19" fmla="*/ 2057266 w 2264421"/>
              <a:gd name="connsiteY19" fmla="*/ 3507734 h 4730345"/>
              <a:gd name="connsiteX20" fmla="*/ 2022097 w 2264421"/>
              <a:gd name="connsiteY20" fmla="*/ 3597611 h 4730345"/>
              <a:gd name="connsiteX21" fmla="*/ 2022097 w 2264421"/>
              <a:gd name="connsiteY21" fmla="*/ 3894596 h 4730345"/>
              <a:gd name="connsiteX22" fmla="*/ 1959573 w 2264421"/>
              <a:gd name="connsiteY22" fmla="*/ 3597611 h 4730345"/>
              <a:gd name="connsiteX23" fmla="*/ 1873604 w 2264421"/>
              <a:gd name="connsiteY23" fmla="*/ 3660134 h 4730345"/>
              <a:gd name="connsiteX24" fmla="*/ 1869697 w 2264421"/>
              <a:gd name="connsiteY24" fmla="*/ 4086073 h 4730345"/>
              <a:gd name="connsiteX25" fmla="*/ 1818898 w 2264421"/>
              <a:gd name="connsiteY25" fmla="*/ 3972750 h 4730345"/>
              <a:gd name="connsiteX26" fmla="*/ 1818898 w 2264421"/>
              <a:gd name="connsiteY26" fmla="*/ 4312719 h 4730345"/>
              <a:gd name="connsiteX27" fmla="*/ 1752468 w 2264421"/>
              <a:gd name="connsiteY27" fmla="*/ 3863335 h 4730345"/>
              <a:gd name="connsiteX28" fmla="*/ 1607883 w 2264421"/>
              <a:gd name="connsiteY28" fmla="*/ 3269366 h 4730345"/>
              <a:gd name="connsiteX29" fmla="*/ 1768099 w 2264421"/>
              <a:gd name="connsiteY29" fmla="*/ 4668319 h 4730345"/>
              <a:gd name="connsiteX30" fmla="*/ 1420315 w 2264421"/>
              <a:gd name="connsiteY30" fmla="*/ 3519458 h 4730345"/>
              <a:gd name="connsiteX31" fmla="*/ 1412500 w 2264421"/>
              <a:gd name="connsiteY31" fmla="*/ 4265827 h 4730345"/>
              <a:gd name="connsiteX32" fmla="*/ 1342161 w 2264421"/>
              <a:gd name="connsiteY32" fmla="*/ 4015734 h 4730345"/>
              <a:gd name="connsiteX33" fmla="*/ 1342160 w 2264421"/>
              <a:gd name="connsiteY33" fmla="*/ 4429950 h 4730345"/>
              <a:gd name="connsiteX34" fmla="*/ 1181946 w 2264421"/>
              <a:gd name="connsiteY34" fmla="*/ 4132965 h 4730345"/>
              <a:gd name="connsiteX35" fmla="*/ 1045176 w 2264421"/>
              <a:gd name="connsiteY35" fmla="*/ 3824258 h 4730345"/>
              <a:gd name="connsiteX36" fmla="*/ 982653 w 2264421"/>
              <a:gd name="connsiteY36" fmla="*/ 3871150 h 4730345"/>
              <a:gd name="connsiteX37" fmla="*/ 978746 w 2264421"/>
              <a:gd name="connsiteY37" fmla="*/ 3968841 h 4730345"/>
              <a:gd name="connsiteX38" fmla="*/ 897548 w 2264421"/>
              <a:gd name="connsiteY38" fmla="*/ 3954987 h 4730345"/>
              <a:gd name="connsiteX39" fmla="*/ 836293 w 2264421"/>
              <a:gd name="connsiteY39" fmla="*/ 3800913 h 4730345"/>
              <a:gd name="connsiteX40" fmla="*/ 770978 w 2264421"/>
              <a:gd name="connsiteY40" fmla="*/ 4186861 h 4730345"/>
              <a:gd name="connsiteX41" fmla="*/ 687851 w 2264421"/>
              <a:gd name="connsiteY41" fmla="*/ 3854353 h 4730345"/>
              <a:gd name="connsiteX42" fmla="*/ 616599 w 2264421"/>
              <a:gd name="connsiteY42" fmla="*/ 4234363 h 4730345"/>
              <a:gd name="connsiteX43" fmla="*/ 449113 w 2264421"/>
              <a:gd name="connsiteY43" fmla="*/ 4124363 h 4730345"/>
              <a:gd name="connsiteX44" fmla="*/ 271836 w 2264421"/>
              <a:gd name="connsiteY44" fmla="*/ 2666694 h 4730345"/>
              <a:gd name="connsiteX45" fmla="*/ 296738 w 2264421"/>
              <a:gd name="connsiteY45" fmla="*/ 3858868 h 4730345"/>
              <a:gd name="connsiteX46" fmla="*/ 199413 w 2264421"/>
              <a:gd name="connsiteY46" fmla="*/ 2499770 h 4730345"/>
              <a:gd name="connsiteX47" fmla="*/ 141200 w 2264421"/>
              <a:gd name="connsiteY47" fmla="*/ 2792010 h 4730345"/>
              <a:gd name="connsiteX48" fmla="*/ 77048 w 2264421"/>
              <a:gd name="connsiteY48" fmla="*/ 2452269 h 4730345"/>
              <a:gd name="connsiteX49" fmla="*/ 21288 w 2264421"/>
              <a:gd name="connsiteY49" fmla="*/ 2659461 h 4730345"/>
              <a:gd name="connsiteX50" fmla="*/ 52521 w 2264421"/>
              <a:gd name="connsiteY50" fmla="*/ 1900862 h 4730345"/>
              <a:gd name="connsiteX51" fmla="*/ 117443 w 2264421"/>
              <a:gd name="connsiteY5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23696 w 2264421"/>
              <a:gd name="connsiteY10" fmla="*/ 963827 h 4730345"/>
              <a:gd name="connsiteX11" fmla="*/ 2115880 w 2264421"/>
              <a:gd name="connsiteY11" fmla="*/ 1299888 h 4730345"/>
              <a:gd name="connsiteX12" fmla="*/ 2182310 w 2264421"/>
              <a:gd name="connsiteY12" fmla="*/ 1186565 h 4730345"/>
              <a:gd name="connsiteX13" fmla="*/ 2201848 w 2264421"/>
              <a:gd name="connsiteY13" fmla="*/ 1464011 h 4730345"/>
              <a:gd name="connsiteX14" fmla="*/ 2264371 w 2264421"/>
              <a:gd name="connsiteY14" fmla="*/ 1514811 h 4730345"/>
              <a:gd name="connsiteX15" fmla="*/ 2240925 w 2264421"/>
              <a:gd name="connsiteY15" fmla="*/ 2175211 h 4730345"/>
              <a:gd name="connsiteX16" fmla="*/ 2115879 w 2264421"/>
              <a:gd name="connsiteY16" fmla="*/ 2483919 h 4730345"/>
              <a:gd name="connsiteX17" fmla="*/ 2068988 w 2264421"/>
              <a:gd name="connsiteY17" fmla="*/ 2894227 h 4730345"/>
              <a:gd name="connsiteX18" fmla="*/ 2049449 w 2264421"/>
              <a:gd name="connsiteY18" fmla="*/ 3331888 h 4730345"/>
              <a:gd name="connsiteX19" fmla="*/ 2014280 w 2264421"/>
              <a:gd name="connsiteY19" fmla="*/ 3421765 h 4730345"/>
              <a:gd name="connsiteX20" fmla="*/ 2057266 w 2264421"/>
              <a:gd name="connsiteY20" fmla="*/ 3507734 h 4730345"/>
              <a:gd name="connsiteX21" fmla="*/ 2022097 w 2264421"/>
              <a:gd name="connsiteY21" fmla="*/ 3597611 h 4730345"/>
              <a:gd name="connsiteX22" fmla="*/ 2022097 w 2264421"/>
              <a:gd name="connsiteY22" fmla="*/ 3894596 h 4730345"/>
              <a:gd name="connsiteX23" fmla="*/ 1959573 w 2264421"/>
              <a:gd name="connsiteY23" fmla="*/ 3597611 h 4730345"/>
              <a:gd name="connsiteX24" fmla="*/ 1873604 w 2264421"/>
              <a:gd name="connsiteY24" fmla="*/ 3660134 h 4730345"/>
              <a:gd name="connsiteX25" fmla="*/ 1869697 w 2264421"/>
              <a:gd name="connsiteY25" fmla="*/ 4086073 h 4730345"/>
              <a:gd name="connsiteX26" fmla="*/ 1818898 w 2264421"/>
              <a:gd name="connsiteY26" fmla="*/ 3972750 h 4730345"/>
              <a:gd name="connsiteX27" fmla="*/ 1818898 w 2264421"/>
              <a:gd name="connsiteY27" fmla="*/ 4312719 h 4730345"/>
              <a:gd name="connsiteX28" fmla="*/ 1752468 w 2264421"/>
              <a:gd name="connsiteY28" fmla="*/ 3863335 h 4730345"/>
              <a:gd name="connsiteX29" fmla="*/ 1607883 w 2264421"/>
              <a:gd name="connsiteY29" fmla="*/ 3269366 h 4730345"/>
              <a:gd name="connsiteX30" fmla="*/ 1768099 w 2264421"/>
              <a:gd name="connsiteY30" fmla="*/ 4668319 h 4730345"/>
              <a:gd name="connsiteX31" fmla="*/ 1420315 w 2264421"/>
              <a:gd name="connsiteY31" fmla="*/ 3519458 h 4730345"/>
              <a:gd name="connsiteX32" fmla="*/ 1412500 w 2264421"/>
              <a:gd name="connsiteY32" fmla="*/ 4265827 h 4730345"/>
              <a:gd name="connsiteX33" fmla="*/ 1342161 w 2264421"/>
              <a:gd name="connsiteY33" fmla="*/ 4015734 h 4730345"/>
              <a:gd name="connsiteX34" fmla="*/ 1342160 w 2264421"/>
              <a:gd name="connsiteY34" fmla="*/ 4429950 h 4730345"/>
              <a:gd name="connsiteX35" fmla="*/ 1181946 w 2264421"/>
              <a:gd name="connsiteY35" fmla="*/ 4132965 h 4730345"/>
              <a:gd name="connsiteX36" fmla="*/ 1045176 w 2264421"/>
              <a:gd name="connsiteY36" fmla="*/ 3824258 h 4730345"/>
              <a:gd name="connsiteX37" fmla="*/ 982653 w 2264421"/>
              <a:gd name="connsiteY37" fmla="*/ 3871150 h 4730345"/>
              <a:gd name="connsiteX38" fmla="*/ 978746 w 2264421"/>
              <a:gd name="connsiteY38" fmla="*/ 3968841 h 4730345"/>
              <a:gd name="connsiteX39" fmla="*/ 897548 w 2264421"/>
              <a:gd name="connsiteY39" fmla="*/ 3954987 h 4730345"/>
              <a:gd name="connsiteX40" fmla="*/ 836293 w 2264421"/>
              <a:gd name="connsiteY40" fmla="*/ 3800913 h 4730345"/>
              <a:gd name="connsiteX41" fmla="*/ 770978 w 2264421"/>
              <a:gd name="connsiteY41" fmla="*/ 4186861 h 4730345"/>
              <a:gd name="connsiteX42" fmla="*/ 687851 w 2264421"/>
              <a:gd name="connsiteY42" fmla="*/ 3854353 h 4730345"/>
              <a:gd name="connsiteX43" fmla="*/ 616599 w 2264421"/>
              <a:gd name="connsiteY43" fmla="*/ 4234363 h 4730345"/>
              <a:gd name="connsiteX44" fmla="*/ 449113 w 2264421"/>
              <a:gd name="connsiteY44" fmla="*/ 4124363 h 4730345"/>
              <a:gd name="connsiteX45" fmla="*/ 271836 w 2264421"/>
              <a:gd name="connsiteY45" fmla="*/ 2666694 h 4730345"/>
              <a:gd name="connsiteX46" fmla="*/ 296738 w 2264421"/>
              <a:gd name="connsiteY46" fmla="*/ 3858868 h 4730345"/>
              <a:gd name="connsiteX47" fmla="*/ 199413 w 2264421"/>
              <a:gd name="connsiteY47" fmla="*/ 2499770 h 4730345"/>
              <a:gd name="connsiteX48" fmla="*/ 141200 w 2264421"/>
              <a:gd name="connsiteY48" fmla="*/ 2792010 h 4730345"/>
              <a:gd name="connsiteX49" fmla="*/ 77048 w 2264421"/>
              <a:gd name="connsiteY49" fmla="*/ 2452269 h 4730345"/>
              <a:gd name="connsiteX50" fmla="*/ 21288 w 2264421"/>
              <a:gd name="connsiteY50" fmla="*/ 2659461 h 4730345"/>
              <a:gd name="connsiteX51" fmla="*/ 52521 w 2264421"/>
              <a:gd name="connsiteY51" fmla="*/ 1900862 h 4730345"/>
              <a:gd name="connsiteX52" fmla="*/ 117443 w 2264421"/>
              <a:gd name="connsiteY52"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74496 w 2264421"/>
              <a:gd name="connsiteY10" fmla="*/ 924750 h 4730345"/>
              <a:gd name="connsiteX11" fmla="*/ 2123696 w 2264421"/>
              <a:gd name="connsiteY11" fmla="*/ 963827 h 4730345"/>
              <a:gd name="connsiteX12" fmla="*/ 2115880 w 2264421"/>
              <a:gd name="connsiteY12" fmla="*/ 1299888 h 4730345"/>
              <a:gd name="connsiteX13" fmla="*/ 2182310 w 2264421"/>
              <a:gd name="connsiteY13" fmla="*/ 1186565 h 4730345"/>
              <a:gd name="connsiteX14" fmla="*/ 2201848 w 2264421"/>
              <a:gd name="connsiteY14" fmla="*/ 1464011 h 4730345"/>
              <a:gd name="connsiteX15" fmla="*/ 2264371 w 2264421"/>
              <a:gd name="connsiteY15" fmla="*/ 1514811 h 4730345"/>
              <a:gd name="connsiteX16" fmla="*/ 2240925 w 2264421"/>
              <a:gd name="connsiteY16" fmla="*/ 2175211 h 4730345"/>
              <a:gd name="connsiteX17" fmla="*/ 2115879 w 2264421"/>
              <a:gd name="connsiteY17" fmla="*/ 2483919 h 4730345"/>
              <a:gd name="connsiteX18" fmla="*/ 2068988 w 2264421"/>
              <a:gd name="connsiteY18" fmla="*/ 2894227 h 4730345"/>
              <a:gd name="connsiteX19" fmla="*/ 2049449 w 2264421"/>
              <a:gd name="connsiteY19" fmla="*/ 3331888 h 4730345"/>
              <a:gd name="connsiteX20" fmla="*/ 2014280 w 2264421"/>
              <a:gd name="connsiteY20" fmla="*/ 3421765 h 4730345"/>
              <a:gd name="connsiteX21" fmla="*/ 2057266 w 2264421"/>
              <a:gd name="connsiteY21" fmla="*/ 3507734 h 4730345"/>
              <a:gd name="connsiteX22" fmla="*/ 2022097 w 2264421"/>
              <a:gd name="connsiteY22" fmla="*/ 3597611 h 4730345"/>
              <a:gd name="connsiteX23" fmla="*/ 2022097 w 2264421"/>
              <a:gd name="connsiteY23" fmla="*/ 3894596 h 4730345"/>
              <a:gd name="connsiteX24" fmla="*/ 1959573 w 2264421"/>
              <a:gd name="connsiteY24" fmla="*/ 3597611 h 4730345"/>
              <a:gd name="connsiteX25" fmla="*/ 1873604 w 2264421"/>
              <a:gd name="connsiteY25" fmla="*/ 3660134 h 4730345"/>
              <a:gd name="connsiteX26" fmla="*/ 1869697 w 2264421"/>
              <a:gd name="connsiteY26" fmla="*/ 4086073 h 4730345"/>
              <a:gd name="connsiteX27" fmla="*/ 1818898 w 2264421"/>
              <a:gd name="connsiteY27" fmla="*/ 3972750 h 4730345"/>
              <a:gd name="connsiteX28" fmla="*/ 1818898 w 2264421"/>
              <a:gd name="connsiteY28" fmla="*/ 4312719 h 4730345"/>
              <a:gd name="connsiteX29" fmla="*/ 1752468 w 2264421"/>
              <a:gd name="connsiteY29" fmla="*/ 3863335 h 4730345"/>
              <a:gd name="connsiteX30" fmla="*/ 1607883 w 2264421"/>
              <a:gd name="connsiteY30" fmla="*/ 3269366 h 4730345"/>
              <a:gd name="connsiteX31" fmla="*/ 1768099 w 2264421"/>
              <a:gd name="connsiteY31" fmla="*/ 4668319 h 4730345"/>
              <a:gd name="connsiteX32" fmla="*/ 1420315 w 2264421"/>
              <a:gd name="connsiteY32" fmla="*/ 3519458 h 4730345"/>
              <a:gd name="connsiteX33" fmla="*/ 1412500 w 2264421"/>
              <a:gd name="connsiteY33" fmla="*/ 4265827 h 4730345"/>
              <a:gd name="connsiteX34" fmla="*/ 1342161 w 2264421"/>
              <a:gd name="connsiteY34" fmla="*/ 4015734 h 4730345"/>
              <a:gd name="connsiteX35" fmla="*/ 1342160 w 2264421"/>
              <a:gd name="connsiteY35" fmla="*/ 4429950 h 4730345"/>
              <a:gd name="connsiteX36" fmla="*/ 1181946 w 2264421"/>
              <a:gd name="connsiteY36" fmla="*/ 4132965 h 4730345"/>
              <a:gd name="connsiteX37" fmla="*/ 1045176 w 2264421"/>
              <a:gd name="connsiteY37" fmla="*/ 3824258 h 4730345"/>
              <a:gd name="connsiteX38" fmla="*/ 982653 w 2264421"/>
              <a:gd name="connsiteY38" fmla="*/ 3871150 h 4730345"/>
              <a:gd name="connsiteX39" fmla="*/ 978746 w 2264421"/>
              <a:gd name="connsiteY39" fmla="*/ 3968841 h 4730345"/>
              <a:gd name="connsiteX40" fmla="*/ 897548 w 2264421"/>
              <a:gd name="connsiteY40" fmla="*/ 3954987 h 4730345"/>
              <a:gd name="connsiteX41" fmla="*/ 836293 w 2264421"/>
              <a:gd name="connsiteY41" fmla="*/ 3800913 h 4730345"/>
              <a:gd name="connsiteX42" fmla="*/ 770978 w 2264421"/>
              <a:gd name="connsiteY42" fmla="*/ 4186861 h 4730345"/>
              <a:gd name="connsiteX43" fmla="*/ 687851 w 2264421"/>
              <a:gd name="connsiteY43" fmla="*/ 3854353 h 4730345"/>
              <a:gd name="connsiteX44" fmla="*/ 616599 w 2264421"/>
              <a:gd name="connsiteY44" fmla="*/ 4234363 h 4730345"/>
              <a:gd name="connsiteX45" fmla="*/ 449113 w 2264421"/>
              <a:gd name="connsiteY45" fmla="*/ 4124363 h 4730345"/>
              <a:gd name="connsiteX46" fmla="*/ 271836 w 2264421"/>
              <a:gd name="connsiteY46" fmla="*/ 2666694 h 4730345"/>
              <a:gd name="connsiteX47" fmla="*/ 296738 w 2264421"/>
              <a:gd name="connsiteY47" fmla="*/ 3858868 h 4730345"/>
              <a:gd name="connsiteX48" fmla="*/ 199413 w 2264421"/>
              <a:gd name="connsiteY48" fmla="*/ 2499770 h 4730345"/>
              <a:gd name="connsiteX49" fmla="*/ 141200 w 2264421"/>
              <a:gd name="connsiteY49" fmla="*/ 2792010 h 4730345"/>
              <a:gd name="connsiteX50" fmla="*/ 77048 w 2264421"/>
              <a:gd name="connsiteY50" fmla="*/ 2452269 h 4730345"/>
              <a:gd name="connsiteX51" fmla="*/ 21288 w 2264421"/>
              <a:gd name="connsiteY51" fmla="*/ 2659461 h 4730345"/>
              <a:gd name="connsiteX52" fmla="*/ 52521 w 2264421"/>
              <a:gd name="connsiteY52" fmla="*/ 1900862 h 4730345"/>
              <a:gd name="connsiteX53" fmla="*/ 117443 w 2264421"/>
              <a:gd name="connsiteY53"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31511 w 2264421"/>
              <a:gd name="connsiteY10" fmla="*/ 858319 h 4730345"/>
              <a:gd name="connsiteX11" fmla="*/ 2174496 w 2264421"/>
              <a:gd name="connsiteY11" fmla="*/ 924750 h 4730345"/>
              <a:gd name="connsiteX12" fmla="*/ 2123696 w 2264421"/>
              <a:gd name="connsiteY12" fmla="*/ 963827 h 4730345"/>
              <a:gd name="connsiteX13" fmla="*/ 2115880 w 2264421"/>
              <a:gd name="connsiteY13" fmla="*/ 1299888 h 4730345"/>
              <a:gd name="connsiteX14" fmla="*/ 2182310 w 2264421"/>
              <a:gd name="connsiteY14" fmla="*/ 1186565 h 4730345"/>
              <a:gd name="connsiteX15" fmla="*/ 2201848 w 2264421"/>
              <a:gd name="connsiteY15" fmla="*/ 1464011 h 4730345"/>
              <a:gd name="connsiteX16" fmla="*/ 2264371 w 2264421"/>
              <a:gd name="connsiteY16" fmla="*/ 1514811 h 4730345"/>
              <a:gd name="connsiteX17" fmla="*/ 2240925 w 2264421"/>
              <a:gd name="connsiteY17" fmla="*/ 2175211 h 4730345"/>
              <a:gd name="connsiteX18" fmla="*/ 2115879 w 2264421"/>
              <a:gd name="connsiteY18" fmla="*/ 2483919 h 4730345"/>
              <a:gd name="connsiteX19" fmla="*/ 2068988 w 2264421"/>
              <a:gd name="connsiteY19" fmla="*/ 2894227 h 4730345"/>
              <a:gd name="connsiteX20" fmla="*/ 2049449 w 2264421"/>
              <a:gd name="connsiteY20" fmla="*/ 3331888 h 4730345"/>
              <a:gd name="connsiteX21" fmla="*/ 2014280 w 2264421"/>
              <a:gd name="connsiteY21" fmla="*/ 3421765 h 4730345"/>
              <a:gd name="connsiteX22" fmla="*/ 2057266 w 2264421"/>
              <a:gd name="connsiteY22" fmla="*/ 3507734 h 4730345"/>
              <a:gd name="connsiteX23" fmla="*/ 2022097 w 2264421"/>
              <a:gd name="connsiteY23" fmla="*/ 3597611 h 4730345"/>
              <a:gd name="connsiteX24" fmla="*/ 2022097 w 2264421"/>
              <a:gd name="connsiteY24" fmla="*/ 3894596 h 4730345"/>
              <a:gd name="connsiteX25" fmla="*/ 1959573 w 2264421"/>
              <a:gd name="connsiteY25" fmla="*/ 3597611 h 4730345"/>
              <a:gd name="connsiteX26" fmla="*/ 1873604 w 2264421"/>
              <a:gd name="connsiteY26" fmla="*/ 3660134 h 4730345"/>
              <a:gd name="connsiteX27" fmla="*/ 1869697 w 2264421"/>
              <a:gd name="connsiteY27" fmla="*/ 4086073 h 4730345"/>
              <a:gd name="connsiteX28" fmla="*/ 1818898 w 2264421"/>
              <a:gd name="connsiteY28" fmla="*/ 3972750 h 4730345"/>
              <a:gd name="connsiteX29" fmla="*/ 1818898 w 2264421"/>
              <a:gd name="connsiteY29" fmla="*/ 4312719 h 4730345"/>
              <a:gd name="connsiteX30" fmla="*/ 1752468 w 2264421"/>
              <a:gd name="connsiteY30" fmla="*/ 3863335 h 4730345"/>
              <a:gd name="connsiteX31" fmla="*/ 1607883 w 2264421"/>
              <a:gd name="connsiteY31" fmla="*/ 3269366 h 4730345"/>
              <a:gd name="connsiteX32" fmla="*/ 1768099 w 2264421"/>
              <a:gd name="connsiteY32" fmla="*/ 4668319 h 4730345"/>
              <a:gd name="connsiteX33" fmla="*/ 1420315 w 2264421"/>
              <a:gd name="connsiteY33" fmla="*/ 3519458 h 4730345"/>
              <a:gd name="connsiteX34" fmla="*/ 1412500 w 2264421"/>
              <a:gd name="connsiteY34" fmla="*/ 4265827 h 4730345"/>
              <a:gd name="connsiteX35" fmla="*/ 1342161 w 2264421"/>
              <a:gd name="connsiteY35" fmla="*/ 4015734 h 4730345"/>
              <a:gd name="connsiteX36" fmla="*/ 1342160 w 2264421"/>
              <a:gd name="connsiteY36" fmla="*/ 4429950 h 4730345"/>
              <a:gd name="connsiteX37" fmla="*/ 1181946 w 2264421"/>
              <a:gd name="connsiteY37" fmla="*/ 4132965 h 4730345"/>
              <a:gd name="connsiteX38" fmla="*/ 1045176 w 2264421"/>
              <a:gd name="connsiteY38" fmla="*/ 3824258 h 4730345"/>
              <a:gd name="connsiteX39" fmla="*/ 982653 w 2264421"/>
              <a:gd name="connsiteY39" fmla="*/ 3871150 h 4730345"/>
              <a:gd name="connsiteX40" fmla="*/ 978746 w 2264421"/>
              <a:gd name="connsiteY40" fmla="*/ 3968841 h 4730345"/>
              <a:gd name="connsiteX41" fmla="*/ 897548 w 2264421"/>
              <a:gd name="connsiteY41" fmla="*/ 3954987 h 4730345"/>
              <a:gd name="connsiteX42" fmla="*/ 836293 w 2264421"/>
              <a:gd name="connsiteY42" fmla="*/ 3800913 h 4730345"/>
              <a:gd name="connsiteX43" fmla="*/ 770978 w 2264421"/>
              <a:gd name="connsiteY43" fmla="*/ 4186861 h 4730345"/>
              <a:gd name="connsiteX44" fmla="*/ 687851 w 2264421"/>
              <a:gd name="connsiteY44" fmla="*/ 3854353 h 4730345"/>
              <a:gd name="connsiteX45" fmla="*/ 616599 w 2264421"/>
              <a:gd name="connsiteY45" fmla="*/ 4234363 h 4730345"/>
              <a:gd name="connsiteX46" fmla="*/ 449113 w 2264421"/>
              <a:gd name="connsiteY46" fmla="*/ 4124363 h 4730345"/>
              <a:gd name="connsiteX47" fmla="*/ 271836 w 2264421"/>
              <a:gd name="connsiteY47" fmla="*/ 2666694 h 4730345"/>
              <a:gd name="connsiteX48" fmla="*/ 296738 w 2264421"/>
              <a:gd name="connsiteY48" fmla="*/ 3858868 h 4730345"/>
              <a:gd name="connsiteX49" fmla="*/ 199413 w 2264421"/>
              <a:gd name="connsiteY49" fmla="*/ 2499770 h 4730345"/>
              <a:gd name="connsiteX50" fmla="*/ 141200 w 2264421"/>
              <a:gd name="connsiteY50" fmla="*/ 2792010 h 4730345"/>
              <a:gd name="connsiteX51" fmla="*/ 77048 w 2264421"/>
              <a:gd name="connsiteY51" fmla="*/ 2452269 h 4730345"/>
              <a:gd name="connsiteX52" fmla="*/ 21288 w 2264421"/>
              <a:gd name="connsiteY52" fmla="*/ 2659461 h 4730345"/>
              <a:gd name="connsiteX53" fmla="*/ 52521 w 2264421"/>
              <a:gd name="connsiteY53" fmla="*/ 1900862 h 4730345"/>
              <a:gd name="connsiteX54" fmla="*/ 117443 w 2264421"/>
              <a:gd name="connsiteY5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19788 w 2264421"/>
              <a:gd name="connsiteY10" fmla="*/ 764534 h 4730345"/>
              <a:gd name="connsiteX11" fmla="*/ 2131511 w 2264421"/>
              <a:gd name="connsiteY11" fmla="*/ 858319 h 4730345"/>
              <a:gd name="connsiteX12" fmla="*/ 2174496 w 2264421"/>
              <a:gd name="connsiteY12" fmla="*/ 924750 h 4730345"/>
              <a:gd name="connsiteX13" fmla="*/ 2123696 w 2264421"/>
              <a:gd name="connsiteY13" fmla="*/ 963827 h 4730345"/>
              <a:gd name="connsiteX14" fmla="*/ 2115880 w 2264421"/>
              <a:gd name="connsiteY14" fmla="*/ 1299888 h 4730345"/>
              <a:gd name="connsiteX15" fmla="*/ 2182310 w 2264421"/>
              <a:gd name="connsiteY15" fmla="*/ 1186565 h 4730345"/>
              <a:gd name="connsiteX16" fmla="*/ 2201848 w 2264421"/>
              <a:gd name="connsiteY16" fmla="*/ 1464011 h 4730345"/>
              <a:gd name="connsiteX17" fmla="*/ 2264371 w 2264421"/>
              <a:gd name="connsiteY17" fmla="*/ 1514811 h 4730345"/>
              <a:gd name="connsiteX18" fmla="*/ 2240925 w 2264421"/>
              <a:gd name="connsiteY18" fmla="*/ 2175211 h 4730345"/>
              <a:gd name="connsiteX19" fmla="*/ 2115879 w 2264421"/>
              <a:gd name="connsiteY19" fmla="*/ 2483919 h 4730345"/>
              <a:gd name="connsiteX20" fmla="*/ 2068988 w 2264421"/>
              <a:gd name="connsiteY20" fmla="*/ 2894227 h 4730345"/>
              <a:gd name="connsiteX21" fmla="*/ 2049449 w 2264421"/>
              <a:gd name="connsiteY21" fmla="*/ 3331888 h 4730345"/>
              <a:gd name="connsiteX22" fmla="*/ 2014280 w 2264421"/>
              <a:gd name="connsiteY22" fmla="*/ 3421765 h 4730345"/>
              <a:gd name="connsiteX23" fmla="*/ 2057266 w 2264421"/>
              <a:gd name="connsiteY23" fmla="*/ 3507734 h 4730345"/>
              <a:gd name="connsiteX24" fmla="*/ 2022097 w 2264421"/>
              <a:gd name="connsiteY24" fmla="*/ 3597611 h 4730345"/>
              <a:gd name="connsiteX25" fmla="*/ 2022097 w 2264421"/>
              <a:gd name="connsiteY25" fmla="*/ 3894596 h 4730345"/>
              <a:gd name="connsiteX26" fmla="*/ 1959573 w 2264421"/>
              <a:gd name="connsiteY26" fmla="*/ 3597611 h 4730345"/>
              <a:gd name="connsiteX27" fmla="*/ 1873604 w 2264421"/>
              <a:gd name="connsiteY27" fmla="*/ 3660134 h 4730345"/>
              <a:gd name="connsiteX28" fmla="*/ 1869697 w 2264421"/>
              <a:gd name="connsiteY28" fmla="*/ 4086073 h 4730345"/>
              <a:gd name="connsiteX29" fmla="*/ 1818898 w 2264421"/>
              <a:gd name="connsiteY29" fmla="*/ 3972750 h 4730345"/>
              <a:gd name="connsiteX30" fmla="*/ 1818898 w 2264421"/>
              <a:gd name="connsiteY30" fmla="*/ 4312719 h 4730345"/>
              <a:gd name="connsiteX31" fmla="*/ 1752468 w 2264421"/>
              <a:gd name="connsiteY31" fmla="*/ 3863335 h 4730345"/>
              <a:gd name="connsiteX32" fmla="*/ 1607883 w 2264421"/>
              <a:gd name="connsiteY32" fmla="*/ 3269366 h 4730345"/>
              <a:gd name="connsiteX33" fmla="*/ 1768099 w 2264421"/>
              <a:gd name="connsiteY33" fmla="*/ 4668319 h 4730345"/>
              <a:gd name="connsiteX34" fmla="*/ 1420315 w 2264421"/>
              <a:gd name="connsiteY34" fmla="*/ 3519458 h 4730345"/>
              <a:gd name="connsiteX35" fmla="*/ 1412500 w 2264421"/>
              <a:gd name="connsiteY35" fmla="*/ 4265827 h 4730345"/>
              <a:gd name="connsiteX36" fmla="*/ 1342161 w 2264421"/>
              <a:gd name="connsiteY36" fmla="*/ 4015734 h 4730345"/>
              <a:gd name="connsiteX37" fmla="*/ 1342160 w 2264421"/>
              <a:gd name="connsiteY37" fmla="*/ 4429950 h 4730345"/>
              <a:gd name="connsiteX38" fmla="*/ 1181946 w 2264421"/>
              <a:gd name="connsiteY38" fmla="*/ 4132965 h 4730345"/>
              <a:gd name="connsiteX39" fmla="*/ 1045176 w 2264421"/>
              <a:gd name="connsiteY39" fmla="*/ 3824258 h 4730345"/>
              <a:gd name="connsiteX40" fmla="*/ 982653 w 2264421"/>
              <a:gd name="connsiteY40" fmla="*/ 3871150 h 4730345"/>
              <a:gd name="connsiteX41" fmla="*/ 978746 w 2264421"/>
              <a:gd name="connsiteY41" fmla="*/ 3968841 h 4730345"/>
              <a:gd name="connsiteX42" fmla="*/ 897548 w 2264421"/>
              <a:gd name="connsiteY42" fmla="*/ 3954987 h 4730345"/>
              <a:gd name="connsiteX43" fmla="*/ 836293 w 2264421"/>
              <a:gd name="connsiteY43" fmla="*/ 3800913 h 4730345"/>
              <a:gd name="connsiteX44" fmla="*/ 770978 w 2264421"/>
              <a:gd name="connsiteY44" fmla="*/ 4186861 h 4730345"/>
              <a:gd name="connsiteX45" fmla="*/ 687851 w 2264421"/>
              <a:gd name="connsiteY45" fmla="*/ 3854353 h 4730345"/>
              <a:gd name="connsiteX46" fmla="*/ 616599 w 2264421"/>
              <a:gd name="connsiteY46" fmla="*/ 4234363 h 4730345"/>
              <a:gd name="connsiteX47" fmla="*/ 449113 w 2264421"/>
              <a:gd name="connsiteY47" fmla="*/ 4124363 h 4730345"/>
              <a:gd name="connsiteX48" fmla="*/ 271836 w 2264421"/>
              <a:gd name="connsiteY48" fmla="*/ 2666694 h 4730345"/>
              <a:gd name="connsiteX49" fmla="*/ 296738 w 2264421"/>
              <a:gd name="connsiteY49" fmla="*/ 3858868 h 4730345"/>
              <a:gd name="connsiteX50" fmla="*/ 199413 w 2264421"/>
              <a:gd name="connsiteY50" fmla="*/ 2499770 h 4730345"/>
              <a:gd name="connsiteX51" fmla="*/ 141200 w 2264421"/>
              <a:gd name="connsiteY51" fmla="*/ 2792010 h 4730345"/>
              <a:gd name="connsiteX52" fmla="*/ 77048 w 2264421"/>
              <a:gd name="connsiteY52" fmla="*/ 2452269 h 4730345"/>
              <a:gd name="connsiteX53" fmla="*/ 21288 w 2264421"/>
              <a:gd name="connsiteY53" fmla="*/ 2659461 h 4730345"/>
              <a:gd name="connsiteX54" fmla="*/ 52521 w 2264421"/>
              <a:gd name="connsiteY54" fmla="*/ 1900862 h 4730345"/>
              <a:gd name="connsiteX55" fmla="*/ 117443 w 2264421"/>
              <a:gd name="connsiteY55"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022096 w 2264421"/>
              <a:gd name="connsiteY10" fmla="*/ 877858 h 4730345"/>
              <a:gd name="connsiteX11" fmla="*/ 2119788 w 2264421"/>
              <a:gd name="connsiteY11" fmla="*/ 764534 h 4730345"/>
              <a:gd name="connsiteX12" fmla="*/ 2131511 w 2264421"/>
              <a:gd name="connsiteY12" fmla="*/ 858319 h 4730345"/>
              <a:gd name="connsiteX13" fmla="*/ 2174496 w 2264421"/>
              <a:gd name="connsiteY13" fmla="*/ 924750 h 4730345"/>
              <a:gd name="connsiteX14" fmla="*/ 2123696 w 2264421"/>
              <a:gd name="connsiteY14" fmla="*/ 963827 h 4730345"/>
              <a:gd name="connsiteX15" fmla="*/ 2115880 w 2264421"/>
              <a:gd name="connsiteY15" fmla="*/ 1299888 h 4730345"/>
              <a:gd name="connsiteX16" fmla="*/ 2182310 w 2264421"/>
              <a:gd name="connsiteY16" fmla="*/ 1186565 h 4730345"/>
              <a:gd name="connsiteX17" fmla="*/ 2201848 w 2264421"/>
              <a:gd name="connsiteY17" fmla="*/ 1464011 h 4730345"/>
              <a:gd name="connsiteX18" fmla="*/ 2264371 w 2264421"/>
              <a:gd name="connsiteY18" fmla="*/ 1514811 h 4730345"/>
              <a:gd name="connsiteX19" fmla="*/ 2240925 w 2264421"/>
              <a:gd name="connsiteY19" fmla="*/ 2175211 h 4730345"/>
              <a:gd name="connsiteX20" fmla="*/ 2115879 w 2264421"/>
              <a:gd name="connsiteY20" fmla="*/ 2483919 h 4730345"/>
              <a:gd name="connsiteX21" fmla="*/ 2068988 w 2264421"/>
              <a:gd name="connsiteY21" fmla="*/ 2894227 h 4730345"/>
              <a:gd name="connsiteX22" fmla="*/ 2049449 w 2264421"/>
              <a:gd name="connsiteY22" fmla="*/ 3331888 h 4730345"/>
              <a:gd name="connsiteX23" fmla="*/ 2014280 w 2264421"/>
              <a:gd name="connsiteY23" fmla="*/ 3421765 h 4730345"/>
              <a:gd name="connsiteX24" fmla="*/ 2057266 w 2264421"/>
              <a:gd name="connsiteY24" fmla="*/ 3507734 h 4730345"/>
              <a:gd name="connsiteX25" fmla="*/ 2022097 w 2264421"/>
              <a:gd name="connsiteY25" fmla="*/ 3597611 h 4730345"/>
              <a:gd name="connsiteX26" fmla="*/ 2022097 w 2264421"/>
              <a:gd name="connsiteY26" fmla="*/ 3894596 h 4730345"/>
              <a:gd name="connsiteX27" fmla="*/ 1959573 w 2264421"/>
              <a:gd name="connsiteY27" fmla="*/ 3597611 h 4730345"/>
              <a:gd name="connsiteX28" fmla="*/ 1873604 w 2264421"/>
              <a:gd name="connsiteY28" fmla="*/ 3660134 h 4730345"/>
              <a:gd name="connsiteX29" fmla="*/ 1869697 w 2264421"/>
              <a:gd name="connsiteY29" fmla="*/ 4086073 h 4730345"/>
              <a:gd name="connsiteX30" fmla="*/ 1818898 w 2264421"/>
              <a:gd name="connsiteY30" fmla="*/ 3972750 h 4730345"/>
              <a:gd name="connsiteX31" fmla="*/ 1818898 w 2264421"/>
              <a:gd name="connsiteY31" fmla="*/ 4312719 h 4730345"/>
              <a:gd name="connsiteX32" fmla="*/ 1752468 w 2264421"/>
              <a:gd name="connsiteY32" fmla="*/ 3863335 h 4730345"/>
              <a:gd name="connsiteX33" fmla="*/ 1607883 w 2264421"/>
              <a:gd name="connsiteY33" fmla="*/ 3269366 h 4730345"/>
              <a:gd name="connsiteX34" fmla="*/ 1768099 w 2264421"/>
              <a:gd name="connsiteY34" fmla="*/ 4668319 h 4730345"/>
              <a:gd name="connsiteX35" fmla="*/ 1420315 w 2264421"/>
              <a:gd name="connsiteY35" fmla="*/ 3519458 h 4730345"/>
              <a:gd name="connsiteX36" fmla="*/ 1412500 w 2264421"/>
              <a:gd name="connsiteY36" fmla="*/ 4265827 h 4730345"/>
              <a:gd name="connsiteX37" fmla="*/ 1342161 w 2264421"/>
              <a:gd name="connsiteY37" fmla="*/ 4015734 h 4730345"/>
              <a:gd name="connsiteX38" fmla="*/ 1342160 w 2264421"/>
              <a:gd name="connsiteY38" fmla="*/ 4429950 h 4730345"/>
              <a:gd name="connsiteX39" fmla="*/ 1181946 w 2264421"/>
              <a:gd name="connsiteY39" fmla="*/ 4132965 h 4730345"/>
              <a:gd name="connsiteX40" fmla="*/ 1045176 w 2264421"/>
              <a:gd name="connsiteY40" fmla="*/ 3824258 h 4730345"/>
              <a:gd name="connsiteX41" fmla="*/ 982653 w 2264421"/>
              <a:gd name="connsiteY41" fmla="*/ 3871150 h 4730345"/>
              <a:gd name="connsiteX42" fmla="*/ 978746 w 2264421"/>
              <a:gd name="connsiteY42" fmla="*/ 3968841 h 4730345"/>
              <a:gd name="connsiteX43" fmla="*/ 897548 w 2264421"/>
              <a:gd name="connsiteY43" fmla="*/ 3954987 h 4730345"/>
              <a:gd name="connsiteX44" fmla="*/ 836293 w 2264421"/>
              <a:gd name="connsiteY44" fmla="*/ 3800913 h 4730345"/>
              <a:gd name="connsiteX45" fmla="*/ 770978 w 2264421"/>
              <a:gd name="connsiteY45" fmla="*/ 4186861 h 4730345"/>
              <a:gd name="connsiteX46" fmla="*/ 687851 w 2264421"/>
              <a:gd name="connsiteY46" fmla="*/ 3854353 h 4730345"/>
              <a:gd name="connsiteX47" fmla="*/ 616599 w 2264421"/>
              <a:gd name="connsiteY47" fmla="*/ 4234363 h 4730345"/>
              <a:gd name="connsiteX48" fmla="*/ 449113 w 2264421"/>
              <a:gd name="connsiteY48" fmla="*/ 4124363 h 4730345"/>
              <a:gd name="connsiteX49" fmla="*/ 271836 w 2264421"/>
              <a:gd name="connsiteY49" fmla="*/ 2666694 h 4730345"/>
              <a:gd name="connsiteX50" fmla="*/ 296738 w 2264421"/>
              <a:gd name="connsiteY50" fmla="*/ 3858868 h 4730345"/>
              <a:gd name="connsiteX51" fmla="*/ 199413 w 2264421"/>
              <a:gd name="connsiteY51" fmla="*/ 2499770 h 4730345"/>
              <a:gd name="connsiteX52" fmla="*/ 141200 w 2264421"/>
              <a:gd name="connsiteY52" fmla="*/ 2792010 h 4730345"/>
              <a:gd name="connsiteX53" fmla="*/ 77048 w 2264421"/>
              <a:gd name="connsiteY53" fmla="*/ 2452269 h 4730345"/>
              <a:gd name="connsiteX54" fmla="*/ 21288 w 2264421"/>
              <a:gd name="connsiteY54" fmla="*/ 2659461 h 4730345"/>
              <a:gd name="connsiteX55" fmla="*/ 52521 w 2264421"/>
              <a:gd name="connsiteY55" fmla="*/ 1900862 h 4730345"/>
              <a:gd name="connsiteX56" fmla="*/ 117443 w 2264421"/>
              <a:gd name="connsiteY56"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026003 w 2264421"/>
              <a:gd name="connsiteY10" fmla="*/ 776258 h 4730345"/>
              <a:gd name="connsiteX11" fmla="*/ 2022096 w 2264421"/>
              <a:gd name="connsiteY11" fmla="*/ 877858 h 4730345"/>
              <a:gd name="connsiteX12" fmla="*/ 2119788 w 2264421"/>
              <a:gd name="connsiteY12" fmla="*/ 764534 h 4730345"/>
              <a:gd name="connsiteX13" fmla="*/ 2131511 w 2264421"/>
              <a:gd name="connsiteY13" fmla="*/ 858319 h 4730345"/>
              <a:gd name="connsiteX14" fmla="*/ 2174496 w 2264421"/>
              <a:gd name="connsiteY14" fmla="*/ 924750 h 4730345"/>
              <a:gd name="connsiteX15" fmla="*/ 2123696 w 2264421"/>
              <a:gd name="connsiteY15" fmla="*/ 963827 h 4730345"/>
              <a:gd name="connsiteX16" fmla="*/ 2115880 w 2264421"/>
              <a:gd name="connsiteY16" fmla="*/ 1299888 h 4730345"/>
              <a:gd name="connsiteX17" fmla="*/ 2182310 w 2264421"/>
              <a:gd name="connsiteY17" fmla="*/ 1186565 h 4730345"/>
              <a:gd name="connsiteX18" fmla="*/ 2201848 w 2264421"/>
              <a:gd name="connsiteY18" fmla="*/ 1464011 h 4730345"/>
              <a:gd name="connsiteX19" fmla="*/ 2264371 w 2264421"/>
              <a:gd name="connsiteY19" fmla="*/ 1514811 h 4730345"/>
              <a:gd name="connsiteX20" fmla="*/ 2240925 w 2264421"/>
              <a:gd name="connsiteY20" fmla="*/ 2175211 h 4730345"/>
              <a:gd name="connsiteX21" fmla="*/ 2115879 w 2264421"/>
              <a:gd name="connsiteY21" fmla="*/ 2483919 h 4730345"/>
              <a:gd name="connsiteX22" fmla="*/ 2068988 w 2264421"/>
              <a:gd name="connsiteY22" fmla="*/ 2894227 h 4730345"/>
              <a:gd name="connsiteX23" fmla="*/ 2049449 w 2264421"/>
              <a:gd name="connsiteY23" fmla="*/ 3331888 h 4730345"/>
              <a:gd name="connsiteX24" fmla="*/ 2014280 w 2264421"/>
              <a:gd name="connsiteY24" fmla="*/ 3421765 h 4730345"/>
              <a:gd name="connsiteX25" fmla="*/ 2057266 w 2264421"/>
              <a:gd name="connsiteY25" fmla="*/ 3507734 h 4730345"/>
              <a:gd name="connsiteX26" fmla="*/ 2022097 w 2264421"/>
              <a:gd name="connsiteY26" fmla="*/ 3597611 h 4730345"/>
              <a:gd name="connsiteX27" fmla="*/ 2022097 w 2264421"/>
              <a:gd name="connsiteY27" fmla="*/ 3894596 h 4730345"/>
              <a:gd name="connsiteX28" fmla="*/ 1959573 w 2264421"/>
              <a:gd name="connsiteY28" fmla="*/ 3597611 h 4730345"/>
              <a:gd name="connsiteX29" fmla="*/ 1873604 w 2264421"/>
              <a:gd name="connsiteY29" fmla="*/ 3660134 h 4730345"/>
              <a:gd name="connsiteX30" fmla="*/ 1869697 w 2264421"/>
              <a:gd name="connsiteY30" fmla="*/ 4086073 h 4730345"/>
              <a:gd name="connsiteX31" fmla="*/ 1818898 w 2264421"/>
              <a:gd name="connsiteY31" fmla="*/ 3972750 h 4730345"/>
              <a:gd name="connsiteX32" fmla="*/ 1818898 w 2264421"/>
              <a:gd name="connsiteY32" fmla="*/ 4312719 h 4730345"/>
              <a:gd name="connsiteX33" fmla="*/ 1752468 w 2264421"/>
              <a:gd name="connsiteY33" fmla="*/ 3863335 h 4730345"/>
              <a:gd name="connsiteX34" fmla="*/ 1607883 w 2264421"/>
              <a:gd name="connsiteY34" fmla="*/ 3269366 h 4730345"/>
              <a:gd name="connsiteX35" fmla="*/ 1768099 w 2264421"/>
              <a:gd name="connsiteY35" fmla="*/ 4668319 h 4730345"/>
              <a:gd name="connsiteX36" fmla="*/ 1420315 w 2264421"/>
              <a:gd name="connsiteY36" fmla="*/ 3519458 h 4730345"/>
              <a:gd name="connsiteX37" fmla="*/ 1412500 w 2264421"/>
              <a:gd name="connsiteY37" fmla="*/ 4265827 h 4730345"/>
              <a:gd name="connsiteX38" fmla="*/ 1342161 w 2264421"/>
              <a:gd name="connsiteY38" fmla="*/ 4015734 h 4730345"/>
              <a:gd name="connsiteX39" fmla="*/ 1342160 w 2264421"/>
              <a:gd name="connsiteY39" fmla="*/ 4429950 h 4730345"/>
              <a:gd name="connsiteX40" fmla="*/ 1181946 w 2264421"/>
              <a:gd name="connsiteY40" fmla="*/ 4132965 h 4730345"/>
              <a:gd name="connsiteX41" fmla="*/ 1045176 w 2264421"/>
              <a:gd name="connsiteY41" fmla="*/ 3824258 h 4730345"/>
              <a:gd name="connsiteX42" fmla="*/ 982653 w 2264421"/>
              <a:gd name="connsiteY42" fmla="*/ 3871150 h 4730345"/>
              <a:gd name="connsiteX43" fmla="*/ 978746 w 2264421"/>
              <a:gd name="connsiteY43" fmla="*/ 3968841 h 4730345"/>
              <a:gd name="connsiteX44" fmla="*/ 897548 w 2264421"/>
              <a:gd name="connsiteY44" fmla="*/ 3954987 h 4730345"/>
              <a:gd name="connsiteX45" fmla="*/ 836293 w 2264421"/>
              <a:gd name="connsiteY45" fmla="*/ 3800913 h 4730345"/>
              <a:gd name="connsiteX46" fmla="*/ 770978 w 2264421"/>
              <a:gd name="connsiteY46" fmla="*/ 4186861 h 4730345"/>
              <a:gd name="connsiteX47" fmla="*/ 687851 w 2264421"/>
              <a:gd name="connsiteY47" fmla="*/ 3854353 h 4730345"/>
              <a:gd name="connsiteX48" fmla="*/ 616599 w 2264421"/>
              <a:gd name="connsiteY48" fmla="*/ 4234363 h 4730345"/>
              <a:gd name="connsiteX49" fmla="*/ 449113 w 2264421"/>
              <a:gd name="connsiteY49" fmla="*/ 4124363 h 4730345"/>
              <a:gd name="connsiteX50" fmla="*/ 271836 w 2264421"/>
              <a:gd name="connsiteY50" fmla="*/ 2666694 h 4730345"/>
              <a:gd name="connsiteX51" fmla="*/ 296738 w 2264421"/>
              <a:gd name="connsiteY51" fmla="*/ 3858868 h 4730345"/>
              <a:gd name="connsiteX52" fmla="*/ 199413 w 2264421"/>
              <a:gd name="connsiteY52" fmla="*/ 2499770 h 4730345"/>
              <a:gd name="connsiteX53" fmla="*/ 141200 w 2264421"/>
              <a:gd name="connsiteY53" fmla="*/ 2792010 h 4730345"/>
              <a:gd name="connsiteX54" fmla="*/ 77048 w 2264421"/>
              <a:gd name="connsiteY54" fmla="*/ 2452269 h 4730345"/>
              <a:gd name="connsiteX55" fmla="*/ 21288 w 2264421"/>
              <a:gd name="connsiteY55" fmla="*/ 2659461 h 4730345"/>
              <a:gd name="connsiteX56" fmla="*/ 52521 w 2264421"/>
              <a:gd name="connsiteY56" fmla="*/ 1900862 h 4730345"/>
              <a:gd name="connsiteX57" fmla="*/ 117443 w 2264421"/>
              <a:gd name="connsiteY57"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916588 w 2264421"/>
              <a:gd name="connsiteY10" fmla="*/ 823150 h 4730345"/>
              <a:gd name="connsiteX11" fmla="*/ 2026003 w 2264421"/>
              <a:gd name="connsiteY11" fmla="*/ 776258 h 4730345"/>
              <a:gd name="connsiteX12" fmla="*/ 2022096 w 2264421"/>
              <a:gd name="connsiteY12" fmla="*/ 877858 h 4730345"/>
              <a:gd name="connsiteX13" fmla="*/ 2119788 w 2264421"/>
              <a:gd name="connsiteY13" fmla="*/ 764534 h 4730345"/>
              <a:gd name="connsiteX14" fmla="*/ 2131511 w 2264421"/>
              <a:gd name="connsiteY14" fmla="*/ 858319 h 4730345"/>
              <a:gd name="connsiteX15" fmla="*/ 2174496 w 2264421"/>
              <a:gd name="connsiteY15" fmla="*/ 924750 h 4730345"/>
              <a:gd name="connsiteX16" fmla="*/ 2123696 w 2264421"/>
              <a:gd name="connsiteY16" fmla="*/ 963827 h 4730345"/>
              <a:gd name="connsiteX17" fmla="*/ 2115880 w 2264421"/>
              <a:gd name="connsiteY17" fmla="*/ 1299888 h 4730345"/>
              <a:gd name="connsiteX18" fmla="*/ 2182310 w 2264421"/>
              <a:gd name="connsiteY18" fmla="*/ 1186565 h 4730345"/>
              <a:gd name="connsiteX19" fmla="*/ 2201848 w 2264421"/>
              <a:gd name="connsiteY19" fmla="*/ 1464011 h 4730345"/>
              <a:gd name="connsiteX20" fmla="*/ 2264371 w 2264421"/>
              <a:gd name="connsiteY20" fmla="*/ 1514811 h 4730345"/>
              <a:gd name="connsiteX21" fmla="*/ 2240925 w 2264421"/>
              <a:gd name="connsiteY21" fmla="*/ 2175211 h 4730345"/>
              <a:gd name="connsiteX22" fmla="*/ 2115879 w 2264421"/>
              <a:gd name="connsiteY22" fmla="*/ 2483919 h 4730345"/>
              <a:gd name="connsiteX23" fmla="*/ 2068988 w 2264421"/>
              <a:gd name="connsiteY23" fmla="*/ 2894227 h 4730345"/>
              <a:gd name="connsiteX24" fmla="*/ 2049449 w 2264421"/>
              <a:gd name="connsiteY24" fmla="*/ 3331888 h 4730345"/>
              <a:gd name="connsiteX25" fmla="*/ 2014280 w 2264421"/>
              <a:gd name="connsiteY25" fmla="*/ 3421765 h 4730345"/>
              <a:gd name="connsiteX26" fmla="*/ 2057266 w 2264421"/>
              <a:gd name="connsiteY26" fmla="*/ 3507734 h 4730345"/>
              <a:gd name="connsiteX27" fmla="*/ 2022097 w 2264421"/>
              <a:gd name="connsiteY27" fmla="*/ 3597611 h 4730345"/>
              <a:gd name="connsiteX28" fmla="*/ 2022097 w 2264421"/>
              <a:gd name="connsiteY28" fmla="*/ 3894596 h 4730345"/>
              <a:gd name="connsiteX29" fmla="*/ 1959573 w 2264421"/>
              <a:gd name="connsiteY29" fmla="*/ 3597611 h 4730345"/>
              <a:gd name="connsiteX30" fmla="*/ 1873604 w 2264421"/>
              <a:gd name="connsiteY30" fmla="*/ 3660134 h 4730345"/>
              <a:gd name="connsiteX31" fmla="*/ 1869697 w 2264421"/>
              <a:gd name="connsiteY31" fmla="*/ 4086073 h 4730345"/>
              <a:gd name="connsiteX32" fmla="*/ 1818898 w 2264421"/>
              <a:gd name="connsiteY32" fmla="*/ 3972750 h 4730345"/>
              <a:gd name="connsiteX33" fmla="*/ 1818898 w 2264421"/>
              <a:gd name="connsiteY33" fmla="*/ 4312719 h 4730345"/>
              <a:gd name="connsiteX34" fmla="*/ 1752468 w 2264421"/>
              <a:gd name="connsiteY34" fmla="*/ 3863335 h 4730345"/>
              <a:gd name="connsiteX35" fmla="*/ 1607883 w 2264421"/>
              <a:gd name="connsiteY35" fmla="*/ 3269366 h 4730345"/>
              <a:gd name="connsiteX36" fmla="*/ 1768099 w 2264421"/>
              <a:gd name="connsiteY36" fmla="*/ 4668319 h 4730345"/>
              <a:gd name="connsiteX37" fmla="*/ 1420315 w 2264421"/>
              <a:gd name="connsiteY37" fmla="*/ 3519458 h 4730345"/>
              <a:gd name="connsiteX38" fmla="*/ 1412500 w 2264421"/>
              <a:gd name="connsiteY38" fmla="*/ 4265827 h 4730345"/>
              <a:gd name="connsiteX39" fmla="*/ 1342161 w 2264421"/>
              <a:gd name="connsiteY39" fmla="*/ 4015734 h 4730345"/>
              <a:gd name="connsiteX40" fmla="*/ 1342160 w 2264421"/>
              <a:gd name="connsiteY40" fmla="*/ 4429950 h 4730345"/>
              <a:gd name="connsiteX41" fmla="*/ 1181946 w 2264421"/>
              <a:gd name="connsiteY41" fmla="*/ 4132965 h 4730345"/>
              <a:gd name="connsiteX42" fmla="*/ 1045176 w 2264421"/>
              <a:gd name="connsiteY42" fmla="*/ 3824258 h 4730345"/>
              <a:gd name="connsiteX43" fmla="*/ 982653 w 2264421"/>
              <a:gd name="connsiteY43" fmla="*/ 3871150 h 4730345"/>
              <a:gd name="connsiteX44" fmla="*/ 978746 w 2264421"/>
              <a:gd name="connsiteY44" fmla="*/ 3968841 h 4730345"/>
              <a:gd name="connsiteX45" fmla="*/ 897548 w 2264421"/>
              <a:gd name="connsiteY45" fmla="*/ 3954987 h 4730345"/>
              <a:gd name="connsiteX46" fmla="*/ 836293 w 2264421"/>
              <a:gd name="connsiteY46" fmla="*/ 3800913 h 4730345"/>
              <a:gd name="connsiteX47" fmla="*/ 770978 w 2264421"/>
              <a:gd name="connsiteY47" fmla="*/ 4186861 h 4730345"/>
              <a:gd name="connsiteX48" fmla="*/ 687851 w 2264421"/>
              <a:gd name="connsiteY48" fmla="*/ 3854353 h 4730345"/>
              <a:gd name="connsiteX49" fmla="*/ 616599 w 2264421"/>
              <a:gd name="connsiteY49" fmla="*/ 4234363 h 4730345"/>
              <a:gd name="connsiteX50" fmla="*/ 449113 w 2264421"/>
              <a:gd name="connsiteY50" fmla="*/ 4124363 h 4730345"/>
              <a:gd name="connsiteX51" fmla="*/ 271836 w 2264421"/>
              <a:gd name="connsiteY51" fmla="*/ 2666694 h 4730345"/>
              <a:gd name="connsiteX52" fmla="*/ 296738 w 2264421"/>
              <a:gd name="connsiteY52" fmla="*/ 3858868 h 4730345"/>
              <a:gd name="connsiteX53" fmla="*/ 199413 w 2264421"/>
              <a:gd name="connsiteY53" fmla="*/ 2499770 h 4730345"/>
              <a:gd name="connsiteX54" fmla="*/ 141200 w 2264421"/>
              <a:gd name="connsiteY54" fmla="*/ 2792010 h 4730345"/>
              <a:gd name="connsiteX55" fmla="*/ 77048 w 2264421"/>
              <a:gd name="connsiteY55" fmla="*/ 2452269 h 4730345"/>
              <a:gd name="connsiteX56" fmla="*/ 21288 w 2264421"/>
              <a:gd name="connsiteY56" fmla="*/ 2659461 h 4730345"/>
              <a:gd name="connsiteX57" fmla="*/ 52521 w 2264421"/>
              <a:gd name="connsiteY57" fmla="*/ 1900862 h 4730345"/>
              <a:gd name="connsiteX58" fmla="*/ 117443 w 2264421"/>
              <a:gd name="connsiteY58"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1002904 h 4730345"/>
              <a:gd name="connsiteX11" fmla="*/ 1916588 w 2264421"/>
              <a:gd name="connsiteY11" fmla="*/ 823150 h 4730345"/>
              <a:gd name="connsiteX12" fmla="*/ 2026003 w 2264421"/>
              <a:gd name="connsiteY12" fmla="*/ 776258 h 4730345"/>
              <a:gd name="connsiteX13" fmla="*/ 2022096 w 2264421"/>
              <a:gd name="connsiteY13" fmla="*/ 877858 h 4730345"/>
              <a:gd name="connsiteX14" fmla="*/ 2119788 w 2264421"/>
              <a:gd name="connsiteY14" fmla="*/ 764534 h 4730345"/>
              <a:gd name="connsiteX15" fmla="*/ 2131511 w 2264421"/>
              <a:gd name="connsiteY15" fmla="*/ 858319 h 4730345"/>
              <a:gd name="connsiteX16" fmla="*/ 2174496 w 2264421"/>
              <a:gd name="connsiteY16" fmla="*/ 924750 h 4730345"/>
              <a:gd name="connsiteX17" fmla="*/ 2123696 w 2264421"/>
              <a:gd name="connsiteY17" fmla="*/ 963827 h 4730345"/>
              <a:gd name="connsiteX18" fmla="*/ 2115880 w 2264421"/>
              <a:gd name="connsiteY18" fmla="*/ 1299888 h 4730345"/>
              <a:gd name="connsiteX19" fmla="*/ 2182310 w 2264421"/>
              <a:gd name="connsiteY19" fmla="*/ 1186565 h 4730345"/>
              <a:gd name="connsiteX20" fmla="*/ 2201848 w 2264421"/>
              <a:gd name="connsiteY20" fmla="*/ 1464011 h 4730345"/>
              <a:gd name="connsiteX21" fmla="*/ 2264371 w 2264421"/>
              <a:gd name="connsiteY21" fmla="*/ 1514811 h 4730345"/>
              <a:gd name="connsiteX22" fmla="*/ 2240925 w 2264421"/>
              <a:gd name="connsiteY22" fmla="*/ 2175211 h 4730345"/>
              <a:gd name="connsiteX23" fmla="*/ 2115879 w 2264421"/>
              <a:gd name="connsiteY23" fmla="*/ 2483919 h 4730345"/>
              <a:gd name="connsiteX24" fmla="*/ 2068988 w 2264421"/>
              <a:gd name="connsiteY24" fmla="*/ 2894227 h 4730345"/>
              <a:gd name="connsiteX25" fmla="*/ 2049449 w 2264421"/>
              <a:gd name="connsiteY25" fmla="*/ 3331888 h 4730345"/>
              <a:gd name="connsiteX26" fmla="*/ 2014280 w 2264421"/>
              <a:gd name="connsiteY26" fmla="*/ 3421765 h 4730345"/>
              <a:gd name="connsiteX27" fmla="*/ 2057266 w 2264421"/>
              <a:gd name="connsiteY27" fmla="*/ 3507734 h 4730345"/>
              <a:gd name="connsiteX28" fmla="*/ 2022097 w 2264421"/>
              <a:gd name="connsiteY28" fmla="*/ 3597611 h 4730345"/>
              <a:gd name="connsiteX29" fmla="*/ 2022097 w 2264421"/>
              <a:gd name="connsiteY29" fmla="*/ 3894596 h 4730345"/>
              <a:gd name="connsiteX30" fmla="*/ 1959573 w 2264421"/>
              <a:gd name="connsiteY30" fmla="*/ 3597611 h 4730345"/>
              <a:gd name="connsiteX31" fmla="*/ 1873604 w 2264421"/>
              <a:gd name="connsiteY31" fmla="*/ 3660134 h 4730345"/>
              <a:gd name="connsiteX32" fmla="*/ 1869697 w 2264421"/>
              <a:gd name="connsiteY32" fmla="*/ 4086073 h 4730345"/>
              <a:gd name="connsiteX33" fmla="*/ 1818898 w 2264421"/>
              <a:gd name="connsiteY33" fmla="*/ 3972750 h 4730345"/>
              <a:gd name="connsiteX34" fmla="*/ 1818898 w 2264421"/>
              <a:gd name="connsiteY34" fmla="*/ 4312719 h 4730345"/>
              <a:gd name="connsiteX35" fmla="*/ 1752468 w 2264421"/>
              <a:gd name="connsiteY35" fmla="*/ 3863335 h 4730345"/>
              <a:gd name="connsiteX36" fmla="*/ 1607883 w 2264421"/>
              <a:gd name="connsiteY36" fmla="*/ 3269366 h 4730345"/>
              <a:gd name="connsiteX37" fmla="*/ 1768099 w 2264421"/>
              <a:gd name="connsiteY37" fmla="*/ 4668319 h 4730345"/>
              <a:gd name="connsiteX38" fmla="*/ 1420315 w 2264421"/>
              <a:gd name="connsiteY38" fmla="*/ 3519458 h 4730345"/>
              <a:gd name="connsiteX39" fmla="*/ 1412500 w 2264421"/>
              <a:gd name="connsiteY39" fmla="*/ 4265827 h 4730345"/>
              <a:gd name="connsiteX40" fmla="*/ 1342161 w 2264421"/>
              <a:gd name="connsiteY40" fmla="*/ 4015734 h 4730345"/>
              <a:gd name="connsiteX41" fmla="*/ 1342160 w 2264421"/>
              <a:gd name="connsiteY41" fmla="*/ 4429950 h 4730345"/>
              <a:gd name="connsiteX42" fmla="*/ 1181946 w 2264421"/>
              <a:gd name="connsiteY42" fmla="*/ 4132965 h 4730345"/>
              <a:gd name="connsiteX43" fmla="*/ 1045176 w 2264421"/>
              <a:gd name="connsiteY43" fmla="*/ 3824258 h 4730345"/>
              <a:gd name="connsiteX44" fmla="*/ 982653 w 2264421"/>
              <a:gd name="connsiteY44" fmla="*/ 3871150 h 4730345"/>
              <a:gd name="connsiteX45" fmla="*/ 978746 w 2264421"/>
              <a:gd name="connsiteY45" fmla="*/ 3968841 h 4730345"/>
              <a:gd name="connsiteX46" fmla="*/ 897548 w 2264421"/>
              <a:gd name="connsiteY46" fmla="*/ 3954987 h 4730345"/>
              <a:gd name="connsiteX47" fmla="*/ 836293 w 2264421"/>
              <a:gd name="connsiteY47" fmla="*/ 3800913 h 4730345"/>
              <a:gd name="connsiteX48" fmla="*/ 770978 w 2264421"/>
              <a:gd name="connsiteY48" fmla="*/ 4186861 h 4730345"/>
              <a:gd name="connsiteX49" fmla="*/ 687851 w 2264421"/>
              <a:gd name="connsiteY49" fmla="*/ 3854353 h 4730345"/>
              <a:gd name="connsiteX50" fmla="*/ 616599 w 2264421"/>
              <a:gd name="connsiteY50" fmla="*/ 4234363 h 4730345"/>
              <a:gd name="connsiteX51" fmla="*/ 449113 w 2264421"/>
              <a:gd name="connsiteY51" fmla="*/ 4124363 h 4730345"/>
              <a:gd name="connsiteX52" fmla="*/ 271836 w 2264421"/>
              <a:gd name="connsiteY52" fmla="*/ 2666694 h 4730345"/>
              <a:gd name="connsiteX53" fmla="*/ 296738 w 2264421"/>
              <a:gd name="connsiteY53" fmla="*/ 3858868 h 4730345"/>
              <a:gd name="connsiteX54" fmla="*/ 199413 w 2264421"/>
              <a:gd name="connsiteY54" fmla="*/ 2499770 h 4730345"/>
              <a:gd name="connsiteX55" fmla="*/ 141200 w 2264421"/>
              <a:gd name="connsiteY55" fmla="*/ 2792010 h 4730345"/>
              <a:gd name="connsiteX56" fmla="*/ 77048 w 2264421"/>
              <a:gd name="connsiteY56" fmla="*/ 2452269 h 4730345"/>
              <a:gd name="connsiteX57" fmla="*/ 21288 w 2264421"/>
              <a:gd name="connsiteY57" fmla="*/ 2659461 h 4730345"/>
              <a:gd name="connsiteX58" fmla="*/ 52521 w 2264421"/>
              <a:gd name="connsiteY58" fmla="*/ 1900862 h 4730345"/>
              <a:gd name="connsiteX59" fmla="*/ 117443 w 2264421"/>
              <a:gd name="connsiteY59"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28311 w 2264421"/>
              <a:gd name="connsiteY10" fmla="*/ 670750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862462 w 2264421"/>
              <a:gd name="connsiteY9" fmla="*/ 523789 h 4730345"/>
              <a:gd name="connsiteX10" fmla="*/ 1928311 w 2264421"/>
              <a:gd name="connsiteY10" fmla="*/ 670750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846249 w 2264421"/>
              <a:gd name="connsiteY9" fmla="*/ 420658 h 4730345"/>
              <a:gd name="connsiteX10" fmla="*/ 1862462 w 2264421"/>
              <a:gd name="connsiteY10" fmla="*/ 523789 h 4730345"/>
              <a:gd name="connsiteX11" fmla="*/ 1928311 w 2264421"/>
              <a:gd name="connsiteY11" fmla="*/ 670750 h 4730345"/>
              <a:gd name="connsiteX12" fmla="*/ 1889234 w 2264421"/>
              <a:gd name="connsiteY12" fmla="*/ 780165 h 4730345"/>
              <a:gd name="connsiteX13" fmla="*/ 1889234 w 2264421"/>
              <a:gd name="connsiteY13" fmla="*/ 1002904 h 4730345"/>
              <a:gd name="connsiteX14" fmla="*/ 1916588 w 2264421"/>
              <a:gd name="connsiteY14" fmla="*/ 823150 h 4730345"/>
              <a:gd name="connsiteX15" fmla="*/ 2026003 w 2264421"/>
              <a:gd name="connsiteY15" fmla="*/ 776258 h 4730345"/>
              <a:gd name="connsiteX16" fmla="*/ 2022096 w 2264421"/>
              <a:gd name="connsiteY16" fmla="*/ 877858 h 4730345"/>
              <a:gd name="connsiteX17" fmla="*/ 2119788 w 2264421"/>
              <a:gd name="connsiteY17" fmla="*/ 764534 h 4730345"/>
              <a:gd name="connsiteX18" fmla="*/ 2131511 w 2264421"/>
              <a:gd name="connsiteY18" fmla="*/ 858319 h 4730345"/>
              <a:gd name="connsiteX19" fmla="*/ 2174496 w 2264421"/>
              <a:gd name="connsiteY19" fmla="*/ 924750 h 4730345"/>
              <a:gd name="connsiteX20" fmla="*/ 2123696 w 2264421"/>
              <a:gd name="connsiteY20" fmla="*/ 963827 h 4730345"/>
              <a:gd name="connsiteX21" fmla="*/ 2115880 w 2264421"/>
              <a:gd name="connsiteY21" fmla="*/ 1299888 h 4730345"/>
              <a:gd name="connsiteX22" fmla="*/ 2182310 w 2264421"/>
              <a:gd name="connsiteY22" fmla="*/ 1186565 h 4730345"/>
              <a:gd name="connsiteX23" fmla="*/ 2201848 w 2264421"/>
              <a:gd name="connsiteY23" fmla="*/ 1464011 h 4730345"/>
              <a:gd name="connsiteX24" fmla="*/ 2264371 w 2264421"/>
              <a:gd name="connsiteY24" fmla="*/ 1514811 h 4730345"/>
              <a:gd name="connsiteX25" fmla="*/ 2240925 w 2264421"/>
              <a:gd name="connsiteY25" fmla="*/ 2175211 h 4730345"/>
              <a:gd name="connsiteX26" fmla="*/ 2115879 w 2264421"/>
              <a:gd name="connsiteY26" fmla="*/ 2483919 h 4730345"/>
              <a:gd name="connsiteX27" fmla="*/ 2068988 w 2264421"/>
              <a:gd name="connsiteY27" fmla="*/ 2894227 h 4730345"/>
              <a:gd name="connsiteX28" fmla="*/ 2049449 w 2264421"/>
              <a:gd name="connsiteY28" fmla="*/ 3331888 h 4730345"/>
              <a:gd name="connsiteX29" fmla="*/ 2014280 w 2264421"/>
              <a:gd name="connsiteY29" fmla="*/ 3421765 h 4730345"/>
              <a:gd name="connsiteX30" fmla="*/ 2057266 w 2264421"/>
              <a:gd name="connsiteY30" fmla="*/ 3507734 h 4730345"/>
              <a:gd name="connsiteX31" fmla="*/ 2022097 w 2264421"/>
              <a:gd name="connsiteY31" fmla="*/ 3597611 h 4730345"/>
              <a:gd name="connsiteX32" fmla="*/ 2022097 w 2264421"/>
              <a:gd name="connsiteY32" fmla="*/ 3894596 h 4730345"/>
              <a:gd name="connsiteX33" fmla="*/ 1959573 w 2264421"/>
              <a:gd name="connsiteY33" fmla="*/ 3597611 h 4730345"/>
              <a:gd name="connsiteX34" fmla="*/ 1873604 w 2264421"/>
              <a:gd name="connsiteY34" fmla="*/ 3660134 h 4730345"/>
              <a:gd name="connsiteX35" fmla="*/ 1869697 w 2264421"/>
              <a:gd name="connsiteY35" fmla="*/ 4086073 h 4730345"/>
              <a:gd name="connsiteX36" fmla="*/ 1818898 w 2264421"/>
              <a:gd name="connsiteY36" fmla="*/ 3972750 h 4730345"/>
              <a:gd name="connsiteX37" fmla="*/ 1818898 w 2264421"/>
              <a:gd name="connsiteY37" fmla="*/ 4312719 h 4730345"/>
              <a:gd name="connsiteX38" fmla="*/ 1752468 w 2264421"/>
              <a:gd name="connsiteY38" fmla="*/ 3863335 h 4730345"/>
              <a:gd name="connsiteX39" fmla="*/ 1607883 w 2264421"/>
              <a:gd name="connsiteY39" fmla="*/ 3269366 h 4730345"/>
              <a:gd name="connsiteX40" fmla="*/ 1768099 w 2264421"/>
              <a:gd name="connsiteY40" fmla="*/ 4668319 h 4730345"/>
              <a:gd name="connsiteX41" fmla="*/ 1420315 w 2264421"/>
              <a:gd name="connsiteY41" fmla="*/ 3519458 h 4730345"/>
              <a:gd name="connsiteX42" fmla="*/ 1412500 w 2264421"/>
              <a:gd name="connsiteY42" fmla="*/ 4265827 h 4730345"/>
              <a:gd name="connsiteX43" fmla="*/ 1342161 w 2264421"/>
              <a:gd name="connsiteY43" fmla="*/ 4015734 h 4730345"/>
              <a:gd name="connsiteX44" fmla="*/ 1342160 w 2264421"/>
              <a:gd name="connsiteY44" fmla="*/ 4429950 h 4730345"/>
              <a:gd name="connsiteX45" fmla="*/ 1181946 w 2264421"/>
              <a:gd name="connsiteY45" fmla="*/ 4132965 h 4730345"/>
              <a:gd name="connsiteX46" fmla="*/ 1045176 w 2264421"/>
              <a:gd name="connsiteY46" fmla="*/ 3824258 h 4730345"/>
              <a:gd name="connsiteX47" fmla="*/ 982653 w 2264421"/>
              <a:gd name="connsiteY47" fmla="*/ 3871150 h 4730345"/>
              <a:gd name="connsiteX48" fmla="*/ 978746 w 2264421"/>
              <a:gd name="connsiteY48" fmla="*/ 3968841 h 4730345"/>
              <a:gd name="connsiteX49" fmla="*/ 897548 w 2264421"/>
              <a:gd name="connsiteY49" fmla="*/ 3954987 h 4730345"/>
              <a:gd name="connsiteX50" fmla="*/ 836293 w 2264421"/>
              <a:gd name="connsiteY50" fmla="*/ 3800913 h 4730345"/>
              <a:gd name="connsiteX51" fmla="*/ 770978 w 2264421"/>
              <a:gd name="connsiteY51" fmla="*/ 4186861 h 4730345"/>
              <a:gd name="connsiteX52" fmla="*/ 687851 w 2264421"/>
              <a:gd name="connsiteY52" fmla="*/ 3854353 h 4730345"/>
              <a:gd name="connsiteX53" fmla="*/ 616599 w 2264421"/>
              <a:gd name="connsiteY53" fmla="*/ 4234363 h 4730345"/>
              <a:gd name="connsiteX54" fmla="*/ 449113 w 2264421"/>
              <a:gd name="connsiteY54" fmla="*/ 4124363 h 4730345"/>
              <a:gd name="connsiteX55" fmla="*/ 271836 w 2264421"/>
              <a:gd name="connsiteY55" fmla="*/ 2666694 h 4730345"/>
              <a:gd name="connsiteX56" fmla="*/ 296738 w 2264421"/>
              <a:gd name="connsiteY56" fmla="*/ 3858868 h 4730345"/>
              <a:gd name="connsiteX57" fmla="*/ 199413 w 2264421"/>
              <a:gd name="connsiteY57" fmla="*/ 2499770 h 4730345"/>
              <a:gd name="connsiteX58" fmla="*/ 141200 w 2264421"/>
              <a:gd name="connsiteY58" fmla="*/ 2792010 h 4730345"/>
              <a:gd name="connsiteX59" fmla="*/ 77048 w 2264421"/>
              <a:gd name="connsiteY59" fmla="*/ 2452269 h 4730345"/>
              <a:gd name="connsiteX60" fmla="*/ 21288 w 2264421"/>
              <a:gd name="connsiteY60" fmla="*/ 2659461 h 4730345"/>
              <a:gd name="connsiteX61" fmla="*/ 52521 w 2264421"/>
              <a:gd name="connsiteY61" fmla="*/ 1900862 h 4730345"/>
              <a:gd name="connsiteX62" fmla="*/ 117443 w 2264421"/>
              <a:gd name="connsiteY62"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760280 w 2264421"/>
              <a:gd name="connsiteY9" fmla="*/ 545704 h 4730345"/>
              <a:gd name="connsiteX10" fmla="*/ 1846249 w 2264421"/>
              <a:gd name="connsiteY10" fmla="*/ 420658 h 4730345"/>
              <a:gd name="connsiteX11" fmla="*/ 1862462 w 2264421"/>
              <a:gd name="connsiteY11" fmla="*/ 523789 h 4730345"/>
              <a:gd name="connsiteX12" fmla="*/ 1928311 w 2264421"/>
              <a:gd name="connsiteY12" fmla="*/ 670750 h 4730345"/>
              <a:gd name="connsiteX13" fmla="*/ 1889234 w 2264421"/>
              <a:gd name="connsiteY13" fmla="*/ 780165 h 4730345"/>
              <a:gd name="connsiteX14" fmla="*/ 1889234 w 2264421"/>
              <a:gd name="connsiteY14" fmla="*/ 1002904 h 4730345"/>
              <a:gd name="connsiteX15" fmla="*/ 1916588 w 2264421"/>
              <a:gd name="connsiteY15" fmla="*/ 823150 h 4730345"/>
              <a:gd name="connsiteX16" fmla="*/ 2026003 w 2264421"/>
              <a:gd name="connsiteY16" fmla="*/ 776258 h 4730345"/>
              <a:gd name="connsiteX17" fmla="*/ 2022096 w 2264421"/>
              <a:gd name="connsiteY17" fmla="*/ 877858 h 4730345"/>
              <a:gd name="connsiteX18" fmla="*/ 2119788 w 2264421"/>
              <a:gd name="connsiteY18" fmla="*/ 764534 h 4730345"/>
              <a:gd name="connsiteX19" fmla="*/ 2131511 w 2264421"/>
              <a:gd name="connsiteY19" fmla="*/ 858319 h 4730345"/>
              <a:gd name="connsiteX20" fmla="*/ 2174496 w 2264421"/>
              <a:gd name="connsiteY20" fmla="*/ 924750 h 4730345"/>
              <a:gd name="connsiteX21" fmla="*/ 2123696 w 2264421"/>
              <a:gd name="connsiteY21" fmla="*/ 963827 h 4730345"/>
              <a:gd name="connsiteX22" fmla="*/ 2115880 w 2264421"/>
              <a:gd name="connsiteY22" fmla="*/ 1299888 h 4730345"/>
              <a:gd name="connsiteX23" fmla="*/ 2182310 w 2264421"/>
              <a:gd name="connsiteY23" fmla="*/ 1186565 h 4730345"/>
              <a:gd name="connsiteX24" fmla="*/ 2201848 w 2264421"/>
              <a:gd name="connsiteY24" fmla="*/ 1464011 h 4730345"/>
              <a:gd name="connsiteX25" fmla="*/ 2264371 w 2264421"/>
              <a:gd name="connsiteY25" fmla="*/ 1514811 h 4730345"/>
              <a:gd name="connsiteX26" fmla="*/ 2240925 w 2264421"/>
              <a:gd name="connsiteY26" fmla="*/ 2175211 h 4730345"/>
              <a:gd name="connsiteX27" fmla="*/ 2115879 w 2264421"/>
              <a:gd name="connsiteY27" fmla="*/ 2483919 h 4730345"/>
              <a:gd name="connsiteX28" fmla="*/ 2068988 w 2264421"/>
              <a:gd name="connsiteY28" fmla="*/ 2894227 h 4730345"/>
              <a:gd name="connsiteX29" fmla="*/ 2049449 w 2264421"/>
              <a:gd name="connsiteY29" fmla="*/ 3331888 h 4730345"/>
              <a:gd name="connsiteX30" fmla="*/ 2014280 w 2264421"/>
              <a:gd name="connsiteY30" fmla="*/ 3421765 h 4730345"/>
              <a:gd name="connsiteX31" fmla="*/ 2057266 w 2264421"/>
              <a:gd name="connsiteY31" fmla="*/ 3507734 h 4730345"/>
              <a:gd name="connsiteX32" fmla="*/ 2022097 w 2264421"/>
              <a:gd name="connsiteY32" fmla="*/ 3597611 h 4730345"/>
              <a:gd name="connsiteX33" fmla="*/ 2022097 w 2264421"/>
              <a:gd name="connsiteY33" fmla="*/ 3894596 h 4730345"/>
              <a:gd name="connsiteX34" fmla="*/ 1959573 w 2264421"/>
              <a:gd name="connsiteY34" fmla="*/ 3597611 h 4730345"/>
              <a:gd name="connsiteX35" fmla="*/ 1873604 w 2264421"/>
              <a:gd name="connsiteY35" fmla="*/ 3660134 h 4730345"/>
              <a:gd name="connsiteX36" fmla="*/ 1869697 w 2264421"/>
              <a:gd name="connsiteY36" fmla="*/ 4086073 h 4730345"/>
              <a:gd name="connsiteX37" fmla="*/ 1818898 w 2264421"/>
              <a:gd name="connsiteY37" fmla="*/ 3972750 h 4730345"/>
              <a:gd name="connsiteX38" fmla="*/ 1818898 w 2264421"/>
              <a:gd name="connsiteY38" fmla="*/ 4312719 h 4730345"/>
              <a:gd name="connsiteX39" fmla="*/ 1752468 w 2264421"/>
              <a:gd name="connsiteY39" fmla="*/ 3863335 h 4730345"/>
              <a:gd name="connsiteX40" fmla="*/ 1607883 w 2264421"/>
              <a:gd name="connsiteY40" fmla="*/ 3269366 h 4730345"/>
              <a:gd name="connsiteX41" fmla="*/ 1768099 w 2264421"/>
              <a:gd name="connsiteY41" fmla="*/ 4668319 h 4730345"/>
              <a:gd name="connsiteX42" fmla="*/ 1420315 w 2264421"/>
              <a:gd name="connsiteY42" fmla="*/ 3519458 h 4730345"/>
              <a:gd name="connsiteX43" fmla="*/ 1412500 w 2264421"/>
              <a:gd name="connsiteY43" fmla="*/ 4265827 h 4730345"/>
              <a:gd name="connsiteX44" fmla="*/ 1342161 w 2264421"/>
              <a:gd name="connsiteY44" fmla="*/ 4015734 h 4730345"/>
              <a:gd name="connsiteX45" fmla="*/ 1342160 w 2264421"/>
              <a:gd name="connsiteY45" fmla="*/ 4429950 h 4730345"/>
              <a:gd name="connsiteX46" fmla="*/ 1181946 w 2264421"/>
              <a:gd name="connsiteY46" fmla="*/ 4132965 h 4730345"/>
              <a:gd name="connsiteX47" fmla="*/ 1045176 w 2264421"/>
              <a:gd name="connsiteY47" fmla="*/ 3824258 h 4730345"/>
              <a:gd name="connsiteX48" fmla="*/ 982653 w 2264421"/>
              <a:gd name="connsiteY48" fmla="*/ 3871150 h 4730345"/>
              <a:gd name="connsiteX49" fmla="*/ 978746 w 2264421"/>
              <a:gd name="connsiteY49" fmla="*/ 3968841 h 4730345"/>
              <a:gd name="connsiteX50" fmla="*/ 897548 w 2264421"/>
              <a:gd name="connsiteY50" fmla="*/ 3954987 h 4730345"/>
              <a:gd name="connsiteX51" fmla="*/ 836293 w 2264421"/>
              <a:gd name="connsiteY51" fmla="*/ 3800913 h 4730345"/>
              <a:gd name="connsiteX52" fmla="*/ 770978 w 2264421"/>
              <a:gd name="connsiteY52" fmla="*/ 4186861 h 4730345"/>
              <a:gd name="connsiteX53" fmla="*/ 687851 w 2264421"/>
              <a:gd name="connsiteY53" fmla="*/ 3854353 h 4730345"/>
              <a:gd name="connsiteX54" fmla="*/ 616599 w 2264421"/>
              <a:gd name="connsiteY54" fmla="*/ 4234363 h 4730345"/>
              <a:gd name="connsiteX55" fmla="*/ 449113 w 2264421"/>
              <a:gd name="connsiteY55" fmla="*/ 4124363 h 4730345"/>
              <a:gd name="connsiteX56" fmla="*/ 271836 w 2264421"/>
              <a:gd name="connsiteY56" fmla="*/ 2666694 h 4730345"/>
              <a:gd name="connsiteX57" fmla="*/ 296738 w 2264421"/>
              <a:gd name="connsiteY57" fmla="*/ 3858868 h 4730345"/>
              <a:gd name="connsiteX58" fmla="*/ 199413 w 2264421"/>
              <a:gd name="connsiteY58" fmla="*/ 2499770 h 4730345"/>
              <a:gd name="connsiteX59" fmla="*/ 141200 w 2264421"/>
              <a:gd name="connsiteY59" fmla="*/ 2792010 h 4730345"/>
              <a:gd name="connsiteX60" fmla="*/ 77048 w 2264421"/>
              <a:gd name="connsiteY60" fmla="*/ 2452269 h 4730345"/>
              <a:gd name="connsiteX61" fmla="*/ 21288 w 2264421"/>
              <a:gd name="connsiteY61" fmla="*/ 2659461 h 4730345"/>
              <a:gd name="connsiteX62" fmla="*/ 52521 w 2264421"/>
              <a:gd name="connsiteY62" fmla="*/ 1900862 h 4730345"/>
              <a:gd name="connsiteX63" fmla="*/ 117443 w 2264421"/>
              <a:gd name="connsiteY63"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740742 w 2264421"/>
              <a:gd name="connsiteY9" fmla="*/ 397211 h 4730345"/>
              <a:gd name="connsiteX10" fmla="*/ 1760280 w 2264421"/>
              <a:gd name="connsiteY10" fmla="*/ 545704 h 4730345"/>
              <a:gd name="connsiteX11" fmla="*/ 1846249 w 2264421"/>
              <a:gd name="connsiteY11" fmla="*/ 420658 h 4730345"/>
              <a:gd name="connsiteX12" fmla="*/ 1862462 w 2264421"/>
              <a:gd name="connsiteY12" fmla="*/ 523789 h 4730345"/>
              <a:gd name="connsiteX13" fmla="*/ 1928311 w 2264421"/>
              <a:gd name="connsiteY13" fmla="*/ 670750 h 4730345"/>
              <a:gd name="connsiteX14" fmla="*/ 1889234 w 2264421"/>
              <a:gd name="connsiteY14" fmla="*/ 780165 h 4730345"/>
              <a:gd name="connsiteX15" fmla="*/ 1889234 w 2264421"/>
              <a:gd name="connsiteY15" fmla="*/ 1002904 h 4730345"/>
              <a:gd name="connsiteX16" fmla="*/ 1916588 w 2264421"/>
              <a:gd name="connsiteY16" fmla="*/ 823150 h 4730345"/>
              <a:gd name="connsiteX17" fmla="*/ 2026003 w 2264421"/>
              <a:gd name="connsiteY17" fmla="*/ 776258 h 4730345"/>
              <a:gd name="connsiteX18" fmla="*/ 2022096 w 2264421"/>
              <a:gd name="connsiteY18" fmla="*/ 877858 h 4730345"/>
              <a:gd name="connsiteX19" fmla="*/ 2119788 w 2264421"/>
              <a:gd name="connsiteY19" fmla="*/ 764534 h 4730345"/>
              <a:gd name="connsiteX20" fmla="*/ 2131511 w 2264421"/>
              <a:gd name="connsiteY20" fmla="*/ 858319 h 4730345"/>
              <a:gd name="connsiteX21" fmla="*/ 2174496 w 2264421"/>
              <a:gd name="connsiteY21" fmla="*/ 924750 h 4730345"/>
              <a:gd name="connsiteX22" fmla="*/ 2123696 w 2264421"/>
              <a:gd name="connsiteY22" fmla="*/ 963827 h 4730345"/>
              <a:gd name="connsiteX23" fmla="*/ 2115880 w 2264421"/>
              <a:gd name="connsiteY23" fmla="*/ 1299888 h 4730345"/>
              <a:gd name="connsiteX24" fmla="*/ 2182310 w 2264421"/>
              <a:gd name="connsiteY24" fmla="*/ 1186565 h 4730345"/>
              <a:gd name="connsiteX25" fmla="*/ 2201848 w 2264421"/>
              <a:gd name="connsiteY25" fmla="*/ 1464011 h 4730345"/>
              <a:gd name="connsiteX26" fmla="*/ 2264371 w 2264421"/>
              <a:gd name="connsiteY26" fmla="*/ 1514811 h 4730345"/>
              <a:gd name="connsiteX27" fmla="*/ 2240925 w 2264421"/>
              <a:gd name="connsiteY27" fmla="*/ 2175211 h 4730345"/>
              <a:gd name="connsiteX28" fmla="*/ 2115879 w 2264421"/>
              <a:gd name="connsiteY28" fmla="*/ 2483919 h 4730345"/>
              <a:gd name="connsiteX29" fmla="*/ 2068988 w 2264421"/>
              <a:gd name="connsiteY29" fmla="*/ 2894227 h 4730345"/>
              <a:gd name="connsiteX30" fmla="*/ 2049449 w 2264421"/>
              <a:gd name="connsiteY30" fmla="*/ 3331888 h 4730345"/>
              <a:gd name="connsiteX31" fmla="*/ 2014280 w 2264421"/>
              <a:gd name="connsiteY31" fmla="*/ 3421765 h 4730345"/>
              <a:gd name="connsiteX32" fmla="*/ 2057266 w 2264421"/>
              <a:gd name="connsiteY32" fmla="*/ 3507734 h 4730345"/>
              <a:gd name="connsiteX33" fmla="*/ 2022097 w 2264421"/>
              <a:gd name="connsiteY33" fmla="*/ 3597611 h 4730345"/>
              <a:gd name="connsiteX34" fmla="*/ 2022097 w 2264421"/>
              <a:gd name="connsiteY34" fmla="*/ 3894596 h 4730345"/>
              <a:gd name="connsiteX35" fmla="*/ 1959573 w 2264421"/>
              <a:gd name="connsiteY35" fmla="*/ 3597611 h 4730345"/>
              <a:gd name="connsiteX36" fmla="*/ 1873604 w 2264421"/>
              <a:gd name="connsiteY36" fmla="*/ 3660134 h 4730345"/>
              <a:gd name="connsiteX37" fmla="*/ 1869697 w 2264421"/>
              <a:gd name="connsiteY37" fmla="*/ 4086073 h 4730345"/>
              <a:gd name="connsiteX38" fmla="*/ 1818898 w 2264421"/>
              <a:gd name="connsiteY38" fmla="*/ 3972750 h 4730345"/>
              <a:gd name="connsiteX39" fmla="*/ 1818898 w 2264421"/>
              <a:gd name="connsiteY39" fmla="*/ 4312719 h 4730345"/>
              <a:gd name="connsiteX40" fmla="*/ 1752468 w 2264421"/>
              <a:gd name="connsiteY40" fmla="*/ 3863335 h 4730345"/>
              <a:gd name="connsiteX41" fmla="*/ 1607883 w 2264421"/>
              <a:gd name="connsiteY41" fmla="*/ 3269366 h 4730345"/>
              <a:gd name="connsiteX42" fmla="*/ 1768099 w 2264421"/>
              <a:gd name="connsiteY42" fmla="*/ 4668319 h 4730345"/>
              <a:gd name="connsiteX43" fmla="*/ 1420315 w 2264421"/>
              <a:gd name="connsiteY43" fmla="*/ 3519458 h 4730345"/>
              <a:gd name="connsiteX44" fmla="*/ 1412500 w 2264421"/>
              <a:gd name="connsiteY44" fmla="*/ 4265827 h 4730345"/>
              <a:gd name="connsiteX45" fmla="*/ 1342161 w 2264421"/>
              <a:gd name="connsiteY45" fmla="*/ 4015734 h 4730345"/>
              <a:gd name="connsiteX46" fmla="*/ 1342160 w 2264421"/>
              <a:gd name="connsiteY46" fmla="*/ 4429950 h 4730345"/>
              <a:gd name="connsiteX47" fmla="*/ 1181946 w 2264421"/>
              <a:gd name="connsiteY47" fmla="*/ 4132965 h 4730345"/>
              <a:gd name="connsiteX48" fmla="*/ 1045176 w 2264421"/>
              <a:gd name="connsiteY48" fmla="*/ 3824258 h 4730345"/>
              <a:gd name="connsiteX49" fmla="*/ 982653 w 2264421"/>
              <a:gd name="connsiteY49" fmla="*/ 3871150 h 4730345"/>
              <a:gd name="connsiteX50" fmla="*/ 978746 w 2264421"/>
              <a:gd name="connsiteY50" fmla="*/ 3968841 h 4730345"/>
              <a:gd name="connsiteX51" fmla="*/ 897548 w 2264421"/>
              <a:gd name="connsiteY51" fmla="*/ 3954987 h 4730345"/>
              <a:gd name="connsiteX52" fmla="*/ 836293 w 2264421"/>
              <a:gd name="connsiteY52" fmla="*/ 3800913 h 4730345"/>
              <a:gd name="connsiteX53" fmla="*/ 770978 w 2264421"/>
              <a:gd name="connsiteY53" fmla="*/ 4186861 h 4730345"/>
              <a:gd name="connsiteX54" fmla="*/ 687851 w 2264421"/>
              <a:gd name="connsiteY54" fmla="*/ 3854353 h 4730345"/>
              <a:gd name="connsiteX55" fmla="*/ 616599 w 2264421"/>
              <a:gd name="connsiteY55" fmla="*/ 4234363 h 4730345"/>
              <a:gd name="connsiteX56" fmla="*/ 449113 w 2264421"/>
              <a:gd name="connsiteY56" fmla="*/ 4124363 h 4730345"/>
              <a:gd name="connsiteX57" fmla="*/ 271836 w 2264421"/>
              <a:gd name="connsiteY57" fmla="*/ 2666694 h 4730345"/>
              <a:gd name="connsiteX58" fmla="*/ 296738 w 2264421"/>
              <a:gd name="connsiteY58" fmla="*/ 3858868 h 4730345"/>
              <a:gd name="connsiteX59" fmla="*/ 199413 w 2264421"/>
              <a:gd name="connsiteY59" fmla="*/ 2499770 h 4730345"/>
              <a:gd name="connsiteX60" fmla="*/ 141200 w 2264421"/>
              <a:gd name="connsiteY60" fmla="*/ 2792010 h 4730345"/>
              <a:gd name="connsiteX61" fmla="*/ 77048 w 2264421"/>
              <a:gd name="connsiteY61" fmla="*/ 2452269 h 4730345"/>
              <a:gd name="connsiteX62" fmla="*/ 21288 w 2264421"/>
              <a:gd name="connsiteY62" fmla="*/ 2659461 h 4730345"/>
              <a:gd name="connsiteX63" fmla="*/ 52521 w 2264421"/>
              <a:gd name="connsiteY63" fmla="*/ 1900862 h 4730345"/>
              <a:gd name="connsiteX64" fmla="*/ 117443 w 2264421"/>
              <a:gd name="connsiteY6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622604 w 2264421"/>
              <a:gd name="connsiteY8" fmla="*/ 363574 h 4730345"/>
              <a:gd name="connsiteX9" fmla="*/ 1740742 w 2264421"/>
              <a:gd name="connsiteY9" fmla="*/ 397211 h 4730345"/>
              <a:gd name="connsiteX10" fmla="*/ 1760280 w 2264421"/>
              <a:gd name="connsiteY10" fmla="*/ 545704 h 4730345"/>
              <a:gd name="connsiteX11" fmla="*/ 1846249 w 2264421"/>
              <a:gd name="connsiteY11" fmla="*/ 420658 h 4730345"/>
              <a:gd name="connsiteX12" fmla="*/ 1862462 w 2264421"/>
              <a:gd name="connsiteY12" fmla="*/ 523789 h 4730345"/>
              <a:gd name="connsiteX13" fmla="*/ 1928311 w 2264421"/>
              <a:gd name="connsiteY13" fmla="*/ 670750 h 4730345"/>
              <a:gd name="connsiteX14" fmla="*/ 1889234 w 2264421"/>
              <a:gd name="connsiteY14" fmla="*/ 780165 h 4730345"/>
              <a:gd name="connsiteX15" fmla="*/ 1889234 w 2264421"/>
              <a:gd name="connsiteY15" fmla="*/ 1002904 h 4730345"/>
              <a:gd name="connsiteX16" fmla="*/ 1916588 w 2264421"/>
              <a:gd name="connsiteY16" fmla="*/ 823150 h 4730345"/>
              <a:gd name="connsiteX17" fmla="*/ 2026003 w 2264421"/>
              <a:gd name="connsiteY17" fmla="*/ 776258 h 4730345"/>
              <a:gd name="connsiteX18" fmla="*/ 2022096 w 2264421"/>
              <a:gd name="connsiteY18" fmla="*/ 877858 h 4730345"/>
              <a:gd name="connsiteX19" fmla="*/ 2119788 w 2264421"/>
              <a:gd name="connsiteY19" fmla="*/ 764534 h 4730345"/>
              <a:gd name="connsiteX20" fmla="*/ 2131511 w 2264421"/>
              <a:gd name="connsiteY20" fmla="*/ 858319 h 4730345"/>
              <a:gd name="connsiteX21" fmla="*/ 2174496 w 2264421"/>
              <a:gd name="connsiteY21" fmla="*/ 924750 h 4730345"/>
              <a:gd name="connsiteX22" fmla="*/ 2123696 w 2264421"/>
              <a:gd name="connsiteY22" fmla="*/ 963827 h 4730345"/>
              <a:gd name="connsiteX23" fmla="*/ 2115880 w 2264421"/>
              <a:gd name="connsiteY23" fmla="*/ 1299888 h 4730345"/>
              <a:gd name="connsiteX24" fmla="*/ 2182310 w 2264421"/>
              <a:gd name="connsiteY24" fmla="*/ 1186565 h 4730345"/>
              <a:gd name="connsiteX25" fmla="*/ 2201848 w 2264421"/>
              <a:gd name="connsiteY25" fmla="*/ 1464011 h 4730345"/>
              <a:gd name="connsiteX26" fmla="*/ 2264371 w 2264421"/>
              <a:gd name="connsiteY26" fmla="*/ 1514811 h 4730345"/>
              <a:gd name="connsiteX27" fmla="*/ 2240925 w 2264421"/>
              <a:gd name="connsiteY27" fmla="*/ 2175211 h 4730345"/>
              <a:gd name="connsiteX28" fmla="*/ 2115879 w 2264421"/>
              <a:gd name="connsiteY28" fmla="*/ 2483919 h 4730345"/>
              <a:gd name="connsiteX29" fmla="*/ 2068988 w 2264421"/>
              <a:gd name="connsiteY29" fmla="*/ 2894227 h 4730345"/>
              <a:gd name="connsiteX30" fmla="*/ 2049449 w 2264421"/>
              <a:gd name="connsiteY30" fmla="*/ 3331888 h 4730345"/>
              <a:gd name="connsiteX31" fmla="*/ 2014280 w 2264421"/>
              <a:gd name="connsiteY31" fmla="*/ 3421765 h 4730345"/>
              <a:gd name="connsiteX32" fmla="*/ 2057266 w 2264421"/>
              <a:gd name="connsiteY32" fmla="*/ 3507734 h 4730345"/>
              <a:gd name="connsiteX33" fmla="*/ 2022097 w 2264421"/>
              <a:gd name="connsiteY33" fmla="*/ 3597611 h 4730345"/>
              <a:gd name="connsiteX34" fmla="*/ 2022097 w 2264421"/>
              <a:gd name="connsiteY34" fmla="*/ 3894596 h 4730345"/>
              <a:gd name="connsiteX35" fmla="*/ 1959573 w 2264421"/>
              <a:gd name="connsiteY35" fmla="*/ 3597611 h 4730345"/>
              <a:gd name="connsiteX36" fmla="*/ 1873604 w 2264421"/>
              <a:gd name="connsiteY36" fmla="*/ 3660134 h 4730345"/>
              <a:gd name="connsiteX37" fmla="*/ 1869697 w 2264421"/>
              <a:gd name="connsiteY37" fmla="*/ 4086073 h 4730345"/>
              <a:gd name="connsiteX38" fmla="*/ 1818898 w 2264421"/>
              <a:gd name="connsiteY38" fmla="*/ 3972750 h 4730345"/>
              <a:gd name="connsiteX39" fmla="*/ 1818898 w 2264421"/>
              <a:gd name="connsiteY39" fmla="*/ 4312719 h 4730345"/>
              <a:gd name="connsiteX40" fmla="*/ 1752468 w 2264421"/>
              <a:gd name="connsiteY40" fmla="*/ 3863335 h 4730345"/>
              <a:gd name="connsiteX41" fmla="*/ 1607883 w 2264421"/>
              <a:gd name="connsiteY41" fmla="*/ 3269366 h 4730345"/>
              <a:gd name="connsiteX42" fmla="*/ 1768099 w 2264421"/>
              <a:gd name="connsiteY42" fmla="*/ 4668319 h 4730345"/>
              <a:gd name="connsiteX43" fmla="*/ 1420315 w 2264421"/>
              <a:gd name="connsiteY43" fmla="*/ 3519458 h 4730345"/>
              <a:gd name="connsiteX44" fmla="*/ 1412500 w 2264421"/>
              <a:gd name="connsiteY44" fmla="*/ 4265827 h 4730345"/>
              <a:gd name="connsiteX45" fmla="*/ 1342161 w 2264421"/>
              <a:gd name="connsiteY45" fmla="*/ 4015734 h 4730345"/>
              <a:gd name="connsiteX46" fmla="*/ 1342160 w 2264421"/>
              <a:gd name="connsiteY46" fmla="*/ 4429950 h 4730345"/>
              <a:gd name="connsiteX47" fmla="*/ 1181946 w 2264421"/>
              <a:gd name="connsiteY47" fmla="*/ 4132965 h 4730345"/>
              <a:gd name="connsiteX48" fmla="*/ 1045176 w 2264421"/>
              <a:gd name="connsiteY48" fmla="*/ 3824258 h 4730345"/>
              <a:gd name="connsiteX49" fmla="*/ 982653 w 2264421"/>
              <a:gd name="connsiteY49" fmla="*/ 3871150 h 4730345"/>
              <a:gd name="connsiteX50" fmla="*/ 978746 w 2264421"/>
              <a:gd name="connsiteY50" fmla="*/ 3968841 h 4730345"/>
              <a:gd name="connsiteX51" fmla="*/ 897548 w 2264421"/>
              <a:gd name="connsiteY51" fmla="*/ 3954987 h 4730345"/>
              <a:gd name="connsiteX52" fmla="*/ 836293 w 2264421"/>
              <a:gd name="connsiteY52" fmla="*/ 3800913 h 4730345"/>
              <a:gd name="connsiteX53" fmla="*/ 770978 w 2264421"/>
              <a:gd name="connsiteY53" fmla="*/ 4186861 h 4730345"/>
              <a:gd name="connsiteX54" fmla="*/ 687851 w 2264421"/>
              <a:gd name="connsiteY54" fmla="*/ 3854353 h 4730345"/>
              <a:gd name="connsiteX55" fmla="*/ 616599 w 2264421"/>
              <a:gd name="connsiteY55" fmla="*/ 4234363 h 4730345"/>
              <a:gd name="connsiteX56" fmla="*/ 449113 w 2264421"/>
              <a:gd name="connsiteY56" fmla="*/ 4124363 h 4730345"/>
              <a:gd name="connsiteX57" fmla="*/ 271836 w 2264421"/>
              <a:gd name="connsiteY57" fmla="*/ 2666694 h 4730345"/>
              <a:gd name="connsiteX58" fmla="*/ 296738 w 2264421"/>
              <a:gd name="connsiteY58" fmla="*/ 3858868 h 4730345"/>
              <a:gd name="connsiteX59" fmla="*/ 199413 w 2264421"/>
              <a:gd name="connsiteY59" fmla="*/ 2499770 h 4730345"/>
              <a:gd name="connsiteX60" fmla="*/ 141200 w 2264421"/>
              <a:gd name="connsiteY60" fmla="*/ 2792010 h 4730345"/>
              <a:gd name="connsiteX61" fmla="*/ 77048 w 2264421"/>
              <a:gd name="connsiteY61" fmla="*/ 2452269 h 4730345"/>
              <a:gd name="connsiteX62" fmla="*/ 21288 w 2264421"/>
              <a:gd name="connsiteY62" fmla="*/ 2659461 h 4730345"/>
              <a:gd name="connsiteX63" fmla="*/ 52521 w 2264421"/>
              <a:gd name="connsiteY63" fmla="*/ 1900862 h 4730345"/>
              <a:gd name="connsiteX64" fmla="*/ 117443 w 2264421"/>
              <a:gd name="connsiteY6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557080 w 2264421"/>
              <a:gd name="connsiteY8" fmla="*/ 365950 h 4730345"/>
              <a:gd name="connsiteX9" fmla="*/ 1622604 w 2264421"/>
              <a:gd name="connsiteY9" fmla="*/ 363574 h 4730345"/>
              <a:gd name="connsiteX10" fmla="*/ 1740742 w 2264421"/>
              <a:gd name="connsiteY10" fmla="*/ 397211 h 4730345"/>
              <a:gd name="connsiteX11" fmla="*/ 1760280 w 2264421"/>
              <a:gd name="connsiteY11" fmla="*/ 545704 h 4730345"/>
              <a:gd name="connsiteX12" fmla="*/ 1846249 w 2264421"/>
              <a:gd name="connsiteY12" fmla="*/ 420658 h 4730345"/>
              <a:gd name="connsiteX13" fmla="*/ 1862462 w 2264421"/>
              <a:gd name="connsiteY13" fmla="*/ 523789 h 4730345"/>
              <a:gd name="connsiteX14" fmla="*/ 1928311 w 2264421"/>
              <a:gd name="connsiteY14" fmla="*/ 670750 h 4730345"/>
              <a:gd name="connsiteX15" fmla="*/ 1889234 w 2264421"/>
              <a:gd name="connsiteY15" fmla="*/ 780165 h 4730345"/>
              <a:gd name="connsiteX16" fmla="*/ 1889234 w 2264421"/>
              <a:gd name="connsiteY16" fmla="*/ 1002904 h 4730345"/>
              <a:gd name="connsiteX17" fmla="*/ 1916588 w 2264421"/>
              <a:gd name="connsiteY17" fmla="*/ 823150 h 4730345"/>
              <a:gd name="connsiteX18" fmla="*/ 2026003 w 2264421"/>
              <a:gd name="connsiteY18" fmla="*/ 776258 h 4730345"/>
              <a:gd name="connsiteX19" fmla="*/ 2022096 w 2264421"/>
              <a:gd name="connsiteY19" fmla="*/ 877858 h 4730345"/>
              <a:gd name="connsiteX20" fmla="*/ 2119788 w 2264421"/>
              <a:gd name="connsiteY20" fmla="*/ 764534 h 4730345"/>
              <a:gd name="connsiteX21" fmla="*/ 2131511 w 2264421"/>
              <a:gd name="connsiteY21" fmla="*/ 858319 h 4730345"/>
              <a:gd name="connsiteX22" fmla="*/ 2174496 w 2264421"/>
              <a:gd name="connsiteY22" fmla="*/ 924750 h 4730345"/>
              <a:gd name="connsiteX23" fmla="*/ 2123696 w 2264421"/>
              <a:gd name="connsiteY23" fmla="*/ 963827 h 4730345"/>
              <a:gd name="connsiteX24" fmla="*/ 2115880 w 2264421"/>
              <a:gd name="connsiteY24" fmla="*/ 1299888 h 4730345"/>
              <a:gd name="connsiteX25" fmla="*/ 2182310 w 2264421"/>
              <a:gd name="connsiteY25" fmla="*/ 1186565 h 4730345"/>
              <a:gd name="connsiteX26" fmla="*/ 2201848 w 2264421"/>
              <a:gd name="connsiteY26" fmla="*/ 1464011 h 4730345"/>
              <a:gd name="connsiteX27" fmla="*/ 2264371 w 2264421"/>
              <a:gd name="connsiteY27" fmla="*/ 1514811 h 4730345"/>
              <a:gd name="connsiteX28" fmla="*/ 2240925 w 2264421"/>
              <a:gd name="connsiteY28" fmla="*/ 2175211 h 4730345"/>
              <a:gd name="connsiteX29" fmla="*/ 2115879 w 2264421"/>
              <a:gd name="connsiteY29" fmla="*/ 2483919 h 4730345"/>
              <a:gd name="connsiteX30" fmla="*/ 2068988 w 2264421"/>
              <a:gd name="connsiteY30" fmla="*/ 2894227 h 4730345"/>
              <a:gd name="connsiteX31" fmla="*/ 2049449 w 2264421"/>
              <a:gd name="connsiteY31" fmla="*/ 3331888 h 4730345"/>
              <a:gd name="connsiteX32" fmla="*/ 2014280 w 2264421"/>
              <a:gd name="connsiteY32" fmla="*/ 3421765 h 4730345"/>
              <a:gd name="connsiteX33" fmla="*/ 2057266 w 2264421"/>
              <a:gd name="connsiteY33" fmla="*/ 3507734 h 4730345"/>
              <a:gd name="connsiteX34" fmla="*/ 2022097 w 2264421"/>
              <a:gd name="connsiteY34" fmla="*/ 3597611 h 4730345"/>
              <a:gd name="connsiteX35" fmla="*/ 2022097 w 2264421"/>
              <a:gd name="connsiteY35" fmla="*/ 3894596 h 4730345"/>
              <a:gd name="connsiteX36" fmla="*/ 1959573 w 2264421"/>
              <a:gd name="connsiteY36" fmla="*/ 3597611 h 4730345"/>
              <a:gd name="connsiteX37" fmla="*/ 1873604 w 2264421"/>
              <a:gd name="connsiteY37" fmla="*/ 3660134 h 4730345"/>
              <a:gd name="connsiteX38" fmla="*/ 1869697 w 2264421"/>
              <a:gd name="connsiteY38" fmla="*/ 4086073 h 4730345"/>
              <a:gd name="connsiteX39" fmla="*/ 1818898 w 2264421"/>
              <a:gd name="connsiteY39" fmla="*/ 3972750 h 4730345"/>
              <a:gd name="connsiteX40" fmla="*/ 1818898 w 2264421"/>
              <a:gd name="connsiteY40" fmla="*/ 4312719 h 4730345"/>
              <a:gd name="connsiteX41" fmla="*/ 1752468 w 2264421"/>
              <a:gd name="connsiteY41" fmla="*/ 3863335 h 4730345"/>
              <a:gd name="connsiteX42" fmla="*/ 1607883 w 2264421"/>
              <a:gd name="connsiteY42" fmla="*/ 3269366 h 4730345"/>
              <a:gd name="connsiteX43" fmla="*/ 1768099 w 2264421"/>
              <a:gd name="connsiteY43" fmla="*/ 4668319 h 4730345"/>
              <a:gd name="connsiteX44" fmla="*/ 1420315 w 2264421"/>
              <a:gd name="connsiteY44" fmla="*/ 3519458 h 4730345"/>
              <a:gd name="connsiteX45" fmla="*/ 1412500 w 2264421"/>
              <a:gd name="connsiteY45" fmla="*/ 4265827 h 4730345"/>
              <a:gd name="connsiteX46" fmla="*/ 1342161 w 2264421"/>
              <a:gd name="connsiteY46" fmla="*/ 4015734 h 4730345"/>
              <a:gd name="connsiteX47" fmla="*/ 1342160 w 2264421"/>
              <a:gd name="connsiteY47" fmla="*/ 4429950 h 4730345"/>
              <a:gd name="connsiteX48" fmla="*/ 1181946 w 2264421"/>
              <a:gd name="connsiteY48" fmla="*/ 4132965 h 4730345"/>
              <a:gd name="connsiteX49" fmla="*/ 1045176 w 2264421"/>
              <a:gd name="connsiteY49" fmla="*/ 3824258 h 4730345"/>
              <a:gd name="connsiteX50" fmla="*/ 982653 w 2264421"/>
              <a:gd name="connsiteY50" fmla="*/ 3871150 h 4730345"/>
              <a:gd name="connsiteX51" fmla="*/ 978746 w 2264421"/>
              <a:gd name="connsiteY51" fmla="*/ 3968841 h 4730345"/>
              <a:gd name="connsiteX52" fmla="*/ 897548 w 2264421"/>
              <a:gd name="connsiteY52" fmla="*/ 3954987 h 4730345"/>
              <a:gd name="connsiteX53" fmla="*/ 836293 w 2264421"/>
              <a:gd name="connsiteY53" fmla="*/ 3800913 h 4730345"/>
              <a:gd name="connsiteX54" fmla="*/ 770978 w 2264421"/>
              <a:gd name="connsiteY54" fmla="*/ 4186861 h 4730345"/>
              <a:gd name="connsiteX55" fmla="*/ 687851 w 2264421"/>
              <a:gd name="connsiteY55" fmla="*/ 3854353 h 4730345"/>
              <a:gd name="connsiteX56" fmla="*/ 616599 w 2264421"/>
              <a:gd name="connsiteY56" fmla="*/ 4234363 h 4730345"/>
              <a:gd name="connsiteX57" fmla="*/ 449113 w 2264421"/>
              <a:gd name="connsiteY57" fmla="*/ 4124363 h 4730345"/>
              <a:gd name="connsiteX58" fmla="*/ 271836 w 2264421"/>
              <a:gd name="connsiteY58" fmla="*/ 2666694 h 4730345"/>
              <a:gd name="connsiteX59" fmla="*/ 296738 w 2264421"/>
              <a:gd name="connsiteY59" fmla="*/ 3858868 h 4730345"/>
              <a:gd name="connsiteX60" fmla="*/ 199413 w 2264421"/>
              <a:gd name="connsiteY60" fmla="*/ 2499770 h 4730345"/>
              <a:gd name="connsiteX61" fmla="*/ 141200 w 2264421"/>
              <a:gd name="connsiteY61" fmla="*/ 2792010 h 4730345"/>
              <a:gd name="connsiteX62" fmla="*/ 77048 w 2264421"/>
              <a:gd name="connsiteY62" fmla="*/ 2452269 h 4730345"/>
              <a:gd name="connsiteX63" fmla="*/ 21288 w 2264421"/>
              <a:gd name="connsiteY63" fmla="*/ 2659461 h 4730345"/>
              <a:gd name="connsiteX64" fmla="*/ 52521 w 2264421"/>
              <a:gd name="connsiteY64" fmla="*/ 1900862 h 4730345"/>
              <a:gd name="connsiteX65" fmla="*/ 117443 w 2264421"/>
              <a:gd name="connsiteY65" fmla="*/ 1989801 h 4730345"/>
              <a:gd name="connsiteX0" fmla="*/ 117443 w 2264421"/>
              <a:gd name="connsiteY0" fmla="*/ 1997367 h 4737911"/>
              <a:gd name="connsiteX1" fmla="*/ 100021 w 2264421"/>
              <a:gd name="connsiteY1" fmla="*/ 1789674 h 4737911"/>
              <a:gd name="connsiteX2" fmla="*/ 147523 w 2264421"/>
              <a:gd name="connsiteY2" fmla="*/ 922775 h 4737911"/>
              <a:gd name="connsiteX3" fmla="*/ 64395 w 2264421"/>
              <a:gd name="connsiteY3" fmla="*/ 904962 h 4737911"/>
              <a:gd name="connsiteX4" fmla="*/ 64856 w 2264421"/>
              <a:gd name="connsiteY4" fmla="*/ 664334 h 4737911"/>
              <a:gd name="connsiteX5" fmla="*/ 115977 w 2264421"/>
              <a:gd name="connsiteY5" fmla="*/ 277760 h 4737911"/>
              <a:gd name="connsiteX6" fmla="*/ 633180 w 2264421"/>
              <a:gd name="connsiteY6" fmla="*/ 550894 h 4737911"/>
              <a:gd name="connsiteX7" fmla="*/ 1055600 w 2264421"/>
              <a:gd name="connsiteY7" fmla="*/ 7566 h 4737911"/>
              <a:gd name="connsiteX8" fmla="*/ 1451572 w 2264421"/>
              <a:gd name="connsiteY8" fmla="*/ 256285 h 4737911"/>
              <a:gd name="connsiteX9" fmla="*/ 1557080 w 2264421"/>
              <a:gd name="connsiteY9" fmla="*/ 373516 h 4737911"/>
              <a:gd name="connsiteX10" fmla="*/ 1622604 w 2264421"/>
              <a:gd name="connsiteY10" fmla="*/ 371140 h 4737911"/>
              <a:gd name="connsiteX11" fmla="*/ 1740742 w 2264421"/>
              <a:gd name="connsiteY11" fmla="*/ 404777 h 4737911"/>
              <a:gd name="connsiteX12" fmla="*/ 1760280 w 2264421"/>
              <a:gd name="connsiteY12" fmla="*/ 553270 h 4737911"/>
              <a:gd name="connsiteX13" fmla="*/ 1846249 w 2264421"/>
              <a:gd name="connsiteY13" fmla="*/ 428224 h 4737911"/>
              <a:gd name="connsiteX14" fmla="*/ 1862462 w 2264421"/>
              <a:gd name="connsiteY14" fmla="*/ 531355 h 4737911"/>
              <a:gd name="connsiteX15" fmla="*/ 1928311 w 2264421"/>
              <a:gd name="connsiteY15" fmla="*/ 678316 h 4737911"/>
              <a:gd name="connsiteX16" fmla="*/ 1889234 w 2264421"/>
              <a:gd name="connsiteY16" fmla="*/ 787731 h 4737911"/>
              <a:gd name="connsiteX17" fmla="*/ 1889234 w 2264421"/>
              <a:gd name="connsiteY17" fmla="*/ 1010470 h 4737911"/>
              <a:gd name="connsiteX18" fmla="*/ 1916588 w 2264421"/>
              <a:gd name="connsiteY18" fmla="*/ 830716 h 4737911"/>
              <a:gd name="connsiteX19" fmla="*/ 2026003 w 2264421"/>
              <a:gd name="connsiteY19" fmla="*/ 783824 h 4737911"/>
              <a:gd name="connsiteX20" fmla="*/ 2022096 w 2264421"/>
              <a:gd name="connsiteY20" fmla="*/ 885424 h 4737911"/>
              <a:gd name="connsiteX21" fmla="*/ 2119788 w 2264421"/>
              <a:gd name="connsiteY21" fmla="*/ 772100 h 4737911"/>
              <a:gd name="connsiteX22" fmla="*/ 2131511 w 2264421"/>
              <a:gd name="connsiteY22" fmla="*/ 865885 h 4737911"/>
              <a:gd name="connsiteX23" fmla="*/ 2174496 w 2264421"/>
              <a:gd name="connsiteY23" fmla="*/ 932316 h 4737911"/>
              <a:gd name="connsiteX24" fmla="*/ 2123696 w 2264421"/>
              <a:gd name="connsiteY24" fmla="*/ 971393 h 4737911"/>
              <a:gd name="connsiteX25" fmla="*/ 2115880 w 2264421"/>
              <a:gd name="connsiteY25" fmla="*/ 1307454 h 4737911"/>
              <a:gd name="connsiteX26" fmla="*/ 2182310 w 2264421"/>
              <a:gd name="connsiteY26" fmla="*/ 1194131 h 4737911"/>
              <a:gd name="connsiteX27" fmla="*/ 2201848 w 2264421"/>
              <a:gd name="connsiteY27" fmla="*/ 1471577 h 4737911"/>
              <a:gd name="connsiteX28" fmla="*/ 2264371 w 2264421"/>
              <a:gd name="connsiteY28" fmla="*/ 1522377 h 4737911"/>
              <a:gd name="connsiteX29" fmla="*/ 2240925 w 2264421"/>
              <a:gd name="connsiteY29" fmla="*/ 2182777 h 4737911"/>
              <a:gd name="connsiteX30" fmla="*/ 2115879 w 2264421"/>
              <a:gd name="connsiteY30" fmla="*/ 2491485 h 4737911"/>
              <a:gd name="connsiteX31" fmla="*/ 2068988 w 2264421"/>
              <a:gd name="connsiteY31" fmla="*/ 2901793 h 4737911"/>
              <a:gd name="connsiteX32" fmla="*/ 2049449 w 2264421"/>
              <a:gd name="connsiteY32" fmla="*/ 3339454 h 4737911"/>
              <a:gd name="connsiteX33" fmla="*/ 2014280 w 2264421"/>
              <a:gd name="connsiteY33" fmla="*/ 3429331 h 4737911"/>
              <a:gd name="connsiteX34" fmla="*/ 2057266 w 2264421"/>
              <a:gd name="connsiteY34" fmla="*/ 3515300 h 4737911"/>
              <a:gd name="connsiteX35" fmla="*/ 2022097 w 2264421"/>
              <a:gd name="connsiteY35" fmla="*/ 3605177 h 4737911"/>
              <a:gd name="connsiteX36" fmla="*/ 2022097 w 2264421"/>
              <a:gd name="connsiteY36" fmla="*/ 3902162 h 4737911"/>
              <a:gd name="connsiteX37" fmla="*/ 1959573 w 2264421"/>
              <a:gd name="connsiteY37" fmla="*/ 3605177 h 4737911"/>
              <a:gd name="connsiteX38" fmla="*/ 1873604 w 2264421"/>
              <a:gd name="connsiteY38" fmla="*/ 3667700 h 4737911"/>
              <a:gd name="connsiteX39" fmla="*/ 1869697 w 2264421"/>
              <a:gd name="connsiteY39" fmla="*/ 4093639 h 4737911"/>
              <a:gd name="connsiteX40" fmla="*/ 1818898 w 2264421"/>
              <a:gd name="connsiteY40" fmla="*/ 3980316 h 4737911"/>
              <a:gd name="connsiteX41" fmla="*/ 1818898 w 2264421"/>
              <a:gd name="connsiteY41" fmla="*/ 4320285 h 4737911"/>
              <a:gd name="connsiteX42" fmla="*/ 1752468 w 2264421"/>
              <a:gd name="connsiteY42" fmla="*/ 3870901 h 4737911"/>
              <a:gd name="connsiteX43" fmla="*/ 1607883 w 2264421"/>
              <a:gd name="connsiteY43" fmla="*/ 3276932 h 4737911"/>
              <a:gd name="connsiteX44" fmla="*/ 1768099 w 2264421"/>
              <a:gd name="connsiteY44" fmla="*/ 4675885 h 4737911"/>
              <a:gd name="connsiteX45" fmla="*/ 1420315 w 2264421"/>
              <a:gd name="connsiteY45" fmla="*/ 3527024 h 4737911"/>
              <a:gd name="connsiteX46" fmla="*/ 1412500 w 2264421"/>
              <a:gd name="connsiteY46" fmla="*/ 4273393 h 4737911"/>
              <a:gd name="connsiteX47" fmla="*/ 1342161 w 2264421"/>
              <a:gd name="connsiteY47" fmla="*/ 4023300 h 4737911"/>
              <a:gd name="connsiteX48" fmla="*/ 1342160 w 2264421"/>
              <a:gd name="connsiteY48" fmla="*/ 4437516 h 4737911"/>
              <a:gd name="connsiteX49" fmla="*/ 1181946 w 2264421"/>
              <a:gd name="connsiteY49" fmla="*/ 4140531 h 4737911"/>
              <a:gd name="connsiteX50" fmla="*/ 1045176 w 2264421"/>
              <a:gd name="connsiteY50" fmla="*/ 3831824 h 4737911"/>
              <a:gd name="connsiteX51" fmla="*/ 982653 w 2264421"/>
              <a:gd name="connsiteY51" fmla="*/ 3878716 h 4737911"/>
              <a:gd name="connsiteX52" fmla="*/ 978746 w 2264421"/>
              <a:gd name="connsiteY52" fmla="*/ 3976407 h 4737911"/>
              <a:gd name="connsiteX53" fmla="*/ 897548 w 2264421"/>
              <a:gd name="connsiteY53" fmla="*/ 3962553 h 4737911"/>
              <a:gd name="connsiteX54" fmla="*/ 836293 w 2264421"/>
              <a:gd name="connsiteY54" fmla="*/ 3808479 h 4737911"/>
              <a:gd name="connsiteX55" fmla="*/ 770978 w 2264421"/>
              <a:gd name="connsiteY55" fmla="*/ 4194427 h 4737911"/>
              <a:gd name="connsiteX56" fmla="*/ 687851 w 2264421"/>
              <a:gd name="connsiteY56" fmla="*/ 3861919 h 4737911"/>
              <a:gd name="connsiteX57" fmla="*/ 616599 w 2264421"/>
              <a:gd name="connsiteY57" fmla="*/ 4241929 h 4737911"/>
              <a:gd name="connsiteX58" fmla="*/ 449113 w 2264421"/>
              <a:gd name="connsiteY58" fmla="*/ 4131929 h 4737911"/>
              <a:gd name="connsiteX59" fmla="*/ 271836 w 2264421"/>
              <a:gd name="connsiteY59" fmla="*/ 2674260 h 4737911"/>
              <a:gd name="connsiteX60" fmla="*/ 296738 w 2264421"/>
              <a:gd name="connsiteY60" fmla="*/ 3866434 h 4737911"/>
              <a:gd name="connsiteX61" fmla="*/ 199413 w 2264421"/>
              <a:gd name="connsiteY61" fmla="*/ 2507336 h 4737911"/>
              <a:gd name="connsiteX62" fmla="*/ 141200 w 2264421"/>
              <a:gd name="connsiteY62" fmla="*/ 2799576 h 4737911"/>
              <a:gd name="connsiteX63" fmla="*/ 77048 w 2264421"/>
              <a:gd name="connsiteY63" fmla="*/ 2459835 h 4737911"/>
              <a:gd name="connsiteX64" fmla="*/ 21288 w 2264421"/>
              <a:gd name="connsiteY64" fmla="*/ 2667027 h 4737911"/>
              <a:gd name="connsiteX65" fmla="*/ 52521 w 2264421"/>
              <a:gd name="connsiteY65" fmla="*/ 1908428 h 4737911"/>
              <a:gd name="connsiteX66" fmla="*/ 117443 w 2264421"/>
              <a:gd name="connsiteY66" fmla="*/ 1997367 h 4737911"/>
              <a:gd name="connsiteX0" fmla="*/ 117443 w 2264421"/>
              <a:gd name="connsiteY0" fmla="*/ 1997171 h 4737715"/>
              <a:gd name="connsiteX1" fmla="*/ 100021 w 2264421"/>
              <a:gd name="connsiteY1" fmla="*/ 1789478 h 4737715"/>
              <a:gd name="connsiteX2" fmla="*/ 147523 w 2264421"/>
              <a:gd name="connsiteY2" fmla="*/ 922579 h 4737715"/>
              <a:gd name="connsiteX3" fmla="*/ 64395 w 2264421"/>
              <a:gd name="connsiteY3" fmla="*/ 904766 h 4737715"/>
              <a:gd name="connsiteX4" fmla="*/ 64856 w 2264421"/>
              <a:gd name="connsiteY4" fmla="*/ 664138 h 4737715"/>
              <a:gd name="connsiteX5" fmla="*/ 115977 w 2264421"/>
              <a:gd name="connsiteY5" fmla="*/ 277564 h 4737715"/>
              <a:gd name="connsiteX6" fmla="*/ 633180 w 2264421"/>
              <a:gd name="connsiteY6" fmla="*/ 550698 h 4737715"/>
              <a:gd name="connsiteX7" fmla="*/ 1055600 w 2264421"/>
              <a:gd name="connsiteY7" fmla="*/ 7370 h 4737715"/>
              <a:gd name="connsiteX8" fmla="*/ 1432034 w 2264421"/>
              <a:gd name="connsiteY8" fmla="*/ 404581 h 4737715"/>
              <a:gd name="connsiteX9" fmla="*/ 1451572 w 2264421"/>
              <a:gd name="connsiteY9" fmla="*/ 256089 h 4737715"/>
              <a:gd name="connsiteX10" fmla="*/ 1557080 w 2264421"/>
              <a:gd name="connsiteY10" fmla="*/ 373320 h 4737715"/>
              <a:gd name="connsiteX11" fmla="*/ 1622604 w 2264421"/>
              <a:gd name="connsiteY11" fmla="*/ 370944 h 4737715"/>
              <a:gd name="connsiteX12" fmla="*/ 1740742 w 2264421"/>
              <a:gd name="connsiteY12" fmla="*/ 404581 h 4737715"/>
              <a:gd name="connsiteX13" fmla="*/ 1760280 w 2264421"/>
              <a:gd name="connsiteY13" fmla="*/ 553074 h 4737715"/>
              <a:gd name="connsiteX14" fmla="*/ 1846249 w 2264421"/>
              <a:gd name="connsiteY14" fmla="*/ 428028 h 4737715"/>
              <a:gd name="connsiteX15" fmla="*/ 1862462 w 2264421"/>
              <a:gd name="connsiteY15" fmla="*/ 531159 h 4737715"/>
              <a:gd name="connsiteX16" fmla="*/ 1928311 w 2264421"/>
              <a:gd name="connsiteY16" fmla="*/ 678120 h 4737715"/>
              <a:gd name="connsiteX17" fmla="*/ 1889234 w 2264421"/>
              <a:gd name="connsiteY17" fmla="*/ 787535 h 4737715"/>
              <a:gd name="connsiteX18" fmla="*/ 1889234 w 2264421"/>
              <a:gd name="connsiteY18" fmla="*/ 1010274 h 4737715"/>
              <a:gd name="connsiteX19" fmla="*/ 1916588 w 2264421"/>
              <a:gd name="connsiteY19" fmla="*/ 830520 h 4737715"/>
              <a:gd name="connsiteX20" fmla="*/ 2026003 w 2264421"/>
              <a:gd name="connsiteY20" fmla="*/ 783628 h 4737715"/>
              <a:gd name="connsiteX21" fmla="*/ 2022096 w 2264421"/>
              <a:gd name="connsiteY21" fmla="*/ 885228 h 4737715"/>
              <a:gd name="connsiteX22" fmla="*/ 2119788 w 2264421"/>
              <a:gd name="connsiteY22" fmla="*/ 771904 h 4737715"/>
              <a:gd name="connsiteX23" fmla="*/ 2131511 w 2264421"/>
              <a:gd name="connsiteY23" fmla="*/ 865689 h 4737715"/>
              <a:gd name="connsiteX24" fmla="*/ 2174496 w 2264421"/>
              <a:gd name="connsiteY24" fmla="*/ 932120 h 4737715"/>
              <a:gd name="connsiteX25" fmla="*/ 2123696 w 2264421"/>
              <a:gd name="connsiteY25" fmla="*/ 971197 h 4737715"/>
              <a:gd name="connsiteX26" fmla="*/ 2115880 w 2264421"/>
              <a:gd name="connsiteY26" fmla="*/ 1307258 h 4737715"/>
              <a:gd name="connsiteX27" fmla="*/ 2182310 w 2264421"/>
              <a:gd name="connsiteY27" fmla="*/ 1193935 h 4737715"/>
              <a:gd name="connsiteX28" fmla="*/ 2201848 w 2264421"/>
              <a:gd name="connsiteY28" fmla="*/ 1471381 h 4737715"/>
              <a:gd name="connsiteX29" fmla="*/ 2264371 w 2264421"/>
              <a:gd name="connsiteY29" fmla="*/ 1522181 h 4737715"/>
              <a:gd name="connsiteX30" fmla="*/ 2240925 w 2264421"/>
              <a:gd name="connsiteY30" fmla="*/ 2182581 h 4737715"/>
              <a:gd name="connsiteX31" fmla="*/ 2115879 w 2264421"/>
              <a:gd name="connsiteY31" fmla="*/ 2491289 h 4737715"/>
              <a:gd name="connsiteX32" fmla="*/ 2068988 w 2264421"/>
              <a:gd name="connsiteY32" fmla="*/ 2901597 h 4737715"/>
              <a:gd name="connsiteX33" fmla="*/ 2049449 w 2264421"/>
              <a:gd name="connsiteY33" fmla="*/ 3339258 h 4737715"/>
              <a:gd name="connsiteX34" fmla="*/ 2014280 w 2264421"/>
              <a:gd name="connsiteY34" fmla="*/ 3429135 h 4737715"/>
              <a:gd name="connsiteX35" fmla="*/ 2057266 w 2264421"/>
              <a:gd name="connsiteY35" fmla="*/ 3515104 h 4737715"/>
              <a:gd name="connsiteX36" fmla="*/ 2022097 w 2264421"/>
              <a:gd name="connsiteY36" fmla="*/ 3604981 h 4737715"/>
              <a:gd name="connsiteX37" fmla="*/ 2022097 w 2264421"/>
              <a:gd name="connsiteY37" fmla="*/ 3901966 h 4737715"/>
              <a:gd name="connsiteX38" fmla="*/ 1959573 w 2264421"/>
              <a:gd name="connsiteY38" fmla="*/ 3604981 h 4737715"/>
              <a:gd name="connsiteX39" fmla="*/ 1873604 w 2264421"/>
              <a:gd name="connsiteY39" fmla="*/ 3667504 h 4737715"/>
              <a:gd name="connsiteX40" fmla="*/ 1869697 w 2264421"/>
              <a:gd name="connsiteY40" fmla="*/ 4093443 h 4737715"/>
              <a:gd name="connsiteX41" fmla="*/ 1818898 w 2264421"/>
              <a:gd name="connsiteY41" fmla="*/ 3980120 h 4737715"/>
              <a:gd name="connsiteX42" fmla="*/ 1818898 w 2264421"/>
              <a:gd name="connsiteY42" fmla="*/ 4320089 h 4737715"/>
              <a:gd name="connsiteX43" fmla="*/ 1752468 w 2264421"/>
              <a:gd name="connsiteY43" fmla="*/ 3870705 h 4737715"/>
              <a:gd name="connsiteX44" fmla="*/ 1607883 w 2264421"/>
              <a:gd name="connsiteY44" fmla="*/ 3276736 h 4737715"/>
              <a:gd name="connsiteX45" fmla="*/ 1768099 w 2264421"/>
              <a:gd name="connsiteY45" fmla="*/ 4675689 h 4737715"/>
              <a:gd name="connsiteX46" fmla="*/ 1420315 w 2264421"/>
              <a:gd name="connsiteY46" fmla="*/ 3526828 h 4737715"/>
              <a:gd name="connsiteX47" fmla="*/ 1412500 w 2264421"/>
              <a:gd name="connsiteY47" fmla="*/ 4273197 h 4737715"/>
              <a:gd name="connsiteX48" fmla="*/ 1342161 w 2264421"/>
              <a:gd name="connsiteY48" fmla="*/ 4023104 h 4737715"/>
              <a:gd name="connsiteX49" fmla="*/ 1342160 w 2264421"/>
              <a:gd name="connsiteY49" fmla="*/ 4437320 h 4737715"/>
              <a:gd name="connsiteX50" fmla="*/ 1181946 w 2264421"/>
              <a:gd name="connsiteY50" fmla="*/ 4140335 h 4737715"/>
              <a:gd name="connsiteX51" fmla="*/ 1045176 w 2264421"/>
              <a:gd name="connsiteY51" fmla="*/ 3831628 h 4737715"/>
              <a:gd name="connsiteX52" fmla="*/ 982653 w 2264421"/>
              <a:gd name="connsiteY52" fmla="*/ 3878520 h 4737715"/>
              <a:gd name="connsiteX53" fmla="*/ 978746 w 2264421"/>
              <a:gd name="connsiteY53" fmla="*/ 3976211 h 4737715"/>
              <a:gd name="connsiteX54" fmla="*/ 897548 w 2264421"/>
              <a:gd name="connsiteY54" fmla="*/ 3962357 h 4737715"/>
              <a:gd name="connsiteX55" fmla="*/ 836293 w 2264421"/>
              <a:gd name="connsiteY55" fmla="*/ 3808283 h 4737715"/>
              <a:gd name="connsiteX56" fmla="*/ 770978 w 2264421"/>
              <a:gd name="connsiteY56" fmla="*/ 4194231 h 4737715"/>
              <a:gd name="connsiteX57" fmla="*/ 687851 w 2264421"/>
              <a:gd name="connsiteY57" fmla="*/ 3861723 h 4737715"/>
              <a:gd name="connsiteX58" fmla="*/ 616599 w 2264421"/>
              <a:gd name="connsiteY58" fmla="*/ 4241733 h 4737715"/>
              <a:gd name="connsiteX59" fmla="*/ 449113 w 2264421"/>
              <a:gd name="connsiteY59" fmla="*/ 4131733 h 4737715"/>
              <a:gd name="connsiteX60" fmla="*/ 271836 w 2264421"/>
              <a:gd name="connsiteY60" fmla="*/ 2674064 h 4737715"/>
              <a:gd name="connsiteX61" fmla="*/ 296738 w 2264421"/>
              <a:gd name="connsiteY61" fmla="*/ 3866238 h 4737715"/>
              <a:gd name="connsiteX62" fmla="*/ 199413 w 2264421"/>
              <a:gd name="connsiteY62" fmla="*/ 2507140 h 4737715"/>
              <a:gd name="connsiteX63" fmla="*/ 141200 w 2264421"/>
              <a:gd name="connsiteY63" fmla="*/ 2799380 h 4737715"/>
              <a:gd name="connsiteX64" fmla="*/ 77048 w 2264421"/>
              <a:gd name="connsiteY64" fmla="*/ 2459639 h 4737715"/>
              <a:gd name="connsiteX65" fmla="*/ 21288 w 2264421"/>
              <a:gd name="connsiteY65" fmla="*/ 2666831 h 4737715"/>
              <a:gd name="connsiteX66" fmla="*/ 52521 w 2264421"/>
              <a:gd name="connsiteY66" fmla="*/ 1908232 h 4737715"/>
              <a:gd name="connsiteX67" fmla="*/ 117443 w 2264421"/>
              <a:gd name="connsiteY67" fmla="*/ 1997171 h 4737715"/>
              <a:gd name="connsiteX0" fmla="*/ 117443 w 2264421"/>
              <a:gd name="connsiteY0" fmla="*/ 1993696 h 4734240"/>
              <a:gd name="connsiteX1" fmla="*/ 100021 w 2264421"/>
              <a:gd name="connsiteY1" fmla="*/ 1786003 h 4734240"/>
              <a:gd name="connsiteX2" fmla="*/ 147523 w 2264421"/>
              <a:gd name="connsiteY2" fmla="*/ 919104 h 4734240"/>
              <a:gd name="connsiteX3" fmla="*/ 64395 w 2264421"/>
              <a:gd name="connsiteY3" fmla="*/ 901291 h 4734240"/>
              <a:gd name="connsiteX4" fmla="*/ 64856 w 2264421"/>
              <a:gd name="connsiteY4" fmla="*/ 660663 h 4734240"/>
              <a:gd name="connsiteX5" fmla="*/ 115977 w 2264421"/>
              <a:gd name="connsiteY5" fmla="*/ 274089 h 4734240"/>
              <a:gd name="connsiteX6" fmla="*/ 633180 w 2264421"/>
              <a:gd name="connsiteY6" fmla="*/ 547223 h 4734240"/>
              <a:gd name="connsiteX7" fmla="*/ 1055600 w 2264421"/>
              <a:gd name="connsiteY7" fmla="*/ 3895 h 4734240"/>
              <a:gd name="connsiteX8" fmla="*/ 1326526 w 2264421"/>
              <a:gd name="connsiteY8" fmla="*/ 533968 h 4734240"/>
              <a:gd name="connsiteX9" fmla="*/ 1432034 w 2264421"/>
              <a:gd name="connsiteY9" fmla="*/ 401106 h 4734240"/>
              <a:gd name="connsiteX10" fmla="*/ 1451572 w 2264421"/>
              <a:gd name="connsiteY10" fmla="*/ 252614 h 4734240"/>
              <a:gd name="connsiteX11" fmla="*/ 1557080 w 2264421"/>
              <a:gd name="connsiteY11" fmla="*/ 369845 h 4734240"/>
              <a:gd name="connsiteX12" fmla="*/ 1622604 w 2264421"/>
              <a:gd name="connsiteY12" fmla="*/ 367469 h 4734240"/>
              <a:gd name="connsiteX13" fmla="*/ 1740742 w 2264421"/>
              <a:gd name="connsiteY13" fmla="*/ 401106 h 4734240"/>
              <a:gd name="connsiteX14" fmla="*/ 1760280 w 2264421"/>
              <a:gd name="connsiteY14" fmla="*/ 549599 h 4734240"/>
              <a:gd name="connsiteX15" fmla="*/ 1846249 w 2264421"/>
              <a:gd name="connsiteY15" fmla="*/ 424553 h 4734240"/>
              <a:gd name="connsiteX16" fmla="*/ 1862462 w 2264421"/>
              <a:gd name="connsiteY16" fmla="*/ 527684 h 4734240"/>
              <a:gd name="connsiteX17" fmla="*/ 1928311 w 2264421"/>
              <a:gd name="connsiteY17" fmla="*/ 674645 h 4734240"/>
              <a:gd name="connsiteX18" fmla="*/ 1889234 w 2264421"/>
              <a:gd name="connsiteY18" fmla="*/ 784060 h 4734240"/>
              <a:gd name="connsiteX19" fmla="*/ 1889234 w 2264421"/>
              <a:gd name="connsiteY19" fmla="*/ 1006799 h 4734240"/>
              <a:gd name="connsiteX20" fmla="*/ 1916588 w 2264421"/>
              <a:gd name="connsiteY20" fmla="*/ 827045 h 4734240"/>
              <a:gd name="connsiteX21" fmla="*/ 2026003 w 2264421"/>
              <a:gd name="connsiteY21" fmla="*/ 780153 h 4734240"/>
              <a:gd name="connsiteX22" fmla="*/ 2022096 w 2264421"/>
              <a:gd name="connsiteY22" fmla="*/ 881753 h 4734240"/>
              <a:gd name="connsiteX23" fmla="*/ 2119788 w 2264421"/>
              <a:gd name="connsiteY23" fmla="*/ 768429 h 4734240"/>
              <a:gd name="connsiteX24" fmla="*/ 2131511 w 2264421"/>
              <a:gd name="connsiteY24" fmla="*/ 862214 h 4734240"/>
              <a:gd name="connsiteX25" fmla="*/ 2174496 w 2264421"/>
              <a:gd name="connsiteY25" fmla="*/ 928645 h 4734240"/>
              <a:gd name="connsiteX26" fmla="*/ 2123696 w 2264421"/>
              <a:gd name="connsiteY26" fmla="*/ 967722 h 4734240"/>
              <a:gd name="connsiteX27" fmla="*/ 2115880 w 2264421"/>
              <a:gd name="connsiteY27" fmla="*/ 1303783 h 4734240"/>
              <a:gd name="connsiteX28" fmla="*/ 2182310 w 2264421"/>
              <a:gd name="connsiteY28" fmla="*/ 1190460 h 4734240"/>
              <a:gd name="connsiteX29" fmla="*/ 2201848 w 2264421"/>
              <a:gd name="connsiteY29" fmla="*/ 1467906 h 4734240"/>
              <a:gd name="connsiteX30" fmla="*/ 2264371 w 2264421"/>
              <a:gd name="connsiteY30" fmla="*/ 1518706 h 4734240"/>
              <a:gd name="connsiteX31" fmla="*/ 2240925 w 2264421"/>
              <a:gd name="connsiteY31" fmla="*/ 2179106 h 4734240"/>
              <a:gd name="connsiteX32" fmla="*/ 2115879 w 2264421"/>
              <a:gd name="connsiteY32" fmla="*/ 2487814 h 4734240"/>
              <a:gd name="connsiteX33" fmla="*/ 2068988 w 2264421"/>
              <a:gd name="connsiteY33" fmla="*/ 2898122 h 4734240"/>
              <a:gd name="connsiteX34" fmla="*/ 2049449 w 2264421"/>
              <a:gd name="connsiteY34" fmla="*/ 3335783 h 4734240"/>
              <a:gd name="connsiteX35" fmla="*/ 2014280 w 2264421"/>
              <a:gd name="connsiteY35" fmla="*/ 3425660 h 4734240"/>
              <a:gd name="connsiteX36" fmla="*/ 2057266 w 2264421"/>
              <a:gd name="connsiteY36" fmla="*/ 3511629 h 4734240"/>
              <a:gd name="connsiteX37" fmla="*/ 2022097 w 2264421"/>
              <a:gd name="connsiteY37" fmla="*/ 3601506 h 4734240"/>
              <a:gd name="connsiteX38" fmla="*/ 2022097 w 2264421"/>
              <a:gd name="connsiteY38" fmla="*/ 3898491 h 4734240"/>
              <a:gd name="connsiteX39" fmla="*/ 1959573 w 2264421"/>
              <a:gd name="connsiteY39" fmla="*/ 3601506 h 4734240"/>
              <a:gd name="connsiteX40" fmla="*/ 1873604 w 2264421"/>
              <a:gd name="connsiteY40" fmla="*/ 3664029 h 4734240"/>
              <a:gd name="connsiteX41" fmla="*/ 1869697 w 2264421"/>
              <a:gd name="connsiteY41" fmla="*/ 4089968 h 4734240"/>
              <a:gd name="connsiteX42" fmla="*/ 1818898 w 2264421"/>
              <a:gd name="connsiteY42" fmla="*/ 3976645 h 4734240"/>
              <a:gd name="connsiteX43" fmla="*/ 1818898 w 2264421"/>
              <a:gd name="connsiteY43" fmla="*/ 4316614 h 4734240"/>
              <a:gd name="connsiteX44" fmla="*/ 1752468 w 2264421"/>
              <a:gd name="connsiteY44" fmla="*/ 3867230 h 4734240"/>
              <a:gd name="connsiteX45" fmla="*/ 1607883 w 2264421"/>
              <a:gd name="connsiteY45" fmla="*/ 3273261 h 4734240"/>
              <a:gd name="connsiteX46" fmla="*/ 1768099 w 2264421"/>
              <a:gd name="connsiteY46" fmla="*/ 4672214 h 4734240"/>
              <a:gd name="connsiteX47" fmla="*/ 1420315 w 2264421"/>
              <a:gd name="connsiteY47" fmla="*/ 3523353 h 4734240"/>
              <a:gd name="connsiteX48" fmla="*/ 1412500 w 2264421"/>
              <a:gd name="connsiteY48" fmla="*/ 4269722 h 4734240"/>
              <a:gd name="connsiteX49" fmla="*/ 1342161 w 2264421"/>
              <a:gd name="connsiteY49" fmla="*/ 4019629 h 4734240"/>
              <a:gd name="connsiteX50" fmla="*/ 1342160 w 2264421"/>
              <a:gd name="connsiteY50" fmla="*/ 4433845 h 4734240"/>
              <a:gd name="connsiteX51" fmla="*/ 1181946 w 2264421"/>
              <a:gd name="connsiteY51" fmla="*/ 4136860 h 4734240"/>
              <a:gd name="connsiteX52" fmla="*/ 1045176 w 2264421"/>
              <a:gd name="connsiteY52" fmla="*/ 3828153 h 4734240"/>
              <a:gd name="connsiteX53" fmla="*/ 982653 w 2264421"/>
              <a:gd name="connsiteY53" fmla="*/ 3875045 h 4734240"/>
              <a:gd name="connsiteX54" fmla="*/ 978746 w 2264421"/>
              <a:gd name="connsiteY54" fmla="*/ 3972736 h 4734240"/>
              <a:gd name="connsiteX55" fmla="*/ 897548 w 2264421"/>
              <a:gd name="connsiteY55" fmla="*/ 3958882 h 4734240"/>
              <a:gd name="connsiteX56" fmla="*/ 836293 w 2264421"/>
              <a:gd name="connsiteY56" fmla="*/ 3804808 h 4734240"/>
              <a:gd name="connsiteX57" fmla="*/ 770978 w 2264421"/>
              <a:gd name="connsiteY57" fmla="*/ 4190756 h 4734240"/>
              <a:gd name="connsiteX58" fmla="*/ 687851 w 2264421"/>
              <a:gd name="connsiteY58" fmla="*/ 3858248 h 4734240"/>
              <a:gd name="connsiteX59" fmla="*/ 616599 w 2264421"/>
              <a:gd name="connsiteY59" fmla="*/ 4238258 h 4734240"/>
              <a:gd name="connsiteX60" fmla="*/ 449113 w 2264421"/>
              <a:gd name="connsiteY60" fmla="*/ 4128258 h 4734240"/>
              <a:gd name="connsiteX61" fmla="*/ 271836 w 2264421"/>
              <a:gd name="connsiteY61" fmla="*/ 2670589 h 4734240"/>
              <a:gd name="connsiteX62" fmla="*/ 296738 w 2264421"/>
              <a:gd name="connsiteY62" fmla="*/ 3862763 h 4734240"/>
              <a:gd name="connsiteX63" fmla="*/ 199413 w 2264421"/>
              <a:gd name="connsiteY63" fmla="*/ 2503665 h 4734240"/>
              <a:gd name="connsiteX64" fmla="*/ 141200 w 2264421"/>
              <a:gd name="connsiteY64" fmla="*/ 2795905 h 4734240"/>
              <a:gd name="connsiteX65" fmla="*/ 77048 w 2264421"/>
              <a:gd name="connsiteY65" fmla="*/ 2456164 h 4734240"/>
              <a:gd name="connsiteX66" fmla="*/ 21288 w 2264421"/>
              <a:gd name="connsiteY66" fmla="*/ 2663356 h 4734240"/>
              <a:gd name="connsiteX67" fmla="*/ 52521 w 2264421"/>
              <a:gd name="connsiteY67" fmla="*/ 1904757 h 4734240"/>
              <a:gd name="connsiteX68" fmla="*/ 117443 w 2264421"/>
              <a:gd name="connsiteY68" fmla="*/ 1993696 h 4734240"/>
              <a:gd name="connsiteX0" fmla="*/ 117443 w 2264421"/>
              <a:gd name="connsiteY0" fmla="*/ 1992795 h 4733339"/>
              <a:gd name="connsiteX1" fmla="*/ 100021 w 2264421"/>
              <a:gd name="connsiteY1" fmla="*/ 1785102 h 4733339"/>
              <a:gd name="connsiteX2" fmla="*/ 147523 w 2264421"/>
              <a:gd name="connsiteY2" fmla="*/ 918203 h 4733339"/>
              <a:gd name="connsiteX3" fmla="*/ 64395 w 2264421"/>
              <a:gd name="connsiteY3" fmla="*/ 900390 h 4733339"/>
              <a:gd name="connsiteX4" fmla="*/ 64856 w 2264421"/>
              <a:gd name="connsiteY4" fmla="*/ 659762 h 4733339"/>
              <a:gd name="connsiteX5" fmla="*/ 115977 w 2264421"/>
              <a:gd name="connsiteY5" fmla="*/ 273188 h 4733339"/>
              <a:gd name="connsiteX6" fmla="*/ 633180 w 2264421"/>
              <a:gd name="connsiteY6" fmla="*/ 546322 h 4733339"/>
              <a:gd name="connsiteX7" fmla="*/ 1055600 w 2264421"/>
              <a:gd name="connsiteY7" fmla="*/ 2994 h 4733339"/>
              <a:gd name="connsiteX8" fmla="*/ 1279634 w 2264421"/>
              <a:gd name="connsiteY8" fmla="*/ 423651 h 4733339"/>
              <a:gd name="connsiteX9" fmla="*/ 1326526 w 2264421"/>
              <a:gd name="connsiteY9" fmla="*/ 533067 h 4733339"/>
              <a:gd name="connsiteX10" fmla="*/ 1432034 w 2264421"/>
              <a:gd name="connsiteY10" fmla="*/ 400205 h 4733339"/>
              <a:gd name="connsiteX11" fmla="*/ 1451572 w 2264421"/>
              <a:gd name="connsiteY11" fmla="*/ 251713 h 4733339"/>
              <a:gd name="connsiteX12" fmla="*/ 1557080 w 2264421"/>
              <a:gd name="connsiteY12" fmla="*/ 368944 h 4733339"/>
              <a:gd name="connsiteX13" fmla="*/ 1622604 w 2264421"/>
              <a:gd name="connsiteY13" fmla="*/ 366568 h 4733339"/>
              <a:gd name="connsiteX14" fmla="*/ 1740742 w 2264421"/>
              <a:gd name="connsiteY14" fmla="*/ 400205 h 4733339"/>
              <a:gd name="connsiteX15" fmla="*/ 1760280 w 2264421"/>
              <a:gd name="connsiteY15" fmla="*/ 548698 h 4733339"/>
              <a:gd name="connsiteX16" fmla="*/ 1846249 w 2264421"/>
              <a:gd name="connsiteY16" fmla="*/ 423652 h 4733339"/>
              <a:gd name="connsiteX17" fmla="*/ 1862462 w 2264421"/>
              <a:gd name="connsiteY17" fmla="*/ 526783 h 4733339"/>
              <a:gd name="connsiteX18" fmla="*/ 1928311 w 2264421"/>
              <a:gd name="connsiteY18" fmla="*/ 673744 h 4733339"/>
              <a:gd name="connsiteX19" fmla="*/ 1889234 w 2264421"/>
              <a:gd name="connsiteY19" fmla="*/ 783159 h 4733339"/>
              <a:gd name="connsiteX20" fmla="*/ 1889234 w 2264421"/>
              <a:gd name="connsiteY20" fmla="*/ 1005898 h 4733339"/>
              <a:gd name="connsiteX21" fmla="*/ 1916588 w 2264421"/>
              <a:gd name="connsiteY21" fmla="*/ 826144 h 4733339"/>
              <a:gd name="connsiteX22" fmla="*/ 2026003 w 2264421"/>
              <a:gd name="connsiteY22" fmla="*/ 779252 h 4733339"/>
              <a:gd name="connsiteX23" fmla="*/ 2022096 w 2264421"/>
              <a:gd name="connsiteY23" fmla="*/ 880852 h 4733339"/>
              <a:gd name="connsiteX24" fmla="*/ 2119788 w 2264421"/>
              <a:gd name="connsiteY24" fmla="*/ 767528 h 4733339"/>
              <a:gd name="connsiteX25" fmla="*/ 2131511 w 2264421"/>
              <a:gd name="connsiteY25" fmla="*/ 861313 h 4733339"/>
              <a:gd name="connsiteX26" fmla="*/ 2174496 w 2264421"/>
              <a:gd name="connsiteY26" fmla="*/ 927744 h 4733339"/>
              <a:gd name="connsiteX27" fmla="*/ 2123696 w 2264421"/>
              <a:gd name="connsiteY27" fmla="*/ 966821 h 4733339"/>
              <a:gd name="connsiteX28" fmla="*/ 2115880 w 2264421"/>
              <a:gd name="connsiteY28" fmla="*/ 1302882 h 4733339"/>
              <a:gd name="connsiteX29" fmla="*/ 2182310 w 2264421"/>
              <a:gd name="connsiteY29" fmla="*/ 1189559 h 4733339"/>
              <a:gd name="connsiteX30" fmla="*/ 2201848 w 2264421"/>
              <a:gd name="connsiteY30" fmla="*/ 1467005 h 4733339"/>
              <a:gd name="connsiteX31" fmla="*/ 2264371 w 2264421"/>
              <a:gd name="connsiteY31" fmla="*/ 1517805 h 4733339"/>
              <a:gd name="connsiteX32" fmla="*/ 2240925 w 2264421"/>
              <a:gd name="connsiteY32" fmla="*/ 2178205 h 4733339"/>
              <a:gd name="connsiteX33" fmla="*/ 2115879 w 2264421"/>
              <a:gd name="connsiteY33" fmla="*/ 2486913 h 4733339"/>
              <a:gd name="connsiteX34" fmla="*/ 2068988 w 2264421"/>
              <a:gd name="connsiteY34" fmla="*/ 2897221 h 4733339"/>
              <a:gd name="connsiteX35" fmla="*/ 2049449 w 2264421"/>
              <a:gd name="connsiteY35" fmla="*/ 3334882 h 4733339"/>
              <a:gd name="connsiteX36" fmla="*/ 2014280 w 2264421"/>
              <a:gd name="connsiteY36" fmla="*/ 3424759 h 4733339"/>
              <a:gd name="connsiteX37" fmla="*/ 2057266 w 2264421"/>
              <a:gd name="connsiteY37" fmla="*/ 3510728 h 4733339"/>
              <a:gd name="connsiteX38" fmla="*/ 2022097 w 2264421"/>
              <a:gd name="connsiteY38" fmla="*/ 3600605 h 4733339"/>
              <a:gd name="connsiteX39" fmla="*/ 2022097 w 2264421"/>
              <a:gd name="connsiteY39" fmla="*/ 3897590 h 4733339"/>
              <a:gd name="connsiteX40" fmla="*/ 1959573 w 2264421"/>
              <a:gd name="connsiteY40" fmla="*/ 3600605 h 4733339"/>
              <a:gd name="connsiteX41" fmla="*/ 1873604 w 2264421"/>
              <a:gd name="connsiteY41" fmla="*/ 3663128 h 4733339"/>
              <a:gd name="connsiteX42" fmla="*/ 1869697 w 2264421"/>
              <a:gd name="connsiteY42" fmla="*/ 4089067 h 4733339"/>
              <a:gd name="connsiteX43" fmla="*/ 1818898 w 2264421"/>
              <a:gd name="connsiteY43" fmla="*/ 3975744 h 4733339"/>
              <a:gd name="connsiteX44" fmla="*/ 1818898 w 2264421"/>
              <a:gd name="connsiteY44" fmla="*/ 4315713 h 4733339"/>
              <a:gd name="connsiteX45" fmla="*/ 1752468 w 2264421"/>
              <a:gd name="connsiteY45" fmla="*/ 3866329 h 4733339"/>
              <a:gd name="connsiteX46" fmla="*/ 1607883 w 2264421"/>
              <a:gd name="connsiteY46" fmla="*/ 3272360 h 4733339"/>
              <a:gd name="connsiteX47" fmla="*/ 1768099 w 2264421"/>
              <a:gd name="connsiteY47" fmla="*/ 4671313 h 4733339"/>
              <a:gd name="connsiteX48" fmla="*/ 1420315 w 2264421"/>
              <a:gd name="connsiteY48" fmla="*/ 3522452 h 4733339"/>
              <a:gd name="connsiteX49" fmla="*/ 1412500 w 2264421"/>
              <a:gd name="connsiteY49" fmla="*/ 4268821 h 4733339"/>
              <a:gd name="connsiteX50" fmla="*/ 1342161 w 2264421"/>
              <a:gd name="connsiteY50" fmla="*/ 4018728 h 4733339"/>
              <a:gd name="connsiteX51" fmla="*/ 1342160 w 2264421"/>
              <a:gd name="connsiteY51" fmla="*/ 4432944 h 4733339"/>
              <a:gd name="connsiteX52" fmla="*/ 1181946 w 2264421"/>
              <a:gd name="connsiteY52" fmla="*/ 4135959 h 4733339"/>
              <a:gd name="connsiteX53" fmla="*/ 1045176 w 2264421"/>
              <a:gd name="connsiteY53" fmla="*/ 3827252 h 4733339"/>
              <a:gd name="connsiteX54" fmla="*/ 982653 w 2264421"/>
              <a:gd name="connsiteY54" fmla="*/ 3874144 h 4733339"/>
              <a:gd name="connsiteX55" fmla="*/ 978746 w 2264421"/>
              <a:gd name="connsiteY55" fmla="*/ 3971835 h 4733339"/>
              <a:gd name="connsiteX56" fmla="*/ 897548 w 2264421"/>
              <a:gd name="connsiteY56" fmla="*/ 3957981 h 4733339"/>
              <a:gd name="connsiteX57" fmla="*/ 836293 w 2264421"/>
              <a:gd name="connsiteY57" fmla="*/ 3803907 h 4733339"/>
              <a:gd name="connsiteX58" fmla="*/ 770978 w 2264421"/>
              <a:gd name="connsiteY58" fmla="*/ 4189855 h 4733339"/>
              <a:gd name="connsiteX59" fmla="*/ 687851 w 2264421"/>
              <a:gd name="connsiteY59" fmla="*/ 3857347 h 4733339"/>
              <a:gd name="connsiteX60" fmla="*/ 616599 w 2264421"/>
              <a:gd name="connsiteY60" fmla="*/ 4237357 h 4733339"/>
              <a:gd name="connsiteX61" fmla="*/ 449113 w 2264421"/>
              <a:gd name="connsiteY61" fmla="*/ 4127357 h 4733339"/>
              <a:gd name="connsiteX62" fmla="*/ 271836 w 2264421"/>
              <a:gd name="connsiteY62" fmla="*/ 2669688 h 4733339"/>
              <a:gd name="connsiteX63" fmla="*/ 296738 w 2264421"/>
              <a:gd name="connsiteY63" fmla="*/ 3861862 h 4733339"/>
              <a:gd name="connsiteX64" fmla="*/ 199413 w 2264421"/>
              <a:gd name="connsiteY64" fmla="*/ 2502764 h 4733339"/>
              <a:gd name="connsiteX65" fmla="*/ 141200 w 2264421"/>
              <a:gd name="connsiteY65" fmla="*/ 2795004 h 4733339"/>
              <a:gd name="connsiteX66" fmla="*/ 77048 w 2264421"/>
              <a:gd name="connsiteY66" fmla="*/ 2455263 h 4733339"/>
              <a:gd name="connsiteX67" fmla="*/ 21288 w 2264421"/>
              <a:gd name="connsiteY67" fmla="*/ 2662455 h 4733339"/>
              <a:gd name="connsiteX68" fmla="*/ 52521 w 2264421"/>
              <a:gd name="connsiteY68" fmla="*/ 1903856 h 4733339"/>
              <a:gd name="connsiteX69" fmla="*/ 117443 w 2264421"/>
              <a:gd name="connsiteY69" fmla="*/ 1992795 h 4733339"/>
              <a:gd name="connsiteX0" fmla="*/ 117443 w 2264421"/>
              <a:gd name="connsiteY0" fmla="*/ 1993015 h 4733559"/>
              <a:gd name="connsiteX1" fmla="*/ 100021 w 2264421"/>
              <a:gd name="connsiteY1" fmla="*/ 1785322 h 4733559"/>
              <a:gd name="connsiteX2" fmla="*/ 147523 w 2264421"/>
              <a:gd name="connsiteY2" fmla="*/ 918423 h 4733559"/>
              <a:gd name="connsiteX3" fmla="*/ 64395 w 2264421"/>
              <a:gd name="connsiteY3" fmla="*/ 900610 h 4733559"/>
              <a:gd name="connsiteX4" fmla="*/ 64856 w 2264421"/>
              <a:gd name="connsiteY4" fmla="*/ 659982 h 4733559"/>
              <a:gd name="connsiteX5" fmla="*/ 115977 w 2264421"/>
              <a:gd name="connsiteY5" fmla="*/ 273408 h 4733559"/>
              <a:gd name="connsiteX6" fmla="*/ 633180 w 2264421"/>
              <a:gd name="connsiteY6" fmla="*/ 546542 h 4733559"/>
              <a:gd name="connsiteX7" fmla="*/ 1055600 w 2264421"/>
              <a:gd name="connsiteY7" fmla="*/ 3214 h 4733559"/>
              <a:gd name="connsiteX8" fmla="*/ 1256188 w 2264421"/>
              <a:gd name="connsiteY8" fmla="*/ 525471 h 4733559"/>
              <a:gd name="connsiteX9" fmla="*/ 1279634 w 2264421"/>
              <a:gd name="connsiteY9" fmla="*/ 423871 h 4733559"/>
              <a:gd name="connsiteX10" fmla="*/ 1326526 w 2264421"/>
              <a:gd name="connsiteY10" fmla="*/ 533287 h 4733559"/>
              <a:gd name="connsiteX11" fmla="*/ 1432034 w 2264421"/>
              <a:gd name="connsiteY11" fmla="*/ 400425 h 4733559"/>
              <a:gd name="connsiteX12" fmla="*/ 1451572 w 2264421"/>
              <a:gd name="connsiteY12" fmla="*/ 251933 h 4733559"/>
              <a:gd name="connsiteX13" fmla="*/ 1557080 w 2264421"/>
              <a:gd name="connsiteY13" fmla="*/ 369164 h 4733559"/>
              <a:gd name="connsiteX14" fmla="*/ 1622604 w 2264421"/>
              <a:gd name="connsiteY14" fmla="*/ 366788 h 4733559"/>
              <a:gd name="connsiteX15" fmla="*/ 1740742 w 2264421"/>
              <a:gd name="connsiteY15" fmla="*/ 400425 h 4733559"/>
              <a:gd name="connsiteX16" fmla="*/ 1760280 w 2264421"/>
              <a:gd name="connsiteY16" fmla="*/ 548918 h 4733559"/>
              <a:gd name="connsiteX17" fmla="*/ 1846249 w 2264421"/>
              <a:gd name="connsiteY17" fmla="*/ 423872 h 4733559"/>
              <a:gd name="connsiteX18" fmla="*/ 1862462 w 2264421"/>
              <a:gd name="connsiteY18" fmla="*/ 527003 h 4733559"/>
              <a:gd name="connsiteX19" fmla="*/ 1928311 w 2264421"/>
              <a:gd name="connsiteY19" fmla="*/ 673964 h 4733559"/>
              <a:gd name="connsiteX20" fmla="*/ 1889234 w 2264421"/>
              <a:gd name="connsiteY20" fmla="*/ 783379 h 4733559"/>
              <a:gd name="connsiteX21" fmla="*/ 1889234 w 2264421"/>
              <a:gd name="connsiteY21" fmla="*/ 1006118 h 4733559"/>
              <a:gd name="connsiteX22" fmla="*/ 1916588 w 2264421"/>
              <a:gd name="connsiteY22" fmla="*/ 826364 h 4733559"/>
              <a:gd name="connsiteX23" fmla="*/ 2026003 w 2264421"/>
              <a:gd name="connsiteY23" fmla="*/ 779472 h 4733559"/>
              <a:gd name="connsiteX24" fmla="*/ 2022096 w 2264421"/>
              <a:gd name="connsiteY24" fmla="*/ 881072 h 4733559"/>
              <a:gd name="connsiteX25" fmla="*/ 2119788 w 2264421"/>
              <a:gd name="connsiteY25" fmla="*/ 767748 h 4733559"/>
              <a:gd name="connsiteX26" fmla="*/ 2131511 w 2264421"/>
              <a:gd name="connsiteY26" fmla="*/ 861533 h 4733559"/>
              <a:gd name="connsiteX27" fmla="*/ 2174496 w 2264421"/>
              <a:gd name="connsiteY27" fmla="*/ 927964 h 4733559"/>
              <a:gd name="connsiteX28" fmla="*/ 2123696 w 2264421"/>
              <a:gd name="connsiteY28" fmla="*/ 967041 h 4733559"/>
              <a:gd name="connsiteX29" fmla="*/ 2115880 w 2264421"/>
              <a:gd name="connsiteY29" fmla="*/ 1303102 h 4733559"/>
              <a:gd name="connsiteX30" fmla="*/ 2182310 w 2264421"/>
              <a:gd name="connsiteY30" fmla="*/ 1189779 h 4733559"/>
              <a:gd name="connsiteX31" fmla="*/ 2201848 w 2264421"/>
              <a:gd name="connsiteY31" fmla="*/ 1467225 h 4733559"/>
              <a:gd name="connsiteX32" fmla="*/ 2264371 w 2264421"/>
              <a:gd name="connsiteY32" fmla="*/ 1518025 h 4733559"/>
              <a:gd name="connsiteX33" fmla="*/ 2240925 w 2264421"/>
              <a:gd name="connsiteY33" fmla="*/ 2178425 h 4733559"/>
              <a:gd name="connsiteX34" fmla="*/ 2115879 w 2264421"/>
              <a:gd name="connsiteY34" fmla="*/ 2487133 h 4733559"/>
              <a:gd name="connsiteX35" fmla="*/ 2068988 w 2264421"/>
              <a:gd name="connsiteY35" fmla="*/ 2897441 h 4733559"/>
              <a:gd name="connsiteX36" fmla="*/ 2049449 w 2264421"/>
              <a:gd name="connsiteY36" fmla="*/ 3335102 h 4733559"/>
              <a:gd name="connsiteX37" fmla="*/ 2014280 w 2264421"/>
              <a:gd name="connsiteY37" fmla="*/ 3424979 h 4733559"/>
              <a:gd name="connsiteX38" fmla="*/ 2057266 w 2264421"/>
              <a:gd name="connsiteY38" fmla="*/ 3510948 h 4733559"/>
              <a:gd name="connsiteX39" fmla="*/ 2022097 w 2264421"/>
              <a:gd name="connsiteY39" fmla="*/ 3600825 h 4733559"/>
              <a:gd name="connsiteX40" fmla="*/ 2022097 w 2264421"/>
              <a:gd name="connsiteY40" fmla="*/ 3897810 h 4733559"/>
              <a:gd name="connsiteX41" fmla="*/ 1959573 w 2264421"/>
              <a:gd name="connsiteY41" fmla="*/ 3600825 h 4733559"/>
              <a:gd name="connsiteX42" fmla="*/ 1873604 w 2264421"/>
              <a:gd name="connsiteY42" fmla="*/ 3663348 h 4733559"/>
              <a:gd name="connsiteX43" fmla="*/ 1869697 w 2264421"/>
              <a:gd name="connsiteY43" fmla="*/ 4089287 h 4733559"/>
              <a:gd name="connsiteX44" fmla="*/ 1818898 w 2264421"/>
              <a:gd name="connsiteY44" fmla="*/ 3975964 h 4733559"/>
              <a:gd name="connsiteX45" fmla="*/ 1818898 w 2264421"/>
              <a:gd name="connsiteY45" fmla="*/ 4315933 h 4733559"/>
              <a:gd name="connsiteX46" fmla="*/ 1752468 w 2264421"/>
              <a:gd name="connsiteY46" fmla="*/ 3866549 h 4733559"/>
              <a:gd name="connsiteX47" fmla="*/ 1607883 w 2264421"/>
              <a:gd name="connsiteY47" fmla="*/ 3272580 h 4733559"/>
              <a:gd name="connsiteX48" fmla="*/ 1768099 w 2264421"/>
              <a:gd name="connsiteY48" fmla="*/ 4671533 h 4733559"/>
              <a:gd name="connsiteX49" fmla="*/ 1420315 w 2264421"/>
              <a:gd name="connsiteY49" fmla="*/ 3522672 h 4733559"/>
              <a:gd name="connsiteX50" fmla="*/ 1412500 w 2264421"/>
              <a:gd name="connsiteY50" fmla="*/ 4269041 h 4733559"/>
              <a:gd name="connsiteX51" fmla="*/ 1342161 w 2264421"/>
              <a:gd name="connsiteY51" fmla="*/ 4018948 h 4733559"/>
              <a:gd name="connsiteX52" fmla="*/ 1342160 w 2264421"/>
              <a:gd name="connsiteY52" fmla="*/ 4433164 h 4733559"/>
              <a:gd name="connsiteX53" fmla="*/ 1181946 w 2264421"/>
              <a:gd name="connsiteY53" fmla="*/ 4136179 h 4733559"/>
              <a:gd name="connsiteX54" fmla="*/ 1045176 w 2264421"/>
              <a:gd name="connsiteY54" fmla="*/ 3827472 h 4733559"/>
              <a:gd name="connsiteX55" fmla="*/ 982653 w 2264421"/>
              <a:gd name="connsiteY55" fmla="*/ 3874364 h 4733559"/>
              <a:gd name="connsiteX56" fmla="*/ 978746 w 2264421"/>
              <a:gd name="connsiteY56" fmla="*/ 3972055 h 4733559"/>
              <a:gd name="connsiteX57" fmla="*/ 897548 w 2264421"/>
              <a:gd name="connsiteY57" fmla="*/ 3958201 h 4733559"/>
              <a:gd name="connsiteX58" fmla="*/ 836293 w 2264421"/>
              <a:gd name="connsiteY58" fmla="*/ 3804127 h 4733559"/>
              <a:gd name="connsiteX59" fmla="*/ 770978 w 2264421"/>
              <a:gd name="connsiteY59" fmla="*/ 4190075 h 4733559"/>
              <a:gd name="connsiteX60" fmla="*/ 687851 w 2264421"/>
              <a:gd name="connsiteY60" fmla="*/ 3857567 h 4733559"/>
              <a:gd name="connsiteX61" fmla="*/ 616599 w 2264421"/>
              <a:gd name="connsiteY61" fmla="*/ 4237577 h 4733559"/>
              <a:gd name="connsiteX62" fmla="*/ 449113 w 2264421"/>
              <a:gd name="connsiteY62" fmla="*/ 4127577 h 4733559"/>
              <a:gd name="connsiteX63" fmla="*/ 271836 w 2264421"/>
              <a:gd name="connsiteY63" fmla="*/ 2669908 h 4733559"/>
              <a:gd name="connsiteX64" fmla="*/ 296738 w 2264421"/>
              <a:gd name="connsiteY64" fmla="*/ 3862082 h 4733559"/>
              <a:gd name="connsiteX65" fmla="*/ 199413 w 2264421"/>
              <a:gd name="connsiteY65" fmla="*/ 2502984 h 4733559"/>
              <a:gd name="connsiteX66" fmla="*/ 141200 w 2264421"/>
              <a:gd name="connsiteY66" fmla="*/ 2795224 h 4733559"/>
              <a:gd name="connsiteX67" fmla="*/ 77048 w 2264421"/>
              <a:gd name="connsiteY67" fmla="*/ 2455483 h 4733559"/>
              <a:gd name="connsiteX68" fmla="*/ 21288 w 2264421"/>
              <a:gd name="connsiteY68" fmla="*/ 2662675 h 4733559"/>
              <a:gd name="connsiteX69" fmla="*/ 52521 w 2264421"/>
              <a:gd name="connsiteY69" fmla="*/ 1904076 h 4733559"/>
              <a:gd name="connsiteX70" fmla="*/ 117443 w 2264421"/>
              <a:gd name="connsiteY70" fmla="*/ 1993015 h 4733559"/>
              <a:gd name="connsiteX0" fmla="*/ 117443 w 2264421"/>
              <a:gd name="connsiteY0" fmla="*/ 1992541 h 4733085"/>
              <a:gd name="connsiteX1" fmla="*/ 100021 w 2264421"/>
              <a:gd name="connsiteY1" fmla="*/ 1784848 h 4733085"/>
              <a:gd name="connsiteX2" fmla="*/ 147523 w 2264421"/>
              <a:gd name="connsiteY2" fmla="*/ 917949 h 4733085"/>
              <a:gd name="connsiteX3" fmla="*/ 64395 w 2264421"/>
              <a:gd name="connsiteY3" fmla="*/ 900136 h 4733085"/>
              <a:gd name="connsiteX4" fmla="*/ 64856 w 2264421"/>
              <a:gd name="connsiteY4" fmla="*/ 659508 h 4733085"/>
              <a:gd name="connsiteX5" fmla="*/ 115977 w 2264421"/>
              <a:gd name="connsiteY5" fmla="*/ 272934 h 4733085"/>
              <a:gd name="connsiteX6" fmla="*/ 633180 w 2264421"/>
              <a:gd name="connsiteY6" fmla="*/ 546068 h 4733085"/>
              <a:gd name="connsiteX7" fmla="*/ 1055600 w 2264421"/>
              <a:gd name="connsiteY7" fmla="*/ 2740 h 4733085"/>
              <a:gd name="connsiteX8" fmla="*/ 1181942 w 2264421"/>
              <a:gd name="connsiteY8" fmla="*/ 384320 h 4733085"/>
              <a:gd name="connsiteX9" fmla="*/ 1256188 w 2264421"/>
              <a:gd name="connsiteY9" fmla="*/ 524997 h 4733085"/>
              <a:gd name="connsiteX10" fmla="*/ 1279634 w 2264421"/>
              <a:gd name="connsiteY10" fmla="*/ 423397 h 4733085"/>
              <a:gd name="connsiteX11" fmla="*/ 1326526 w 2264421"/>
              <a:gd name="connsiteY11" fmla="*/ 532813 h 4733085"/>
              <a:gd name="connsiteX12" fmla="*/ 1432034 w 2264421"/>
              <a:gd name="connsiteY12" fmla="*/ 399951 h 4733085"/>
              <a:gd name="connsiteX13" fmla="*/ 1451572 w 2264421"/>
              <a:gd name="connsiteY13" fmla="*/ 251459 h 4733085"/>
              <a:gd name="connsiteX14" fmla="*/ 1557080 w 2264421"/>
              <a:gd name="connsiteY14" fmla="*/ 368690 h 4733085"/>
              <a:gd name="connsiteX15" fmla="*/ 1622604 w 2264421"/>
              <a:gd name="connsiteY15" fmla="*/ 366314 h 4733085"/>
              <a:gd name="connsiteX16" fmla="*/ 1740742 w 2264421"/>
              <a:gd name="connsiteY16" fmla="*/ 399951 h 4733085"/>
              <a:gd name="connsiteX17" fmla="*/ 1760280 w 2264421"/>
              <a:gd name="connsiteY17" fmla="*/ 548444 h 4733085"/>
              <a:gd name="connsiteX18" fmla="*/ 1846249 w 2264421"/>
              <a:gd name="connsiteY18" fmla="*/ 423398 h 4733085"/>
              <a:gd name="connsiteX19" fmla="*/ 1862462 w 2264421"/>
              <a:gd name="connsiteY19" fmla="*/ 526529 h 4733085"/>
              <a:gd name="connsiteX20" fmla="*/ 1928311 w 2264421"/>
              <a:gd name="connsiteY20" fmla="*/ 673490 h 4733085"/>
              <a:gd name="connsiteX21" fmla="*/ 1889234 w 2264421"/>
              <a:gd name="connsiteY21" fmla="*/ 782905 h 4733085"/>
              <a:gd name="connsiteX22" fmla="*/ 1889234 w 2264421"/>
              <a:gd name="connsiteY22" fmla="*/ 1005644 h 4733085"/>
              <a:gd name="connsiteX23" fmla="*/ 1916588 w 2264421"/>
              <a:gd name="connsiteY23" fmla="*/ 825890 h 4733085"/>
              <a:gd name="connsiteX24" fmla="*/ 2026003 w 2264421"/>
              <a:gd name="connsiteY24" fmla="*/ 778998 h 4733085"/>
              <a:gd name="connsiteX25" fmla="*/ 2022096 w 2264421"/>
              <a:gd name="connsiteY25" fmla="*/ 880598 h 4733085"/>
              <a:gd name="connsiteX26" fmla="*/ 2119788 w 2264421"/>
              <a:gd name="connsiteY26" fmla="*/ 767274 h 4733085"/>
              <a:gd name="connsiteX27" fmla="*/ 2131511 w 2264421"/>
              <a:gd name="connsiteY27" fmla="*/ 861059 h 4733085"/>
              <a:gd name="connsiteX28" fmla="*/ 2174496 w 2264421"/>
              <a:gd name="connsiteY28" fmla="*/ 927490 h 4733085"/>
              <a:gd name="connsiteX29" fmla="*/ 2123696 w 2264421"/>
              <a:gd name="connsiteY29" fmla="*/ 966567 h 4733085"/>
              <a:gd name="connsiteX30" fmla="*/ 2115880 w 2264421"/>
              <a:gd name="connsiteY30" fmla="*/ 1302628 h 4733085"/>
              <a:gd name="connsiteX31" fmla="*/ 2182310 w 2264421"/>
              <a:gd name="connsiteY31" fmla="*/ 1189305 h 4733085"/>
              <a:gd name="connsiteX32" fmla="*/ 2201848 w 2264421"/>
              <a:gd name="connsiteY32" fmla="*/ 1466751 h 4733085"/>
              <a:gd name="connsiteX33" fmla="*/ 2264371 w 2264421"/>
              <a:gd name="connsiteY33" fmla="*/ 1517551 h 4733085"/>
              <a:gd name="connsiteX34" fmla="*/ 2240925 w 2264421"/>
              <a:gd name="connsiteY34" fmla="*/ 2177951 h 4733085"/>
              <a:gd name="connsiteX35" fmla="*/ 2115879 w 2264421"/>
              <a:gd name="connsiteY35" fmla="*/ 2486659 h 4733085"/>
              <a:gd name="connsiteX36" fmla="*/ 2068988 w 2264421"/>
              <a:gd name="connsiteY36" fmla="*/ 2896967 h 4733085"/>
              <a:gd name="connsiteX37" fmla="*/ 2049449 w 2264421"/>
              <a:gd name="connsiteY37" fmla="*/ 3334628 h 4733085"/>
              <a:gd name="connsiteX38" fmla="*/ 2014280 w 2264421"/>
              <a:gd name="connsiteY38" fmla="*/ 3424505 h 4733085"/>
              <a:gd name="connsiteX39" fmla="*/ 2057266 w 2264421"/>
              <a:gd name="connsiteY39" fmla="*/ 3510474 h 4733085"/>
              <a:gd name="connsiteX40" fmla="*/ 2022097 w 2264421"/>
              <a:gd name="connsiteY40" fmla="*/ 3600351 h 4733085"/>
              <a:gd name="connsiteX41" fmla="*/ 2022097 w 2264421"/>
              <a:gd name="connsiteY41" fmla="*/ 3897336 h 4733085"/>
              <a:gd name="connsiteX42" fmla="*/ 1959573 w 2264421"/>
              <a:gd name="connsiteY42" fmla="*/ 3600351 h 4733085"/>
              <a:gd name="connsiteX43" fmla="*/ 1873604 w 2264421"/>
              <a:gd name="connsiteY43" fmla="*/ 3662874 h 4733085"/>
              <a:gd name="connsiteX44" fmla="*/ 1869697 w 2264421"/>
              <a:gd name="connsiteY44" fmla="*/ 4088813 h 4733085"/>
              <a:gd name="connsiteX45" fmla="*/ 1818898 w 2264421"/>
              <a:gd name="connsiteY45" fmla="*/ 3975490 h 4733085"/>
              <a:gd name="connsiteX46" fmla="*/ 1818898 w 2264421"/>
              <a:gd name="connsiteY46" fmla="*/ 4315459 h 4733085"/>
              <a:gd name="connsiteX47" fmla="*/ 1752468 w 2264421"/>
              <a:gd name="connsiteY47" fmla="*/ 3866075 h 4733085"/>
              <a:gd name="connsiteX48" fmla="*/ 1607883 w 2264421"/>
              <a:gd name="connsiteY48" fmla="*/ 3272106 h 4733085"/>
              <a:gd name="connsiteX49" fmla="*/ 1768099 w 2264421"/>
              <a:gd name="connsiteY49" fmla="*/ 4671059 h 4733085"/>
              <a:gd name="connsiteX50" fmla="*/ 1420315 w 2264421"/>
              <a:gd name="connsiteY50" fmla="*/ 3522198 h 4733085"/>
              <a:gd name="connsiteX51" fmla="*/ 1412500 w 2264421"/>
              <a:gd name="connsiteY51" fmla="*/ 4268567 h 4733085"/>
              <a:gd name="connsiteX52" fmla="*/ 1342161 w 2264421"/>
              <a:gd name="connsiteY52" fmla="*/ 4018474 h 4733085"/>
              <a:gd name="connsiteX53" fmla="*/ 1342160 w 2264421"/>
              <a:gd name="connsiteY53" fmla="*/ 4432690 h 4733085"/>
              <a:gd name="connsiteX54" fmla="*/ 1181946 w 2264421"/>
              <a:gd name="connsiteY54" fmla="*/ 4135705 h 4733085"/>
              <a:gd name="connsiteX55" fmla="*/ 1045176 w 2264421"/>
              <a:gd name="connsiteY55" fmla="*/ 3826998 h 4733085"/>
              <a:gd name="connsiteX56" fmla="*/ 982653 w 2264421"/>
              <a:gd name="connsiteY56" fmla="*/ 3873890 h 4733085"/>
              <a:gd name="connsiteX57" fmla="*/ 978746 w 2264421"/>
              <a:gd name="connsiteY57" fmla="*/ 3971581 h 4733085"/>
              <a:gd name="connsiteX58" fmla="*/ 897548 w 2264421"/>
              <a:gd name="connsiteY58" fmla="*/ 3957727 h 4733085"/>
              <a:gd name="connsiteX59" fmla="*/ 836293 w 2264421"/>
              <a:gd name="connsiteY59" fmla="*/ 3803653 h 4733085"/>
              <a:gd name="connsiteX60" fmla="*/ 770978 w 2264421"/>
              <a:gd name="connsiteY60" fmla="*/ 4189601 h 4733085"/>
              <a:gd name="connsiteX61" fmla="*/ 687851 w 2264421"/>
              <a:gd name="connsiteY61" fmla="*/ 3857093 h 4733085"/>
              <a:gd name="connsiteX62" fmla="*/ 616599 w 2264421"/>
              <a:gd name="connsiteY62" fmla="*/ 4237103 h 4733085"/>
              <a:gd name="connsiteX63" fmla="*/ 449113 w 2264421"/>
              <a:gd name="connsiteY63" fmla="*/ 4127103 h 4733085"/>
              <a:gd name="connsiteX64" fmla="*/ 271836 w 2264421"/>
              <a:gd name="connsiteY64" fmla="*/ 2669434 h 4733085"/>
              <a:gd name="connsiteX65" fmla="*/ 296738 w 2264421"/>
              <a:gd name="connsiteY65" fmla="*/ 3861608 h 4733085"/>
              <a:gd name="connsiteX66" fmla="*/ 199413 w 2264421"/>
              <a:gd name="connsiteY66" fmla="*/ 2502510 h 4733085"/>
              <a:gd name="connsiteX67" fmla="*/ 141200 w 2264421"/>
              <a:gd name="connsiteY67" fmla="*/ 2794750 h 4733085"/>
              <a:gd name="connsiteX68" fmla="*/ 77048 w 2264421"/>
              <a:gd name="connsiteY68" fmla="*/ 2455009 h 4733085"/>
              <a:gd name="connsiteX69" fmla="*/ 21288 w 2264421"/>
              <a:gd name="connsiteY69" fmla="*/ 2662201 h 4733085"/>
              <a:gd name="connsiteX70" fmla="*/ 52521 w 2264421"/>
              <a:gd name="connsiteY70" fmla="*/ 1903602 h 4733085"/>
              <a:gd name="connsiteX71" fmla="*/ 117443 w 2264421"/>
              <a:gd name="connsiteY71" fmla="*/ 1992541 h 4733085"/>
              <a:gd name="connsiteX0" fmla="*/ 117443 w 2264421"/>
              <a:gd name="connsiteY0" fmla="*/ 1994536 h 4735080"/>
              <a:gd name="connsiteX1" fmla="*/ 100021 w 2264421"/>
              <a:gd name="connsiteY1" fmla="*/ 1786843 h 4735080"/>
              <a:gd name="connsiteX2" fmla="*/ 147523 w 2264421"/>
              <a:gd name="connsiteY2" fmla="*/ 919944 h 4735080"/>
              <a:gd name="connsiteX3" fmla="*/ 64395 w 2264421"/>
              <a:gd name="connsiteY3" fmla="*/ 902131 h 4735080"/>
              <a:gd name="connsiteX4" fmla="*/ 64856 w 2264421"/>
              <a:gd name="connsiteY4" fmla="*/ 661503 h 4735080"/>
              <a:gd name="connsiteX5" fmla="*/ 115977 w 2264421"/>
              <a:gd name="connsiteY5" fmla="*/ 274929 h 4735080"/>
              <a:gd name="connsiteX6" fmla="*/ 633180 w 2264421"/>
              <a:gd name="connsiteY6" fmla="*/ 548063 h 4735080"/>
              <a:gd name="connsiteX7" fmla="*/ 1055600 w 2264421"/>
              <a:gd name="connsiteY7" fmla="*/ 4735 h 4735080"/>
              <a:gd name="connsiteX8" fmla="*/ 1080342 w 2264421"/>
              <a:gd name="connsiteY8" fmla="*/ 413668 h 4735080"/>
              <a:gd name="connsiteX9" fmla="*/ 1181942 w 2264421"/>
              <a:gd name="connsiteY9" fmla="*/ 386315 h 4735080"/>
              <a:gd name="connsiteX10" fmla="*/ 1256188 w 2264421"/>
              <a:gd name="connsiteY10" fmla="*/ 526992 h 4735080"/>
              <a:gd name="connsiteX11" fmla="*/ 1279634 w 2264421"/>
              <a:gd name="connsiteY11" fmla="*/ 425392 h 4735080"/>
              <a:gd name="connsiteX12" fmla="*/ 1326526 w 2264421"/>
              <a:gd name="connsiteY12" fmla="*/ 534808 h 4735080"/>
              <a:gd name="connsiteX13" fmla="*/ 1432034 w 2264421"/>
              <a:gd name="connsiteY13" fmla="*/ 401946 h 4735080"/>
              <a:gd name="connsiteX14" fmla="*/ 1451572 w 2264421"/>
              <a:gd name="connsiteY14" fmla="*/ 253454 h 4735080"/>
              <a:gd name="connsiteX15" fmla="*/ 1557080 w 2264421"/>
              <a:gd name="connsiteY15" fmla="*/ 370685 h 4735080"/>
              <a:gd name="connsiteX16" fmla="*/ 1622604 w 2264421"/>
              <a:gd name="connsiteY16" fmla="*/ 368309 h 4735080"/>
              <a:gd name="connsiteX17" fmla="*/ 1740742 w 2264421"/>
              <a:gd name="connsiteY17" fmla="*/ 401946 h 4735080"/>
              <a:gd name="connsiteX18" fmla="*/ 1760280 w 2264421"/>
              <a:gd name="connsiteY18" fmla="*/ 550439 h 4735080"/>
              <a:gd name="connsiteX19" fmla="*/ 1846249 w 2264421"/>
              <a:gd name="connsiteY19" fmla="*/ 425393 h 4735080"/>
              <a:gd name="connsiteX20" fmla="*/ 1862462 w 2264421"/>
              <a:gd name="connsiteY20" fmla="*/ 528524 h 4735080"/>
              <a:gd name="connsiteX21" fmla="*/ 1928311 w 2264421"/>
              <a:gd name="connsiteY21" fmla="*/ 675485 h 4735080"/>
              <a:gd name="connsiteX22" fmla="*/ 1889234 w 2264421"/>
              <a:gd name="connsiteY22" fmla="*/ 784900 h 4735080"/>
              <a:gd name="connsiteX23" fmla="*/ 1889234 w 2264421"/>
              <a:gd name="connsiteY23" fmla="*/ 1007639 h 4735080"/>
              <a:gd name="connsiteX24" fmla="*/ 1916588 w 2264421"/>
              <a:gd name="connsiteY24" fmla="*/ 827885 h 4735080"/>
              <a:gd name="connsiteX25" fmla="*/ 2026003 w 2264421"/>
              <a:gd name="connsiteY25" fmla="*/ 780993 h 4735080"/>
              <a:gd name="connsiteX26" fmla="*/ 2022096 w 2264421"/>
              <a:gd name="connsiteY26" fmla="*/ 882593 h 4735080"/>
              <a:gd name="connsiteX27" fmla="*/ 2119788 w 2264421"/>
              <a:gd name="connsiteY27" fmla="*/ 769269 h 4735080"/>
              <a:gd name="connsiteX28" fmla="*/ 2131511 w 2264421"/>
              <a:gd name="connsiteY28" fmla="*/ 863054 h 4735080"/>
              <a:gd name="connsiteX29" fmla="*/ 2174496 w 2264421"/>
              <a:gd name="connsiteY29" fmla="*/ 929485 h 4735080"/>
              <a:gd name="connsiteX30" fmla="*/ 2123696 w 2264421"/>
              <a:gd name="connsiteY30" fmla="*/ 968562 h 4735080"/>
              <a:gd name="connsiteX31" fmla="*/ 2115880 w 2264421"/>
              <a:gd name="connsiteY31" fmla="*/ 1304623 h 4735080"/>
              <a:gd name="connsiteX32" fmla="*/ 2182310 w 2264421"/>
              <a:gd name="connsiteY32" fmla="*/ 1191300 h 4735080"/>
              <a:gd name="connsiteX33" fmla="*/ 2201848 w 2264421"/>
              <a:gd name="connsiteY33" fmla="*/ 1468746 h 4735080"/>
              <a:gd name="connsiteX34" fmla="*/ 2264371 w 2264421"/>
              <a:gd name="connsiteY34" fmla="*/ 1519546 h 4735080"/>
              <a:gd name="connsiteX35" fmla="*/ 2240925 w 2264421"/>
              <a:gd name="connsiteY35" fmla="*/ 2179946 h 4735080"/>
              <a:gd name="connsiteX36" fmla="*/ 2115879 w 2264421"/>
              <a:gd name="connsiteY36" fmla="*/ 2488654 h 4735080"/>
              <a:gd name="connsiteX37" fmla="*/ 2068988 w 2264421"/>
              <a:gd name="connsiteY37" fmla="*/ 2898962 h 4735080"/>
              <a:gd name="connsiteX38" fmla="*/ 2049449 w 2264421"/>
              <a:gd name="connsiteY38" fmla="*/ 3336623 h 4735080"/>
              <a:gd name="connsiteX39" fmla="*/ 2014280 w 2264421"/>
              <a:gd name="connsiteY39" fmla="*/ 3426500 h 4735080"/>
              <a:gd name="connsiteX40" fmla="*/ 2057266 w 2264421"/>
              <a:gd name="connsiteY40" fmla="*/ 3512469 h 4735080"/>
              <a:gd name="connsiteX41" fmla="*/ 2022097 w 2264421"/>
              <a:gd name="connsiteY41" fmla="*/ 3602346 h 4735080"/>
              <a:gd name="connsiteX42" fmla="*/ 2022097 w 2264421"/>
              <a:gd name="connsiteY42" fmla="*/ 3899331 h 4735080"/>
              <a:gd name="connsiteX43" fmla="*/ 1959573 w 2264421"/>
              <a:gd name="connsiteY43" fmla="*/ 3602346 h 4735080"/>
              <a:gd name="connsiteX44" fmla="*/ 1873604 w 2264421"/>
              <a:gd name="connsiteY44" fmla="*/ 3664869 h 4735080"/>
              <a:gd name="connsiteX45" fmla="*/ 1869697 w 2264421"/>
              <a:gd name="connsiteY45" fmla="*/ 4090808 h 4735080"/>
              <a:gd name="connsiteX46" fmla="*/ 1818898 w 2264421"/>
              <a:gd name="connsiteY46" fmla="*/ 3977485 h 4735080"/>
              <a:gd name="connsiteX47" fmla="*/ 1818898 w 2264421"/>
              <a:gd name="connsiteY47" fmla="*/ 4317454 h 4735080"/>
              <a:gd name="connsiteX48" fmla="*/ 1752468 w 2264421"/>
              <a:gd name="connsiteY48" fmla="*/ 3868070 h 4735080"/>
              <a:gd name="connsiteX49" fmla="*/ 1607883 w 2264421"/>
              <a:gd name="connsiteY49" fmla="*/ 3274101 h 4735080"/>
              <a:gd name="connsiteX50" fmla="*/ 1768099 w 2264421"/>
              <a:gd name="connsiteY50" fmla="*/ 4673054 h 4735080"/>
              <a:gd name="connsiteX51" fmla="*/ 1420315 w 2264421"/>
              <a:gd name="connsiteY51" fmla="*/ 3524193 h 4735080"/>
              <a:gd name="connsiteX52" fmla="*/ 1412500 w 2264421"/>
              <a:gd name="connsiteY52" fmla="*/ 4270562 h 4735080"/>
              <a:gd name="connsiteX53" fmla="*/ 1342161 w 2264421"/>
              <a:gd name="connsiteY53" fmla="*/ 4020469 h 4735080"/>
              <a:gd name="connsiteX54" fmla="*/ 1342160 w 2264421"/>
              <a:gd name="connsiteY54" fmla="*/ 4434685 h 4735080"/>
              <a:gd name="connsiteX55" fmla="*/ 1181946 w 2264421"/>
              <a:gd name="connsiteY55" fmla="*/ 4137700 h 4735080"/>
              <a:gd name="connsiteX56" fmla="*/ 1045176 w 2264421"/>
              <a:gd name="connsiteY56" fmla="*/ 3828993 h 4735080"/>
              <a:gd name="connsiteX57" fmla="*/ 982653 w 2264421"/>
              <a:gd name="connsiteY57" fmla="*/ 3875885 h 4735080"/>
              <a:gd name="connsiteX58" fmla="*/ 978746 w 2264421"/>
              <a:gd name="connsiteY58" fmla="*/ 3973576 h 4735080"/>
              <a:gd name="connsiteX59" fmla="*/ 897548 w 2264421"/>
              <a:gd name="connsiteY59" fmla="*/ 3959722 h 4735080"/>
              <a:gd name="connsiteX60" fmla="*/ 836293 w 2264421"/>
              <a:gd name="connsiteY60" fmla="*/ 3805648 h 4735080"/>
              <a:gd name="connsiteX61" fmla="*/ 770978 w 2264421"/>
              <a:gd name="connsiteY61" fmla="*/ 4191596 h 4735080"/>
              <a:gd name="connsiteX62" fmla="*/ 687851 w 2264421"/>
              <a:gd name="connsiteY62" fmla="*/ 3859088 h 4735080"/>
              <a:gd name="connsiteX63" fmla="*/ 616599 w 2264421"/>
              <a:gd name="connsiteY63" fmla="*/ 4239098 h 4735080"/>
              <a:gd name="connsiteX64" fmla="*/ 449113 w 2264421"/>
              <a:gd name="connsiteY64" fmla="*/ 4129098 h 4735080"/>
              <a:gd name="connsiteX65" fmla="*/ 271836 w 2264421"/>
              <a:gd name="connsiteY65" fmla="*/ 2671429 h 4735080"/>
              <a:gd name="connsiteX66" fmla="*/ 296738 w 2264421"/>
              <a:gd name="connsiteY66" fmla="*/ 3863603 h 4735080"/>
              <a:gd name="connsiteX67" fmla="*/ 199413 w 2264421"/>
              <a:gd name="connsiteY67" fmla="*/ 2504505 h 4735080"/>
              <a:gd name="connsiteX68" fmla="*/ 141200 w 2264421"/>
              <a:gd name="connsiteY68" fmla="*/ 2796745 h 4735080"/>
              <a:gd name="connsiteX69" fmla="*/ 77048 w 2264421"/>
              <a:gd name="connsiteY69" fmla="*/ 2457004 h 4735080"/>
              <a:gd name="connsiteX70" fmla="*/ 21288 w 2264421"/>
              <a:gd name="connsiteY70" fmla="*/ 2664196 h 4735080"/>
              <a:gd name="connsiteX71" fmla="*/ 52521 w 2264421"/>
              <a:gd name="connsiteY71" fmla="*/ 1905597 h 4735080"/>
              <a:gd name="connsiteX72" fmla="*/ 117443 w 2264421"/>
              <a:gd name="connsiteY72" fmla="*/ 1994536 h 4735080"/>
              <a:gd name="connsiteX0" fmla="*/ 117443 w 2264421"/>
              <a:gd name="connsiteY0" fmla="*/ 2001643 h 4742187"/>
              <a:gd name="connsiteX1" fmla="*/ 100021 w 2264421"/>
              <a:gd name="connsiteY1" fmla="*/ 1793950 h 4742187"/>
              <a:gd name="connsiteX2" fmla="*/ 147523 w 2264421"/>
              <a:gd name="connsiteY2" fmla="*/ 927051 h 4742187"/>
              <a:gd name="connsiteX3" fmla="*/ 64395 w 2264421"/>
              <a:gd name="connsiteY3" fmla="*/ 909238 h 4742187"/>
              <a:gd name="connsiteX4" fmla="*/ 64856 w 2264421"/>
              <a:gd name="connsiteY4" fmla="*/ 668610 h 4742187"/>
              <a:gd name="connsiteX5" fmla="*/ 115977 w 2264421"/>
              <a:gd name="connsiteY5" fmla="*/ 282036 h 4742187"/>
              <a:gd name="connsiteX6" fmla="*/ 633180 w 2264421"/>
              <a:gd name="connsiteY6" fmla="*/ 555170 h 4742187"/>
              <a:gd name="connsiteX7" fmla="*/ 1055600 w 2264421"/>
              <a:gd name="connsiteY7" fmla="*/ 11842 h 4742187"/>
              <a:gd name="connsiteX8" fmla="*/ 1068619 w 2264421"/>
              <a:gd name="connsiteY8" fmla="*/ 225391 h 4742187"/>
              <a:gd name="connsiteX9" fmla="*/ 1080342 w 2264421"/>
              <a:gd name="connsiteY9" fmla="*/ 420775 h 4742187"/>
              <a:gd name="connsiteX10" fmla="*/ 1181942 w 2264421"/>
              <a:gd name="connsiteY10" fmla="*/ 393422 h 4742187"/>
              <a:gd name="connsiteX11" fmla="*/ 1256188 w 2264421"/>
              <a:gd name="connsiteY11" fmla="*/ 534099 h 4742187"/>
              <a:gd name="connsiteX12" fmla="*/ 1279634 w 2264421"/>
              <a:gd name="connsiteY12" fmla="*/ 432499 h 4742187"/>
              <a:gd name="connsiteX13" fmla="*/ 1326526 w 2264421"/>
              <a:gd name="connsiteY13" fmla="*/ 541915 h 4742187"/>
              <a:gd name="connsiteX14" fmla="*/ 1432034 w 2264421"/>
              <a:gd name="connsiteY14" fmla="*/ 409053 h 4742187"/>
              <a:gd name="connsiteX15" fmla="*/ 1451572 w 2264421"/>
              <a:gd name="connsiteY15" fmla="*/ 260561 h 4742187"/>
              <a:gd name="connsiteX16" fmla="*/ 1557080 w 2264421"/>
              <a:gd name="connsiteY16" fmla="*/ 377792 h 4742187"/>
              <a:gd name="connsiteX17" fmla="*/ 1622604 w 2264421"/>
              <a:gd name="connsiteY17" fmla="*/ 375416 h 4742187"/>
              <a:gd name="connsiteX18" fmla="*/ 1740742 w 2264421"/>
              <a:gd name="connsiteY18" fmla="*/ 409053 h 4742187"/>
              <a:gd name="connsiteX19" fmla="*/ 1760280 w 2264421"/>
              <a:gd name="connsiteY19" fmla="*/ 557546 h 4742187"/>
              <a:gd name="connsiteX20" fmla="*/ 1846249 w 2264421"/>
              <a:gd name="connsiteY20" fmla="*/ 432500 h 4742187"/>
              <a:gd name="connsiteX21" fmla="*/ 1862462 w 2264421"/>
              <a:gd name="connsiteY21" fmla="*/ 535631 h 4742187"/>
              <a:gd name="connsiteX22" fmla="*/ 1928311 w 2264421"/>
              <a:gd name="connsiteY22" fmla="*/ 682592 h 4742187"/>
              <a:gd name="connsiteX23" fmla="*/ 1889234 w 2264421"/>
              <a:gd name="connsiteY23" fmla="*/ 792007 h 4742187"/>
              <a:gd name="connsiteX24" fmla="*/ 1889234 w 2264421"/>
              <a:gd name="connsiteY24" fmla="*/ 1014746 h 4742187"/>
              <a:gd name="connsiteX25" fmla="*/ 1916588 w 2264421"/>
              <a:gd name="connsiteY25" fmla="*/ 834992 h 4742187"/>
              <a:gd name="connsiteX26" fmla="*/ 2026003 w 2264421"/>
              <a:gd name="connsiteY26" fmla="*/ 788100 h 4742187"/>
              <a:gd name="connsiteX27" fmla="*/ 2022096 w 2264421"/>
              <a:gd name="connsiteY27" fmla="*/ 889700 h 4742187"/>
              <a:gd name="connsiteX28" fmla="*/ 2119788 w 2264421"/>
              <a:gd name="connsiteY28" fmla="*/ 776376 h 4742187"/>
              <a:gd name="connsiteX29" fmla="*/ 2131511 w 2264421"/>
              <a:gd name="connsiteY29" fmla="*/ 870161 h 4742187"/>
              <a:gd name="connsiteX30" fmla="*/ 2174496 w 2264421"/>
              <a:gd name="connsiteY30" fmla="*/ 936592 h 4742187"/>
              <a:gd name="connsiteX31" fmla="*/ 2123696 w 2264421"/>
              <a:gd name="connsiteY31" fmla="*/ 975669 h 4742187"/>
              <a:gd name="connsiteX32" fmla="*/ 2115880 w 2264421"/>
              <a:gd name="connsiteY32" fmla="*/ 1311730 h 4742187"/>
              <a:gd name="connsiteX33" fmla="*/ 2182310 w 2264421"/>
              <a:gd name="connsiteY33" fmla="*/ 1198407 h 4742187"/>
              <a:gd name="connsiteX34" fmla="*/ 2201848 w 2264421"/>
              <a:gd name="connsiteY34" fmla="*/ 1475853 h 4742187"/>
              <a:gd name="connsiteX35" fmla="*/ 2264371 w 2264421"/>
              <a:gd name="connsiteY35" fmla="*/ 1526653 h 4742187"/>
              <a:gd name="connsiteX36" fmla="*/ 2240925 w 2264421"/>
              <a:gd name="connsiteY36" fmla="*/ 2187053 h 4742187"/>
              <a:gd name="connsiteX37" fmla="*/ 2115879 w 2264421"/>
              <a:gd name="connsiteY37" fmla="*/ 2495761 h 4742187"/>
              <a:gd name="connsiteX38" fmla="*/ 2068988 w 2264421"/>
              <a:gd name="connsiteY38" fmla="*/ 2906069 h 4742187"/>
              <a:gd name="connsiteX39" fmla="*/ 2049449 w 2264421"/>
              <a:gd name="connsiteY39" fmla="*/ 3343730 h 4742187"/>
              <a:gd name="connsiteX40" fmla="*/ 2014280 w 2264421"/>
              <a:gd name="connsiteY40" fmla="*/ 3433607 h 4742187"/>
              <a:gd name="connsiteX41" fmla="*/ 2057266 w 2264421"/>
              <a:gd name="connsiteY41" fmla="*/ 3519576 h 4742187"/>
              <a:gd name="connsiteX42" fmla="*/ 2022097 w 2264421"/>
              <a:gd name="connsiteY42" fmla="*/ 3609453 h 4742187"/>
              <a:gd name="connsiteX43" fmla="*/ 2022097 w 2264421"/>
              <a:gd name="connsiteY43" fmla="*/ 3906438 h 4742187"/>
              <a:gd name="connsiteX44" fmla="*/ 1959573 w 2264421"/>
              <a:gd name="connsiteY44" fmla="*/ 3609453 h 4742187"/>
              <a:gd name="connsiteX45" fmla="*/ 1873604 w 2264421"/>
              <a:gd name="connsiteY45" fmla="*/ 3671976 h 4742187"/>
              <a:gd name="connsiteX46" fmla="*/ 1869697 w 2264421"/>
              <a:gd name="connsiteY46" fmla="*/ 4097915 h 4742187"/>
              <a:gd name="connsiteX47" fmla="*/ 1818898 w 2264421"/>
              <a:gd name="connsiteY47" fmla="*/ 3984592 h 4742187"/>
              <a:gd name="connsiteX48" fmla="*/ 1818898 w 2264421"/>
              <a:gd name="connsiteY48" fmla="*/ 4324561 h 4742187"/>
              <a:gd name="connsiteX49" fmla="*/ 1752468 w 2264421"/>
              <a:gd name="connsiteY49" fmla="*/ 3875177 h 4742187"/>
              <a:gd name="connsiteX50" fmla="*/ 1607883 w 2264421"/>
              <a:gd name="connsiteY50" fmla="*/ 3281208 h 4742187"/>
              <a:gd name="connsiteX51" fmla="*/ 1768099 w 2264421"/>
              <a:gd name="connsiteY51" fmla="*/ 4680161 h 4742187"/>
              <a:gd name="connsiteX52" fmla="*/ 1420315 w 2264421"/>
              <a:gd name="connsiteY52" fmla="*/ 3531300 h 4742187"/>
              <a:gd name="connsiteX53" fmla="*/ 1412500 w 2264421"/>
              <a:gd name="connsiteY53" fmla="*/ 4277669 h 4742187"/>
              <a:gd name="connsiteX54" fmla="*/ 1342161 w 2264421"/>
              <a:gd name="connsiteY54" fmla="*/ 4027576 h 4742187"/>
              <a:gd name="connsiteX55" fmla="*/ 1342160 w 2264421"/>
              <a:gd name="connsiteY55" fmla="*/ 4441792 h 4742187"/>
              <a:gd name="connsiteX56" fmla="*/ 1181946 w 2264421"/>
              <a:gd name="connsiteY56" fmla="*/ 4144807 h 4742187"/>
              <a:gd name="connsiteX57" fmla="*/ 1045176 w 2264421"/>
              <a:gd name="connsiteY57" fmla="*/ 3836100 h 4742187"/>
              <a:gd name="connsiteX58" fmla="*/ 982653 w 2264421"/>
              <a:gd name="connsiteY58" fmla="*/ 3882992 h 4742187"/>
              <a:gd name="connsiteX59" fmla="*/ 978746 w 2264421"/>
              <a:gd name="connsiteY59" fmla="*/ 3980683 h 4742187"/>
              <a:gd name="connsiteX60" fmla="*/ 897548 w 2264421"/>
              <a:gd name="connsiteY60" fmla="*/ 3966829 h 4742187"/>
              <a:gd name="connsiteX61" fmla="*/ 836293 w 2264421"/>
              <a:gd name="connsiteY61" fmla="*/ 3812755 h 4742187"/>
              <a:gd name="connsiteX62" fmla="*/ 770978 w 2264421"/>
              <a:gd name="connsiteY62" fmla="*/ 4198703 h 4742187"/>
              <a:gd name="connsiteX63" fmla="*/ 687851 w 2264421"/>
              <a:gd name="connsiteY63" fmla="*/ 3866195 h 4742187"/>
              <a:gd name="connsiteX64" fmla="*/ 616599 w 2264421"/>
              <a:gd name="connsiteY64" fmla="*/ 4246205 h 4742187"/>
              <a:gd name="connsiteX65" fmla="*/ 449113 w 2264421"/>
              <a:gd name="connsiteY65" fmla="*/ 4136205 h 4742187"/>
              <a:gd name="connsiteX66" fmla="*/ 271836 w 2264421"/>
              <a:gd name="connsiteY66" fmla="*/ 2678536 h 4742187"/>
              <a:gd name="connsiteX67" fmla="*/ 296738 w 2264421"/>
              <a:gd name="connsiteY67" fmla="*/ 3870710 h 4742187"/>
              <a:gd name="connsiteX68" fmla="*/ 199413 w 2264421"/>
              <a:gd name="connsiteY68" fmla="*/ 2511612 h 4742187"/>
              <a:gd name="connsiteX69" fmla="*/ 141200 w 2264421"/>
              <a:gd name="connsiteY69" fmla="*/ 2803852 h 4742187"/>
              <a:gd name="connsiteX70" fmla="*/ 77048 w 2264421"/>
              <a:gd name="connsiteY70" fmla="*/ 2464111 h 4742187"/>
              <a:gd name="connsiteX71" fmla="*/ 21288 w 2264421"/>
              <a:gd name="connsiteY71" fmla="*/ 2671303 h 4742187"/>
              <a:gd name="connsiteX72" fmla="*/ 52521 w 2264421"/>
              <a:gd name="connsiteY72" fmla="*/ 1912704 h 4742187"/>
              <a:gd name="connsiteX73" fmla="*/ 117443 w 2264421"/>
              <a:gd name="connsiteY73" fmla="*/ 2001643 h 4742187"/>
              <a:gd name="connsiteX0" fmla="*/ 117443 w 2264421"/>
              <a:gd name="connsiteY0" fmla="*/ 1840150 h 4580694"/>
              <a:gd name="connsiteX1" fmla="*/ 100021 w 2264421"/>
              <a:gd name="connsiteY1" fmla="*/ 1632457 h 4580694"/>
              <a:gd name="connsiteX2" fmla="*/ 147523 w 2264421"/>
              <a:gd name="connsiteY2" fmla="*/ 765558 h 4580694"/>
              <a:gd name="connsiteX3" fmla="*/ 64395 w 2264421"/>
              <a:gd name="connsiteY3" fmla="*/ 747745 h 4580694"/>
              <a:gd name="connsiteX4" fmla="*/ 64856 w 2264421"/>
              <a:gd name="connsiteY4" fmla="*/ 507117 h 4580694"/>
              <a:gd name="connsiteX5" fmla="*/ 115977 w 2264421"/>
              <a:gd name="connsiteY5" fmla="*/ 120543 h 4580694"/>
              <a:gd name="connsiteX6" fmla="*/ 633180 w 2264421"/>
              <a:gd name="connsiteY6" fmla="*/ 393677 h 4580694"/>
              <a:gd name="connsiteX7" fmla="*/ 1008708 w 2264421"/>
              <a:gd name="connsiteY7" fmla="*/ 37918 h 4580694"/>
              <a:gd name="connsiteX8" fmla="*/ 1068619 w 2264421"/>
              <a:gd name="connsiteY8" fmla="*/ 63898 h 4580694"/>
              <a:gd name="connsiteX9" fmla="*/ 1080342 w 2264421"/>
              <a:gd name="connsiteY9" fmla="*/ 259282 h 4580694"/>
              <a:gd name="connsiteX10" fmla="*/ 1181942 w 2264421"/>
              <a:gd name="connsiteY10" fmla="*/ 231929 h 4580694"/>
              <a:gd name="connsiteX11" fmla="*/ 1256188 w 2264421"/>
              <a:gd name="connsiteY11" fmla="*/ 372606 h 4580694"/>
              <a:gd name="connsiteX12" fmla="*/ 1279634 w 2264421"/>
              <a:gd name="connsiteY12" fmla="*/ 271006 h 4580694"/>
              <a:gd name="connsiteX13" fmla="*/ 1326526 w 2264421"/>
              <a:gd name="connsiteY13" fmla="*/ 380422 h 4580694"/>
              <a:gd name="connsiteX14" fmla="*/ 1432034 w 2264421"/>
              <a:gd name="connsiteY14" fmla="*/ 247560 h 4580694"/>
              <a:gd name="connsiteX15" fmla="*/ 1451572 w 2264421"/>
              <a:gd name="connsiteY15" fmla="*/ 99068 h 4580694"/>
              <a:gd name="connsiteX16" fmla="*/ 1557080 w 2264421"/>
              <a:gd name="connsiteY16" fmla="*/ 216299 h 4580694"/>
              <a:gd name="connsiteX17" fmla="*/ 1622604 w 2264421"/>
              <a:gd name="connsiteY17" fmla="*/ 213923 h 4580694"/>
              <a:gd name="connsiteX18" fmla="*/ 1740742 w 2264421"/>
              <a:gd name="connsiteY18" fmla="*/ 247560 h 4580694"/>
              <a:gd name="connsiteX19" fmla="*/ 1760280 w 2264421"/>
              <a:gd name="connsiteY19" fmla="*/ 396053 h 4580694"/>
              <a:gd name="connsiteX20" fmla="*/ 1846249 w 2264421"/>
              <a:gd name="connsiteY20" fmla="*/ 271007 h 4580694"/>
              <a:gd name="connsiteX21" fmla="*/ 1862462 w 2264421"/>
              <a:gd name="connsiteY21" fmla="*/ 374138 h 4580694"/>
              <a:gd name="connsiteX22" fmla="*/ 1928311 w 2264421"/>
              <a:gd name="connsiteY22" fmla="*/ 521099 h 4580694"/>
              <a:gd name="connsiteX23" fmla="*/ 1889234 w 2264421"/>
              <a:gd name="connsiteY23" fmla="*/ 630514 h 4580694"/>
              <a:gd name="connsiteX24" fmla="*/ 1889234 w 2264421"/>
              <a:gd name="connsiteY24" fmla="*/ 853253 h 4580694"/>
              <a:gd name="connsiteX25" fmla="*/ 1916588 w 2264421"/>
              <a:gd name="connsiteY25" fmla="*/ 673499 h 4580694"/>
              <a:gd name="connsiteX26" fmla="*/ 2026003 w 2264421"/>
              <a:gd name="connsiteY26" fmla="*/ 626607 h 4580694"/>
              <a:gd name="connsiteX27" fmla="*/ 2022096 w 2264421"/>
              <a:gd name="connsiteY27" fmla="*/ 728207 h 4580694"/>
              <a:gd name="connsiteX28" fmla="*/ 2119788 w 2264421"/>
              <a:gd name="connsiteY28" fmla="*/ 614883 h 4580694"/>
              <a:gd name="connsiteX29" fmla="*/ 2131511 w 2264421"/>
              <a:gd name="connsiteY29" fmla="*/ 708668 h 4580694"/>
              <a:gd name="connsiteX30" fmla="*/ 2174496 w 2264421"/>
              <a:gd name="connsiteY30" fmla="*/ 775099 h 4580694"/>
              <a:gd name="connsiteX31" fmla="*/ 2123696 w 2264421"/>
              <a:gd name="connsiteY31" fmla="*/ 814176 h 4580694"/>
              <a:gd name="connsiteX32" fmla="*/ 2115880 w 2264421"/>
              <a:gd name="connsiteY32" fmla="*/ 1150237 h 4580694"/>
              <a:gd name="connsiteX33" fmla="*/ 2182310 w 2264421"/>
              <a:gd name="connsiteY33" fmla="*/ 1036914 h 4580694"/>
              <a:gd name="connsiteX34" fmla="*/ 2201848 w 2264421"/>
              <a:gd name="connsiteY34" fmla="*/ 1314360 h 4580694"/>
              <a:gd name="connsiteX35" fmla="*/ 2264371 w 2264421"/>
              <a:gd name="connsiteY35" fmla="*/ 1365160 h 4580694"/>
              <a:gd name="connsiteX36" fmla="*/ 2240925 w 2264421"/>
              <a:gd name="connsiteY36" fmla="*/ 2025560 h 4580694"/>
              <a:gd name="connsiteX37" fmla="*/ 2115879 w 2264421"/>
              <a:gd name="connsiteY37" fmla="*/ 2334268 h 4580694"/>
              <a:gd name="connsiteX38" fmla="*/ 2068988 w 2264421"/>
              <a:gd name="connsiteY38" fmla="*/ 2744576 h 4580694"/>
              <a:gd name="connsiteX39" fmla="*/ 2049449 w 2264421"/>
              <a:gd name="connsiteY39" fmla="*/ 3182237 h 4580694"/>
              <a:gd name="connsiteX40" fmla="*/ 2014280 w 2264421"/>
              <a:gd name="connsiteY40" fmla="*/ 3272114 h 4580694"/>
              <a:gd name="connsiteX41" fmla="*/ 2057266 w 2264421"/>
              <a:gd name="connsiteY41" fmla="*/ 3358083 h 4580694"/>
              <a:gd name="connsiteX42" fmla="*/ 2022097 w 2264421"/>
              <a:gd name="connsiteY42" fmla="*/ 3447960 h 4580694"/>
              <a:gd name="connsiteX43" fmla="*/ 2022097 w 2264421"/>
              <a:gd name="connsiteY43" fmla="*/ 3744945 h 4580694"/>
              <a:gd name="connsiteX44" fmla="*/ 1959573 w 2264421"/>
              <a:gd name="connsiteY44" fmla="*/ 3447960 h 4580694"/>
              <a:gd name="connsiteX45" fmla="*/ 1873604 w 2264421"/>
              <a:gd name="connsiteY45" fmla="*/ 3510483 h 4580694"/>
              <a:gd name="connsiteX46" fmla="*/ 1869697 w 2264421"/>
              <a:gd name="connsiteY46" fmla="*/ 3936422 h 4580694"/>
              <a:gd name="connsiteX47" fmla="*/ 1818898 w 2264421"/>
              <a:gd name="connsiteY47" fmla="*/ 3823099 h 4580694"/>
              <a:gd name="connsiteX48" fmla="*/ 1818898 w 2264421"/>
              <a:gd name="connsiteY48" fmla="*/ 4163068 h 4580694"/>
              <a:gd name="connsiteX49" fmla="*/ 1752468 w 2264421"/>
              <a:gd name="connsiteY49" fmla="*/ 3713684 h 4580694"/>
              <a:gd name="connsiteX50" fmla="*/ 1607883 w 2264421"/>
              <a:gd name="connsiteY50" fmla="*/ 3119715 h 4580694"/>
              <a:gd name="connsiteX51" fmla="*/ 1768099 w 2264421"/>
              <a:gd name="connsiteY51" fmla="*/ 4518668 h 4580694"/>
              <a:gd name="connsiteX52" fmla="*/ 1420315 w 2264421"/>
              <a:gd name="connsiteY52" fmla="*/ 3369807 h 4580694"/>
              <a:gd name="connsiteX53" fmla="*/ 1412500 w 2264421"/>
              <a:gd name="connsiteY53" fmla="*/ 4116176 h 4580694"/>
              <a:gd name="connsiteX54" fmla="*/ 1342161 w 2264421"/>
              <a:gd name="connsiteY54" fmla="*/ 3866083 h 4580694"/>
              <a:gd name="connsiteX55" fmla="*/ 1342160 w 2264421"/>
              <a:gd name="connsiteY55" fmla="*/ 4280299 h 4580694"/>
              <a:gd name="connsiteX56" fmla="*/ 1181946 w 2264421"/>
              <a:gd name="connsiteY56" fmla="*/ 3983314 h 4580694"/>
              <a:gd name="connsiteX57" fmla="*/ 1045176 w 2264421"/>
              <a:gd name="connsiteY57" fmla="*/ 3674607 h 4580694"/>
              <a:gd name="connsiteX58" fmla="*/ 982653 w 2264421"/>
              <a:gd name="connsiteY58" fmla="*/ 3721499 h 4580694"/>
              <a:gd name="connsiteX59" fmla="*/ 978746 w 2264421"/>
              <a:gd name="connsiteY59" fmla="*/ 3819190 h 4580694"/>
              <a:gd name="connsiteX60" fmla="*/ 897548 w 2264421"/>
              <a:gd name="connsiteY60" fmla="*/ 3805336 h 4580694"/>
              <a:gd name="connsiteX61" fmla="*/ 836293 w 2264421"/>
              <a:gd name="connsiteY61" fmla="*/ 3651262 h 4580694"/>
              <a:gd name="connsiteX62" fmla="*/ 770978 w 2264421"/>
              <a:gd name="connsiteY62" fmla="*/ 4037210 h 4580694"/>
              <a:gd name="connsiteX63" fmla="*/ 687851 w 2264421"/>
              <a:gd name="connsiteY63" fmla="*/ 3704702 h 4580694"/>
              <a:gd name="connsiteX64" fmla="*/ 616599 w 2264421"/>
              <a:gd name="connsiteY64" fmla="*/ 4084712 h 4580694"/>
              <a:gd name="connsiteX65" fmla="*/ 449113 w 2264421"/>
              <a:gd name="connsiteY65" fmla="*/ 3974712 h 4580694"/>
              <a:gd name="connsiteX66" fmla="*/ 271836 w 2264421"/>
              <a:gd name="connsiteY66" fmla="*/ 2517043 h 4580694"/>
              <a:gd name="connsiteX67" fmla="*/ 296738 w 2264421"/>
              <a:gd name="connsiteY67" fmla="*/ 3709217 h 4580694"/>
              <a:gd name="connsiteX68" fmla="*/ 199413 w 2264421"/>
              <a:gd name="connsiteY68" fmla="*/ 2350119 h 4580694"/>
              <a:gd name="connsiteX69" fmla="*/ 141200 w 2264421"/>
              <a:gd name="connsiteY69" fmla="*/ 2642359 h 4580694"/>
              <a:gd name="connsiteX70" fmla="*/ 77048 w 2264421"/>
              <a:gd name="connsiteY70" fmla="*/ 2302618 h 4580694"/>
              <a:gd name="connsiteX71" fmla="*/ 21288 w 2264421"/>
              <a:gd name="connsiteY71" fmla="*/ 2509810 h 4580694"/>
              <a:gd name="connsiteX72" fmla="*/ 52521 w 2264421"/>
              <a:gd name="connsiteY72" fmla="*/ 1751211 h 4580694"/>
              <a:gd name="connsiteX73" fmla="*/ 117443 w 2264421"/>
              <a:gd name="connsiteY73" fmla="*/ 1840150 h 4580694"/>
              <a:gd name="connsiteX0" fmla="*/ 117443 w 2264421"/>
              <a:gd name="connsiteY0" fmla="*/ 2131852 h 4872396"/>
              <a:gd name="connsiteX1" fmla="*/ 100021 w 2264421"/>
              <a:gd name="connsiteY1" fmla="*/ 1924159 h 4872396"/>
              <a:gd name="connsiteX2" fmla="*/ 147523 w 2264421"/>
              <a:gd name="connsiteY2" fmla="*/ 1057260 h 4872396"/>
              <a:gd name="connsiteX3" fmla="*/ 64395 w 2264421"/>
              <a:gd name="connsiteY3" fmla="*/ 1039447 h 4872396"/>
              <a:gd name="connsiteX4" fmla="*/ 64856 w 2264421"/>
              <a:gd name="connsiteY4" fmla="*/ 798819 h 4872396"/>
              <a:gd name="connsiteX5" fmla="*/ 115977 w 2264421"/>
              <a:gd name="connsiteY5" fmla="*/ 412245 h 4872396"/>
              <a:gd name="connsiteX6" fmla="*/ 633180 w 2264421"/>
              <a:gd name="connsiteY6" fmla="*/ 685379 h 4872396"/>
              <a:gd name="connsiteX7" fmla="*/ 1049080 w 2264421"/>
              <a:gd name="connsiteY7" fmla="*/ 0 h 4872396"/>
              <a:gd name="connsiteX8" fmla="*/ 1008708 w 2264421"/>
              <a:gd name="connsiteY8" fmla="*/ 329620 h 4872396"/>
              <a:gd name="connsiteX9" fmla="*/ 1068619 w 2264421"/>
              <a:gd name="connsiteY9" fmla="*/ 355600 h 4872396"/>
              <a:gd name="connsiteX10" fmla="*/ 1080342 w 2264421"/>
              <a:gd name="connsiteY10" fmla="*/ 550984 h 4872396"/>
              <a:gd name="connsiteX11" fmla="*/ 1181942 w 2264421"/>
              <a:gd name="connsiteY11" fmla="*/ 523631 h 4872396"/>
              <a:gd name="connsiteX12" fmla="*/ 1256188 w 2264421"/>
              <a:gd name="connsiteY12" fmla="*/ 664308 h 4872396"/>
              <a:gd name="connsiteX13" fmla="*/ 1279634 w 2264421"/>
              <a:gd name="connsiteY13" fmla="*/ 562708 h 4872396"/>
              <a:gd name="connsiteX14" fmla="*/ 1326526 w 2264421"/>
              <a:gd name="connsiteY14" fmla="*/ 672124 h 4872396"/>
              <a:gd name="connsiteX15" fmla="*/ 1432034 w 2264421"/>
              <a:gd name="connsiteY15" fmla="*/ 539262 h 4872396"/>
              <a:gd name="connsiteX16" fmla="*/ 1451572 w 2264421"/>
              <a:gd name="connsiteY16" fmla="*/ 390770 h 4872396"/>
              <a:gd name="connsiteX17" fmla="*/ 1557080 w 2264421"/>
              <a:gd name="connsiteY17" fmla="*/ 508001 h 4872396"/>
              <a:gd name="connsiteX18" fmla="*/ 1622604 w 2264421"/>
              <a:gd name="connsiteY18" fmla="*/ 505625 h 4872396"/>
              <a:gd name="connsiteX19" fmla="*/ 1740742 w 2264421"/>
              <a:gd name="connsiteY19" fmla="*/ 539262 h 4872396"/>
              <a:gd name="connsiteX20" fmla="*/ 1760280 w 2264421"/>
              <a:gd name="connsiteY20" fmla="*/ 687755 h 4872396"/>
              <a:gd name="connsiteX21" fmla="*/ 1846249 w 2264421"/>
              <a:gd name="connsiteY21" fmla="*/ 562709 h 4872396"/>
              <a:gd name="connsiteX22" fmla="*/ 1862462 w 2264421"/>
              <a:gd name="connsiteY22" fmla="*/ 665840 h 4872396"/>
              <a:gd name="connsiteX23" fmla="*/ 1928311 w 2264421"/>
              <a:gd name="connsiteY23" fmla="*/ 812801 h 4872396"/>
              <a:gd name="connsiteX24" fmla="*/ 1889234 w 2264421"/>
              <a:gd name="connsiteY24" fmla="*/ 922216 h 4872396"/>
              <a:gd name="connsiteX25" fmla="*/ 1889234 w 2264421"/>
              <a:gd name="connsiteY25" fmla="*/ 1144955 h 4872396"/>
              <a:gd name="connsiteX26" fmla="*/ 1916588 w 2264421"/>
              <a:gd name="connsiteY26" fmla="*/ 965201 h 4872396"/>
              <a:gd name="connsiteX27" fmla="*/ 2026003 w 2264421"/>
              <a:gd name="connsiteY27" fmla="*/ 918309 h 4872396"/>
              <a:gd name="connsiteX28" fmla="*/ 2022096 w 2264421"/>
              <a:gd name="connsiteY28" fmla="*/ 1019909 h 4872396"/>
              <a:gd name="connsiteX29" fmla="*/ 2119788 w 2264421"/>
              <a:gd name="connsiteY29" fmla="*/ 906585 h 4872396"/>
              <a:gd name="connsiteX30" fmla="*/ 2131511 w 2264421"/>
              <a:gd name="connsiteY30" fmla="*/ 1000370 h 4872396"/>
              <a:gd name="connsiteX31" fmla="*/ 2174496 w 2264421"/>
              <a:gd name="connsiteY31" fmla="*/ 1066801 h 4872396"/>
              <a:gd name="connsiteX32" fmla="*/ 2123696 w 2264421"/>
              <a:gd name="connsiteY32" fmla="*/ 1105878 h 4872396"/>
              <a:gd name="connsiteX33" fmla="*/ 2115880 w 2264421"/>
              <a:gd name="connsiteY33" fmla="*/ 1441939 h 4872396"/>
              <a:gd name="connsiteX34" fmla="*/ 2182310 w 2264421"/>
              <a:gd name="connsiteY34" fmla="*/ 1328616 h 4872396"/>
              <a:gd name="connsiteX35" fmla="*/ 2201848 w 2264421"/>
              <a:gd name="connsiteY35" fmla="*/ 1606062 h 4872396"/>
              <a:gd name="connsiteX36" fmla="*/ 2264371 w 2264421"/>
              <a:gd name="connsiteY36" fmla="*/ 1656862 h 4872396"/>
              <a:gd name="connsiteX37" fmla="*/ 2240925 w 2264421"/>
              <a:gd name="connsiteY37" fmla="*/ 2317262 h 4872396"/>
              <a:gd name="connsiteX38" fmla="*/ 2115879 w 2264421"/>
              <a:gd name="connsiteY38" fmla="*/ 2625970 h 4872396"/>
              <a:gd name="connsiteX39" fmla="*/ 2068988 w 2264421"/>
              <a:gd name="connsiteY39" fmla="*/ 3036278 h 4872396"/>
              <a:gd name="connsiteX40" fmla="*/ 2049449 w 2264421"/>
              <a:gd name="connsiteY40" fmla="*/ 3473939 h 4872396"/>
              <a:gd name="connsiteX41" fmla="*/ 2014280 w 2264421"/>
              <a:gd name="connsiteY41" fmla="*/ 3563816 h 4872396"/>
              <a:gd name="connsiteX42" fmla="*/ 2057266 w 2264421"/>
              <a:gd name="connsiteY42" fmla="*/ 3649785 h 4872396"/>
              <a:gd name="connsiteX43" fmla="*/ 2022097 w 2264421"/>
              <a:gd name="connsiteY43" fmla="*/ 3739662 h 4872396"/>
              <a:gd name="connsiteX44" fmla="*/ 2022097 w 2264421"/>
              <a:gd name="connsiteY44" fmla="*/ 4036647 h 4872396"/>
              <a:gd name="connsiteX45" fmla="*/ 1959573 w 2264421"/>
              <a:gd name="connsiteY45" fmla="*/ 3739662 h 4872396"/>
              <a:gd name="connsiteX46" fmla="*/ 1873604 w 2264421"/>
              <a:gd name="connsiteY46" fmla="*/ 3802185 h 4872396"/>
              <a:gd name="connsiteX47" fmla="*/ 1869697 w 2264421"/>
              <a:gd name="connsiteY47" fmla="*/ 4228124 h 4872396"/>
              <a:gd name="connsiteX48" fmla="*/ 1818898 w 2264421"/>
              <a:gd name="connsiteY48" fmla="*/ 4114801 h 4872396"/>
              <a:gd name="connsiteX49" fmla="*/ 1818898 w 2264421"/>
              <a:gd name="connsiteY49" fmla="*/ 4454770 h 4872396"/>
              <a:gd name="connsiteX50" fmla="*/ 1752468 w 2264421"/>
              <a:gd name="connsiteY50" fmla="*/ 4005386 h 4872396"/>
              <a:gd name="connsiteX51" fmla="*/ 1607883 w 2264421"/>
              <a:gd name="connsiteY51" fmla="*/ 3411417 h 4872396"/>
              <a:gd name="connsiteX52" fmla="*/ 1768099 w 2264421"/>
              <a:gd name="connsiteY52" fmla="*/ 4810370 h 4872396"/>
              <a:gd name="connsiteX53" fmla="*/ 1420315 w 2264421"/>
              <a:gd name="connsiteY53" fmla="*/ 3661509 h 4872396"/>
              <a:gd name="connsiteX54" fmla="*/ 1412500 w 2264421"/>
              <a:gd name="connsiteY54" fmla="*/ 4407878 h 4872396"/>
              <a:gd name="connsiteX55" fmla="*/ 1342161 w 2264421"/>
              <a:gd name="connsiteY55" fmla="*/ 4157785 h 4872396"/>
              <a:gd name="connsiteX56" fmla="*/ 1342160 w 2264421"/>
              <a:gd name="connsiteY56" fmla="*/ 4572001 h 4872396"/>
              <a:gd name="connsiteX57" fmla="*/ 1181946 w 2264421"/>
              <a:gd name="connsiteY57" fmla="*/ 4275016 h 4872396"/>
              <a:gd name="connsiteX58" fmla="*/ 1045176 w 2264421"/>
              <a:gd name="connsiteY58" fmla="*/ 3966309 h 4872396"/>
              <a:gd name="connsiteX59" fmla="*/ 982653 w 2264421"/>
              <a:gd name="connsiteY59" fmla="*/ 4013201 h 4872396"/>
              <a:gd name="connsiteX60" fmla="*/ 978746 w 2264421"/>
              <a:gd name="connsiteY60" fmla="*/ 4110892 h 4872396"/>
              <a:gd name="connsiteX61" fmla="*/ 897548 w 2264421"/>
              <a:gd name="connsiteY61" fmla="*/ 4097038 h 4872396"/>
              <a:gd name="connsiteX62" fmla="*/ 836293 w 2264421"/>
              <a:gd name="connsiteY62" fmla="*/ 3942964 h 4872396"/>
              <a:gd name="connsiteX63" fmla="*/ 770978 w 2264421"/>
              <a:gd name="connsiteY63" fmla="*/ 4328912 h 4872396"/>
              <a:gd name="connsiteX64" fmla="*/ 687851 w 2264421"/>
              <a:gd name="connsiteY64" fmla="*/ 3996404 h 4872396"/>
              <a:gd name="connsiteX65" fmla="*/ 616599 w 2264421"/>
              <a:gd name="connsiteY65" fmla="*/ 4376414 h 4872396"/>
              <a:gd name="connsiteX66" fmla="*/ 449113 w 2264421"/>
              <a:gd name="connsiteY66" fmla="*/ 4266414 h 4872396"/>
              <a:gd name="connsiteX67" fmla="*/ 271836 w 2264421"/>
              <a:gd name="connsiteY67" fmla="*/ 2808745 h 4872396"/>
              <a:gd name="connsiteX68" fmla="*/ 296738 w 2264421"/>
              <a:gd name="connsiteY68" fmla="*/ 4000919 h 4872396"/>
              <a:gd name="connsiteX69" fmla="*/ 199413 w 2264421"/>
              <a:gd name="connsiteY69" fmla="*/ 2641821 h 4872396"/>
              <a:gd name="connsiteX70" fmla="*/ 141200 w 2264421"/>
              <a:gd name="connsiteY70" fmla="*/ 2934061 h 4872396"/>
              <a:gd name="connsiteX71" fmla="*/ 77048 w 2264421"/>
              <a:gd name="connsiteY71" fmla="*/ 2594320 h 4872396"/>
              <a:gd name="connsiteX72" fmla="*/ 21288 w 2264421"/>
              <a:gd name="connsiteY72" fmla="*/ 2801512 h 4872396"/>
              <a:gd name="connsiteX73" fmla="*/ 52521 w 2264421"/>
              <a:gd name="connsiteY73" fmla="*/ 2042913 h 4872396"/>
              <a:gd name="connsiteX74" fmla="*/ 117443 w 2264421"/>
              <a:gd name="connsiteY74" fmla="*/ 2131852 h 4872396"/>
              <a:gd name="connsiteX0" fmla="*/ 117443 w 2264421"/>
              <a:gd name="connsiteY0" fmla="*/ 2132118 h 4872662"/>
              <a:gd name="connsiteX1" fmla="*/ 100021 w 2264421"/>
              <a:gd name="connsiteY1" fmla="*/ 1924425 h 4872662"/>
              <a:gd name="connsiteX2" fmla="*/ 147523 w 2264421"/>
              <a:gd name="connsiteY2" fmla="*/ 1057526 h 4872662"/>
              <a:gd name="connsiteX3" fmla="*/ 64395 w 2264421"/>
              <a:gd name="connsiteY3" fmla="*/ 1039713 h 4872662"/>
              <a:gd name="connsiteX4" fmla="*/ 64856 w 2264421"/>
              <a:gd name="connsiteY4" fmla="*/ 799085 h 4872662"/>
              <a:gd name="connsiteX5" fmla="*/ 115977 w 2264421"/>
              <a:gd name="connsiteY5" fmla="*/ 412511 h 4872662"/>
              <a:gd name="connsiteX6" fmla="*/ 633180 w 2264421"/>
              <a:gd name="connsiteY6" fmla="*/ 685645 h 4872662"/>
              <a:gd name="connsiteX7" fmla="*/ 1049080 w 2264421"/>
              <a:gd name="connsiteY7" fmla="*/ 266 h 4872662"/>
              <a:gd name="connsiteX8" fmla="*/ 1008708 w 2264421"/>
              <a:gd name="connsiteY8" fmla="*/ 329886 h 4872662"/>
              <a:gd name="connsiteX9" fmla="*/ 1068619 w 2264421"/>
              <a:gd name="connsiteY9" fmla="*/ 355866 h 4872662"/>
              <a:gd name="connsiteX10" fmla="*/ 1080342 w 2264421"/>
              <a:gd name="connsiteY10" fmla="*/ 551250 h 4872662"/>
              <a:gd name="connsiteX11" fmla="*/ 1181942 w 2264421"/>
              <a:gd name="connsiteY11" fmla="*/ 523897 h 4872662"/>
              <a:gd name="connsiteX12" fmla="*/ 1256188 w 2264421"/>
              <a:gd name="connsiteY12" fmla="*/ 664574 h 4872662"/>
              <a:gd name="connsiteX13" fmla="*/ 1279634 w 2264421"/>
              <a:gd name="connsiteY13" fmla="*/ 562974 h 4872662"/>
              <a:gd name="connsiteX14" fmla="*/ 1326526 w 2264421"/>
              <a:gd name="connsiteY14" fmla="*/ 672390 h 4872662"/>
              <a:gd name="connsiteX15" fmla="*/ 1432034 w 2264421"/>
              <a:gd name="connsiteY15" fmla="*/ 539528 h 4872662"/>
              <a:gd name="connsiteX16" fmla="*/ 1451572 w 2264421"/>
              <a:gd name="connsiteY16" fmla="*/ 391036 h 4872662"/>
              <a:gd name="connsiteX17" fmla="*/ 1557080 w 2264421"/>
              <a:gd name="connsiteY17" fmla="*/ 508267 h 4872662"/>
              <a:gd name="connsiteX18" fmla="*/ 1622604 w 2264421"/>
              <a:gd name="connsiteY18" fmla="*/ 505891 h 4872662"/>
              <a:gd name="connsiteX19" fmla="*/ 1740742 w 2264421"/>
              <a:gd name="connsiteY19" fmla="*/ 539528 h 4872662"/>
              <a:gd name="connsiteX20" fmla="*/ 1760280 w 2264421"/>
              <a:gd name="connsiteY20" fmla="*/ 688021 h 4872662"/>
              <a:gd name="connsiteX21" fmla="*/ 1846249 w 2264421"/>
              <a:gd name="connsiteY21" fmla="*/ 562975 h 4872662"/>
              <a:gd name="connsiteX22" fmla="*/ 1862462 w 2264421"/>
              <a:gd name="connsiteY22" fmla="*/ 666106 h 4872662"/>
              <a:gd name="connsiteX23" fmla="*/ 1928311 w 2264421"/>
              <a:gd name="connsiteY23" fmla="*/ 813067 h 4872662"/>
              <a:gd name="connsiteX24" fmla="*/ 1889234 w 2264421"/>
              <a:gd name="connsiteY24" fmla="*/ 922482 h 4872662"/>
              <a:gd name="connsiteX25" fmla="*/ 1889234 w 2264421"/>
              <a:gd name="connsiteY25" fmla="*/ 1145221 h 4872662"/>
              <a:gd name="connsiteX26" fmla="*/ 1916588 w 2264421"/>
              <a:gd name="connsiteY26" fmla="*/ 965467 h 4872662"/>
              <a:gd name="connsiteX27" fmla="*/ 2026003 w 2264421"/>
              <a:gd name="connsiteY27" fmla="*/ 918575 h 4872662"/>
              <a:gd name="connsiteX28" fmla="*/ 2022096 w 2264421"/>
              <a:gd name="connsiteY28" fmla="*/ 1020175 h 4872662"/>
              <a:gd name="connsiteX29" fmla="*/ 2119788 w 2264421"/>
              <a:gd name="connsiteY29" fmla="*/ 906851 h 4872662"/>
              <a:gd name="connsiteX30" fmla="*/ 2131511 w 2264421"/>
              <a:gd name="connsiteY30" fmla="*/ 1000636 h 4872662"/>
              <a:gd name="connsiteX31" fmla="*/ 2174496 w 2264421"/>
              <a:gd name="connsiteY31" fmla="*/ 1067067 h 4872662"/>
              <a:gd name="connsiteX32" fmla="*/ 2123696 w 2264421"/>
              <a:gd name="connsiteY32" fmla="*/ 1106144 h 4872662"/>
              <a:gd name="connsiteX33" fmla="*/ 2115880 w 2264421"/>
              <a:gd name="connsiteY33" fmla="*/ 1442205 h 4872662"/>
              <a:gd name="connsiteX34" fmla="*/ 2182310 w 2264421"/>
              <a:gd name="connsiteY34" fmla="*/ 1328882 h 4872662"/>
              <a:gd name="connsiteX35" fmla="*/ 2201848 w 2264421"/>
              <a:gd name="connsiteY35" fmla="*/ 1606328 h 4872662"/>
              <a:gd name="connsiteX36" fmla="*/ 2264371 w 2264421"/>
              <a:gd name="connsiteY36" fmla="*/ 1657128 h 4872662"/>
              <a:gd name="connsiteX37" fmla="*/ 2240925 w 2264421"/>
              <a:gd name="connsiteY37" fmla="*/ 2317528 h 4872662"/>
              <a:gd name="connsiteX38" fmla="*/ 2115879 w 2264421"/>
              <a:gd name="connsiteY38" fmla="*/ 2626236 h 4872662"/>
              <a:gd name="connsiteX39" fmla="*/ 2068988 w 2264421"/>
              <a:gd name="connsiteY39" fmla="*/ 3036544 h 4872662"/>
              <a:gd name="connsiteX40" fmla="*/ 2049449 w 2264421"/>
              <a:gd name="connsiteY40" fmla="*/ 3474205 h 4872662"/>
              <a:gd name="connsiteX41" fmla="*/ 2014280 w 2264421"/>
              <a:gd name="connsiteY41" fmla="*/ 3564082 h 4872662"/>
              <a:gd name="connsiteX42" fmla="*/ 2057266 w 2264421"/>
              <a:gd name="connsiteY42" fmla="*/ 3650051 h 4872662"/>
              <a:gd name="connsiteX43" fmla="*/ 2022097 w 2264421"/>
              <a:gd name="connsiteY43" fmla="*/ 3739928 h 4872662"/>
              <a:gd name="connsiteX44" fmla="*/ 2022097 w 2264421"/>
              <a:gd name="connsiteY44" fmla="*/ 4036913 h 4872662"/>
              <a:gd name="connsiteX45" fmla="*/ 1959573 w 2264421"/>
              <a:gd name="connsiteY45" fmla="*/ 3739928 h 4872662"/>
              <a:gd name="connsiteX46" fmla="*/ 1873604 w 2264421"/>
              <a:gd name="connsiteY46" fmla="*/ 3802451 h 4872662"/>
              <a:gd name="connsiteX47" fmla="*/ 1869697 w 2264421"/>
              <a:gd name="connsiteY47" fmla="*/ 4228390 h 4872662"/>
              <a:gd name="connsiteX48" fmla="*/ 1818898 w 2264421"/>
              <a:gd name="connsiteY48" fmla="*/ 4115067 h 4872662"/>
              <a:gd name="connsiteX49" fmla="*/ 1818898 w 2264421"/>
              <a:gd name="connsiteY49" fmla="*/ 4455036 h 4872662"/>
              <a:gd name="connsiteX50" fmla="*/ 1752468 w 2264421"/>
              <a:gd name="connsiteY50" fmla="*/ 4005652 h 4872662"/>
              <a:gd name="connsiteX51" fmla="*/ 1607883 w 2264421"/>
              <a:gd name="connsiteY51" fmla="*/ 3411683 h 4872662"/>
              <a:gd name="connsiteX52" fmla="*/ 1768099 w 2264421"/>
              <a:gd name="connsiteY52" fmla="*/ 4810636 h 4872662"/>
              <a:gd name="connsiteX53" fmla="*/ 1420315 w 2264421"/>
              <a:gd name="connsiteY53" fmla="*/ 3661775 h 4872662"/>
              <a:gd name="connsiteX54" fmla="*/ 1412500 w 2264421"/>
              <a:gd name="connsiteY54" fmla="*/ 4408144 h 4872662"/>
              <a:gd name="connsiteX55" fmla="*/ 1342161 w 2264421"/>
              <a:gd name="connsiteY55" fmla="*/ 4158051 h 4872662"/>
              <a:gd name="connsiteX56" fmla="*/ 1342160 w 2264421"/>
              <a:gd name="connsiteY56" fmla="*/ 4572267 h 4872662"/>
              <a:gd name="connsiteX57" fmla="*/ 1181946 w 2264421"/>
              <a:gd name="connsiteY57" fmla="*/ 4275282 h 4872662"/>
              <a:gd name="connsiteX58" fmla="*/ 1045176 w 2264421"/>
              <a:gd name="connsiteY58" fmla="*/ 3966575 h 4872662"/>
              <a:gd name="connsiteX59" fmla="*/ 982653 w 2264421"/>
              <a:gd name="connsiteY59" fmla="*/ 4013467 h 4872662"/>
              <a:gd name="connsiteX60" fmla="*/ 978746 w 2264421"/>
              <a:gd name="connsiteY60" fmla="*/ 4111158 h 4872662"/>
              <a:gd name="connsiteX61" fmla="*/ 897548 w 2264421"/>
              <a:gd name="connsiteY61" fmla="*/ 4097304 h 4872662"/>
              <a:gd name="connsiteX62" fmla="*/ 836293 w 2264421"/>
              <a:gd name="connsiteY62" fmla="*/ 3943230 h 4872662"/>
              <a:gd name="connsiteX63" fmla="*/ 770978 w 2264421"/>
              <a:gd name="connsiteY63" fmla="*/ 4329178 h 4872662"/>
              <a:gd name="connsiteX64" fmla="*/ 687851 w 2264421"/>
              <a:gd name="connsiteY64" fmla="*/ 3996670 h 4872662"/>
              <a:gd name="connsiteX65" fmla="*/ 616599 w 2264421"/>
              <a:gd name="connsiteY65" fmla="*/ 4376680 h 4872662"/>
              <a:gd name="connsiteX66" fmla="*/ 449113 w 2264421"/>
              <a:gd name="connsiteY66" fmla="*/ 4266680 h 4872662"/>
              <a:gd name="connsiteX67" fmla="*/ 271836 w 2264421"/>
              <a:gd name="connsiteY67" fmla="*/ 2809011 h 4872662"/>
              <a:gd name="connsiteX68" fmla="*/ 296738 w 2264421"/>
              <a:gd name="connsiteY68" fmla="*/ 4001185 h 4872662"/>
              <a:gd name="connsiteX69" fmla="*/ 199413 w 2264421"/>
              <a:gd name="connsiteY69" fmla="*/ 2642087 h 4872662"/>
              <a:gd name="connsiteX70" fmla="*/ 141200 w 2264421"/>
              <a:gd name="connsiteY70" fmla="*/ 2934327 h 4872662"/>
              <a:gd name="connsiteX71" fmla="*/ 77048 w 2264421"/>
              <a:gd name="connsiteY71" fmla="*/ 2594586 h 4872662"/>
              <a:gd name="connsiteX72" fmla="*/ 21288 w 2264421"/>
              <a:gd name="connsiteY72" fmla="*/ 2801778 h 4872662"/>
              <a:gd name="connsiteX73" fmla="*/ 52521 w 2264421"/>
              <a:gd name="connsiteY73" fmla="*/ 2043179 h 4872662"/>
              <a:gd name="connsiteX74" fmla="*/ 117443 w 2264421"/>
              <a:gd name="connsiteY74" fmla="*/ 2132118 h 4872662"/>
              <a:gd name="connsiteX0" fmla="*/ 117443 w 2264421"/>
              <a:gd name="connsiteY0" fmla="*/ 2133190 h 4873734"/>
              <a:gd name="connsiteX1" fmla="*/ 100021 w 2264421"/>
              <a:gd name="connsiteY1" fmla="*/ 1925497 h 4873734"/>
              <a:gd name="connsiteX2" fmla="*/ 147523 w 2264421"/>
              <a:gd name="connsiteY2" fmla="*/ 1058598 h 4873734"/>
              <a:gd name="connsiteX3" fmla="*/ 64395 w 2264421"/>
              <a:gd name="connsiteY3" fmla="*/ 1040785 h 4873734"/>
              <a:gd name="connsiteX4" fmla="*/ 64856 w 2264421"/>
              <a:gd name="connsiteY4" fmla="*/ 800157 h 4873734"/>
              <a:gd name="connsiteX5" fmla="*/ 115977 w 2264421"/>
              <a:gd name="connsiteY5" fmla="*/ 413583 h 4873734"/>
              <a:gd name="connsiteX6" fmla="*/ 633180 w 2264421"/>
              <a:gd name="connsiteY6" fmla="*/ 686717 h 4873734"/>
              <a:gd name="connsiteX7" fmla="*/ 884957 w 2264421"/>
              <a:gd name="connsiteY7" fmla="*/ 286599 h 4873734"/>
              <a:gd name="connsiteX8" fmla="*/ 1049080 w 2264421"/>
              <a:gd name="connsiteY8" fmla="*/ 1338 h 4873734"/>
              <a:gd name="connsiteX9" fmla="*/ 1008708 w 2264421"/>
              <a:gd name="connsiteY9" fmla="*/ 330958 h 4873734"/>
              <a:gd name="connsiteX10" fmla="*/ 1068619 w 2264421"/>
              <a:gd name="connsiteY10" fmla="*/ 356938 h 4873734"/>
              <a:gd name="connsiteX11" fmla="*/ 1080342 w 2264421"/>
              <a:gd name="connsiteY11" fmla="*/ 552322 h 4873734"/>
              <a:gd name="connsiteX12" fmla="*/ 1181942 w 2264421"/>
              <a:gd name="connsiteY12" fmla="*/ 524969 h 4873734"/>
              <a:gd name="connsiteX13" fmla="*/ 1256188 w 2264421"/>
              <a:gd name="connsiteY13" fmla="*/ 665646 h 4873734"/>
              <a:gd name="connsiteX14" fmla="*/ 1279634 w 2264421"/>
              <a:gd name="connsiteY14" fmla="*/ 564046 h 4873734"/>
              <a:gd name="connsiteX15" fmla="*/ 1326526 w 2264421"/>
              <a:gd name="connsiteY15" fmla="*/ 673462 h 4873734"/>
              <a:gd name="connsiteX16" fmla="*/ 1432034 w 2264421"/>
              <a:gd name="connsiteY16" fmla="*/ 540600 h 4873734"/>
              <a:gd name="connsiteX17" fmla="*/ 1451572 w 2264421"/>
              <a:gd name="connsiteY17" fmla="*/ 392108 h 4873734"/>
              <a:gd name="connsiteX18" fmla="*/ 1557080 w 2264421"/>
              <a:gd name="connsiteY18" fmla="*/ 509339 h 4873734"/>
              <a:gd name="connsiteX19" fmla="*/ 1622604 w 2264421"/>
              <a:gd name="connsiteY19" fmla="*/ 506963 h 4873734"/>
              <a:gd name="connsiteX20" fmla="*/ 1740742 w 2264421"/>
              <a:gd name="connsiteY20" fmla="*/ 540600 h 4873734"/>
              <a:gd name="connsiteX21" fmla="*/ 1760280 w 2264421"/>
              <a:gd name="connsiteY21" fmla="*/ 689093 h 4873734"/>
              <a:gd name="connsiteX22" fmla="*/ 1846249 w 2264421"/>
              <a:gd name="connsiteY22" fmla="*/ 564047 h 4873734"/>
              <a:gd name="connsiteX23" fmla="*/ 1862462 w 2264421"/>
              <a:gd name="connsiteY23" fmla="*/ 667178 h 4873734"/>
              <a:gd name="connsiteX24" fmla="*/ 1928311 w 2264421"/>
              <a:gd name="connsiteY24" fmla="*/ 814139 h 4873734"/>
              <a:gd name="connsiteX25" fmla="*/ 1889234 w 2264421"/>
              <a:gd name="connsiteY25" fmla="*/ 923554 h 4873734"/>
              <a:gd name="connsiteX26" fmla="*/ 1889234 w 2264421"/>
              <a:gd name="connsiteY26" fmla="*/ 1146293 h 4873734"/>
              <a:gd name="connsiteX27" fmla="*/ 1916588 w 2264421"/>
              <a:gd name="connsiteY27" fmla="*/ 966539 h 4873734"/>
              <a:gd name="connsiteX28" fmla="*/ 2026003 w 2264421"/>
              <a:gd name="connsiteY28" fmla="*/ 919647 h 4873734"/>
              <a:gd name="connsiteX29" fmla="*/ 2022096 w 2264421"/>
              <a:gd name="connsiteY29" fmla="*/ 1021247 h 4873734"/>
              <a:gd name="connsiteX30" fmla="*/ 2119788 w 2264421"/>
              <a:gd name="connsiteY30" fmla="*/ 907923 h 4873734"/>
              <a:gd name="connsiteX31" fmla="*/ 2131511 w 2264421"/>
              <a:gd name="connsiteY31" fmla="*/ 1001708 h 4873734"/>
              <a:gd name="connsiteX32" fmla="*/ 2174496 w 2264421"/>
              <a:gd name="connsiteY32" fmla="*/ 1068139 h 4873734"/>
              <a:gd name="connsiteX33" fmla="*/ 2123696 w 2264421"/>
              <a:gd name="connsiteY33" fmla="*/ 1107216 h 4873734"/>
              <a:gd name="connsiteX34" fmla="*/ 2115880 w 2264421"/>
              <a:gd name="connsiteY34" fmla="*/ 1443277 h 4873734"/>
              <a:gd name="connsiteX35" fmla="*/ 2182310 w 2264421"/>
              <a:gd name="connsiteY35" fmla="*/ 1329954 h 4873734"/>
              <a:gd name="connsiteX36" fmla="*/ 2201848 w 2264421"/>
              <a:gd name="connsiteY36" fmla="*/ 1607400 h 4873734"/>
              <a:gd name="connsiteX37" fmla="*/ 2264371 w 2264421"/>
              <a:gd name="connsiteY37" fmla="*/ 1658200 h 4873734"/>
              <a:gd name="connsiteX38" fmla="*/ 2240925 w 2264421"/>
              <a:gd name="connsiteY38" fmla="*/ 2318600 h 4873734"/>
              <a:gd name="connsiteX39" fmla="*/ 2115879 w 2264421"/>
              <a:gd name="connsiteY39" fmla="*/ 2627308 h 4873734"/>
              <a:gd name="connsiteX40" fmla="*/ 2068988 w 2264421"/>
              <a:gd name="connsiteY40" fmla="*/ 3037616 h 4873734"/>
              <a:gd name="connsiteX41" fmla="*/ 2049449 w 2264421"/>
              <a:gd name="connsiteY41" fmla="*/ 3475277 h 4873734"/>
              <a:gd name="connsiteX42" fmla="*/ 2014280 w 2264421"/>
              <a:gd name="connsiteY42" fmla="*/ 3565154 h 4873734"/>
              <a:gd name="connsiteX43" fmla="*/ 2057266 w 2264421"/>
              <a:gd name="connsiteY43" fmla="*/ 3651123 h 4873734"/>
              <a:gd name="connsiteX44" fmla="*/ 2022097 w 2264421"/>
              <a:gd name="connsiteY44" fmla="*/ 3741000 h 4873734"/>
              <a:gd name="connsiteX45" fmla="*/ 2022097 w 2264421"/>
              <a:gd name="connsiteY45" fmla="*/ 4037985 h 4873734"/>
              <a:gd name="connsiteX46" fmla="*/ 1959573 w 2264421"/>
              <a:gd name="connsiteY46" fmla="*/ 3741000 h 4873734"/>
              <a:gd name="connsiteX47" fmla="*/ 1873604 w 2264421"/>
              <a:gd name="connsiteY47" fmla="*/ 3803523 h 4873734"/>
              <a:gd name="connsiteX48" fmla="*/ 1869697 w 2264421"/>
              <a:gd name="connsiteY48" fmla="*/ 4229462 h 4873734"/>
              <a:gd name="connsiteX49" fmla="*/ 1818898 w 2264421"/>
              <a:gd name="connsiteY49" fmla="*/ 4116139 h 4873734"/>
              <a:gd name="connsiteX50" fmla="*/ 1818898 w 2264421"/>
              <a:gd name="connsiteY50" fmla="*/ 4456108 h 4873734"/>
              <a:gd name="connsiteX51" fmla="*/ 1752468 w 2264421"/>
              <a:gd name="connsiteY51" fmla="*/ 4006724 h 4873734"/>
              <a:gd name="connsiteX52" fmla="*/ 1607883 w 2264421"/>
              <a:gd name="connsiteY52" fmla="*/ 3412755 h 4873734"/>
              <a:gd name="connsiteX53" fmla="*/ 1768099 w 2264421"/>
              <a:gd name="connsiteY53" fmla="*/ 4811708 h 4873734"/>
              <a:gd name="connsiteX54" fmla="*/ 1420315 w 2264421"/>
              <a:gd name="connsiteY54" fmla="*/ 3662847 h 4873734"/>
              <a:gd name="connsiteX55" fmla="*/ 1412500 w 2264421"/>
              <a:gd name="connsiteY55" fmla="*/ 4409216 h 4873734"/>
              <a:gd name="connsiteX56" fmla="*/ 1342161 w 2264421"/>
              <a:gd name="connsiteY56" fmla="*/ 4159123 h 4873734"/>
              <a:gd name="connsiteX57" fmla="*/ 1342160 w 2264421"/>
              <a:gd name="connsiteY57" fmla="*/ 4573339 h 4873734"/>
              <a:gd name="connsiteX58" fmla="*/ 1181946 w 2264421"/>
              <a:gd name="connsiteY58" fmla="*/ 4276354 h 4873734"/>
              <a:gd name="connsiteX59" fmla="*/ 1045176 w 2264421"/>
              <a:gd name="connsiteY59" fmla="*/ 3967647 h 4873734"/>
              <a:gd name="connsiteX60" fmla="*/ 982653 w 2264421"/>
              <a:gd name="connsiteY60" fmla="*/ 4014539 h 4873734"/>
              <a:gd name="connsiteX61" fmla="*/ 978746 w 2264421"/>
              <a:gd name="connsiteY61" fmla="*/ 4112230 h 4873734"/>
              <a:gd name="connsiteX62" fmla="*/ 897548 w 2264421"/>
              <a:gd name="connsiteY62" fmla="*/ 4098376 h 4873734"/>
              <a:gd name="connsiteX63" fmla="*/ 836293 w 2264421"/>
              <a:gd name="connsiteY63" fmla="*/ 3944302 h 4873734"/>
              <a:gd name="connsiteX64" fmla="*/ 770978 w 2264421"/>
              <a:gd name="connsiteY64" fmla="*/ 4330250 h 4873734"/>
              <a:gd name="connsiteX65" fmla="*/ 687851 w 2264421"/>
              <a:gd name="connsiteY65" fmla="*/ 3997742 h 4873734"/>
              <a:gd name="connsiteX66" fmla="*/ 616599 w 2264421"/>
              <a:gd name="connsiteY66" fmla="*/ 4377752 h 4873734"/>
              <a:gd name="connsiteX67" fmla="*/ 449113 w 2264421"/>
              <a:gd name="connsiteY67" fmla="*/ 4267752 h 4873734"/>
              <a:gd name="connsiteX68" fmla="*/ 271836 w 2264421"/>
              <a:gd name="connsiteY68" fmla="*/ 2810083 h 4873734"/>
              <a:gd name="connsiteX69" fmla="*/ 296738 w 2264421"/>
              <a:gd name="connsiteY69" fmla="*/ 4002257 h 4873734"/>
              <a:gd name="connsiteX70" fmla="*/ 199413 w 2264421"/>
              <a:gd name="connsiteY70" fmla="*/ 2643159 h 4873734"/>
              <a:gd name="connsiteX71" fmla="*/ 141200 w 2264421"/>
              <a:gd name="connsiteY71" fmla="*/ 2935399 h 4873734"/>
              <a:gd name="connsiteX72" fmla="*/ 77048 w 2264421"/>
              <a:gd name="connsiteY72" fmla="*/ 2595658 h 4873734"/>
              <a:gd name="connsiteX73" fmla="*/ 21288 w 2264421"/>
              <a:gd name="connsiteY73" fmla="*/ 2802850 h 4873734"/>
              <a:gd name="connsiteX74" fmla="*/ 52521 w 2264421"/>
              <a:gd name="connsiteY74" fmla="*/ 2044251 h 4873734"/>
              <a:gd name="connsiteX75" fmla="*/ 117443 w 2264421"/>
              <a:gd name="connsiteY75" fmla="*/ 2133190 h 4873734"/>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822434 w 2264421"/>
              <a:gd name="connsiteY7" fmla="*/ 219961 h 4873526"/>
              <a:gd name="connsiteX8" fmla="*/ 884957 w 2264421"/>
              <a:gd name="connsiteY8" fmla="*/ 286391 h 4873526"/>
              <a:gd name="connsiteX9" fmla="*/ 1049080 w 2264421"/>
              <a:gd name="connsiteY9" fmla="*/ 1130 h 4873526"/>
              <a:gd name="connsiteX10" fmla="*/ 1008708 w 2264421"/>
              <a:gd name="connsiteY10" fmla="*/ 330750 h 4873526"/>
              <a:gd name="connsiteX11" fmla="*/ 1068619 w 2264421"/>
              <a:gd name="connsiteY11" fmla="*/ 356730 h 4873526"/>
              <a:gd name="connsiteX12" fmla="*/ 1080342 w 2264421"/>
              <a:gd name="connsiteY12" fmla="*/ 552114 h 4873526"/>
              <a:gd name="connsiteX13" fmla="*/ 1181942 w 2264421"/>
              <a:gd name="connsiteY13" fmla="*/ 524761 h 4873526"/>
              <a:gd name="connsiteX14" fmla="*/ 1256188 w 2264421"/>
              <a:gd name="connsiteY14" fmla="*/ 665438 h 4873526"/>
              <a:gd name="connsiteX15" fmla="*/ 1279634 w 2264421"/>
              <a:gd name="connsiteY15" fmla="*/ 563838 h 4873526"/>
              <a:gd name="connsiteX16" fmla="*/ 1326526 w 2264421"/>
              <a:gd name="connsiteY16" fmla="*/ 673254 h 4873526"/>
              <a:gd name="connsiteX17" fmla="*/ 1432034 w 2264421"/>
              <a:gd name="connsiteY17" fmla="*/ 540392 h 4873526"/>
              <a:gd name="connsiteX18" fmla="*/ 1451572 w 2264421"/>
              <a:gd name="connsiteY18" fmla="*/ 391900 h 4873526"/>
              <a:gd name="connsiteX19" fmla="*/ 1557080 w 2264421"/>
              <a:gd name="connsiteY19" fmla="*/ 509131 h 4873526"/>
              <a:gd name="connsiteX20" fmla="*/ 1622604 w 2264421"/>
              <a:gd name="connsiteY20" fmla="*/ 506755 h 4873526"/>
              <a:gd name="connsiteX21" fmla="*/ 1740742 w 2264421"/>
              <a:gd name="connsiteY21" fmla="*/ 540392 h 4873526"/>
              <a:gd name="connsiteX22" fmla="*/ 1760280 w 2264421"/>
              <a:gd name="connsiteY22" fmla="*/ 688885 h 4873526"/>
              <a:gd name="connsiteX23" fmla="*/ 1846249 w 2264421"/>
              <a:gd name="connsiteY23" fmla="*/ 563839 h 4873526"/>
              <a:gd name="connsiteX24" fmla="*/ 1862462 w 2264421"/>
              <a:gd name="connsiteY24" fmla="*/ 666970 h 4873526"/>
              <a:gd name="connsiteX25" fmla="*/ 1928311 w 2264421"/>
              <a:gd name="connsiteY25" fmla="*/ 813931 h 4873526"/>
              <a:gd name="connsiteX26" fmla="*/ 1889234 w 2264421"/>
              <a:gd name="connsiteY26" fmla="*/ 923346 h 4873526"/>
              <a:gd name="connsiteX27" fmla="*/ 1889234 w 2264421"/>
              <a:gd name="connsiteY27" fmla="*/ 1146085 h 4873526"/>
              <a:gd name="connsiteX28" fmla="*/ 1916588 w 2264421"/>
              <a:gd name="connsiteY28" fmla="*/ 966331 h 4873526"/>
              <a:gd name="connsiteX29" fmla="*/ 2026003 w 2264421"/>
              <a:gd name="connsiteY29" fmla="*/ 919439 h 4873526"/>
              <a:gd name="connsiteX30" fmla="*/ 2022096 w 2264421"/>
              <a:gd name="connsiteY30" fmla="*/ 1021039 h 4873526"/>
              <a:gd name="connsiteX31" fmla="*/ 2119788 w 2264421"/>
              <a:gd name="connsiteY31" fmla="*/ 907715 h 4873526"/>
              <a:gd name="connsiteX32" fmla="*/ 2131511 w 2264421"/>
              <a:gd name="connsiteY32" fmla="*/ 1001500 h 4873526"/>
              <a:gd name="connsiteX33" fmla="*/ 2174496 w 2264421"/>
              <a:gd name="connsiteY33" fmla="*/ 1067931 h 4873526"/>
              <a:gd name="connsiteX34" fmla="*/ 2123696 w 2264421"/>
              <a:gd name="connsiteY34" fmla="*/ 1107008 h 4873526"/>
              <a:gd name="connsiteX35" fmla="*/ 2115880 w 2264421"/>
              <a:gd name="connsiteY35" fmla="*/ 1443069 h 4873526"/>
              <a:gd name="connsiteX36" fmla="*/ 2182310 w 2264421"/>
              <a:gd name="connsiteY36" fmla="*/ 1329746 h 4873526"/>
              <a:gd name="connsiteX37" fmla="*/ 2201848 w 2264421"/>
              <a:gd name="connsiteY37" fmla="*/ 1607192 h 4873526"/>
              <a:gd name="connsiteX38" fmla="*/ 2264371 w 2264421"/>
              <a:gd name="connsiteY38" fmla="*/ 1657992 h 4873526"/>
              <a:gd name="connsiteX39" fmla="*/ 2240925 w 2264421"/>
              <a:gd name="connsiteY39" fmla="*/ 2318392 h 4873526"/>
              <a:gd name="connsiteX40" fmla="*/ 2115879 w 2264421"/>
              <a:gd name="connsiteY40" fmla="*/ 2627100 h 4873526"/>
              <a:gd name="connsiteX41" fmla="*/ 2068988 w 2264421"/>
              <a:gd name="connsiteY41" fmla="*/ 3037408 h 4873526"/>
              <a:gd name="connsiteX42" fmla="*/ 2049449 w 2264421"/>
              <a:gd name="connsiteY42" fmla="*/ 3475069 h 4873526"/>
              <a:gd name="connsiteX43" fmla="*/ 2014280 w 2264421"/>
              <a:gd name="connsiteY43" fmla="*/ 3564946 h 4873526"/>
              <a:gd name="connsiteX44" fmla="*/ 2057266 w 2264421"/>
              <a:gd name="connsiteY44" fmla="*/ 3650915 h 4873526"/>
              <a:gd name="connsiteX45" fmla="*/ 2022097 w 2264421"/>
              <a:gd name="connsiteY45" fmla="*/ 3740792 h 4873526"/>
              <a:gd name="connsiteX46" fmla="*/ 2022097 w 2264421"/>
              <a:gd name="connsiteY46" fmla="*/ 4037777 h 4873526"/>
              <a:gd name="connsiteX47" fmla="*/ 1959573 w 2264421"/>
              <a:gd name="connsiteY47" fmla="*/ 3740792 h 4873526"/>
              <a:gd name="connsiteX48" fmla="*/ 1873604 w 2264421"/>
              <a:gd name="connsiteY48" fmla="*/ 3803315 h 4873526"/>
              <a:gd name="connsiteX49" fmla="*/ 1869697 w 2264421"/>
              <a:gd name="connsiteY49" fmla="*/ 4229254 h 4873526"/>
              <a:gd name="connsiteX50" fmla="*/ 1818898 w 2264421"/>
              <a:gd name="connsiteY50" fmla="*/ 4115931 h 4873526"/>
              <a:gd name="connsiteX51" fmla="*/ 1818898 w 2264421"/>
              <a:gd name="connsiteY51" fmla="*/ 4455900 h 4873526"/>
              <a:gd name="connsiteX52" fmla="*/ 1752468 w 2264421"/>
              <a:gd name="connsiteY52" fmla="*/ 4006516 h 4873526"/>
              <a:gd name="connsiteX53" fmla="*/ 1607883 w 2264421"/>
              <a:gd name="connsiteY53" fmla="*/ 3412547 h 4873526"/>
              <a:gd name="connsiteX54" fmla="*/ 1768099 w 2264421"/>
              <a:gd name="connsiteY54" fmla="*/ 4811500 h 4873526"/>
              <a:gd name="connsiteX55" fmla="*/ 1420315 w 2264421"/>
              <a:gd name="connsiteY55" fmla="*/ 3662639 h 4873526"/>
              <a:gd name="connsiteX56" fmla="*/ 1412500 w 2264421"/>
              <a:gd name="connsiteY56" fmla="*/ 4409008 h 4873526"/>
              <a:gd name="connsiteX57" fmla="*/ 1342161 w 2264421"/>
              <a:gd name="connsiteY57" fmla="*/ 4158915 h 4873526"/>
              <a:gd name="connsiteX58" fmla="*/ 1342160 w 2264421"/>
              <a:gd name="connsiteY58" fmla="*/ 4573131 h 4873526"/>
              <a:gd name="connsiteX59" fmla="*/ 1181946 w 2264421"/>
              <a:gd name="connsiteY59" fmla="*/ 4276146 h 4873526"/>
              <a:gd name="connsiteX60" fmla="*/ 1045176 w 2264421"/>
              <a:gd name="connsiteY60" fmla="*/ 3967439 h 4873526"/>
              <a:gd name="connsiteX61" fmla="*/ 982653 w 2264421"/>
              <a:gd name="connsiteY61" fmla="*/ 4014331 h 4873526"/>
              <a:gd name="connsiteX62" fmla="*/ 978746 w 2264421"/>
              <a:gd name="connsiteY62" fmla="*/ 4112022 h 4873526"/>
              <a:gd name="connsiteX63" fmla="*/ 897548 w 2264421"/>
              <a:gd name="connsiteY63" fmla="*/ 4098168 h 4873526"/>
              <a:gd name="connsiteX64" fmla="*/ 836293 w 2264421"/>
              <a:gd name="connsiteY64" fmla="*/ 3944094 h 4873526"/>
              <a:gd name="connsiteX65" fmla="*/ 770978 w 2264421"/>
              <a:gd name="connsiteY65" fmla="*/ 4330042 h 4873526"/>
              <a:gd name="connsiteX66" fmla="*/ 687851 w 2264421"/>
              <a:gd name="connsiteY66" fmla="*/ 3997534 h 4873526"/>
              <a:gd name="connsiteX67" fmla="*/ 616599 w 2264421"/>
              <a:gd name="connsiteY67" fmla="*/ 4377544 h 4873526"/>
              <a:gd name="connsiteX68" fmla="*/ 449113 w 2264421"/>
              <a:gd name="connsiteY68" fmla="*/ 4267544 h 4873526"/>
              <a:gd name="connsiteX69" fmla="*/ 271836 w 2264421"/>
              <a:gd name="connsiteY69" fmla="*/ 2809875 h 4873526"/>
              <a:gd name="connsiteX70" fmla="*/ 296738 w 2264421"/>
              <a:gd name="connsiteY70" fmla="*/ 4002049 h 4873526"/>
              <a:gd name="connsiteX71" fmla="*/ 199413 w 2264421"/>
              <a:gd name="connsiteY71" fmla="*/ 2642951 h 4873526"/>
              <a:gd name="connsiteX72" fmla="*/ 141200 w 2264421"/>
              <a:gd name="connsiteY72" fmla="*/ 2935191 h 4873526"/>
              <a:gd name="connsiteX73" fmla="*/ 77048 w 2264421"/>
              <a:gd name="connsiteY73" fmla="*/ 2595450 h 4873526"/>
              <a:gd name="connsiteX74" fmla="*/ 21288 w 2264421"/>
              <a:gd name="connsiteY74" fmla="*/ 2802642 h 4873526"/>
              <a:gd name="connsiteX75" fmla="*/ 52521 w 2264421"/>
              <a:gd name="connsiteY75" fmla="*/ 2044043 h 4873526"/>
              <a:gd name="connsiteX76" fmla="*/ 117443 w 2264421"/>
              <a:gd name="connsiteY76"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771634 w 2264421"/>
              <a:gd name="connsiteY7" fmla="*/ 352822 h 4873526"/>
              <a:gd name="connsiteX8" fmla="*/ 822434 w 2264421"/>
              <a:gd name="connsiteY8" fmla="*/ 219961 h 4873526"/>
              <a:gd name="connsiteX9" fmla="*/ 884957 w 2264421"/>
              <a:gd name="connsiteY9" fmla="*/ 286391 h 4873526"/>
              <a:gd name="connsiteX10" fmla="*/ 1049080 w 2264421"/>
              <a:gd name="connsiteY10" fmla="*/ 1130 h 4873526"/>
              <a:gd name="connsiteX11" fmla="*/ 1008708 w 2264421"/>
              <a:gd name="connsiteY11" fmla="*/ 330750 h 4873526"/>
              <a:gd name="connsiteX12" fmla="*/ 1068619 w 2264421"/>
              <a:gd name="connsiteY12" fmla="*/ 356730 h 4873526"/>
              <a:gd name="connsiteX13" fmla="*/ 1080342 w 2264421"/>
              <a:gd name="connsiteY13" fmla="*/ 552114 h 4873526"/>
              <a:gd name="connsiteX14" fmla="*/ 1181942 w 2264421"/>
              <a:gd name="connsiteY14" fmla="*/ 524761 h 4873526"/>
              <a:gd name="connsiteX15" fmla="*/ 1256188 w 2264421"/>
              <a:gd name="connsiteY15" fmla="*/ 665438 h 4873526"/>
              <a:gd name="connsiteX16" fmla="*/ 1279634 w 2264421"/>
              <a:gd name="connsiteY16" fmla="*/ 563838 h 4873526"/>
              <a:gd name="connsiteX17" fmla="*/ 1326526 w 2264421"/>
              <a:gd name="connsiteY17" fmla="*/ 673254 h 4873526"/>
              <a:gd name="connsiteX18" fmla="*/ 1432034 w 2264421"/>
              <a:gd name="connsiteY18" fmla="*/ 540392 h 4873526"/>
              <a:gd name="connsiteX19" fmla="*/ 1451572 w 2264421"/>
              <a:gd name="connsiteY19" fmla="*/ 391900 h 4873526"/>
              <a:gd name="connsiteX20" fmla="*/ 1557080 w 2264421"/>
              <a:gd name="connsiteY20" fmla="*/ 509131 h 4873526"/>
              <a:gd name="connsiteX21" fmla="*/ 1622604 w 2264421"/>
              <a:gd name="connsiteY21" fmla="*/ 506755 h 4873526"/>
              <a:gd name="connsiteX22" fmla="*/ 1740742 w 2264421"/>
              <a:gd name="connsiteY22" fmla="*/ 540392 h 4873526"/>
              <a:gd name="connsiteX23" fmla="*/ 1760280 w 2264421"/>
              <a:gd name="connsiteY23" fmla="*/ 688885 h 4873526"/>
              <a:gd name="connsiteX24" fmla="*/ 1846249 w 2264421"/>
              <a:gd name="connsiteY24" fmla="*/ 563839 h 4873526"/>
              <a:gd name="connsiteX25" fmla="*/ 1862462 w 2264421"/>
              <a:gd name="connsiteY25" fmla="*/ 666970 h 4873526"/>
              <a:gd name="connsiteX26" fmla="*/ 1928311 w 2264421"/>
              <a:gd name="connsiteY26" fmla="*/ 813931 h 4873526"/>
              <a:gd name="connsiteX27" fmla="*/ 1889234 w 2264421"/>
              <a:gd name="connsiteY27" fmla="*/ 923346 h 4873526"/>
              <a:gd name="connsiteX28" fmla="*/ 1889234 w 2264421"/>
              <a:gd name="connsiteY28" fmla="*/ 1146085 h 4873526"/>
              <a:gd name="connsiteX29" fmla="*/ 1916588 w 2264421"/>
              <a:gd name="connsiteY29" fmla="*/ 966331 h 4873526"/>
              <a:gd name="connsiteX30" fmla="*/ 2026003 w 2264421"/>
              <a:gd name="connsiteY30" fmla="*/ 919439 h 4873526"/>
              <a:gd name="connsiteX31" fmla="*/ 2022096 w 2264421"/>
              <a:gd name="connsiteY31" fmla="*/ 1021039 h 4873526"/>
              <a:gd name="connsiteX32" fmla="*/ 2119788 w 2264421"/>
              <a:gd name="connsiteY32" fmla="*/ 907715 h 4873526"/>
              <a:gd name="connsiteX33" fmla="*/ 2131511 w 2264421"/>
              <a:gd name="connsiteY33" fmla="*/ 1001500 h 4873526"/>
              <a:gd name="connsiteX34" fmla="*/ 2174496 w 2264421"/>
              <a:gd name="connsiteY34" fmla="*/ 1067931 h 4873526"/>
              <a:gd name="connsiteX35" fmla="*/ 2123696 w 2264421"/>
              <a:gd name="connsiteY35" fmla="*/ 1107008 h 4873526"/>
              <a:gd name="connsiteX36" fmla="*/ 2115880 w 2264421"/>
              <a:gd name="connsiteY36" fmla="*/ 1443069 h 4873526"/>
              <a:gd name="connsiteX37" fmla="*/ 2182310 w 2264421"/>
              <a:gd name="connsiteY37" fmla="*/ 1329746 h 4873526"/>
              <a:gd name="connsiteX38" fmla="*/ 2201848 w 2264421"/>
              <a:gd name="connsiteY38" fmla="*/ 1607192 h 4873526"/>
              <a:gd name="connsiteX39" fmla="*/ 2264371 w 2264421"/>
              <a:gd name="connsiteY39" fmla="*/ 1657992 h 4873526"/>
              <a:gd name="connsiteX40" fmla="*/ 2240925 w 2264421"/>
              <a:gd name="connsiteY40" fmla="*/ 2318392 h 4873526"/>
              <a:gd name="connsiteX41" fmla="*/ 2115879 w 2264421"/>
              <a:gd name="connsiteY41" fmla="*/ 2627100 h 4873526"/>
              <a:gd name="connsiteX42" fmla="*/ 2068988 w 2264421"/>
              <a:gd name="connsiteY42" fmla="*/ 3037408 h 4873526"/>
              <a:gd name="connsiteX43" fmla="*/ 2049449 w 2264421"/>
              <a:gd name="connsiteY43" fmla="*/ 3475069 h 4873526"/>
              <a:gd name="connsiteX44" fmla="*/ 2014280 w 2264421"/>
              <a:gd name="connsiteY44" fmla="*/ 3564946 h 4873526"/>
              <a:gd name="connsiteX45" fmla="*/ 2057266 w 2264421"/>
              <a:gd name="connsiteY45" fmla="*/ 3650915 h 4873526"/>
              <a:gd name="connsiteX46" fmla="*/ 2022097 w 2264421"/>
              <a:gd name="connsiteY46" fmla="*/ 3740792 h 4873526"/>
              <a:gd name="connsiteX47" fmla="*/ 2022097 w 2264421"/>
              <a:gd name="connsiteY47" fmla="*/ 4037777 h 4873526"/>
              <a:gd name="connsiteX48" fmla="*/ 1959573 w 2264421"/>
              <a:gd name="connsiteY48" fmla="*/ 3740792 h 4873526"/>
              <a:gd name="connsiteX49" fmla="*/ 1873604 w 2264421"/>
              <a:gd name="connsiteY49" fmla="*/ 3803315 h 4873526"/>
              <a:gd name="connsiteX50" fmla="*/ 1869697 w 2264421"/>
              <a:gd name="connsiteY50" fmla="*/ 4229254 h 4873526"/>
              <a:gd name="connsiteX51" fmla="*/ 1818898 w 2264421"/>
              <a:gd name="connsiteY51" fmla="*/ 4115931 h 4873526"/>
              <a:gd name="connsiteX52" fmla="*/ 1818898 w 2264421"/>
              <a:gd name="connsiteY52" fmla="*/ 4455900 h 4873526"/>
              <a:gd name="connsiteX53" fmla="*/ 1752468 w 2264421"/>
              <a:gd name="connsiteY53" fmla="*/ 4006516 h 4873526"/>
              <a:gd name="connsiteX54" fmla="*/ 1607883 w 2264421"/>
              <a:gd name="connsiteY54" fmla="*/ 3412547 h 4873526"/>
              <a:gd name="connsiteX55" fmla="*/ 1768099 w 2264421"/>
              <a:gd name="connsiteY55" fmla="*/ 4811500 h 4873526"/>
              <a:gd name="connsiteX56" fmla="*/ 1420315 w 2264421"/>
              <a:gd name="connsiteY56" fmla="*/ 3662639 h 4873526"/>
              <a:gd name="connsiteX57" fmla="*/ 1412500 w 2264421"/>
              <a:gd name="connsiteY57" fmla="*/ 4409008 h 4873526"/>
              <a:gd name="connsiteX58" fmla="*/ 1342161 w 2264421"/>
              <a:gd name="connsiteY58" fmla="*/ 4158915 h 4873526"/>
              <a:gd name="connsiteX59" fmla="*/ 1342160 w 2264421"/>
              <a:gd name="connsiteY59" fmla="*/ 4573131 h 4873526"/>
              <a:gd name="connsiteX60" fmla="*/ 1181946 w 2264421"/>
              <a:gd name="connsiteY60" fmla="*/ 4276146 h 4873526"/>
              <a:gd name="connsiteX61" fmla="*/ 1045176 w 2264421"/>
              <a:gd name="connsiteY61" fmla="*/ 3967439 h 4873526"/>
              <a:gd name="connsiteX62" fmla="*/ 982653 w 2264421"/>
              <a:gd name="connsiteY62" fmla="*/ 4014331 h 4873526"/>
              <a:gd name="connsiteX63" fmla="*/ 978746 w 2264421"/>
              <a:gd name="connsiteY63" fmla="*/ 4112022 h 4873526"/>
              <a:gd name="connsiteX64" fmla="*/ 897548 w 2264421"/>
              <a:gd name="connsiteY64" fmla="*/ 4098168 h 4873526"/>
              <a:gd name="connsiteX65" fmla="*/ 836293 w 2264421"/>
              <a:gd name="connsiteY65" fmla="*/ 3944094 h 4873526"/>
              <a:gd name="connsiteX66" fmla="*/ 770978 w 2264421"/>
              <a:gd name="connsiteY66" fmla="*/ 4330042 h 4873526"/>
              <a:gd name="connsiteX67" fmla="*/ 687851 w 2264421"/>
              <a:gd name="connsiteY67" fmla="*/ 3997534 h 4873526"/>
              <a:gd name="connsiteX68" fmla="*/ 616599 w 2264421"/>
              <a:gd name="connsiteY68" fmla="*/ 4377544 h 4873526"/>
              <a:gd name="connsiteX69" fmla="*/ 449113 w 2264421"/>
              <a:gd name="connsiteY69" fmla="*/ 4267544 h 4873526"/>
              <a:gd name="connsiteX70" fmla="*/ 271836 w 2264421"/>
              <a:gd name="connsiteY70" fmla="*/ 2809875 h 4873526"/>
              <a:gd name="connsiteX71" fmla="*/ 296738 w 2264421"/>
              <a:gd name="connsiteY71" fmla="*/ 4002049 h 4873526"/>
              <a:gd name="connsiteX72" fmla="*/ 199413 w 2264421"/>
              <a:gd name="connsiteY72" fmla="*/ 2642951 h 4873526"/>
              <a:gd name="connsiteX73" fmla="*/ 141200 w 2264421"/>
              <a:gd name="connsiteY73" fmla="*/ 2935191 h 4873526"/>
              <a:gd name="connsiteX74" fmla="*/ 77048 w 2264421"/>
              <a:gd name="connsiteY74" fmla="*/ 2595450 h 4873526"/>
              <a:gd name="connsiteX75" fmla="*/ 21288 w 2264421"/>
              <a:gd name="connsiteY75" fmla="*/ 2802642 h 4873526"/>
              <a:gd name="connsiteX76" fmla="*/ 52521 w 2264421"/>
              <a:gd name="connsiteY76" fmla="*/ 2044043 h 4873526"/>
              <a:gd name="connsiteX77" fmla="*/ 117443 w 2264421"/>
              <a:gd name="connsiteY77"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716926 w 2264421"/>
              <a:gd name="connsiteY7" fmla="*/ 286391 h 4873526"/>
              <a:gd name="connsiteX8" fmla="*/ 771634 w 2264421"/>
              <a:gd name="connsiteY8" fmla="*/ 352822 h 4873526"/>
              <a:gd name="connsiteX9" fmla="*/ 822434 w 2264421"/>
              <a:gd name="connsiteY9" fmla="*/ 219961 h 4873526"/>
              <a:gd name="connsiteX10" fmla="*/ 884957 w 2264421"/>
              <a:gd name="connsiteY10" fmla="*/ 286391 h 4873526"/>
              <a:gd name="connsiteX11" fmla="*/ 1049080 w 2264421"/>
              <a:gd name="connsiteY11" fmla="*/ 1130 h 4873526"/>
              <a:gd name="connsiteX12" fmla="*/ 1008708 w 2264421"/>
              <a:gd name="connsiteY12" fmla="*/ 330750 h 4873526"/>
              <a:gd name="connsiteX13" fmla="*/ 1068619 w 2264421"/>
              <a:gd name="connsiteY13" fmla="*/ 356730 h 4873526"/>
              <a:gd name="connsiteX14" fmla="*/ 1080342 w 2264421"/>
              <a:gd name="connsiteY14" fmla="*/ 552114 h 4873526"/>
              <a:gd name="connsiteX15" fmla="*/ 1181942 w 2264421"/>
              <a:gd name="connsiteY15" fmla="*/ 524761 h 4873526"/>
              <a:gd name="connsiteX16" fmla="*/ 1256188 w 2264421"/>
              <a:gd name="connsiteY16" fmla="*/ 665438 h 4873526"/>
              <a:gd name="connsiteX17" fmla="*/ 1279634 w 2264421"/>
              <a:gd name="connsiteY17" fmla="*/ 563838 h 4873526"/>
              <a:gd name="connsiteX18" fmla="*/ 1326526 w 2264421"/>
              <a:gd name="connsiteY18" fmla="*/ 673254 h 4873526"/>
              <a:gd name="connsiteX19" fmla="*/ 1432034 w 2264421"/>
              <a:gd name="connsiteY19" fmla="*/ 540392 h 4873526"/>
              <a:gd name="connsiteX20" fmla="*/ 1451572 w 2264421"/>
              <a:gd name="connsiteY20" fmla="*/ 391900 h 4873526"/>
              <a:gd name="connsiteX21" fmla="*/ 1557080 w 2264421"/>
              <a:gd name="connsiteY21" fmla="*/ 509131 h 4873526"/>
              <a:gd name="connsiteX22" fmla="*/ 1622604 w 2264421"/>
              <a:gd name="connsiteY22" fmla="*/ 506755 h 4873526"/>
              <a:gd name="connsiteX23" fmla="*/ 1740742 w 2264421"/>
              <a:gd name="connsiteY23" fmla="*/ 540392 h 4873526"/>
              <a:gd name="connsiteX24" fmla="*/ 1760280 w 2264421"/>
              <a:gd name="connsiteY24" fmla="*/ 688885 h 4873526"/>
              <a:gd name="connsiteX25" fmla="*/ 1846249 w 2264421"/>
              <a:gd name="connsiteY25" fmla="*/ 563839 h 4873526"/>
              <a:gd name="connsiteX26" fmla="*/ 1862462 w 2264421"/>
              <a:gd name="connsiteY26" fmla="*/ 666970 h 4873526"/>
              <a:gd name="connsiteX27" fmla="*/ 1928311 w 2264421"/>
              <a:gd name="connsiteY27" fmla="*/ 813931 h 4873526"/>
              <a:gd name="connsiteX28" fmla="*/ 1889234 w 2264421"/>
              <a:gd name="connsiteY28" fmla="*/ 923346 h 4873526"/>
              <a:gd name="connsiteX29" fmla="*/ 1889234 w 2264421"/>
              <a:gd name="connsiteY29" fmla="*/ 1146085 h 4873526"/>
              <a:gd name="connsiteX30" fmla="*/ 1916588 w 2264421"/>
              <a:gd name="connsiteY30" fmla="*/ 966331 h 4873526"/>
              <a:gd name="connsiteX31" fmla="*/ 2026003 w 2264421"/>
              <a:gd name="connsiteY31" fmla="*/ 919439 h 4873526"/>
              <a:gd name="connsiteX32" fmla="*/ 2022096 w 2264421"/>
              <a:gd name="connsiteY32" fmla="*/ 1021039 h 4873526"/>
              <a:gd name="connsiteX33" fmla="*/ 2119788 w 2264421"/>
              <a:gd name="connsiteY33" fmla="*/ 907715 h 4873526"/>
              <a:gd name="connsiteX34" fmla="*/ 2131511 w 2264421"/>
              <a:gd name="connsiteY34" fmla="*/ 1001500 h 4873526"/>
              <a:gd name="connsiteX35" fmla="*/ 2174496 w 2264421"/>
              <a:gd name="connsiteY35" fmla="*/ 1067931 h 4873526"/>
              <a:gd name="connsiteX36" fmla="*/ 2123696 w 2264421"/>
              <a:gd name="connsiteY36" fmla="*/ 1107008 h 4873526"/>
              <a:gd name="connsiteX37" fmla="*/ 2115880 w 2264421"/>
              <a:gd name="connsiteY37" fmla="*/ 1443069 h 4873526"/>
              <a:gd name="connsiteX38" fmla="*/ 2182310 w 2264421"/>
              <a:gd name="connsiteY38" fmla="*/ 1329746 h 4873526"/>
              <a:gd name="connsiteX39" fmla="*/ 2201848 w 2264421"/>
              <a:gd name="connsiteY39" fmla="*/ 1607192 h 4873526"/>
              <a:gd name="connsiteX40" fmla="*/ 2264371 w 2264421"/>
              <a:gd name="connsiteY40" fmla="*/ 1657992 h 4873526"/>
              <a:gd name="connsiteX41" fmla="*/ 2240925 w 2264421"/>
              <a:gd name="connsiteY41" fmla="*/ 2318392 h 4873526"/>
              <a:gd name="connsiteX42" fmla="*/ 2115879 w 2264421"/>
              <a:gd name="connsiteY42" fmla="*/ 2627100 h 4873526"/>
              <a:gd name="connsiteX43" fmla="*/ 2068988 w 2264421"/>
              <a:gd name="connsiteY43" fmla="*/ 3037408 h 4873526"/>
              <a:gd name="connsiteX44" fmla="*/ 2049449 w 2264421"/>
              <a:gd name="connsiteY44" fmla="*/ 3475069 h 4873526"/>
              <a:gd name="connsiteX45" fmla="*/ 2014280 w 2264421"/>
              <a:gd name="connsiteY45" fmla="*/ 3564946 h 4873526"/>
              <a:gd name="connsiteX46" fmla="*/ 2057266 w 2264421"/>
              <a:gd name="connsiteY46" fmla="*/ 3650915 h 4873526"/>
              <a:gd name="connsiteX47" fmla="*/ 2022097 w 2264421"/>
              <a:gd name="connsiteY47" fmla="*/ 3740792 h 4873526"/>
              <a:gd name="connsiteX48" fmla="*/ 2022097 w 2264421"/>
              <a:gd name="connsiteY48" fmla="*/ 4037777 h 4873526"/>
              <a:gd name="connsiteX49" fmla="*/ 1959573 w 2264421"/>
              <a:gd name="connsiteY49" fmla="*/ 3740792 h 4873526"/>
              <a:gd name="connsiteX50" fmla="*/ 1873604 w 2264421"/>
              <a:gd name="connsiteY50" fmla="*/ 3803315 h 4873526"/>
              <a:gd name="connsiteX51" fmla="*/ 1869697 w 2264421"/>
              <a:gd name="connsiteY51" fmla="*/ 4229254 h 4873526"/>
              <a:gd name="connsiteX52" fmla="*/ 1818898 w 2264421"/>
              <a:gd name="connsiteY52" fmla="*/ 4115931 h 4873526"/>
              <a:gd name="connsiteX53" fmla="*/ 1818898 w 2264421"/>
              <a:gd name="connsiteY53" fmla="*/ 4455900 h 4873526"/>
              <a:gd name="connsiteX54" fmla="*/ 1752468 w 2264421"/>
              <a:gd name="connsiteY54" fmla="*/ 4006516 h 4873526"/>
              <a:gd name="connsiteX55" fmla="*/ 1607883 w 2264421"/>
              <a:gd name="connsiteY55" fmla="*/ 3412547 h 4873526"/>
              <a:gd name="connsiteX56" fmla="*/ 1768099 w 2264421"/>
              <a:gd name="connsiteY56" fmla="*/ 4811500 h 4873526"/>
              <a:gd name="connsiteX57" fmla="*/ 1420315 w 2264421"/>
              <a:gd name="connsiteY57" fmla="*/ 3662639 h 4873526"/>
              <a:gd name="connsiteX58" fmla="*/ 1412500 w 2264421"/>
              <a:gd name="connsiteY58" fmla="*/ 4409008 h 4873526"/>
              <a:gd name="connsiteX59" fmla="*/ 1342161 w 2264421"/>
              <a:gd name="connsiteY59" fmla="*/ 4158915 h 4873526"/>
              <a:gd name="connsiteX60" fmla="*/ 1342160 w 2264421"/>
              <a:gd name="connsiteY60" fmla="*/ 4573131 h 4873526"/>
              <a:gd name="connsiteX61" fmla="*/ 1181946 w 2264421"/>
              <a:gd name="connsiteY61" fmla="*/ 4276146 h 4873526"/>
              <a:gd name="connsiteX62" fmla="*/ 1045176 w 2264421"/>
              <a:gd name="connsiteY62" fmla="*/ 3967439 h 4873526"/>
              <a:gd name="connsiteX63" fmla="*/ 982653 w 2264421"/>
              <a:gd name="connsiteY63" fmla="*/ 4014331 h 4873526"/>
              <a:gd name="connsiteX64" fmla="*/ 978746 w 2264421"/>
              <a:gd name="connsiteY64" fmla="*/ 4112022 h 4873526"/>
              <a:gd name="connsiteX65" fmla="*/ 897548 w 2264421"/>
              <a:gd name="connsiteY65" fmla="*/ 4098168 h 4873526"/>
              <a:gd name="connsiteX66" fmla="*/ 836293 w 2264421"/>
              <a:gd name="connsiteY66" fmla="*/ 3944094 h 4873526"/>
              <a:gd name="connsiteX67" fmla="*/ 770978 w 2264421"/>
              <a:gd name="connsiteY67" fmla="*/ 4330042 h 4873526"/>
              <a:gd name="connsiteX68" fmla="*/ 687851 w 2264421"/>
              <a:gd name="connsiteY68" fmla="*/ 3997534 h 4873526"/>
              <a:gd name="connsiteX69" fmla="*/ 616599 w 2264421"/>
              <a:gd name="connsiteY69" fmla="*/ 4377544 h 4873526"/>
              <a:gd name="connsiteX70" fmla="*/ 449113 w 2264421"/>
              <a:gd name="connsiteY70" fmla="*/ 4267544 h 4873526"/>
              <a:gd name="connsiteX71" fmla="*/ 271836 w 2264421"/>
              <a:gd name="connsiteY71" fmla="*/ 2809875 h 4873526"/>
              <a:gd name="connsiteX72" fmla="*/ 296738 w 2264421"/>
              <a:gd name="connsiteY72" fmla="*/ 4002049 h 4873526"/>
              <a:gd name="connsiteX73" fmla="*/ 199413 w 2264421"/>
              <a:gd name="connsiteY73" fmla="*/ 2642951 h 4873526"/>
              <a:gd name="connsiteX74" fmla="*/ 141200 w 2264421"/>
              <a:gd name="connsiteY74" fmla="*/ 2935191 h 4873526"/>
              <a:gd name="connsiteX75" fmla="*/ 77048 w 2264421"/>
              <a:gd name="connsiteY75" fmla="*/ 2595450 h 4873526"/>
              <a:gd name="connsiteX76" fmla="*/ 21288 w 2264421"/>
              <a:gd name="connsiteY76" fmla="*/ 2802642 h 4873526"/>
              <a:gd name="connsiteX77" fmla="*/ 52521 w 2264421"/>
              <a:gd name="connsiteY77" fmla="*/ 2044043 h 4873526"/>
              <a:gd name="connsiteX78" fmla="*/ 117443 w 2264421"/>
              <a:gd name="connsiteY78"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7087 w 2264421"/>
              <a:gd name="connsiteY6" fmla="*/ 534109 h 4873526"/>
              <a:gd name="connsiteX7" fmla="*/ 716926 w 2264421"/>
              <a:gd name="connsiteY7" fmla="*/ 286391 h 4873526"/>
              <a:gd name="connsiteX8" fmla="*/ 771634 w 2264421"/>
              <a:gd name="connsiteY8" fmla="*/ 352822 h 4873526"/>
              <a:gd name="connsiteX9" fmla="*/ 822434 w 2264421"/>
              <a:gd name="connsiteY9" fmla="*/ 219961 h 4873526"/>
              <a:gd name="connsiteX10" fmla="*/ 884957 w 2264421"/>
              <a:gd name="connsiteY10" fmla="*/ 286391 h 4873526"/>
              <a:gd name="connsiteX11" fmla="*/ 1049080 w 2264421"/>
              <a:gd name="connsiteY11" fmla="*/ 1130 h 4873526"/>
              <a:gd name="connsiteX12" fmla="*/ 1008708 w 2264421"/>
              <a:gd name="connsiteY12" fmla="*/ 330750 h 4873526"/>
              <a:gd name="connsiteX13" fmla="*/ 1068619 w 2264421"/>
              <a:gd name="connsiteY13" fmla="*/ 356730 h 4873526"/>
              <a:gd name="connsiteX14" fmla="*/ 1080342 w 2264421"/>
              <a:gd name="connsiteY14" fmla="*/ 552114 h 4873526"/>
              <a:gd name="connsiteX15" fmla="*/ 1181942 w 2264421"/>
              <a:gd name="connsiteY15" fmla="*/ 524761 h 4873526"/>
              <a:gd name="connsiteX16" fmla="*/ 1256188 w 2264421"/>
              <a:gd name="connsiteY16" fmla="*/ 665438 h 4873526"/>
              <a:gd name="connsiteX17" fmla="*/ 1279634 w 2264421"/>
              <a:gd name="connsiteY17" fmla="*/ 563838 h 4873526"/>
              <a:gd name="connsiteX18" fmla="*/ 1326526 w 2264421"/>
              <a:gd name="connsiteY18" fmla="*/ 673254 h 4873526"/>
              <a:gd name="connsiteX19" fmla="*/ 1432034 w 2264421"/>
              <a:gd name="connsiteY19" fmla="*/ 540392 h 4873526"/>
              <a:gd name="connsiteX20" fmla="*/ 1451572 w 2264421"/>
              <a:gd name="connsiteY20" fmla="*/ 391900 h 4873526"/>
              <a:gd name="connsiteX21" fmla="*/ 1557080 w 2264421"/>
              <a:gd name="connsiteY21" fmla="*/ 509131 h 4873526"/>
              <a:gd name="connsiteX22" fmla="*/ 1622604 w 2264421"/>
              <a:gd name="connsiteY22" fmla="*/ 506755 h 4873526"/>
              <a:gd name="connsiteX23" fmla="*/ 1740742 w 2264421"/>
              <a:gd name="connsiteY23" fmla="*/ 540392 h 4873526"/>
              <a:gd name="connsiteX24" fmla="*/ 1760280 w 2264421"/>
              <a:gd name="connsiteY24" fmla="*/ 688885 h 4873526"/>
              <a:gd name="connsiteX25" fmla="*/ 1846249 w 2264421"/>
              <a:gd name="connsiteY25" fmla="*/ 563839 h 4873526"/>
              <a:gd name="connsiteX26" fmla="*/ 1862462 w 2264421"/>
              <a:gd name="connsiteY26" fmla="*/ 666970 h 4873526"/>
              <a:gd name="connsiteX27" fmla="*/ 1928311 w 2264421"/>
              <a:gd name="connsiteY27" fmla="*/ 813931 h 4873526"/>
              <a:gd name="connsiteX28" fmla="*/ 1889234 w 2264421"/>
              <a:gd name="connsiteY28" fmla="*/ 923346 h 4873526"/>
              <a:gd name="connsiteX29" fmla="*/ 1889234 w 2264421"/>
              <a:gd name="connsiteY29" fmla="*/ 1146085 h 4873526"/>
              <a:gd name="connsiteX30" fmla="*/ 1916588 w 2264421"/>
              <a:gd name="connsiteY30" fmla="*/ 966331 h 4873526"/>
              <a:gd name="connsiteX31" fmla="*/ 2026003 w 2264421"/>
              <a:gd name="connsiteY31" fmla="*/ 919439 h 4873526"/>
              <a:gd name="connsiteX32" fmla="*/ 2022096 w 2264421"/>
              <a:gd name="connsiteY32" fmla="*/ 1021039 h 4873526"/>
              <a:gd name="connsiteX33" fmla="*/ 2119788 w 2264421"/>
              <a:gd name="connsiteY33" fmla="*/ 907715 h 4873526"/>
              <a:gd name="connsiteX34" fmla="*/ 2131511 w 2264421"/>
              <a:gd name="connsiteY34" fmla="*/ 1001500 h 4873526"/>
              <a:gd name="connsiteX35" fmla="*/ 2174496 w 2264421"/>
              <a:gd name="connsiteY35" fmla="*/ 1067931 h 4873526"/>
              <a:gd name="connsiteX36" fmla="*/ 2123696 w 2264421"/>
              <a:gd name="connsiteY36" fmla="*/ 1107008 h 4873526"/>
              <a:gd name="connsiteX37" fmla="*/ 2115880 w 2264421"/>
              <a:gd name="connsiteY37" fmla="*/ 1443069 h 4873526"/>
              <a:gd name="connsiteX38" fmla="*/ 2182310 w 2264421"/>
              <a:gd name="connsiteY38" fmla="*/ 1329746 h 4873526"/>
              <a:gd name="connsiteX39" fmla="*/ 2201848 w 2264421"/>
              <a:gd name="connsiteY39" fmla="*/ 1607192 h 4873526"/>
              <a:gd name="connsiteX40" fmla="*/ 2264371 w 2264421"/>
              <a:gd name="connsiteY40" fmla="*/ 1657992 h 4873526"/>
              <a:gd name="connsiteX41" fmla="*/ 2240925 w 2264421"/>
              <a:gd name="connsiteY41" fmla="*/ 2318392 h 4873526"/>
              <a:gd name="connsiteX42" fmla="*/ 2115879 w 2264421"/>
              <a:gd name="connsiteY42" fmla="*/ 2627100 h 4873526"/>
              <a:gd name="connsiteX43" fmla="*/ 2068988 w 2264421"/>
              <a:gd name="connsiteY43" fmla="*/ 3037408 h 4873526"/>
              <a:gd name="connsiteX44" fmla="*/ 2049449 w 2264421"/>
              <a:gd name="connsiteY44" fmla="*/ 3475069 h 4873526"/>
              <a:gd name="connsiteX45" fmla="*/ 2014280 w 2264421"/>
              <a:gd name="connsiteY45" fmla="*/ 3564946 h 4873526"/>
              <a:gd name="connsiteX46" fmla="*/ 2057266 w 2264421"/>
              <a:gd name="connsiteY46" fmla="*/ 3650915 h 4873526"/>
              <a:gd name="connsiteX47" fmla="*/ 2022097 w 2264421"/>
              <a:gd name="connsiteY47" fmla="*/ 3740792 h 4873526"/>
              <a:gd name="connsiteX48" fmla="*/ 2022097 w 2264421"/>
              <a:gd name="connsiteY48" fmla="*/ 4037777 h 4873526"/>
              <a:gd name="connsiteX49" fmla="*/ 1959573 w 2264421"/>
              <a:gd name="connsiteY49" fmla="*/ 3740792 h 4873526"/>
              <a:gd name="connsiteX50" fmla="*/ 1873604 w 2264421"/>
              <a:gd name="connsiteY50" fmla="*/ 3803315 h 4873526"/>
              <a:gd name="connsiteX51" fmla="*/ 1869697 w 2264421"/>
              <a:gd name="connsiteY51" fmla="*/ 4229254 h 4873526"/>
              <a:gd name="connsiteX52" fmla="*/ 1818898 w 2264421"/>
              <a:gd name="connsiteY52" fmla="*/ 4115931 h 4873526"/>
              <a:gd name="connsiteX53" fmla="*/ 1818898 w 2264421"/>
              <a:gd name="connsiteY53" fmla="*/ 4455900 h 4873526"/>
              <a:gd name="connsiteX54" fmla="*/ 1752468 w 2264421"/>
              <a:gd name="connsiteY54" fmla="*/ 4006516 h 4873526"/>
              <a:gd name="connsiteX55" fmla="*/ 1607883 w 2264421"/>
              <a:gd name="connsiteY55" fmla="*/ 3412547 h 4873526"/>
              <a:gd name="connsiteX56" fmla="*/ 1768099 w 2264421"/>
              <a:gd name="connsiteY56" fmla="*/ 4811500 h 4873526"/>
              <a:gd name="connsiteX57" fmla="*/ 1420315 w 2264421"/>
              <a:gd name="connsiteY57" fmla="*/ 3662639 h 4873526"/>
              <a:gd name="connsiteX58" fmla="*/ 1412500 w 2264421"/>
              <a:gd name="connsiteY58" fmla="*/ 4409008 h 4873526"/>
              <a:gd name="connsiteX59" fmla="*/ 1342161 w 2264421"/>
              <a:gd name="connsiteY59" fmla="*/ 4158915 h 4873526"/>
              <a:gd name="connsiteX60" fmla="*/ 1342160 w 2264421"/>
              <a:gd name="connsiteY60" fmla="*/ 4573131 h 4873526"/>
              <a:gd name="connsiteX61" fmla="*/ 1181946 w 2264421"/>
              <a:gd name="connsiteY61" fmla="*/ 4276146 h 4873526"/>
              <a:gd name="connsiteX62" fmla="*/ 1045176 w 2264421"/>
              <a:gd name="connsiteY62" fmla="*/ 3967439 h 4873526"/>
              <a:gd name="connsiteX63" fmla="*/ 982653 w 2264421"/>
              <a:gd name="connsiteY63" fmla="*/ 4014331 h 4873526"/>
              <a:gd name="connsiteX64" fmla="*/ 978746 w 2264421"/>
              <a:gd name="connsiteY64" fmla="*/ 4112022 h 4873526"/>
              <a:gd name="connsiteX65" fmla="*/ 897548 w 2264421"/>
              <a:gd name="connsiteY65" fmla="*/ 4098168 h 4873526"/>
              <a:gd name="connsiteX66" fmla="*/ 836293 w 2264421"/>
              <a:gd name="connsiteY66" fmla="*/ 3944094 h 4873526"/>
              <a:gd name="connsiteX67" fmla="*/ 770978 w 2264421"/>
              <a:gd name="connsiteY67" fmla="*/ 4330042 h 4873526"/>
              <a:gd name="connsiteX68" fmla="*/ 687851 w 2264421"/>
              <a:gd name="connsiteY68" fmla="*/ 3997534 h 4873526"/>
              <a:gd name="connsiteX69" fmla="*/ 616599 w 2264421"/>
              <a:gd name="connsiteY69" fmla="*/ 4377544 h 4873526"/>
              <a:gd name="connsiteX70" fmla="*/ 449113 w 2264421"/>
              <a:gd name="connsiteY70" fmla="*/ 4267544 h 4873526"/>
              <a:gd name="connsiteX71" fmla="*/ 271836 w 2264421"/>
              <a:gd name="connsiteY71" fmla="*/ 2809875 h 4873526"/>
              <a:gd name="connsiteX72" fmla="*/ 296738 w 2264421"/>
              <a:gd name="connsiteY72" fmla="*/ 4002049 h 4873526"/>
              <a:gd name="connsiteX73" fmla="*/ 199413 w 2264421"/>
              <a:gd name="connsiteY73" fmla="*/ 2642951 h 4873526"/>
              <a:gd name="connsiteX74" fmla="*/ 141200 w 2264421"/>
              <a:gd name="connsiteY74" fmla="*/ 2935191 h 4873526"/>
              <a:gd name="connsiteX75" fmla="*/ 77048 w 2264421"/>
              <a:gd name="connsiteY75" fmla="*/ 2595450 h 4873526"/>
              <a:gd name="connsiteX76" fmla="*/ 21288 w 2264421"/>
              <a:gd name="connsiteY76" fmla="*/ 2802642 h 4873526"/>
              <a:gd name="connsiteX77" fmla="*/ 52521 w 2264421"/>
              <a:gd name="connsiteY77" fmla="*/ 2044043 h 4873526"/>
              <a:gd name="connsiteX78" fmla="*/ 117443 w 2264421"/>
              <a:gd name="connsiteY78"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8772 w 2264421"/>
              <a:gd name="connsiteY6" fmla="*/ 278576 h 4873526"/>
              <a:gd name="connsiteX7" fmla="*/ 637087 w 2264421"/>
              <a:gd name="connsiteY7" fmla="*/ 534109 h 4873526"/>
              <a:gd name="connsiteX8" fmla="*/ 716926 w 2264421"/>
              <a:gd name="connsiteY8" fmla="*/ 286391 h 4873526"/>
              <a:gd name="connsiteX9" fmla="*/ 771634 w 2264421"/>
              <a:gd name="connsiteY9" fmla="*/ 352822 h 4873526"/>
              <a:gd name="connsiteX10" fmla="*/ 822434 w 2264421"/>
              <a:gd name="connsiteY10" fmla="*/ 219961 h 4873526"/>
              <a:gd name="connsiteX11" fmla="*/ 884957 w 2264421"/>
              <a:gd name="connsiteY11" fmla="*/ 286391 h 4873526"/>
              <a:gd name="connsiteX12" fmla="*/ 1049080 w 2264421"/>
              <a:gd name="connsiteY12" fmla="*/ 1130 h 4873526"/>
              <a:gd name="connsiteX13" fmla="*/ 1008708 w 2264421"/>
              <a:gd name="connsiteY13" fmla="*/ 330750 h 4873526"/>
              <a:gd name="connsiteX14" fmla="*/ 1068619 w 2264421"/>
              <a:gd name="connsiteY14" fmla="*/ 356730 h 4873526"/>
              <a:gd name="connsiteX15" fmla="*/ 1080342 w 2264421"/>
              <a:gd name="connsiteY15" fmla="*/ 552114 h 4873526"/>
              <a:gd name="connsiteX16" fmla="*/ 1181942 w 2264421"/>
              <a:gd name="connsiteY16" fmla="*/ 524761 h 4873526"/>
              <a:gd name="connsiteX17" fmla="*/ 1256188 w 2264421"/>
              <a:gd name="connsiteY17" fmla="*/ 665438 h 4873526"/>
              <a:gd name="connsiteX18" fmla="*/ 1279634 w 2264421"/>
              <a:gd name="connsiteY18" fmla="*/ 563838 h 4873526"/>
              <a:gd name="connsiteX19" fmla="*/ 1326526 w 2264421"/>
              <a:gd name="connsiteY19" fmla="*/ 673254 h 4873526"/>
              <a:gd name="connsiteX20" fmla="*/ 1432034 w 2264421"/>
              <a:gd name="connsiteY20" fmla="*/ 540392 h 4873526"/>
              <a:gd name="connsiteX21" fmla="*/ 1451572 w 2264421"/>
              <a:gd name="connsiteY21" fmla="*/ 391900 h 4873526"/>
              <a:gd name="connsiteX22" fmla="*/ 1557080 w 2264421"/>
              <a:gd name="connsiteY22" fmla="*/ 509131 h 4873526"/>
              <a:gd name="connsiteX23" fmla="*/ 1622604 w 2264421"/>
              <a:gd name="connsiteY23" fmla="*/ 506755 h 4873526"/>
              <a:gd name="connsiteX24" fmla="*/ 1740742 w 2264421"/>
              <a:gd name="connsiteY24" fmla="*/ 540392 h 4873526"/>
              <a:gd name="connsiteX25" fmla="*/ 1760280 w 2264421"/>
              <a:gd name="connsiteY25" fmla="*/ 688885 h 4873526"/>
              <a:gd name="connsiteX26" fmla="*/ 1846249 w 2264421"/>
              <a:gd name="connsiteY26" fmla="*/ 563839 h 4873526"/>
              <a:gd name="connsiteX27" fmla="*/ 1862462 w 2264421"/>
              <a:gd name="connsiteY27" fmla="*/ 666970 h 4873526"/>
              <a:gd name="connsiteX28" fmla="*/ 1928311 w 2264421"/>
              <a:gd name="connsiteY28" fmla="*/ 813931 h 4873526"/>
              <a:gd name="connsiteX29" fmla="*/ 1889234 w 2264421"/>
              <a:gd name="connsiteY29" fmla="*/ 923346 h 4873526"/>
              <a:gd name="connsiteX30" fmla="*/ 1889234 w 2264421"/>
              <a:gd name="connsiteY30" fmla="*/ 1146085 h 4873526"/>
              <a:gd name="connsiteX31" fmla="*/ 1916588 w 2264421"/>
              <a:gd name="connsiteY31" fmla="*/ 966331 h 4873526"/>
              <a:gd name="connsiteX32" fmla="*/ 2026003 w 2264421"/>
              <a:gd name="connsiteY32" fmla="*/ 919439 h 4873526"/>
              <a:gd name="connsiteX33" fmla="*/ 2022096 w 2264421"/>
              <a:gd name="connsiteY33" fmla="*/ 1021039 h 4873526"/>
              <a:gd name="connsiteX34" fmla="*/ 2119788 w 2264421"/>
              <a:gd name="connsiteY34" fmla="*/ 907715 h 4873526"/>
              <a:gd name="connsiteX35" fmla="*/ 2131511 w 2264421"/>
              <a:gd name="connsiteY35" fmla="*/ 1001500 h 4873526"/>
              <a:gd name="connsiteX36" fmla="*/ 2174496 w 2264421"/>
              <a:gd name="connsiteY36" fmla="*/ 1067931 h 4873526"/>
              <a:gd name="connsiteX37" fmla="*/ 2123696 w 2264421"/>
              <a:gd name="connsiteY37" fmla="*/ 1107008 h 4873526"/>
              <a:gd name="connsiteX38" fmla="*/ 2115880 w 2264421"/>
              <a:gd name="connsiteY38" fmla="*/ 1443069 h 4873526"/>
              <a:gd name="connsiteX39" fmla="*/ 2182310 w 2264421"/>
              <a:gd name="connsiteY39" fmla="*/ 1329746 h 4873526"/>
              <a:gd name="connsiteX40" fmla="*/ 2201848 w 2264421"/>
              <a:gd name="connsiteY40" fmla="*/ 1607192 h 4873526"/>
              <a:gd name="connsiteX41" fmla="*/ 2264371 w 2264421"/>
              <a:gd name="connsiteY41" fmla="*/ 1657992 h 4873526"/>
              <a:gd name="connsiteX42" fmla="*/ 2240925 w 2264421"/>
              <a:gd name="connsiteY42" fmla="*/ 2318392 h 4873526"/>
              <a:gd name="connsiteX43" fmla="*/ 2115879 w 2264421"/>
              <a:gd name="connsiteY43" fmla="*/ 2627100 h 4873526"/>
              <a:gd name="connsiteX44" fmla="*/ 2068988 w 2264421"/>
              <a:gd name="connsiteY44" fmla="*/ 3037408 h 4873526"/>
              <a:gd name="connsiteX45" fmla="*/ 2049449 w 2264421"/>
              <a:gd name="connsiteY45" fmla="*/ 3475069 h 4873526"/>
              <a:gd name="connsiteX46" fmla="*/ 2014280 w 2264421"/>
              <a:gd name="connsiteY46" fmla="*/ 3564946 h 4873526"/>
              <a:gd name="connsiteX47" fmla="*/ 2057266 w 2264421"/>
              <a:gd name="connsiteY47" fmla="*/ 3650915 h 4873526"/>
              <a:gd name="connsiteX48" fmla="*/ 2022097 w 2264421"/>
              <a:gd name="connsiteY48" fmla="*/ 3740792 h 4873526"/>
              <a:gd name="connsiteX49" fmla="*/ 2022097 w 2264421"/>
              <a:gd name="connsiteY49" fmla="*/ 4037777 h 4873526"/>
              <a:gd name="connsiteX50" fmla="*/ 1959573 w 2264421"/>
              <a:gd name="connsiteY50" fmla="*/ 3740792 h 4873526"/>
              <a:gd name="connsiteX51" fmla="*/ 1873604 w 2264421"/>
              <a:gd name="connsiteY51" fmla="*/ 3803315 h 4873526"/>
              <a:gd name="connsiteX52" fmla="*/ 1869697 w 2264421"/>
              <a:gd name="connsiteY52" fmla="*/ 4229254 h 4873526"/>
              <a:gd name="connsiteX53" fmla="*/ 1818898 w 2264421"/>
              <a:gd name="connsiteY53" fmla="*/ 4115931 h 4873526"/>
              <a:gd name="connsiteX54" fmla="*/ 1818898 w 2264421"/>
              <a:gd name="connsiteY54" fmla="*/ 4455900 h 4873526"/>
              <a:gd name="connsiteX55" fmla="*/ 1752468 w 2264421"/>
              <a:gd name="connsiteY55" fmla="*/ 4006516 h 4873526"/>
              <a:gd name="connsiteX56" fmla="*/ 1607883 w 2264421"/>
              <a:gd name="connsiteY56" fmla="*/ 3412547 h 4873526"/>
              <a:gd name="connsiteX57" fmla="*/ 1768099 w 2264421"/>
              <a:gd name="connsiteY57" fmla="*/ 4811500 h 4873526"/>
              <a:gd name="connsiteX58" fmla="*/ 1420315 w 2264421"/>
              <a:gd name="connsiteY58" fmla="*/ 3662639 h 4873526"/>
              <a:gd name="connsiteX59" fmla="*/ 1412500 w 2264421"/>
              <a:gd name="connsiteY59" fmla="*/ 4409008 h 4873526"/>
              <a:gd name="connsiteX60" fmla="*/ 1342161 w 2264421"/>
              <a:gd name="connsiteY60" fmla="*/ 4158915 h 4873526"/>
              <a:gd name="connsiteX61" fmla="*/ 1342160 w 2264421"/>
              <a:gd name="connsiteY61" fmla="*/ 4573131 h 4873526"/>
              <a:gd name="connsiteX62" fmla="*/ 1181946 w 2264421"/>
              <a:gd name="connsiteY62" fmla="*/ 4276146 h 4873526"/>
              <a:gd name="connsiteX63" fmla="*/ 1045176 w 2264421"/>
              <a:gd name="connsiteY63" fmla="*/ 3967439 h 4873526"/>
              <a:gd name="connsiteX64" fmla="*/ 982653 w 2264421"/>
              <a:gd name="connsiteY64" fmla="*/ 4014331 h 4873526"/>
              <a:gd name="connsiteX65" fmla="*/ 978746 w 2264421"/>
              <a:gd name="connsiteY65" fmla="*/ 4112022 h 4873526"/>
              <a:gd name="connsiteX66" fmla="*/ 897548 w 2264421"/>
              <a:gd name="connsiteY66" fmla="*/ 4098168 h 4873526"/>
              <a:gd name="connsiteX67" fmla="*/ 836293 w 2264421"/>
              <a:gd name="connsiteY67" fmla="*/ 3944094 h 4873526"/>
              <a:gd name="connsiteX68" fmla="*/ 770978 w 2264421"/>
              <a:gd name="connsiteY68" fmla="*/ 4330042 h 4873526"/>
              <a:gd name="connsiteX69" fmla="*/ 687851 w 2264421"/>
              <a:gd name="connsiteY69" fmla="*/ 3997534 h 4873526"/>
              <a:gd name="connsiteX70" fmla="*/ 616599 w 2264421"/>
              <a:gd name="connsiteY70" fmla="*/ 4377544 h 4873526"/>
              <a:gd name="connsiteX71" fmla="*/ 449113 w 2264421"/>
              <a:gd name="connsiteY71" fmla="*/ 4267544 h 4873526"/>
              <a:gd name="connsiteX72" fmla="*/ 271836 w 2264421"/>
              <a:gd name="connsiteY72" fmla="*/ 2809875 h 4873526"/>
              <a:gd name="connsiteX73" fmla="*/ 296738 w 2264421"/>
              <a:gd name="connsiteY73" fmla="*/ 4002049 h 4873526"/>
              <a:gd name="connsiteX74" fmla="*/ 199413 w 2264421"/>
              <a:gd name="connsiteY74" fmla="*/ 2642951 h 4873526"/>
              <a:gd name="connsiteX75" fmla="*/ 141200 w 2264421"/>
              <a:gd name="connsiteY75" fmla="*/ 2935191 h 4873526"/>
              <a:gd name="connsiteX76" fmla="*/ 77048 w 2264421"/>
              <a:gd name="connsiteY76" fmla="*/ 2595450 h 4873526"/>
              <a:gd name="connsiteX77" fmla="*/ 21288 w 2264421"/>
              <a:gd name="connsiteY77" fmla="*/ 2802642 h 4873526"/>
              <a:gd name="connsiteX78" fmla="*/ 52521 w 2264421"/>
              <a:gd name="connsiteY78" fmla="*/ 2044043 h 4873526"/>
              <a:gd name="connsiteX79" fmla="*/ 117443 w 2264421"/>
              <a:gd name="connsiteY79"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552803 w 2264421"/>
              <a:gd name="connsiteY6" fmla="*/ 298114 h 4873526"/>
              <a:gd name="connsiteX7" fmla="*/ 638772 w 2264421"/>
              <a:gd name="connsiteY7" fmla="*/ 278576 h 4873526"/>
              <a:gd name="connsiteX8" fmla="*/ 637087 w 2264421"/>
              <a:gd name="connsiteY8" fmla="*/ 534109 h 4873526"/>
              <a:gd name="connsiteX9" fmla="*/ 716926 w 2264421"/>
              <a:gd name="connsiteY9" fmla="*/ 286391 h 4873526"/>
              <a:gd name="connsiteX10" fmla="*/ 771634 w 2264421"/>
              <a:gd name="connsiteY10" fmla="*/ 352822 h 4873526"/>
              <a:gd name="connsiteX11" fmla="*/ 822434 w 2264421"/>
              <a:gd name="connsiteY11" fmla="*/ 219961 h 4873526"/>
              <a:gd name="connsiteX12" fmla="*/ 884957 w 2264421"/>
              <a:gd name="connsiteY12" fmla="*/ 286391 h 4873526"/>
              <a:gd name="connsiteX13" fmla="*/ 1049080 w 2264421"/>
              <a:gd name="connsiteY13" fmla="*/ 1130 h 4873526"/>
              <a:gd name="connsiteX14" fmla="*/ 1008708 w 2264421"/>
              <a:gd name="connsiteY14" fmla="*/ 330750 h 4873526"/>
              <a:gd name="connsiteX15" fmla="*/ 1068619 w 2264421"/>
              <a:gd name="connsiteY15" fmla="*/ 356730 h 4873526"/>
              <a:gd name="connsiteX16" fmla="*/ 1080342 w 2264421"/>
              <a:gd name="connsiteY16" fmla="*/ 552114 h 4873526"/>
              <a:gd name="connsiteX17" fmla="*/ 1181942 w 2264421"/>
              <a:gd name="connsiteY17" fmla="*/ 524761 h 4873526"/>
              <a:gd name="connsiteX18" fmla="*/ 1256188 w 2264421"/>
              <a:gd name="connsiteY18" fmla="*/ 665438 h 4873526"/>
              <a:gd name="connsiteX19" fmla="*/ 1279634 w 2264421"/>
              <a:gd name="connsiteY19" fmla="*/ 563838 h 4873526"/>
              <a:gd name="connsiteX20" fmla="*/ 1326526 w 2264421"/>
              <a:gd name="connsiteY20" fmla="*/ 673254 h 4873526"/>
              <a:gd name="connsiteX21" fmla="*/ 1432034 w 2264421"/>
              <a:gd name="connsiteY21" fmla="*/ 540392 h 4873526"/>
              <a:gd name="connsiteX22" fmla="*/ 1451572 w 2264421"/>
              <a:gd name="connsiteY22" fmla="*/ 391900 h 4873526"/>
              <a:gd name="connsiteX23" fmla="*/ 1557080 w 2264421"/>
              <a:gd name="connsiteY23" fmla="*/ 509131 h 4873526"/>
              <a:gd name="connsiteX24" fmla="*/ 1622604 w 2264421"/>
              <a:gd name="connsiteY24" fmla="*/ 506755 h 4873526"/>
              <a:gd name="connsiteX25" fmla="*/ 1740742 w 2264421"/>
              <a:gd name="connsiteY25" fmla="*/ 540392 h 4873526"/>
              <a:gd name="connsiteX26" fmla="*/ 1760280 w 2264421"/>
              <a:gd name="connsiteY26" fmla="*/ 688885 h 4873526"/>
              <a:gd name="connsiteX27" fmla="*/ 1846249 w 2264421"/>
              <a:gd name="connsiteY27" fmla="*/ 563839 h 4873526"/>
              <a:gd name="connsiteX28" fmla="*/ 1862462 w 2264421"/>
              <a:gd name="connsiteY28" fmla="*/ 666970 h 4873526"/>
              <a:gd name="connsiteX29" fmla="*/ 1928311 w 2264421"/>
              <a:gd name="connsiteY29" fmla="*/ 813931 h 4873526"/>
              <a:gd name="connsiteX30" fmla="*/ 1889234 w 2264421"/>
              <a:gd name="connsiteY30" fmla="*/ 923346 h 4873526"/>
              <a:gd name="connsiteX31" fmla="*/ 1889234 w 2264421"/>
              <a:gd name="connsiteY31" fmla="*/ 1146085 h 4873526"/>
              <a:gd name="connsiteX32" fmla="*/ 1916588 w 2264421"/>
              <a:gd name="connsiteY32" fmla="*/ 966331 h 4873526"/>
              <a:gd name="connsiteX33" fmla="*/ 2026003 w 2264421"/>
              <a:gd name="connsiteY33" fmla="*/ 919439 h 4873526"/>
              <a:gd name="connsiteX34" fmla="*/ 2022096 w 2264421"/>
              <a:gd name="connsiteY34" fmla="*/ 1021039 h 4873526"/>
              <a:gd name="connsiteX35" fmla="*/ 2119788 w 2264421"/>
              <a:gd name="connsiteY35" fmla="*/ 907715 h 4873526"/>
              <a:gd name="connsiteX36" fmla="*/ 2131511 w 2264421"/>
              <a:gd name="connsiteY36" fmla="*/ 1001500 h 4873526"/>
              <a:gd name="connsiteX37" fmla="*/ 2174496 w 2264421"/>
              <a:gd name="connsiteY37" fmla="*/ 1067931 h 4873526"/>
              <a:gd name="connsiteX38" fmla="*/ 2123696 w 2264421"/>
              <a:gd name="connsiteY38" fmla="*/ 1107008 h 4873526"/>
              <a:gd name="connsiteX39" fmla="*/ 2115880 w 2264421"/>
              <a:gd name="connsiteY39" fmla="*/ 1443069 h 4873526"/>
              <a:gd name="connsiteX40" fmla="*/ 2182310 w 2264421"/>
              <a:gd name="connsiteY40" fmla="*/ 1329746 h 4873526"/>
              <a:gd name="connsiteX41" fmla="*/ 2201848 w 2264421"/>
              <a:gd name="connsiteY41" fmla="*/ 1607192 h 4873526"/>
              <a:gd name="connsiteX42" fmla="*/ 2264371 w 2264421"/>
              <a:gd name="connsiteY42" fmla="*/ 1657992 h 4873526"/>
              <a:gd name="connsiteX43" fmla="*/ 2240925 w 2264421"/>
              <a:gd name="connsiteY43" fmla="*/ 2318392 h 4873526"/>
              <a:gd name="connsiteX44" fmla="*/ 2115879 w 2264421"/>
              <a:gd name="connsiteY44" fmla="*/ 2627100 h 4873526"/>
              <a:gd name="connsiteX45" fmla="*/ 2068988 w 2264421"/>
              <a:gd name="connsiteY45" fmla="*/ 3037408 h 4873526"/>
              <a:gd name="connsiteX46" fmla="*/ 2049449 w 2264421"/>
              <a:gd name="connsiteY46" fmla="*/ 3475069 h 4873526"/>
              <a:gd name="connsiteX47" fmla="*/ 2014280 w 2264421"/>
              <a:gd name="connsiteY47" fmla="*/ 3564946 h 4873526"/>
              <a:gd name="connsiteX48" fmla="*/ 2057266 w 2264421"/>
              <a:gd name="connsiteY48" fmla="*/ 3650915 h 4873526"/>
              <a:gd name="connsiteX49" fmla="*/ 2022097 w 2264421"/>
              <a:gd name="connsiteY49" fmla="*/ 3740792 h 4873526"/>
              <a:gd name="connsiteX50" fmla="*/ 2022097 w 2264421"/>
              <a:gd name="connsiteY50" fmla="*/ 4037777 h 4873526"/>
              <a:gd name="connsiteX51" fmla="*/ 1959573 w 2264421"/>
              <a:gd name="connsiteY51" fmla="*/ 3740792 h 4873526"/>
              <a:gd name="connsiteX52" fmla="*/ 1873604 w 2264421"/>
              <a:gd name="connsiteY52" fmla="*/ 3803315 h 4873526"/>
              <a:gd name="connsiteX53" fmla="*/ 1869697 w 2264421"/>
              <a:gd name="connsiteY53" fmla="*/ 4229254 h 4873526"/>
              <a:gd name="connsiteX54" fmla="*/ 1818898 w 2264421"/>
              <a:gd name="connsiteY54" fmla="*/ 4115931 h 4873526"/>
              <a:gd name="connsiteX55" fmla="*/ 1818898 w 2264421"/>
              <a:gd name="connsiteY55" fmla="*/ 4455900 h 4873526"/>
              <a:gd name="connsiteX56" fmla="*/ 1752468 w 2264421"/>
              <a:gd name="connsiteY56" fmla="*/ 4006516 h 4873526"/>
              <a:gd name="connsiteX57" fmla="*/ 1607883 w 2264421"/>
              <a:gd name="connsiteY57" fmla="*/ 3412547 h 4873526"/>
              <a:gd name="connsiteX58" fmla="*/ 1768099 w 2264421"/>
              <a:gd name="connsiteY58" fmla="*/ 4811500 h 4873526"/>
              <a:gd name="connsiteX59" fmla="*/ 1420315 w 2264421"/>
              <a:gd name="connsiteY59" fmla="*/ 3662639 h 4873526"/>
              <a:gd name="connsiteX60" fmla="*/ 1412500 w 2264421"/>
              <a:gd name="connsiteY60" fmla="*/ 4409008 h 4873526"/>
              <a:gd name="connsiteX61" fmla="*/ 1342161 w 2264421"/>
              <a:gd name="connsiteY61" fmla="*/ 4158915 h 4873526"/>
              <a:gd name="connsiteX62" fmla="*/ 1342160 w 2264421"/>
              <a:gd name="connsiteY62" fmla="*/ 4573131 h 4873526"/>
              <a:gd name="connsiteX63" fmla="*/ 1181946 w 2264421"/>
              <a:gd name="connsiteY63" fmla="*/ 4276146 h 4873526"/>
              <a:gd name="connsiteX64" fmla="*/ 1045176 w 2264421"/>
              <a:gd name="connsiteY64" fmla="*/ 3967439 h 4873526"/>
              <a:gd name="connsiteX65" fmla="*/ 982653 w 2264421"/>
              <a:gd name="connsiteY65" fmla="*/ 4014331 h 4873526"/>
              <a:gd name="connsiteX66" fmla="*/ 978746 w 2264421"/>
              <a:gd name="connsiteY66" fmla="*/ 4112022 h 4873526"/>
              <a:gd name="connsiteX67" fmla="*/ 897548 w 2264421"/>
              <a:gd name="connsiteY67" fmla="*/ 4098168 h 4873526"/>
              <a:gd name="connsiteX68" fmla="*/ 836293 w 2264421"/>
              <a:gd name="connsiteY68" fmla="*/ 3944094 h 4873526"/>
              <a:gd name="connsiteX69" fmla="*/ 770978 w 2264421"/>
              <a:gd name="connsiteY69" fmla="*/ 4330042 h 4873526"/>
              <a:gd name="connsiteX70" fmla="*/ 687851 w 2264421"/>
              <a:gd name="connsiteY70" fmla="*/ 3997534 h 4873526"/>
              <a:gd name="connsiteX71" fmla="*/ 616599 w 2264421"/>
              <a:gd name="connsiteY71" fmla="*/ 4377544 h 4873526"/>
              <a:gd name="connsiteX72" fmla="*/ 449113 w 2264421"/>
              <a:gd name="connsiteY72" fmla="*/ 4267544 h 4873526"/>
              <a:gd name="connsiteX73" fmla="*/ 271836 w 2264421"/>
              <a:gd name="connsiteY73" fmla="*/ 2809875 h 4873526"/>
              <a:gd name="connsiteX74" fmla="*/ 296738 w 2264421"/>
              <a:gd name="connsiteY74" fmla="*/ 4002049 h 4873526"/>
              <a:gd name="connsiteX75" fmla="*/ 199413 w 2264421"/>
              <a:gd name="connsiteY75" fmla="*/ 2642951 h 4873526"/>
              <a:gd name="connsiteX76" fmla="*/ 141200 w 2264421"/>
              <a:gd name="connsiteY76" fmla="*/ 2935191 h 4873526"/>
              <a:gd name="connsiteX77" fmla="*/ 77048 w 2264421"/>
              <a:gd name="connsiteY77" fmla="*/ 2595450 h 4873526"/>
              <a:gd name="connsiteX78" fmla="*/ 21288 w 2264421"/>
              <a:gd name="connsiteY78" fmla="*/ 2802642 h 4873526"/>
              <a:gd name="connsiteX79" fmla="*/ 52521 w 2264421"/>
              <a:gd name="connsiteY79" fmla="*/ 2044043 h 4873526"/>
              <a:gd name="connsiteX80" fmla="*/ 117443 w 2264421"/>
              <a:gd name="connsiteY80"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552803 w 2264421"/>
              <a:gd name="connsiteY7" fmla="*/ 298114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494188 w 2264421"/>
              <a:gd name="connsiteY7" fmla="*/ 286391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494188 w 2264421"/>
              <a:gd name="connsiteY7" fmla="*/ 286391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376957 w 2264421"/>
              <a:gd name="connsiteY6" fmla="*/ 282484 h 4873526"/>
              <a:gd name="connsiteX7" fmla="*/ 443388 w 2264421"/>
              <a:gd name="connsiteY7" fmla="*/ 387991 h 4873526"/>
              <a:gd name="connsiteX8" fmla="*/ 494188 w 2264421"/>
              <a:gd name="connsiteY8" fmla="*/ 286391 h 4873526"/>
              <a:gd name="connsiteX9" fmla="*/ 638772 w 2264421"/>
              <a:gd name="connsiteY9" fmla="*/ 278576 h 4873526"/>
              <a:gd name="connsiteX10" fmla="*/ 637087 w 2264421"/>
              <a:gd name="connsiteY10" fmla="*/ 534109 h 4873526"/>
              <a:gd name="connsiteX11" fmla="*/ 716926 w 2264421"/>
              <a:gd name="connsiteY11" fmla="*/ 286391 h 4873526"/>
              <a:gd name="connsiteX12" fmla="*/ 771634 w 2264421"/>
              <a:gd name="connsiteY12" fmla="*/ 352822 h 4873526"/>
              <a:gd name="connsiteX13" fmla="*/ 822434 w 2264421"/>
              <a:gd name="connsiteY13" fmla="*/ 219961 h 4873526"/>
              <a:gd name="connsiteX14" fmla="*/ 884957 w 2264421"/>
              <a:gd name="connsiteY14" fmla="*/ 286391 h 4873526"/>
              <a:gd name="connsiteX15" fmla="*/ 1049080 w 2264421"/>
              <a:gd name="connsiteY15" fmla="*/ 1130 h 4873526"/>
              <a:gd name="connsiteX16" fmla="*/ 1008708 w 2264421"/>
              <a:gd name="connsiteY16" fmla="*/ 330750 h 4873526"/>
              <a:gd name="connsiteX17" fmla="*/ 1068619 w 2264421"/>
              <a:gd name="connsiteY17" fmla="*/ 356730 h 4873526"/>
              <a:gd name="connsiteX18" fmla="*/ 1080342 w 2264421"/>
              <a:gd name="connsiteY18" fmla="*/ 552114 h 4873526"/>
              <a:gd name="connsiteX19" fmla="*/ 1181942 w 2264421"/>
              <a:gd name="connsiteY19" fmla="*/ 524761 h 4873526"/>
              <a:gd name="connsiteX20" fmla="*/ 1256188 w 2264421"/>
              <a:gd name="connsiteY20" fmla="*/ 665438 h 4873526"/>
              <a:gd name="connsiteX21" fmla="*/ 1279634 w 2264421"/>
              <a:gd name="connsiteY21" fmla="*/ 563838 h 4873526"/>
              <a:gd name="connsiteX22" fmla="*/ 1326526 w 2264421"/>
              <a:gd name="connsiteY22" fmla="*/ 673254 h 4873526"/>
              <a:gd name="connsiteX23" fmla="*/ 1432034 w 2264421"/>
              <a:gd name="connsiteY23" fmla="*/ 540392 h 4873526"/>
              <a:gd name="connsiteX24" fmla="*/ 1451572 w 2264421"/>
              <a:gd name="connsiteY24" fmla="*/ 391900 h 4873526"/>
              <a:gd name="connsiteX25" fmla="*/ 1557080 w 2264421"/>
              <a:gd name="connsiteY25" fmla="*/ 509131 h 4873526"/>
              <a:gd name="connsiteX26" fmla="*/ 1622604 w 2264421"/>
              <a:gd name="connsiteY26" fmla="*/ 506755 h 4873526"/>
              <a:gd name="connsiteX27" fmla="*/ 1740742 w 2264421"/>
              <a:gd name="connsiteY27" fmla="*/ 540392 h 4873526"/>
              <a:gd name="connsiteX28" fmla="*/ 1760280 w 2264421"/>
              <a:gd name="connsiteY28" fmla="*/ 688885 h 4873526"/>
              <a:gd name="connsiteX29" fmla="*/ 1846249 w 2264421"/>
              <a:gd name="connsiteY29" fmla="*/ 563839 h 4873526"/>
              <a:gd name="connsiteX30" fmla="*/ 1862462 w 2264421"/>
              <a:gd name="connsiteY30" fmla="*/ 666970 h 4873526"/>
              <a:gd name="connsiteX31" fmla="*/ 1928311 w 2264421"/>
              <a:gd name="connsiteY31" fmla="*/ 813931 h 4873526"/>
              <a:gd name="connsiteX32" fmla="*/ 1889234 w 2264421"/>
              <a:gd name="connsiteY32" fmla="*/ 923346 h 4873526"/>
              <a:gd name="connsiteX33" fmla="*/ 1889234 w 2264421"/>
              <a:gd name="connsiteY33" fmla="*/ 1146085 h 4873526"/>
              <a:gd name="connsiteX34" fmla="*/ 1916588 w 2264421"/>
              <a:gd name="connsiteY34" fmla="*/ 966331 h 4873526"/>
              <a:gd name="connsiteX35" fmla="*/ 2026003 w 2264421"/>
              <a:gd name="connsiteY35" fmla="*/ 919439 h 4873526"/>
              <a:gd name="connsiteX36" fmla="*/ 2022096 w 2264421"/>
              <a:gd name="connsiteY36" fmla="*/ 1021039 h 4873526"/>
              <a:gd name="connsiteX37" fmla="*/ 2119788 w 2264421"/>
              <a:gd name="connsiteY37" fmla="*/ 907715 h 4873526"/>
              <a:gd name="connsiteX38" fmla="*/ 2131511 w 2264421"/>
              <a:gd name="connsiteY38" fmla="*/ 1001500 h 4873526"/>
              <a:gd name="connsiteX39" fmla="*/ 2174496 w 2264421"/>
              <a:gd name="connsiteY39" fmla="*/ 1067931 h 4873526"/>
              <a:gd name="connsiteX40" fmla="*/ 2123696 w 2264421"/>
              <a:gd name="connsiteY40" fmla="*/ 1107008 h 4873526"/>
              <a:gd name="connsiteX41" fmla="*/ 2115880 w 2264421"/>
              <a:gd name="connsiteY41" fmla="*/ 1443069 h 4873526"/>
              <a:gd name="connsiteX42" fmla="*/ 2182310 w 2264421"/>
              <a:gd name="connsiteY42" fmla="*/ 1329746 h 4873526"/>
              <a:gd name="connsiteX43" fmla="*/ 2201848 w 2264421"/>
              <a:gd name="connsiteY43" fmla="*/ 1607192 h 4873526"/>
              <a:gd name="connsiteX44" fmla="*/ 2264371 w 2264421"/>
              <a:gd name="connsiteY44" fmla="*/ 1657992 h 4873526"/>
              <a:gd name="connsiteX45" fmla="*/ 2240925 w 2264421"/>
              <a:gd name="connsiteY45" fmla="*/ 2318392 h 4873526"/>
              <a:gd name="connsiteX46" fmla="*/ 2115879 w 2264421"/>
              <a:gd name="connsiteY46" fmla="*/ 2627100 h 4873526"/>
              <a:gd name="connsiteX47" fmla="*/ 2068988 w 2264421"/>
              <a:gd name="connsiteY47" fmla="*/ 3037408 h 4873526"/>
              <a:gd name="connsiteX48" fmla="*/ 2049449 w 2264421"/>
              <a:gd name="connsiteY48" fmla="*/ 3475069 h 4873526"/>
              <a:gd name="connsiteX49" fmla="*/ 2014280 w 2264421"/>
              <a:gd name="connsiteY49" fmla="*/ 3564946 h 4873526"/>
              <a:gd name="connsiteX50" fmla="*/ 2057266 w 2264421"/>
              <a:gd name="connsiteY50" fmla="*/ 3650915 h 4873526"/>
              <a:gd name="connsiteX51" fmla="*/ 2022097 w 2264421"/>
              <a:gd name="connsiteY51" fmla="*/ 3740792 h 4873526"/>
              <a:gd name="connsiteX52" fmla="*/ 2022097 w 2264421"/>
              <a:gd name="connsiteY52" fmla="*/ 4037777 h 4873526"/>
              <a:gd name="connsiteX53" fmla="*/ 1959573 w 2264421"/>
              <a:gd name="connsiteY53" fmla="*/ 3740792 h 4873526"/>
              <a:gd name="connsiteX54" fmla="*/ 1873604 w 2264421"/>
              <a:gd name="connsiteY54" fmla="*/ 3803315 h 4873526"/>
              <a:gd name="connsiteX55" fmla="*/ 1869697 w 2264421"/>
              <a:gd name="connsiteY55" fmla="*/ 4229254 h 4873526"/>
              <a:gd name="connsiteX56" fmla="*/ 1818898 w 2264421"/>
              <a:gd name="connsiteY56" fmla="*/ 4115931 h 4873526"/>
              <a:gd name="connsiteX57" fmla="*/ 1818898 w 2264421"/>
              <a:gd name="connsiteY57" fmla="*/ 4455900 h 4873526"/>
              <a:gd name="connsiteX58" fmla="*/ 1752468 w 2264421"/>
              <a:gd name="connsiteY58" fmla="*/ 4006516 h 4873526"/>
              <a:gd name="connsiteX59" fmla="*/ 1607883 w 2264421"/>
              <a:gd name="connsiteY59" fmla="*/ 3412547 h 4873526"/>
              <a:gd name="connsiteX60" fmla="*/ 1768099 w 2264421"/>
              <a:gd name="connsiteY60" fmla="*/ 4811500 h 4873526"/>
              <a:gd name="connsiteX61" fmla="*/ 1420315 w 2264421"/>
              <a:gd name="connsiteY61" fmla="*/ 3662639 h 4873526"/>
              <a:gd name="connsiteX62" fmla="*/ 1412500 w 2264421"/>
              <a:gd name="connsiteY62" fmla="*/ 4409008 h 4873526"/>
              <a:gd name="connsiteX63" fmla="*/ 1342161 w 2264421"/>
              <a:gd name="connsiteY63" fmla="*/ 4158915 h 4873526"/>
              <a:gd name="connsiteX64" fmla="*/ 1342160 w 2264421"/>
              <a:gd name="connsiteY64" fmla="*/ 4573131 h 4873526"/>
              <a:gd name="connsiteX65" fmla="*/ 1181946 w 2264421"/>
              <a:gd name="connsiteY65" fmla="*/ 4276146 h 4873526"/>
              <a:gd name="connsiteX66" fmla="*/ 1045176 w 2264421"/>
              <a:gd name="connsiteY66" fmla="*/ 3967439 h 4873526"/>
              <a:gd name="connsiteX67" fmla="*/ 982653 w 2264421"/>
              <a:gd name="connsiteY67" fmla="*/ 4014331 h 4873526"/>
              <a:gd name="connsiteX68" fmla="*/ 978746 w 2264421"/>
              <a:gd name="connsiteY68" fmla="*/ 4112022 h 4873526"/>
              <a:gd name="connsiteX69" fmla="*/ 897548 w 2264421"/>
              <a:gd name="connsiteY69" fmla="*/ 4098168 h 4873526"/>
              <a:gd name="connsiteX70" fmla="*/ 836293 w 2264421"/>
              <a:gd name="connsiteY70" fmla="*/ 3944094 h 4873526"/>
              <a:gd name="connsiteX71" fmla="*/ 770978 w 2264421"/>
              <a:gd name="connsiteY71" fmla="*/ 4330042 h 4873526"/>
              <a:gd name="connsiteX72" fmla="*/ 687851 w 2264421"/>
              <a:gd name="connsiteY72" fmla="*/ 3997534 h 4873526"/>
              <a:gd name="connsiteX73" fmla="*/ 616599 w 2264421"/>
              <a:gd name="connsiteY73" fmla="*/ 4377544 h 4873526"/>
              <a:gd name="connsiteX74" fmla="*/ 449113 w 2264421"/>
              <a:gd name="connsiteY74" fmla="*/ 4267544 h 4873526"/>
              <a:gd name="connsiteX75" fmla="*/ 271836 w 2264421"/>
              <a:gd name="connsiteY75" fmla="*/ 2809875 h 4873526"/>
              <a:gd name="connsiteX76" fmla="*/ 296738 w 2264421"/>
              <a:gd name="connsiteY76" fmla="*/ 4002049 h 4873526"/>
              <a:gd name="connsiteX77" fmla="*/ 199413 w 2264421"/>
              <a:gd name="connsiteY77" fmla="*/ 2642951 h 4873526"/>
              <a:gd name="connsiteX78" fmla="*/ 141200 w 2264421"/>
              <a:gd name="connsiteY78" fmla="*/ 2935191 h 4873526"/>
              <a:gd name="connsiteX79" fmla="*/ 77048 w 2264421"/>
              <a:gd name="connsiteY79" fmla="*/ 2595450 h 4873526"/>
              <a:gd name="connsiteX80" fmla="*/ 21288 w 2264421"/>
              <a:gd name="connsiteY80" fmla="*/ 2802642 h 4873526"/>
              <a:gd name="connsiteX81" fmla="*/ 52521 w 2264421"/>
              <a:gd name="connsiteY81" fmla="*/ 2044043 h 4873526"/>
              <a:gd name="connsiteX82" fmla="*/ 117443 w 2264421"/>
              <a:gd name="connsiteY82"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275357 w 2264421"/>
              <a:gd name="connsiteY6" fmla="*/ 266853 h 4873526"/>
              <a:gd name="connsiteX7" fmla="*/ 376957 w 2264421"/>
              <a:gd name="connsiteY7" fmla="*/ 282484 h 4873526"/>
              <a:gd name="connsiteX8" fmla="*/ 443388 w 2264421"/>
              <a:gd name="connsiteY8" fmla="*/ 387991 h 4873526"/>
              <a:gd name="connsiteX9" fmla="*/ 494188 w 2264421"/>
              <a:gd name="connsiteY9" fmla="*/ 286391 h 4873526"/>
              <a:gd name="connsiteX10" fmla="*/ 638772 w 2264421"/>
              <a:gd name="connsiteY10" fmla="*/ 278576 h 4873526"/>
              <a:gd name="connsiteX11" fmla="*/ 637087 w 2264421"/>
              <a:gd name="connsiteY11" fmla="*/ 534109 h 4873526"/>
              <a:gd name="connsiteX12" fmla="*/ 716926 w 2264421"/>
              <a:gd name="connsiteY12" fmla="*/ 286391 h 4873526"/>
              <a:gd name="connsiteX13" fmla="*/ 771634 w 2264421"/>
              <a:gd name="connsiteY13" fmla="*/ 352822 h 4873526"/>
              <a:gd name="connsiteX14" fmla="*/ 822434 w 2264421"/>
              <a:gd name="connsiteY14" fmla="*/ 219961 h 4873526"/>
              <a:gd name="connsiteX15" fmla="*/ 884957 w 2264421"/>
              <a:gd name="connsiteY15" fmla="*/ 286391 h 4873526"/>
              <a:gd name="connsiteX16" fmla="*/ 1049080 w 2264421"/>
              <a:gd name="connsiteY16" fmla="*/ 1130 h 4873526"/>
              <a:gd name="connsiteX17" fmla="*/ 1008708 w 2264421"/>
              <a:gd name="connsiteY17" fmla="*/ 330750 h 4873526"/>
              <a:gd name="connsiteX18" fmla="*/ 1068619 w 2264421"/>
              <a:gd name="connsiteY18" fmla="*/ 356730 h 4873526"/>
              <a:gd name="connsiteX19" fmla="*/ 1080342 w 2264421"/>
              <a:gd name="connsiteY19" fmla="*/ 552114 h 4873526"/>
              <a:gd name="connsiteX20" fmla="*/ 1181942 w 2264421"/>
              <a:gd name="connsiteY20" fmla="*/ 524761 h 4873526"/>
              <a:gd name="connsiteX21" fmla="*/ 1256188 w 2264421"/>
              <a:gd name="connsiteY21" fmla="*/ 665438 h 4873526"/>
              <a:gd name="connsiteX22" fmla="*/ 1279634 w 2264421"/>
              <a:gd name="connsiteY22" fmla="*/ 563838 h 4873526"/>
              <a:gd name="connsiteX23" fmla="*/ 1326526 w 2264421"/>
              <a:gd name="connsiteY23" fmla="*/ 673254 h 4873526"/>
              <a:gd name="connsiteX24" fmla="*/ 1432034 w 2264421"/>
              <a:gd name="connsiteY24" fmla="*/ 540392 h 4873526"/>
              <a:gd name="connsiteX25" fmla="*/ 1451572 w 2264421"/>
              <a:gd name="connsiteY25" fmla="*/ 391900 h 4873526"/>
              <a:gd name="connsiteX26" fmla="*/ 1557080 w 2264421"/>
              <a:gd name="connsiteY26" fmla="*/ 509131 h 4873526"/>
              <a:gd name="connsiteX27" fmla="*/ 1622604 w 2264421"/>
              <a:gd name="connsiteY27" fmla="*/ 506755 h 4873526"/>
              <a:gd name="connsiteX28" fmla="*/ 1740742 w 2264421"/>
              <a:gd name="connsiteY28" fmla="*/ 540392 h 4873526"/>
              <a:gd name="connsiteX29" fmla="*/ 1760280 w 2264421"/>
              <a:gd name="connsiteY29" fmla="*/ 688885 h 4873526"/>
              <a:gd name="connsiteX30" fmla="*/ 1846249 w 2264421"/>
              <a:gd name="connsiteY30" fmla="*/ 563839 h 4873526"/>
              <a:gd name="connsiteX31" fmla="*/ 1862462 w 2264421"/>
              <a:gd name="connsiteY31" fmla="*/ 666970 h 4873526"/>
              <a:gd name="connsiteX32" fmla="*/ 1928311 w 2264421"/>
              <a:gd name="connsiteY32" fmla="*/ 813931 h 4873526"/>
              <a:gd name="connsiteX33" fmla="*/ 1889234 w 2264421"/>
              <a:gd name="connsiteY33" fmla="*/ 923346 h 4873526"/>
              <a:gd name="connsiteX34" fmla="*/ 1889234 w 2264421"/>
              <a:gd name="connsiteY34" fmla="*/ 1146085 h 4873526"/>
              <a:gd name="connsiteX35" fmla="*/ 1916588 w 2264421"/>
              <a:gd name="connsiteY35" fmla="*/ 966331 h 4873526"/>
              <a:gd name="connsiteX36" fmla="*/ 2026003 w 2264421"/>
              <a:gd name="connsiteY36" fmla="*/ 919439 h 4873526"/>
              <a:gd name="connsiteX37" fmla="*/ 2022096 w 2264421"/>
              <a:gd name="connsiteY37" fmla="*/ 1021039 h 4873526"/>
              <a:gd name="connsiteX38" fmla="*/ 2119788 w 2264421"/>
              <a:gd name="connsiteY38" fmla="*/ 907715 h 4873526"/>
              <a:gd name="connsiteX39" fmla="*/ 2131511 w 2264421"/>
              <a:gd name="connsiteY39" fmla="*/ 1001500 h 4873526"/>
              <a:gd name="connsiteX40" fmla="*/ 2174496 w 2264421"/>
              <a:gd name="connsiteY40" fmla="*/ 1067931 h 4873526"/>
              <a:gd name="connsiteX41" fmla="*/ 2123696 w 2264421"/>
              <a:gd name="connsiteY41" fmla="*/ 1107008 h 4873526"/>
              <a:gd name="connsiteX42" fmla="*/ 2115880 w 2264421"/>
              <a:gd name="connsiteY42" fmla="*/ 1443069 h 4873526"/>
              <a:gd name="connsiteX43" fmla="*/ 2182310 w 2264421"/>
              <a:gd name="connsiteY43" fmla="*/ 1329746 h 4873526"/>
              <a:gd name="connsiteX44" fmla="*/ 2201848 w 2264421"/>
              <a:gd name="connsiteY44" fmla="*/ 1607192 h 4873526"/>
              <a:gd name="connsiteX45" fmla="*/ 2264371 w 2264421"/>
              <a:gd name="connsiteY45" fmla="*/ 1657992 h 4873526"/>
              <a:gd name="connsiteX46" fmla="*/ 2240925 w 2264421"/>
              <a:gd name="connsiteY46" fmla="*/ 2318392 h 4873526"/>
              <a:gd name="connsiteX47" fmla="*/ 2115879 w 2264421"/>
              <a:gd name="connsiteY47" fmla="*/ 2627100 h 4873526"/>
              <a:gd name="connsiteX48" fmla="*/ 2068988 w 2264421"/>
              <a:gd name="connsiteY48" fmla="*/ 3037408 h 4873526"/>
              <a:gd name="connsiteX49" fmla="*/ 2049449 w 2264421"/>
              <a:gd name="connsiteY49" fmla="*/ 3475069 h 4873526"/>
              <a:gd name="connsiteX50" fmla="*/ 2014280 w 2264421"/>
              <a:gd name="connsiteY50" fmla="*/ 3564946 h 4873526"/>
              <a:gd name="connsiteX51" fmla="*/ 2057266 w 2264421"/>
              <a:gd name="connsiteY51" fmla="*/ 3650915 h 4873526"/>
              <a:gd name="connsiteX52" fmla="*/ 2022097 w 2264421"/>
              <a:gd name="connsiteY52" fmla="*/ 3740792 h 4873526"/>
              <a:gd name="connsiteX53" fmla="*/ 2022097 w 2264421"/>
              <a:gd name="connsiteY53" fmla="*/ 4037777 h 4873526"/>
              <a:gd name="connsiteX54" fmla="*/ 1959573 w 2264421"/>
              <a:gd name="connsiteY54" fmla="*/ 3740792 h 4873526"/>
              <a:gd name="connsiteX55" fmla="*/ 1873604 w 2264421"/>
              <a:gd name="connsiteY55" fmla="*/ 3803315 h 4873526"/>
              <a:gd name="connsiteX56" fmla="*/ 1869697 w 2264421"/>
              <a:gd name="connsiteY56" fmla="*/ 4229254 h 4873526"/>
              <a:gd name="connsiteX57" fmla="*/ 1818898 w 2264421"/>
              <a:gd name="connsiteY57" fmla="*/ 4115931 h 4873526"/>
              <a:gd name="connsiteX58" fmla="*/ 1818898 w 2264421"/>
              <a:gd name="connsiteY58" fmla="*/ 4455900 h 4873526"/>
              <a:gd name="connsiteX59" fmla="*/ 1752468 w 2264421"/>
              <a:gd name="connsiteY59" fmla="*/ 4006516 h 4873526"/>
              <a:gd name="connsiteX60" fmla="*/ 1607883 w 2264421"/>
              <a:gd name="connsiteY60" fmla="*/ 3412547 h 4873526"/>
              <a:gd name="connsiteX61" fmla="*/ 1768099 w 2264421"/>
              <a:gd name="connsiteY61" fmla="*/ 4811500 h 4873526"/>
              <a:gd name="connsiteX62" fmla="*/ 1420315 w 2264421"/>
              <a:gd name="connsiteY62" fmla="*/ 3662639 h 4873526"/>
              <a:gd name="connsiteX63" fmla="*/ 1412500 w 2264421"/>
              <a:gd name="connsiteY63" fmla="*/ 4409008 h 4873526"/>
              <a:gd name="connsiteX64" fmla="*/ 1342161 w 2264421"/>
              <a:gd name="connsiteY64" fmla="*/ 4158915 h 4873526"/>
              <a:gd name="connsiteX65" fmla="*/ 1342160 w 2264421"/>
              <a:gd name="connsiteY65" fmla="*/ 4573131 h 4873526"/>
              <a:gd name="connsiteX66" fmla="*/ 1181946 w 2264421"/>
              <a:gd name="connsiteY66" fmla="*/ 4276146 h 4873526"/>
              <a:gd name="connsiteX67" fmla="*/ 1045176 w 2264421"/>
              <a:gd name="connsiteY67" fmla="*/ 3967439 h 4873526"/>
              <a:gd name="connsiteX68" fmla="*/ 982653 w 2264421"/>
              <a:gd name="connsiteY68" fmla="*/ 4014331 h 4873526"/>
              <a:gd name="connsiteX69" fmla="*/ 978746 w 2264421"/>
              <a:gd name="connsiteY69" fmla="*/ 4112022 h 4873526"/>
              <a:gd name="connsiteX70" fmla="*/ 897548 w 2264421"/>
              <a:gd name="connsiteY70" fmla="*/ 4098168 h 4873526"/>
              <a:gd name="connsiteX71" fmla="*/ 836293 w 2264421"/>
              <a:gd name="connsiteY71" fmla="*/ 3944094 h 4873526"/>
              <a:gd name="connsiteX72" fmla="*/ 770978 w 2264421"/>
              <a:gd name="connsiteY72" fmla="*/ 4330042 h 4873526"/>
              <a:gd name="connsiteX73" fmla="*/ 687851 w 2264421"/>
              <a:gd name="connsiteY73" fmla="*/ 3997534 h 4873526"/>
              <a:gd name="connsiteX74" fmla="*/ 616599 w 2264421"/>
              <a:gd name="connsiteY74" fmla="*/ 4377544 h 4873526"/>
              <a:gd name="connsiteX75" fmla="*/ 449113 w 2264421"/>
              <a:gd name="connsiteY75" fmla="*/ 4267544 h 4873526"/>
              <a:gd name="connsiteX76" fmla="*/ 271836 w 2264421"/>
              <a:gd name="connsiteY76" fmla="*/ 2809875 h 4873526"/>
              <a:gd name="connsiteX77" fmla="*/ 296738 w 2264421"/>
              <a:gd name="connsiteY77" fmla="*/ 4002049 h 4873526"/>
              <a:gd name="connsiteX78" fmla="*/ 199413 w 2264421"/>
              <a:gd name="connsiteY78" fmla="*/ 2642951 h 4873526"/>
              <a:gd name="connsiteX79" fmla="*/ 141200 w 2264421"/>
              <a:gd name="connsiteY79" fmla="*/ 2935191 h 4873526"/>
              <a:gd name="connsiteX80" fmla="*/ 77048 w 2264421"/>
              <a:gd name="connsiteY80" fmla="*/ 2595450 h 4873526"/>
              <a:gd name="connsiteX81" fmla="*/ 21288 w 2264421"/>
              <a:gd name="connsiteY81" fmla="*/ 2802642 h 4873526"/>
              <a:gd name="connsiteX82" fmla="*/ 52521 w 2264421"/>
              <a:gd name="connsiteY82" fmla="*/ 2044043 h 4873526"/>
              <a:gd name="connsiteX83" fmla="*/ 117443 w 2264421"/>
              <a:gd name="connsiteY83"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275357 w 2264421"/>
              <a:gd name="connsiteY6" fmla="*/ 266853 h 4873526"/>
              <a:gd name="connsiteX7" fmla="*/ 376957 w 2264421"/>
              <a:gd name="connsiteY7" fmla="*/ 282484 h 4873526"/>
              <a:gd name="connsiteX8" fmla="*/ 443388 w 2264421"/>
              <a:gd name="connsiteY8" fmla="*/ 387991 h 4873526"/>
              <a:gd name="connsiteX9" fmla="*/ 494188 w 2264421"/>
              <a:gd name="connsiteY9" fmla="*/ 286391 h 4873526"/>
              <a:gd name="connsiteX10" fmla="*/ 638772 w 2264421"/>
              <a:gd name="connsiteY10" fmla="*/ 278576 h 4873526"/>
              <a:gd name="connsiteX11" fmla="*/ 637087 w 2264421"/>
              <a:gd name="connsiteY11" fmla="*/ 534109 h 4873526"/>
              <a:gd name="connsiteX12" fmla="*/ 716926 w 2264421"/>
              <a:gd name="connsiteY12" fmla="*/ 286391 h 4873526"/>
              <a:gd name="connsiteX13" fmla="*/ 771634 w 2264421"/>
              <a:gd name="connsiteY13" fmla="*/ 352822 h 4873526"/>
              <a:gd name="connsiteX14" fmla="*/ 822434 w 2264421"/>
              <a:gd name="connsiteY14" fmla="*/ 219961 h 4873526"/>
              <a:gd name="connsiteX15" fmla="*/ 884957 w 2264421"/>
              <a:gd name="connsiteY15" fmla="*/ 286391 h 4873526"/>
              <a:gd name="connsiteX16" fmla="*/ 1049080 w 2264421"/>
              <a:gd name="connsiteY16" fmla="*/ 1130 h 4873526"/>
              <a:gd name="connsiteX17" fmla="*/ 1008708 w 2264421"/>
              <a:gd name="connsiteY17" fmla="*/ 330750 h 4873526"/>
              <a:gd name="connsiteX18" fmla="*/ 1068619 w 2264421"/>
              <a:gd name="connsiteY18" fmla="*/ 356730 h 4873526"/>
              <a:gd name="connsiteX19" fmla="*/ 1080342 w 2264421"/>
              <a:gd name="connsiteY19" fmla="*/ 552114 h 4873526"/>
              <a:gd name="connsiteX20" fmla="*/ 1181942 w 2264421"/>
              <a:gd name="connsiteY20" fmla="*/ 524761 h 4873526"/>
              <a:gd name="connsiteX21" fmla="*/ 1256188 w 2264421"/>
              <a:gd name="connsiteY21" fmla="*/ 665438 h 4873526"/>
              <a:gd name="connsiteX22" fmla="*/ 1279634 w 2264421"/>
              <a:gd name="connsiteY22" fmla="*/ 563838 h 4873526"/>
              <a:gd name="connsiteX23" fmla="*/ 1326526 w 2264421"/>
              <a:gd name="connsiteY23" fmla="*/ 673254 h 4873526"/>
              <a:gd name="connsiteX24" fmla="*/ 1432034 w 2264421"/>
              <a:gd name="connsiteY24" fmla="*/ 540392 h 4873526"/>
              <a:gd name="connsiteX25" fmla="*/ 1451572 w 2264421"/>
              <a:gd name="connsiteY25" fmla="*/ 391900 h 4873526"/>
              <a:gd name="connsiteX26" fmla="*/ 1557080 w 2264421"/>
              <a:gd name="connsiteY26" fmla="*/ 509131 h 4873526"/>
              <a:gd name="connsiteX27" fmla="*/ 1622604 w 2264421"/>
              <a:gd name="connsiteY27" fmla="*/ 506755 h 4873526"/>
              <a:gd name="connsiteX28" fmla="*/ 1740742 w 2264421"/>
              <a:gd name="connsiteY28" fmla="*/ 540392 h 4873526"/>
              <a:gd name="connsiteX29" fmla="*/ 1760280 w 2264421"/>
              <a:gd name="connsiteY29" fmla="*/ 688885 h 4873526"/>
              <a:gd name="connsiteX30" fmla="*/ 1846249 w 2264421"/>
              <a:gd name="connsiteY30" fmla="*/ 563839 h 4873526"/>
              <a:gd name="connsiteX31" fmla="*/ 1862462 w 2264421"/>
              <a:gd name="connsiteY31" fmla="*/ 666970 h 4873526"/>
              <a:gd name="connsiteX32" fmla="*/ 1928311 w 2264421"/>
              <a:gd name="connsiteY32" fmla="*/ 813931 h 4873526"/>
              <a:gd name="connsiteX33" fmla="*/ 1889234 w 2264421"/>
              <a:gd name="connsiteY33" fmla="*/ 923346 h 4873526"/>
              <a:gd name="connsiteX34" fmla="*/ 1889234 w 2264421"/>
              <a:gd name="connsiteY34" fmla="*/ 1146085 h 4873526"/>
              <a:gd name="connsiteX35" fmla="*/ 1916588 w 2264421"/>
              <a:gd name="connsiteY35" fmla="*/ 966331 h 4873526"/>
              <a:gd name="connsiteX36" fmla="*/ 2026003 w 2264421"/>
              <a:gd name="connsiteY36" fmla="*/ 919439 h 4873526"/>
              <a:gd name="connsiteX37" fmla="*/ 2022096 w 2264421"/>
              <a:gd name="connsiteY37" fmla="*/ 1021039 h 4873526"/>
              <a:gd name="connsiteX38" fmla="*/ 2119788 w 2264421"/>
              <a:gd name="connsiteY38" fmla="*/ 907715 h 4873526"/>
              <a:gd name="connsiteX39" fmla="*/ 2131511 w 2264421"/>
              <a:gd name="connsiteY39" fmla="*/ 1001500 h 4873526"/>
              <a:gd name="connsiteX40" fmla="*/ 2174496 w 2264421"/>
              <a:gd name="connsiteY40" fmla="*/ 1067931 h 4873526"/>
              <a:gd name="connsiteX41" fmla="*/ 2123696 w 2264421"/>
              <a:gd name="connsiteY41" fmla="*/ 1107008 h 4873526"/>
              <a:gd name="connsiteX42" fmla="*/ 2115880 w 2264421"/>
              <a:gd name="connsiteY42" fmla="*/ 1443069 h 4873526"/>
              <a:gd name="connsiteX43" fmla="*/ 2182310 w 2264421"/>
              <a:gd name="connsiteY43" fmla="*/ 1329746 h 4873526"/>
              <a:gd name="connsiteX44" fmla="*/ 2201848 w 2264421"/>
              <a:gd name="connsiteY44" fmla="*/ 1607192 h 4873526"/>
              <a:gd name="connsiteX45" fmla="*/ 2264371 w 2264421"/>
              <a:gd name="connsiteY45" fmla="*/ 1657992 h 4873526"/>
              <a:gd name="connsiteX46" fmla="*/ 2240925 w 2264421"/>
              <a:gd name="connsiteY46" fmla="*/ 2318392 h 4873526"/>
              <a:gd name="connsiteX47" fmla="*/ 2115879 w 2264421"/>
              <a:gd name="connsiteY47" fmla="*/ 2627100 h 4873526"/>
              <a:gd name="connsiteX48" fmla="*/ 2068988 w 2264421"/>
              <a:gd name="connsiteY48" fmla="*/ 3037408 h 4873526"/>
              <a:gd name="connsiteX49" fmla="*/ 2049449 w 2264421"/>
              <a:gd name="connsiteY49" fmla="*/ 3475069 h 4873526"/>
              <a:gd name="connsiteX50" fmla="*/ 2014280 w 2264421"/>
              <a:gd name="connsiteY50" fmla="*/ 3564946 h 4873526"/>
              <a:gd name="connsiteX51" fmla="*/ 2057266 w 2264421"/>
              <a:gd name="connsiteY51" fmla="*/ 3650915 h 4873526"/>
              <a:gd name="connsiteX52" fmla="*/ 2022097 w 2264421"/>
              <a:gd name="connsiteY52" fmla="*/ 3740792 h 4873526"/>
              <a:gd name="connsiteX53" fmla="*/ 2022097 w 2264421"/>
              <a:gd name="connsiteY53" fmla="*/ 4037777 h 4873526"/>
              <a:gd name="connsiteX54" fmla="*/ 1959573 w 2264421"/>
              <a:gd name="connsiteY54" fmla="*/ 3740792 h 4873526"/>
              <a:gd name="connsiteX55" fmla="*/ 1873604 w 2264421"/>
              <a:gd name="connsiteY55" fmla="*/ 3803315 h 4873526"/>
              <a:gd name="connsiteX56" fmla="*/ 1869697 w 2264421"/>
              <a:gd name="connsiteY56" fmla="*/ 4229254 h 4873526"/>
              <a:gd name="connsiteX57" fmla="*/ 1818898 w 2264421"/>
              <a:gd name="connsiteY57" fmla="*/ 4115931 h 4873526"/>
              <a:gd name="connsiteX58" fmla="*/ 1818898 w 2264421"/>
              <a:gd name="connsiteY58" fmla="*/ 4455900 h 4873526"/>
              <a:gd name="connsiteX59" fmla="*/ 1752468 w 2264421"/>
              <a:gd name="connsiteY59" fmla="*/ 4006516 h 4873526"/>
              <a:gd name="connsiteX60" fmla="*/ 1607883 w 2264421"/>
              <a:gd name="connsiteY60" fmla="*/ 3412547 h 4873526"/>
              <a:gd name="connsiteX61" fmla="*/ 1768099 w 2264421"/>
              <a:gd name="connsiteY61" fmla="*/ 4811500 h 4873526"/>
              <a:gd name="connsiteX62" fmla="*/ 1420315 w 2264421"/>
              <a:gd name="connsiteY62" fmla="*/ 3662639 h 4873526"/>
              <a:gd name="connsiteX63" fmla="*/ 1412500 w 2264421"/>
              <a:gd name="connsiteY63" fmla="*/ 4409008 h 4873526"/>
              <a:gd name="connsiteX64" fmla="*/ 1342161 w 2264421"/>
              <a:gd name="connsiteY64" fmla="*/ 4158915 h 4873526"/>
              <a:gd name="connsiteX65" fmla="*/ 1342160 w 2264421"/>
              <a:gd name="connsiteY65" fmla="*/ 4573131 h 4873526"/>
              <a:gd name="connsiteX66" fmla="*/ 1181946 w 2264421"/>
              <a:gd name="connsiteY66" fmla="*/ 4276146 h 4873526"/>
              <a:gd name="connsiteX67" fmla="*/ 1045176 w 2264421"/>
              <a:gd name="connsiteY67" fmla="*/ 3967439 h 4873526"/>
              <a:gd name="connsiteX68" fmla="*/ 982653 w 2264421"/>
              <a:gd name="connsiteY68" fmla="*/ 4014331 h 4873526"/>
              <a:gd name="connsiteX69" fmla="*/ 978746 w 2264421"/>
              <a:gd name="connsiteY69" fmla="*/ 4112022 h 4873526"/>
              <a:gd name="connsiteX70" fmla="*/ 897548 w 2264421"/>
              <a:gd name="connsiteY70" fmla="*/ 4098168 h 4873526"/>
              <a:gd name="connsiteX71" fmla="*/ 836293 w 2264421"/>
              <a:gd name="connsiteY71" fmla="*/ 3944094 h 4873526"/>
              <a:gd name="connsiteX72" fmla="*/ 770978 w 2264421"/>
              <a:gd name="connsiteY72" fmla="*/ 4330042 h 4873526"/>
              <a:gd name="connsiteX73" fmla="*/ 687851 w 2264421"/>
              <a:gd name="connsiteY73" fmla="*/ 3997534 h 4873526"/>
              <a:gd name="connsiteX74" fmla="*/ 616599 w 2264421"/>
              <a:gd name="connsiteY74" fmla="*/ 4377544 h 4873526"/>
              <a:gd name="connsiteX75" fmla="*/ 449113 w 2264421"/>
              <a:gd name="connsiteY75" fmla="*/ 4267544 h 4873526"/>
              <a:gd name="connsiteX76" fmla="*/ 271836 w 2264421"/>
              <a:gd name="connsiteY76" fmla="*/ 2809875 h 4873526"/>
              <a:gd name="connsiteX77" fmla="*/ 296738 w 2264421"/>
              <a:gd name="connsiteY77" fmla="*/ 4002049 h 4873526"/>
              <a:gd name="connsiteX78" fmla="*/ 199413 w 2264421"/>
              <a:gd name="connsiteY78" fmla="*/ 2642951 h 4873526"/>
              <a:gd name="connsiteX79" fmla="*/ 141200 w 2264421"/>
              <a:gd name="connsiteY79" fmla="*/ 2935191 h 4873526"/>
              <a:gd name="connsiteX80" fmla="*/ 77048 w 2264421"/>
              <a:gd name="connsiteY80" fmla="*/ 2595450 h 4873526"/>
              <a:gd name="connsiteX81" fmla="*/ 21288 w 2264421"/>
              <a:gd name="connsiteY81" fmla="*/ 2802642 h 4873526"/>
              <a:gd name="connsiteX82" fmla="*/ 52521 w 2264421"/>
              <a:gd name="connsiteY82" fmla="*/ 2044043 h 4873526"/>
              <a:gd name="connsiteX83" fmla="*/ 117443 w 2264421"/>
              <a:gd name="connsiteY83" fmla="*/ 2132982 h 487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264421" h="4873526">
                <a:moveTo>
                  <a:pt x="117443" y="2132982"/>
                </a:moveTo>
                <a:cubicBezTo>
                  <a:pt x="159264" y="2172804"/>
                  <a:pt x="76205" y="1977718"/>
                  <a:pt x="100021" y="1925289"/>
                </a:cubicBezTo>
                <a:cubicBezTo>
                  <a:pt x="100086" y="1552227"/>
                  <a:pt x="126741" y="1114798"/>
                  <a:pt x="147523" y="1058390"/>
                </a:cubicBezTo>
                <a:cubicBezTo>
                  <a:pt x="168305" y="1001982"/>
                  <a:pt x="40568" y="1131152"/>
                  <a:pt x="64395" y="1040577"/>
                </a:cubicBezTo>
                <a:cubicBezTo>
                  <a:pt x="11110" y="930680"/>
                  <a:pt x="64702" y="880158"/>
                  <a:pt x="64856" y="799949"/>
                </a:cubicBezTo>
                <a:cubicBezTo>
                  <a:pt x="44292" y="613694"/>
                  <a:pt x="94978" y="409625"/>
                  <a:pt x="115977" y="413375"/>
                </a:cubicBezTo>
                <a:cubicBezTo>
                  <a:pt x="149758" y="331690"/>
                  <a:pt x="231860" y="366822"/>
                  <a:pt x="275357" y="266853"/>
                </a:cubicBezTo>
                <a:cubicBezTo>
                  <a:pt x="318854" y="245038"/>
                  <a:pt x="347649" y="269459"/>
                  <a:pt x="376957" y="282484"/>
                </a:cubicBezTo>
                <a:cubicBezTo>
                  <a:pt x="406265" y="295509"/>
                  <a:pt x="414080" y="402970"/>
                  <a:pt x="443388" y="387991"/>
                </a:cubicBezTo>
                <a:cubicBezTo>
                  <a:pt x="472696" y="373012"/>
                  <a:pt x="453809" y="293555"/>
                  <a:pt x="494188" y="286391"/>
                </a:cubicBezTo>
                <a:cubicBezTo>
                  <a:pt x="597090" y="373012"/>
                  <a:pt x="607791" y="240546"/>
                  <a:pt x="638772" y="278576"/>
                </a:cubicBezTo>
                <a:cubicBezTo>
                  <a:pt x="638210" y="363754"/>
                  <a:pt x="637649" y="448931"/>
                  <a:pt x="637087" y="534109"/>
                </a:cubicBezTo>
                <a:cubicBezTo>
                  <a:pt x="739199" y="552022"/>
                  <a:pt x="693850" y="342006"/>
                  <a:pt x="716926" y="286391"/>
                </a:cubicBezTo>
                <a:cubicBezTo>
                  <a:pt x="740002" y="230777"/>
                  <a:pt x="756003" y="402971"/>
                  <a:pt x="771634" y="352822"/>
                </a:cubicBezTo>
                <a:cubicBezTo>
                  <a:pt x="787265" y="302673"/>
                  <a:pt x="802244" y="246012"/>
                  <a:pt x="822434" y="219961"/>
                </a:cubicBezTo>
                <a:cubicBezTo>
                  <a:pt x="842624" y="193910"/>
                  <a:pt x="843275" y="361940"/>
                  <a:pt x="884957" y="286391"/>
                </a:cubicBezTo>
                <a:cubicBezTo>
                  <a:pt x="926639" y="210842"/>
                  <a:pt x="1024547" y="-17986"/>
                  <a:pt x="1049080" y="1130"/>
                </a:cubicBezTo>
                <a:lnTo>
                  <a:pt x="1008708" y="330750"/>
                </a:lnTo>
                <a:cubicBezTo>
                  <a:pt x="1085189" y="267320"/>
                  <a:pt x="1064495" y="288575"/>
                  <a:pt x="1068619" y="356730"/>
                </a:cubicBezTo>
                <a:cubicBezTo>
                  <a:pt x="1072743" y="424885"/>
                  <a:pt x="1065363" y="515642"/>
                  <a:pt x="1080342" y="552114"/>
                </a:cubicBezTo>
                <a:cubicBezTo>
                  <a:pt x="1095321" y="588586"/>
                  <a:pt x="1165009" y="475915"/>
                  <a:pt x="1181942" y="524761"/>
                </a:cubicBezTo>
                <a:cubicBezTo>
                  <a:pt x="1198875" y="573607"/>
                  <a:pt x="1243162" y="649807"/>
                  <a:pt x="1256188" y="665438"/>
                </a:cubicBezTo>
                <a:cubicBezTo>
                  <a:pt x="1269214" y="681069"/>
                  <a:pt x="1261398" y="518248"/>
                  <a:pt x="1279634" y="563838"/>
                </a:cubicBezTo>
                <a:cubicBezTo>
                  <a:pt x="1297870" y="609428"/>
                  <a:pt x="1293311" y="657623"/>
                  <a:pt x="1326526" y="673254"/>
                </a:cubicBezTo>
                <a:cubicBezTo>
                  <a:pt x="1359741" y="688885"/>
                  <a:pt x="1407285" y="535833"/>
                  <a:pt x="1432034" y="540392"/>
                </a:cubicBezTo>
                <a:cubicBezTo>
                  <a:pt x="1456783" y="544951"/>
                  <a:pt x="1413798" y="353474"/>
                  <a:pt x="1451572" y="391900"/>
                </a:cubicBezTo>
                <a:cubicBezTo>
                  <a:pt x="1489346" y="430326"/>
                  <a:pt x="1512944" y="486081"/>
                  <a:pt x="1557080" y="509131"/>
                </a:cubicBezTo>
                <a:lnTo>
                  <a:pt x="1622604" y="506755"/>
                </a:lnTo>
                <a:cubicBezTo>
                  <a:pt x="1718558" y="603567"/>
                  <a:pt x="1693699" y="539996"/>
                  <a:pt x="1740742" y="540392"/>
                </a:cubicBezTo>
                <a:cubicBezTo>
                  <a:pt x="1787785" y="540788"/>
                  <a:pt x="1724460" y="715588"/>
                  <a:pt x="1760280" y="688885"/>
                </a:cubicBezTo>
                <a:cubicBezTo>
                  <a:pt x="1796101" y="662183"/>
                  <a:pt x="1816193" y="555768"/>
                  <a:pt x="1846249" y="563839"/>
                </a:cubicBezTo>
                <a:lnTo>
                  <a:pt x="1862462" y="666970"/>
                </a:lnTo>
                <a:cubicBezTo>
                  <a:pt x="1888013" y="623730"/>
                  <a:pt x="1972695" y="774458"/>
                  <a:pt x="1928311" y="813931"/>
                </a:cubicBezTo>
                <a:cubicBezTo>
                  <a:pt x="1883927" y="853404"/>
                  <a:pt x="1908772" y="877756"/>
                  <a:pt x="1889234" y="923346"/>
                </a:cubicBezTo>
                <a:cubicBezTo>
                  <a:pt x="1883927" y="1011666"/>
                  <a:pt x="1867091" y="1159762"/>
                  <a:pt x="1889234" y="1146085"/>
                </a:cubicBezTo>
                <a:cubicBezTo>
                  <a:pt x="1895748" y="1136316"/>
                  <a:pt x="1917891" y="956562"/>
                  <a:pt x="1916588" y="966331"/>
                </a:cubicBezTo>
                <a:cubicBezTo>
                  <a:pt x="1915285" y="976100"/>
                  <a:pt x="2040982" y="886224"/>
                  <a:pt x="2026003" y="919439"/>
                </a:cubicBezTo>
                <a:cubicBezTo>
                  <a:pt x="2011024" y="952655"/>
                  <a:pt x="2025352" y="1008665"/>
                  <a:pt x="2022096" y="1021039"/>
                </a:cubicBezTo>
                <a:cubicBezTo>
                  <a:pt x="2018840" y="1033413"/>
                  <a:pt x="2126301" y="873197"/>
                  <a:pt x="2119788" y="907715"/>
                </a:cubicBezTo>
                <a:cubicBezTo>
                  <a:pt x="2113275" y="942233"/>
                  <a:pt x="2132162" y="964377"/>
                  <a:pt x="2131511" y="1001500"/>
                </a:cubicBezTo>
                <a:cubicBezTo>
                  <a:pt x="2130860" y="1038623"/>
                  <a:pt x="2186219" y="1035367"/>
                  <a:pt x="2174496" y="1067931"/>
                </a:cubicBezTo>
                <a:cubicBezTo>
                  <a:pt x="2162773" y="1100495"/>
                  <a:pt x="2132163" y="1020387"/>
                  <a:pt x="2123696" y="1107008"/>
                </a:cubicBezTo>
                <a:cubicBezTo>
                  <a:pt x="2115229" y="1193629"/>
                  <a:pt x="2115229" y="1398131"/>
                  <a:pt x="2115880" y="1443069"/>
                </a:cubicBezTo>
                <a:cubicBezTo>
                  <a:pt x="2116531" y="1488007"/>
                  <a:pt x="2182961" y="1239218"/>
                  <a:pt x="2182310" y="1329746"/>
                </a:cubicBezTo>
                <a:cubicBezTo>
                  <a:pt x="2181659" y="1420274"/>
                  <a:pt x="2192730" y="1537505"/>
                  <a:pt x="2201848" y="1607192"/>
                </a:cubicBezTo>
                <a:cubicBezTo>
                  <a:pt x="2210966" y="1676879"/>
                  <a:pt x="2266325" y="1483449"/>
                  <a:pt x="2264371" y="1657992"/>
                </a:cubicBezTo>
                <a:cubicBezTo>
                  <a:pt x="2262417" y="1832535"/>
                  <a:pt x="2261115" y="2171202"/>
                  <a:pt x="2240925" y="2318392"/>
                </a:cubicBezTo>
                <a:cubicBezTo>
                  <a:pt x="2220735" y="2465582"/>
                  <a:pt x="2125648" y="2529408"/>
                  <a:pt x="2115879" y="2627100"/>
                </a:cubicBezTo>
                <a:cubicBezTo>
                  <a:pt x="2156161" y="3405779"/>
                  <a:pt x="2083967" y="2902593"/>
                  <a:pt x="2068988" y="3037408"/>
                </a:cubicBezTo>
                <a:cubicBezTo>
                  <a:pt x="2047399" y="3193460"/>
                  <a:pt x="2059218" y="3393008"/>
                  <a:pt x="2049449" y="3475069"/>
                </a:cubicBezTo>
                <a:cubicBezTo>
                  <a:pt x="2053259" y="3614840"/>
                  <a:pt x="2008418" y="3523915"/>
                  <a:pt x="2014280" y="3564946"/>
                </a:cubicBezTo>
                <a:cubicBezTo>
                  <a:pt x="2033071" y="3621352"/>
                  <a:pt x="2064430" y="3609233"/>
                  <a:pt x="2057266" y="3650915"/>
                </a:cubicBezTo>
                <a:cubicBezTo>
                  <a:pt x="2042842" y="3859069"/>
                  <a:pt x="2026005" y="3621607"/>
                  <a:pt x="2022097" y="3740792"/>
                </a:cubicBezTo>
                <a:cubicBezTo>
                  <a:pt x="2003765" y="3795245"/>
                  <a:pt x="2039030" y="3982418"/>
                  <a:pt x="2022097" y="4037777"/>
                </a:cubicBezTo>
                <a:cubicBezTo>
                  <a:pt x="2005164" y="4093136"/>
                  <a:pt x="1984973" y="3613141"/>
                  <a:pt x="1959573" y="3740792"/>
                </a:cubicBezTo>
                <a:cubicBezTo>
                  <a:pt x="1934173" y="3868443"/>
                  <a:pt x="1887281" y="3613792"/>
                  <a:pt x="1873604" y="3803315"/>
                </a:cubicBezTo>
                <a:cubicBezTo>
                  <a:pt x="1861133" y="3881866"/>
                  <a:pt x="1880769" y="4187572"/>
                  <a:pt x="1869697" y="4229254"/>
                </a:cubicBezTo>
                <a:cubicBezTo>
                  <a:pt x="1852667" y="4413962"/>
                  <a:pt x="1822154" y="4028008"/>
                  <a:pt x="1818898" y="4115931"/>
                </a:cubicBezTo>
                <a:cubicBezTo>
                  <a:pt x="1817499" y="4193179"/>
                  <a:pt x="1835180" y="4439617"/>
                  <a:pt x="1818898" y="4455900"/>
                </a:cubicBezTo>
                <a:cubicBezTo>
                  <a:pt x="1759535" y="4477789"/>
                  <a:pt x="1744001" y="4084669"/>
                  <a:pt x="1752468" y="4006516"/>
                </a:cubicBezTo>
                <a:cubicBezTo>
                  <a:pt x="1723715" y="3706671"/>
                  <a:pt x="1597462" y="3084301"/>
                  <a:pt x="1607883" y="3412547"/>
                </a:cubicBezTo>
                <a:cubicBezTo>
                  <a:pt x="1637094" y="4182108"/>
                  <a:pt x="1831273" y="4855787"/>
                  <a:pt x="1768099" y="4811500"/>
                </a:cubicBezTo>
                <a:cubicBezTo>
                  <a:pt x="1751070" y="5225460"/>
                  <a:pt x="1450925" y="3422967"/>
                  <a:pt x="1420315" y="3662639"/>
                </a:cubicBezTo>
                <a:cubicBezTo>
                  <a:pt x="1405890" y="3696902"/>
                  <a:pt x="1398824" y="3935526"/>
                  <a:pt x="1412500" y="4409008"/>
                </a:cubicBezTo>
                <a:cubicBezTo>
                  <a:pt x="1417613" y="4737650"/>
                  <a:pt x="1355838" y="4029961"/>
                  <a:pt x="1342161" y="4158915"/>
                </a:cubicBezTo>
                <a:cubicBezTo>
                  <a:pt x="1327737" y="4259609"/>
                  <a:pt x="1336950" y="4332808"/>
                  <a:pt x="1342160" y="4573131"/>
                </a:cubicBezTo>
                <a:cubicBezTo>
                  <a:pt x="1340111" y="5097158"/>
                  <a:pt x="1206044" y="4519074"/>
                  <a:pt x="1181946" y="4276146"/>
                </a:cubicBezTo>
                <a:cubicBezTo>
                  <a:pt x="1098485" y="3705368"/>
                  <a:pt x="1092720" y="3854116"/>
                  <a:pt x="1045176" y="3967439"/>
                </a:cubicBezTo>
                <a:cubicBezTo>
                  <a:pt x="1051591" y="3287247"/>
                  <a:pt x="997632" y="3953111"/>
                  <a:pt x="982653" y="4014331"/>
                </a:cubicBezTo>
                <a:cubicBezTo>
                  <a:pt x="1052244" y="4077251"/>
                  <a:pt x="1013120" y="4078511"/>
                  <a:pt x="978746" y="4112022"/>
                </a:cubicBezTo>
                <a:cubicBezTo>
                  <a:pt x="952743" y="4407093"/>
                  <a:pt x="961669" y="4056469"/>
                  <a:pt x="897548" y="4098168"/>
                </a:cubicBezTo>
                <a:cubicBezTo>
                  <a:pt x="817692" y="4202017"/>
                  <a:pt x="866591" y="3896492"/>
                  <a:pt x="836293" y="3944094"/>
                </a:cubicBezTo>
                <a:cubicBezTo>
                  <a:pt x="753670" y="4093288"/>
                  <a:pt x="820078" y="4332021"/>
                  <a:pt x="770978" y="4330042"/>
                </a:cubicBezTo>
                <a:cubicBezTo>
                  <a:pt x="662929" y="4359365"/>
                  <a:pt x="757124" y="3806539"/>
                  <a:pt x="687851" y="3997534"/>
                </a:cubicBezTo>
                <a:cubicBezTo>
                  <a:pt x="704493" y="4456348"/>
                  <a:pt x="668264" y="4417649"/>
                  <a:pt x="616599" y="4377544"/>
                </a:cubicBezTo>
                <a:cubicBezTo>
                  <a:pt x="554832" y="4249833"/>
                  <a:pt x="499005" y="4341815"/>
                  <a:pt x="449113" y="4267544"/>
                </a:cubicBezTo>
                <a:cubicBezTo>
                  <a:pt x="399917" y="4167601"/>
                  <a:pt x="261655" y="2731687"/>
                  <a:pt x="271836" y="2809875"/>
                </a:cubicBezTo>
                <a:cubicBezTo>
                  <a:pt x="238573" y="3088513"/>
                  <a:pt x="288437" y="3604658"/>
                  <a:pt x="296738" y="4002049"/>
                </a:cubicBezTo>
                <a:cubicBezTo>
                  <a:pt x="232629" y="4057676"/>
                  <a:pt x="198208" y="2498259"/>
                  <a:pt x="199413" y="2642951"/>
                </a:cubicBezTo>
                <a:cubicBezTo>
                  <a:pt x="124590" y="2576089"/>
                  <a:pt x="174459" y="3156433"/>
                  <a:pt x="141200" y="2935191"/>
                </a:cubicBezTo>
                <a:cubicBezTo>
                  <a:pt x="129712" y="2540895"/>
                  <a:pt x="88536" y="2485045"/>
                  <a:pt x="77048" y="2595450"/>
                </a:cubicBezTo>
                <a:cubicBezTo>
                  <a:pt x="88150" y="2686285"/>
                  <a:pt x="99252" y="2872124"/>
                  <a:pt x="21288" y="2802642"/>
                </a:cubicBezTo>
                <a:cubicBezTo>
                  <a:pt x="-21740" y="2630924"/>
                  <a:pt x="6483" y="1960442"/>
                  <a:pt x="52521" y="2044043"/>
                </a:cubicBezTo>
                <a:cubicBezTo>
                  <a:pt x="84058" y="2038063"/>
                  <a:pt x="79968" y="2192401"/>
                  <a:pt x="117443" y="2132982"/>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2_Service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2010651"/>
            <a:ext cx="3301432" cy="1746963"/>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8191135" y="2010651"/>
            <a:ext cx="3301432" cy="1746963"/>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7"/>
          </p:nvPr>
        </p:nvSpPr>
        <p:spPr>
          <a:xfrm>
            <a:off x="4452245" y="2010651"/>
            <a:ext cx="3301432" cy="174696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1_Service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47655"/>
            <a:ext cx="3301432" cy="2366127"/>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8191135" y="1847655"/>
            <a:ext cx="3301432" cy="2366127"/>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7"/>
          </p:nvPr>
        </p:nvSpPr>
        <p:spPr>
          <a:xfrm>
            <a:off x="4452245" y="1847655"/>
            <a:ext cx="3301432" cy="23661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texto vertical 2"/>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10"/>
          </p:nvPr>
        </p:nvSpPr>
        <p:spPr/>
        <p:txBody>
          <a:body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5" name="Marcador de pie de página 4"/>
          <p:cNvSpPr>
            <a:spLocks noGrp="1"/>
          </p:cNvSpPr>
          <p:nvPr>
            <p:ph type="ftr" sz="quarter" idx="11"/>
          </p:nvPr>
        </p:nvSpPr>
        <p:spPr/>
        <p:txBody>
          <a:bodyPr/>
          <a:lstStyle/>
          <a:p>
            <a:endParaRPr lang="es-MX">
              <a:solidFill>
                <a:prstClr val="black">
                  <a:tint val="75000"/>
                </a:prstClr>
              </a:solidFill>
            </a:endParaRPr>
          </a:p>
        </p:txBody>
      </p:sp>
      <p:sp>
        <p:nvSpPr>
          <p:cNvPr id="6" name="Marcador de número de diapositiva 5"/>
          <p:cNvSpPr>
            <a:spLocks noGrp="1"/>
          </p:cNvSpPr>
          <p:nvPr>
            <p:ph type="sldNum" sz="quarter" idx="12"/>
          </p:nvPr>
        </p:nvSpPr>
        <p:spPr/>
        <p:txBody>
          <a:body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1_Service 3">
    <p:spTree>
      <p:nvGrpSpPr>
        <p:cNvPr id="1" name=""/>
        <p:cNvGrpSpPr/>
        <p:nvPr/>
      </p:nvGrpSpPr>
      <p:grpSpPr>
        <a:xfrm>
          <a:off x="0" y="0"/>
          <a:ext cx="0" cy="0"/>
          <a:chOff x="0" y="0"/>
          <a:chExt cx="0" cy="0"/>
        </a:xfrm>
      </p:grpSpPr>
      <p:sp>
        <p:nvSpPr>
          <p:cNvPr id="19" name="Rectangle 18"/>
          <p:cNvSpPr/>
          <p:nvPr userDrawn="1"/>
        </p:nvSpPr>
        <p:spPr>
          <a:xfrm>
            <a:off x="5445229" y="4338320"/>
            <a:ext cx="2615879" cy="2519680"/>
          </a:xfrm>
          <a:prstGeom prst="rect">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 y="1724629"/>
            <a:ext cx="5335911" cy="251346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5451658" y="1724629"/>
            <a:ext cx="2615879"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1_Portfolio 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4"/>
          </p:nvPr>
        </p:nvSpPr>
        <p:spPr>
          <a:xfrm>
            <a:off x="-3996267" y="-12192"/>
            <a:ext cx="12547600" cy="6904583"/>
          </a:xfrm>
          <a:prstGeom prst="parallelogram">
            <a:avLst>
              <a:gd name="adj" fmla="val 55355"/>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1_Portfolio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4"/>
          </p:nvPr>
        </p:nvSpPr>
        <p:spPr>
          <a:xfrm>
            <a:off x="713355" y="2116669"/>
            <a:ext cx="5696863" cy="35390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1_Portfolio 3">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4"/>
          </p:nvPr>
        </p:nvSpPr>
        <p:spPr>
          <a:xfrm>
            <a:off x="7361788" y="2116669"/>
            <a:ext cx="4129457" cy="35390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1_Portfolio 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4"/>
          </p:nvPr>
        </p:nvSpPr>
        <p:spPr>
          <a:xfrm>
            <a:off x="-16933" y="1811869"/>
            <a:ext cx="3454400" cy="2167464"/>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5"/>
          </p:nvPr>
        </p:nvSpPr>
        <p:spPr>
          <a:xfrm>
            <a:off x="5469468" y="1811869"/>
            <a:ext cx="2353733" cy="2167464"/>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6"/>
          </p:nvPr>
        </p:nvSpPr>
        <p:spPr>
          <a:xfrm>
            <a:off x="7823200" y="1811869"/>
            <a:ext cx="4368800" cy="2167464"/>
          </a:xfr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7"/>
          </p:nvPr>
        </p:nvSpPr>
        <p:spPr>
          <a:xfrm>
            <a:off x="2360430" y="3979333"/>
            <a:ext cx="3109039" cy="2167464"/>
          </a:xfr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8"/>
          </p:nvPr>
        </p:nvSpPr>
        <p:spPr>
          <a:xfrm>
            <a:off x="7823200" y="3979333"/>
            <a:ext cx="2171405" cy="2167464"/>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9"/>
          </p:nvPr>
        </p:nvSpPr>
        <p:spPr>
          <a:xfrm>
            <a:off x="9994605" y="3979333"/>
            <a:ext cx="2197395"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1_Portfolio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0" name="Picture Placeholder 2"/>
          <p:cNvSpPr>
            <a:spLocks noGrp="1"/>
          </p:cNvSpPr>
          <p:nvPr>
            <p:ph type="pic" sz="quarter" idx="15"/>
          </p:nvPr>
        </p:nvSpPr>
        <p:spPr>
          <a:xfrm>
            <a:off x="-76757" y="1811869"/>
            <a:ext cx="3085769" cy="2167464"/>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16"/>
          </p:nvPr>
        </p:nvSpPr>
        <p:spPr>
          <a:xfrm>
            <a:off x="3009013" y="1811869"/>
            <a:ext cx="3085769" cy="2167464"/>
          </a:xfrm>
        </p:spPr>
        <p:txBody>
          <a:bodyPr anchor="ctr">
            <a:normAutofit/>
          </a:bodyPr>
          <a:lstStyle>
            <a:lvl1pPr algn="ctr">
              <a:defRPr sz="1200">
                <a:solidFill>
                  <a:schemeClr val="tx2"/>
                </a:solidFill>
              </a:defRPr>
            </a:lvl1pPr>
          </a:lstStyle>
          <a:p>
            <a:endParaRPr lang="en-US"/>
          </a:p>
        </p:txBody>
      </p:sp>
      <p:sp>
        <p:nvSpPr>
          <p:cNvPr id="36" name="Picture Placeholder 2"/>
          <p:cNvSpPr>
            <a:spLocks noGrp="1"/>
          </p:cNvSpPr>
          <p:nvPr>
            <p:ph type="pic" sz="quarter" idx="17"/>
          </p:nvPr>
        </p:nvSpPr>
        <p:spPr>
          <a:xfrm>
            <a:off x="6094781" y="1811869"/>
            <a:ext cx="3085769" cy="2167464"/>
          </a:xfrm>
        </p:spPr>
        <p:txBody>
          <a:bodyPr anchor="ctr">
            <a:normAutofit/>
          </a:bodyPr>
          <a:lstStyle>
            <a:lvl1pPr algn="ctr">
              <a:defRPr sz="1200">
                <a:solidFill>
                  <a:schemeClr val="tx2"/>
                </a:solidFill>
              </a:defRPr>
            </a:lvl1pPr>
          </a:lstStyle>
          <a:p>
            <a:endParaRPr lang="en-US"/>
          </a:p>
        </p:txBody>
      </p:sp>
      <p:sp>
        <p:nvSpPr>
          <p:cNvPr id="37" name="Picture Placeholder 2"/>
          <p:cNvSpPr>
            <a:spLocks noGrp="1"/>
          </p:cNvSpPr>
          <p:nvPr>
            <p:ph type="pic" sz="quarter" idx="18"/>
          </p:nvPr>
        </p:nvSpPr>
        <p:spPr>
          <a:xfrm>
            <a:off x="9180550" y="1811869"/>
            <a:ext cx="3085769" cy="2167464"/>
          </a:xfrm>
        </p:spPr>
        <p:txBody>
          <a:bodyPr anchor="ctr">
            <a:normAutofit/>
          </a:bodyPr>
          <a:lstStyle>
            <a:lvl1pPr algn="ctr">
              <a:defRPr sz="1200">
                <a:solidFill>
                  <a:schemeClr val="tx2"/>
                </a:solidFill>
              </a:defRPr>
            </a:lvl1pPr>
          </a:lstStyle>
          <a:p>
            <a:endParaRPr lang="en-US"/>
          </a:p>
        </p:txBody>
      </p:sp>
      <p:sp>
        <p:nvSpPr>
          <p:cNvPr id="38" name="Picture Placeholder 2"/>
          <p:cNvSpPr>
            <a:spLocks noGrp="1"/>
          </p:cNvSpPr>
          <p:nvPr>
            <p:ph type="pic" sz="quarter" idx="19"/>
          </p:nvPr>
        </p:nvSpPr>
        <p:spPr>
          <a:xfrm>
            <a:off x="-76757" y="3979333"/>
            <a:ext cx="3085769" cy="2167464"/>
          </a:xfrm>
        </p:spPr>
        <p:txBody>
          <a:bodyPr anchor="ctr">
            <a:normAutofit/>
          </a:bodyPr>
          <a:lstStyle>
            <a:lvl1pPr algn="ctr">
              <a:defRPr sz="1200">
                <a:solidFill>
                  <a:schemeClr val="tx2"/>
                </a:solidFill>
              </a:defRPr>
            </a:lvl1pPr>
          </a:lstStyle>
          <a:p>
            <a:endParaRPr lang="en-US"/>
          </a:p>
        </p:txBody>
      </p:sp>
      <p:sp>
        <p:nvSpPr>
          <p:cNvPr id="39" name="Picture Placeholder 2"/>
          <p:cNvSpPr>
            <a:spLocks noGrp="1"/>
          </p:cNvSpPr>
          <p:nvPr>
            <p:ph type="pic" sz="quarter" idx="20"/>
          </p:nvPr>
        </p:nvSpPr>
        <p:spPr>
          <a:xfrm>
            <a:off x="3009013" y="3979333"/>
            <a:ext cx="3085769" cy="2167464"/>
          </a:xfrm>
        </p:spPr>
        <p:txBody>
          <a:bodyPr anchor="ctr">
            <a:normAutofit/>
          </a:bodyPr>
          <a:lstStyle>
            <a:lvl1pPr algn="ctr">
              <a:defRPr sz="1200">
                <a:solidFill>
                  <a:schemeClr val="tx2"/>
                </a:solidFill>
              </a:defRPr>
            </a:lvl1pPr>
          </a:lstStyle>
          <a:p>
            <a:endParaRPr lang="en-US"/>
          </a:p>
        </p:txBody>
      </p:sp>
      <p:sp>
        <p:nvSpPr>
          <p:cNvPr id="40" name="Picture Placeholder 2"/>
          <p:cNvSpPr>
            <a:spLocks noGrp="1"/>
          </p:cNvSpPr>
          <p:nvPr>
            <p:ph type="pic" sz="quarter" idx="21"/>
          </p:nvPr>
        </p:nvSpPr>
        <p:spPr>
          <a:xfrm>
            <a:off x="6094781" y="3979333"/>
            <a:ext cx="3085769" cy="2167464"/>
          </a:xfrm>
        </p:spPr>
        <p:txBody>
          <a:bodyPr anchor="ctr">
            <a:normAutofit/>
          </a:bodyPr>
          <a:lstStyle>
            <a:lvl1pPr algn="ctr">
              <a:defRPr sz="1200">
                <a:solidFill>
                  <a:schemeClr val="tx2"/>
                </a:solidFill>
              </a:defRPr>
            </a:lvl1pPr>
          </a:lstStyle>
          <a:p>
            <a:endParaRPr lang="en-US"/>
          </a:p>
        </p:txBody>
      </p:sp>
      <p:sp>
        <p:nvSpPr>
          <p:cNvPr id="41" name="Picture Placeholder 2"/>
          <p:cNvSpPr>
            <a:spLocks noGrp="1"/>
          </p:cNvSpPr>
          <p:nvPr>
            <p:ph type="pic" sz="quarter" idx="22"/>
          </p:nvPr>
        </p:nvSpPr>
        <p:spPr>
          <a:xfrm>
            <a:off x="9180550" y="3979333"/>
            <a:ext cx="3085769"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1_Portfolio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0" name="Picture Placeholder 2"/>
          <p:cNvSpPr>
            <a:spLocks noGrp="1"/>
          </p:cNvSpPr>
          <p:nvPr>
            <p:ph type="pic" sz="quarter" idx="15"/>
          </p:nvPr>
        </p:nvSpPr>
        <p:spPr>
          <a:xfrm>
            <a:off x="-76759" y="1811869"/>
            <a:ext cx="6171539" cy="4334928"/>
          </a:xfrm>
        </p:spPr>
        <p:txBody>
          <a:bodyPr anchor="ctr">
            <a:normAutofit/>
          </a:bodyPr>
          <a:lstStyle>
            <a:lvl1pPr algn="ctr">
              <a:defRPr sz="1200">
                <a:solidFill>
                  <a:schemeClr val="tx2"/>
                </a:solidFill>
              </a:defRPr>
            </a:lvl1pPr>
          </a:lstStyle>
          <a:p>
            <a:endParaRPr lang="en-US"/>
          </a:p>
        </p:txBody>
      </p:sp>
      <p:sp>
        <p:nvSpPr>
          <p:cNvPr id="37" name="Picture Placeholder 2"/>
          <p:cNvSpPr>
            <a:spLocks noGrp="1"/>
          </p:cNvSpPr>
          <p:nvPr>
            <p:ph type="pic" sz="quarter" idx="18"/>
          </p:nvPr>
        </p:nvSpPr>
        <p:spPr>
          <a:xfrm>
            <a:off x="9180550" y="1811869"/>
            <a:ext cx="3085769" cy="2167464"/>
          </a:xfrm>
        </p:spPr>
        <p:txBody>
          <a:bodyPr anchor="ctr">
            <a:normAutofit/>
          </a:bodyPr>
          <a:lstStyle>
            <a:lvl1pPr algn="ctr">
              <a:defRPr sz="1200">
                <a:solidFill>
                  <a:schemeClr val="tx2"/>
                </a:solidFill>
              </a:defRPr>
            </a:lvl1pPr>
          </a:lstStyle>
          <a:p>
            <a:endParaRPr lang="en-US"/>
          </a:p>
        </p:txBody>
      </p:sp>
      <p:sp>
        <p:nvSpPr>
          <p:cNvPr id="40" name="Picture Placeholder 2"/>
          <p:cNvSpPr>
            <a:spLocks noGrp="1"/>
          </p:cNvSpPr>
          <p:nvPr>
            <p:ph type="pic" sz="quarter" idx="21"/>
          </p:nvPr>
        </p:nvSpPr>
        <p:spPr>
          <a:xfrm>
            <a:off x="6094781" y="3979333"/>
            <a:ext cx="3085769" cy="2167464"/>
          </a:xfrm>
        </p:spPr>
        <p:txBody>
          <a:bodyPr anchor="ctr">
            <a:normAutofit/>
          </a:bodyPr>
          <a:lstStyle>
            <a:lvl1pPr algn="ctr">
              <a:defRPr sz="1200">
                <a:solidFill>
                  <a:schemeClr val="tx2"/>
                </a:solidFill>
              </a:defRPr>
            </a:lvl1pPr>
          </a:lstStyle>
          <a:p>
            <a:endParaRPr lang="en-US"/>
          </a:p>
        </p:txBody>
      </p:sp>
      <p:sp>
        <p:nvSpPr>
          <p:cNvPr id="41" name="Picture Placeholder 2"/>
          <p:cNvSpPr>
            <a:spLocks noGrp="1"/>
          </p:cNvSpPr>
          <p:nvPr>
            <p:ph type="pic" sz="quarter" idx="22"/>
          </p:nvPr>
        </p:nvSpPr>
        <p:spPr>
          <a:xfrm>
            <a:off x="9180550" y="3979333"/>
            <a:ext cx="3085769"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1_Portfolio 7">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20"/>
          </p:nvPr>
        </p:nvSpPr>
        <p:spPr>
          <a:xfrm>
            <a:off x="8115089" y="1811870"/>
            <a:ext cx="3376155" cy="2930252"/>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713357" y="1811870"/>
            <a:ext cx="3376155" cy="2930252"/>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22"/>
          </p:nvPr>
        </p:nvSpPr>
        <p:spPr>
          <a:xfrm>
            <a:off x="4414223" y="1811870"/>
            <a:ext cx="3376155" cy="2930252"/>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1_Portfolio 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9" y="1811869"/>
            <a:ext cx="2444512" cy="4334928"/>
          </a:xfrm>
        </p:spPr>
        <p:txBody>
          <a:bodyPr anchor="ctr">
            <a:normAutofit/>
          </a:bodyPr>
          <a:lstStyle>
            <a:lvl1pPr algn="ctr">
              <a:defRPr sz="1200">
                <a:solidFill>
                  <a:schemeClr val="tx2"/>
                </a:solidFill>
              </a:defRPr>
            </a:lvl1pPr>
          </a:lstStyle>
          <a:p>
            <a:endParaRPr lang="en-US"/>
          </a:p>
        </p:txBody>
      </p:sp>
      <p:sp>
        <p:nvSpPr>
          <p:cNvPr id="33" name="Picture Placeholder 2"/>
          <p:cNvSpPr>
            <a:spLocks noGrp="1"/>
          </p:cNvSpPr>
          <p:nvPr>
            <p:ph type="pic" sz="quarter" idx="22"/>
          </p:nvPr>
        </p:nvSpPr>
        <p:spPr>
          <a:xfrm>
            <a:off x="9048055" y="1811869"/>
            <a:ext cx="2444512" cy="4334928"/>
          </a:xfrm>
        </p:spPr>
        <p:txBody>
          <a:bodyPr anchor="ctr">
            <a:normAutofit/>
          </a:bodyPr>
          <a:lstStyle>
            <a:lvl1pPr algn="ctr">
              <a:defRPr sz="1200">
                <a:solidFill>
                  <a:schemeClr val="tx2"/>
                </a:solidFill>
              </a:defRPr>
            </a:lvl1pPr>
          </a:lstStyle>
          <a:p>
            <a:endParaRPr lang="en-US"/>
          </a:p>
        </p:txBody>
      </p:sp>
      <p:sp>
        <p:nvSpPr>
          <p:cNvPr id="34" name="Picture Placeholder 2"/>
          <p:cNvSpPr>
            <a:spLocks noGrp="1"/>
          </p:cNvSpPr>
          <p:nvPr>
            <p:ph type="pic" sz="quarter" idx="23"/>
          </p:nvPr>
        </p:nvSpPr>
        <p:spPr>
          <a:xfrm>
            <a:off x="6269823" y="1811869"/>
            <a:ext cx="2444512" cy="4334928"/>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24"/>
          </p:nvPr>
        </p:nvSpPr>
        <p:spPr>
          <a:xfrm>
            <a:off x="3491591" y="1811869"/>
            <a:ext cx="2444512" cy="433492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1_Portfolio 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8" y="1811870"/>
            <a:ext cx="3454607" cy="2058383"/>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2"/>
          </p:nvPr>
        </p:nvSpPr>
        <p:spPr>
          <a:xfrm>
            <a:off x="8037961" y="1811870"/>
            <a:ext cx="3454607" cy="2058383"/>
          </a:xfrm>
        </p:spPr>
        <p:txBody>
          <a:bodyPr anchor="ctr">
            <a:normAutofit/>
          </a:bodyPr>
          <a:lstStyle>
            <a:lvl1pPr algn="ctr">
              <a:defRPr sz="1200">
                <a:solidFill>
                  <a:schemeClr val="tx2"/>
                </a:solidFill>
              </a:defRPr>
            </a:lvl1pPr>
          </a:lstStyle>
          <a:p>
            <a:endParaRPr lang="en-US"/>
          </a:p>
        </p:txBody>
      </p:sp>
      <p:sp>
        <p:nvSpPr>
          <p:cNvPr id="28" name="Picture Placeholder 2"/>
          <p:cNvSpPr>
            <a:spLocks noGrp="1"/>
          </p:cNvSpPr>
          <p:nvPr>
            <p:ph type="pic" sz="quarter" idx="23"/>
          </p:nvPr>
        </p:nvSpPr>
        <p:spPr>
          <a:xfrm>
            <a:off x="4375658" y="1811870"/>
            <a:ext cx="3454607" cy="2058383"/>
          </a:xfrm>
        </p:spPr>
        <p:txBody>
          <a:bodyPr anchor="ctr">
            <a:normAutofit/>
          </a:bodyPr>
          <a:lstStyle>
            <a:lvl1pPr algn="ctr">
              <a:defRPr sz="1200">
                <a:solidFill>
                  <a:schemeClr val="tx2"/>
                </a:solidFill>
              </a:defRPr>
            </a:lvl1pPr>
          </a:lstStyle>
          <a:p>
            <a:endParaRPr lang="en-US"/>
          </a:p>
        </p:txBody>
      </p:sp>
      <p:sp>
        <p:nvSpPr>
          <p:cNvPr id="29" name="Picture Placeholder 2"/>
          <p:cNvSpPr>
            <a:spLocks noGrp="1"/>
          </p:cNvSpPr>
          <p:nvPr>
            <p:ph type="pic" sz="quarter" idx="24"/>
          </p:nvPr>
        </p:nvSpPr>
        <p:spPr>
          <a:xfrm>
            <a:off x="713358" y="4087237"/>
            <a:ext cx="3454607" cy="2058383"/>
          </a:xfrm>
        </p:spPr>
        <p:txBody>
          <a:bodyPr anchor="ctr">
            <a:normAutofit/>
          </a:bodyPr>
          <a:lstStyle>
            <a:lvl1pPr algn="ctr">
              <a:defRPr sz="1200">
                <a:solidFill>
                  <a:schemeClr val="tx2"/>
                </a:solidFill>
              </a:defRPr>
            </a:lvl1pPr>
          </a:lstStyle>
          <a:p>
            <a:endParaRPr lang="en-US"/>
          </a:p>
        </p:txBody>
      </p:sp>
      <p:sp>
        <p:nvSpPr>
          <p:cNvPr id="30" name="Picture Placeholder 2"/>
          <p:cNvSpPr>
            <a:spLocks noGrp="1"/>
          </p:cNvSpPr>
          <p:nvPr>
            <p:ph type="pic" sz="quarter" idx="25"/>
          </p:nvPr>
        </p:nvSpPr>
        <p:spPr>
          <a:xfrm>
            <a:off x="8037961" y="4087237"/>
            <a:ext cx="3454607" cy="2058383"/>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6"/>
          </p:nvPr>
        </p:nvSpPr>
        <p:spPr>
          <a:xfrm>
            <a:off x="4375658" y="4087237"/>
            <a:ext cx="3454607" cy="205838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831850" y="1709738"/>
            <a:ext cx="10515600" cy="2852737"/>
          </a:xfrm>
        </p:spPr>
        <p:txBody>
          <a:bodyPr anchor="b"/>
          <a:lstStyle>
            <a:lvl1pPr>
              <a:defRPr sz="6000"/>
            </a:lvl1pPr>
          </a:lstStyle>
          <a:p>
            <a:r>
              <a:rPr lang="es-ES" smtClean="0"/>
              <a:t>Haga clic para modificar el estilo de título del patrón</a:t>
            </a:r>
            <a:endParaRPr lang="es-MX"/>
          </a:p>
        </p:txBody>
      </p:sp>
      <p:sp>
        <p:nvSpPr>
          <p:cNvPr id="3" name="Marcador de texto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smtClean="0"/>
              <a:t>Haga clic para modificar el estilo de texto del patrón</a:t>
            </a:r>
          </a:p>
        </p:txBody>
      </p:sp>
      <p:sp>
        <p:nvSpPr>
          <p:cNvPr id="4" name="Marcador de fecha 3"/>
          <p:cNvSpPr>
            <a:spLocks noGrp="1"/>
          </p:cNvSpPr>
          <p:nvPr>
            <p:ph type="dt" sz="half" idx="10"/>
          </p:nvPr>
        </p:nvSpPr>
        <p:spPr/>
        <p:txBody>
          <a:bodyPr/>
          <a:lstStyle/>
          <a:p>
            <a:fld id="{D57ECCD4-DC18-4A9E-A445-15C680F9DD47}" type="datetimeFigureOut">
              <a:rPr lang="es-MX" smtClean="0"/>
              <a:t>26/04/19</a:t>
            </a:fld>
            <a:endParaRPr lang="es-MX"/>
          </a:p>
        </p:txBody>
      </p:sp>
      <p:sp>
        <p:nvSpPr>
          <p:cNvPr id="5" name="Marcador de pie de página 4"/>
          <p:cNvSpPr>
            <a:spLocks noGrp="1"/>
          </p:cNvSpPr>
          <p:nvPr>
            <p:ph type="ftr" sz="quarter" idx="11"/>
          </p:nvPr>
        </p:nvSpPr>
        <p:spPr/>
        <p:txBody>
          <a:bodyPr/>
          <a:lstStyle/>
          <a:p>
            <a:endParaRPr lang="es-MX"/>
          </a:p>
        </p:txBody>
      </p:sp>
      <p:sp>
        <p:nvSpPr>
          <p:cNvPr id="6" name="Marcador de número de diapositiva 5"/>
          <p:cNvSpPr>
            <a:spLocks noGrp="1"/>
          </p:cNvSpPr>
          <p:nvPr>
            <p:ph type="sldNum" sz="quarter" idx="12"/>
          </p:nvPr>
        </p:nvSpPr>
        <p:spPr/>
        <p:txBody>
          <a:bodyPr/>
          <a:lstStyle/>
          <a:p>
            <a:fld id="{050F2B63-8963-4C3B-A883-EFC621CAC7DA}" type="slidenum">
              <a:rPr lang="es-MX" smtClean="0"/>
              <a:t>‹Nr.›</a:t>
            </a:fld>
            <a:endParaRPr lang="es-MX"/>
          </a:p>
        </p:txBody>
      </p:sp>
    </p:spTree>
    <p:extLst>
      <p:ext uri="{BB962C8B-B14F-4D97-AF65-F5344CB8AC3E}">
        <p14:creationId xmlns:p14="http://schemas.microsoft.com/office/powerpoint/2010/main" val="209125531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724900" y="365125"/>
            <a:ext cx="2628900" cy="5811838"/>
          </a:xfrm>
        </p:spPr>
        <p:txBody>
          <a:bodyPr vert="eaVert"/>
          <a:lstStyle/>
          <a:p>
            <a:r>
              <a:rPr lang="es-ES" smtClean="0"/>
              <a:t>Haga clic para modificar el estilo de título del patrón</a:t>
            </a:r>
            <a:endParaRPr lang="es-MX"/>
          </a:p>
        </p:txBody>
      </p:sp>
      <p:sp>
        <p:nvSpPr>
          <p:cNvPr id="3" name="Marcador de texto vertical 2"/>
          <p:cNvSpPr>
            <a:spLocks noGrp="1"/>
          </p:cNvSpPr>
          <p:nvPr>
            <p:ph type="body" orient="vert" idx="1"/>
          </p:nvPr>
        </p:nvSpPr>
        <p:spPr>
          <a:xfrm>
            <a:off x="838200" y="365125"/>
            <a:ext cx="7734300" cy="5811838"/>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10"/>
          </p:nvPr>
        </p:nvSpPr>
        <p:spPr/>
        <p:txBody>
          <a:body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5" name="Marcador de pie de página 4"/>
          <p:cNvSpPr>
            <a:spLocks noGrp="1"/>
          </p:cNvSpPr>
          <p:nvPr>
            <p:ph type="ftr" sz="quarter" idx="11"/>
          </p:nvPr>
        </p:nvSpPr>
        <p:spPr/>
        <p:txBody>
          <a:bodyPr/>
          <a:lstStyle/>
          <a:p>
            <a:endParaRPr lang="es-MX">
              <a:solidFill>
                <a:prstClr val="black">
                  <a:tint val="75000"/>
                </a:prstClr>
              </a:solidFill>
            </a:endParaRPr>
          </a:p>
        </p:txBody>
      </p:sp>
      <p:sp>
        <p:nvSpPr>
          <p:cNvPr id="6" name="Marcador de número de diapositiva 5"/>
          <p:cNvSpPr>
            <a:spLocks noGrp="1"/>
          </p:cNvSpPr>
          <p:nvPr>
            <p:ph type="sldNum" sz="quarter" idx="12"/>
          </p:nvPr>
        </p:nvSpPr>
        <p:spPr/>
        <p:txBody>
          <a:body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1_Portfolio 10">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7" y="1811868"/>
            <a:ext cx="2593371" cy="4333749"/>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2"/>
          </p:nvPr>
        </p:nvSpPr>
        <p:spPr>
          <a:xfrm>
            <a:off x="6093433" y="1811870"/>
            <a:ext cx="5399135" cy="2972783"/>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27"/>
          </p:nvPr>
        </p:nvSpPr>
        <p:spPr>
          <a:xfrm>
            <a:off x="3403393" y="1811868"/>
            <a:ext cx="2593371" cy="433374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1_Portfolio 1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8" y="1811870"/>
            <a:ext cx="10777885" cy="2835308"/>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25"/>
          </p:nvPr>
        </p:nvSpPr>
        <p:spPr>
          <a:xfrm>
            <a:off x="713359" y="4718492"/>
            <a:ext cx="1604540" cy="1428304"/>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26"/>
          </p:nvPr>
        </p:nvSpPr>
        <p:spPr>
          <a:xfrm>
            <a:off x="2393303" y="4718492"/>
            <a:ext cx="1604540" cy="1428304"/>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27"/>
          </p:nvPr>
        </p:nvSpPr>
        <p:spPr>
          <a:xfrm>
            <a:off x="4073247" y="4718492"/>
            <a:ext cx="1604540" cy="1428304"/>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28"/>
          </p:nvPr>
        </p:nvSpPr>
        <p:spPr>
          <a:xfrm>
            <a:off x="5753191" y="4718492"/>
            <a:ext cx="1604540" cy="142830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1_Portfolio 1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3" name="Picture Placeholder 2"/>
          <p:cNvSpPr>
            <a:spLocks noGrp="1"/>
          </p:cNvSpPr>
          <p:nvPr>
            <p:ph type="pic" sz="quarter" idx="21"/>
          </p:nvPr>
        </p:nvSpPr>
        <p:spPr>
          <a:xfrm>
            <a:off x="713359" y="2727449"/>
            <a:ext cx="2444512" cy="2248591"/>
          </a:xfr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22"/>
          </p:nvPr>
        </p:nvSpPr>
        <p:spPr>
          <a:xfrm>
            <a:off x="9048055" y="2727449"/>
            <a:ext cx="2444512" cy="2248591"/>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23"/>
          </p:nvPr>
        </p:nvSpPr>
        <p:spPr>
          <a:xfrm>
            <a:off x="6269823" y="2727449"/>
            <a:ext cx="2444512" cy="2248591"/>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24"/>
          </p:nvPr>
        </p:nvSpPr>
        <p:spPr>
          <a:xfrm>
            <a:off x="3491591" y="2727449"/>
            <a:ext cx="2444512" cy="2248591"/>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1_Portfolio 1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4"/>
          </p:nvPr>
        </p:nvSpPr>
        <p:spPr>
          <a:xfrm>
            <a:off x="728013" y="2948621"/>
            <a:ext cx="6855411" cy="2769427"/>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1_Portfolio 1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6028319" y="2145275"/>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6"/>
          </p:nvPr>
        </p:nvSpPr>
        <p:spPr>
          <a:xfrm>
            <a:off x="7896187" y="2145275"/>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7"/>
          </p:nvPr>
        </p:nvSpPr>
        <p:spPr>
          <a:xfrm>
            <a:off x="9787531" y="2145275"/>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4"/>
          </p:nvPr>
        </p:nvSpPr>
        <p:spPr>
          <a:xfrm>
            <a:off x="-2677592" y="2160052"/>
            <a:ext cx="8386387" cy="3387904"/>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1_Isolated Photos-1">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950976"/>
            <a:ext cx="7946136" cy="4956048"/>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5669280" y="2029968"/>
            <a:ext cx="3310128" cy="4828032"/>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1_Isolated Photos-2">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0"/>
            <a:ext cx="12192000" cy="4352544"/>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0" y="118872"/>
            <a:ext cx="4059936" cy="4233672"/>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1_Isolated Photos-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7196329" y="1170432"/>
            <a:ext cx="3877057" cy="568756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1_Isolated Photos-4">
    <p:spTree>
      <p:nvGrpSpPr>
        <p:cNvPr id="1" name=""/>
        <p:cNvGrpSpPr/>
        <p:nvPr/>
      </p:nvGrpSpPr>
      <p:grpSpPr>
        <a:xfrm>
          <a:off x="0" y="0"/>
          <a:ext cx="0" cy="0"/>
          <a:chOff x="0" y="0"/>
          <a:chExt cx="0" cy="0"/>
        </a:xfrm>
      </p:grpSpPr>
      <p:sp>
        <p:nvSpPr>
          <p:cNvPr id="11" name="Picture Placeholder 2"/>
          <p:cNvSpPr>
            <a:spLocks noGrp="1"/>
          </p:cNvSpPr>
          <p:nvPr>
            <p:ph type="pic" sz="quarter" idx="14"/>
          </p:nvPr>
        </p:nvSpPr>
        <p:spPr>
          <a:xfrm>
            <a:off x="-1008843" y="-12191"/>
            <a:ext cx="12018219" cy="6879336"/>
          </a:xfrm>
          <a:prstGeom prst="parallelogram">
            <a:avLst>
              <a:gd name="adj" fmla="val 91376"/>
            </a:avLst>
          </a:prstGeo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7059169" y="438912"/>
            <a:ext cx="4014216" cy="641908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1_Isolated Photos-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2" y="1874520"/>
            <a:ext cx="12191999" cy="3813048"/>
          </a:xfrm>
        </p:spPr>
        <p:txBody>
          <a:bodyPr anchor="ctr">
            <a:normAutofit/>
          </a:bodyPr>
          <a:lstStyle>
            <a:lvl1pPr algn="ctr">
              <a:defRPr sz="1200">
                <a:solidFill>
                  <a:schemeClr val="tx2"/>
                </a:solidFill>
              </a:defRPr>
            </a:lvl1pPr>
          </a:lstStyle>
          <a:p>
            <a:endParaRPr lang="en-US"/>
          </a:p>
        </p:txBody>
      </p:sp>
      <p:sp>
        <p:nvSpPr>
          <p:cNvPr id="17" name="Picture Placeholder 2"/>
          <p:cNvSpPr>
            <a:spLocks noGrp="1"/>
          </p:cNvSpPr>
          <p:nvPr>
            <p:ph type="pic" sz="quarter" idx="13"/>
          </p:nvPr>
        </p:nvSpPr>
        <p:spPr>
          <a:xfrm>
            <a:off x="1" y="0"/>
            <a:ext cx="4704081" cy="568756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Full Imag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1_Isolated Photos-6">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3779522" y="0"/>
            <a:ext cx="8412479" cy="6858000"/>
          </a:xfrm>
        </p:spPr>
        <p:txBody>
          <a:bodyPr anchor="ctr">
            <a:normAutofit/>
          </a:bodyPr>
          <a:lstStyle>
            <a:lvl1pPr algn="ctr">
              <a:defRPr sz="1200">
                <a:solidFill>
                  <a:schemeClr val="tx2"/>
                </a:solidFill>
              </a:defRPr>
            </a:lvl1pPr>
          </a:lstStyle>
          <a:p>
            <a:endParaRPr lang="en-US"/>
          </a:p>
        </p:txBody>
      </p:sp>
      <p:sp>
        <p:nvSpPr>
          <p:cNvPr id="11" name="Picture Placeholder 2"/>
          <p:cNvSpPr>
            <a:spLocks noGrp="1"/>
          </p:cNvSpPr>
          <p:nvPr>
            <p:ph type="pic" sz="quarter" idx="13"/>
          </p:nvPr>
        </p:nvSpPr>
        <p:spPr>
          <a:xfrm>
            <a:off x="1488441" y="508000"/>
            <a:ext cx="4602481" cy="6350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1_Isolated Photos-7">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1940559" y="0"/>
            <a:ext cx="3759203" cy="6858000"/>
          </a:xfrm>
        </p:spPr>
        <p:txBody>
          <a:bodyPr anchor="ctr">
            <a:normAutofit/>
          </a:bodyPr>
          <a:lstStyle>
            <a:lvl1pPr algn="ctr">
              <a:defRPr sz="1200">
                <a:solidFill>
                  <a:schemeClr val="tx2"/>
                </a:solidFill>
              </a:defRPr>
            </a:lvl1pPr>
          </a:lstStyle>
          <a:p>
            <a:endParaRPr lang="en-US"/>
          </a:p>
        </p:txBody>
      </p:sp>
      <p:sp>
        <p:nvSpPr>
          <p:cNvPr id="17" name="Picture Placeholder 2"/>
          <p:cNvSpPr>
            <a:spLocks noGrp="1"/>
          </p:cNvSpPr>
          <p:nvPr>
            <p:ph type="pic" sz="quarter" idx="14"/>
          </p:nvPr>
        </p:nvSpPr>
        <p:spPr>
          <a:xfrm>
            <a:off x="2153917" y="1290320"/>
            <a:ext cx="3332483" cy="556768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1_Isolated Photos-8">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20320" y="2560320"/>
            <a:ext cx="12222479" cy="3769360"/>
          </a:xfrm>
        </p:spPr>
        <p:txBody>
          <a:bodyPr anchor="ctr">
            <a:normAutofit/>
          </a:bodyPr>
          <a:lstStyle>
            <a:lvl1pPr algn="ctr">
              <a:defRPr sz="1200">
                <a:solidFill>
                  <a:schemeClr val="tx2"/>
                </a:solidFill>
              </a:defRPr>
            </a:lvl1pPr>
          </a:lstStyle>
          <a:p>
            <a:endParaRPr lang="en-US"/>
          </a:p>
        </p:txBody>
      </p:sp>
      <p:sp>
        <p:nvSpPr>
          <p:cNvPr id="14" name="Picture Placeholder 2"/>
          <p:cNvSpPr>
            <a:spLocks noGrp="1"/>
          </p:cNvSpPr>
          <p:nvPr>
            <p:ph type="pic" sz="quarter" idx="14"/>
          </p:nvPr>
        </p:nvSpPr>
        <p:spPr>
          <a:xfrm>
            <a:off x="5947089" y="487680"/>
            <a:ext cx="6255073" cy="5842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5"/>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1_Isolated Vector People 1">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950976"/>
            <a:ext cx="7946136" cy="4956048"/>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1_Isolated Vector People 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2" y="1874520"/>
            <a:ext cx="12191999" cy="381304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1_Isolated Vector People 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3779522" y="0"/>
            <a:ext cx="8412479" cy="6858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1_Isolated Vector People 4">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1940559" y="0"/>
            <a:ext cx="3759203" cy="68580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1_Isolated Vector People 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20320" y="2560320"/>
            <a:ext cx="12222479" cy="376936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5"/>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1_Mockup 1">
    <p:spTree>
      <p:nvGrpSpPr>
        <p:cNvPr id="1" name=""/>
        <p:cNvGrpSpPr/>
        <p:nvPr/>
      </p:nvGrpSpPr>
      <p:grpSpPr>
        <a:xfrm>
          <a:off x="0" y="0"/>
          <a:ext cx="0" cy="0"/>
          <a:chOff x="0" y="0"/>
          <a:chExt cx="0" cy="0"/>
        </a:xfrm>
      </p:grpSpPr>
      <p:sp>
        <p:nvSpPr>
          <p:cNvPr id="21" name="Picture Placeholder 2"/>
          <p:cNvSpPr>
            <a:spLocks noGrp="1"/>
          </p:cNvSpPr>
          <p:nvPr>
            <p:ph type="pic" sz="quarter" idx="21"/>
          </p:nvPr>
        </p:nvSpPr>
        <p:spPr>
          <a:xfrm>
            <a:off x="7407797" y="2602246"/>
            <a:ext cx="3964739" cy="321982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1_Mokcup 2">
    <p:spTree>
      <p:nvGrpSpPr>
        <p:cNvPr id="1" name=""/>
        <p:cNvGrpSpPr/>
        <p:nvPr/>
      </p:nvGrpSpPr>
      <p:grpSpPr>
        <a:xfrm>
          <a:off x="0" y="0"/>
          <a:ext cx="0" cy="0"/>
          <a:chOff x="0" y="0"/>
          <a:chExt cx="0" cy="0"/>
        </a:xfrm>
      </p:grpSpPr>
      <p:sp>
        <p:nvSpPr>
          <p:cNvPr id="114" name="Picture Placeholder 2"/>
          <p:cNvSpPr>
            <a:spLocks noGrp="1"/>
          </p:cNvSpPr>
          <p:nvPr>
            <p:ph type="pic" sz="quarter" idx="22"/>
          </p:nvPr>
        </p:nvSpPr>
        <p:spPr>
          <a:xfrm>
            <a:off x="7619999" y="2491877"/>
            <a:ext cx="3699311" cy="2091699"/>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550623" y="2141621"/>
            <a:ext cx="5151643" cy="244195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Team 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prstClr val="black">
                    <a:tint val="75000"/>
                  </a:prstClr>
                </a:solidFill>
              </a:rPr>
              <a:pPr/>
              <a:t>‹Nr.›</a:t>
            </a:fld>
            <a:endParaRPr lang="en-US">
              <a:solidFill>
                <a:prstClr val="black">
                  <a:tint val="75000"/>
                </a:prstClr>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prstClr val="black">
                    <a:tint val="75000"/>
                  </a:prstClr>
                </a:solidFill>
              </a:rPr>
              <a:t>www.yourcompany.com</a:t>
            </a:r>
            <a:endParaRPr lang="en-US" dirty="0">
              <a:solidFill>
                <a:prstClr val="black">
                  <a:tint val="75000"/>
                </a:prstClr>
              </a:solidFill>
            </a:endParaRPr>
          </a:p>
        </p:txBody>
      </p:sp>
      <p:sp>
        <p:nvSpPr>
          <p:cNvPr id="14" name="Picture Placeholder 2"/>
          <p:cNvSpPr>
            <a:spLocks noGrp="1"/>
          </p:cNvSpPr>
          <p:nvPr>
            <p:ph type="pic" sz="quarter" idx="14"/>
          </p:nvPr>
        </p:nvSpPr>
        <p:spPr>
          <a:xfrm>
            <a:off x="713356"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377028"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1_Mockup 3">
    <p:spTree>
      <p:nvGrpSpPr>
        <p:cNvPr id="1" name=""/>
        <p:cNvGrpSpPr/>
        <p:nvPr/>
      </p:nvGrpSpPr>
      <p:grpSpPr>
        <a:xfrm>
          <a:off x="0" y="0"/>
          <a:ext cx="0" cy="0"/>
          <a:chOff x="0" y="0"/>
          <a:chExt cx="0" cy="0"/>
        </a:xfrm>
      </p:grpSpPr>
      <p:sp>
        <p:nvSpPr>
          <p:cNvPr id="109" name="Picture Placeholder 2"/>
          <p:cNvSpPr>
            <a:spLocks noGrp="1"/>
          </p:cNvSpPr>
          <p:nvPr>
            <p:ph type="pic" sz="quarter" idx="23"/>
          </p:nvPr>
        </p:nvSpPr>
        <p:spPr>
          <a:xfrm>
            <a:off x="1816659" y="2354126"/>
            <a:ext cx="4472419" cy="2689215"/>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3678698" y="2354127"/>
            <a:ext cx="4853959" cy="287775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08" name="Picture Placeholder 2"/>
          <p:cNvSpPr>
            <a:spLocks noGrp="1"/>
          </p:cNvSpPr>
          <p:nvPr>
            <p:ph type="pic" sz="quarter" idx="22"/>
          </p:nvPr>
        </p:nvSpPr>
        <p:spPr>
          <a:xfrm>
            <a:off x="5898465" y="2354126"/>
            <a:ext cx="4472419" cy="268921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1_Mockup 4">
    <p:spTree>
      <p:nvGrpSpPr>
        <p:cNvPr id="1" name=""/>
        <p:cNvGrpSpPr/>
        <p:nvPr/>
      </p:nvGrpSpPr>
      <p:grpSpPr>
        <a:xfrm>
          <a:off x="0" y="0"/>
          <a:ext cx="0" cy="0"/>
          <a:chOff x="0" y="0"/>
          <a:chExt cx="0" cy="0"/>
        </a:xfrm>
      </p:grpSpPr>
      <p:sp>
        <p:nvSpPr>
          <p:cNvPr id="114" name="Picture Placeholder 2"/>
          <p:cNvSpPr>
            <a:spLocks noGrp="1"/>
          </p:cNvSpPr>
          <p:nvPr>
            <p:ph type="pic" sz="quarter" idx="22"/>
          </p:nvPr>
        </p:nvSpPr>
        <p:spPr>
          <a:xfrm>
            <a:off x="9243205" y="1682151"/>
            <a:ext cx="1962511" cy="3441941"/>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358334" y="1570008"/>
            <a:ext cx="2078967" cy="3652232"/>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1_Mockup 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1672955" y="1413386"/>
            <a:ext cx="2388407" cy="422739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1_Mockup 6">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2708824" y="1749357"/>
            <a:ext cx="1980053" cy="3455161"/>
          </a:xfrm>
        </p:spPr>
        <p:txBody>
          <a:bodyPr anchor="ctr">
            <a:normAutofit/>
          </a:bodyPr>
          <a:lstStyle>
            <a:lvl1pPr algn="ctr">
              <a:defRPr sz="1200">
                <a:solidFill>
                  <a:schemeClr val="tx2"/>
                </a:solidFill>
              </a:defRPr>
            </a:lvl1pPr>
          </a:lstStyle>
          <a:p>
            <a:endParaRPr lang="en-US"/>
          </a:p>
        </p:txBody>
      </p:sp>
      <p:sp>
        <p:nvSpPr>
          <p:cNvPr id="92" name="Picture Placeholder 2"/>
          <p:cNvSpPr>
            <a:spLocks noGrp="1"/>
          </p:cNvSpPr>
          <p:nvPr>
            <p:ph type="pic" sz="quarter" idx="22"/>
          </p:nvPr>
        </p:nvSpPr>
        <p:spPr>
          <a:xfrm>
            <a:off x="4503248" y="1828800"/>
            <a:ext cx="1883800" cy="3272589"/>
          </a:xfrm>
        </p:spPr>
        <p:txBody>
          <a:bodyPr anchor="ctr">
            <a:normAutofit/>
          </a:bodyPr>
          <a:lstStyle>
            <a:lvl1pPr algn="ctr">
              <a:defRPr sz="1200">
                <a:solidFill>
                  <a:schemeClr val="tx2"/>
                </a:solidFill>
              </a:defRPr>
            </a:lvl1pPr>
          </a:lstStyle>
          <a:p>
            <a:endParaRPr lang="en-US"/>
          </a:p>
        </p:txBody>
      </p:sp>
      <p:sp>
        <p:nvSpPr>
          <p:cNvPr id="93" name="Picture Placeholder 2"/>
          <p:cNvSpPr>
            <a:spLocks noGrp="1"/>
          </p:cNvSpPr>
          <p:nvPr>
            <p:ph type="pic" sz="quarter" idx="23"/>
          </p:nvPr>
        </p:nvSpPr>
        <p:spPr>
          <a:xfrm>
            <a:off x="996903" y="1828800"/>
            <a:ext cx="1883800" cy="327258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1_Mockup 7">
    <p:spTree>
      <p:nvGrpSpPr>
        <p:cNvPr id="1" name=""/>
        <p:cNvGrpSpPr/>
        <p:nvPr/>
      </p:nvGrpSpPr>
      <p:grpSpPr>
        <a:xfrm>
          <a:off x="0" y="0"/>
          <a:ext cx="0" cy="0"/>
          <a:chOff x="0" y="0"/>
          <a:chExt cx="0" cy="0"/>
        </a:xfrm>
      </p:grpSpPr>
      <p:sp>
        <p:nvSpPr>
          <p:cNvPr id="93" name="Picture Placeholder 2"/>
          <p:cNvSpPr>
            <a:spLocks noGrp="1"/>
          </p:cNvSpPr>
          <p:nvPr>
            <p:ph type="pic" sz="quarter" idx="23"/>
          </p:nvPr>
        </p:nvSpPr>
        <p:spPr>
          <a:xfrm>
            <a:off x="-8172" y="2"/>
            <a:ext cx="12200171" cy="4963319"/>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68" name="Picture Placeholder 2"/>
          <p:cNvSpPr>
            <a:spLocks noGrp="1"/>
          </p:cNvSpPr>
          <p:nvPr>
            <p:ph type="pic" sz="quarter" idx="24"/>
          </p:nvPr>
        </p:nvSpPr>
        <p:spPr>
          <a:xfrm>
            <a:off x="4181865" y="1851950"/>
            <a:ext cx="1767523" cy="3113591"/>
          </a:xfrm>
        </p:spPr>
        <p:txBody>
          <a:bodyPr anchor="ctr">
            <a:normAutofit/>
          </a:bodyPr>
          <a:lstStyle>
            <a:lvl1pPr algn="ctr">
              <a:defRPr sz="1200">
                <a:solidFill>
                  <a:schemeClr val="tx2"/>
                </a:solidFill>
              </a:defRPr>
            </a:lvl1pPr>
          </a:lstStyle>
          <a:p>
            <a:endParaRPr lang="en-US"/>
          </a:p>
        </p:txBody>
      </p:sp>
      <p:sp>
        <p:nvSpPr>
          <p:cNvPr id="69" name="Picture Placeholder 2"/>
          <p:cNvSpPr>
            <a:spLocks noGrp="1"/>
          </p:cNvSpPr>
          <p:nvPr>
            <p:ph type="pic" sz="quarter" idx="25"/>
          </p:nvPr>
        </p:nvSpPr>
        <p:spPr>
          <a:xfrm>
            <a:off x="5000265" y="1458410"/>
            <a:ext cx="2187615" cy="3842796"/>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1_Mockup 8">
    <p:spTree>
      <p:nvGrpSpPr>
        <p:cNvPr id="1" name=""/>
        <p:cNvGrpSpPr/>
        <p:nvPr/>
      </p:nvGrpSpPr>
      <p:grpSpPr>
        <a:xfrm>
          <a:off x="0" y="0"/>
          <a:ext cx="0" cy="0"/>
          <a:chOff x="0" y="0"/>
          <a:chExt cx="0" cy="0"/>
        </a:xfrm>
      </p:grpSpPr>
      <p:sp>
        <p:nvSpPr>
          <p:cNvPr id="93" name="Picture Placeholder 2"/>
          <p:cNvSpPr>
            <a:spLocks noGrp="1"/>
          </p:cNvSpPr>
          <p:nvPr>
            <p:ph type="pic" sz="quarter" idx="23"/>
          </p:nvPr>
        </p:nvSpPr>
        <p:spPr>
          <a:xfrm>
            <a:off x="-8172" y="1"/>
            <a:ext cx="12200171" cy="3981691"/>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68" name="Picture Placeholder 2"/>
          <p:cNvSpPr>
            <a:spLocks noGrp="1"/>
          </p:cNvSpPr>
          <p:nvPr>
            <p:ph type="pic" sz="quarter" idx="24"/>
          </p:nvPr>
        </p:nvSpPr>
        <p:spPr>
          <a:xfrm rot="21032442">
            <a:off x="7013975" y="1505221"/>
            <a:ext cx="2211333" cy="3841771"/>
          </a:xfrm>
        </p:spPr>
        <p:txBody>
          <a:bodyPr anchor="ctr">
            <a:normAutofit/>
          </a:bodyPr>
          <a:lstStyle>
            <a:lvl1pPr algn="ctr">
              <a:defRPr sz="1200">
                <a:solidFill>
                  <a:schemeClr val="tx2"/>
                </a:solidFill>
              </a:defRPr>
            </a:lvl1pPr>
          </a:lstStyle>
          <a:p>
            <a:endParaRPr lang="en-US"/>
          </a:p>
        </p:txBody>
      </p:sp>
      <p:sp>
        <p:nvSpPr>
          <p:cNvPr id="69" name="Picture Placeholder 2"/>
          <p:cNvSpPr>
            <a:spLocks noGrp="1"/>
          </p:cNvSpPr>
          <p:nvPr>
            <p:ph type="pic" sz="quarter" idx="25"/>
          </p:nvPr>
        </p:nvSpPr>
        <p:spPr>
          <a:xfrm rot="777804">
            <a:off x="8800941" y="1928128"/>
            <a:ext cx="2120683" cy="375374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1_Mockup 9">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6505321" y="1529437"/>
            <a:ext cx="2025221" cy="34708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1_Mockup 10">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3104658" y="1607853"/>
            <a:ext cx="2843063" cy="3705552"/>
          </a:xfr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22"/>
          </p:nvPr>
        </p:nvSpPr>
        <p:spPr>
          <a:xfrm>
            <a:off x="1457091" y="1731422"/>
            <a:ext cx="2670067" cy="345841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1_Mockup 1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608338" y="1465613"/>
            <a:ext cx="2971023" cy="391918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1_Mockup 1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6958582" y="1255538"/>
            <a:ext cx="2945815" cy="391460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Full Imag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1_Mockup 1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215381" y="1428258"/>
            <a:ext cx="2622299" cy="350950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1_Mockup 1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08" name="Picture Placeholder 2"/>
          <p:cNvSpPr>
            <a:spLocks noGrp="1"/>
          </p:cNvSpPr>
          <p:nvPr>
            <p:ph type="pic" sz="quarter" idx="22"/>
          </p:nvPr>
        </p:nvSpPr>
        <p:spPr>
          <a:xfrm>
            <a:off x="7117666" y="3481885"/>
            <a:ext cx="3143935" cy="1974035"/>
          </a:xfrm>
        </p:spPr>
        <p:txBody>
          <a:bodyPr anchor="ctr">
            <a:normAutofit/>
          </a:bodyPr>
          <a:lstStyle>
            <a:lvl1pPr algn="ctr">
              <a:defRPr sz="1200">
                <a:solidFill>
                  <a:schemeClr val="tx2"/>
                </a:solidFill>
              </a:defRPr>
            </a:lvl1pPr>
          </a:lstStyle>
          <a:p>
            <a:endParaRPr lang="en-US"/>
          </a:p>
        </p:txBody>
      </p:sp>
      <p:sp>
        <p:nvSpPr>
          <p:cNvPr id="94" name="Picture Placeholder 2"/>
          <p:cNvSpPr>
            <a:spLocks noGrp="1"/>
          </p:cNvSpPr>
          <p:nvPr>
            <p:ph type="pic" sz="quarter" idx="24"/>
          </p:nvPr>
        </p:nvSpPr>
        <p:spPr>
          <a:xfrm>
            <a:off x="1956386" y="3471725"/>
            <a:ext cx="3143935" cy="1974035"/>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3739658" y="2689405"/>
            <a:ext cx="4733783" cy="297987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1_Mockup 1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581141" y="1123458"/>
            <a:ext cx="4725419" cy="2971023"/>
          </a:xfrm>
        </p:spPr>
        <p:txBody>
          <a:bodyPr anchor="ctr">
            <a:normAutofit/>
          </a:bodyPr>
          <a:lstStyle>
            <a:lvl1pPr algn="ctr">
              <a:defRPr sz="1200">
                <a:solidFill>
                  <a:schemeClr val="tx2"/>
                </a:solidFill>
              </a:defRPr>
            </a:lvl1pPr>
          </a:lstStyle>
          <a:p>
            <a:endParaRPr lang="en-US"/>
          </a:p>
        </p:txBody>
      </p:sp>
      <p:sp>
        <p:nvSpPr>
          <p:cNvPr id="43" name="Picture Placeholder 2"/>
          <p:cNvSpPr>
            <a:spLocks noGrp="1"/>
          </p:cNvSpPr>
          <p:nvPr>
            <p:ph type="pic" sz="quarter" idx="22"/>
          </p:nvPr>
        </p:nvSpPr>
        <p:spPr>
          <a:xfrm>
            <a:off x="-20318" y="1487488"/>
            <a:ext cx="2353124" cy="221678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1_Mockup 1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1528123" y="2823545"/>
            <a:ext cx="3425843" cy="215356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1_Mockup 17">
    <p:spTree>
      <p:nvGrpSpPr>
        <p:cNvPr id="1" name=""/>
        <p:cNvGrpSpPr/>
        <p:nvPr/>
      </p:nvGrpSpPr>
      <p:grpSpPr>
        <a:xfrm>
          <a:off x="0" y="0"/>
          <a:ext cx="0" cy="0"/>
          <a:chOff x="0" y="0"/>
          <a:chExt cx="0" cy="0"/>
        </a:xfrm>
      </p:grpSpPr>
      <p:sp>
        <p:nvSpPr>
          <p:cNvPr id="14" name="Rectangle 13"/>
          <p:cNvSpPr/>
          <p:nvPr userDrawn="1"/>
        </p:nvSpPr>
        <p:spPr>
          <a:xfrm>
            <a:off x="-34724" y="-11575"/>
            <a:ext cx="8021256" cy="690429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chemeClr val="tx2">
                    <a:lumMod val="40000"/>
                    <a:lumOff val="60000"/>
                  </a:schemeClr>
                </a:solidFill>
                <a:latin typeface="Raleway" charset="0"/>
                <a:ea typeface="Raleway" charset="0"/>
                <a:cs typeface="Raleway" charset="0"/>
              </a:defRPr>
            </a:lvl1pPr>
          </a:lstStyle>
          <a:p>
            <a:r>
              <a:rPr lang="en-US" sz="1867" kern="0" smtClean="0">
                <a:solidFill>
                  <a:srgbClr val="64696E">
                    <a:lumMod val="40000"/>
                    <a:lumOff val="60000"/>
                  </a:srgbClr>
                </a:solidFill>
                <a:sym typeface="Arial"/>
              </a:rPr>
              <a:t>www.yourcompany.com</a:t>
            </a:r>
            <a:endParaRPr lang="en-US" sz="1867" kern="0" dirty="0">
              <a:solidFill>
                <a:srgbClr val="64696E">
                  <a:lumMod val="40000"/>
                  <a:lumOff val="60000"/>
                </a:srgbClr>
              </a:solidFill>
              <a:sym typeface="Arial"/>
            </a:endParaRPr>
          </a:p>
        </p:txBody>
      </p:sp>
      <p:sp>
        <p:nvSpPr>
          <p:cNvPr id="21" name="Picture Placeholder 2"/>
          <p:cNvSpPr>
            <a:spLocks noGrp="1"/>
          </p:cNvSpPr>
          <p:nvPr>
            <p:ph type="pic" sz="quarter" idx="21"/>
          </p:nvPr>
        </p:nvSpPr>
        <p:spPr>
          <a:xfrm>
            <a:off x="6467817" y="1516998"/>
            <a:ext cx="5789775" cy="363373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1_Mockup 1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4951807" y="2238755"/>
            <a:ext cx="3618035" cy="2056800"/>
          </a:xfrm>
        </p:spPr>
        <p:txBody>
          <a:bodyPr anchor="ctr">
            <a:normAutofit/>
          </a:bodyPr>
          <a:lstStyle>
            <a:lvl1pPr algn="ctr">
              <a:defRPr sz="1200">
                <a:solidFill>
                  <a:schemeClr val="tx2"/>
                </a:solidFill>
              </a:defRPr>
            </a:lvl1pPr>
          </a:lstStyle>
          <a:p>
            <a:endParaRPr lang="en-US"/>
          </a:p>
        </p:txBody>
      </p:sp>
      <p:sp>
        <p:nvSpPr>
          <p:cNvPr id="58" name="Picture Placeholder 2"/>
          <p:cNvSpPr>
            <a:spLocks noGrp="1"/>
          </p:cNvSpPr>
          <p:nvPr>
            <p:ph type="pic" sz="quarter" idx="25"/>
          </p:nvPr>
        </p:nvSpPr>
        <p:spPr>
          <a:xfrm>
            <a:off x="3877919" y="3823006"/>
            <a:ext cx="2629208" cy="167402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1_Mockup 1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1145353" y="2196225"/>
            <a:ext cx="4022073" cy="230134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1_Mockup 20">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576014" y="1355235"/>
            <a:ext cx="3088444" cy="176010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1_Mockup 2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5288499" y="1812435"/>
            <a:ext cx="3951195" cy="2249203"/>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8952614" y="2503552"/>
            <a:ext cx="2413591" cy="138796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1_Mockup 2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2261770" y="2302550"/>
            <a:ext cx="3501079" cy="2014271"/>
          </a:xfrm>
        </p:spPr>
        <p:txBody>
          <a:bodyPr anchor="ctr">
            <a:normAutofit/>
          </a:bodyPr>
          <a:lstStyle>
            <a:lvl1pPr algn="ctr">
              <a:defRPr sz="1200">
                <a:solidFill>
                  <a:schemeClr val="tx2"/>
                </a:solidFill>
              </a:defRPr>
            </a:lvl1pPr>
          </a:lstStyle>
          <a:p>
            <a:endParaRPr lang="en-US"/>
          </a:p>
        </p:txBody>
      </p:sp>
      <p:sp>
        <p:nvSpPr>
          <p:cNvPr id="96" name="Picture Placeholder 2"/>
          <p:cNvSpPr>
            <a:spLocks noGrp="1"/>
          </p:cNvSpPr>
          <p:nvPr>
            <p:ph type="pic" sz="quarter" idx="25"/>
          </p:nvPr>
        </p:nvSpPr>
        <p:spPr>
          <a:xfrm>
            <a:off x="4547771" y="3642251"/>
            <a:ext cx="2714267" cy="1705927"/>
          </a:xfrm>
        </p:spPr>
        <p:txBody>
          <a:bodyPr anchor="ctr">
            <a:normAutofit/>
          </a:bodyPr>
          <a:lstStyle>
            <a:lvl1pPr algn="ctr">
              <a:defRPr sz="1200">
                <a:solidFill>
                  <a:schemeClr val="tx2"/>
                </a:solidFill>
              </a:defRPr>
            </a:lvl1pPr>
          </a:lstStyle>
          <a:p>
            <a:endParaRPr lang="en-US"/>
          </a:p>
        </p:txBody>
      </p:sp>
      <p:sp>
        <p:nvSpPr>
          <p:cNvPr id="97" name="Picture Placeholder 2"/>
          <p:cNvSpPr>
            <a:spLocks noGrp="1"/>
          </p:cNvSpPr>
          <p:nvPr>
            <p:ph type="pic" sz="quarter" idx="26"/>
          </p:nvPr>
        </p:nvSpPr>
        <p:spPr>
          <a:xfrm>
            <a:off x="1581287" y="3737945"/>
            <a:ext cx="1268240" cy="1663396"/>
          </a:xfrm>
        </p:spPr>
        <p:txBody>
          <a:bodyPr anchor="ctr">
            <a:normAutofit/>
          </a:bodyPr>
          <a:lstStyle>
            <a:lvl1pPr algn="ctr">
              <a:defRPr sz="1200">
                <a:solidFill>
                  <a:schemeClr val="tx2"/>
                </a:solidFill>
              </a:defRPr>
            </a:lvl1pPr>
          </a:lstStyle>
          <a:p>
            <a:endParaRPr lang="en-US"/>
          </a:p>
        </p:txBody>
      </p:sp>
      <p:sp>
        <p:nvSpPr>
          <p:cNvPr id="98" name="Picture Placeholder 2"/>
          <p:cNvSpPr>
            <a:spLocks noGrp="1"/>
          </p:cNvSpPr>
          <p:nvPr>
            <p:ph type="pic" sz="quarter" idx="27"/>
          </p:nvPr>
        </p:nvSpPr>
        <p:spPr>
          <a:xfrm>
            <a:off x="1060329" y="4521153"/>
            <a:ext cx="639075" cy="1111896"/>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General Page">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1_Mockup 2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6334979" y="1863234"/>
            <a:ext cx="4200941" cy="2637647"/>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4928756" y="3371203"/>
            <a:ext cx="2091805" cy="1576717"/>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6802780" y="3701900"/>
            <a:ext cx="885987" cy="1516872"/>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1_Mockup 24">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1706420" y="2409990"/>
            <a:ext cx="4194761" cy="2637647"/>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10184157" y="3701616"/>
            <a:ext cx="885987" cy="1539689"/>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7475456" y="3148553"/>
            <a:ext cx="1593131" cy="210494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1_Mockup 2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7133" y="1297628"/>
            <a:ext cx="3846135" cy="3519469"/>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5461329" y="3720468"/>
            <a:ext cx="1184569" cy="2048736"/>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2102178" y="3657602"/>
            <a:ext cx="2780908" cy="2092751"/>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1_Calendar Info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8488948" y="2499318"/>
            <a:ext cx="3814941" cy="274401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1_Product Schedule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2468882" y="2194561"/>
            <a:ext cx="2113279" cy="2113279"/>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7609842" y="4064001"/>
            <a:ext cx="1788159" cy="1788159"/>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1_Product Schedule 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userDrawn="1">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userDrawn="1">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userDrawn="1">
            <p:ph type="pic" sz="quarter" idx="15"/>
          </p:nvPr>
        </p:nvSpPr>
        <p:spPr>
          <a:xfrm>
            <a:off x="2499362" y="2570482"/>
            <a:ext cx="2113279" cy="2113279"/>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userDrawn="1">
            <p:ph type="pic" sz="quarter" idx="16"/>
          </p:nvPr>
        </p:nvSpPr>
        <p:spPr>
          <a:xfrm>
            <a:off x="7403258" y="4135121"/>
            <a:ext cx="1788159" cy="1788159"/>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7"/>
          </p:nvPr>
        </p:nvSpPr>
        <p:spPr>
          <a:xfrm>
            <a:off x="7233922" y="1097282"/>
            <a:ext cx="2113279" cy="2113279"/>
          </a:xfrm>
          <a:prstGeom prst="ellipse">
            <a:avLst/>
          </a:prstGeo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8"/>
          </p:nvPr>
        </p:nvSpPr>
        <p:spPr>
          <a:xfrm>
            <a:off x="3376512" y="230295"/>
            <a:ext cx="1083728" cy="108372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1_Product Schedule 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userDrawn="1">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userDrawn="1">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userDrawn="1">
            <p:ph type="pic" sz="quarter" idx="15"/>
          </p:nvPr>
        </p:nvSpPr>
        <p:spPr>
          <a:xfrm>
            <a:off x="1931975" y="2204722"/>
            <a:ext cx="1747519" cy="1747519"/>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7"/>
          </p:nvPr>
        </p:nvSpPr>
        <p:spPr>
          <a:xfrm>
            <a:off x="7648905" y="274320"/>
            <a:ext cx="1686560" cy="168656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1_Product Schedule 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162558" y="1838960"/>
            <a:ext cx="4104639" cy="4104639"/>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1_Product Schedule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5222240" y="3080229"/>
            <a:ext cx="1747520" cy="174752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1_Product Schedule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3" name="Picture Placeholder 2"/>
          <p:cNvSpPr>
            <a:spLocks noGrp="1"/>
          </p:cNvSpPr>
          <p:nvPr>
            <p:ph type="pic" sz="quarter" idx="24"/>
          </p:nvPr>
        </p:nvSpPr>
        <p:spPr>
          <a:xfrm>
            <a:off x="802641" y="1979881"/>
            <a:ext cx="2915920" cy="2358871"/>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25"/>
          </p:nvPr>
        </p:nvSpPr>
        <p:spPr>
          <a:xfrm>
            <a:off x="802641" y="4391351"/>
            <a:ext cx="2915920" cy="1806251"/>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26"/>
          </p:nvPr>
        </p:nvSpPr>
        <p:spPr>
          <a:xfrm>
            <a:off x="3769360" y="1979881"/>
            <a:ext cx="2631441" cy="4217721"/>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7"/>
          </p:nvPr>
        </p:nvSpPr>
        <p:spPr>
          <a:xfrm>
            <a:off x="6450893" y="1979881"/>
            <a:ext cx="2606041" cy="1911401"/>
          </a:xfrm>
        </p:spPr>
        <p:txBody>
          <a:bodyPr anchor="ctr">
            <a:normAutofit/>
          </a:bodyPr>
          <a:lstStyle>
            <a:lvl1pPr algn="ctr">
              <a:defRPr sz="1200">
                <a:solidFill>
                  <a:schemeClr val="tx2"/>
                </a:solidFill>
              </a:defRPr>
            </a:lvl1pPr>
          </a:lstStyle>
          <a:p>
            <a:endParaRPr lang="en-US"/>
          </a:p>
        </p:txBody>
      </p:sp>
      <p:sp>
        <p:nvSpPr>
          <p:cNvPr id="28" name="Picture Placeholder 2"/>
          <p:cNvSpPr>
            <a:spLocks noGrp="1"/>
          </p:cNvSpPr>
          <p:nvPr>
            <p:ph type="pic" sz="quarter" idx="28"/>
          </p:nvPr>
        </p:nvSpPr>
        <p:spPr>
          <a:xfrm>
            <a:off x="9113521" y="1979881"/>
            <a:ext cx="2377723" cy="1911401"/>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Without Footer">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1_Product Schedule 7">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0" y="1655178"/>
            <a:ext cx="12222867" cy="254643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3" name="Picture Placeholder 2"/>
          <p:cNvSpPr>
            <a:spLocks noGrp="1"/>
          </p:cNvSpPr>
          <p:nvPr>
            <p:ph type="pic" sz="quarter" idx="24"/>
          </p:nvPr>
        </p:nvSpPr>
        <p:spPr>
          <a:xfrm>
            <a:off x="1316831" y="2253275"/>
            <a:ext cx="1423045" cy="1350239"/>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5"/>
          </p:nvPr>
        </p:nvSpPr>
        <p:spPr>
          <a:xfrm>
            <a:off x="4697112" y="2253275"/>
            <a:ext cx="1423045" cy="1350239"/>
          </a:xfrm>
        </p:spPr>
        <p:txBody>
          <a:bodyPr anchor="ctr">
            <a:normAutofit/>
          </a:bodyPr>
          <a:lstStyle>
            <a:lvl1pPr algn="ctr">
              <a:defRPr sz="1200">
                <a:solidFill>
                  <a:schemeClr val="tx2"/>
                </a:solidFill>
              </a:defRPr>
            </a:lvl1pPr>
          </a:lstStyle>
          <a:p>
            <a:endParaRPr lang="en-US"/>
          </a:p>
        </p:txBody>
      </p:sp>
      <p:sp>
        <p:nvSpPr>
          <p:cNvPr id="32" name="Picture Placeholder 2"/>
          <p:cNvSpPr>
            <a:spLocks noGrp="1"/>
          </p:cNvSpPr>
          <p:nvPr>
            <p:ph type="pic" sz="quarter" idx="26"/>
          </p:nvPr>
        </p:nvSpPr>
        <p:spPr>
          <a:xfrm>
            <a:off x="8084890" y="2253275"/>
            <a:ext cx="1423045" cy="1350239"/>
          </a:xfrm>
        </p:spPr>
        <p:txBody>
          <a:bodyPr anchor="ctr">
            <a:normAutofit/>
          </a:bodyPr>
          <a:lstStyle>
            <a:lvl1pPr algn="ctr">
              <a:defRPr sz="1200">
                <a:solidFill>
                  <a:schemeClr val="tx2"/>
                </a:solidFill>
              </a:defRPr>
            </a:lvl1pPr>
          </a:lstStyle>
          <a:p>
            <a:endParaRPr lang="en-US"/>
          </a:p>
        </p:txBody>
      </p:sp>
      <p:sp>
        <p:nvSpPr>
          <p:cNvPr id="33" name="Picture Placeholder 2"/>
          <p:cNvSpPr>
            <a:spLocks noGrp="1"/>
          </p:cNvSpPr>
          <p:nvPr>
            <p:ph type="pic" sz="quarter" idx="27"/>
          </p:nvPr>
        </p:nvSpPr>
        <p:spPr>
          <a:xfrm>
            <a:off x="819121" y="4824113"/>
            <a:ext cx="1160152" cy="1100795"/>
          </a:xfrm>
        </p:spPr>
        <p:txBody>
          <a:bodyPr anchor="ctr">
            <a:normAutofit/>
          </a:bodyPr>
          <a:lstStyle>
            <a:lvl1pPr algn="ctr">
              <a:defRPr sz="1200">
                <a:solidFill>
                  <a:schemeClr val="tx2"/>
                </a:solidFill>
              </a:defRPr>
            </a:lvl1pPr>
          </a:lstStyle>
          <a:p>
            <a:endParaRPr lang="en-US"/>
          </a:p>
        </p:txBody>
      </p:sp>
      <p:sp>
        <p:nvSpPr>
          <p:cNvPr id="34" name="Picture Placeholder 2"/>
          <p:cNvSpPr>
            <a:spLocks noGrp="1"/>
          </p:cNvSpPr>
          <p:nvPr>
            <p:ph type="pic" sz="quarter" idx="28"/>
          </p:nvPr>
        </p:nvSpPr>
        <p:spPr>
          <a:xfrm>
            <a:off x="3485132" y="4824113"/>
            <a:ext cx="1160152" cy="1100795"/>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29"/>
          </p:nvPr>
        </p:nvSpPr>
        <p:spPr>
          <a:xfrm>
            <a:off x="6151216" y="4824113"/>
            <a:ext cx="1160152" cy="1100795"/>
          </a:xfrm>
        </p:spPr>
        <p:txBody>
          <a:bodyPr anchor="ctr">
            <a:normAutofit/>
          </a:bodyPr>
          <a:lstStyle>
            <a:lvl1pPr algn="ctr">
              <a:defRPr sz="1200">
                <a:solidFill>
                  <a:schemeClr val="tx2"/>
                </a:solidFill>
              </a:defRPr>
            </a:lvl1pPr>
          </a:lstStyle>
          <a:p>
            <a:endParaRPr lang="en-US"/>
          </a:p>
        </p:txBody>
      </p:sp>
      <p:sp>
        <p:nvSpPr>
          <p:cNvPr id="36" name="Picture Placeholder 2"/>
          <p:cNvSpPr>
            <a:spLocks noGrp="1"/>
          </p:cNvSpPr>
          <p:nvPr>
            <p:ph type="pic" sz="quarter" idx="30"/>
          </p:nvPr>
        </p:nvSpPr>
        <p:spPr>
          <a:xfrm>
            <a:off x="8817227" y="4824113"/>
            <a:ext cx="1160152" cy="110079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1_Business Plan 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5"/>
          </p:nvPr>
        </p:nvSpPr>
        <p:spPr>
          <a:xfrm>
            <a:off x="3240713" y="-2392180"/>
            <a:ext cx="5737263" cy="5737263"/>
          </a:xfrm>
          <a:prstGeom prst="chord">
            <a:avLst>
              <a:gd name="adj1" fmla="val 20898004"/>
              <a:gd name="adj2" fmla="val 11472367"/>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1_Business Plan 2">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9774" y="-5500"/>
            <a:ext cx="12232255" cy="688932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1_Business Plan 3">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6979920" y="-5500"/>
            <a:ext cx="5242560" cy="6889320"/>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1_Business Plan 4">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6412375" y="-5500"/>
            <a:ext cx="7060557" cy="6889320"/>
          </a:xfrm>
          <a:prstGeom prst="parallelogram">
            <a:avLst>
              <a:gd name="adj" fmla="val 47229"/>
            </a:avLst>
          </a:prstGeo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1_Marketing 1">
    <p:spTree>
      <p:nvGrpSpPr>
        <p:cNvPr id="1" name=""/>
        <p:cNvGrpSpPr/>
        <p:nvPr/>
      </p:nvGrpSpPr>
      <p:grpSpPr>
        <a:xfrm>
          <a:off x="0" y="0"/>
          <a:ext cx="0" cy="0"/>
          <a:chOff x="0" y="0"/>
          <a:chExt cx="0" cy="0"/>
        </a:xfrm>
      </p:grpSpPr>
      <p:sp>
        <p:nvSpPr>
          <p:cNvPr id="4" name="Rectangle 3"/>
          <p:cNvSpPr/>
          <p:nvPr userDrawn="1"/>
        </p:nvSpPr>
        <p:spPr>
          <a:xfrm>
            <a:off x="4504766" y="2837330"/>
            <a:ext cx="3321423" cy="403411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37" name="Picture Placeholder 2"/>
          <p:cNvSpPr>
            <a:spLocks noGrp="1"/>
          </p:cNvSpPr>
          <p:nvPr>
            <p:ph type="pic" sz="quarter" idx="31"/>
          </p:nvPr>
        </p:nvSpPr>
        <p:spPr>
          <a:xfrm>
            <a:off x="7826189" y="1788460"/>
            <a:ext cx="4396291" cy="2702859"/>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1_Marketing 2">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40640" y="4541521"/>
            <a:ext cx="12263119" cy="1813503"/>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1_Marketing 3">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728013" y="-10160"/>
            <a:ext cx="3468067" cy="686816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1_Marketing 4">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32"/>
          </p:nvPr>
        </p:nvSpPr>
        <p:spPr>
          <a:xfrm>
            <a:off x="-1710090" y="3289"/>
            <a:ext cx="11302027" cy="6316831"/>
          </a:xfrm>
          <a:custGeom>
            <a:avLst/>
            <a:gdLst>
              <a:gd name="connsiteX0" fmla="*/ 0 w 8617694"/>
              <a:gd name="connsiteY0" fmla="*/ 6868160 h 6868160"/>
              <a:gd name="connsiteX1" fmla="*/ 1717040 w 8617694"/>
              <a:gd name="connsiteY1" fmla="*/ 0 h 6868160"/>
              <a:gd name="connsiteX2" fmla="*/ 8617694 w 8617694"/>
              <a:gd name="connsiteY2" fmla="*/ 0 h 6868160"/>
              <a:gd name="connsiteX3" fmla="*/ 6900654 w 8617694"/>
              <a:gd name="connsiteY3" fmla="*/ 6868160 h 6868160"/>
              <a:gd name="connsiteX4" fmla="*/ 0 w 8617694"/>
              <a:gd name="connsiteY4" fmla="*/ 6868160 h 6868160"/>
              <a:gd name="connsiteX0" fmla="*/ 4401372 w 13019066"/>
              <a:gd name="connsiteY0" fmla="*/ 6868160 h 6868160"/>
              <a:gd name="connsiteX1" fmla="*/ 0 w 13019066"/>
              <a:gd name="connsiteY1" fmla="*/ 26894 h 6868160"/>
              <a:gd name="connsiteX2" fmla="*/ 13019066 w 13019066"/>
              <a:gd name="connsiteY2" fmla="*/ 0 h 6868160"/>
              <a:gd name="connsiteX3" fmla="*/ 11302026 w 13019066"/>
              <a:gd name="connsiteY3" fmla="*/ 6868160 h 6868160"/>
              <a:gd name="connsiteX4" fmla="*/ 4401372 w 13019066"/>
              <a:gd name="connsiteY4" fmla="*/ 6868160 h 6868160"/>
              <a:gd name="connsiteX0" fmla="*/ 4401372 w 11302026"/>
              <a:gd name="connsiteY0" fmla="*/ 6854713 h 6854713"/>
              <a:gd name="connsiteX1" fmla="*/ 0 w 11302026"/>
              <a:gd name="connsiteY1" fmla="*/ 13447 h 6854713"/>
              <a:gd name="connsiteX2" fmla="*/ 6887207 w 11302026"/>
              <a:gd name="connsiteY2" fmla="*/ 0 h 6854713"/>
              <a:gd name="connsiteX3" fmla="*/ 11302026 w 11302026"/>
              <a:gd name="connsiteY3" fmla="*/ 6854713 h 6854713"/>
              <a:gd name="connsiteX4" fmla="*/ 4401372 w 11302026"/>
              <a:gd name="connsiteY4" fmla="*/ 6854713 h 6854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2026" h="6854713">
                <a:moveTo>
                  <a:pt x="4401372" y="6854713"/>
                </a:moveTo>
                <a:lnTo>
                  <a:pt x="0" y="13447"/>
                </a:lnTo>
                <a:lnTo>
                  <a:pt x="6887207" y="0"/>
                </a:lnTo>
                <a:lnTo>
                  <a:pt x="11302026" y="6854713"/>
                </a:lnTo>
                <a:lnTo>
                  <a:pt x="4401372" y="6854713"/>
                </a:ln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1_Award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37" name="Picture Placeholder 2"/>
          <p:cNvSpPr>
            <a:spLocks noGrp="1"/>
          </p:cNvSpPr>
          <p:nvPr>
            <p:ph type="pic" sz="quarter" idx="31"/>
          </p:nvPr>
        </p:nvSpPr>
        <p:spPr>
          <a:xfrm>
            <a:off x="1708761" y="2322055"/>
            <a:ext cx="2184400" cy="2184400"/>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32"/>
          </p:nvPr>
        </p:nvSpPr>
        <p:spPr>
          <a:xfrm>
            <a:off x="5010761" y="2322055"/>
            <a:ext cx="2184400" cy="2184400"/>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33"/>
          </p:nvPr>
        </p:nvSpPr>
        <p:spPr>
          <a:xfrm>
            <a:off x="8312761" y="2322055"/>
            <a:ext cx="2184400" cy="21844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Without Header">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1_Award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37" name="Picture Placeholder 2"/>
          <p:cNvSpPr>
            <a:spLocks noGrp="1"/>
          </p:cNvSpPr>
          <p:nvPr>
            <p:ph type="pic" sz="quarter" idx="31"/>
          </p:nvPr>
        </p:nvSpPr>
        <p:spPr>
          <a:xfrm>
            <a:off x="3588360" y="2178536"/>
            <a:ext cx="2802280" cy="359285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1_Awards 3">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0"/>
          </p:nvPr>
        </p:nvSpPr>
        <p:spPr>
          <a:xfrm>
            <a:off x="-1" y="1418875"/>
            <a:ext cx="12192001" cy="4935627"/>
          </a:xfrm>
        </p:spPr>
        <p:txBody>
          <a:bodyPr anchor="ctr">
            <a:normAutofit/>
          </a:bodyPr>
          <a:lstStyle>
            <a:lvl1pPr algn="ctr">
              <a:defRPr sz="1200">
                <a:solidFill>
                  <a:schemeClr val="tx2"/>
                </a:solidFill>
              </a:defRPr>
            </a:lvl1pPr>
          </a:lstStyle>
          <a:p>
            <a:endParaRPr lang="en-US"/>
          </a:p>
        </p:txBody>
      </p:sp>
      <p:sp>
        <p:nvSpPr>
          <p:cNvPr id="14" name="Picture Placeholder 2"/>
          <p:cNvSpPr>
            <a:spLocks noGrp="1"/>
          </p:cNvSpPr>
          <p:nvPr>
            <p:ph type="pic" sz="quarter" idx="31"/>
          </p:nvPr>
        </p:nvSpPr>
        <p:spPr>
          <a:xfrm>
            <a:off x="7002120" y="2178536"/>
            <a:ext cx="2619400" cy="359285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1_Testimonial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31"/>
          </p:nvPr>
        </p:nvSpPr>
        <p:spPr>
          <a:xfrm>
            <a:off x="728013" y="2194979"/>
            <a:ext cx="1425907" cy="1422476"/>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32"/>
          </p:nvPr>
        </p:nvSpPr>
        <p:spPr>
          <a:xfrm>
            <a:off x="6064280" y="2194979"/>
            <a:ext cx="1425907" cy="1422476"/>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63.xml><?xml version="1.0" encoding="utf-8"?>
<p:sldLayout xmlns:a="http://schemas.openxmlformats.org/drawingml/2006/main" xmlns:r="http://schemas.openxmlformats.org/officeDocument/2006/relationships" xmlns:p="http://schemas.openxmlformats.org/presentationml/2006/main" userDrawn="1">
  <p:cSld name="1_Full image with isolated pic">
    <p:spTree>
      <p:nvGrpSpPr>
        <p:cNvPr id="1" name=""/>
        <p:cNvGrpSpPr/>
        <p:nvPr/>
      </p:nvGrpSpPr>
      <p:grpSpPr>
        <a:xfrm>
          <a:off x="0" y="0"/>
          <a:ext cx="0" cy="0"/>
          <a:chOff x="0" y="0"/>
          <a:chExt cx="0" cy="0"/>
        </a:xfrm>
      </p:grpSpPr>
      <p:sp>
        <p:nvSpPr>
          <p:cNvPr id="2" name="Rectangle 1"/>
          <p:cNvSpPr/>
          <p:nvPr userDrawn="1"/>
        </p:nvSpPr>
        <p:spPr bwMode="auto">
          <a:xfrm>
            <a:off x="0" y="6285879"/>
            <a:ext cx="12192000" cy="572124"/>
          </a:xfrm>
          <a:prstGeom prst="rect">
            <a:avLst/>
          </a:prstGeom>
          <a:solidFill>
            <a:schemeClr val="bg1"/>
          </a:solidFill>
          <a:ln w="25400"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algn="ctr" defTabSz="914354" fontAlgn="base">
              <a:spcBef>
                <a:spcPct val="0"/>
              </a:spcBef>
              <a:spcAft>
                <a:spcPct val="0"/>
              </a:spcAft>
            </a:pPr>
            <a:endParaRPr lang="en-US" sz="5600">
              <a:solidFill>
                <a:srgbClr val="000000"/>
              </a:solidFill>
              <a:latin typeface="Gill Sans" charset="0"/>
              <a:ea typeface="ヒラギノ角ゴ ProN W3" charset="0"/>
              <a:cs typeface="ヒラギノ角ゴ ProN W3" charset="0"/>
              <a:sym typeface="Gill Sans" charset="0"/>
            </a:endParaRPr>
          </a:p>
        </p:txBody>
      </p:sp>
      <p:sp>
        <p:nvSpPr>
          <p:cNvPr id="5" name="Picture Placeholder 4"/>
          <p:cNvSpPr>
            <a:spLocks noGrp="1"/>
          </p:cNvSpPr>
          <p:nvPr>
            <p:ph type="pic" sz="quarter" idx="10" hasCustomPrompt="1"/>
          </p:nvPr>
        </p:nvSpPr>
        <p:spPr>
          <a:xfrm>
            <a:off x="0" y="4"/>
            <a:ext cx="12192000" cy="685799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4" name="Picture Placeholder 4"/>
          <p:cNvSpPr>
            <a:spLocks noGrp="1"/>
          </p:cNvSpPr>
          <p:nvPr>
            <p:ph type="pic" sz="quarter" idx="11" hasCustomPrompt="1"/>
          </p:nvPr>
        </p:nvSpPr>
        <p:spPr>
          <a:xfrm>
            <a:off x="6642784" y="1384105"/>
            <a:ext cx="4763089" cy="547389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userDrawn="1">
  <p:cSld name="1_Team-4">
    <p:spTree>
      <p:nvGrpSpPr>
        <p:cNvPr id="1" name=""/>
        <p:cNvGrpSpPr/>
        <p:nvPr/>
      </p:nvGrpSpPr>
      <p:grpSpPr>
        <a:xfrm>
          <a:off x="0" y="0"/>
          <a:ext cx="0" cy="0"/>
          <a:chOff x="0" y="0"/>
          <a:chExt cx="0" cy="0"/>
        </a:xfrm>
      </p:grpSpPr>
      <p:sp>
        <p:nvSpPr>
          <p:cNvPr id="4" name="Rectangle 2"/>
          <p:cNvSpPr>
            <a:spLocks noGrp="1" noChangeArrowheads="1"/>
          </p:cNvSpPr>
          <p:nvPr>
            <p:ph idx="1" hasCustomPrompt="1"/>
          </p:nvPr>
        </p:nvSpPr>
        <p:spPr bwMode="auto">
          <a:xfrm>
            <a:off x="869955" y="1048110"/>
            <a:ext cx="10452100" cy="2186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19050" tIns="19050" rIns="19050" bIns="19050" numCol="1" anchor="ctr" anchorCtr="0" compatLnSpc="1">
            <a:prstTxWarp prst="textNoShape">
              <a:avLst/>
            </a:prstTxWarp>
          </a:bodyPr>
          <a:lstStyle>
            <a:lvl1pPr algn="ctr">
              <a:defRPr sz="1000">
                <a:solidFill>
                  <a:schemeClr val="accent6">
                    <a:lumMod val="50000"/>
                  </a:schemeClr>
                </a:solidFill>
                <a:latin typeface="Lato" charset="0"/>
                <a:ea typeface="Lato" charset="0"/>
                <a:cs typeface="Lato" charset="0"/>
              </a:defRPr>
            </a:lvl1pPr>
          </a:lstStyle>
          <a:p>
            <a:pPr lvl="0"/>
            <a:r>
              <a:rPr lang="en-US" smtClean="0">
                <a:sym typeface="Gill Sans" charset="0"/>
              </a:rPr>
              <a:t>Details text under the title goes here with short details to replace your own.</a:t>
            </a:r>
            <a:endParaRPr lang="en-US" dirty="0">
              <a:sym typeface="Gill Sans" charset="0"/>
            </a:endParaRPr>
          </a:p>
        </p:txBody>
      </p:sp>
      <p:sp>
        <p:nvSpPr>
          <p:cNvPr id="6" name="Slide Number Placeholder 9"/>
          <p:cNvSpPr>
            <a:spLocks noGrp="1"/>
          </p:cNvSpPr>
          <p:nvPr>
            <p:ph type="sldNum" sz="quarter" idx="4"/>
          </p:nvPr>
        </p:nvSpPr>
        <p:spPr>
          <a:xfrm>
            <a:off x="9814716" y="6438313"/>
            <a:ext cx="569461"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8" name="Title Placeholder 18"/>
          <p:cNvSpPr>
            <a:spLocks noGrp="1"/>
          </p:cNvSpPr>
          <p:nvPr>
            <p:ph type="title"/>
          </p:nvPr>
        </p:nvSpPr>
        <p:spPr>
          <a:xfrm>
            <a:off x="838201" y="564679"/>
            <a:ext cx="10515600" cy="474640"/>
          </a:xfrm>
          <a:prstGeom prst="rect">
            <a:avLst/>
          </a:prstGeom>
        </p:spPr>
        <p:txBody>
          <a:bodyPr vert="horz" lIns="91440" tIns="45720" rIns="91440" bIns="45720" rtlCol="0" anchor="ctr">
            <a:normAutofit/>
          </a:bodyPr>
          <a:lstStyle/>
          <a:p>
            <a:r>
              <a:rPr lang="en-US" smtClean="0"/>
              <a:t>Edit </a:t>
            </a:r>
            <a:r>
              <a:rPr lang="en-US" dirty="0" smtClean="0"/>
              <a:t>Master title style</a:t>
            </a:r>
            <a:endParaRPr lang="en-US" dirty="0"/>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
        <p:nvSpPr>
          <p:cNvPr id="13" name="Picture Placeholder 4"/>
          <p:cNvSpPr>
            <a:spLocks noGrp="1"/>
          </p:cNvSpPr>
          <p:nvPr>
            <p:ph type="pic" sz="quarter" idx="12" hasCustomPrompt="1"/>
          </p:nvPr>
        </p:nvSpPr>
        <p:spPr>
          <a:xfrm>
            <a:off x="869955" y="2012974"/>
            <a:ext cx="3222820" cy="2421353"/>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userDrawn="1">
  <p:cSld name="1_Team-2">
    <p:spTree>
      <p:nvGrpSpPr>
        <p:cNvPr id="1" name=""/>
        <p:cNvGrpSpPr/>
        <p:nvPr/>
      </p:nvGrpSpPr>
      <p:grpSpPr>
        <a:xfrm>
          <a:off x="0" y="0"/>
          <a:ext cx="0" cy="0"/>
          <a:chOff x="0" y="0"/>
          <a:chExt cx="0" cy="0"/>
        </a:xfrm>
      </p:grpSpPr>
      <p:sp>
        <p:nvSpPr>
          <p:cNvPr id="6" name="Slide Number Placeholder 9"/>
          <p:cNvSpPr>
            <a:spLocks noGrp="1"/>
          </p:cNvSpPr>
          <p:nvPr>
            <p:ph type="sldNum" sz="quarter" idx="4"/>
          </p:nvPr>
        </p:nvSpPr>
        <p:spPr>
          <a:xfrm>
            <a:off x="9814718" y="6438313"/>
            <a:ext cx="545017"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
        <p:nvSpPr>
          <p:cNvPr id="7" name="Picture Placeholder 4"/>
          <p:cNvSpPr>
            <a:spLocks noGrp="1"/>
          </p:cNvSpPr>
          <p:nvPr>
            <p:ph type="pic" sz="quarter" idx="11" hasCustomPrompt="1"/>
          </p:nvPr>
        </p:nvSpPr>
        <p:spPr>
          <a:xfrm>
            <a:off x="975432" y="897528"/>
            <a:ext cx="2212848" cy="1662545"/>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8" name="Picture Placeholder 4"/>
          <p:cNvSpPr>
            <a:spLocks noGrp="1"/>
          </p:cNvSpPr>
          <p:nvPr>
            <p:ph type="pic" sz="quarter" idx="12" hasCustomPrompt="1"/>
          </p:nvPr>
        </p:nvSpPr>
        <p:spPr>
          <a:xfrm>
            <a:off x="4598723" y="897528"/>
            <a:ext cx="2212848" cy="1662545"/>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userDrawn="1">
  <p:cSld name="1_Usual">
    <p:spTree>
      <p:nvGrpSpPr>
        <p:cNvPr id="1" name=""/>
        <p:cNvGrpSpPr/>
        <p:nvPr/>
      </p:nvGrpSpPr>
      <p:grpSpPr>
        <a:xfrm>
          <a:off x="0" y="0"/>
          <a:ext cx="0" cy="0"/>
          <a:chOff x="0" y="0"/>
          <a:chExt cx="0" cy="0"/>
        </a:xfrm>
      </p:grpSpPr>
      <p:sp>
        <p:nvSpPr>
          <p:cNvPr id="4" name="Rectangle 2"/>
          <p:cNvSpPr>
            <a:spLocks noGrp="1" noChangeArrowheads="1"/>
          </p:cNvSpPr>
          <p:nvPr>
            <p:ph idx="1" hasCustomPrompt="1"/>
          </p:nvPr>
        </p:nvSpPr>
        <p:spPr bwMode="auto">
          <a:xfrm>
            <a:off x="869955" y="1048110"/>
            <a:ext cx="10452100" cy="2186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19050" tIns="19050" rIns="19050" bIns="19050" numCol="1" anchor="ctr" anchorCtr="0" compatLnSpc="1">
            <a:prstTxWarp prst="textNoShape">
              <a:avLst/>
            </a:prstTxWarp>
          </a:bodyPr>
          <a:lstStyle>
            <a:lvl1pPr algn="ctr">
              <a:defRPr sz="1000">
                <a:solidFill>
                  <a:schemeClr val="accent6">
                    <a:lumMod val="50000"/>
                  </a:schemeClr>
                </a:solidFill>
                <a:latin typeface="Lato" charset="0"/>
                <a:ea typeface="Lato" charset="0"/>
                <a:cs typeface="Lato" charset="0"/>
              </a:defRPr>
            </a:lvl1pPr>
          </a:lstStyle>
          <a:p>
            <a:pPr lvl="0"/>
            <a:r>
              <a:rPr lang="en-US" smtClean="0">
                <a:sym typeface="Gill Sans" charset="0"/>
              </a:rPr>
              <a:t>Details text under the title goes here with short details to replace your own.</a:t>
            </a:r>
            <a:endParaRPr lang="en-US" dirty="0">
              <a:sym typeface="Gill Sans" charset="0"/>
            </a:endParaRPr>
          </a:p>
        </p:txBody>
      </p:sp>
      <p:sp>
        <p:nvSpPr>
          <p:cNvPr id="6" name="Slide Number Placeholder 9"/>
          <p:cNvSpPr>
            <a:spLocks noGrp="1"/>
          </p:cNvSpPr>
          <p:nvPr>
            <p:ph type="sldNum" sz="quarter" idx="4"/>
          </p:nvPr>
        </p:nvSpPr>
        <p:spPr>
          <a:xfrm>
            <a:off x="9826937" y="6438313"/>
            <a:ext cx="532795"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8" name="Title Placeholder 18"/>
          <p:cNvSpPr>
            <a:spLocks noGrp="1"/>
          </p:cNvSpPr>
          <p:nvPr>
            <p:ph type="title"/>
          </p:nvPr>
        </p:nvSpPr>
        <p:spPr>
          <a:xfrm>
            <a:off x="838201" y="564679"/>
            <a:ext cx="10515600" cy="474640"/>
          </a:xfrm>
          <a:prstGeom prst="rect">
            <a:avLst/>
          </a:prstGeom>
        </p:spPr>
        <p:txBody>
          <a:bodyPr vert="horz" lIns="91440" tIns="45720" rIns="91440" bIns="45720" rtlCol="0" anchor="ctr">
            <a:normAutofit/>
          </a:bodyPr>
          <a:lstStyle/>
          <a:p>
            <a:r>
              <a:rPr lang="en-US" smtClean="0"/>
              <a:t>Edit </a:t>
            </a:r>
            <a:r>
              <a:rPr lang="en-US" dirty="0" smtClean="0"/>
              <a:t>Master title style</a:t>
            </a:r>
            <a:endParaRPr lang="en-US" dirty="0"/>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Tree>
    <p:extLst/>
  </p:cSld>
  <p:clrMapOvr>
    <a:masterClrMapping/>
  </p:clrMapOvr>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userDrawn="1">
  <p:cSld name="1_Footer only">
    <p:spTree>
      <p:nvGrpSpPr>
        <p:cNvPr id="1" name=""/>
        <p:cNvGrpSpPr/>
        <p:nvPr/>
      </p:nvGrpSpPr>
      <p:grpSpPr>
        <a:xfrm>
          <a:off x="0" y="0"/>
          <a:ext cx="0" cy="0"/>
          <a:chOff x="0" y="0"/>
          <a:chExt cx="0" cy="0"/>
        </a:xfrm>
      </p:grpSpPr>
      <p:sp>
        <p:nvSpPr>
          <p:cNvPr id="6" name="Slide Number Placeholder 9"/>
          <p:cNvSpPr>
            <a:spLocks noGrp="1"/>
          </p:cNvSpPr>
          <p:nvPr>
            <p:ph type="sldNum" sz="quarter" idx="4"/>
          </p:nvPr>
        </p:nvSpPr>
        <p:spPr>
          <a:xfrm>
            <a:off x="9826941" y="6438313"/>
            <a:ext cx="545017"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Tree>
    <p:extLst/>
  </p:cSld>
  <p:clrMapOvr>
    <a:masterClrMapping/>
  </p:clrMapOvr>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userDrawn="1">
  <p:cSld name="3_Service 1">
    <p:spTree>
      <p:nvGrpSpPr>
        <p:cNvPr id="1" name=""/>
        <p:cNvGrpSpPr/>
        <p:nvPr/>
      </p:nvGrpSpPr>
      <p:grpSpPr>
        <a:xfrm>
          <a:off x="0" y="0"/>
          <a:ext cx="0" cy="0"/>
          <a:chOff x="0" y="0"/>
          <a:chExt cx="0" cy="0"/>
        </a:xfrm>
      </p:grpSpPr>
      <p:sp>
        <p:nvSpPr>
          <p:cNvPr id="2" name="Rectangle 1"/>
          <p:cNvSpPr/>
          <p:nvPr userDrawn="1"/>
        </p:nvSpPr>
        <p:spPr bwMode="auto">
          <a:xfrm>
            <a:off x="0" y="6285879"/>
            <a:ext cx="12192000" cy="572124"/>
          </a:xfrm>
          <a:prstGeom prst="rect">
            <a:avLst/>
          </a:prstGeom>
          <a:solidFill>
            <a:schemeClr val="bg1"/>
          </a:solidFill>
          <a:ln w="25400"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algn="ctr" defTabSz="914354" fontAlgn="base">
              <a:spcBef>
                <a:spcPct val="0"/>
              </a:spcBef>
              <a:spcAft>
                <a:spcPct val="0"/>
              </a:spcAft>
            </a:pPr>
            <a:endParaRPr lang="en-US" sz="5600">
              <a:solidFill>
                <a:srgbClr val="000000"/>
              </a:solidFill>
              <a:latin typeface="Gill Sans" charset="0"/>
              <a:ea typeface="ヒラギノ角ゴ ProN W3" charset="0"/>
              <a:cs typeface="ヒラギノ角ゴ ProN W3" charset="0"/>
              <a:sym typeface="Gill Sans" charset="0"/>
            </a:endParaRPr>
          </a:p>
        </p:txBody>
      </p:sp>
      <p:sp>
        <p:nvSpPr>
          <p:cNvPr id="5" name="Picture Placeholder 4"/>
          <p:cNvSpPr>
            <a:spLocks noGrp="1"/>
          </p:cNvSpPr>
          <p:nvPr>
            <p:ph type="pic" sz="quarter" idx="10" hasCustomPrompt="1"/>
          </p:nvPr>
        </p:nvSpPr>
        <p:spPr>
          <a:xfrm>
            <a:off x="0" y="4"/>
            <a:ext cx="12192000" cy="685799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9" name="Picture Placeholder 4"/>
          <p:cNvSpPr>
            <a:spLocks noGrp="1"/>
          </p:cNvSpPr>
          <p:nvPr>
            <p:ph type="pic" sz="quarter" idx="11" hasCustomPrompt="1"/>
          </p:nvPr>
        </p:nvSpPr>
        <p:spPr>
          <a:xfrm>
            <a:off x="1936617" y="3997135"/>
            <a:ext cx="2183343" cy="1640379"/>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10" name="Picture Placeholder 4"/>
          <p:cNvSpPr>
            <a:spLocks noGrp="1"/>
          </p:cNvSpPr>
          <p:nvPr>
            <p:ph type="pic" sz="quarter" idx="12" hasCustomPrompt="1"/>
          </p:nvPr>
        </p:nvSpPr>
        <p:spPr>
          <a:xfrm>
            <a:off x="4325541" y="3106465"/>
            <a:ext cx="2699675" cy="2028305"/>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11" name="Picture Placeholder 4"/>
          <p:cNvSpPr>
            <a:spLocks noGrp="1"/>
          </p:cNvSpPr>
          <p:nvPr>
            <p:ph type="pic" sz="quarter" idx="13" hasCustomPrompt="1"/>
          </p:nvPr>
        </p:nvSpPr>
        <p:spPr>
          <a:xfrm>
            <a:off x="6341036" y="1747324"/>
            <a:ext cx="1873545" cy="1407621"/>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13" name="Picture Placeholder 4"/>
          <p:cNvSpPr>
            <a:spLocks noGrp="1"/>
          </p:cNvSpPr>
          <p:nvPr>
            <p:ph type="pic" sz="quarter" idx="14" hasCustomPrompt="1"/>
          </p:nvPr>
        </p:nvSpPr>
        <p:spPr>
          <a:xfrm>
            <a:off x="7657598" y="3220861"/>
            <a:ext cx="2183343" cy="1640379"/>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userDrawn="1">
  <p:cSld name="1_Dektop">
    <p:spTree>
      <p:nvGrpSpPr>
        <p:cNvPr id="1" name=""/>
        <p:cNvGrpSpPr/>
        <p:nvPr/>
      </p:nvGrpSpPr>
      <p:grpSpPr>
        <a:xfrm>
          <a:off x="0" y="0"/>
          <a:ext cx="0" cy="0"/>
          <a:chOff x="0" y="0"/>
          <a:chExt cx="0" cy="0"/>
        </a:xfrm>
      </p:grpSpPr>
      <p:sp>
        <p:nvSpPr>
          <p:cNvPr id="4" name="Rectangle 2"/>
          <p:cNvSpPr>
            <a:spLocks noGrp="1" noChangeArrowheads="1"/>
          </p:cNvSpPr>
          <p:nvPr>
            <p:ph idx="1" hasCustomPrompt="1"/>
          </p:nvPr>
        </p:nvSpPr>
        <p:spPr bwMode="auto">
          <a:xfrm>
            <a:off x="869955" y="1048110"/>
            <a:ext cx="10452100" cy="2186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19050" tIns="19050" rIns="19050" bIns="19050" numCol="1" anchor="ctr" anchorCtr="0" compatLnSpc="1">
            <a:prstTxWarp prst="textNoShape">
              <a:avLst/>
            </a:prstTxWarp>
          </a:bodyPr>
          <a:lstStyle>
            <a:lvl1pPr algn="ctr">
              <a:defRPr sz="1000">
                <a:solidFill>
                  <a:schemeClr val="accent6">
                    <a:lumMod val="50000"/>
                  </a:schemeClr>
                </a:solidFill>
                <a:latin typeface="Lato" charset="0"/>
                <a:ea typeface="Lato" charset="0"/>
                <a:cs typeface="Lato" charset="0"/>
              </a:defRPr>
            </a:lvl1pPr>
          </a:lstStyle>
          <a:p>
            <a:pPr lvl="0"/>
            <a:r>
              <a:rPr lang="en-US" smtClean="0">
                <a:sym typeface="Gill Sans" charset="0"/>
              </a:rPr>
              <a:t>Details text under the title goes here with short details to replace your own.</a:t>
            </a:r>
            <a:endParaRPr lang="en-US" dirty="0">
              <a:sym typeface="Gill Sans" charset="0"/>
            </a:endParaRPr>
          </a:p>
        </p:txBody>
      </p:sp>
      <p:sp>
        <p:nvSpPr>
          <p:cNvPr id="6" name="Slide Number Placeholder 9"/>
          <p:cNvSpPr>
            <a:spLocks noGrp="1"/>
          </p:cNvSpPr>
          <p:nvPr>
            <p:ph type="sldNum" sz="quarter" idx="4"/>
          </p:nvPr>
        </p:nvSpPr>
        <p:spPr>
          <a:xfrm>
            <a:off x="9826941" y="6438313"/>
            <a:ext cx="520571"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8" name="Title Placeholder 18"/>
          <p:cNvSpPr>
            <a:spLocks noGrp="1"/>
          </p:cNvSpPr>
          <p:nvPr>
            <p:ph type="title"/>
          </p:nvPr>
        </p:nvSpPr>
        <p:spPr>
          <a:xfrm>
            <a:off x="838201" y="564679"/>
            <a:ext cx="10515600" cy="474640"/>
          </a:xfrm>
          <a:prstGeom prst="rect">
            <a:avLst/>
          </a:prstGeom>
        </p:spPr>
        <p:txBody>
          <a:bodyPr vert="horz" lIns="91440" tIns="45720" rIns="91440" bIns="45720" rtlCol="0" anchor="ctr">
            <a:normAutofit/>
          </a:bodyPr>
          <a:lstStyle/>
          <a:p>
            <a:r>
              <a:rPr lang="en-US" smtClean="0"/>
              <a:t>Edit </a:t>
            </a:r>
            <a:r>
              <a:rPr lang="en-US" dirty="0" smtClean="0"/>
              <a:t>Master title style</a:t>
            </a:r>
            <a:endParaRPr lang="en-US" dirty="0"/>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
        <p:nvSpPr>
          <p:cNvPr id="34" name="Picture Placeholder 4"/>
          <p:cNvSpPr>
            <a:spLocks noGrp="1"/>
          </p:cNvSpPr>
          <p:nvPr>
            <p:ph type="pic" sz="quarter" idx="13" hasCustomPrompt="1"/>
          </p:nvPr>
        </p:nvSpPr>
        <p:spPr>
          <a:xfrm>
            <a:off x="6954636" y="2438404"/>
            <a:ext cx="4265673" cy="181504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2_Full Imag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2_Without Header">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2_Presentaer">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724932" y="1229442"/>
            <a:ext cx="3517885" cy="562855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2_Presenter Message 2">
    <p:spTree>
      <p:nvGrpSpPr>
        <p:cNvPr id="1" name=""/>
        <p:cNvGrpSpPr/>
        <p:nvPr/>
      </p:nvGrpSpPr>
      <p:grpSpPr>
        <a:xfrm>
          <a:off x="0" y="0"/>
          <a:ext cx="0" cy="0"/>
          <a:chOff x="0" y="0"/>
          <a:chExt cx="0" cy="0"/>
        </a:xfrm>
      </p:grpSpPr>
      <p:sp>
        <p:nvSpPr>
          <p:cNvPr id="19" name="Picture Placeholder 2"/>
          <p:cNvSpPr>
            <a:spLocks noGrp="1"/>
          </p:cNvSpPr>
          <p:nvPr>
            <p:ph type="pic" sz="quarter" idx="14"/>
          </p:nvPr>
        </p:nvSpPr>
        <p:spPr>
          <a:xfrm>
            <a:off x="-1" y="1"/>
            <a:ext cx="12192001" cy="2928395"/>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0"/>
          </p:nvPr>
        </p:nvSpPr>
        <p:spPr>
          <a:xfrm>
            <a:off x="5289808" y="1921396"/>
            <a:ext cx="1649456" cy="1649456"/>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2_Agenda - Modern">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0"/>
          </p:nvPr>
        </p:nvSpPr>
        <p:spPr>
          <a:xfrm>
            <a:off x="3345084" y="5127586"/>
            <a:ext cx="1509304" cy="1226917"/>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4"/>
          </p:nvPr>
        </p:nvSpPr>
        <p:spPr>
          <a:xfrm>
            <a:off x="6176039" y="1380745"/>
            <a:ext cx="3222604" cy="3156532"/>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5"/>
          </p:nvPr>
        </p:nvSpPr>
        <p:spPr>
          <a:xfrm>
            <a:off x="10152908" y="4537276"/>
            <a:ext cx="2039093" cy="1817227"/>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6"/>
          </p:nvPr>
        </p:nvSpPr>
        <p:spPr>
          <a:xfrm>
            <a:off x="8115276" y="4537276"/>
            <a:ext cx="2039093" cy="18172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2_Objective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7" y="3865945"/>
            <a:ext cx="10777887"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2_Objective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575" y="1724629"/>
            <a:ext cx="6378843" cy="251346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483017" y="1724629"/>
            <a:ext cx="2615879"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
        <p:nvSpPr>
          <p:cNvPr id="4" name="Picture Placeholder 2"/>
          <p:cNvSpPr>
            <a:spLocks noGrp="1"/>
          </p:cNvSpPr>
          <p:nvPr>
            <p:ph type="pic" sz="quarter" idx="11"/>
          </p:nvPr>
        </p:nvSpPr>
        <p:spPr>
          <a:xfrm>
            <a:off x="6368716" y="1219200"/>
            <a:ext cx="5823285" cy="56388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2_About U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574" y="1724629"/>
            <a:ext cx="12203575"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Presentaer">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4" name="Picture Placeholder 2"/>
          <p:cNvSpPr>
            <a:spLocks noGrp="1"/>
          </p:cNvSpPr>
          <p:nvPr>
            <p:ph type="pic" sz="quarter" idx="10"/>
          </p:nvPr>
        </p:nvSpPr>
        <p:spPr>
          <a:xfrm>
            <a:off x="724931" y="1229442"/>
            <a:ext cx="3517885" cy="5628558"/>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3_General Page">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lvl1pPr>
              <a:defRPr>
                <a:solidFill>
                  <a:schemeClr val="tx2">
                    <a:lumMod val="20000"/>
                    <a:lumOff val="80000"/>
                  </a:schemeClr>
                </a:solidFill>
              </a:defRPr>
            </a:lvl1pPr>
          </a:lstStyle>
          <a:p>
            <a:fld id="{32C5FF11-DEB2-6A4C-B29A-BC46883118B8}" type="slidenum">
              <a:rPr lang="en-US" sz="1867" kern="0" smtClean="0">
                <a:solidFill>
                  <a:srgbClr val="64696E">
                    <a:lumMod val="20000"/>
                    <a:lumOff val="80000"/>
                  </a:srgbClr>
                </a:solidFill>
                <a:ea typeface="Arial"/>
                <a:cs typeface="Arial"/>
                <a:sym typeface="Arial"/>
              </a:rPr>
              <a:pPr/>
              <a:t>‹Nr.›</a:t>
            </a:fld>
            <a:endParaRPr lang="en-US" sz="1867" kern="0" dirty="0">
              <a:solidFill>
                <a:srgbClr val="64696E">
                  <a:lumMod val="20000"/>
                  <a:lumOff val="80000"/>
                </a:srgbClr>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chemeClr val="tx2">
                    <a:lumMod val="20000"/>
                    <a:lumOff val="80000"/>
                  </a:schemeClr>
                </a:solidFill>
                <a:latin typeface="Raleway" charset="0"/>
                <a:ea typeface="Raleway" charset="0"/>
                <a:cs typeface="Raleway" charset="0"/>
              </a:defRPr>
            </a:lvl1pPr>
          </a:lstStyle>
          <a:p>
            <a:r>
              <a:rPr lang="en-US" sz="1867" kern="0" smtClean="0">
                <a:solidFill>
                  <a:srgbClr val="64696E">
                    <a:lumMod val="20000"/>
                    <a:lumOff val="80000"/>
                  </a:srgbClr>
                </a:solidFill>
                <a:sym typeface="Arial"/>
              </a:rPr>
              <a:t>www.yourcompany.com</a:t>
            </a:r>
            <a:endParaRPr lang="en-US" sz="1867" kern="0" dirty="0">
              <a:solidFill>
                <a:srgbClr val="64696E">
                  <a:lumMod val="20000"/>
                  <a:lumOff val="80000"/>
                </a:srgbClr>
              </a:solidFill>
              <a:sym typeface="Arial"/>
            </a:endParaRPr>
          </a:p>
        </p:txBody>
      </p:sp>
      <p:sp>
        <p:nvSpPr>
          <p:cNvPr id="14" name="Picture Placeholder 2"/>
          <p:cNvSpPr>
            <a:spLocks noGrp="1"/>
          </p:cNvSpPr>
          <p:nvPr>
            <p:ph type="pic" sz="quarter" idx="14"/>
          </p:nvPr>
        </p:nvSpPr>
        <p:spPr>
          <a:xfrm>
            <a:off x="713357" y="1757682"/>
            <a:ext cx="2344804" cy="2344804"/>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963192" y="2810761"/>
            <a:ext cx="1500088" cy="1500088"/>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6"/>
          </p:nvPr>
        </p:nvSpPr>
        <p:spPr>
          <a:xfrm>
            <a:off x="4076471" y="3897881"/>
            <a:ext cx="1500088" cy="150008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2_Timeline 0">
    <p:spTree>
      <p:nvGrpSpPr>
        <p:cNvPr id="1" name=""/>
        <p:cNvGrpSpPr/>
        <p:nvPr/>
      </p:nvGrpSpPr>
      <p:grpSpPr>
        <a:xfrm>
          <a:off x="0" y="0"/>
          <a:ext cx="0" cy="0"/>
          <a:chOff x="0" y="0"/>
          <a:chExt cx="0" cy="0"/>
        </a:xfrm>
      </p:grpSpPr>
      <p:sp>
        <p:nvSpPr>
          <p:cNvPr id="18" name="Picture Placeholder 2"/>
          <p:cNvSpPr>
            <a:spLocks noGrp="1"/>
          </p:cNvSpPr>
          <p:nvPr>
            <p:ph type="pic" sz="quarter" idx="14"/>
          </p:nvPr>
        </p:nvSpPr>
        <p:spPr>
          <a:xfrm>
            <a:off x="-939418" y="-2433919"/>
            <a:ext cx="14028516" cy="6913320"/>
          </a:xfrm>
          <a:prstGeom prst="ellipse">
            <a:avLst/>
          </a:prstGeo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2_Timeline 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6"/>
          </p:nvPr>
        </p:nvSpPr>
        <p:spPr>
          <a:xfrm>
            <a:off x="5318791" y="860759"/>
            <a:ext cx="1546776" cy="1546776"/>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2_Timeline 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6"/>
          </p:nvPr>
        </p:nvSpPr>
        <p:spPr>
          <a:xfrm>
            <a:off x="5418425" y="1836296"/>
            <a:ext cx="1385651" cy="1385651"/>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064968" y="1978702"/>
            <a:ext cx="1160800" cy="1160799"/>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2_Short Timeline">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0"/>
          </p:nvPr>
        </p:nvSpPr>
        <p:spPr>
          <a:xfrm>
            <a:off x="-1" y="1418875"/>
            <a:ext cx="12192001" cy="49356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2_Vission">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
        <p:nvSpPr>
          <p:cNvPr id="4" name="Picture Placeholder 2"/>
          <p:cNvSpPr>
            <a:spLocks noGrp="1"/>
          </p:cNvSpPr>
          <p:nvPr>
            <p:ph type="pic" sz="quarter" idx="11"/>
          </p:nvPr>
        </p:nvSpPr>
        <p:spPr>
          <a:xfrm>
            <a:off x="-1" y="462988"/>
            <a:ext cx="5590573" cy="639501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2_Vission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21" name="Picture Placeholder 2"/>
          <p:cNvSpPr>
            <a:spLocks noGrp="1"/>
          </p:cNvSpPr>
          <p:nvPr>
            <p:ph type="pic" sz="quarter" idx="16"/>
          </p:nvPr>
        </p:nvSpPr>
        <p:spPr>
          <a:xfrm>
            <a:off x="-173628" y="2025570"/>
            <a:ext cx="5416959" cy="5416953"/>
          </a:xfrm>
          <a:prstGeom prst="ellipse">
            <a:avLst/>
          </a:prstGeo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7"/>
          </p:nvPr>
        </p:nvSpPr>
        <p:spPr>
          <a:xfrm>
            <a:off x="5108797" y="2391133"/>
            <a:ext cx="1581371" cy="1581368"/>
          </a:xfrm>
          <a:prstGeom prst="ellipse">
            <a:avLst/>
          </a:prstGeo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8"/>
          </p:nvPr>
        </p:nvSpPr>
        <p:spPr>
          <a:xfrm>
            <a:off x="6659805" y="3513877"/>
            <a:ext cx="1234131" cy="1234128"/>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9"/>
          </p:nvPr>
        </p:nvSpPr>
        <p:spPr>
          <a:xfrm>
            <a:off x="6625081" y="5782517"/>
            <a:ext cx="1558219" cy="1558217"/>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2_Team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28014" y="1896035"/>
            <a:ext cx="3427127" cy="2194560"/>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5"/>
          </p:nvPr>
        </p:nvSpPr>
        <p:spPr>
          <a:xfrm>
            <a:off x="8036861" y="1896035"/>
            <a:ext cx="3427127" cy="2194560"/>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16"/>
          </p:nvPr>
        </p:nvSpPr>
        <p:spPr>
          <a:xfrm>
            <a:off x="4382437" y="1896035"/>
            <a:ext cx="3427127" cy="21945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2_Team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467602" y="2837329"/>
            <a:ext cx="3588493" cy="3039039"/>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5"/>
          </p:nvPr>
        </p:nvSpPr>
        <p:spPr>
          <a:xfrm>
            <a:off x="4615971" y="2017058"/>
            <a:ext cx="3588493" cy="3039039"/>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6"/>
          </p:nvPr>
        </p:nvSpPr>
        <p:spPr>
          <a:xfrm>
            <a:off x="7088472" y="2837329"/>
            <a:ext cx="3588493" cy="3039039"/>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2_Team 3">
    <p:spTree>
      <p:nvGrpSpPr>
        <p:cNvPr id="1" name=""/>
        <p:cNvGrpSpPr/>
        <p:nvPr/>
      </p:nvGrpSpPr>
      <p:grpSpPr>
        <a:xfrm>
          <a:off x="0" y="0"/>
          <a:ext cx="0" cy="0"/>
          <a:chOff x="0" y="0"/>
          <a:chExt cx="0" cy="0"/>
        </a:xfrm>
      </p:grpSpPr>
      <p:sp>
        <p:nvSpPr>
          <p:cNvPr id="21" name="Picture Placeholder 2"/>
          <p:cNvSpPr>
            <a:spLocks noGrp="1"/>
          </p:cNvSpPr>
          <p:nvPr>
            <p:ph type="pic" sz="quarter" idx="19"/>
          </p:nvPr>
        </p:nvSpPr>
        <p:spPr>
          <a:xfrm>
            <a:off x="-8883" y="0"/>
            <a:ext cx="12200883" cy="3267635"/>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96033"/>
            <a:ext cx="2148840" cy="214884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9326589" y="1896033"/>
            <a:ext cx="2148840" cy="2148840"/>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584435" y="1896033"/>
            <a:ext cx="2148840" cy="2148840"/>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8"/>
          </p:nvPr>
        </p:nvSpPr>
        <p:spPr>
          <a:xfrm>
            <a:off x="6455512" y="1896033"/>
            <a:ext cx="2148840" cy="214884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Presenter Message 2">
    <p:spTree>
      <p:nvGrpSpPr>
        <p:cNvPr id="1" name=""/>
        <p:cNvGrpSpPr/>
        <p:nvPr/>
      </p:nvGrpSpPr>
      <p:grpSpPr>
        <a:xfrm>
          <a:off x="0" y="0"/>
          <a:ext cx="0" cy="0"/>
          <a:chOff x="0" y="0"/>
          <a:chExt cx="0" cy="0"/>
        </a:xfrm>
      </p:grpSpPr>
      <p:sp>
        <p:nvSpPr>
          <p:cNvPr id="19" name="Picture Placeholder 2"/>
          <p:cNvSpPr>
            <a:spLocks noGrp="1"/>
          </p:cNvSpPr>
          <p:nvPr>
            <p:ph type="pic" sz="quarter" idx="14"/>
          </p:nvPr>
        </p:nvSpPr>
        <p:spPr>
          <a:xfrm>
            <a:off x="-1" y="0"/>
            <a:ext cx="12192001" cy="2928395"/>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0"/>
          </p:nvPr>
        </p:nvSpPr>
        <p:spPr>
          <a:xfrm>
            <a:off x="5289808" y="1921396"/>
            <a:ext cx="1649456" cy="1649456"/>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2_Team 4">
    <p:spTree>
      <p:nvGrpSpPr>
        <p:cNvPr id="1" name=""/>
        <p:cNvGrpSpPr/>
        <p:nvPr/>
      </p:nvGrpSpPr>
      <p:grpSpPr>
        <a:xfrm>
          <a:off x="0" y="0"/>
          <a:ext cx="0" cy="0"/>
          <a:chOff x="0" y="0"/>
          <a:chExt cx="0" cy="0"/>
        </a:xfrm>
      </p:grpSpPr>
      <p:sp>
        <p:nvSpPr>
          <p:cNvPr id="22" name="Picture Placeholder 2"/>
          <p:cNvSpPr>
            <a:spLocks noGrp="1"/>
          </p:cNvSpPr>
          <p:nvPr>
            <p:ph type="pic" sz="quarter" idx="19"/>
          </p:nvPr>
        </p:nvSpPr>
        <p:spPr>
          <a:xfrm rot="21195176">
            <a:off x="-544092" y="2845583"/>
            <a:ext cx="14772023" cy="5947445"/>
          </a:xfrm>
          <a:prstGeom prst="ellipse">
            <a:avLst/>
          </a:prstGeom>
        </p:spPr>
        <p:txBody>
          <a:bodyPr anchor="ctr">
            <a:normAutofit/>
          </a:bodyPr>
          <a:lstStyle>
            <a:lvl1pPr algn="ctr">
              <a:defRPr sz="1200">
                <a:solidFill>
                  <a:schemeClr val="tx2"/>
                </a:solidFill>
              </a:defRPr>
            </a:lvl1pPr>
          </a:lstStyle>
          <a:p>
            <a:endParaRPr lang="en-US" dirty="0"/>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4" name="Picture Placeholder 2"/>
          <p:cNvSpPr>
            <a:spLocks noGrp="1"/>
          </p:cNvSpPr>
          <p:nvPr>
            <p:ph type="pic" sz="quarter" idx="14"/>
          </p:nvPr>
        </p:nvSpPr>
        <p:spPr>
          <a:xfrm>
            <a:off x="1435595"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8604352"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825180"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8"/>
          </p:nvPr>
        </p:nvSpPr>
        <p:spPr>
          <a:xfrm>
            <a:off x="6214767"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2_Team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24913"/>
            <a:ext cx="2148840" cy="214884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9311599" y="1824913"/>
            <a:ext cx="2148840" cy="2148840"/>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8"/>
          </p:nvPr>
        </p:nvSpPr>
        <p:spPr>
          <a:xfrm>
            <a:off x="5011036" y="1824913"/>
            <a:ext cx="2148840" cy="2148840"/>
          </a:xfrm>
        </p:spPr>
        <p:txBody>
          <a:bodyPr anchor="ctr">
            <a:normAutofit/>
          </a:bodyPr>
          <a:lstStyle>
            <a:lvl1pPr algn="ctr">
              <a:defRPr sz="1200">
                <a:solidFill>
                  <a:schemeClr val="tx2"/>
                </a:solidFill>
              </a:defRPr>
            </a:lvl1pPr>
          </a:lstStyle>
          <a:p>
            <a:endParaRPr lang="en-US"/>
          </a:p>
        </p:txBody>
      </p:sp>
      <p:sp>
        <p:nvSpPr>
          <p:cNvPr id="29" name="Picture Placeholder 2"/>
          <p:cNvSpPr>
            <a:spLocks noGrp="1"/>
          </p:cNvSpPr>
          <p:nvPr>
            <p:ph type="pic" sz="quarter" idx="22"/>
          </p:nvPr>
        </p:nvSpPr>
        <p:spPr>
          <a:xfrm>
            <a:off x="2862196" y="3973753"/>
            <a:ext cx="2148840" cy="2148840"/>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4"/>
          </p:nvPr>
        </p:nvSpPr>
        <p:spPr>
          <a:xfrm>
            <a:off x="7159876" y="3973753"/>
            <a:ext cx="2148840" cy="214884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2_Team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35721"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4" name="Picture Placeholder 2"/>
          <p:cNvSpPr>
            <a:spLocks noGrp="1"/>
          </p:cNvSpPr>
          <p:nvPr>
            <p:ph type="pic" sz="quarter" idx="15"/>
          </p:nvPr>
        </p:nvSpPr>
        <p:spPr>
          <a:xfrm>
            <a:off x="3246895"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16"/>
          </p:nvPr>
        </p:nvSpPr>
        <p:spPr>
          <a:xfrm>
            <a:off x="5358069"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6" name="Picture Placeholder 2"/>
          <p:cNvSpPr>
            <a:spLocks noGrp="1"/>
          </p:cNvSpPr>
          <p:nvPr>
            <p:ph type="pic" sz="quarter" idx="17"/>
          </p:nvPr>
        </p:nvSpPr>
        <p:spPr>
          <a:xfrm>
            <a:off x="7469243"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7" name="Picture Placeholder 2"/>
          <p:cNvSpPr>
            <a:spLocks noGrp="1"/>
          </p:cNvSpPr>
          <p:nvPr>
            <p:ph type="pic" sz="quarter" idx="18"/>
          </p:nvPr>
        </p:nvSpPr>
        <p:spPr>
          <a:xfrm>
            <a:off x="9580416"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2_Team 7">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89509"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4" name="Picture Placeholder 2"/>
          <p:cNvSpPr>
            <a:spLocks noGrp="1"/>
          </p:cNvSpPr>
          <p:nvPr>
            <p:ph type="pic" sz="quarter" idx="15"/>
          </p:nvPr>
        </p:nvSpPr>
        <p:spPr>
          <a:xfrm>
            <a:off x="3300683"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16"/>
          </p:nvPr>
        </p:nvSpPr>
        <p:spPr>
          <a:xfrm>
            <a:off x="5411857"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6" name="Picture Placeholder 2"/>
          <p:cNvSpPr>
            <a:spLocks noGrp="1"/>
          </p:cNvSpPr>
          <p:nvPr>
            <p:ph type="pic" sz="quarter" idx="17"/>
          </p:nvPr>
        </p:nvSpPr>
        <p:spPr>
          <a:xfrm>
            <a:off x="7523031"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7" name="Picture Placeholder 2"/>
          <p:cNvSpPr>
            <a:spLocks noGrp="1"/>
          </p:cNvSpPr>
          <p:nvPr>
            <p:ph type="pic" sz="quarter" idx="18"/>
          </p:nvPr>
        </p:nvSpPr>
        <p:spPr>
          <a:xfrm>
            <a:off x="9634204"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19"/>
          </p:nvPr>
        </p:nvSpPr>
        <p:spPr>
          <a:xfrm>
            <a:off x="1189509"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0" name="Picture Placeholder 2"/>
          <p:cNvSpPr>
            <a:spLocks noGrp="1"/>
          </p:cNvSpPr>
          <p:nvPr>
            <p:ph type="pic" sz="quarter" idx="20"/>
          </p:nvPr>
        </p:nvSpPr>
        <p:spPr>
          <a:xfrm>
            <a:off x="3300683"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1" name="Picture Placeholder 2"/>
          <p:cNvSpPr>
            <a:spLocks noGrp="1"/>
          </p:cNvSpPr>
          <p:nvPr>
            <p:ph type="pic" sz="quarter" idx="21"/>
          </p:nvPr>
        </p:nvSpPr>
        <p:spPr>
          <a:xfrm>
            <a:off x="5411857"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2" name="Picture Placeholder 2"/>
          <p:cNvSpPr>
            <a:spLocks noGrp="1"/>
          </p:cNvSpPr>
          <p:nvPr>
            <p:ph type="pic" sz="quarter" idx="22"/>
          </p:nvPr>
        </p:nvSpPr>
        <p:spPr>
          <a:xfrm>
            <a:off x="7523031"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3" name="Picture Placeholder 2"/>
          <p:cNvSpPr>
            <a:spLocks noGrp="1"/>
          </p:cNvSpPr>
          <p:nvPr>
            <p:ph type="pic" sz="quarter" idx="23"/>
          </p:nvPr>
        </p:nvSpPr>
        <p:spPr>
          <a:xfrm>
            <a:off x="9634204"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2_Team 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7" y="1824913"/>
            <a:ext cx="4129457" cy="261261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2_Team 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377028"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2_Team brush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lvl1pPr>
              <a:defRPr>
                <a:solidFill>
                  <a:srgbClr val="FFFFFF"/>
                </a:solidFill>
              </a:defRPr>
            </a:lvl1pPr>
          </a:lstStyle>
          <a:p>
            <a:fld id="{32C5FF11-DEB2-6A4C-B29A-BC46883118B8}" type="slidenum">
              <a:rPr lang="en-US" sz="1867" kern="0" smtClean="0">
                <a:ea typeface="Arial"/>
                <a:cs typeface="Arial"/>
                <a:sym typeface="Arial"/>
              </a:rPr>
              <a:pPr/>
              <a:t>‹Nr.›</a:t>
            </a:fld>
            <a:endParaRPr lang="en-US" sz="1867" kern="0" dirty="0">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rgbClr val="FFFFFF"/>
                </a:solidFill>
                <a:latin typeface="Raleway" charset="0"/>
                <a:ea typeface="Raleway" charset="0"/>
                <a:cs typeface="Raleway" charset="0"/>
              </a:defRPr>
            </a:lvl1pPr>
          </a:lstStyle>
          <a:p>
            <a:r>
              <a:rPr lang="en-US" sz="1867" kern="0" smtClean="0">
                <a:sym typeface="Arial"/>
              </a:rPr>
              <a:t>www.yourcompany.com</a:t>
            </a:r>
            <a:endParaRPr lang="en-US" sz="1867" kern="0" dirty="0">
              <a:sym typeface="Arial"/>
            </a:endParaRPr>
          </a:p>
        </p:txBody>
      </p:sp>
      <p:sp>
        <p:nvSpPr>
          <p:cNvPr id="14" name="Picture Placeholder 2"/>
          <p:cNvSpPr>
            <a:spLocks noGrp="1"/>
          </p:cNvSpPr>
          <p:nvPr>
            <p:ph type="pic" sz="quarter" idx="14"/>
          </p:nvPr>
        </p:nvSpPr>
        <p:spPr>
          <a:xfrm>
            <a:off x="4548049" y="1889661"/>
            <a:ext cx="6943195" cy="2804889"/>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2_Team 10">
    <p:spTree>
      <p:nvGrpSpPr>
        <p:cNvPr id="1" name=""/>
        <p:cNvGrpSpPr/>
        <p:nvPr/>
      </p:nvGrpSpPr>
      <p:grpSpPr>
        <a:xfrm>
          <a:off x="0" y="0"/>
          <a:ext cx="0" cy="0"/>
          <a:chOff x="0" y="0"/>
          <a:chExt cx="0" cy="0"/>
        </a:xfrm>
      </p:grpSpPr>
      <p:sp>
        <p:nvSpPr>
          <p:cNvPr id="4" name="Oval 3"/>
          <p:cNvSpPr/>
          <p:nvPr userDrawn="1"/>
        </p:nvSpPr>
        <p:spPr>
          <a:xfrm rot="1156626">
            <a:off x="-2655334" y="3332807"/>
            <a:ext cx="10880172" cy="8977756"/>
          </a:xfrm>
          <a:prstGeom prst="ellipse">
            <a:avLst/>
          </a:prstGeom>
          <a:gradFill>
            <a:gsLst>
              <a:gs pos="23000">
                <a:schemeClr val="accent4"/>
              </a:gs>
              <a:gs pos="100000">
                <a:schemeClr val="accent3"/>
              </a:gs>
            </a:gsLst>
            <a:lin ang="20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rgbClr val="FFFFFF"/>
                </a:solidFill>
                <a:latin typeface="Raleway" charset="0"/>
                <a:ea typeface="Raleway" charset="0"/>
                <a:cs typeface="Raleway" charset="0"/>
              </a:defRPr>
            </a:lvl1pPr>
          </a:lstStyle>
          <a:p>
            <a:r>
              <a:rPr lang="en-US" sz="1867" kern="0" smtClean="0">
                <a:sym typeface="Arial"/>
              </a:rPr>
              <a:t>www.yourcompany.com</a:t>
            </a:r>
            <a:endParaRPr lang="en-US" sz="1867" kern="0" dirty="0">
              <a:sym typeface="Arial"/>
            </a:endParaRPr>
          </a:p>
        </p:txBody>
      </p:sp>
      <p:sp>
        <p:nvSpPr>
          <p:cNvPr id="14" name="Picture Placeholder 2"/>
          <p:cNvSpPr>
            <a:spLocks noGrp="1"/>
          </p:cNvSpPr>
          <p:nvPr>
            <p:ph type="pic" sz="quarter" idx="14"/>
          </p:nvPr>
        </p:nvSpPr>
        <p:spPr>
          <a:xfrm>
            <a:off x="713356"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2_Team 1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9367"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dirty="0">
              <a:solidFill>
                <a:srgbClr val="64696E"/>
              </a:solidFill>
              <a:ea typeface="Arial"/>
              <a:cs typeface="Arial"/>
              <a:sym typeface="Arial"/>
            </a:endParaRPr>
          </a:p>
        </p:txBody>
      </p:sp>
      <p:sp>
        <p:nvSpPr>
          <p:cNvPr id="19" name="Picture Placeholder 2"/>
          <p:cNvSpPr>
            <a:spLocks noGrp="1"/>
          </p:cNvSpPr>
          <p:nvPr>
            <p:ph type="pic" sz="quarter" idx="14"/>
          </p:nvPr>
        </p:nvSpPr>
        <p:spPr>
          <a:xfrm>
            <a:off x="713357" y="1382874"/>
            <a:ext cx="4129457" cy="54751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2_Team 12">
    <p:spTree>
      <p:nvGrpSpPr>
        <p:cNvPr id="1" name=""/>
        <p:cNvGrpSpPr/>
        <p:nvPr/>
      </p:nvGrpSpPr>
      <p:grpSpPr>
        <a:xfrm>
          <a:off x="0" y="0"/>
          <a:ext cx="0" cy="0"/>
          <a:chOff x="0" y="0"/>
          <a:chExt cx="0" cy="0"/>
        </a:xfrm>
      </p:grpSpPr>
      <p:sp>
        <p:nvSpPr>
          <p:cNvPr id="14" name="Picture Placeholder 2"/>
          <p:cNvSpPr>
            <a:spLocks noGrp="1"/>
          </p:cNvSpPr>
          <p:nvPr>
            <p:ph type="pic" sz="quarter" idx="15"/>
          </p:nvPr>
        </p:nvSpPr>
        <p:spPr>
          <a:xfrm>
            <a:off x="0" y="0"/>
            <a:ext cx="4203032" cy="685800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9" name="Picture Placeholder 2"/>
          <p:cNvSpPr>
            <a:spLocks noGrp="1"/>
          </p:cNvSpPr>
          <p:nvPr>
            <p:ph type="pic" sz="quarter" idx="14"/>
          </p:nvPr>
        </p:nvSpPr>
        <p:spPr>
          <a:xfrm>
            <a:off x="2831432" y="1735801"/>
            <a:ext cx="2743200" cy="27432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contenido 2"/>
          <p:cNvSpPr>
            <a:spLocks noGrp="1"/>
          </p:cNvSpPr>
          <p:nvPr>
            <p:ph sz="half" idx="1"/>
          </p:nvPr>
        </p:nvSpPr>
        <p:spPr>
          <a:xfrm>
            <a:off x="838200" y="1825625"/>
            <a:ext cx="5181600" cy="435133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contenido 3"/>
          <p:cNvSpPr>
            <a:spLocks noGrp="1"/>
          </p:cNvSpPr>
          <p:nvPr>
            <p:ph sz="half" idx="2"/>
          </p:nvPr>
        </p:nvSpPr>
        <p:spPr>
          <a:xfrm>
            <a:off x="6172200" y="1825625"/>
            <a:ext cx="5181600" cy="435133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Marcador de fecha 4"/>
          <p:cNvSpPr>
            <a:spLocks noGrp="1"/>
          </p:cNvSpPr>
          <p:nvPr>
            <p:ph type="dt" sz="half" idx="10"/>
          </p:nvPr>
        </p:nvSpPr>
        <p:spPr/>
        <p:txBody>
          <a:bodyPr/>
          <a:lstStyle/>
          <a:p>
            <a:fld id="{D57ECCD4-DC18-4A9E-A445-15C680F9DD47}" type="datetimeFigureOut">
              <a:rPr lang="es-MX" smtClean="0"/>
              <a:t>26/04/19</a:t>
            </a:fld>
            <a:endParaRPr lang="es-MX"/>
          </a:p>
        </p:txBody>
      </p:sp>
      <p:sp>
        <p:nvSpPr>
          <p:cNvPr id="6" name="Marcador de pie de página 5"/>
          <p:cNvSpPr>
            <a:spLocks noGrp="1"/>
          </p:cNvSpPr>
          <p:nvPr>
            <p:ph type="ftr" sz="quarter" idx="11"/>
          </p:nvPr>
        </p:nvSpPr>
        <p:spPr/>
        <p:txBody>
          <a:bodyPr/>
          <a:lstStyle/>
          <a:p>
            <a:endParaRPr lang="es-MX"/>
          </a:p>
        </p:txBody>
      </p:sp>
      <p:sp>
        <p:nvSpPr>
          <p:cNvPr id="7" name="Marcador de número de diapositiva 6"/>
          <p:cNvSpPr>
            <a:spLocks noGrp="1"/>
          </p:cNvSpPr>
          <p:nvPr>
            <p:ph type="sldNum" sz="quarter" idx="12"/>
          </p:nvPr>
        </p:nvSpPr>
        <p:spPr/>
        <p:txBody>
          <a:bodyPr/>
          <a:lstStyle/>
          <a:p>
            <a:fld id="{050F2B63-8963-4C3B-A883-EFC621CAC7DA}" type="slidenum">
              <a:rPr lang="es-MX" smtClean="0"/>
              <a:t>‹Nr.›</a:t>
            </a:fld>
            <a:endParaRPr lang="es-MX"/>
          </a:p>
        </p:txBody>
      </p:sp>
    </p:spTree>
    <p:extLst>
      <p:ext uri="{BB962C8B-B14F-4D97-AF65-F5344CB8AC3E}">
        <p14:creationId xmlns:p14="http://schemas.microsoft.com/office/powerpoint/2010/main" val="192307354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Agenda - Modern">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8" name="Picture Placeholder 2"/>
          <p:cNvSpPr>
            <a:spLocks noGrp="1"/>
          </p:cNvSpPr>
          <p:nvPr>
            <p:ph type="pic" sz="quarter" idx="10"/>
          </p:nvPr>
        </p:nvSpPr>
        <p:spPr>
          <a:xfrm>
            <a:off x="3345084" y="5127585"/>
            <a:ext cx="1509304" cy="1226917"/>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4"/>
          </p:nvPr>
        </p:nvSpPr>
        <p:spPr>
          <a:xfrm>
            <a:off x="6176039" y="1380744"/>
            <a:ext cx="3222604" cy="3156532"/>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5"/>
          </p:nvPr>
        </p:nvSpPr>
        <p:spPr>
          <a:xfrm>
            <a:off x="10152907" y="4537276"/>
            <a:ext cx="2039093" cy="1817227"/>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6"/>
          </p:nvPr>
        </p:nvSpPr>
        <p:spPr>
          <a:xfrm>
            <a:off x="8115275" y="4537276"/>
            <a:ext cx="2039093" cy="1817227"/>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2_Team brush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lvl1pPr>
              <a:defRPr>
                <a:solidFill>
                  <a:schemeClr val="tx2"/>
                </a:solidFill>
              </a:defRPr>
            </a:lvl1pPr>
          </a:lstStyle>
          <a:p>
            <a:fld id="{32C5FF11-DEB2-6A4C-B29A-BC46883118B8}" type="slidenum">
              <a:rPr lang="en-US" sz="1867" kern="0" smtClean="0">
                <a:solidFill>
                  <a:srgbClr val="64696E"/>
                </a:solidFill>
                <a:ea typeface="Arial"/>
                <a:cs typeface="Arial"/>
                <a:sym typeface="Arial"/>
              </a:rPr>
              <a:pPr/>
              <a:t>‹Nr.›</a:t>
            </a:fld>
            <a:endParaRPr lang="en-US" sz="1867" kern="0" dirty="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chemeClr val="tx2"/>
                </a:solidFill>
                <a:latin typeface="Raleway" charset="0"/>
                <a:ea typeface="Raleway" charset="0"/>
                <a:cs typeface="Raleway" charset="0"/>
              </a:defRPr>
            </a:lvl1pPr>
          </a:lstStyle>
          <a:p>
            <a:r>
              <a:rPr lang="en-US" sz="1867" kern="0" smtClean="0">
                <a:solidFill>
                  <a:srgbClr val="64696E"/>
                </a:solidFill>
                <a:sym typeface="Arial"/>
              </a:rPr>
              <a:t>www.yourcompany.com</a:t>
            </a:r>
            <a:endParaRPr lang="en-US" sz="1867" kern="0" dirty="0">
              <a:solidFill>
                <a:srgbClr val="64696E"/>
              </a:solidFill>
              <a:sym typeface="Arial"/>
            </a:endParaRPr>
          </a:p>
        </p:txBody>
      </p:sp>
      <p:sp>
        <p:nvSpPr>
          <p:cNvPr id="18" name="Picture Placeholder 2"/>
          <p:cNvSpPr>
            <a:spLocks noGrp="1"/>
          </p:cNvSpPr>
          <p:nvPr>
            <p:ph type="pic" sz="quarter" idx="14"/>
          </p:nvPr>
        </p:nvSpPr>
        <p:spPr>
          <a:xfrm>
            <a:off x="5069710" y="1702455"/>
            <a:ext cx="2438532" cy="4418292"/>
          </a:xfrm>
          <a:custGeom>
            <a:avLst/>
            <a:gdLst>
              <a:gd name="connsiteX0" fmla="*/ -7 w 2743200"/>
              <a:gd name="connsiteY0" fmla="*/ 1764170 h 2743200"/>
              <a:gd name="connsiteX1" fmla="*/ 422420 w 2743200"/>
              <a:gd name="connsiteY1" fmla="*/ 1220846 h 2743200"/>
              <a:gd name="connsiteX2" fmla="*/ 271661 w 2743200"/>
              <a:gd name="connsiteY2" fmla="*/ 543327 h 2743200"/>
              <a:gd name="connsiteX3" fmla="*/ 949180 w 2743200"/>
              <a:gd name="connsiteY3" fmla="*/ 543328 h 2743200"/>
              <a:gd name="connsiteX4" fmla="*/ 1371600 w 2743200"/>
              <a:gd name="connsiteY4" fmla="*/ 0 h 2743200"/>
              <a:gd name="connsiteX5" fmla="*/ 1794020 w 2743200"/>
              <a:gd name="connsiteY5" fmla="*/ 543328 h 2743200"/>
              <a:gd name="connsiteX6" fmla="*/ 2471539 w 2743200"/>
              <a:gd name="connsiteY6" fmla="*/ 543327 h 2743200"/>
              <a:gd name="connsiteX7" fmla="*/ 2320780 w 2743200"/>
              <a:gd name="connsiteY7" fmla="*/ 1220846 h 2743200"/>
              <a:gd name="connsiteX8" fmla="*/ 2743207 w 2743200"/>
              <a:gd name="connsiteY8" fmla="*/ 1764170 h 2743200"/>
              <a:gd name="connsiteX9" fmla="*/ 2132780 w 2743200"/>
              <a:gd name="connsiteY9" fmla="*/ 2065694 h 2743200"/>
              <a:gd name="connsiteX10" fmla="*/ 1982016 w 2743200"/>
              <a:gd name="connsiteY10" fmla="*/ 2743214 h 2743200"/>
              <a:gd name="connsiteX11" fmla="*/ 1371600 w 2743200"/>
              <a:gd name="connsiteY11" fmla="*/ 2441687 h 2743200"/>
              <a:gd name="connsiteX12" fmla="*/ 761184 w 2743200"/>
              <a:gd name="connsiteY12" fmla="*/ 2743214 h 2743200"/>
              <a:gd name="connsiteX13" fmla="*/ 610420 w 2743200"/>
              <a:gd name="connsiteY13" fmla="*/ 2065694 h 2743200"/>
              <a:gd name="connsiteX14" fmla="*/ -7 w 2743200"/>
              <a:gd name="connsiteY14" fmla="*/ 1764170 h 2743200"/>
              <a:gd name="connsiteX0" fmla="*/ 0 w 2743214"/>
              <a:gd name="connsiteY0" fmla="*/ 1764170 h 2743214"/>
              <a:gd name="connsiteX1" fmla="*/ 422427 w 2743214"/>
              <a:gd name="connsiteY1" fmla="*/ 1220846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402 w 2743214"/>
              <a:gd name="connsiteY1" fmla="*/ 897396 h 2743214"/>
              <a:gd name="connsiteX2" fmla="*/ 380863 w 2743214"/>
              <a:gd name="connsiteY2" fmla="*/ 656768 h 2743214"/>
              <a:gd name="connsiteX3" fmla="*/ 431984 w 2743214"/>
              <a:gd name="connsiteY3" fmla="*/ 270194 h 2743214"/>
              <a:gd name="connsiteX4" fmla="*/ 949187 w 2743214"/>
              <a:gd name="connsiteY4" fmla="*/ 543328 h 2743214"/>
              <a:gd name="connsiteX5" fmla="*/ 1371607 w 2743214"/>
              <a:gd name="connsiteY5" fmla="*/ 0 h 2743214"/>
              <a:gd name="connsiteX6" fmla="*/ 1794027 w 2743214"/>
              <a:gd name="connsiteY6" fmla="*/ 543328 h 2743214"/>
              <a:gd name="connsiteX7" fmla="*/ 2471546 w 2743214"/>
              <a:gd name="connsiteY7" fmla="*/ 543327 h 2743214"/>
              <a:gd name="connsiteX8" fmla="*/ 2320787 w 2743214"/>
              <a:gd name="connsiteY8" fmla="*/ 1220846 h 2743214"/>
              <a:gd name="connsiteX9" fmla="*/ 2743214 w 2743214"/>
              <a:gd name="connsiteY9" fmla="*/ 1764170 h 2743214"/>
              <a:gd name="connsiteX10" fmla="*/ 2132787 w 2743214"/>
              <a:gd name="connsiteY10" fmla="*/ 2065694 h 2743214"/>
              <a:gd name="connsiteX11" fmla="*/ 1982023 w 2743214"/>
              <a:gd name="connsiteY11" fmla="*/ 2743214 h 2743214"/>
              <a:gd name="connsiteX12" fmla="*/ 1371607 w 2743214"/>
              <a:gd name="connsiteY12" fmla="*/ 2441687 h 2743214"/>
              <a:gd name="connsiteX13" fmla="*/ 761191 w 2743214"/>
              <a:gd name="connsiteY13" fmla="*/ 2743214 h 2743214"/>
              <a:gd name="connsiteX14" fmla="*/ 610427 w 2743214"/>
              <a:gd name="connsiteY14" fmla="*/ 2065694 h 2743214"/>
              <a:gd name="connsiteX15" fmla="*/ 0 w 2743214"/>
              <a:gd name="connsiteY15" fmla="*/ 1764170 h 2743214"/>
              <a:gd name="connsiteX0" fmla="*/ 0 w 2743214"/>
              <a:gd name="connsiteY0" fmla="*/ 1764170 h 2743214"/>
              <a:gd name="connsiteX1" fmla="*/ 380402 w 2743214"/>
              <a:gd name="connsiteY1" fmla="*/ 897396 h 2743214"/>
              <a:gd name="connsiteX2" fmla="*/ 380863 w 2743214"/>
              <a:gd name="connsiteY2" fmla="*/ 656768 h 2743214"/>
              <a:gd name="connsiteX3" fmla="*/ 431984 w 2743214"/>
              <a:gd name="connsiteY3" fmla="*/ 270194 h 2743214"/>
              <a:gd name="connsiteX4" fmla="*/ 949187 w 2743214"/>
              <a:gd name="connsiteY4" fmla="*/ 543328 h 2743214"/>
              <a:gd name="connsiteX5" fmla="*/ 1371607 w 2743214"/>
              <a:gd name="connsiteY5" fmla="*/ 0 h 2743214"/>
              <a:gd name="connsiteX6" fmla="*/ 1794027 w 2743214"/>
              <a:gd name="connsiteY6" fmla="*/ 543328 h 2743214"/>
              <a:gd name="connsiteX7" fmla="*/ 2471546 w 2743214"/>
              <a:gd name="connsiteY7" fmla="*/ 543327 h 2743214"/>
              <a:gd name="connsiteX8" fmla="*/ 2320787 w 2743214"/>
              <a:gd name="connsiteY8" fmla="*/ 1220846 h 2743214"/>
              <a:gd name="connsiteX9" fmla="*/ 2743214 w 2743214"/>
              <a:gd name="connsiteY9" fmla="*/ 1764170 h 2743214"/>
              <a:gd name="connsiteX10" fmla="*/ 2132787 w 2743214"/>
              <a:gd name="connsiteY10" fmla="*/ 2065694 h 2743214"/>
              <a:gd name="connsiteX11" fmla="*/ 1982023 w 2743214"/>
              <a:gd name="connsiteY11" fmla="*/ 2743214 h 2743214"/>
              <a:gd name="connsiteX12" fmla="*/ 1371607 w 2743214"/>
              <a:gd name="connsiteY12" fmla="*/ 2441687 h 2743214"/>
              <a:gd name="connsiteX13" fmla="*/ 761191 w 2743214"/>
              <a:gd name="connsiteY13" fmla="*/ 2743214 h 2743214"/>
              <a:gd name="connsiteX14" fmla="*/ 610427 w 2743214"/>
              <a:gd name="connsiteY14" fmla="*/ 2065694 h 2743214"/>
              <a:gd name="connsiteX15" fmla="*/ 0 w 2743214"/>
              <a:gd name="connsiteY15" fmla="*/ 1764170 h 2743214"/>
              <a:gd name="connsiteX0" fmla="*/ 5722 w 2748936"/>
              <a:gd name="connsiteY0" fmla="*/ 1764170 h 2743214"/>
              <a:gd name="connsiteX1" fmla="*/ 469252 w 2748936"/>
              <a:gd name="connsiteY1" fmla="*/ 915209 h 2743214"/>
              <a:gd name="connsiteX2" fmla="*/ 386124 w 2748936"/>
              <a:gd name="connsiteY2" fmla="*/ 897396 h 2743214"/>
              <a:gd name="connsiteX3" fmla="*/ 386585 w 2748936"/>
              <a:gd name="connsiteY3" fmla="*/ 656768 h 2743214"/>
              <a:gd name="connsiteX4" fmla="*/ 437706 w 2748936"/>
              <a:gd name="connsiteY4" fmla="*/ 270194 h 2743214"/>
              <a:gd name="connsiteX5" fmla="*/ 954909 w 2748936"/>
              <a:gd name="connsiteY5" fmla="*/ 543328 h 2743214"/>
              <a:gd name="connsiteX6" fmla="*/ 1377329 w 2748936"/>
              <a:gd name="connsiteY6" fmla="*/ 0 h 2743214"/>
              <a:gd name="connsiteX7" fmla="*/ 1799749 w 2748936"/>
              <a:gd name="connsiteY7" fmla="*/ 543328 h 2743214"/>
              <a:gd name="connsiteX8" fmla="*/ 2477268 w 2748936"/>
              <a:gd name="connsiteY8" fmla="*/ 543327 h 2743214"/>
              <a:gd name="connsiteX9" fmla="*/ 2326509 w 2748936"/>
              <a:gd name="connsiteY9" fmla="*/ 1220846 h 2743214"/>
              <a:gd name="connsiteX10" fmla="*/ 2748936 w 2748936"/>
              <a:gd name="connsiteY10" fmla="*/ 1764170 h 2743214"/>
              <a:gd name="connsiteX11" fmla="*/ 2138509 w 2748936"/>
              <a:gd name="connsiteY11" fmla="*/ 2065694 h 2743214"/>
              <a:gd name="connsiteX12" fmla="*/ 1987745 w 2748936"/>
              <a:gd name="connsiteY12" fmla="*/ 2743214 h 2743214"/>
              <a:gd name="connsiteX13" fmla="*/ 1377329 w 2748936"/>
              <a:gd name="connsiteY13" fmla="*/ 2441687 h 2743214"/>
              <a:gd name="connsiteX14" fmla="*/ 766913 w 2748936"/>
              <a:gd name="connsiteY14" fmla="*/ 2743214 h 2743214"/>
              <a:gd name="connsiteX15" fmla="*/ 616149 w 2748936"/>
              <a:gd name="connsiteY15" fmla="*/ 2065694 h 2743214"/>
              <a:gd name="connsiteX16" fmla="*/ 5722 w 2748936"/>
              <a:gd name="connsiteY16"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5965 w 2749179"/>
              <a:gd name="connsiteY17"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5965 w 2749179"/>
              <a:gd name="connsiteY17"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237927 w 2749179"/>
              <a:gd name="connsiteY17" fmla="*/ 2239308 h 2743214"/>
              <a:gd name="connsiteX18" fmla="*/ 5965 w 2749179"/>
              <a:gd name="connsiteY18" fmla="*/ 1764170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76646 w 2386410"/>
              <a:gd name="connsiteY0" fmla="*/ 1989801 h 2743214"/>
              <a:gd name="connsiteX1" fmla="*/ 59224 w 2386410"/>
              <a:gd name="connsiteY1" fmla="*/ 1782108 h 2743214"/>
              <a:gd name="connsiteX2" fmla="*/ 106726 w 2386410"/>
              <a:gd name="connsiteY2" fmla="*/ 915209 h 2743214"/>
              <a:gd name="connsiteX3" fmla="*/ 23598 w 2386410"/>
              <a:gd name="connsiteY3" fmla="*/ 897396 h 2743214"/>
              <a:gd name="connsiteX4" fmla="*/ 24059 w 2386410"/>
              <a:gd name="connsiteY4" fmla="*/ 656768 h 2743214"/>
              <a:gd name="connsiteX5" fmla="*/ 75180 w 2386410"/>
              <a:gd name="connsiteY5" fmla="*/ 270194 h 2743214"/>
              <a:gd name="connsiteX6" fmla="*/ 592383 w 2386410"/>
              <a:gd name="connsiteY6" fmla="*/ 543328 h 2743214"/>
              <a:gd name="connsiteX7" fmla="*/ 1014803 w 2386410"/>
              <a:gd name="connsiteY7" fmla="*/ 0 h 2743214"/>
              <a:gd name="connsiteX8" fmla="*/ 1437223 w 2386410"/>
              <a:gd name="connsiteY8" fmla="*/ 543328 h 2743214"/>
              <a:gd name="connsiteX9" fmla="*/ 2114742 w 2386410"/>
              <a:gd name="connsiteY9" fmla="*/ 543327 h 2743214"/>
              <a:gd name="connsiteX10" fmla="*/ 1963983 w 2386410"/>
              <a:gd name="connsiteY10" fmla="*/ 1220846 h 2743214"/>
              <a:gd name="connsiteX11" fmla="*/ 2386410 w 2386410"/>
              <a:gd name="connsiteY11" fmla="*/ 1764170 h 2743214"/>
              <a:gd name="connsiteX12" fmla="*/ 1775983 w 2386410"/>
              <a:gd name="connsiteY12" fmla="*/ 2065694 h 2743214"/>
              <a:gd name="connsiteX13" fmla="*/ 1625219 w 2386410"/>
              <a:gd name="connsiteY13" fmla="*/ 2743214 h 2743214"/>
              <a:gd name="connsiteX14" fmla="*/ 1014803 w 2386410"/>
              <a:gd name="connsiteY14" fmla="*/ 2441687 h 2743214"/>
              <a:gd name="connsiteX15" fmla="*/ 404387 w 2386410"/>
              <a:gd name="connsiteY15" fmla="*/ 2743214 h 2743214"/>
              <a:gd name="connsiteX16" fmla="*/ 253623 w 2386410"/>
              <a:gd name="connsiteY16" fmla="*/ 2065694 h 2743214"/>
              <a:gd name="connsiteX17" fmla="*/ 35475 w 2386410"/>
              <a:gd name="connsiteY17" fmla="*/ 1847423 h 2743214"/>
              <a:gd name="connsiteX18" fmla="*/ 76646 w 2386410"/>
              <a:gd name="connsiteY18" fmla="*/ 1989801 h 2743214"/>
              <a:gd name="connsiteX0" fmla="*/ 125314 w 2435078"/>
              <a:gd name="connsiteY0" fmla="*/ 1989801 h 2743214"/>
              <a:gd name="connsiteX1" fmla="*/ 107892 w 2435078"/>
              <a:gd name="connsiteY1" fmla="*/ 1782108 h 2743214"/>
              <a:gd name="connsiteX2" fmla="*/ 155394 w 2435078"/>
              <a:gd name="connsiteY2" fmla="*/ 915209 h 2743214"/>
              <a:gd name="connsiteX3" fmla="*/ 72266 w 2435078"/>
              <a:gd name="connsiteY3" fmla="*/ 897396 h 2743214"/>
              <a:gd name="connsiteX4" fmla="*/ 72727 w 2435078"/>
              <a:gd name="connsiteY4" fmla="*/ 656768 h 2743214"/>
              <a:gd name="connsiteX5" fmla="*/ 123848 w 2435078"/>
              <a:gd name="connsiteY5" fmla="*/ 270194 h 2743214"/>
              <a:gd name="connsiteX6" fmla="*/ 641051 w 2435078"/>
              <a:gd name="connsiteY6" fmla="*/ 543328 h 2743214"/>
              <a:gd name="connsiteX7" fmla="*/ 1063471 w 2435078"/>
              <a:gd name="connsiteY7" fmla="*/ 0 h 2743214"/>
              <a:gd name="connsiteX8" fmla="*/ 1485891 w 2435078"/>
              <a:gd name="connsiteY8" fmla="*/ 543328 h 2743214"/>
              <a:gd name="connsiteX9" fmla="*/ 2163410 w 2435078"/>
              <a:gd name="connsiteY9" fmla="*/ 543327 h 2743214"/>
              <a:gd name="connsiteX10" fmla="*/ 2012651 w 2435078"/>
              <a:gd name="connsiteY10" fmla="*/ 1220846 h 2743214"/>
              <a:gd name="connsiteX11" fmla="*/ 2435078 w 2435078"/>
              <a:gd name="connsiteY11" fmla="*/ 1764170 h 2743214"/>
              <a:gd name="connsiteX12" fmla="*/ 1824651 w 2435078"/>
              <a:gd name="connsiteY12" fmla="*/ 2065694 h 2743214"/>
              <a:gd name="connsiteX13" fmla="*/ 1673887 w 2435078"/>
              <a:gd name="connsiteY13" fmla="*/ 2743214 h 2743214"/>
              <a:gd name="connsiteX14" fmla="*/ 1063471 w 2435078"/>
              <a:gd name="connsiteY14" fmla="*/ 2441687 h 2743214"/>
              <a:gd name="connsiteX15" fmla="*/ 453055 w 2435078"/>
              <a:gd name="connsiteY15" fmla="*/ 2743214 h 2743214"/>
              <a:gd name="connsiteX16" fmla="*/ 302291 w 2435078"/>
              <a:gd name="connsiteY16" fmla="*/ 2065694 h 2743214"/>
              <a:gd name="connsiteX17" fmla="*/ 84143 w 2435078"/>
              <a:gd name="connsiteY17" fmla="*/ 1847423 h 2743214"/>
              <a:gd name="connsiteX18" fmla="*/ 125314 w 2435078"/>
              <a:gd name="connsiteY18" fmla="*/ 1989801 h 2743214"/>
              <a:gd name="connsiteX0" fmla="*/ 217523 w 2527287"/>
              <a:gd name="connsiteY0" fmla="*/ 1989801 h 2743214"/>
              <a:gd name="connsiteX1" fmla="*/ 200101 w 2527287"/>
              <a:gd name="connsiteY1" fmla="*/ 1782108 h 2743214"/>
              <a:gd name="connsiteX2" fmla="*/ 247603 w 2527287"/>
              <a:gd name="connsiteY2" fmla="*/ 915209 h 2743214"/>
              <a:gd name="connsiteX3" fmla="*/ 164475 w 2527287"/>
              <a:gd name="connsiteY3" fmla="*/ 897396 h 2743214"/>
              <a:gd name="connsiteX4" fmla="*/ 164936 w 2527287"/>
              <a:gd name="connsiteY4" fmla="*/ 656768 h 2743214"/>
              <a:gd name="connsiteX5" fmla="*/ 216057 w 2527287"/>
              <a:gd name="connsiteY5" fmla="*/ 270194 h 2743214"/>
              <a:gd name="connsiteX6" fmla="*/ 733260 w 2527287"/>
              <a:gd name="connsiteY6" fmla="*/ 543328 h 2743214"/>
              <a:gd name="connsiteX7" fmla="*/ 1155680 w 2527287"/>
              <a:gd name="connsiteY7" fmla="*/ 0 h 2743214"/>
              <a:gd name="connsiteX8" fmla="*/ 1578100 w 2527287"/>
              <a:gd name="connsiteY8" fmla="*/ 543328 h 2743214"/>
              <a:gd name="connsiteX9" fmla="*/ 2255619 w 2527287"/>
              <a:gd name="connsiteY9" fmla="*/ 543327 h 2743214"/>
              <a:gd name="connsiteX10" fmla="*/ 2104860 w 2527287"/>
              <a:gd name="connsiteY10" fmla="*/ 1220846 h 2743214"/>
              <a:gd name="connsiteX11" fmla="*/ 2527287 w 2527287"/>
              <a:gd name="connsiteY11" fmla="*/ 1764170 h 2743214"/>
              <a:gd name="connsiteX12" fmla="*/ 1916860 w 2527287"/>
              <a:gd name="connsiteY12" fmla="*/ 2065694 h 2743214"/>
              <a:gd name="connsiteX13" fmla="*/ 1766096 w 2527287"/>
              <a:gd name="connsiteY13" fmla="*/ 2743214 h 2743214"/>
              <a:gd name="connsiteX14" fmla="*/ 1155680 w 2527287"/>
              <a:gd name="connsiteY14" fmla="*/ 2441687 h 2743214"/>
              <a:gd name="connsiteX15" fmla="*/ 545264 w 2527287"/>
              <a:gd name="connsiteY15" fmla="*/ 2743214 h 2743214"/>
              <a:gd name="connsiteX16" fmla="*/ 133243 w 2527287"/>
              <a:gd name="connsiteY16" fmla="*/ 2730713 h 2743214"/>
              <a:gd name="connsiteX17" fmla="*/ 176352 w 2527287"/>
              <a:gd name="connsiteY17" fmla="*/ 1847423 h 2743214"/>
              <a:gd name="connsiteX18" fmla="*/ 217523 w 2527287"/>
              <a:gd name="connsiteY18" fmla="*/ 1989801 h 2743214"/>
              <a:gd name="connsiteX0" fmla="*/ 217523 w 2527287"/>
              <a:gd name="connsiteY0" fmla="*/ 1989801 h 2743214"/>
              <a:gd name="connsiteX1" fmla="*/ 200101 w 2527287"/>
              <a:gd name="connsiteY1" fmla="*/ 1782108 h 2743214"/>
              <a:gd name="connsiteX2" fmla="*/ 247603 w 2527287"/>
              <a:gd name="connsiteY2" fmla="*/ 915209 h 2743214"/>
              <a:gd name="connsiteX3" fmla="*/ 164475 w 2527287"/>
              <a:gd name="connsiteY3" fmla="*/ 897396 h 2743214"/>
              <a:gd name="connsiteX4" fmla="*/ 164936 w 2527287"/>
              <a:gd name="connsiteY4" fmla="*/ 656768 h 2743214"/>
              <a:gd name="connsiteX5" fmla="*/ 216057 w 2527287"/>
              <a:gd name="connsiteY5" fmla="*/ 270194 h 2743214"/>
              <a:gd name="connsiteX6" fmla="*/ 733260 w 2527287"/>
              <a:gd name="connsiteY6" fmla="*/ 543328 h 2743214"/>
              <a:gd name="connsiteX7" fmla="*/ 1155680 w 2527287"/>
              <a:gd name="connsiteY7" fmla="*/ 0 h 2743214"/>
              <a:gd name="connsiteX8" fmla="*/ 1578100 w 2527287"/>
              <a:gd name="connsiteY8" fmla="*/ 543328 h 2743214"/>
              <a:gd name="connsiteX9" fmla="*/ 2255619 w 2527287"/>
              <a:gd name="connsiteY9" fmla="*/ 543327 h 2743214"/>
              <a:gd name="connsiteX10" fmla="*/ 2104860 w 2527287"/>
              <a:gd name="connsiteY10" fmla="*/ 1220846 h 2743214"/>
              <a:gd name="connsiteX11" fmla="*/ 2527287 w 2527287"/>
              <a:gd name="connsiteY11" fmla="*/ 1764170 h 2743214"/>
              <a:gd name="connsiteX12" fmla="*/ 1916860 w 2527287"/>
              <a:gd name="connsiteY12" fmla="*/ 2065694 h 2743214"/>
              <a:gd name="connsiteX13" fmla="*/ 1766096 w 2527287"/>
              <a:gd name="connsiteY13" fmla="*/ 2743214 h 2743214"/>
              <a:gd name="connsiteX14" fmla="*/ 1155680 w 2527287"/>
              <a:gd name="connsiteY14" fmla="*/ 2441687 h 2743214"/>
              <a:gd name="connsiteX15" fmla="*/ 545264 w 2527287"/>
              <a:gd name="connsiteY15" fmla="*/ 2743214 h 2743214"/>
              <a:gd name="connsiteX16" fmla="*/ 133243 w 2527287"/>
              <a:gd name="connsiteY16" fmla="*/ 2730713 h 2743214"/>
              <a:gd name="connsiteX17" fmla="*/ 176352 w 2527287"/>
              <a:gd name="connsiteY17" fmla="*/ 1847423 h 2743214"/>
              <a:gd name="connsiteX18" fmla="*/ 217523 w 2527287"/>
              <a:gd name="connsiteY18" fmla="*/ 1989801 h 2743214"/>
              <a:gd name="connsiteX0" fmla="*/ 168643 w 2478407"/>
              <a:gd name="connsiteY0" fmla="*/ 1989801 h 2743214"/>
              <a:gd name="connsiteX1" fmla="*/ 151221 w 2478407"/>
              <a:gd name="connsiteY1" fmla="*/ 1782108 h 2743214"/>
              <a:gd name="connsiteX2" fmla="*/ 198723 w 2478407"/>
              <a:gd name="connsiteY2" fmla="*/ 915209 h 2743214"/>
              <a:gd name="connsiteX3" fmla="*/ 115595 w 2478407"/>
              <a:gd name="connsiteY3" fmla="*/ 897396 h 2743214"/>
              <a:gd name="connsiteX4" fmla="*/ 116056 w 2478407"/>
              <a:gd name="connsiteY4" fmla="*/ 656768 h 2743214"/>
              <a:gd name="connsiteX5" fmla="*/ 167177 w 2478407"/>
              <a:gd name="connsiteY5" fmla="*/ 270194 h 2743214"/>
              <a:gd name="connsiteX6" fmla="*/ 684380 w 2478407"/>
              <a:gd name="connsiteY6" fmla="*/ 543328 h 2743214"/>
              <a:gd name="connsiteX7" fmla="*/ 1106800 w 2478407"/>
              <a:gd name="connsiteY7" fmla="*/ 0 h 2743214"/>
              <a:gd name="connsiteX8" fmla="*/ 1529220 w 2478407"/>
              <a:gd name="connsiteY8" fmla="*/ 543328 h 2743214"/>
              <a:gd name="connsiteX9" fmla="*/ 2206739 w 2478407"/>
              <a:gd name="connsiteY9" fmla="*/ 543327 h 2743214"/>
              <a:gd name="connsiteX10" fmla="*/ 2055980 w 2478407"/>
              <a:gd name="connsiteY10" fmla="*/ 1220846 h 2743214"/>
              <a:gd name="connsiteX11" fmla="*/ 2478407 w 2478407"/>
              <a:gd name="connsiteY11" fmla="*/ 1764170 h 2743214"/>
              <a:gd name="connsiteX12" fmla="*/ 1867980 w 2478407"/>
              <a:gd name="connsiteY12" fmla="*/ 2065694 h 2743214"/>
              <a:gd name="connsiteX13" fmla="*/ 1717216 w 2478407"/>
              <a:gd name="connsiteY13" fmla="*/ 2743214 h 2743214"/>
              <a:gd name="connsiteX14" fmla="*/ 1106800 w 2478407"/>
              <a:gd name="connsiteY14" fmla="*/ 2441687 h 2743214"/>
              <a:gd name="connsiteX15" fmla="*/ 496384 w 2478407"/>
              <a:gd name="connsiteY15" fmla="*/ 2743214 h 2743214"/>
              <a:gd name="connsiteX16" fmla="*/ 84363 w 2478407"/>
              <a:gd name="connsiteY16" fmla="*/ 2730713 h 2743214"/>
              <a:gd name="connsiteX17" fmla="*/ 127472 w 2478407"/>
              <a:gd name="connsiteY17" fmla="*/ 1847423 h 2743214"/>
              <a:gd name="connsiteX18" fmla="*/ 168643 w 2478407"/>
              <a:gd name="connsiteY18" fmla="*/ 1989801 h 2743214"/>
              <a:gd name="connsiteX0" fmla="*/ 182447 w 2492211"/>
              <a:gd name="connsiteY0" fmla="*/ 1989801 h 2743214"/>
              <a:gd name="connsiteX1" fmla="*/ 165025 w 2492211"/>
              <a:gd name="connsiteY1" fmla="*/ 1782108 h 2743214"/>
              <a:gd name="connsiteX2" fmla="*/ 212527 w 2492211"/>
              <a:gd name="connsiteY2" fmla="*/ 915209 h 2743214"/>
              <a:gd name="connsiteX3" fmla="*/ 129399 w 2492211"/>
              <a:gd name="connsiteY3" fmla="*/ 897396 h 2743214"/>
              <a:gd name="connsiteX4" fmla="*/ 129860 w 2492211"/>
              <a:gd name="connsiteY4" fmla="*/ 656768 h 2743214"/>
              <a:gd name="connsiteX5" fmla="*/ 180981 w 2492211"/>
              <a:gd name="connsiteY5" fmla="*/ 270194 h 2743214"/>
              <a:gd name="connsiteX6" fmla="*/ 698184 w 2492211"/>
              <a:gd name="connsiteY6" fmla="*/ 543328 h 2743214"/>
              <a:gd name="connsiteX7" fmla="*/ 1120604 w 2492211"/>
              <a:gd name="connsiteY7" fmla="*/ 0 h 2743214"/>
              <a:gd name="connsiteX8" fmla="*/ 1543024 w 2492211"/>
              <a:gd name="connsiteY8" fmla="*/ 543328 h 2743214"/>
              <a:gd name="connsiteX9" fmla="*/ 2220543 w 2492211"/>
              <a:gd name="connsiteY9" fmla="*/ 543327 h 2743214"/>
              <a:gd name="connsiteX10" fmla="*/ 2069784 w 2492211"/>
              <a:gd name="connsiteY10" fmla="*/ 1220846 h 2743214"/>
              <a:gd name="connsiteX11" fmla="*/ 2492211 w 2492211"/>
              <a:gd name="connsiteY11" fmla="*/ 1764170 h 2743214"/>
              <a:gd name="connsiteX12" fmla="*/ 1881784 w 2492211"/>
              <a:gd name="connsiteY12" fmla="*/ 2065694 h 2743214"/>
              <a:gd name="connsiteX13" fmla="*/ 1731020 w 2492211"/>
              <a:gd name="connsiteY13" fmla="*/ 2743214 h 2743214"/>
              <a:gd name="connsiteX14" fmla="*/ 1120604 w 2492211"/>
              <a:gd name="connsiteY14" fmla="*/ 2441687 h 2743214"/>
              <a:gd name="connsiteX15" fmla="*/ 510188 w 2492211"/>
              <a:gd name="connsiteY15" fmla="*/ 2743214 h 2743214"/>
              <a:gd name="connsiteX16" fmla="*/ 80354 w 2492211"/>
              <a:gd name="connsiteY16" fmla="*/ 2107259 h 2743214"/>
              <a:gd name="connsiteX17" fmla="*/ 141276 w 2492211"/>
              <a:gd name="connsiteY17" fmla="*/ 1847423 h 2743214"/>
              <a:gd name="connsiteX18" fmla="*/ 182447 w 2492211"/>
              <a:gd name="connsiteY18" fmla="*/ 1989801 h 2743214"/>
              <a:gd name="connsiteX0" fmla="*/ 184728 w 2494492"/>
              <a:gd name="connsiteY0" fmla="*/ 1989801 h 2743214"/>
              <a:gd name="connsiteX1" fmla="*/ 167306 w 2494492"/>
              <a:gd name="connsiteY1" fmla="*/ 1782108 h 2743214"/>
              <a:gd name="connsiteX2" fmla="*/ 214808 w 2494492"/>
              <a:gd name="connsiteY2" fmla="*/ 915209 h 2743214"/>
              <a:gd name="connsiteX3" fmla="*/ 131680 w 2494492"/>
              <a:gd name="connsiteY3" fmla="*/ 897396 h 2743214"/>
              <a:gd name="connsiteX4" fmla="*/ 132141 w 2494492"/>
              <a:gd name="connsiteY4" fmla="*/ 656768 h 2743214"/>
              <a:gd name="connsiteX5" fmla="*/ 183262 w 2494492"/>
              <a:gd name="connsiteY5" fmla="*/ 270194 h 2743214"/>
              <a:gd name="connsiteX6" fmla="*/ 700465 w 2494492"/>
              <a:gd name="connsiteY6" fmla="*/ 543328 h 2743214"/>
              <a:gd name="connsiteX7" fmla="*/ 1122885 w 2494492"/>
              <a:gd name="connsiteY7" fmla="*/ 0 h 2743214"/>
              <a:gd name="connsiteX8" fmla="*/ 1545305 w 2494492"/>
              <a:gd name="connsiteY8" fmla="*/ 543328 h 2743214"/>
              <a:gd name="connsiteX9" fmla="*/ 2222824 w 2494492"/>
              <a:gd name="connsiteY9" fmla="*/ 543327 h 2743214"/>
              <a:gd name="connsiteX10" fmla="*/ 2072065 w 2494492"/>
              <a:gd name="connsiteY10" fmla="*/ 1220846 h 2743214"/>
              <a:gd name="connsiteX11" fmla="*/ 2494492 w 2494492"/>
              <a:gd name="connsiteY11" fmla="*/ 1764170 h 2743214"/>
              <a:gd name="connsiteX12" fmla="*/ 1884065 w 2494492"/>
              <a:gd name="connsiteY12" fmla="*/ 2065694 h 2743214"/>
              <a:gd name="connsiteX13" fmla="*/ 1733301 w 2494492"/>
              <a:gd name="connsiteY13" fmla="*/ 2743214 h 2743214"/>
              <a:gd name="connsiteX14" fmla="*/ 1122885 w 2494492"/>
              <a:gd name="connsiteY14" fmla="*/ 2441687 h 2743214"/>
              <a:gd name="connsiteX15" fmla="*/ 512469 w 2494492"/>
              <a:gd name="connsiteY15" fmla="*/ 2743214 h 2743214"/>
              <a:gd name="connsiteX16" fmla="*/ 82635 w 2494492"/>
              <a:gd name="connsiteY16" fmla="*/ 2107259 h 2743214"/>
              <a:gd name="connsiteX17" fmla="*/ 143557 w 2494492"/>
              <a:gd name="connsiteY17" fmla="*/ 1847423 h 2743214"/>
              <a:gd name="connsiteX18" fmla="*/ 184728 w 2494492"/>
              <a:gd name="connsiteY18" fmla="*/ 1989801 h 2743214"/>
              <a:gd name="connsiteX0" fmla="*/ 107583 w 2417347"/>
              <a:gd name="connsiteY0" fmla="*/ 1989801 h 2743214"/>
              <a:gd name="connsiteX1" fmla="*/ 90161 w 2417347"/>
              <a:gd name="connsiteY1" fmla="*/ 1782108 h 2743214"/>
              <a:gd name="connsiteX2" fmla="*/ 137663 w 2417347"/>
              <a:gd name="connsiteY2" fmla="*/ 915209 h 2743214"/>
              <a:gd name="connsiteX3" fmla="*/ 54535 w 2417347"/>
              <a:gd name="connsiteY3" fmla="*/ 897396 h 2743214"/>
              <a:gd name="connsiteX4" fmla="*/ 54996 w 2417347"/>
              <a:gd name="connsiteY4" fmla="*/ 656768 h 2743214"/>
              <a:gd name="connsiteX5" fmla="*/ 106117 w 2417347"/>
              <a:gd name="connsiteY5" fmla="*/ 270194 h 2743214"/>
              <a:gd name="connsiteX6" fmla="*/ 623320 w 2417347"/>
              <a:gd name="connsiteY6" fmla="*/ 543328 h 2743214"/>
              <a:gd name="connsiteX7" fmla="*/ 1045740 w 2417347"/>
              <a:gd name="connsiteY7" fmla="*/ 0 h 2743214"/>
              <a:gd name="connsiteX8" fmla="*/ 1468160 w 2417347"/>
              <a:gd name="connsiteY8" fmla="*/ 543328 h 2743214"/>
              <a:gd name="connsiteX9" fmla="*/ 2145679 w 2417347"/>
              <a:gd name="connsiteY9" fmla="*/ 543327 h 2743214"/>
              <a:gd name="connsiteX10" fmla="*/ 1994920 w 2417347"/>
              <a:gd name="connsiteY10" fmla="*/ 1220846 h 2743214"/>
              <a:gd name="connsiteX11" fmla="*/ 2417347 w 2417347"/>
              <a:gd name="connsiteY11" fmla="*/ 1764170 h 2743214"/>
              <a:gd name="connsiteX12" fmla="*/ 1806920 w 2417347"/>
              <a:gd name="connsiteY12" fmla="*/ 2065694 h 2743214"/>
              <a:gd name="connsiteX13" fmla="*/ 1656156 w 2417347"/>
              <a:gd name="connsiteY13" fmla="*/ 2743214 h 2743214"/>
              <a:gd name="connsiteX14" fmla="*/ 1045740 w 2417347"/>
              <a:gd name="connsiteY14" fmla="*/ 2441687 h 2743214"/>
              <a:gd name="connsiteX15" fmla="*/ 435324 w 2417347"/>
              <a:gd name="connsiteY15" fmla="*/ 2743214 h 2743214"/>
              <a:gd name="connsiteX16" fmla="*/ 5490 w 2417347"/>
              <a:gd name="connsiteY16" fmla="*/ 2107259 h 2743214"/>
              <a:gd name="connsiteX17" fmla="*/ 66412 w 2417347"/>
              <a:gd name="connsiteY17" fmla="*/ 1847423 h 2743214"/>
              <a:gd name="connsiteX18" fmla="*/ 107583 w 2417347"/>
              <a:gd name="connsiteY18" fmla="*/ 1989801 h 2743214"/>
              <a:gd name="connsiteX0" fmla="*/ 102093 w 2411857"/>
              <a:gd name="connsiteY0" fmla="*/ 1989801 h 2743214"/>
              <a:gd name="connsiteX1" fmla="*/ 84671 w 2411857"/>
              <a:gd name="connsiteY1" fmla="*/ 1782108 h 2743214"/>
              <a:gd name="connsiteX2" fmla="*/ 132173 w 2411857"/>
              <a:gd name="connsiteY2" fmla="*/ 915209 h 2743214"/>
              <a:gd name="connsiteX3" fmla="*/ 49045 w 2411857"/>
              <a:gd name="connsiteY3" fmla="*/ 897396 h 2743214"/>
              <a:gd name="connsiteX4" fmla="*/ 49506 w 2411857"/>
              <a:gd name="connsiteY4" fmla="*/ 656768 h 2743214"/>
              <a:gd name="connsiteX5" fmla="*/ 100627 w 2411857"/>
              <a:gd name="connsiteY5" fmla="*/ 270194 h 2743214"/>
              <a:gd name="connsiteX6" fmla="*/ 617830 w 2411857"/>
              <a:gd name="connsiteY6" fmla="*/ 543328 h 2743214"/>
              <a:gd name="connsiteX7" fmla="*/ 1040250 w 2411857"/>
              <a:gd name="connsiteY7" fmla="*/ 0 h 2743214"/>
              <a:gd name="connsiteX8" fmla="*/ 1462670 w 2411857"/>
              <a:gd name="connsiteY8" fmla="*/ 543328 h 2743214"/>
              <a:gd name="connsiteX9" fmla="*/ 2140189 w 2411857"/>
              <a:gd name="connsiteY9" fmla="*/ 543327 h 2743214"/>
              <a:gd name="connsiteX10" fmla="*/ 1989430 w 2411857"/>
              <a:gd name="connsiteY10" fmla="*/ 1220846 h 2743214"/>
              <a:gd name="connsiteX11" fmla="*/ 2411857 w 2411857"/>
              <a:gd name="connsiteY11" fmla="*/ 1764170 h 2743214"/>
              <a:gd name="connsiteX12" fmla="*/ 1801430 w 2411857"/>
              <a:gd name="connsiteY12" fmla="*/ 2065694 h 2743214"/>
              <a:gd name="connsiteX13" fmla="*/ 1650666 w 2411857"/>
              <a:gd name="connsiteY13" fmla="*/ 2743214 h 2743214"/>
              <a:gd name="connsiteX14" fmla="*/ 1040250 w 2411857"/>
              <a:gd name="connsiteY14" fmla="*/ 2441687 h 2743214"/>
              <a:gd name="connsiteX15" fmla="*/ 429834 w 2411857"/>
              <a:gd name="connsiteY15" fmla="*/ 2743214 h 2743214"/>
              <a:gd name="connsiteX16" fmla="*/ 0 w 2411857"/>
              <a:gd name="connsiteY16" fmla="*/ 2107259 h 2743214"/>
              <a:gd name="connsiteX17" fmla="*/ 60922 w 2411857"/>
              <a:gd name="connsiteY17" fmla="*/ 1847423 h 2743214"/>
              <a:gd name="connsiteX18" fmla="*/ 102093 w 2411857"/>
              <a:gd name="connsiteY18" fmla="*/ 1989801 h 2743214"/>
              <a:gd name="connsiteX0" fmla="*/ 96155 w 2405919"/>
              <a:gd name="connsiteY0" fmla="*/ 1989801 h 2743214"/>
              <a:gd name="connsiteX1" fmla="*/ 78733 w 2405919"/>
              <a:gd name="connsiteY1" fmla="*/ 1782108 h 2743214"/>
              <a:gd name="connsiteX2" fmla="*/ 126235 w 2405919"/>
              <a:gd name="connsiteY2" fmla="*/ 915209 h 2743214"/>
              <a:gd name="connsiteX3" fmla="*/ 43107 w 2405919"/>
              <a:gd name="connsiteY3" fmla="*/ 897396 h 2743214"/>
              <a:gd name="connsiteX4" fmla="*/ 43568 w 2405919"/>
              <a:gd name="connsiteY4" fmla="*/ 656768 h 2743214"/>
              <a:gd name="connsiteX5" fmla="*/ 94689 w 2405919"/>
              <a:gd name="connsiteY5" fmla="*/ 270194 h 2743214"/>
              <a:gd name="connsiteX6" fmla="*/ 611892 w 2405919"/>
              <a:gd name="connsiteY6" fmla="*/ 543328 h 2743214"/>
              <a:gd name="connsiteX7" fmla="*/ 1034312 w 2405919"/>
              <a:gd name="connsiteY7" fmla="*/ 0 h 2743214"/>
              <a:gd name="connsiteX8" fmla="*/ 1456732 w 2405919"/>
              <a:gd name="connsiteY8" fmla="*/ 543328 h 2743214"/>
              <a:gd name="connsiteX9" fmla="*/ 2134251 w 2405919"/>
              <a:gd name="connsiteY9" fmla="*/ 543327 h 2743214"/>
              <a:gd name="connsiteX10" fmla="*/ 1983492 w 2405919"/>
              <a:gd name="connsiteY10" fmla="*/ 1220846 h 2743214"/>
              <a:gd name="connsiteX11" fmla="*/ 2405919 w 2405919"/>
              <a:gd name="connsiteY11" fmla="*/ 1764170 h 2743214"/>
              <a:gd name="connsiteX12" fmla="*/ 1795492 w 2405919"/>
              <a:gd name="connsiteY12" fmla="*/ 2065694 h 2743214"/>
              <a:gd name="connsiteX13" fmla="*/ 1644728 w 2405919"/>
              <a:gd name="connsiteY13" fmla="*/ 2743214 h 2743214"/>
              <a:gd name="connsiteX14" fmla="*/ 1034312 w 2405919"/>
              <a:gd name="connsiteY14" fmla="*/ 2441687 h 2743214"/>
              <a:gd name="connsiteX15" fmla="*/ 423896 w 2405919"/>
              <a:gd name="connsiteY15" fmla="*/ 2743214 h 2743214"/>
              <a:gd name="connsiteX16" fmla="*/ 0 w 2405919"/>
              <a:gd name="connsiteY16" fmla="*/ 2659461 h 2743214"/>
              <a:gd name="connsiteX17" fmla="*/ 54984 w 2405919"/>
              <a:gd name="connsiteY17" fmla="*/ 1847423 h 2743214"/>
              <a:gd name="connsiteX18" fmla="*/ 96155 w 2405919"/>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439967 w 2421990"/>
              <a:gd name="connsiteY15" fmla="*/ 2743214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21038 w 2430802"/>
              <a:gd name="connsiteY0" fmla="*/ 1989801 h 2803904"/>
              <a:gd name="connsiteX1" fmla="*/ 103616 w 2430802"/>
              <a:gd name="connsiteY1" fmla="*/ 1782108 h 2803904"/>
              <a:gd name="connsiteX2" fmla="*/ 151118 w 2430802"/>
              <a:gd name="connsiteY2" fmla="*/ 915209 h 2803904"/>
              <a:gd name="connsiteX3" fmla="*/ 67990 w 2430802"/>
              <a:gd name="connsiteY3" fmla="*/ 897396 h 2803904"/>
              <a:gd name="connsiteX4" fmla="*/ 68451 w 2430802"/>
              <a:gd name="connsiteY4" fmla="*/ 656768 h 2803904"/>
              <a:gd name="connsiteX5" fmla="*/ 119572 w 2430802"/>
              <a:gd name="connsiteY5" fmla="*/ 270194 h 2803904"/>
              <a:gd name="connsiteX6" fmla="*/ 636775 w 2430802"/>
              <a:gd name="connsiteY6" fmla="*/ 543328 h 2803904"/>
              <a:gd name="connsiteX7" fmla="*/ 1059195 w 2430802"/>
              <a:gd name="connsiteY7" fmla="*/ 0 h 2803904"/>
              <a:gd name="connsiteX8" fmla="*/ 1481615 w 2430802"/>
              <a:gd name="connsiteY8" fmla="*/ 543328 h 2803904"/>
              <a:gd name="connsiteX9" fmla="*/ 2159134 w 2430802"/>
              <a:gd name="connsiteY9" fmla="*/ 543327 h 2803904"/>
              <a:gd name="connsiteX10" fmla="*/ 2008375 w 2430802"/>
              <a:gd name="connsiteY10" fmla="*/ 1220846 h 2803904"/>
              <a:gd name="connsiteX11" fmla="*/ 2430802 w 2430802"/>
              <a:gd name="connsiteY11" fmla="*/ 1764170 h 2803904"/>
              <a:gd name="connsiteX12" fmla="*/ 1820375 w 2430802"/>
              <a:gd name="connsiteY12" fmla="*/ 2065694 h 2803904"/>
              <a:gd name="connsiteX13" fmla="*/ 1669611 w 2430802"/>
              <a:gd name="connsiteY13" fmla="*/ 2743214 h 2803904"/>
              <a:gd name="connsiteX14" fmla="*/ 168546 w 2430802"/>
              <a:gd name="connsiteY14" fmla="*/ 2803885 h 2803904"/>
              <a:gd name="connsiteX15" fmla="*/ 80643 w 2430802"/>
              <a:gd name="connsiteY15" fmla="*/ 2452269 h 2803904"/>
              <a:gd name="connsiteX16" fmla="*/ 24883 w 2430802"/>
              <a:gd name="connsiteY16" fmla="*/ 2659461 h 2803904"/>
              <a:gd name="connsiteX17" fmla="*/ 56116 w 2430802"/>
              <a:gd name="connsiteY17" fmla="*/ 1900862 h 2803904"/>
              <a:gd name="connsiteX18" fmla="*/ 121038 w 2430802"/>
              <a:gd name="connsiteY18" fmla="*/ 1989801 h 2803904"/>
              <a:gd name="connsiteX0" fmla="*/ 117443 w 2427207"/>
              <a:gd name="connsiteY0" fmla="*/ 1989801 h 2803885"/>
              <a:gd name="connsiteX1" fmla="*/ 100021 w 2427207"/>
              <a:gd name="connsiteY1" fmla="*/ 1782108 h 2803885"/>
              <a:gd name="connsiteX2" fmla="*/ 147523 w 2427207"/>
              <a:gd name="connsiteY2" fmla="*/ 915209 h 2803885"/>
              <a:gd name="connsiteX3" fmla="*/ 64395 w 2427207"/>
              <a:gd name="connsiteY3" fmla="*/ 897396 h 2803885"/>
              <a:gd name="connsiteX4" fmla="*/ 64856 w 2427207"/>
              <a:gd name="connsiteY4" fmla="*/ 656768 h 2803885"/>
              <a:gd name="connsiteX5" fmla="*/ 115977 w 2427207"/>
              <a:gd name="connsiteY5" fmla="*/ 270194 h 2803885"/>
              <a:gd name="connsiteX6" fmla="*/ 633180 w 2427207"/>
              <a:gd name="connsiteY6" fmla="*/ 543328 h 2803885"/>
              <a:gd name="connsiteX7" fmla="*/ 1055600 w 2427207"/>
              <a:gd name="connsiteY7" fmla="*/ 0 h 2803885"/>
              <a:gd name="connsiteX8" fmla="*/ 1478020 w 2427207"/>
              <a:gd name="connsiteY8" fmla="*/ 543328 h 2803885"/>
              <a:gd name="connsiteX9" fmla="*/ 2155539 w 2427207"/>
              <a:gd name="connsiteY9" fmla="*/ 543327 h 2803885"/>
              <a:gd name="connsiteX10" fmla="*/ 2004780 w 2427207"/>
              <a:gd name="connsiteY10" fmla="*/ 1220846 h 2803885"/>
              <a:gd name="connsiteX11" fmla="*/ 2427207 w 2427207"/>
              <a:gd name="connsiteY11" fmla="*/ 1764170 h 2803885"/>
              <a:gd name="connsiteX12" fmla="*/ 1816780 w 2427207"/>
              <a:gd name="connsiteY12" fmla="*/ 2065694 h 2803885"/>
              <a:gd name="connsiteX13" fmla="*/ 1666016 w 2427207"/>
              <a:gd name="connsiteY13" fmla="*/ 2743214 h 2803885"/>
              <a:gd name="connsiteX14" fmla="*/ 164951 w 2427207"/>
              <a:gd name="connsiteY14" fmla="*/ 2803885 h 2803885"/>
              <a:gd name="connsiteX15" fmla="*/ 77048 w 2427207"/>
              <a:gd name="connsiteY15" fmla="*/ 2452269 h 2803885"/>
              <a:gd name="connsiteX16" fmla="*/ 21288 w 2427207"/>
              <a:gd name="connsiteY16" fmla="*/ 2659461 h 2803885"/>
              <a:gd name="connsiteX17" fmla="*/ 52521 w 2427207"/>
              <a:gd name="connsiteY17" fmla="*/ 1900862 h 2803885"/>
              <a:gd name="connsiteX18" fmla="*/ 117443 w 2427207"/>
              <a:gd name="connsiteY18" fmla="*/ 1989801 h 2803885"/>
              <a:gd name="connsiteX0" fmla="*/ 117443 w 2427207"/>
              <a:gd name="connsiteY0" fmla="*/ 1989801 h 2792010"/>
              <a:gd name="connsiteX1" fmla="*/ 100021 w 2427207"/>
              <a:gd name="connsiteY1" fmla="*/ 1782108 h 2792010"/>
              <a:gd name="connsiteX2" fmla="*/ 147523 w 2427207"/>
              <a:gd name="connsiteY2" fmla="*/ 915209 h 2792010"/>
              <a:gd name="connsiteX3" fmla="*/ 64395 w 2427207"/>
              <a:gd name="connsiteY3" fmla="*/ 897396 h 2792010"/>
              <a:gd name="connsiteX4" fmla="*/ 64856 w 2427207"/>
              <a:gd name="connsiteY4" fmla="*/ 656768 h 2792010"/>
              <a:gd name="connsiteX5" fmla="*/ 115977 w 2427207"/>
              <a:gd name="connsiteY5" fmla="*/ 270194 h 2792010"/>
              <a:gd name="connsiteX6" fmla="*/ 633180 w 2427207"/>
              <a:gd name="connsiteY6" fmla="*/ 543328 h 2792010"/>
              <a:gd name="connsiteX7" fmla="*/ 1055600 w 2427207"/>
              <a:gd name="connsiteY7" fmla="*/ 0 h 2792010"/>
              <a:gd name="connsiteX8" fmla="*/ 1478020 w 2427207"/>
              <a:gd name="connsiteY8" fmla="*/ 543328 h 2792010"/>
              <a:gd name="connsiteX9" fmla="*/ 2155539 w 2427207"/>
              <a:gd name="connsiteY9" fmla="*/ 543327 h 2792010"/>
              <a:gd name="connsiteX10" fmla="*/ 2004780 w 2427207"/>
              <a:gd name="connsiteY10" fmla="*/ 1220846 h 2792010"/>
              <a:gd name="connsiteX11" fmla="*/ 2427207 w 2427207"/>
              <a:gd name="connsiteY11" fmla="*/ 1764170 h 2792010"/>
              <a:gd name="connsiteX12" fmla="*/ 1816780 w 2427207"/>
              <a:gd name="connsiteY12" fmla="*/ 2065694 h 2792010"/>
              <a:gd name="connsiteX13" fmla="*/ 1666016 w 2427207"/>
              <a:gd name="connsiteY13" fmla="*/ 2743214 h 2792010"/>
              <a:gd name="connsiteX14" fmla="*/ 141200 w 2427207"/>
              <a:gd name="connsiteY14" fmla="*/ 2792010 h 2792010"/>
              <a:gd name="connsiteX15" fmla="*/ 77048 w 2427207"/>
              <a:gd name="connsiteY15" fmla="*/ 2452269 h 2792010"/>
              <a:gd name="connsiteX16" fmla="*/ 21288 w 2427207"/>
              <a:gd name="connsiteY16" fmla="*/ 2659461 h 2792010"/>
              <a:gd name="connsiteX17" fmla="*/ 52521 w 2427207"/>
              <a:gd name="connsiteY17" fmla="*/ 1900862 h 2792010"/>
              <a:gd name="connsiteX18" fmla="*/ 117443 w 2427207"/>
              <a:gd name="connsiteY18" fmla="*/ 1989801 h 2792010"/>
              <a:gd name="connsiteX0" fmla="*/ 117443 w 2427207"/>
              <a:gd name="connsiteY0" fmla="*/ 1989801 h 2792010"/>
              <a:gd name="connsiteX1" fmla="*/ 100021 w 2427207"/>
              <a:gd name="connsiteY1" fmla="*/ 1782108 h 2792010"/>
              <a:gd name="connsiteX2" fmla="*/ 147523 w 2427207"/>
              <a:gd name="connsiteY2" fmla="*/ 915209 h 2792010"/>
              <a:gd name="connsiteX3" fmla="*/ 64395 w 2427207"/>
              <a:gd name="connsiteY3" fmla="*/ 897396 h 2792010"/>
              <a:gd name="connsiteX4" fmla="*/ 64856 w 2427207"/>
              <a:gd name="connsiteY4" fmla="*/ 656768 h 2792010"/>
              <a:gd name="connsiteX5" fmla="*/ 115977 w 2427207"/>
              <a:gd name="connsiteY5" fmla="*/ 270194 h 2792010"/>
              <a:gd name="connsiteX6" fmla="*/ 633180 w 2427207"/>
              <a:gd name="connsiteY6" fmla="*/ 543328 h 2792010"/>
              <a:gd name="connsiteX7" fmla="*/ 1055600 w 2427207"/>
              <a:gd name="connsiteY7" fmla="*/ 0 h 2792010"/>
              <a:gd name="connsiteX8" fmla="*/ 1478020 w 2427207"/>
              <a:gd name="connsiteY8" fmla="*/ 543328 h 2792010"/>
              <a:gd name="connsiteX9" fmla="*/ 2155539 w 2427207"/>
              <a:gd name="connsiteY9" fmla="*/ 543327 h 2792010"/>
              <a:gd name="connsiteX10" fmla="*/ 2004780 w 2427207"/>
              <a:gd name="connsiteY10" fmla="*/ 1220846 h 2792010"/>
              <a:gd name="connsiteX11" fmla="*/ 2427207 w 2427207"/>
              <a:gd name="connsiteY11" fmla="*/ 1764170 h 2792010"/>
              <a:gd name="connsiteX12" fmla="*/ 1816780 w 2427207"/>
              <a:gd name="connsiteY12" fmla="*/ 2065694 h 2792010"/>
              <a:gd name="connsiteX13" fmla="*/ 1666016 w 2427207"/>
              <a:gd name="connsiteY13" fmla="*/ 2743214 h 2792010"/>
              <a:gd name="connsiteX14" fmla="*/ 141200 w 2427207"/>
              <a:gd name="connsiteY14" fmla="*/ 2792010 h 2792010"/>
              <a:gd name="connsiteX15" fmla="*/ 77048 w 2427207"/>
              <a:gd name="connsiteY15" fmla="*/ 2452269 h 2792010"/>
              <a:gd name="connsiteX16" fmla="*/ 21288 w 2427207"/>
              <a:gd name="connsiteY16" fmla="*/ 2659461 h 2792010"/>
              <a:gd name="connsiteX17" fmla="*/ 52521 w 2427207"/>
              <a:gd name="connsiteY17" fmla="*/ 1900862 h 2792010"/>
              <a:gd name="connsiteX18" fmla="*/ 117443 w 2427207"/>
              <a:gd name="connsiteY18" fmla="*/ 1989801 h 2792010"/>
              <a:gd name="connsiteX0" fmla="*/ 117443 w 2427207"/>
              <a:gd name="connsiteY0" fmla="*/ 1989801 h 2882112"/>
              <a:gd name="connsiteX1" fmla="*/ 100021 w 2427207"/>
              <a:gd name="connsiteY1" fmla="*/ 1782108 h 2882112"/>
              <a:gd name="connsiteX2" fmla="*/ 147523 w 2427207"/>
              <a:gd name="connsiteY2" fmla="*/ 915209 h 2882112"/>
              <a:gd name="connsiteX3" fmla="*/ 64395 w 2427207"/>
              <a:gd name="connsiteY3" fmla="*/ 897396 h 2882112"/>
              <a:gd name="connsiteX4" fmla="*/ 64856 w 2427207"/>
              <a:gd name="connsiteY4" fmla="*/ 656768 h 2882112"/>
              <a:gd name="connsiteX5" fmla="*/ 115977 w 2427207"/>
              <a:gd name="connsiteY5" fmla="*/ 270194 h 2882112"/>
              <a:gd name="connsiteX6" fmla="*/ 633180 w 2427207"/>
              <a:gd name="connsiteY6" fmla="*/ 543328 h 2882112"/>
              <a:gd name="connsiteX7" fmla="*/ 1055600 w 2427207"/>
              <a:gd name="connsiteY7" fmla="*/ 0 h 2882112"/>
              <a:gd name="connsiteX8" fmla="*/ 1478020 w 2427207"/>
              <a:gd name="connsiteY8" fmla="*/ 543328 h 2882112"/>
              <a:gd name="connsiteX9" fmla="*/ 2155539 w 2427207"/>
              <a:gd name="connsiteY9" fmla="*/ 543327 h 2882112"/>
              <a:gd name="connsiteX10" fmla="*/ 2004780 w 2427207"/>
              <a:gd name="connsiteY10" fmla="*/ 1220846 h 2882112"/>
              <a:gd name="connsiteX11" fmla="*/ 2427207 w 2427207"/>
              <a:gd name="connsiteY11" fmla="*/ 1764170 h 2882112"/>
              <a:gd name="connsiteX12" fmla="*/ 1816780 w 2427207"/>
              <a:gd name="connsiteY12" fmla="*/ 2065694 h 2882112"/>
              <a:gd name="connsiteX13" fmla="*/ 1666016 w 2427207"/>
              <a:gd name="connsiteY13" fmla="*/ 2743214 h 2882112"/>
              <a:gd name="connsiteX14" fmla="*/ 141200 w 2427207"/>
              <a:gd name="connsiteY14" fmla="*/ 2792010 h 2882112"/>
              <a:gd name="connsiteX15" fmla="*/ 77048 w 2427207"/>
              <a:gd name="connsiteY15" fmla="*/ 2452269 h 2882112"/>
              <a:gd name="connsiteX16" fmla="*/ 21288 w 2427207"/>
              <a:gd name="connsiteY16" fmla="*/ 2659461 h 2882112"/>
              <a:gd name="connsiteX17" fmla="*/ 52521 w 2427207"/>
              <a:gd name="connsiteY17" fmla="*/ 1900862 h 2882112"/>
              <a:gd name="connsiteX18" fmla="*/ 117443 w 2427207"/>
              <a:gd name="connsiteY18" fmla="*/ 1989801 h 2882112"/>
              <a:gd name="connsiteX0" fmla="*/ 151970 w 2461734"/>
              <a:gd name="connsiteY0" fmla="*/ 1989801 h 2848644"/>
              <a:gd name="connsiteX1" fmla="*/ 134548 w 2461734"/>
              <a:gd name="connsiteY1" fmla="*/ 1782108 h 2848644"/>
              <a:gd name="connsiteX2" fmla="*/ 182050 w 2461734"/>
              <a:gd name="connsiteY2" fmla="*/ 915209 h 2848644"/>
              <a:gd name="connsiteX3" fmla="*/ 98922 w 2461734"/>
              <a:gd name="connsiteY3" fmla="*/ 897396 h 2848644"/>
              <a:gd name="connsiteX4" fmla="*/ 99383 w 2461734"/>
              <a:gd name="connsiteY4" fmla="*/ 656768 h 2848644"/>
              <a:gd name="connsiteX5" fmla="*/ 150504 w 2461734"/>
              <a:gd name="connsiteY5" fmla="*/ 270194 h 2848644"/>
              <a:gd name="connsiteX6" fmla="*/ 667707 w 2461734"/>
              <a:gd name="connsiteY6" fmla="*/ 543328 h 2848644"/>
              <a:gd name="connsiteX7" fmla="*/ 1090127 w 2461734"/>
              <a:gd name="connsiteY7" fmla="*/ 0 h 2848644"/>
              <a:gd name="connsiteX8" fmla="*/ 1512547 w 2461734"/>
              <a:gd name="connsiteY8" fmla="*/ 543328 h 2848644"/>
              <a:gd name="connsiteX9" fmla="*/ 2190066 w 2461734"/>
              <a:gd name="connsiteY9" fmla="*/ 543327 h 2848644"/>
              <a:gd name="connsiteX10" fmla="*/ 2039307 w 2461734"/>
              <a:gd name="connsiteY10" fmla="*/ 1220846 h 2848644"/>
              <a:gd name="connsiteX11" fmla="*/ 2461734 w 2461734"/>
              <a:gd name="connsiteY11" fmla="*/ 1764170 h 2848644"/>
              <a:gd name="connsiteX12" fmla="*/ 1851307 w 2461734"/>
              <a:gd name="connsiteY12" fmla="*/ 2065694 h 2848644"/>
              <a:gd name="connsiteX13" fmla="*/ 233940 w 2461734"/>
              <a:gd name="connsiteY13" fmla="*/ 2499770 h 2848644"/>
              <a:gd name="connsiteX14" fmla="*/ 175727 w 2461734"/>
              <a:gd name="connsiteY14" fmla="*/ 2792010 h 2848644"/>
              <a:gd name="connsiteX15" fmla="*/ 111575 w 2461734"/>
              <a:gd name="connsiteY15" fmla="*/ 2452269 h 2848644"/>
              <a:gd name="connsiteX16" fmla="*/ 55815 w 2461734"/>
              <a:gd name="connsiteY16" fmla="*/ 2659461 h 2848644"/>
              <a:gd name="connsiteX17" fmla="*/ 87048 w 2461734"/>
              <a:gd name="connsiteY17" fmla="*/ 1900862 h 2848644"/>
              <a:gd name="connsiteX18" fmla="*/ 151970 w 2461734"/>
              <a:gd name="connsiteY18" fmla="*/ 1989801 h 2848644"/>
              <a:gd name="connsiteX0" fmla="*/ 117443 w 2427207"/>
              <a:gd name="connsiteY0" fmla="*/ 1989801 h 2842582"/>
              <a:gd name="connsiteX1" fmla="*/ 100021 w 2427207"/>
              <a:gd name="connsiteY1" fmla="*/ 1782108 h 2842582"/>
              <a:gd name="connsiteX2" fmla="*/ 147523 w 2427207"/>
              <a:gd name="connsiteY2" fmla="*/ 915209 h 2842582"/>
              <a:gd name="connsiteX3" fmla="*/ 64395 w 2427207"/>
              <a:gd name="connsiteY3" fmla="*/ 897396 h 2842582"/>
              <a:gd name="connsiteX4" fmla="*/ 64856 w 2427207"/>
              <a:gd name="connsiteY4" fmla="*/ 656768 h 2842582"/>
              <a:gd name="connsiteX5" fmla="*/ 115977 w 2427207"/>
              <a:gd name="connsiteY5" fmla="*/ 270194 h 2842582"/>
              <a:gd name="connsiteX6" fmla="*/ 633180 w 2427207"/>
              <a:gd name="connsiteY6" fmla="*/ 543328 h 2842582"/>
              <a:gd name="connsiteX7" fmla="*/ 1055600 w 2427207"/>
              <a:gd name="connsiteY7" fmla="*/ 0 h 2842582"/>
              <a:gd name="connsiteX8" fmla="*/ 1478020 w 2427207"/>
              <a:gd name="connsiteY8" fmla="*/ 543328 h 2842582"/>
              <a:gd name="connsiteX9" fmla="*/ 2155539 w 2427207"/>
              <a:gd name="connsiteY9" fmla="*/ 543327 h 2842582"/>
              <a:gd name="connsiteX10" fmla="*/ 2004780 w 2427207"/>
              <a:gd name="connsiteY10" fmla="*/ 1220846 h 2842582"/>
              <a:gd name="connsiteX11" fmla="*/ 2427207 w 2427207"/>
              <a:gd name="connsiteY11" fmla="*/ 1764170 h 2842582"/>
              <a:gd name="connsiteX12" fmla="*/ 1816780 w 2427207"/>
              <a:gd name="connsiteY12" fmla="*/ 2065694 h 2842582"/>
              <a:gd name="connsiteX13" fmla="*/ 199413 w 2427207"/>
              <a:gd name="connsiteY13" fmla="*/ 2499770 h 2842582"/>
              <a:gd name="connsiteX14" fmla="*/ 141200 w 2427207"/>
              <a:gd name="connsiteY14" fmla="*/ 2792010 h 2842582"/>
              <a:gd name="connsiteX15" fmla="*/ 77048 w 2427207"/>
              <a:gd name="connsiteY15" fmla="*/ 2452269 h 2842582"/>
              <a:gd name="connsiteX16" fmla="*/ 21288 w 2427207"/>
              <a:gd name="connsiteY16" fmla="*/ 2659461 h 2842582"/>
              <a:gd name="connsiteX17" fmla="*/ 52521 w 2427207"/>
              <a:gd name="connsiteY17" fmla="*/ 1900862 h 2842582"/>
              <a:gd name="connsiteX18" fmla="*/ 117443 w 2427207"/>
              <a:gd name="connsiteY18" fmla="*/ 1989801 h 2842582"/>
              <a:gd name="connsiteX0" fmla="*/ 117443 w 2427207"/>
              <a:gd name="connsiteY0" fmla="*/ 1989801 h 2842582"/>
              <a:gd name="connsiteX1" fmla="*/ 100021 w 2427207"/>
              <a:gd name="connsiteY1" fmla="*/ 1782108 h 2842582"/>
              <a:gd name="connsiteX2" fmla="*/ 147523 w 2427207"/>
              <a:gd name="connsiteY2" fmla="*/ 915209 h 2842582"/>
              <a:gd name="connsiteX3" fmla="*/ 64395 w 2427207"/>
              <a:gd name="connsiteY3" fmla="*/ 897396 h 2842582"/>
              <a:gd name="connsiteX4" fmla="*/ 64856 w 2427207"/>
              <a:gd name="connsiteY4" fmla="*/ 656768 h 2842582"/>
              <a:gd name="connsiteX5" fmla="*/ 115977 w 2427207"/>
              <a:gd name="connsiteY5" fmla="*/ 270194 h 2842582"/>
              <a:gd name="connsiteX6" fmla="*/ 633180 w 2427207"/>
              <a:gd name="connsiteY6" fmla="*/ 543328 h 2842582"/>
              <a:gd name="connsiteX7" fmla="*/ 1055600 w 2427207"/>
              <a:gd name="connsiteY7" fmla="*/ 0 h 2842582"/>
              <a:gd name="connsiteX8" fmla="*/ 1478020 w 2427207"/>
              <a:gd name="connsiteY8" fmla="*/ 543328 h 2842582"/>
              <a:gd name="connsiteX9" fmla="*/ 2155539 w 2427207"/>
              <a:gd name="connsiteY9" fmla="*/ 543327 h 2842582"/>
              <a:gd name="connsiteX10" fmla="*/ 2004780 w 2427207"/>
              <a:gd name="connsiteY10" fmla="*/ 1220846 h 2842582"/>
              <a:gd name="connsiteX11" fmla="*/ 2427207 w 2427207"/>
              <a:gd name="connsiteY11" fmla="*/ 1764170 h 2842582"/>
              <a:gd name="connsiteX12" fmla="*/ 1816780 w 2427207"/>
              <a:gd name="connsiteY12" fmla="*/ 2065694 h 2842582"/>
              <a:gd name="connsiteX13" fmla="*/ 199413 w 2427207"/>
              <a:gd name="connsiteY13" fmla="*/ 2499770 h 2842582"/>
              <a:gd name="connsiteX14" fmla="*/ 141200 w 2427207"/>
              <a:gd name="connsiteY14" fmla="*/ 2792010 h 2842582"/>
              <a:gd name="connsiteX15" fmla="*/ 77048 w 2427207"/>
              <a:gd name="connsiteY15" fmla="*/ 2452269 h 2842582"/>
              <a:gd name="connsiteX16" fmla="*/ 21288 w 2427207"/>
              <a:gd name="connsiteY16" fmla="*/ 2659461 h 2842582"/>
              <a:gd name="connsiteX17" fmla="*/ 52521 w 2427207"/>
              <a:gd name="connsiteY17" fmla="*/ 1900862 h 2842582"/>
              <a:gd name="connsiteX18" fmla="*/ 117443 w 2427207"/>
              <a:gd name="connsiteY18" fmla="*/ 1989801 h 2842582"/>
              <a:gd name="connsiteX0" fmla="*/ 117443 w 2427207"/>
              <a:gd name="connsiteY0" fmla="*/ 1989801 h 3867875"/>
              <a:gd name="connsiteX1" fmla="*/ 100021 w 2427207"/>
              <a:gd name="connsiteY1" fmla="*/ 1782108 h 3867875"/>
              <a:gd name="connsiteX2" fmla="*/ 147523 w 2427207"/>
              <a:gd name="connsiteY2" fmla="*/ 915209 h 3867875"/>
              <a:gd name="connsiteX3" fmla="*/ 64395 w 2427207"/>
              <a:gd name="connsiteY3" fmla="*/ 897396 h 3867875"/>
              <a:gd name="connsiteX4" fmla="*/ 64856 w 2427207"/>
              <a:gd name="connsiteY4" fmla="*/ 656768 h 3867875"/>
              <a:gd name="connsiteX5" fmla="*/ 115977 w 2427207"/>
              <a:gd name="connsiteY5" fmla="*/ 270194 h 3867875"/>
              <a:gd name="connsiteX6" fmla="*/ 633180 w 2427207"/>
              <a:gd name="connsiteY6" fmla="*/ 543328 h 3867875"/>
              <a:gd name="connsiteX7" fmla="*/ 1055600 w 2427207"/>
              <a:gd name="connsiteY7" fmla="*/ 0 h 3867875"/>
              <a:gd name="connsiteX8" fmla="*/ 1478020 w 2427207"/>
              <a:gd name="connsiteY8" fmla="*/ 543328 h 3867875"/>
              <a:gd name="connsiteX9" fmla="*/ 2155539 w 2427207"/>
              <a:gd name="connsiteY9" fmla="*/ 543327 h 3867875"/>
              <a:gd name="connsiteX10" fmla="*/ 2004780 w 2427207"/>
              <a:gd name="connsiteY10" fmla="*/ 1220846 h 3867875"/>
              <a:gd name="connsiteX11" fmla="*/ 2427207 w 2427207"/>
              <a:gd name="connsiteY11" fmla="*/ 1764170 h 3867875"/>
              <a:gd name="connsiteX12" fmla="*/ 296738 w 2427207"/>
              <a:gd name="connsiteY12" fmla="*/ 3858868 h 3867875"/>
              <a:gd name="connsiteX13" fmla="*/ 199413 w 2427207"/>
              <a:gd name="connsiteY13" fmla="*/ 2499770 h 3867875"/>
              <a:gd name="connsiteX14" fmla="*/ 141200 w 2427207"/>
              <a:gd name="connsiteY14" fmla="*/ 2792010 h 3867875"/>
              <a:gd name="connsiteX15" fmla="*/ 77048 w 2427207"/>
              <a:gd name="connsiteY15" fmla="*/ 2452269 h 3867875"/>
              <a:gd name="connsiteX16" fmla="*/ 21288 w 2427207"/>
              <a:gd name="connsiteY16" fmla="*/ 2659461 h 3867875"/>
              <a:gd name="connsiteX17" fmla="*/ 52521 w 2427207"/>
              <a:gd name="connsiteY17" fmla="*/ 1900862 h 3867875"/>
              <a:gd name="connsiteX18" fmla="*/ 117443 w 2427207"/>
              <a:gd name="connsiteY18" fmla="*/ 1989801 h 3867875"/>
              <a:gd name="connsiteX0" fmla="*/ 117443 w 2427207"/>
              <a:gd name="connsiteY0" fmla="*/ 1989801 h 3860322"/>
              <a:gd name="connsiteX1" fmla="*/ 100021 w 2427207"/>
              <a:gd name="connsiteY1" fmla="*/ 1782108 h 3860322"/>
              <a:gd name="connsiteX2" fmla="*/ 147523 w 2427207"/>
              <a:gd name="connsiteY2" fmla="*/ 915209 h 3860322"/>
              <a:gd name="connsiteX3" fmla="*/ 64395 w 2427207"/>
              <a:gd name="connsiteY3" fmla="*/ 897396 h 3860322"/>
              <a:gd name="connsiteX4" fmla="*/ 64856 w 2427207"/>
              <a:gd name="connsiteY4" fmla="*/ 656768 h 3860322"/>
              <a:gd name="connsiteX5" fmla="*/ 115977 w 2427207"/>
              <a:gd name="connsiteY5" fmla="*/ 270194 h 3860322"/>
              <a:gd name="connsiteX6" fmla="*/ 633180 w 2427207"/>
              <a:gd name="connsiteY6" fmla="*/ 543328 h 3860322"/>
              <a:gd name="connsiteX7" fmla="*/ 1055600 w 2427207"/>
              <a:gd name="connsiteY7" fmla="*/ 0 h 3860322"/>
              <a:gd name="connsiteX8" fmla="*/ 1478020 w 2427207"/>
              <a:gd name="connsiteY8" fmla="*/ 543328 h 3860322"/>
              <a:gd name="connsiteX9" fmla="*/ 2155539 w 2427207"/>
              <a:gd name="connsiteY9" fmla="*/ 543327 h 3860322"/>
              <a:gd name="connsiteX10" fmla="*/ 2004780 w 2427207"/>
              <a:gd name="connsiteY10" fmla="*/ 1220846 h 3860322"/>
              <a:gd name="connsiteX11" fmla="*/ 2427207 w 2427207"/>
              <a:gd name="connsiteY11" fmla="*/ 1764170 h 3860322"/>
              <a:gd name="connsiteX12" fmla="*/ 296738 w 2427207"/>
              <a:gd name="connsiteY12" fmla="*/ 3858868 h 3860322"/>
              <a:gd name="connsiteX13" fmla="*/ 199413 w 2427207"/>
              <a:gd name="connsiteY13" fmla="*/ 2499770 h 3860322"/>
              <a:gd name="connsiteX14" fmla="*/ 141200 w 2427207"/>
              <a:gd name="connsiteY14" fmla="*/ 2792010 h 3860322"/>
              <a:gd name="connsiteX15" fmla="*/ 77048 w 2427207"/>
              <a:gd name="connsiteY15" fmla="*/ 2452269 h 3860322"/>
              <a:gd name="connsiteX16" fmla="*/ 21288 w 2427207"/>
              <a:gd name="connsiteY16" fmla="*/ 2659461 h 3860322"/>
              <a:gd name="connsiteX17" fmla="*/ 52521 w 2427207"/>
              <a:gd name="connsiteY17" fmla="*/ 1900862 h 3860322"/>
              <a:gd name="connsiteX18" fmla="*/ 117443 w 2427207"/>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4198839"/>
              <a:gd name="connsiteX1" fmla="*/ 100021 w 2155539"/>
              <a:gd name="connsiteY1" fmla="*/ 1782108 h 4198839"/>
              <a:gd name="connsiteX2" fmla="*/ 147523 w 2155539"/>
              <a:gd name="connsiteY2" fmla="*/ 915209 h 4198839"/>
              <a:gd name="connsiteX3" fmla="*/ 64395 w 2155539"/>
              <a:gd name="connsiteY3" fmla="*/ 897396 h 4198839"/>
              <a:gd name="connsiteX4" fmla="*/ 64856 w 2155539"/>
              <a:gd name="connsiteY4" fmla="*/ 656768 h 4198839"/>
              <a:gd name="connsiteX5" fmla="*/ 115977 w 2155539"/>
              <a:gd name="connsiteY5" fmla="*/ 270194 h 4198839"/>
              <a:gd name="connsiteX6" fmla="*/ 633180 w 2155539"/>
              <a:gd name="connsiteY6" fmla="*/ 543328 h 4198839"/>
              <a:gd name="connsiteX7" fmla="*/ 1055600 w 2155539"/>
              <a:gd name="connsiteY7" fmla="*/ 0 h 4198839"/>
              <a:gd name="connsiteX8" fmla="*/ 1478020 w 2155539"/>
              <a:gd name="connsiteY8" fmla="*/ 543328 h 4198839"/>
              <a:gd name="connsiteX9" fmla="*/ 2155539 w 2155539"/>
              <a:gd name="connsiteY9" fmla="*/ 543327 h 4198839"/>
              <a:gd name="connsiteX10" fmla="*/ 449113 w 2155539"/>
              <a:gd name="connsiteY10" fmla="*/ 4124363 h 4198839"/>
              <a:gd name="connsiteX11" fmla="*/ 271836 w 2155539"/>
              <a:gd name="connsiteY11" fmla="*/ 2666694 h 4198839"/>
              <a:gd name="connsiteX12" fmla="*/ 296738 w 2155539"/>
              <a:gd name="connsiteY12" fmla="*/ 3858868 h 4198839"/>
              <a:gd name="connsiteX13" fmla="*/ 199413 w 2155539"/>
              <a:gd name="connsiteY13" fmla="*/ 2499770 h 4198839"/>
              <a:gd name="connsiteX14" fmla="*/ 141200 w 2155539"/>
              <a:gd name="connsiteY14" fmla="*/ 2792010 h 4198839"/>
              <a:gd name="connsiteX15" fmla="*/ 77048 w 2155539"/>
              <a:gd name="connsiteY15" fmla="*/ 2452269 h 4198839"/>
              <a:gd name="connsiteX16" fmla="*/ 21288 w 2155539"/>
              <a:gd name="connsiteY16" fmla="*/ 2659461 h 4198839"/>
              <a:gd name="connsiteX17" fmla="*/ 52521 w 2155539"/>
              <a:gd name="connsiteY17" fmla="*/ 1900862 h 4198839"/>
              <a:gd name="connsiteX18" fmla="*/ 117443 w 2155539"/>
              <a:gd name="connsiteY18" fmla="*/ 1989801 h 4198839"/>
              <a:gd name="connsiteX0" fmla="*/ 117443 w 2155539"/>
              <a:gd name="connsiteY0" fmla="*/ 1989801 h 4124808"/>
              <a:gd name="connsiteX1" fmla="*/ 100021 w 2155539"/>
              <a:gd name="connsiteY1" fmla="*/ 1782108 h 4124808"/>
              <a:gd name="connsiteX2" fmla="*/ 147523 w 2155539"/>
              <a:gd name="connsiteY2" fmla="*/ 915209 h 4124808"/>
              <a:gd name="connsiteX3" fmla="*/ 64395 w 2155539"/>
              <a:gd name="connsiteY3" fmla="*/ 897396 h 4124808"/>
              <a:gd name="connsiteX4" fmla="*/ 64856 w 2155539"/>
              <a:gd name="connsiteY4" fmla="*/ 656768 h 4124808"/>
              <a:gd name="connsiteX5" fmla="*/ 115977 w 2155539"/>
              <a:gd name="connsiteY5" fmla="*/ 270194 h 4124808"/>
              <a:gd name="connsiteX6" fmla="*/ 633180 w 2155539"/>
              <a:gd name="connsiteY6" fmla="*/ 543328 h 4124808"/>
              <a:gd name="connsiteX7" fmla="*/ 1055600 w 2155539"/>
              <a:gd name="connsiteY7" fmla="*/ 0 h 4124808"/>
              <a:gd name="connsiteX8" fmla="*/ 1478020 w 2155539"/>
              <a:gd name="connsiteY8" fmla="*/ 543328 h 4124808"/>
              <a:gd name="connsiteX9" fmla="*/ 2155539 w 2155539"/>
              <a:gd name="connsiteY9" fmla="*/ 543327 h 4124808"/>
              <a:gd name="connsiteX10" fmla="*/ 449113 w 2155539"/>
              <a:gd name="connsiteY10" fmla="*/ 4124363 h 4124808"/>
              <a:gd name="connsiteX11" fmla="*/ 271836 w 2155539"/>
              <a:gd name="connsiteY11" fmla="*/ 2666694 h 4124808"/>
              <a:gd name="connsiteX12" fmla="*/ 296738 w 2155539"/>
              <a:gd name="connsiteY12" fmla="*/ 3858868 h 4124808"/>
              <a:gd name="connsiteX13" fmla="*/ 199413 w 2155539"/>
              <a:gd name="connsiteY13" fmla="*/ 2499770 h 4124808"/>
              <a:gd name="connsiteX14" fmla="*/ 141200 w 2155539"/>
              <a:gd name="connsiteY14" fmla="*/ 2792010 h 4124808"/>
              <a:gd name="connsiteX15" fmla="*/ 77048 w 2155539"/>
              <a:gd name="connsiteY15" fmla="*/ 2452269 h 4124808"/>
              <a:gd name="connsiteX16" fmla="*/ 21288 w 2155539"/>
              <a:gd name="connsiteY16" fmla="*/ 2659461 h 4124808"/>
              <a:gd name="connsiteX17" fmla="*/ 52521 w 2155539"/>
              <a:gd name="connsiteY17" fmla="*/ 1900862 h 4124808"/>
              <a:gd name="connsiteX18" fmla="*/ 117443 w 2155539"/>
              <a:gd name="connsiteY18" fmla="*/ 1989801 h 412480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350690"/>
              <a:gd name="connsiteX1" fmla="*/ 100021 w 2155539"/>
              <a:gd name="connsiteY1" fmla="*/ 1782108 h 4350690"/>
              <a:gd name="connsiteX2" fmla="*/ 147523 w 2155539"/>
              <a:gd name="connsiteY2" fmla="*/ 915209 h 4350690"/>
              <a:gd name="connsiteX3" fmla="*/ 64395 w 2155539"/>
              <a:gd name="connsiteY3" fmla="*/ 897396 h 4350690"/>
              <a:gd name="connsiteX4" fmla="*/ 64856 w 2155539"/>
              <a:gd name="connsiteY4" fmla="*/ 656768 h 4350690"/>
              <a:gd name="connsiteX5" fmla="*/ 115977 w 2155539"/>
              <a:gd name="connsiteY5" fmla="*/ 270194 h 4350690"/>
              <a:gd name="connsiteX6" fmla="*/ 633180 w 2155539"/>
              <a:gd name="connsiteY6" fmla="*/ 543328 h 4350690"/>
              <a:gd name="connsiteX7" fmla="*/ 1055600 w 2155539"/>
              <a:gd name="connsiteY7" fmla="*/ 0 h 4350690"/>
              <a:gd name="connsiteX8" fmla="*/ 1478020 w 2155539"/>
              <a:gd name="connsiteY8" fmla="*/ 543328 h 4350690"/>
              <a:gd name="connsiteX9" fmla="*/ 2155539 w 2155539"/>
              <a:gd name="connsiteY9" fmla="*/ 543327 h 4350690"/>
              <a:gd name="connsiteX10" fmla="*/ 699726 w 2155539"/>
              <a:gd name="connsiteY10" fmla="*/ 4068109 h 4350690"/>
              <a:gd name="connsiteX11" fmla="*/ 616599 w 2155539"/>
              <a:gd name="connsiteY11" fmla="*/ 4222488 h 4350690"/>
              <a:gd name="connsiteX12" fmla="*/ 449113 w 2155539"/>
              <a:gd name="connsiteY12" fmla="*/ 4124363 h 4350690"/>
              <a:gd name="connsiteX13" fmla="*/ 271836 w 2155539"/>
              <a:gd name="connsiteY13" fmla="*/ 2666694 h 4350690"/>
              <a:gd name="connsiteX14" fmla="*/ 296738 w 2155539"/>
              <a:gd name="connsiteY14" fmla="*/ 3858868 h 4350690"/>
              <a:gd name="connsiteX15" fmla="*/ 199413 w 2155539"/>
              <a:gd name="connsiteY15" fmla="*/ 2499770 h 4350690"/>
              <a:gd name="connsiteX16" fmla="*/ 141200 w 2155539"/>
              <a:gd name="connsiteY16" fmla="*/ 2792010 h 4350690"/>
              <a:gd name="connsiteX17" fmla="*/ 77048 w 2155539"/>
              <a:gd name="connsiteY17" fmla="*/ 2452269 h 4350690"/>
              <a:gd name="connsiteX18" fmla="*/ 21288 w 2155539"/>
              <a:gd name="connsiteY18" fmla="*/ 2659461 h 4350690"/>
              <a:gd name="connsiteX19" fmla="*/ 52521 w 2155539"/>
              <a:gd name="connsiteY19" fmla="*/ 1900862 h 4350690"/>
              <a:gd name="connsiteX20" fmla="*/ 117443 w 2155539"/>
              <a:gd name="connsiteY20" fmla="*/ 1989801 h 4350690"/>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99726 w 2155539"/>
              <a:gd name="connsiteY10" fmla="*/ 4068109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99726 w 2155539"/>
              <a:gd name="connsiteY10" fmla="*/ 4068109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1329119 w 2155539"/>
              <a:gd name="connsiteY10" fmla="*/ 4026545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34363"/>
              <a:gd name="connsiteX1" fmla="*/ 100021 w 2155539"/>
              <a:gd name="connsiteY1" fmla="*/ 1782108 h 4234363"/>
              <a:gd name="connsiteX2" fmla="*/ 147523 w 2155539"/>
              <a:gd name="connsiteY2" fmla="*/ 915209 h 4234363"/>
              <a:gd name="connsiteX3" fmla="*/ 64395 w 2155539"/>
              <a:gd name="connsiteY3" fmla="*/ 897396 h 4234363"/>
              <a:gd name="connsiteX4" fmla="*/ 64856 w 2155539"/>
              <a:gd name="connsiteY4" fmla="*/ 656768 h 4234363"/>
              <a:gd name="connsiteX5" fmla="*/ 115977 w 2155539"/>
              <a:gd name="connsiteY5" fmla="*/ 270194 h 4234363"/>
              <a:gd name="connsiteX6" fmla="*/ 633180 w 2155539"/>
              <a:gd name="connsiteY6" fmla="*/ 543328 h 4234363"/>
              <a:gd name="connsiteX7" fmla="*/ 1055600 w 2155539"/>
              <a:gd name="connsiteY7" fmla="*/ 0 h 4234363"/>
              <a:gd name="connsiteX8" fmla="*/ 1478020 w 2155539"/>
              <a:gd name="connsiteY8" fmla="*/ 543328 h 4234363"/>
              <a:gd name="connsiteX9" fmla="*/ 2155539 w 2155539"/>
              <a:gd name="connsiteY9" fmla="*/ 543327 h 4234363"/>
              <a:gd name="connsiteX10" fmla="*/ 1329119 w 2155539"/>
              <a:gd name="connsiteY10" fmla="*/ 4026545 h 4234363"/>
              <a:gd name="connsiteX11" fmla="*/ 616599 w 2155539"/>
              <a:gd name="connsiteY11" fmla="*/ 4234363 h 4234363"/>
              <a:gd name="connsiteX12" fmla="*/ 449113 w 2155539"/>
              <a:gd name="connsiteY12" fmla="*/ 4124363 h 4234363"/>
              <a:gd name="connsiteX13" fmla="*/ 271836 w 2155539"/>
              <a:gd name="connsiteY13" fmla="*/ 2666694 h 4234363"/>
              <a:gd name="connsiteX14" fmla="*/ 296738 w 2155539"/>
              <a:gd name="connsiteY14" fmla="*/ 3858868 h 4234363"/>
              <a:gd name="connsiteX15" fmla="*/ 199413 w 2155539"/>
              <a:gd name="connsiteY15" fmla="*/ 2499770 h 4234363"/>
              <a:gd name="connsiteX16" fmla="*/ 141200 w 2155539"/>
              <a:gd name="connsiteY16" fmla="*/ 2792010 h 4234363"/>
              <a:gd name="connsiteX17" fmla="*/ 77048 w 2155539"/>
              <a:gd name="connsiteY17" fmla="*/ 2452269 h 4234363"/>
              <a:gd name="connsiteX18" fmla="*/ 21288 w 2155539"/>
              <a:gd name="connsiteY18" fmla="*/ 2659461 h 4234363"/>
              <a:gd name="connsiteX19" fmla="*/ 52521 w 2155539"/>
              <a:gd name="connsiteY19" fmla="*/ 1900862 h 4234363"/>
              <a:gd name="connsiteX20" fmla="*/ 117443 w 2155539"/>
              <a:gd name="connsiteY20" fmla="*/ 1989801 h 4234363"/>
              <a:gd name="connsiteX0" fmla="*/ 117443 w 2155539"/>
              <a:gd name="connsiteY0" fmla="*/ 1989801 h 4264978"/>
              <a:gd name="connsiteX1" fmla="*/ 100021 w 2155539"/>
              <a:gd name="connsiteY1" fmla="*/ 1782108 h 4264978"/>
              <a:gd name="connsiteX2" fmla="*/ 147523 w 2155539"/>
              <a:gd name="connsiteY2" fmla="*/ 915209 h 4264978"/>
              <a:gd name="connsiteX3" fmla="*/ 64395 w 2155539"/>
              <a:gd name="connsiteY3" fmla="*/ 897396 h 4264978"/>
              <a:gd name="connsiteX4" fmla="*/ 64856 w 2155539"/>
              <a:gd name="connsiteY4" fmla="*/ 656768 h 4264978"/>
              <a:gd name="connsiteX5" fmla="*/ 115977 w 2155539"/>
              <a:gd name="connsiteY5" fmla="*/ 270194 h 4264978"/>
              <a:gd name="connsiteX6" fmla="*/ 633180 w 2155539"/>
              <a:gd name="connsiteY6" fmla="*/ 543328 h 4264978"/>
              <a:gd name="connsiteX7" fmla="*/ 1055600 w 2155539"/>
              <a:gd name="connsiteY7" fmla="*/ 0 h 4264978"/>
              <a:gd name="connsiteX8" fmla="*/ 1478020 w 2155539"/>
              <a:gd name="connsiteY8" fmla="*/ 543328 h 4264978"/>
              <a:gd name="connsiteX9" fmla="*/ 2155539 w 2155539"/>
              <a:gd name="connsiteY9" fmla="*/ 543327 h 4264978"/>
              <a:gd name="connsiteX10" fmla="*/ 1329119 w 2155539"/>
              <a:gd name="connsiteY10" fmla="*/ 4026545 h 4264978"/>
              <a:gd name="connsiteX11" fmla="*/ 616599 w 2155539"/>
              <a:gd name="connsiteY11" fmla="*/ 4234363 h 4264978"/>
              <a:gd name="connsiteX12" fmla="*/ 449113 w 2155539"/>
              <a:gd name="connsiteY12" fmla="*/ 4124363 h 4264978"/>
              <a:gd name="connsiteX13" fmla="*/ 271836 w 2155539"/>
              <a:gd name="connsiteY13" fmla="*/ 2666694 h 4264978"/>
              <a:gd name="connsiteX14" fmla="*/ 296738 w 2155539"/>
              <a:gd name="connsiteY14" fmla="*/ 3858868 h 4264978"/>
              <a:gd name="connsiteX15" fmla="*/ 199413 w 2155539"/>
              <a:gd name="connsiteY15" fmla="*/ 2499770 h 4264978"/>
              <a:gd name="connsiteX16" fmla="*/ 141200 w 2155539"/>
              <a:gd name="connsiteY16" fmla="*/ 2792010 h 4264978"/>
              <a:gd name="connsiteX17" fmla="*/ 77048 w 2155539"/>
              <a:gd name="connsiteY17" fmla="*/ 2452269 h 4264978"/>
              <a:gd name="connsiteX18" fmla="*/ 21288 w 2155539"/>
              <a:gd name="connsiteY18" fmla="*/ 2659461 h 4264978"/>
              <a:gd name="connsiteX19" fmla="*/ 52521 w 2155539"/>
              <a:gd name="connsiteY19" fmla="*/ 1900862 h 4264978"/>
              <a:gd name="connsiteX20" fmla="*/ 117443 w 2155539"/>
              <a:gd name="connsiteY20" fmla="*/ 1989801 h 4264978"/>
              <a:gd name="connsiteX0" fmla="*/ 117443 w 2155539"/>
              <a:gd name="connsiteY0" fmla="*/ 1989801 h 4241793"/>
              <a:gd name="connsiteX1" fmla="*/ 100021 w 2155539"/>
              <a:gd name="connsiteY1" fmla="*/ 1782108 h 4241793"/>
              <a:gd name="connsiteX2" fmla="*/ 147523 w 2155539"/>
              <a:gd name="connsiteY2" fmla="*/ 915209 h 4241793"/>
              <a:gd name="connsiteX3" fmla="*/ 64395 w 2155539"/>
              <a:gd name="connsiteY3" fmla="*/ 897396 h 4241793"/>
              <a:gd name="connsiteX4" fmla="*/ 64856 w 2155539"/>
              <a:gd name="connsiteY4" fmla="*/ 656768 h 4241793"/>
              <a:gd name="connsiteX5" fmla="*/ 115977 w 2155539"/>
              <a:gd name="connsiteY5" fmla="*/ 270194 h 4241793"/>
              <a:gd name="connsiteX6" fmla="*/ 633180 w 2155539"/>
              <a:gd name="connsiteY6" fmla="*/ 543328 h 4241793"/>
              <a:gd name="connsiteX7" fmla="*/ 1055600 w 2155539"/>
              <a:gd name="connsiteY7" fmla="*/ 0 h 4241793"/>
              <a:gd name="connsiteX8" fmla="*/ 1478020 w 2155539"/>
              <a:gd name="connsiteY8" fmla="*/ 543328 h 4241793"/>
              <a:gd name="connsiteX9" fmla="*/ 2155539 w 2155539"/>
              <a:gd name="connsiteY9" fmla="*/ 543327 h 4241793"/>
              <a:gd name="connsiteX10" fmla="*/ 687851 w 2155539"/>
              <a:gd name="connsiteY10" fmla="*/ 3854353 h 4241793"/>
              <a:gd name="connsiteX11" fmla="*/ 616599 w 2155539"/>
              <a:gd name="connsiteY11" fmla="*/ 4234363 h 4241793"/>
              <a:gd name="connsiteX12" fmla="*/ 449113 w 2155539"/>
              <a:gd name="connsiteY12" fmla="*/ 4124363 h 4241793"/>
              <a:gd name="connsiteX13" fmla="*/ 271836 w 2155539"/>
              <a:gd name="connsiteY13" fmla="*/ 2666694 h 4241793"/>
              <a:gd name="connsiteX14" fmla="*/ 296738 w 2155539"/>
              <a:gd name="connsiteY14" fmla="*/ 3858868 h 4241793"/>
              <a:gd name="connsiteX15" fmla="*/ 199413 w 2155539"/>
              <a:gd name="connsiteY15" fmla="*/ 2499770 h 4241793"/>
              <a:gd name="connsiteX16" fmla="*/ 141200 w 2155539"/>
              <a:gd name="connsiteY16" fmla="*/ 2792010 h 4241793"/>
              <a:gd name="connsiteX17" fmla="*/ 77048 w 2155539"/>
              <a:gd name="connsiteY17" fmla="*/ 2452269 h 4241793"/>
              <a:gd name="connsiteX18" fmla="*/ 21288 w 2155539"/>
              <a:gd name="connsiteY18" fmla="*/ 2659461 h 4241793"/>
              <a:gd name="connsiteX19" fmla="*/ 52521 w 2155539"/>
              <a:gd name="connsiteY19" fmla="*/ 1900862 h 4241793"/>
              <a:gd name="connsiteX20" fmla="*/ 117443 w 2155539"/>
              <a:gd name="connsiteY20" fmla="*/ 1989801 h 4241793"/>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687851 w 2155539"/>
              <a:gd name="connsiteY10" fmla="*/ 3854353 h 4256830"/>
              <a:gd name="connsiteX11" fmla="*/ 616599 w 2155539"/>
              <a:gd name="connsiteY11" fmla="*/ 4234363 h 4256830"/>
              <a:gd name="connsiteX12" fmla="*/ 449113 w 2155539"/>
              <a:gd name="connsiteY12" fmla="*/ 4124363 h 4256830"/>
              <a:gd name="connsiteX13" fmla="*/ 271836 w 2155539"/>
              <a:gd name="connsiteY13" fmla="*/ 2666694 h 4256830"/>
              <a:gd name="connsiteX14" fmla="*/ 296738 w 2155539"/>
              <a:gd name="connsiteY14" fmla="*/ 3858868 h 4256830"/>
              <a:gd name="connsiteX15" fmla="*/ 199413 w 2155539"/>
              <a:gd name="connsiteY15" fmla="*/ 2499770 h 4256830"/>
              <a:gd name="connsiteX16" fmla="*/ 141200 w 2155539"/>
              <a:gd name="connsiteY16" fmla="*/ 2792010 h 4256830"/>
              <a:gd name="connsiteX17" fmla="*/ 77048 w 2155539"/>
              <a:gd name="connsiteY17" fmla="*/ 2452269 h 4256830"/>
              <a:gd name="connsiteX18" fmla="*/ 21288 w 2155539"/>
              <a:gd name="connsiteY18" fmla="*/ 2659461 h 4256830"/>
              <a:gd name="connsiteX19" fmla="*/ 52521 w 2155539"/>
              <a:gd name="connsiteY19" fmla="*/ 1900862 h 4256830"/>
              <a:gd name="connsiteX20" fmla="*/ 117443 w 2155539"/>
              <a:gd name="connsiteY20" fmla="*/ 1989801 h 4256830"/>
              <a:gd name="connsiteX0" fmla="*/ 117443 w 2155539"/>
              <a:gd name="connsiteY0" fmla="*/ 1989801 h 4346051"/>
              <a:gd name="connsiteX1" fmla="*/ 100021 w 2155539"/>
              <a:gd name="connsiteY1" fmla="*/ 1782108 h 4346051"/>
              <a:gd name="connsiteX2" fmla="*/ 147523 w 2155539"/>
              <a:gd name="connsiteY2" fmla="*/ 915209 h 4346051"/>
              <a:gd name="connsiteX3" fmla="*/ 64395 w 2155539"/>
              <a:gd name="connsiteY3" fmla="*/ 897396 h 4346051"/>
              <a:gd name="connsiteX4" fmla="*/ 64856 w 2155539"/>
              <a:gd name="connsiteY4" fmla="*/ 656768 h 4346051"/>
              <a:gd name="connsiteX5" fmla="*/ 115977 w 2155539"/>
              <a:gd name="connsiteY5" fmla="*/ 270194 h 4346051"/>
              <a:gd name="connsiteX6" fmla="*/ 633180 w 2155539"/>
              <a:gd name="connsiteY6" fmla="*/ 543328 h 4346051"/>
              <a:gd name="connsiteX7" fmla="*/ 1055600 w 2155539"/>
              <a:gd name="connsiteY7" fmla="*/ 0 h 4346051"/>
              <a:gd name="connsiteX8" fmla="*/ 1478020 w 2155539"/>
              <a:gd name="connsiteY8" fmla="*/ 543328 h 4346051"/>
              <a:gd name="connsiteX9" fmla="*/ 2155539 w 2155539"/>
              <a:gd name="connsiteY9" fmla="*/ 543327 h 4346051"/>
              <a:gd name="connsiteX10" fmla="*/ 770978 w 2155539"/>
              <a:gd name="connsiteY10" fmla="*/ 4186861 h 4346051"/>
              <a:gd name="connsiteX11" fmla="*/ 687851 w 2155539"/>
              <a:gd name="connsiteY11" fmla="*/ 3854353 h 4346051"/>
              <a:gd name="connsiteX12" fmla="*/ 616599 w 2155539"/>
              <a:gd name="connsiteY12" fmla="*/ 4234363 h 4346051"/>
              <a:gd name="connsiteX13" fmla="*/ 449113 w 2155539"/>
              <a:gd name="connsiteY13" fmla="*/ 4124363 h 4346051"/>
              <a:gd name="connsiteX14" fmla="*/ 271836 w 2155539"/>
              <a:gd name="connsiteY14" fmla="*/ 2666694 h 4346051"/>
              <a:gd name="connsiteX15" fmla="*/ 296738 w 2155539"/>
              <a:gd name="connsiteY15" fmla="*/ 3858868 h 4346051"/>
              <a:gd name="connsiteX16" fmla="*/ 199413 w 2155539"/>
              <a:gd name="connsiteY16" fmla="*/ 2499770 h 4346051"/>
              <a:gd name="connsiteX17" fmla="*/ 141200 w 2155539"/>
              <a:gd name="connsiteY17" fmla="*/ 2792010 h 4346051"/>
              <a:gd name="connsiteX18" fmla="*/ 77048 w 2155539"/>
              <a:gd name="connsiteY18" fmla="*/ 2452269 h 4346051"/>
              <a:gd name="connsiteX19" fmla="*/ 21288 w 2155539"/>
              <a:gd name="connsiteY19" fmla="*/ 2659461 h 4346051"/>
              <a:gd name="connsiteX20" fmla="*/ 52521 w 2155539"/>
              <a:gd name="connsiteY20" fmla="*/ 1900862 h 4346051"/>
              <a:gd name="connsiteX21" fmla="*/ 117443 w 2155539"/>
              <a:gd name="connsiteY21" fmla="*/ 1989801 h 4346051"/>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770978 w 2155539"/>
              <a:gd name="connsiteY10" fmla="*/ 4186861 h 4256830"/>
              <a:gd name="connsiteX11" fmla="*/ 687851 w 2155539"/>
              <a:gd name="connsiteY11" fmla="*/ 3854353 h 4256830"/>
              <a:gd name="connsiteX12" fmla="*/ 616599 w 2155539"/>
              <a:gd name="connsiteY12" fmla="*/ 4234363 h 4256830"/>
              <a:gd name="connsiteX13" fmla="*/ 449113 w 2155539"/>
              <a:gd name="connsiteY13" fmla="*/ 4124363 h 4256830"/>
              <a:gd name="connsiteX14" fmla="*/ 271836 w 2155539"/>
              <a:gd name="connsiteY14" fmla="*/ 2666694 h 4256830"/>
              <a:gd name="connsiteX15" fmla="*/ 296738 w 2155539"/>
              <a:gd name="connsiteY15" fmla="*/ 3858868 h 4256830"/>
              <a:gd name="connsiteX16" fmla="*/ 199413 w 2155539"/>
              <a:gd name="connsiteY16" fmla="*/ 2499770 h 4256830"/>
              <a:gd name="connsiteX17" fmla="*/ 141200 w 2155539"/>
              <a:gd name="connsiteY17" fmla="*/ 2792010 h 4256830"/>
              <a:gd name="connsiteX18" fmla="*/ 77048 w 2155539"/>
              <a:gd name="connsiteY18" fmla="*/ 2452269 h 4256830"/>
              <a:gd name="connsiteX19" fmla="*/ 21288 w 2155539"/>
              <a:gd name="connsiteY19" fmla="*/ 2659461 h 4256830"/>
              <a:gd name="connsiteX20" fmla="*/ 52521 w 2155539"/>
              <a:gd name="connsiteY20" fmla="*/ 1900862 h 4256830"/>
              <a:gd name="connsiteX21" fmla="*/ 117443 w 2155539"/>
              <a:gd name="connsiteY21"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97548 w 2155539"/>
              <a:gd name="connsiteY10" fmla="*/ 3954987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62407 w 2155539"/>
              <a:gd name="connsiteY10" fmla="*/ 3976658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62407 w 2155539"/>
              <a:gd name="connsiteY10" fmla="*/ 3976658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11607 w 2155539"/>
              <a:gd name="connsiteY10" fmla="*/ 3914135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11607 w 2155539"/>
              <a:gd name="connsiteY10" fmla="*/ 3914135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45176 w 2155539"/>
              <a:gd name="connsiteY10" fmla="*/ 3824258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45176 w 2155539"/>
              <a:gd name="connsiteY10" fmla="*/ 3824258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301479"/>
              <a:gd name="connsiteX1" fmla="*/ 100021 w 2155539"/>
              <a:gd name="connsiteY1" fmla="*/ 1782108 h 4301479"/>
              <a:gd name="connsiteX2" fmla="*/ 147523 w 2155539"/>
              <a:gd name="connsiteY2" fmla="*/ 915209 h 4301479"/>
              <a:gd name="connsiteX3" fmla="*/ 64395 w 2155539"/>
              <a:gd name="connsiteY3" fmla="*/ 897396 h 4301479"/>
              <a:gd name="connsiteX4" fmla="*/ 64856 w 2155539"/>
              <a:gd name="connsiteY4" fmla="*/ 656768 h 4301479"/>
              <a:gd name="connsiteX5" fmla="*/ 115977 w 2155539"/>
              <a:gd name="connsiteY5" fmla="*/ 270194 h 4301479"/>
              <a:gd name="connsiteX6" fmla="*/ 633180 w 2155539"/>
              <a:gd name="connsiteY6" fmla="*/ 543328 h 4301479"/>
              <a:gd name="connsiteX7" fmla="*/ 1055600 w 2155539"/>
              <a:gd name="connsiteY7" fmla="*/ 0 h 4301479"/>
              <a:gd name="connsiteX8" fmla="*/ 1478020 w 2155539"/>
              <a:gd name="connsiteY8" fmla="*/ 543328 h 4301479"/>
              <a:gd name="connsiteX9" fmla="*/ 2155539 w 2155539"/>
              <a:gd name="connsiteY9" fmla="*/ 543327 h 4301479"/>
              <a:gd name="connsiteX10" fmla="*/ 1181946 w 2155539"/>
              <a:gd name="connsiteY10" fmla="*/ 4132965 h 4301479"/>
              <a:gd name="connsiteX11" fmla="*/ 1045176 w 2155539"/>
              <a:gd name="connsiteY11" fmla="*/ 3824258 h 4301479"/>
              <a:gd name="connsiteX12" fmla="*/ 982653 w 2155539"/>
              <a:gd name="connsiteY12" fmla="*/ 3871150 h 4301479"/>
              <a:gd name="connsiteX13" fmla="*/ 978746 w 2155539"/>
              <a:gd name="connsiteY13" fmla="*/ 3968841 h 4301479"/>
              <a:gd name="connsiteX14" fmla="*/ 897548 w 2155539"/>
              <a:gd name="connsiteY14" fmla="*/ 3954987 h 4301479"/>
              <a:gd name="connsiteX15" fmla="*/ 836293 w 2155539"/>
              <a:gd name="connsiteY15" fmla="*/ 3800913 h 4301479"/>
              <a:gd name="connsiteX16" fmla="*/ 770978 w 2155539"/>
              <a:gd name="connsiteY16" fmla="*/ 4186861 h 4301479"/>
              <a:gd name="connsiteX17" fmla="*/ 687851 w 2155539"/>
              <a:gd name="connsiteY17" fmla="*/ 3854353 h 4301479"/>
              <a:gd name="connsiteX18" fmla="*/ 616599 w 2155539"/>
              <a:gd name="connsiteY18" fmla="*/ 4234363 h 4301479"/>
              <a:gd name="connsiteX19" fmla="*/ 449113 w 2155539"/>
              <a:gd name="connsiteY19" fmla="*/ 4124363 h 4301479"/>
              <a:gd name="connsiteX20" fmla="*/ 271836 w 2155539"/>
              <a:gd name="connsiteY20" fmla="*/ 2666694 h 4301479"/>
              <a:gd name="connsiteX21" fmla="*/ 296738 w 2155539"/>
              <a:gd name="connsiteY21" fmla="*/ 3858868 h 4301479"/>
              <a:gd name="connsiteX22" fmla="*/ 199413 w 2155539"/>
              <a:gd name="connsiteY22" fmla="*/ 2499770 h 4301479"/>
              <a:gd name="connsiteX23" fmla="*/ 141200 w 2155539"/>
              <a:gd name="connsiteY23" fmla="*/ 2792010 h 4301479"/>
              <a:gd name="connsiteX24" fmla="*/ 77048 w 2155539"/>
              <a:gd name="connsiteY24" fmla="*/ 2452269 h 4301479"/>
              <a:gd name="connsiteX25" fmla="*/ 21288 w 2155539"/>
              <a:gd name="connsiteY25" fmla="*/ 2659461 h 4301479"/>
              <a:gd name="connsiteX26" fmla="*/ 52521 w 2155539"/>
              <a:gd name="connsiteY26" fmla="*/ 1900862 h 4301479"/>
              <a:gd name="connsiteX27" fmla="*/ 117443 w 2155539"/>
              <a:gd name="connsiteY27" fmla="*/ 1989801 h 4301479"/>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81946 w 2155539"/>
              <a:gd name="connsiteY10" fmla="*/ 4132965 h 4256830"/>
              <a:gd name="connsiteX11" fmla="*/ 1045176 w 2155539"/>
              <a:gd name="connsiteY11" fmla="*/ 3824258 h 4256830"/>
              <a:gd name="connsiteX12" fmla="*/ 982653 w 2155539"/>
              <a:gd name="connsiteY12" fmla="*/ 3871150 h 4256830"/>
              <a:gd name="connsiteX13" fmla="*/ 978746 w 2155539"/>
              <a:gd name="connsiteY13" fmla="*/ 3968841 h 4256830"/>
              <a:gd name="connsiteX14" fmla="*/ 897548 w 2155539"/>
              <a:gd name="connsiteY14" fmla="*/ 3954987 h 4256830"/>
              <a:gd name="connsiteX15" fmla="*/ 836293 w 2155539"/>
              <a:gd name="connsiteY15" fmla="*/ 3800913 h 4256830"/>
              <a:gd name="connsiteX16" fmla="*/ 770978 w 2155539"/>
              <a:gd name="connsiteY16" fmla="*/ 4186861 h 4256830"/>
              <a:gd name="connsiteX17" fmla="*/ 687851 w 2155539"/>
              <a:gd name="connsiteY17" fmla="*/ 3854353 h 4256830"/>
              <a:gd name="connsiteX18" fmla="*/ 616599 w 2155539"/>
              <a:gd name="connsiteY18" fmla="*/ 4234363 h 4256830"/>
              <a:gd name="connsiteX19" fmla="*/ 449113 w 2155539"/>
              <a:gd name="connsiteY19" fmla="*/ 4124363 h 4256830"/>
              <a:gd name="connsiteX20" fmla="*/ 271836 w 2155539"/>
              <a:gd name="connsiteY20" fmla="*/ 2666694 h 4256830"/>
              <a:gd name="connsiteX21" fmla="*/ 296738 w 2155539"/>
              <a:gd name="connsiteY21" fmla="*/ 3858868 h 4256830"/>
              <a:gd name="connsiteX22" fmla="*/ 199413 w 2155539"/>
              <a:gd name="connsiteY22" fmla="*/ 2499770 h 4256830"/>
              <a:gd name="connsiteX23" fmla="*/ 141200 w 2155539"/>
              <a:gd name="connsiteY23" fmla="*/ 2792010 h 4256830"/>
              <a:gd name="connsiteX24" fmla="*/ 77048 w 2155539"/>
              <a:gd name="connsiteY24" fmla="*/ 2452269 h 4256830"/>
              <a:gd name="connsiteX25" fmla="*/ 21288 w 2155539"/>
              <a:gd name="connsiteY25" fmla="*/ 2659461 h 4256830"/>
              <a:gd name="connsiteX26" fmla="*/ 52521 w 2155539"/>
              <a:gd name="connsiteY26" fmla="*/ 1900862 h 4256830"/>
              <a:gd name="connsiteX27" fmla="*/ 117443 w 2155539"/>
              <a:gd name="connsiteY27"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81946 w 2155539"/>
              <a:gd name="connsiteY10" fmla="*/ 4132965 h 4256830"/>
              <a:gd name="connsiteX11" fmla="*/ 1045176 w 2155539"/>
              <a:gd name="connsiteY11" fmla="*/ 3824258 h 4256830"/>
              <a:gd name="connsiteX12" fmla="*/ 982653 w 2155539"/>
              <a:gd name="connsiteY12" fmla="*/ 3871150 h 4256830"/>
              <a:gd name="connsiteX13" fmla="*/ 978746 w 2155539"/>
              <a:gd name="connsiteY13" fmla="*/ 3968841 h 4256830"/>
              <a:gd name="connsiteX14" fmla="*/ 897548 w 2155539"/>
              <a:gd name="connsiteY14" fmla="*/ 3954987 h 4256830"/>
              <a:gd name="connsiteX15" fmla="*/ 836293 w 2155539"/>
              <a:gd name="connsiteY15" fmla="*/ 3800913 h 4256830"/>
              <a:gd name="connsiteX16" fmla="*/ 770978 w 2155539"/>
              <a:gd name="connsiteY16" fmla="*/ 4186861 h 4256830"/>
              <a:gd name="connsiteX17" fmla="*/ 687851 w 2155539"/>
              <a:gd name="connsiteY17" fmla="*/ 3854353 h 4256830"/>
              <a:gd name="connsiteX18" fmla="*/ 616599 w 2155539"/>
              <a:gd name="connsiteY18" fmla="*/ 4234363 h 4256830"/>
              <a:gd name="connsiteX19" fmla="*/ 449113 w 2155539"/>
              <a:gd name="connsiteY19" fmla="*/ 4124363 h 4256830"/>
              <a:gd name="connsiteX20" fmla="*/ 271836 w 2155539"/>
              <a:gd name="connsiteY20" fmla="*/ 2666694 h 4256830"/>
              <a:gd name="connsiteX21" fmla="*/ 296738 w 2155539"/>
              <a:gd name="connsiteY21" fmla="*/ 3858868 h 4256830"/>
              <a:gd name="connsiteX22" fmla="*/ 199413 w 2155539"/>
              <a:gd name="connsiteY22" fmla="*/ 2499770 h 4256830"/>
              <a:gd name="connsiteX23" fmla="*/ 141200 w 2155539"/>
              <a:gd name="connsiteY23" fmla="*/ 2792010 h 4256830"/>
              <a:gd name="connsiteX24" fmla="*/ 77048 w 2155539"/>
              <a:gd name="connsiteY24" fmla="*/ 2452269 h 4256830"/>
              <a:gd name="connsiteX25" fmla="*/ 21288 w 2155539"/>
              <a:gd name="connsiteY25" fmla="*/ 2659461 h 4256830"/>
              <a:gd name="connsiteX26" fmla="*/ 52521 w 2155539"/>
              <a:gd name="connsiteY26" fmla="*/ 1900862 h 4256830"/>
              <a:gd name="connsiteX27" fmla="*/ 117443 w 2155539"/>
              <a:gd name="connsiteY27" fmla="*/ 1989801 h 4256830"/>
              <a:gd name="connsiteX0" fmla="*/ 117443 w 2155539"/>
              <a:gd name="connsiteY0" fmla="*/ 1989801 h 4772479"/>
              <a:gd name="connsiteX1" fmla="*/ 100021 w 2155539"/>
              <a:gd name="connsiteY1" fmla="*/ 1782108 h 4772479"/>
              <a:gd name="connsiteX2" fmla="*/ 147523 w 2155539"/>
              <a:gd name="connsiteY2" fmla="*/ 915209 h 4772479"/>
              <a:gd name="connsiteX3" fmla="*/ 64395 w 2155539"/>
              <a:gd name="connsiteY3" fmla="*/ 897396 h 4772479"/>
              <a:gd name="connsiteX4" fmla="*/ 64856 w 2155539"/>
              <a:gd name="connsiteY4" fmla="*/ 656768 h 4772479"/>
              <a:gd name="connsiteX5" fmla="*/ 115977 w 2155539"/>
              <a:gd name="connsiteY5" fmla="*/ 270194 h 4772479"/>
              <a:gd name="connsiteX6" fmla="*/ 633180 w 2155539"/>
              <a:gd name="connsiteY6" fmla="*/ 543328 h 4772479"/>
              <a:gd name="connsiteX7" fmla="*/ 1055600 w 2155539"/>
              <a:gd name="connsiteY7" fmla="*/ 0 h 4772479"/>
              <a:gd name="connsiteX8" fmla="*/ 1478020 w 2155539"/>
              <a:gd name="connsiteY8" fmla="*/ 543328 h 4772479"/>
              <a:gd name="connsiteX9" fmla="*/ 2155539 w 2155539"/>
              <a:gd name="connsiteY9" fmla="*/ 543327 h 4772479"/>
              <a:gd name="connsiteX10" fmla="*/ 1349976 w 2155539"/>
              <a:gd name="connsiteY10" fmla="*/ 4594073 h 4772479"/>
              <a:gd name="connsiteX11" fmla="*/ 1181946 w 2155539"/>
              <a:gd name="connsiteY11" fmla="*/ 4132965 h 4772479"/>
              <a:gd name="connsiteX12" fmla="*/ 1045176 w 2155539"/>
              <a:gd name="connsiteY12" fmla="*/ 3824258 h 4772479"/>
              <a:gd name="connsiteX13" fmla="*/ 982653 w 2155539"/>
              <a:gd name="connsiteY13" fmla="*/ 3871150 h 4772479"/>
              <a:gd name="connsiteX14" fmla="*/ 978746 w 2155539"/>
              <a:gd name="connsiteY14" fmla="*/ 3968841 h 4772479"/>
              <a:gd name="connsiteX15" fmla="*/ 897548 w 2155539"/>
              <a:gd name="connsiteY15" fmla="*/ 3954987 h 4772479"/>
              <a:gd name="connsiteX16" fmla="*/ 836293 w 2155539"/>
              <a:gd name="connsiteY16" fmla="*/ 3800913 h 4772479"/>
              <a:gd name="connsiteX17" fmla="*/ 770978 w 2155539"/>
              <a:gd name="connsiteY17" fmla="*/ 4186861 h 4772479"/>
              <a:gd name="connsiteX18" fmla="*/ 687851 w 2155539"/>
              <a:gd name="connsiteY18" fmla="*/ 3854353 h 4772479"/>
              <a:gd name="connsiteX19" fmla="*/ 616599 w 2155539"/>
              <a:gd name="connsiteY19" fmla="*/ 4234363 h 4772479"/>
              <a:gd name="connsiteX20" fmla="*/ 449113 w 2155539"/>
              <a:gd name="connsiteY20" fmla="*/ 4124363 h 4772479"/>
              <a:gd name="connsiteX21" fmla="*/ 271836 w 2155539"/>
              <a:gd name="connsiteY21" fmla="*/ 2666694 h 4772479"/>
              <a:gd name="connsiteX22" fmla="*/ 296738 w 2155539"/>
              <a:gd name="connsiteY22" fmla="*/ 3858868 h 4772479"/>
              <a:gd name="connsiteX23" fmla="*/ 199413 w 2155539"/>
              <a:gd name="connsiteY23" fmla="*/ 2499770 h 4772479"/>
              <a:gd name="connsiteX24" fmla="*/ 141200 w 2155539"/>
              <a:gd name="connsiteY24" fmla="*/ 2792010 h 4772479"/>
              <a:gd name="connsiteX25" fmla="*/ 77048 w 2155539"/>
              <a:gd name="connsiteY25" fmla="*/ 2452269 h 4772479"/>
              <a:gd name="connsiteX26" fmla="*/ 21288 w 2155539"/>
              <a:gd name="connsiteY26" fmla="*/ 2659461 h 4772479"/>
              <a:gd name="connsiteX27" fmla="*/ 52521 w 2155539"/>
              <a:gd name="connsiteY27" fmla="*/ 1900862 h 4772479"/>
              <a:gd name="connsiteX28" fmla="*/ 117443 w 2155539"/>
              <a:gd name="connsiteY28" fmla="*/ 1989801 h 4772479"/>
              <a:gd name="connsiteX0" fmla="*/ 117443 w 2155539"/>
              <a:gd name="connsiteY0" fmla="*/ 1989801 h 4808772"/>
              <a:gd name="connsiteX1" fmla="*/ 100021 w 2155539"/>
              <a:gd name="connsiteY1" fmla="*/ 1782108 h 4808772"/>
              <a:gd name="connsiteX2" fmla="*/ 147523 w 2155539"/>
              <a:gd name="connsiteY2" fmla="*/ 915209 h 4808772"/>
              <a:gd name="connsiteX3" fmla="*/ 64395 w 2155539"/>
              <a:gd name="connsiteY3" fmla="*/ 897396 h 4808772"/>
              <a:gd name="connsiteX4" fmla="*/ 64856 w 2155539"/>
              <a:gd name="connsiteY4" fmla="*/ 656768 h 4808772"/>
              <a:gd name="connsiteX5" fmla="*/ 115977 w 2155539"/>
              <a:gd name="connsiteY5" fmla="*/ 270194 h 4808772"/>
              <a:gd name="connsiteX6" fmla="*/ 633180 w 2155539"/>
              <a:gd name="connsiteY6" fmla="*/ 543328 h 4808772"/>
              <a:gd name="connsiteX7" fmla="*/ 1055600 w 2155539"/>
              <a:gd name="connsiteY7" fmla="*/ 0 h 4808772"/>
              <a:gd name="connsiteX8" fmla="*/ 1478020 w 2155539"/>
              <a:gd name="connsiteY8" fmla="*/ 543328 h 4808772"/>
              <a:gd name="connsiteX9" fmla="*/ 2155539 w 2155539"/>
              <a:gd name="connsiteY9" fmla="*/ 543327 h 4808772"/>
              <a:gd name="connsiteX10" fmla="*/ 1349976 w 2155539"/>
              <a:gd name="connsiteY10" fmla="*/ 4594073 h 4808772"/>
              <a:gd name="connsiteX11" fmla="*/ 1181946 w 2155539"/>
              <a:gd name="connsiteY11" fmla="*/ 4132965 h 4808772"/>
              <a:gd name="connsiteX12" fmla="*/ 1045176 w 2155539"/>
              <a:gd name="connsiteY12" fmla="*/ 3824258 h 4808772"/>
              <a:gd name="connsiteX13" fmla="*/ 982653 w 2155539"/>
              <a:gd name="connsiteY13" fmla="*/ 3871150 h 4808772"/>
              <a:gd name="connsiteX14" fmla="*/ 978746 w 2155539"/>
              <a:gd name="connsiteY14" fmla="*/ 3968841 h 4808772"/>
              <a:gd name="connsiteX15" fmla="*/ 897548 w 2155539"/>
              <a:gd name="connsiteY15" fmla="*/ 3954987 h 4808772"/>
              <a:gd name="connsiteX16" fmla="*/ 836293 w 2155539"/>
              <a:gd name="connsiteY16" fmla="*/ 3800913 h 4808772"/>
              <a:gd name="connsiteX17" fmla="*/ 770978 w 2155539"/>
              <a:gd name="connsiteY17" fmla="*/ 4186861 h 4808772"/>
              <a:gd name="connsiteX18" fmla="*/ 687851 w 2155539"/>
              <a:gd name="connsiteY18" fmla="*/ 3854353 h 4808772"/>
              <a:gd name="connsiteX19" fmla="*/ 616599 w 2155539"/>
              <a:gd name="connsiteY19" fmla="*/ 4234363 h 4808772"/>
              <a:gd name="connsiteX20" fmla="*/ 449113 w 2155539"/>
              <a:gd name="connsiteY20" fmla="*/ 4124363 h 4808772"/>
              <a:gd name="connsiteX21" fmla="*/ 271836 w 2155539"/>
              <a:gd name="connsiteY21" fmla="*/ 2666694 h 4808772"/>
              <a:gd name="connsiteX22" fmla="*/ 296738 w 2155539"/>
              <a:gd name="connsiteY22" fmla="*/ 3858868 h 4808772"/>
              <a:gd name="connsiteX23" fmla="*/ 199413 w 2155539"/>
              <a:gd name="connsiteY23" fmla="*/ 2499770 h 4808772"/>
              <a:gd name="connsiteX24" fmla="*/ 141200 w 2155539"/>
              <a:gd name="connsiteY24" fmla="*/ 2792010 h 4808772"/>
              <a:gd name="connsiteX25" fmla="*/ 77048 w 2155539"/>
              <a:gd name="connsiteY25" fmla="*/ 2452269 h 4808772"/>
              <a:gd name="connsiteX26" fmla="*/ 21288 w 2155539"/>
              <a:gd name="connsiteY26" fmla="*/ 2659461 h 4808772"/>
              <a:gd name="connsiteX27" fmla="*/ 52521 w 2155539"/>
              <a:gd name="connsiteY27" fmla="*/ 1900862 h 4808772"/>
              <a:gd name="connsiteX28" fmla="*/ 117443 w 2155539"/>
              <a:gd name="connsiteY28" fmla="*/ 1989801 h 4808772"/>
              <a:gd name="connsiteX0" fmla="*/ 117443 w 2155539"/>
              <a:gd name="connsiteY0" fmla="*/ 1989801 h 4808772"/>
              <a:gd name="connsiteX1" fmla="*/ 100021 w 2155539"/>
              <a:gd name="connsiteY1" fmla="*/ 1782108 h 4808772"/>
              <a:gd name="connsiteX2" fmla="*/ 147523 w 2155539"/>
              <a:gd name="connsiteY2" fmla="*/ 915209 h 4808772"/>
              <a:gd name="connsiteX3" fmla="*/ 64395 w 2155539"/>
              <a:gd name="connsiteY3" fmla="*/ 897396 h 4808772"/>
              <a:gd name="connsiteX4" fmla="*/ 64856 w 2155539"/>
              <a:gd name="connsiteY4" fmla="*/ 656768 h 4808772"/>
              <a:gd name="connsiteX5" fmla="*/ 115977 w 2155539"/>
              <a:gd name="connsiteY5" fmla="*/ 270194 h 4808772"/>
              <a:gd name="connsiteX6" fmla="*/ 633180 w 2155539"/>
              <a:gd name="connsiteY6" fmla="*/ 543328 h 4808772"/>
              <a:gd name="connsiteX7" fmla="*/ 1055600 w 2155539"/>
              <a:gd name="connsiteY7" fmla="*/ 0 h 4808772"/>
              <a:gd name="connsiteX8" fmla="*/ 1478020 w 2155539"/>
              <a:gd name="connsiteY8" fmla="*/ 543328 h 4808772"/>
              <a:gd name="connsiteX9" fmla="*/ 2155539 w 2155539"/>
              <a:gd name="connsiteY9" fmla="*/ 543327 h 4808772"/>
              <a:gd name="connsiteX10" fmla="*/ 1349976 w 2155539"/>
              <a:gd name="connsiteY10" fmla="*/ 4594073 h 4808772"/>
              <a:gd name="connsiteX11" fmla="*/ 1181946 w 2155539"/>
              <a:gd name="connsiteY11" fmla="*/ 4132965 h 4808772"/>
              <a:gd name="connsiteX12" fmla="*/ 1045176 w 2155539"/>
              <a:gd name="connsiteY12" fmla="*/ 3824258 h 4808772"/>
              <a:gd name="connsiteX13" fmla="*/ 982653 w 2155539"/>
              <a:gd name="connsiteY13" fmla="*/ 3871150 h 4808772"/>
              <a:gd name="connsiteX14" fmla="*/ 978746 w 2155539"/>
              <a:gd name="connsiteY14" fmla="*/ 3968841 h 4808772"/>
              <a:gd name="connsiteX15" fmla="*/ 897548 w 2155539"/>
              <a:gd name="connsiteY15" fmla="*/ 3954987 h 4808772"/>
              <a:gd name="connsiteX16" fmla="*/ 836293 w 2155539"/>
              <a:gd name="connsiteY16" fmla="*/ 3800913 h 4808772"/>
              <a:gd name="connsiteX17" fmla="*/ 770978 w 2155539"/>
              <a:gd name="connsiteY17" fmla="*/ 4186861 h 4808772"/>
              <a:gd name="connsiteX18" fmla="*/ 687851 w 2155539"/>
              <a:gd name="connsiteY18" fmla="*/ 3854353 h 4808772"/>
              <a:gd name="connsiteX19" fmla="*/ 616599 w 2155539"/>
              <a:gd name="connsiteY19" fmla="*/ 4234363 h 4808772"/>
              <a:gd name="connsiteX20" fmla="*/ 449113 w 2155539"/>
              <a:gd name="connsiteY20" fmla="*/ 4124363 h 4808772"/>
              <a:gd name="connsiteX21" fmla="*/ 271836 w 2155539"/>
              <a:gd name="connsiteY21" fmla="*/ 2666694 h 4808772"/>
              <a:gd name="connsiteX22" fmla="*/ 296738 w 2155539"/>
              <a:gd name="connsiteY22" fmla="*/ 3858868 h 4808772"/>
              <a:gd name="connsiteX23" fmla="*/ 199413 w 2155539"/>
              <a:gd name="connsiteY23" fmla="*/ 2499770 h 4808772"/>
              <a:gd name="connsiteX24" fmla="*/ 141200 w 2155539"/>
              <a:gd name="connsiteY24" fmla="*/ 2792010 h 4808772"/>
              <a:gd name="connsiteX25" fmla="*/ 77048 w 2155539"/>
              <a:gd name="connsiteY25" fmla="*/ 2452269 h 4808772"/>
              <a:gd name="connsiteX26" fmla="*/ 21288 w 2155539"/>
              <a:gd name="connsiteY26" fmla="*/ 2659461 h 4808772"/>
              <a:gd name="connsiteX27" fmla="*/ 52521 w 2155539"/>
              <a:gd name="connsiteY27" fmla="*/ 1900862 h 4808772"/>
              <a:gd name="connsiteX28" fmla="*/ 117443 w 2155539"/>
              <a:gd name="connsiteY28" fmla="*/ 1989801 h 4808772"/>
              <a:gd name="connsiteX0" fmla="*/ 117443 w 2155539"/>
              <a:gd name="connsiteY0" fmla="*/ 1989801 h 4700305"/>
              <a:gd name="connsiteX1" fmla="*/ 100021 w 2155539"/>
              <a:gd name="connsiteY1" fmla="*/ 1782108 h 4700305"/>
              <a:gd name="connsiteX2" fmla="*/ 147523 w 2155539"/>
              <a:gd name="connsiteY2" fmla="*/ 915209 h 4700305"/>
              <a:gd name="connsiteX3" fmla="*/ 64395 w 2155539"/>
              <a:gd name="connsiteY3" fmla="*/ 897396 h 4700305"/>
              <a:gd name="connsiteX4" fmla="*/ 64856 w 2155539"/>
              <a:gd name="connsiteY4" fmla="*/ 656768 h 4700305"/>
              <a:gd name="connsiteX5" fmla="*/ 115977 w 2155539"/>
              <a:gd name="connsiteY5" fmla="*/ 270194 h 4700305"/>
              <a:gd name="connsiteX6" fmla="*/ 633180 w 2155539"/>
              <a:gd name="connsiteY6" fmla="*/ 543328 h 4700305"/>
              <a:gd name="connsiteX7" fmla="*/ 1055600 w 2155539"/>
              <a:gd name="connsiteY7" fmla="*/ 0 h 4700305"/>
              <a:gd name="connsiteX8" fmla="*/ 1478020 w 2155539"/>
              <a:gd name="connsiteY8" fmla="*/ 543328 h 4700305"/>
              <a:gd name="connsiteX9" fmla="*/ 2155539 w 2155539"/>
              <a:gd name="connsiteY9" fmla="*/ 543327 h 4700305"/>
              <a:gd name="connsiteX10" fmla="*/ 1373422 w 2155539"/>
              <a:gd name="connsiteY10" fmla="*/ 4461212 h 4700305"/>
              <a:gd name="connsiteX11" fmla="*/ 1181946 w 2155539"/>
              <a:gd name="connsiteY11" fmla="*/ 4132965 h 4700305"/>
              <a:gd name="connsiteX12" fmla="*/ 1045176 w 2155539"/>
              <a:gd name="connsiteY12" fmla="*/ 3824258 h 4700305"/>
              <a:gd name="connsiteX13" fmla="*/ 982653 w 2155539"/>
              <a:gd name="connsiteY13" fmla="*/ 3871150 h 4700305"/>
              <a:gd name="connsiteX14" fmla="*/ 978746 w 2155539"/>
              <a:gd name="connsiteY14" fmla="*/ 3968841 h 4700305"/>
              <a:gd name="connsiteX15" fmla="*/ 897548 w 2155539"/>
              <a:gd name="connsiteY15" fmla="*/ 3954987 h 4700305"/>
              <a:gd name="connsiteX16" fmla="*/ 836293 w 2155539"/>
              <a:gd name="connsiteY16" fmla="*/ 3800913 h 4700305"/>
              <a:gd name="connsiteX17" fmla="*/ 770978 w 2155539"/>
              <a:gd name="connsiteY17" fmla="*/ 4186861 h 4700305"/>
              <a:gd name="connsiteX18" fmla="*/ 687851 w 2155539"/>
              <a:gd name="connsiteY18" fmla="*/ 3854353 h 4700305"/>
              <a:gd name="connsiteX19" fmla="*/ 616599 w 2155539"/>
              <a:gd name="connsiteY19" fmla="*/ 4234363 h 4700305"/>
              <a:gd name="connsiteX20" fmla="*/ 449113 w 2155539"/>
              <a:gd name="connsiteY20" fmla="*/ 4124363 h 4700305"/>
              <a:gd name="connsiteX21" fmla="*/ 271836 w 2155539"/>
              <a:gd name="connsiteY21" fmla="*/ 2666694 h 4700305"/>
              <a:gd name="connsiteX22" fmla="*/ 296738 w 2155539"/>
              <a:gd name="connsiteY22" fmla="*/ 3858868 h 4700305"/>
              <a:gd name="connsiteX23" fmla="*/ 199413 w 2155539"/>
              <a:gd name="connsiteY23" fmla="*/ 2499770 h 4700305"/>
              <a:gd name="connsiteX24" fmla="*/ 141200 w 2155539"/>
              <a:gd name="connsiteY24" fmla="*/ 2792010 h 4700305"/>
              <a:gd name="connsiteX25" fmla="*/ 77048 w 2155539"/>
              <a:gd name="connsiteY25" fmla="*/ 2452269 h 4700305"/>
              <a:gd name="connsiteX26" fmla="*/ 21288 w 2155539"/>
              <a:gd name="connsiteY26" fmla="*/ 2659461 h 4700305"/>
              <a:gd name="connsiteX27" fmla="*/ 52521 w 2155539"/>
              <a:gd name="connsiteY27" fmla="*/ 1900862 h 4700305"/>
              <a:gd name="connsiteX28" fmla="*/ 117443 w 2155539"/>
              <a:gd name="connsiteY28" fmla="*/ 1989801 h 4700305"/>
              <a:gd name="connsiteX0" fmla="*/ 117443 w 2155539"/>
              <a:gd name="connsiteY0" fmla="*/ 1989801 h 4667799"/>
              <a:gd name="connsiteX1" fmla="*/ 100021 w 2155539"/>
              <a:gd name="connsiteY1" fmla="*/ 1782108 h 4667799"/>
              <a:gd name="connsiteX2" fmla="*/ 147523 w 2155539"/>
              <a:gd name="connsiteY2" fmla="*/ 915209 h 4667799"/>
              <a:gd name="connsiteX3" fmla="*/ 64395 w 2155539"/>
              <a:gd name="connsiteY3" fmla="*/ 897396 h 4667799"/>
              <a:gd name="connsiteX4" fmla="*/ 64856 w 2155539"/>
              <a:gd name="connsiteY4" fmla="*/ 656768 h 4667799"/>
              <a:gd name="connsiteX5" fmla="*/ 115977 w 2155539"/>
              <a:gd name="connsiteY5" fmla="*/ 270194 h 4667799"/>
              <a:gd name="connsiteX6" fmla="*/ 633180 w 2155539"/>
              <a:gd name="connsiteY6" fmla="*/ 543328 h 4667799"/>
              <a:gd name="connsiteX7" fmla="*/ 1055600 w 2155539"/>
              <a:gd name="connsiteY7" fmla="*/ 0 h 4667799"/>
              <a:gd name="connsiteX8" fmla="*/ 1478020 w 2155539"/>
              <a:gd name="connsiteY8" fmla="*/ 543328 h 4667799"/>
              <a:gd name="connsiteX9" fmla="*/ 2155539 w 2155539"/>
              <a:gd name="connsiteY9" fmla="*/ 543327 h 4667799"/>
              <a:gd name="connsiteX10" fmla="*/ 1373422 w 2155539"/>
              <a:gd name="connsiteY10" fmla="*/ 4461212 h 4667799"/>
              <a:gd name="connsiteX11" fmla="*/ 1181946 w 2155539"/>
              <a:gd name="connsiteY11" fmla="*/ 4132965 h 4667799"/>
              <a:gd name="connsiteX12" fmla="*/ 1045176 w 2155539"/>
              <a:gd name="connsiteY12" fmla="*/ 3824258 h 4667799"/>
              <a:gd name="connsiteX13" fmla="*/ 982653 w 2155539"/>
              <a:gd name="connsiteY13" fmla="*/ 3871150 h 4667799"/>
              <a:gd name="connsiteX14" fmla="*/ 978746 w 2155539"/>
              <a:gd name="connsiteY14" fmla="*/ 3968841 h 4667799"/>
              <a:gd name="connsiteX15" fmla="*/ 897548 w 2155539"/>
              <a:gd name="connsiteY15" fmla="*/ 3954987 h 4667799"/>
              <a:gd name="connsiteX16" fmla="*/ 836293 w 2155539"/>
              <a:gd name="connsiteY16" fmla="*/ 3800913 h 4667799"/>
              <a:gd name="connsiteX17" fmla="*/ 770978 w 2155539"/>
              <a:gd name="connsiteY17" fmla="*/ 4186861 h 4667799"/>
              <a:gd name="connsiteX18" fmla="*/ 687851 w 2155539"/>
              <a:gd name="connsiteY18" fmla="*/ 3854353 h 4667799"/>
              <a:gd name="connsiteX19" fmla="*/ 616599 w 2155539"/>
              <a:gd name="connsiteY19" fmla="*/ 4234363 h 4667799"/>
              <a:gd name="connsiteX20" fmla="*/ 449113 w 2155539"/>
              <a:gd name="connsiteY20" fmla="*/ 4124363 h 4667799"/>
              <a:gd name="connsiteX21" fmla="*/ 271836 w 2155539"/>
              <a:gd name="connsiteY21" fmla="*/ 2666694 h 4667799"/>
              <a:gd name="connsiteX22" fmla="*/ 296738 w 2155539"/>
              <a:gd name="connsiteY22" fmla="*/ 3858868 h 4667799"/>
              <a:gd name="connsiteX23" fmla="*/ 199413 w 2155539"/>
              <a:gd name="connsiteY23" fmla="*/ 2499770 h 4667799"/>
              <a:gd name="connsiteX24" fmla="*/ 141200 w 2155539"/>
              <a:gd name="connsiteY24" fmla="*/ 2792010 h 4667799"/>
              <a:gd name="connsiteX25" fmla="*/ 77048 w 2155539"/>
              <a:gd name="connsiteY25" fmla="*/ 2452269 h 4667799"/>
              <a:gd name="connsiteX26" fmla="*/ 21288 w 2155539"/>
              <a:gd name="connsiteY26" fmla="*/ 2659461 h 4667799"/>
              <a:gd name="connsiteX27" fmla="*/ 52521 w 2155539"/>
              <a:gd name="connsiteY27" fmla="*/ 1900862 h 4667799"/>
              <a:gd name="connsiteX28" fmla="*/ 117443 w 2155539"/>
              <a:gd name="connsiteY28" fmla="*/ 1989801 h 4667799"/>
              <a:gd name="connsiteX0" fmla="*/ 117443 w 2155539"/>
              <a:gd name="connsiteY0" fmla="*/ 1989801 h 4667799"/>
              <a:gd name="connsiteX1" fmla="*/ 100021 w 2155539"/>
              <a:gd name="connsiteY1" fmla="*/ 1782108 h 4667799"/>
              <a:gd name="connsiteX2" fmla="*/ 147523 w 2155539"/>
              <a:gd name="connsiteY2" fmla="*/ 915209 h 4667799"/>
              <a:gd name="connsiteX3" fmla="*/ 64395 w 2155539"/>
              <a:gd name="connsiteY3" fmla="*/ 897396 h 4667799"/>
              <a:gd name="connsiteX4" fmla="*/ 64856 w 2155539"/>
              <a:gd name="connsiteY4" fmla="*/ 656768 h 4667799"/>
              <a:gd name="connsiteX5" fmla="*/ 115977 w 2155539"/>
              <a:gd name="connsiteY5" fmla="*/ 270194 h 4667799"/>
              <a:gd name="connsiteX6" fmla="*/ 633180 w 2155539"/>
              <a:gd name="connsiteY6" fmla="*/ 543328 h 4667799"/>
              <a:gd name="connsiteX7" fmla="*/ 1055600 w 2155539"/>
              <a:gd name="connsiteY7" fmla="*/ 0 h 4667799"/>
              <a:gd name="connsiteX8" fmla="*/ 1478020 w 2155539"/>
              <a:gd name="connsiteY8" fmla="*/ 543328 h 4667799"/>
              <a:gd name="connsiteX9" fmla="*/ 2155539 w 2155539"/>
              <a:gd name="connsiteY9" fmla="*/ 543327 h 4667799"/>
              <a:gd name="connsiteX10" fmla="*/ 1373422 w 2155539"/>
              <a:gd name="connsiteY10" fmla="*/ 4461212 h 4667799"/>
              <a:gd name="connsiteX11" fmla="*/ 1181946 w 2155539"/>
              <a:gd name="connsiteY11" fmla="*/ 4132965 h 4667799"/>
              <a:gd name="connsiteX12" fmla="*/ 1045176 w 2155539"/>
              <a:gd name="connsiteY12" fmla="*/ 3824258 h 4667799"/>
              <a:gd name="connsiteX13" fmla="*/ 982653 w 2155539"/>
              <a:gd name="connsiteY13" fmla="*/ 3871150 h 4667799"/>
              <a:gd name="connsiteX14" fmla="*/ 978746 w 2155539"/>
              <a:gd name="connsiteY14" fmla="*/ 3968841 h 4667799"/>
              <a:gd name="connsiteX15" fmla="*/ 897548 w 2155539"/>
              <a:gd name="connsiteY15" fmla="*/ 3954987 h 4667799"/>
              <a:gd name="connsiteX16" fmla="*/ 836293 w 2155539"/>
              <a:gd name="connsiteY16" fmla="*/ 3800913 h 4667799"/>
              <a:gd name="connsiteX17" fmla="*/ 770978 w 2155539"/>
              <a:gd name="connsiteY17" fmla="*/ 4186861 h 4667799"/>
              <a:gd name="connsiteX18" fmla="*/ 687851 w 2155539"/>
              <a:gd name="connsiteY18" fmla="*/ 3854353 h 4667799"/>
              <a:gd name="connsiteX19" fmla="*/ 616599 w 2155539"/>
              <a:gd name="connsiteY19" fmla="*/ 4234363 h 4667799"/>
              <a:gd name="connsiteX20" fmla="*/ 449113 w 2155539"/>
              <a:gd name="connsiteY20" fmla="*/ 4124363 h 4667799"/>
              <a:gd name="connsiteX21" fmla="*/ 271836 w 2155539"/>
              <a:gd name="connsiteY21" fmla="*/ 2666694 h 4667799"/>
              <a:gd name="connsiteX22" fmla="*/ 296738 w 2155539"/>
              <a:gd name="connsiteY22" fmla="*/ 3858868 h 4667799"/>
              <a:gd name="connsiteX23" fmla="*/ 199413 w 2155539"/>
              <a:gd name="connsiteY23" fmla="*/ 2499770 h 4667799"/>
              <a:gd name="connsiteX24" fmla="*/ 141200 w 2155539"/>
              <a:gd name="connsiteY24" fmla="*/ 2792010 h 4667799"/>
              <a:gd name="connsiteX25" fmla="*/ 77048 w 2155539"/>
              <a:gd name="connsiteY25" fmla="*/ 2452269 h 4667799"/>
              <a:gd name="connsiteX26" fmla="*/ 21288 w 2155539"/>
              <a:gd name="connsiteY26" fmla="*/ 2659461 h 4667799"/>
              <a:gd name="connsiteX27" fmla="*/ 52521 w 2155539"/>
              <a:gd name="connsiteY27" fmla="*/ 1900862 h 4667799"/>
              <a:gd name="connsiteX28" fmla="*/ 117443 w 2155539"/>
              <a:gd name="connsiteY28" fmla="*/ 1989801 h 466779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0 w 2155539"/>
              <a:gd name="connsiteY10" fmla="*/ 4429950 h 4642879"/>
              <a:gd name="connsiteX11" fmla="*/ 1181946 w 2155539"/>
              <a:gd name="connsiteY11" fmla="*/ 4132965 h 4642879"/>
              <a:gd name="connsiteX12" fmla="*/ 1045176 w 2155539"/>
              <a:gd name="connsiteY12" fmla="*/ 3824258 h 4642879"/>
              <a:gd name="connsiteX13" fmla="*/ 982653 w 2155539"/>
              <a:gd name="connsiteY13" fmla="*/ 3871150 h 4642879"/>
              <a:gd name="connsiteX14" fmla="*/ 978746 w 2155539"/>
              <a:gd name="connsiteY14" fmla="*/ 3968841 h 4642879"/>
              <a:gd name="connsiteX15" fmla="*/ 897548 w 2155539"/>
              <a:gd name="connsiteY15" fmla="*/ 3954987 h 4642879"/>
              <a:gd name="connsiteX16" fmla="*/ 836293 w 2155539"/>
              <a:gd name="connsiteY16" fmla="*/ 3800913 h 4642879"/>
              <a:gd name="connsiteX17" fmla="*/ 770978 w 2155539"/>
              <a:gd name="connsiteY17" fmla="*/ 4186861 h 4642879"/>
              <a:gd name="connsiteX18" fmla="*/ 687851 w 2155539"/>
              <a:gd name="connsiteY18" fmla="*/ 3854353 h 4642879"/>
              <a:gd name="connsiteX19" fmla="*/ 616599 w 2155539"/>
              <a:gd name="connsiteY19" fmla="*/ 4234363 h 4642879"/>
              <a:gd name="connsiteX20" fmla="*/ 449113 w 2155539"/>
              <a:gd name="connsiteY20" fmla="*/ 4124363 h 4642879"/>
              <a:gd name="connsiteX21" fmla="*/ 271836 w 2155539"/>
              <a:gd name="connsiteY21" fmla="*/ 2666694 h 4642879"/>
              <a:gd name="connsiteX22" fmla="*/ 296738 w 2155539"/>
              <a:gd name="connsiteY22" fmla="*/ 3858868 h 4642879"/>
              <a:gd name="connsiteX23" fmla="*/ 199413 w 2155539"/>
              <a:gd name="connsiteY23" fmla="*/ 2499770 h 4642879"/>
              <a:gd name="connsiteX24" fmla="*/ 141200 w 2155539"/>
              <a:gd name="connsiteY24" fmla="*/ 2792010 h 4642879"/>
              <a:gd name="connsiteX25" fmla="*/ 77048 w 2155539"/>
              <a:gd name="connsiteY25" fmla="*/ 2452269 h 4642879"/>
              <a:gd name="connsiteX26" fmla="*/ 21288 w 2155539"/>
              <a:gd name="connsiteY26" fmla="*/ 2659461 h 4642879"/>
              <a:gd name="connsiteX27" fmla="*/ 52521 w 2155539"/>
              <a:gd name="connsiteY27" fmla="*/ 1900862 h 4642879"/>
              <a:gd name="connsiteX28" fmla="*/ 117443 w 2155539"/>
              <a:gd name="connsiteY28"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6462"/>
              <a:gd name="connsiteY0" fmla="*/ 1989801 h 4642879"/>
              <a:gd name="connsiteX1" fmla="*/ 100021 w 2156462"/>
              <a:gd name="connsiteY1" fmla="*/ 1782108 h 4642879"/>
              <a:gd name="connsiteX2" fmla="*/ 147523 w 2156462"/>
              <a:gd name="connsiteY2" fmla="*/ 915209 h 4642879"/>
              <a:gd name="connsiteX3" fmla="*/ 64395 w 2156462"/>
              <a:gd name="connsiteY3" fmla="*/ 897396 h 4642879"/>
              <a:gd name="connsiteX4" fmla="*/ 64856 w 2156462"/>
              <a:gd name="connsiteY4" fmla="*/ 656768 h 4642879"/>
              <a:gd name="connsiteX5" fmla="*/ 115977 w 2156462"/>
              <a:gd name="connsiteY5" fmla="*/ 270194 h 4642879"/>
              <a:gd name="connsiteX6" fmla="*/ 633180 w 2156462"/>
              <a:gd name="connsiteY6" fmla="*/ 543328 h 4642879"/>
              <a:gd name="connsiteX7" fmla="*/ 1055600 w 2156462"/>
              <a:gd name="connsiteY7" fmla="*/ 0 h 4642879"/>
              <a:gd name="connsiteX8" fmla="*/ 1478020 w 2156462"/>
              <a:gd name="connsiteY8" fmla="*/ 543328 h 4642879"/>
              <a:gd name="connsiteX9" fmla="*/ 2155539 w 2156462"/>
              <a:gd name="connsiteY9" fmla="*/ 543327 h 4642879"/>
              <a:gd name="connsiteX10" fmla="*/ 1752468 w 2156462"/>
              <a:gd name="connsiteY10" fmla="*/ 4261919 h 4642879"/>
              <a:gd name="connsiteX11" fmla="*/ 1420315 w 2156462"/>
              <a:gd name="connsiteY11" fmla="*/ 3519458 h 4642879"/>
              <a:gd name="connsiteX12" fmla="*/ 1412500 w 2156462"/>
              <a:gd name="connsiteY12" fmla="*/ 4265827 h 4642879"/>
              <a:gd name="connsiteX13" fmla="*/ 1342161 w 2156462"/>
              <a:gd name="connsiteY13" fmla="*/ 4015734 h 4642879"/>
              <a:gd name="connsiteX14" fmla="*/ 1342160 w 2156462"/>
              <a:gd name="connsiteY14" fmla="*/ 4429950 h 4642879"/>
              <a:gd name="connsiteX15" fmla="*/ 1181946 w 2156462"/>
              <a:gd name="connsiteY15" fmla="*/ 4132965 h 4642879"/>
              <a:gd name="connsiteX16" fmla="*/ 1045176 w 2156462"/>
              <a:gd name="connsiteY16" fmla="*/ 3824258 h 4642879"/>
              <a:gd name="connsiteX17" fmla="*/ 982653 w 2156462"/>
              <a:gd name="connsiteY17" fmla="*/ 3871150 h 4642879"/>
              <a:gd name="connsiteX18" fmla="*/ 978746 w 2156462"/>
              <a:gd name="connsiteY18" fmla="*/ 3968841 h 4642879"/>
              <a:gd name="connsiteX19" fmla="*/ 897548 w 2156462"/>
              <a:gd name="connsiteY19" fmla="*/ 3954987 h 4642879"/>
              <a:gd name="connsiteX20" fmla="*/ 836293 w 2156462"/>
              <a:gd name="connsiteY20" fmla="*/ 3800913 h 4642879"/>
              <a:gd name="connsiteX21" fmla="*/ 770978 w 2156462"/>
              <a:gd name="connsiteY21" fmla="*/ 4186861 h 4642879"/>
              <a:gd name="connsiteX22" fmla="*/ 687851 w 2156462"/>
              <a:gd name="connsiteY22" fmla="*/ 3854353 h 4642879"/>
              <a:gd name="connsiteX23" fmla="*/ 616599 w 2156462"/>
              <a:gd name="connsiteY23" fmla="*/ 4234363 h 4642879"/>
              <a:gd name="connsiteX24" fmla="*/ 449113 w 2156462"/>
              <a:gd name="connsiteY24" fmla="*/ 4124363 h 4642879"/>
              <a:gd name="connsiteX25" fmla="*/ 271836 w 2156462"/>
              <a:gd name="connsiteY25" fmla="*/ 2666694 h 4642879"/>
              <a:gd name="connsiteX26" fmla="*/ 296738 w 2156462"/>
              <a:gd name="connsiteY26" fmla="*/ 3858868 h 4642879"/>
              <a:gd name="connsiteX27" fmla="*/ 199413 w 2156462"/>
              <a:gd name="connsiteY27" fmla="*/ 2499770 h 4642879"/>
              <a:gd name="connsiteX28" fmla="*/ 141200 w 2156462"/>
              <a:gd name="connsiteY28" fmla="*/ 2792010 h 4642879"/>
              <a:gd name="connsiteX29" fmla="*/ 77048 w 2156462"/>
              <a:gd name="connsiteY29" fmla="*/ 2452269 h 4642879"/>
              <a:gd name="connsiteX30" fmla="*/ 21288 w 2156462"/>
              <a:gd name="connsiteY30" fmla="*/ 2659461 h 4642879"/>
              <a:gd name="connsiteX31" fmla="*/ 52521 w 2156462"/>
              <a:gd name="connsiteY31" fmla="*/ 1900862 h 4642879"/>
              <a:gd name="connsiteX32" fmla="*/ 117443 w 2156462"/>
              <a:gd name="connsiteY32" fmla="*/ 1989801 h 4642879"/>
              <a:gd name="connsiteX0" fmla="*/ 117443 w 2156511"/>
              <a:gd name="connsiteY0" fmla="*/ 1989801 h 4751874"/>
              <a:gd name="connsiteX1" fmla="*/ 100021 w 2156511"/>
              <a:gd name="connsiteY1" fmla="*/ 1782108 h 4751874"/>
              <a:gd name="connsiteX2" fmla="*/ 147523 w 2156511"/>
              <a:gd name="connsiteY2" fmla="*/ 915209 h 4751874"/>
              <a:gd name="connsiteX3" fmla="*/ 64395 w 2156511"/>
              <a:gd name="connsiteY3" fmla="*/ 897396 h 4751874"/>
              <a:gd name="connsiteX4" fmla="*/ 64856 w 2156511"/>
              <a:gd name="connsiteY4" fmla="*/ 656768 h 4751874"/>
              <a:gd name="connsiteX5" fmla="*/ 115977 w 2156511"/>
              <a:gd name="connsiteY5" fmla="*/ 270194 h 4751874"/>
              <a:gd name="connsiteX6" fmla="*/ 633180 w 2156511"/>
              <a:gd name="connsiteY6" fmla="*/ 543328 h 4751874"/>
              <a:gd name="connsiteX7" fmla="*/ 1055600 w 2156511"/>
              <a:gd name="connsiteY7" fmla="*/ 0 h 4751874"/>
              <a:gd name="connsiteX8" fmla="*/ 1478020 w 2156511"/>
              <a:gd name="connsiteY8" fmla="*/ 543328 h 4751874"/>
              <a:gd name="connsiteX9" fmla="*/ 2155539 w 2156511"/>
              <a:gd name="connsiteY9" fmla="*/ 543327 h 4751874"/>
              <a:gd name="connsiteX10" fmla="*/ 1768099 w 2156511"/>
              <a:gd name="connsiteY10" fmla="*/ 4668319 h 4751874"/>
              <a:gd name="connsiteX11" fmla="*/ 1420315 w 2156511"/>
              <a:gd name="connsiteY11" fmla="*/ 3519458 h 4751874"/>
              <a:gd name="connsiteX12" fmla="*/ 1412500 w 2156511"/>
              <a:gd name="connsiteY12" fmla="*/ 4265827 h 4751874"/>
              <a:gd name="connsiteX13" fmla="*/ 1342161 w 2156511"/>
              <a:gd name="connsiteY13" fmla="*/ 4015734 h 4751874"/>
              <a:gd name="connsiteX14" fmla="*/ 1342160 w 2156511"/>
              <a:gd name="connsiteY14" fmla="*/ 4429950 h 4751874"/>
              <a:gd name="connsiteX15" fmla="*/ 1181946 w 2156511"/>
              <a:gd name="connsiteY15" fmla="*/ 4132965 h 4751874"/>
              <a:gd name="connsiteX16" fmla="*/ 1045176 w 2156511"/>
              <a:gd name="connsiteY16" fmla="*/ 3824258 h 4751874"/>
              <a:gd name="connsiteX17" fmla="*/ 982653 w 2156511"/>
              <a:gd name="connsiteY17" fmla="*/ 3871150 h 4751874"/>
              <a:gd name="connsiteX18" fmla="*/ 978746 w 2156511"/>
              <a:gd name="connsiteY18" fmla="*/ 3968841 h 4751874"/>
              <a:gd name="connsiteX19" fmla="*/ 897548 w 2156511"/>
              <a:gd name="connsiteY19" fmla="*/ 3954987 h 4751874"/>
              <a:gd name="connsiteX20" fmla="*/ 836293 w 2156511"/>
              <a:gd name="connsiteY20" fmla="*/ 3800913 h 4751874"/>
              <a:gd name="connsiteX21" fmla="*/ 770978 w 2156511"/>
              <a:gd name="connsiteY21" fmla="*/ 4186861 h 4751874"/>
              <a:gd name="connsiteX22" fmla="*/ 687851 w 2156511"/>
              <a:gd name="connsiteY22" fmla="*/ 3854353 h 4751874"/>
              <a:gd name="connsiteX23" fmla="*/ 616599 w 2156511"/>
              <a:gd name="connsiteY23" fmla="*/ 4234363 h 4751874"/>
              <a:gd name="connsiteX24" fmla="*/ 449113 w 2156511"/>
              <a:gd name="connsiteY24" fmla="*/ 4124363 h 4751874"/>
              <a:gd name="connsiteX25" fmla="*/ 271836 w 2156511"/>
              <a:gd name="connsiteY25" fmla="*/ 2666694 h 4751874"/>
              <a:gd name="connsiteX26" fmla="*/ 296738 w 2156511"/>
              <a:gd name="connsiteY26" fmla="*/ 3858868 h 4751874"/>
              <a:gd name="connsiteX27" fmla="*/ 199413 w 2156511"/>
              <a:gd name="connsiteY27" fmla="*/ 2499770 h 4751874"/>
              <a:gd name="connsiteX28" fmla="*/ 141200 w 2156511"/>
              <a:gd name="connsiteY28" fmla="*/ 2792010 h 4751874"/>
              <a:gd name="connsiteX29" fmla="*/ 77048 w 2156511"/>
              <a:gd name="connsiteY29" fmla="*/ 2452269 h 4751874"/>
              <a:gd name="connsiteX30" fmla="*/ 21288 w 2156511"/>
              <a:gd name="connsiteY30" fmla="*/ 2659461 h 4751874"/>
              <a:gd name="connsiteX31" fmla="*/ 52521 w 2156511"/>
              <a:gd name="connsiteY31" fmla="*/ 1900862 h 4751874"/>
              <a:gd name="connsiteX32" fmla="*/ 117443 w 2156511"/>
              <a:gd name="connsiteY32" fmla="*/ 1989801 h 4751874"/>
              <a:gd name="connsiteX0" fmla="*/ 117443 w 2156511"/>
              <a:gd name="connsiteY0" fmla="*/ 1989801 h 4730345"/>
              <a:gd name="connsiteX1" fmla="*/ 100021 w 2156511"/>
              <a:gd name="connsiteY1" fmla="*/ 1782108 h 4730345"/>
              <a:gd name="connsiteX2" fmla="*/ 147523 w 2156511"/>
              <a:gd name="connsiteY2" fmla="*/ 915209 h 4730345"/>
              <a:gd name="connsiteX3" fmla="*/ 64395 w 2156511"/>
              <a:gd name="connsiteY3" fmla="*/ 897396 h 4730345"/>
              <a:gd name="connsiteX4" fmla="*/ 64856 w 2156511"/>
              <a:gd name="connsiteY4" fmla="*/ 656768 h 4730345"/>
              <a:gd name="connsiteX5" fmla="*/ 115977 w 2156511"/>
              <a:gd name="connsiteY5" fmla="*/ 270194 h 4730345"/>
              <a:gd name="connsiteX6" fmla="*/ 633180 w 2156511"/>
              <a:gd name="connsiteY6" fmla="*/ 543328 h 4730345"/>
              <a:gd name="connsiteX7" fmla="*/ 1055600 w 2156511"/>
              <a:gd name="connsiteY7" fmla="*/ 0 h 4730345"/>
              <a:gd name="connsiteX8" fmla="*/ 1478020 w 2156511"/>
              <a:gd name="connsiteY8" fmla="*/ 543328 h 4730345"/>
              <a:gd name="connsiteX9" fmla="*/ 2155539 w 2156511"/>
              <a:gd name="connsiteY9" fmla="*/ 543327 h 4730345"/>
              <a:gd name="connsiteX10" fmla="*/ 1768099 w 2156511"/>
              <a:gd name="connsiteY10" fmla="*/ 4668319 h 4730345"/>
              <a:gd name="connsiteX11" fmla="*/ 1420315 w 2156511"/>
              <a:gd name="connsiteY11" fmla="*/ 3519458 h 4730345"/>
              <a:gd name="connsiteX12" fmla="*/ 1412500 w 2156511"/>
              <a:gd name="connsiteY12" fmla="*/ 4265827 h 4730345"/>
              <a:gd name="connsiteX13" fmla="*/ 1342161 w 2156511"/>
              <a:gd name="connsiteY13" fmla="*/ 4015734 h 4730345"/>
              <a:gd name="connsiteX14" fmla="*/ 1342160 w 2156511"/>
              <a:gd name="connsiteY14" fmla="*/ 4429950 h 4730345"/>
              <a:gd name="connsiteX15" fmla="*/ 1181946 w 2156511"/>
              <a:gd name="connsiteY15" fmla="*/ 4132965 h 4730345"/>
              <a:gd name="connsiteX16" fmla="*/ 1045176 w 2156511"/>
              <a:gd name="connsiteY16" fmla="*/ 3824258 h 4730345"/>
              <a:gd name="connsiteX17" fmla="*/ 982653 w 2156511"/>
              <a:gd name="connsiteY17" fmla="*/ 3871150 h 4730345"/>
              <a:gd name="connsiteX18" fmla="*/ 978746 w 2156511"/>
              <a:gd name="connsiteY18" fmla="*/ 3968841 h 4730345"/>
              <a:gd name="connsiteX19" fmla="*/ 897548 w 2156511"/>
              <a:gd name="connsiteY19" fmla="*/ 3954987 h 4730345"/>
              <a:gd name="connsiteX20" fmla="*/ 836293 w 2156511"/>
              <a:gd name="connsiteY20" fmla="*/ 3800913 h 4730345"/>
              <a:gd name="connsiteX21" fmla="*/ 770978 w 2156511"/>
              <a:gd name="connsiteY21" fmla="*/ 4186861 h 4730345"/>
              <a:gd name="connsiteX22" fmla="*/ 687851 w 2156511"/>
              <a:gd name="connsiteY22" fmla="*/ 3854353 h 4730345"/>
              <a:gd name="connsiteX23" fmla="*/ 616599 w 2156511"/>
              <a:gd name="connsiteY23" fmla="*/ 4234363 h 4730345"/>
              <a:gd name="connsiteX24" fmla="*/ 449113 w 2156511"/>
              <a:gd name="connsiteY24" fmla="*/ 4124363 h 4730345"/>
              <a:gd name="connsiteX25" fmla="*/ 271836 w 2156511"/>
              <a:gd name="connsiteY25" fmla="*/ 2666694 h 4730345"/>
              <a:gd name="connsiteX26" fmla="*/ 296738 w 2156511"/>
              <a:gd name="connsiteY26" fmla="*/ 3858868 h 4730345"/>
              <a:gd name="connsiteX27" fmla="*/ 199413 w 2156511"/>
              <a:gd name="connsiteY27" fmla="*/ 2499770 h 4730345"/>
              <a:gd name="connsiteX28" fmla="*/ 141200 w 2156511"/>
              <a:gd name="connsiteY28" fmla="*/ 2792010 h 4730345"/>
              <a:gd name="connsiteX29" fmla="*/ 77048 w 2156511"/>
              <a:gd name="connsiteY29" fmla="*/ 2452269 h 4730345"/>
              <a:gd name="connsiteX30" fmla="*/ 21288 w 2156511"/>
              <a:gd name="connsiteY30" fmla="*/ 2659461 h 4730345"/>
              <a:gd name="connsiteX31" fmla="*/ 52521 w 2156511"/>
              <a:gd name="connsiteY31" fmla="*/ 1900862 h 4730345"/>
              <a:gd name="connsiteX32" fmla="*/ 117443 w 2156511"/>
              <a:gd name="connsiteY32" fmla="*/ 1989801 h 4730345"/>
              <a:gd name="connsiteX0" fmla="*/ 117443 w 2156133"/>
              <a:gd name="connsiteY0" fmla="*/ 1989801 h 4730345"/>
              <a:gd name="connsiteX1" fmla="*/ 100021 w 2156133"/>
              <a:gd name="connsiteY1" fmla="*/ 1782108 h 4730345"/>
              <a:gd name="connsiteX2" fmla="*/ 147523 w 2156133"/>
              <a:gd name="connsiteY2" fmla="*/ 915209 h 4730345"/>
              <a:gd name="connsiteX3" fmla="*/ 64395 w 2156133"/>
              <a:gd name="connsiteY3" fmla="*/ 897396 h 4730345"/>
              <a:gd name="connsiteX4" fmla="*/ 64856 w 2156133"/>
              <a:gd name="connsiteY4" fmla="*/ 656768 h 4730345"/>
              <a:gd name="connsiteX5" fmla="*/ 115977 w 2156133"/>
              <a:gd name="connsiteY5" fmla="*/ 270194 h 4730345"/>
              <a:gd name="connsiteX6" fmla="*/ 633180 w 2156133"/>
              <a:gd name="connsiteY6" fmla="*/ 543328 h 4730345"/>
              <a:gd name="connsiteX7" fmla="*/ 1055600 w 2156133"/>
              <a:gd name="connsiteY7" fmla="*/ 0 h 4730345"/>
              <a:gd name="connsiteX8" fmla="*/ 1478020 w 2156133"/>
              <a:gd name="connsiteY8" fmla="*/ 543328 h 4730345"/>
              <a:gd name="connsiteX9" fmla="*/ 2155539 w 2156133"/>
              <a:gd name="connsiteY9" fmla="*/ 543327 h 4730345"/>
              <a:gd name="connsiteX10" fmla="*/ 1768099 w 2156133"/>
              <a:gd name="connsiteY10" fmla="*/ 4668319 h 4730345"/>
              <a:gd name="connsiteX11" fmla="*/ 1420315 w 2156133"/>
              <a:gd name="connsiteY11" fmla="*/ 3519458 h 4730345"/>
              <a:gd name="connsiteX12" fmla="*/ 1412500 w 2156133"/>
              <a:gd name="connsiteY12" fmla="*/ 4265827 h 4730345"/>
              <a:gd name="connsiteX13" fmla="*/ 1342161 w 2156133"/>
              <a:gd name="connsiteY13" fmla="*/ 4015734 h 4730345"/>
              <a:gd name="connsiteX14" fmla="*/ 1342160 w 2156133"/>
              <a:gd name="connsiteY14" fmla="*/ 4429950 h 4730345"/>
              <a:gd name="connsiteX15" fmla="*/ 1181946 w 2156133"/>
              <a:gd name="connsiteY15" fmla="*/ 4132965 h 4730345"/>
              <a:gd name="connsiteX16" fmla="*/ 1045176 w 2156133"/>
              <a:gd name="connsiteY16" fmla="*/ 3824258 h 4730345"/>
              <a:gd name="connsiteX17" fmla="*/ 982653 w 2156133"/>
              <a:gd name="connsiteY17" fmla="*/ 3871150 h 4730345"/>
              <a:gd name="connsiteX18" fmla="*/ 978746 w 2156133"/>
              <a:gd name="connsiteY18" fmla="*/ 3968841 h 4730345"/>
              <a:gd name="connsiteX19" fmla="*/ 897548 w 2156133"/>
              <a:gd name="connsiteY19" fmla="*/ 3954987 h 4730345"/>
              <a:gd name="connsiteX20" fmla="*/ 836293 w 2156133"/>
              <a:gd name="connsiteY20" fmla="*/ 3800913 h 4730345"/>
              <a:gd name="connsiteX21" fmla="*/ 770978 w 2156133"/>
              <a:gd name="connsiteY21" fmla="*/ 4186861 h 4730345"/>
              <a:gd name="connsiteX22" fmla="*/ 687851 w 2156133"/>
              <a:gd name="connsiteY22" fmla="*/ 3854353 h 4730345"/>
              <a:gd name="connsiteX23" fmla="*/ 616599 w 2156133"/>
              <a:gd name="connsiteY23" fmla="*/ 4234363 h 4730345"/>
              <a:gd name="connsiteX24" fmla="*/ 449113 w 2156133"/>
              <a:gd name="connsiteY24" fmla="*/ 4124363 h 4730345"/>
              <a:gd name="connsiteX25" fmla="*/ 271836 w 2156133"/>
              <a:gd name="connsiteY25" fmla="*/ 2666694 h 4730345"/>
              <a:gd name="connsiteX26" fmla="*/ 296738 w 2156133"/>
              <a:gd name="connsiteY26" fmla="*/ 3858868 h 4730345"/>
              <a:gd name="connsiteX27" fmla="*/ 199413 w 2156133"/>
              <a:gd name="connsiteY27" fmla="*/ 2499770 h 4730345"/>
              <a:gd name="connsiteX28" fmla="*/ 141200 w 2156133"/>
              <a:gd name="connsiteY28" fmla="*/ 2792010 h 4730345"/>
              <a:gd name="connsiteX29" fmla="*/ 77048 w 2156133"/>
              <a:gd name="connsiteY29" fmla="*/ 2452269 h 4730345"/>
              <a:gd name="connsiteX30" fmla="*/ 21288 w 2156133"/>
              <a:gd name="connsiteY30" fmla="*/ 2659461 h 4730345"/>
              <a:gd name="connsiteX31" fmla="*/ 52521 w 2156133"/>
              <a:gd name="connsiteY31" fmla="*/ 1900862 h 4730345"/>
              <a:gd name="connsiteX32" fmla="*/ 117443 w 2156133"/>
              <a:gd name="connsiteY32" fmla="*/ 1989801 h 4730345"/>
              <a:gd name="connsiteX0" fmla="*/ 117443 w 2159563"/>
              <a:gd name="connsiteY0" fmla="*/ 1989801 h 4730345"/>
              <a:gd name="connsiteX1" fmla="*/ 100021 w 2159563"/>
              <a:gd name="connsiteY1" fmla="*/ 1782108 h 4730345"/>
              <a:gd name="connsiteX2" fmla="*/ 147523 w 2159563"/>
              <a:gd name="connsiteY2" fmla="*/ 915209 h 4730345"/>
              <a:gd name="connsiteX3" fmla="*/ 64395 w 2159563"/>
              <a:gd name="connsiteY3" fmla="*/ 897396 h 4730345"/>
              <a:gd name="connsiteX4" fmla="*/ 64856 w 2159563"/>
              <a:gd name="connsiteY4" fmla="*/ 656768 h 4730345"/>
              <a:gd name="connsiteX5" fmla="*/ 115977 w 2159563"/>
              <a:gd name="connsiteY5" fmla="*/ 270194 h 4730345"/>
              <a:gd name="connsiteX6" fmla="*/ 633180 w 2159563"/>
              <a:gd name="connsiteY6" fmla="*/ 543328 h 4730345"/>
              <a:gd name="connsiteX7" fmla="*/ 1055600 w 2159563"/>
              <a:gd name="connsiteY7" fmla="*/ 0 h 4730345"/>
              <a:gd name="connsiteX8" fmla="*/ 1478020 w 2159563"/>
              <a:gd name="connsiteY8" fmla="*/ 543328 h 4730345"/>
              <a:gd name="connsiteX9" fmla="*/ 2155539 w 2159563"/>
              <a:gd name="connsiteY9" fmla="*/ 543327 h 4730345"/>
              <a:gd name="connsiteX10" fmla="*/ 1646960 w 2159563"/>
              <a:gd name="connsiteY10" fmla="*/ 3265458 h 4730345"/>
              <a:gd name="connsiteX11" fmla="*/ 1768099 w 2159563"/>
              <a:gd name="connsiteY11" fmla="*/ 4668319 h 4730345"/>
              <a:gd name="connsiteX12" fmla="*/ 1420315 w 2159563"/>
              <a:gd name="connsiteY12" fmla="*/ 3519458 h 4730345"/>
              <a:gd name="connsiteX13" fmla="*/ 1412500 w 2159563"/>
              <a:gd name="connsiteY13" fmla="*/ 4265827 h 4730345"/>
              <a:gd name="connsiteX14" fmla="*/ 1342161 w 2159563"/>
              <a:gd name="connsiteY14" fmla="*/ 4015734 h 4730345"/>
              <a:gd name="connsiteX15" fmla="*/ 1342160 w 2159563"/>
              <a:gd name="connsiteY15" fmla="*/ 4429950 h 4730345"/>
              <a:gd name="connsiteX16" fmla="*/ 1181946 w 2159563"/>
              <a:gd name="connsiteY16" fmla="*/ 4132965 h 4730345"/>
              <a:gd name="connsiteX17" fmla="*/ 1045176 w 2159563"/>
              <a:gd name="connsiteY17" fmla="*/ 3824258 h 4730345"/>
              <a:gd name="connsiteX18" fmla="*/ 982653 w 2159563"/>
              <a:gd name="connsiteY18" fmla="*/ 3871150 h 4730345"/>
              <a:gd name="connsiteX19" fmla="*/ 978746 w 2159563"/>
              <a:gd name="connsiteY19" fmla="*/ 3968841 h 4730345"/>
              <a:gd name="connsiteX20" fmla="*/ 897548 w 2159563"/>
              <a:gd name="connsiteY20" fmla="*/ 3954987 h 4730345"/>
              <a:gd name="connsiteX21" fmla="*/ 836293 w 2159563"/>
              <a:gd name="connsiteY21" fmla="*/ 3800913 h 4730345"/>
              <a:gd name="connsiteX22" fmla="*/ 770978 w 2159563"/>
              <a:gd name="connsiteY22" fmla="*/ 4186861 h 4730345"/>
              <a:gd name="connsiteX23" fmla="*/ 687851 w 2159563"/>
              <a:gd name="connsiteY23" fmla="*/ 3854353 h 4730345"/>
              <a:gd name="connsiteX24" fmla="*/ 616599 w 2159563"/>
              <a:gd name="connsiteY24" fmla="*/ 4234363 h 4730345"/>
              <a:gd name="connsiteX25" fmla="*/ 449113 w 2159563"/>
              <a:gd name="connsiteY25" fmla="*/ 4124363 h 4730345"/>
              <a:gd name="connsiteX26" fmla="*/ 271836 w 2159563"/>
              <a:gd name="connsiteY26" fmla="*/ 2666694 h 4730345"/>
              <a:gd name="connsiteX27" fmla="*/ 296738 w 2159563"/>
              <a:gd name="connsiteY27" fmla="*/ 3858868 h 4730345"/>
              <a:gd name="connsiteX28" fmla="*/ 199413 w 2159563"/>
              <a:gd name="connsiteY28" fmla="*/ 2499770 h 4730345"/>
              <a:gd name="connsiteX29" fmla="*/ 141200 w 2159563"/>
              <a:gd name="connsiteY29" fmla="*/ 2792010 h 4730345"/>
              <a:gd name="connsiteX30" fmla="*/ 77048 w 2159563"/>
              <a:gd name="connsiteY30" fmla="*/ 2452269 h 4730345"/>
              <a:gd name="connsiteX31" fmla="*/ 21288 w 2159563"/>
              <a:gd name="connsiteY31" fmla="*/ 2659461 h 4730345"/>
              <a:gd name="connsiteX32" fmla="*/ 52521 w 2159563"/>
              <a:gd name="connsiteY32" fmla="*/ 1900862 h 4730345"/>
              <a:gd name="connsiteX33" fmla="*/ 117443 w 2159563"/>
              <a:gd name="connsiteY33" fmla="*/ 1989801 h 4730345"/>
              <a:gd name="connsiteX0" fmla="*/ 117443 w 2159563"/>
              <a:gd name="connsiteY0" fmla="*/ 1989801 h 4730345"/>
              <a:gd name="connsiteX1" fmla="*/ 100021 w 2159563"/>
              <a:gd name="connsiteY1" fmla="*/ 1782108 h 4730345"/>
              <a:gd name="connsiteX2" fmla="*/ 147523 w 2159563"/>
              <a:gd name="connsiteY2" fmla="*/ 915209 h 4730345"/>
              <a:gd name="connsiteX3" fmla="*/ 64395 w 2159563"/>
              <a:gd name="connsiteY3" fmla="*/ 897396 h 4730345"/>
              <a:gd name="connsiteX4" fmla="*/ 64856 w 2159563"/>
              <a:gd name="connsiteY4" fmla="*/ 656768 h 4730345"/>
              <a:gd name="connsiteX5" fmla="*/ 115977 w 2159563"/>
              <a:gd name="connsiteY5" fmla="*/ 270194 h 4730345"/>
              <a:gd name="connsiteX6" fmla="*/ 633180 w 2159563"/>
              <a:gd name="connsiteY6" fmla="*/ 543328 h 4730345"/>
              <a:gd name="connsiteX7" fmla="*/ 1055600 w 2159563"/>
              <a:gd name="connsiteY7" fmla="*/ 0 h 4730345"/>
              <a:gd name="connsiteX8" fmla="*/ 1478020 w 2159563"/>
              <a:gd name="connsiteY8" fmla="*/ 543328 h 4730345"/>
              <a:gd name="connsiteX9" fmla="*/ 2155539 w 2159563"/>
              <a:gd name="connsiteY9" fmla="*/ 543327 h 4730345"/>
              <a:gd name="connsiteX10" fmla="*/ 1646960 w 2159563"/>
              <a:gd name="connsiteY10" fmla="*/ 3265458 h 4730345"/>
              <a:gd name="connsiteX11" fmla="*/ 1768099 w 2159563"/>
              <a:gd name="connsiteY11" fmla="*/ 4668319 h 4730345"/>
              <a:gd name="connsiteX12" fmla="*/ 1420315 w 2159563"/>
              <a:gd name="connsiteY12" fmla="*/ 3519458 h 4730345"/>
              <a:gd name="connsiteX13" fmla="*/ 1412500 w 2159563"/>
              <a:gd name="connsiteY13" fmla="*/ 4265827 h 4730345"/>
              <a:gd name="connsiteX14" fmla="*/ 1342161 w 2159563"/>
              <a:gd name="connsiteY14" fmla="*/ 4015734 h 4730345"/>
              <a:gd name="connsiteX15" fmla="*/ 1342160 w 2159563"/>
              <a:gd name="connsiteY15" fmla="*/ 4429950 h 4730345"/>
              <a:gd name="connsiteX16" fmla="*/ 1181946 w 2159563"/>
              <a:gd name="connsiteY16" fmla="*/ 4132965 h 4730345"/>
              <a:gd name="connsiteX17" fmla="*/ 1045176 w 2159563"/>
              <a:gd name="connsiteY17" fmla="*/ 3824258 h 4730345"/>
              <a:gd name="connsiteX18" fmla="*/ 982653 w 2159563"/>
              <a:gd name="connsiteY18" fmla="*/ 3871150 h 4730345"/>
              <a:gd name="connsiteX19" fmla="*/ 978746 w 2159563"/>
              <a:gd name="connsiteY19" fmla="*/ 3968841 h 4730345"/>
              <a:gd name="connsiteX20" fmla="*/ 897548 w 2159563"/>
              <a:gd name="connsiteY20" fmla="*/ 3954987 h 4730345"/>
              <a:gd name="connsiteX21" fmla="*/ 836293 w 2159563"/>
              <a:gd name="connsiteY21" fmla="*/ 3800913 h 4730345"/>
              <a:gd name="connsiteX22" fmla="*/ 770978 w 2159563"/>
              <a:gd name="connsiteY22" fmla="*/ 4186861 h 4730345"/>
              <a:gd name="connsiteX23" fmla="*/ 687851 w 2159563"/>
              <a:gd name="connsiteY23" fmla="*/ 3854353 h 4730345"/>
              <a:gd name="connsiteX24" fmla="*/ 616599 w 2159563"/>
              <a:gd name="connsiteY24" fmla="*/ 4234363 h 4730345"/>
              <a:gd name="connsiteX25" fmla="*/ 449113 w 2159563"/>
              <a:gd name="connsiteY25" fmla="*/ 4124363 h 4730345"/>
              <a:gd name="connsiteX26" fmla="*/ 271836 w 2159563"/>
              <a:gd name="connsiteY26" fmla="*/ 2666694 h 4730345"/>
              <a:gd name="connsiteX27" fmla="*/ 296738 w 2159563"/>
              <a:gd name="connsiteY27" fmla="*/ 3858868 h 4730345"/>
              <a:gd name="connsiteX28" fmla="*/ 199413 w 2159563"/>
              <a:gd name="connsiteY28" fmla="*/ 2499770 h 4730345"/>
              <a:gd name="connsiteX29" fmla="*/ 141200 w 2159563"/>
              <a:gd name="connsiteY29" fmla="*/ 2792010 h 4730345"/>
              <a:gd name="connsiteX30" fmla="*/ 77048 w 2159563"/>
              <a:gd name="connsiteY30" fmla="*/ 2452269 h 4730345"/>
              <a:gd name="connsiteX31" fmla="*/ 21288 w 2159563"/>
              <a:gd name="connsiteY31" fmla="*/ 2659461 h 4730345"/>
              <a:gd name="connsiteX32" fmla="*/ 52521 w 2159563"/>
              <a:gd name="connsiteY32" fmla="*/ 1900862 h 4730345"/>
              <a:gd name="connsiteX33" fmla="*/ 117443 w 2159563"/>
              <a:gd name="connsiteY33" fmla="*/ 1989801 h 4730345"/>
              <a:gd name="connsiteX0" fmla="*/ 117443 w 2159289"/>
              <a:gd name="connsiteY0" fmla="*/ 1989801 h 4730345"/>
              <a:gd name="connsiteX1" fmla="*/ 100021 w 2159289"/>
              <a:gd name="connsiteY1" fmla="*/ 1782108 h 4730345"/>
              <a:gd name="connsiteX2" fmla="*/ 147523 w 2159289"/>
              <a:gd name="connsiteY2" fmla="*/ 915209 h 4730345"/>
              <a:gd name="connsiteX3" fmla="*/ 64395 w 2159289"/>
              <a:gd name="connsiteY3" fmla="*/ 897396 h 4730345"/>
              <a:gd name="connsiteX4" fmla="*/ 64856 w 2159289"/>
              <a:gd name="connsiteY4" fmla="*/ 656768 h 4730345"/>
              <a:gd name="connsiteX5" fmla="*/ 115977 w 2159289"/>
              <a:gd name="connsiteY5" fmla="*/ 270194 h 4730345"/>
              <a:gd name="connsiteX6" fmla="*/ 633180 w 2159289"/>
              <a:gd name="connsiteY6" fmla="*/ 543328 h 4730345"/>
              <a:gd name="connsiteX7" fmla="*/ 1055600 w 2159289"/>
              <a:gd name="connsiteY7" fmla="*/ 0 h 4730345"/>
              <a:gd name="connsiteX8" fmla="*/ 1478020 w 2159289"/>
              <a:gd name="connsiteY8" fmla="*/ 543328 h 4730345"/>
              <a:gd name="connsiteX9" fmla="*/ 2155539 w 2159289"/>
              <a:gd name="connsiteY9" fmla="*/ 543327 h 4730345"/>
              <a:gd name="connsiteX10" fmla="*/ 1607883 w 2159289"/>
              <a:gd name="connsiteY10" fmla="*/ 3269366 h 4730345"/>
              <a:gd name="connsiteX11" fmla="*/ 1768099 w 2159289"/>
              <a:gd name="connsiteY11" fmla="*/ 4668319 h 4730345"/>
              <a:gd name="connsiteX12" fmla="*/ 1420315 w 2159289"/>
              <a:gd name="connsiteY12" fmla="*/ 3519458 h 4730345"/>
              <a:gd name="connsiteX13" fmla="*/ 1412500 w 2159289"/>
              <a:gd name="connsiteY13" fmla="*/ 4265827 h 4730345"/>
              <a:gd name="connsiteX14" fmla="*/ 1342161 w 2159289"/>
              <a:gd name="connsiteY14" fmla="*/ 4015734 h 4730345"/>
              <a:gd name="connsiteX15" fmla="*/ 1342160 w 2159289"/>
              <a:gd name="connsiteY15" fmla="*/ 4429950 h 4730345"/>
              <a:gd name="connsiteX16" fmla="*/ 1181946 w 2159289"/>
              <a:gd name="connsiteY16" fmla="*/ 4132965 h 4730345"/>
              <a:gd name="connsiteX17" fmla="*/ 1045176 w 2159289"/>
              <a:gd name="connsiteY17" fmla="*/ 3824258 h 4730345"/>
              <a:gd name="connsiteX18" fmla="*/ 982653 w 2159289"/>
              <a:gd name="connsiteY18" fmla="*/ 3871150 h 4730345"/>
              <a:gd name="connsiteX19" fmla="*/ 978746 w 2159289"/>
              <a:gd name="connsiteY19" fmla="*/ 3968841 h 4730345"/>
              <a:gd name="connsiteX20" fmla="*/ 897548 w 2159289"/>
              <a:gd name="connsiteY20" fmla="*/ 3954987 h 4730345"/>
              <a:gd name="connsiteX21" fmla="*/ 836293 w 2159289"/>
              <a:gd name="connsiteY21" fmla="*/ 3800913 h 4730345"/>
              <a:gd name="connsiteX22" fmla="*/ 770978 w 2159289"/>
              <a:gd name="connsiteY22" fmla="*/ 4186861 h 4730345"/>
              <a:gd name="connsiteX23" fmla="*/ 687851 w 2159289"/>
              <a:gd name="connsiteY23" fmla="*/ 3854353 h 4730345"/>
              <a:gd name="connsiteX24" fmla="*/ 616599 w 2159289"/>
              <a:gd name="connsiteY24" fmla="*/ 4234363 h 4730345"/>
              <a:gd name="connsiteX25" fmla="*/ 449113 w 2159289"/>
              <a:gd name="connsiteY25" fmla="*/ 4124363 h 4730345"/>
              <a:gd name="connsiteX26" fmla="*/ 271836 w 2159289"/>
              <a:gd name="connsiteY26" fmla="*/ 2666694 h 4730345"/>
              <a:gd name="connsiteX27" fmla="*/ 296738 w 2159289"/>
              <a:gd name="connsiteY27" fmla="*/ 3858868 h 4730345"/>
              <a:gd name="connsiteX28" fmla="*/ 199413 w 2159289"/>
              <a:gd name="connsiteY28" fmla="*/ 2499770 h 4730345"/>
              <a:gd name="connsiteX29" fmla="*/ 141200 w 2159289"/>
              <a:gd name="connsiteY29" fmla="*/ 2792010 h 4730345"/>
              <a:gd name="connsiteX30" fmla="*/ 77048 w 2159289"/>
              <a:gd name="connsiteY30" fmla="*/ 2452269 h 4730345"/>
              <a:gd name="connsiteX31" fmla="*/ 21288 w 2159289"/>
              <a:gd name="connsiteY31" fmla="*/ 2659461 h 4730345"/>
              <a:gd name="connsiteX32" fmla="*/ 52521 w 2159289"/>
              <a:gd name="connsiteY32" fmla="*/ 1900862 h 4730345"/>
              <a:gd name="connsiteX33" fmla="*/ 117443 w 2159289"/>
              <a:gd name="connsiteY33" fmla="*/ 1989801 h 4730345"/>
              <a:gd name="connsiteX0" fmla="*/ 117443 w 2159396"/>
              <a:gd name="connsiteY0" fmla="*/ 1989801 h 4730345"/>
              <a:gd name="connsiteX1" fmla="*/ 100021 w 2159396"/>
              <a:gd name="connsiteY1" fmla="*/ 1782108 h 4730345"/>
              <a:gd name="connsiteX2" fmla="*/ 147523 w 2159396"/>
              <a:gd name="connsiteY2" fmla="*/ 915209 h 4730345"/>
              <a:gd name="connsiteX3" fmla="*/ 64395 w 2159396"/>
              <a:gd name="connsiteY3" fmla="*/ 897396 h 4730345"/>
              <a:gd name="connsiteX4" fmla="*/ 64856 w 2159396"/>
              <a:gd name="connsiteY4" fmla="*/ 656768 h 4730345"/>
              <a:gd name="connsiteX5" fmla="*/ 115977 w 2159396"/>
              <a:gd name="connsiteY5" fmla="*/ 270194 h 4730345"/>
              <a:gd name="connsiteX6" fmla="*/ 633180 w 2159396"/>
              <a:gd name="connsiteY6" fmla="*/ 543328 h 4730345"/>
              <a:gd name="connsiteX7" fmla="*/ 1055600 w 2159396"/>
              <a:gd name="connsiteY7" fmla="*/ 0 h 4730345"/>
              <a:gd name="connsiteX8" fmla="*/ 1478020 w 2159396"/>
              <a:gd name="connsiteY8" fmla="*/ 543328 h 4730345"/>
              <a:gd name="connsiteX9" fmla="*/ 2155539 w 2159396"/>
              <a:gd name="connsiteY9" fmla="*/ 543327 h 4730345"/>
              <a:gd name="connsiteX10" fmla="*/ 1850160 w 2159396"/>
              <a:gd name="connsiteY10" fmla="*/ 3480381 h 4730345"/>
              <a:gd name="connsiteX11" fmla="*/ 1607883 w 2159396"/>
              <a:gd name="connsiteY11" fmla="*/ 3269366 h 4730345"/>
              <a:gd name="connsiteX12" fmla="*/ 1768099 w 2159396"/>
              <a:gd name="connsiteY12" fmla="*/ 4668319 h 4730345"/>
              <a:gd name="connsiteX13" fmla="*/ 1420315 w 2159396"/>
              <a:gd name="connsiteY13" fmla="*/ 3519458 h 4730345"/>
              <a:gd name="connsiteX14" fmla="*/ 1412500 w 2159396"/>
              <a:gd name="connsiteY14" fmla="*/ 4265827 h 4730345"/>
              <a:gd name="connsiteX15" fmla="*/ 1342161 w 2159396"/>
              <a:gd name="connsiteY15" fmla="*/ 4015734 h 4730345"/>
              <a:gd name="connsiteX16" fmla="*/ 1342160 w 2159396"/>
              <a:gd name="connsiteY16" fmla="*/ 4429950 h 4730345"/>
              <a:gd name="connsiteX17" fmla="*/ 1181946 w 2159396"/>
              <a:gd name="connsiteY17" fmla="*/ 4132965 h 4730345"/>
              <a:gd name="connsiteX18" fmla="*/ 1045176 w 2159396"/>
              <a:gd name="connsiteY18" fmla="*/ 3824258 h 4730345"/>
              <a:gd name="connsiteX19" fmla="*/ 982653 w 2159396"/>
              <a:gd name="connsiteY19" fmla="*/ 3871150 h 4730345"/>
              <a:gd name="connsiteX20" fmla="*/ 978746 w 2159396"/>
              <a:gd name="connsiteY20" fmla="*/ 3968841 h 4730345"/>
              <a:gd name="connsiteX21" fmla="*/ 897548 w 2159396"/>
              <a:gd name="connsiteY21" fmla="*/ 3954987 h 4730345"/>
              <a:gd name="connsiteX22" fmla="*/ 836293 w 2159396"/>
              <a:gd name="connsiteY22" fmla="*/ 3800913 h 4730345"/>
              <a:gd name="connsiteX23" fmla="*/ 770978 w 2159396"/>
              <a:gd name="connsiteY23" fmla="*/ 4186861 h 4730345"/>
              <a:gd name="connsiteX24" fmla="*/ 687851 w 2159396"/>
              <a:gd name="connsiteY24" fmla="*/ 3854353 h 4730345"/>
              <a:gd name="connsiteX25" fmla="*/ 616599 w 2159396"/>
              <a:gd name="connsiteY25" fmla="*/ 4234363 h 4730345"/>
              <a:gd name="connsiteX26" fmla="*/ 449113 w 2159396"/>
              <a:gd name="connsiteY26" fmla="*/ 4124363 h 4730345"/>
              <a:gd name="connsiteX27" fmla="*/ 271836 w 2159396"/>
              <a:gd name="connsiteY27" fmla="*/ 2666694 h 4730345"/>
              <a:gd name="connsiteX28" fmla="*/ 296738 w 2159396"/>
              <a:gd name="connsiteY28" fmla="*/ 3858868 h 4730345"/>
              <a:gd name="connsiteX29" fmla="*/ 199413 w 2159396"/>
              <a:gd name="connsiteY29" fmla="*/ 2499770 h 4730345"/>
              <a:gd name="connsiteX30" fmla="*/ 141200 w 2159396"/>
              <a:gd name="connsiteY30" fmla="*/ 2792010 h 4730345"/>
              <a:gd name="connsiteX31" fmla="*/ 77048 w 2159396"/>
              <a:gd name="connsiteY31" fmla="*/ 2452269 h 4730345"/>
              <a:gd name="connsiteX32" fmla="*/ 21288 w 2159396"/>
              <a:gd name="connsiteY32" fmla="*/ 2659461 h 4730345"/>
              <a:gd name="connsiteX33" fmla="*/ 52521 w 2159396"/>
              <a:gd name="connsiteY33" fmla="*/ 1900862 h 4730345"/>
              <a:gd name="connsiteX34" fmla="*/ 117443 w 2159396"/>
              <a:gd name="connsiteY34" fmla="*/ 1989801 h 4730345"/>
              <a:gd name="connsiteX0" fmla="*/ 117443 w 2158402"/>
              <a:gd name="connsiteY0" fmla="*/ 1989801 h 4730345"/>
              <a:gd name="connsiteX1" fmla="*/ 100021 w 2158402"/>
              <a:gd name="connsiteY1" fmla="*/ 1782108 h 4730345"/>
              <a:gd name="connsiteX2" fmla="*/ 147523 w 2158402"/>
              <a:gd name="connsiteY2" fmla="*/ 915209 h 4730345"/>
              <a:gd name="connsiteX3" fmla="*/ 64395 w 2158402"/>
              <a:gd name="connsiteY3" fmla="*/ 897396 h 4730345"/>
              <a:gd name="connsiteX4" fmla="*/ 64856 w 2158402"/>
              <a:gd name="connsiteY4" fmla="*/ 656768 h 4730345"/>
              <a:gd name="connsiteX5" fmla="*/ 115977 w 2158402"/>
              <a:gd name="connsiteY5" fmla="*/ 270194 h 4730345"/>
              <a:gd name="connsiteX6" fmla="*/ 633180 w 2158402"/>
              <a:gd name="connsiteY6" fmla="*/ 543328 h 4730345"/>
              <a:gd name="connsiteX7" fmla="*/ 1055600 w 2158402"/>
              <a:gd name="connsiteY7" fmla="*/ 0 h 4730345"/>
              <a:gd name="connsiteX8" fmla="*/ 1478020 w 2158402"/>
              <a:gd name="connsiteY8" fmla="*/ 543328 h 4730345"/>
              <a:gd name="connsiteX9" fmla="*/ 2155539 w 2158402"/>
              <a:gd name="connsiteY9" fmla="*/ 543327 h 4730345"/>
              <a:gd name="connsiteX10" fmla="*/ 1752468 w 2158402"/>
              <a:gd name="connsiteY10" fmla="*/ 3863335 h 4730345"/>
              <a:gd name="connsiteX11" fmla="*/ 1607883 w 2158402"/>
              <a:gd name="connsiteY11" fmla="*/ 3269366 h 4730345"/>
              <a:gd name="connsiteX12" fmla="*/ 1768099 w 2158402"/>
              <a:gd name="connsiteY12" fmla="*/ 4668319 h 4730345"/>
              <a:gd name="connsiteX13" fmla="*/ 1420315 w 2158402"/>
              <a:gd name="connsiteY13" fmla="*/ 3519458 h 4730345"/>
              <a:gd name="connsiteX14" fmla="*/ 1412500 w 2158402"/>
              <a:gd name="connsiteY14" fmla="*/ 4265827 h 4730345"/>
              <a:gd name="connsiteX15" fmla="*/ 1342161 w 2158402"/>
              <a:gd name="connsiteY15" fmla="*/ 4015734 h 4730345"/>
              <a:gd name="connsiteX16" fmla="*/ 1342160 w 2158402"/>
              <a:gd name="connsiteY16" fmla="*/ 4429950 h 4730345"/>
              <a:gd name="connsiteX17" fmla="*/ 1181946 w 2158402"/>
              <a:gd name="connsiteY17" fmla="*/ 4132965 h 4730345"/>
              <a:gd name="connsiteX18" fmla="*/ 1045176 w 2158402"/>
              <a:gd name="connsiteY18" fmla="*/ 3824258 h 4730345"/>
              <a:gd name="connsiteX19" fmla="*/ 982653 w 2158402"/>
              <a:gd name="connsiteY19" fmla="*/ 3871150 h 4730345"/>
              <a:gd name="connsiteX20" fmla="*/ 978746 w 2158402"/>
              <a:gd name="connsiteY20" fmla="*/ 3968841 h 4730345"/>
              <a:gd name="connsiteX21" fmla="*/ 897548 w 2158402"/>
              <a:gd name="connsiteY21" fmla="*/ 3954987 h 4730345"/>
              <a:gd name="connsiteX22" fmla="*/ 836293 w 2158402"/>
              <a:gd name="connsiteY22" fmla="*/ 3800913 h 4730345"/>
              <a:gd name="connsiteX23" fmla="*/ 770978 w 2158402"/>
              <a:gd name="connsiteY23" fmla="*/ 4186861 h 4730345"/>
              <a:gd name="connsiteX24" fmla="*/ 687851 w 2158402"/>
              <a:gd name="connsiteY24" fmla="*/ 3854353 h 4730345"/>
              <a:gd name="connsiteX25" fmla="*/ 616599 w 2158402"/>
              <a:gd name="connsiteY25" fmla="*/ 4234363 h 4730345"/>
              <a:gd name="connsiteX26" fmla="*/ 449113 w 2158402"/>
              <a:gd name="connsiteY26" fmla="*/ 4124363 h 4730345"/>
              <a:gd name="connsiteX27" fmla="*/ 271836 w 2158402"/>
              <a:gd name="connsiteY27" fmla="*/ 2666694 h 4730345"/>
              <a:gd name="connsiteX28" fmla="*/ 296738 w 2158402"/>
              <a:gd name="connsiteY28" fmla="*/ 3858868 h 4730345"/>
              <a:gd name="connsiteX29" fmla="*/ 199413 w 2158402"/>
              <a:gd name="connsiteY29" fmla="*/ 2499770 h 4730345"/>
              <a:gd name="connsiteX30" fmla="*/ 141200 w 2158402"/>
              <a:gd name="connsiteY30" fmla="*/ 2792010 h 4730345"/>
              <a:gd name="connsiteX31" fmla="*/ 77048 w 2158402"/>
              <a:gd name="connsiteY31" fmla="*/ 2452269 h 4730345"/>
              <a:gd name="connsiteX32" fmla="*/ 21288 w 2158402"/>
              <a:gd name="connsiteY32" fmla="*/ 2659461 h 4730345"/>
              <a:gd name="connsiteX33" fmla="*/ 52521 w 2158402"/>
              <a:gd name="connsiteY33" fmla="*/ 1900862 h 4730345"/>
              <a:gd name="connsiteX34" fmla="*/ 117443 w 2158402"/>
              <a:gd name="connsiteY34" fmla="*/ 1989801 h 4730345"/>
              <a:gd name="connsiteX0" fmla="*/ 117443 w 2158402"/>
              <a:gd name="connsiteY0" fmla="*/ 1989801 h 4730345"/>
              <a:gd name="connsiteX1" fmla="*/ 100021 w 2158402"/>
              <a:gd name="connsiteY1" fmla="*/ 1782108 h 4730345"/>
              <a:gd name="connsiteX2" fmla="*/ 147523 w 2158402"/>
              <a:gd name="connsiteY2" fmla="*/ 915209 h 4730345"/>
              <a:gd name="connsiteX3" fmla="*/ 64395 w 2158402"/>
              <a:gd name="connsiteY3" fmla="*/ 897396 h 4730345"/>
              <a:gd name="connsiteX4" fmla="*/ 64856 w 2158402"/>
              <a:gd name="connsiteY4" fmla="*/ 656768 h 4730345"/>
              <a:gd name="connsiteX5" fmla="*/ 115977 w 2158402"/>
              <a:gd name="connsiteY5" fmla="*/ 270194 h 4730345"/>
              <a:gd name="connsiteX6" fmla="*/ 633180 w 2158402"/>
              <a:gd name="connsiteY6" fmla="*/ 543328 h 4730345"/>
              <a:gd name="connsiteX7" fmla="*/ 1055600 w 2158402"/>
              <a:gd name="connsiteY7" fmla="*/ 0 h 4730345"/>
              <a:gd name="connsiteX8" fmla="*/ 1478020 w 2158402"/>
              <a:gd name="connsiteY8" fmla="*/ 543328 h 4730345"/>
              <a:gd name="connsiteX9" fmla="*/ 2155539 w 2158402"/>
              <a:gd name="connsiteY9" fmla="*/ 543327 h 4730345"/>
              <a:gd name="connsiteX10" fmla="*/ 1752468 w 2158402"/>
              <a:gd name="connsiteY10" fmla="*/ 3863335 h 4730345"/>
              <a:gd name="connsiteX11" fmla="*/ 1607883 w 2158402"/>
              <a:gd name="connsiteY11" fmla="*/ 3269366 h 4730345"/>
              <a:gd name="connsiteX12" fmla="*/ 1768099 w 2158402"/>
              <a:gd name="connsiteY12" fmla="*/ 4668319 h 4730345"/>
              <a:gd name="connsiteX13" fmla="*/ 1420315 w 2158402"/>
              <a:gd name="connsiteY13" fmla="*/ 3519458 h 4730345"/>
              <a:gd name="connsiteX14" fmla="*/ 1412500 w 2158402"/>
              <a:gd name="connsiteY14" fmla="*/ 4265827 h 4730345"/>
              <a:gd name="connsiteX15" fmla="*/ 1342161 w 2158402"/>
              <a:gd name="connsiteY15" fmla="*/ 4015734 h 4730345"/>
              <a:gd name="connsiteX16" fmla="*/ 1342160 w 2158402"/>
              <a:gd name="connsiteY16" fmla="*/ 4429950 h 4730345"/>
              <a:gd name="connsiteX17" fmla="*/ 1181946 w 2158402"/>
              <a:gd name="connsiteY17" fmla="*/ 4132965 h 4730345"/>
              <a:gd name="connsiteX18" fmla="*/ 1045176 w 2158402"/>
              <a:gd name="connsiteY18" fmla="*/ 3824258 h 4730345"/>
              <a:gd name="connsiteX19" fmla="*/ 982653 w 2158402"/>
              <a:gd name="connsiteY19" fmla="*/ 3871150 h 4730345"/>
              <a:gd name="connsiteX20" fmla="*/ 978746 w 2158402"/>
              <a:gd name="connsiteY20" fmla="*/ 3968841 h 4730345"/>
              <a:gd name="connsiteX21" fmla="*/ 897548 w 2158402"/>
              <a:gd name="connsiteY21" fmla="*/ 3954987 h 4730345"/>
              <a:gd name="connsiteX22" fmla="*/ 836293 w 2158402"/>
              <a:gd name="connsiteY22" fmla="*/ 3800913 h 4730345"/>
              <a:gd name="connsiteX23" fmla="*/ 770978 w 2158402"/>
              <a:gd name="connsiteY23" fmla="*/ 4186861 h 4730345"/>
              <a:gd name="connsiteX24" fmla="*/ 687851 w 2158402"/>
              <a:gd name="connsiteY24" fmla="*/ 3854353 h 4730345"/>
              <a:gd name="connsiteX25" fmla="*/ 616599 w 2158402"/>
              <a:gd name="connsiteY25" fmla="*/ 4234363 h 4730345"/>
              <a:gd name="connsiteX26" fmla="*/ 449113 w 2158402"/>
              <a:gd name="connsiteY26" fmla="*/ 4124363 h 4730345"/>
              <a:gd name="connsiteX27" fmla="*/ 271836 w 2158402"/>
              <a:gd name="connsiteY27" fmla="*/ 2666694 h 4730345"/>
              <a:gd name="connsiteX28" fmla="*/ 296738 w 2158402"/>
              <a:gd name="connsiteY28" fmla="*/ 3858868 h 4730345"/>
              <a:gd name="connsiteX29" fmla="*/ 199413 w 2158402"/>
              <a:gd name="connsiteY29" fmla="*/ 2499770 h 4730345"/>
              <a:gd name="connsiteX30" fmla="*/ 141200 w 2158402"/>
              <a:gd name="connsiteY30" fmla="*/ 2792010 h 4730345"/>
              <a:gd name="connsiteX31" fmla="*/ 77048 w 2158402"/>
              <a:gd name="connsiteY31" fmla="*/ 2452269 h 4730345"/>
              <a:gd name="connsiteX32" fmla="*/ 21288 w 2158402"/>
              <a:gd name="connsiteY32" fmla="*/ 2659461 h 4730345"/>
              <a:gd name="connsiteX33" fmla="*/ 52521 w 2158402"/>
              <a:gd name="connsiteY33" fmla="*/ 1900862 h 4730345"/>
              <a:gd name="connsiteX34" fmla="*/ 117443 w 2158402"/>
              <a:gd name="connsiteY34"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689"/>
              <a:gd name="connsiteY0" fmla="*/ 1989801 h 4730345"/>
              <a:gd name="connsiteX1" fmla="*/ 100021 w 2163689"/>
              <a:gd name="connsiteY1" fmla="*/ 1782108 h 4730345"/>
              <a:gd name="connsiteX2" fmla="*/ 147523 w 2163689"/>
              <a:gd name="connsiteY2" fmla="*/ 915209 h 4730345"/>
              <a:gd name="connsiteX3" fmla="*/ 64395 w 2163689"/>
              <a:gd name="connsiteY3" fmla="*/ 897396 h 4730345"/>
              <a:gd name="connsiteX4" fmla="*/ 64856 w 2163689"/>
              <a:gd name="connsiteY4" fmla="*/ 656768 h 4730345"/>
              <a:gd name="connsiteX5" fmla="*/ 115977 w 2163689"/>
              <a:gd name="connsiteY5" fmla="*/ 270194 h 4730345"/>
              <a:gd name="connsiteX6" fmla="*/ 633180 w 2163689"/>
              <a:gd name="connsiteY6" fmla="*/ 543328 h 4730345"/>
              <a:gd name="connsiteX7" fmla="*/ 1055600 w 2163689"/>
              <a:gd name="connsiteY7" fmla="*/ 0 h 4730345"/>
              <a:gd name="connsiteX8" fmla="*/ 1478020 w 2163689"/>
              <a:gd name="connsiteY8" fmla="*/ 543328 h 4730345"/>
              <a:gd name="connsiteX9" fmla="*/ 2155539 w 2163689"/>
              <a:gd name="connsiteY9" fmla="*/ 543327 h 4730345"/>
              <a:gd name="connsiteX10" fmla="*/ 1869697 w 2163689"/>
              <a:gd name="connsiteY10" fmla="*/ 4086073 h 4730345"/>
              <a:gd name="connsiteX11" fmla="*/ 1818898 w 2163689"/>
              <a:gd name="connsiteY11" fmla="*/ 3972750 h 4730345"/>
              <a:gd name="connsiteX12" fmla="*/ 1818898 w 2163689"/>
              <a:gd name="connsiteY12" fmla="*/ 4312719 h 4730345"/>
              <a:gd name="connsiteX13" fmla="*/ 1752468 w 2163689"/>
              <a:gd name="connsiteY13" fmla="*/ 3863335 h 4730345"/>
              <a:gd name="connsiteX14" fmla="*/ 1607883 w 2163689"/>
              <a:gd name="connsiteY14" fmla="*/ 3269366 h 4730345"/>
              <a:gd name="connsiteX15" fmla="*/ 1768099 w 2163689"/>
              <a:gd name="connsiteY15" fmla="*/ 4668319 h 4730345"/>
              <a:gd name="connsiteX16" fmla="*/ 1420315 w 2163689"/>
              <a:gd name="connsiteY16" fmla="*/ 3519458 h 4730345"/>
              <a:gd name="connsiteX17" fmla="*/ 1412500 w 2163689"/>
              <a:gd name="connsiteY17" fmla="*/ 4265827 h 4730345"/>
              <a:gd name="connsiteX18" fmla="*/ 1342161 w 2163689"/>
              <a:gd name="connsiteY18" fmla="*/ 4015734 h 4730345"/>
              <a:gd name="connsiteX19" fmla="*/ 1342160 w 2163689"/>
              <a:gd name="connsiteY19" fmla="*/ 4429950 h 4730345"/>
              <a:gd name="connsiteX20" fmla="*/ 1181946 w 2163689"/>
              <a:gd name="connsiteY20" fmla="*/ 4132965 h 4730345"/>
              <a:gd name="connsiteX21" fmla="*/ 1045176 w 2163689"/>
              <a:gd name="connsiteY21" fmla="*/ 3824258 h 4730345"/>
              <a:gd name="connsiteX22" fmla="*/ 982653 w 2163689"/>
              <a:gd name="connsiteY22" fmla="*/ 3871150 h 4730345"/>
              <a:gd name="connsiteX23" fmla="*/ 978746 w 2163689"/>
              <a:gd name="connsiteY23" fmla="*/ 3968841 h 4730345"/>
              <a:gd name="connsiteX24" fmla="*/ 897548 w 2163689"/>
              <a:gd name="connsiteY24" fmla="*/ 3954987 h 4730345"/>
              <a:gd name="connsiteX25" fmla="*/ 836293 w 2163689"/>
              <a:gd name="connsiteY25" fmla="*/ 3800913 h 4730345"/>
              <a:gd name="connsiteX26" fmla="*/ 770978 w 2163689"/>
              <a:gd name="connsiteY26" fmla="*/ 4186861 h 4730345"/>
              <a:gd name="connsiteX27" fmla="*/ 687851 w 2163689"/>
              <a:gd name="connsiteY27" fmla="*/ 3854353 h 4730345"/>
              <a:gd name="connsiteX28" fmla="*/ 616599 w 2163689"/>
              <a:gd name="connsiteY28" fmla="*/ 4234363 h 4730345"/>
              <a:gd name="connsiteX29" fmla="*/ 449113 w 2163689"/>
              <a:gd name="connsiteY29" fmla="*/ 4124363 h 4730345"/>
              <a:gd name="connsiteX30" fmla="*/ 271836 w 2163689"/>
              <a:gd name="connsiteY30" fmla="*/ 2666694 h 4730345"/>
              <a:gd name="connsiteX31" fmla="*/ 296738 w 2163689"/>
              <a:gd name="connsiteY31" fmla="*/ 3858868 h 4730345"/>
              <a:gd name="connsiteX32" fmla="*/ 199413 w 2163689"/>
              <a:gd name="connsiteY32" fmla="*/ 2499770 h 4730345"/>
              <a:gd name="connsiteX33" fmla="*/ 141200 w 2163689"/>
              <a:gd name="connsiteY33" fmla="*/ 2792010 h 4730345"/>
              <a:gd name="connsiteX34" fmla="*/ 77048 w 2163689"/>
              <a:gd name="connsiteY34" fmla="*/ 2452269 h 4730345"/>
              <a:gd name="connsiteX35" fmla="*/ 21288 w 2163689"/>
              <a:gd name="connsiteY35" fmla="*/ 2659461 h 4730345"/>
              <a:gd name="connsiteX36" fmla="*/ 52521 w 2163689"/>
              <a:gd name="connsiteY36" fmla="*/ 1900862 h 4730345"/>
              <a:gd name="connsiteX37" fmla="*/ 117443 w 2163689"/>
              <a:gd name="connsiteY37" fmla="*/ 1989801 h 4730345"/>
              <a:gd name="connsiteX0" fmla="*/ 117443 w 2163689"/>
              <a:gd name="connsiteY0" fmla="*/ 1989801 h 4730345"/>
              <a:gd name="connsiteX1" fmla="*/ 100021 w 2163689"/>
              <a:gd name="connsiteY1" fmla="*/ 1782108 h 4730345"/>
              <a:gd name="connsiteX2" fmla="*/ 147523 w 2163689"/>
              <a:gd name="connsiteY2" fmla="*/ 915209 h 4730345"/>
              <a:gd name="connsiteX3" fmla="*/ 64395 w 2163689"/>
              <a:gd name="connsiteY3" fmla="*/ 897396 h 4730345"/>
              <a:gd name="connsiteX4" fmla="*/ 64856 w 2163689"/>
              <a:gd name="connsiteY4" fmla="*/ 656768 h 4730345"/>
              <a:gd name="connsiteX5" fmla="*/ 115977 w 2163689"/>
              <a:gd name="connsiteY5" fmla="*/ 270194 h 4730345"/>
              <a:gd name="connsiteX6" fmla="*/ 633180 w 2163689"/>
              <a:gd name="connsiteY6" fmla="*/ 543328 h 4730345"/>
              <a:gd name="connsiteX7" fmla="*/ 1055600 w 2163689"/>
              <a:gd name="connsiteY7" fmla="*/ 0 h 4730345"/>
              <a:gd name="connsiteX8" fmla="*/ 1478020 w 2163689"/>
              <a:gd name="connsiteY8" fmla="*/ 543328 h 4730345"/>
              <a:gd name="connsiteX9" fmla="*/ 2155539 w 2163689"/>
              <a:gd name="connsiteY9" fmla="*/ 543327 h 4730345"/>
              <a:gd name="connsiteX10" fmla="*/ 1869697 w 2163689"/>
              <a:gd name="connsiteY10" fmla="*/ 4086073 h 4730345"/>
              <a:gd name="connsiteX11" fmla="*/ 1818898 w 2163689"/>
              <a:gd name="connsiteY11" fmla="*/ 3972750 h 4730345"/>
              <a:gd name="connsiteX12" fmla="*/ 1818898 w 2163689"/>
              <a:gd name="connsiteY12" fmla="*/ 4312719 h 4730345"/>
              <a:gd name="connsiteX13" fmla="*/ 1752468 w 2163689"/>
              <a:gd name="connsiteY13" fmla="*/ 3863335 h 4730345"/>
              <a:gd name="connsiteX14" fmla="*/ 1607883 w 2163689"/>
              <a:gd name="connsiteY14" fmla="*/ 3269366 h 4730345"/>
              <a:gd name="connsiteX15" fmla="*/ 1768099 w 2163689"/>
              <a:gd name="connsiteY15" fmla="*/ 4668319 h 4730345"/>
              <a:gd name="connsiteX16" fmla="*/ 1420315 w 2163689"/>
              <a:gd name="connsiteY16" fmla="*/ 3519458 h 4730345"/>
              <a:gd name="connsiteX17" fmla="*/ 1412500 w 2163689"/>
              <a:gd name="connsiteY17" fmla="*/ 4265827 h 4730345"/>
              <a:gd name="connsiteX18" fmla="*/ 1342161 w 2163689"/>
              <a:gd name="connsiteY18" fmla="*/ 4015734 h 4730345"/>
              <a:gd name="connsiteX19" fmla="*/ 1342160 w 2163689"/>
              <a:gd name="connsiteY19" fmla="*/ 4429950 h 4730345"/>
              <a:gd name="connsiteX20" fmla="*/ 1181946 w 2163689"/>
              <a:gd name="connsiteY20" fmla="*/ 4132965 h 4730345"/>
              <a:gd name="connsiteX21" fmla="*/ 1045176 w 2163689"/>
              <a:gd name="connsiteY21" fmla="*/ 3824258 h 4730345"/>
              <a:gd name="connsiteX22" fmla="*/ 982653 w 2163689"/>
              <a:gd name="connsiteY22" fmla="*/ 3871150 h 4730345"/>
              <a:gd name="connsiteX23" fmla="*/ 978746 w 2163689"/>
              <a:gd name="connsiteY23" fmla="*/ 3968841 h 4730345"/>
              <a:gd name="connsiteX24" fmla="*/ 897548 w 2163689"/>
              <a:gd name="connsiteY24" fmla="*/ 3954987 h 4730345"/>
              <a:gd name="connsiteX25" fmla="*/ 836293 w 2163689"/>
              <a:gd name="connsiteY25" fmla="*/ 3800913 h 4730345"/>
              <a:gd name="connsiteX26" fmla="*/ 770978 w 2163689"/>
              <a:gd name="connsiteY26" fmla="*/ 4186861 h 4730345"/>
              <a:gd name="connsiteX27" fmla="*/ 687851 w 2163689"/>
              <a:gd name="connsiteY27" fmla="*/ 3854353 h 4730345"/>
              <a:gd name="connsiteX28" fmla="*/ 616599 w 2163689"/>
              <a:gd name="connsiteY28" fmla="*/ 4234363 h 4730345"/>
              <a:gd name="connsiteX29" fmla="*/ 449113 w 2163689"/>
              <a:gd name="connsiteY29" fmla="*/ 4124363 h 4730345"/>
              <a:gd name="connsiteX30" fmla="*/ 271836 w 2163689"/>
              <a:gd name="connsiteY30" fmla="*/ 2666694 h 4730345"/>
              <a:gd name="connsiteX31" fmla="*/ 296738 w 2163689"/>
              <a:gd name="connsiteY31" fmla="*/ 3858868 h 4730345"/>
              <a:gd name="connsiteX32" fmla="*/ 199413 w 2163689"/>
              <a:gd name="connsiteY32" fmla="*/ 2499770 h 4730345"/>
              <a:gd name="connsiteX33" fmla="*/ 141200 w 2163689"/>
              <a:gd name="connsiteY33" fmla="*/ 2792010 h 4730345"/>
              <a:gd name="connsiteX34" fmla="*/ 77048 w 2163689"/>
              <a:gd name="connsiteY34" fmla="*/ 2452269 h 4730345"/>
              <a:gd name="connsiteX35" fmla="*/ 21288 w 2163689"/>
              <a:gd name="connsiteY35" fmla="*/ 2659461 h 4730345"/>
              <a:gd name="connsiteX36" fmla="*/ 52521 w 2163689"/>
              <a:gd name="connsiteY36" fmla="*/ 1900862 h 4730345"/>
              <a:gd name="connsiteX37" fmla="*/ 117443 w 2163689"/>
              <a:gd name="connsiteY37" fmla="*/ 1989801 h 4730345"/>
              <a:gd name="connsiteX0" fmla="*/ 117443 w 2162434"/>
              <a:gd name="connsiteY0" fmla="*/ 1989801 h 4730345"/>
              <a:gd name="connsiteX1" fmla="*/ 100021 w 2162434"/>
              <a:gd name="connsiteY1" fmla="*/ 1782108 h 4730345"/>
              <a:gd name="connsiteX2" fmla="*/ 147523 w 2162434"/>
              <a:gd name="connsiteY2" fmla="*/ 915209 h 4730345"/>
              <a:gd name="connsiteX3" fmla="*/ 64395 w 2162434"/>
              <a:gd name="connsiteY3" fmla="*/ 897396 h 4730345"/>
              <a:gd name="connsiteX4" fmla="*/ 64856 w 2162434"/>
              <a:gd name="connsiteY4" fmla="*/ 656768 h 4730345"/>
              <a:gd name="connsiteX5" fmla="*/ 115977 w 2162434"/>
              <a:gd name="connsiteY5" fmla="*/ 270194 h 4730345"/>
              <a:gd name="connsiteX6" fmla="*/ 633180 w 2162434"/>
              <a:gd name="connsiteY6" fmla="*/ 543328 h 4730345"/>
              <a:gd name="connsiteX7" fmla="*/ 1055600 w 2162434"/>
              <a:gd name="connsiteY7" fmla="*/ 0 h 4730345"/>
              <a:gd name="connsiteX8" fmla="*/ 1478020 w 2162434"/>
              <a:gd name="connsiteY8" fmla="*/ 543328 h 4730345"/>
              <a:gd name="connsiteX9" fmla="*/ 2155539 w 2162434"/>
              <a:gd name="connsiteY9" fmla="*/ 543327 h 4730345"/>
              <a:gd name="connsiteX10" fmla="*/ 1869697 w 2162434"/>
              <a:gd name="connsiteY10" fmla="*/ 4086073 h 4730345"/>
              <a:gd name="connsiteX11" fmla="*/ 1818898 w 2162434"/>
              <a:gd name="connsiteY11" fmla="*/ 3972750 h 4730345"/>
              <a:gd name="connsiteX12" fmla="*/ 1818898 w 2162434"/>
              <a:gd name="connsiteY12" fmla="*/ 4312719 h 4730345"/>
              <a:gd name="connsiteX13" fmla="*/ 1752468 w 2162434"/>
              <a:gd name="connsiteY13" fmla="*/ 3863335 h 4730345"/>
              <a:gd name="connsiteX14" fmla="*/ 1607883 w 2162434"/>
              <a:gd name="connsiteY14" fmla="*/ 3269366 h 4730345"/>
              <a:gd name="connsiteX15" fmla="*/ 1768099 w 2162434"/>
              <a:gd name="connsiteY15" fmla="*/ 4668319 h 4730345"/>
              <a:gd name="connsiteX16" fmla="*/ 1420315 w 2162434"/>
              <a:gd name="connsiteY16" fmla="*/ 3519458 h 4730345"/>
              <a:gd name="connsiteX17" fmla="*/ 1412500 w 2162434"/>
              <a:gd name="connsiteY17" fmla="*/ 4265827 h 4730345"/>
              <a:gd name="connsiteX18" fmla="*/ 1342161 w 2162434"/>
              <a:gd name="connsiteY18" fmla="*/ 4015734 h 4730345"/>
              <a:gd name="connsiteX19" fmla="*/ 1342160 w 2162434"/>
              <a:gd name="connsiteY19" fmla="*/ 4429950 h 4730345"/>
              <a:gd name="connsiteX20" fmla="*/ 1181946 w 2162434"/>
              <a:gd name="connsiteY20" fmla="*/ 4132965 h 4730345"/>
              <a:gd name="connsiteX21" fmla="*/ 1045176 w 2162434"/>
              <a:gd name="connsiteY21" fmla="*/ 3824258 h 4730345"/>
              <a:gd name="connsiteX22" fmla="*/ 982653 w 2162434"/>
              <a:gd name="connsiteY22" fmla="*/ 3871150 h 4730345"/>
              <a:gd name="connsiteX23" fmla="*/ 978746 w 2162434"/>
              <a:gd name="connsiteY23" fmla="*/ 3968841 h 4730345"/>
              <a:gd name="connsiteX24" fmla="*/ 897548 w 2162434"/>
              <a:gd name="connsiteY24" fmla="*/ 3954987 h 4730345"/>
              <a:gd name="connsiteX25" fmla="*/ 836293 w 2162434"/>
              <a:gd name="connsiteY25" fmla="*/ 3800913 h 4730345"/>
              <a:gd name="connsiteX26" fmla="*/ 770978 w 2162434"/>
              <a:gd name="connsiteY26" fmla="*/ 4186861 h 4730345"/>
              <a:gd name="connsiteX27" fmla="*/ 687851 w 2162434"/>
              <a:gd name="connsiteY27" fmla="*/ 3854353 h 4730345"/>
              <a:gd name="connsiteX28" fmla="*/ 616599 w 2162434"/>
              <a:gd name="connsiteY28" fmla="*/ 4234363 h 4730345"/>
              <a:gd name="connsiteX29" fmla="*/ 449113 w 2162434"/>
              <a:gd name="connsiteY29" fmla="*/ 4124363 h 4730345"/>
              <a:gd name="connsiteX30" fmla="*/ 271836 w 2162434"/>
              <a:gd name="connsiteY30" fmla="*/ 2666694 h 4730345"/>
              <a:gd name="connsiteX31" fmla="*/ 296738 w 2162434"/>
              <a:gd name="connsiteY31" fmla="*/ 3858868 h 4730345"/>
              <a:gd name="connsiteX32" fmla="*/ 199413 w 2162434"/>
              <a:gd name="connsiteY32" fmla="*/ 2499770 h 4730345"/>
              <a:gd name="connsiteX33" fmla="*/ 141200 w 2162434"/>
              <a:gd name="connsiteY33" fmla="*/ 2792010 h 4730345"/>
              <a:gd name="connsiteX34" fmla="*/ 77048 w 2162434"/>
              <a:gd name="connsiteY34" fmla="*/ 2452269 h 4730345"/>
              <a:gd name="connsiteX35" fmla="*/ 21288 w 2162434"/>
              <a:gd name="connsiteY35" fmla="*/ 2659461 h 4730345"/>
              <a:gd name="connsiteX36" fmla="*/ 52521 w 2162434"/>
              <a:gd name="connsiteY36" fmla="*/ 1900862 h 4730345"/>
              <a:gd name="connsiteX37" fmla="*/ 117443 w 2162434"/>
              <a:gd name="connsiteY37" fmla="*/ 1989801 h 4730345"/>
              <a:gd name="connsiteX0" fmla="*/ 117443 w 2165427"/>
              <a:gd name="connsiteY0" fmla="*/ 1989801 h 4730345"/>
              <a:gd name="connsiteX1" fmla="*/ 100021 w 2165427"/>
              <a:gd name="connsiteY1" fmla="*/ 1782108 h 4730345"/>
              <a:gd name="connsiteX2" fmla="*/ 147523 w 2165427"/>
              <a:gd name="connsiteY2" fmla="*/ 915209 h 4730345"/>
              <a:gd name="connsiteX3" fmla="*/ 64395 w 2165427"/>
              <a:gd name="connsiteY3" fmla="*/ 897396 h 4730345"/>
              <a:gd name="connsiteX4" fmla="*/ 64856 w 2165427"/>
              <a:gd name="connsiteY4" fmla="*/ 656768 h 4730345"/>
              <a:gd name="connsiteX5" fmla="*/ 115977 w 2165427"/>
              <a:gd name="connsiteY5" fmla="*/ 270194 h 4730345"/>
              <a:gd name="connsiteX6" fmla="*/ 633180 w 2165427"/>
              <a:gd name="connsiteY6" fmla="*/ 543328 h 4730345"/>
              <a:gd name="connsiteX7" fmla="*/ 1055600 w 2165427"/>
              <a:gd name="connsiteY7" fmla="*/ 0 h 4730345"/>
              <a:gd name="connsiteX8" fmla="*/ 1478020 w 2165427"/>
              <a:gd name="connsiteY8" fmla="*/ 543328 h 4730345"/>
              <a:gd name="connsiteX9" fmla="*/ 2155539 w 2165427"/>
              <a:gd name="connsiteY9" fmla="*/ 543327 h 4730345"/>
              <a:gd name="connsiteX10" fmla="*/ 1873604 w 2165427"/>
              <a:gd name="connsiteY10" fmla="*/ 3660134 h 4730345"/>
              <a:gd name="connsiteX11" fmla="*/ 1869697 w 2165427"/>
              <a:gd name="connsiteY11" fmla="*/ 4086073 h 4730345"/>
              <a:gd name="connsiteX12" fmla="*/ 1818898 w 2165427"/>
              <a:gd name="connsiteY12" fmla="*/ 3972750 h 4730345"/>
              <a:gd name="connsiteX13" fmla="*/ 1818898 w 2165427"/>
              <a:gd name="connsiteY13" fmla="*/ 4312719 h 4730345"/>
              <a:gd name="connsiteX14" fmla="*/ 1752468 w 2165427"/>
              <a:gd name="connsiteY14" fmla="*/ 3863335 h 4730345"/>
              <a:gd name="connsiteX15" fmla="*/ 1607883 w 2165427"/>
              <a:gd name="connsiteY15" fmla="*/ 3269366 h 4730345"/>
              <a:gd name="connsiteX16" fmla="*/ 1768099 w 2165427"/>
              <a:gd name="connsiteY16" fmla="*/ 4668319 h 4730345"/>
              <a:gd name="connsiteX17" fmla="*/ 1420315 w 2165427"/>
              <a:gd name="connsiteY17" fmla="*/ 3519458 h 4730345"/>
              <a:gd name="connsiteX18" fmla="*/ 1412500 w 2165427"/>
              <a:gd name="connsiteY18" fmla="*/ 4265827 h 4730345"/>
              <a:gd name="connsiteX19" fmla="*/ 1342161 w 2165427"/>
              <a:gd name="connsiteY19" fmla="*/ 4015734 h 4730345"/>
              <a:gd name="connsiteX20" fmla="*/ 1342160 w 2165427"/>
              <a:gd name="connsiteY20" fmla="*/ 4429950 h 4730345"/>
              <a:gd name="connsiteX21" fmla="*/ 1181946 w 2165427"/>
              <a:gd name="connsiteY21" fmla="*/ 4132965 h 4730345"/>
              <a:gd name="connsiteX22" fmla="*/ 1045176 w 2165427"/>
              <a:gd name="connsiteY22" fmla="*/ 3824258 h 4730345"/>
              <a:gd name="connsiteX23" fmla="*/ 982653 w 2165427"/>
              <a:gd name="connsiteY23" fmla="*/ 3871150 h 4730345"/>
              <a:gd name="connsiteX24" fmla="*/ 978746 w 2165427"/>
              <a:gd name="connsiteY24" fmla="*/ 3968841 h 4730345"/>
              <a:gd name="connsiteX25" fmla="*/ 897548 w 2165427"/>
              <a:gd name="connsiteY25" fmla="*/ 3954987 h 4730345"/>
              <a:gd name="connsiteX26" fmla="*/ 836293 w 2165427"/>
              <a:gd name="connsiteY26" fmla="*/ 3800913 h 4730345"/>
              <a:gd name="connsiteX27" fmla="*/ 770978 w 2165427"/>
              <a:gd name="connsiteY27" fmla="*/ 4186861 h 4730345"/>
              <a:gd name="connsiteX28" fmla="*/ 687851 w 2165427"/>
              <a:gd name="connsiteY28" fmla="*/ 3854353 h 4730345"/>
              <a:gd name="connsiteX29" fmla="*/ 616599 w 2165427"/>
              <a:gd name="connsiteY29" fmla="*/ 4234363 h 4730345"/>
              <a:gd name="connsiteX30" fmla="*/ 449113 w 2165427"/>
              <a:gd name="connsiteY30" fmla="*/ 4124363 h 4730345"/>
              <a:gd name="connsiteX31" fmla="*/ 271836 w 2165427"/>
              <a:gd name="connsiteY31" fmla="*/ 2666694 h 4730345"/>
              <a:gd name="connsiteX32" fmla="*/ 296738 w 2165427"/>
              <a:gd name="connsiteY32" fmla="*/ 3858868 h 4730345"/>
              <a:gd name="connsiteX33" fmla="*/ 199413 w 2165427"/>
              <a:gd name="connsiteY33" fmla="*/ 2499770 h 4730345"/>
              <a:gd name="connsiteX34" fmla="*/ 141200 w 2165427"/>
              <a:gd name="connsiteY34" fmla="*/ 2792010 h 4730345"/>
              <a:gd name="connsiteX35" fmla="*/ 77048 w 2165427"/>
              <a:gd name="connsiteY35" fmla="*/ 2452269 h 4730345"/>
              <a:gd name="connsiteX36" fmla="*/ 21288 w 2165427"/>
              <a:gd name="connsiteY36" fmla="*/ 2659461 h 4730345"/>
              <a:gd name="connsiteX37" fmla="*/ 52521 w 2165427"/>
              <a:gd name="connsiteY37" fmla="*/ 1900862 h 4730345"/>
              <a:gd name="connsiteX38" fmla="*/ 117443 w 2165427"/>
              <a:gd name="connsiteY38" fmla="*/ 1989801 h 4730345"/>
              <a:gd name="connsiteX0" fmla="*/ 117443 w 2165427"/>
              <a:gd name="connsiteY0" fmla="*/ 1989801 h 4730345"/>
              <a:gd name="connsiteX1" fmla="*/ 100021 w 2165427"/>
              <a:gd name="connsiteY1" fmla="*/ 1782108 h 4730345"/>
              <a:gd name="connsiteX2" fmla="*/ 147523 w 2165427"/>
              <a:gd name="connsiteY2" fmla="*/ 915209 h 4730345"/>
              <a:gd name="connsiteX3" fmla="*/ 64395 w 2165427"/>
              <a:gd name="connsiteY3" fmla="*/ 897396 h 4730345"/>
              <a:gd name="connsiteX4" fmla="*/ 64856 w 2165427"/>
              <a:gd name="connsiteY4" fmla="*/ 656768 h 4730345"/>
              <a:gd name="connsiteX5" fmla="*/ 115977 w 2165427"/>
              <a:gd name="connsiteY5" fmla="*/ 270194 h 4730345"/>
              <a:gd name="connsiteX6" fmla="*/ 633180 w 2165427"/>
              <a:gd name="connsiteY6" fmla="*/ 543328 h 4730345"/>
              <a:gd name="connsiteX7" fmla="*/ 1055600 w 2165427"/>
              <a:gd name="connsiteY7" fmla="*/ 0 h 4730345"/>
              <a:gd name="connsiteX8" fmla="*/ 1478020 w 2165427"/>
              <a:gd name="connsiteY8" fmla="*/ 543328 h 4730345"/>
              <a:gd name="connsiteX9" fmla="*/ 2155539 w 2165427"/>
              <a:gd name="connsiteY9" fmla="*/ 543327 h 4730345"/>
              <a:gd name="connsiteX10" fmla="*/ 1873604 w 2165427"/>
              <a:gd name="connsiteY10" fmla="*/ 3660134 h 4730345"/>
              <a:gd name="connsiteX11" fmla="*/ 1869697 w 2165427"/>
              <a:gd name="connsiteY11" fmla="*/ 4086073 h 4730345"/>
              <a:gd name="connsiteX12" fmla="*/ 1818898 w 2165427"/>
              <a:gd name="connsiteY12" fmla="*/ 3972750 h 4730345"/>
              <a:gd name="connsiteX13" fmla="*/ 1818898 w 2165427"/>
              <a:gd name="connsiteY13" fmla="*/ 4312719 h 4730345"/>
              <a:gd name="connsiteX14" fmla="*/ 1752468 w 2165427"/>
              <a:gd name="connsiteY14" fmla="*/ 3863335 h 4730345"/>
              <a:gd name="connsiteX15" fmla="*/ 1607883 w 2165427"/>
              <a:gd name="connsiteY15" fmla="*/ 3269366 h 4730345"/>
              <a:gd name="connsiteX16" fmla="*/ 1768099 w 2165427"/>
              <a:gd name="connsiteY16" fmla="*/ 4668319 h 4730345"/>
              <a:gd name="connsiteX17" fmla="*/ 1420315 w 2165427"/>
              <a:gd name="connsiteY17" fmla="*/ 3519458 h 4730345"/>
              <a:gd name="connsiteX18" fmla="*/ 1412500 w 2165427"/>
              <a:gd name="connsiteY18" fmla="*/ 4265827 h 4730345"/>
              <a:gd name="connsiteX19" fmla="*/ 1342161 w 2165427"/>
              <a:gd name="connsiteY19" fmla="*/ 4015734 h 4730345"/>
              <a:gd name="connsiteX20" fmla="*/ 1342160 w 2165427"/>
              <a:gd name="connsiteY20" fmla="*/ 4429950 h 4730345"/>
              <a:gd name="connsiteX21" fmla="*/ 1181946 w 2165427"/>
              <a:gd name="connsiteY21" fmla="*/ 4132965 h 4730345"/>
              <a:gd name="connsiteX22" fmla="*/ 1045176 w 2165427"/>
              <a:gd name="connsiteY22" fmla="*/ 3824258 h 4730345"/>
              <a:gd name="connsiteX23" fmla="*/ 982653 w 2165427"/>
              <a:gd name="connsiteY23" fmla="*/ 3871150 h 4730345"/>
              <a:gd name="connsiteX24" fmla="*/ 978746 w 2165427"/>
              <a:gd name="connsiteY24" fmla="*/ 3968841 h 4730345"/>
              <a:gd name="connsiteX25" fmla="*/ 897548 w 2165427"/>
              <a:gd name="connsiteY25" fmla="*/ 3954987 h 4730345"/>
              <a:gd name="connsiteX26" fmla="*/ 836293 w 2165427"/>
              <a:gd name="connsiteY26" fmla="*/ 3800913 h 4730345"/>
              <a:gd name="connsiteX27" fmla="*/ 770978 w 2165427"/>
              <a:gd name="connsiteY27" fmla="*/ 4186861 h 4730345"/>
              <a:gd name="connsiteX28" fmla="*/ 687851 w 2165427"/>
              <a:gd name="connsiteY28" fmla="*/ 3854353 h 4730345"/>
              <a:gd name="connsiteX29" fmla="*/ 616599 w 2165427"/>
              <a:gd name="connsiteY29" fmla="*/ 4234363 h 4730345"/>
              <a:gd name="connsiteX30" fmla="*/ 449113 w 2165427"/>
              <a:gd name="connsiteY30" fmla="*/ 4124363 h 4730345"/>
              <a:gd name="connsiteX31" fmla="*/ 271836 w 2165427"/>
              <a:gd name="connsiteY31" fmla="*/ 2666694 h 4730345"/>
              <a:gd name="connsiteX32" fmla="*/ 296738 w 2165427"/>
              <a:gd name="connsiteY32" fmla="*/ 3858868 h 4730345"/>
              <a:gd name="connsiteX33" fmla="*/ 199413 w 2165427"/>
              <a:gd name="connsiteY33" fmla="*/ 2499770 h 4730345"/>
              <a:gd name="connsiteX34" fmla="*/ 141200 w 2165427"/>
              <a:gd name="connsiteY34" fmla="*/ 2792010 h 4730345"/>
              <a:gd name="connsiteX35" fmla="*/ 77048 w 2165427"/>
              <a:gd name="connsiteY35" fmla="*/ 2452269 h 4730345"/>
              <a:gd name="connsiteX36" fmla="*/ 21288 w 2165427"/>
              <a:gd name="connsiteY36" fmla="*/ 2659461 h 4730345"/>
              <a:gd name="connsiteX37" fmla="*/ 52521 w 2165427"/>
              <a:gd name="connsiteY37" fmla="*/ 1900862 h 4730345"/>
              <a:gd name="connsiteX38" fmla="*/ 117443 w 2165427"/>
              <a:gd name="connsiteY38" fmla="*/ 1989801 h 4730345"/>
              <a:gd name="connsiteX0" fmla="*/ 117443 w 2172015"/>
              <a:gd name="connsiteY0" fmla="*/ 1989801 h 4730345"/>
              <a:gd name="connsiteX1" fmla="*/ 100021 w 2172015"/>
              <a:gd name="connsiteY1" fmla="*/ 1782108 h 4730345"/>
              <a:gd name="connsiteX2" fmla="*/ 147523 w 2172015"/>
              <a:gd name="connsiteY2" fmla="*/ 915209 h 4730345"/>
              <a:gd name="connsiteX3" fmla="*/ 64395 w 2172015"/>
              <a:gd name="connsiteY3" fmla="*/ 897396 h 4730345"/>
              <a:gd name="connsiteX4" fmla="*/ 64856 w 2172015"/>
              <a:gd name="connsiteY4" fmla="*/ 656768 h 4730345"/>
              <a:gd name="connsiteX5" fmla="*/ 115977 w 2172015"/>
              <a:gd name="connsiteY5" fmla="*/ 270194 h 4730345"/>
              <a:gd name="connsiteX6" fmla="*/ 633180 w 2172015"/>
              <a:gd name="connsiteY6" fmla="*/ 543328 h 4730345"/>
              <a:gd name="connsiteX7" fmla="*/ 1055600 w 2172015"/>
              <a:gd name="connsiteY7" fmla="*/ 0 h 4730345"/>
              <a:gd name="connsiteX8" fmla="*/ 1478020 w 2172015"/>
              <a:gd name="connsiteY8" fmla="*/ 543328 h 4730345"/>
              <a:gd name="connsiteX9" fmla="*/ 2155539 w 2172015"/>
              <a:gd name="connsiteY9" fmla="*/ 543327 h 4730345"/>
              <a:gd name="connsiteX10" fmla="*/ 1959573 w 2172015"/>
              <a:gd name="connsiteY10" fmla="*/ 3597611 h 4730345"/>
              <a:gd name="connsiteX11" fmla="*/ 1873604 w 2172015"/>
              <a:gd name="connsiteY11" fmla="*/ 3660134 h 4730345"/>
              <a:gd name="connsiteX12" fmla="*/ 1869697 w 2172015"/>
              <a:gd name="connsiteY12" fmla="*/ 4086073 h 4730345"/>
              <a:gd name="connsiteX13" fmla="*/ 1818898 w 2172015"/>
              <a:gd name="connsiteY13" fmla="*/ 3972750 h 4730345"/>
              <a:gd name="connsiteX14" fmla="*/ 1818898 w 2172015"/>
              <a:gd name="connsiteY14" fmla="*/ 4312719 h 4730345"/>
              <a:gd name="connsiteX15" fmla="*/ 1752468 w 2172015"/>
              <a:gd name="connsiteY15" fmla="*/ 3863335 h 4730345"/>
              <a:gd name="connsiteX16" fmla="*/ 1607883 w 2172015"/>
              <a:gd name="connsiteY16" fmla="*/ 3269366 h 4730345"/>
              <a:gd name="connsiteX17" fmla="*/ 1768099 w 2172015"/>
              <a:gd name="connsiteY17" fmla="*/ 4668319 h 4730345"/>
              <a:gd name="connsiteX18" fmla="*/ 1420315 w 2172015"/>
              <a:gd name="connsiteY18" fmla="*/ 3519458 h 4730345"/>
              <a:gd name="connsiteX19" fmla="*/ 1412500 w 2172015"/>
              <a:gd name="connsiteY19" fmla="*/ 4265827 h 4730345"/>
              <a:gd name="connsiteX20" fmla="*/ 1342161 w 2172015"/>
              <a:gd name="connsiteY20" fmla="*/ 4015734 h 4730345"/>
              <a:gd name="connsiteX21" fmla="*/ 1342160 w 2172015"/>
              <a:gd name="connsiteY21" fmla="*/ 4429950 h 4730345"/>
              <a:gd name="connsiteX22" fmla="*/ 1181946 w 2172015"/>
              <a:gd name="connsiteY22" fmla="*/ 4132965 h 4730345"/>
              <a:gd name="connsiteX23" fmla="*/ 1045176 w 2172015"/>
              <a:gd name="connsiteY23" fmla="*/ 3824258 h 4730345"/>
              <a:gd name="connsiteX24" fmla="*/ 982653 w 2172015"/>
              <a:gd name="connsiteY24" fmla="*/ 3871150 h 4730345"/>
              <a:gd name="connsiteX25" fmla="*/ 978746 w 2172015"/>
              <a:gd name="connsiteY25" fmla="*/ 3968841 h 4730345"/>
              <a:gd name="connsiteX26" fmla="*/ 897548 w 2172015"/>
              <a:gd name="connsiteY26" fmla="*/ 3954987 h 4730345"/>
              <a:gd name="connsiteX27" fmla="*/ 836293 w 2172015"/>
              <a:gd name="connsiteY27" fmla="*/ 3800913 h 4730345"/>
              <a:gd name="connsiteX28" fmla="*/ 770978 w 2172015"/>
              <a:gd name="connsiteY28" fmla="*/ 4186861 h 4730345"/>
              <a:gd name="connsiteX29" fmla="*/ 687851 w 2172015"/>
              <a:gd name="connsiteY29" fmla="*/ 3854353 h 4730345"/>
              <a:gd name="connsiteX30" fmla="*/ 616599 w 2172015"/>
              <a:gd name="connsiteY30" fmla="*/ 4234363 h 4730345"/>
              <a:gd name="connsiteX31" fmla="*/ 449113 w 2172015"/>
              <a:gd name="connsiteY31" fmla="*/ 4124363 h 4730345"/>
              <a:gd name="connsiteX32" fmla="*/ 271836 w 2172015"/>
              <a:gd name="connsiteY32" fmla="*/ 2666694 h 4730345"/>
              <a:gd name="connsiteX33" fmla="*/ 296738 w 2172015"/>
              <a:gd name="connsiteY33" fmla="*/ 3858868 h 4730345"/>
              <a:gd name="connsiteX34" fmla="*/ 199413 w 2172015"/>
              <a:gd name="connsiteY34" fmla="*/ 2499770 h 4730345"/>
              <a:gd name="connsiteX35" fmla="*/ 141200 w 2172015"/>
              <a:gd name="connsiteY35" fmla="*/ 2792010 h 4730345"/>
              <a:gd name="connsiteX36" fmla="*/ 77048 w 2172015"/>
              <a:gd name="connsiteY36" fmla="*/ 2452269 h 4730345"/>
              <a:gd name="connsiteX37" fmla="*/ 21288 w 2172015"/>
              <a:gd name="connsiteY37" fmla="*/ 2659461 h 4730345"/>
              <a:gd name="connsiteX38" fmla="*/ 52521 w 2172015"/>
              <a:gd name="connsiteY38" fmla="*/ 1900862 h 4730345"/>
              <a:gd name="connsiteX39" fmla="*/ 117443 w 2172015"/>
              <a:gd name="connsiteY39" fmla="*/ 1989801 h 4730345"/>
              <a:gd name="connsiteX0" fmla="*/ 117443 w 2179939"/>
              <a:gd name="connsiteY0" fmla="*/ 1989801 h 4730345"/>
              <a:gd name="connsiteX1" fmla="*/ 100021 w 2179939"/>
              <a:gd name="connsiteY1" fmla="*/ 1782108 h 4730345"/>
              <a:gd name="connsiteX2" fmla="*/ 147523 w 2179939"/>
              <a:gd name="connsiteY2" fmla="*/ 915209 h 4730345"/>
              <a:gd name="connsiteX3" fmla="*/ 64395 w 2179939"/>
              <a:gd name="connsiteY3" fmla="*/ 897396 h 4730345"/>
              <a:gd name="connsiteX4" fmla="*/ 64856 w 2179939"/>
              <a:gd name="connsiteY4" fmla="*/ 656768 h 4730345"/>
              <a:gd name="connsiteX5" fmla="*/ 115977 w 2179939"/>
              <a:gd name="connsiteY5" fmla="*/ 270194 h 4730345"/>
              <a:gd name="connsiteX6" fmla="*/ 633180 w 2179939"/>
              <a:gd name="connsiteY6" fmla="*/ 543328 h 4730345"/>
              <a:gd name="connsiteX7" fmla="*/ 1055600 w 2179939"/>
              <a:gd name="connsiteY7" fmla="*/ 0 h 4730345"/>
              <a:gd name="connsiteX8" fmla="*/ 1478020 w 2179939"/>
              <a:gd name="connsiteY8" fmla="*/ 543328 h 4730345"/>
              <a:gd name="connsiteX9" fmla="*/ 2155539 w 2179939"/>
              <a:gd name="connsiteY9" fmla="*/ 543327 h 4730345"/>
              <a:gd name="connsiteX10" fmla="*/ 2022097 w 2179939"/>
              <a:gd name="connsiteY10" fmla="*/ 3894596 h 4730345"/>
              <a:gd name="connsiteX11" fmla="*/ 1959573 w 2179939"/>
              <a:gd name="connsiteY11" fmla="*/ 3597611 h 4730345"/>
              <a:gd name="connsiteX12" fmla="*/ 1873604 w 2179939"/>
              <a:gd name="connsiteY12" fmla="*/ 3660134 h 4730345"/>
              <a:gd name="connsiteX13" fmla="*/ 1869697 w 2179939"/>
              <a:gd name="connsiteY13" fmla="*/ 4086073 h 4730345"/>
              <a:gd name="connsiteX14" fmla="*/ 1818898 w 2179939"/>
              <a:gd name="connsiteY14" fmla="*/ 3972750 h 4730345"/>
              <a:gd name="connsiteX15" fmla="*/ 1818898 w 2179939"/>
              <a:gd name="connsiteY15" fmla="*/ 4312719 h 4730345"/>
              <a:gd name="connsiteX16" fmla="*/ 1752468 w 2179939"/>
              <a:gd name="connsiteY16" fmla="*/ 3863335 h 4730345"/>
              <a:gd name="connsiteX17" fmla="*/ 1607883 w 2179939"/>
              <a:gd name="connsiteY17" fmla="*/ 3269366 h 4730345"/>
              <a:gd name="connsiteX18" fmla="*/ 1768099 w 2179939"/>
              <a:gd name="connsiteY18" fmla="*/ 4668319 h 4730345"/>
              <a:gd name="connsiteX19" fmla="*/ 1420315 w 2179939"/>
              <a:gd name="connsiteY19" fmla="*/ 3519458 h 4730345"/>
              <a:gd name="connsiteX20" fmla="*/ 1412500 w 2179939"/>
              <a:gd name="connsiteY20" fmla="*/ 4265827 h 4730345"/>
              <a:gd name="connsiteX21" fmla="*/ 1342161 w 2179939"/>
              <a:gd name="connsiteY21" fmla="*/ 4015734 h 4730345"/>
              <a:gd name="connsiteX22" fmla="*/ 1342160 w 2179939"/>
              <a:gd name="connsiteY22" fmla="*/ 4429950 h 4730345"/>
              <a:gd name="connsiteX23" fmla="*/ 1181946 w 2179939"/>
              <a:gd name="connsiteY23" fmla="*/ 4132965 h 4730345"/>
              <a:gd name="connsiteX24" fmla="*/ 1045176 w 2179939"/>
              <a:gd name="connsiteY24" fmla="*/ 3824258 h 4730345"/>
              <a:gd name="connsiteX25" fmla="*/ 982653 w 2179939"/>
              <a:gd name="connsiteY25" fmla="*/ 3871150 h 4730345"/>
              <a:gd name="connsiteX26" fmla="*/ 978746 w 2179939"/>
              <a:gd name="connsiteY26" fmla="*/ 3968841 h 4730345"/>
              <a:gd name="connsiteX27" fmla="*/ 897548 w 2179939"/>
              <a:gd name="connsiteY27" fmla="*/ 3954987 h 4730345"/>
              <a:gd name="connsiteX28" fmla="*/ 836293 w 2179939"/>
              <a:gd name="connsiteY28" fmla="*/ 3800913 h 4730345"/>
              <a:gd name="connsiteX29" fmla="*/ 770978 w 2179939"/>
              <a:gd name="connsiteY29" fmla="*/ 4186861 h 4730345"/>
              <a:gd name="connsiteX30" fmla="*/ 687851 w 2179939"/>
              <a:gd name="connsiteY30" fmla="*/ 3854353 h 4730345"/>
              <a:gd name="connsiteX31" fmla="*/ 616599 w 2179939"/>
              <a:gd name="connsiteY31" fmla="*/ 4234363 h 4730345"/>
              <a:gd name="connsiteX32" fmla="*/ 449113 w 2179939"/>
              <a:gd name="connsiteY32" fmla="*/ 4124363 h 4730345"/>
              <a:gd name="connsiteX33" fmla="*/ 271836 w 2179939"/>
              <a:gd name="connsiteY33" fmla="*/ 2666694 h 4730345"/>
              <a:gd name="connsiteX34" fmla="*/ 296738 w 2179939"/>
              <a:gd name="connsiteY34" fmla="*/ 3858868 h 4730345"/>
              <a:gd name="connsiteX35" fmla="*/ 199413 w 2179939"/>
              <a:gd name="connsiteY35" fmla="*/ 2499770 h 4730345"/>
              <a:gd name="connsiteX36" fmla="*/ 141200 w 2179939"/>
              <a:gd name="connsiteY36" fmla="*/ 2792010 h 4730345"/>
              <a:gd name="connsiteX37" fmla="*/ 77048 w 2179939"/>
              <a:gd name="connsiteY37" fmla="*/ 2452269 h 4730345"/>
              <a:gd name="connsiteX38" fmla="*/ 21288 w 2179939"/>
              <a:gd name="connsiteY38" fmla="*/ 2659461 h 4730345"/>
              <a:gd name="connsiteX39" fmla="*/ 52521 w 2179939"/>
              <a:gd name="connsiteY39" fmla="*/ 1900862 h 4730345"/>
              <a:gd name="connsiteX40" fmla="*/ 117443 w 2179939"/>
              <a:gd name="connsiteY40" fmla="*/ 1989801 h 4730345"/>
              <a:gd name="connsiteX0" fmla="*/ 117443 w 2181221"/>
              <a:gd name="connsiteY0" fmla="*/ 1989801 h 4730345"/>
              <a:gd name="connsiteX1" fmla="*/ 100021 w 2181221"/>
              <a:gd name="connsiteY1" fmla="*/ 1782108 h 4730345"/>
              <a:gd name="connsiteX2" fmla="*/ 147523 w 2181221"/>
              <a:gd name="connsiteY2" fmla="*/ 915209 h 4730345"/>
              <a:gd name="connsiteX3" fmla="*/ 64395 w 2181221"/>
              <a:gd name="connsiteY3" fmla="*/ 897396 h 4730345"/>
              <a:gd name="connsiteX4" fmla="*/ 64856 w 2181221"/>
              <a:gd name="connsiteY4" fmla="*/ 656768 h 4730345"/>
              <a:gd name="connsiteX5" fmla="*/ 115977 w 2181221"/>
              <a:gd name="connsiteY5" fmla="*/ 270194 h 4730345"/>
              <a:gd name="connsiteX6" fmla="*/ 633180 w 2181221"/>
              <a:gd name="connsiteY6" fmla="*/ 543328 h 4730345"/>
              <a:gd name="connsiteX7" fmla="*/ 1055600 w 2181221"/>
              <a:gd name="connsiteY7" fmla="*/ 0 h 4730345"/>
              <a:gd name="connsiteX8" fmla="*/ 1478020 w 2181221"/>
              <a:gd name="connsiteY8" fmla="*/ 543328 h 4730345"/>
              <a:gd name="connsiteX9" fmla="*/ 2155539 w 2181221"/>
              <a:gd name="connsiteY9" fmla="*/ 543327 h 4730345"/>
              <a:gd name="connsiteX10" fmla="*/ 2022097 w 2181221"/>
              <a:gd name="connsiteY10" fmla="*/ 3597611 h 4730345"/>
              <a:gd name="connsiteX11" fmla="*/ 2022097 w 2181221"/>
              <a:gd name="connsiteY11" fmla="*/ 3894596 h 4730345"/>
              <a:gd name="connsiteX12" fmla="*/ 1959573 w 2181221"/>
              <a:gd name="connsiteY12" fmla="*/ 3597611 h 4730345"/>
              <a:gd name="connsiteX13" fmla="*/ 1873604 w 2181221"/>
              <a:gd name="connsiteY13" fmla="*/ 3660134 h 4730345"/>
              <a:gd name="connsiteX14" fmla="*/ 1869697 w 2181221"/>
              <a:gd name="connsiteY14" fmla="*/ 4086073 h 4730345"/>
              <a:gd name="connsiteX15" fmla="*/ 1818898 w 2181221"/>
              <a:gd name="connsiteY15" fmla="*/ 3972750 h 4730345"/>
              <a:gd name="connsiteX16" fmla="*/ 1818898 w 2181221"/>
              <a:gd name="connsiteY16" fmla="*/ 4312719 h 4730345"/>
              <a:gd name="connsiteX17" fmla="*/ 1752468 w 2181221"/>
              <a:gd name="connsiteY17" fmla="*/ 3863335 h 4730345"/>
              <a:gd name="connsiteX18" fmla="*/ 1607883 w 2181221"/>
              <a:gd name="connsiteY18" fmla="*/ 3269366 h 4730345"/>
              <a:gd name="connsiteX19" fmla="*/ 1768099 w 2181221"/>
              <a:gd name="connsiteY19" fmla="*/ 4668319 h 4730345"/>
              <a:gd name="connsiteX20" fmla="*/ 1420315 w 2181221"/>
              <a:gd name="connsiteY20" fmla="*/ 3519458 h 4730345"/>
              <a:gd name="connsiteX21" fmla="*/ 1412500 w 2181221"/>
              <a:gd name="connsiteY21" fmla="*/ 4265827 h 4730345"/>
              <a:gd name="connsiteX22" fmla="*/ 1342161 w 2181221"/>
              <a:gd name="connsiteY22" fmla="*/ 4015734 h 4730345"/>
              <a:gd name="connsiteX23" fmla="*/ 1342160 w 2181221"/>
              <a:gd name="connsiteY23" fmla="*/ 4429950 h 4730345"/>
              <a:gd name="connsiteX24" fmla="*/ 1181946 w 2181221"/>
              <a:gd name="connsiteY24" fmla="*/ 4132965 h 4730345"/>
              <a:gd name="connsiteX25" fmla="*/ 1045176 w 2181221"/>
              <a:gd name="connsiteY25" fmla="*/ 3824258 h 4730345"/>
              <a:gd name="connsiteX26" fmla="*/ 982653 w 2181221"/>
              <a:gd name="connsiteY26" fmla="*/ 3871150 h 4730345"/>
              <a:gd name="connsiteX27" fmla="*/ 978746 w 2181221"/>
              <a:gd name="connsiteY27" fmla="*/ 3968841 h 4730345"/>
              <a:gd name="connsiteX28" fmla="*/ 897548 w 2181221"/>
              <a:gd name="connsiteY28" fmla="*/ 3954987 h 4730345"/>
              <a:gd name="connsiteX29" fmla="*/ 836293 w 2181221"/>
              <a:gd name="connsiteY29" fmla="*/ 3800913 h 4730345"/>
              <a:gd name="connsiteX30" fmla="*/ 770978 w 2181221"/>
              <a:gd name="connsiteY30" fmla="*/ 4186861 h 4730345"/>
              <a:gd name="connsiteX31" fmla="*/ 687851 w 2181221"/>
              <a:gd name="connsiteY31" fmla="*/ 3854353 h 4730345"/>
              <a:gd name="connsiteX32" fmla="*/ 616599 w 2181221"/>
              <a:gd name="connsiteY32" fmla="*/ 4234363 h 4730345"/>
              <a:gd name="connsiteX33" fmla="*/ 449113 w 2181221"/>
              <a:gd name="connsiteY33" fmla="*/ 4124363 h 4730345"/>
              <a:gd name="connsiteX34" fmla="*/ 271836 w 2181221"/>
              <a:gd name="connsiteY34" fmla="*/ 2666694 h 4730345"/>
              <a:gd name="connsiteX35" fmla="*/ 296738 w 2181221"/>
              <a:gd name="connsiteY35" fmla="*/ 3858868 h 4730345"/>
              <a:gd name="connsiteX36" fmla="*/ 199413 w 2181221"/>
              <a:gd name="connsiteY36" fmla="*/ 2499770 h 4730345"/>
              <a:gd name="connsiteX37" fmla="*/ 141200 w 2181221"/>
              <a:gd name="connsiteY37" fmla="*/ 2792010 h 4730345"/>
              <a:gd name="connsiteX38" fmla="*/ 77048 w 2181221"/>
              <a:gd name="connsiteY38" fmla="*/ 2452269 h 4730345"/>
              <a:gd name="connsiteX39" fmla="*/ 21288 w 2181221"/>
              <a:gd name="connsiteY39" fmla="*/ 2659461 h 4730345"/>
              <a:gd name="connsiteX40" fmla="*/ 52521 w 2181221"/>
              <a:gd name="connsiteY40" fmla="*/ 1900862 h 4730345"/>
              <a:gd name="connsiteX41" fmla="*/ 117443 w 2181221"/>
              <a:gd name="connsiteY41" fmla="*/ 1989801 h 4730345"/>
              <a:gd name="connsiteX0" fmla="*/ 117443 w 2181221"/>
              <a:gd name="connsiteY0" fmla="*/ 1989801 h 4730345"/>
              <a:gd name="connsiteX1" fmla="*/ 100021 w 2181221"/>
              <a:gd name="connsiteY1" fmla="*/ 1782108 h 4730345"/>
              <a:gd name="connsiteX2" fmla="*/ 147523 w 2181221"/>
              <a:gd name="connsiteY2" fmla="*/ 915209 h 4730345"/>
              <a:gd name="connsiteX3" fmla="*/ 64395 w 2181221"/>
              <a:gd name="connsiteY3" fmla="*/ 897396 h 4730345"/>
              <a:gd name="connsiteX4" fmla="*/ 64856 w 2181221"/>
              <a:gd name="connsiteY4" fmla="*/ 656768 h 4730345"/>
              <a:gd name="connsiteX5" fmla="*/ 115977 w 2181221"/>
              <a:gd name="connsiteY5" fmla="*/ 270194 h 4730345"/>
              <a:gd name="connsiteX6" fmla="*/ 633180 w 2181221"/>
              <a:gd name="connsiteY6" fmla="*/ 543328 h 4730345"/>
              <a:gd name="connsiteX7" fmla="*/ 1055600 w 2181221"/>
              <a:gd name="connsiteY7" fmla="*/ 0 h 4730345"/>
              <a:gd name="connsiteX8" fmla="*/ 1478020 w 2181221"/>
              <a:gd name="connsiteY8" fmla="*/ 543328 h 4730345"/>
              <a:gd name="connsiteX9" fmla="*/ 2155539 w 2181221"/>
              <a:gd name="connsiteY9" fmla="*/ 543327 h 4730345"/>
              <a:gd name="connsiteX10" fmla="*/ 2022097 w 2181221"/>
              <a:gd name="connsiteY10" fmla="*/ 3597611 h 4730345"/>
              <a:gd name="connsiteX11" fmla="*/ 2022097 w 2181221"/>
              <a:gd name="connsiteY11" fmla="*/ 3894596 h 4730345"/>
              <a:gd name="connsiteX12" fmla="*/ 1959573 w 2181221"/>
              <a:gd name="connsiteY12" fmla="*/ 3597611 h 4730345"/>
              <a:gd name="connsiteX13" fmla="*/ 1873604 w 2181221"/>
              <a:gd name="connsiteY13" fmla="*/ 3660134 h 4730345"/>
              <a:gd name="connsiteX14" fmla="*/ 1869697 w 2181221"/>
              <a:gd name="connsiteY14" fmla="*/ 4086073 h 4730345"/>
              <a:gd name="connsiteX15" fmla="*/ 1818898 w 2181221"/>
              <a:gd name="connsiteY15" fmla="*/ 3972750 h 4730345"/>
              <a:gd name="connsiteX16" fmla="*/ 1818898 w 2181221"/>
              <a:gd name="connsiteY16" fmla="*/ 4312719 h 4730345"/>
              <a:gd name="connsiteX17" fmla="*/ 1752468 w 2181221"/>
              <a:gd name="connsiteY17" fmla="*/ 3863335 h 4730345"/>
              <a:gd name="connsiteX18" fmla="*/ 1607883 w 2181221"/>
              <a:gd name="connsiteY18" fmla="*/ 3269366 h 4730345"/>
              <a:gd name="connsiteX19" fmla="*/ 1768099 w 2181221"/>
              <a:gd name="connsiteY19" fmla="*/ 4668319 h 4730345"/>
              <a:gd name="connsiteX20" fmla="*/ 1420315 w 2181221"/>
              <a:gd name="connsiteY20" fmla="*/ 3519458 h 4730345"/>
              <a:gd name="connsiteX21" fmla="*/ 1412500 w 2181221"/>
              <a:gd name="connsiteY21" fmla="*/ 4265827 h 4730345"/>
              <a:gd name="connsiteX22" fmla="*/ 1342161 w 2181221"/>
              <a:gd name="connsiteY22" fmla="*/ 4015734 h 4730345"/>
              <a:gd name="connsiteX23" fmla="*/ 1342160 w 2181221"/>
              <a:gd name="connsiteY23" fmla="*/ 4429950 h 4730345"/>
              <a:gd name="connsiteX24" fmla="*/ 1181946 w 2181221"/>
              <a:gd name="connsiteY24" fmla="*/ 4132965 h 4730345"/>
              <a:gd name="connsiteX25" fmla="*/ 1045176 w 2181221"/>
              <a:gd name="connsiteY25" fmla="*/ 3824258 h 4730345"/>
              <a:gd name="connsiteX26" fmla="*/ 982653 w 2181221"/>
              <a:gd name="connsiteY26" fmla="*/ 3871150 h 4730345"/>
              <a:gd name="connsiteX27" fmla="*/ 978746 w 2181221"/>
              <a:gd name="connsiteY27" fmla="*/ 3968841 h 4730345"/>
              <a:gd name="connsiteX28" fmla="*/ 897548 w 2181221"/>
              <a:gd name="connsiteY28" fmla="*/ 3954987 h 4730345"/>
              <a:gd name="connsiteX29" fmla="*/ 836293 w 2181221"/>
              <a:gd name="connsiteY29" fmla="*/ 3800913 h 4730345"/>
              <a:gd name="connsiteX30" fmla="*/ 770978 w 2181221"/>
              <a:gd name="connsiteY30" fmla="*/ 4186861 h 4730345"/>
              <a:gd name="connsiteX31" fmla="*/ 687851 w 2181221"/>
              <a:gd name="connsiteY31" fmla="*/ 3854353 h 4730345"/>
              <a:gd name="connsiteX32" fmla="*/ 616599 w 2181221"/>
              <a:gd name="connsiteY32" fmla="*/ 4234363 h 4730345"/>
              <a:gd name="connsiteX33" fmla="*/ 449113 w 2181221"/>
              <a:gd name="connsiteY33" fmla="*/ 4124363 h 4730345"/>
              <a:gd name="connsiteX34" fmla="*/ 271836 w 2181221"/>
              <a:gd name="connsiteY34" fmla="*/ 2666694 h 4730345"/>
              <a:gd name="connsiteX35" fmla="*/ 296738 w 2181221"/>
              <a:gd name="connsiteY35" fmla="*/ 3858868 h 4730345"/>
              <a:gd name="connsiteX36" fmla="*/ 199413 w 2181221"/>
              <a:gd name="connsiteY36" fmla="*/ 2499770 h 4730345"/>
              <a:gd name="connsiteX37" fmla="*/ 141200 w 2181221"/>
              <a:gd name="connsiteY37" fmla="*/ 2792010 h 4730345"/>
              <a:gd name="connsiteX38" fmla="*/ 77048 w 2181221"/>
              <a:gd name="connsiteY38" fmla="*/ 2452269 h 4730345"/>
              <a:gd name="connsiteX39" fmla="*/ 21288 w 2181221"/>
              <a:gd name="connsiteY39" fmla="*/ 2659461 h 4730345"/>
              <a:gd name="connsiteX40" fmla="*/ 52521 w 2181221"/>
              <a:gd name="connsiteY40" fmla="*/ 1900862 h 4730345"/>
              <a:gd name="connsiteX41" fmla="*/ 117443 w 2181221"/>
              <a:gd name="connsiteY41" fmla="*/ 1989801 h 4730345"/>
              <a:gd name="connsiteX0" fmla="*/ 117443 w 2183880"/>
              <a:gd name="connsiteY0" fmla="*/ 1989801 h 4730345"/>
              <a:gd name="connsiteX1" fmla="*/ 100021 w 2183880"/>
              <a:gd name="connsiteY1" fmla="*/ 1782108 h 4730345"/>
              <a:gd name="connsiteX2" fmla="*/ 147523 w 2183880"/>
              <a:gd name="connsiteY2" fmla="*/ 915209 h 4730345"/>
              <a:gd name="connsiteX3" fmla="*/ 64395 w 2183880"/>
              <a:gd name="connsiteY3" fmla="*/ 897396 h 4730345"/>
              <a:gd name="connsiteX4" fmla="*/ 64856 w 2183880"/>
              <a:gd name="connsiteY4" fmla="*/ 656768 h 4730345"/>
              <a:gd name="connsiteX5" fmla="*/ 115977 w 2183880"/>
              <a:gd name="connsiteY5" fmla="*/ 270194 h 4730345"/>
              <a:gd name="connsiteX6" fmla="*/ 633180 w 2183880"/>
              <a:gd name="connsiteY6" fmla="*/ 543328 h 4730345"/>
              <a:gd name="connsiteX7" fmla="*/ 1055600 w 2183880"/>
              <a:gd name="connsiteY7" fmla="*/ 0 h 4730345"/>
              <a:gd name="connsiteX8" fmla="*/ 1478020 w 2183880"/>
              <a:gd name="connsiteY8" fmla="*/ 543328 h 4730345"/>
              <a:gd name="connsiteX9" fmla="*/ 2155539 w 2183880"/>
              <a:gd name="connsiteY9" fmla="*/ 543327 h 4730345"/>
              <a:gd name="connsiteX10" fmla="*/ 2057266 w 2183880"/>
              <a:gd name="connsiteY10" fmla="*/ 3507734 h 4730345"/>
              <a:gd name="connsiteX11" fmla="*/ 2022097 w 2183880"/>
              <a:gd name="connsiteY11" fmla="*/ 3597611 h 4730345"/>
              <a:gd name="connsiteX12" fmla="*/ 2022097 w 2183880"/>
              <a:gd name="connsiteY12" fmla="*/ 3894596 h 4730345"/>
              <a:gd name="connsiteX13" fmla="*/ 1959573 w 2183880"/>
              <a:gd name="connsiteY13" fmla="*/ 3597611 h 4730345"/>
              <a:gd name="connsiteX14" fmla="*/ 1873604 w 2183880"/>
              <a:gd name="connsiteY14" fmla="*/ 3660134 h 4730345"/>
              <a:gd name="connsiteX15" fmla="*/ 1869697 w 2183880"/>
              <a:gd name="connsiteY15" fmla="*/ 4086073 h 4730345"/>
              <a:gd name="connsiteX16" fmla="*/ 1818898 w 2183880"/>
              <a:gd name="connsiteY16" fmla="*/ 3972750 h 4730345"/>
              <a:gd name="connsiteX17" fmla="*/ 1818898 w 2183880"/>
              <a:gd name="connsiteY17" fmla="*/ 4312719 h 4730345"/>
              <a:gd name="connsiteX18" fmla="*/ 1752468 w 2183880"/>
              <a:gd name="connsiteY18" fmla="*/ 3863335 h 4730345"/>
              <a:gd name="connsiteX19" fmla="*/ 1607883 w 2183880"/>
              <a:gd name="connsiteY19" fmla="*/ 3269366 h 4730345"/>
              <a:gd name="connsiteX20" fmla="*/ 1768099 w 2183880"/>
              <a:gd name="connsiteY20" fmla="*/ 4668319 h 4730345"/>
              <a:gd name="connsiteX21" fmla="*/ 1420315 w 2183880"/>
              <a:gd name="connsiteY21" fmla="*/ 3519458 h 4730345"/>
              <a:gd name="connsiteX22" fmla="*/ 1412500 w 2183880"/>
              <a:gd name="connsiteY22" fmla="*/ 4265827 h 4730345"/>
              <a:gd name="connsiteX23" fmla="*/ 1342161 w 2183880"/>
              <a:gd name="connsiteY23" fmla="*/ 4015734 h 4730345"/>
              <a:gd name="connsiteX24" fmla="*/ 1342160 w 2183880"/>
              <a:gd name="connsiteY24" fmla="*/ 4429950 h 4730345"/>
              <a:gd name="connsiteX25" fmla="*/ 1181946 w 2183880"/>
              <a:gd name="connsiteY25" fmla="*/ 4132965 h 4730345"/>
              <a:gd name="connsiteX26" fmla="*/ 1045176 w 2183880"/>
              <a:gd name="connsiteY26" fmla="*/ 3824258 h 4730345"/>
              <a:gd name="connsiteX27" fmla="*/ 982653 w 2183880"/>
              <a:gd name="connsiteY27" fmla="*/ 3871150 h 4730345"/>
              <a:gd name="connsiteX28" fmla="*/ 978746 w 2183880"/>
              <a:gd name="connsiteY28" fmla="*/ 3968841 h 4730345"/>
              <a:gd name="connsiteX29" fmla="*/ 897548 w 2183880"/>
              <a:gd name="connsiteY29" fmla="*/ 3954987 h 4730345"/>
              <a:gd name="connsiteX30" fmla="*/ 836293 w 2183880"/>
              <a:gd name="connsiteY30" fmla="*/ 3800913 h 4730345"/>
              <a:gd name="connsiteX31" fmla="*/ 770978 w 2183880"/>
              <a:gd name="connsiteY31" fmla="*/ 4186861 h 4730345"/>
              <a:gd name="connsiteX32" fmla="*/ 687851 w 2183880"/>
              <a:gd name="connsiteY32" fmla="*/ 3854353 h 4730345"/>
              <a:gd name="connsiteX33" fmla="*/ 616599 w 2183880"/>
              <a:gd name="connsiteY33" fmla="*/ 4234363 h 4730345"/>
              <a:gd name="connsiteX34" fmla="*/ 449113 w 2183880"/>
              <a:gd name="connsiteY34" fmla="*/ 4124363 h 4730345"/>
              <a:gd name="connsiteX35" fmla="*/ 271836 w 2183880"/>
              <a:gd name="connsiteY35" fmla="*/ 2666694 h 4730345"/>
              <a:gd name="connsiteX36" fmla="*/ 296738 w 2183880"/>
              <a:gd name="connsiteY36" fmla="*/ 3858868 h 4730345"/>
              <a:gd name="connsiteX37" fmla="*/ 199413 w 2183880"/>
              <a:gd name="connsiteY37" fmla="*/ 2499770 h 4730345"/>
              <a:gd name="connsiteX38" fmla="*/ 141200 w 2183880"/>
              <a:gd name="connsiteY38" fmla="*/ 2792010 h 4730345"/>
              <a:gd name="connsiteX39" fmla="*/ 77048 w 2183880"/>
              <a:gd name="connsiteY39" fmla="*/ 2452269 h 4730345"/>
              <a:gd name="connsiteX40" fmla="*/ 21288 w 2183880"/>
              <a:gd name="connsiteY40" fmla="*/ 2659461 h 4730345"/>
              <a:gd name="connsiteX41" fmla="*/ 52521 w 2183880"/>
              <a:gd name="connsiteY41" fmla="*/ 1900862 h 4730345"/>
              <a:gd name="connsiteX42" fmla="*/ 117443 w 2183880"/>
              <a:gd name="connsiteY42" fmla="*/ 1989801 h 4730345"/>
              <a:gd name="connsiteX0" fmla="*/ 117443 w 2183880"/>
              <a:gd name="connsiteY0" fmla="*/ 1989801 h 4730345"/>
              <a:gd name="connsiteX1" fmla="*/ 100021 w 2183880"/>
              <a:gd name="connsiteY1" fmla="*/ 1782108 h 4730345"/>
              <a:gd name="connsiteX2" fmla="*/ 147523 w 2183880"/>
              <a:gd name="connsiteY2" fmla="*/ 915209 h 4730345"/>
              <a:gd name="connsiteX3" fmla="*/ 64395 w 2183880"/>
              <a:gd name="connsiteY3" fmla="*/ 897396 h 4730345"/>
              <a:gd name="connsiteX4" fmla="*/ 64856 w 2183880"/>
              <a:gd name="connsiteY4" fmla="*/ 656768 h 4730345"/>
              <a:gd name="connsiteX5" fmla="*/ 115977 w 2183880"/>
              <a:gd name="connsiteY5" fmla="*/ 270194 h 4730345"/>
              <a:gd name="connsiteX6" fmla="*/ 633180 w 2183880"/>
              <a:gd name="connsiteY6" fmla="*/ 543328 h 4730345"/>
              <a:gd name="connsiteX7" fmla="*/ 1055600 w 2183880"/>
              <a:gd name="connsiteY7" fmla="*/ 0 h 4730345"/>
              <a:gd name="connsiteX8" fmla="*/ 1478020 w 2183880"/>
              <a:gd name="connsiteY8" fmla="*/ 543328 h 4730345"/>
              <a:gd name="connsiteX9" fmla="*/ 2155539 w 2183880"/>
              <a:gd name="connsiteY9" fmla="*/ 543327 h 4730345"/>
              <a:gd name="connsiteX10" fmla="*/ 2057266 w 2183880"/>
              <a:gd name="connsiteY10" fmla="*/ 3507734 h 4730345"/>
              <a:gd name="connsiteX11" fmla="*/ 2022097 w 2183880"/>
              <a:gd name="connsiteY11" fmla="*/ 3597611 h 4730345"/>
              <a:gd name="connsiteX12" fmla="*/ 2022097 w 2183880"/>
              <a:gd name="connsiteY12" fmla="*/ 3894596 h 4730345"/>
              <a:gd name="connsiteX13" fmla="*/ 1959573 w 2183880"/>
              <a:gd name="connsiteY13" fmla="*/ 3597611 h 4730345"/>
              <a:gd name="connsiteX14" fmla="*/ 1873604 w 2183880"/>
              <a:gd name="connsiteY14" fmla="*/ 3660134 h 4730345"/>
              <a:gd name="connsiteX15" fmla="*/ 1869697 w 2183880"/>
              <a:gd name="connsiteY15" fmla="*/ 4086073 h 4730345"/>
              <a:gd name="connsiteX16" fmla="*/ 1818898 w 2183880"/>
              <a:gd name="connsiteY16" fmla="*/ 3972750 h 4730345"/>
              <a:gd name="connsiteX17" fmla="*/ 1818898 w 2183880"/>
              <a:gd name="connsiteY17" fmla="*/ 4312719 h 4730345"/>
              <a:gd name="connsiteX18" fmla="*/ 1752468 w 2183880"/>
              <a:gd name="connsiteY18" fmla="*/ 3863335 h 4730345"/>
              <a:gd name="connsiteX19" fmla="*/ 1607883 w 2183880"/>
              <a:gd name="connsiteY19" fmla="*/ 3269366 h 4730345"/>
              <a:gd name="connsiteX20" fmla="*/ 1768099 w 2183880"/>
              <a:gd name="connsiteY20" fmla="*/ 4668319 h 4730345"/>
              <a:gd name="connsiteX21" fmla="*/ 1420315 w 2183880"/>
              <a:gd name="connsiteY21" fmla="*/ 3519458 h 4730345"/>
              <a:gd name="connsiteX22" fmla="*/ 1412500 w 2183880"/>
              <a:gd name="connsiteY22" fmla="*/ 4265827 h 4730345"/>
              <a:gd name="connsiteX23" fmla="*/ 1342161 w 2183880"/>
              <a:gd name="connsiteY23" fmla="*/ 4015734 h 4730345"/>
              <a:gd name="connsiteX24" fmla="*/ 1342160 w 2183880"/>
              <a:gd name="connsiteY24" fmla="*/ 4429950 h 4730345"/>
              <a:gd name="connsiteX25" fmla="*/ 1181946 w 2183880"/>
              <a:gd name="connsiteY25" fmla="*/ 4132965 h 4730345"/>
              <a:gd name="connsiteX26" fmla="*/ 1045176 w 2183880"/>
              <a:gd name="connsiteY26" fmla="*/ 3824258 h 4730345"/>
              <a:gd name="connsiteX27" fmla="*/ 982653 w 2183880"/>
              <a:gd name="connsiteY27" fmla="*/ 3871150 h 4730345"/>
              <a:gd name="connsiteX28" fmla="*/ 978746 w 2183880"/>
              <a:gd name="connsiteY28" fmla="*/ 3968841 h 4730345"/>
              <a:gd name="connsiteX29" fmla="*/ 897548 w 2183880"/>
              <a:gd name="connsiteY29" fmla="*/ 3954987 h 4730345"/>
              <a:gd name="connsiteX30" fmla="*/ 836293 w 2183880"/>
              <a:gd name="connsiteY30" fmla="*/ 3800913 h 4730345"/>
              <a:gd name="connsiteX31" fmla="*/ 770978 w 2183880"/>
              <a:gd name="connsiteY31" fmla="*/ 4186861 h 4730345"/>
              <a:gd name="connsiteX32" fmla="*/ 687851 w 2183880"/>
              <a:gd name="connsiteY32" fmla="*/ 3854353 h 4730345"/>
              <a:gd name="connsiteX33" fmla="*/ 616599 w 2183880"/>
              <a:gd name="connsiteY33" fmla="*/ 4234363 h 4730345"/>
              <a:gd name="connsiteX34" fmla="*/ 449113 w 2183880"/>
              <a:gd name="connsiteY34" fmla="*/ 4124363 h 4730345"/>
              <a:gd name="connsiteX35" fmla="*/ 271836 w 2183880"/>
              <a:gd name="connsiteY35" fmla="*/ 2666694 h 4730345"/>
              <a:gd name="connsiteX36" fmla="*/ 296738 w 2183880"/>
              <a:gd name="connsiteY36" fmla="*/ 3858868 h 4730345"/>
              <a:gd name="connsiteX37" fmla="*/ 199413 w 2183880"/>
              <a:gd name="connsiteY37" fmla="*/ 2499770 h 4730345"/>
              <a:gd name="connsiteX38" fmla="*/ 141200 w 2183880"/>
              <a:gd name="connsiteY38" fmla="*/ 2792010 h 4730345"/>
              <a:gd name="connsiteX39" fmla="*/ 77048 w 2183880"/>
              <a:gd name="connsiteY39" fmla="*/ 2452269 h 4730345"/>
              <a:gd name="connsiteX40" fmla="*/ 21288 w 2183880"/>
              <a:gd name="connsiteY40" fmla="*/ 2659461 h 4730345"/>
              <a:gd name="connsiteX41" fmla="*/ 52521 w 2183880"/>
              <a:gd name="connsiteY41" fmla="*/ 1900862 h 4730345"/>
              <a:gd name="connsiteX42" fmla="*/ 117443 w 2183880"/>
              <a:gd name="connsiteY42" fmla="*/ 1989801 h 4730345"/>
              <a:gd name="connsiteX0" fmla="*/ 117443 w 2180288"/>
              <a:gd name="connsiteY0" fmla="*/ 1989801 h 4730345"/>
              <a:gd name="connsiteX1" fmla="*/ 100021 w 2180288"/>
              <a:gd name="connsiteY1" fmla="*/ 1782108 h 4730345"/>
              <a:gd name="connsiteX2" fmla="*/ 147523 w 2180288"/>
              <a:gd name="connsiteY2" fmla="*/ 915209 h 4730345"/>
              <a:gd name="connsiteX3" fmla="*/ 64395 w 2180288"/>
              <a:gd name="connsiteY3" fmla="*/ 897396 h 4730345"/>
              <a:gd name="connsiteX4" fmla="*/ 64856 w 2180288"/>
              <a:gd name="connsiteY4" fmla="*/ 656768 h 4730345"/>
              <a:gd name="connsiteX5" fmla="*/ 115977 w 2180288"/>
              <a:gd name="connsiteY5" fmla="*/ 270194 h 4730345"/>
              <a:gd name="connsiteX6" fmla="*/ 633180 w 2180288"/>
              <a:gd name="connsiteY6" fmla="*/ 543328 h 4730345"/>
              <a:gd name="connsiteX7" fmla="*/ 1055600 w 2180288"/>
              <a:gd name="connsiteY7" fmla="*/ 0 h 4730345"/>
              <a:gd name="connsiteX8" fmla="*/ 1478020 w 2180288"/>
              <a:gd name="connsiteY8" fmla="*/ 543328 h 4730345"/>
              <a:gd name="connsiteX9" fmla="*/ 2155539 w 2180288"/>
              <a:gd name="connsiteY9" fmla="*/ 543327 h 4730345"/>
              <a:gd name="connsiteX10" fmla="*/ 2014280 w 2180288"/>
              <a:gd name="connsiteY10" fmla="*/ 3421765 h 4730345"/>
              <a:gd name="connsiteX11" fmla="*/ 2057266 w 2180288"/>
              <a:gd name="connsiteY11" fmla="*/ 3507734 h 4730345"/>
              <a:gd name="connsiteX12" fmla="*/ 2022097 w 2180288"/>
              <a:gd name="connsiteY12" fmla="*/ 3597611 h 4730345"/>
              <a:gd name="connsiteX13" fmla="*/ 2022097 w 2180288"/>
              <a:gd name="connsiteY13" fmla="*/ 3894596 h 4730345"/>
              <a:gd name="connsiteX14" fmla="*/ 1959573 w 2180288"/>
              <a:gd name="connsiteY14" fmla="*/ 3597611 h 4730345"/>
              <a:gd name="connsiteX15" fmla="*/ 1873604 w 2180288"/>
              <a:gd name="connsiteY15" fmla="*/ 3660134 h 4730345"/>
              <a:gd name="connsiteX16" fmla="*/ 1869697 w 2180288"/>
              <a:gd name="connsiteY16" fmla="*/ 4086073 h 4730345"/>
              <a:gd name="connsiteX17" fmla="*/ 1818898 w 2180288"/>
              <a:gd name="connsiteY17" fmla="*/ 3972750 h 4730345"/>
              <a:gd name="connsiteX18" fmla="*/ 1818898 w 2180288"/>
              <a:gd name="connsiteY18" fmla="*/ 4312719 h 4730345"/>
              <a:gd name="connsiteX19" fmla="*/ 1752468 w 2180288"/>
              <a:gd name="connsiteY19" fmla="*/ 3863335 h 4730345"/>
              <a:gd name="connsiteX20" fmla="*/ 1607883 w 2180288"/>
              <a:gd name="connsiteY20" fmla="*/ 3269366 h 4730345"/>
              <a:gd name="connsiteX21" fmla="*/ 1768099 w 2180288"/>
              <a:gd name="connsiteY21" fmla="*/ 4668319 h 4730345"/>
              <a:gd name="connsiteX22" fmla="*/ 1420315 w 2180288"/>
              <a:gd name="connsiteY22" fmla="*/ 3519458 h 4730345"/>
              <a:gd name="connsiteX23" fmla="*/ 1412500 w 2180288"/>
              <a:gd name="connsiteY23" fmla="*/ 4265827 h 4730345"/>
              <a:gd name="connsiteX24" fmla="*/ 1342161 w 2180288"/>
              <a:gd name="connsiteY24" fmla="*/ 4015734 h 4730345"/>
              <a:gd name="connsiteX25" fmla="*/ 1342160 w 2180288"/>
              <a:gd name="connsiteY25" fmla="*/ 4429950 h 4730345"/>
              <a:gd name="connsiteX26" fmla="*/ 1181946 w 2180288"/>
              <a:gd name="connsiteY26" fmla="*/ 4132965 h 4730345"/>
              <a:gd name="connsiteX27" fmla="*/ 1045176 w 2180288"/>
              <a:gd name="connsiteY27" fmla="*/ 3824258 h 4730345"/>
              <a:gd name="connsiteX28" fmla="*/ 982653 w 2180288"/>
              <a:gd name="connsiteY28" fmla="*/ 3871150 h 4730345"/>
              <a:gd name="connsiteX29" fmla="*/ 978746 w 2180288"/>
              <a:gd name="connsiteY29" fmla="*/ 3968841 h 4730345"/>
              <a:gd name="connsiteX30" fmla="*/ 897548 w 2180288"/>
              <a:gd name="connsiteY30" fmla="*/ 3954987 h 4730345"/>
              <a:gd name="connsiteX31" fmla="*/ 836293 w 2180288"/>
              <a:gd name="connsiteY31" fmla="*/ 3800913 h 4730345"/>
              <a:gd name="connsiteX32" fmla="*/ 770978 w 2180288"/>
              <a:gd name="connsiteY32" fmla="*/ 4186861 h 4730345"/>
              <a:gd name="connsiteX33" fmla="*/ 687851 w 2180288"/>
              <a:gd name="connsiteY33" fmla="*/ 3854353 h 4730345"/>
              <a:gd name="connsiteX34" fmla="*/ 616599 w 2180288"/>
              <a:gd name="connsiteY34" fmla="*/ 4234363 h 4730345"/>
              <a:gd name="connsiteX35" fmla="*/ 449113 w 2180288"/>
              <a:gd name="connsiteY35" fmla="*/ 4124363 h 4730345"/>
              <a:gd name="connsiteX36" fmla="*/ 271836 w 2180288"/>
              <a:gd name="connsiteY36" fmla="*/ 2666694 h 4730345"/>
              <a:gd name="connsiteX37" fmla="*/ 296738 w 2180288"/>
              <a:gd name="connsiteY37" fmla="*/ 3858868 h 4730345"/>
              <a:gd name="connsiteX38" fmla="*/ 199413 w 2180288"/>
              <a:gd name="connsiteY38" fmla="*/ 2499770 h 4730345"/>
              <a:gd name="connsiteX39" fmla="*/ 141200 w 2180288"/>
              <a:gd name="connsiteY39" fmla="*/ 2792010 h 4730345"/>
              <a:gd name="connsiteX40" fmla="*/ 77048 w 2180288"/>
              <a:gd name="connsiteY40" fmla="*/ 2452269 h 4730345"/>
              <a:gd name="connsiteX41" fmla="*/ 21288 w 2180288"/>
              <a:gd name="connsiteY41" fmla="*/ 2659461 h 4730345"/>
              <a:gd name="connsiteX42" fmla="*/ 52521 w 2180288"/>
              <a:gd name="connsiteY42" fmla="*/ 1900862 h 4730345"/>
              <a:gd name="connsiteX43" fmla="*/ 117443 w 2180288"/>
              <a:gd name="connsiteY43" fmla="*/ 1989801 h 4730345"/>
              <a:gd name="connsiteX0" fmla="*/ 117443 w 2180288"/>
              <a:gd name="connsiteY0" fmla="*/ 1989801 h 4730345"/>
              <a:gd name="connsiteX1" fmla="*/ 100021 w 2180288"/>
              <a:gd name="connsiteY1" fmla="*/ 1782108 h 4730345"/>
              <a:gd name="connsiteX2" fmla="*/ 147523 w 2180288"/>
              <a:gd name="connsiteY2" fmla="*/ 915209 h 4730345"/>
              <a:gd name="connsiteX3" fmla="*/ 64395 w 2180288"/>
              <a:gd name="connsiteY3" fmla="*/ 897396 h 4730345"/>
              <a:gd name="connsiteX4" fmla="*/ 64856 w 2180288"/>
              <a:gd name="connsiteY4" fmla="*/ 656768 h 4730345"/>
              <a:gd name="connsiteX5" fmla="*/ 115977 w 2180288"/>
              <a:gd name="connsiteY5" fmla="*/ 270194 h 4730345"/>
              <a:gd name="connsiteX6" fmla="*/ 633180 w 2180288"/>
              <a:gd name="connsiteY6" fmla="*/ 543328 h 4730345"/>
              <a:gd name="connsiteX7" fmla="*/ 1055600 w 2180288"/>
              <a:gd name="connsiteY7" fmla="*/ 0 h 4730345"/>
              <a:gd name="connsiteX8" fmla="*/ 1478020 w 2180288"/>
              <a:gd name="connsiteY8" fmla="*/ 543328 h 4730345"/>
              <a:gd name="connsiteX9" fmla="*/ 2155539 w 2180288"/>
              <a:gd name="connsiteY9" fmla="*/ 543327 h 4730345"/>
              <a:gd name="connsiteX10" fmla="*/ 2014280 w 2180288"/>
              <a:gd name="connsiteY10" fmla="*/ 3421765 h 4730345"/>
              <a:gd name="connsiteX11" fmla="*/ 2057266 w 2180288"/>
              <a:gd name="connsiteY11" fmla="*/ 3507734 h 4730345"/>
              <a:gd name="connsiteX12" fmla="*/ 2022097 w 2180288"/>
              <a:gd name="connsiteY12" fmla="*/ 3597611 h 4730345"/>
              <a:gd name="connsiteX13" fmla="*/ 2022097 w 2180288"/>
              <a:gd name="connsiteY13" fmla="*/ 3894596 h 4730345"/>
              <a:gd name="connsiteX14" fmla="*/ 1959573 w 2180288"/>
              <a:gd name="connsiteY14" fmla="*/ 3597611 h 4730345"/>
              <a:gd name="connsiteX15" fmla="*/ 1873604 w 2180288"/>
              <a:gd name="connsiteY15" fmla="*/ 3660134 h 4730345"/>
              <a:gd name="connsiteX16" fmla="*/ 1869697 w 2180288"/>
              <a:gd name="connsiteY16" fmla="*/ 4086073 h 4730345"/>
              <a:gd name="connsiteX17" fmla="*/ 1818898 w 2180288"/>
              <a:gd name="connsiteY17" fmla="*/ 3972750 h 4730345"/>
              <a:gd name="connsiteX18" fmla="*/ 1818898 w 2180288"/>
              <a:gd name="connsiteY18" fmla="*/ 4312719 h 4730345"/>
              <a:gd name="connsiteX19" fmla="*/ 1752468 w 2180288"/>
              <a:gd name="connsiteY19" fmla="*/ 3863335 h 4730345"/>
              <a:gd name="connsiteX20" fmla="*/ 1607883 w 2180288"/>
              <a:gd name="connsiteY20" fmla="*/ 3269366 h 4730345"/>
              <a:gd name="connsiteX21" fmla="*/ 1768099 w 2180288"/>
              <a:gd name="connsiteY21" fmla="*/ 4668319 h 4730345"/>
              <a:gd name="connsiteX22" fmla="*/ 1420315 w 2180288"/>
              <a:gd name="connsiteY22" fmla="*/ 3519458 h 4730345"/>
              <a:gd name="connsiteX23" fmla="*/ 1412500 w 2180288"/>
              <a:gd name="connsiteY23" fmla="*/ 4265827 h 4730345"/>
              <a:gd name="connsiteX24" fmla="*/ 1342161 w 2180288"/>
              <a:gd name="connsiteY24" fmla="*/ 4015734 h 4730345"/>
              <a:gd name="connsiteX25" fmla="*/ 1342160 w 2180288"/>
              <a:gd name="connsiteY25" fmla="*/ 4429950 h 4730345"/>
              <a:gd name="connsiteX26" fmla="*/ 1181946 w 2180288"/>
              <a:gd name="connsiteY26" fmla="*/ 4132965 h 4730345"/>
              <a:gd name="connsiteX27" fmla="*/ 1045176 w 2180288"/>
              <a:gd name="connsiteY27" fmla="*/ 3824258 h 4730345"/>
              <a:gd name="connsiteX28" fmla="*/ 982653 w 2180288"/>
              <a:gd name="connsiteY28" fmla="*/ 3871150 h 4730345"/>
              <a:gd name="connsiteX29" fmla="*/ 978746 w 2180288"/>
              <a:gd name="connsiteY29" fmla="*/ 3968841 h 4730345"/>
              <a:gd name="connsiteX30" fmla="*/ 897548 w 2180288"/>
              <a:gd name="connsiteY30" fmla="*/ 3954987 h 4730345"/>
              <a:gd name="connsiteX31" fmla="*/ 836293 w 2180288"/>
              <a:gd name="connsiteY31" fmla="*/ 3800913 h 4730345"/>
              <a:gd name="connsiteX32" fmla="*/ 770978 w 2180288"/>
              <a:gd name="connsiteY32" fmla="*/ 4186861 h 4730345"/>
              <a:gd name="connsiteX33" fmla="*/ 687851 w 2180288"/>
              <a:gd name="connsiteY33" fmla="*/ 3854353 h 4730345"/>
              <a:gd name="connsiteX34" fmla="*/ 616599 w 2180288"/>
              <a:gd name="connsiteY34" fmla="*/ 4234363 h 4730345"/>
              <a:gd name="connsiteX35" fmla="*/ 449113 w 2180288"/>
              <a:gd name="connsiteY35" fmla="*/ 4124363 h 4730345"/>
              <a:gd name="connsiteX36" fmla="*/ 271836 w 2180288"/>
              <a:gd name="connsiteY36" fmla="*/ 2666694 h 4730345"/>
              <a:gd name="connsiteX37" fmla="*/ 296738 w 2180288"/>
              <a:gd name="connsiteY37" fmla="*/ 3858868 h 4730345"/>
              <a:gd name="connsiteX38" fmla="*/ 199413 w 2180288"/>
              <a:gd name="connsiteY38" fmla="*/ 2499770 h 4730345"/>
              <a:gd name="connsiteX39" fmla="*/ 141200 w 2180288"/>
              <a:gd name="connsiteY39" fmla="*/ 2792010 h 4730345"/>
              <a:gd name="connsiteX40" fmla="*/ 77048 w 2180288"/>
              <a:gd name="connsiteY40" fmla="*/ 2452269 h 4730345"/>
              <a:gd name="connsiteX41" fmla="*/ 21288 w 2180288"/>
              <a:gd name="connsiteY41" fmla="*/ 2659461 h 4730345"/>
              <a:gd name="connsiteX42" fmla="*/ 52521 w 2180288"/>
              <a:gd name="connsiteY42" fmla="*/ 1900862 h 4730345"/>
              <a:gd name="connsiteX43" fmla="*/ 117443 w 2180288"/>
              <a:gd name="connsiteY43" fmla="*/ 1989801 h 4730345"/>
              <a:gd name="connsiteX0" fmla="*/ 117443 w 2181597"/>
              <a:gd name="connsiteY0" fmla="*/ 1989801 h 4730345"/>
              <a:gd name="connsiteX1" fmla="*/ 100021 w 2181597"/>
              <a:gd name="connsiteY1" fmla="*/ 1782108 h 4730345"/>
              <a:gd name="connsiteX2" fmla="*/ 147523 w 2181597"/>
              <a:gd name="connsiteY2" fmla="*/ 915209 h 4730345"/>
              <a:gd name="connsiteX3" fmla="*/ 64395 w 2181597"/>
              <a:gd name="connsiteY3" fmla="*/ 897396 h 4730345"/>
              <a:gd name="connsiteX4" fmla="*/ 64856 w 2181597"/>
              <a:gd name="connsiteY4" fmla="*/ 656768 h 4730345"/>
              <a:gd name="connsiteX5" fmla="*/ 115977 w 2181597"/>
              <a:gd name="connsiteY5" fmla="*/ 270194 h 4730345"/>
              <a:gd name="connsiteX6" fmla="*/ 633180 w 2181597"/>
              <a:gd name="connsiteY6" fmla="*/ 543328 h 4730345"/>
              <a:gd name="connsiteX7" fmla="*/ 1055600 w 2181597"/>
              <a:gd name="connsiteY7" fmla="*/ 0 h 4730345"/>
              <a:gd name="connsiteX8" fmla="*/ 1478020 w 2181597"/>
              <a:gd name="connsiteY8" fmla="*/ 543328 h 4730345"/>
              <a:gd name="connsiteX9" fmla="*/ 2155539 w 2181597"/>
              <a:gd name="connsiteY9" fmla="*/ 543327 h 4730345"/>
              <a:gd name="connsiteX10" fmla="*/ 2049449 w 2181597"/>
              <a:gd name="connsiteY10" fmla="*/ 3331888 h 4730345"/>
              <a:gd name="connsiteX11" fmla="*/ 2014280 w 2181597"/>
              <a:gd name="connsiteY11" fmla="*/ 3421765 h 4730345"/>
              <a:gd name="connsiteX12" fmla="*/ 2057266 w 2181597"/>
              <a:gd name="connsiteY12" fmla="*/ 3507734 h 4730345"/>
              <a:gd name="connsiteX13" fmla="*/ 2022097 w 2181597"/>
              <a:gd name="connsiteY13" fmla="*/ 3597611 h 4730345"/>
              <a:gd name="connsiteX14" fmla="*/ 2022097 w 2181597"/>
              <a:gd name="connsiteY14" fmla="*/ 3894596 h 4730345"/>
              <a:gd name="connsiteX15" fmla="*/ 1959573 w 2181597"/>
              <a:gd name="connsiteY15" fmla="*/ 3597611 h 4730345"/>
              <a:gd name="connsiteX16" fmla="*/ 1873604 w 2181597"/>
              <a:gd name="connsiteY16" fmla="*/ 3660134 h 4730345"/>
              <a:gd name="connsiteX17" fmla="*/ 1869697 w 2181597"/>
              <a:gd name="connsiteY17" fmla="*/ 4086073 h 4730345"/>
              <a:gd name="connsiteX18" fmla="*/ 1818898 w 2181597"/>
              <a:gd name="connsiteY18" fmla="*/ 3972750 h 4730345"/>
              <a:gd name="connsiteX19" fmla="*/ 1818898 w 2181597"/>
              <a:gd name="connsiteY19" fmla="*/ 4312719 h 4730345"/>
              <a:gd name="connsiteX20" fmla="*/ 1752468 w 2181597"/>
              <a:gd name="connsiteY20" fmla="*/ 3863335 h 4730345"/>
              <a:gd name="connsiteX21" fmla="*/ 1607883 w 2181597"/>
              <a:gd name="connsiteY21" fmla="*/ 3269366 h 4730345"/>
              <a:gd name="connsiteX22" fmla="*/ 1768099 w 2181597"/>
              <a:gd name="connsiteY22" fmla="*/ 4668319 h 4730345"/>
              <a:gd name="connsiteX23" fmla="*/ 1420315 w 2181597"/>
              <a:gd name="connsiteY23" fmla="*/ 3519458 h 4730345"/>
              <a:gd name="connsiteX24" fmla="*/ 1412500 w 2181597"/>
              <a:gd name="connsiteY24" fmla="*/ 4265827 h 4730345"/>
              <a:gd name="connsiteX25" fmla="*/ 1342161 w 2181597"/>
              <a:gd name="connsiteY25" fmla="*/ 4015734 h 4730345"/>
              <a:gd name="connsiteX26" fmla="*/ 1342160 w 2181597"/>
              <a:gd name="connsiteY26" fmla="*/ 4429950 h 4730345"/>
              <a:gd name="connsiteX27" fmla="*/ 1181946 w 2181597"/>
              <a:gd name="connsiteY27" fmla="*/ 4132965 h 4730345"/>
              <a:gd name="connsiteX28" fmla="*/ 1045176 w 2181597"/>
              <a:gd name="connsiteY28" fmla="*/ 3824258 h 4730345"/>
              <a:gd name="connsiteX29" fmla="*/ 982653 w 2181597"/>
              <a:gd name="connsiteY29" fmla="*/ 3871150 h 4730345"/>
              <a:gd name="connsiteX30" fmla="*/ 978746 w 2181597"/>
              <a:gd name="connsiteY30" fmla="*/ 3968841 h 4730345"/>
              <a:gd name="connsiteX31" fmla="*/ 897548 w 2181597"/>
              <a:gd name="connsiteY31" fmla="*/ 3954987 h 4730345"/>
              <a:gd name="connsiteX32" fmla="*/ 836293 w 2181597"/>
              <a:gd name="connsiteY32" fmla="*/ 3800913 h 4730345"/>
              <a:gd name="connsiteX33" fmla="*/ 770978 w 2181597"/>
              <a:gd name="connsiteY33" fmla="*/ 4186861 h 4730345"/>
              <a:gd name="connsiteX34" fmla="*/ 687851 w 2181597"/>
              <a:gd name="connsiteY34" fmla="*/ 3854353 h 4730345"/>
              <a:gd name="connsiteX35" fmla="*/ 616599 w 2181597"/>
              <a:gd name="connsiteY35" fmla="*/ 4234363 h 4730345"/>
              <a:gd name="connsiteX36" fmla="*/ 449113 w 2181597"/>
              <a:gd name="connsiteY36" fmla="*/ 4124363 h 4730345"/>
              <a:gd name="connsiteX37" fmla="*/ 271836 w 2181597"/>
              <a:gd name="connsiteY37" fmla="*/ 2666694 h 4730345"/>
              <a:gd name="connsiteX38" fmla="*/ 296738 w 2181597"/>
              <a:gd name="connsiteY38" fmla="*/ 3858868 h 4730345"/>
              <a:gd name="connsiteX39" fmla="*/ 199413 w 2181597"/>
              <a:gd name="connsiteY39" fmla="*/ 2499770 h 4730345"/>
              <a:gd name="connsiteX40" fmla="*/ 141200 w 2181597"/>
              <a:gd name="connsiteY40" fmla="*/ 2792010 h 4730345"/>
              <a:gd name="connsiteX41" fmla="*/ 77048 w 2181597"/>
              <a:gd name="connsiteY41" fmla="*/ 2452269 h 4730345"/>
              <a:gd name="connsiteX42" fmla="*/ 21288 w 2181597"/>
              <a:gd name="connsiteY42" fmla="*/ 2659461 h 4730345"/>
              <a:gd name="connsiteX43" fmla="*/ 52521 w 2181597"/>
              <a:gd name="connsiteY43" fmla="*/ 1900862 h 4730345"/>
              <a:gd name="connsiteX44" fmla="*/ 117443 w 2181597"/>
              <a:gd name="connsiteY44" fmla="*/ 1989801 h 4730345"/>
              <a:gd name="connsiteX0" fmla="*/ 117443 w 2181597"/>
              <a:gd name="connsiteY0" fmla="*/ 1989801 h 4730345"/>
              <a:gd name="connsiteX1" fmla="*/ 100021 w 2181597"/>
              <a:gd name="connsiteY1" fmla="*/ 1782108 h 4730345"/>
              <a:gd name="connsiteX2" fmla="*/ 147523 w 2181597"/>
              <a:gd name="connsiteY2" fmla="*/ 915209 h 4730345"/>
              <a:gd name="connsiteX3" fmla="*/ 64395 w 2181597"/>
              <a:gd name="connsiteY3" fmla="*/ 897396 h 4730345"/>
              <a:gd name="connsiteX4" fmla="*/ 64856 w 2181597"/>
              <a:gd name="connsiteY4" fmla="*/ 656768 h 4730345"/>
              <a:gd name="connsiteX5" fmla="*/ 115977 w 2181597"/>
              <a:gd name="connsiteY5" fmla="*/ 270194 h 4730345"/>
              <a:gd name="connsiteX6" fmla="*/ 633180 w 2181597"/>
              <a:gd name="connsiteY6" fmla="*/ 543328 h 4730345"/>
              <a:gd name="connsiteX7" fmla="*/ 1055600 w 2181597"/>
              <a:gd name="connsiteY7" fmla="*/ 0 h 4730345"/>
              <a:gd name="connsiteX8" fmla="*/ 1478020 w 2181597"/>
              <a:gd name="connsiteY8" fmla="*/ 543328 h 4730345"/>
              <a:gd name="connsiteX9" fmla="*/ 2155539 w 2181597"/>
              <a:gd name="connsiteY9" fmla="*/ 543327 h 4730345"/>
              <a:gd name="connsiteX10" fmla="*/ 2049449 w 2181597"/>
              <a:gd name="connsiteY10" fmla="*/ 3331888 h 4730345"/>
              <a:gd name="connsiteX11" fmla="*/ 2014280 w 2181597"/>
              <a:gd name="connsiteY11" fmla="*/ 3421765 h 4730345"/>
              <a:gd name="connsiteX12" fmla="*/ 2057266 w 2181597"/>
              <a:gd name="connsiteY12" fmla="*/ 3507734 h 4730345"/>
              <a:gd name="connsiteX13" fmla="*/ 2022097 w 2181597"/>
              <a:gd name="connsiteY13" fmla="*/ 3597611 h 4730345"/>
              <a:gd name="connsiteX14" fmla="*/ 2022097 w 2181597"/>
              <a:gd name="connsiteY14" fmla="*/ 3894596 h 4730345"/>
              <a:gd name="connsiteX15" fmla="*/ 1959573 w 2181597"/>
              <a:gd name="connsiteY15" fmla="*/ 3597611 h 4730345"/>
              <a:gd name="connsiteX16" fmla="*/ 1873604 w 2181597"/>
              <a:gd name="connsiteY16" fmla="*/ 3660134 h 4730345"/>
              <a:gd name="connsiteX17" fmla="*/ 1869697 w 2181597"/>
              <a:gd name="connsiteY17" fmla="*/ 4086073 h 4730345"/>
              <a:gd name="connsiteX18" fmla="*/ 1818898 w 2181597"/>
              <a:gd name="connsiteY18" fmla="*/ 3972750 h 4730345"/>
              <a:gd name="connsiteX19" fmla="*/ 1818898 w 2181597"/>
              <a:gd name="connsiteY19" fmla="*/ 4312719 h 4730345"/>
              <a:gd name="connsiteX20" fmla="*/ 1752468 w 2181597"/>
              <a:gd name="connsiteY20" fmla="*/ 3863335 h 4730345"/>
              <a:gd name="connsiteX21" fmla="*/ 1607883 w 2181597"/>
              <a:gd name="connsiteY21" fmla="*/ 3269366 h 4730345"/>
              <a:gd name="connsiteX22" fmla="*/ 1768099 w 2181597"/>
              <a:gd name="connsiteY22" fmla="*/ 4668319 h 4730345"/>
              <a:gd name="connsiteX23" fmla="*/ 1420315 w 2181597"/>
              <a:gd name="connsiteY23" fmla="*/ 3519458 h 4730345"/>
              <a:gd name="connsiteX24" fmla="*/ 1412500 w 2181597"/>
              <a:gd name="connsiteY24" fmla="*/ 4265827 h 4730345"/>
              <a:gd name="connsiteX25" fmla="*/ 1342161 w 2181597"/>
              <a:gd name="connsiteY25" fmla="*/ 4015734 h 4730345"/>
              <a:gd name="connsiteX26" fmla="*/ 1342160 w 2181597"/>
              <a:gd name="connsiteY26" fmla="*/ 4429950 h 4730345"/>
              <a:gd name="connsiteX27" fmla="*/ 1181946 w 2181597"/>
              <a:gd name="connsiteY27" fmla="*/ 4132965 h 4730345"/>
              <a:gd name="connsiteX28" fmla="*/ 1045176 w 2181597"/>
              <a:gd name="connsiteY28" fmla="*/ 3824258 h 4730345"/>
              <a:gd name="connsiteX29" fmla="*/ 982653 w 2181597"/>
              <a:gd name="connsiteY29" fmla="*/ 3871150 h 4730345"/>
              <a:gd name="connsiteX30" fmla="*/ 978746 w 2181597"/>
              <a:gd name="connsiteY30" fmla="*/ 3968841 h 4730345"/>
              <a:gd name="connsiteX31" fmla="*/ 897548 w 2181597"/>
              <a:gd name="connsiteY31" fmla="*/ 3954987 h 4730345"/>
              <a:gd name="connsiteX32" fmla="*/ 836293 w 2181597"/>
              <a:gd name="connsiteY32" fmla="*/ 3800913 h 4730345"/>
              <a:gd name="connsiteX33" fmla="*/ 770978 w 2181597"/>
              <a:gd name="connsiteY33" fmla="*/ 4186861 h 4730345"/>
              <a:gd name="connsiteX34" fmla="*/ 687851 w 2181597"/>
              <a:gd name="connsiteY34" fmla="*/ 3854353 h 4730345"/>
              <a:gd name="connsiteX35" fmla="*/ 616599 w 2181597"/>
              <a:gd name="connsiteY35" fmla="*/ 4234363 h 4730345"/>
              <a:gd name="connsiteX36" fmla="*/ 449113 w 2181597"/>
              <a:gd name="connsiteY36" fmla="*/ 4124363 h 4730345"/>
              <a:gd name="connsiteX37" fmla="*/ 271836 w 2181597"/>
              <a:gd name="connsiteY37" fmla="*/ 2666694 h 4730345"/>
              <a:gd name="connsiteX38" fmla="*/ 296738 w 2181597"/>
              <a:gd name="connsiteY38" fmla="*/ 3858868 h 4730345"/>
              <a:gd name="connsiteX39" fmla="*/ 199413 w 2181597"/>
              <a:gd name="connsiteY39" fmla="*/ 2499770 h 4730345"/>
              <a:gd name="connsiteX40" fmla="*/ 141200 w 2181597"/>
              <a:gd name="connsiteY40" fmla="*/ 2792010 h 4730345"/>
              <a:gd name="connsiteX41" fmla="*/ 77048 w 2181597"/>
              <a:gd name="connsiteY41" fmla="*/ 2452269 h 4730345"/>
              <a:gd name="connsiteX42" fmla="*/ 21288 w 2181597"/>
              <a:gd name="connsiteY42" fmla="*/ 2659461 h 4730345"/>
              <a:gd name="connsiteX43" fmla="*/ 52521 w 2181597"/>
              <a:gd name="connsiteY43" fmla="*/ 1900862 h 4730345"/>
              <a:gd name="connsiteX44" fmla="*/ 117443 w 2181597"/>
              <a:gd name="connsiteY44" fmla="*/ 1989801 h 4730345"/>
              <a:gd name="connsiteX0" fmla="*/ 117443 w 2186643"/>
              <a:gd name="connsiteY0" fmla="*/ 1989801 h 4730345"/>
              <a:gd name="connsiteX1" fmla="*/ 100021 w 2186643"/>
              <a:gd name="connsiteY1" fmla="*/ 1782108 h 4730345"/>
              <a:gd name="connsiteX2" fmla="*/ 147523 w 2186643"/>
              <a:gd name="connsiteY2" fmla="*/ 915209 h 4730345"/>
              <a:gd name="connsiteX3" fmla="*/ 64395 w 2186643"/>
              <a:gd name="connsiteY3" fmla="*/ 897396 h 4730345"/>
              <a:gd name="connsiteX4" fmla="*/ 64856 w 2186643"/>
              <a:gd name="connsiteY4" fmla="*/ 656768 h 4730345"/>
              <a:gd name="connsiteX5" fmla="*/ 115977 w 2186643"/>
              <a:gd name="connsiteY5" fmla="*/ 270194 h 4730345"/>
              <a:gd name="connsiteX6" fmla="*/ 633180 w 2186643"/>
              <a:gd name="connsiteY6" fmla="*/ 543328 h 4730345"/>
              <a:gd name="connsiteX7" fmla="*/ 1055600 w 2186643"/>
              <a:gd name="connsiteY7" fmla="*/ 0 h 4730345"/>
              <a:gd name="connsiteX8" fmla="*/ 1478020 w 2186643"/>
              <a:gd name="connsiteY8" fmla="*/ 543328 h 4730345"/>
              <a:gd name="connsiteX9" fmla="*/ 2155539 w 2186643"/>
              <a:gd name="connsiteY9" fmla="*/ 543327 h 4730345"/>
              <a:gd name="connsiteX10" fmla="*/ 2068988 w 2186643"/>
              <a:gd name="connsiteY10" fmla="*/ 2894227 h 4730345"/>
              <a:gd name="connsiteX11" fmla="*/ 2049449 w 2186643"/>
              <a:gd name="connsiteY11" fmla="*/ 3331888 h 4730345"/>
              <a:gd name="connsiteX12" fmla="*/ 2014280 w 2186643"/>
              <a:gd name="connsiteY12" fmla="*/ 3421765 h 4730345"/>
              <a:gd name="connsiteX13" fmla="*/ 2057266 w 2186643"/>
              <a:gd name="connsiteY13" fmla="*/ 3507734 h 4730345"/>
              <a:gd name="connsiteX14" fmla="*/ 2022097 w 2186643"/>
              <a:gd name="connsiteY14" fmla="*/ 3597611 h 4730345"/>
              <a:gd name="connsiteX15" fmla="*/ 2022097 w 2186643"/>
              <a:gd name="connsiteY15" fmla="*/ 3894596 h 4730345"/>
              <a:gd name="connsiteX16" fmla="*/ 1959573 w 2186643"/>
              <a:gd name="connsiteY16" fmla="*/ 3597611 h 4730345"/>
              <a:gd name="connsiteX17" fmla="*/ 1873604 w 2186643"/>
              <a:gd name="connsiteY17" fmla="*/ 3660134 h 4730345"/>
              <a:gd name="connsiteX18" fmla="*/ 1869697 w 2186643"/>
              <a:gd name="connsiteY18" fmla="*/ 4086073 h 4730345"/>
              <a:gd name="connsiteX19" fmla="*/ 1818898 w 2186643"/>
              <a:gd name="connsiteY19" fmla="*/ 3972750 h 4730345"/>
              <a:gd name="connsiteX20" fmla="*/ 1818898 w 2186643"/>
              <a:gd name="connsiteY20" fmla="*/ 4312719 h 4730345"/>
              <a:gd name="connsiteX21" fmla="*/ 1752468 w 2186643"/>
              <a:gd name="connsiteY21" fmla="*/ 3863335 h 4730345"/>
              <a:gd name="connsiteX22" fmla="*/ 1607883 w 2186643"/>
              <a:gd name="connsiteY22" fmla="*/ 3269366 h 4730345"/>
              <a:gd name="connsiteX23" fmla="*/ 1768099 w 2186643"/>
              <a:gd name="connsiteY23" fmla="*/ 4668319 h 4730345"/>
              <a:gd name="connsiteX24" fmla="*/ 1420315 w 2186643"/>
              <a:gd name="connsiteY24" fmla="*/ 3519458 h 4730345"/>
              <a:gd name="connsiteX25" fmla="*/ 1412500 w 2186643"/>
              <a:gd name="connsiteY25" fmla="*/ 4265827 h 4730345"/>
              <a:gd name="connsiteX26" fmla="*/ 1342161 w 2186643"/>
              <a:gd name="connsiteY26" fmla="*/ 4015734 h 4730345"/>
              <a:gd name="connsiteX27" fmla="*/ 1342160 w 2186643"/>
              <a:gd name="connsiteY27" fmla="*/ 4429950 h 4730345"/>
              <a:gd name="connsiteX28" fmla="*/ 1181946 w 2186643"/>
              <a:gd name="connsiteY28" fmla="*/ 4132965 h 4730345"/>
              <a:gd name="connsiteX29" fmla="*/ 1045176 w 2186643"/>
              <a:gd name="connsiteY29" fmla="*/ 3824258 h 4730345"/>
              <a:gd name="connsiteX30" fmla="*/ 982653 w 2186643"/>
              <a:gd name="connsiteY30" fmla="*/ 3871150 h 4730345"/>
              <a:gd name="connsiteX31" fmla="*/ 978746 w 2186643"/>
              <a:gd name="connsiteY31" fmla="*/ 3968841 h 4730345"/>
              <a:gd name="connsiteX32" fmla="*/ 897548 w 2186643"/>
              <a:gd name="connsiteY32" fmla="*/ 3954987 h 4730345"/>
              <a:gd name="connsiteX33" fmla="*/ 836293 w 2186643"/>
              <a:gd name="connsiteY33" fmla="*/ 3800913 h 4730345"/>
              <a:gd name="connsiteX34" fmla="*/ 770978 w 2186643"/>
              <a:gd name="connsiteY34" fmla="*/ 4186861 h 4730345"/>
              <a:gd name="connsiteX35" fmla="*/ 687851 w 2186643"/>
              <a:gd name="connsiteY35" fmla="*/ 3854353 h 4730345"/>
              <a:gd name="connsiteX36" fmla="*/ 616599 w 2186643"/>
              <a:gd name="connsiteY36" fmla="*/ 4234363 h 4730345"/>
              <a:gd name="connsiteX37" fmla="*/ 449113 w 2186643"/>
              <a:gd name="connsiteY37" fmla="*/ 4124363 h 4730345"/>
              <a:gd name="connsiteX38" fmla="*/ 271836 w 2186643"/>
              <a:gd name="connsiteY38" fmla="*/ 2666694 h 4730345"/>
              <a:gd name="connsiteX39" fmla="*/ 296738 w 2186643"/>
              <a:gd name="connsiteY39" fmla="*/ 3858868 h 4730345"/>
              <a:gd name="connsiteX40" fmla="*/ 199413 w 2186643"/>
              <a:gd name="connsiteY40" fmla="*/ 2499770 h 4730345"/>
              <a:gd name="connsiteX41" fmla="*/ 141200 w 2186643"/>
              <a:gd name="connsiteY41" fmla="*/ 2792010 h 4730345"/>
              <a:gd name="connsiteX42" fmla="*/ 77048 w 2186643"/>
              <a:gd name="connsiteY42" fmla="*/ 2452269 h 4730345"/>
              <a:gd name="connsiteX43" fmla="*/ 21288 w 2186643"/>
              <a:gd name="connsiteY43" fmla="*/ 2659461 h 4730345"/>
              <a:gd name="connsiteX44" fmla="*/ 52521 w 2186643"/>
              <a:gd name="connsiteY44" fmla="*/ 1900862 h 4730345"/>
              <a:gd name="connsiteX45" fmla="*/ 117443 w 2186643"/>
              <a:gd name="connsiteY45" fmla="*/ 1989801 h 4730345"/>
              <a:gd name="connsiteX0" fmla="*/ 117443 w 2186643"/>
              <a:gd name="connsiteY0" fmla="*/ 1989801 h 4730345"/>
              <a:gd name="connsiteX1" fmla="*/ 100021 w 2186643"/>
              <a:gd name="connsiteY1" fmla="*/ 1782108 h 4730345"/>
              <a:gd name="connsiteX2" fmla="*/ 147523 w 2186643"/>
              <a:gd name="connsiteY2" fmla="*/ 915209 h 4730345"/>
              <a:gd name="connsiteX3" fmla="*/ 64395 w 2186643"/>
              <a:gd name="connsiteY3" fmla="*/ 897396 h 4730345"/>
              <a:gd name="connsiteX4" fmla="*/ 64856 w 2186643"/>
              <a:gd name="connsiteY4" fmla="*/ 656768 h 4730345"/>
              <a:gd name="connsiteX5" fmla="*/ 115977 w 2186643"/>
              <a:gd name="connsiteY5" fmla="*/ 270194 h 4730345"/>
              <a:gd name="connsiteX6" fmla="*/ 633180 w 2186643"/>
              <a:gd name="connsiteY6" fmla="*/ 543328 h 4730345"/>
              <a:gd name="connsiteX7" fmla="*/ 1055600 w 2186643"/>
              <a:gd name="connsiteY7" fmla="*/ 0 h 4730345"/>
              <a:gd name="connsiteX8" fmla="*/ 1478020 w 2186643"/>
              <a:gd name="connsiteY8" fmla="*/ 543328 h 4730345"/>
              <a:gd name="connsiteX9" fmla="*/ 2155539 w 2186643"/>
              <a:gd name="connsiteY9" fmla="*/ 543327 h 4730345"/>
              <a:gd name="connsiteX10" fmla="*/ 2068988 w 2186643"/>
              <a:gd name="connsiteY10" fmla="*/ 2894227 h 4730345"/>
              <a:gd name="connsiteX11" fmla="*/ 2049449 w 2186643"/>
              <a:gd name="connsiteY11" fmla="*/ 3331888 h 4730345"/>
              <a:gd name="connsiteX12" fmla="*/ 2014280 w 2186643"/>
              <a:gd name="connsiteY12" fmla="*/ 3421765 h 4730345"/>
              <a:gd name="connsiteX13" fmla="*/ 2057266 w 2186643"/>
              <a:gd name="connsiteY13" fmla="*/ 3507734 h 4730345"/>
              <a:gd name="connsiteX14" fmla="*/ 2022097 w 2186643"/>
              <a:gd name="connsiteY14" fmla="*/ 3597611 h 4730345"/>
              <a:gd name="connsiteX15" fmla="*/ 2022097 w 2186643"/>
              <a:gd name="connsiteY15" fmla="*/ 3894596 h 4730345"/>
              <a:gd name="connsiteX16" fmla="*/ 1959573 w 2186643"/>
              <a:gd name="connsiteY16" fmla="*/ 3597611 h 4730345"/>
              <a:gd name="connsiteX17" fmla="*/ 1873604 w 2186643"/>
              <a:gd name="connsiteY17" fmla="*/ 3660134 h 4730345"/>
              <a:gd name="connsiteX18" fmla="*/ 1869697 w 2186643"/>
              <a:gd name="connsiteY18" fmla="*/ 4086073 h 4730345"/>
              <a:gd name="connsiteX19" fmla="*/ 1818898 w 2186643"/>
              <a:gd name="connsiteY19" fmla="*/ 3972750 h 4730345"/>
              <a:gd name="connsiteX20" fmla="*/ 1818898 w 2186643"/>
              <a:gd name="connsiteY20" fmla="*/ 4312719 h 4730345"/>
              <a:gd name="connsiteX21" fmla="*/ 1752468 w 2186643"/>
              <a:gd name="connsiteY21" fmla="*/ 3863335 h 4730345"/>
              <a:gd name="connsiteX22" fmla="*/ 1607883 w 2186643"/>
              <a:gd name="connsiteY22" fmla="*/ 3269366 h 4730345"/>
              <a:gd name="connsiteX23" fmla="*/ 1768099 w 2186643"/>
              <a:gd name="connsiteY23" fmla="*/ 4668319 h 4730345"/>
              <a:gd name="connsiteX24" fmla="*/ 1420315 w 2186643"/>
              <a:gd name="connsiteY24" fmla="*/ 3519458 h 4730345"/>
              <a:gd name="connsiteX25" fmla="*/ 1412500 w 2186643"/>
              <a:gd name="connsiteY25" fmla="*/ 4265827 h 4730345"/>
              <a:gd name="connsiteX26" fmla="*/ 1342161 w 2186643"/>
              <a:gd name="connsiteY26" fmla="*/ 4015734 h 4730345"/>
              <a:gd name="connsiteX27" fmla="*/ 1342160 w 2186643"/>
              <a:gd name="connsiteY27" fmla="*/ 4429950 h 4730345"/>
              <a:gd name="connsiteX28" fmla="*/ 1181946 w 2186643"/>
              <a:gd name="connsiteY28" fmla="*/ 4132965 h 4730345"/>
              <a:gd name="connsiteX29" fmla="*/ 1045176 w 2186643"/>
              <a:gd name="connsiteY29" fmla="*/ 3824258 h 4730345"/>
              <a:gd name="connsiteX30" fmla="*/ 982653 w 2186643"/>
              <a:gd name="connsiteY30" fmla="*/ 3871150 h 4730345"/>
              <a:gd name="connsiteX31" fmla="*/ 978746 w 2186643"/>
              <a:gd name="connsiteY31" fmla="*/ 3968841 h 4730345"/>
              <a:gd name="connsiteX32" fmla="*/ 897548 w 2186643"/>
              <a:gd name="connsiteY32" fmla="*/ 3954987 h 4730345"/>
              <a:gd name="connsiteX33" fmla="*/ 836293 w 2186643"/>
              <a:gd name="connsiteY33" fmla="*/ 3800913 h 4730345"/>
              <a:gd name="connsiteX34" fmla="*/ 770978 w 2186643"/>
              <a:gd name="connsiteY34" fmla="*/ 4186861 h 4730345"/>
              <a:gd name="connsiteX35" fmla="*/ 687851 w 2186643"/>
              <a:gd name="connsiteY35" fmla="*/ 3854353 h 4730345"/>
              <a:gd name="connsiteX36" fmla="*/ 616599 w 2186643"/>
              <a:gd name="connsiteY36" fmla="*/ 4234363 h 4730345"/>
              <a:gd name="connsiteX37" fmla="*/ 449113 w 2186643"/>
              <a:gd name="connsiteY37" fmla="*/ 4124363 h 4730345"/>
              <a:gd name="connsiteX38" fmla="*/ 271836 w 2186643"/>
              <a:gd name="connsiteY38" fmla="*/ 2666694 h 4730345"/>
              <a:gd name="connsiteX39" fmla="*/ 296738 w 2186643"/>
              <a:gd name="connsiteY39" fmla="*/ 3858868 h 4730345"/>
              <a:gd name="connsiteX40" fmla="*/ 199413 w 2186643"/>
              <a:gd name="connsiteY40" fmla="*/ 2499770 h 4730345"/>
              <a:gd name="connsiteX41" fmla="*/ 141200 w 2186643"/>
              <a:gd name="connsiteY41" fmla="*/ 2792010 h 4730345"/>
              <a:gd name="connsiteX42" fmla="*/ 77048 w 2186643"/>
              <a:gd name="connsiteY42" fmla="*/ 2452269 h 4730345"/>
              <a:gd name="connsiteX43" fmla="*/ 21288 w 2186643"/>
              <a:gd name="connsiteY43" fmla="*/ 2659461 h 4730345"/>
              <a:gd name="connsiteX44" fmla="*/ 52521 w 2186643"/>
              <a:gd name="connsiteY44" fmla="*/ 1900862 h 4730345"/>
              <a:gd name="connsiteX45" fmla="*/ 117443 w 2186643"/>
              <a:gd name="connsiteY45" fmla="*/ 1989801 h 4730345"/>
              <a:gd name="connsiteX0" fmla="*/ 117443 w 2197204"/>
              <a:gd name="connsiteY0" fmla="*/ 1989801 h 4730345"/>
              <a:gd name="connsiteX1" fmla="*/ 100021 w 2197204"/>
              <a:gd name="connsiteY1" fmla="*/ 1782108 h 4730345"/>
              <a:gd name="connsiteX2" fmla="*/ 147523 w 2197204"/>
              <a:gd name="connsiteY2" fmla="*/ 915209 h 4730345"/>
              <a:gd name="connsiteX3" fmla="*/ 64395 w 2197204"/>
              <a:gd name="connsiteY3" fmla="*/ 897396 h 4730345"/>
              <a:gd name="connsiteX4" fmla="*/ 64856 w 2197204"/>
              <a:gd name="connsiteY4" fmla="*/ 656768 h 4730345"/>
              <a:gd name="connsiteX5" fmla="*/ 115977 w 2197204"/>
              <a:gd name="connsiteY5" fmla="*/ 270194 h 4730345"/>
              <a:gd name="connsiteX6" fmla="*/ 633180 w 2197204"/>
              <a:gd name="connsiteY6" fmla="*/ 543328 h 4730345"/>
              <a:gd name="connsiteX7" fmla="*/ 1055600 w 2197204"/>
              <a:gd name="connsiteY7" fmla="*/ 0 h 4730345"/>
              <a:gd name="connsiteX8" fmla="*/ 1478020 w 2197204"/>
              <a:gd name="connsiteY8" fmla="*/ 543328 h 4730345"/>
              <a:gd name="connsiteX9" fmla="*/ 2155539 w 2197204"/>
              <a:gd name="connsiteY9" fmla="*/ 543327 h 4730345"/>
              <a:gd name="connsiteX10" fmla="*/ 2068988 w 2197204"/>
              <a:gd name="connsiteY10" fmla="*/ 2894227 h 4730345"/>
              <a:gd name="connsiteX11" fmla="*/ 2049449 w 2197204"/>
              <a:gd name="connsiteY11" fmla="*/ 3331888 h 4730345"/>
              <a:gd name="connsiteX12" fmla="*/ 2014280 w 2197204"/>
              <a:gd name="connsiteY12" fmla="*/ 3421765 h 4730345"/>
              <a:gd name="connsiteX13" fmla="*/ 2057266 w 2197204"/>
              <a:gd name="connsiteY13" fmla="*/ 3507734 h 4730345"/>
              <a:gd name="connsiteX14" fmla="*/ 2022097 w 2197204"/>
              <a:gd name="connsiteY14" fmla="*/ 3597611 h 4730345"/>
              <a:gd name="connsiteX15" fmla="*/ 2022097 w 2197204"/>
              <a:gd name="connsiteY15" fmla="*/ 3894596 h 4730345"/>
              <a:gd name="connsiteX16" fmla="*/ 1959573 w 2197204"/>
              <a:gd name="connsiteY16" fmla="*/ 3597611 h 4730345"/>
              <a:gd name="connsiteX17" fmla="*/ 1873604 w 2197204"/>
              <a:gd name="connsiteY17" fmla="*/ 3660134 h 4730345"/>
              <a:gd name="connsiteX18" fmla="*/ 1869697 w 2197204"/>
              <a:gd name="connsiteY18" fmla="*/ 4086073 h 4730345"/>
              <a:gd name="connsiteX19" fmla="*/ 1818898 w 2197204"/>
              <a:gd name="connsiteY19" fmla="*/ 3972750 h 4730345"/>
              <a:gd name="connsiteX20" fmla="*/ 1818898 w 2197204"/>
              <a:gd name="connsiteY20" fmla="*/ 4312719 h 4730345"/>
              <a:gd name="connsiteX21" fmla="*/ 1752468 w 2197204"/>
              <a:gd name="connsiteY21" fmla="*/ 3863335 h 4730345"/>
              <a:gd name="connsiteX22" fmla="*/ 1607883 w 2197204"/>
              <a:gd name="connsiteY22" fmla="*/ 3269366 h 4730345"/>
              <a:gd name="connsiteX23" fmla="*/ 1768099 w 2197204"/>
              <a:gd name="connsiteY23" fmla="*/ 4668319 h 4730345"/>
              <a:gd name="connsiteX24" fmla="*/ 1420315 w 2197204"/>
              <a:gd name="connsiteY24" fmla="*/ 3519458 h 4730345"/>
              <a:gd name="connsiteX25" fmla="*/ 1412500 w 2197204"/>
              <a:gd name="connsiteY25" fmla="*/ 4265827 h 4730345"/>
              <a:gd name="connsiteX26" fmla="*/ 1342161 w 2197204"/>
              <a:gd name="connsiteY26" fmla="*/ 4015734 h 4730345"/>
              <a:gd name="connsiteX27" fmla="*/ 1342160 w 2197204"/>
              <a:gd name="connsiteY27" fmla="*/ 4429950 h 4730345"/>
              <a:gd name="connsiteX28" fmla="*/ 1181946 w 2197204"/>
              <a:gd name="connsiteY28" fmla="*/ 4132965 h 4730345"/>
              <a:gd name="connsiteX29" fmla="*/ 1045176 w 2197204"/>
              <a:gd name="connsiteY29" fmla="*/ 3824258 h 4730345"/>
              <a:gd name="connsiteX30" fmla="*/ 982653 w 2197204"/>
              <a:gd name="connsiteY30" fmla="*/ 3871150 h 4730345"/>
              <a:gd name="connsiteX31" fmla="*/ 978746 w 2197204"/>
              <a:gd name="connsiteY31" fmla="*/ 3968841 h 4730345"/>
              <a:gd name="connsiteX32" fmla="*/ 897548 w 2197204"/>
              <a:gd name="connsiteY32" fmla="*/ 3954987 h 4730345"/>
              <a:gd name="connsiteX33" fmla="*/ 836293 w 2197204"/>
              <a:gd name="connsiteY33" fmla="*/ 3800913 h 4730345"/>
              <a:gd name="connsiteX34" fmla="*/ 770978 w 2197204"/>
              <a:gd name="connsiteY34" fmla="*/ 4186861 h 4730345"/>
              <a:gd name="connsiteX35" fmla="*/ 687851 w 2197204"/>
              <a:gd name="connsiteY35" fmla="*/ 3854353 h 4730345"/>
              <a:gd name="connsiteX36" fmla="*/ 616599 w 2197204"/>
              <a:gd name="connsiteY36" fmla="*/ 4234363 h 4730345"/>
              <a:gd name="connsiteX37" fmla="*/ 449113 w 2197204"/>
              <a:gd name="connsiteY37" fmla="*/ 4124363 h 4730345"/>
              <a:gd name="connsiteX38" fmla="*/ 271836 w 2197204"/>
              <a:gd name="connsiteY38" fmla="*/ 2666694 h 4730345"/>
              <a:gd name="connsiteX39" fmla="*/ 296738 w 2197204"/>
              <a:gd name="connsiteY39" fmla="*/ 3858868 h 4730345"/>
              <a:gd name="connsiteX40" fmla="*/ 199413 w 2197204"/>
              <a:gd name="connsiteY40" fmla="*/ 2499770 h 4730345"/>
              <a:gd name="connsiteX41" fmla="*/ 141200 w 2197204"/>
              <a:gd name="connsiteY41" fmla="*/ 2792010 h 4730345"/>
              <a:gd name="connsiteX42" fmla="*/ 77048 w 2197204"/>
              <a:gd name="connsiteY42" fmla="*/ 2452269 h 4730345"/>
              <a:gd name="connsiteX43" fmla="*/ 21288 w 2197204"/>
              <a:gd name="connsiteY43" fmla="*/ 2659461 h 4730345"/>
              <a:gd name="connsiteX44" fmla="*/ 52521 w 2197204"/>
              <a:gd name="connsiteY44" fmla="*/ 1900862 h 4730345"/>
              <a:gd name="connsiteX45" fmla="*/ 117443 w 2197204"/>
              <a:gd name="connsiteY45" fmla="*/ 1989801 h 4730345"/>
              <a:gd name="connsiteX0" fmla="*/ 117443 w 2198399"/>
              <a:gd name="connsiteY0" fmla="*/ 1989801 h 4730345"/>
              <a:gd name="connsiteX1" fmla="*/ 100021 w 2198399"/>
              <a:gd name="connsiteY1" fmla="*/ 1782108 h 4730345"/>
              <a:gd name="connsiteX2" fmla="*/ 147523 w 2198399"/>
              <a:gd name="connsiteY2" fmla="*/ 915209 h 4730345"/>
              <a:gd name="connsiteX3" fmla="*/ 64395 w 2198399"/>
              <a:gd name="connsiteY3" fmla="*/ 897396 h 4730345"/>
              <a:gd name="connsiteX4" fmla="*/ 64856 w 2198399"/>
              <a:gd name="connsiteY4" fmla="*/ 656768 h 4730345"/>
              <a:gd name="connsiteX5" fmla="*/ 115977 w 2198399"/>
              <a:gd name="connsiteY5" fmla="*/ 270194 h 4730345"/>
              <a:gd name="connsiteX6" fmla="*/ 633180 w 2198399"/>
              <a:gd name="connsiteY6" fmla="*/ 543328 h 4730345"/>
              <a:gd name="connsiteX7" fmla="*/ 1055600 w 2198399"/>
              <a:gd name="connsiteY7" fmla="*/ 0 h 4730345"/>
              <a:gd name="connsiteX8" fmla="*/ 1478020 w 2198399"/>
              <a:gd name="connsiteY8" fmla="*/ 543328 h 4730345"/>
              <a:gd name="connsiteX9" fmla="*/ 2155539 w 2198399"/>
              <a:gd name="connsiteY9" fmla="*/ 543327 h 4730345"/>
              <a:gd name="connsiteX10" fmla="*/ 2115879 w 2198399"/>
              <a:gd name="connsiteY10" fmla="*/ 2483919 h 4730345"/>
              <a:gd name="connsiteX11" fmla="*/ 2068988 w 2198399"/>
              <a:gd name="connsiteY11" fmla="*/ 2894227 h 4730345"/>
              <a:gd name="connsiteX12" fmla="*/ 2049449 w 2198399"/>
              <a:gd name="connsiteY12" fmla="*/ 3331888 h 4730345"/>
              <a:gd name="connsiteX13" fmla="*/ 2014280 w 2198399"/>
              <a:gd name="connsiteY13" fmla="*/ 3421765 h 4730345"/>
              <a:gd name="connsiteX14" fmla="*/ 2057266 w 2198399"/>
              <a:gd name="connsiteY14" fmla="*/ 3507734 h 4730345"/>
              <a:gd name="connsiteX15" fmla="*/ 2022097 w 2198399"/>
              <a:gd name="connsiteY15" fmla="*/ 3597611 h 4730345"/>
              <a:gd name="connsiteX16" fmla="*/ 2022097 w 2198399"/>
              <a:gd name="connsiteY16" fmla="*/ 3894596 h 4730345"/>
              <a:gd name="connsiteX17" fmla="*/ 1959573 w 2198399"/>
              <a:gd name="connsiteY17" fmla="*/ 3597611 h 4730345"/>
              <a:gd name="connsiteX18" fmla="*/ 1873604 w 2198399"/>
              <a:gd name="connsiteY18" fmla="*/ 3660134 h 4730345"/>
              <a:gd name="connsiteX19" fmla="*/ 1869697 w 2198399"/>
              <a:gd name="connsiteY19" fmla="*/ 4086073 h 4730345"/>
              <a:gd name="connsiteX20" fmla="*/ 1818898 w 2198399"/>
              <a:gd name="connsiteY20" fmla="*/ 3972750 h 4730345"/>
              <a:gd name="connsiteX21" fmla="*/ 1818898 w 2198399"/>
              <a:gd name="connsiteY21" fmla="*/ 4312719 h 4730345"/>
              <a:gd name="connsiteX22" fmla="*/ 1752468 w 2198399"/>
              <a:gd name="connsiteY22" fmla="*/ 3863335 h 4730345"/>
              <a:gd name="connsiteX23" fmla="*/ 1607883 w 2198399"/>
              <a:gd name="connsiteY23" fmla="*/ 3269366 h 4730345"/>
              <a:gd name="connsiteX24" fmla="*/ 1768099 w 2198399"/>
              <a:gd name="connsiteY24" fmla="*/ 4668319 h 4730345"/>
              <a:gd name="connsiteX25" fmla="*/ 1420315 w 2198399"/>
              <a:gd name="connsiteY25" fmla="*/ 3519458 h 4730345"/>
              <a:gd name="connsiteX26" fmla="*/ 1412500 w 2198399"/>
              <a:gd name="connsiteY26" fmla="*/ 4265827 h 4730345"/>
              <a:gd name="connsiteX27" fmla="*/ 1342161 w 2198399"/>
              <a:gd name="connsiteY27" fmla="*/ 4015734 h 4730345"/>
              <a:gd name="connsiteX28" fmla="*/ 1342160 w 2198399"/>
              <a:gd name="connsiteY28" fmla="*/ 4429950 h 4730345"/>
              <a:gd name="connsiteX29" fmla="*/ 1181946 w 2198399"/>
              <a:gd name="connsiteY29" fmla="*/ 4132965 h 4730345"/>
              <a:gd name="connsiteX30" fmla="*/ 1045176 w 2198399"/>
              <a:gd name="connsiteY30" fmla="*/ 3824258 h 4730345"/>
              <a:gd name="connsiteX31" fmla="*/ 982653 w 2198399"/>
              <a:gd name="connsiteY31" fmla="*/ 3871150 h 4730345"/>
              <a:gd name="connsiteX32" fmla="*/ 978746 w 2198399"/>
              <a:gd name="connsiteY32" fmla="*/ 3968841 h 4730345"/>
              <a:gd name="connsiteX33" fmla="*/ 897548 w 2198399"/>
              <a:gd name="connsiteY33" fmla="*/ 3954987 h 4730345"/>
              <a:gd name="connsiteX34" fmla="*/ 836293 w 2198399"/>
              <a:gd name="connsiteY34" fmla="*/ 3800913 h 4730345"/>
              <a:gd name="connsiteX35" fmla="*/ 770978 w 2198399"/>
              <a:gd name="connsiteY35" fmla="*/ 4186861 h 4730345"/>
              <a:gd name="connsiteX36" fmla="*/ 687851 w 2198399"/>
              <a:gd name="connsiteY36" fmla="*/ 3854353 h 4730345"/>
              <a:gd name="connsiteX37" fmla="*/ 616599 w 2198399"/>
              <a:gd name="connsiteY37" fmla="*/ 4234363 h 4730345"/>
              <a:gd name="connsiteX38" fmla="*/ 449113 w 2198399"/>
              <a:gd name="connsiteY38" fmla="*/ 4124363 h 4730345"/>
              <a:gd name="connsiteX39" fmla="*/ 271836 w 2198399"/>
              <a:gd name="connsiteY39" fmla="*/ 2666694 h 4730345"/>
              <a:gd name="connsiteX40" fmla="*/ 296738 w 2198399"/>
              <a:gd name="connsiteY40" fmla="*/ 3858868 h 4730345"/>
              <a:gd name="connsiteX41" fmla="*/ 199413 w 2198399"/>
              <a:gd name="connsiteY41" fmla="*/ 2499770 h 4730345"/>
              <a:gd name="connsiteX42" fmla="*/ 141200 w 2198399"/>
              <a:gd name="connsiteY42" fmla="*/ 2792010 h 4730345"/>
              <a:gd name="connsiteX43" fmla="*/ 77048 w 2198399"/>
              <a:gd name="connsiteY43" fmla="*/ 2452269 h 4730345"/>
              <a:gd name="connsiteX44" fmla="*/ 21288 w 2198399"/>
              <a:gd name="connsiteY44" fmla="*/ 2659461 h 4730345"/>
              <a:gd name="connsiteX45" fmla="*/ 52521 w 2198399"/>
              <a:gd name="connsiteY45" fmla="*/ 1900862 h 4730345"/>
              <a:gd name="connsiteX46" fmla="*/ 117443 w 2198399"/>
              <a:gd name="connsiteY46" fmla="*/ 1989801 h 4730345"/>
              <a:gd name="connsiteX0" fmla="*/ 117443 w 2198399"/>
              <a:gd name="connsiteY0" fmla="*/ 1989801 h 4730345"/>
              <a:gd name="connsiteX1" fmla="*/ 100021 w 2198399"/>
              <a:gd name="connsiteY1" fmla="*/ 1782108 h 4730345"/>
              <a:gd name="connsiteX2" fmla="*/ 147523 w 2198399"/>
              <a:gd name="connsiteY2" fmla="*/ 915209 h 4730345"/>
              <a:gd name="connsiteX3" fmla="*/ 64395 w 2198399"/>
              <a:gd name="connsiteY3" fmla="*/ 897396 h 4730345"/>
              <a:gd name="connsiteX4" fmla="*/ 64856 w 2198399"/>
              <a:gd name="connsiteY4" fmla="*/ 656768 h 4730345"/>
              <a:gd name="connsiteX5" fmla="*/ 115977 w 2198399"/>
              <a:gd name="connsiteY5" fmla="*/ 270194 h 4730345"/>
              <a:gd name="connsiteX6" fmla="*/ 633180 w 2198399"/>
              <a:gd name="connsiteY6" fmla="*/ 543328 h 4730345"/>
              <a:gd name="connsiteX7" fmla="*/ 1055600 w 2198399"/>
              <a:gd name="connsiteY7" fmla="*/ 0 h 4730345"/>
              <a:gd name="connsiteX8" fmla="*/ 1478020 w 2198399"/>
              <a:gd name="connsiteY8" fmla="*/ 543328 h 4730345"/>
              <a:gd name="connsiteX9" fmla="*/ 2155539 w 2198399"/>
              <a:gd name="connsiteY9" fmla="*/ 543327 h 4730345"/>
              <a:gd name="connsiteX10" fmla="*/ 2115879 w 2198399"/>
              <a:gd name="connsiteY10" fmla="*/ 2483919 h 4730345"/>
              <a:gd name="connsiteX11" fmla="*/ 2068988 w 2198399"/>
              <a:gd name="connsiteY11" fmla="*/ 2894227 h 4730345"/>
              <a:gd name="connsiteX12" fmla="*/ 2049449 w 2198399"/>
              <a:gd name="connsiteY12" fmla="*/ 3331888 h 4730345"/>
              <a:gd name="connsiteX13" fmla="*/ 2014280 w 2198399"/>
              <a:gd name="connsiteY13" fmla="*/ 3421765 h 4730345"/>
              <a:gd name="connsiteX14" fmla="*/ 2057266 w 2198399"/>
              <a:gd name="connsiteY14" fmla="*/ 3507734 h 4730345"/>
              <a:gd name="connsiteX15" fmla="*/ 2022097 w 2198399"/>
              <a:gd name="connsiteY15" fmla="*/ 3597611 h 4730345"/>
              <a:gd name="connsiteX16" fmla="*/ 2022097 w 2198399"/>
              <a:gd name="connsiteY16" fmla="*/ 3894596 h 4730345"/>
              <a:gd name="connsiteX17" fmla="*/ 1959573 w 2198399"/>
              <a:gd name="connsiteY17" fmla="*/ 3597611 h 4730345"/>
              <a:gd name="connsiteX18" fmla="*/ 1873604 w 2198399"/>
              <a:gd name="connsiteY18" fmla="*/ 3660134 h 4730345"/>
              <a:gd name="connsiteX19" fmla="*/ 1869697 w 2198399"/>
              <a:gd name="connsiteY19" fmla="*/ 4086073 h 4730345"/>
              <a:gd name="connsiteX20" fmla="*/ 1818898 w 2198399"/>
              <a:gd name="connsiteY20" fmla="*/ 3972750 h 4730345"/>
              <a:gd name="connsiteX21" fmla="*/ 1818898 w 2198399"/>
              <a:gd name="connsiteY21" fmla="*/ 4312719 h 4730345"/>
              <a:gd name="connsiteX22" fmla="*/ 1752468 w 2198399"/>
              <a:gd name="connsiteY22" fmla="*/ 3863335 h 4730345"/>
              <a:gd name="connsiteX23" fmla="*/ 1607883 w 2198399"/>
              <a:gd name="connsiteY23" fmla="*/ 3269366 h 4730345"/>
              <a:gd name="connsiteX24" fmla="*/ 1768099 w 2198399"/>
              <a:gd name="connsiteY24" fmla="*/ 4668319 h 4730345"/>
              <a:gd name="connsiteX25" fmla="*/ 1420315 w 2198399"/>
              <a:gd name="connsiteY25" fmla="*/ 3519458 h 4730345"/>
              <a:gd name="connsiteX26" fmla="*/ 1412500 w 2198399"/>
              <a:gd name="connsiteY26" fmla="*/ 4265827 h 4730345"/>
              <a:gd name="connsiteX27" fmla="*/ 1342161 w 2198399"/>
              <a:gd name="connsiteY27" fmla="*/ 4015734 h 4730345"/>
              <a:gd name="connsiteX28" fmla="*/ 1342160 w 2198399"/>
              <a:gd name="connsiteY28" fmla="*/ 4429950 h 4730345"/>
              <a:gd name="connsiteX29" fmla="*/ 1181946 w 2198399"/>
              <a:gd name="connsiteY29" fmla="*/ 4132965 h 4730345"/>
              <a:gd name="connsiteX30" fmla="*/ 1045176 w 2198399"/>
              <a:gd name="connsiteY30" fmla="*/ 3824258 h 4730345"/>
              <a:gd name="connsiteX31" fmla="*/ 982653 w 2198399"/>
              <a:gd name="connsiteY31" fmla="*/ 3871150 h 4730345"/>
              <a:gd name="connsiteX32" fmla="*/ 978746 w 2198399"/>
              <a:gd name="connsiteY32" fmla="*/ 3968841 h 4730345"/>
              <a:gd name="connsiteX33" fmla="*/ 897548 w 2198399"/>
              <a:gd name="connsiteY33" fmla="*/ 3954987 h 4730345"/>
              <a:gd name="connsiteX34" fmla="*/ 836293 w 2198399"/>
              <a:gd name="connsiteY34" fmla="*/ 3800913 h 4730345"/>
              <a:gd name="connsiteX35" fmla="*/ 770978 w 2198399"/>
              <a:gd name="connsiteY35" fmla="*/ 4186861 h 4730345"/>
              <a:gd name="connsiteX36" fmla="*/ 687851 w 2198399"/>
              <a:gd name="connsiteY36" fmla="*/ 3854353 h 4730345"/>
              <a:gd name="connsiteX37" fmla="*/ 616599 w 2198399"/>
              <a:gd name="connsiteY37" fmla="*/ 4234363 h 4730345"/>
              <a:gd name="connsiteX38" fmla="*/ 449113 w 2198399"/>
              <a:gd name="connsiteY38" fmla="*/ 4124363 h 4730345"/>
              <a:gd name="connsiteX39" fmla="*/ 271836 w 2198399"/>
              <a:gd name="connsiteY39" fmla="*/ 2666694 h 4730345"/>
              <a:gd name="connsiteX40" fmla="*/ 296738 w 2198399"/>
              <a:gd name="connsiteY40" fmla="*/ 3858868 h 4730345"/>
              <a:gd name="connsiteX41" fmla="*/ 199413 w 2198399"/>
              <a:gd name="connsiteY41" fmla="*/ 2499770 h 4730345"/>
              <a:gd name="connsiteX42" fmla="*/ 141200 w 2198399"/>
              <a:gd name="connsiteY42" fmla="*/ 2792010 h 4730345"/>
              <a:gd name="connsiteX43" fmla="*/ 77048 w 2198399"/>
              <a:gd name="connsiteY43" fmla="*/ 2452269 h 4730345"/>
              <a:gd name="connsiteX44" fmla="*/ 21288 w 2198399"/>
              <a:gd name="connsiteY44" fmla="*/ 2659461 h 4730345"/>
              <a:gd name="connsiteX45" fmla="*/ 52521 w 2198399"/>
              <a:gd name="connsiteY45" fmla="*/ 1900862 h 4730345"/>
              <a:gd name="connsiteX46" fmla="*/ 117443 w 2198399"/>
              <a:gd name="connsiteY46" fmla="*/ 1989801 h 4730345"/>
              <a:gd name="connsiteX0" fmla="*/ 117443 w 2245861"/>
              <a:gd name="connsiteY0" fmla="*/ 1989801 h 4730345"/>
              <a:gd name="connsiteX1" fmla="*/ 100021 w 2245861"/>
              <a:gd name="connsiteY1" fmla="*/ 1782108 h 4730345"/>
              <a:gd name="connsiteX2" fmla="*/ 147523 w 2245861"/>
              <a:gd name="connsiteY2" fmla="*/ 915209 h 4730345"/>
              <a:gd name="connsiteX3" fmla="*/ 64395 w 2245861"/>
              <a:gd name="connsiteY3" fmla="*/ 897396 h 4730345"/>
              <a:gd name="connsiteX4" fmla="*/ 64856 w 2245861"/>
              <a:gd name="connsiteY4" fmla="*/ 656768 h 4730345"/>
              <a:gd name="connsiteX5" fmla="*/ 115977 w 2245861"/>
              <a:gd name="connsiteY5" fmla="*/ 270194 h 4730345"/>
              <a:gd name="connsiteX6" fmla="*/ 633180 w 2245861"/>
              <a:gd name="connsiteY6" fmla="*/ 543328 h 4730345"/>
              <a:gd name="connsiteX7" fmla="*/ 1055600 w 2245861"/>
              <a:gd name="connsiteY7" fmla="*/ 0 h 4730345"/>
              <a:gd name="connsiteX8" fmla="*/ 1478020 w 2245861"/>
              <a:gd name="connsiteY8" fmla="*/ 543328 h 4730345"/>
              <a:gd name="connsiteX9" fmla="*/ 2155539 w 2245861"/>
              <a:gd name="connsiteY9" fmla="*/ 543327 h 4730345"/>
              <a:gd name="connsiteX10" fmla="*/ 2240925 w 2245861"/>
              <a:gd name="connsiteY10" fmla="*/ 2175211 h 4730345"/>
              <a:gd name="connsiteX11" fmla="*/ 2115879 w 2245861"/>
              <a:gd name="connsiteY11" fmla="*/ 2483919 h 4730345"/>
              <a:gd name="connsiteX12" fmla="*/ 2068988 w 2245861"/>
              <a:gd name="connsiteY12" fmla="*/ 2894227 h 4730345"/>
              <a:gd name="connsiteX13" fmla="*/ 2049449 w 2245861"/>
              <a:gd name="connsiteY13" fmla="*/ 3331888 h 4730345"/>
              <a:gd name="connsiteX14" fmla="*/ 2014280 w 2245861"/>
              <a:gd name="connsiteY14" fmla="*/ 3421765 h 4730345"/>
              <a:gd name="connsiteX15" fmla="*/ 2057266 w 2245861"/>
              <a:gd name="connsiteY15" fmla="*/ 3507734 h 4730345"/>
              <a:gd name="connsiteX16" fmla="*/ 2022097 w 2245861"/>
              <a:gd name="connsiteY16" fmla="*/ 3597611 h 4730345"/>
              <a:gd name="connsiteX17" fmla="*/ 2022097 w 2245861"/>
              <a:gd name="connsiteY17" fmla="*/ 3894596 h 4730345"/>
              <a:gd name="connsiteX18" fmla="*/ 1959573 w 2245861"/>
              <a:gd name="connsiteY18" fmla="*/ 3597611 h 4730345"/>
              <a:gd name="connsiteX19" fmla="*/ 1873604 w 2245861"/>
              <a:gd name="connsiteY19" fmla="*/ 3660134 h 4730345"/>
              <a:gd name="connsiteX20" fmla="*/ 1869697 w 2245861"/>
              <a:gd name="connsiteY20" fmla="*/ 4086073 h 4730345"/>
              <a:gd name="connsiteX21" fmla="*/ 1818898 w 2245861"/>
              <a:gd name="connsiteY21" fmla="*/ 3972750 h 4730345"/>
              <a:gd name="connsiteX22" fmla="*/ 1818898 w 2245861"/>
              <a:gd name="connsiteY22" fmla="*/ 4312719 h 4730345"/>
              <a:gd name="connsiteX23" fmla="*/ 1752468 w 2245861"/>
              <a:gd name="connsiteY23" fmla="*/ 3863335 h 4730345"/>
              <a:gd name="connsiteX24" fmla="*/ 1607883 w 2245861"/>
              <a:gd name="connsiteY24" fmla="*/ 3269366 h 4730345"/>
              <a:gd name="connsiteX25" fmla="*/ 1768099 w 2245861"/>
              <a:gd name="connsiteY25" fmla="*/ 4668319 h 4730345"/>
              <a:gd name="connsiteX26" fmla="*/ 1420315 w 2245861"/>
              <a:gd name="connsiteY26" fmla="*/ 3519458 h 4730345"/>
              <a:gd name="connsiteX27" fmla="*/ 1412500 w 2245861"/>
              <a:gd name="connsiteY27" fmla="*/ 4265827 h 4730345"/>
              <a:gd name="connsiteX28" fmla="*/ 1342161 w 2245861"/>
              <a:gd name="connsiteY28" fmla="*/ 4015734 h 4730345"/>
              <a:gd name="connsiteX29" fmla="*/ 1342160 w 2245861"/>
              <a:gd name="connsiteY29" fmla="*/ 4429950 h 4730345"/>
              <a:gd name="connsiteX30" fmla="*/ 1181946 w 2245861"/>
              <a:gd name="connsiteY30" fmla="*/ 4132965 h 4730345"/>
              <a:gd name="connsiteX31" fmla="*/ 1045176 w 2245861"/>
              <a:gd name="connsiteY31" fmla="*/ 3824258 h 4730345"/>
              <a:gd name="connsiteX32" fmla="*/ 982653 w 2245861"/>
              <a:gd name="connsiteY32" fmla="*/ 3871150 h 4730345"/>
              <a:gd name="connsiteX33" fmla="*/ 978746 w 2245861"/>
              <a:gd name="connsiteY33" fmla="*/ 3968841 h 4730345"/>
              <a:gd name="connsiteX34" fmla="*/ 897548 w 2245861"/>
              <a:gd name="connsiteY34" fmla="*/ 3954987 h 4730345"/>
              <a:gd name="connsiteX35" fmla="*/ 836293 w 2245861"/>
              <a:gd name="connsiteY35" fmla="*/ 3800913 h 4730345"/>
              <a:gd name="connsiteX36" fmla="*/ 770978 w 2245861"/>
              <a:gd name="connsiteY36" fmla="*/ 4186861 h 4730345"/>
              <a:gd name="connsiteX37" fmla="*/ 687851 w 2245861"/>
              <a:gd name="connsiteY37" fmla="*/ 3854353 h 4730345"/>
              <a:gd name="connsiteX38" fmla="*/ 616599 w 2245861"/>
              <a:gd name="connsiteY38" fmla="*/ 4234363 h 4730345"/>
              <a:gd name="connsiteX39" fmla="*/ 449113 w 2245861"/>
              <a:gd name="connsiteY39" fmla="*/ 4124363 h 4730345"/>
              <a:gd name="connsiteX40" fmla="*/ 271836 w 2245861"/>
              <a:gd name="connsiteY40" fmla="*/ 2666694 h 4730345"/>
              <a:gd name="connsiteX41" fmla="*/ 296738 w 2245861"/>
              <a:gd name="connsiteY41" fmla="*/ 3858868 h 4730345"/>
              <a:gd name="connsiteX42" fmla="*/ 199413 w 2245861"/>
              <a:gd name="connsiteY42" fmla="*/ 2499770 h 4730345"/>
              <a:gd name="connsiteX43" fmla="*/ 141200 w 2245861"/>
              <a:gd name="connsiteY43" fmla="*/ 2792010 h 4730345"/>
              <a:gd name="connsiteX44" fmla="*/ 77048 w 2245861"/>
              <a:gd name="connsiteY44" fmla="*/ 2452269 h 4730345"/>
              <a:gd name="connsiteX45" fmla="*/ 21288 w 2245861"/>
              <a:gd name="connsiteY45" fmla="*/ 2659461 h 4730345"/>
              <a:gd name="connsiteX46" fmla="*/ 52521 w 2245861"/>
              <a:gd name="connsiteY46" fmla="*/ 1900862 h 4730345"/>
              <a:gd name="connsiteX47" fmla="*/ 117443 w 2245861"/>
              <a:gd name="connsiteY47" fmla="*/ 1989801 h 4730345"/>
              <a:gd name="connsiteX0" fmla="*/ 117443 w 2269551"/>
              <a:gd name="connsiteY0" fmla="*/ 1989801 h 4730345"/>
              <a:gd name="connsiteX1" fmla="*/ 100021 w 2269551"/>
              <a:gd name="connsiteY1" fmla="*/ 1782108 h 4730345"/>
              <a:gd name="connsiteX2" fmla="*/ 147523 w 2269551"/>
              <a:gd name="connsiteY2" fmla="*/ 915209 h 4730345"/>
              <a:gd name="connsiteX3" fmla="*/ 64395 w 2269551"/>
              <a:gd name="connsiteY3" fmla="*/ 897396 h 4730345"/>
              <a:gd name="connsiteX4" fmla="*/ 64856 w 2269551"/>
              <a:gd name="connsiteY4" fmla="*/ 656768 h 4730345"/>
              <a:gd name="connsiteX5" fmla="*/ 115977 w 2269551"/>
              <a:gd name="connsiteY5" fmla="*/ 270194 h 4730345"/>
              <a:gd name="connsiteX6" fmla="*/ 633180 w 2269551"/>
              <a:gd name="connsiteY6" fmla="*/ 543328 h 4730345"/>
              <a:gd name="connsiteX7" fmla="*/ 1055600 w 2269551"/>
              <a:gd name="connsiteY7" fmla="*/ 0 h 4730345"/>
              <a:gd name="connsiteX8" fmla="*/ 1478020 w 2269551"/>
              <a:gd name="connsiteY8" fmla="*/ 543328 h 4730345"/>
              <a:gd name="connsiteX9" fmla="*/ 2155539 w 2269551"/>
              <a:gd name="connsiteY9" fmla="*/ 543327 h 4730345"/>
              <a:gd name="connsiteX10" fmla="*/ 2264371 w 2269551"/>
              <a:gd name="connsiteY10" fmla="*/ 1514811 h 4730345"/>
              <a:gd name="connsiteX11" fmla="*/ 2240925 w 2269551"/>
              <a:gd name="connsiteY11" fmla="*/ 2175211 h 4730345"/>
              <a:gd name="connsiteX12" fmla="*/ 2115879 w 2269551"/>
              <a:gd name="connsiteY12" fmla="*/ 2483919 h 4730345"/>
              <a:gd name="connsiteX13" fmla="*/ 2068988 w 2269551"/>
              <a:gd name="connsiteY13" fmla="*/ 2894227 h 4730345"/>
              <a:gd name="connsiteX14" fmla="*/ 2049449 w 2269551"/>
              <a:gd name="connsiteY14" fmla="*/ 3331888 h 4730345"/>
              <a:gd name="connsiteX15" fmla="*/ 2014280 w 2269551"/>
              <a:gd name="connsiteY15" fmla="*/ 3421765 h 4730345"/>
              <a:gd name="connsiteX16" fmla="*/ 2057266 w 2269551"/>
              <a:gd name="connsiteY16" fmla="*/ 3507734 h 4730345"/>
              <a:gd name="connsiteX17" fmla="*/ 2022097 w 2269551"/>
              <a:gd name="connsiteY17" fmla="*/ 3597611 h 4730345"/>
              <a:gd name="connsiteX18" fmla="*/ 2022097 w 2269551"/>
              <a:gd name="connsiteY18" fmla="*/ 3894596 h 4730345"/>
              <a:gd name="connsiteX19" fmla="*/ 1959573 w 2269551"/>
              <a:gd name="connsiteY19" fmla="*/ 3597611 h 4730345"/>
              <a:gd name="connsiteX20" fmla="*/ 1873604 w 2269551"/>
              <a:gd name="connsiteY20" fmla="*/ 3660134 h 4730345"/>
              <a:gd name="connsiteX21" fmla="*/ 1869697 w 2269551"/>
              <a:gd name="connsiteY21" fmla="*/ 4086073 h 4730345"/>
              <a:gd name="connsiteX22" fmla="*/ 1818898 w 2269551"/>
              <a:gd name="connsiteY22" fmla="*/ 3972750 h 4730345"/>
              <a:gd name="connsiteX23" fmla="*/ 1818898 w 2269551"/>
              <a:gd name="connsiteY23" fmla="*/ 4312719 h 4730345"/>
              <a:gd name="connsiteX24" fmla="*/ 1752468 w 2269551"/>
              <a:gd name="connsiteY24" fmla="*/ 3863335 h 4730345"/>
              <a:gd name="connsiteX25" fmla="*/ 1607883 w 2269551"/>
              <a:gd name="connsiteY25" fmla="*/ 3269366 h 4730345"/>
              <a:gd name="connsiteX26" fmla="*/ 1768099 w 2269551"/>
              <a:gd name="connsiteY26" fmla="*/ 4668319 h 4730345"/>
              <a:gd name="connsiteX27" fmla="*/ 1420315 w 2269551"/>
              <a:gd name="connsiteY27" fmla="*/ 3519458 h 4730345"/>
              <a:gd name="connsiteX28" fmla="*/ 1412500 w 2269551"/>
              <a:gd name="connsiteY28" fmla="*/ 4265827 h 4730345"/>
              <a:gd name="connsiteX29" fmla="*/ 1342161 w 2269551"/>
              <a:gd name="connsiteY29" fmla="*/ 4015734 h 4730345"/>
              <a:gd name="connsiteX30" fmla="*/ 1342160 w 2269551"/>
              <a:gd name="connsiteY30" fmla="*/ 4429950 h 4730345"/>
              <a:gd name="connsiteX31" fmla="*/ 1181946 w 2269551"/>
              <a:gd name="connsiteY31" fmla="*/ 4132965 h 4730345"/>
              <a:gd name="connsiteX32" fmla="*/ 1045176 w 2269551"/>
              <a:gd name="connsiteY32" fmla="*/ 3824258 h 4730345"/>
              <a:gd name="connsiteX33" fmla="*/ 982653 w 2269551"/>
              <a:gd name="connsiteY33" fmla="*/ 3871150 h 4730345"/>
              <a:gd name="connsiteX34" fmla="*/ 978746 w 2269551"/>
              <a:gd name="connsiteY34" fmla="*/ 3968841 h 4730345"/>
              <a:gd name="connsiteX35" fmla="*/ 897548 w 2269551"/>
              <a:gd name="connsiteY35" fmla="*/ 3954987 h 4730345"/>
              <a:gd name="connsiteX36" fmla="*/ 836293 w 2269551"/>
              <a:gd name="connsiteY36" fmla="*/ 3800913 h 4730345"/>
              <a:gd name="connsiteX37" fmla="*/ 770978 w 2269551"/>
              <a:gd name="connsiteY37" fmla="*/ 4186861 h 4730345"/>
              <a:gd name="connsiteX38" fmla="*/ 687851 w 2269551"/>
              <a:gd name="connsiteY38" fmla="*/ 3854353 h 4730345"/>
              <a:gd name="connsiteX39" fmla="*/ 616599 w 2269551"/>
              <a:gd name="connsiteY39" fmla="*/ 4234363 h 4730345"/>
              <a:gd name="connsiteX40" fmla="*/ 449113 w 2269551"/>
              <a:gd name="connsiteY40" fmla="*/ 4124363 h 4730345"/>
              <a:gd name="connsiteX41" fmla="*/ 271836 w 2269551"/>
              <a:gd name="connsiteY41" fmla="*/ 2666694 h 4730345"/>
              <a:gd name="connsiteX42" fmla="*/ 296738 w 2269551"/>
              <a:gd name="connsiteY42" fmla="*/ 3858868 h 4730345"/>
              <a:gd name="connsiteX43" fmla="*/ 199413 w 2269551"/>
              <a:gd name="connsiteY43" fmla="*/ 2499770 h 4730345"/>
              <a:gd name="connsiteX44" fmla="*/ 141200 w 2269551"/>
              <a:gd name="connsiteY44" fmla="*/ 2792010 h 4730345"/>
              <a:gd name="connsiteX45" fmla="*/ 77048 w 2269551"/>
              <a:gd name="connsiteY45" fmla="*/ 2452269 h 4730345"/>
              <a:gd name="connsiteX46" fmla="*/ 21288 w 2269551"/>
              <a:gd name="connsiteY46" fmla="*/ 2659461 h 4730345"/>
              <a:gd name="connsiteX47" fmla="*/ 52521 w 2269551"/>
              <a:gd name="connsiteY47" fmla="*/ 1900862 h 4730345"/>
              <a:gd name="connsiteX48" fmla="*/ 117443 w 2269551"/>
              <a:gd name="connsiteY48" fmla="*/ 1989801 h 4730345"/>
              <a:gd name="connsiteX0" fmla="*/ 117443 w 2264430"/>
              <a:gd name="connsiteY0" fmla="*/ 1989801 h 4730345"/>
              <a:gd name="connsiteX1" fmla="*/ 100021 w 2264430"/>
              <a:gd name="connsiteY1" fmla="*/ 1782108 h 4730345"/>
              <a:gd name="connsiteX2" fmla="*/ 147523 w 2264430"/>
              <a:gd name="connsiteY2" fmla="*/ 915209 h 4730345"/>
              <a:gd name="connsiteX3" fmla="*/ 64395 w 2264430"/>
              <a:gd name="connsiteY3" fmla="*/ 897396 h 4730345"/>
              <a:gd name="connsiteX4" fmla="*/ 64856 w 2264430"/>
              <a:gd name="connsiteY4" fmla="*/ 656768 h 4730345"/>
              <a:gd name="connsiteX5" fmla="*/ 115977 w 2264430"/>
              <a:gd name="connsiteY5" fmla="*/ 270194 h 4730345"/>
              <a:gd name="connsiteX6" fmla="*/ 633180 w 2264430"/>
              <a:gd name="connsiteY6" fmla="*/ 543328 h 4730345"/>
              <a:gd name="connsiteX7" fmla="*/ 1055600 w 2264430"/>
              <a:gd name="connsiteY7" fmla="*/ 0 h 4730345"/>
              <a:gd name="connsiteX8" fmla="*/ 1478020 w 2264430"/>
              <a:gd name="connsiteY8" fmla="*/ 543328 h 4730345"/>
              <a:gd name="connsiteX9" fmla="*/ 2155539 w 2264430"/>
              <a:gd name="connsiteY9" fmla="*/ 543327 h 4730345"/>
              <a:gd name="connsiteX10" fmla="*/ 2201848 w 2264430"/>
              <a:gd name="connsiteY10" fmla="*/ 1464011 h 4730345"/>
              <a:gd name="connsiteX11" fmla="*/ 2264371 w 2264430"/>
              <a:gd name="connsiteY11" fmla="*/ 1514811 h 4730345"/>
              <a:gd name="connsiteX12" fmla="*/ 2240925 w 2264430"/>
              <a:gd name="connsiteY12" fmla="*/ 2175211 h 4730345"/>
              <a:gd name="connsiteX13" fmla="*/ 2115879 w 2264430"/>
              <a:gd name="connsiteY13" fmla="*/ 2483919 h 4730345"/>
              <a:gd name="connsiteX14" fmla="*/ 2068988 w 2264430"/>
              <a:gd name="connsiteY14" fmla="*/ 2894227 h 4730345"/>
              <a:gd name="connsiteX15" fmla="*/ 2049449 w 2264430"/>
              <a:gd name="connsiteY15" fmla="*/ 3331888 h 4730345"/>
              <a:gd name="connsiteX16" fmla="*/ 2014280 w 2264430"/>
              <a:gd name="connsiteY16" fmla="*/ 3421765 h 4730345"/>
              <a:gd name="connsiteX17" fmla="*/ 2057266 w 2264430"/>
              <a:gd name="connsiteY17" fmla="*/ 3507734 h 4730345"/>
              <a:gd name="connsiteX18" fmla="*/ 2022097 w 2264430"/>
              <a:gd name="connsiteY18" fmla="*/ 3597611 h 4730345"/>
              <a:gd name="connsiteX19" fmla="*/ 2022097 w 2264430"/>
              <a:gd name="connsiteY19" fmla="*/ 3894596 h 4730345"/>
              <a:gd name="connsiteX20" fmla="*/ 1959573 w 2264430"/>
              <a:gd name="connsiteY20" fmla="*/ 3597611 h 4730345"/>
              <a:gd name="connsiteX21" fmla="*/ 1873604 w 2264430"/>
              <a:gd name="connsiteY21" fmla="*/ 3660134 h 4730345"/>
              <a:gd name="connsiteX22" fmla="*/ 1869697 w 2264430"/>
              <a:gd name="connsiteY22" fmla="*/ 4086073 h 4730345"/>
              <a:gd name="connsiteX23" fmla="*/ 1818898 w 2264430"/>
              <a:gd name="connsiteY23" fmla="*/ 3972750 h 4730345"/>
              <a:gd name="connsiteX24" fmla="*/ 1818898 w 2264430"/>
              <a:gd name="connsiteY24" fmla="*/ 4312719 h 4730345"/>
              <a:gd name="connsiteX25" fmla="*/ 1752468 w 2264430"/>
              <a:gd name="connsiteY25" fmla="*/ 3863335 h 4730345"/>
              <a:gd name="connsiteX26" fmla="*/ 1607883 w 2264430"/>
              <a:gd name="connsiteY26" fmla="*/ 3269366 h 4730345"/>
              <a:gd name="connsiteX27" fmla="*/ 1768099 w 2264430"/>
              <a:gd name="connsiteY27" fmla="*/ 4668319 h 4730345"/>
              <a:gd name="connsiteX28" fmla="*/ 1420315 w 2264430"/>
              <a:gd name="connsiteY28" fmla="*/ 3519458 h 4730345"/>
              <a:gd name="connsiteX29" fmla="*/ 1412500 w 2264430"/>
              <a:gd name="connsiteY29" fmla="*/ 4265827 h 4730345"/>
              <a:gd name="connsiteX30" fmla="*/ 1342161 w 2264430"/>
              <a:gd name="connsiteY30" fmla="*/ 4015734 h 4730345"/>
              <a:gd name="connsiteX31" fmla="*/ 1342160 w 2264430"/>
              <a:gd name="connsiteY31" fmla="*/ 4429950 h 4730345"/>
              <a:gd name="connsiteX32" fmla="*/ 1181946 w 2264430"/>
              <a:gd name="connsiteY32" fmla="*/ 4132965 h 4730345"/>
              <a:gd name="connsiteX33" fmla="*/ 1045176 w 2264430"/>
              <a:gd name="connsiteY33" fmla="*/ 3824258 h 4730345"/>
              <a:gd name="connsiteX34" fmla="*/ 982653 w 2264430"/>
              <a:gd name="connsiteY34" fmla="*/ 3871150 h 4730345"/>
              <a:gd name="connsiteX35" fmla="*/ 978746 w 2264430"/>
              <a:gd name="connsiteY35" fmla="*/ 3968841 h 4730345"/>
              <a:gd name="connsiteX36" fmla="*/ 897548 w 2264430"/>
              <a:gd name="connsiteY36" fmla="*/ 3954987 h 4730345"/>
              <a:gd name="connsiteX37" fmla="*/ 836293 w 2264430"/>
              <a:gd name="connsiteY37" fmla="*/ 3800913 h 4730345"/>
              <a:gd name="connsiteX38" fmla="*/ 770978 w 2264430"/>
              <a:gd name="connsiteY38" fmla="*/ 4186861 h 4730345"/>
              <a:gd name="connsiteX39" fmla="*/ 687851 w 2264430"/>
              <a:gd name="connsiteY39" fmla="*/ 3854353 h 4730345"/>
              <a:gd name="connsiteX40" fmla="*/ 616599 w 2264430"/>
              <a:gd name="connsiteY40" fmla="*/ 4234363 h 4730345"/>
              <a:gd name="connsiteX41" fmla="*/ 449113 w 2264430"/>
              <a:gd name="connsiteY41" fmla="*/ 4124363 h 4730345"/>
              <a:gd name="connsiteX42" fmla="*/ 271836 w 2264430"/>
              <a:gd name="connsiteY42" fmla="*/ 2666694 h 4730345"/>
              <a:gd name="connsiteX43" fmla="*/ 296738 w 2264430"/>
              <a:gd name="connsiteY43" fmla="*/ 3858868 h 4730345"/>
              <a:gd name="connsiteX44" fmla="*/ 199413 w 2264430"/>
              <a:gd name="connsiteY44" fmla="*/ 2499770 h 4730345"/>
              <a:gd name="connsiteX45" fmla="*/ 141200 w 2264430"/>
              <a:gd name="connsiteY45" fmla="*/ 2792010 h 4730345"/>
              <a:gd name="connsiteX46" fmla="*/ 77048 w 2264430"/>
              <a:gd name="connsiteY46" fmla="*/ 2452269 h 4730345"/>
              <a:gd name="connsiteX47" fmla="*/ 21288 w 2264430"/>
              <a:gd name="connsiteY47" fmla="*/ 2659461 h 4730345"/>
              <a:gd name="connsiteX48" fmla="*/ 52521 w 2264430"/>
              <a:gd name="connsiteY48" fmla="*/ 1900862 h 4730345"/>
              <a:gd name="connsiteX49" fmla="*/ 117443 w 2264430"/>
              <a:gd name="connsiteY49"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82310 w 2264421"/>
              <a:gd name="connsiteY10" fmla="*/ 1186565 h 4730345"/>
              <a:gd name="connsiteX11" fmla="*/ 2201848 w 2264421"/>
              <a:gd name="connsiteY11" fmla="*/ 1464011 h 4730345"/>
              <a:gd name="connsiteX12" fmla="*/ 2264371 w 2264421"/>
              <a:gd name="connsiteY12" fmla="*/ 1514811 h 4730345"/>
              <a:gd name="connsiteX13" fmla="*/ 2240925 w 2264421"/>
              <a:gd name="connsiteY13" fmla="*/ 2175211 h 4730345"/>
              <a:gd name="connsiteX14" fmla="*/ 2115879 w 2264421"/>
              <a:gd name="connsiteY14" fmla="*/ 2483919 h 4730345"/>
              <a:gd name="connsiteX15" fmla="*/ 2068988 w 2264421"/>
              <a:gd name="connsiteY15" fmla="*/ 2894227 h 4730345"/>
              <a:gd name="connsiteX16" fmla="*/ 2049449 w 2264421"/>
              <a:gd name="connsiteY16" fmla="*/ 3331888 h 4730345"/>
              <a:gd name="connsiteX17" fmla="*/ 2014280 w 2264421"/>
              <a:gd name="connsiteY17" fmla="*/ 3421765 h 4730345"/>
              <a:gd name="connsiteX18" fmla="*/ 2057266 w 2264421"/>
              <a:gd name="connsiteY18" fmla="*/ 3507734 h 4730345"/>
              <a:gd name="connsiteX19" fmla="*/ 2022097 w 2264421"/>
              <a:gd name="connsiteY19" fmla="*/ 3597611 h 4730345"/>
              <a:gd name="connsiteX20" fmla="*/ 2022097 w 2264421"/>
              <a:gd name="connsiteY20" fmla="*/ 3894596 h 4730345"/>
              <a:gd name="connsiteX21" fmla="*/ 1959573 w 2264421"/>
              <a:gd name="connsiteY21" fmla="*/ 3597611 h 4730345"/>
              <a:gd name="connsiteX22" fmla="*/ 1873604 w 2264421"/>
              <a:gd name="connsiteY22" fmla="*/ 3660134 h 4730345"/>
              <a:gd name="connsiteX23" fmla="*/ 1869697 w 2264421"/>
              <a:gd name="connsiteY23" fmla="*/ 4086073 h 4730345"/>
              <a:gd name="connsiteX24" fmla="*/ 1818898 w 2264421"/>
              <a:gd name="connsiteY24" fmla="*/ 3972750 h 4730345"/>
              <a:gd name="connsiteX25" fmla="*/ 1818898 w 2264421"/>
              <a:gd name="connsiteY25" fmla="*/ 4312719 h 4730345"/>
              <a:gd name="connsiteX26" fmla="*/ 1752468 w 2264421"/>
              <a:gd name="connsiteY26" fmla="*/ 3863335 h 4730345"/>
              <a:gd name="connsiteX27" fmla="*/ 1607883 w 2264421"/>
              <a:gd name="connsiteY27" fmla="*/ 3269366 h 4730345"/>
              <a:gd name="connsiteX28" fmla="*/ 1768099 w 2264421"/>
              <a:gd name="connsiteY28" fmla="*/ 4668319 h 4730345"/>
              <a:gd name="connsiteX29" fmla="*/ 1420315 w 2264421"/>
              <a:gd name="connsiteY29" fmla="*/ 3519458 h 4730345"/>
              <a:gd name="connsiteX30" fmla="*/ 1412500 w 2264421"/>
              <a:gd name="connsiteY30" fmla="*/ 4265827 h 4730345"/>
              <a:gd name="connsiteX31" fmla="*/ 1342161 w 2264421"/>
              <a:gd name="connsiteY31" fmla="*/ 4015734 h 4730345"/>
              <a:gd name="connsiteX32" fmla="*/ 1342160 w 2264421"/>
              <a:gd name="connsiteY32" fmla="*/ 4429950 h 4730345"/>
              <a:gd name="connsiteX33" fmla="*/ 1181946 w 2264421"/>
              <a:gd name="connsiteY33" fmla="*/ 4132965 h 4730345"/>
              <a:gd name="connsiteX34" fmla="*/ 1045176 w 2264421"/>
              <a:gd name="connsiteY34" fmla="*/ 3824258 h 4730345"/>
              <a:gd name="connsiteX35" fmla="*/ 982653 w 2264421"/>
              <a:gd name="connsiteY35" fmla="*/ 3871150 h 4730345"/>
              <a:gd name="connsiteX36" fmla="*/ 978746 w 2264421"/>
              <a:gd name="connsiteY36" fmla="*/ 3968841 h 4730345"/>
              <a:gd name="connsiteX37" fmla="*/ 897548 w 2264421"/>
              <a:gd name="connsiteY37" fmla="*/ 3954987 h 4730345"/>
              <a:gd name="connsiteX38" fmla="*/ 836293 w 2264421"/>
              <a:gd name="connsiteY38" fmla="*/ 3800913 h 4730345"/>
              <a:gd name="connsiteX39" fmla="*/ 770978 w 2264421"/>
              <a:gd name="connsiteY39" fmla="*/ 4186861 h 4730345"/>
              <a:gd name="connsiteX40" fmla="*/ 687851 w 2264421"/>
              <a:gd name="connsiteY40" fmla="*/ 3854353 h 4730345"/>
              <a:gd name="connsiteX41" fmla="*/ 616599 w 2264421"/>
              <a:gd name="connsiteY41" fmla="*/ 4234363 h 4730345"/>
              <a:gd name="connsiteX42" fmla="*/ 449113 w 2264421"/>
              <a:gd name="connsiteY42" fmla="*/ 4124363 h 4730345"/>
              <a:gd name="connsiteX43" fmla="*/ 271836 w 2264421"/>
              <a:gd name="connsiteY43" fmla="*/ 2666694 h 4730345"/>
              <a:gd name="connsiteX44" fmla="*/ 296738 w 2264421"/>
              <a:gd name="connsiteY44" fmla="*/ 3858868 h 4730345"/>
              <a:gd name="connsiteX45" fmla="*/ 199413 w 2264421"/>
              <a:gd name="connsiteY45" fmla="*/ 2499770 h 4730345"/>
              <a:gd name="connsiteX46" fmla="*/ 141200 w 2264421"/>
              <a:gd name="connsiteY46" fmla="*/ 2792010 h 4730345"/>
              <a:gd name="connsiteX47" fmla="*/ 77048 w 2264421"/>
              <a:gd name="connsiteY47" fmla="*/ 2452269 h 4730345"/>
              <a:gd name="connsiteX48" fmla="*/ 21288 w 2264421"/>
              <a:gd name="connsiteY48" fmla="*/ 2659461 h 4730345"/>
              <a:gd name="connsiteX49" fmla="*/ 52521 w 2264421"/>
              <a:gd name="connsiteY49" fmla="*/ 1900862 h 4730345"/>
              <a:gd name="connsiteX50" fmla="*/ 117443 w 2264421"/>
              <a:gd name="connsiteY5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15880 w 2264421"/>
              <a:gd name="connsiteY10" fmla="*/ 1299888 h 4730345"/>
              <a:gd name="connsiteX11" fmla="*/ 2182310 w 2264421"/>
              <a:gd name="connsiteY11" fmla="*/ 1186565 h 4730345"/>
              <a:gd name="connsiteX12" fmla="*/ 2201848 w 2264421"/>
              <a:gd name="connsiteY12" fmla="*/ 1464011 h 4730345"/>
              <a:gd name="connsiteX13" fmla="*/ 2264371 w 2264421"/>
              <a:gd name="connsiteY13" fmla="*/ 1514811 h 4730345"/>
              <a:gd name="connsiteX14" fmla="*/ 2240925 w 2264421"/>
              <a:gd name="connsiteY14" fmla="*/ 2175211 h 4730345"/>
              <a:gd name="connsiteX15" fmla="*/ 2115879 w 2264421"/>
              <a:gd name="connsiteY15" fmla="*/ 2483919 h 4730345"/>
              <a:gd name="connsiteX16" fmla="*/ 2068988 w 2264421"/>
              <a:gd name="connsiteY16" fmla="*/ 2894227 h 4730345"/>
              <a:gd name="connsiteX17" fmla="*/ 2049449 w 2264421"/>
              <a:gd name="connsiteY17" fmla="*/ 3331888 h 4730345"/>
              <a:gd name="connsiteX18" fmla="*/ 2014280 w 2264421"/>
              <a:gd name="connsiteY18" fmla="*/ 3421765 h 4730345"/>
              <a:gd name="connsiteX19" fmla="*/ 2057266 w 2264421"/>
              <a:gd name="connsiteY19" fmla="*/ 3507734 h 4730345"/>
              <a:gd name="connsiteX20" fmla="*/ 2022097 w 2264421"/>
              <a:gd name="connsiteY20" fmla="*/ 3597611 h 4730345"/>
              <a:gd name="connsiteX21" fmla="*/ 2022097 w 2264421"/>
              <a:gd name="connsiteY21" fmla="*/ 3894596 h 4730345"/>
              <a:gd name="connsiteX22" fmla="*/ 1959573 w 2264421"/>
              <a:gd name="connsiteY22" fmla="*/ 3597611 h 4730345"/>
              <a:gd name="connsiteX23" fmla="*/ 1873604 w 2264421"/>
              <a:gd name="connsiteY23" fmla="*/ 3660134 h 4730345"/>
              <a:gd name="connsiteX24" fmla="*/ 1869697 w 2264421"/>
              <a:gd name="connsiteY24" fmla="*/ 4086073 h 4730345"/>
              <a:gd name="connsiteX25" fmla="*/ 1818898 w 2264421"/>
              <a:gd name="connsiteY25" fmla="*/ 3972750 h 4730345"/>
              <a:gd name="connsiteX26" fmla="*/ 1818898 w 2264421"/>
              <a:gd name="connsiteY26" fmla="*/ 4312719 h 4730345"/>
              <a:gd name="connsiteX27" fmla="*/ 1752468 w 2264421"/>
              <a:gd name="connsiteY27" fmla="*/ 3863335 h 4730345"/>
              <a:gd name="connsiteX28" fmla="*/ 1607883 w 2264421"/>
              <a:gd name="connsiteY28" fmla="*/ 3269366 h 4730345"/>
              <a:gd name="connsiteX29" fmla="*/ 1768099 w 2264421"/>
              <a:gd name="connsiteY29" fmla="*/ 4668319 h 4730345"/>
              <a:gd name="connsiteX30" fmla="*/ 1420315 w 2264421"/>
              <a:gd name="connsiteY30" fmla="*/ 3519458 h 4730345"/>
              <a:gd name="connsiteX31" fmla="*/ 1412500 w 2264421"/>
              <a:gd name="connsiteY31" fmla="*/ 4265827 h 4730345"/>
              <a:gd name="connsiteX32" fmla="*/ 1342161 w 2264421"/>
              <a:gd name="connsiteY32" fmla="*/ 4015734 h 4730345"/>
              <a:gd name="connsiteX33" fmla="*/ 1342160 w 2264421"/>
              <a:gd name="connsiteY33" fmla="*/ 4429950 h 4730345"/>
              <a:gd name="connsiteX34" fmla="*/ 1181946 w 2264421"/>
              <a:gd name="connsiteY34" fmla="*/ 4132965 h 4730345"/>
              <a:gd name="connsiteX35" fmla="*/ 1045176 w 2264421"/>
              <a:gd name="connsiteY35" fmla="*/ 3824258 h 4730345"/>
              <a:gd name="connsiteX36" fmla="*/ 982653 w 2264421"/>
              <a:gd name="connsiteY36" fmla="*/ 3871150 h 4730345"/>
              <a:gd name="connsiteX37" fmla="*/ 978746 w 2264421"/>
              <a:gd name="connsiteY37" fmla="*/ 3968841 h 4730345"/>
              <a:gd name="connsiteX38" fmla="*/ 897548 w 2264421"/>
              <a:gd name="connsiteY38" fmla="*/ 3954987 h 4730345"/>
              <a:gd name="connsiteX39" fmla="*/ 836293 w 2264421"/>
              <a:gd name="connsiteY39" fmla="*/ 3800913 h 4730345"/>
              <a:gd name="connsiteX40" fmla="*/ 770978 w 2264421"/>
              <a:gd name="connsiteY40" fmla="*/ 4186861 h 4730345"/>
              <a:gd name="connsiteX41" fmla="*/ 687851 w 2264421"/>
              <a:gd name="connsiteY41" fmla="*/ 3854353 h 4730345"/>
              <a:gd name="connsiteX42" fmla="*/ 616599 w 2264421"/>
              <a:gd name="connsiteY42" fmla="*/ 4234363 h 4730345"/>
              <a:gd name="connsiteX43" fmla="*/ 449113 w 2264421"/>
              <a:gd name="connsiteY43" fmla="*/ 4124363 h 4730345"/>
              <a:gd name="connsiteX44" fmla="*/ 271836 w 2264421"/>
              <a:gd name="connsiteY44" fmla="*/ 2666694 h 4730345"/>
              <a:gd name="connsiteX45" fmla="*/ 296738 w 2264421"/>
              <a:gd name="connsiteY45" fmla="*/ 3858868 h 4730345"/>
              <a:gd name="connsiteX46" fmla="*/ 199413 w 2264421"/>
              <a:gd name="connsiteY46" fmla="*/ 2499770 h 4730345"/>
              <a:gd name="connsiteX47" fmla="*/ 141200 w 2264421"/>
              <a:gd name="connsiteY47" fmla="*/ 2792010 h 4730345"/>
              <a:gd name="connsiteX48" fmla="*/ 77048 w 2264421"/>
              <a:gd name="connsiteY48" fmla="*/ 2452269 h 4730345"/>
              <a:gd name="connsiteX49" fmla="*/ 21288 w 2264421"/>
              <a:gd name="connsiteY49" fmla="*/ 2659461 h 4730345"/>
              <a:gd name="connsiteX50" fmla="*/ 52521 w 2264421"/>
              <a:gd name="connsiteY50" fmla="*/ 1900862 h 4730345"/>
              <a:gd name="connsiteX51" fmla="*/ 117443 w 2264421"/>
              <a:gd name="connsiteY5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23696 w 2264421"/>
              <a:gd name="connsiteY10" fmla="*/ 963827 h 4730345"/>
              <a:gd name="connsiteX11" fmla="*/ 2115880 w 2264421"/>
              <a:gd name="connsiteY11" fmla="*/ 1299888 h 4730345"/>
              <a:gd name="connsiteX12" fmla="*/ 2182310 w 2264421"/>
              <a:gd name="connsiteY12" fmla="*/ 1186565 h 4730345"/>
              <a:gd name="connsiteX13" fmla="*/ 2201848 w 2264421"/>
              <a:gd name="connsiteY13" fmla="*/ 1464011 h 4730345"/>
              <a:gd name="connsiteX14" fmla="*/ 2264371 w 2264421"/>
              <a:gd name="connsiteY14" fmla="*/ 1514811 h 4730345"/>
              <a:gd name="connsiteX15" fmla="*/ 2240925 w 2264421"/>
              <a:gd name="connsiteY15" fmla="*/ 2175211 h 4730345"/>
              <a:gd name="connsiteX16" fmla="*/ 2115879 w 2264421"/>
              <a:gd name="connsiteY16" fmla="*/ 2483919 h 4730345"/>
              <a:gd name="connsiteX17" fmla="*/ 2068988 w 2264421"/>
              <a:gd name="connsiteY17" fmla="*/ 2894227 h 4730345"/>
              <a:gd name="connsiteX18" fmla="*/ 2049449 w 2264421"/>
              <a:gd name="connsiteY18" fmla="*/ 3331888 h 4730345"/>
              <a:gd name="connsiteX19" fmla="*/ 2014280 w 2264421"/>
              <a:gd name="connsiteY19" fmla="*/ 3421765 h 4730345"/>
              <a:gd name="connsiteX20" fmla="*/ 2057266 w 2264421"/>
              <a:gd name="connsiteY20" fmla="*/ 3507734 h 4730345"/>
              <a:gd name="connsiteX21" fmla="*/ 2022097 w 2264421"/>
              <a:gd name="connsiteY21" fmla="*/ 3597611 h 4730345"/>
              <a:gd name="connsiteX22" fmla="*/ 2022097 w 2264421"/>
              <a:gd name="connsiteY22" fmla="*/ 3894596 h 4730345"/>
              <a:gd name="connsiteX23" fmla="*/ 1959573 w 2264421"/>
              <a:gd name="connsiteY23" fmla="*/ 3597611 h 4730345"/>
              <a:gd name="connsiteX24" fmla="*/ 1873604 w 2264421"/>
              <a:gd name="connsiteY24" fmla="*/ 3660134 h 4730345"/>
              <a:gd name="connsiteX25" fmla="*/ 1869697 w 2264421"/>
              <a:gd name="connsiteY25" fmla="*/ 4086073 h 4730345"/>
              <a:gd name="connsiteX26" fmla="*/ 1818898 w 2264421"/>
              <a:gd name="connsiteY26" fmla="*/ 3972750 h 4730345"/>
              <a:gd name="connsiteX27" fmla="*/ 1818898 w 2264421"/>
              <a:gd name="connsiteY27" fmla="*/ 4312719 h 4730345"/>
              <a:gd name="connsiteX28" fmla="*/ 1752468 w 2264421"/>
              <a:gd name="connsiteY28" fmla="*/ 3863335 h 4730345"/>
              <a:gd name="connsiteX29" fmla="*/ 1607883 w 2264421"/>
              <a:gd name="connsiteY29" fmla="*/ 3269366 h 4730345"/>
              <a:gd name="connsiteX30" fmla="*/ 1768099 w 2264421"/>
              <a:gd name="connsiteY30" fmla="*/ 4668319 h 4730345"/>
              <a:gd name="connsiteX31" fmla="*/ 1420315 w 2264421"/>
              <a:gd name="connsiteY31" fmla="*/ 3519458 h 4730345"/>
              <a:gd name="connsiteX32" fmla="*/ 1412500 w 2264421"/>
              <a:gd name="connsiteY32" fmla="*/ 4265827 h 4730345"/>
              <a:gd name="connsiteX33" fmla="*/ 1342161 w 2264421"/>
              <a:gd name="connsiteY33" fmla="*/ 4015734 h 4730345"/>
              <a:gd name="connsiteX34" fmla="*/ 1342160 w 2264421"/>
              <a:gd name="connsiteY34" fmla="*/ 4429950 h 4730345"/>
              <a:gd name="connsiteX35" fmla="*/ 1181946 w 2264421"/>
              <a:gd name="connsiteY35" fmla="*/ 4132965 h 4730345"/>
              <a:gd name="connsiteX36" fmla="*/ 1045176 w 2264421"/>
              <a:gd name="connsiteY36" fmla="*/ 3824258 h 4730345"/>
              <a:gd name="connsiteX37" fmla="*/ 982653 w 2264421"/>
              <a:gd name="connsiteY37" fmla="*/ 3871150 h 4730345"/>
              <a:gd name="connsiteX38" fmla="*/ 978746 w 2264421"/>
              <a:gd name="connsiteY38" fmla="*/ 3968841 h 4730345"/>
              <a:gd name="connsiteX39" fmla="*/ 897548 w 2264421"/>
              <a:gd name="connsiteY39" fmla="*/ 3954987 h 4730345"/>
              <a:gd name="connsiteX40" fmla="*/ 836293 w 2264421"/>
              <a:gd name="connsiteY40" fmla="*/ 3800913 h 4730345"/>
              <a:gd name="connsiteX41" fmla="*/ 770978 w 2264421"/>
              <a:gd name="connsiteY41" fmla="*/ 4186861 h 4730345"/>
              <a:gd name="connsiteX42" fmla="*/ 687851 w 2264421"/>
              <a:gd name="connsiteY42" fmla="*/ 3854353 h 4730345"/>
              <a:gd name="connsiteX43" fmla="*/ 616599 w 2264421"/>
              <a:gd name="connsiteY43" fmla="*/ 4234363 h 4730345"/>
              <a:gd name="connsiteX44" fmla="*/ 449113 w 2264421"/>
              <a:gd name="connsiteY44" fmla="*/ 4124363 h 4730345"/>
              <a:gd name="connsiteX45" fmla="*/ 271836 w 2264421"/>
              <a:gd name="connsiteY45" fmla="*/ 2666694 h 4730345"/>
              <a:gd name="connsiteX46" fmla="*/ 296738 w 2264421"/>
              <a:gd name="connsiteY46" fmla="*/ 3858868 h 4730345"/>
              <a:gd name="connsiteX47" fmla="*/ 199413 w 2264421"/>
              <a:gd name="connsiteY47" fmla="*/ 2499770 h 4730345"/>
              <a:gd name="connsiteX48" fmla="*/ 141200 w 2264421"/>
              <a:gd name="connsiteY48" fmla="*/ 2792010 h 4730345"/>
              <a:gd name="connsiteX49" fmla="*/ 77048 w 2264421"/>
              <a:gd name="connsiteY49" fmla="*/ 2452269 h 4730345"/>
              <a:gd name="connsiteX50" fmla="*/ 21288 w 2264421"/>
              <a:gd name="connsiteY50" fmla="*/ 2659461 h 4730345"/>
              <a:gd name="connsiteX51" fmla="*/ 52521 w 2264421"/>
              <a:gd name="connsiteY51" fmla="*/ 1900862 h 4730345"/>
              <a:gd name="connsiteX52" fmla="*/ 117443 w 2264421"/>
              <a:gd name="connsiteY52"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74496 w 2264421"/>
              <a:gd name="connsiteY10" fmla="*/ 924750 h 4730345"/>
              <a:gd name="connsiteX11" fmla="*/ 2123696 w 2264421"/>
              <a:gd name="connsiteY11" fmla="*/ 963827 h 4730345"/>
              <a:gd name="connsiteX12" fmla="*/ 2115880 w 2264421"/>
              <a:gd name="connsiteY12" fmla="*/ 1299888 h 4730345"/>
              <a:gd name="connsiteX13" fmla="*/ 2182310 w 2264421"/>
              <a:gd name="connsiteY13" fmla="*/ 1186565 h 4730345"/>
              <a:gd name="connsiteX14" fmla="*/ 2201848 w 2264421"/>
              <a:gd name="connsiteY14" fmla="*/ 1464011 h 4730345"/>
              <a:gd name="connsiteX15" fmla="*/ 2264371 w 2264421"/>
              <a:gd name="connsiteY15" fmla="*/ 1514811 h 4730345"/>
              <a:gd name="connsiteX16" fmla="*/ 2240925 w 2264421"/>
              <a:gd name="connsiteY16" fmla="*/ 2175211 h 4730345"/>
              <a:gd name="connsiteX17" fmla="*/ 2115879 w 2264421"/>
              <a:gd name="connsiteY17" fmla="*/ 2483919 h 4730345"/>
              <a:gd name="connsiteX18" fmla="*/ 2068988 w 2264421"/>
              <a:gd name="connsiteY18" fmla="*/ 2894227 h 4730345"/>
              <a:gd name="connsiteX19" fmla="*/ 2049449 w 2264421"/>
              <a:gd name="connsiteY19" fmla="*/ 3331888 h 4730345"/>
              <a:gd name="connsiteX20" fmla="*/ 2014280 w 2264421"/>
              <a:gd name="connsiteY20" fmla="*/ 3421765 h 4730345"/>
              <a:gd name="connsiteX21" fmla="*/ 2057266 w 2264421"/>
              <a:gd name="connsiteY21" fmla="*/ 3507734 h 4730345"/>
              <a:gd name="connsiteX22" fmla="*/ 2022097 w 2264421"/>
              <a:gd name="connsiteY22" fmla="*/ 3597611 h 4730345"/>
              <a:gd name="connsiteX23" fmla="*/ 2022097 w 2264421"/>
              <a:gd name="connsiteY23" fmla="*/ 3894596 h 4730345"/>
              <a:gd name="connsiteX24" fmla="*/ 1959573 w 2264421"/>
              <a:gd name="connsiteY24" fmla="*/ 3597611 h 4730345"/>
              <a:gd name="connsiteX25" fmla="*/ 1873604 w 2264421"/>
              <a:gd name="connsiteY25" fmla="*/ 3660134 h 4730345"/>
              <a:gd name="connsiteX26" fmla="*/ 1869697 w 2264421"/>
              <a:gd name="connsiteY26" fmla="*/ 4086073 h 4730345"/>
              <a:gd name="connsiteX27" fmla="*/ 1818898 w 2264421"/>
              <a:gd name="connsiteY27" fmla="*/ 3972750 h 4730345"/>
              <a:gd name="connsiteX28" fmla="*/ 1818898 w 2264421"/>
              <a:gd name="connsiteY28" fmla="*/ 4312719 h 4730345"/>
              <a:gd name="connsiteX29" fmla="*/ 1752468 w 2264421"/>
              <a:gd name="connsiteY29" fmla="*/ 3863335 h 4730345"/>
              <a:gd name="connsiteX30" fmla="*/ 1607883 w 2264421"/>
              <a:gd name="connsiteY30" fmla="*/ 3269366 h 4730345"/>
              <a:gd name="connsiteX31" fmla="*/ 1768099 w 2264421"/>
              <a:gd name="connsiteY31" fmla="*/ 4668319 h 4730345"/>
              <a:gd name="connsiteX32" fmla="*/ 1420315 w 2264421"/>
              <a:gd name="connsiteY32" fmla="*/ 3519458 h 4730345"/>
              <a:gd name="connsiteX33" fmla="*/ 1412500 w 2264421"/>
              <a:gd name="connsiteY33" fmla="*/ 4265827 h 4730345"/>
              <a:gd name="connsiteX34" fmla="*/ 1342161 w 2264421"/>
              <a:gd name="connsiteY34" fmla="*/ 4015734 h 4730345"/>
              <a:gd name="connsiteX35" fmla="*/ 1342160 w 2264421"/>
              <a:gd name="connsiteY35" fmla="*/ 4429950 h 4730345"/>
              <a:gd name="connsiteX36" fmla="*/ 1181946 w 2264421"/>
              <a:gd name="connsiteY36" fmla="*/ 4132965 h 4730345"/>
              <a:gd name="connsiteX37" fmla="*/ 1045176 w 2264421"/>
              <a:gd name="connsiteY37" fmla="*/ 3824258 h 4730345"/>
              <a:gd name="connsiteX38" fmla="*/ 982653 w 2264421"/>
              <a:gd name="connsiteY38" fmla="*/ 3871150 h 4730345"/>
              <a:gd name="connsiteX39" fmla="*/ 978746 w 2264421"/>
              <a:gd name="connsiteY39" fmla="*/ 3968841 h 4730345"/>
              <a:gd name="connsiteX40" fmla="*/ 897548 w 2264421"/>
              <a:gd name="connsiteY40" fmla="*/ 3954987 h 4730345"/>
              <a:gd name="connsiteX41" fmla="*/ 836293 w 2264421"/>
              <a:gd name="connsiteY41" fmla="*/ 3800913 h 4730345"/>
              <a:gd name="connsiteX42" fmla="*/ 770978 w 2264421"/>
              <a:gd name="connsiteY42" fmla="*/ 4186861 h 4730345"/>
              <a:gd name="connsiteX43" fmla="*/ 687851 w 2264421"/>
              <a:gd name="connsiteY43" fmla="*/ 3854353 h 4730345"/>
              <a:gd name="connsiteX44" fmla="*/ 616599 w 2264421"/>
              <a:gd name="connsiteY44" fmla="*/ 4234363 h 4730345"/>
              <a:gd name="connsiteX45" fmla="*/ 449113 w 2264421"/>
              <a:gd name="connsiteY45" fmla="*/ 4124363 h 4730345"/>
              <a:gd name="connsiteX46" fmla="*/ 271836 w 2264421"/>
              <a:gd name="connsiteY46" fmla="*/ 2666694 h 4730345"/>
              <a:gd name="connsiteX47" fmla="*/ 296738 w 2264421"/>
              <a:gd name="connsiteY47" fmla="*/ 3858868 h 4730345"/>
              <a:gd name="connsiteX48" fmla="*/ 199413 w 2264421"/>
              <a:gd name="connsiteY48" fmla="*/ 2499770 h 4730345"/>
              <a:gd name="connsiteX49" fmla="*/ 141200 w 2264421"/>
              <a:gd name="connsiteY49" fmla="*/ 2792010 h 4730345"/>
              <a:gd name="connsiteX50" fmla="*/ 77048 w 2264421"/>
              <a:gd name="connsiteY50" fmla="*/ 2452269 h 4730345"/>
              <a:gd name="connsiteX51" fmla="*/ 21288 w 2264421"/>
              <a:gd name="connsiteY51" fmla="*/ 2659461 h 4730345"/>
              <a:gd name="connsiteX52" fmla="*/ 52521 w 2264421"/>
              <a:gd name="connsiteY52" fmla="*/ 1900862 h 4730345"/>
              <a:gd name="connsiteX53" fmla="*/ 117443 w 2264421"/>
              <a:gd name="connsiteY53"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31511 w 2264421"/>
              <a:gd name="connsiteY10" fmla="*/ 858319 h 4730345"/>
              <a:gd name="connsiteX11" fmla="*/ 2174496 w 2264421"/>
              <a:gd name="connsiteY11" fmla="*/ 924750 h 4730345"/>
              <a:gd name="connsiteX12" fmla="*/ 2123696 w 2264421"/>
              <a:gd name="connsiteY12" fmla="*/ 963827 h 4730345"/>
              <a:gd name="connsiteX13" fmla="*/ 2115880 w 2264421"/>
              <a:gd name="connsiteY13" fmla="*/ 1299888 h 4730345"/>
              <a:gd name="connsiteX14" fmla="*/ 2182310 w 2264421"/>
              <a:gd name="connsiteY14" fmla="*/ 1186565 h 4730345"/>
              <a:gd name="connsiteX15" fmla="*/ 2201848 w 2264421"/>
              <a:gd name="connsiteY15" fmla="*/ 1464011 h 4730345"/>
              <a:gd name="connsiteX16" fmla="*/ 2264371 w 2264421"/>
              <a:gd name="connsiteY16" fmla="*/ 1514811 h 4730345"/>
              <a:gd name="connsiteX17" fmla="*/ 2240925 w 2264421"/>
              <a:gd name="connsiteY17" fmla="*/ 2175211 h 4730345"/>
              <a:gd name="connsiteX18" fmla="*/ 2115879 w 2264421"/>
              <a:gd name="connsiteY18" fmla="*/ 2483919 h 4730345"/>
              <a:gd name="connsiteX19" fmla="*/ 2068988 w 2264421"/>
              <a:gd name="connsiteY19" fmla="*/ 2894227 h 4730345"/>
              <a:gd name="connsiteX20" fmla="*/ 2049449 w 2264421"/>
              <a:gd name="connsiteY20" fmla="*/ 3331888 h 4730345"/>
              <a:gd name="connsiteX21" fmla="*/ 2014280 w 2264421"/>
              <a:gd name="connsiteY21" fmla="*/ 3421765 h 4730345"/>
              <a:gd name="connsiteX22" fmla="*/ 2057266 w 2264421"/>
              <a:gd name="connsiteY22" fmla="*/ 3507734 h 4730345"/>
              <a:gd name="connsiteX23" fmla="*/ 2022097 w 2264421"/>
              <a:gd name="connsiteY23" fmla="*/ 3597611 h 4730345"/>
              <a:gd name="connsiteX24" fmla="*/ 2022097 w 2264421"/>
              <a:gd name="connsiteY24" fmla="*/ 3894596 h 4730345"/>
              <a:gd name="connsiteX25" fmla="*/ 1959573 w 2264421"/>
              <a:gd name="connsiteY25" fmla="*/ 3597611 h 4730345"/>
              <a:gd name="connsiteX26" fmla="*/ 1873604 w 2264421"/>
              <a:gd name="connsiteY26" fmla="*/ 3660134 h 4730345"/>
              <a:gd name="connsiteX27" fmla="*/ 1869697 w 2264421"/>
              <a:gd name="connsiteY27" fmla="*/ 4086073 h 4730345"/>
              <a:gd name="connsiteX28" fmla="*/ 1818898 w 2264421"/>
              <a:gd name="connsiteY28" fmla="*/ 3972750 h 4730345"/>
              <a:gd name="connsiteX29" fmla="*/ 1818898 w 2264421"/>
              <a:gd name="connsiteY29" fmla="*/ 4312719 h 4730345"/>
              <a:gd name="connsiteX30" fmla="*/ 1752468 w 2264421"/>
              <a:gd name="connsiteY30" fmla="*/ 3863335 h 4730345"/>
              <a:gd name="connsiteX31" fmla="*/ 1607883 w 2264421"/>
              <a:gd name="connsiteY31" fmla="*/ 3269366 h 4730345"/>
              <a:gd name="connsiteX32" fmla="*/ 1768099 w 2264421"/>
              <a:gd name="connsiteY32" fmla="*/ 4668319 h 4730345"/>
              <a:gd name="connsiteX33" fmla="*/ 1420315 w 2264421"/>
              <a:gd name="connsiteY33" fmla="*/ 3519458 h 4730345"/>
              <a:gd name="connsiteX34" fmla="*/ 1412500 w 2264421"/>
              <a:gd name="connsiteY34" fmla="*/ 4265827 h 4730345"/>
              <a:gd name="connsiteX35" fmla="*/ 1342161 w 2264421"/>
              <a:gd name="connsiteY35" fmla="*/ 4015734 h 4730345"/>
              <a:gd name="connsiteX36" fmla="*/ 1342160 w 2264421"/>
              <a:gd name="connsiteY36" fmla="*/ 4429950 h 4730345"/>
              <a:gd name="connsiteX37" fmla="*/ 1181946 w 2264421"/>
              <a:gd name="connsiteY37" fmla="*/ 4132965 h 4730345"/>
              <a:gd name="connsiteX38" fmla="*/ 1045176 w 2264421"/>
              <a:gd name="connsiteY38" fmla="*/ 3824258 h 4730345"/>
              <a:gd name="connsiteX39" fmla="*/ 982653 w 2264421"/>
              <a:gd name="connsiteY39" fmla="*/ 3871150 h 4730345"/>
              <a:gd name="connsiteX40" fmla="*/ 978746 w 2264421"/>
              <a:gd name="connsiteY40" fmla="*/ 3968841 h 4730345"/>
              <a:gd name="connsiteX41" fmla="*/ 897548 w 2264421"/>
              <a:gd name="connsiteY41" fmla="*/ 3954987 h 4730345"/>
              <a:gd name="connsiteX42" fmla="*/ 836293 w 2264421"/>
              <a:gd name="connsiteY42" fmla="*/ 3800913 h 4730345"/>
              <a:gd name="connsiteX43" fmla="*/ 770978 w 2264421"/>
              <a:gd name="connsiteY43" fmla="*/ 4186861 h 4730345"/>
              <a:gd name="connsiteX44" fmla="*/ 687851 w 2264421"/>
              <a:gd name="connsiteY44" fmla="*/ 3854353 h 4730345"/>
              <a:gd name="connsiteX45" fmla="*/ 616599 w 2264421"/>
              <a:gd name="connsiteY45" fmla="*/ 4234363 h 4730345"/>
              <a:gd name="connsiteX46" fmla="*/ 449113 w 2264421"/>
              <a:gd name="connsiteY46" fmla="*/ 4124363 h 4730345"/>
              <a:gd name="connsiteX47" fmla="*/ 271836 w 2264421"/>
              <a:gd name="connsiteY47" fmla="*/ 2666694 h 4730345"/>
              <a:gd name="connsiteX48" fmla="*/ 296738 w 2264421"/>
              <a:gd name="connsiteY48" fmla="*/ 3858868 h 4730345"/>
              <a:gd name="connsiteX49" fmla="*/ 199413 w 2264421"/>
              <a:gd name="connsiteY49" fmla="*/ 2499770 h 4730345"/>
              <a:gd name="connsiteX50" fmla="*/ 141200 w 2264421"/>
              <a:gd name="connsiteY50" fmla="*/ 2792010 h 4730345"/>
              <a:gd name="connsiteX51" fmla="*/ 77048 w 2264421"/>
              <a:gd name="connsiteY51" fmla="*/ 2452269 h 4730345"/>
              <a:gd name="connsiteX52" fmla="*/ 21288 w 2264421"/>
              <a:gd name="connsiteY52" fmla="*/ 2659461 h 4730345"/>
              <a:gd name="connsiteX53" fmla="*/ 52521 w 2264421"/>
              <a:gd name="connsiteY53" fmla="*/ 1900862 h 4730345"/>
              <a:gd name="connsiteX54" fmla="*/ 117443 w 2264421"/>
              <a:gd name="connsiteY5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19788 w 2264421"/>
              <a:gd name="connsiteY10" fmla="*/ 764534 h 4730345"/>
              <a:gd name="connsiteX11" fmla="*/ 2131511 w 2264421"/>
              <a:gd name="connsiteY11" fmla="*/ 858319 h 4730345"/>
              <a:gd name="connsiteX12" fmla="*/ 2174496 w 2264421"/>
              <a:gd name="connsiteY12" fmla="*/ 924750 h 4730345"/>
              <a:gd name="connsiteX13" fmla="*/ 2123696 w 2264421"/>
              <a:gd name="connsiteY13" fmla="*/ 963827 h 4730345"/>
              <a:gd name="connsiteX14" fmla="*/ 2115880 w 2264421"/>
              <a:gd name="connsiteY14" fmla="*/ 1299888 h 4730345"/>
              <a:gd name="connsiteX15" fmla="*/ 2182310 w 2264421"/>
              <a:gd name="connsiteY15" fmla="*/ 1186565 h 4730345"/>
              <a:gd name="connsiteX16" fmla="*/ 2201848 w 2264421"/>
              <a:gd name="connsiteY16" fmla="*/ 1464011 h 4730345"/>
              <a:gd name="connsiteX17" fmla="*/ 2264371 w 2264421"/>
              <a:gd name="connsiteY17" fmla="*/ 1514811 h 4730345"/>
              <a:gd name="connsiteX18" fmla="*/ 2240925 w 2264421"/>
              <a:gd name="connsiteY18" fmla="*/ 2175211 h 4730345"/>
              <a:gd name="connsiteX19" fmla="*/ 2115879 w 2264421"/>
              <a:gd name="connsiteY19" fmla="*/ 2483919 h 4730345"/>
              <a:gd name="connsiteX20" fmla="*/ 2068988 w 2264421"/>
              <a:gd name="connsiteY20" fmla="*/ 2894227 h 4730345"/>
              <a:gd name="connsiteX21" fmla="*/ 2049449 w 2264421"/>
              <a:gd name="connsiteY21" fmla="*/ 3331888 h 4730345"/>
              <a:gd name="connsiteX22" fmla="*/ 2014280 w 2264421"/>
              <a:gd name="connsiteY22" fmla="*/ 3421765 h 4730345"/>
              <a:gd name="connsiteX23" fmla="*/ 2057266 w 2264421"/>
              <a:gd name="connsiteY23" fmla="*/ 3507734 h 4730345"/>
              <a:gd name="connsiteX24" fmla="*/ 2022097 w 2264421"/>
              <a:gd name="connsiteY24" fmla="*/ 3597611 h 4730345"/>
              <a:gd name="connsiteX25" fmla="*/ 2022097 w 2264421"/>
              <a:gd name="connsiteY25" fmla="*/ 3894596 h 4730345"/>
              <a:gd name="connsiteX26" fmla="*/ 1959573 w 2264421"/>
              <a:gd name="connsiteY26" fmla="*/ 3597611 h 4730345"/>
              <a:gd name="connsiteX27" fmla="*/ 1873604 w 2264421"/>
              <a:gd name="connsiteY27" fmla="*/ 3660134 h 4730345"/>
              <a:gd name="connsiteX28" fmla="*/ 1869697 w 2264421"/>
              <a:gd name="connsiteY28" fmla="*/ 4086073 h 4730345"/>
              <a:gd name="connsiteX29" fmla="*/ 1818898 w 2264421"/>
              <a:gd name="connsiteY29" fmla="*/ 3972750 h 4730345"/>
              <a:gd name="connsiteX30" fmla="*/ 1818898 w 2264421"/>
              <a:gd name="connsiteY30" fmla="*/ 4312719 h 4730345"/>
              <a:gd name="connsiteX31" fmla="*/ 1752468 w 2264421"/>
              <a:gd name="connsiteY31" fmla="*/ 3863335 h 4730345"/>
              <a:gd name="connsiteX32" fmla="*/ 1607883 w 2264421"/>
              <a:gd name="connsiteY32" fmla="*/ 3269366 h 4730345"/>
              <a:gd name="connsiteX33" fmla="*/ 1768099 w 2264421"/>
              <a:gd name="connsiteY33" fmla="*/ 4668319 h 4730345"/>
              <a:gd name="connsiteX34" fmla="*/ 1420315 w 2264421"/>
              <a:gd name="connsiteY34" fmla="*/ 3519458 h 4730345"/>
              <a:gd name="connsiteX35" fmla="*/ 1412500 w 2264421"/>
              <a:gd name="connsiteY35" fmla="*/ 4265827 h 4730345"/>
              <a:gd name="connsiteX36" fmla="*/ 1342161 w 2264421"/>
              <a:gd name="connsiteY36" fmla="*/ 4015734 h 4730345"/>
              <a:gd name="connsiteX37" fmla="*/ 1342160 w 2264421"/>
              <a:gd name="connsiteY37" fmla="*/ 4429950 h 4730345"/>
              <a:gd name="connsiteX38" fmla="*/ 1181946 w 2264421"/>
              <a:gd name="connsiteY38" fmla="*/ 4132965 h 4730345"/>
              <a:gd name="connsiteX39" fmla="*/ 1045176 w 2264421"/>
              <a:gd name="connsiteY39" fmla="*/ 3824258 h 4730345"/>
              <a:gd name="connsiteX40" fmla="*/ 982653 w 2264421"/>
              <a:gd name="connsiteY40" fmla="*/ 3871150 h 4730345"/>
              <a:gd name="connsiteX41" fmla="*/ 978746 w 2264421"/>
              <a:gd name="connsiteY41" fmla="*/ 3968841 h 4730345"/>
              <a:gd name="connsiteX42" fmla="*/ 897548 w 2264421"/>
              <a:gd name="connsiteY42" fmla="*/ 3954987 h 4730345"/>
              <a:gd name="connsiteX43" fmla="*/ 836293 w 2264421"/>
              <a:gd name="connsiteY43" fmla="*/ 3800913 h 4730345"/>
              <a:gd name="connsiteX44" fmla="*/ 770978 w 2264421"/>
              <a:gd name="connsiteY44" fmla="*/ 4186861 h 4730345"/>
              <a:gd name="connsiteX45" fmla="*/ 687851 w 2264421"/>
              <a:gd name="connsiteY45" fmla="*/ 3854353 h 4730345"/>
              <a:gd name="connsiteX46" fmla="*/ 616599 w 2264421"/>
              <a:gd name="connsiteY46" fmla="*/ 4234363 h 4730345"/>
              <a:gd name="connsiteX47" fmla="*/ 449113 w 2264421"/>
              <a:gd name="connsiteY47" fmla="*/ 4124363 h 4730345"/>
              <a:gd name="connsiteX48" fmla="*/ 271836 w 2264421"/>
              <a:gd name="connsiteY48" fmla="*/ 2666694 h 4730345"/>
              <a:gd name="connsiteX49" fmla="*/ 296738 w 2264421"/>
              <a:gd name="connsiteY49" fmla="*/ 3858868 h 4730345"/>
              <a:gd name="connsiteX50" fmla="*/ 199413 w 2264421"/>
              <a:gd name="connsiteY50" fmla="*/ 2499770 h 4730345"/>
              <a:gd name="connsiteX51" fmla="*/ 141200 w 2264421"/>
              <a:gd name="connsiteY51" fmla="*/ 2792010 h 4730345"/>
              <a:gd name="connsiteX52" fmla="*/ 77048 w 2264421"/>
              <a:gd name="connsiteY52" fmla="*/ 2452269 h 4730345"/>
              <a:gd name="connsiteX53" fmla="*/ 21288 w 2264421"/>
              <a:gd name="connsiteY53" fmla="*/ 2659461 h 4730345"/>
              <a:gd name="connsiteX54" fmla="*/ 52521 w 2264421"/>
              <a:gd name="connsiteY54" fmla="*/ 1900862 h 4730345"/>
              <a:gd name="connsiteX55" fmla="*/ 117443 w 2264421"/>
              <a:gd name="connsiteY55"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022096 w 2264421"/>
              <a:gd name="connsiteY10" fmla="*/ 877858 h 4730345"/>
              <a:gd name="connsiteX11" fmla="*/ 2119788 w 2264421"/>
              <a:gd name="connsiteY11" fmla="*/ 764534 h 4730345"/>
              <a:gd name="connsiteX12" fmla="*/ 2131511 w 2264421"/>
              <a:gd name="connsiteY12" fmla="*/ 858319 h 4730345"/>
              <a:gd name="connsiteX13" fmla="*/ 2174496 w 2264421"/>
              <a:gd name="connsiteY13" fmla="*/ 924750 h 4730345"/>
              <a:gd name="connsiteX14" fmla="*/ 2123696 w 2264421"/>
              <a:gd name="connsiteY14" fmla="*/ 963827 h 4730345"/>
              <a:gd name="connsiteX15" fmla="*/ 2115880 w 2264421"/>
              <a:gd name="connsiteY15" fmla="*/ 1299888 h 4730345"/>
              <a:gd name="connsiteX16" fmla="*/ 2182310 w 2264421"/>
              <a:gd name="connsiteY16" fmla="*/ 1186565 h 4730345"/>
              <a:gd name="connsiteX17" fmla="*/ 2201848 w 2264421"/>
              <a:gd name="connsiteY17" fmla="*/ 1464011 h 4730345"/>
              <a:gd name="connsiteX18" fmla="*/ 2264371 w 2264421"/>
              <a:gd name="connsiteY18" fmla="*/ 1514811 h 4730345"/>
              <a:gd name="connsiteX19" fmla="*/ 2240925 w 2264421"/>
              <a:gd name="connsiteY19" fmla="*/ 2175211 h 4730345"/>
              <a:gd name="connsiteX20" fmla="*/ 2115879 w 2264421"/>
              <a:gd name="connsiteY20" fmla="*/ 2483919 h 4730345"/>
              <a:gd name="connsiteX21" fmla="*/ 2068988 w 2264421"/>
              <a:gd name="connsiteY21" fmla="*/ 2894227 h 4730345"/>
              <a:gd name="connsiteX22" fmla="*/ 2049449 w 2264421"/>
              <a:gd name="connsiteY22" fmla="*/ 3331888 h 4730345"/>
              <a:gd name="connsiteX23" fmla="*/ 2014280 w 2264421"/>
              <a:gd name="connsiteY23" fmla="*/ 3421765 h 4730345"/>
              <a:gd name="connsiteX24" fmla="*/ 2057266 w 2264421"/>
              <a:gd name="connsiteY24" fmla="*/ 3507734 h 4730345"/>
              <a:gd name="connsiteX25" fmla="*/ 2022097 w 2264421"/>
              <a:gd name="connsiteY25" fmla="*/ 3597611 h 4730345"/>
              <a:gd name="connsiteX26" fmla="*/ 2022097 w 2264421"/>
              <a:gd name="connsiteY26" fmla="*/ 3894596 h 4730345"/>
              <a:gd name="connsiteX27" fmla="*/ 1959573 w 2264421"/>
              <a:gd name="connsiteY27" fmla="*/ 3597611 h 4730345"/>
              <a:gd name="connsiteX28" fmla="*/ 1873604 w 2264421"/>
              <a:gd name="connsiteY28" fmla="*/ 3660134 h 4730345"/>
              <a:gd name="connsiteX29" fmla="*/ 1869697 w 2264421"/>
              <a:gd name="connsiteY29" fmla="*/ 4086073 h 4730345"/>
              <a:gd name="connsiteX30" fmla="*/ 1818898 w 2264421"/>
              <a:gd name="connsiteY30" fmla="*/ 3972750 h 4730345"/>
              <a:gd name="connsiteX31" fmla="*/ 1818898 w 2264421"/>
              <a:gd name="connsiteY31" fmla="*/ 4312719 h 4730345"/>
              <a:gd name="connsiteX32" fmla="*/ 1752468 w 2264421"/>
              <a:gd name="connsiteY32" fmla="*/ 3863335 h 4730345"/>
              <a:gd name="connsiteX33" fmla="*/ 1607883 w 2264421"/>
              <a:gd name="connsiteY33" fmla="*/ 3269366 h 4730345"/>
              <a:gd name="connsiteX34" fmla="*/ 1768099 w 2264421"/>
              <a:gd name="connsiteY34" fmla="*/ 4668319 h 4730345"/>
              <a:gd name="connsiteX35" fmla="*/ 1420315 w 2264421"/>
              <a:gd name="connsiteY35" fmla="*/ 3519458 h 4730345"/>
              <a:gd name="connsiteX36" fmla="*/ 1412500 w 2264421"/>
              <a:gd name="connsiteY36" fmla="*/ 4265827 h 4730345"/>
              <a:gd name="connsiteX37" fmla="*/ 1342161 w 2264421"/>
              <a:gd name="connsiteY37" fmla="*/ 4015734 h 4730345"/>
              <a:gd name="connsiteX38" fmla="*/ 1342160 w 2264421"/>
              <a:gd name="connsiteY38" fmla="*/ 4429950 h 4730345"/>
              <a:gd name="connsiteX39" fmla="*/ 1181946 w 2264421"/>
              <a:gd name="connsiteY39" fmla="*/ 4132965 h 4730345"/>
              <a:gd name="connsiteX40" fmla="*/ 1045176 w 2264421"/>
              <a:gd name="connsiteY40" fmla="*/ 3824258 h 4730345"/>
              <a:gd name="connsiteX41" fmla="*/ 982653 w 2264421"/>
              <a:gd name="connsiteY41" fmla="*/ 3871150 h 4730345"/>
              <a:gd name="connsiteX42" fmla="*/ 978746 w 2264421"/>
              <a:gd name="connsiteY42" fmla="*/ 3968841 h 4730345"/>
              <a:gd name="connsiteX43" fmla="*/ 897548 w 2264421"/>
              <a:gd name="connsiteY43" fmla="*/ 3954987 h 4730345"/>
              <a:gd name="connsiteX44" fmla="*/ 836293 w 2264421"/>
              <a:gd name="connsiteY44" fmla="*/ 3800913 h 4730345"/>
              <a:gd name="connsiteX45" fmla="*/ 770978 w 2264421"/>
              <a:gd name="connsiteY45" fmla="*/ 4186861 h 4730345"/>
              <a:gd name="connsiteX46" fmla="*/ 687851 w 2264421"/>
              <a:gd name="connsiteY46" fmla="*/ 3854353 h 4730345"/>
              <a:gd name="connsiteX47" fmla="*/ 616599 w 2264421"/>
              <a:gd name="connsiteY47" fmla="*/ 4234363 h 4730345"/>
              <a:gd name="connsiteX48" fmla="*/ 449113 w 2264421"/>
              <a:gd name="connsiteY48" fmla="*/ 4124363 h 4730345"/>
              <a:gd name="connsiteX49" fmla="*/ 271836 w 2264421"/>
              <a:gd name="connsiteY49" fmla="*/ 2666694 h 4730345"/>
              <a:gd name="connsiteX50" fmla="*/ 296738 w 2264421"/>
              <a:gd name="connsiteY50" fmla="*/ 3858868 h 4730345"/>
              <a:gd name="connsiteX51" fmla="*/ 199413 w 2264421"/>
              <a:gd name="connsiteY51" fmla="*/ 2499770 h 4730345"/>
              <a:gd name="connsiteX52" fmla="*/ 141200 w 2264421"/>
              <a:gd name="connsiteY52" fmla="*/ 2792010 h 4730345"/>
              <a:gd name="connsiteX53" fmla="*/ 77048 w 2264421"/>
              <a:gd name="connsiteY53" fmla="*/ 2452269 h 4730345"/>
              <a:gd name="connsiteX54" fmla="*/ 21288 w 2264421"/>
              <a:gd name="connsiteY54" fmla="*/ 2659461 h 4730345"/>
              <a:gd name="connsiteX55" fmla="*/ 52521 w 2264421"/>
              <a:gd name="connsiteY55" fmla="*/ 1900862 h 4730345"/>
              <a:gd name="connsiteX56" fmla="*/ 117443 w 2264421"/>
              <a:gd name="connsiteY56"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026003 w 2264421"/>
              <a:gd name="connsiteY10" fmla="*/ 776258 h 4730345"/>
              <a:gd name="connsiteX11" fmla="*/ 2022096 w 2264421"/>
              <a:gd name="connsiteY11" fmla="*/ 877858 h 4730345"/>
              <a:gd name="connsiteX12" fmla="*/ 2119788 w 2264421"/>
              <a:gd name="connsiteY12" fmla="*/ 764534 h 4730345"/>
              <a:gd name="connsiteX13" fmla="*/ 2131511 w 2264421"/>
              <a:gd name="connsiteY13" fmla="*/ 858319 h 4730345"/>
              <a:gd name="connsiteX14" fmla="*/ 2174496 w 2264421"/>
              <a:gd name="connsiteY14" fmla="*/ 924750 h 4730345"/>
              <a:gd name="connsiteX15" fmla="*/ 2123696 w 2264421"/>
              <a:gd name="connsiteY15" fmla="*/ 963827 h 4730345"/>
              <a:gd name="connsiteX16" fmla="*/ 2115880 w 2264421"/>
              <a:gd name="connsiteY16" fmla="*/ 1299888 h 4730345"/>
              <a:gd name="connsiteX17" fmla="*/ 2182310 w 2264421"/>
              <a:gd name="connsiteY17" fmla="*/ 1186565 h 4730345"/>
              <a:gd name="connsiteX18" fmla="*/ 2201848 w 2264421"/>
              <a:gd name="connsiteY18" fmla="*/ 1464011 h 4730345"/>
              <a:gd name="connsiteX19" fmla="*/ 2264371 w 2264421"/>
              <a:gd name="connsiteY19" fmla="*/ 1514811 h 4730345"/>
              <a:gd name="connsiteX20" fmla="*/ 2240925 w 2264421"/>
              <a:gd name="connsiteY20" fmla="*/ 2175211 h 4730345"/>
              <a:gd name="connsiteX21" fmla="*/ 2115879 w 2264421"/>
              <a:gd name="connsiteY21" fmla="*/ 2483919 h 4730345"/>
              <a:gd name="connsiteX22" fmla="*/ 2068988 w 2264421"/>
              <a:gd name="connsiteY22" fmla="*/ 2894227 h 4730345"/>
              <a:gd name="connsiteX23" fmla="*/ 2049449 w 2264421"/>
              <a:gd name="connsiteY23" fmla="*/ 3331888 h 4730345"/>
              <a:gd name="connsiteX24" fmla="*/ 2014280 w 2264421"/>
              <a:gd name="connsiteY24" fmla="*/ 3421765 h 4730345"/>
              <a:gd name="connsiteX25" fmla="*/ 2057266 w 2264421"/>
              <a:gd name="connsiteY25" fmla="*/ 3507734 h 4730345"/>
              <a:gd name="connsiteX26" fmla="*/ 2022097 w 2264421"/>
              <a:gd name="connsiteY26" fmla="*/ 3597611 h 4730345"/>
              <a:gd name="connsiteX27" fmla="*/ 2022097 w 2264421"/>
              <a:gd name="connsiteY27" fmla="*/ 3894596 h 4730345"/>
              <a:gd name="connsiteX28" fmla="*/ 1959573 w 2264421"/>
              <a:gd name="connsiteY28" fmla="*/ 3597611 h 4730345"/>
              <a:gd name="connsiteX29" fmla="*/ 1873604 w 2264421"/>
              <a:gd name="connsiteY29" fmla="*/ 3660134 h 4730345"/>
              <a:gd name="connsiteX30" fmla="*/ 1869697 w 2264421"/>
              <a:gd name="connsiteY30" fmla="*/ 4086073 h 4730345"/>
              <a:gd name="connsiteX31" fmla="*/ 1818898 w 2264421"/>
              <a:gd name="connsiteY31" fmla="*/ 3972750 h 4730345"/>
              <a:gd name="connsiteX32" fmla="*/ 1818898 w 2264421"/>
              <a:gd name="connsiteY32" fmla="*/ 4312719 h 4730345"/>
              <a:gd name="connsiteX33" fmla="*/ 1752468 w 2264421"/>
              <a:gd name="connsiteY33" fmla="*/ 3863335 h 4730345"/>
              <a:gd name="connsiteX34" fmla="*/ 1607883 w 2264421"/>
              <a:gd name="connsiteY34" fmla="*/ 3269366 h 4730345"/>
              <a:gd name="connsiteX35" fmla="*/ 1768099 w 2264421"/>
              <a:gd name="connsiteY35" fmla="*/ 4668319 h 4730345"/>
              <a:gd name="connsiteX36" fmla="*/ 1420315 w 2264421"/>
              <a:gd name="connsiteY36" fmla="*/ 3519458 h 4730345"/>
              <a:gd name="connsiteX37" fmla="*/ 1412500 w 2264421"/>
              <a:gd name="connsiteY37" fmla="*/ 4265827 h 4730345"/>
              <a:gd name="connsiteX38" fmla="*/ 1342161 w 2264421"/>
              <a:gd name="connsiteY38" fmla="*/ 4015734 h 4730345"/>
              <a:gd name="connsiteX39" fmla="*/ 1342160 w 2264421"/>
              <a:gd name="connsiteY39" fmla="*/ 4429950 h 4730345"/>
              <a:gd name="connsiteX40" fmla="*/ 1181946 w 2264421"/>
              <a:gd name="connsiteY40" fmla="*/ 4132965 h 4730345"/>
              <a:gd name="connsiteX41" fmla="*/ 1045176 w 2264421"/>
              <a:gd name="connsiteY41" fmla="*/ 3824258 h 4730345"/>
              <a:gd name="connsiteX42" fmla="*/ 982653 w 2264421"/>
              <a:gd name="connsiteY42" fmla="*/ 3871150 h 4730345"/>
              <a:gd name="connsiteX43" fmla="*/ 978746 w 2264421"/>
              <a:gd name="connsiteY43" fmla="*/ 3968841 h 4730345"/>
              <a:gd name="connsiteX44" fmla="*/ 897548 w 2264421"/>
              <a:gd name="connsiteY44" fmla="*/ 3954987 h 4730345"/>
              <a:gd name="connsiteX45" fmla="*/ 836293 w 2264421"/>
              <a:gd name="connsiteY45" fmla="*/ 3800913 h 4730345"/>
              <a:gd name="connsiteX46" fmla="*/ 770978 w 2264421"/>
              <a:gd name="connsiteY46" fmla="*/ 4186861 h 4730345"/>
              <a:gd name="connsiteX47" fmla="*/ 687851 w 2264421"/>
              <a:gd name="connsiteY47" fmla="*/ 3854353 h 4730345"/>
              <a:gd name="connsiteX48" fmla="*/ 616599 w 2264421"/>
              <a:gd name="connsiteY48" fmla="*/ 4234363 h 4730345"/>
              <a:gd name="connsiteX49" fmla="*/ 449113 w 2264421"/>
              <a:gd name="connsiteY49" fmla="*/ 4124363 h 4730345"/>
              <a:gd name="connsiteX50" fmla="*/ 271836 w 2264421"/>
              <a:gd name="connsiteY50" fmla="*/ 2666694 h 4730345"/>
              <a:gd name="connsiteX51" fmla="*/ 296738 w 2264421"/>
              <a:gd name="connsiteY51" fmla="*/ 3858868 h 4730345"/>
              <a:gd name="connsiteX52" fmla="*/ 199413 w 2264421"/>
              <a:gd name="connsiteY52" fmla="*/ 2499770 h 4730345"/>
              <a:gd name="connsiteX53" fmla="*/ 141200 w 2264421"/>
              <a:gd name="connsiteY53" fmla="*/ 2792010 h 4730345"/>
              <a:gd name="connsiteX54" fmla="*/ 77048 w 2264421"/>
              <a:gd name="connsiteY54" fmla="*/ 2452269 h 4730345"/>
              <a:gd name="connsiteX55" fmla="*/ 21288 w 2264421"/>
              <a:gd name="connsiteY55" fmla="*/ 2659461 h 4730345"/>
              <a:gd name="connsiteX56" fmla="*/ 52521 w 2264421"/>
              <a:gd name="connsiteY56" fmla="*/ 1900862 h 4730345"/>
              <a:gd name="connsiteX57" fmla="*/ 117443 w 2264421"/>
              <a:gd name="connsiteY57"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916588 w 2264421"/>
              <a:gd name="connsiteY10" fmla="*/ 823150 h 4730345"/>
              <a:gd name="connsiteX11" fmla="*/ 2026003 w 2264421"/>
              <a:gd name="connsiteY11" fmla="*/ 776258 h 4730345"/>
              <a:gd name="connsiteX12" fmla="*/ 2022096 w 2264421"/>
              <a:gd name="connsiteY12" fmla="*/ 877858 h 4730345"/>
              <a:gd name="connsiteX13" fmla="*/ 2119788 w 2264421"/>
              <a:gd name="connsiteY13" fmla="*/ 764534 h 4730345"/>
              <a:gd name="connsiteX14" fmla="*/ 2131511 w 2264421"/>
              <a:gd name="connsiteY14" fmla="*/ 858319 h 4730345"/>
              <a:gd name="connsiteX15" fmla="*/ 2174496 w 2264421"/>
              <a:gd name="connsiteY15" fmla="*/ 924750 h 4730345"/>
              <a:gd name="connsiteX16" fmla="*/ 2123696 w 2264421"/>
              <a:gd name="connsiteY16" fmla="*/ 963827 h 4730345"/>
              <a:gd name="connsiteX17" fmla="*/ 2115880 w 2264421"/>
              <a:gd name="connsiteY17" fmla="*/ 1299888 h 4730345"/>
              <a:gd name="connsiteX18" fmla="*/ 2182310 w 2264421"/>
              <a:gd name="connsiteY18" fmla="*/ 1186565 h 4730345"/>
              <a:gd name="connsiteX19" fmla="*/ 2201848 w 2264421"/>
              <a:gd name="connsiteY19" fmla="*/ 1464011 h 4730345"/>
              <a:gd name="connsiteX20" fmla="*/ 2264371 w 2264421"/>
              <a:gd name="connsiteY20" fmla="*/ 1514811 h 4730345"/>
              <a:gd name="connsiteX21" fmla="*/ 2240925 w 2264421"/>
              <a:gd name="connsiteY21" fmla="*/ 2175211 h 4730345"/>
              <a:gd name="connsiteX22" fmla="*/ 2115879 w 2264421"/>
              <a:gd name="connsiteY22" fmla="*/ 2483919 h 4730345"/>
              <a:gd name="connsiteX23" fmla="*/ 2068988 w 2264421"/>
              <a:gd name="connsiteY23" fmla="*/ 2894227 h 4730345"/>
              <a:gd name="connsiteX24" fmla="*/ 2049449 w 2264421"/>
              <a:gd name="connsiteY24" fmla="*/ 3331888 h 4730345"/>
              <a:gd name="connsiteX25" fmla="*/ 2014280 w 2264421"/>
              <a:gd name="connsiteY25" fmla="*/ 3421765 h 4730345"/>
              <a:gd name="connsiteX26" fmla="*/ 2057266 w 2264421"/>
              <a:gd name="connsiteY26" fmla="*/ 3507734 h 4730345"/>
              <a:gd name="connsiteX27" fmla="*/ 2022097 w 2264421"/>
              <a:gd name="connsiteY27" fmla="*/ 3597611 h 4730345"/>
              <a:gd name="connsiteX28" fmla="*/ 2022097 w 2264421"/>
              <a:gd name="connsiteY28" fmla="*/ 3894596 h 4730345"/>
              <a:gd name="connsiteX29" fmla="*/ 1959573 w 2264421"/>
              <a:gd name="connsiteY29" fmla="*/ 3597611 h 4730345"/>
              <a:gd name="connsiteX30" fmla="*/ 1873604 w 2264421"/>
              <a:gd name="connsiteY30" fmla="*/ 3660134 h 4730345"/>
              <a:gd name="connsiteX31" fmla="*/ 1869697 w 2264421"/>
              <a:gd name="connsiteY31" fmla="*/ 4086073 h 4730345"/>
              <a:gd name="connsiteX32" fmla="*/ 1818898 w 2264421"/>
              <a:gd name="connsiteY32" fmla="*/ 3972750 h 4730345"/>
              <a:gd name="connsiteX33" fmla="*/ 1818898 w 2264421"/>
              <a:gd name="connsiteY33" fmla="*/ 4312719 h 4730345"/>
              <a:gd name="connsiteX34" fmla="*/ 1752468 w 2264421"/>
              <a:gd name="connsiteY34" fmla="*/ 3863335 h 4730345"/>
              <a:gd name="connsiteX35" fmla="*/ 1607883 w 2264421"/>
              <a:gd name="connsiteY35" fmla="*/ 3269366 h 4730345"/>
              <a:gd name="connsiteX36" fmla="*/ 1768099 w 2264421"/>
              <a:gd name="connsiteY36" fmla="*/ 4668319 h 4730345"/>
              <a:gd name="connsiteX37" fmla="*/ 1420315 w 2264421"/>
              <a:gd name="connsiteY37" fmla="*/ 3519458 h 4730345"/>
              <a:gd name="connsiteX38" fmla="*/ 1412500 w 2264421"/>
              <a:gd name="connsiteY38" fmla="*/ 4265827 h 4730345"/>
              <a:gd name="connsiteX39" fmla="*/ 1342161 w 2264421"/>
              <a:gd name="connsiteY39" fmla="*/ 4015734 h 4730345"/>
              <a:gd name="connsiteX40" fmla="*/ 1342160 w 2264421"/>
              <a:gd name="connsiteY40" fmla="*/ 4429950 h 4730345"/>
              <a:gd name="connsiteX41" fmla="*/ 1181946 w 2264421"/>
              <a:gd name="connsiteY41" fmla="*/ 4132965 h 4730345"/>
              <a:gd name="connsiteX42" fmla="*/ 1045176 w 2264421"/>
              <a:gd name="connsiteY42" fmla="*/ 3824258 h 4730345"/>
              <a:gd name="connsiteX43" fmla="*/ 982653 w 2264421"/>
              <a:gd name="connsiteY43" fmla="*/ 3871150 h 4730345"/>
              <a:gd name="connsiteX44" fmla="*/ 978746 w 2264421"/>
              <a:gd name="connsiteY44" fmla="*/ 3968841 h 4730345"/>
              <a:gd name="connsiteX45" fmla="*/ 897548 w 2264421"/>
              <a:gd name="connsiteY45" fmla="*/ 3954987 h 4730345"/>
              <a:gd name="connsiteX46" fmla="*/ 836293 w 2264421"/>
              <a:gd name="connsiteY46" fmla="*/ 3800913 h 4730345"/>
              <a:gd name="connsiteX47" fmla="*/ 770978 w 2264421"/>
              <a:gd name="connsiteY47" fmla="*/ 4186861 h 4730345"/>
              <a:gd name="connsiteX48" fmla="*/ 687851 w 2264421"/>
              <a:gd name="connsiteY48" fmla="*/ 3854353 h 4730345"/>
              <a:gd name="connsiteX49" fmla="*/ 616599 w 2264421"/>
              <a:gd name="connsiteY49" fmla="*/ 4234363 h 4730345"/>
              <a:gd name="connsiteX50" fmla="*/ 449113 w 2264421"/>
              <a:gd name="connsiteY50" fmla="*/ 4124363 h 4730345"/>
              <a:gd name="connsiteX51" fmla="*/ 271836 w 2264421"/>
              <a:gd name="connsiteY51" fmla="*/ 2666694 h 4730345"/>
              <a:gd name="connsiteX52" fmla="*/ 296738 w 2264421"/>
              <a:gd name="connsiteY52" fmla="*/ 3858868 h 4730345"/>
              <a:gd name="connsiteX53" fmla="*/ 199413 w 2264421"/>
              <a:gd name="connsiteY53" fmla="*/ 2499770 h 4730345"/>
              <a:gd name="connsiteX54" fmla="*/ 141200 w 2264421"/>
              <a:gd name="connsiteY54" fmla="*/ 2792010 h 4730345"/>
              <a:gd name="connsiteX55" fmla="*/ 77048 w 2264421"/>
              <a:gd name="connsiteY55" fmla="*/ 2452269 h 4730345"/>
              <a:gd name="connsiteX56" fmla="*/ 21288 w 2264421"/>
              <a:gd name="connsiteY56" fmla="*/ 2659461 h 4730345"/>
              <a:gd name="connsiteX57" fmla="*/ 52521 w 2264421"/>
              <a:gd name="connsiteY57" fmla="*/ 1900862 h 4730345"/>
              <a:gd name="connsiteX58" fmla="*/ 117443 w 2264421"/>
              <a:gd name="connsiteY58"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1002904 h 4730345"/>
              <a:gd name="connsiteX11" fmla="*/ 1916588 w 2264421"/>
              <a:gd name="connsiteY11" fmla="*/ 823150 h 4730345"/>
              <a:gd name="connsiteX12" fmla="*/ 2026003 w 2264421"/>
              <a:gd name="connsiteY12" fmla="*/ 776258 h 4730345"/>
              <a:gd name="connsiteX13" fmla="*/ 2022096 w 2264421"/>
              <a:gd name="connsiteY13" fmla="*/ 877858 h 4730345"/>
              <a:gd name="connsiteX14" fmla="*/ 2119788 w 2264421"/>
              <a:gd name="connsiteY14" fmla="*/ 764534 h 4730345"/>
              <a:gd name="connsiteX15" fmla="*/ 2131511 w 2264421"/>
              <a:gd name="connsiteY15" fmla="*/ 858319 h 4730345"/>
              <a:gd name="connsiteX16" fmla="*/ 2174496 w 2264421"/>
              <a:gd name="connsiteY16" fmla="*/ 924750 h 4730345"/>
              <a:gd name="connsiteX17" fmla="*/ 2123696 w 2264421"/>
              <a:gd name="connsiteY17" fmla="*/ 963827 h 4730345"/>
              <a:gd name="connsiteX18" fmla="*/ 2115880 w 2264421"/>
              <a:gd name="connsiteY18" fmla="*/ 1299888 h 4730345"/>
              <a:gd name="connsiteX19" fmla="*/ 2182310 w 2264421"/>
              <a:gd name="connsiteY19" fmla="*/ 1186565 h 4730345"/>
              <a:gd name="connsiteX20" fmla="*/ 2201848 w 2264421"/>
              <a:gd name="connsiteY20" fmla="*/ 1464011 h 4730345"/>
              <a:gd name="connsiteX21" fmla="*/ 2264371 w 2264421"/>
              <a:gd name="connsiteY21" fmla="*/ 1514811 h 4730345"/>
              <a:gd name="connsiteX22" fmla="*/ 2240925 w 2264421"/>
              <a:gd name="connsiteY22" fmla="*/ 2175211 h 4730345"/>
              <a:gd name="connsiteX23" fmla="*/ 2115879 w 2264421"/>
              <a:gd name="connsiteY23" fmla="*/ 2483919 h 4730345"/>
              <a:gd name="connsiteX24" fmla="*/ 2068988 w 2264421"/>
              <a:gd name="connsiteY24" fmla="*/ 2894227 h 4730345"/>
              <a:gd name="connsiteX25" fmla="*/ 2049449 w 2264421"/>
              <a:gd name="connsiteY25" fmla="*/ 3331888 h 4730345"/>
              <a:gd name="connsiteX26" fmla="*/ 2014280 w 2264421"/>
              <a:gd name="connsiteY26" fmla="*/ 3421765 h 4730345"/>
              <a:gd name="connsiteX27" fmla="*/ 2057266 w 2264421"/>
              <a:gd name="connsiteY27" fmla="*/ 3507734 h 4730345"/>
              <a:gd name="connsiteX28" fmla="*/ 2022097 w 2264421"/>
              <a:gd name="connsiteY28" fmla="*/ 3597611 h 4730345"/>
              <a:gd name="connsiteX29" fmla="*/ 2022097 w 2264421"/>
              <a:gd name="connsiteY29" fmla="*/ 3894596 h 4730345"/>
              <a:gd name="connsiteX30" fmla="*/ 1959573 w 2264421"/>
              <a:gd name="connsiteY30" fmla="*/ 3597611 h 4730345"/>
              <a:gd name="connsiteX31" fmla="*/ 1873604 w 2264421"/>
              <a:gd name="connsiteY31" fmla="*/ 3660134 h 4730345"/>
              <a:gd name="connsiteX32" fmla="*/ 1869697 w 2264421"/>
              <a:gd name="connsiteY32" fmla="*/ 4086073 h 4730345"/>
              <a:gd name="connsiteX33" fmla="*/ 1818898 w 2264421"/>
              <a:gd name="connsiteY33" fmla="*/ 3972750 h 4730345"/>
              <a:gd name="connsiteX34" fmla="*/ 1818898 w 2264421"/>
              <a:gd name="connsiteY34" fmla="*/ 4312719 h 4730345"/>
              <a:gd name="connsiteX35" fmla="*/ 1752468 w 2264421"/>
              <a:gd name="connsiteY35" fmla="*/ 3863335 h 4730345"/>
              <a:gd name="connsiteX36" fmla="*/ 1607883 w 2264421"/>
              <a:gd name="connsiteY36" fmla="*/ 3269366 h 4730345"/>
              <a:gd name="connsiteX37" fmla="*/ 1768099 w 2264421"/>
              <a:gd name="connsiteY37" fmla="*/ 4668319 h 4730345"/>
              <a:gd name="connsiteX38" fmla="*/ 1420315 w 2264421"/>
              <a:gd name="connsiteY38" fmla="*/ 3519458 h 4730345"/>
              <a:gd name="connsiteX39" fmla="*/ 1412500 w 2264421"/>
              <a:gd name="connsiteY39" fmla="*/ 4265827 h 4730345"/>
              <a:gd name="connsiteX40" fmla="*/ 1342161 w 2264421"/>
              <a:gd name="connsiteY40" fmla="*/ 4015734 h 4730345"/>
              <a:gd name="connsiteX41" fmla="*/ 1342160 w 2264421"/>
              <a:gd name="connsiteY41" fmla="*/ 4429950 h 4730345"/>
              <a:gd name="connsiteX42" fmla="*/ 1181946 w 2264421"/>
              <a:gd name="connsiteY42" fmla="*/ 4132965 h 4730345"/>
              <a:gd name="connsiteX43" fmla="*/ 1045176 w 2264421"/>
              <a:gd name="connsiteY43" fmla="*/ 3824258 h 4730345"/>
              <a:gd name="connsiteX44" fmla="*/ 982653 w 2264421"/>
              <a:gd name="connsiteY44" fmla="*/ 3871150 h 4730345"/>
              <a:gd name="connsiteX45" fmla="*/ 978746 w 2264421"/>
              <a:gd name="connsiteY45" fmla="*/ 3968841 h 4730345"/>
              <a:gd name="connsiteX46" fmla="*/ 897548 w 2264421"/>
              <a:gd name="connsiteY46" fmla="*/ 3954987 h 4730345"/>
              <a:gd name="connsiteX47" fmla="*/ 836293 w 2264421"/>
              <a:gd name="connsiteY47" fmla="*/ 3800913 h 4730345"/>
              <a:gd name="connsiteX48" fmla="*/ 770978 w 2264421"/>
              <a:gd name="connsiteY48" fmla="*/ 4186861 h 4730345"/>
              <a:gd name="connsiteX49" fmla="*/ 687851 w 2264421"/>
              <a:gd name="connsiteY49" fmla="*/ 3854353 h 4730345"/>
              <a:gd name="connsiteX50" fmla="*/ 616599 w 2264421"/>
              <a:gd name="connsiteY50" fmla="*/ 4234363 h 4730345"/>
              <a:gd name="connsiteX51" fmla="*/ 449113 w 2264421"/>
              <a:gd name="connsiteY51" fmla="*/ 4124363 h 4730345"/>
              <a:gd name="connsiteX52" fmla="*/ 271836 w 2264421"/>
              <a:gd name="connsiteY52" fmla="*/ 2666694 h 4730345"/>
              <a:gd name="connsiteX53" fmla="*/ 296738 w 2264421"/>
              <a:gd name="connsiteY53" fmla="*/ 3858868 h 4730345"/>
              <a:gd name="connsiteX54" fmla="*/ 199413 w 2264421"/>
              <a:gd name="connsiteY54" fmla="*/ 2499770 h 4730345"/>
              <a:gd name="connsiteX55" fmla="*/ 141200 w 2264421"/>
              <a:gd name="connsiteY55" fmla="*/ 2792010 h 4730345"/>
              <a:gd name="connsiteX56" fmla="*/ 77048 w 2264421"/>
              <a:gd name="connsiteY56" fmla="*/ 2452269 h 4730345"/>
              <a:gd name="connsiteX57" fmla="*/ 21288 w 2264421"/>
              <a:gd name="connsiteY57" fmla="*/ 2659461 h 4730345"/>
              <a:gd name="connsiteX58" fmla="*/ 52521 w 2264421"/>
              <a:gd name="connsiteY58" fmla="*/ 1900862 h 4730345"/>
              <a:gd name="connsiteX59" fmla="*/ 117443 w 2264421"/>
              <a:gd name="connsiteY59"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28311 w 2264421"/>
              <a:gd name="connsiteY10" fmla="*/ 670750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862462 w 2264421"/>
              <a:gd name="connsiteY9" fmla="*/ 523789 h 4730345"/>
              <a:gd name="connsiteX10" fmla="*/ 1928311 w 2264421"/>
              <a:gd name="connsiteY10" fmla="*/ 670750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846249 w 2264421"/>
              <a:gd name="connsiteY9" fmla="*/ 420658 h 4730345"/>
              <a:gd name="connsiteX10" fmla="*/ 1862462 w 2264421"/>
              <a:gd name="connsiteY10" fmla="*/ 523789 h 4730345"/>
              <a:gd name="connsiteX11" fmla="*/ 1928311 w 2264421"/>
              <a:gd name="connsiteY11" fmla="*/ 670750 h 4730345"/>
              <a:gd name="connsiteX12" fmla="*/ 1889234 w 2264421"/>
              <a:gd name="connsiteY12" fmla="*/ 780165 h 4730345"/>
              <a:gd name="connsiteX13" fmla="*/ 1889234 w 2264421"/>
              <a:gd name="connsiteY13" fmla="*/ 1002904 h 4730345"/>
              <a:gd name="connsiteX14" fmla="*/ 1916588 w 2264421"/>
              <a:gd name="connsiteY14" fmla="*/ 823150 h 4730345"/>
              <a:gd name="connsiteX15" fmla="*/ 2026003 w 2264421"/>
              <a:gd name="connsiteY15" fmla="*/ 776258 h 4730345"/>
              <a:gd name="connsiteX16" fmla="*/ 2022096 w 2264421"/>
              <a:gd name="connsiteY16" fmla="*/ 877858 h 4730345"/>
              <a:gd name="connsiteX17" fmla="*/ 2119788 w 2264421"/>
              <a:gd name="connsiteY17" fmla="*/ 764534 h 4730345"/>
              <a:gd name="connsiteX18" fmla="*/ 2131511 w 2264421"/>
              <a:gd name="connsiteY18" fmla="*/ 858319 h 4730345"/>
              <a:gd name="connsiteX19" fmla="*/ 2174496 w 2264421"/>
              <a:gd name="connsiteY19" fmla="*/ 924750 h 4730345"/>
              <a:gd name="connsiteX20" fmla="*/ 2123696 w 2264421"/>
              <a:gd name="connsiteY20" fmla="*/ 963827 h 4730345"/>
              <a:gd name="connsiteX21" fmla="*/ 2115880 w 2264421"/>
              <a:gd name="connsiteY21" fmla="*/ 1299888 h 4730345"/>
              <a:gd name="connsiteX22" fmla="*/ 2182310 w 2264421"/>
              <a:gd name="connsiteY22" fmla="*/ 1186565 h 4730345"/>
              <a:gd name="connsiteX23" fmla="*/ 2201848 w 2264421"/>
              <a:gd name="connsiteY23" fmla="*/ 1464011 h 4730345"/>
              <a:gd name="connsiteX24" fmla="*/ 2264371 w 2264421"/>
              <a:gd name="connsiteY24" fmla="*/ 1514811 h 4730345"/>
              <a:gd name="connsiteX25" fmla="*/ 2240925 w 2264421"/>
              <a:gd name="connsiteY25" fmla="*/ 2175211 h 4730345"/>
              <a:gd name="connsiteX26" fmla="*/ 2115879 w 2264421"/>
              <a:gd name="connsiteY26" fmla="*/ 2483919 h 4730345"/>
              <a:gd name="connsiteX27" fmla="*/ 2068988 w 2264421"/>
              <a:gd name="connsiteY27" fmla="*/ 2894227 h 4730345"/>
              <a:gd name="connsiteX28" fmla="*/ 2049449 w 2264421"/>
              <a:gd name="connsiteY28" fmla="*/ 3331888 h 4730345"/>
              <a:gd name="connsiteX29" fmla="*/ 2014280 w 2264421"/>
              <a:gd name="connsiteY29" fmla="*/ 3421765 h 4730345"/>
              <a:gd name="connsiteX30" fmla="*/ 2057266 w 2264421"/>
              <a:gd name="connsiteY30" fmla="*/ 3507734 h 4730345"/>
              <a:gd name="connsiteX31" fmla="*/ 2022097 w 2264421"/>
              <a:gd name="connsiteY31" fmla="*/ 3597611 h 4730345"/>
              <a:gd name="connsiteX32" fmla="*/ 2022097 w 2264421"/>
              <a:gd name="connsiteY32" fmla="*/ 3894596 h 4730345"/>
              <a:gd name="connsiteX33" fmla="*/ 1959573 w 2264421"/>
              <a:gd name="connsiteY33" fmla="*/ 3597611 h 4730345"/>
              <a:gd name="connsiteX34" fmla="*/ 1873604 w 2264421"/>
              <a:gd name="connsiteY34" fmla="*/ 3660134 h 4730345"/>
              <a:gd name="connsiteX35" fmla="*/ 1869697 w 2264421"/>
              <a:gd name="connsiteY35" fmla="*/ 4086073 h 4730345"/>
              <a:gd name="connsiteX36" fmla="*/ 1818898 w 2264421"/>
              <a:gd name="connsiteY36" fmla="*/ 3972750 h 4730345"/>
              <a:gd name="connsiteX37" fmla="*/ 1818898 w 2264421"/>
              <a:gd name="connsiteY37" fmla="*/ 4312719 h 4730345"/>
              <a:gd name="connsiteX38" fmla="*/ 1752468 w 2264421"/>
              <a:gd name="connsiteY38" fmla="*/ 3863335 h 4730345"/>
              <a:gd name="connsiteX39" fmla="*/ 1607883 w 2264421"/>
              <a:gd name="connsiteY39" fmla="*/ 3269366 h 4730345"/>
              <a:gd name="connsiteX40" fmla="*/ 1768099 w 2264421"/>
              <a:gd name="connsiteY40" fmla="*/ 4668319 h 4730345"/>
              <a:gd name="connsiteX41" fmla="*/ 1420315 w 2264421"/>
              <a:gd name="connsiteY41" fmla="*/ 3519458 h 4730345"/>
              <a:gd name="connsiteX42" fmla="*/ 1412500 w 2264421"/>
              <a:gd name="connsiteY42" fmla="*/ 4265827 h 4730345"/>
              <a:gd name="connsiteX43" fmla="*/ 1342161 w 2264421"/>
              <a:gd name="connsiteY43" fmla="*/ 4015734 h 4730345"/>
              <a:gd name="connsiteX44" fmla="*/ 1342160 w 2264421"/>
              <a:gd name="connsiteY44" fmla="*/ 4429950 h 4730345"/>
              <a:gd name="connsiteX45" fmla="*/ 1181946 w 2264421"/>
              <a:gd name="connsiteY45" fmla="*/ 4132965 h 4730345"/>
              <a:gd name="connsiteX46" fmla="*/ 1045176 w 2264421"/>
              <a:gd name="connsiteY46" fmla="*/ 3824258 h 4730345"/>
              <a:gd name="connsiteX47" fmla="*/ 982653 w 2264421"/>
              <a:gd name="connsiteY47" fmla="*/ 3871150 h 4730345"/>
              <a:gd name="connsiteX48" fmla="*/ 978746 w 2264421"/>
              <a:gd name="connsiteY48" fmla="*/ 3968841 h 4730345"/>
              <a:gd name="connsiteX49" fmla="*/ 897548 w 2264421"/>
              <a:gd name="connsiteY49" fmla="*/ 3954987 h 4730345"/>
              <a:gd name="connsiteX50" fmla="*/ 836293 w 2264421"/>
              <a:gd name="connsiteY50" fmla="*/ 3800913 h 4730345"/>
              <a:gd name="connsiteX51" fmla="*/ 770978 w 2264421"/>
              <a:gd name="connsiteY51" fmla="*/ 4186861 h 4730345"/>
              <a:gd name="connsiteX52" fmla="*/ 687851 w 2264421"/>
              <a:gd name="connsiteY52" fmla="*/ 3854353 h 4730345"/>
              <a:gd name="connsiteX53" fmla="*/ 616599 w 2264421"/>
              <a:gd name="connsiteY53" fmla="*/ 4234363 h 4730345"/>
              <a:gd name="connsiteX54" fmla="*/ 449113 w 2264421"/>
              <a:gd name="connsiteY54" fmla="*/ 4124363 h 4730345"/>
              <a:gd name="connsiteX55" fmla="*/ 271836 w 2264421"/>
              <a:gd name="connsiteY55" fmla="*/ 2666694 h 4730345"/>
              <a:gd name="connsiteX56" fmla="*/ 296738 w 2264421"/>
              <a:gd name="connsiteY56" fmla="*/ 3858868 h 4730345"/>
              <a:gd name="connsiteX57" fmla="*/ 199413 w 2264421"/>
              <a:gd name="connsiteY57" fmla="*/ 2499770 h 4730345"/>
              <a:gd name="connsiteX58" fmla="*/ 141200 w 2264421"/>
              <a:gd name="connsiteY58" fmla="*/ 2792010 h 4730345"/>
              <a:gd name="connsiteX59" fmla="*/ 77048 w 2264421"/>
              <a:gd name="connsiteY59" fmla="*/ 2452269 h 4730345"/>
              <a:gd name="connsiteX60" fmla="*/ 21288 w 2264421"/>
              <a:gd name="connsiteY60" fmla="*/ 2659461 h 4730345"/>
              <a:gd name="connsiteX61" fmla="*/ 52521 w 2264421"/>
              <a:gd name="connsiteY61" fmla="*/ 1900862 h 4730345"/>
              <a:gd name="connsiteX62" fmla="*/ 117443 w 2264421"/>
              <a:gd name="connsiteY62"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760280 w 2264421"/>
              <a:gd name="connsiteY9" fmla="*/ 545704 h 4730345"/>
              <a:gd name="connsiteX10" fmla="*/ 1846249 w 2264421"/>
              <a:gd name="connsiteY10" fmla="*/ 420658 h 4730345"/>
              <a:gd name="connsiteX11" fmla="*/ 1862462 w 2264421"/>
              <a:gd name="connsiteY11" fmla="*/ 523789 h 4730345"/>
              <a:gd name="connsiteX12" fmla="*/ 1928311 w 2264421"/>
              <a:gd name="connsiteY12" fmla="*/ 670750 h 4730345"/>
              <a:gd name="connsiteX13" fmla="*/ 1889234 w 2264421"/>
              <a:gd name="connsiteY13" fmla="*/ 780165 h 4730345"/>
              <a:gd name="connsiteX14" fmla="*/ 1889234 w 2264421"/>
              <a:gd name="connsiteY14" fmla="*/ 1002904 h 4730345"/>
              <a:gd name="connsiteX15" fmla="*/ 1916588 w 2264421"/>
              <a:gd name="connsiteY15" fmla="*/ 823150 h 4730345"/>
              <a:gd name="connsiteX16" fmla="*/ 2026003 w 2264421"/>
              <a:gd name="connsiteY16" fmla="*/ 776258 h 4730345"/>
              <a:gd name="connsiteX17" fmla="*/ 2022096 w 2264421"/>
              <a:gd name="connsiteY17" fmla="*/ 877858 h 4730345"/>
              <a:gd name="connsiteX18" fmla="*/ 2119788 w 2264421"/>
              <a:gd name="connsiteY18" fmla="*/ 764534 h 4730345"/>
              <a:gd name="connsiteX19" fmla="*/ 2131511 w 2264421"/>
              <a:gd name="connsiteY19" fmla="*/ 858319 h 4730345"/>
              <a:gd name="connsiteX20" fmla="*/ 2174496 w 2264421"/>
              <a:gd name="connsiteY20" fmla="*/ 924750 h 4730345"/>
              <a:gd name="connsiteX21" fmla="*/ 2123696 w 2264421"/>
              <a:gd name="connsiteY21" fmla="*/ 963827 h 4730345"/>
              <a:gd name="connsiteX22" fmla="*/ 2115880 w 2264421"/>
              <a:gd name="connsiteY22" fmla="*/ 1299888 h 4730345"/>
              <a:gd name="connsiteX23" fmla="*/ 2182310 w 2264421"/>
              <a:gd name="connsiteY23" fmla="*/ 1186565 h 4730345"/>
              <a:gd name="connsiteX24" fmla="*/ 2201848 w 2264421"/>
              <a:gd name="connsiteY24" fmla="*/ 1464011 h 4730345"/>
              <a:gd name="connsiteX25" fmla="*/ 2264371 w 2264421"/>
              <a:gd name="connsiteY25" fmla="*/ 1514811 h 4730345"/>
              <a:gd name="connsiteX26" fmla="*/ 2240925 w 2264421"/>
              <a:gd name="connsiteY26" fmla="*/ 2175211 h 4730345"/>
              <a:gd name="connsiteX27" fmla="*/ 2115879 w 2264421"/>
              <a:gd name="connsiteY27" fmla="*/ 2483919 h 4730345"/>
              <a:gd name="connsiteX28" fmla="*/ 2068988 w 2264421"/>
              <a:gd name="connsiteY28" fmla="*/ 2894227 h 4730345"/>
              <a:gd name="connsiteX29" fmla="*/ 2049449 w 2264421"/>
              <a:gd name="connsiteY29" fmla="*/ 3331888 h 4730345"/>
              <a:gd name="connsiteX30" fmla="*/ 2014280 w 2264421"/>
              <a:gd name="connsiteY30" fmla="*/ 3421765 h 4730345"/>
              <a:gd name="connsiteX31" fmla="*/ 2057266 w 2264421"/>
              <a:gd name="connsiteY31" fmla="*/ 3507734 h 4730345"/>
              <a:gd name="connsiteX32" fmla="*/ 2022097 w 2264421"/>
              <a:gd name="connsiteY32" fmla="*/ 3597611 h 4730345"/>
              <a:gd name="connsiteX33" fmla="*/ 2022097 w 2264421"/>
              <a:gd name="connsiteY33" fmla="*/ 3894596 h 4730345"/>
              <a:gd name="connsiteX34" fmla="*/ 1959573 w 2264421"/>
              <a:gd name="connsiteY34" fmla="*/ 3597611 h 4730345"/>
              <a:gd name="connsiteX35" fmla="*/ 1873604 w 2264421"/>
              <a:gd name="connsiteY35" fmla="*/ 3660134 h 4730345"/>
              <a:gd name="connsiteX36" fmla="*/ 1869697 w 2264421"/>
              <a:gd name="connsiteY36" fmla="*/ 4086073 h 4730345"/>
              <a:gd name="connsiteX37" fmla="*/ 1818898 w 2264421"/>
              <a:gd name="connsiteY37" fmla="*/ 3972750 h 4730345"/>
              <a:gd name="connsiteX38" fmla="*/ 1818898 w 2264421"/>
              <a:gd name="connsiteY38" fmla="*/ 4312719 h 4730345"/>
              <a:gd name="connsiteX39" fmla="*/ 1752468 w 2264421"/>
              <a:gd name="connsiteY39" fmla="*/ 3863335 h 4730345"/>
              <a:gd name="connsiteX40" fmla="*/ 1607883 w 2264421"/>
              <a:gd name="connsiteY40" fmla="*/ 3269366 h 4730345"/>
              <a:gd name="connsiteX41" fmla="*/ 1768099 w 2264421"/>
              <a:gd name="connsiteY41" fmla="*/ 4668319 h 4730345"/>
              <a:gd name="connsiteX42" fmla="*/ 1420315 w 2264421"/>
              <a:gd name="connsiteY42" fmla="*/ 3519458 h 4730345"/>
              <a:gd name="connsiteX43" fmla="*/ 1412500 w 2264421"/>
              <a:gd name="connsiteY43" fmla="*/ 4265827 h 4730345"/>
              <a:gd name="connsiteX44" fmla="*/ 1342161 w 2264421"/>
              <a:gd name="connsiteY44" fmla="*/ 4015734 h 4730345"/>
              <a:gd name="connsiteX45" fmla="*/ 1342160 w 2264421"/>
              <a:gd name="connsiteY45" fmla="*/ 4429950 h 4730345"/>
              <a:gd name="connsiteX46" fmla="*/ 1181946 w 2264421"/>
              <a:gd name="connsiteY46" fmla="*/ 4132965 h 4730345"/>
              <a:gd name="connsiteX47" fmla="*/ 1045176 w 2264421"/>
              <a:gd name="connsiteY47" fmla="*/ 3824258 h 4730345"/>
              <a:gd name="connsiteX48" fmla="*/ 982653 w 2264421"/>
              <a:gd name="connsiteY48" fmla="*/ 3871150 h 4730345"/>
              <a:gd name="connsiteX49" fmla="*/ 978746 w 2264421"/>
              <a:gd name="connsiteY49" fmla="*/ 3968841 h 4730345"/>
              <a:gd name="connsiteX50" fmla="*/ 897548 w 2264421"/>
              <a:gd name="connsiteY50" fmla="*/ 3954987 h 4730345"/>
              <a:gd name="connsiteX51" fmla="*/ 836293 w 2264421"/>
              <a:gd name="connsiteY51" fmla="*/ 3800913 h 4730345"/>
              <a:gd name="connsiteX52" fmla="*/ 770978 w 2264421"/>
              <a:gd name="connsiteY52" fmla="*/ 4186861 h 4730345"/>
              <a:gd name="connsiteX53" fmla="*/ 687851 w 2264421"/>
              <a:gd name="connsiteY53" fmla="*/ 3854353 h 4730345"/>
              <a:gd name="connsiteX54" fmla="*/ 616599 w 2264421"/>
              <a:gd name="connsiteY54" fmla="*/ 4234363 h 4730345"/>
              <a:gd name="connsiteX55" fmla="*/ 449113 w 2264421"/>
              <a:gd name="connsiteY55" fmla="*/ 4124363 h 4730345"/>
              <a:gd name="connsiteX56" fmla="*/ 271836 w 2264421"/>
              <a:gd name="connsiteY56" fmla="*/ 2666694 h 4730345"/>
              <a:gd name="connsiteX57" fmla="*/ 296738 w 2264421"/>
              <a:gd name="connsiteY57" fmla="*/ 3858868 h 4730345"/>
              <a:gd name="connsiteX58" fmla="*/ 199413 w 2264421"/>
              <a:gd name="connsiteY58" fmla="*/ 2499770 h 4730345"/>
              <a:gd name="connsiteX59" fmla="*/ 141200 w 2264421"/>
              <a:gd name="connsiteY59" fmla="*/ 2792010 h 4730345"/>
              <a:gd name="connsiteX60" fmla="*/ 77048 w 2264421"/>
              <a:gd name="connsiteY60" fmla="*/ 2452269 h 4730345"/>
              <a:gd name="connsiteX61" fmla="*/ 21288 w 2264421"/>
              <a:gd name="connsiteY61" fmla="*/ 2659461 h 4730345"/>
              <a:gd name="connsiteX62" fmla="*/ 52521 w 2264421"/>
              <a:gd name="connsiteY62" fmla="*/ 1900862 h 4730345"/>
              <a:gd name="connsiteX63" fmla="*/ 117443 w 2264421"/>
              <a:gd name="connsiteY63"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740742 w 2264421"/>
              <a:gd name="connsiteY9" fmla="*/ 397211 h 4730345"/>
              <a:gd name="connsiteX10" fmla="*/ 1760280 w 2264421"/>
              <a:gd name="connsiteY10" fmla="*/ 545704 h 4730345"/>
              <a:gd name="connsiteX11" fmla="*/ 1846249 w 2264421"/>
              <a:gd name="connsiteY11" fmla="*/ 420658 h 4730345"/>
              <a:gd name="connsiteX12" fmla="*/ 1862462 w 2264421"/>
              <a:gd name="connsiteY12" fmla="*/ 523789 h 4730345"/>
              <a:gd name="connsiteX13" fmla="*/ 1928311 w 2264421"/>
              <a:gd name="connsiteY13" fmla="*/ 670750 h 4730345"/>
              <a:gd name="connsiteX14" fmla="*/ 1889234 w 2264421"/>
              <a:gd name="connsiteY14" fmla="*/ 780165 h 4730345"/>
              <a:gd name="connsiteX15" fmla="*/ 1889234 w 2264421"/>
              <a:gd name="connsiteY15" fmla="*/ 1002904 h 4730345"/>
              <a:gd name="connsiteX16" fmla="*/ 1916588 w 2264421"/>
              <a:gd name="connsiteY16" fmla="*/ 823150 h 4730345"/>
              <a:gd name="connsiteX17" fmla="*/ 2026003 w 2264421"/>
              <a:gd name="connsiteY17" fmla="*/ 776258 h 4730345"/>
              <a:gd name="connsiteX18" fmla="*/ 2022096 w 2264421"/>
              <a:gd name="connsiteY18" fmla="*/ 877858 h 4730345"/>
              <a:gd name="connsiteX19" fmla="*/ 2119788 w 2264421"/>
              <a:gd name="connsiteY19" fmla="*/ 764534 h 4730345"/>
              <a:gd name="connsiteX20" fmla="*/ 2131511 w 2264421"/>
              <a:gd name="connsiteY20" fmla="*/ 858319 h 4730345"/>
              <a:gd name="connsiteX21" fmla="*/ 2174496 w 2264421"/>
              <a:gd name="connsiteY21" fmla="*/ 924750 h 4730345"/>
              <a:gd name="connsiteX22" fmla="*/ 2123696 w 2264421"/>
              <a:gd name="connsiteY22" fmla="*/ 963827 h 4730345"/>
              <a:gd name="connsiteX23" fmla="*/ 2115880 w 2264421"/>
              <a:gd name="connsiteY23" fmla="*/ 1299888 h 4730345"/>
              <a:gd name="connsiteX24" fmla="*/ 2182310 w 2264421"/>
              <a:gd name="connsiteY24" fmla="*/ 1186565 h 4730345"/>
              <a:gd name="connsiteX25" fmla="*/ 2201848 w 2264421"/>
              <a:gd name="connsiteY25" fmla="*/ 1464011 h 4730345"/>
              <a:gd name="connsiteX26" fmla="*/ 2264371 w 2264421"/>
              <a:gd name="connsiteY26" fmla="*/ 1514811 h 4730345"/>
              <a:gd name="connsiteX27" fmla="*/ 2240925 w 2264421"/>
              <a:gd name="connsiteY27" fmla="*/ 2175211 h 4730345"/>
              <a:gd name="connsiteX28" fmla="*/ 2115879 w 2264421"/>
              <a:gd name="connsiteY28" fmla="*/ 2483919 h 4730345"/>
              <a:gd name="connsiteX29" fmla="*/ 2068988 w 2264421"/>
              <a:gd name="connsiteY29" fmla="*/ 2894227 h 4730345"/>
              <a:gd name="connsiteX30" fmla="*/ 2049449 w 2264421"/>
              <a:gd name="connsiteY30" fmla="*/ 3331888 h 4730345"/>
              <a:gd name="connsiteX31" fmla="*/ 2014280 w 2264421"/>
              <a:gd name="connsiteY31" fmla="*/ 3421765 h 4730345"/>
              <a:gd name="connsiteX32" fmla="*/ 2057266 w 2264421"/>
              <a:gd name="connsiteY32" fmla="*/ 3507734 h 4730345"/>
              <a:gd name="connsiteX33" fmla="*/ 2022097 w 2264421"/>
              <a:gd name="connsiteY33" fmla="*/ 3597611 h 4730345"/>
              <a:gd name="connsiteX34" fmla="*/ 2022097 w 2264421"/>
              <a:gd name="connsiteY34" fmla="*/ 3894596 h 4730345"/>
              <a:gd name="connsiteX35" fmla="*/ 1959573 w 2264421"/>
              <a:gd name="connsiteY35" fmla="*/ 3597611 h 4730345"/>
              <a:gd name="connsiteX36" fmla="*/ 1873604 w 2264421"/>
              <a:gd name="connsiteY36" fmla="*/ 3660134 h 4730345"/>
              <a:gd name="connsiteX37" fmla="*/ 1869697 w 2264421"/>
              <a:gd name="connsiteY37" fmla="*/ 4086073 h 4730345"/>
              <a:gd name="connsiteX38" fmla="*/ 1818898 w 2264421"/>
              <a:gd name="connsiteY38" fmla="*/ 3972750 h 4730345"/>
              <a:gd name="connsiteX39" fmla="*/ 1818898 w 2264421"/>
              <a:gd name="connsiteY39" fmla="*/ 4312719 h 4730345"/>
              <a:gd name="connsiteX40" fmla="*/ 1752468 w 2264421"/>
              <a:gd name="connsiteY40" fmla="*/ 3863335 h 4730345"/>
              <a:gd name="connsiteX41" fmla="*/ 1607883 w 2264421"/>
              <a:gd name="connsiteY41" fmla="*/ 3269366 h 4730345"/>
              <a:gd name="connsiteX42" fmla="*/ 1768099 w 2264421"/>
              <a:gd name="connsiteY42" fmla="*/ 4668319 h 4730345"/>
              <a:gd name="connsiteX43" fmla="*/ 1420315 w 2264421"/>
              <a:gd name="connsiteY43" fmla="*/ 3519458 h 4730345"/>
              <a:gd name="connsiteX44" fmla="*/ 1412500 w 2264421"/>
              <a:gd name="connsiteY44" fmla="*/ 4265827 h 4730345"/>
              <a:gd name="connsiteX45" fmla="*/ 1342161 w 2264421"/>
              <a:gd name="connsiteY45" fmla="*/ 4015734 h 4730345"/>
              <a:gd name="connsiteX46" fmla="*/ 1342160 w 2264421"/>
              <a:gd name="connsiteY46" fmla="*/ 4429950 h 4730345"/>
              <a:gd name="connsiteX47" fmla="*/ 1181946 w 2264421"/>
              <a:gd name="connsiteY47" fmla="*/ 4132965 h 4730345"/>
              <a:gd name="connsiteX48" fmla="*/ 1045176 w 2264421"/>
              <a:gd name="connsiteY48" fmla="*/ 3824258 h 4730345"/>
              <a:gd name="connsiteX49" fmla="*/ 982653 w 2264421"/>
              <a:gd name="connsiteY49" fmla="*/ 3871150 h 4730345"/>
              <a:gd name="connsiteX50" fmla="*/ 978746 w 2264421"/>
              <a:gd name="connsiteY50" fmla="*/ 3968841 h 4730345"/>
              <a:gd name="connsiteX51" fmla="*/ 897548 w 2264421"/>
              <a:gd name="connsiteY51" fmla="*/ 3954987 h 4730345"/>
              <a:gd name="connsiteX52" fmla="*/ 836293 w 2264421"/>
              <a:gd name="connsiteY52" fmla="*/ 3800913 h 4730345"/>
              <a:gd name="connsiteX53" fmla="*/ 770978 w 2264421"/>
              <a:gd name="connsiteY53" fmla="*/ 4186861 h 4730345"/>
              <a:gd name="connsiteX54" fmla="*/ 687851 w 2264421"/>
              <a:gd name="connsiteY54" fmla="*/ 3854353 h 4730345"/>
              <a:gd name="connsiteX55" fmla="*/ 616599 w 2264421"/>
              <a:gd name="connsiteY55" fmla="*/ 4234363 h 4730345"/>
              <a:gd name="connsiteX56" fmla="*/ 449113 w 2264421"/>
              <a:gd name="connsiteY56" fmla="*/ 4124363 h 4730345"/>
              <a:gd name="connsiteX57" fmla="*/ 271836 w 2264421"/>
              <a:gd name="connsiteY57" fmla="*/ 2666694 h 4730345"/>
              <a:gd name="connsiteX58" fmla="*/ 296738 w 2264421"/>
              <a:gd name="connsiteY58" fmla="*/ 3858868 h 4730345"/>
              <a:gd name="connsiteX59" fmla="*/ 199413 w 2264421"/>
              <a:gd name="connsiteY59" fmla="*/ 2499770 h 4730345"/>
              <a:gd name="connsiteX60" fmla="*/ 141200 w 2264421"/>
              <a:gd name="connsiteY60" fmla="*/ 2792010 h 4730345"/>
              <a:gd name="connsiteX61" fmla="*/ 77048 w 2264421"/>
              <a:gd name="connsiteY61" fmla="*/ 2452269 h 4730345"/>
              <a:gd name="connsiteX62" fmla="*/ 21288 w 2264421"/>
              <a:gd name="connsiteY62" fmla="*/ 2659461 h 4730345"/>
              <a:gd name="connsiteX63" fmla="*/ 52521 w 2264421"/>
              <a:gd name="connsiteY63" fmla="*/ 1900862 h 4730345"/>
              <a:gd name="connsiteX64" fmla="*/ 117443 w 2264421"/>
              <a:gd name="connsiteY6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622604 w 2264421"/>
              <a:gd name="connsiteY8" fmla="*/ 363574 h 4730345"/>
              <a:gd name="connsiteX9" fmla="*/ 1740742 w 2264421"/>
              <a:gd name="connsiteY9" fmla="*/ 397211 h 4730345"/>
              <a:gd name="connsiteX10" fmla="*/ 1760280 w 2264421"/>
              <a:gd name="connsiteY10" fmla="*/ 545704 h 4730345"/>
              <a:gd name="connsiteX11" fmla="*/ 1846249 w 2264421"/>
              <a:gd name="connsiteY11" fmla="*/ 420658 h 4730345"/>
              <a:gd name="connsiteX12" fmla="*/ 1862462 w 2264421"/>
              <a:gd name="connsiteY12" fmla="*/ 523789 h 4730345"/>
              <a:gd name="connsiteX13" fmla="*/ 1928311 w 2264421"/>
              <a:gd name="connsiteY13" fmla="*/ 670750 h 4730345"/>
              <a:gd name="connsiteX14" fmla="*/ 1889234 w 2264421"/>
              <a:gd name="connsiteY14" fmla="*/ 780165 h 4730345"/>
              <a:gd name="connsiteX15" fmla="*/ 1889234 w 2264421"/>
              <a:gd name="connsiteY15" fmla="*/ 1002904 h 4730345"/>
              <a:gd name="connsiteX16" fmla="*/ 1916588 w 2264421"/>
              <a:gd name="connsiteY16" fmla="*/ 823150 h 4730345"/>
              <a:gd name="connsiteX17" fmla="*/ 2026003 w 2264421"/>
              <a:gd name="connsiteY17" fmla="*/ 776258 h 4730345"/>
              <a:gd name="connsiteX18" fmla="*/ 2022096 w 2264421"/>
              <a:gd name="connsiteY18" fmla="*/ 877858 h 4730345"/>
              <a:gd name="connsiteX19" fmla="*/ 2119788 w 2264421"/>
              <a:gd name="connsiteY19" fmla="*/ 764534 h 4730345"/>
              <a:gd name="connsiteX20" fmla="*/ 2131511 w 2264421"/>
              <a:gd name="connsiteY20" fmla="*/ 858319 h 4730345"/>
              <a:gd name="connsiteX21" fmla="*/ 2174496 w 2264421"/>
              <a:gd name="connsiteY21" fmla="*/ 924750 h 4730345"/>
              <a:gd name="connsiteX22" fmla="*/ 2123696 w 2264421"/>
              <a:gd name="connsiteY22" fmla="*/ 963827 h 4730345"/>
              <a:gd name="connsiteX23" fmla="*/ 2115880 w 2264421"/>
              <a:gd name="connsiteY23" fmla="*/ 1299888 h 4730345"/>
              <a:gd name="connsiteX24" fmla="*/ 2182310 w 2264421"/>
              <a:gd name="connsiteY24" fmla="*/ 1186565 h 4730345"/>
              <a:gd name="connsiteX25" fmla="*/ 2201848 w 2264421"/>
              <a:gd name="connsiteY25" fmla="*/ 1464011 h 4730345"/>
              <a:gd name="connsiteX26" fmla="*/ 2264371 w 2264421"/>
              <a:gd name="connsiteY26" fmla="*/ 1514811 h 4730345"/>
              <a:gd name="connsiteX27" fmla="*/ 2240925 w 2264421"/>
              <a:gd name="connsiteY27" fmla="*/ 2175211 h 4730345"/>
              <a:gd name="connsiteX28" fmla="*/ 2115879 w 2264421"/>
              <a:gd name="connsiteY28" fmla="*/ 2483919 h 4730345"/>
              <a:gd name="connsiteX29" fmla="*/ 2068988 w 2264421"/>
              <a:gd name="connsiteY29" fmla="*/ 2894227 h 4730345"/>
              <a:gd name="connsiteX30" fmla="*/ 2049449 w 2264421"/>
              <a:gd name="connsiteY30" fmla="*/ 3331888 h 4730345"/>
              <a:gd name="connsiteX31" fmla="*/ 2014280 w 2264421"/>
              <a:gd name="connsiteY31" fmla="*/ 3421765 h 4730345"/>
              <a:gd name="connsiteX32" fmla="*/ 2057266 w 2264421"/>
              <a:gd name="connsiteY32" fmla="*/ 3507734 h 4730345"/>
              <a:gd name="connsiteX33" fmla="*/ 2022097 w 2264421"/>
              <a:gd name="connsiteY33" fmla="*/ 3597611 h 4730345"/>
              <a:gd name="connsiteX34" fmla="*/ 2022097 w 2264421"/>
              <a:gd name="connsiteY34" fmla="*/ 3894596 h 4730345"/>
              <a:gd name="connsiteX35" fmla="*/ 1959573 w 2264421"/>
              <a:gd name="connsiteY35" fmla="*/ 3597611 h 4730345"/>
              <a:gd name="connsiteX36" fmla="*/ 1873604 w 2264421"/>
              <a:gd name="connsiteY36" fmla="*/ 3660134 h 4730345"/>
              <a:gd name="connsiteX37" fmla="*/ 1869697 w 2264421"/>
              <a:gd name="connsiteY37" fmla="*/ 4086073 h 4730345"/>
              <a:gd name="connsiteX38" fmla="*/ 1818898 w 2264421"/>
              <a:gd name="connsiteY38" fmla="*/ 3972750 h 4730345"/>
              <a:gd name="connsiteX39" fmla="*/ 1818898 w 2264421"/>
              <a:gd name="connsiteY39" fmla="*/ 4312719 h 4730345"/>
              <a:gd name="connsiteX40" fmla="*/ 1752468 w 2264421"/>
              <a:gd name="connsiteY40" fmla="*/ 3863335 h 4730345"/>
              <a:gd name="connsiteX41" fmla="*/ 1607883 w 2264421"/>
              <a:gd name="connsiteY41" fmla="*/ 3269366 h 4730345"/>
              <a:gd name="connsiteX42" fmla="*/ 1768099 w 2264421"/>
              <a:gd name="connsiteY42" fmla="*/ 4668319 h 4730345"/>
              <a:gd name="connsiteX43" fmla="*/ 1420315 w 2264421"/>
              <a:gd name="connsiteY43" fmla="*/ 3519458 h 4730345"/>
              <a:gd name="connsiteX44" fmla="*/ 1412500 w 2264421"/>
              <a:gd name="connsiteY44" fmla="*/ 4265827 h 4730345"/>
              <a:gd name="connsiteX45" fmla="*/ 1342161 w 2264421"/>
              <a:gd name="connsiteY45" fmla="*/ 4015734 h 4730345"/>
              <a:gd name="connsiteX46" fmla="*/ 1342160 w 2264421"/>
              <a:gd name="connsiteY46" fmla="*/ 4429950 h 4730345"/>
              <a:gd name="connsiteX47" fmla="*/ 1181946 w 2264421"/>
              <a:gd name="connsiteY47" fmla="*/ 4132965 h 4730345"/>
              <a:gd name="connsiteX48" fmla="*/ 1045176 w 2264421"/>
              <a:gd name="connsiteY48" fmla="*/ 3824258 h 4730345"/>
              <a:gd name="connsiteX49" fmla="*/ 982653 w 2264421"/>
              <a:gd name="connsiteY49" fmla="*/ 3871150 h 4730345"/>
              <a:gd name="connsiteX50" fmla="*/ 978746 w 2264421"/>
              <a:gd name="connsiteY50" fmla="*/ 3968841 h 4730345"/>
              <a:gd name="connsiteX51" fmla="*/ 897548 w 2264421"/>
              <a:gd name="connsiteY51" fmla="*/ 3954987 h 4730345"/>
              <a:gd name="connsiteX52" fmla="*/ 836293 w 2264421"/>
              <a:gd name="connsiteY52" fmla="*/ 3800913 h 4730345"/>
              <a:gd name="connsiteX53" fmla="*/ 770978 w 2264421"/>
              <a:gd name="connsiteY53" fmla="*/ 4186861 h 4730345"/>
              <a:gd name="connsiteX54" fmla="*/ 687851 w 2264421"/>
              <a:gd name="connsiteY54" fmla="*/ 3854353 h 4730345"/>
              <a:gd name="connsiteX55" fmla="*/ 616599 w 2264421"/>
              <a:gd name="connsiteY55" fmla="*/ 4234363 h 4730345"/>
              <a:gd name="connsiteX56" fmla="*/ 449113 w 2264421"/>
              <a:gd name="connsiteY56" fmla="*/ 4124363 h 4730345"/>
              <a:gd name="connsiteX57" fmla="*/ 271836 w 2264421"/>
              <a:gd name="connsiteY57" fmla="*/ 2666694 h 4730345"/>
              <a:gd name="connsiteX58" fmla="*/ 296738 w 2264421"/>
              <a:gd name="connsiteY58" fmla="*/ 3858868 h 4730345"/>
              <a:gd name="connsiteX59" fmla="*/ 199413 w 2264421"/>
              <a:gd name="connsiteY59" fmla="*/ 2499770 h 4730345"/>
              <a:gd name="connsiteX60" fmla="*/ 141200 w 2264421"/>
              <a:gd name="connsiteY60" fmla="*/ 2792010 h 4730345"/>
              <a:gd name="connsiteX61" fmla="*/ 77048 w 2264421"/>
              <a:gd name="connsiteY61" fmla="*/ 2452269 h 4730345"/>
              <a:gd name="connsiteX62" fmla="*/ 21288 w 2264421"/>
              <a:gd name="connsiteY62" fmla="*/ 2659461 h 4730345"/>
              <a:gd name="connsiteX63" fmla="*/ 52521 w 2264421"/>
              <a:gd name="connsiteY63" fmla="*/ 1900862 h 4730345"/>
              <a:gd name="connsiteX64" fmla="*/ 117443 w 2264421"/>
              <a:gd name="connsiteY6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557080 w 2264421"/>
              <a:gd name="connsiteY8" fmla="*/ 365950 h 4730345"/>
              <a:gd name="connsiteX9" fmla="*/ 1622604 w 2264421"/>
              <a:gd name="connsiteY9" fmla="*/ 363574 h 4730345"/>
              <a:gd name="connsiteX10" fmla="*/ 1740742 w 2264421"/>
              <a:gd name="connsiteY10" fmla="*/ 397211 h 4730345"/>
              <a:gd name="connsiteX11" fmla="*/ 1760280 w 2264421"/>
              <a:gd name="connsiteY11" fmla="*/ 545704 h 4730345"/>
              <a:gd name="connsiteX12" fmla="*/ 1846249 w 2264421"/>
              <a:gd name="connsiteY12" fmla="*/ 420658 h 4730345"/>
              <a:gd name="connsiteX13" fmla="*/ 1862462 w 2264421"/>
              <a:gd name="connsiteY13" fmla="*/ 523789 h 4730345"/>
              <a:gd name="connsiteX14" fmla="*/ 1928311 w 2264421"/>
              <a:gd name="connsiteY14" fmla="*/ 670750 h 4730345"/>
              <a:gd name="connsiteX15" fmla="*/ 1889234 w 2264421"/>
              <a:gd name="connsiteY15" fmla="*/ 780165 h 4730345"/>
              <a:gd name="connsiteX16" fmla="*/ 1889234 w 2264421"/>
              <a:gd name="connsiteY16" fmla="*/ 1002904 h 4730345"/>
              <a:gd name="connsiteX17" fmla="*/ 1916588 w 2264421"/>
              <a:gd name="connsiteY17" fmla="*/ 823150 h 4730345"/>
              <a:gd name="connsiteX18" fmla="*/ 2026003 w 2264421"/>
              <a:gd name="connsiteY18" fmla="*/ 776258 h 4730345"/>
              <a:gd name="connsiteX19" fmla="*/ 2022096 w 2264421"/>
              <a:gd name="connsiteY19" fmla="*/ 877858 h 4730345"/>
              <a:gd name="connsiteX20" fmla="*/ 2119788 w 2264421"/>
              <a:gd name="connsiteY20" fmla="*/ 764534 h 4730345"/>
              <a:gd name="connsiteX21" fmla="*/ 2131511 w 2264421"/>
              <a:gd name="connsiteY21" fmla="*/ 858319 h 4730345"/>
              <a:gd name="connsiteX22" fmla="*/ 2174496 w 2264421"/>
              <a:gd name="connsiteY22" fmla="*/ 924750 h 4730345"/>
              <a:gd name="connsiteX23" fmla="*/ 2123696 w 2264421"/>
              <a:gd name="connsiteY23" fmla="*/ 963827 h 4730345"/>
              <a:gd name="connsiteX24" fmla="*/ 2115880 w 2264421"/>
              <a:gd name="connsiteY24" fmla="*/ 1299888 h 4730345"/>
              <a:gd name="connsiteX25" fmla="*/ 2182310 w 2264421"/>
              <a:gd name="connsiteY25" fmla="*/ 1186565 h 4730345"/>
              <a:gd name="connsiteX26" fmla="*/ 2201848 w 2264421"/>
              <a:gd name="connsiteY26" fmla="*/ 1464011 h 4730345"/>
              <a:gd name="connsiteX27" fmla="*/ 2264371 w 2264421"/>
              <a:gd name="connsiteY27" fmla="*/ 1514811 h 4730345"/>
              <a:gd name="connsiteX28" fmla="*/ 2240925 w 2264421"/>
              <a:gd name="connsiteY28" fmla="*/ 2175211 h 4730345"/>
              <a:gd name="connsiteX29" fmla="*/ 2115879 w 2264421"/>
              <a:gd name="connsiteY29" fmla="*/ 2483919 h 4730345"/>
              <a:gd name="connsiteX30" fmla="*/ 2068988 w 2264421"/>
              <a:gd name="connsiteY30" fmla="*/ 2894227 h 4730345"/>
              <a:gd name="connsiteX31" fmla="*/ 2049449 w 2264421"/>
              <a:gd name="connsiteY31" fmla="*/ 3331888 h 4730345"/>
              <a:gd name="connsiteX32" fmla="*/ 2014280 w 2264421"/>
              <a:gd name="connsiteY32" fmla="*/ 3421765 h 4730345"/>
              <a:gd name="connsiteX33" fmla="*/ 2057266 w 2264421"/>
              <a:gd name="connsiteY33" fmla="*/ 3507734 h 4730345"/>
              <a:gd name="connsiteX34" fmla="*/ 2022097 w 2264421"/>
              <a:gd name="connsiteY34" fmla="*/ 3597611 h 4730345"/>
              <a:gd name="connsiteX35" fmla="*/ 2022097 w 2264421"/>
              <a:gd name="connsiteY35" fmla="*/ 3894596 h 4730345"/>
              <a:gd name="connsiteX36" fmla="*/ 1959573 w 2264421"/>
              <a:gd name="connsiteY36" fmla="*/ 3597611 h 4730345"/>
              <a:gd name="connsiteX37" fmla="*/ 1873604 w 2264421"/>
              <a:gd name="connsiteY37" fmla="*/ 3660134 h 4730345"/>
              <a:gd name="connsiteX38" fmla="*/ 1869697 w 2264421"/>
              <a:gd name="connsiteY38" fmla="*/ 4086073 h 4730345"/>
              <a:gd name="connsiteX39" fmla="*/ 1818898 w 2264421"/>
              <a:gd name="connsiteY39" fmla="*/ 3972750 h 4730345"/>
              <a:gd name="connsiteX40" fmla="*/ 1818898 w 2264421"/>
              <a:gd name="connsiteY40" fmla="*/ 4312719 h 4730345"/>
              <a:gd name="connsiteX41" fmla="*/ 1752468 w 2264421"/>
              <a:gd name="connsiteY41" fmla="*/ 3863335 h 4730345"/>
              <a:gd name="connsiteX42" fmla="*/ 1607883 w 2264421"/>
              <a:gd name="connsiteY42" fmla="*/ 3269366 h 4730345"/>
              <a:gd name="connsiteX43" fmla="*/ 1768099 w 2264421"/>
              <a:gd name="connsiteY43" fmla="*/ 4668319 h 4730345"/>
              <a:gd name="connsiteX44" fmla="*/ 1420315 w 2264421"/>
              <a:gd name="connsiteY44" fmla="*/ 3519458 h 4730345"/>
              <a:gd name="connsiteX45" fmla="*/ 1412500 w 2264421"/>
              <a:gd name="connsiteY45" fmla="*/ 4265827 h 4730345"/>
              <a:gd name="connsiteX46" fmla="*/ 1342161 w 2264421"/>
              <a:gd name="connsiteY46" fmla="*/ 4015734 h 4730345"/>
              <a:gd name="connsiteX47" fmla="*/ 1342160 w 2264421"/>
              <a:gd name="connsiteY47" fmla="*/ 4429950 h 4730345"/>
              <a:gd name="connsiteX48" fmla="*/ 1181946 w 2264421"/>
              <a:gd name="connsiteY48" fmla="*/ 4132965 h 4730345"/>
              <a:gd name="connsiteX49" fmla="*/ 1045176 w 2264421"/>
              <a:gd name="connsiteY49" fmla="*/ 3824258 h 4730345"/>
              <a:gd name="connsiteX50" fmla="*/ 982653 w 2264421"/>
              <a:gd name="connsiteY50" fmla="*/ 3871150 h 4730345"/>
              <a:gd name="connsiteX51" fmla="*/ 978746 w 2264421"/>
              <a:gd name="connsiteY51" fmla="*/ 3968841 h 4730345"/>
              <a:gd name="connsiteX52" fmla="*/ 897548 w 2264421"/>
              <a:gd name="connsiteY52" fmla="*/ 3954987 h 4730345"/>
              <a:gd name="connsiteX53" fmla="*/ 836293 w 2264421"/>
              <a:gd name="connsiteY53" fmla="*/ 3800913 h 4730345"/>
              <a:gd name="connsiteX54" fmla="*/ 770978 w 2264421"/>
              <a:gd name="connsiteY54" fmla="*/ 4186861 h 4730345"/>
              <a:gd name="connsiteX55" fmla="*/ 687851 w 2264421"/>
              <a:gd name="connsiteY55" fmla="*/ 3854353 h 4730345"/>
              <a:gd name="connsiteX56" fmla="*/ 616599 w 2264421"/>
              <a:gd name="connsiteY56" fmla="*/ 4234363 h 4730345"/>
              <a:gd name="connsiteX57" fmla="*/ 449113 w 2264421"/>
              <a:gd name="connsiteY57" fmla="*/ 4124363 h 4730345"/>
              <a:gd name="connsiteX58" fmla="*/ 271836 w 2264421"/>
              <a:gd name="connsiteY58" fmla="*/ 2666694 h 4730345"/>
              <a:gd name="connsiteX59" fmla="*/ 296738 w 2264421"/>
              <a:gd name="connsiteY59" fmla="*/ 3858868 h 4730345"/>
              <a:gd name="connsiteX60" fmla="*/ 199413 w 2264421"/>
              <a:gd name="connsiteY60" fmla="*/ 2499770 h 4730345"/>
              <a:gd name="connsiteX61" fmla="*/ 141200 w 2264421"/>
              <a:gd name="connsiteY61" fmla="*/ 2792010 h 4730345"/>
              <a:gd name="connsiteX62" fmla="*/ 77048 w 2264421"/>
              <a:gd name="connsiteY62" fmla="*/ 2452269 h 4730345"/>
              <a:gd name="connsiteX63" fmla="*/ 21288 w 2264421"/>
              <a:gd name="connsiteY63" fmla="*/ 2659461 h 4730345"/>
              <a:gd name="connsiteX64" fmla="*/ 52521 w 2264421"/>
              <a:gd name="connsiteY64" fmla="*/ 1900862 h 4730345"/>
              <a:gd name="connsiteX65" fmla="*/ 117443 w 2264421"/>
              <a:gd name="connsiteY65" fmla="*/ 1989801 h 4730345"/>
              <a:gd name="connsiteX0" fmla="*/ 117443 w 2264421"/>
              <a:gd name="connsiteY0" fmla="*/ 1997367 h 4737911"/>
              <a:gd name="connsiteX1" fmla="*/ 100021 w 2264421"/>
              <a:gd name="connsiteY1" fmla="*/ 1789674 h 4737911"/>
              <a:gd name="connsiteX2" fmla="*/ 147523 w 2264421"/>
              <a:gd name="connsiteY2" fmla="*/ 922775 h 4737911"/>
              <a:gd name="connsiteX3" fmla="*/ 64395 w 2264421"/>
              <a:gd name="connsiteY3" fmla="*/ 904962 h 4737911"/>
              <a:gd name="connsiteX4" fmla="*/ 64856 w 2264421"/>
              <a:gd name="connsiteY4" fmla="*/ 664334 h 4737911"/>
              <a:gd name="connsiteX5" fmla="*/ 115977 w 2264421"/>
              <a:gd name="connsiteY5" fmla="*/ 277760 h 4737911"/>
              <a:gd name="connsiteX6" fmla="*/ 633180 w 2264421"/>
              <a:gd name="connsiteY6" fmla="*/ 550894 h 4737911"/>
              <a:gd name="connsiteX7" fmla="*/ 1055600 w 2264421"/>
              <a:gd name="connsiteY7" fmla="*/ 7566 h 4737911"/>
              <a:gd name="connsiteX8" fmla="*/ 1451572 w 2264421"/>
              <a:gd name="connsiteY8" fmla="*/ 256285 h 4737911"/>
              <a:gd name="connsiteX9" fmla="*/ 1557080 w 2264421"/>
              <a:gd name="connsiteY9" fmla="*/ 373516 h 4737911"/>
              <a:gd name="connsiteX10" fmla="*/ 1622604 w 2264421"/>
              <a:gd name="connsiteY10" fmla="*/ 371140 h 4737911"/>
              <a:gd name="connsiteX11" fmla="*/ 1740742 w 2264421"/>
              <a:gd name="connsiteY11" fmla="*/ 404777 h 4737911"/>
              <a:gd name="connsiteX12" fmla="*/ 1760280 w 2264421"/>
              <a:gd name="connsiteY12" fmla="*/ 553270 h 4737911"/>
              <a:gd name="connsiteX13" fmla="*/ 1846249 w 2264421"/>
              <a:gd name="connsiteY13" fmla="*/ 428224 h 4737911"/>
              <a:gd name="connsiteX14" fmla="*/ 1862462 w 2264421"/>
              <a:gd name="connsiteY14" fmla="*/ 531355 h 4737911"/>
              <a:gd name="connsiteX15" fmla="*/ 1928311 w 2264421"/>
              <a:gd name="connsiteY15" fmla="*/ 678316 h 4737911"/>
              <a:gd name="connsiteX16" fmla="*/ 1889234 w 2264421"/>
              <a:gd name="connsiteY16" fmla="*/ 787731 h 4737911"/>
              <a:gd name="connsiteX17" fmla="*/ 1889234 w 2264421"/>
              <a:gd name="connsiteY17" fmla="*/ 1010470 h 4737911"/>
              <a:gd name="connsiteX18" fmla="*/ 1916588 w 2264421"/>
              <a:gd name="connsiteY18" fmla="*/ 830716 h 4737911"/>
              <a:gd name="connsiteX19" fmla="*/ 2026003 w 2264421"/>
              <a:gd name="connsiteY19" fmla="*/ 783824 h 4737911"/>
              <a:gd name="connsiteX20" fmla="*/ 2022096 w 2264421"/>
              <a:gd name="connsiteY20" fmla="*/ 885424 h 4737911"/>
              <a:gd name="connsiteX21" fmla="*/ 2119788 w 2264421"/>
              <a:gd name="connsiteY21" fmla="*/ 772100 h 4737911"/>
              <a:gd name="connsiteX22" fmla="*/ 2131511 w 2264421"/>
              <a:gd name="connsiteY22" fmla="*/ 865885 h 4737911"/>
              <a:gd name="connsiteX23" fmla="*/ 2174496 w 2264421"/>
              <a:gd name="connsiteY23" fmla="*/ 932316 h 4737911"/>
              <a:gd name="connsiteX24" fmla="*/ 2123696 w 2264421"/>
              <a:gd name="connsiteY24" fmla="*/ 971393 h 4737911"/>
              <a:gd name="connsiteX25" fmla="*/ 2115880 w 2264421"/>
              <a:gd name="connsiteY25" fmla="*/ 1307454 h 4737911"/>
              <a:gd name="connsiteX26" fmla="*/ 2182310 w 2264421"/>
              <a:gd name="connsiteY26" fmla="*/ 1194131 h 4737911"/>
              <a:gd name="connsiteX27" fmla="*/ 2201848 w 2264421"/>
              <a:gd name="connsiteY27" fmla="*/ 1471577 h 4737911"/>
              <a:gd name="connsiteX28" fmla="*/ 2264371 w 2264421"/>
              <a:gd name="connsiteY28" fmla="*/ 1522377 h 4737911"/>
              <a:gd name="connsiteX29" fmla="*/ 2240925 w 2264421"/>
              <a:gd name="connsiteY29" fmla="*/ 2182777 h 4737911"/>
              <a:gd name="connsiteX30" fmla="*/ 2115879 w 2264421"/>
              <a:gd name="connsiteY30" fmla="*/ 2491485 h 4737911"/>
              <a:gd name="connsiteX31" fmla="*/ 2068988 w 2264421"/>
              <a:gd name="connsiteY31" fmla="*/ 2901793 h 4737911"/>
              <a:gd name="connsiteX32" fmla="*/ 2049449 w 2264421"/>
              <a:gd name="connsiteY32" fmla="*/ 3339454 h 4737911"/>
              <a:gd name="connsiteX33" fmla="*/ 2014280 w 2264421"/>
              <a:gd name="connsiteY33" fmla="*/ 3429331 h 4737911"/>
              <a:gd name="connsiteX34" fmla="*/ 2057266 w 2264421"/>
              <a:gd name="connsiteY34" fmla="*/ 3515300 h 4737911"/>
              <a:gd name="connsiteX35" fmla="*/ 2022097 w 2264421"/>
              <a:gd name="connsiteY35" fmla="*/ 3605177 h 4737911"/>
              <a:gd name="connsiteX36" fmla="*/ 2022097 w 2264421"/>
              <a:gd name="connsiteY36" fmla="*/ 3902162 h 4737911"/>
              <a:gd name="connsiteX37" fmla="*/ 1959573 w 2264421"/>
              <a:gd name="connsiteY37" fmla="*/ 3605177 h 4737911"/>
              <a:gd name="connsiteX38" fmla="*/ 1873604 w 2264421"/>
              <a:gd name="connsiteY38" fmla="*/ 3667700 h 4737911"/>
              <a:gd name="connsiteX39" fmla="*/ 1869697 w 2264421"/>
              <a:gd name="connsiteY39" fmla="*/ 4093639 h 4737911"/>
              <a:gd name="connsiteX40" fmla="*/ 1818898 w 2264421"/>
              <a:gd name="connsiteY40" fmla="*/ 3980316 h 4737911"/>
              <a:gd name="connsiteX41" fmla="*/ 1818898 w 2264421"/>
              <a:gd name="connsiteY41" fmla="*/ 4320285 h 4737911"/>
              <a:gd name="connsiteX42" fmla="*/ 1752468 w 2264421"/>
              <a:gd name="connsiteY42" fmla="*/ 3870901 h 4737911"/>
              <a:gd name="connsiteX43" fmla="*/ 1607883 w 2264421"/>
              <a:gd name="connsiteY43" fmla="*/ 3276932 h 4737911"/>
              <a:gd name="connsiteX44" fmla="*/ 1768099 w 2264421"/>
              <a:gd name="connsiteY44" fmla="*/ 4675885 h 4737911"/>
              <a:gd name="connsiteX45" fmla="*/ 1420315 w 2264421"/>
              <a:gd name="connsiteY45" fmla="*/ 3527024 h 4737911"/>
              <a:gd name="connsiteX46" fmla="*/ 1412500 w 2264421"/>
              <a:gd name="connsiteY46" fmla="*/ 4273393 h 4737911"/>
              <a:gd name="connsiteX47" fmla="*/ 1342161 w 2264421"/>
              <a:gd name="connsiteY47" fmla="*/ 4023300 h 4737911"/>
              <a:gd name="connsiteX48" fmla="*/ 1342160 w 2264421"/>
              <a:gd name="connsiteY48" fmla="*/ 4437516 h 4737911"/>
              <a:gd name="connsiteX49" fmla="*/ 1181946 w 2264421"/>
              <a:gd name="connsiteY49" fmla="*/ 4140531 h 4737911"/>
              <a:gd name="connsiteX50" fmla="*/ 1045176 w 2264421"/>
              <a:gd name="connsiteY50" fmla="*/ 3831824 h 4737911"/>
              <a:gd name="connsiteX51" fmla="*/ 982653 w 2264421"/>
              <a:gd name="connsiteY51" fmla="*/ 3878716 h 4737911"/>
              <a:gd name="connsiteX52" fmla="*/ 978746 w 2264421"/>
              <a:gd name="connsiteY52" fmla="*/ 3976407 h 4737911"/>
              <a:gd name="connsiteX53" fmla="*/ 897548 w 2264421"/>
              <a:gd name="connsiteY53" fmla="*/ 3962553 h 4737911"/>
              <a:gd name="connsiteX54" fmla="*/ 836293 w 2264421"/>
              <a:gd name="connsiteY54" fmla="*/ 3808479 h 4737911"/>
              <a:gd name="connsiteX55" fmla="*/ 770978 w 2264421"/>
              <a:gd name="connsiteY55" fmla="*/ 4194427 h 4737911"/>
              <a:gd name="connsiteX56" fmla="*/ 687851 w 2264421"/>
              <a:gd name="connsiteY56" fmla="*/ 3861919 h 4737911"/>
              <a:gd name="connsiteX57" fmla="*/ 616599 w 2264421"/>
              <a:gd name="connsiteY57" fmla="*/ 4241929 h 4737911"/>
              <a:gd name="connsiteX58" fmla="*/ 449113 w 2264421"/>
              <a:gd name="connsiteY58" fmla="*/ 4131929 h 4737911"/>
              <a:gd name="connsiteX59" fmla="*/ 271836 w 2264421"/>
              <a:gd name="connsiteY59" fmla="*/ 2674260 h 4737911"/>
              <a:gd name="connsiteX60" fmla="*/ 296738 w 2264421"/>
              <a:gd name="connsiteY60" fmla="*/ 3866434 h 4737911"/>
              <a:gd name="connsiteX61" fmla="*/ 199413 w 2264421"/>
              <a:gd name="connsiteY61" fmla="*/ 2507336 h 4737911"/>
              <a:gd name="connsiteX62" fmla="*/ 141200 w 2264421"/>
              <a:gd name="connsiteY62" fmla="*/ 2799576 h 4737911"/>
              <a:gd name="connsiteX63" fmla="*/ 77048 w 2264421"/>
              <a:gd name="connsiteY63" fmla="*/ 2459835 h 4737911"/>
              <a:gd name="connsiteX64" fmla="*/ 21288 w 2264421"/>
              <a:gd name="connsiteY64" fmla="*/ 2667027 h 4737911"/>
              <a:gd name="connsiteX65" fmla="*/ 52521 w 2264421"/>
              <a:gd name="connsiteY65" fmla="*/ 1908428 h 4737911"/>
              <a:gd name="connsiteX66" fmla="*/ 117443 w 2264421"/>
              <a:gd name="connsiteY66" fmla="*/ 1997367 h 4737911"/>
              <a:gd name="connsiteX0" fmla="*/ 117443 w 2264421"/>
              <a:gd name="connsiteY0" fmla="*/ 1997171 h 4737715"/>
              <a:gd name="connsiteX1" fmla="*/ 100021 w 2264421"/>
              <a:gd name="connsiteY1" fmla="*/ 1789478 h 4737715"/>
              <a:gd name="connsiteX2" fmla="*/ 147523 w 2264421"/>
              <a:gd name="connsiteY2" fmla="*/ 922579 h 4737715"/>
              <a:gd name="connsiteX3" fmla="*/ 64395 w 2264421"/>
              <a:gd name="connsiteY3" fmla="*/ 904766 h 4737715"/>
              <a:gd name="connsiteX4" fmla="*/ 64856 w 2264421"/>
              <a:gd name="connsiteY4" fmla="*/ 664138 h 4737715"/>
              <a:gd name="connsiteX5" fmla="*/ 115977 w 2264421"/>
              <a:gd name="connsiteY5" fmla="*/ 277564 h 4737715"/>
              <a:gd name="connsiteX6" fmla="*/ 633180 w 2264421"/>
              <a:gd name="connsiteY6" fmla="*/ 550698 h 4737715"/>
              <a:gd name="connsiteX7" fmla="*/ 1055600 w 2264421"/>
              <a:gd name="connsiteY7" fmla="*/ 7370 h 4737715"/>
              <a:gd name="connsiteX8" fmla="*/ 1432034 w 2264421"/>
              <a:gd name="connsiteY8" fmla="*/ 404581 h 4737715"/>
              <a:gd name="connsiteX9" fmla="*/ 1451572 w 2264421"/>
              <a:gd name="connsiteY9" fmla="*/ 256089 h 4737715"/>
              <a:gd name="connsiteX10" fmla="*/ 1557080 w 2264421"/>
              <a:gd name="connsiteY10" fmla="*/ 373320 h 4737715"/>
              <a:gd name="connsiteX11" fmla="*/ 1622604 w 2264421"/>
              <a:gd name="connsiteY11" fmla="*/ 370944 h 4737715"/>
              <a:gd name="connsiteX12" fmla="*/ 1740742 w 2264421"/>
              <a:gd name="connsiteY12" fmla="*/ 404581 h 4737715"/>
              <a:gd name="connsiteX13" fmla="*/ 1760280 w 2264421"/>
              <a:gd name="connsiteY13" fmla="*/ 553074 h 4737715"/>
              <a:gd name="connsiteX14" fmla="*/ 1846249 w 2264421"/>
              <a:gd name="connsiteY14" fmla="*/ 428028 h 4737715"/>
              <a:gd name="connsiteX15" fmla="*/ 1862462 w 2264421"/>
              <a:gd name="connsiteY15" fmla="*/ 531159 h 4737715"/>
              <a:gd name="connsiteX16" fmla="*/ 1928311 w 2264421"/>
              <a:gd name="connsiteY16" fmla="*/ 678120 h 4737715"/>
              <a:gd name="connsiteX17" fmla="*/ 1889234 w 2264421"/>
              <a:gd name="connsiteY17" fmla="*/ 787535 h 4737715"/>
              <a:gd name="connsiteX18" fmla="*/ 1889234 w 2264421"/>
              <a:gd name="connsiteY18" fmla="*/ 1010274 h 4737715"/>
              <a:gd name="connsiteX19" fmla="*/ 1916588 w 2264421"/>
              <a:gd name="connsiteY19" fmla="*/ 830520 h 4737715"/>
              <a:gd name="connsiteX20" fmla="*/ 2026003 w 2264421"/>
              <a:gd name="connsiteY20" fmla="*/ 783628 h 4737715"/>
              <a:gd name="connsiteX21" fmla="*/ 2022096 w 2264421"/>
              <a:gd name="connsiteY21" fmla="*/ 885228 h 4737715"/>
              <a:gd name="connsiteX22" fmla="*/ 2119788 w 2264421"/>
              <a:gd name="connsiteY22" fmla="*/ 771904 h 4737715"/>
              <a:gd name="connsiteX23" fmla="*/ 2131511 w 2264421"/>
              <a:gd name="connsiteY23" fmla="*/ 865689 h 4737715"/>
              <a:gd name="connsiteX24" fmla="*/ 2174496 w 2264421"/>
              <a:gd name="connsiteY24" fmla="*/ 932120 h 4737715"/>
              <a:gd name="connsiteX25" fmla="*/ 2123696 w 2264421"/>
              <a:gd name="connsiteY25" fmla="*/ 971197 h 4737715"/>
              <a:gd name="connsiteX26" fmla="*/ 2115880 w 2264421"/>
              <a:gd name="connsiteY26" fmla="*/ 1307258 h 4737715"/>
              <a:gd name="connsiteX27" fmla="*/ 2182310 w 2264421"/>
              <a:gd name="connsiteY27" fmla="*/ 1193935 h 4737715"/>
              <a:gd name="connsiteX28" fmla="*/ 2201848 w 2264421"/>
              <a:gd name="connsiteY28" fmla="*/ 1471381 h 4737715"/>
              <a:gd name="connsiteX29" fmla="*/ 2264371 w 2264421"/>
              <a:gd name="connsiteY29" fmla="*/ 1522181 h 4737715"/>
              <a:gd name="connsiteX30" fmla="*/ 2240925 w 2264421"/>
              <a:gd name="connsiteY30" fmla="*/ 2182581 h 4737715"/>
              <a:gd name="connsiteX31" fmla="*/ 2115879 w 2264421"/>
              <a:gd name="connsiteY31" fmla="*/ 2491289 h 4737715"/>
              <a:gd name="connsiteX32" fmla="*/ 2068988 w 2264421"/>
              <a:gd name="connsiteY32" fmla="*/ 2901597 h 4737715"/>
              <a:gd name="connsiteX33" fmla="*/ 2049449 w 2264421"/>
              <a:gd name="connsiteY33" fmla="*/ 3339258 h 4737715"/>
              <a:gd name="connsiteX34" fmla="*/ 2014280 w 2264421"/>
              <a:gd name="connsiteY34" fmla="*/ 3429135 h 4737715"/>
              <a:gd name="connsiteX35" fmla="*/ 2057266 w 2264421"/>
              <a:gd name="connsiteY35" fmla="*/ 3515104 h 4737715"/>
              <a:gd name="connsiteX36" fmla="*/ 2022097 w 2264421"/>
              <a:gd name="connsiteY36" fmla="*/ 3604981 h 4737715"/>
              <a:gd name="connsiteX37" fmla="*/ 2022097 w 2264421"/>
              <a:gd name="connsiteY37" fmla="*/ 3901966 h 4737715"/>
              <a:gd name="connsiteX38" fmla="*/ 1959573 w 2264421"/>
              <a:gd name="connsiteY38" fmla="*/ 3604981 h 4737715"/>
              <a:gd name="connsiteX39" fmla="*/ 1873604 w 2264421"/>
              <a:gd name="connsiteY39" fmla="*/ 3667504 h 4737715"/>
              <a:gd name="connsiteX40" fmla="*/ 1869697 w 2264421"/>
              <a:gd name="connsiteY40" fmla="*/ 4093443 h 4737715"/>
              <a:gd name="connsiteX41" fmla="*/ 1818898 w 2264421"/>
              <a:gd name="connsiteY41" fmla="*/ 3980120 h 4737715"/>
              <a:gd name="connsiteX42" fmla="*/ 1818898 w 2264421"/>
              <a:gd name="connsiteY42" fmla="*/ 4320089 h 4737715"/>
              <a:gd name="connsiteX43" fmla="*/ 1752468 w 2264421"/>
              <a:gd name="connsiteY43" fmla="*/ 3870705 h 4737715"/>
              <a:gd name="connsiteX44" fmla="*/ 1607883 w 2264421"/>
              <a:gd name="connsiteY44" fmla="*/ 3276736 h 4737715"/>
              <a:gd name="connsiteX45" fmla="*/ 1768099 w 2264421"/>
              <a:gd name="connsiteY45" fmla="*/ 4675689 h 4737715"/>
              <a:gd name="connsiteX46" fmla="*/ 1420315 w 2264421"/>
              <a:gd name="connsiteY46" fmla="*/ 3526828 h 4737715"/>
              <a:gd name="connsiteX47" fmla="*/ 1412500 w 2264421"/>
              <a:gd name="connsiteY47" fmla="*/ 4273197 h 4737715"/>
              <a:gd name="connsiteX48" fmla="*/ 1342161 w 2264421"/>
              <a:gd name="connsiteY48" fmla="*/ 4023104 h 4737715"/>
              <a:gd name="connsiteX49" fmla="*/ 1342160 w 2264421"/>
              <a:gd name="connsiteY49" fmla="*/ 4437320 h 4737715"/>
              <a:gd name="connsiteX50" fmla="*/ 1181946 w 2264421"/>
              <a:gd name="connsiteY50" fmla="*/ 4140335 h 4737715"/>
              <a:gd name="connsiteX51" fmla="*/ 1045176 w 2264421"/>
              <a:gd name="connsiteY51" fmla="*/ 3831628 h 4737715"/>
              <a:gd name="connsiteX52" fmla="*/ 982653 w 2264421"/>
              <a:gd name="connsiteY52" fmla="*/ 3878520 h 4737715"/>
              <a:gd name="connsiteX53" fmla="*/ 978746 w 2264421"/>
              <a:gd name="connsiteY53" fmla="*/ 3976211 h 4737715"/>
              <a:gd name="connsiteX54" fmla="*/ 897548 w 2264421"/>
              <a:gd name="connsiteY54" fmla="*/ 3962357 h 4737715"/>
              <a:gd name="connsiteX55" fmla="*/ 836293 w 2264421"/>
              <a:gd name="connsiteY55" fmla="*/ 3808283 h 4737715"/>
              <a:gd name="connsiteX56" fmla="*/ 770978 w 2264421"/>
              <a:gd name="connsiteY56" fmla="*/ 4194231 h 4737715"/>
              <a:gd name="connsiteX57" fmla="*/ 687851 w 2264421"/>
              <a:gd name="connsiteY57" fmla="*/ 3861723 h 4737715"/>
              <a:gd name="connsiteX58" fmla="*/ 616599 w 2264421"/>
              <a:gd name="connsiteY58" fmla="*/ 4241733 h 4737715"/>
              <a:gd name="connsiteX59" fmla="*/ 449113 w 2264421"/>
              <a:gd name="connsiteY59" fmla="*/ 4131733 h 4737715"/>
              <a:gd name="connsiteX60" fmla="*/ 271836 w 2264421"/>
              <a:gd name="connsiteY60" fmla="*/ 2674064 h 4737715"/>
              <a:gd name="connsiteX61" fmla="*/ 296738 w 2264421"/>
              <a:gd name="connsiteY61" fmla="*/ 3866238 h 4737715"/>
              <a:gd name="connsiteX62" fmla="*/ 199413 w 2264421"/>
              <a:gd name="connsiteY62" fmla="*/ 2507140 h 4737715"/>
              <a:gd name="connsiteX63" fmla="*/ 141200 w 2264421"/>
              <a:gd name="connsiteY63" fmla="*/ 2799380 h 4737715"/>
              <a:gd name="connsiteX64" fmla="*/ 77048 w 2264421"/>
              <a:gd name="connsiteY64" fmla="*/ 2459639 h 4737715"/>
              <a:gd name="connsiteX65" fmla="*/ 21288 w 2264421"/>
              <a:gd name="connsiteY65" fmla="*/ 2666831 h 4737715"/>
              <a:gd name="connsiteX66" fmla="*/ 52521 w 2264421"/>
              <a:gd name="connsiteY66" fmla="*/ 1908232 h 4737715"/>
              <a:gd name="connsiteX67" fmla="*/ 117443 w 2264421"/>
              <a:gd name="connsiteY67" fmla="*/ 1997171 h 4737715"/>
              <a:gd name="connsiteX0" fmla="*/ 117443 w 2264421"/>
              <a:gd name="connsiteY0" fmla="*/ 1993696 h 4734240"/>
              <a:gd name="connsiteX1" fmla="*/ 100021 w 2264421"/>
              <a:gd name="connsiteY1" fmla="*/ 1786003 h 4734240"/>
              <a:gd name="connsiteX2" fmla="*/ 147523 w 2264421"/>
              <a:gd name="connsiteY2" fmla="*/ 919104 h 4734240"/>
              <a:gd name="connsiteX3" fmla="*/ 64395 w 2264421"/>
              <a:gd name="connsiteY3" fmla="*/ 901291 h 4734240"/>
              <a:gd name="connsiteX4" fmla="*/ 64856 w 2264421"/>
              <a:gd name="connsiteY4" fmla="*/ 660663 h 4734240"/>
              <a:gd name="connsiteX5" fmla="*/ 115977 w 2264421"/>
              <a:gd name="connsiteY5" fmla="*/ 274089 h 4734240"/>
              <a:gd name="connsiteX6" fmla="*/ 633180 w 2264421"/>
              <a:gd name="connsiteY6" fmla="*/ 547223 h 4734240"/>
              <a:gd name="connsiteX7" fmla="*/ 1055600 w 2264421"/>
              <a:gd name="connsiteY7" fmla="*/ 3895 h 4734240"/>
              <a:gd name="connsiteX8" fmla="*/ 1326526 w 2264421"/>
              <a:gd name="connsiteY8" fmla="*/ 533968 h 4734240"/>
              <a:gd name="connsiteX9" fmla="*/ 1432034 w 2264421"/>
              <a:gd name="connsiteY9" fmla="*/ 401106 h 4734240"/>
              <a:gd name="connsiteX10" fmla="*/ 1451572 w 2264421"/>
              <a:gd name="connsiteY10" fmla="*/ 252614 h 4734240"/>
              <a:gd name="connsiteX11" fmla="*/ 1557080 w 2264421"/>
              <a:gd name="connsiteY11" fmla="*/ 369845 h 4734240"/>
              <a:gd name="connsiteX12" fmla="*/ 1622604 w 2264421"/>
              <a:gd name="connsiteY12" fmla="*/ 367469 h 4734240"/>
              <a:gd name="connsiteX13" fmla="*/ 1740742 w 2264421"/>
              <a:gd name="connsiteY13" fmla="*/ 401106 h 4734240"/>
              <a:gd name="connsiteX14" fmla="*/ 1760280 w 2264421"/>
              <a:gd name="connsiteY14" fmla="*/ 549599 h 4734240"/>
              <a:gd name="connsiteX15" fmla="*/ 1846249 w 2264421"/>
              <a:gd name="connsiteY15" fmla="*/ 424553 h 4734240"/>
              <a:gd name="connsiteX16" fmla="*/ 1862462 w 2264421"/>
              <a:gd name="connsiteY16" fmla="*/ 527684 h 4734240"/>
              <a:gd name="connsiteX17" fmla="*/ 1928311 w 2264421"/>
              <a:gd name="connsiteY17" fmla="*/ 674645 h 4734240"/>
              <a:gd name="connsiteX18" fmla="*/ 1889234 w 2264421"/>
              <a:gd name="connsiteY18" fmla="*/ 784060 h 4734240"/>
              <a:gd name="connsiteX19" fmla="*/ 1889234 w 2264421"/>
              <a:gd name="connsiteY19" fmla="*/ 1006799 h 4734240"/>
              <a:gd name="connsiteX20" fmla="*/ 1916588 w 2264421"/>
              <a:gd name="connsiteY20" fmla="*/ 827045 h 4734240"/>
              <a:gd name="connsiteX21" fmla="*/ 2026003 w 2264421"/>
              <a:gd name="connsiteY21" fmla="*/ 780153 h 4734240"/>
              <a:gd name="connsiteX22" fmla="*/ 2022096 w 2264421"/>
              <a:gd name="connsiteY22" fmla="*/ 881753 h 4734240"/>
              <a:gd name="connsiteX23" fmla="*/ 2119788 w 2264421"/>
              <a:gd name="connsiteY23" fmla="*/ 768429 h 4734240"/>
              <a:gd name="connsiteX24" fmla="*/ 2131511 w 2264421"/>
              <a:gd name="connsiteY24" fmla="*/ 862214 h 4734240"/>
              <a:gd name="connsiteX25" fmla="*/ 2174496 w 2264421"/>
              <a:gd name="connsiteY25" fmla="*/ 928645 h 4734240"/>
              <a:gd name="connsiteX26" fmla="*/ 2123696 w 2264421"/>
              <a:gd name="connsiteY26" fmla="*/ 967722 h 4734240"/>
              <a:gd name="connsiteX27" fmla="*/ 2115880 w 2264421"/>
              <a:gd name="connsiteY27" fmla="*/ 1303783 h 4734240"/>
              <a:gd name="connsiteX28" fmla="*/ 2182310 w 2264421"/>
              <a:gd name="connsiteY28" fmla="*/ 1190460 h 4734240"/>
              <a:gd name="connsiteX29" fmla="*/ 2201848 w 2264421"/>
              <a:gd name="connsiteY29" fmla="*/ 1467906 h 4734240"/>
              <a:gd name="connsiteX30" fmla="*/ 2264371 w 2264421"/>
              <a:gd name="connsiteY30" fmla="*/ 1518706 h 4734240"/>
              <a:gd name="connsiteX31" fmla="*/ 2240925 w 2264421"/>
              <a:gd name="connsiteY31" fmla="*/ 2179106 h 4734240"/>
              <a:gd name="connsiteX32" fmla="*/ 2115879 w 2264421"/>
              <a:gd name="connsiteY32" fmla="*/ 2487814 h 4734240"/>
              <a:gd name="connsiteX33" fmla="*/ 2068988 w 2264421"/>
              <a:gd name="connsiteY33" fmla="*/ 2898122 h 4734240"/>
              <a:gd name="connsiteX34" fmla="*/ 2049449 w 2264421"/>
              <a:gd name="connsiteY34" fmla="*/ 3335783 h 4734240"/>
              <a:gd name="connsiteX35" fmla="*/ 2014280 w 2264421"/>
              <a:gd name="connsiteY35" fmla="*/ 3425660 h 4734240"/>
              <a:gd name="connsiteX36" fmla="*/ 2057266 w 2264421"/>
              <a:gd name="connsiteY36" fmla="*/ 3511629 h 4734240"/>
              <a:gd name="connsiteX37" fmla="*/ 2022097 w 2264421"/>
              <a:gd name="connsiteY37" fmla="*/ 3601506 h 4734240"/>
              <a:gd name="connsiteX38" fmla="*/ 2022097 w 2264421"/>
              <a:gd name="connsiteY38" fmla="*/ 3898491 h 4734240"/>
              <a:gd name="connsiteX39" fmla="*/ 1959573 w 2264421"/>
              <a:gd name="connsiteY39" fmla="*/ 3601506 h 4734240"/>
              <a:gd name="connsiteX40" fmla="*/ 1873604 w 2264421"/>
              <a:gd name="connsiteY40" fmla="*/ 3664029 h 4734240"/>
              <a:gd name="connsiteX41" fmla="*/ 1869697 w 2264421"/>
              <a:gd name="connsiteY41" fmla="*/ 4089968 h 4734240"/>
              <a:gd name="connsiteX42" fmla="*/ 1818898 w 2264421"/>
              <a:gd name="connsiteY42" fmla="*/ 3976645 h 4734240"/>
              <a:gd name="connsiteX43" fmla="*/ 1818898 w 2264421"/>
              <a:gd name="connsiteY43" fmla="*/ 4316614 h 4734240"/>
              <a:gd name="connsiteX44" fmla="*/ 1752468 w 2264421"/>
              <a:gd name="connsiteY44" fmla="*/ 3867230 h 4734240"/>
              <a:gd name="connsiteX45" fmla="*/ 1607883 w 2264421"/>
              <a:gd name="connsiteY45" fmla="*/ 3273261 h 4734240"/>
              <a:gd name="connsiteX46" fmla="*/ 1768099 w 2264421"/>
              <a:gd name="connsiteY46" fmla="*/ 4672214 h 4734240"/>
              <a:gd name="connsiteX47" fmla="*/ 1420315 w 2264421"/>
              <a:gd name="connsiteY47" fmla="*/ 3523353 h 4734240"/>
              <a:gd name="connsiteX48" fmla="*/ 1412500 w 2264421"/>
              <a:gd name="connsiteY48" fmla="*/ 4269722 h 4734240"/>
              <a:gd name="connsiteX49" fmla="*/ 1342161 w 2264421"/>
              <a:gd name="connsiteY49" fmla="*/ 4019629 h 4734240"/>
              <a:gd name="connsiteX50" fmla="*/ 1342160 w 2264421"/>
              <a:gd name="connsiteY50" fmla="*/ 4433845 h 4734240"/>
              <a:gd name="connsiteX51" fmla="*/ 1181946 w 2264421"/>
              <a:gd name="connsiteY51" fmla="*/ 4136860 h 4734240"/>
              <a:gd name="connsiteX52" fmla="*/ 1045176 w 2264421"/>
              <a:gd name="connsiteY52" fmla="*/ 3828153 h 4734240"/>
              <a:gd name="connsiteX53" fmla="*/ 982653 w 2264421"/>
              <a:gd name="connsiteY53" fmla="*/ 3875045 h 4734240"/>
              <a:gd name="connsiteX54" fmla="*/ 978746 w 2264421"/>
              <a:gd name="connsiteY54" fmla="*/ 3972736 h 4734240"/>
              <a:gd name="connsiteX55" fmla="*/ 897548 w 2264421"/>
              <a:gd name="connsiteY55" fmla="*/ 3958882 h 4734240"/>
              <a:gd name="connsiteX56" fmla="*/ 836293 w 2264421"/>
              <a:gd name="connsiteY56" fmla="*/ 3804808 h 4734240"/>
              <a:gd name="connsiteX57" fmla="*/ 770978 w 2264421"/>
              <a:gd name="connsiteY57" fmla="*/ 4190756 h 4734240"/>
              <a:gd name="connsiteX58" fmla="*/ 687851 w 2264421"/>
              <a:gd name="connsiteY58" fmla="*/ 3858248 h 4734240"/>
              <a:gd name="connsiteX59" fmla="*/ 616599 w 2264421"/>
              <a:gd name="connsiteY59" fmla="*/ 4238258 h 4734240"/>
              <a:gd name="connsiteX60" fmla="*/ 449113 w 2264421"/>
              <a:gd name="connsiteY60" fmla="*/ 4128258 h 4734240"/>
              <a:gd name="connsiteX61" fmla="*/ 271836 w 2264421"/>
              <a:gd name="connsiteY61" fmla="*/ 2670589 h 4734240"/>
              <a:gd name="connsiteX62" fmla="*/ 296738 w 2264421"/>
              <a:gd name="connsiteY62" fmla="*/ 3862763 h 4734240"/>
              <a:gd name="connsiteX63" fmla="*/ 199413 w 2264421"/>
              <a:gd name="connsiteY63" fmla="*/ 2503665 h 4734240"/>
              <a:gd name="connsiteX64" fmla="*/ 141200 w 2264421"/>
              <a:gd name="connsiteY64" fmla="*/ 2795905 h 4734240"/>
              <a:gd name="connsiteX65" fmla="*/ 77048 w 2264421"/>
              <a:gd name="connsiteY65" fmla="*/ 2456164 h 4734240"/>
              <a:gd name="connsiteX66" fmla="*/ 21288 w 2264421"/>
              <a:gd name="connsiteY66" fmla="*/ 2663356 h 4734240"/>
              <a:gd name="connsiteX67" fmla="*/ 52521 w 2264421"/>
              <a:gd name="connsiteY67" fmla="*/ 1904757 h 4734240"/>
              <a:gd name="connsiteX68" fmla="*/ 117443 w 2264421"/>
              <a:gd name="connsiteY68" fmla="*/ 1993696 h 4734240"/>
              <a:gd name="connsiteX0" fmla="*/ 117443 w 2264421"/>
              <a:gd name="connsiteY0" fmla="*/ 1992795 h 4733339"/>
              <a:gd name="connsiteX1" fmla="*/ 100021 w 2264421"/>
              <a:gd name="connsiteY1" fmla="*/ 1785102 h 4733339"/>
              <a:gd name="connsiteX2" fmla="*/ 147523 w 2264421"/>
              <a:gd name="connsiteY2" fmla="*/ 918203 h 4733339"/>
              <a:gd name="connsiteX3" fmla="*/ 64395 w 2264421"/>
              <a:gd name="connsiteY3" fmla="*/ 900390 h 4733339"/>
              <a:gd name="connsiteX4" fmla="*/ 64856 w 2264421"/>
              <a:gd name="connsiteY4" fmla="*/ 659762 h 4733339"/>
              <a:gd name="connsiteX5" fmla="*/ 115977 w 2264421"/>
              <a:gd name="connsiteY5" fmla="*/ 273188 h 4733339"/>
              <a:gd name="connsiteX6" fmla="*/ 633180 w 2264421"/>
              <a:gd name="connsiteY6" fmla="*/ 546322 h 4733339"/>
              <a:gd name="connsiteX7" fmla="*/ 1055600 w 2264421"/>
              <a:gd name="connsiteY7" fmla="*/ 2994 h 4733339"/>
              <a:gd name="connsiteX8" fmla="*/ 1279634 w 2264421"/>
              <a:gd name="connsiteY8" fmla="*/ 423651 h 4733339"/>
              <a:gd name="connsiteX9" fmla="*/ 1326526 w 2264421"/>
              <a:gd name="connsiteY9" fmla="*/ 533067 h 4733339"/>
              <a:gd name="connsiteX10" fmla="*/ 1432034 w 2264421"/>
              <a:gd name="connsiteY10" fmla="*/ 400205 h 4733339"/>
              <a:gd name="connsiteX11" fmla="*/ 1451572 w 2264421"/>
              <a:gd name="connsiteY11" fmla="*/ 251713 h 4733339"/>
              <a:gd name="connsiteX12" fmla="*/ 1557080 w 2264421"/>
              <a:gd name="connsiteY12" fmla="*/ 368944 h 4733339"/>
              <a:gd name="connsiteX13" fmla="*/ 1622604 w 2264421"/>
              <a:gd name="connsiteY13" fmla="*/ 366568 h 4733339"/>
              <a:gd name="connsiteX14" fmla="*/ 1740742 w 2264421"/>
              <a:gd name="connsiteY14" fmla="*/ 400205 h 4733339"/>
              <a:gd name="connsiteX15" fmla="*/ 1760280 w 2264421"/>
              <a:gd name="connsiteY15" fmla="*/ 548698 h 4733339"/>
              <a:gd name="connsiteX16" fmla="*/ 1846249 w 2264421"/>
              <a:gd name="connsiteY16" fmla="*/ 423652 h 4733339"/>
              <a:gd name="connsiteX17" fmla="*/ 1862462 w 2264421"/>
              <a:gd name="connsiteY17" fmla="*/ 526783 h 4733339"/>
              <a:gd name="connsiteX18" fmla="*/ 1928311 w 2264421"/>
              <a:gd name="connsiteY18" fmla="*/ 673744 h 4733339"/>
              <a:gd name="connsiteX19" fmla="*/ 1889234 w 2264421"/>
              <a:gd name="connsiteY19" fmla="*/ 783159 h 4733339"/>
              <a:gd name="connsiteX20" fmla="*/ 1889234 w 2264421"/>
              <a:gd name="connsiteY20" fmla="*/ 1005898 h 4733339"/>
              <a:gd name="connsiteX21" fmla="*/ 1916588 w 2264421"/>
              <a:gd name="connsiteY21" fmla="*/ 826144 h 4733339"/>
              <a:gd name="connsiteX22" fmla="*/ 2026003 w 2264421"/>
              <a:gd name="connsiteY22" fmla="*/ 779252 h 4733339"/>
              <a:gd name="connsiteX23" fmla="*/ 2022096 w 2264421"/>
              <a:gd name="connsiteY23" fmla="*/ 880852 h 4733339"/>
              <a:gd name="connsiteX24" fmla="*/ 2119788 w 2264421"/>
              <a:gd name="connsiteY24" fmla="*/ 767528 h 4733339"/>
              <a:gd name="connsiteX25" fmla="*/ 2131511 w 2264421"/>
              <a:gd name="connsiteY25" fmla="*/ 861313 h 4733339"/>
              <a:gd name="connsiteX26" fmla="*/ 2174496 w 2264421"/>
              <a:gd name="connsiteY26" fmla="*/ 927744 h 4733339"/>
              <a:gd name="connsiteX27" fmla="*/ 2123696 w 2264421"/>
              <a:gd name="connsiteY27" fmla="*/ 966821 h 4733339"/>
              <a:gd name="connsiteX28" fmla="*/ 2115880 w 2264421"/>
              <a:gd name="connsiteY28" fmla="*/ 1302882 h 4733339"/>
              <a:gd name="connsiteX29" fmla="*/ 2182310 w 2264421"/>
              <a:gd name="connsiteY29" fmla="*/ 1189559 h 4733339"/>
              <a:gd name="connsiteX30" fmla="*/ 2201848 w 2264421"/>
              <a:gd name="connsiteY30" fmla="*/ 1467005 h 4733339"/>
              <a:gd name="connsiteX31" fmla="*/ 2264371 w 2264421"/>
              <a:gd name="connsiteY31" fmla="*/ 1517805 h 4733339"/>
              <a:gd name="connsiteX32" fmla="*/ 2240925 w 2264421"/>
              <a:gd name="connsiteY32" fmla="*/ 2178205 h 4733339"/>
              <a:gd name="connsiteX33" fmla="*/ 2115879 w 2264421"/>
              <a:gd name="connsiteY33" fmla="*/ 2486913 h 4733339"/>
              <a:gd name="connsiteX34" fmla="*/ 2068988 w 2264421"/>
              <a:gd name="connsiteY34" fmla="*/ 2897221 h 4733339"/>
              <a:gd name="connsiteX35" fmla="*/ 2049449 w 2264421"/>
              <a:gd name="connsiteY35" fmla="*/ 3334882 h 4733339"/>
              <a:gd name="connsiteX36" fmla="*/ 2014280 w 2264421"/>
              <a:gd name="connsiteY36" fmla="*/ 3424759 h 4733339"/>
              <a:gd name="connsiteX37" fmla="*/ 2057266 w 2264421"/>
              <a:gd name="connsiteY37" fmla="*/ 3510728 h 4733339"/>
              <a:gd name="connsiteX38" fmla="*/ 2022097 w 2264421"/>
              <a:gd name="connsiteY38" fmla="*/ 3600605 h 4733339"/>
              <a:gd name="connsiteX39" fmla="*/ 2022097 w 2264421"/>
              <a:gd name="connsiteY39" fmla="*/ 3897590 h 4733339"/>
              <a:gd name="connsiteX40" fmla="*/ 1959573 w 2264421"/>
              <a:gd name="connsiteY40" fmla="*/ 3600605 h 4733339"/>
              <a:gd name="connsiteX41" fmla="*/ 1873604 w 2264421"/>
              <a:gd name="connsiteY41" fmla="*/ 3663128 h 4733339"/>
              <a:gd name="connsiteX42" fmla="*/ 1869697 w 2264421"/>
              <a:gd name="connsiteY42" fmla="*/ 4089067 h 4733339"/>
              <a:gd name="connsiteX43" fmla="*/ 1818898 w 2264421"/>
              <a:gd name="connsiteY43" fmla="*/ 3975744 h 4733339"/>
              <a:gd name="connsiteX44" fmla="*/ 1818898 w 2264421"/>
              <a:gd name="connsiteY44" fmla="*/ 4315713 h 4733339"/>
              <a:gd name="connsiteX45" fmla="*/ 1752468 w 2264421"/>
              <a:gd name="connsiteY45" fmla="*/ 3866329 h 4733339"/>
              <a:gd name="connsiteX46" fmla="*/ 1607883 w 2264421"/>
              <a:gd name="connsiteY46" fmla="*/ 3272360 h 4733339"/>
              <a:gd name="connsiteX47" fmla="*/ 1768099 w 2264421"/>
              <a:gd name="connsiteY47" fmla="*/ 4671313 h 4733339"/>
              <a:gd name="connsiteX48" fmla="*/ 1420315 w 2264421"/>
              <a:gd name="connsiteY48" fmla="*/ 3522452 h 4733339"/>
              <a:gd name="connsiteX49" fmla="*/ 1412500 w 2264421"/>
              <a:gd name="connsiteY49" fmla="*/ 4268821 h 4733339"/>
              <a:gd name="connsiteX50" fmla="*/ 1342161 w 2264421"/>
              <a:gd name="connsiteY50" fmla="*/ 4018728 h 4733339"/>
              <a:gd name="connsiteX51" fmla="*/ 1342160 w 2264421"/>
              <a:gd name="connsiteY51" fmla="*/ 4432944 h 4733339"/>
              <a:gd name="connsiteX52" fmla="*/ 1181946 w 2264421"/>
              <a:gd name="connsiteY52" fmla="*/ 4135959 h 4733339"/>
              <a:gd name="connsiteX53" fmla="*/ 1045176 w 2264421"/>
              <a:gd name="connsiteY53" fmla="*/ 3827252 h 4733339"/>
              <a:gd name="connsiteX54" fmla="*/ 982653 w 2264421"/>
              <a:gd name="connsiteY54" fmla="*/ 3874144 h 4733339"/>
              <a:gd name="connsiteX55" fmla="*/ 978746 w 2264421"/>
              <a:gd name="connsiteY55" fmla="*/ 3971835 h 4733339"/>
              <a:gd name="connsiteX56" fmla="*/ 897548 w 2264421"/>
              <a:gd name="connsiteY56" fmla="*/ 3957981 h 4733339"/>
              <a:gd name="connsiteX57" fmla="*/ 836293 w 2264421"/>
              <a:gd name="connsiteY57" fmla="*/ 3803907 h 4733339"/>
              <a:gd name="connsiteX58" fmla="*/ 770978 w 2264421"/>
              <a:gd name="connsiteY58" fmla="*/ 4189855 h 4733339"/>
              <a:gd name="connsiteX59" fmla="*/ 687851 w 2264421"/>
              <a:gd name="connsiteY59" fmla="*/ 3857347 h 4733339"/>
              <a:gd name="connsiteX60" fmla="*/ 616599 w 2264421"/>
              <a:gd name="connsiteY60" fmla="*/ 4237357 h 4733339"/>
              <a:gd name="connsiteX61" fmla="*/ 449113 w 2264421"/>
              <a:gd name="connsiteY61" fmla="*/ 4127357 h 4733339"/>
              <a:gd name="connsiteX62" fmla="*/ 271836 w 2264421"/>
              <a:gd name="connsiteY62" fmla="*/ 2669688 h 4733339"/>
              <a:gd name="connsiteX63" fmla="*/ 296738 w 2264421"/>
              <a:gd name="connsiteY63" fmla="*/ 3861862 h 4733339"/>
              <a:gd name="connsiteX64" fmla="*/ 199413 w 2264421"/>
              <a:gd name="connsiteY64" fmla="*/ 2502764 h 4733339"/>
              <a:gd name="connsiteX65" fmla="*/ 141200 w 2264421"/>
              <a:gd name="connsiteY65" fmla="*/ 2795004 h 4733339"/>
              <a:gd name="connsiteX66" fmla="*/ 77048 w 2264421"/>
              <a:gd name="connsiteY66" fmla="*/ 2455263 h 4733339"/>
              <a:gd name="connsiteX67" fmla="*/ 21288 w 2264421"/>
              <a:gd name="connsiteY67" fmla="*/ 2662455 h 4733339"/>
              <a:gd name="connsiteX68" fmla="*/ 52521 w 2264421"/>
              <a:gd name="connsiteY68" fmla="*/ 1903856 h 4733339"/>
              <a:gd name="connsiteX69" fmla="*/ 117443 w 2264421"/>
              <a:gd name="connsiteY69" fmla="*/ 1992795 h 4733339"/>
              <a:gd name="connsiteX0" fmla="*/ 117443 w 2264421"/>
              <a:gd name="connsiteY0" fmla="*/ 1993015 h 4733559"/>
              <a:gd name="connsiteX1" fmla="*/ 100021 w 2264421"/>
              <a:gd name="connsiteY1" fmla="*/ 1785322 h 4733559"/>
              <a:gd name="connsiteX2" fmla="*/ 147523 w 2264421"/>
              <a:gd name="connsiteY2" fmla="*/ 918423 h 4733559"/>
              <a:gd name="connsiteX3" fmla="*/ 64395 w 2264421"/>
              <a:gd name="connsiteY3" fmla="*/ 900610 h 4733559"/>
              <a:gd name="connsiteX4" fmla="*/ 64856 w 2264421"/>
              <a:gd name="connsiteY4" fmla="*/ 659982 h 4733559"/>
              <a:gd name="connsiteX5" fmla="*/ 115977 w 2264421"/>
              <a:gd name="connsiteY5" fmla="*/ 273408 h 4733559"/>
              <a:gd name="connsiteX6" fmla="*/ 633180 w 2264421"/>
              <a:gd name="connsiteY6" fmla="*/ 546542 h 4733559"/>
              <a:gd name="connsiteX7" fmla="*/ 1055600 w 2264421"/>
              <a:gd name="connsiteY7" fmla="*/ 3214 h 4733559"/>
              <a:gd name="connsiteX8" fmla="*/ 1256188 w 2264421"/>
              <a:gd name="connsiteY8" fmla="*/ 525471 h 4733559"/>
              <a:gd name="connsiteX9" fmla="*/ 1279634 w 2264421"/>
              <a:gd name="connsiteY9" fmla="*/ 423871 h 4733559"/>
              <a:gd name="connsiteX10" fmla="*/ 1326526 w 2264421"/>
              <a:gd name="connsiteY10" fmla="*/ 533287 h 4733559"/>
              <a:gd name="connsiteX11" fmla="*/ 1432034 w 2264421"/>
              <a:gd name="connsiteY11" fmla="*/ 400425 h 4733559"/>
              <a:gd name="connsiteX12" fmla="*/ 1451572 w 2264421"/>
              <a:gd name="connsiteY12" fmla="*/ 251933 h 4733559"/>
              <a:gd name="connsiteX13" fmla="*/ 1557080 w 2264421"/>
              <a:gd name="connsiteY13" fmla="*/ 369164 h 4733559"/>
              <a:gd name="connsiteX14" fmla="*/ 1622604 w 2264421"/>
              <a:gd name="connsiteY14" fmla="*/ 366788 h 4733559"/>
              <a:gd name="connsiteX15" fmla="*/ 1740742 w 2264421"/>
              <a:gd name="connsiteY15" fmla="*/ 400425 h 4733559"/>
              <a:gd name="connsiteX16" fmla="*/ 1760280 w 2264421"/>
              <a:gd name="connsiteY16" fmla="*/ 548918 h 4733559"/>
              <a:gd name="connsiteX17" fmla="*/ 1846249 w 2264421"/>
              <a:gd name="connsiteY17" fmla="*/ 423872 h 4733559"/>
              <a:gd name="connsiteX18" fmla="*/ 1862462 w 2264421"/>
              <a:gd name="connsiteY18" fmla="*/ 527003 h 4733559"/>
              <a:gd name="connsiteX19" fmla="*/ 1928311 w 2264421"/>
              <a:gd name="connsiteY19" fmla="*/ 673964 h 4733559"/>
              <a:gd name="connsiteX20" fmla="*/ 1889234 w 2264421"/>
              <a:gd name="connsiteY20" fmla="*/ 783379 h 4733559"/>
              <a:gd name="connsiteX21" fmla="*/ 1889234 w 2264421"/>
              <a:gd name="connsiteY21" fmla="*/ 1006118 h 4733559"/>
              <a:gd name="connsiteX22" fmla="*/ 1916588 w 2264421"/>
              <a:gd name="connsiteY22" fmla="*/ 826364 h 4733559"/>
              <a:gd name="connsiteX23" fmla="*/ 2026003 w 2264421"/>
              <a:gd name="connsiteY23" fmla="*/ 779472 h 4733559"/>
              <a:gd name="connsiteX24" fmla="*/ 2022096 w 2264421"/>
              <a:gd name="connsiteY24" fmla="*/ 881072 h 4733559"/>
              <a:gd name="connsiteX25" fmla="*/ 2119788 w 2264421"/>
              <a:gd name="connsiteY25" fmla="*/ 767748 h 4733559"/>
              <a:gd name="connsiteX26" fmla="*/ 2131511 w 2264421"/>
              <a:gd name="connsiteY26" fmla="*/ 861533 h 4733559"/>
              <a:gd name="connsiteX27" fmla="*/ 2174496 w 2264421"/>
              <a:gd name="connsiteY27" fmla="*/ 927964 h 4733559"/>
              <a:gd name="connsiteX28" fmla="*/ 2123696 w 2264421"/>
              <a:gd name="connsiteY28" fmla="*/ 967041 h 4733559"/>
              <a:gd name="connsiteX29" fmla="*/ 2115880 w 2264421"/>
              <a:gd name="connsiteY29" fmla="*/ 1303102 h 4733559"/>
              <a:gd name="connsiteX30" fmla="*/ 2182310 w 2264421"/>
              <a:gd name="connsiteY30" fmla="*/ 1189779 h 4733559"/>
              <a:gd name="connsiteX31" fmla="*/ 2201848 w 2264421"/>
              <a:gd name="connsiteY31" fmla="*/ 1467225 h 4733559"/>
              <a:gd name="connsiteX32" fmla="*/ 2264371 w 2264421"/>
              <a:gd name="connsiteY32" fmla="*/ 1518025 h 4733559"/>
              <a:gd name="connsiteX33" fmla="*/ 2240925 w 2264421"/>
              <a:gd name="connsiteY33" fmla="*/ 2178425 h 4733559"/>
              <a:gd name="connsiteX34" fmla="*/ 2115879 w 2264421"/>
              <a:gd name="connsiteY34" fmla="*/ 2487133 h 4733559"/>
              <a:gd name="connsiteX35" fmla="*/ 2068988 w 2264421"/>
              <a:gd name="connsiteY35" fmla="*/ 2897441 h 4733559"/>
              <a:gd name="connsiteX36" fmla="*/ 2049449 w 2264421"/>
              <a:gd name="connsiteY36" fmla="*/ 3335102 h 4733559"/>
              <a:gd name="connsiteX37" fmla="*/ 2014280 w 2264421"/>
              <a:gd name="connsiteY37" fmla="*/ 3424979 h 4733559"/>
              <a:gd name="connsiteX38" fmla="*/ 2057266 w 2264421"/>
              <a:gd name="connsiteY38" fmla="*/ 3510948 h 4733559"/>
              <a:gd name="connsiteX39" fmla="*/ 2022097 w 2264421"/>
              <a:gd name="connsiteY39" fmla="*/ 3600825 h 4733559"/>
              <a:gd name="connsiteX40" fmla="*/ 2022097 w 2264421"/>
              <a:gd name="connsiteY40" fmla="*/ 3897810 h 4733559"/>
              <a:gd name="connsiteX41" fmla="*/ 1959573 w 2264421"/>
              <a:gd name="connsiteY41" fmla="*/ 3600825 h 4733559"/>
              <a:gd name="connsiteX42" fmla="*/ 1873604 w 2264421"/>
              <a:gd name="connsiteY42" fmla="*/ 3663348 h 4733559"/>
              <a:gd name="connsiteX43" fmla="*/ 1869697 w 2264421"/>
              <a:gd name="connsiteY43" fmla="*/ 4089287 h 4733559"/>
              <a:gd name="connsiteX44" fmla="*/ 1818898 w 2264421"/>
              <a:gd name="connsiteY44" fmla="*/ 3975964 h 4733559"/>
              <a:gd name="connsiteX45" fmla="*/ 1818898 w 2264421"/>
              <a:gd name="connsiteY45" fmla="*/ 4315933 h 4733559"/>
              <a:gd name="connsiteX46" fmla="*/ 1752468 w 2264421"/>
              <a:gd name="connsiteY46" fmla="*/ 3866549 h 4733559"/>
              <a:gd name="connsiteX47" fmla="*/ 1607883 w 2264421"/>
              <a:gd name="connsiteY47" fmla="*/ 3272580 h 4733559"/>
              <a:gd name="connsiteX48" fmla="*/ 1768099 w 2264421"/>
              <a:gd name="connsiteY48" fmla="*/ 4671533 h 4733559"/>
              <a:gd name="connsiteX49" fmla="*/ 1420315 w 2264421"/>
              <a:gd name="connsiteY49" fmla="*/ 3522672 h 4733559"/>
              <a:gd name="connsiteX50" fmla="*/ 1412500 w 2264421"/>
              <a:gd name="connsiteY50" fmla="*/ 4269041 h 4733559"/>
              <a:gd name="connsiteX51" fmla="*/ 1342161 w 2264421"/>
              <a:gd name="connsiteY51" fmla="*/ 4018948 h 4733559"/>
              <a:gd name="connsiteX52" fmla="*/ 1342160 w 2264421"/>
              <a:gd name="connsiteY52" fmla="*/ 4433164 h 4733559"/>
              <a:gd name="connsiteX53" fmla="*/ 1181946 w 2264421"/>
              <a:gd name="connsiteY53" fmla="*/ 4136179 h 4733559"/>
              <a:gd name="connsiteX54" fmla="*/ 1045176 w 2264421"/>
              <a:gd name="connsiteY54" fmla="*/ 3827472 h 4733559"/>
              <a:gd name="connsiteX55" fmla="*/ 982653 w 2264421"/>
              <a:gd name="connsiteY55" fmla="*/ 3874364 h 4733559"/>
              <a:gd name="connsiteX56" fmla="*/ 978746 w 2264421"/>
              <a:gd name="connsiteY56" fmla="*/ 3972055 h 4733559"/>
              <a:gd name="connsiteX57" fmla="*/ 897548 w 2264421"/>
              <a:gd name="connsiteY57" fmla="*/ 3958201 h 4733559"/>
              <a:gd name="connsiteX58" fmla="*/ 836293 w 2264421"/>
              <a:gd name="connsiteY58" fmla="*/ 3804127 h 4733559"/>
              <a:gd name="connsiteX59" fmla="*/ 770978 w 2264421"/>
              <a:gd name="connsiteY59" fmla="*/ 4190075 h 4733559"/>
              <a:gd name="connsiteX60" fmla="*/ 687851 w 2264421"/>
              <a:gd name="connsiteY60" fmla="*/ 3857567 h 4733559"/>
              <a:gd name="connsiteX61" fmla="*/ 616599 w 2264421"/>
              <a:gd name="connsiteY61" fmla="*/ 4237577 h 4733559"/>
              <a:gd name="connsiteX62" fmla="*/ 449113 w 2264421"/>
              <a:gd name="connsiteY62" fmla="*/ 4127577 h 4733559"/>
              <a:gd name="connsiteX63" fmla="*/ 271836 w 2264421"/>
              <a:gd name="connsiteY63" fmla="*/ 2669908 h 4733559"/>
              <a:gd name="connsiteX64" fmla="*/ 296738 w 2264421"/>
              <a:gd name="connsiteY64" fmla="*/ 3862082 h 4733559"/>
              <a:gd name="connsiteX65" fmla="*/ 199413 w 2264421"/>
              <a:gd name="connsiteY65" fmla="*/ 2502984 h 4733559"/>
              <a:gd name="connsiteX66" fmla="*/ 141200 w 2264421"/>
              <a:gd name="connsiteY66" fmla="*/ 2795224 h 4733559"/>
              <a:gd name="connsiteX67" fmla="*/ 77048 w 2264421"/>
              <a:gd name="connsiteY67" fmla="*/ 2455483 h 4733559"/>
              <a:gd name="connsiteX68" fmla="*/ 21288 w 2264421"/>
              <a:gd name="connsiteY68" fmla="*/ 2662675 h 4733559"/>
              <a:gd name="connsiteX69" fmla="*/ 52521 w 2264421"/>
              <a:gd name="connsiteY69" fmla="*/ 1904076 h 4733559"/>
              <a:gd name="connsiteX70" fmla="*/ 117443 w 2264421"/>
              <a:gd name="connsiteY70" fmla="*/ 1993015 h 4733559"/>
              <a:gd name="connsiteX0" fmla="*/ 117443 w 2264421"/>
              <a:gd name="connsiteY0" fmla="*/ 1992541 h 4733085"/>
              <a:gd name="connsiteX1" fmla="*/ 100021 w 2264421"/>
              <a:gd name="connsiteY1" fmla="*/ 1784848 h 4733085"/>
              <a:gd name="connsiteX2" fmla="*/ 147523 w 2264421"/>
              <a:gd name="connsiteY2" fmla="*/ 917949 h 4733085"/>
              <a:gd name="connsiteX3" fmla="*/ 64395 w 2264421"/>
              <a:gd name="connsiteY3" fmla="*/ 900136 h 4733085"/>
              <a:gd name="connsiteX4" fmla="*/ 64856 w 2264421"/>
              <a:gd name="connsiteY4" fmla="*/ 659508 h 4733085"/>
              <a:gd name="connsiteX5" fmla="*/ 115977 w 2264421"/>
              <a:gd name="connsiteY5" fmla="*/ 272934 h 4733085"/>
              <a:gd name="connsiteX6" fmla="*/ 633180 w 2264421"/>
              <a:gd name="connsiteY6" fmla="*/ 546068 h 4733085"/>
              <a:gd name="connsiteX7" fmla="*/ 1055600 w 2264421"/>
              <a:gd name="connsiteY7" fmla="*/ 2740 h 4733085"/>
              <a:gd name="connsiteX8" fmla="*/ 1181942 w 2264421"/>
              <a:gd name="connsiteY8" fmla="*/ 384320 h 4733085"/>
              <a:gd name="connsiteX9" fmla="*/ 1256188 w 2264421"/>
              <a:gd name="connsiteY9" fmla="*/ 524997 h 4733085"/>
              <a:gd name="connsiteX10" fmla="*/ 1279634 w 2264421"/>
              <a:gd name="connsiteY10" fmla="*/ 423397 h 4733085"/>
              <a:gd name="connsiteX11" fmla="*/ 1326526 w 2264421"/>
              <a:gd name="connsiteY11" fmla="*/ 532813 h 4733085"/>
              <a:gd name="connsiteX12" fmla="*/ 1432034 w 2264421"/>
              <a:gd name="connsiteY12" fmla="*/ 399951 h 4733085"/>
              <a:gd name="connsiteX13" fmla="*/ 1451572 w 2264421"/>
              <a:gd name="connsiteY13" fmla="*/ 251459 h 4733085"/>
              <a:gd name="connsiteX14" fmla="*/ 1557080 w 2264421"/>
              <a:gd name="connsiteY14" fmla="*/ 368690 h 4733085"/>
              <a:gd name="connsiteX15" fmla="*/ 1622604 w 2264421"/>
              <a:gd name="connsiteY15" fmla="*/ 366314 h 4733085"/>
              <a:gd name="connsiteX16" fmla="*/ 1740742 w 2264421"/>
              <a:gd name="connsiteY16" fmla="*/ 399951 h 4733085"/>
              <a:gd name="connsiteX17" fmla="*/ 1760280 w 2264421"/>
              <a:gd name="connsiteY17" fmla="*/ 548444 h 4733085"/>
              <a:gd name="connsiteX18" fmla="*/ 1846249 w 2264421"/>
              <a:gd name="connsiteY18" fmla="*/ 423398 h 4733085"/>
              <a:gd name="connsiteX19" fmla="*/ 1862462 w 2264421"/>
              <a:gd name="connsiteY19" fmla="*/ 526529 h 4733085"/>
              <a:gd name="connsiteX20" fmla="*/ 1928311 w 2264421"/>
              <a:gd name="connsiteY20" fmla="*/ 673490 h 4733085"/>
              <a:gd name="connsiteX21" fmla="*/ 1889234 w 2264421"/>
              <a:gd name="connsiteY21" fmla="*/ 782905 h 4733085"/>
              <a:gd name="connsiteX22" fmla="*/ 1889234 w 2264421"/>
              <a:gd name="connsiteY22" fmla="*/ 1005644 h 4733085"/>
              <a:gd name="connsiteX23" fmla="*/ 1916588 w 2264421"/>
              <a:gd name="connsiteY23" fmla="*/ 825890 h 4733085"/>
              <a:gd name="connsiteX24" fmla="*/ 2026003 w 2264421"/>
              <a:gd name="connsiteY24" fmla="*/ 778998 h 4733085"/>
              <a:gd name="connsiteX25" fmla="*/ 2022096 w 2264421"/>
              <a:gd name="connsiteY25" fmla="*/ 880598 h 4733085"/>
              <a:gd name="connsiteX26" fmla="*/ 2119788 w 2264421"/>
              <a:gd name="connsiteY26" fmla="*/ 767274 h 4733085"/>
              <a:gd name="connsiteX27" fmla="*/ 2131511 w 2264421"/>
              <a:gd name="connsiteY27" fmla="*/ 861059 h 4733085"/>
              <a:gd name="connsiteX28" fmla="*/ 2174496 w 2264421"/>
              <a:gd name="connsiteY28" fmla="*/ 927490 h 4733085"/>
              <a:gd name="connsiteX29" fmla="*/ 2123696 w 2264421"/>
              <a:gd name="connsiteY29" fmla="*/ 966567 h 4733085"/>
              <a:gd name="connsiteX30" fmla="*/ 2115880 w 2264421"/>
              <a:gd name="connsiteY30" fmla="*/ 1302628 h 4733085"/>
              <a:gd name="connsiteX31" fmla="*/ 2182310 w 2264421"/>
              <a:gd name="connsiteY31" fmla="*/ 1189305 h 4733085"/>
              <a:gd name="connsiteX32" fmla="*/ 2201848 w 2264421"/>
              <a:gd name="connsiteY32" fmla="*/ 1466751 h 4733085"/>
              <a:gd name="connsiteX33" fmla="*/ 2264371 w 2264421"/>
              <a:gd name="connsiteY33" fmla="*/ 1517551 h 4733085"/>
              <a:gd name="connsiteX34" fmla="*/ 2240925 w 2264421"/>
              <a:gd name="connsiteY34" fmla="*/ 2177951 h 4733085"/>
              <a:gd name="connsiteX35" fmla="*/ 2115879 w 2264421"/>
              <a:gd name="connsiteY35" fmla="*/ 2486659 h 4733085"/>
              <a:gd name="connsiteX36" fmla="*/ 2068988 w 2264421"/>
              <a:gd name="connsiteY36" fmla="*/ 2896967 h 4733085"/>
              <a:gd name="connsiteX37" fmla="*/ 2049449 w 2264421"/>
              <a:gd name="connsiteY37" fmla="*/ 3334628 h 4733085"/>
              <a:gd name="connsiteX38" fmla="*/ 2014280 w 2264421"/>
              <a:gd name="connsiteY38" fmla="*/ 3424505 h 4733085"/>
              <a:gd name="connsiteX39" fmla="*/ 2057266 w 2264421"/>
              <a:gd name="connsiteY39" fmla="*/ 3510474 h 4733085"/>
              <a:gd name="connsiteX40" fmla="*/ 2022097 w 2264421"/>
              <a:gd name="connsiteY40" fmla="*/ 3600351 h 4733085"/>
              <a:gd name="connsiteX41" fmla="*/ 2022097 w 2264421"/>
              <a:gd name="connsiteY41" fmla="*/ 3897336 h 4733085"/>
              <a:gd name="connsiteX42" fmla="*/ 1959573 w 2264421"/>
              <a:gd name="connsiteY42" fmla="*/ 3600351 h 4733085"/>
              <a:gd name="connsiteX43" fmla="*/ 1873604 w 2264421"/>
              <a:gd name="connsiteY43" fmla="*/ 3662874 h 4733085"/>
              <a:gd name="connsiteX44" fmla="*/ 1869697 w 2264421"/>
              <a:gd name="connsiteY44" fmla="*/ 4088813 h 4733085"/>
              <a:gd name="connsiteX45" fmla="*/ 1818898 w 2264421"/>
              <a:gd name="connsiteY45" fmla="*/ 3975490 h 4733085"/>
              <a:gd name="connsiteX46" fmla="*/ 1818898 w 2264421"/>
              <a:gd name="connsiteY46" fmla="*/ 4315459 h 4733085"/>
              <a:gd name="connsiteX47" fmla="*/ 1752468 w 2264421"/>
              <a:gd name="connsiteY47" fmla="*/ 3866075 h 4733085"/>
              <a:gd name="connsiteX48" fmla="*/ 1607883 w 2264421"/>
              <a:gd name="connsiteY48" fmla="*/ 3272106 h 4733085"/>
              <a:gd name="connsiteX49" fmla="*/ 1768099 w 2264421"/>
              <a:gd name="connsiteY49" fmla="*/ 4671059 h 4733085"/>
              <a:gd name="connsiteX50" fmla="*/ 1420315 w 2264421"/>
              <a:gd name="connsiteY50" fmla="*/ 3522198 h 4733085"/>
              <a:gd name="connsiteX51" fmla="*/ 1412500 w 2264421"/>
              <a:gd name="connsiteY51" fmla="*/ 4268567 h 4733085"/>
              <a:gd name="connsiteX52" fmla="*/ 1342161 w 2264421"/>
              <a:gd name="connsiteY52" fmla="*/ 4018474 h 4733085"/>
              <a:gd name="connsiteX53" fmla="*/ 1342160 w 2264421"/>
              <a:gd name="connsiteY53" fmla="*/ 4432690 h 4733085"/>
              <a:gd name="connsiteX54" fmla="*/ 1181946 w 2264421"/>
              <a:gd name="connsiteY54" fmla="*/ 4135705 h 4733085"/>
              <a:gd name="connsiteX55" fmla="*/ 1045176 w 2264421"/>
              <a:gd name="connsiteY55" fmla="*/ 3826998 h 4733085"/>
              <a:gd name="connsiteX56" fmla="*/ 982653 w 2264421"/>
              <a:gd name="connsiteY56" fmla="*/ 3873890 h 4733085"/>
              <a:gd name="connsiteX57" fmla="*/ 978746 w 2264421"/>
              <a:gd name="connsiteY57" fmla="*/ 3971581 h 4733085"/>
              <a:gd name="connsiteX58" fmla="*/ 897548 w 2264421"/>
              <a:gd name="connsiteY58" fmla="*/ 3957727 h 4733085"/>
              <a:gd name="connsiteX59" fmla="*/ 836293 w 2264421"/>
              <a:gd name="connsiteY59" fmla="*/ 3803653 h 4733085"/>
              <a:gd name="connsiteX60" fmla="*/ 770978 w 2264421"/>
              <a:gd name="connsiteY60" fmla="*/ 4189601 h 4733085"/>
              <a:gd name="connsiteX61" fmla="*/ 687851 w 2264421"/>
              <a:gd name="connsiteY61" fmla="*/ 3857093 h 4733085"/>
              <a:gd name="connsiteX62" fmla="*/ 616599 w 2264421"/>
              <a:gd name="connsiteY62" fmla="*/ 4237103 h 4733085"/>
              <a:gd name="connsiteX63" fmla="*/ 449113 w 2264421"/>
              <a:gd name="connsiteY63" fmla="*/ 4127103 h 4733085"/>
              <a:gd name="connsiteX64" fmla="*/ 271836 w 2264421"/>
              <a:gd name="connsiteY64" fmla="*/ 2669434 h 4733085"/>
              <a:gd name="connsiteX65" fmla="*/ 296738 w 2264421"/>
              <a:gd name="connsiteY65" fmla="*/ 3861608 h 4733085"/>
              <a:gd name="connsiteX66" fmla="*/ 199413 w 2264421"/>
              <a:gd name="connsiteY66" fmla="*/ 2502510 h 4733085"/>
              <a:gd name="connsiteX67" fmla="*/ 141200 w 2264421"/>
              <a:gd name="connsiteY67" fmla="*/ 2794750 h 4733085"/>
              <a:gd name="connsiteX68" fmla="*/ 77048 w 2264421"/>
              <a:gd name="connsiteY68" fmla="*/ 2455009 h 4733085"/>
              <a:gd name="connsiteX69" fmla="*/ 21288 w 2264421"/>
              <a:gd name="connsiteY69" fmla="*/ 2662201 h 4733085"/>
              <a:gd name="connsiteX70" fmla="*/ 52521 w 2264421"/>
              <a:gd name="connsiteY70" fmla="*/ 1903602 h 4733085"/>
              <a:gd name="connsiteX71" fmla="*/ 117443 w 2264421"/>
              <a:gd name="connsiteY71" fmla="*/ 1992541 h 4733085"/>
              <a:gd name="connsiteX0" fmla="*/ 117443 w 2264421"/>
              <a:gd name="connsiteY0" fmla="*/ 1994536 h 4735080"/>
              <a:gd name="connsiteX1" fmla="*/ 100021 w 2264421"/>
              <a:gd name="connsiteY1" fmla="*/ 1786843 h 4735080"/>
              <a:gd name="connsiteX2" fmla="*/ 147523 w 2264421"/>
              <a:gd name="connsiteY2" fmla="*/ 919944 h 4735080"/>
              <a:gd name="connsiteX3" fmla="*/ 64395 w 2264421"/>
              <a:gd name="connsiteY3" fmla="*/ 902131 h 4735080"/>
              <a:gd name="connsiteX4" fmla="*/ 64856 w 2264421"/>
              <a:gd name="connsiteY4" fmla="*/ 661503 h 4735080"/>
              <a:gd name="connsiteX5" fmla="*/ 115977 w 2264421"/>
              <a:gd name="connsiteY5" fmla="*/ 274929 h 4735080"/>
              <a:gd name="connsiteX6" fmla="*/ 633180 w 2264421"/>
              <a:gd name="connsiteY6" fmla="*/ 548063 h 4735080"/>
              <a:gd name="connsiteX7" fmla="*/ 1055600 w 2264421"/>
              <a:gd name="connsiteY7" fmla="*/ 4735 h 4735080"/>
              <a:gd name="connsiteX8" fmla="*/ 1080342 w 2264421"/>
              <a:gd name="connsiteY8" fmla="*/ 413668 h 4735080"/>
              <a:gd name="connsiteX9" fmla="*/ 1181942 w 2264421"/>
              <a:gd name="connsiteY9" fmla="*/ 386315 h 4735080"/>
              <a:gd name="connsiteX10" fmla="*/ 1256188 w 2264421"/>
              <a:gd name="connsiteY10" fmla="*/ 526992 h 4735080"/>
              <a:gd name="connsiteX11" fmla="*/ 1279634 w 2264421"/>
              <a:gd name="connsiteY11" fmla="*/ 425392 h 4735080"/>
              <a:gd name="connsiteX12" fmla="*/ 1326526 w 2264421"/>
              <a:gd name="connsiteY12" fmla="*/ 534808 h 4735080"/>
              <a:gd name="connsiteX13" fmla="*/ 1432034 w 2264421"/>
              <a:gd name="connsiteY13" fmla="*/ 401946 h 4735080"/>
              <a:gd name="connsiteX14" fmla="*/ 1451572 w 2264421"/>
              <a:gd name="connsiteY14" fmla="*/ 253454 h 4735080"/>
              <a:gd name="connsiteX15" fmla="*/ 1557080 w 2264421"/>
              <a:gd name="connsiteY15" fmla="*/ 370685 h 4735080"/>
              <a:gd name="connsiteX16" fmla="*/ 1622604 w 2264421"/>
              <a:gd name="connsiteY16" fmla="*/ 368309 h 4735080"/>
              <a:gd name="connsiteX17" fmla="*/ 1740742 w 2264421"/>
              <a:gd name="connsiteY17" fmla="*/ 401946 h 4735080"/>
              <a:gd name="connsiteX18" fmla="*/ 1760280 w 2264421"/>
              <a:gd name="connsiteY18" fmla="*/ 550439 h 4735080"/>
              <a:gd name="connsiteX19" fmla="*/ 1846249 w 2264421"/>
              <a:gd name="connsiteY19" fmla="*/ 425393 h 4735080"/>
              <a:gd name="connsiteX20" fmla="*/ 1862462 w 2264421"/>
              <a:gd name="connsiteY20" fmla="*/ 528524 h 4735080"/>
              <a:gd name="connsiteX21" fmla="*/ 1928311 w 2264421"/>
              <a:gd name="connsiteY21" fmla="*/ 675485 h 4735080"/>
              <a:gd name="connsiteX22" fmla="*/ 1889234 w 2264421"/>
              <a:gd name="connsiteY22" fmla="*/ 784900 h 4735080"/>
              <a:gd name="connsiteX23" fmla="*/ 1889234 w 2264421"/>
              <a:gd name="connsiteY23" fmla="*/ 1007639 h 4735080"/>
              <a:gd name="connsiteX24" fmla="*/ 1916588 w 2264421"/>
              <a:gd name="connsiteY24" fmla="*/ 827885 h 4735080"/>
              <a:gd name="connsiteX25" fmla="*/ 2026003 w 2264421"/>
              <a:gd name="connsiteY25" fmla="*/ 780993 h 4735080"/>
              <a:gd name="connsiteX26" fmla="*/ 2022096 w 2264421"/>
              <a:gd name="connsiteY26" fmla="*/ 882593 h 4735080"/>
              <a:gd name="connsiteX27" fmla="*/ 2119788 w 2264421"/>
              <a:gd name="connsiteY27" fmla="*/ 769269 h 4735080"/>
              <a:gd name="connsiteX28" fmla="*/ 2131511 w 2264421"/>
              <a:gd name="connsiteY28" fmla="*/ 863054 h 4735080"/>
              <a:gd name="connsiteX29" fmla="*/ 2174496 w 2264421"/>
              <a:gd name="connsiteY29" fmla="*/ 929485 h 4735080"/>
              <a:gd name="connsiteX30" fmla="*/ 2123696 w 2264421"/>
              <a:gd name="connsiteY30" fmla="*/ 968562 h 4735080"/>
              <a:gd name="connsiteX31" fmla="*/ 2115880 w 2264421"/>
              <a:gd name="connsiteY31" fmla="*/ 1304623 h 4735080"/>
              <a:gd name="connsiteX32" fmla="*/ 2182310 w 2264421"/>
              <a:gd name="connsiteY32" fmla="*/ 1191300 h 4735080"/>
              <a:gd name="connsiteX33" fmla="*/ 2201848 w 2264421"/>
              <a:gd name="connsiteY33" fmla="*/ 1468746 h 4735080"/>
              <a:gd name="connsiteX34" fmla="*/ 2264371 w 2264421"/>
              <a:gd name="connsiteY34" fmla="*/ 1519546 h 4735080"/>
              <a:gd name="connsiteX35" fmla="*/ 2240925 w 2264421"/>
              <a:gd name="connsiteY35" fmla="*/ 2179946 h 4735080"/>
              <a:gd name="connsiteX36" fmla="*/ 2115879 w 2264421"/>
              <a:gd name="connsiteY36" fmla="*/ 2488654 h 4735080"/>
              <a:gd name="connsiteX37" fmla="*/ 2068988 w 2264421"/>
              <a:gd name="connsiteY37" fmla="*/ 2898962 h 4735080"/>
              <a:gd name="connsiteX38" fmla="*/ 2049449 w 2264421"/>
              <a:gd name="connsiteY38" fmla="*/ 3336623 h 4735080"/>
              <a:gd name="connsiteX39" fmla="*/ 2014280 w 2264421"/>
              <a:gd name="connsiteY39" fmla="*/ 3426500 h 4735080"/>
              <a:gd name="connsiteX40" fmla="*/ 2057266 w 2264421"/>
              <a:gd name="connsiteY40" fmla="*/ 3512469 h 4735080"/>
              <a:gd name="connsiteX41" fmla="*/ 2022097 w 2264421"/>
              <a:gd name="connsiteY41" fmla="*/ 3602346 h 4735080"/>
              <a:gd name="connsiteX42" fmla="*/ 2022097 w 2264421"/>
              <a:gd name="connsiteY42" fmla="*/ 3899331 h 4735080"/>
              <a:gd name="connsiteX43" fmla="*/ 1959573 w 2264421"/>
              <a:gd name="connsiteY43" fmla="*/ 3602346 h 4735080"/>
              <a:gd name="connsiteX44" fmla="*/ 1873604 w 2264421"/>
              <a:gd name="connsiteY44" fmla="*/ 3664869 h 4735080"/>
              <a:gd name="connsiteX45" fmla="*/ 1869697 w 2264421"/>
              <a:gd name="connsiteY45" fmla="*/ 4090808 h 4735080"/>
              <a:gd name="connsiteX46" fmla="*/ 1818898 w 2264421"/>
              <a:gd name="connsiteY46" fmla="*/ 3977485 h 4735080"/>
              <a:gd name="connsiteX47" fmla="*/ 1818898 w 2264421"/>
              <a:gd name="connsiteY47" fmla="*/ 4317454 h 4735080"/>
              <a:gd name="connsiteX48" fmla="*/ 1752468 w 2264421"/>
              <a:gd name="connsiteY48" fmla="*/ 3868070 h 4735080"/>
              <a:gd name="connsiteX49" fmla="*/ 1607883 w 2264421"/>
              <a:gd name="connsiteY49" fmla="*/ 3274101 h 4735080"/>
              <a:gd name="connsiteX50" fmla="*/ 1768099 w 2264421"/>
              <a:gd name="connsiteY50" fmla="*/ 4673054 h 4735080"/>
              <a:gd name="connsiteX51" fmla="*/ 1420315 w 2264421"/>
              <a:gd name="connsiteY51" fmla="*/ 3524193 h 4735080"/>
              <a:gd name="connsiteX52" fmla="*/ 1412500 w 2264421"/>
              <a:gd name="connsiteY52" fmla="*/ 4270562 h 4735080"/>
              <a:gd name="connsiteX53" fmla="*/ 1342161 w 2264421"/>
              <a:gd name="connsiteY53" fmla="*/ 4020469 h 4735080"/>
              <a:gd name="connsiteX54" fmla="*/ 1342160 w 2264421"/>
              <a:gd name="connsiteY54" fmla="*/ 4434685 h 4735080"/>
              <a:gd name="connsiteX55" fmla="*/ 1181946 w 2264421"/>
              <a:gd name="connsiteY55" fmla="*/ 4137700 h 4735080"/>
              <a:gd name="connsiteX56" fmla="*/ 1045176 w 2264421"/>
              <a:gd name="connsiteY56" fmla="*/ 3828993 h 4735080"/>
              <a:gd name="connsiteX57" fmla="*/ 982653 w 2264421"/>
              <a:gd name="connsiteY57" fmla="*/ 3875885 h 4735080"/>
              <a:gd name="connsiteX58" fmla="*/ 978746 w 2264421"/>
              <a:gd name="connsiteY58" fmla="*/ 3973576 h 4735080"/>
              <a:gd name="connsiteX59" fmla="*/ 897548 w 2264421"/>
              <a:gd name="connsiteY59" fmla="*/ 3959722 h 4735080"/>
              <a:gd name="connsiteX60" fmla="*/ 836293 w 2264421"/>
              <a:gd name="connsiteY60" fmla="*/ 3805648 h 4735080"/>
              <a:gd name="connsiteX61" fmla="*/ 770978 w 2264421"/>
              <a:gd name="connsiteY61" fmla="*/ 4191596 h 4735080"/>
              <a:gd name="connsiteX62" fmla="*/ 687851 w 2264421"/>
              <a:gd name="connsiteY62" fmla="*/ 3859088 h 4735080"/>
              <a:gd name="connsiteX63" fmla="*/ 616599 w 2264421"/>
              <a:gd name="connsiteY63" fmla="*/ 4239098 h 4735080"/>
              <a:gd name="connsiteX64" fmla="*/ 449113 w 2264421"/>
              <a:gd name="connsiteY64" fmla="*/ 4129098 h 4735080"/>
              <a:gd name="connsiteX65" fmla="*/ 271836 w 2264421"/>
              <a:gd name="connsiteY65" fmla="*/ 2671429 h 4735080"/>
              <a:gd name="connsiteX66" fmla="*/ 296738 w 2264421"/>
              <a:gd name="connsiteY66" fmla="*/ 3863603 h 4735080"/>
              <a:gd name="connsiteX67" fmla="*/ 199413 w 2264421"/>
              <a:gd name="connsiteY67" fmla="*/ 2504505 h 4735080"/>
              <a:gd name="connsiteX68" fmla="*/ 141200 w 2264421"/>
              <a:gd name="connsiteY68" fmla="*/ 2796745 h 4735080"/>
              <a:gd name="connsiteX69" fmla="*/ 77048 w 2264421"/>
              <a:gd name="connsiteY69" fmla="*/ 2457004 h 4735080"/>
              <a:gd name="connsiteX70" fmla="*/ 21288 w 2264421"/>
              <a:gd name="connsiteY70" fmla="*/ 2664196 h 4735080"/>
              <a:gd name="connsiteX71" fmla="*/ 52521 w 2264421"/>
              <a:gd name="connsiteY71" fmla="*/ 1905597 h 4735080"/>
              <a:gd name="connsiteX72" fmla="*/ 117443 w 2264421"/>
              <a:gd name="connsiteY72" fmla="*/ 1994536 h 4735080"/>
              <a:gd name="connsiteX0" fmla="*/ 117443 w 2264421"/>
              <a:gd name="connsiteY0" fmla="*/ 2001643 h 4742187"/>
              <a:gd name="connsiteX1" fmla="*/ 100021 w 2264421"/>
              <a:gd name="connsiteY1" fmla="*/ 1793950 h 4742187"/>
              <a:gd name="connsiteX2" fmla="*/ 147523 w 2264421"/>
              <a:gd name="connsiteY2" fmla="*/ 927051 h 4742187"/>
              <a:gd name="connsiteX3" fmla="*/ 64395 w 2264421"/>
              <a:gd name="connsiteY3" fmla="*/ 909238 h 4742187"/>
              <a:gd name="connsiteX4" fmla="*/ 64856 w 2264421"/>
              <a:gd name="connsiteY4" fmla="*/ 668610 h 4742187"/>
              <a:gd name="connsiteX5" fmla="*/ 115977 w 2264421"/>
              <a:gd name="connsiteY5" fmla="*/ 282036 h 4742187"/>
              <a:gd name="connsiteX6" fmla="*/ 633180 w 2264421"/>
              <a:gd name="connsiteY6" fmla="*/ 555170 h 4742187"/>
              <a:gd name="connsiteX7" fmla="*/ 1055600 w 2264421"/>
              <a:gd name="connsiteY7" fmla="*/ 11842 h 4742187"/>
              <a:gd name="connsiteX8" fmla="*/ 1068619 w 2264421"/>
              <a:gd name="connsiteY8" fmla="*/ 225391 h 4742187"/>
              <a:gd name="connsiteX9" fmla="*/ 1080342 w 2264421"/>
              <a:gd name="connsiteY9" fmla="*/ 420775 h 4742187"/>
              <a:gd name="connsiteX10" fmla="*/ 1181942 w 2264421"/>
              <a:gd name="connsiteY10" fmla="*/ 393422 h 4742187"/>
              <a:gd name="connsiteX11" fmla="*/ 1256188 w 2264421"/>
              <a:gd name="connsiteY11" fmla="*/ 534099 h 4742187"/>
              <a:gd name="connsiteX12" fmla="*/ 1279634 w 2264421"/>
              <a:gd name="connsiteY12" fmla="*/ 432499 h 4742187"/>
              <a:gd name="connsiteX13" fmla="*/ 1326526 w 2264421"/>
              <a:gd name="connsiteY13" fmla="*/ 541915 h 4742187"/>
              <a:gd name="connsiteX14" fmla="*/ 1432034 w 2264421"/>
              <a:gd name="connsiteY14" fmla="*/ 409053 h 4742187"/>
              <a:gd name="connsiteX15" fmla="*/ 1451572 w 2264421"/>
              <a:gd name="connsiteY15" fmla="*/ 260561 h 4742187"/>
              <a:gd name="connsiteX16" fmla="*/ 1557080 w 2264421"/>
              <a:gd name="connsiteY16" fmla="*/ 377792 h 4742187"/>
              <a:gd name="connsiteX17" fmla="*/ 1622604 w 2264421"/>
              <a:gd name="connsiteY17" fmla="*/ 375416 h 4742187"/>
              <a:gd name="connsiteX18" fmla="*/ 1740742 w 2264421"/>
              <a:gd name="connsiteY18" fmla="*/ 409053 h 4742187"/>
              <a:gd name="connsiteX19" fmla="*/ 1760280 w 2264421"/>
              <a:gd name="connsiteY19" fmla="*/ 557546 h 4742187"/>
              <a:gd name="connsiteX20" fmla="*/ 1846249 w 2264421"/>
              <a:gd name="connsiteY20" fmla="*/ 432500 h 4742187"/>
              <a:gd name="connsiteX21" fmla="*/ 1862462 w 2264421"/>
              <a:gd name="connsiteY21" fmla="*/ 535631 h 4742187"/>
              <a:gd name="connsiteX22" fmla="*/ 1928311 w 2264421"/>
              <a:gd name="connsiteY22" fmla="*/ 682592 h 4742187"/>
              <a:gd name="connsiteX23" fmla="*/ 1889234 w 2264421"/>
              <a:gd name="connsiteY23" fmla="*/ 792007 h 4742187"/>
              <a:gd name="connsiteX24" fmla="*/ 1889234 w 2264421"/>
              <a:gd name="connsiteY24" fmla="*/ 1014746 h 4742187"/>
              <a:gd name="connsiteX25" fmla="*/ 1916588 w 2264421"/>
              <a:gd name="connsiteY25" fmla="*/ 834992 h 4742187"/>
              <a:gd name="connsiteX26" fmla="*/ 2026003 w 2264421"/>
              <a:gd name="connsiteY26" fmla="*/ 788100 h 4742187"/>
              <a:gd name="connsiteX27" fmla="*/ 2022096 w 2264421"/>
              <a:gd name="connsiteY27" fmla="*/ 889700 h 4742187"/>
              <a:gd name="connsiteX28" fmla="*/ 2119788 w 2264421"/>
              <a:gd name="connsiteY28" fmla="*/ 776376 h 4742187"/>
              <a:gd name="connsiteX29" fmla="*/ 2131511 w 2264421"/>
              <a:gd name="connsiteY29" fmla="*/ 870161 h 4742187"/>
              <a:gd name="connsiteX30" fmla="*/ 2174496 w 2264421"/>
              <a:gd name="connsiteY30" fmla="*/ 936592 h 4742187"/>
              <a:gd name="connsiteX31" fmla="*/ 2123696 w 2264421"/>
              <a:gd name="connsiteY31" fmla="*/ 975669 h 4742187"/>
              <a:gd name="connsiteX32" fmla="*/ 2115880 w 2264421"/>
              <a:gd name="connsiteY32" fmla="*/ 1311730 h 4742187"/>
              <a:gd name="connsiteX33" fmla="*/ 2182310 w 2264421"/>
              <a:gd name="connsiteY33" fmla="*/ 1198407 h 4742187"/>
              <a:gd name="connsiteX34" fmla="*/ 2201848 w 2264421"/>
              <a:gd name="connsiteY34" fmla="*/ 1475853 h 4742187"/>
              <a:gd name="connsiteX35" fmla="*/ 2264371 w 2264421"/>
              <a:gd name="connsiteY35" fmla="*/ 1526653 h 4742187"/>
              <a:gd name="connsiteX36" fmla="*/ 2240925 w 2264421"/>
              <a:gd name="connsiteY36" fmla="*/ 2187053 h 4742187"/>
              <a:gd name="connsiteX37" fmla="*/ 2115879 w 2264421"/>
              <a:gd name="connsiteY37" fmla="*/ 2495761 h 4742187"/>
              <a:gd name="connsiteX38" fmla="*/ 2068988 w 2264421"/>
              <a:gd name="connsiteY38" fmla="*/ 2906069 h 4742187"/>
              <a:gd name="connsiteX39" fmla="*/ 2049449 w 2264421"/>
              <a:gd name="connsiteY39" fmla="*/ 3343730 h 4742187"/>
              <a:gd name="connsiteX40" fmla="*/ 2014280 w 2264421"/>
              <a:gd name="connsiteY40" fmla="*/ 3433607 h 4742187"/>
              <a:gd name="connsiteX41" fmla="*/ 2057266 w 2264421"/>
              <a:gd name="connsiteY41" fmla="*/ 3519576 h 4742187"/>
              <a:gd name="connsiteX42" fmla="*/ 2022097 w 2264421"/>
              <a:gd name="connsiteY42" fmla="*/ 3609453 h 4742187"/>
              <a:gd name="connsiteX43" fmla="*/ 2022097 w 2264421"/>
              <a:gd name="connsiteY43" fmla="*/ 3906438 h 4742187"/>
              <a:gd name="connsiteX44" fmla="*/ 1959573 w 2264421"/>
              <a:gd name="connsiteY44" fmla="*/ 3609453 h 4742187"/>
              <a:gd name="connsiteX45" fmla="*/ 1873604 w 2264421"/>
              <a:gd name="connsiteY45" fmla="*/ 3671976 h 4742187"/>
              <a:gd name="connsiteX46" fmla="*/ 1869697 w 2264421"/>
              <a:gd name="connsiteY46" fmla="*/ 4097915 h 4742187"/>
              <a:gd name="connsiteX47" fmla="*/ 1818898 w 2264421"/>
              <a:gd name="connsiteY47" fmla="*/ 3984592 h 4742187"/>
              <a:gd name="connsiteX48" fmla="*/ 1818898 w 2264421"/>
              <a:gd name="connsiteY48" fmla="*/ 4324561 h 4742187"/>
              <a:gd name="connsiteX49" fmla="*/ 1752468 w 2264421"/>
              <a:gd name="connsiteY49" fmla="*/ 3875177 h 4742187"/>
              <a:gd name="connsiteX50" fmla="*/ 1607883 w 2264421"/>
              <a:gd name="connsiteY50" fmla="*/ 3281208 h 4742187"/>
              <a:gd name="connsiteX51" fmla="*/ 1768099 w 2264421"/>
              <a:gd name="connsiteY51" fmla="*/ 4680161 h 4742187"/>
              <a:gd name="connsiteX52" fmla="*/ 1420315 w 2264421"/>
              <a:gd name="connsiteY52" fmla="*/ 3531300 h 4742187"/>
              <a:gd name="connsiteX53" fmla="*/ 1412500 w 2264421"/>
              <a:gd name="connsiteY53" fmla="*/ 4277669 h 4742187"/>
              <a:gd name="connsiteX54" fmla="*/ 1342161 w 2264421"/>
              <a:gd name="connsiteY54" fmla="*/ 4027576 h 4742187"/>
              <a:gd name="connsiteX55" fmla="*/ 1342160 w 2264421"/>
              <a:gd name="connsiteY55" fmla="*/ 4441792 h 4742187"/>
              <a:gd name="connsiteX56" fmla="*/ 1181946 w 2264421"/>
              <a:gd name="connsiteY56" fmla="*/ 4144807 h 4742187"/>
              <a:gd name="connsiteX57" fmla="*/ 1045176 w 2264421"/>
              <a:gd name="connsiteY57" fmla="*/ 3836100 h 4742187"/>
              <a:gd name="connsiteX58" fmla="*/ 982653 w 2264421"/>
              <a:gd name="connsiteY58" fmla="*/ 3882992 h 4742187"/>
              <a:gd name="connsiteX59" fmla="*/ 978746 w 2264421"/>
              <a:gd name="connsiteY59" fmla="*/ 3980683 h 4742187"/>
              <a:gd name="connsiteX60" fmla="*/ 897548 w 2264421"/>
              <a:gd name="connsiteY60" fmla="*/ 3966829 h 4742187"/>
              <a:gd name="connsiteX61" fmla="*/ 836293 w 2264421"/>
              <a:gd name="connsiteY61" fmla="*/ 3812755 h 4742187"/>
              <a:gd name="connsiteX62" fmla="*/ 770978 w 2264421"/>
              <a:gd name="connsiteY62" fmla="*/ 4198703 h 4742187"/>
              <a:gd name="connsiteX63" fmla="*/ 687851 w 2264421"/>
              <a:gd name="connsiteY63" fmla="*/ 3866195 h 4742187"/>
              <a:gd name="connsiteX64" fmla="*/ 616599 w 2264421"/>
              <a:gd name="connsiteY64" fmla="*/ 4246205 h 4742187"/>
              <a:gd name="connsiteX65" fmla="*/ 449113 w 2264421"/>
              <a:gd name="connsiteY65" fmla="*/ 4136205 h 4742187"/>
              <a:gd name="connsiteX66" fmla="*/ 271836 w 2264421"/>
              <a:gd name="connsiteY66" fmla="*/ 2678536 h 4742187"/>
              <a:gd name="connsiteX67" fmla="*/ 296738 w 2264421"/>
              <a:gd name="connsiteY67" fmla="*/ 3870710 h 4742187"/>
              <a:gd name="connsiteX68" fmla="*/ 199413 w 2264421"/>
              <a:gd name="connsiteY68" fmla="*/ 2511612 h 4742187"/>
              <a:gd name="connsiteX69" fmla="*/ 141200 w 2264421"/>
              <a:gd name="connsiteY69" fmla="*/ 2803852 h 4742187"/>
              <a:gd name="connsiteX70" fmla="*/ 77048 w 2264421"/>
              <a:gd name="connsiteY70" fmla="*/ 2464111 h 4742187"/>
              <a:gd name="connsiteX71" fmla="*/ 21288 w 2264421"/>
              <a:gd name="connsiteY71" fmla="*/ 2671303 h 4742187"/>
              <a:gd name="connsiteX72" fmla="*/ 52521 w 2264421"/>
              <a:gd name="connsiteY72" fmla="*/ 1912704 h 4742187"/>
              <a:gd name="connsiteX73" fmla="*/ 117443 w 2264421"/>
              <a:gd name="connsiteY73" fmla="*/ 2001643 h 4742187"/>
              <a:gd name="connsiteX0" fmla="*/ 117443 w 2264421"/>
              <a:gd name="connsiteY0" fmla="*/ 1840150 h 4580694"/>
              <a:gd name="connsiteX1" fmla="*/ 100021 w 2264421"/>
              <a:gd name="connsiteY1" fmla="*/ 1632457 h 4580694"/>
              <a:gd name="connsiteX2" fmla="*/ 147523 w 2264421"/>
              <a:gd name="connsiteY2" fmla="*/ 765558 h 4580694"/>
              <a:gd name="connsiteX3" fmla="*/ 64395 w 2264421"/>
              <a:gd name="connsiteY3" fmla="*/ 747745 h 4580694"/>
              <a:gd name="connsiteX4" fmla="*/ 64856 w 2264421"/>
              <a:gd name="connsiteY4" fmla="*/ 507117 h 4580694"/>
              <a:gd name="connsiteX5" fmla="*/ 115977 w 2264421"/>
              <a:gd name="connsiteY5" fmla="*/ 120543 h 4580694"/>
              <a:gd name="connsiteX6" fmla="*/ 633180 w 2264421"/>
              <a:gd name="connsiteY6" fmla="*/ 393677 h 4580694"/>
              <a:gd name="connsiteX7" fmla="*/ 1008708 w 2264421"/>
              <a:gd name="connsiteY7" fmla="*/ 37918 h 4580694"/>
              <a:gd name="connsiteX8" fmla="*/ 1068619 w 2264421"/>
              <a:gd name="connsiteY8" fmla="*/ 63898 h 4580694"/>
              <a:gd name="connsiteX9" fmla="*/ 1080342 w 2264421"/>
              <a:gd name="connsiteY9" fmla="*/ 259282 h 4580694"/>
              <a:gd name="connsiteX10" fmla="*/ 1181942 w 2264421"/>
              <a:gd name="connsiteY10" fmla="*/ 231929 h 4580694"/>
              <a:gd name="connsiteX11" fmla="*/ 1256188 w 2264421"/>
              <a:gd name="connsiteY11" fmla="*/ 372606 h 4580694"/>
              <a:gd name="connsiteX12" fmla="*/ 1279634 w 2264421"/>
              <a:gd name="connsiteY12" fmla="*/ 271006 h 4580694"/>
              <a:gd name="connsiteX13" fmla="*/ 1326526 w 2264421"/>
              <a:gd name="connsiteY13" fmla="*/ 380422 h 4580694"/>
              <a:gd name="connsiteX14" fmla="*/ 1432034 w 2264421"/>
              <a:gd name="connsiteY14" fmla="*/ 247560 h 4580694"/>
              <a:gd name="connsiteX15" fmla="*/ 1451572 w 2264421"/>
              <a:gd name="connsiteY15" fmla="*/ 99068 h 4580694"/>
              <a:gd name="connsiteX16" fmla="*/ 1557080 w 2264421"/>
              <a:gd name="connsiteY16" fmla="*/ 216299 h 4580694"/>
              <a:gd name="connsiteX17" fmla="*/ 1622604 w 2264421"/>
              <a:gd name="connsiteY17" fmla="*/ 213923 h 4580694"/>
              <a:gd name="connsiteX18" fmla="*/ 1740742 w 2264421"/>
              <a:gd name="connsiteY18" fmla="*/ 247560 h 4580694"/>
              <a:gd name="connsiteX19" fmla="*/ 1760280 w 2264421"/>
              <a:gd name="connsiteY19" fmla="*/ 396053 h 4580694"/>
              <a:gd name="connsiteX20" fmla="*/ 1846249 w 2264421"/>
              <a:gd name="connsiteY20" fmla="*/ 271007 h 4580694"/>
              <a:gd name="connsiteX21" fmla="*/ 1862462 w 2264421"/>
              <a:gd name="connsiteY21" fmla="*/ 374138 h 4580694"/>
              <a:gd name="connsiteX22" fmla="*/ 1928311 w 2264421"/>
              <a:gd name="connsiteY22" fmla="*/ 521099 h 4580694"/>
              <a:gd name="connsiteX23" fmla="*/ 1889234 w 2264421"/>
              <a:gd name="connsiteY23" fmla="*/ 630514 h 4580694"/>
              <a:gd name="connsiteX24" fmla="*/ 1889234 w 2264421"/>
              <a:gd name="connsiteY24" fmla="*/ 853253 h 4580694"/>
              <a:gd name="connsiteX25" fmla="*/ 1916588 w 2264421"/>
              <a:gd name="connsiteY25" fmla="*/ 673499 h 4580694"/>
              <a:gd name="connsiteX26" fmla="*/ 2026003 w 2264421"/>
              <a:gd name="connsiteY26" fmla="*/ 626607 h 4580694"/>
              <a:gd name="connsiteX27" fmla="*/ 2022096 w 2264421"/>
              <a:gd name="connsiteY27" fmla="*/ 728207 h 4580694"/>
              <a:gd name="connsiteX28" fmla="*/ 2119788 w 2264421"/>
              <a:gd name="connsiteY28" fmla="*/ 614883 h 4580694"/>
              <a:gd name="connsiteX29" fmla="*/ 2131511 w 2264421"/>
              <a:gd name="connsiteY29" fmla="*/ 708668 h 4580694"/>
              <a:gd name="connsiteX30" fmla="*/ 2174496 w 2264421"/>
              <a:gd name="connsiteY30" fmla="*/ 775099 h 4580694"/>
              <a:gd name="connsiteX31" fmla="*/ 2123696 w 2264421"/>
              <a:gd name="connsiteY31" fmla="*/ 814176 h 4580694"/>
              <a:gd name="connsiteX32" fmla="*/ 2115880 w 2264421"/>
              <a:gd name="connsiteY32" fmla="*/ 1150237 h 4580694"/>
              <a:gd name="connsiteX33" fmla="*/ 2182310 w 2264421"/>
              <a:gd name="connsiteY33" fmla="*/ 1036914 h 4580694"/>
              <a:gd name="connsiteX34" fmla="*/ 2201848 w 2264421"/>
              <a:gd name="connsiteY34" fmla="*/ 1314360 h 4580694"/>
              <a:gd name="connsiteX35" fmla="*/ 2264371 w 2264421"/>
              <a:gd name="connsiteY35" fmla="*/ 1365160 h 4580694"/>
              <a:gd name="connsiteX36" fmla="*/ 2240925 w 2264421"/>
              <a:gd name="connsiteY36" fmla="*/ 2025560 h 4580694"/>
              <a:gd name="connsiteX37" fmla="*/ 2115879 w 2264421"/>
              <a:gd name="connsiteY37" fmla="*/ 2334268 h 4580694"/>
              <a:gd name="connsiteX38" fmla="*/ 2068988 w 2264421"/>
              <a:gd name="connsiteY38" fmla="*/ 2744576 h 4580694"/>
              <a:gd name="connsiteX39" fmla="*/ 2049449 w 2264421"/>
              <a:gd name="connsiteY39" fmla="*/ 3182237 h 4580694"/>
              <a:gd name="connsiteX40" fmla="*/ 2014280 w 2264421"/>
              <a:gd name="connsiteY40" fmla="*/ 3272114 h 4580694"/>
              <a:gd name="connsiteX41" fmla="*/ 2057266 w 2264421"/>
              <a:gd name="connsiteY41" fmla="*/ 3358083 h 4580694"/>
              <a:gd name="connsiteX42" fmla="*/ 2022097 w 2264421"/>
              <a:gd name="connsiteY42" fmla="*/ 3447960 h 4580694"/>
              <a:gd name="connsiteX43" fmla="*/ 2022097 w 2264421"/>
              <a:gd name="connsiteY43" fmla="*/ 3744945 h 4580694"/>
              <a:gd name="connsiteX44" fmla="*/ 1959573 w 2264421"/>
              <a:gd name="connsiteY44" fmla="*/ 3447960 h 4580694"/>
              <a:gd name="connsiteX45" fmla="*/ 1873604 w 2264421"/>
              <a:gd name="connsiteY45" fmla="*/ 3510483 h 4580694"/>
              <a:gd name="connsiteX46" fmla="*/ 1869697 w 2264421"/>
              <a:gd name="connsiteY46" fmla="*/ 3936422 h 4580694"/>
              <a:gd name="connsiteX47" fmla="*/ 1818898 w 2264421"/>
              <a:gd name="connsiteY47" fmla="*/ 3823099 h 4580694"/>
              <a:gd name="connsiteX48" fmla="*/ 1818898 w 2264421"/>
              <a:gd name="connsiteY48" fmla="*/ 4163068 h 4580694"/>
              <a:gd name="connsiteX49" fmla="*/ 1752468 w 2264421"/>
              <a:gd name="connsiteY49" fmla="*/ 3713684 h 4580694"/>
              <a:gd name="connsiteX50" fmla="*/ 1607883 w 2264421"/>
              <a:gd name="connsiteY50" fmla="*/ 3119715 h 4580694"/>
              <a:gd name="connsiteX51" fmla="*/ 1768099 w 2264421"/>
              <a:gd name="connsiteY51" fmla="*/ 4518668 h 4580694"/>
              <a:gd name="connsiteX52" fmla="*/ 1420315 w 2264421"/>
              <a:gd name="connsiteY52" fmla="*/ 3369807 h 4580694"/>
              <a:gd name="connsiteX53" fmla="*/ 1412500 w 2264421"/>
              <a:gd name="connsiteY53" fmla="*/ 4116176 h 4580694"/>
              <a:gd name="connsiteX54" fmla="*/ 1342161 w 2264421"/>
              <a:gd name="connsiteY54" fmla="*/ 3866083 h 4580694"/>
              <a:gd name="connsiteX55" fmla="*/ 1342160 w 2264421"/>
              <a:gd name="connsiteY55" fmla="*/ 4280299 h 4580694"/>
              <a:gd name="connsiteX56" fmla="*/ 1181946 w 2264421"/>
              <a:gd name="connsiteY56" fmla="*/ 3983314 h 4580694"/>
              <a:gd name="connsiteX57" fmla="*/ 1045176 w 2264421"/>
              <a:gd name="connsiteY57" fmla="*/ 3674607 h 4580694"/>
              <a:gd name="connsiteX58" fmla="*/ 982653 w 2264421"/>
              <a:gd name="connsiteY58" fmla="*/ 3721499 h 4580694"/>
              <a:gd name="connsiteX59" fmla="*/ 978746 w 2264421"/>
              <a:gd name="connsiteY59" fmla="*/ 3819190 h 4580694"/>
              <a:gd name="connsiteX60" fmla="*/ 897548 w 2264421"/>
              <a:gd name="connsiteY60" fmla="*/ 3805336 h 4580694"/>
              <a:gd name="connsiteX61" fmla="*/ 836293 w 2264421"/>
              <a:gd name="connsiteY61" fmla="*/ 3651262 h 4580694"/>
              <a:gd name="connsiteX62" fmla="*/ 770978 w 2264421"/>
              <a:gd name="connsiteY62" fmla="*/ 4037210 h 4580694"/>
              <a:gd name="connsiteX63" fmla="*/ 687851 w 2264421"/>
              <a:gd name="connsiteY63" fmla="*/ 3704702 h 4580694"/>
              <a:gd name="connsiteX64" fmla="*/ 616599 w 2264421"/>
              <a:gd name="connsiteY64" fmla="*/ 4084712 h 4580694"/>
              <a:gd name="connsiteX65" fmla="*/ 449113 w 2264421"/>
              <a:gd name="connsiteY65" fmla="*/ 3974712 h 4580694"/>
              <a:gd name="connsiteX66" fmla="*/ 271836 w 2264421"/>
              <a:gd name="connsiteY66" fmla="*/ 2517043 h 4580694"/>
              <a:gd name="connsiteX67" fmla="*/ 296738 w 2264421"/>
              <a:gd name="connsiteY67" fmla="*/ 3709217 h 4580694"/>
              <a:gd name="connsiteX68" fmla="*/ 199413 w 2264421"/>
              <a:gd name="connsiteY68" fmla="*/ 2350119 h 4580694"/>
              <a:gd name="connsiteX69" fmla="*/ 141200 w 2264421"/>
              <a:gd name="connsiteY69" fmla="*/ 2642359 h 4580694"/>
              <a:gd name="connsiteX70" fmla="*/ 77048 w 2264421"/>
              <a:gd name="connsiteY70" fmla="*/ 2302618 h 4580694"/>
              <a:gd name="connsiteX71" fmla="*/ 21288 w 2264421"/>
              <a:gd name="connsiteY71" fmla="*/ 2509810 h 4580694"/>
              <a:gd name="connsiteX72" fmla="*/ 52521 w 2264421"/>
              <a:gd name="connsiteY72" fmla="*/ 1751211 h 4580694"/>
              <a:gd name="connsiteX73" fmla="*/ 117443 w 2264421"/>
              <a:gd name="connsiteY73" fmla="*/ 1840150 h 4580694"/>
              <a:gd name="connsiteX0" fmla="*/ 117443 w 2264421"/>
              <a:gd name="connsiteY0" fmla="*/ 2131852 h 4872396"/>
              <a:gd name="connsiteX1" fmla="*/ 100021 w 2264421"/>
              <a:gd name="connsiteY1" fmla="*/ 1924159 h 4872396"/>
              <a:gd name="connsiteX2" fmla="*/ 147523 w 2264421"/>
              <a:gd name="connsiteY2" fmla="*/ 1057260 h 4872396"/>
              <a:gd name="connsiteX3" fmla="*/ 64395 w 2264421"/>
              <a:gd name="connsiteY3" fmla="*/ 1039447 h 4872396"/>
              <a:gd name="connsiteX4" fmla="*/ 64856 w 2264421"/>
              <a:gd name="connsiteY4" fmla="*/ 798819 h 4872396"/>
              <a:gd name="connsiteX5" fmla="*/ 115977 w 2264421"/>
              <a:gd name="connsiteY5" fmla="*/ 412245 h 4872396"/>
              <a:gd name="connsiteX6" fmla="*/ 633180 w 2264421"/>
              <a:gd name="connsiteY6" fmla="*/ 685379 h 4872396"/>
              <a:gd name="connsiteX7" fmla="*/ 1049080 w 2264421"/>
              <a:gd name="connsiteY7" fmla="*/ 0 h 4872396"/>
              <a:gd name="connsiteX8" fmla="*/ 1008708 w 2264421"/>
              <a:gd name="connsiteY8" fmla="*/ 329620 h 4872396"/>
              <a:gd name="connsiteX9" fmla="*/ 1068619 w 2264421"/>
              <a:gd name="connsiteY9" fmla="*/ 355600 h 4872396"/>
              <a:gd name="connsiteX10" fmla="*/ 1080342 w 2264421"/>
              <a:gd name="connsiteY10" fmla="*/ 550984 h 4872396"/>
              <a:gd name="connsiteX11" fmla="*/ 1181942 w 2264421"/>
              <a:gd name="connsiteY11" fmla="*/ 523631 h 4872396"/>
              <a:gd name="connsiteX12" fmla="*/ 1256188 w 2264421"/>
              <a:gd name="connsiteY12" fmla="*/ 664308 h 4872396"/>
              <a:gd name="connsiteX13" fmla="*/ 1279634 w 2264421"/>
              <a:gd name="connsiteY13" fmla="*/ 562708 h 4872396"/>
              <a:gd name="connsiteX14" fmla="*/ 1326526 w 2264421"/>
              <a:gd name="connsiteY14" fmla="*/ 672124 h 4872396"/>
              <a:gd name="connsiteX15" fmla="*/ 1432034 w 2264421"/>
              <a:gd name="connsiteY15" fmla="*/ 539262 h 4872396"/>
              <a:gd name="connsiteX16" fmla="*/ 1451572 w 2264421"/>
              <a:gd name="connsiteY16" fmla="*/ 390770 h 4872396"/>
              <a:gd name="connsiteX17" fmla="*/ 1557080 w 2264421"/>
              <a:gd name="connsiteY17" fmla="*/ 508001 h 4872396"/>
              <a:gd name="connsiteX18" fmla="*/ 1622604 w 2264421"/>
              <a:gd name="connsiteY18" fmla="*/ 505625 h 4872396"/>
              <a:gd name="connsiteX19" fmla="*/ 1740742 w 2264421"/>
              <a:gd name="connsiteY19" fmla="*/ 539262 h 4872396"/>
              <a:gd name="connsiteX20" fmla="*/ 1760280 w 2264421"/>
              <a:gd name="connsiteY20" fmla="*/ 687755 h 4872396"/>
              <a:gd name="connsiteX21" fmla="*/ 1846249 w 2264421"/>
              <a:gd name="connsiteY21" fmla="*/ 562709 h 4872396"/>
              <a:gd name="connsiteX22" fmla="*/ 1862462 w 2264421"/>
              <a:gd name="connsiteY22" fmla="*/ 665840 h 4872396"/>
              <a:gd name="connsiteX23" fmla="*/ 1928311 w 2264421"/>
              <a:gd name="connsiteY23" fmla="*/ 812801 h 4872396"/>
              <a:gd name="connsiteX24" fmla="*/ 1889234 w 2264421"/>
              <a:gd name="connsiteY24" fmla="*/ 922216 h 4872396"/>
              <a:gd name="connsiteX25" fmla="*/ 1889234 w 2264421"/>
              <a:gd name="connsiteY25" fmla="*/ 1144955 h 4872396"/>
              <a:gd name="connsiteX26" fmla="*/ 1916588 w 2264421"/>
              <a:gd name="connsiteY26" fmla="*/ 965201 h 4872396"/>
              <a:gd name="connsiteX27" fmla="*/ 2026003 w 2264421"/>
              <a:gd name="connsiteY27" fmla="*/ 918309 h 4872396"/>
              <a:gd name="connsiteX28" fmla="*/ 2022096 w 2264421"/>
              <a:gd name="connsiteY28" fmla="*/ 1019909 h 4872396"/>
              <a:gd name="connsiteX29" fmla="*/ 2119788 w 2264421"/>
              <a:gd name="connsiteY29" fmla="*/ 906585 h 4872396"/>
              <a:gd name="connsiteX30" fmla="*/ 2131511 w 2264421"/>
              <a:gd name="connsiteY30" fmla="*/ 1000370 h 4872396"/>
              <a:gd name="connsiteX31" fmla="*/ 2174496 w 2264421"/>
              <a:gd name="connsiteY31" fmla="*/ 1066801 h 4872396"/>
              <a:gd name="connsiteX32" fmla="*/ 2123696 w 2264421"/>
              <a:gd name="connsiteY32" fmla="*/ 1105878 h 4872396"/>
              <a:gd name="connsiteX33" fmla="*/ 2115880 w 2264421"/>
              <a:gd name="connsiteY33" fmla="*/ 1441939 h 4872396"/>
              <a:gd name="connsiteX34" fmla="*/ 2182310 w 2264421"/>
              <a:gd name="connsiteY34" fmla="*/ 1328616 h 4872396"/>
              <a:gd name="connsiteX35" fmla="*/ 2201848 w 2264421"/>
              <a:gd name="connsiteY35" fmla="*/ 1606062 h 4872396"/>
              <a:gd name="connsiteX36" fmla="*/ 2264371 w 2264421"/>
              <a:gd name="connsiteY36" fmla="*/ 1656862 h 4872396"/>
              <a:gd name="connsiteX37" fmla="*/ 2240925 w 2264421"/>
              <a:gd name="connsiteY37" fmla="*/ 2317262 h 4872396"/>
              <a:gd name="connsiteX38" fmla="*/ 2115879 w 2264421"/>
              <a:gd name="connsiteY38" fmla="*/ 2625970 h 4872396"/>
              <a:gd name="connsiteX39" fmla="*/ 2068988 w 2264421"/>
              <a:gd name="connsiteY39" fmla="*/ 3036278 h 4872396"/>
              <a:gd name="connsiteX40" fmla="*/ 2049449 w 2264421"/>
              <a:gd name="connsiteY40" fmla="*/ 3473939 h 4872396"/>
              <a:gd name="connsiteX41" fmla="*/ 2014280 w 2264421"/>
              <a:gd name="connsiteY41" fmla="*/ 3563816 h 4872396"/>
              <a:gd name="connsiteX42" fmla="*/ 2057266 w 2264421"/>
              <a:gd name="connsiteY42" fmla="*/ 3649785 h 4872396"/>
              <a:gd name="connsiteX43" fmla="*/ 2022097 w 2264421"/>
              <a:gd name="connsiteY43" fmla="*/ 3739662 h 4872396"/>
              <a:gd name="connsiteX44" fmla="*/ 2022097 w 2264421"/>
              <a:gd name="connsiteY44" fmla="*/ 4036647 h 4872396"/>
              <a:gd name="connsiteX45" fmla="*/ 1959573 w 2264421"/>
              <a:gd name="connsiteY45" fmla="*/ 3739662 h 4872396"/>
              <a:gd name="connsiteX46" fmla="*/ 1873604 w 2264421"/>
              <a:gd name="connsiteY46" fmla="*/ 3802185 h 4872396"/>
              <a:gd name="connsiteX47" fmla="*/ 1869697 w 2264421"/>
              <a:gd name="connsiteY47" fmla="*/ 4228124 h 4872396"/>
              <a:gd name="connsiteX48" fmla="*/ 1818898 w 2264421"/>
              <a:gd name="connsiteY48" fmla="*/ 4114801 h 4872396"/>
              <a:gd name="connsiteX49" fmla="*/ 1818898 w 2264421"/>
              <a:gd name="connsiteY49" fmla="*/ 4454770 h 4872396"/>
              <a:gd name="connsiteX50" fmla="*/ 1752468 w 2264421"/>
              <a:gd name="connsiteY50" fmla="*/ 4005386 h 4872396"/>
              <a:gd name="connsiteX51" fmla="*/ 1607883 w 2264421"/>
              <a:gd name="connsiteY51" fmla="*/ 3411417 h 4872396"/>
              <a:gd name="connsiteX52" fmla="*/ 1768099 w 2264421"/>
              <a:gd name="connsiteY52" fmla="*/ 4810370 h 4872396"/>
              <a:gd name="connsiteX53" fmla="*/ 1420315 w 2264421"/>
              <a:gd name="connsiteY53" fmla="*/ 3661509 h 4872396"/>
              <a:gd name="connsiteX54" fmla="*/ 1412500 w 2264421"/>
              <a:gd name="connsiteY54" fmla="*/ 4407878 h 4872396"/>
              <a:gd name="connsiteX55" fmla="*/ 1342161 w 2264421"/>
              <a:gd name="connsiteY55" fmla="*/ 4157785 h 4872396"/>
              <a:gd name="connsiteX56" fmla="*/ 1342160 w 2264421"/>
              <a:gd name="connsiteY56" fmla="*/ 4572001 h 4872396"/>
              <a:gd name="connsiteX57" fmla="*/ 1181946 w 2264421"/>
              <a:gd name="connsiteY57" fmla="*/ 4275016 h 4872396"/>
              <a:gd name="connsiteX58" fmla="*/ 1045176 w 2264421"/>
              <a:gd name="connsiteY58" fmla="*/ 3966309 h 4872396"/>
              <a:gd name="connsiteX59" fmla="*/ 982653 w 2264421"/>
              <a:gd name="connsiteY59" fmla="*/ 4013201 h 4872396"/>
              <a:gd name="connsiteX60" fmla="*/ 978746 w 2264421"/>
              <a:gd name="connsiteY60" fmla="*/ 4110892 h 4872396"/>
              <a:gd name="connsiteX61" fmla="*/ 897548 w 2264421"/>
              <a:gd name="connsiteY61" fmla="*/ 4097038 h 4872396"/>
              <a:gd name="connsiteX62" fmla="*/ 836293 w 2264421"/>
              <a:gd name="connsiteY62" fmla="*/ 3942964 h 4872396"/>
              <a:gd name="connsiteX63" fmla="*/ 770978 w 2264421"/>
              <a:gd name="connsiteY63" fmla="*/ 4328912 h 4872396"/>
              <a:gd name="connsiteX64" fmla="*/ 687851 w 2264421"/>
              <a:gd name="connsiteY64" fmla="*/ 3996404 h 4872396"/>
              <a:gd name="connsiteX65" fmla="*/ 616599 w 2264421"/>
              <a:gd name="connsiteY65" fmla="*/ 4376414 h 4872396"/>
              <a:gd name="connsiteX66" fmla="*/ 449113 w 2264421"/>
              <a:gd name="connsiteY66" fmla="*/ 4266414 h 4872396"/>
              <a:gd name="connsiteX67" fmla="*/ 271836 w 2264421"/>
              <a:gd name="connsiteY67" fmla="*/ 2808745 h 4872396"/>
              <a:gd name="connsiteX68" fmla="*/ 296738 w 2264421"/>
              <a:gd name="connsiteY68" fmla="*/ 4000919 h 4872396"/>
              <a:gd name="connsiteX69" fmla="*/ 199413 w 2264421"/>
              <a:gd name="connsiteY69" fmla="*/ 2641821 h 4872396"/>
              <a:gd name="connsiteX70" fmla="*/ 141200 w 2264421"/>
              <a:gd name="connsiteY70" fmla="*/ 2934061 h 4872396"/>
              <a:gd name="connsiteX71" fmla="*/ 77048 w 2264421"/>
              <a:gd name="connsiteY71" fmla="*/ 2594320 h 4872396"/>
              <a:gd name="connsiteX72" fmla="*/ 21288 w 2264421"/>
              <a:gd name="connsiteY72" fmla="*/ 2801512 h 4872396"/>
              <a:gd name="connsiteX73" fmla="*/ 52521 w 2264421"/>
              <a:gd name="connsiteY73" fmla="*/ 2042913 h 4872396"/>
              <a:gd name="connsiteX74" fmla="*/ 117443 w 2264421"/>
              <a:gd name="connsiteY74" fmla="*/ 2131852 h 4872396"/>
              <a:gd name="connsiteX0" fmla="*/ 117443 w 2264421"/>
              <a:gd name="connsiteY0" fmla="*/ 2132118 h 4872662"/>
              <a:gd name="connsiteX1" fmla="*/ 100021 w 2264421"/>
              <a:gd name="connsiteY1" fmla="*/ 1924425 h 4872662"/>
              <a:gd name="connsiteX2" fmla="*/ 147523 w 2264421"/>
              <a:gd name="connsiteY2" fmla="*/ 1057526 h 4872662"/>
              <a:gd name="connsiteX3" fmla="*/ 64395 w 2264421"/>
              <a:gd name="connsiteY3" fmla="*/ 1039713 h 4872662"/>
              <a:gd name="connsiteX4" fmla="*/ 64856 w 2264421"/>
              <a:gd name="connsiteY4" fmla="*/ 799085 h 4872662"/>
              <a:gd name="connsiteX5" fmla="*/ 115977 w 2264421"/>
              <a:gd name="connsiteY5" fmla="*/ 412511 h 4872662"/>
              <a:gd name="connsiteX6" fmla="*/ 633180 w 2264421"/>
              <a:gd name="connsiteY6" fmla="*/ 685645 h 4872662"/>
              <a:gd name="connsiteX7" fmla="*/ 1049080 w 2264421"/>
              <a:gd name="connsiteY7" fmla="*/ 266 h 4872662"/>
              <a:gd name="connsiteX8" fmla="*/ 1008708 w 2264421"/>
              <a:gd name="connsiteY8" fmla="*/ 329886 h 4872662"/>
              <a:gd name="connsiteX9" fmla="*/ 1068619 w 2264421"/>
              <a:gd name="connsiteY9" fmla="*/ 355866 h 4872662"/>
              <a:gd name="connsiteX10" fmla="*/ 1080342 w 2264421"/>
              <a:gd name="connsiteY10" fmla="*/ 551250 h 4872662"/>
              <a:gd name="connsiteX11" fmla="*/ 1181942 w 2264421"/>
              <a:gd name="connsiteY11" fmla="*/ 523897 h 4872662"/>
              <a:gd name="connsiteX12" fmla="*/ 1256188 w 2264421"/>
              <a:gd name="connsiteY12" fmla="*/ 664574 h 4872662"/>
              <a:gd name="connsiteX13" fmla="*/ 1279634 w 2264421"/>
              <a:gd name="connsiteY13" fmla="*/ 562974 h 4872662"/>
              <a:gd name="connsiteX14" fmla="*/ 1326526 w 2264421"/>
              <a:gd name="connsiteY14" fmla="*/ 672390 h 4872662"/>
              <a:gd name="connsiteX15" fmla="*/ 1432034 w 2264421"/>
              <a:gd name="connsiteY15" fmla="*/ 539528 h 4872662"/>
              <a:gd name="connsiteX16" fmla="*/ 1451572 w 2264421"/>
              <a:gd name="connsiteY16" fmla="*/ 391036 h 4872662"/>
              <a:gd name="connsiteX17" fmla="*/ 1557080 w 2264421"/>
              <a:gd name="connsiteY17" fmla="*/ 508267 h 4872662"/>
              <a:gd name="connsiteX18" fmla="*/ 1622604 w 2264421"/>
              <a:gd name="connsiteY18" fmla="*/ 505891 h 4872662"/>
              <a:gd name="connsiteX19" fmla="*/ 1740742 w 2264421"/>
              <a:gd name="connsiteY19" fmla="*/ 539528 h 4872662"/>
              <a:gd name="connsiteX20" fmla="*/ 1760280 w 2264421"/>
              <a:gd name="connsiteY20" fmla="*/ 688021 h 4872662"/>
              <a:gd name="connsiteX21" fmla="*/ 1846249 w 2264421"/>
              <a:gd name="connsiteY21" fmla="*/ 562975 h 4872662"/>
              <a:gd name="connsiteX22" fmla="*/ 1862462 w 2264421"/>
              <a:gd name="connsiteY22" fmla="*/ 666106 h 4872662"/>
              <a:gd name="connsiteX23" fmla="*/ 1928311 w 2264421"/>
              <a:gd name="connsiteY23" fmla="*/ 813067 h 4872662"/>
              <a:gd name="connsiteX24" fmla="*/ 1889234 w 2264421"/>
              <a:gd name="connsiteY24" fmla="*/ 922482 h 4872662"/>
              <a:gd name="connsiteX25" fmla="*/ 1889234 w 2264421"/>
              <a:gd name="connsiteY25" fmla="*/ 1145221 h 4872662"/>
              <a:gd name="connsiteX26" fmla="*/ 1916588 w 2264421"/>
              <a:gd name="connsiteY26" fmla="*/ 965467 h 4872662"/>
              <a:gd name="connsiteX27" fmla="*/ 2026003 w 2264421"/>
              <a:gd name="connsiteY27" fmla="*/ 918575 h 4872662"/>
              <a:gd name="connsiteX28" fmla="*/ 2022096 w 2264421"/>
              <a:gd name="connsiteY28" fmla="*/ 1020175 h 4872662"/>
              <a:gd name="connsiteX29" fmla="*/ 2119788 w 2264421"/>
              <a:gd name="connsiteY29" fmla="*/ 906851 h 4872662"/>
              <a:gd name="connsiteX30" fmla="*/ 2131511 w 2264421"/>
              <a:gd name="connsiteY30" fmla="*/ 1000636 h 4872662"/>
              <a:gd name="connsiteX31" fmla="*/ 2174496 w 2264421"/>
              <a:gd name="connsiteY31" fmla="*/ 1067067 h 4872662"/>
              <a:gd name="connsiteX32" fmla="*/ 2123696 w 2264421"/>
              <a:gd name="connsiteY32" fmla="*/ 1106144 h 4872662"/>
              <a:gd name="connsiteX33" fmla="*/ 2115880 w 2264421"/>
              <a:gd name="connsiteY33" fmla="*/ 1442205 h 4872662"/>
              <a:gd name="connsiteX34" fmla="*/ 2182310 w 2264421"/>
              <a:gd name="connsiteY34" fmla="*/ 1328882 h 4872662"/>
              <a:gd name="connsiteX35" fmla="*/ 2201848 w 2264421"/>
              <a:gd name="connsiteY35" fmla="*/ 1606328 h 4872662"/>
              <a:gd name="connsiteX36" fmla="*/ 2264371 w 2264421"/>
              <a:gd name="connsiteY36" fmla="*/ 1657128 h 4872662"/>
              <a:gd name="connsiteX37" fmla="*/ 2240925 w 2264421"/>
              <a:gd name="connsiteY37" fmla="*/ 2317528 h 4872662"/>
              <a:gd name="connsiteX38" fmla="*/ 2115879 w 2264421"/>
              <a:gd name="connsiteY38" fmla="*/ 2626236 h 4872662"/>
              <a:gd name="connsiteX39" fmla="*/ 2068988 w 2264421"/>
              <a:gd name="connsiteY39" fmla="*/ 3036544 h 4872662"/>
              <a:gd name="connsiteX40" fmla="*/ 2049449 w 2264421"/>
              <a:gd name="connsiteY40" fmla="*/ 3474205 h 4872662"/>
              <a:gd name="connsiteX41" fmla="*/ 2014280 w 2264421"/>
              <a:gd name="connsiteY41" fmla="*/ 3564082 h 4872662"/>
              <a:gd name="connsiteX42" fmla="*/ 2057266 w 2264421"/>
              <a:gd name="connsiteY42" fmla="*/ 3650051 h 4872662"/>
              <a:gd name="connsiteX43" fmla="*/ 2022097 w 2264421"/>
              <a:gd name="connsiteY43" fmla="*/ 3739928 h 4872662"/>
              <a:gd name="connsiteX44" fmla="*/ 2022097 w 2264421"/>
              <a:gd name="connsiteY44" fmla="*/ 4036913 h 4872662"/>
              <a:gd name="connsiteX45" fmla="*/ 1959573 w 2264421"/>
              <a:gd name="connsiteY45" fmla="*/ 3739928 h 4872662"/>
              <a:gd name="connsiteX46" fmla="*/ 1873604 w 2264421"/>
              <a:gd name="connsiteY46" fmla="*/ 3802451 h 4872662"/>
              <a:gd name="connsiteX47" fmla="*/ 1869697 w 2264421"/>
              <a:gd name="connsiteY47" fmla="*/ 4228390 h 4872662"/>
              <a:gd name="connsiteX48" fmla="*/ 1818898 w 2264421"/>
              <a:gd name="connsiteY48" fmla="*/ 4115067 h 4872662"/>
              <a:gd name="connsiteX49" fmla="*/ 1818898 w 2264421"/>
              <a:gd name="connsiteY49" fmla="*/ 4455036 h 4872662"/>
              <a:gd name="connsiteX50" fmla="*/ 1752468 w 2264421"/>
              <a:gd name="connsiteY50" fmla="*/ 4005652 h 4872662"/>
              <a:gd name="connsiteX51" fmla="*/ 1607883 w 2264421"/>
              <a:gd name="connsiteY51" fmla="*/ 3411683 h 4872662"/>
              <a:gd name="connsiteX52" fmla="*/ 1768099 w 2264421"/>
              <a:gd name="connsiteY52" fmla="*/ 4810636 h 4872662"/>
              <a:gd name="connsiteX53" fmla="*/ 1420315 w 2264421"/>
              <a:gd name="connsiteY53" fmla="*/ 3661775 h 4872662"/>
              <a:gd name="connsiteX54" fmla="*/ 1412500 w 2264421"/>
              <a:gd name="connsiteY54" fmla="*/ 4408144 h 4872662"/>
              <a:gd name="connsiteX55" fmla="*/ 1342161 w 2264421"/>
              <a:gd name="connsiteY55" fmla="*/ 4158051 h 4872662"/>
              <a:gd name="connsiteX56" fmla="*/ 1342160 w 2264421"/>
              <a:gd name="connsiteY56" fmla="*/ 4572267 h 4872662"/>
              <a:gd name="connsiteX57" fmla="*/ 1181946 w 2264421"/>
              <a:gd name="connsiteY57" fmla="*/ 4275282 h 4872662"/>
              <a:gd name="connsiteX58" fmla="*/ 1045176 w 2264421"/>
              <a:gd name="connsiteY58" fmla="*/ 3966575 h 4872662"/>
              <a:gd name="connsiteX59" fmla="*/ 982653 w 2264421"/>
              <a:gd name="connsiteY59" fmla="*/ 4013467 h 4872662"/>
              <a:gd name="connsiteX60" fmla="*/ 978746 w 2264421"/>
              <a:gd name="connsiteY60" fmla="*/ 4111158 h 4872662"/>
              <a:gd name="connsiteX61" fmla="*/ 897548 w 2264421"/>
              <a:gd name="connsiteY61" fmla="*/ 4097304 h 4872662"/>
              <a:gd name="connsiteX62" fmla="*/ 836293 w 2264421"/>
              <a:gd name="connsiteY62" fmla="*/ 3943230 h 4872662"/>
              <a:gd name="connsiteX63" fmla="*/ 770978 w 2264421"/>
              <a:gd name="connsiteY63" fmla="*/ 4329178 h 4872662"/>
              <a:gd name="connsiteX64" fmla="*/ 687851 w 2264421"/>
              <a:gd name="connsiteY64" fmla="*/ 3996670 h 4872662"/>
              <a:gd name="connsiteX65" fmla="*/ 616599 w 2264421"/>
              <a:gd name="connsiteY65" fmla="*/ 4376680 h 4872662"/>
              <a:gd name="connsiteX66" fmla="*/ 449113 w 2264421"/>
              <a:gd name="connsiteY66" fmla="*/ 4266680 h 4872662"/>
              <a:gd name="connsiteX67" fmla="*/ 271836 w 2264421"/>
              <a:gd name="connsiteY67" fmla="*/ 2809011 h 4872662"/>
              <a:gd name="connsiteX68" fmla="*/ 296738 w 2264421"/>
              <a:gd name="connsiteY68" fmla="*/ 4001185 h 4872662"/>
              <a:gd name="connsiteX69" fmla="*/ 199413 w 2264421"/>
              <a:gd name="connsiteY69" fmla="*/ 2642087 h 4872662"/>
              <a:gd name="connsiteX70" fmla="*/ 141200 w 2264421"/>
              <a:gd name="connsiteY70" fmla="*/ 2934327 h 4872662"/>
              <a:gd name="connsiteX71" fmla="*/ 77048 w 2264421"/>
              <a:gd name="connsiteY71" fmla="*/ 2594586 h 4872662"/>
              <a:gd name="connsiteX72" fmla="*/ 21288 w 2264421"/>
              <a:gd name="connsiteY72" fmla="*/ 2801778 h 4872662"/>
              <a:gd name="connsiteX73" fmla="*/ 52521 w 2264421"/>
              <a:gd name="connsiteY73" fmla="*/ 2043179 h 4872662"/>
              <a:gd name="connsiteX74" fmla="*/ 117443 w 2264421"/>
              <a:gd name="connsiteY74" fmla="*/ 2132118 h 4872662"/>
              <a:gd name="connsiteX0" fmla="*/ 117443 w 2264421"/>
              <a:gd name="connsiteY0" fmla="*/ 2133190 h 4873734"/>
              <a:gd name="connsiteX1" fmla="*/ 100021 w 2264421"/>
              <a:gd name="connsiteY1" fmla="*/ 1925497 h 4873734"/>
              <a:gd name="connsiteX2" fmla="*/ 147523 w 2264421"/>
              <a:gd name="connsiteY2" fmla="*/ 1058598 h 4873734"/>
              <a:gd name="connsiteX3" fmla="*/ 64395 w 2264421"/>
              <a:gd name="connsiteY3" fmla="*/ 1040785 h 4873734"/>
              <a:gd name="connsiteX4" fmla="*/ 64856 w 2264421"/>
              <a:gd name="connsiteY4" fmla="*/ 800157 h 4873734"/>
              <a:gd name="connsiteX5" fmla="*/ 115977 w 2264421"/>
              <a:gd name="connsiteY5" fmla="*/ 413583 h 4873734"/>
              <a:gd name="connsiteX6" fmla="*/ 633180 w 2264421"/>
              <a:gd name="connsiteY6" fmla="*/ 686717 h 4873734"/>
              <a:gd name="connsiteX7" fmla="*/ 884957 w 2264421"/>
              <a:gd name="connsiteY7" fmla="*/ 286599 h 4873734"/>
              <a:gd name="connsiteX8" fmla="*/ 1049080 w 2264421"/>
              <a:gd name="connsiteY8" fmla="*/ 1338 h 4873734"/>
              <a:gd name="connsiteX9" fmla="*/ 1008708 w 2264421"/>
              <a:gd name="connsiteY9" fmla="*/ 330958 h 4873734"/>
              <a:gd name="connsiteX10" fmla="*/ 1068619 w 2264421"/>
              <a:gd name="connsiteY10" fmla="*/ 356938 h 4873734"/>
              <a:gd name="connsiteX11" fmla="*/ 1080342 w 2264421"/>
              <a:gd name="connsiteY11" fmla="*/ 552322 h 4873734"/>
              <a:gd name="connsiteX12" fmla="*/ 1181942 w 2264421"/>
              <a:gd name="connsiteY12" fmla="*/ 524969 h 4873734"/>
              <a:gd name="connsiteX13" fmla="*/ 1256188 w 2264421"/>
              <a:gd name="connsiteY13" fmla="*/ 665646 h 4873734"/>
              <a:gd name="connsiteX14" fmla="*/ 1279634 w 2264421"/>
              <a:gd name="connsiteY14" fmla="*/ 564046 h 4873734"/>
              <a:gd name="connsiteX15" fmla="*/ 1326526 w 2264421"/>
              <a:gd name="connsiteY15" fmla="*/ 673462 h 4873734"/>
              <a:gd name="connsiteX16" fmla="*/ 1432034 w 2264421"/>
              <a:gd name="connsiteY16" fmla="*/ 540600 h 4873734"/>
              <a:gd name="connsiteX17" fmla="*/ 1451572 w 2264421"/>
              <a:gd name="connsiteY17" fmla="*/ 392108 h 4873734"/>
              <a:gd name="connsiteX18" fmla="*/ 1557080 w 2264421"/>
              <a:gd name="connsiteY18" fmla="*/ 509339 h 4873734"/>
              <a:gd name="connsiteX19" fmla="*/ 1622604 w 2264421"/>
              <a:gd name="connsiteY19" fmla="*/ 506963 h 4873734"/>
              <a:gd name="connsiteX20" fmla="*/ 1740742 w 2264421"/>
              <a:gd name="connsiteY20" fmla="*/ 540600 h 4873734"/>
              <a:gd name="connsiteX21" fmla="*/ 1760280 w 2264421"/>
              <a:gd name="connsiteY21" fmla="*/ 689093 h 4873734"/>
              <a:gd name="connsiteX22" fmla="*/ 1846249 w 2264421"/>
              <a:gd name="connsiteY22" fmla="*/ 564047 h 4873734"/>
              <a:gd name="connsiteX23" fmla="*/ 1862462 w 2264421"/>
              <a:gd name="connsiteY23" fmla="*/ 667178 h 4873734"/>
              <a:gd name="connsiteX24" fmla="*/ 1928311 w 2264421"/>
              <a:gd name="connsiteY24" fmla="*/ 814139 h 4873734"/>
              <a:gd name="connsiteX25" fmla="*/ 1889234 w 2264421"/>
              <a:gd name="connsiteY25" fmla="*/ 923554 h 4873734"/>
              <a:gd name="connsiteX26" fmla="*/ 1889234 w 2264421"/>
              <a:gd name="connsiteY26" fmla="*/ 1146293 h 4873734"/>
              <a:gd name="connsiteX27" fmla="*/ 1916588 w 2264421"/>
              <a:gd name="connsiteY27" fmla="*/ 966539 h 4873734"/>
              <a:gd name="connsiteX28" fmla="*/ 2026003 w 2264421"/>
              <a:gd name="connsiteY28" fmla="*/ 919647 h 4873734"/>
              <a:gd name="connsiteX29" fmla="*/ 2022096 w 2264421"/>
              <a:gd name="connsiteY29" fmla="*/ 1021247 h 4873734"/>
              <a:gd name="connsiteX30" fmla="*/ 2119788 w 2264421"/>
              <a:gd name="connsiteY30" fmla="*/ 907923 h 4873734"/>
              <a:gd name="connsiteX31" fmla="*/ 2131511 w 2264421"/>
              <a:gd name="connsiteY31" fmla="*/ 1001708 h 4873734"/>
              <a:gd name="connsiteX32" fmla="*/ 2174496 w 2264421"/>
              <a:gd name="connsiteY32" fmla="*/ 1068139 h 4873734"/>
              <a:gd name="connsiteX33" fmla="*/ 2123696 w 2264421"/>
              <a:gd name="connsiteY33" fmla="*/ 1107216 h 4873734"/>
              <a:gd name="connsiteX34" fmla="*/ 2115880 w 2264421"/>
              <a:gd name="connsiteY34" fmla="*/ 1443277 h 4873734"/>
              <a:gd name="connsiteX35" fmla="*/ 2182310 w 2264421"/>
              <a:gd name="connsiteY35" fmla="*/ 1329954 h 4873734"/>
              <a:gd name="connsiteX36" fmla="*/ 2201848 w 2264421"/>
              <a:gd name="connsiteY36" fmla="*/ 1607400 h 4873734"/>
              <a:gd name="connsiteX37" fmla="*/ 2264371 w 2264421"/>
              <a:gd name="connsiteY37" fmla="*/ 1658200 h 4873734"/>
              <a:gd name="connsiteX38" fmla="*/ 2240925 w 2264421"/>
              <a:gd name="connsiteY38" fmla="*/ 2318600 h 4873734"/>
              <a:gd name="connsiteX39" fmla="*/ 2115879 w 2264421"/>
              <a:gd name="connsiteY39" fmla="*/ 2627308 h 4873734"/>
              <a:gd name="connsiteX40" fmla="*/ 2068988 w 2264421"/>
              <a:gd name="connsiteY40" fmla="*/ 3037616 h 4873734"/>
              <a:gd name="connsiteX41" fmla="*/ 2049449 w 2264421"/>
              <a:gd name="connsiteY41" fmla="*/ 3475277 h 4873734"/>
              <a:gd name="connsiteX42" fmla="*/ 2014280 w 2264421"/>
              <a:gd name="connsiteY42" fmla="*/ 3565154 h 4873734"/>
              <a:gd name="connsiteX43" fmla="*/ 2057266 w 2264421"/>
              <a:gd name="connsiteY43" fmla="*/ 3651123 h 4873734"/>
              <a:gd name="connsiteX44" fmla="*/ 2022097 w 2264421"/>
              <a:gd name="connsiteY44" fmla="*/ 3741000 h 4873734"/>
              <a:gd name="connsiteX45" fmla="*/ 2022097 w 2264421"/>
              <a:gd name="connsiteY45" fmla="*/ 4037985 h 4873734"/>
              <a:gd name="connsiteX46" fmla="*/ 1959573 w 2264421"/>
              <a:gd name="connsiteY46" fmla="*/ 3741000 h 4873734"/>
              <a:gd name="connsiteX47" fmla="*/ 1873604 w 2264421"/>
              <a:gd name="connsiteY47" fmla="*/ 3803523 h 4873734"/>
              <a:gd name="connsiteX48" fmla="*/ 1869697 w 2264421"/>
              <a:gd name="connsiteY48" fmla="*/ 4229462 h 4873734"/>
              <a:gd name="connsiteX49" fmla="*/ 1818898 w 2264421"/>
              <a:gd name="connsiteY49" fmla="*/ 4116139 h 4873734"/>
              <a:gd name="connsiteX50" fmla="*/ 1818898 w 2264421"/>
              <a:gd name="connsiteY50" fmla="*/ 4456108 h 4873734"/>
              <a:gd name="connsiteX51" fmla="*/ 1752468 w 2264421"/>
              <a:gd name="connsiteY51" fmla="*/ 4006724 h 4873734"/>
              <a:gd name="connsiteX52" fmla="*/ 1607883 w 2264421"/>
              <a:gd name="connsiteY52" fmla="*/ 3412755 h 4873734"/>
              <a:gd name="connsiteX53" fmla="*/ 1768099 w 2264421"/>
              <a:gd name="connsiteY53" fmla="*/ 4811708 h 4873734"/>
              <a:gd name="connsiteX54" fmla="*/ 1420315 w 2264421"/>
              <a:gd name="connsiteY54" fmla="*/ 3662847 h 4873734"/>
              <a:gd name="connsiteX55" fmla="*/ 1412500 w 2264421"/>
              <a:gd name="connsiteY55" fmla="*/ 4409216 h 4873734"/>
              <a:gd name="connsiteX56" fmla="*/ 1342161 w 2264421"/>
              <a:gd name="connsiteY56" fmla="*/ 4159123 h 4873734"/>
              <a:gd name="connsiteX57" fmla="*/ 1342160 w 2264421"/>
              <a:gd name="connsiteY57" fmla="*/ 4573339 h 4873734"/>
              <a:gd name="connsiteX58" fmla="*/ 1181946 w 2264421"/>
              <a:gd name="connsiteY58" fmla="*/ 4276354 h 4873734"/>
              <a:gd name="connsiteX59" fmla="*/ 1045176 w 2264421"/>
              <a:gd name="connsiteY59" fmla="*/ 3967647 h 4873734"/>
              <a:gd name="connsiteX60" fmla="*/ 982653 w 2264421"/>
              <a:gd name="connsiteY60" fmla="*/ 4014539 h 4873734"/>
              <a:gd name="connsiteX61" fmla="*/ 978746 w 2264421"/>
              <a:gd name="connsiteY61" fmla="*/ 4112230 h 4873734"/>
              <a:gd name="connsiteX62" fmla="*/ 897548 w 2264421"/>
              <a:gd name="connsiteY62" fmla="*/ 4098376 h 4873734"/>
              <a:gd name="connsiteX63" fmla="*/ 836293 w 2264421"/>
              <a:gd name="connsiteY63" fmla="*/ 3944302 h 4873734"/>
              <a:gd name="connsiteX64" fmla="*/ 770978 w 2264421"/>
              <a:gd name="connsiteY64" fmla="*/ 4330250 h 4873734"/>
              <a:gd name="connsiteX65" fmla="*/ 687851 w 2264421"/>
              <a:gd name="connsiteY65" fmla="*/ 3997742 h 4873734"/>
              <a:gd name="connsiteX66" fmla="*/ 616599 w 2264421"/>
              <a:gd name="connsiteY66" fmla="*/ 4377752 h 4873734"/>
              <a:gd name="connsiteX67" fmla="*/ 449113 w 2264421"/>
              <a:gd name="connsiteY67" fmla="*/ 4267752 h 4873734"/>
              <a:gd name="connsiteX68" fmla="*/ 271836 w 2264421"/>
              <a:gd name="connsiteY68" fmla="*/ 2810083 h 4873734"/>
              <a:gd name="connsiteX69" fmla="*/ 296738 w 2264421"/>
              <a:gd name="connsiteY69" fmla="*/ 4002257 h 4873734"/>
              <a:gd name="connsiteX70" fmla="*/ 199413 w 2264421"/>
              <a:gd name="connsiteY70" fmla="*/ 2643159 h 4873734"/>
              <a:gd name="connsiteX71" fmla="*/ 141200 w 2264421"/>
              <a:gd name="connsiteY71" fmla="*/ 2935399 h 4873734"/>
              <a:gd name="connsiteX72" fmla="*/ 77048 w 2264421"/>
              <a:gd name="connsiteY72" fmla="*/ 2595658 h 4873734"/>
              <a:gd name="connsiteX73" fmla="*/ 21288 w 2264421"/>
              <a:gd name="connsiteY73" fmla="*/ 2802850 h 4873734"/>
              <a:gd name="connsiteX74" fmla="*/ 52521 w 2264421"/>
              <a:gd name="connsiteY74" fmla="*/ 2044251 h 4873734"/>
              <a:gd name="connsiteX75" fmla="*/ 117443 w 2264421"/>
              <a:gd name="connsiteY75" fmla="*/ 2133190 h 4873734"/>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822434 w 2264421"/>
              <a:gd name="connsiteY7" fmla="*/ 219961 h 4873526"/>
              <a:gd name="connsiteX8" fmla="*/ 884957 w 2264421"/>
              <a:gd name="connsiteY8" fmla="*/ 286391 h 4873526"/>
              <a:gd name="connsiteX9" fmla="*/ 1049080 w 2264421"/>
              <a:gd name="connsiteY9" fmla="*/ 1130 h 4873526"/>
              <a:gd name="connsiteX10" fmla="*/ 1008708 w 2264421"/>
              <a:gd name="connsiteY10" fmla="*/ 330750 h 4873526"/>
              <a:gd name="connsiteX11" fmla="*/ 1068619 w 2264421"/>
              <a:gd name="connsiteY11" fmla="*/ 356730 h 4873526"/>
              <a:gd name="connsiteX12" fmla="*/ 1080342 w 2264421"/>
              <a:gd name="connsiteY12" fmla="*/ 552114 h 4873526"/>
              <a:gd name="connsiteX13" fmla="*/ 1181942 w 2264421"/>
              <a:gd name="connsiteY13" fmla="*/ 524761 h 4873526"/>
              <a:gd name="connsiteX14" fmla="*/ 1256188 w 2264421"/>
              <a:gd name="connsiteY14" fmla="*/ 665438 h 4873526"/>
              <a:gd name="connsiteX15" fmla="*/ 1279634 w 2264421"/>
              <a:gd name="connsiteY15" fmla="*/ 563838 h 4873526"/>
              <a:gd name="connsiteX16" fmla="*/ 1326526 w 2264421"/>
              <a:gd name="connsiteY16" fmla="*/ 673254 h 4873526"/>
              <a:gd name="connsiteX17" fmla="*/ 1432034 w 2264421"/>
              <a:gd name="connsiteY17" fmla="*/ 540392 h 4873526"/>
              <a:gd name="connsiteX18" fmla="*/ 1451572 w 2264421"/>
              <a:gd name="connsiteY18" fmla="*/ 391900 h 4873526"/>
              <a:gd name="connsiteX19" fmla="*/ 1557080 w 2264421"/>
              <a:gd name="connsiteY19" fmla="*/ 509131 h 4873526"/>
              <a:gd name="connsiteX20" fmla="*/ 1622604 w 2264421"/>
              <a:gd name="connsiteY20" fmla="*/ 506755 h 4873526"/>
              <a:gd name="connsiteX21" fmla="*/ 1740742 w 2264421"/>
              <a:gd name="connsiteY21" fmla="*/ 540392 h 4873526"/>
              <a:gd name="connsiteX22" fmla="*/ 1760280 w 2264421"/>
              <a:gd name="connsiteY22" fmla="*/ 688885 h 4873526"/>
              <a:gd name="connsiteX23" fmla="*/ 1846249 w 2264421"/>
              <a:gd name="connsiteY23" fmla="*/ 563839 h 4873526"/>
              <a:gd name="connsiteX24" fmla="*/ 1862462 w 2264421"/>
              <a:gd name="connsiteY24" fmla="*/ 666970 h 4873526"/>
              <a:gd name="connsiteX25" fmla="*/ 1928311 w 2264421"/>
              <a:gd name="connsiteY25" fmla="*/ 813931 h 4873526"/>
              <a:gd name="connsiteX26" fmla="*/ 1889234 w 2264421"/>
              <a:gd name="connsiteY26" fmla="*/ 923346 h 4873526"/>
              <a:gd name="connsiteX27" fmla="*/ 1889234 w 2264421"/>
              <a:gd name="connsiteY27" fmla="*/ 1146085 h 4873526"/>
              <a:gd name="connsiteX28" fmla="*/ 1916588 w 2264421"/>
              <a:gd name="connsiteY28" fmla="*/ 966331 h 4873526"/>
              <a:gd name="connsiteX29" fmla="*/ 2026003 w 2264421"/>
              <a:gd name="connsiteY29" fmla="*/ 919439 h 4873526"/>
              <a:gd name="connsiteX30" fmla="*/ 2022096 w 2264421"/>
              <a:gd name="connsiteY30" fmla="*/ 1021039 h 4873526"/>
              <a:gd name="connsiteX31" fmla="*/ 2119788 w 2264421"/>
              <a:gd name="connsiteY31" fmla="*/ 907715 h 4873526"/>
              <a:gd name="connsiteX32" fmla="*/ 2131511 w 2264421"/>
              <a:gd name="connsiteY32" fmla="*/ 1001500 h 4873526"/>
              <a:gd name="connsiteX33" fmla="*/ 2174496 w 2264421"/>
              <a:gd name="connsiteY33" fmla="*/ 1067931 h 4873526"/>
              <a:gd name="connsiteX34" fmla="*/ 2123696 w 2264421"/>
              <a:gd name="connsiteY34" fmla="*/ 1107008 h 4873526"/>
              <a:gd name="connsiteX35" fmla="*/ 2115880 w 2264421"/>
              <a:gd name="connsiteY35" fmla="*/ 1443069 h 4873526"/>
              <a:gd name="connsiteX36" fmla="*/ 2182310 w 2264421"/>
              <a:gd name="connsiteY36" fmla="*/ 1329746 h 4873526"/>
              <a:gd name="connsiteX37" fmla="*/ 2201848 w 2264421"/>
              <a:gd name="connsiteY37" fmla="*/ 1607192 h 4873526"/>
              <a:gd name="connsiteX38" fmla="*/ 2264371 w 2264421"/>
              <a:gd name="connsiteY38" fmla="*/ 1657992 h 4873526"/>
              <a:gd name="connsiteX39" fmla="*/ 2240925 w 2264421"/>
              <a:gd name="connsiteY39" fmla="*/ 2318392 h 4873526"/>
              <a:gd name="connsiteX40" fmla="*/ 2115879 w 2264421"/>
              <a:gd name="connsiteY40" fmla="*/ 2627100 h 4873526"/>
              <a:gd name="connsiteX41" fmla="*/ 2068988 w 2264421"/>
              <a:gd name="connsiteY41" fmla="*/ 3037408 h 4873526"/>
              <a:gd name="connsiteX42" fmla="*/ 2049449 w 2264421"/>
              <a:gd name="connsiteY42" fmla="*/ 3475069 h 4873526"/>
              <a:gd name="connsiteX43" fmla="*/ 2014280 w 2264421"/>
              <a:gd name="connsiteY43" fmla="*/ 3564946 h 4873526"/>
              <a:gd name="connsiteX44" fmla="*/ 2057266 w 2264421"/>
              <a:gd name="connsiteY44" fmla="*/ 3650915 h 4873526"/>
              <a:gd name="connsiteX45" fmla="*/ 2022097 w 2264421"/>
              <a:gd name="connsiteY45" fmla="*/ 3740792 h 4873526"/>
              <a:gd name="connsiteX46" fmla="*/ 2022097 w 2264421"/>
              <a:gd name="connsiteY46" fmla="*/ 4037777 h 4873526"/>
              <a:gd name="connsiteX47" fmla="*/ 1959573 w 2264421"/>
              <a:gd name="connsiteY47" fmla="*/ 3740792 h 4873526"/>
              <a:gd name="connsiteX48" fmla="*/ 1873604 w 2264421"/>
              <a:gd name="connsiteY48" fmla="*/ 3803315 h 4873526"/>
              <a:gd name="connsiteX49" fmla="*/ 1869697 w 2264421"/>
              <a:gd name="connsiteY49" fmla="*/ 4229254 h 4873526"/>
              <a:gd name="connsiteX50" fmla="*/ 1818898 w 2264421"/>
              <a:gd name="connsiteY50" fmla="*/ 4115931 h 4873526"/>
              <a:gd name="connsiteX51" fmla="*/ 1818898 w 2264421"/>
              <a:gd name="connsiteY51" fmla="*/ 4455900 h 4873526"/>
              <a:gd name="connsiteX52" fmla="*/ 1752468 w 2264421"/>
              <a:gd name="connsiteY52" fmla="*/ 4006516 h 4873526"/>
              <a:gd name="connsiteX53" fmla="*/ 1607883 w 2264421"/>
              <a:gd name="connsiteY53" fmla="*/ 3412547 h 4873526"/>
              <a:gd name="connsiteX54" fmla="*/ 1768099 w 2264421"/>
              <a:gd name="connsiteY54" fmla="*/ 4811500 h 4873526"/>
              <a:gd name="connsiteX55" fmla="*/ 1420315 w 2264421"/>
              <a:gd name="connsiteY55" fmla="*/ 3662639 h 4873526"/>
              <a:gd name="connsiteX56" fmla="*/ 1412500 w 2264421"/>
              <a:gd name="connsiteY56" fmla="*/ 4409008 h 4873526"/>
              <a:gd name="connsiteX57" fmla="*/ 1342161 w 2264421"/>
              <a:gd name="connsiteY57" fmla="*/ 4158915 h 4873526"/>
              <a:gd name="connsiteX58" fmla="*/ 1342160 w 2264421"/>
              <a:gd name="connsiteY58" fmla="*/ 4573131 h 4873526"/>
              <a:gd name="connsiteX59" fmla="*/ 1181946 w 2264421"/>
              <a:gd name="connsiteY59" fmla="*/ 4276146 h 4873526"/>
              <a:gd name="connsiteX60" fmla="*/ 1045176 w 2264421"/>
              <a:gd name="connsiteY60" fmla="*/ 3967439 h 4873526"/>
              <a:gd name="connsiteX61" fmla="*/ 982653 w 2264421"/>
              <a:gd name="connsiteY61" fmla="*/ 4014331 h 4873526"/>
              <a:gd name="connsiteX62" fmla="*/ 978746 w 2264421"/>
              <a:gd name="connsiteY62" fmla="*/ 4112022 h 4873526"/>
              <a:gd name="connsiteX63" fmla="*/ 897548 w 2264421"/>
              <a:gd name="connsiteY63" fmla="*/ 4098168 h 4873526"/>
              <a:gd name="connsiteX64" fmla="*/ 836293 w 2264421"/>
              <a:gd name="connsiteY64" fmla="*/ 3944094 h 4873526"/>
              <a:gd name="connsiteX65" fmla="*/ 770978 w 2264421"/>
              <a:gd name="connsiteY65" fmla="*/ 4330042 h 4873526"/>
              <a:gd name="connsiteX66" fmla="*/ 687851 w 2264421"/>
              <a:gd name="connsiteY66" fmla="*/ 3997534 h 4873526"/>
              <a:gd name="connsiteX67" fmla="*/ 616599 w 2264421"/>
              <a:gd name="connsiteY67" fmla="*/ 4377544 h 4873526"/>
              <a:gd name="connsiteX68" fmla="*/ 449113 w 2264421"/>
              <a:gd name="connsiteY68" fmla="*/ 4267544 h 4873526"/>
              <a:gd name="connsiteX69" fmla="*/ 271836 w 2264421"/>
              <a:gd name="connsiteY69" fmla="*/ 2809875 h 4873526"/>
              <a:gd name="connsiteX70" fmla="*/ 296738 w 2264421"/>
              <a:gd name="connsiteY70" fmla="*/ 4002049 h 4873526"/>
              <a:gd name="connsiteX71" fmla="*/ 199413 w 2264421"/>
              <a:gd name="connsiteY71" fmla="*/ 2642951 h 4873526"/>
              <a:gd name="connsiteX72" fmla="*/ 141200 w 2264421"/>
              <a:gd name="connsiteY72" fmla="*/ 2935191 h 4873526"/>
              <a:gd name="connsiteX73" fmla="*/ 77048 w 2264421"/>
              <a:gd name="connsiteY73" fmla="*/ 2595450 h 4873526"/>
              <a:gd name="connsiteX74" fmla="*/ 21288 w 2264421"/>
              <a:gd name="connsiteY74" fmla="*/ 2802642 h 4873526"/>
              <a:gd name="connsiteX75" fmla="*/ 52521 w 2264421"/>
              <a:gd name="connsiteY75" fmla="*/ 2044043 h 4873526"/>
              <a:gd name="connsiteX76" fmla="*/ 117443 w 2264421"/>
              <a:gd name="connsiteY76"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771634 w 2264421"/>
              <a:gd name="connsiteY7" fmla="*/ 352822 h 4873526"/>
              <a:gd name="connsiteX8" fmla="*/ 822434 w 2264421"/>
              <a:gd name="connsiteY8" fmla="*/ 219961 h 4873526"/>
              <a:gd name="connsiteX9" fmla="*/ 884957 w 2264421"/>
              <a:gd name="connsiteY9" fmla="*/ 286391 h 4873526"/>
              <a:gd name="connsiteX10" fmla="*/ 1049080 w 2264421"/>
              <a:gd name="connsiteY10" fmla="*/ 1130 h 4873526"/>
              <a:gd name="connsiteX11" fmla="*/ 1008708 w 2264421"/>
              <a:gd name="connsiteY11" fmla="*/ 330750 h 4873526"/>
              <a:gd name="connsiteX12" fmla="*/ 1068619 w 2264421"/>
              <a:gd name="connsiteY12" fmla="*/ 356730 h 4873526"/>
              <a:gd name="connsiteX13" fmla="*/ 1080342 w 2264421"/>
              <a:gd name="connsiteY13" fmla="*/ 552114 h 4873526"/>
              <a:gd name="connsiteX14" fmla="*/ 1181942 w 2264421"/>
              <a:gd name="connsiteY14" fmla="*/ 524761 h 4873526"/>
              <a:gd name="connsiteX15" fmla="*/ 1256188 w 2264421"/>
              <a:gd name="connsiteY15" fmla="*/ 665438 h 4873526"/>
              <a:gd name="connsiteX16" fmla="*/ 1279634 w 2264421"/>
              <a:gd name="connsiteY16" fmla="*/ 563838 h 4873526"/>
              <a:gd name="connsiteX17" fmla="*/ 1326526 w 2264421"/>
              <a:gd name="connsiteY17" fmla="*/ 673254 h 4873526"/>
              <a:gd name="connsiteX18" fmla="*/ 1432034 w 2264421"/>
              <a:gd name="connsiteY18" fmla="*/ 540392 h 4873526"/>
              <a:gd name="connsiteX19" fmla="*/ 1451572 w 2264421"/>
              <a:gd name="connsiteY19" fmla="*/ 391900 h 4873526"/>
              <a:gd name="connsiteX20" fmla="*/ 1557080 w 2264421"/>
              <a:gd name="connsiteY20" fmla="*/ 509131 h 4873526"/>
              <a:gd name="connsiteX21" fmla="*/ 1622604 w 2264421"/>
              <a:gd name="connsiteY21" fmla="*/ 506755 h 4873526"/>
              <a:gd name="connsiteX22" fmla="*/ 1740742 w 2264421"/>
              <a:gd name="connsiteY22" fmla="*/ 540392 h 4873526"/>
              <a:gd name="connsiteX23" fmla="*/ 1760280 w 2264421"/>
              <a:gd name="connsiteY23" fmla="*/ 688885 h 4873526"/>
              <a:gd name="connsiteX24" fmla="*/ 1846249 w 2264421"/>
              <a:gd name="connsiteY24" fmla="*/ 563839 h 4873526"/>
              <a:gd name="connsiteX25" fmla="*/ 1862462 w 2264421"/>
              <a:gd name="connsiteY25" fmla="*/ 666970 h 4873526"/>
              <a:gd name="connsiteX26" fmla="*/ 1928311 w 2264421"/>
              <a:gd name="connsiteY26" fmla="*/ 813931 h 4873526"/>
              <a:gd name="connsiteX27" fmla="*/ 1889234 w 2264421"/>
              <a:gd name="connsiteY27" fmla="*/ 923346 h 4873526"/>
              <a:gd name="connsiteX28" fmla="*/ 1889234 w 2264421"/>
              <a:gd name="connsiteY28" fmla="*/ 1146085 h 4873526"/>
              <a:gd name="connsiteX29" fmla="*/ 1916588 w 2264421"/>
              <a:gd name="connsiteY29" fmla="*/ 966331 h 4873526"/>
              <a:gd name="connsiteX30" fmla="*/ 2026003 w 2264421"/>
              <a:gd name="connsiteY30" fmla="*/ 919439 h 4873526"/>
              <a:gd name="connsiteX31" fmla="*/ 2022096 w 2264421"/>
              <a:gd name="connsiteY31" fmla="*/ 1021039 h 4873526"/>
              <a:gd name="connsiteX32" fmla="*/ 2119788 w 2264421"/>
              <a:gd name="connsiteY32" fmla="*/ 907715 h 4873526"/>
              <a:gd name="connsiteX33" fmla="*/ 2131511 w 2264421"/>
              <a:gd name="connsiteY33" fmla="*/ 1001500 h 4873526"/>
              <a:gd name="connsiteX34" fmla="*/ 2174496 w 2264421"/>
              <a:gd name="connsiteY34" fmla="*/ 1067931 h 4873526"/>
              <a:gd name="connsiteX35" fmla="*/ 2123696 w 2264421"/>
              <a:gd name="connsiteY35" fmla="*/ 1107008 h 4873526"/>
              <a:gd name="connsiteX36" fmla="*/ 2115880 w 2264421"/>
              <a:gd name="connsiteY36" fmla="*/ 1443069 h 4873526"/>
              <a:gd name="connsiteX37" fmla="*/ 2182310 w 2264421"/>
              <a:gd name="connsiteY37" fmla="*/ 1329746 h 4873526"/>
              <a:gd name="connsiteX38" fmla="*/ 2201848 w 2264421"/>
              <a:gd name="connsiteY38" fmla="*/ 1607192 h 4873526"/>
              <a:gd name="connsiteX39" fmla="*/ 2264371 w 2264421"/>
              <a:gd name="connsiteY39" fmla="*/ 1657992 h 4873526"/>
              <a:gd name="connsiteX40" fmla="*/ 2240925 w 2264421"/>
              <a:gd name="connsiteY40" fmla="*/ 2318392 h 4873526"/>
              <a:gd name="connsiteX41" fmla="*/ 2115879 w 2264421"/>
              <a:gd name="connsiteY41" fmla="*/ 2627100 h 4873526"/>
              <a:gd name="connsiteX42" fmla="*/ 2068988 w 2264421"/>
              <a:gd name="connsiteY42" fmla="*/ 3037408 h 4873526"/>
              <a:gd name="connsiteX43" fmla="*/ 2049449 w 2264421"/>
              <a:gd name="connsiteY43" fmla="*/ 3475069 h 4873526"/>
              <a:gd name="connsiteX44" fmla="*/ 2014280 w 2264421"/>
              <a:gd name="connsiteY44" fmla="*/ 3564946 h 4873526"/>
              <a:gd name="connsiteX45" fmla="*/ 2057266 w 2264421"/>
              <a:gd name="connsiteY45" fmla="*/ 3650915 h 4873526"/>
              <a:gd name="connsiteX46" fmla="*/ 2022097 w 2264421"/>
              <a:gd name="connsiteY46" fmla="*/ 3740792 h 4873526"/>
              <a:gd name="connsiteX47" fmla="*/ 2022097 w 2264421"/>
              <a:gd name="connsiteY47" fmla="*/ 4037777 h 4873526"/>
              <a:gd name="connsiteX48" fmla="*/ 1959573 w 2264421"/>
              <a:gd name="connsiteY48" fmla="*/ 3740792 h 4873526"/>
              <a:gd name="connsiteX49" fmla="*/ 1873604 w 2264421"/>
              <a:gd name="connsiteY49" fmla="*/ 3803315 h 4873526"/>
              <a:gd name="connsiteX50" fmla="*/ 1869697 w 2264421"/>
              <a:gd name="connsiteY50" fmla="*/ 4229254 h 4873526"/>
              <a:gd name="connsiteX51" fmla="*/ 1818898 w 2264421"/>
              <a:gd name="connsiteY51" fmla="*/ 4115931 h 4873526"/>
              <a:gd name="connsiteX52" fmla="*/ 1818898 w 2264421"/>
              <a:gd name="connsiteY52" fmla="*/ 4455900 h 4873526"/>
              <a:gd name="connsiteX53" fmla="*/ 1752468 w 2264421"/>
              <a:gd name="connsiteY53" fmla="*/ 4006516 h 4873526"/>
              <a:gd name="connsiteX54" fmla="*/ 1607883 w 2264421"/>
              <a:gd name="connsiteY54" fmla="*/ 3412547 h 4873526"/>
              <a:gd name="connsiteX55" fmla="*/ 1768099 w 2264421"/>
              <a:gd name="connsiteY55" fmla="*/ 4811500 h 4873526"/>
              <a:gd name="connsiteX56" fmla="*/ 1420315 w 2264421"/>
              <a:gd name="connsiteY56" fmla="*/ 3662639 h 4873526"/>
              <a:gd name="connsiteX57" fmla="*/ 1412500 w 2264421"/>
              <a:gd name="connsiteY57" fmla="*/ 4409008 h 4873526"/>
              <a:gd name="connsiteX58" fmla="*/ 1342161 w 2264421"/>
              <a:gd name="connsiteY58" fmla="*/ 4158915 h 4873526"/>
              <a:gd name="connsiteX59" fmla="*/ 1342160 w 2264421"/>
              <a:gd name="connsiteY59" fmla="*/ 4573131 h 4873526"/>
              <a:gd name="connsiteX60" fmla="*/ 1181946 w 2264421"/>
              <a:gd name="connsiteY60" fmla="*/ 4276146 h 4873526"/>
              <a:gd name="connsiteX61" fmla="*/ 1045176 w 2264421"/>
              <a:gd name="connsiteY61" fmla="*/ 3967439 h 4873526"/>
              <a:gd name="connsiteX62" fmla="*/ 982653 w 2264421"/>
              <a:gd name="connsiteY62" fmla="*/ 4014331 h 4873526"/>
              <a:gd name="connsiteX63" fmla="*/ 978746 w 2264421"/>
              <a:gd name="connsiteY63" fmla="*/ 4112022 h 4873526"/>
              <a:gd name="connsiteX64" fmla="*/ 897548 w 2264421"/>
              <a:gd name="connsiteY64" fmla="*/ 4098168 h 4873526"/>
              <a:gd name="connsiteX65" fmla="*/ 836293 w 2264421"/>
              <a:gd name="connsiteY65" fmla="*/ 3944094 h 4873526"/>
              <a:gd name="connsiteX66" fmla="*/ 770978 w 2264421"/>
              <a:gd name="connsiteY66" fmla="*/ 4330042 h 4873526"/>
              <a:gd name="connsiteX67" fmla="*/ 687851 w 2264421"/>
              <a:gd name="connsiteY67" fmla="*/ 3997534 h 4873526"/>
              <a:gd name="connsiteX68" fmla="*/ 616599 w 2264421"/>
              <a:gd name="connsiteY68" fmla="*/ 4377544 h 4873526"/>
              <a:gd name="connsiteX69" fmla="*/ 449113 w 2264421"/>
              <a:gd name="connsiteY69" fmla="*/ 4267544 h 4873526"/>
              <a:gd name="connsiteX70" fmla="*/ 271836 w 2264421"/>
              <a:gd name="connsiteY70" fmla="*/ 2809875 h 4873526"/>
              <a:gd name="connsiteX71" fmla="*/ 296738 w 2264421"/>
              <a:gd name="connsiteY71" fmla="*/ 4002049 h 4873526"/>
              <a:gd name="connsiteX72" fmla="*/ 199413 w 2264421"/>
              <a:gd name="connsiteY72" fmla="*/ 2642951 h 4873526"/>
              <a:gd name="connsiteX73" fmla="*/ 141200 w 2264421"/>
              <a:gd name="connsiteY73" fmla="*/ 2935191 h 4873526"/>
              <a:gd name="connsiteX74" fmla="*/ 77048 w 2264421"/>
              <a:gd name="connsiteY74" fmla="*/ 2595450 h 4873526"/>
              <a:gd name="connsiteX75" fmla="*/ 21288 w 2264421"/>
              <a:gd name="connsiteY75" fmla="*/ 2802642 h 4873526"/>
              <a:gd name="connsiteX76" fmla="*/ 52521 w 2264421"/>
              <a:gd name="connsiteY76" fmla="*/ 2044043 h 4873526"/>
              <a:gd name="connsiteX77" fmla="*/ 117443 w 2264421"/>
              <a:gd name="connsiteY77"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716926 w 2264421"/>
              <a:gd name="connsiteY7" fmla="*/ 286391 h 4873526"/>
              <a:gd name="connsiteX8" fmla="*/ 771634 w 2264421"/>
              <a:gd name="connsiteY8" fmla="*/ 352822 h 4873526"/>
              <a:gd name="connsiteX9" fmla="*/ 822434 w 2264421"/>
              <a:gd name="connsiteY9" fmla="*/ 219961 h 4873526"/>
              <a:gd name="connsiteX10" fmla="*/ 884957 w 2264421"/>
              <a:gd name="connsiteY10" fmla="*/ 286391 h 4873526"/>
              <a:gd name="connsiteX11" fmla="*/ 1049080 w 2264421"/>
              <a:gd name="connsiteY11" fmla="*/ 1130 h 4873526"/>
              <a:gd name="connsiteX12" fmla="*/ 1008708 w 2264421"/>
              <a:gd name="connsiteY12" fmla="*/ 330750 h 4873526"/>
              <a:gd name="connsiteX13" fmla="*/ 1068619 w 2264421"/>
              <a:gd name="connsiteY13" fmla="*/ 356730 h 4873526"/>
              <a:gd name="connsiteX14" fmla="*/ 1080342 w 2264421"/>
              <a:gd name="connsiteY14" fmla="*/ 552114 h 4873526"/>
              <a:gd name="connsiteX15" fmla="*/ 1181942 w 2264421"/>
              <a:gd name="connsiteY15" fmla="*/ 524761 h 4873526"/>
              <a:gd name="connsiteX16" fmla="*/ 1256188 w 2264421"/>
              <a:gd name="connsiteY16" fmla="*/ 665438 h 4873526"/>
              <a:gd name="connsiteX17" fmla="*/ 1279634 w 2264421"/>
              <a:gd name="connsiteY17" fmla="*/ 563838 h 4873526"/>
              <a:gd name="connsiteX18" fmla="*/ 1326526 w 2264421"/>
              <a:gd name="connsiteY18" fmla="*/ 673254 h 4873526"/>
              <a:gd name="connsiteX19" fmla="*/ 1432034 w 2264421"/>
              <a:gd name="connsiteY19" fmla="*/ 540392 h 4873526"/>
              <a:gd name="connsiteX20" fmla="*/ 1451572 w 2264421"/>
              <a:gd name="connsiteY20" fmla="*/ 391900 h 4873526"/>
              <a:gd name="connsiteX21" fmla="*/ 1557080 w 2264421"/>
              <a:gd name="connsiteY21" fmla="*/ 509131 h 4873526"/>
              <a:gd name="connsiteX22" fmla="*/ 1622604 w 2264421"/>
              <a:gd name="connsiteY22" fmla="*/ 506755 h 4873526"/>
              <a:gd name="connsiteX23" fmla="*/ 1740742 w 2264421"/>
              <a:gd name="connsiteY23" fmla="*/ 540392 h 4873526"/>
              <a:gd name="connsiteX24" fmla="*/ 1760280 w 2264421"/>
              <a:gd name="connsiteY24" fmla="*/ 688885 h 4873526"/>
              <a:gd name="connsiteX25" fmla="*/ 1846249 w 2264421"/>
              <a:gd name="connsiteY25" fmla="*/ 563839 h 4873526"/>
              <a:gd name="connsiteX26" fmla="*/ 1862462 w 2264421"/>
              <a:gd name="connsiteY26" fmla="*/ 666970 h 4873526"/>
              <a:gd name="connsiteX27" fmla="*/ 1928311 w 2264421"/>
              <a:gd name="connsiteY27" fmla="*/ 813931 h 4873526"/>
              <a:gd name="connsiteX28" fmla="*/ 1889234 w 2264421"/>
              <a:gd name="connsiteY28" fmla="*/ 923346 h 4873526"/>
              <a:gd name="connsiteX29" fmla="*/ 1889234 w 2264421"/>
              <a:gd name="connsiteY29" fmla="*/ 1146085 h 4873526"/>
              <a:gd name="connsiteX30" fmla="*/ 1916588 w 2264421"/>
              <a:gd name="connsiteY30" fmla="*/ 966331 h 4873526"/>
              <a:gd name="connsiteX31" fmla="*/ 2026003 w 2264421"/>
              <a:gd name="connsiteY31" fmla="*/ 919439 h 4873526"/>
              <a:gd name="connsiteX32" fmla="*/ 2022096 w 2264421"/>
              <a:gd name="connsiteY32" fmla="*/ 1021039 h 4873526"/>
              <a:gd name="connsiteX33" fmla="*/ 2119788 w 2264421"/>
              <a:gd name="connsiteY33" fmla="*/ 907715 h 4873526"/>
              <a:gd name="connsiteX34" fmla="*/ 2131511 w 2264421"/>
              <a:gd name="connsiteY34" fmla="*/ 1001500 h 4873526"/>
              <a:gd name="connsiteX35" fmla="*/ 2174496 w 2264421"/>
              <a:gd name="connsiteY35" fmla="*/ 1067931 h 4873526"/>
              <a:gd name="connsiteX36" fmla="*/ 2123696 w 2264421"/>
              <a:gd name="connsiteY36" fmla="*/ 1107008 h 4873526"/>
              <a:gd name="connsiteX37" fmla="*/ 2115880 w 2264421"/>
              <a:gd name="connsiteY37" fmla="*/ 1443069 h 4873526"/>
              <a:gd name="connsiteX38" fmla="*/ 2182310 w 2264421"/>
              <a:gd name="connsiteY38" fmla="*/ 1329746 h 4873526"/>
              <a:gd name="connsiteX39" fmla="*/ 2201848 w 2264421"/>
              <a:gd name="connsiteY39" fmla="*/ 1607192 h 4873526"/>
              <a:gd name="connsiteX40" fmla="*/ 2264371 w 2264421"/>
              <a:gd name="connsiteY40" fmla="*/ 1657992 h 4873526"/>
              <a:gd name="connsiteX41" fmla="*/ 2240925 w 2264421"/>
              <a:gd name="connsiteY41" fmla="*/ 2318392 h 4873526"/>
              <a:gd name="connsiteX42" fmla="*/ 2115879 w 2264421"/>
              <a:gd name="connsiteY42" fmla="*/ 2627100 h 4873526"/>
              <a:gd name="connsiteX43" fmla="*/ 2068988 w 2264421"/>
              <a:gd name="connsiteY43" fmla="*/ 3037408 h 4873526"/>
              <a:gd name="connsiteX44" fmla="*/ 2049449 w 2264421"/>
              <a:gd name="connsiteY44" fmla="*/ 3475069 h 4873526"/>
              <a:gd name="connsiteX45" fmla="*/ 2014280 w 2264421"/>
              <a:gd name="connsiteY45" fmla="*/ 3564946 h 4873526"/>
              <a:gd name="connsiteX46" fmla="*/ 2057266 w 2264421"/>
              <a:gd name="connsiteY46" fmla="*/ 3650915 h 4873526"/>
              <a:gd name="connsiteX47" fmla="*/ 2022097 w 2264421"/>
              <a:gd name="connsiteY47" fmla="*/ 3740792 h 4873526"/>
              <a:gd name="connsiteX48" fmla="*/ 2022097 w 2264421"/>
              <a:gd name="connsiteY48" fmla="*/ 4037777 h 4873526"/>
              <a:gd name="connsiteX49" fmla="*/ 1959573 w 2264421"/>
              <a:gd name="connsiteY49" fmla="*/ 3740792 h 4873526"/>
              <a:gd name="connsiteX50" fmla="*/ 1873604 w 2264421"/>
              <a:gd name="connsiteY50" fmla="*/ 3803315 h 4873526"/>
              <a:gd name="connsiteX51" fmla="*/ 1869697 w 2264421"/>
              <a:gd name="connsiteY51" fmla="*/ 4229254 h 4873526"/>
              <a:gd name="connsiteX52" fmla="*/ 1818898 w 2264421"/>
              <a:gd name="connsiteY52" fmla="*/ 4115931 h 4873526"/>
              <a:gd name="connsiteX53" fmla="*/ 1818898 w 2264421"/>
              <a:gd name="connsiteY53" fmla="*/ 4455900 h 4873526"/>
              <a:gd name="connsiteX54" fmla="*/ 1752468 w 2264421"/>
              <a:gd name="connsiteY54" fmla="*/ 4006516 h 4873526"/>
              <a:gd name="connsiteX55" fmla="*/ 1607883 w 2264421"/>
              <a:gd name="connsiteY55" fmla="*/ 3412547 h 4873526"/>
              <a:gd name="connsiteX56" fmla="*/ 1768099 w 2264421"/>
              <a:gd name="connsiteY56" fmla="*/ 4811500 h 4873526"/>
              <a:gd name="connsiteX57" fmla="*/ 1420315 w 2264421"/>
              <a:gd name="connsiteY57" fmla="*/ 3662639 h 4873526"/>
              <a:gd name="connsiteX58" fmla="*/ 1412500 w 2264421"/>
              <a:gd name="connsiteY58" fmla="*/ 4409008 h 4873526"/>
              <a:gd name="connsiteX59" fmla="*/ 1342161 w 2264421"/>
              <a:gd name="connsiteY59" fmla="*/ 4158915 h 4873526"/>
              <a:gd name="connsiteX60" fmla="*/ 1342160 w 2264421"/>
              <a:gd name="connsiteY60" fmla="*/ 4573131 h 4873526"/>
              <a:gd name="connsiteX61" fmla="*/ 1181946 w 2264421"/>
              <a:gd name="connsiteY61" fmla="*/ 4276146 h 4873526"/>
              <a:gd name="connsiteX62" fmla="*/ 1045176 w 2264421"/>
              <a:gd name="connsiteY62" fmla="*/ 3967439 h 4873526"/>
              <a:gd name="connsiteX63" fmla="*/ 982653 w 2264421"/>
              <a:gd name="connsiteY63" fmla="*/ 4014331 h 4873526"/>
              <a:gd name="connsiteX64" fmla="*/ 978746 w 2264421"/>
              <a:gd name="connsiteY64" fmla="*/ 4112022 h 4873526"/>
              <a:gd name="connsiteX65" fmla="*/ 897548 w 2264421"/>
              <a:gd name="connsiteY65" fmla="*/ 4098168 h 4873526"/>
              <a:gd name="connsiteX66" fmla="*/ 836293 w 2264421"/>
              <a:gd name="connsiteY66" fmla="*/ 3944094 h 4873526"/>
              <a:gd name="connsiteX67" fmla="*/ 770978 w 2264421"/>
              <a:gd name="connsiteY67" fmla="*/ 4330042 h 4873526"/>
              <a:gd name="connsiteX68" fmla="*/ 687851 w 2264421"/>
              <a:gd name="connsiteY68" fmla="*/ 3997534 h 4873526"/>
              <a:gd name="connsiteX69" fmla="*/ 616599 w 2264421"/>
              <a:gd name="connsiteY69" fmla="*/ 4377544 h 4873526"/>
              <a:gd name="connsiteX70" fmla="*/ 449113 w 2264421"/>
              <a:gd name="connsiteY70" fmla="*/ 4267544 h 4873526"/>
              <a:gd name="connsiteX71" fmla="*/ 271836 w 2264421"/>
              <a:gd name="connsiteY71" fmla="*/ 2809875 h 4873526"/>
              <a:gd name="connsiteX72" fmla="*/ 296738 w 2264421"/>
              <a:gd name="connsiteY72" fmla="*/ 4002049 h 4873526"/>
              <a:gd name="connsiteX73" fmla="*/ 199413 w 2264421"/>
              <a:gd name="connsiteY73" fmla="*/ 2642951 h 4873526"/>
              <a:gd name="connsiteX74" fmla="*/ 141200 w 2264421"/>
              <a:gd name="connsiteY74" fmla="*/ 2935191 h 4873526"/>
              <a:gd name="connsiteX75" fmla="*/ 77048 w 2264421"/>
              <a:gd name="connsiteY75" fmla="*/ 2595450 h 4873526"/>
              <a:gd name="connsiteX76" fmla="*/ 21288 w 2264421"/>
              <a:gd name="connsiteY76" fmla="*/ 2802642 h 4873526"/>
              <a:gd name="connsiteX77" fmla="*/ 52521 w 2264421"/>
              <a:gd name="connsiteY77" fmla="*/ 2044043 h 4873526"/>
              <a:gd name="connsiteX78" fmla="*/ 117443 w 2264421"/>
              <a:gd name="connsiteY78"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7087 w 2264421"/>
              <a:gd name="connsiteY6" fmla="*/ 534109 h 4873526"/>
              <a:gd name="connsiteX7" fmla="*/ 716926 w 2264421"/>
              <a:gd name="connsiteY7" fmla="*/ 286391 h 4873526"/>
              <a:gd name="connsiteX8" fmla="*/ 771634 w 2264421"/>
              <a:gd name="connsiteY8" fmla="*/ 352822 h 4873526"/>
              <a:gd name="connsiteX9" fmla="*/ 822434 w 2264421"/>
              <a:gd name="connsiteY9" fmla="*/ 219961 h 4873526"/>
              <a:gd name="connsiteX10" fmla="*/ 884957 w 2264421"/>
              <a:gd name="connsiteY10" fmla="*/ 286391 h 4873526"/>
              <a:gd name="connsiteX11" fmla="*/ 1049080 w 2264421"/>
              <a:gd name="connsiteY11" fmla="*/ 1130 h 4873526"/>
              <a:gd name="connsiteX12" fmla="*/ 1008708 w 2264421"/>
              <a:gd name="connsiteY12" fmla="*/ 330750 h 4873526"/>
              <a:gd name="connsiteX13" fmla="*/ 1068619 w 2264421"/>
              <a:gd name="connsiteY13" fmla="*/ 356730 h 4873526"/>
              <a:gd name="connsiteX14" fmla="*/ 1080342 w 2264421"/>
              <a:gd name="connsiteY14" fmla="*/ 552114 h 4873526"/>
              <a:gd name="connsiteX15" fmla="*/ 1181942 w 2264421"/>
              <a:gd name="connsiteY15" fmla="*/ 524761 h 4873526"/>
              <a:gd name="connsiteX16" fmla="*/ 1256188 w 2264421"/>
              <a:gd name="connsiteY16" fmla="*/ 665438 h 4873526"/>
              <a:gd name="connsiteX17" fmla="*/ 1279634 w 2264421"/>
              <a:gd name="connsiteY17" fmla="*/ 563838 h 4873526"/>
              <a:gd name="connsiteX18" fmla="*/ 1326526 w 2264421"/>
              <a:gd name="connsiteY18" fmla="*/ 673254 h 4873526"/>
              <a:gd name="connsiteX19" fmla="*/ 1432034 w 2264421"/>
              <a:gd name="connsiteY19" fmla="*/ 540392 h 4873526"/>
              <a:gd name="connsiteX20" fmla="*/ 1451572 w 2264421"/>
              <a:gd name="connsiteY20" fmla="*/ 391900 h 4873526"/>
              <a:gd name="connsiteX21" fmla="*/ 1557080 w 2264421"/>
              <a:gd name="connsiteY21" fmla="*/ 509131 h 4873526"/>
              <a:gd name="connsiteX22" fmla="*/ 1622604 w 2264421"/>
              <a:gd name="connsiteY22" fmla="*/ 506755 h 4873526"/>
              <a:gd name="connsiteX23" fmla="*/ 1740742 w 2264421"/>
              <a:gd name="connsiteY23" fmla="*/ 540392 h 4873526"/>
              <a:gd name="connsiteX24" fmla="*/ 1760280 w 2264421"/>
              <a:gd name="connsiteY24" fmla="*/ 688885 h 4873526"/>
              <a:gd name="connsiteX25" fmla="*/ 1846249 w 2264421"/>
              <a:gd name="connsiteY25" fmla="*/ 563839 h 4873526"/>
              <a:gd name="connsiteX26" fmla="*/ 1862462 w 2264421"/>
              <a:gd name="connsiteY26" fmla="*/ 666970 h 4873526"/>
              <a:gd name="connsiteX27" fmla="*/ 1928311 w 2264421"/>
              <a:gd name="connsiteY27" fmla="*/ 813931 h 4873526"/>
              <a:gd name="connsiteX28" fmla="*/ 1889234 w 2264421"/>
              <a:gd name="connsiteY28" fmla="*/ 923346 h 4873526"/>
              <a:gd name="connsiteX29" fmla="*/ 1889234 w 2264421"/>
              <a:gd name="connsiteY29" fmla="*/ 1146085 h 4873526"/>
              <a:gd name="connsiteX30" fmla="*/ 1916588 w 2264421"/>
              <a:gd name="connsiteY30" fmla="*/ 966331 h 4873526"/>
              <a:gd name="connsiteX31" fmla="*/ 2026003 w 2264421"/>
              <a:gd name="connsiteY31" fmla="*/ 919439 h 4873526"/>
              <a:gd name="connsiteX32" fmla="*/ 2022096 w 2264421"/>
              <a:gd name="connsiteY32" fmla="*/ 1021039 h 4873526"/>
              <a:gd name="connsiteX33" fmla="*/ 2119788 w 2264421"/>
              <a:gd name="connsiteY33" fmla="*/ 907715 h 4873526"/>
              <a:gd name="connsiteX34" fmla="*/ 2131511 w 2264421"/>
              <a:gd name="connsiteY34" fmla="*/ 1001500 h 4873526"/>
              <a:gd name="connsiteX35" fmla="*/ 2174496 w 2264421"/>
              <a:gd name="connsiteY35" fmla="*/ 1067931 h 4873526"/>
              <a:gd name="connsiteX36" fmla="*/ 2123696 w 2264421"/>
              <a:gd name="connsiteY36" fmla="*/ 1107008 h 4873526"/>
              <a:gd name="connsiteX37" fmla="*/ 2115880 w 2264421"/>
              <a:gd name="connsiteY37" fmla="*/ 1443069 h 4873526"/>
              <a:gd name="connsiteX38" fmla="*/ 2182310 w 2264421"/>
              <a:gd name="connsiteY38" fmla="*/ 1329746 h 4873526"/>
              <a:gd name="connsiteX39" fmla="*/ 2201848 w 2264421"/>
              <a:gd name="connsiteY39" fmla="*/ 1607192 h 4873526"/>
              <a:gd name="connsiteX40" fmla="*/ 2264371 w 2264421"/>
              <a:gd name="connsiteY40" fmla="*/ 1657992 h 4873526"/>
              <a:gd name="connsiteX41" fmla="*/ 2240925 w 2264421"/>
              <a:gd name="connsiteY41" fmla="*/ 2318392 h 4873526"/>
              <a:gd name="connsiteX42" fmla="*/ 2115879 w 2264421"/>
              <a:gd name="connsiteY42" fmla="*/ 2627100 h 4873526"/>
              <a:gd name="connsiteX43" fmla="*/ 2068988 w 2264421"/>
              <a:gd name="connsiteY43" fmla="*/ 3037408 h 4873526"/>
              <a:gd name="connsiteX44" fmla="*/ 2049449 w 2264421"/>
              <a:gd name="connsiteY44" fmla="*/ 3475069 h 4873526"/>
              <a:gd name="connsiteX45" fmla="*/ 2014280 w 2264421"/>
              <a:gd name="connsiteY45" fmla="*/ 3564946 h 4873526"/>
              <a:gd name="connsiteX46" fmla="*/ 2057266 w 2264421"/>
              <a:gd name="connsiteY46" fmla="*/ 3650915 h 4873526"/>
              <a:gd name="connsiteX47" fmla="*/ 2022097 w 2264421"/>
              <a:gd name="connsiteY47" fmla="*/ 3740792 h 4873526"/>
              <a:gd name="connsiteX48" fmla="*/ 2022097 w 2264421"/>
              <a:gd name="connsiteY48" fmla="*/ 4037777 h 4873526"/>
              <a:gd name="connsiteX49" fmla="*/ 1959573 w 2264421"/>
              <a:gd name="connsiteY49" fmla="*/ 3740792 h 4873526"/>
              <a:gd name="connsiteX50" fmla="*/ 1873604 w 2264421"/>
              <a:gd name="connsiteY50" fmla="*/ 3803315 h 4873526"/>
              <a:gd name="connsiteX51" fmla="*/ 1869697 w 2264421"/>
              <a:gd name="connsiteY51" fmla="*/ 4229254 h 4873526"/>
              <a:gd name="connsiteX52" fmla="*/ 1818898 w 2264421"/>
              <a:gd name="connsiteY52" fmla="*/ 4115931 h 4873526"/>
              <a:gd name="connsiteX53" fmla="*/ 1818898 w 2264421"/>
              <a:gd name="connsiteY53" fmla="*/ 4455900 h 4873526"/>
              <a:gd name="connsiteX54" fmla="*/ 1752468 w 2264421"/>
              <a:gd name="connsiteY54" fmla="*/ 4006516 h 4873526"/>
              <a:gd name="connsiteX55" fmla="*/ 1607883 w 2264421"/>
              <a:gd name="connsiteY55" fmla="*/ 3412547 h 4873526"/>
              <a:gd name="connsiteX56" fmla="*/ 1768099 w 2264421"/>
              <a:gd name="connsiteY56" fmla="*/ 4811500 h 4873526"/>
              <a:gd name="connsiteX57" fmla="*/ 1420315 w 2264421"/>
              <a:gd name="connsiteY57" fmla="*/ 3662639 h 4873526"/>
              <a:gd name="connsiteX58" fmla="*/ 1412500 w 2264421"/>
              <a:gd name="connsiteY58" fmla="*/ 4409008 h 4873526"/>
              <a:gd name="connsiteX59" fmla="*/ 1342161 w 2264421"/>
              <a:gd name="connsiteY59" fmla="*/ 4158915 h 4873526"/>
              <a:gd name="connsiteX60" fmla="*/ 1342160 w 2264421"/>
              <a:gd name="connsiteY60" fmla="*/ 4573131 h 4873526"/>
              <a:gd name="connsiteX61" fmla="*/ 1181946 w 2264421"/>
              <a:gd name="connsiteY61" fmla="*/ 4276146 h 4873526"/>
              <a:gd name="connsiteX62" fmla="*/ 1045176 w 2264421"/>
              <a:gd name="connsiteY62" fmla="*/ 3967439 h 4873526"/>
              <a:gd name="connsiteX63" fmla="*/ 982653 w 2264421"/>
              <a:gd name="connsiteY63" fmla="*/ 4014331 h 4873526"/>
              <a:gd name="connsiteX64" fmla="*/ 978746 w 2264421"/>
              <a:gd name="connsiteY64" fmla="*/ 4112022 h 4873526"/>
              <a:gd name="connsiteX65" fmla="*/ 897548 w 2264421"/>
              <a:gd name="connsiteY65" fmla="*/ 4098168 h 4873526"/>
              <a:gd name="connsiteX66" fmla="*/ 836293 w 2264421"/>
              <a:gd name="connsiteY66" fmla="*/ 3944094 h 4873526"/>
              <a:gd name="connsiteX67" fmla="*/ 770978 w 2264421"/>
              <a:gd name="connsiteY67" fmla="*/ 4330042 h 4873526"/>
              <a:gd name="connsiteX68" fmla="*/ 687851 w 2264421"/>
              <a:gd name="connsiteY68" fmla="*/ 3997534 h 4873526"/>
              <a:gd name="connsiteX69" fmla="*/ 616599 w 2264421"/>
              <a:gd name="connsiteY69" fmla="*/ 4377544 h 4873526"/>
              <a:gd name="connsiteX70" fmla="*/ 449113 w 2264421"/>
              <a:gd name="connsiteY70" fmla="*/ 4267544 h 4873526"/>
              <a:gd name="connsiteX71" fmla="*/ 271836 w 2264421"/>
              <a:gd name="connsiteY71" fmla="*/ 2809875 h 4873526"/>
              <a:gd name="connsiteX72" fmla="*/ 296738 w 2264421"/>
              <a:gd name="connsiteY72" fmla="*/ 4002049 h 4873526"/>
              <a:gd name="connsiteX73" fmla="*/ 199413 w 2264421"/>
              <a:gd name="connsiteY73" fmla="*/ 2642951 h 4873526"/>
              <a:gd name="connsiteX74" fmla="*/ 141200 w 2264421"/>
              <a:gd name="connsiteY74" fmla="*/ 2935191 h 4873526"/>
              <a:gd name="connsiteX75" fmla="*/ 77048 w 2264421"/>
              <a:gd name="connsiteY75" fmla="*/ 2595450 h 4873526"/>
              <a:gd name="connsiteX76" fmla="*/ 21288 w 2264421"/>
              <a:gd name="connsiteY76" fmla="*/ 2802642 h 4873526"/>
              <a:gd name="connsiteX77" fmla="*/ 52521 w 2264421"/>
              <a:gd name="connsiteY77" fmla="*/ 2044043 h 4873526"/>
              <a:gd name="connsiteX78" fmla="*/ 117443 w 2264421"/>
              <a:gd name="connsiteY78"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8772 w 2264421"/>
              <a:gd name="connsiteY6" fmla="*/ 278576 h 4873526"/>
              <a:gd name="connsiteX7" fmla="*/ 637087 w 2264421"/>
              <a:gd name="connsiteY7" fmla="*/ 534109 h 4873526"/>
              <a:gd name="connsiteX8" fmla="*/ 716926 w 2264421"/>
              <a:gd name="connsiteY8" fmla="*/ 286391 h 4873526"/>
              <a:gd name="connsiteX9" fmla="*/ 771634 w 2264421"/>
              <a:gd name="connsiteY9" fmla="*/ 352822 h 4873526"/>
              <a:gd name="connsiteX10" fmla="*/ 822434 w 2264421"/>
              <a:gd name="connsiteY10" fmla="*/ 219961 h 4873526"/>
              <a:gd name="connsiteX11" fmla="*/ 884957 w 2264421"/>
              <a:gd name="connsiteY11" fmla="*/ 286391 h 4873526"/>
              <a:gd name="connsiteX12" fmla="*/ 1049080 w 2264421"/>
              <a:gd name="connsiteY12" fmla="*/ 1130 h 4873526"/>
              <a:gd name="connsiteX13" fmla="*/ 1008708 w 2264421"/>
              <a:gd name="connsiteY13" fmla="*/ 330750 h 4873526"/>
              <a:gd name="connsiteX14" fmla="*/ 1068619 w 2264421"/>
              <a:gd name="connsiteY14" fmla="*/ 356730 h 4873526"/>
              <a:gd name="connsiteX15" fmla="*/ 1080342 w 2264421"/>
              <a:gd name="connsiteY15" fmla="*/ 552114 h 4873526"/>
              <a:gd name="connsiteX16" fmla="*/ 1181942 w 2264421"/>
              <a:gd name="connsiteY16" fmla="*/ 524761 h 4873526"/>
              <a:gd name="connsiteX17" fmla="*/ 1256188 w 2264421"/>
              <a:gd name="connsiteY17" fmla="*/ 665438 h 4873526"/>
              <a:gd name="connsiteX18" fmla="*/ 1279634 w 2264421"/>
              <a:gd name="connsiteY18" fmla="*/ 563838 h 4873526"/>
              <a:gd name="connsiteX19" fmla="*/ 1326526 w 2264421"/>
              <a:gd name="connsiteY19" fmla="*/ 673254 h 4873526"/>
              <a:gd name="connsiteX20" fmla="*/ 1432034 w 2264421"/>
              <a:gd name="connsiteY20" fmla="*/ 540392 h 4873526"/>
              <a:gd name="connsiteX21" fmla="*/ 1451572 w 2264421"/>
              <a:gd name="connsiteY21" fmla="*/ 391900 h 4873526"/>
              <a:gd name="connsiteX22" fmla="*/ 1557080 w 2264421"/>
              <a:gd name="connsiteY22" fmla="*/ 509131 h 4873526"/>
              <a:gd name="connsiteX23" fmla="*/ 1622604 w 2264421"/>
              <a:gd name="connsiteY23" fmla="*/ 506755 h 4873526"/>
              <a:gd name="connsiteX24" fmla="*/ 1740742 w 2264421"/>
              <a:gd name="connsiteY24" fmla="*/ 540392 h 4873526"/>
              <a:gd name="connsiteX25" fmla="*/ 1760280 w 2264421"/>
              <a:gd name="connsiteY25" fmla="*/ 688885 h 4873526"/>
              <a:gd name="connsiteX26" fmla="*/ 1846249 w 2264421"/>
              <a:gd name="connsiteY26" fmla="*/ 563839 h 4873526"/>
              <a:gd name="connsiteX27" fmla="*/ 1862462 w 2264421"/>
              <a:gd name="connsiteY27" fmla="*/ 666970 h 4873526"/>
              <a:gd name="connsiteX28" fmla="*/ 1928311 w 2264421"/>
              <a:gd name="connsiteY28" fmla="*/ 813931 h 4873526"/>
              <a:gd name="connsiteX29" fmla="*/ 1889234 w 2264421"/>
              <a:gd name="connsiteY29" fmla="*/ 923346 h 4873526"/>
              <a:gd name="connsiteX30" fmla="*/ 1889234 w 2264421"/>
              <a:gd name="connsiteY30" fmla="*/ 1146085 h 4873526"/>
              <a:gd name="connsiteX31" fmla="*/ 1916588 w 2264421"/>
              <a:gd name="connsiteY31" fmla="*/ 966331 h 4873526"/>
              <a:gd name="connsiteX32" fmla="*/ 2026003 w 2264421"/>
              <a:gd name="connsiteY32" fmla="*/ 919439 h 4873526"/>
              <a:gd name="connsiteX33" fmla="*/ 2022096 w 2264421"/>
              <a:gd name="connsiteY33" fmla="*/ 1021039 h 4873526"/>
              <a:gd name="connsiteX34" fmla="*/ 2119788 w 2264421"/>
              <a:gd name="connsiteY34" fmla="*/ 907715 h 4873526"/>
              <a:gd name="connsiteX35" fmla="*/ 2131511 w 2264421"/>
              <a:gd name="connsiteY35" fmla="*/ 1001500 h 4873526"/>
              <a:gd name="connsiteX36" fmla="*/ 2174496 w 2264421"/>
              <a:gd name="connsiteY36" fmla="*/ 1067931 h 4873526"/>
              <a:gd name="connsiteX37" fmla="*/ 2123696 w 2264421"/>
              <a:gd name="connsiteY37" fmla="*/ 1107008 h 4873526"/>
              <a:gd name="connsiteX38" fmla="*/ 2115880 w 2264421"/>
              <a:gd name="connsiteY38" fmla="*/ 1443069 h 4873526"/>
              <a:gd name="connsiteX39" fmla="*/ 2182310 w 2264421"/>
              <a:gd name="connsiteY39" fmla="*/ 1329746 h 4873526"/>
              <a:gd name="connsiteX40" fmla="*/ 2201848 w 2264421"/>
              <a:gd name="connsiteY40" fmla="*/ 1607192 h 4873526"/>
              <a:gd name="connsiteX41" fmla="*/ 2264371 w 2264421"/>
              <a:gd name="connsiteY41" fmla="*/ 1657992 h 4873526"/>
              <a:gd name="connsiteX42" fmla="*/ 2240925 w 2264421"/>
              <a:gd name="connsiteY42" fmla="*/ 2318392 h 4873526"/>
              <a:gd name="connsiteX43" fmla="*/ 2115879 w 2264421"/>
              <a:gd name="connsiteY43" fmla="*/ 2627100 h 4873526"/>
              <a:gd name="connsiteX44" fmla="*/ 2068988 w 2264421"/>
              <a:gd name="connsiteY44" fmla="*/ 3037408 h 4873526"/>
              <a:gd name="connsiteX45" fmla="*/ 2049449 w 2264421"/>
              <a:gd name="connsiteY45" fmla="*/ 3475069 h 4873526"/>
              <a:gd name="connsiteX46" fmla="*/ 2014280 w 2264421"/>
              <a:gd name="connsiteY46" fmla="*/ 3564946 h 4873526"/>
              <a:gd name="connsiteX47" fmla="*/ 2057266 w 2264421"/>
              <a:gd name="connsiteY47" fmla="*/ 3650915 h 4873526"/>
              <a:gd name="connsiteX48" fmla="*/ 2022097 w 2264421"/>
              <a:gd name="connsiteY48" fmla="*/ 3740792 h 4873526"/>
              <a:gd name="connsiteX49" fmla="*/ 2022097 w 2264421"/>
              <a:gd name="connsiteY49" fmla="*/ 4037777 h 4873526"/>
              <a:gd name="connsiteX50" fmla="*/ 1959573 w 2264421"/>
              <a:gd name="connsiteY50" fmla="*/ 3740792 h 4873526"/>
              <a:gd name="connsiteX51" fmla="*/ 1873604 w 2264421"/>
              <a:gd name="connsiteY51" fmla="*/ 3803315 h 4873526"/>
              <a:gd name="connsiteX52" fmla="*/ 1869697 w 2264421"/>
              <a:gd name="connsiteY52" fmla="*/ 4229254 h 4873526"/>
              <a:gd name="connsiteX53" fmla="*/ 1818898 w 2264421"/>
              <a:gd name="connsiteY53" fmla="*/ 4115931 h 4873526"/>
              <a:gd name="connsiteX54" fmla="*/ 1818898 w 2264421"/>
              <a:gd name="connsiteY54" fmla="*/ 4455900 h 4873526"/>
              <a:gd name="connsiteX55" fmla="*/ 1752468 w 2264421"/>
              <a:gd name="connsiteY55" fmla="*/ 4006516 h 4873526"/>
              <a:gd name="connsiteX56" fmla="*/ 1607883 w 2264421"/>
              <a:gd name="connsiteY56" fmla="*/ 3412547 h 4873526"/>
              <a:gd name="connsiteX57" fmla="*/ 1768099 w 2264421"/>
              <a:gd name="connsiteY57" fmla="*/ 4811500 h 4873526"/>
              <a:gd name="connsiteX58" fmla="*/ 1420315 w 2264421"/>
              <a:gd name="connsiteY58" fmla="*/ 3662639 h 4873526"/>
              <a:gd name="connsiteX59" fmla="*/ 1412500 w 2264421"/>
              <a:gd name="connsiteY59" fmla="*/ 4409008 h 4873526"/>
              <a:gd name="connsiteX60" fmla="*/ 1342161 w 2264421"/>
              <a:gd name="connsiteY60" fmla="*/ 4158915 h 4873526"/>
              <a:gd name="connsiteX61" fmla="*/ 1342160 w 2264421"/>
              <a:gd name="connsiteY61" fmla="*/ 4573131 h 4873526"/>
              <a:gd name="connsiteX62" fmla="*/ 1181946 w 2264421"/>
              <a:gd name="connsiteY62" fmla="*/ 4276146 h 4873526"/>
              <a:gd name="connsiteX63" fmla="*/ 1045176 w 2264421"/>
              <a:gd name="connsiteY63" fmla="*/ 3967439 h 4873526"/>
              <a:gd name="connsiteX64" fmla="*/ 982653 w 2264421"/>
              <a:gd name="connsiteY64" fmla="*/ 4014331 h 4873526"/>
              <a:gd name="connsiteX65" fmla="*/ 978746 w 2264421"/>
              <a:gd name="connsiteY65" fmla="*/ 4112022 h 4873526"/>
              <a:gd name="connsiteX66" fmla="*/ 897548 w 2264421"/>
              <a:gd name="connsiteY66" fmla="*/ 4098168 h 4873526"/>
              <a:gd name="connsiteX67" fmla="*/ 836293 w 2264421"/>
              <a:gd name="connsiteY67" fmla="*/ 3944094 h 4873526"/>
              <a:gd name="connsiteX68" fmla="*/ 770978 w 2264421"/>
              <a:gd name="connsiteY68" fmla="*/ 4330042 h 4873526"/>
              <a:gd name="connsiteX69" fmla="*/ 687851 w 2264421"/>
              <a:gd name="connsiteY69" fmla="*/ 3997534 h 4873526"/>
              <a:gd name="connsiteX70" fmla="*/ 616599 w 2264421"/>
              <a:gd name="connsiteY70" fmla="*/ 4377544 h 4873526"/>
              <a:gd name="connsiteX71" fmla="*/ 449113 w 2264421"/>
              <a:gd name="connsiteY71" fmla="*/ 4267544 h 4873526"/>
              <a:gd name="connsiteX72" fmla="*/ 271836 w 2264421"/>
              <a:gd name="connsiteY72" fmla="*/ 2809875 h 4873526"/>
              <a:gd name="connsiteX73" fmla="*/ 296738 w 2264421"/>
              <a:gd name="connsiteY73" fmla="*/ 4002049 h 4873526"/>
              <a:gd name="connsiteX74" fmla="*/ 199413 w 2264421"/>
              <a:gd name="connsiteY74" fmla="*/ 2642951 h 4873526"/>
              <a:gd name="connsiteX75" fmla="*/ 141200 w 2264421"/>
              <a:gd name="connsiteY75" fmla="*/ 2935191 h 4873526"/>
              <a:gd name="connsiteX76" fmla="*/ 77048 w 2264421"/>
              <a:gd name="connsiteY76" fmla="*/ 2595450 h 4873526"/>
              <a:gd name="connsiteX77" fmla="*/ 21288 w 2264421"/>
              <a:gd name="connsiteY77" fmla="*/ 2802642 h 4873526"/>
              <a:gd name="connsiteX78" fmla="*/ 52521 w 2264421"/>
              <a:gd name="connsiteY78" fmla="*/ 2044043 h 4873526"/>
              <a:gd name="connsiteX79" fmla="*/ 117443 w 2264421"/>
              <a:gd name="connsiteY79"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552803 w 2264421"/>
              <a:gd name="connsiteY6" fmla="*/ 298114 h 4873526"/>
              <a:gd name="connsiteX7" fmla="*/ 638772 w 2264421"/>
              <a:gd name="connsiteY7" fmla="*/ 278576 h 4873526"/>
              <a:gd name="connsiteX8" fmla="*/ 637087 w 2264421"/>
              <a:gd name="connsiteY8" fmla="*/ 534109 h 4873526"/>
              <a:gd name="connsiteX9" fmla="*/ 716926 w 2264421"/>
              <a:gd name="connsiteY9" fmla="*/ 286391 h 4873526"/>
              <a:gd name="connsiteX10" fmla="*/ 771634 w 2264421"/>
              <a:gd name="connsiteY10" fmla="*/ 352822 h 4873526"/>
              <a:gd name="connsiteX11" fmla="*/ 822434 w 2264421"/>
              <a:gd name="connsiteY11" fmla="*/ 219961 h 4873526"/>
              <a:gd name="connsiteX12" fmla="*/ 884957 w 2264421"/>
              <a:gd name="connsiteY12" fmla="*/ 286391 h 4873526"/>
              <a:gd name="connsiteX13" fmla="*/ 1049080 w 2264421"/>
              <a:gd name="connsiteY13" fmla="*/ 1130 h 4873526"/>
              <a:gd name="connsiteX14" fmla="*/ 1008708 w 2264421"/>
              <a:gd name="connsiteY14" fmla="*/ 330750 h 4873526"/>
              <a:gd name="connsiteX15" fmla="*/ 1068619 w 2264421"/>
              <a:gd name="connsiteY15" fmla="*/ 356730 h 4873526"/>
              <a:gd name="connsiteX16" fmla="*/ 1080342 w 2264421"/>
              <a:gd name="connsiteY16" fmla="*/ 552114 h 4873526"/>
              <a:gd name="connsiteX17" fmla="*/ 1181942 w 2264421"/>
              <a:gd name="connsiteY17" fmla="*/ 524761 h 4873526"/>
              <a:gd name="connsiteX18" fmla="*/ 1256188 w 2264421"/>
              <a:gd name="connsiteY18" fmla="*/ 665438 h 4873526"/>
              <a:gd name="connsiteX19" fmla="*/ 1279634 w 2264421"/>
              <a:gd name="connsiteY19" fmla="*/ 563838 h 4873526"/>
              <a:gd name="connsiteX20" fmla="*/ 1326526 w 2264421"/>
              <a:gd name="connsiteY20" fmla="*/ 673254 h 4873526"/>
              <a:gd name="connsiteX21" fmla="*/ 1432034 w 2264421"/>
              <a:gd name="connsiteY21" fmla="*/ 540392 h 4873526"/>
              <a:gd name="connsiteX22" fmla="*/ 1451572 w 2264421"/>
              <a:gd name="connsiteY22" fmla="*/ 391900 h 4873526"/>
              <a:gd name="connsiteX23" fmla="*/ 1557080 w 2264421"/>
              <a:gd name="connsiteY23" fmla="*/ 509131 h 4873526"/>
              <a:gd name="connsiteX24" fmla="*/ 1622604 w 2264421"/>
              <a:gd name="connsiteY24" fmla="*/ 506755 h 4873526"/>
              <a:gd name="connsiteX25" fmla="*/ 1740742 w 2264421"/>
              <a:gd name="connsiteY25" fmla="*/ 540392 h 4873526"/>
              <a:gd name="connsiteX26" fmla="*/ 1760280 w 2264421"/>
              <a:gd name="connsiteY26" fmla="*/ 688885 h 4873526"/>
              <a:gd name="connsiteX27" fmla="*/ 1846249 w 2264421"/>
              <a:gd name="connsiteY27" fmla="*/ 563839 h 4873526"/>
              <a:gd name="connsiteX28" fmla="*/ 1862462 w 2264421"/>
              <a:gd name="connsiteY28" fmla="*/ 666970 h 4873526"/>
              <a:gd name="connsiteX29" fmla="*/ 1928311 w 2264421"/>
              <a:gd name="connsiteY29" fmla="*/ 813931 h 4873526"/>
              <a:gd name="connsiteX30" fmla="*/ 1889234 w 2264421"/>
              <a:gd name="connsiteY30" fmla="*/ 923346 h 4873526"/>
              <a:gd name="connsiteX31" fmla="*/ 1889234 w 2264421"/>
              <a:gd name="connsiteY31" fmla="*/ 1146085 h 4873526"/>
              <a:gd name="connsiteX32" fmla="*/ 1916588 w 2264421"/>
              <a:gd name="connsiteY32" fmla="*/ 966331 h 4873526"/>
              <a:gd name="connsiteX33" fmla="*/ 2026003 w 2264421"/>
              <a:gd name="connsiteY33" fmla="*/ 919439 h 4873526"/>
              <a:gd name="connsiteX34" fmla="*/ 2022096 w 2264421"/>
              <a:gd name="connsiteY34" fmla="*/ 1021039 h 4873526"/>
              <a:gd name="connsiteX35" fmla="*/ 2119788 w 2264421"/>
              <a:gd name="connsiteY35" fmla="*/ 907715 h 4873526"/>
              <a:gd name="connsiteX36" fmla="*/ 2131511 w 2264421"/>
              <a:gd name="connsiteY36" fmla="*/ 1001500 h 4873526"/>
              <a:gd name="connsiteX37" fmla="*/ 2174496 w 2264421"/>
              <a:gd name="connsiteY37" fmla="*/ 1067931 h 4873526"/>
              <a:gd name="connsiteX38" fmla="*/ 2123696 w 2264421"/>
              <a:gd name="connsiteY38" fmla="*/ 1107008 h 4873526"/>
              <a:gd name="connsiteX39" fmla="*/ 2115880 w 2264421"/>
              <a:gd name="connsiteY39" fmla="*/ 1443069 h 4873526"/>
              <a:gd name="connsiteX40" fmla="*/ 2182310 w 2264421"/>
              <a:gd name="connsiteY40" fmla="*/ 1329746 h 4873526"/>
              <a:gd name="connsiteX41" fmla="*/ 2201848 w 2264421"/>
              <a:gd name="connsiteY41" fmla="*/ 1607192 h 4873526"/>
              <a:gd name="connsiteX42" fmla="*/ 2264371 w 2264421"/>
              <a:gd name="connsiteY42" fmla="*/ 1657992 h 4873526"/>
              <a:gd name="connsiteX43" fmla="*/ 2240925 w 2264421"/>
              <a:gd name="connsiteY43" fmla="*/ 2318392 h 4873526"/>
              <a:gd name="connsiteX44" fmla="*/ 2115879 w 2264421"/>
              <a:gd name="connsiteY44" fmla="*/ 2627100 h 4873526"/>
              <a:gd name="connsiteX45" fmla="*/ 2068988 w 2264421"/>
              <a:gd name="connsiteY45" fmla="*/ 3037408 h 4873526"/>
              <a:gd name="connsiteX46" fmla="*/ 2049449 w 2264421"/>
              <a:gd name="connsiteY46" fmla="*/ 3475069 h 4873526"/>
              <a:gd name="connsiteX47" fmla="*/ 2014280 w 2264421"/>
              <a:gd name="connsiteY47" fmla="*/ 3564946 h 4873526"/>
              <a:gd name="connsiteX48" fmla="*/ 2057266 w 2264421"/>
              <a:gd name="connsiteY48" fmla="*/ 3650915 h 4873526"/>
              <a:gd name="connsiteX49" fmla="*/ 2022097 w 2264421"/>
              <a:gd name="connsiteY49" fmla="*/ 3740792 h 4873526"/>
              <a:gd name="connsiteX50" fmla="*/ 2022097 w 2264421"/>
              <a:gd name="connsiteY50" fmla="*/ 4037777 h 4873526"/>
              <a:gd name="connsiteX51" fmla="*/ 1959573 w 2264421"/>
              <a:gd name="connsiteY51" fmla="*/ 3740792 h 4873526"/>
              <a:gd name="connsiteX52" fmla="*/ 1873604 w 2264421"/>
              <a:gd name="connsiteY52" fmla="*/ 3803315 h 4873526"/>
              <a:gd name="connsiteX53" fmla="*/ 1869697 w 2264421"/>
              <a:gd name="connsiteY53" fmla="*/ 4229254 h 4873526"/>
              <a:gd name="connsiteX54" fmla="*/ 1818898 w 2264421"/>
              <a:gd name="connsiteY54" fmla="*/ 4115931 h 4873526"/>
              <a:gd name="connsiteX55" fmla="*/ 1818898 w 2264421"/>
              <a:gd name="connsiteY55" fmla="*/ 4455900 h 4873526"/>
              <a:gd name="connsiteX56" fmla="*/ 1752468 w 2264421"/>
              <a:gd name="connsiteY56" fmla="*/ 4006516 h 4873526"/>
              <a:gd name="connsiteX57" fmla="*/ 1607883 w 2264421"/>
              <a:gd name="connsiteY57" fmla="*/ 3412547 h 4873526"/>
              <a:gd name="connsiteX58" fmla="*/ 1768099 w 2264421"/>
              <a:gd name="connsiteY58" fmla="*/ 4811500 h 4873526"/>
              <a:gd name="connsiteX59" fmla="*/ 1420315 w 2264421"/>
              <a:gd name="connsiteY59" fmla="*/ 3662639 h 4873526"/>
              <a:gd name="connsiteX60" fmla="*/ 1412500 w 2264421"/>
              <a:gd name="connsiteY60" fmla="*/ 4409008 h 4873526"/>
              <a:gd name="connsiteX61" fmla="*/ 1342161 w 2264421"/>
              <a:gd name="connsiteY61" fmla="*/ 4158915 h 4873526"/>
              <a:gd name="connsiteX62" fmla="*/ 1342160 w 2264421"/>
              <a:gd name="connsiteY62" fmla="*/ 4573131 h 4873526"/>
              <a:gd name="connsiteX63" fmla="*/ 1181946 w 2264421"/>
              <a:gd name="connsiteY63" fmla="*/ 4276146 h 4873526"/>
              <a:gd name="connsiteX64" fmla="*/ 1045176 w 2264421"/>
              <a:gd name="connsiteY64" fmla="*/ 3967439 h 4873526"/>
              <a:gd name="connsiteX65" fmla="*/ 982653 w 2264421"/>
              <a:gd name="connsiteY65" fmla="*/ 4014331 h 4873526"/>
              <a:gd name="connsiteX66" fmla="*/ 978746 w 2264421"/>
              <a:gd name="connsiteY66" fmla="*/ 4112022 h 4873526"/>
              <a:gd name="connsiteX67" fmla="*/ 897548 w 2264421"/>
              <a:gd name="connsiteY67" fmla="*/ 4098168 h 4873526"/>
              <a:gd name="connsiteX68" fmla="*/ 836293 w 2264421"/>
              <a:gd name="connsiteY68" fmla="*/ 3944094 h 4873526"/>
              <a:gd name="connsiteX69" fmla="*/ 770978 w 2264421"/>
              <a:gd name="connsiteY69" fmla="*/ 4330042 h 4873526"/>
              <a:gd name="connsiteX70" fmla="*/ 687851 w 2264421"/>
              <a:gd name="connsiteY70" fmla="*/ 3997534 h 4873526"/>
              <a:gd name="connsiteX71" fmla="*/ 616599 w 2264421"/>
              <a:gd name="connsiteY71" fmla="*/ 4377544 h 4873526"/>
              <a:gd name="connsiteX72" fmla="*/ 449113 w 2264421"/>
              <a:gd name="connsiteY72" fmla="*/ 4267544 h 4873526"/>
              <a:gd name="connsiteX73" fmla="*/ 271836 w 2264421"/>
              <a:gd name="connsiteY73" fmla="*/ 2809875 h 4873526"/>
              <a:gd name="connsiteX74" fmla="*/ 296738 w 2264421"/>
              <a:gd name="connsiteY74" fmla="*/ 4002049 h 4873526"/>
              <a:gd name="connsiteX75" fmla="*/ 199413 w 2264421"/>
              <a:gd name="connsiteY75" fmla="*/ 2642951 h 4873526"/>
              <a:gd name="connsiteX76" fmla="*/ 141200 w 2264421"/>
              <a:gd name="connsiteY76" fmla="*/ 2935191 h 4873526"/>
              <a:gd name="connsiteX77" fmla="*/ 77048 w 2264421"/>
              <a:gd name="connsiteY77" fmla="*/ 2595450 h 4873526"/>
              <a:gd name="connsiteX78" fmla="*/ 21288 w 2264421"/>
              <a:gd name="connsiteY78" fmla="*/ 2802642 h 4873526"/>
              <a:gd name="connsiteX79" fmla="*/ 52521 w 2264421"/>
              <a:gd name="connsiteY79" fmla="*/ 2044043 h 4873526"/>
              <a:gd name="connsiteX80" fmla="*/ 117443 w 2264421"/>
              <a:gd name="connsiteY80"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552803 w 2264421"/>
              <a:gd name="connsiteY7" fmla="*/ 298114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494188 w 2264421"/>
              <a:gd name="connsiteY7" fmla="*/ 286391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494188 w 2264421"/>
              <a:gd name="connsiteY7" fmla="*/ 286391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376957 w 2264421"/>
              <a:gd name="connsiteY6" fmla="*/ 282484 h 4873526"/>
              <a:gd name="connsiteX7" fmla="*/ 443388 w 2264421"/>
              <a:gd name="connsiteY7" fmla="*/ 387991 h 4873526"/>
              <a:gd name="connsiteX8" fmla="*/ 494188 w 2264421"/>
              <a:gd name="connsiteY8" fmla="*/ 286391 h 4873526"/>
              <a:gd name="connsiteX9" fmla="*/ 638772 w 2264421"/>
              <a:gd name="connsiteY9" fmla="*/ 278576 h 4873526"/>
              <a:gd name="connsiteX10" fmla="*/ 637087 w 2264421"/>
              <a:gd name="connsiteY10" fmla="*/ 534109 h 4873526"/>
              <a:gd name="connsiteX11" fmla="*/ 716926 w 2264421"/>
              <a:gd name="connsiteY11" fmla="*/ 286391 h 4873526"/>
              <a:gd name="connsiteX12" fmla="*/ 771634 w 2264421"/>
              <a:gd name="connsiteY12" fmla="*/ 352822 h 4873526"/>
              <a:gd name="connsiteX13" fmla="*/ 822434 w 2264421"/>
              <a:gd name="connsiteY13" fmla="*/ 219961 h 4873526"/>
              <a:gd name="connsiteX14" fmla="*/ 884957 w 2264421"/>
              <a:gd name="connsiteY14" fmla="*/ 286391 h 4873526"/>
              <a:gd name="connsiteX15" fmla="*/ 1049080 w 2264421"/>
              <a:gd name="connsiteY15" fmla="*/ 1130 h 4873526"/>
              <a:gd name="connsiteX16" fmla="*/ 1008708 w 2264421"/>
              <a:gd name="connsiteY16" fmla="*/ 330750 h 4873526"/>
              <a:gd name="connsiteX17" fmla="*/ 1068619 w 2264421"/>
              <a:gd name="connsiteY17" fmla="*/ 356730 h 4873526"/>
              <a:gd name="connsiteX18" fmla="*/ 1080342 w 2264421"/>
              <a:gd name="connsiteY18" fmla="*/ 552114 h 4873526"/>
              <a:gd name="connsiteX19" fmla="*/ 1181942 w 2264421"/>
              <a:gd name="connsiteY19" fmla="*/ 524761 h 4873526"/>
              <a:gd name="connsiteX20" fmla="*/ 1256188 w 2264421"/>
              <a:gd name="connsiteY20" fmla="*/ 665438 h 4873526"/>
              <a:gd name="connsiteX21" fmla="*/ 1279634 w 2264421"/>
              <a:gd name="connsiteY21" fmla="*/ 563838 h 4873526"/>
              <a:gd name="connsiteX22" fmla="*/ 1326526 w 2264421"/>
              <a:gd name="connsiteY22" fmla="*/ 673254 h 4873526"/>
              <a:gd name="connsiteX23" fmla="*/ 1432034 w 2264421"/>
              <a:gd name="connsiteY23" fmla="*/ 540392 h 4873526"/>
              <a:gd name="connsiteX24" fmla="*/ 1451572 w 2264421"/>
              <a:gd name="connsiteY24" fmla="*/ 391900 h 4873526"/>
              <a:gd name="connsiteX25" fmla="*/ 1557080 w 2264421"/>
              <a:gd name="connsiteY25" fmla="*/ 509131 h 4873526"/>
              <a:gd name="connsiteX26" fmla="*/ 1622604 w 2264421"/>
              <a:gd name="connsiteY26" fmla="*/ 506755 h 4873526"/>
              <a:gd name="connsiteX27" fmla="*/ 1740742 w 2264421"/>
              <a:gd name="connsiteY27" fmla="*/ 540392 h 4873526"/>
              <a:gd name="connsiteX28" fmla="*/ 1760280 w 2264421"/>
              <a:gd name="connsiteY28" fmla="*/ 688885 h 4873526"/>
              <a:gd name="connsiteX29" fmla="*/ 1846249 w 2264421"/>
              <a:gd name="connsiteY29" fmla="*/ 563839 h 4873526"/>
              <a:gd name="connsiteX30" fmla="*/ 1862462 w 2264421"/>
              <a:gd name="connsiteY30" fmla="*/ 666970 h 4873526"/>
              <a:gd name="connsiteX31" fmla="*/ 1928311 w 2264421"/>
              <a:gd name="connsiteY31" fmla="*/ 813931 h 4873526"/>
              <a:gd name="connsiteX32" fmla="*/ 1889234 w 2264421"/>
              <a:gd name="connsiteY32" fmla="*/ 923346 h 4873526"/>
              <a:gd name="connsiteX33" fmla="*/ 1889234 w 2264421"/>
              <a:gd name="connsiteY33" fmla="*/ 1146085 h 4873526"/>
              <a:gd name="connsiteX34" fmla="*/ 1916588 w 2264421"/>
              <a:gd name="connsiteY34" fmla="*/ 966331 h 4873526"/>
              <a:gd name="connsiteX35" fmla="*/ 2026003 w 2264421"/>
              <a:gd name="connsiteY35" fmla="*/ 919439 h 4873526"/>
              <a:gd name="connsiteX36" fmla="*/ 2022096 w 2264421"/>
              <a:gd name="connsiteY36" fmla="*/ 1021039 h 4873526"/>
              <a:gd name="connsiteX37" fmla="*/ 2119788 w 2264421"/>
              <a:gd name="connsiteY37" fmla="*/ 907715 h 4873526"/>
              <a:gd name="connsiteX38" fmla="*/ 2131511 w 2264421"/>
              <a:gd name="connsiteY38" fmla="*/ 1001500 h 4873526"/>
              <a:gd name="connsiteX39" fmla="*/ 2174496 w 2264421"/>
              <a:gd name="connsiteY39" fmla="*/ 1067931 h 4873526"/>
              <a:gd name="connsiteX40" fmla="*/ 2123696 w 2264421"/>
              <a:gd name="connsiteY40" fmla="*/ 1107008 h 4873526"/>
              <a:gd name="connsiteX41" fmla="*/ 2115880 w 2264421"/>
              <a:gd name="connsiteY41" fmla="*/ 1443069 h 4873526"/>
              <a:gd name="connsiteX42" fmla="*/ 2182310 w 2264421"/>
              <a:gd name="connsiteY42" fmla="*/ 1329746 h 4873526"/>
              <a:gd name="connsiteX43" fmla="*/ 2201848 w 2264421"/>
              <a:gd name="connsiteY43" fmla="*/ 1607192 h 4873526"/>
              <a:gd name="connsiteX44" fmla="*/ 2264371 w 2264421"/>
              <a:gd name="connsiteY44" fmla="*/ 1657992 h 4873526"/>
              <a:gd name="connsiteX45" fmla="*/ 2240925 w 2264421"/>
              <a:gd name="connsiteY45" fmla="*/ 2318392 h 4873526"/>
              <a:gd name="connsiteX46" fmla="*/ 2115879 w 2264421"/>
              <a:gd name="connsiteY46" fmla="*/ 2627100 h 4873526"/>
              <a:gd name="connsiteX47" fmla="*/ 2068988 w 2264421"/>
              <a:gd name="connsiteY47" fmla="*/ 3037408 h 4873526"/>
              <a:gd name="connsiteX48" fmla="*/ 2049449 w 2264421"/>
              <a:gd name="connsiteY48" fmla="*/ 3475069 h 4873526"/>
              <a:gd name="connsiteX49" fmla="*/ 2014280 w 2264421"/>
              <a:gd name="connsiteY49" fmla="*/ 3564946 h 4873526"/>
              <a:gd name="connsiteX50" fmla="*/ 2057266 w 2264421"/>
              <a:gd name="connsiteY50" fmla="*/ 3650915 h 4873526"/>
              <a:gd name="connsiteX51" fmla="*/ 2022097 w 2264421"/>
              <a:gd name="connsiteY51" fmla="*/ 3740792 h 4873526"/>
              <a:gd name="connsiteX52" fmla="*/ 2022097 w 2264421"/>
              <a:gd name="connsiteY52" fmla="*/ 4037777 h 4873526"/>
              <a:gd name="connsiteX53" fmla="*/ 1959573 w 2264421"/>
              <a:gd name="connsiteY53" fmla="*/ 3740792 h 4873526"/>
              <a:gd name="connsiteX54" fmla="*/ 1873604 w 2264421"/>
              <a:gd name="connsiteY54" fmla="*/ 3803315 h 4873526"/>
              <a:gd name="connsiteX55" fmla="*/ 1869697 w 2264421"/>
              <a:gd name="connsiteY55" fmla="*/ 4229254 h 4873526"/>
              <a:gd name="connsiteX56" fmla="*/ 1818898 w 2264421"/>
              <a:gd name="connsiteY56" fmla="*/ 4115931 h 4873526"/>
              <a:gd name="connsiteX57" fmla="*/ 1818898 w 2264421"/>
              <a:gd name="connsiteY57" fmla="*/ 4455900 h 4873526"/>
              <a:gd name="connsiteX58" fmla="*/ 1752468 w 2264421"/>
              <a:gd name="connsiteY58" fmla="*/ 4006516 h 4873526"/>
              <a:gd name="connsiteX59" fmla="*/ 1607883 w 2264421"/>
              <a:gd name="connsiteY59" fmla="*/ 3412547 h 4873526"/>
              <a:gd name="connsiteX60" fmla="*/ 1768099 w 2264421"/>
              <a:gd name="connsiteY60" fmla="*/ 4811500 h 4873526"/>
              <a:gd name="connsiteX61" fmla="*/ 1420315 w 2264421"/>
              <a:gd name="connsiteY61" fmla="*/ 3662639 h 4873526"/>
              <a:gd name="connsiteX62" fmla="*/ 1412500 w 2264421"/>
              <a:gd name="connsiteY62" fmla="*/ 4409008 h 4873526"/>
              <a:gd name="connsiteX63" fmla="*/ 1342161 w 2264421"/>
              <a:gd name="connsiteY63" fmla="*/ 4158915 h 4873526"/>
              <a:gd name="connsiteX64" fmla="*/ 1342160 w 2264421"/>
              <a:gd name="connsiteY64" fmla="*/ 4573131 h 4873526"/>
              <a:gd name="connsiteX65" fmla="*/ 1181946 w 2264421"/>
              <a:gd name="connsiteY65" fmla="*/ 4276146 h 4873526"/>
              <a:gd name="connsiteX66" fmla="*/ 1045176 w 2264421"/>
              <a:gd name="connsiteY66" fmla="*/ 3967439 h 4873526"/>
              <a:gd name="connsiteX67" fmla="*/ 982653 w 2264421"/>
              <a:gd name="connsiteY67" fmla="*/ 4014331 h 4873526"/>
              <a:gd name="connsiteX68" fmla="*/ 978746 w 2264421"/>
              <a:gd name="connsiteY68" fmla="*/ 4112022 h 4873526"/>
              <a:gd name="connsiteX69" fmla="*/ 897548 w 2264421"/>
              <a:gd name="connsiteY69" fmla="*/ 4098168 h 4873526"/>
              <a:gd name="connsiteX70" fmla="*/ 836293 w 2264421"/>
              <a:gd name="connsiteY70" fmla="*/ 3944094 h 4873526"/>
              <a:gd name="connsiteX71" fmla="*/ 770978 w 2264421"/>
              <a:gd name="connsiteY71" fmla="*/ 4330042 h 4873526"/>
              <a:gd name="connsiteX72" fmla="*/ 687851 w 2264421"/>
              <a:gd name="connsiteY72" fmla="*/ 3997534 h 4873526"/>
              <a:gd name="connsiteX73" fmla="*/ 616599 w 2264421"/>
              <a:gd name="connsiteY73" fmla="*/ 4377544 h 4873526"/>
              <a:gd name="connsiteX74" fmla="*/ 449113 w 2264421"/>
              <a:gd name="connsiteY74" fmla="*/ 4267544 h 4873526"/>
              <a:gd name="connsiteX75" fmla="*/ 271836 w 2264421"/>
              <a:gd name="connsiteY75" fmla="*/ 2809875 h 4873526"/>
              <a:gd name="connsiteX76" fmla="*/ 296738 w 2264421"/>
              <a:gd name="connsiteY76" fmla="*/ 4002049 h 4873526"/>
              <a:gd name="connsiteX77" fmla="*/ 199413 w 2264421"/>
              <a:gd name="connsiteY77" fmla="*/ 2642951 h 4873526"/>
              <a:gd name="connsiteX78" fmla="*/ 141200 w 2264421"/>
              <a:gd name="connsiteY78" fmla="*/ 2935191 h 4873526"/>
              <a:gd name="connsiteX79" fmla="*/ 77048 w 2264421"/>
              <a:gd name="connsiteY79" fmla="*/ 2595450 h 4873526"/>
              <a:gd name="connsiteX80" fmla="*/ 21288 w 2264421"/>
              <a:gd name="connsiteY80" fmla="*/ 2802642 h 4873526"/>
              <a:gd name="connsiteX81" fmla="*/ 52521 w 2264421"/>
              <a:gd name="connsiteY81" fmla="*/ 2044043 h 4873526"/>
              <a:gd name="connsiteX82" fmla="*/ 117443 w 2264421"/>
              <a:gd name="connsiteY82"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275357 w 2264421"/>
              <a:gd name="connsiteY6" fmla="*/ 266853 h 4873526"/>
              <a:gd name="connsiteX7" fmla="*/ 376957 w 2264421"/>
              <a:gd name="connsiteY7" fmla="*/ 282484 h 4873526"/>
              <a:gd name="connsiteX8" fmla="*/ 443388 w 2264421"/>
              <a:gd name="connsiteY8" fmla="*/ 387991 h 4873526"/>
              <a:gd name="connsiteX9" fmla="*/ 494188 w 2264421"/>
              <a:gd name="connsiteY9" fmla="*/ 286391 h 4873526"/>
              <a:gd name="connsiteX10" fmla="*/ 638772 w 2264421"/>
              <a:gd name="connsiteY10" fmla="*/ 278576 h 4873526"/>
              <a:gd name="connsiteX11" fmla="*/ 637087 w 2264421"/>
              <a:gd name="connsiteY11" fmla="*/ 534109 h 4873526"/>
              <a:gd name="connsiteX12" fmla="*/ 716926 w 2264421"/>
              <a:gd name="connsiteY12" fmla="*/ 286391 h 4873526"/>
              <a:gd name="connsiteX13" fmla="*/ 771634 w 2264421"/>
              <a:gd name="connsiteY13" fmla="*/ 352822 h 4873526"/>
              <a:gd name="connsiteX14" fmla="*/ 822434 w 2264421"/>
              <a:gd name="connsiteY14" fmla="*/ 219961 h 4873526"/>
              <a:gd name="connsiteX15" fmla="*/ 884957 w 2264421"/>
              <a:gd name="connsiteY15" fmla="*/ 286391 h 4873526"/>
              <a:gd name="connsiteX16" fmla="*/ 1049080 w 2264421"/>
              <a:gd name="connsiteY16" fmla="*/ 1130 h 4873526"/>
              <a:gd name="connsiteX17" fmla="*/ 1008708 w 2264421"/>
              <a:gd name="connsiteY17" fmla="*/ 330750 h 4873526"/>
              <a:gd name="connsiteX18" fmla="*/ 1068619 w 2264421"/>
              <a:gd name="connsiteY18" fmla="*/ 356730 h 4873526"/>
              <a:gd name="connsiteX19" fmla="*/ 1080342 w 2264421"/>
              <a:gd name="connsiteY19" fmla="*/ 552114 h 4873526"/>
              <a:gd name="connsiteX20" fmla="*/ 1181942 w 2264421"/>
              <a:gd name="connsiteY20" fmla="*/ 524761 h 4873526"/>
              <a:gd name="connsiteX21" fmla="*/ 1256188 w 2264421"/>
              <a:gd name="connsiteY21" fmla="*/ 665438 h 4873526"/>
              <a:gd name="connsiteX22" fmla="*/ 1279634 w 2264421"/>
              <a:gd name="connsiteY22" fmla="*/ 563838 h 4873526"/>
              <a:gd name="connsiteX23" fmla="*/ 1326526 w 2264421"/>
              <a:gd name="connsiteY23" fmla="*/ 673254 h 4873526"/>
              <a:gd name="connsiteX24" fmla="*/ 1432034 w 2264421"/>
              <a:gd name="connsiteY24" fmla="*/ 540392 h 4873526"/>
              <a:gd name="connsiteX25" fmla="*/ 1451572 w 2264421"/>
              <a:gd name="connsiteY25" fmla="*/ 391900 h 4873526"/>
              <a:gd name="connsiteX26" fmla="*/ 1557080 w 2264421"/>
              <a:gd name="connsiteY26" fmla="*/ 509131 h 4873526"/>
              <a:gd name="connsiteX27" fmla="*/ 1622604 w 2264421"/>
              <a:gd name="connsiteY27" fmla="*/ 506755 h 4873526"/>
              <a:gd name="connsiteX28" fmla="*/ 1740742 w 2264421"/>
              <a:gd name="connsiteY28" fmla="*/ 540392 h 4873526"/>
              <a:gd name="connsiteX29" fmla="*/ 1760280 w 2264421"/>
              <a:gd name="connsiteY29" fmla="*/ 688885 h 4873526"/>
              <a:gd name="connsiteX30" fmla="*/ 1846249 w 2264421"/>
              <a:gd name="connsiteY30" fmla="*/ 563839 h 4873526"/>
              <a:gd name="connsiteX31" fmla="*/ 1862462 w 2264421"/>
              <a:gd name="connsiteY31" fmla="*/ 666970 h 4873526"/>
              <a:gd name="connsiteX32" fmla="*/ 1928311 w 2264421"/>
              <a:gd name="connsiteY32" fmla="*/ 813931 h 4873526"/>
              <a:gd name="connsiteX33" fmla="*/ 1889234 w 2264421"/>
              <a:gd name="connsiteY33" fmla="*/ 923346 h 4873526"/>
              <a:gd name="connsiteX34" fmla="*/ 1889234 w 2264421"/>
              <a:gd name="connsiteY34" fmla="*/ 1146085 h 4873526"/>
              <a:gd name="connsiteX35" fmla="*/ 1916588 w 2264421"/>
              <a:gd name="connsiteY35" fmla="*/ 966331 h 4873526"/>
              <a:gd name="connsiteX36" fmla="*/ 2026003 w 2264421"/>
              <a:gd name="connsiteY36" fmla="*/ 919439 h 4873526"/>
              <a:gd name="connsiteX37" fmla="*/ 2022096 w 2264421"/>
              <a:gd name="connsiteY37" fmla="*/ 1021039 h 4873526"/>
              <a:gd name="connsiteX38" fmla="*/ 2119788 w 2264421"/>
              <a:gd name="connsiteY38" fmla="*/ 907715 h 4873526"/>
              <a:gd name="connsiteX39" fmla="*/ 2131511 w 2264421"/>
              <a:gd name="connsiteY39" fmla="*/ 1001500 h 4873526"/>
              <a:gd name="connsiteX40" fmla="*/ 2174496 w 2264421"/>
              <a:gd name="connsiteY40" fmla="*/ 1067931 h 4873526"/>
              <a:gd name="connsiteX41" fmla="*/ 2123696 w 2264421"/>
              <a:gd name="connsiteY41" fmla="*/ 1107008 h 4873526"/>
              <a:gd name="connsiteX42" fmla="*/ 2115880 w 2264421"/>
              <a:gd name="connsiteY42" fmla="*/ 1443069 h 4873526"/>
              <a:gd name="connsiteX43" fmla="*/ 2182310 w 2264421"/>
              <a:gd name="connsiteY43" fmla="*/ 1329746 h 4873526"/>
              <a:gd name="connsiteX44" fmla="*/ 2201848 w 2264421"/>
              <a:gd name="connsiteY44" fmla="*/ 1607192 h 4873526"/>
              <a:gd name="connsiteX45" fmla="*/ 2264371 w 2264421"/>
              <a:gd name="connsiteY45" fmla="*/ 1657992 h 4873526"/>
              <a:gd name="connsiteX46" fmla="*/ 2240925 w 2264421"/>
              <a:gd name="connsiteY46" fmla="*/ 2318392 h 4873526"/>
              <a:gd name="connsiteX47" fmla="*/ 2115879 w 2264421"/>
              <a:gd name="connsiteY47" fmla="*/ 2627100 h 4873526"/>
              <a:gd name="connsiteX48" fmla="*/ 2068988 w 2264421"/>
              <a:gd name="connsiteY48" fmla="*/ 3037408 h 4873526"/>
              <a:gd name="connsiteX49" fmla="*/ 2049449 w 2264421"/>
              <a:gd name="connsiteY49" fmla="*/ 3475069 h 4873526"/>
              <a:gd name="connsiteX50" fmla="*/ 2014280 w 2264421"/>
              <a:gd name="connsiteY50" fmla="*/ 3564946 h 4873526"/>
              <a:gd name="connsiteX51" fmla="*/ 2057266 w 2264421"/>
              <a:gd name="connsiteY51" fmla="*/ 3650915 h 4873526"/>
              <a:gd name="connsiteX52" fmla="*/ 2022097 w 2264421"/>
              <a:gd name="connsiteY52" fmla="*/ 3740792 h 4873526"/>
              <a:gd name="connsiteX53" fmla="*/ 2022097 w 2264421"/>
              <a:gd name="connsiteY53" fmla="*/ 4037777 h 4873526"/>
              <a:gd name="connsiteX54" fmla="*/ 1959573 w 2264421"/>
              <a:gd name="connsiteY54" fmla="*/ 3740792 h 4873526"/>
              <a:gd name="connsiteX55" fmla="*/ 1873604 w 2264421"/>
              <a:gd name="connsiteY55" fmla="*/ 3803315 h 4873526"/>
              <a:gd name="connsiteX56" fmla="*/ 1869697 w 2264421"/>
              <a:gd name="connsiteY56" fmla="*/ 4229254 h 4873526"/>
              <a:gd name="connsiteX57" fmla="*/ 1818898 w 2264421"/>
              <a:gd name="connsiteY57" fmla="*/ 4115931 h 4873526"/>
              <a:gd name="connsiteX58" fmla="*/ 1818898 w 2264421"/>
              <a:gd name="connsiteY58" fmla="*/ 4455900 h 4873526"/>
              <a:gd name="connsiteX59" fmla="*/ 1752468 w 2264421"/>
              <a:gd name="connsiteY59" fmla="*/ 4006516 h 4873526"/>
              <a:gd name="connsiteX60" fmla="*/ 1607883 w 2264421"/>
              <a:gd name="connsiteY60" fmla="*/ 3412547 h 4873526"/>
              <a:gd name="connsiteX61" fmla="*/ 1768099 w 2264421"/>
              <a:gd name="connsiteY61" fmla="*/ 4811500 h 4873526"/>
              <a:gd name="connsiteX62" fmla="*/ 1420315 w 2264421"/>
              <a:gd name="connsiteY62" fmla="*/ 3662639 h 4873526"/>
              <a:gd name="connsiteX63" fmla="*/ 1412500 w 2264421"/>
              <a:gd name="connsiteY63" fmla="*/ 4409008 h 4873526"/>
              <a:gd name="connsiteX64" fmla="*/ 1342161 w 2264421"/>
              <a:gd name="connsiteY64" fmla="*/ 4158915 h 4873526"/>
              <a:gd name="connsiteX65" fmla="*/ 1342160 w 2264421"/>
              <a:gd name="connsiteY65" fmla="*/ 4573131 h 4873526"/>
              <a:gd name="connsiteX66" fmla="*/ 1181946 w 2264421"/>
              <a:gd name="connsiteY66" fmla="*/ 4276146 h 4873526"/>
              <a:gd name="connsiteX67" fmla="*/ 1045176 w 2264421"/>
              <a:gd name="connsiteY67" fmla="*/ 3967439 h 4873526"/>
              <a:gd name="connsiteX68" fmla="*/ 982653 w 2264421"/>
              <a:gd name="connsiteY68" fmla="*/ 4014331 h 4873526"/>
              <a:gd name="connsiteX69" fmla="*/ 978746 w 2264421"/>
              <a:gd name="connsiteY69" fmla="*/ 4112022 h 4873526"/>
              <a:gd name="connsiteX70" fmla="*/ 897548 w 2264421"/>
              <a:gd name="connsiteY70" fmla="*/ 4098168 h 4873526"/>
              <a:gd name="connsiteX71" fmla="*/ 836293 w 2264421"/>
              <a:gd name="connsiteY71" fmla="*/ 3944094 h 4873526"/>
              <a:gd name="connsiteX72" fmla="*/ 770978 w 2264421"/>
              <a:gd name="connsiteY72" fmla="*/ 4330042 h 4873526"/>
              <a:gd name="connsiteX73" fmla="*/ 687851 w 2264421"/>
              <a:gd name="connsiteY73" fmla="*/ 3997534 h 4873526"/>
              <a:gd name="connsiteX74" fmla="*/ 616599 w 2264421"/>
              <a:gd name="connsiteY74" fmla="*/ 4377544 h 4873526"/>
              <a:gd name="connsiteX75" fmla="*/ 449113 w 2264421"/>
              <a:gd name="connsiteY75" fmla="*/ 4267544 h 4873526"/>
              <a:gd name="connsiteX76" fmla="*/ 271836 w 2264421"/>
              <a:gd name="connsiteY76" fmla="*/ 2809875 h 4873526"/>
              <a:gd name="connsiteX77" fmla="*/ 296738 w 2264421"/>
              <a:gd name="connsiteY77" fmla="*/ 4002049 h 4873526"/>
              <a:gd name="connsiteX78" fmla="*/ 199413 w 2264421"/>
              <a:gd name="connsiteY78" fmla="*/ 2642951 h 4873526"/>
              <a:gd name="connsiteX79" fmla="*/ 141200 w 2264421"/>
              <a:gd name="connsiteY79" fmla="*/ 2935191 h 4873526"/>
              <a:gd name="connsiteX80" fmla="*/ 77048 w 2264421"/>
              <a:gd name="connsiteY80" fmla="*/ 2595450 h 4873526"/>
              <a:gd name="connsiteX81" fmla="*/ 21288 w 2264421"/>
              <a:gd name="connsiteY81" fmla="*/ 2802642 h 4873526"/>
              <a:gd name="connsiteX82" fmla="*/ 52521 w 2264421"/>
              <a:gd name="connsiteY82" fmla="*/ 2044043 h 4873526"/>
              <a:gd name="connsiteX83" fmla="*/ 117443 w 2264421"/>
              <a:gd name="connsiteY83"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275357 w 2264421"/>
              <a:gd name="connsiteY6" fmla="*/ 266853 h 4873526"/>
              <a:gd name="connsiteX7" fmla="*/ 376957 w 2264421"/>
              <a:gd name="connsiteY7" fmla="*/ 282484 h 4873526"/>
              <a:gd name="connsiteX8" fmla="*/ 443388 w 2264421"/>
              <a:gd name="connsiteY8" fmla="*/ 387991 h 4873526"/>
              <a:gd name="connsiteX9" fmla="*/ 494188 w 2264421"/>
              <a:gd name="connsiteY9" fmla="*/ 286391 h 4873526"/>
              <a:gd name="connsiteX10" fmla="*/ 638772 w 2264421"/>
              <a:gd name="connsiteY10" fmla="*/ 278576 h 4873526"/>
              <a:gd name="connsiteX11" fmla="*/ 637087 w 2264421"/>
              <a:gd name="connsiteY11" fmla="*/ 534109 h 4873526"/>
              <a:gd name="connsiteX12" fmla="*/ 716926 w 2264421"/>
              <a:gd name="connsiteY12" fmla="*/ 286391 h 4873526"/>
              <a:gd name="connsiteX13" fmla="*/ 771634 w 2264421"/>
              <a:gd name="connsiteY13" fmla="*/ 352822 h 4873526"/>
              <a:gd name="connsiteX14" fmla="*/ 822434 w 2264421"/>
              <a:gd name="connsiteY14" fmla="*/ 219961 h 4873526"/>
              <a:gd name="connsiteX15" fmla="*/ 884957 w 2264421"/>
              <a:gd name="connsiteY15" fmla="*/ 286391 h 4873526"/>
              <a:gd name="connsiteX16" fmla="*/ 1049080 w 2264421"/>
              <a:gd name="connsiteY16" fmla="*/ 1130 h 4873526"/>
              <a:gd name="connsiteX17" fmla="*/ 1008708 w 2264421"/>
              <a:gd name="connsiteY17" fmla="*/ 330750 h 4873526"/>
              <a:gd name="connsiteX18" fmla="*/ 1068619 w 2264421"/>
              <a:gd name="connsiteY18" fmla="*/ 356730 h 4873526"/>
              <a:gd name="connsiteX19" fmla="*/ 1080342 w 2264421"/>
              <a:gd name="connsiteY19" fmla="*/ 552114 h 4873526"/>
              <a:gd name="connsiteX20" fmla="*/ 1181942 w 2264421"/>
              <a:gd name="connsiteY20" fmla="*/ 524761 h 4873526"/>
              <a:gd name="connsiteX21" fmla="*/ 1256188 w 2264421"/>
              <a:gd name="connsiteY21" fmla="*/ 665438 h 4873526"/>
              <a:gd name="connsiteX22" fmla="*/ 1279634 w 2264421"/>
              <a:gd name="connsiteY22" fmla="*/ 563838 h 4873526"/>
              <a:gd name="connsiteX23" fmla="*/ 1326526 w 2264421"/>
              <a:gd name="connsiteY23" fmla="*/ 673254 h 4873526"/>
              <a:gd name="connsiteX24" fmla="*/ 1432034 w 2264421"/>
              <a:gd name="connsiteY24" fmla="*/ 540392 h 4873526"/>
              <a:gd name="connsiteX25" fmla="*/ 1451572 w 2264421"/>
              <a:gd name="connsiteY25" fmla="*/ 391900 h 4873526"/>
              <a:gd name="connsiteX26" fmla="*/ 1557080 w 2264421"/>
              <a:gd name="connsiteY26" fmla="*/ 509131 h 4873526"/>
              <a:gd name="connsiteX27" fmla="*/ 1622604 w 2264421"/>
              <a:gd name="connsiteY27" fmla="*/ 506755 h 4873526"/>
              <a:gd name="connsiteX28" fmla="*/ 1740742 w 2264421"/>
              <a:gd name="connsiteY28" fmla="*/ 540392 h 4873526"/>
              <a:gd name="connsiteX29" fmla="*/ 1760280 w 2264421"/>
              <a:gd name="connsiteY29" fmla="*/ 688885 h 4873526"/>
              <a:gd name="connsiteX30" fmla="*/ 1846249 w 2264421"/>
              <a:gd name="connsiteY30" fmla="*/ 563839 h 4873526"/>
              <a:gd name="connsiteX31" fmla="*/ 1862462 w 2264421"/>
              <a:gd name="connsiteY31" fmla="*/ 666970 h 4873526"/>
              <a:gd name="connsiteX32" fmla="*/ 1928311 w 2264421"/>
              <a:gd name="connsiteY32" fmla="*/ 813931 h 4873526"/>
              <a:gd name="connsiteX33" fmla="*/ 1889234 w 2264421"/>
              <a:gd name="connsiteY33" fmla="*/ 923346 h 4873526"/>
              <a:gd name="connsiteX34" fmla="*/ 1889234 w 2264421"/>
              <a:gd name="connsiteY34" fmla="*/ 1146085 h 4873526"/>
              <a:gd name="connsiteX35" fmla="*/ 1916588 w 2264421"/>
              <a:gd name="connsiteY35" fmla="*/ 966331 h 4873526"/>
              <a:gd name="connsiteX36" fmla="*/ 2026003 w 2264421"/>
              <a:gd name="connsiteY36" fmla="*/ 919439 h 4873526"/>
              <a:gd name="connsiteX37" fmla="*/ 2022096 w 2264421"/>
              <a:gd name="connsiteY37" fmla="*/ 1021039 h 4873526"/>
              <a:gd name="connsiteX38" fmla="*/ 2119788 w 2264421"/>
              <a:gd name="connsiteY38" fmla="*/ 907715 h 4873526"/>
              <a:gd name="connsiteX39" fmla="*/ 2131511 w 2264421"/>
              <a:gd name="connsiteY39" fmla="*/ 1001500 h 4873526"/>
              <a:gd name="connsiteX40" fmla="*/ 2174496 w 2264421"/>
              <a:gd name="connsiteY40" fmla="*/ 1067931 h 4873526"/>
              <a:gd name="connsiteX41" fmla="*/ 2123696 w 2264421"/>
              <a:gd name="connsiteY41" fmla="*/ 1107008 h 4873526"/>
              <a:gd name="connsiteX42" fmla="*/ 2115880 w 2264421"/>
              <a:gd name="connsiteY42" fmla="*/ 1443069 h 4873526"/>
              <a:gd name="connsiteX43" fmla="*/ 2182310 w 2264421"/>
              <a:gd name="connsiteY43" fmla="*/ 1329746 h 4873526"/>
              <a:gd name="connsiteX44" fmla="*/ 2201848 w 2264421"/>
              <a:gd name="connsiteY44" fmla="*/ 1607192 h 4873526"/>
              <a:gd name="connsiteX45" fmla="*/ 2264371 w 2264421"/>
              <a:gd name="connsiteY45" fmla="*/ 1657992 h 4873526"/>
              <a:gd name="connsiteX46" fmla="*/ 2240925 w 2264421"/>
              <a:gd name="connsiteY46" fmla="*/ 2318392 h 4873526"/>
              <a:gd name="connsiteX47" fmla="*/ 2115879 w 2264421"/>
              <a:gd name="connsiteY47" fmla="*/ 2627100 h 4873526"/>
              <a:gd name="connsiteX48" fmla="*/ 2068988 w 2264421"/>
              <a:gd name="connsiteY48" fmla="*/ 3037408 h 4873526"/>
              <a:gd name="connsiteX49" fmla="*/ 2049449 w 2264421"/>
              <a:gd name="connsiteY49" fmla="*/ 3475069 h 4873526"/>
              <a:gd name="connsiteX50" fmla="*/ 2014280 w 2264421"/>
              <a:gd name="connsiteY50" fmla="*/ 3564946 h 4873526"/>
              <a:gd name="connsiteX51" fmla="*/ 2057266 w 2264421"/>
              <a:gd name="connsiteY51" fmla="*/ 3650915 h 4873526"/>
              <a:gd name="connsiteX52" fmla="*/ 2022097 w 2264421"/>
              <a:gd name="connsiteY52" fmla="*/ 3740792 h 4873526"/>
              <a:gd name="connsiteX53" fmla="*/ 2022097 w 2264421"/>
              <a:gd name="connsiteY53" fmla="*/ 4037777 h 4873526"/>
              <a:gd name="connsiteX54" fmla="*/ 1959573 w 2264421"/>
              <a:gd name="connsiteY54" fmla="*/ 3740792 h 4873526"/>
              <a:gd name="connsiteX55" fmla="*/ 1873604 w 2264421"/>
              <a:gd name="connsiteY55" fmla="*/ 3803315 h 4873526"/>
              <a:gd name="connsiteX56" fmla="*/ 1869697 w 2264421"/>
              <a:gd name="connsiteY56" fmla="*/ 4229254 h 4873526"/>
              <a:gd name="connsiteX57" fmla="*/ 1818898 w 2264421"/>
              <a:gd name="connsiteY57" fmla="*/ 4115931 h 4873526"/>
              <a:gd name="connsiteX58" fmla="*/ 1818898 w 2264421"/>
              <a:gd name="connsiteY58" fmla="*/ 4455900 h 4873526"/>
              <a:gd name="connsiteX59" fmla="*/ 1752468 w 2264421"/>
              <a:gd name="connsiteY59" fmla="*/ 4006516 h 4873526"/>
              <a:gd name="connsiteX60" fmla="*/ 1607883 w 2264421"/>
              <a:gd name="connsiteY60" fmla="*/ 3412547 h 4873526"/>
              <a:gd name="connsiteX61" fmla="*/ 1768099 w 2264421"/>
              <a:gd name="connsiteY61" fmla="*/ 4811500 h 4873526"/>
              <a:gd name="connsiteX62" fmla="*/ 1420315 w 2264421"/>
              <a:gd name="connsiteY62" fmla="*/ 3662639 h 4873526"/>
              <a:gd name="connsiteX63" fmla="*/ 1412500 w 2264421"/>
              <a:gd name="connsiteY63" fmla="*/ 4409008 h 4873526"/>
              <a:gd name="connsiteX64" fmla="*/ 1342161 w 2264421"/>
              <a:gd name="connsiteY64" fmla="*/ 4158915 h 4873526"/>
              <a:gd name="connsiteX65" fmla="*/ 1342160 w 2264421"/>
              <a:gd name="connsiteY65" fmla="*/ 4573131 h 4873526"/>
              <a:gd name="connsiteX66" fmla="*/ 1181946 w 2264421"/>
              <a:gd name="connsiteY66" fmla="*/ 4276146 h 4873526"/>
              <a:gd name="connsiteX67" fmla="*/ 1045176 w 2264421"/>
              <a:gd name="connsiteY67" fmla="*/ 3967439 h 4873526"/>
              <a:gd name="connsiteX68" fmla="*/ 982653 w 2264421"/>
              <a:gd name="connsiteY68" fmla="*/ 4014331 h 4873526"/>
              <a:gd name="connsiteX69" fmla="*/ 978746 w 2264421"/>
              <a:gd name="connsiteY69" fmla="*/ 4112022 h 4873526"/>
              <a:gd name="connsiteX70" fmla="*/ 897548 w 2264421"/>
              <a:gd name="connsiteY70" fmla="*/ 4098168 h 4873526"/>
              <a:gd name="connsiteX71" fmla="*/ 836293 w 2264421"/>
              <a:gd name="connsiteY71" fmla="*/ 3944094 h 4873526"/>
              <a:gd name="connsiteX72" fmla="*/ 770978 w 2264421"/>
              <a:gd name="connsiteY72" fmla="*/ 4330042 h 4873526"/>
              <a:gd name="connsiteX73" fmla="*/ 687851 w 2264421"/>
              <a:gd name="connsiteY73" fmla="*/ 3997534 h 4873526"/>
              <a:gd name="connsiteX74" fmla="*/ 616599 w 2264421"/>
              <a:gd name="connsiteY74" fmla="*/ 4377544 h 4873526"/>
              <a:gd name="connsiteX75" fmla="*/ 449113 w 2264421"/>
              <a:gd name="connsiteY75" fmla="*/ 4267544 h 4873526"/>
              <a:gd name="connsiteX76" fmla="*/ 271836 w 2264421"/>
              <a:gd name="connsiteY76" fmla="*/ 2809875 h 4873526"/>
              <a:gd name="connsiteX77" fmla="*/ 296738 w 2264421"/>
              <a:gd name="connsiteY77" fmla="*/ 4002049 h 4873526"/>
              <a:gd name="connsiteX78" fmla="*/ 199413 w 2264421"/>
              <a:gd name="connsiteY78" fmla="*/ 2642951 h 4873526"/>
              <a:gd name="connsiteX79" fmla="*/ 141200 w 2264421"/>
              <a:gd name="connsiteY79" fmla="*/ 2935191 h 4873526"/>
              <a:gd name="connsiteX80" fmla="*/ 77048 w 2264421"/>
              <a:gd name="connsiteY80" fmla="*/ 2595450 h 4873526"/>
              <a:gd name="connsiteX81" fmla="*/ 21288 w 2264421"/>
              <a:gd name="connsiteY81" fmla="*/ 2802642 h 4873526"/>
              <a:gd name="connsiteX82" fmla="*/ 52521 w 2264421"/>
              <a:gd name="connsiteY82" fmla="*/ 2044043 h 4873526"/>
              <a:gd name="connsiteX83" fmla="*/ 117443 w 2264421"/>
              <a:gd name="connsiteY83" fmla="*/ 2132982 h 487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264421" h="4873526">
                <a:moveTo>
                  <a:pt x="117443" y="2132982"/>
                </a:moveTo>
                <a:cubicBezTo>
                  <a:pt x="159264" y="2172804"/>
                  <a:pt x="76205" y="1977718"/>
                  <a:pt x="100021" y="1925289"/>
                </a:cubicBezTo>
                <a:cubicBezTo>
                  <a:pt x="100086" y="1552227"/>
                  <a:pt x="126741" y="1114798"/>
                  <a:pt x="147523" y="1058390"/>
                </a:cubicBezTo>
                <a:cubicBezTo>
                  <a:pt x="168305" y="1001982"/>
                  <a:pt x="40568" y="1131152"/>
                  <a:pt x="64395" y="1040577"/>
                </a:cubicBezTo>
                <a:cubicBezTo>
                  <a:pt x="11110" y="930680"/>
                  <a:pt x="64702" y="880158"/>
                  <a:pt x="64856" y="799949"/>
                </a:cubicBezTo>
                <a:cubicBezTo>
                  <a:pt x="44292" y="613694"/>
                  <a:pt x="94978" y="409625"/>
                  <a:pt x="115977" y="413375"/>
                </a:cubicBezTo>
                <a:cubicBezTo>
                  <a:pt x="149758" y="331690"/>
                  <a:pt x="231860" y="366822"/>
                  <a:pt x="275357" y="266853"/>
                </a:cubicBezTo>
                <a:cubicBezTo>
                  <a:pt x="318854" y="245038"/>
                  <a:pt x="347649" y="269459"/>
                  <a:pt x="376957" y="282484"/>
                </a:cubicBezTo>
                <a:cubicBezTo>
                  <a:pt x="406265" y="295509"/>
                  <a:pt x="414080" y="402970"/>
                  <a:pt x="443388" y="387991"/>
                </a:cubicBezTo>
                <a:cubicBezTo>
                  <a:pt x="472696" y="373012"/>
                  <a:pt x="453809" y="293555"/>
                  <a:pt x="494188" y="286391"/>
                </a:cubicBezTo>
                <a:cubicBezTo>
                  <a:pt x="597090" y="373012"/>
                  <a:pt x="607791" y="240546"/>
                  <a:pt x="638772" y="278576"/>
                </a:cubicBezTo>
                <a:cubicBezTo>
                  <a:pt x="638210" y="363754"/>
                  <a:pt x="637649" y="448931"/>
                  <a:pt x="637087" y="534109"/>
                </a:cubicBezTo>
                <a:cubicBezTo>
                  <a:pt x="739199" y="552022"/>
                  <a:pt x="693850" y="342006"/>
                  <a:pt x="716926" y="286391"/>
                </a:cubicBezTo>
                <a:cubicBezTo>
                  <a:pt x="740002" y="230777"/>
                  <a:pt x="756003" y="402971"/>
                  <a:pt x="771634" y="352822"/>
                </a:cubicBezTo>
                <a:cubicBezTo>
                  <a:pt x="787265" y="302673"/>
                  <a:pt x="802244" y="246012"/>
                  <a:pt x="822434" y="219961"/>
                </a:cubicBezTo>
                <a:cubicBezTo>
                  <a:pt x="842624" y="193910"/>
                  <a:pt x="843275" y="361940"/>
                  <a:pt x="884957" y="286391"/>
                </a:cubicBezTo>
                <a:cubicBezTo>
                  <a:pt x="926639" y="210842"/>
                  <a:pt x="1024547" y="-17986"/>
                  <a:pt x="1049080" y="1130"/>
                </a:cubicBezTo>
                <a:lnTo>
                  <a:pt x="1008708" y="330750"/>
                </a:lnTo>
                <a:cubicBezTo>
                  <a:pt x="1085189" y="267320"/>
                  <a:pt x="1064495" y="288575"/>
                  <a:pt x="1068619" y="356730"/>
                </a:cubicBezTo>
                <a:cubicBezTo>
                  <a:pt x="1072743" y="424885"/>
                  <a:pt x="1065363" y="515642"/>
                  <a:pt x="1080342" y="552114"/>
                </a:cubicBezTo>
                <a:cubicBezTo>
                  <a:pt x="1095321" y="588586"/>
                  <a:pt x="1165009" y="475915"/>
                  <a:pt x="1181942" y="524761"/>
                </a:cubicBezTo>
                <a:cubicBezTo>
                  <a:pt x="1198875" y="573607"/>
                  <a:pt x="1243162" y="649807"/>
                  <a:pt x="1256188" y="665438"/>
                </a:cubicBezTo>
                <a:cubicBezTo>
                  <a:pt x="1269214" y="681069"/>
                  <a:pt x="1261398" y="518248"/>
                  <a:pt x="1279634" y="563838"/>
                </a:cubicBezTo>
                <a:cubicBezTo>
                  <a:pt x="1297870" y="609428"/>
                  <a:pt x="1293311" y="657623"/>
                  <a:pt x="1326526" y="673254"/>
                </a:cubicBezTo>
                <a:cubicBezTo>
                  <a:pt x="1359741" y="688885"/>
                  <a:pt x="1407285" y="535833"/>
                  <a:pt x="1432034" y="540392"/>
                </a:cubicBezTo>
                <a:cubicBezTo>
                  <a:pt x="1456783" y="544951"/>
                  <a:pt x="1413798" y="353474"/>
                  <a:pt x="1451572" y="391900"/>
                </a:cubicBezTo>
                <a:cubicBezTo>
                  <a:pt x="1489346" y="430326"/>
                  <a:pt x="1512944" y="486081"/>
                  <a:pt x="1557080" y="509131"/>
                </a:cubicBezTo>
                <a:lnTo>
                  <a:pt x="1622604" y="506755"/>
                </a:lnTo>
                <a:cubicBezTo>
                  <a:pt x="1718558" y="603567"/>
                  <a:pt x="1693699" y="539996"/>
                  <a:pt x="1740742" y="540392"/>
                </a:cubicBezTo>
                <a:cubicBezTo>
                  <a:pt x="1787785" y="540788"/>
                  <a:pt x="1724460" y="715588"/>
                  <a:pt x="1760280" y="688885"/>
                </a:cubicBezTo>
                <a:cubicBezTo>
                  <a:pt x="1796101" y="662183"/>
                  <a:pt x="1816193" y="555768"/>
                  <a:pt x="1846249" y="563839"/>
                </a:cubicBezTo>
                <a:lnTo>
                  <a:pt x="1862462" y="666970"/>
                </a:lnTo>
                <a:cubicBezTo>
                  <a:pt x="1888013" y="623730"/>
                  <a:pt x="1972695" y="774458"/>
                  <a:pt x="1928311" y="813931"/>
                </a:cubicBezTo>
                <a:cubicBezTo>
                  <a:pt x="1883927" y="853404"/>
                  <a:pt x="1908772" y="877756"/>
                  <a:pt x="1889234" y="923346"/>
                </a:cubicBezTo>
                <a:cubicBezTo>
                  <a:pt x="1883927" y="1011666"/>
                  <a:pt x="1867091" y="1159762"/>
                  <a:pt x="1889234" y="1146085"/>
                </a:cubicBezTo>
                <a:cubicBezTo>
                  <a:pt x="1895748" y="1136316"/>
                  <a:pt x="1917891" y="956562"/>
                  <a:pt x="1916588" y="966331"/>
                </a:cubicBezTo>
                <a:cubicBezTo>
                  <a:pt x="1915285" y="976100"/>
                  <a:pt x="2040982" y="886224"/>
                  <a:pt x="2026003" y="919439"/>
                </a:cubicBezTo>
                <a:cubicBezTo>
                  <a:pt x="2011024" y="952655"/>
                  <a:pt x="2025352" y="1008665"/>
                  <a:pt x="2022096" y="1021039"/>
                </a:cubicBezTo>
                <a:cubicBezTo>
                  <a:pt x="2018840" y="1033413"/>
                  <a:pt x="2126301" y="873197"/>
                  <a:pt x="2119788" y="907715"/>
                </a:cubicBezTo>
                <a:cubicBezTo>
                  <a:pt x="2113275" y="942233"/>
                  <a:pt x="2132162" y="964377"/>
                  <a:pt x="2131511" y="1001500"/>
                </a:cubicBezTo>
                <a:cubicBezTo>
                  <a:pt x="2130860" y="1038623"/>
                  <a:pt x="2186219" y="1035367"/>
                  <a:pt x="2174496" y="1067931"/>
                </a:cubicBezTo>
                <a:cubicBezTo>
                  <a:pt x="2162773" y="1100495"/>
                  <a:pt x="2132163" y="1020387"/>
                  <a:pt x="2123696" y="1107008"/>
                </a:cubicBezTo>
                <a:cubicBezTo>
                  <a:pt x="2115229" y="1193629"/>
                  <a:pt x="2115229" y="1398131"/>
                  <a:pt x="2115880" y="1443069"/>
                </a:cubicBezTo>
                <a:cubicBezTo>
                  <a:pt x="2116531" y="1488007"/>
                  <a:pt x="2182961" y="1239218"/>
                  <a:pt x="2182310" y="1329746"/>
                </a:cubicBezTo>
                <a:cubicBezTo>
                  <a:pt x="2181659" y="1420274"/>
                  <a:pt x="2192730" y="1537505"/>
                  <a:pt x="2201848" y="1607192"/>
                </a:cubicBezTo>
                <a:cubicBezTo>
                  <a:pt x="2210966" y="1676879"/>
                  <a:pt x="2266325" y="1483449"/>
                  <a:pt x="2264371" y="1657992"/>
                </a:cubicBezTo>
                <a:cubicBezTo>
                  <a:pt x="2262417" y="1832535"/>
                  <a:pt x="2261115" y="2171202"/>
                  <a:pt x="2240925" y="2318392"/>
                </a:cubicBezTo>
                <a:cubicBezTo>
                  <a:pt x="2220735" y="2465582"/>
                  <a:pt x="2125648" y="2529408"/>
                  <a:pt x="2115879" y="2627100"/>
                </a:cubicBezTo>
                <a:cubicBezTo>
                  <a:pt x="2156161" y="3405779"/>
                  <a:pt x="2083967" y="2902593"/>
                  <a:pt x="2068988" y="3037408"/>
                </a:cubicBezTo>
                <a:cubicBezTo>
                  <a:pt x="2047399" y="3193460"/>
                  <a:pt x="2059218" y="3393008"/>
                  <a:pt x="2049449" y="3475069"/>
                </a:cubicBezTo>
                <a:cubicBezTo>
                  <a:pt x="2053259" y="3614840"/>
                  <a:pt x="2008418" y="3523915"/>
                  <a:pt x="2014280" y="3564946"/>
                </a:cubicBezTo>
                <a:cubicBezTo>
                  <a:pt x="2033071" y="3621352"/>
                  <a:pt x="2064430" y="3609233"/>
                  <a:pt x="2057266" y="3650915"/>
                </a:cubicBezTo>
                <a:cubicBezTo>
                  <a:pt x="2042842" y="3859069"/>
                  <a:pt x="2026005" y="3621607"/>
                  <a:pt x="2022097" y="3740792"/>
                </a:cubicBezTo>
                <a:cubicBezTo>
                  <a:pt x="2003765" y="3795245"/>
                  <a:pt x="2039030" y="3982418"/>
                  <a:pt x="2022097" y="4037777"/>
                </a:cubicBezTo>
                <a:cubicBezTo>
                  <a:pt x="2005164" y="4093136"/>
                  <a:pt x="1984973" y="3613141"/>
                  <a:pt x="1959573" y="3740792"/>
                </a:cubicBezTo>
                <a:cubicBezTo>
                  <a:pt x="1934173" y="3868443"/>
                  <a:pt x="1887281" y="3613792"/>
                  <a:pt x="1873604" y="3803315"/>
                </a:cubicBezTo>
                <a:cubicBezTo>
                  <a:pt x="1861133" y="3881866"/>
                  <a:pt x="1880769" y="4187572"/>
                  <a:pt x="1869697" y="4229254"/>
                </a:cubicBezTo>
                <a:cubicBezTo>
                  <a:pt x="1852667" y="4413962"/>
                  <a:pt x="1822154" y="4028008"/>
                  <a:pt x="1818898" y="4115931"/>
                </a:cubicBezTo>
                <a:cubicBezTo>
                  <a:pt x="1817499" y="4193179"/>
                  <a:pt x="1835180" y="4439617"/>
                  <a:pt x="1818898" y="4455900"/>
                </a:cubicBezTo>
                <a:cubicBezTo>
                  <a:pt x="1759535" y="4477789"/>
                  <a:pt x="1744001" y="4084669"/>
                  <a:pt x="1752468" y="4006516"/>
                </a:cubicBezTo>
                <a:cubicBezTo>
                  <a:pt x="1723715" y="3706671"/>
                  <a:pt x="1597462" y="3084301"/>
                  <a:pt x="1607883" y="3412547"/>
                </a:cubicBezTo>
                <a:cubicBezTo>
                  <a:pt x="1637094" y="4182108"/>
                  <a:pt x="1831273" y="4855787"/>
                  <a:pt x="1768099" y="4811500"/>
                </a:cubicBezTo>
                <a:cubicBezTo>
                  <a:pt x="1751070" y="5225460"/>
                  <a:pt x="1450925" y="3422967"/>
                  <a:pt x="1420315" y="3662639"/>
                </a:cubicBezTo>
                <a:cubicBezTo>
                  <a:pt x="1405890" y="3696902"/>
                  <a:pt x="1398824" y="3935526"/>
                  <a:pt x="1412500" y="4409008"/>
                </a:cubicBezTo>
                <a:cubicBezTo>
                  <a:pt x="1417613" y="4737650"/>
                  <a:pt x="1355838" y="4029961"/>
                  <a:pt x="1342161" y="4158915"/>
                </a:cubicBezTo>
                <a:cubicBezTo>
                  <a:pt x="1327737" y="4259609"/>
                  <a:pt x="1336950" y="4332808"/>
                  <a:pt x="1342160" y="4573131"/>
                </a:cubicBezTo>
                <a:cubicBezTo>
                  <a:pt x="1340111" y="5097158"/>
                  <a:pt x="1206044" y="4519074"/>
                  <a:pt x="1181946" y="4276146"/>
                </a:cubicBezTo>
                <a:cubicBezTo>
                  <a:pt x="1098485" y="3705368"/>
                  <a:pt x="1092720" y="3854116"/>
                  <a:pt x="1045176" y="3967439"/>
                </a:cubicBezTo>
                <a:cubicBezTo>
                  <a:pt x="1051591" y="3287247"/>
                  <a:pt x="997632" y="3953111"/>
                  <a:pt x="982653" y="4014331"/>
                </a:cubicBezTo>
                <a:cubicBezTo>
                  <a:pt x="1052244" y="4077251"/>
                  <a:pt x="1013120" y="4078511"/>
                  <a:pt x="978746" y="4112022"/>
                </a:cubicBezTo>
                <a:cubicBezTo>
                  <a:pt x="952743" y="4407093"/>
                  <a:pt x="961669" y="4056469"/>
                  <a:pt x="897548" y="4098168"/>
                </a:cubicBezTo>
                <a:cubicBezTo>
                  <a:pt x="817692" y="4202017"/>
                  <a:pt x="866591" y="3896492"/>
                  <a:pt x="836293" y="3944094"/>
                </a:cubicBezTo>
                <a:cubicBezTo>
                  <a:pt x="753670" y="4093288"/>
                  <a:pt x="820078" y="4332021"/>
                  <a:pt x="770978" y="4330042"/>
                </a:cubicBezTo>
                <a:cubicBezTo>
                  <a:pt x="662929" y="4359365"/>
                  <a:pt x="757124" y="3806539"/>
                  <a:pt x="687851" y="3997534"/>
                </a:cubicBezTo>
                <a:cubicBezTo>
                  <a:pt x="704493" y="4456348"/>
                  <a:pt x="668264" y="4417649"/>
                  <a:pt x="616599" y="4377544"/>
                </a:cubicBezTo>
                <a:cubicBezTo>
                  <a:pt x="554832" y="4249833"/>
                  <a:pt x="499005" y="4341815"/>
                  <a:pt x="449113" y="4267544"/>
                </a:cubicBezTo>
                <a:cubicBezTo>
                  <a:pt x="399917" y="4167601"/>
                  <a:pt x="261655" y="2731687"/>
                  <a:pt x="271836" y="2809875"/>
                </a:cubicBezTo>
                <a:cubicBezTo>
                  <a:pt x="238573" y="3088513"/>
                  <a:pt x="288437" y="3604658"/>
                  <a:pt x="296738" y="4002049"/>
                </a:cubicBezTo>
                <a:cubicBezTo>
                  <a:pt x="232629" y="4057676"/>
                  <a:pt x="198208" y="2498259"/>
                  <a:pt x="199413" y="2642951"/>
                </a:cubicBezTo>
                <a:cubicBezTo>
                  <a:pt x="124590" y="2576089"/>
                  <a:pt x="174459" y="3156433"/>
                  <a:pt x="141200" y="2935191"/>
                </a:cubicBezTo>
                <a:cubicBezTo>
                  <a:pt x="129712" y="2540895"/>
                  <a:pt x="88536" y="2485045"/>
                  <a:pt x="77048" y="2595450"/>
                </a:cubicBezTo>
                <a:cubicBezTo>
                  <a:pt x="88150" y="2686285"/>
                  <a:pt x="99252" y="2872124"/>
                  <a:pt x="21288" y="2802642"/>
                </a:cubicBezTo>
                <a:cubicBezTo>
                  <a:pt x="-21740" y="2630924"/>
                  <a:pt x="6483" y="1960442"/>
                  <a:pt x="52521" y="2044043"/>
                </a:cubicBezTo>
                <a:cubicBezTo>
                  <a:pt x="84058" y="2038063"/>
                  <a:pt x="79968" y="2192401"/>
                  <a:pt x="117443" y="2132982"/>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4_Service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2010651"/>
            <a:ext cx="3301432" cy="1746963"/>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8191135" y="2010651"/>
            <a:ext cx="3301432" cy="1746963"/>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7"/>
          </p:nvPr>
        </p:nvSpPr>
        <p:spPr>
          <a:xfrm>
            <a:off x="4452245" y="2010651"/>
            <a:ext cx="3301432" cy="174696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2_Service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47655"/>
            <a:ext cx="3301432" cy="2366127"/>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8191135" y="1847655"/>
            <a:ext cx="3301432" cy="2366127"/>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7"/>
          </p:nvPr>
        </p:nvSpPr>
        <p:spPr>
          <a:xfrm>
            <a:off x="4452245" y="1847655"/>
            <a:ext cx="3301432" cy="23661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2_Service 3">
    <p:spTree>
      <p:nvGrpSpPr>
        <p:cNvPr id="1" name=""/>
        <p:cNvGrpSpPr/>
        <p:nvPr/>
      </p:nvGrpSpPr>
      <p:grpSpPr>
        <a:xfrm>
          <a:off x="0" y="0"/>
          <a:ext cx="0" cy="0"/>
          <a:chOff x="0" y="0"/>
          <a:chExt cx="0" cy="0"/>
        </a:xfrm>
      </p:grpSpPr>
      <p:sp>
        <p:nvSpPr>
          <p:cNvPr id="19" name="Rectangle 18"/>
          <p:cNvSpPr/>
          <p:nvPr userDrawn="1"/>
        </p:nvSpPr>
        <p:spPr>
          <a:xfrm>
            <a:off x="5445229" y="4338320"/>
            <a:ext cx="2615879" cy="2519680"/>
          </a:xfrm>
          <a:prstGeom prst="rect">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 y="1724629"/>
            <a:ext cx="5335911" cy="251346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5451658" y="1724629"/>
            <a:ext cx="2615879"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2_Portfolio 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4"/>
          </p:nvPr>
        </p:nvSpPr>
        <p:spPr>
          <a:xfrm>
            <a:off x="-3996267" y="-12192"/>
            <a:ext cx="12547600" cy="6904583"/>
          </a:xfrm>
          <a:prstGeom prst="parallelogram">
            <a:avLst>
              <a:gd name="adj" fmla="val 55355"/>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2_Portfolio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4"/>
          </p:nvPr>
        </p:nvSpPr>
        <p:spPr>
          <a:xfrm>
            <a:off x="713355" y="2116669"/>
            <a:ext cx="5696863" cy="35390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2_Portfolio 3">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4"/>
          </p:nvPr>
        </p:nvSpPr>
        <p:spPr>
          <a:xfrm>
            <a:off x="7361788" y="2116669"/>
            <a:ext cx="4129457" cy="35390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2_Portfolio 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4"/>
          </p:nvPr>
        </p:nvSpPr>
        <p:spPr>
          <a:xfrm>
            <a:off x="-16933" y="1811869"/>
            <a:ext cx="3454400" cy="2167464"/>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5"/>
          </p:nvPr>
        </p:nvSpPr>
        <p:spPr>
          <a:xfrm>
            <a:off x="5469468" y="1811869"/>
            <a:ext cx="2353733" cy="2167464"/>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6"/>
          </p:nvPr>
        </p:nvSpPr>
        <p:spPr>
          <a:xfrm>
            <a:off x="7823200" y="1811869"/>
            <a:ext cx="4368800" cy="2167464"/>
          </a:xfr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7"/>
          </p:nvPr>
        </p:nvSpPr>
        <p:spPr>
          <a:xfrm>
            <a:off x="2360430" y="3979333"/>
            <a:ext cx="3109039" cy="2167464"/>
          </a:xfr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8"/>
          </p:nvPr>
        </p:nvSpPr>
        <p:spPr>
          <a:xfrm>
            <a:off x="7823200" y="3979333"/>
            <a:ext cx="2171405" cy="2167464"/>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9"/>
          </p:nvPr>
        </p:nvSpPr>
        <p:spPr>
          <a:xfrm>
            <a:off x="9994605" y="3979333"/>
            <a:ext cx="2197395"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2_Portfolio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0" name="Picture Placeholder 2"/>
          <p:cNvSpPr>
            <a:spLocks noGrp="1"/>
          </p:cNvSpPr>
          <p:nvPr>
            <p:ph type="pic" sz="quarter" idx="15"/>
          </p:nvPr>
        </p:nvSpPr>
        <p:spPr>
          <a:xfrm>
            <a:off x="-76757" y="1811869"/>
            <a:ext cx="3085769" cy="2167464"/>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16"/>
          </p:nvPr>
        </p:nvSpPr>
        <p:spPr>
          <a:xfrm>
            <a:off x="3009013" y="1811869"/>
            <a:ext cx="3085769" cy="2167464"/>
          </a:xfrm>
        </p:spPr>
        <p:txBody>
          <a:bodyPr anchor="ctr">
            <a:normAutofit/>
          </a:bodyPr>
          <a:lstStyle>
            <a:lvl1pPr algn="ctr">
              <a:defRPr sz="1200">
                <a:solidFill>
                  <a:schemeClr val="tx2"/>
                </a:solidFill>
              </a:defRPr>
            </a:lvl1pPr>
          </a:lstStyle>
          <a:p>
            <a:endParaRPr lang="en-US"/>
          </a:p>
        </p:txBody>
      </p:sp>
      <p:sp>
        <p:nvSpPr>
          <p:cNvPr id="36" name="Picture Placeholder 2"/>
          <p:cNvSpPr>
            <a:spLocks noGrp="1"/>
          </p:cNvSpPr>
          <p:nvPr>
            <p:ph type="pic" sz="quarter" idx="17"/>
          </p:nvPr>
        </p:nvSpPr>
        <p:spPr>
          <a:xfrm>
            <a:off x="6094781" y="1811869"/>
            <a:ext cx="3085769" cy="2167464"/>
          </a:xfrm>
        </p:spPr>
        <p:txBody>
          <a:bodyPr anchor="ctr">
            <a:normAutofit/>
          </a:bodyPr>
          <a:lstStyle>
            <a:lvl1pPr algn="ctr">
              <a:defRPr sz="1200">
                <a:solidFill>
                  <a:schemeClr val="tx2"/>
                </a:solidFill>
              </a:defRPr>
            </a:lvl1pPr>
          </a:lstStyle>
          <a:p>
            <a:endParaRPr lang="en-US"/>
          </a:p>
        </p:txBody>
      </p:sp>
      <p:sp>
        <p:nvSpPr>
          <p:cNvPr id="37" name="Picture Placeholder 2"/>
          <p:cNvSpPr>
            <a:spLocks noGrp="1"/>
          </p:cNvSpPr>
          <p:nvPr>
            <p:ph type="pic" sz="quarter" idx="18"/>
          </p:nvPr>
        </p:nvSpPr>
        <p:spPr>
          <a:xfrm>
            <a:off x="9180550" y="1811869"/>
            <a:ext cx="3085769" cy="2167464"/>
          </a:xfrm>
        </p:spPr>
        <p:txBody>
          <a:bodyPr anchor="ctr">
            <a:normAutofit/>
          </a:bodyPr>
          <a:lstStyle>
            <a:lvl1pPr algn="ctr">
              <a:defRPr sz="1200">
                <a:solidFill>
                  <a:schemeClr val="tx2"/>
                </a:solidFill>
              </a:defRPr>
            </a:lvl1pPr>
          </a:lstStyle>
          <a:p>
            <a:endParaRPr lang="en-US"/>
          </a:p>
        </p:txBody>
      </p:sp>
      <p:sp>
        <p:nvSpPr>
          <p:cNvPr id="38" name="Picture Placeholder 2"/>
          <p:cNvSpPr>
            <a:spLocks noGrp="1"/>
          </p:cNvSpPr>
          <p:nvPr>
            <p:ph type="pic" sz="quarter" idx="19"/>
          </p:nvPr>
        </p:nvSpPr>
        <p:spPr>
          <a:xfrm>
            <a:off x="-76757" y="3979333"/>
            <a:ext cx="3085769" cy="2167464"/>
          </a:xfrm>
        </p:spPr>
        <p:txBody>
          <a:bodyPr anchor="ctr">
            <a:normAutofit/>
          </a:bodyPr>
          <a:lstStyle>
            <a:lvl1pPr algn="ctr">
              <a:defRPr sz="1200">
                <a:solidFill>
                  <a:schemeClr val="tx2"/>
                </a:solidFill>
              </a:defRPr>
            </a:lvl1pPr>
          </a:lstStyle>
          <a:p>
            <a:endParaRPr lang="en-US"/>
          </a:p>
        </p:txBody>
      </p:sp>
      <p:sp>
        <p:nvSpPr>
          <p:cNvPr id="39" name="Picture Placeholder 2"/>
          <p:cNvSpPr>
            <a:spLocks noGrp="1"/>
          </p:cNvSpPr>
          <p:nvPr>
            <p:ph type="pic" sz="quarter" idx="20"/>
          </p:nvPr>
        </p:nvSpPr>
        <p:spPr>
          <a:xfrm>
            <a:off x="3009013" y="3979333"/>
            <a:ext cx="3085769" cy="2167464"/>
          </a:xfrm>
        </p:spPr>
        <p:txBody>
          <a:bodyPr anchor="ctr">
            <a:normAutofit/>
          </a:bodyPr>
          <a:lstStyle>
            <a:lvl1pPr algn="ctr">
              <a:defRPr sz="1200">
                <a:solidFill>
                  <a:schemeClr val="tx2"/>
                </a:solidFill>
              </a:defRPr>
            </a:lvl1pPr>
          </a:lstStyle>
          <a:p>
            <a:endParaRPr lang="en-US"/>
          </a:p>
        </p:txBody>
      </p:sp>
      <p:sp>
        <p:nvSpPr>
          <p:cNvPr id="40" name="Picture Placeholder 2"/>
          <p:cNvSpPr>
            <a:spLocks noGrp="1"/>
          </p:cNvSpPr>
          <p:nvPr>
            <p:ph type="pic" sz="quarter" idx="21"/>
          </p:nvPr>
        </p:nvSpPr>
        <p:spPr>
          <a:xfrm>
            <a:off x="6094781" y="3979333"/>
            <a:ext cx="3085769" cy="2167464"/>
          </a:xfrm>
        </p:spPr>
        <p:txBody>
          <a:bodyPr anchor="ctr">
            <a:normAutofit/>
          </a:bodyPr>
          <a:lstStyle>
            <a:lvl1pPr algn="ctr">
              <a:defRPr sz="1200">
                <a:solidFill>
                  <a:schemeClr val="tx2"/>
                </a:solidFill>
              </a:defRPr>
            </a:lvl1pPr>
          </a:lstStyle>
          <a:p>
            <a:endParaRPr lang="en-US"/>
          </a:p>
        </p:txBody>
      </p:sp>
      <p:sp>
        <p:nvSpPr>
          <p:cNvPr id="41" name="Picture Placeholder 2"/>
          <p:cNvSpPr>
            <a:spLocks noGrp="1"/>
          </p:cNvSpPr>
          <p:nvPr>
            <p:ph type="pic" sz="quarter" idx="22"/>
          </p:nvPr>
        </p:nvSpPr>
        <p:spPr>
          <a:xfrm>
            <a:off x="9180550" y="3979333"/>
            <a:ext cx="3085769"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2_Portfolio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0" name="Picture Placeholder 2"/>
          <p:cNvSpPr>
            <a:spLocks noGrp="1"/>
          </p:cNvSpPr>
          <p:nvPr>
            <p:ph type="pic" sz="quarter" idx="15"/>
          </p:nvPr>
        </p:nvSpPr>
        <p:spPr>
          <a:xfrm>
            <a:off x="-76759" y="1811869"/>
            <a:ext cx="6171539" cy="4334928"/>
          </a:xfrm>
        </p:spPr>
        <p:txBody>
          <a:bodyPr anchor="ctr">
            <a:normAutofit/>
          </a:bodyPr>
          <a:lstStyle>
            <a:lvl1pPr algn="ctr">
              <a:defRPr sz="1200">
                <a:solidFill>
                  <a:schemeClr val="tx2"/>
                </a:solidFill>
              </a:defRPr>
            </a:lvl1pPr>
          </a:lstStyle>
          <a:p>
            <a:endParaRPr lang="en-US"/>
          </a:p>
        </p:txBody>
      </p:sp>
      <p:sp>
        <p:nvSpPr>
          <p:cNvPr id="37" name="Picture Placeholder 2"/>
          <p:cNvSpPr>
            <a:spLocks noGrp="1"/>
          </p:cNvSpPr>
          <p:nvPr>
            <p:ph type="pic" sz="quarter" idx="18"/>
          </p:nvPr>
        </p:nvSpPr>
        <p:spPr>
          <a:xfrm>
            <a:off x="9180550" y="1811869"/>
            <a:ext cx="3085769" cy="2167464"/>
          </a:xfrm>
        </p:spPr>
        <p:txBody>
          <a:bodyPr anchor="ctr">
            <a:normAutofit/>
          </a:bodyPr>
          <a:lstStyle>
            <a:lvl1pPr algn="ctr">
              <a:defRPr sz="1200">
                <a:solidFill>
                  <a:schemeClr val="tx2"/>
                </a:solidFill>
              </a:defRPr>
            </a:lvl1pPr>
          </a:lstStyle>
          <a:p>
            <a:endParaRPr lang="en-US"/>
          </a:p>
        </p:txBody>
      </p:sp>
      <p:sp>
        <p:nvSpPr>
          <p:cNvPr id="40" name="Picture Placeholder 2"/>
          <p:cNvSpPr>
            <a:spLocks noGrp="1"/>
          </p:cNvSpPr>
          <p:nvPr>
            <p:ph type="pic" sz="quarter" idx="21"/>
          </p:nvPr>
        </p:nvSpPr>
        <p:spPr>
          <a:xfrm>
            <a:off x="6094781" y="3979333"/>
            <a:ext cx="3085769" cy="2167464"/>
          </a:xfrm>
        </p:spPr>
        <p:txBody>
          <a:bodyPr anchor="ctr">
            <a:normAutofit/>
          </a:bodyPr>
          <a:lstStyle>
            <a:lvl1pPr algn="ctr">
              <a:defRPr sz="1200">
                <a:solidFill>
                  <a:schemeClr val="tx2"/>
                </a:solidFill>
              </a:defRPr>
            </a:lvl1pPr>
          </a:lstStyle>
          <a:p>
            <a:endParaRPr lang="en-US"/>
          </a:p>
        </p:txBody>
      </p:sp>
      <p:sp>
        <p:nvSpPr>
          <p:cNvPr id="41" name="Picture Placeholder 2"/>
          <p:cNvSpPr>
            <a:spLocks noGrp="1"/>
          </p:cNvSpPr>
          <p:nvPr>
            <p:ph type="pic" sz="quarter" idx="22"/>
          </p:nvPr>
        </p:nvSpPr>
        <p:spPr>
          <a:xfrm>
            <a:off x="9180550" y="3979333"/>
            <a:ext cx="3085769"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Objective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13355" y="3865944"/>
            <a:ext cx="10777887"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2_Portfolio 7">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20"/>
          </p:nvPr>
        </p:nvSpPr>
        <p:spPr>
          <a:xfrm>
            <a:off x="8115089" y="1811870"/>
            <a:ext cx="3376155" cy="2930252"/>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713357" y="1811870"/>
            <a:ext cx="3376155" cy="2930252"/>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22"/>
          </p:nvPr>
        </p:nvSpPr>
        <p:spPr>
          <a:xfrm>
            <a:off x="4414223" y="1811870"/>
            <a:ext cx="3376155" cy="2930252"/>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2_Portfolio 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9" y="1811869"/>
            <a:ext cx="2444512" cy="4334928"/>
          </a:xfrm>
        </p:spPr>
        <p:txBody>
          <a:bodyPr anchor="ctr">
            <a:normAutofit/>
          </a:bodyPr>
          <a:lstStyle>
            <a:lvl1pPr algn="ctr">
              <a:defRPr sz="1200">
                <a:solidFill>
                  <a:schemeClr val="tx2"/>
                </a:solidFill>
              </a:defRPr>
            </a:lvl1pPr>
          </a:lstStyle>
          <a:p>
            <a:endParaRPr lang="en-US"/>
          </a:p>
        </p:txBody>
      </p:sp>
      <p:sp>
        <p:nvSpPr>
          <p:cNvPr id="33" name="Picture Placeholder 2"/>
          <p:cNvSpPr>
            <a:spLocks noGrp="1"/>
          </p:cNvSpPr>
          <p:nvPr>
            <p:ph type="pic" sz="quarter" idx="22"/>
          </p:nvPr>
        </p:nvSpPr>
        <p:spPr>
          <a:xfrm>
            <a:off x="9048055" y="1811869"/>
            <a:ext cx="2444512" cy="4334928"/>
          </a:xfrm>
        </p:spPr>
        <p:txBody>
          <a:bodyPr anchor="ctr">
            <a:normAutofit/>
          </a:bodyPr>
          <a:lstStyle>
            <a:lvl1pPr algn="ctr">
              <a:defRPr sz="1200">
                <a:solidFill>
                  <a:schemeClr val="tx2"/>
                </a:solidFill>
              </a:defRPr>
            </a:lvl1pPr>
          </a:lstStyle>
          <a:p>
            <a:endParaRPr lang="en-US"/>
          </a:p>
        </p:txBody>
      </p:sp>
      <p:sp>
        <p:nvSpPr>
          <p:cNvPr id="34" name="Picture Placeholder 2"/>
          <p:cNvSpPr>
            <a:spLocks noGrp="1"/>
          </p:cNvSpPr>
          <p:nvPr>
            <p:ph type="pic" sz="quarter" idx="23"/>
          </p:nvPr>
        </p:nvSpPr>
        <p:spPr>
          <a:xfrm>
            <a:off x="6269823" y="1811869"/>
            <a:ext cx="2444512" cy="4334928"/>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24"/>
          </p:nvPr>
        </p:nvSpPr>
        <p:spPr>
          <a:xfrm>
            <a:off x="3491591" y="1811869"/>
            <a:ext cx="2444512" cy="433492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2_Portfolio 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8" y="1811870"/>
            <a:ext cx="3454607" cy="2058383"/>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2"/>
          </p:nvPr>
        </p:nvSpPr>
        <p:spPr>
          <a:xfrm>
            <a:off x="8037961" y="1811870"/>
            <a:ext cx="3454607" cy="2058383"/>
          </a:xfrm>
        </p:spPr>
        <p:txBody>
          <a:bodyPr anchor="ctr">
            <a:normAutofit/>
          </a:bodyPr>
          <a:lstStyle>
            <a:lvl1pPr algn="ctr">
              <a:defRPr sz="1200">
                <a:solidFill>
                  <a:schemeClr val="tx2"/>
                </a:solidFill>
              </a:defRPr>
            </a:lvl1pPr>
          </a:lstStyle>
          <a:p>
            <a:endParaRPr lang="en-US"/>
          </a:p>
        </p:txBody>
      </p:sp>
      <p:sp>
        <p:nvSpPr>
          <p:cNvPr id="28" name="Picture Placeholder 2"/>
          <p:cNvSpPr>
            <a:spLocks noGrp="1"/>
          </p:cNvSpPr>
          <p:nvPr>
            <p:ph type="pic" sz="quarter" idx="23"/>
          </p:nvPr>
        </p:nvSpPr>
        <p:spPr>
          <a:xfrm>
            <a:off x="4375658" y="1811870"/>
            <a:ext cx="3454607" cy="2058383"/>
          </a:xfrm>
        </p:spPr>
        <p:txBody>
          <a:bodyPr anchor="ctr">
            <a:normAutofit/>
          </a:bodyPr>
          <a:lstStyle>
            <a:lvl1pPr algn="ctr">
              <a:defRPr sz="1200">
                <a:solidFill>
                  <a:schemeClr val="tx2"/>
                </a:solidFill>
              </a:defRPr>
            </a:lvl1pPr>
          </a:lstStyle>
          <a:p>
            <a:endParaRPr lang="en-US"/>
          </a:p>
        </p:txBody>
      </p:sp>
      <p:sp>
        <p:nvSpPr>
          <p:cNvPr id="29" name="Picture Placeholder 2"/>
          <p:cNvSpPr>
            <a:spLocks noGrp="1"/>
          </p:cNvSpPr>
          <p:nvPr>
            <p:ph type="pic" sz="quarter" idx="24"/>
          </p:nvPr>
        </p:nvSpPr>
        <p:spPr>
          <a:xfrm>
            <a:off x="713358" y="4087237"/>
            <a:ext cx="3454607" cy="2058383"/>
          </a:xfrm>
        </p:spPr>
        <p:txBody>
          <a:bodyPr anchor="ctr">
            <a:normAutofit/>
          </a:bodyPr>
          <a:lstStyle>
            <a:lvl1pPr algn="ctr">
              <a:defRPr sz="1200">
                <a:solidFill>
                  <a:schemeClr val="tx2"/>
                </a:solidFill>
              </a:defRPr>
            </a:lvl1pPr>
          </a:lstStyle>
          <a:p>
            <a:endParaRPr lang="en-US"/>
          </a:p>
        </p:txBody>
      </p:sp>
      <p:sp>
        <p:nvSpPr>
          <p:cNvPr id="30" name="Picture Placeholder 2"/>
          <p:cNvSpPr>
            <a:spLocks noGrp="1"/>
          </p:cNvSpPr>
          <p:nvPr>
            <p:ph type="pic" sz="quarter" idx="25"/>
          </p:nvPr>
        </p:nvSpPr>
        <p:spPr>
          <a:xfrm>
            <a:off x="8037961" y="4087237"/>
            <a:ext cx="3454607" cy="2058383"/>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6"/>
          </p:nvPr>
        </p:nvSpPr>
        <p:spPr>
          <a:xfrm>
            <a:off x="4375658" y="4087237"/>
            <a:ext cx="3454607" cy="205838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2_Portfolio 10">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7" y="1811868"/>
            <a:ext cx="2593371" cy="4333749"/>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2"/>
          </p:nvPr>
        </p:nvSpPr>
        <p:spPr>
          <a:xfrm>
            <a:off x="6093433" y="1811870"/>
            <a:ext cx="5399135" cy="2972783"/>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27"/>
          </p:nvPr>
        </p:nvSpPr>
        <p:spPr>
          <a:xfrm>
            <a:off x="3403393" y="1811868"/>
            <a:ext cx="2593371" cy="433374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2_Portfolio 1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8" y="1811870"/>
            <a:ext cx="10777885" cy="2835308"/>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25"/>
          </p:nvPr>
        </p:nvSpPr>
        <p:spPr>
          <a:xfrm>
            <a:off x="713359" y="4718492"/>
            <a:ext cx="1604540" cy="1428304"/>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26"/>
          </p:nvPr>
        </p:nvSpPr>
        <p:spPr>
          <a:xfrm>
            <a:off x="2393303" y="4718492"/>
            <a:ext cx="1604540" cy="1428304"/>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27"/>
          </p:nvPr>
        </p:nvSpPr>
        <p:spPr>
          <a:xfrm>
            <a:off x="4073247" y="4718492"/>
            <a:ext cx="1604540" cy="1428304"/>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28"/>
          </p:nvPr>
        </p:nvSpPr>
        <p:spPr>
          <a:xfrm>
            <a:off x="5753191" y="4718492"/>
            <a:ext cx="1604540" cy="142830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2_Portfolio 1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3" name="Picture Placeholder 2"/>
          <p:cNvSpPr>
            <a:spLocks noGrp="1"/>
          </p:cNvSpPr>
          <p:nvPr>
            <p:ph type="pic" sz="quarter" idx="21"/>
          </p:nvPr>
        </p:nvSpPr>
        <p:spPr>
          <a:xfrm>
            <a:off x="713359" y="2727449"/>
            <a:ext cx="2444512" cy="2248591"/>
          </a:xfr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22"/>
          </p:nvPr>
        </p:nvSpPr>
        <p:spPr>
          <a:xfrm>
            <a:off x="9048055" y="2727449"/>
            <a:ext cx="2444512" cy="2248591"/>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23"/>
          </p:nvPr>
        </p:nvSpPr>
        <p:spPr>
          <a:xfrm>
            <a:off x="6269823" y="2727449"/>
            <a:ext cx="2444512" cy="2248591"/>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24"/>
          </p:nvPr>
        </p:nvSpPr>
        <p:spPr>
          <a:xfrm>
            <a:off x="3491591" y="2727449"/>
            <a:ext cx="2444512" cy="2248591"/>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2_Portfolio 1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4"/>
          </p:nvPr>
        </p:nvSpPr>
        <p:spPr>
          <a:xfrm>
            <a:off x="728013" y="2948621"/>
            <a:ext cx="6855411" cy="2769427"/>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2_Portfolio 1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6028319" y="2145275"/>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6"/>
          </p:nvPr>
        </p:nvSpPr>
        <p:spPr>
          <a:xfrm>
            <a:off x="7896187" y="2145275"/>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7"/>
          </p:nvPr>
        </p:nvSpPr>
        <p:spPr>
          <a:xfrm>
            <a:off x="9787531" y="2145275"/>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4"/>
          </p:nvPr>
        </p:nvSpPr>
        <p:spPr>
          <a:xfrm>
            <a:off x="-2677592" y="2160052"/>
            <a:ext cx="8386387" cy="3387904"/>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2_Isolated Photos-1">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950976"/>
            <a:ext cx="7946136" cy="4956048"/>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5669280" y="2029968"/>
            <a:ext cx="3310128" cy="4828032"/>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2_Isolated Photos-2">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0"/>
            <a:ext cx="12192000" cy="4352544"/>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0" y="118872"/>
            <a:ext cx="4059936" cy="4233672"/>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Objective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11575" y="1724628"/>
            <a:ext cx="6378843" cy="251346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483016" y="1724628"/>
            <a:ext cx="2615878"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2_Isolated Photos-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7196329" y="1170432"/>
            <a:ext cx="3877057" cy="568756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2_Isolated Photos-4">
    <p:spTree>
      <p:nvGrpSpPr>
        <p:cNvPr id="1" name=""/>
        <p:cNvGrpSpPr/>
        <p:nvPr/>
      </p:nvGrpSpPr>
      <p:grpSpPr>
        <a:xfrm>
          <a:off x="0" y="0"/>
          <a:ext cx="0" cy="0"/>
          <a:chOff x="0" y="0"/>
          <a:chExt cx="0" cy="0"/>
        </a:xfrm>
      </p:grpSpPr>
      <p:sp>
        <p:nvSpPr>
          <p:cNvPr id="11" name="Picture Placeholder 2"/>
          <p:cNvSpPr>
            <a:spLocks noGrp="1"/>
          </p:cNvSpPr>
          <p:nvPr>
            <p:ph type="pic" sz="quarter" idx="14"/>
          </p:nvPr>
        </p:nvSpPr>
        <p:spPr>
          <a:xfrm>
            <a:off x="-1008843" y="-12191"/>
            <a:ext cx="12018219" cy="6879336"/>
          </a:xfrm>
          <a:prstGeom prst="parallelogram">
            <a:avLst>
              <a:gd name="adj" fmla="val 91376"/>
            </a:avLst>
          </a:prstGeo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7059169" y="438912"/>
            <a:ext cx="4014216" cy="641908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2_Isolated Photos-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2" y="1874520"/>
            <a:ext cx="12191999" cy="3813048"/>
          </a:xfrm>
        </p:spPr>
        <p:txBody>
          <a:bodyPr anchor="ctr">
            <a:normAutofit/>
          </a:bodyPr>
          <a:lstStyle>
            <a:lvl1pPr algn="ctr">
              <a:defRPr sz="1200">
                <a:solidFill>
                  <a:schemeClr val="tx2"/>
                </a:solidFill>
              </a:defRPr>
            </a:lvl1pPr>
          </a:lstStyle>
          <a:p>
            <a:endParaRPr lang="en-US"/>
          </a:p>
        </p:txBody>
      </p:sp>
      <p:sp>
        <p:nvSpPr>
          <p:cNvPr id="17" name="Picture Placeholder 2"/>
          <p:cNvSpPr>
            <a:spLocks noGrp="1"/>
          </p:cNvSpPr>
          <p:nvPr>
            <p:ph type="pic" sz="quarter" idx="13"/>
          </p:nvPr>
        </p:nvSpPr>
        <p:spPr>
          <a:xfrm>
            <a:off x="1" y="0"/>
            <a:ext cx="4704081" cy="568756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2_Isolated Photos-6">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3779522" y="0"/>
            <a:ext cx="8412479" cy="6858000"/>
          </a:xfrm>
        </p:spPr>
        <p:txBody>
          <a:bodyPr anchor="ctr">
            <a:normAutofit/>
          </a:bodyPr>
          <a:lstStyle>
            <a:lvl1pPr algn="ctr">
              <a:defRPr sz="1200">
                <a:solidFill>
                  <a:schemeClr val="tx2"/>
                </a:solidFill>
              </a:defRPr>
            </a:lvl1pPr>
          </a:lstStyle>
          <a:p>
            <a:endParaRPr lang="en-US"/>
          </a:p>
        </p:txBody>
      </p:sp>
      <p:sp>
        <p:nvSpPr>
          <p:cNvPr id="11" name="Picture Placeholder 2"/>
          <p:cNvSpPr>
            <a:spLocks noGrp="1"/>
          </p:cNvSpPr>
          <p:nvPr>
            <p:ph type="pic" sz="quarter" idx="13"/>
          </p:nvPr>
        </p:nvSpPr>
        <p:spPr>
          <a:xfrm>
            <a:off x="1488441" y="508000"/>
            <a:ext cx="4602481" cy="6350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2_Isolated Photos-7">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1940559" y="0"/>
            <a:ext cx="3759203" cy="6858000"/>
          </a:xfrm>
        </p:spPr>
        <p:txBody>
          <a:bodyPr anchor="ctr">
            <a:normAutofit/>
          </a:bodyPr>
          <a:lstStyle>
            <a:lvl1pPr algn="ctr">
              <a:defRPr sz="1200">
                <a:solidFill>
                  <a:schemeClr val="tx2"/>
                </a:solidFill>
              </a:defRPr>
            </a:lvl1pPr>
          </a:lstStyle>
          <a:p>
            <a:endParaRPr lang="en-US"/>
          </a:p>
        </p:txBody>
      </p:sp>
      <p:sp>
        <p:nvSpPr>
          <p:cNvPr id="17" name="Picture Placeholder 2"/>
          <p:cNvSpPr>
            <a:spLocks noGrp="1"/>
          </p:cNvSpPr>
          <p:nvPr>
            <p:ph type="pic" sz="quarter" idx="14"/>
          </p:nvPr>
        </p:nvSpPr>
        <p:spPr>
          <a:xfrm>
            <a:off x="2153917" y="1290320"/>
            <a:ext cx="3332483" cy="556768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2_Isolated Photos-8">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20320" y="2560320"/>
            <a:ext cx="12222479" cy="3769360"/>
          </a:xfrm>
        </p:spPr>
        <p:txBody>
          <a:bodyPr anchor="ctr">
            <a:normAutofit/>
          </a:bodyPr>
          <a:lstStyle>
            <a:lvl1pPr algn="ctr">
              <a:defRPr sz="1200">
                <a:solidFill>
                  <a:schemeClr val="tx2"/>
                </a:solidFill>
              </a:defRPr>
            </a:lvl1pPr>
          </a:lstStyle>
          <a:p>
            <a:endParaRPr lang="en-US"/>
          </a:p>
        </p:txBody>
      </p:sp>
      <p:sp>
        <p:nvSpPr>
          <p:cNvPr id="14" name="Picture Placeholder 2"/>
          <p:cNvSpPr>
            <a:spLocks noGrp="1"/>
          </p:cNvSpPr>
          <p:nvPr>
            <p:ph type="pic" sz="quarter" idx="14"/>
          </p:nvPr>
        </p:nvSpPr>
        <p:spPr>
          <a:xfrm>
            <a:off x="5947089" y="487680"/>
            <a:ext cx="6255073" cy="5842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5"/>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2_Isolated Vector People 1">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950976"/>
            <a:ext cx="7946136" cy="4956048"/>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2_Isolated Vector People 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2" y="1874520"/>
            <a:ext cx="12191999" cy="381304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2_Isolated Vector People 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3779522" y="0"/>
            <a:ext cx="8412479" cy="6858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2_Isolated Vector People 4">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1940559" y="0"/>
            <a:ext cx="3759203" cy="68580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About Us">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
        <p:nvSpPr>
          <p:cNvPr id="4" name="Picture Placeholder 2"/>
          <p:cNvSpPr>
            <a:spLocks noGrp="1"/>
          </p:cNvSpPr>
          <p:nvPr>
            <p:ph type="pic" sz="quarter" idx="11"/>
          </p:nvPr>
        </p:nvSpPr>
        <p:spPr>
          <a:xfrm>
            <a:off x="6368716" y="1219200"/>
            <a:ext cx="5823285" cy="563880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2_Isolated Vector People 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20320" y="2560320"/>
            <a:ext cx="12222479" cy="376936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5"/>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2_Mockup 1">
    <p:spTree>
      <p:nvGrpSpPr>
        <p:cNvPr id="1" name=""/>
        <p:cNvGrpSpPr/>
        <p:nvPr/>
      </p:nvGrpSpPr>
      <p:grpSpPr>
        <a:xfrm>
          <a:off x="0" y="0"/>
          <a:ext cx="0" cy="0"/>
          <a:chOff x="0" y="0"/>
          <a:chExt cx="0" cy="0"/>
        </a:xfrm>
      </p:grpSpPr>
      <p:sp>
        <p:nvSpPr>
          <p:cNvPr id="21" name="Picture Placeholder 2"/>
          <p:cNvSpPr>
            <a:spLocks noGrp="1"/>
          </p:cNvSpPr>
          <p:nvPr>
            <p:ph type="pic" sz="quarter" idx="21"/>
          </p:nvPr>
        </p:nvSpPr>
        <p:spPr>
          <a:xfrm>
            <a:off x="7407797" y="2602246"/>
            <a:ext cx="3964739" cy="321982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2_Mokcup 2">
    <p:spTree>
      <p:nvGrpSpPr>
        <p:cNvPr id="1" name=""/>
        <p:cNvGrpSpPr/>
        <p:nvPr/>
      </p:nvGrpSpPr>
      <p:grpSpPr>
        <a:xfrm>
          <a:off x="0" y="0"/>
          <a:ext cx="0" cy="0"/>
          <a:chOff x="0" y="0"/>
          <a:chExt cx="0" cy="0"/>
        </a:xfrm>
      </p:grpSpPr>
      <p:sp>
        <p:nvSpPr>
          <p:cNvPr id="114" name="Picture Placeholder 2"/>
          <p:cNvSpPr>
            <a:spLocks noGrp="1"/>
          </p:cNvSpPr>
          <p:nvPr>
            <p:ph type="pic" sz="quarter" idx="22"/>
          </p:nvPr>
        </p:nvSpPr>
        <p:spPr>
          <a:xfrm>
            <a:off x="7619999" y="2491877"/>
            <a:ext cx="3699311" cy="2091699"/>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550623" y="2141621"/>
            <a:ext cx="5151643" cy="244195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2_Mockup 3">
    <p:spTree>
      <p:nvGrpSpPr>
        <p:cNvPr id="1" name=""/>
        <p:cNvGrpSpPr/>
        <p:nvPr/>
      </p:nvGrpSpPr>
      <p:grpSpPr>
        <a:xfrm>
          <a:off x="0" y="0"/>
          <a:ext cx="0" cy="0"/>
          <a:chOff x="0" y="0"/>
          <a:chExt cx="0" cy="0"/>
        </a:xfrm>
      </p:grpSpPr>
      <p:sp>
        <p:nvSpPr>
          <p:cNvPr id="109" name="Picture Placeholder 2"/>
          <p:cNvSpPr>
            <a:spLocks noGrp="1"/>
          </p:cNvSpPr>
          <p:nvPr>
            <p:ph type="pic" sz="quarter" idx="23"/>
          </p:nvPr>
        </p:nvSpPr>
        <p:spPr>
          <a:xfrm>
            <a:off x="1816659" y="2354126"/>
            <a:ext cx="4472419" cy="2689215"/>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3678698" y="2354127"/>
            <a:ext cx="4853959" cy="287775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08" name="Picture Placeholder 2"/>
          <p:cNvSpPr>
            <a:spLocks noGrp="1"/>
          </p:cNvSpPr>
          <p:nvPr>
            <p:ph type="pic" sz="quarter" idx="22"/>
          </p:nvPr>
        </p:nvSpPr>
        <p:spPr>
          <a:xfrm>
            <a:off x="5898465" y="2354126"/>
            <a:ext cx="4472419" cy="268921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2_Mockup 4">
    <p:spTree>
      <p:nvGrpSpPr>
        <p:cNvPr id="1" name=""/>
        <p:cNvGrpSpPr/>
        <p:nvPr/>
      </p:nvGrpSpPr>
      <p:grpSpPr>
        <a:xfrm>
          <a:off x="0" y="0"/>
          <a:ext cx="0" cy="0"/>
          <a:chOff x="0" y="0"/>
          <a:chExt cx="0" cy="0"/>
        </a:xfrm>
      </p:grpSpPr>
      <p:sp>
        <p:nvSpPr>
          <p:cNvPr id="114" name="Picture Placeholder 2"/>
          <p:cNvSpPr>
            <a:spLocks noGrp="1"/>
          </p:cNvSpPr>
          <p:nvPr>
            <p:ph type="pic" sz="quarter" idx="22"/>
          </p:nvPr>
        </p:nvSpPr>
        <p:spPr>
          <a:xfrm>
            <a:off x="9243205" y="1682151"/>
            <a:ext cx="1962511" cy="3441941"/>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358334" y="1570008"/>
            <a:ext cx="2078967" cy="3652232"/>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2_Mockup 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1672955" y="1413386"/>
            <a:ext cx="2388407" cy="422739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2_Mockup 6">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2708824" y="1749357"/>
            <a:ext cx="1980053" cy="3455161"/>
          </a:xfrm>
        </p:spPr>
        <p:txBody>
          <a:bodyPr anchor="ctr">
            <a:normAutofit/>
          </a:bodyPr>
          <a:lstStyle>
            <a:lvl1pPr algn="ctr">
              <a:defRPr sz="1200">
                <a:solidFill>
                  <a:schemeClr val="tx2"/>
                </a:solidFill>
              </a:defRPr>
            </a:lvl1pPr>
          </a:lstStyle>
          <a:p>
            <a:endParaRPr lang="en-US"/>
          </a:p>
        </p:txBody>
      </p:sp>
      <p:sp>
        <p:nvSpPr>
          <p:cNvPr id="92" name="Picture Placeholder 2"/>
          <p:cNvSpPr>
            <a:spLocks noGrp="1"/>
          </p:cNvSpPr>
          <p:nvPr>
            <p:ph type="pic" sz="quarter" idx="22"/>
          </p:nvPr>
        </p:nvSpPr>
        <p:spPr>
          <a:xfrm>
            <a:off x="4503248" y="1828800"/>
            <a:ext cx="1883800" cy="3272589"/>
          </a:xfrm>
        </p:spPr>
        <p:txBody>
          <a:bodyPr anchor="ctr">
            <a:normAutofit/>
          </a:bodyPr>
          <a:lstStyle>
            <a:lvl1pPr algn="ctr">
              <a:defRPr sz="1200">
                <a:solidFill>
                  <a:schemeClr val="tx2"/>
                </a:solidFill>
              </a:defRPr>
            </a:lvl1pPr>
          </a:lstStyle>
          <a:p>
            <a:endParaRPr lang="en-US"/>
          </a:p>
        </p:txBody>
      </p:sp>
      <p:sp>
        <p:nvSpPr>
          <p:cNvPr id="93" name="Picture Placeholder 2"/>
          <p:cNvSpPr>
            <a:spLocks noGrp="1"/>
          </p:cNvSpPr>
          <p:nvPr>
            <p:ph type="pic" sz="quarter" idx="23"/>
          </p:nvPr>
        </p:nvSpPr>
        <p:spPr>
          <a:xfrm>
            <a:off x="996903" y="1828800"/>
            <a:ext cx="1883800" cy="327258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2_Mockup 7">
    <p:spTree>
      <p:nvGrpSpPr>
        <p:cNvPr id="1" name=""/>
        <p:cNvGrpSpPr/>
        <p:nvPr/>
      </p:nvGrpSpPr>
      <p:grpSpPr>
        <a:xfrm>
          <a:off x="0" y="0"/>
          <a:ext cx="0" cy="0"/>
          <a:chOff x="0" y="0"/>
          <a:chExt cx="0" cy="0"/>
        </a:xfrm>
      </p:grpSpPr>
      <p:sp>
        <p:nvSpPr>
          <p:cNvPr id="93" name="Picture Placeholder 2"/>
          <p:cNvSpPr>
            <a:spLocks noGrp="1"/>
          </p:cNvSpPr>
          <p:nvPr>
            <p:ph type="pic" sz="quarter" idx="23"/>
          </p:nvPr>
        </p:nvSpPr>
        <p:spPr>
          <a:xfrm>
            <a:off x="-8172" y="2"/>
            <a:ext cx="12200171" cy="4963319"/>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68" name="Picture Placeholder 2"/>
          <p:cNvSpPr>
            <a:spLocks noGrp="1"/>
          </p:cNvSpPr>
          <p:nvPr>
            <p:ph type="pic" sz="quarter" idx="24"/>
          </p:nvPr>
        </p:nvSpPr>
        <p:spPr>
          <a:xfrm>
            <a:off x="4181865" y="1851950"/>
            <a:ext cx="1767523" cy="3113591"/>
          </a:xfrm>
        </p:spPr>
        <p:txBody>
          <a:bodyPr anchor="ctr">
            <a:normAutofit/>
          </a:bodyPr>
          <a:lstStyle>
            <a:lvl1pPr algn="ctr">
              <a:defRPr sz="1200">
                <a:solidFill>
                  <a:schemeClr val="tx2"/>
                </a:solidFill>
              </a:defRPr>
            </a:lvl1pPr>
          </a:lstStyle>
          <a:p>
            <a:endParaRPr lang="en-US"/>
          </a:p>
        </p:txBody>
      </p:sp>
      <p:sp>
        <p:nvSpPr>
          <p:cNvPr id="69" name="Picture Placeholder 2"/>
          <p:cNvSpPr>
            <a:spLocks noGrp="1"/>
          </p:cNvSpPr>
          <p:nvPr>
            <p:ph type="pic" sz="quarter" idx="25"/>
          </p:nvPr>
        </p:nvSpPr>
        <p:spPr>
          <a:xfrm>
            <a:off x="5000265" y="1458410"/>
            <a:ext cx="2187615" cy="3842796"/>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2_Mockup 8">
    <p:spTree>
      <p:nvGrpSpPr>
        <p:cNvPr id="1" name=""/>
        <p:cNvGrpSpPr/>
        <p:nvPr/>
      </p:nvGrpSpPr>
      <p:grpSpPr>
        <a:xfrm>
          <a:off x="0" y="0"/>
          <a:ext cx="0" cy="0"/>
          <a:chOff x="0" y="0"/>
          <a:chExt cx="0" cy="0"/>
        </a:xfrm>
      </p:grpSpPr>
      <p:sp>
        <p:nvSpPr>
          <p:cNvPr id="93" name="Picture Placeholder 2"/>
          <p:cNvSpPr>
            <a:spLocks noGrp="1"/>
          </p:cNvSpPr>
          <p:nvPr>
            <p:ph type="pic" sz="quarter" idx="23"/>
          </p:nvPr>
        </p:nvSpPr>
        <p:spPr>
          <a:xfrm>
            <a:off x="-8172" y="1"/>
            <a:ext cx="12200171" cy="3981691"/>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68" name="Picture Placeholder 2"/>
          <p:cNvSpPr>
            <a:spLocks noGrp="1"/>
          </p:cNvSpPr>
          <p:nvPr>
            <p:ph type="pic" sz="quarter" idx="24"/>
          </p:nvPr>
        </p:nvSpPr>
        <p:spPr>
          <a:xfrm rot="21032442">
            <a:off x="7013975" y="1505221"/>
            <a:ext cx="2211333" cy="3841771"/>
          </a:xfrm>
        </p:spPr>
        <p:txBody>
          <a:bodyPr anchor="ctr">
            <a:normAutofit/>
          </a:bodyPr>
          <a:lstStyle>
            <a:lvl1pPr algn="ctr">
              <a:defRPr sz="1200">
                <a:solidFill>
                  <a:schemeClr val="tx2"/>
                </a:solidFill>
              </a:defRPr>
            </a:lvl1pPr>
          </a:lstStyle>
          <a:p>
            <a:endParaRPr lang="en-US"/>
          </a:p>
        </p:txBody>
      </p:sp>
      <p:sp>
        <p:nvSpPr>
          <p:cNvPr id="69" name="Picture Placeholder 2"/>
          <p:cNvSpPr>
            <a:spLocks noGrp="1"/>
          </p:cNvSpPr>
          <p:nvPr>
            <p:ph type="pic" sz="quarter" idx="25"/>
          </p:nvPr>
        </p:nvSpPr>
        <p:spPr>
          <a:xfrm rot="777804">
            <a:off x="8800941" y="1928128"/>
            <a:ext cx="2120683" cy="375374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2_Mockup 9">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6505321" y="1529437"/>
            <a:ext cx="2025221" cy="34708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About U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11575" y="1724628"/>
            <a:ext cx="12203575"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2_Mockup 10">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3104658" y="1607853"/>
            <a:ext cx="2843063" cy="3705552"/>
          </a:xfr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22"/>
          </p:nvPr>
        </p:nvSpPr>
        <p:spPr>
          <a:xfrm>
            <a:off x="1457091" y="1731422"/>
            <a:ext cx="2670067" cy="345841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2_Mockup 1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608338" y="1465613"/>
            <a:ext cx="2971023" cy="391918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2_Mockup 1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6958582" y="1255538"/>
            <a:ext cx="2945815" cy="391460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2_Mockup 1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215381" y="1428258"/>
            <a:ext cx="2622299" cy="350950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2_Mockup 1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08" name="Picture Placeholder 2"/>
          <p:cNvSpPr>
            <a:spLocks noGrp="1"/>
          </p:cNvSpPr>
          <p:nvPr>
            <p:ph type="pic" sz="quarter" idx="22"/>
          </p:nvPr>
        </p:nvSpPr>
        <p:spPr>
          <a:xfrm>
            <a:off x="7117666" y="3481885"/>
            <a:ext cx="3143935" cy="1974035"/>
          </a:xfrm>
        </p:spPr>
        <p:txBody>
          <a:bodyPr anchor="ctr">
            <a:normAutofit/>
          </a:bodyPr>
          <a:lstStyle>
            <a:lvl1pPr algn="ctr">
              <a:defRPr sz="1200">
                <a:solidFill>
                  <a:schemeClr val="tx2"/>
                </a:solidFill>
              </a:defRPr>
            </a:lvl1pPr>
          </a:lstStyle>
          <a:p>
            <a:endParaRPr lang="en-US"/>
          </a:p>
        </p:txBody>
      </p:sp>
      <p:sp>
        <p:nvSpPr>
          <p:cNvPr id="94" name="Picture Placeholder 2"/>
          <p:cNvSpPr>
            <a:spLocks noGrp="1"/>
          </p:cNvSpPr>
          <p:nvPr>
            <p:ph type="pic" sz="quarter" idx="24"/>
          </p:nvPr>
        </p:nvSpPr>
        <p:spPr>
          <a:xfrm>
            <a:off x="1956386" y="3471725"/>
            <a:ext cx="3143935" cy="1974035"/>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3739658" y="2689405"/>
            <a:ext cx="4733783" cy="297987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2_Mockup 1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581141" y="1123458"/>
            <a:ext cx="4725419" cy="2971023"/>
          </a:xfrm>
        </p:spPr>
        <p:txBody>
          <a:bodyPr anchor="ctr">
            <a:normAutofit/>
          </a:bodyPr>
          <a:lstStyle>
            <a:lvl1pPr algn="ctr">
              <a:defRPr sz="1200">
                <a:solidFill>
                  <a:schemeClr val="tx2"/>
                </a:solidFill>
              </a:defRPr>
            </a:lvl1pPr>
          </a:lstStyle>
          <a:p>
            <a:endParaRPr lang="en-US"/>
          </a:p>
        </p:txBody>
      </p:sp>
      <p:sp>
        <p:nvSpPr>
          <p:cNvPr id="43" name="Picture Placeholder 2"/>
          <p:cNvSpPr>
            <a:spLocks noGrp="1"/>
          </p:cNvSpPr>
          <p:nvPr>
            <p:ph type="pic" sz="quarter" idx="22"/>
          </p:nvPr>
        </p:nvSpPr>
        <p:spPr>
          <a:xfrm>
            <a:off x="-20318" y="1487488"/>
            <a:ext cx="2353124" cy="221678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2_Mockup 1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1528123" y="2823545"/>
            <a:ext cx="3425843" cy="215356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2_Mockup 17">
    <p:spTree>
      <p:nvGrpSpPr>
        <p:cNvPr id="1" name=""/>
        <p:cNvGrpSpPr/>
        <p:nvPr/>
      </p:nvGrpSpPr>
      <p:grpSpPr>
        <a:xfrm>
          <a:off x="0" y="0"/>
          <a:ext cx="0" cy="0"/>
          <a:chOff x="0" y="0"/>
          <a:chExt cx="0" cy="0"/>
        </a:xfrm>
      </p:grpSpPr>
      <p:sp>
        <p:nvSpPr>
          <p:cNvPr id="14" name="Rectangle 13"/>
          <p:cNvSpPr/>
          <p:nvPr userDrawn="1"/>
        </p:nvSpPr>
        <p:spPr>
          <a:xfrm>
            <a:off x="-34724" y="-11575"/>
            <a:ext cx="8021256" cy="690429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chemeClr val="tx2">
                    <a:lumMod val="40000"/>
                    <a:lumOff val="60000"/>
                  </a:schemeClr>
                </a:solidFill>
                <a:latin typeface="Raleway" charset="0"/>
                <a:ea typeface="Raleway" charset="0"/>
                <a:cs typeface="Raleway" charset="0"/>
              </a:defRPr>
            </a:lvl1pPr>
          </a:lstStyle>
          <a:p>
            <a:r>
              <a:rPr lang="en-US" sz="1867" kern="0" smtClean="0">
                <a:solidFill>
                  <a:srgbClr val="64696E">
                    <a:lumMod val="40000"/>
                    <a:lumOff val="60000"/>
                  </a:srgbClr>
                </a:solidFill>
                <a:sym typeface="Arial"/>
              </a:rPr>
              <a:t>www.yourcompany.com</a:t>
            </a:r>
            <a:endParaRPr lang="en-US" sz="1867" kern="0" dirty="0">
              <a:solidFill>
                <a:srgbClr val="64696E">
                  <a:lumMod val="40000"/>
                  <a:lumOff val="60000"/>
                </a:srgbClr>
              </a:solidFill>
              <a:sym typeface="Arial"/>
            </a:endParaRPr>
          </a:p>
        </p:txBody>
      </p:sp>
      <p:sp>
        <p:nvSpPr>
          <p:cNvPr id="21" name="Picture Placeholder 2"/>
          <p:cNvSpPr>
            <a:spLocks noGrp="1"/>
          </p:cNvSpPr>
          <p:nvPr>
            <p:ph type="pic" sz="quarter" idx="21"/>
          </p:nvPr>
        </p:nvSpPr>
        <p:spPr>
          <a:xfrm>
            <a:off x="6467817" y="1516998"/>
            <a:ext cx="5789775" cy="363373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2_Mockup 1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4951807" y="2238755"/>
            <a:ext cx="3618035" cy="2056800"/>
          </a:xfrm>
        </p:spPr>
        <p:txBody>
          <a:bodyPr anchor="ctr">
            <a:normAutofit/>
          </a:bodyPr>
          <a:lstStyle>
            <a:lvl1pPr algn="ctr">
              <a:defRPr sz="1200">
                <a:solidFill>
                  <a:schemeClr val="tx2"/>
                </a:solidFill>
              </a:defRPr>
            </a:lvl1pPr>
          </a:lstStyle>
          <a:p>
            <a:endParaRPr lang="en-US"/>
          </a:p>
        </p:txBody>
      </p:sp>
      <p:sp>
        <p:nvSpPr>
          <p:cNvPr id="58" name="Picture Placeholder 2"/>
          <p:cNvSpPr>
            <a:spLocks noGrp="1"/>
          </p:cNvSpPr>
          <p:nvPr>
            <p:ph type="pic" sz="quarter" idx="25"/>
          </p:nvPr>
        </p:nvSpPr>
        <p:spPr>
          <a:xfrm>
            <a:off x="3877919" y="3823006"/>
            <a:ext cx="2629208" cy="167402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2_Mockup 1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1145353" y="2196225"/>
            <a:ext cx="4022073" cy="230134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General Page">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lvl1pPr>
              <a:defRPr>
                <a:solidFill>
                  <a:schemeClr val="tx2">
                    <a:lumMod val="20000"/>
                    <a:lumOff val="80000"/>
                  </a:schemeClr>
                </a:solidFill>
              </a:defRPr>
            </a:lvl1pPr>
          </a:lstStyle>
          <a:p>
            <a:fld id="{32C5FF11-DEB2-6A4C-B29A-BC46883118B8}" type="slidenum">
              <a:rPr lang="en-US" smtClean="0">
                <a:solidFill>
                  <a:srgbClr val="64696E">
                    <a:lumMod val="20000"/>
                    <a:lumOff val="80000"/>
                  </a:srgbClr>
                </a:solidFill>
              </a:rPr>
              <a:pPr/>
              <a:t>‹Nr.›</a:t>
            </a:fld>
            <a:endParaRPr lang="en-US" dirty="0">
              <a:solidFill>
                <a:srgbClr val="64696E">
                  <a:lumMod val="20000"/>
                  <a:lumOff val="80000"/>
                </a:srgbClr>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solidFill>
                  <a:schemeClr val="tx2">
                    <a:lumMod val="20000"/>
                    <a:lumOff val="80000"/>
                  </a:schemeClr>
                </a:solidFill>
                <a:latin typeface="Raleway" charset="0"/>
                <a:ea typeface="Raleway" charset="0"/>
                <a:cs typeface="Raleway" charset="0"/>
              </a:defRPr>
            </a:lvl1pPr>
          </a:lstStyle>
          <a:p>
            <a:r>
              <a:rPr lang="en-US" smtClean="0">
                <a:solidFill>
                  <a:srgbClr val="64696E">
                    <a:lumMod val="20000"/>
                    <a:lumOff val="80000"/>
                  </a:srgbClr>
                </a:solidFill>
              </a:rPr>
              <a:t>www.yourcompany.com</a:t>
            </a:r>
            <a:endParaRPr lang="en-US" dirty="0">
              <a:solidFill>
                <a:srgbClr val="64696E">
                  <a:lumMod val="20000"/>
                  <a:lumOff val="80000"/>
                </a:srgbClr>
              </a:solidFill>
            </a:endParaRPr>
          </a:p>
        </p:txBody>
      </p:sp>
      <p:sp>
        <p:nvSpPr>
          <p:cNvPr id="14" name="Picture Placeholder 2"/>
          <p:cNvSpPr>
            <a:spLocks noGrp="1"/>
          </p:cNvSpPr>
          <p:nvPr>
            <p:ph type="pic" sz="quarter" idx="14"/>
          </p:nvPr>
        </p:nvSpPr>
        <p:spPr>
          <a:xfrm>
            <a:off x="713356" y="1757681"/>
            <a:ext cx="2344804" cy="2344804"/>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963192" y="2810761"/>
            <a:ext cx="1500088" cy="1500088"/>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6"/>
          </p:nvPr>
        </p:nvSpPr>
        <p:spPr>
          <a:xfrm>
            <a:off x="4076470" y="3897881"/>
            <a:ext cx="1500088" cy="150008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2_Mockup 20">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576014" y="1355235"/>
            <a:ext cx="3088444" cy="176010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2_Mockup 2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5288499" y="1812435"/>
            <a:ext cx="3951195" cy="2249203"/>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8952614" y="2503552"/>
            <a:ext cx="2413591" cy="138796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2_Mockup 2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2261770" y="2302550"/>
            <a:ext cx="3501079" cy="2014271"/>
          </a:xfrm>
        </p:spPr>
        <p:txBody>
          <a:bodyPr anchor="ctr">
            <a:normAutofit/>
          </a:bodyPr>
          <a:lstStyle>
            <a:lvl1pPr algn="ctr">
              <a:defRPr sz="1200">
                <a:solidFill>
                  <a:schemeClr val="tx2"/>
                </a:solidFill>
              </a:defRPr>
            </a:lvl1pPr>
          </a:lstStyle>
          <a:p>
            <a:endParaRPr lang="en-US"/>
          </a:p>
        </p:txBody>
      </p:sp>
      <p:sp>
        <p:nvSpPr>
          <p:cNvPr id="96" name="Picture Placeholder 2"/>
          <p:cNvSpPr>
            <a:spLocks noGrp="1"/>
          </p:cNvSpPr>
          <p:nvPr>
            <p:ph type="pic" sz="quarter" idx="25"/>
          </p:nvPr>
        </p:nvSpPr>
        <p:spPr>
          <a:xfrm>
            <a:off x="4547771" y="3642251"/>
            <a:ext cx="2714267" cy="1705927"/>
          </a:xfrm>
        </p:spPr>
        <p:txBody>
          <a:bodyPr anchor="ctr">
            <a:normAutofit/>
          </a:bodyPr>
          <a:lstStyle>
            <a:lvl1pPr algn="ctr">
              <a:defRPr sz="1200">
                <a:solidFill>
                  <a:schemeClr val="tx2"/>
                </a:solidFill>
              </a:defRPr>
            </a:lvl1pPr>
          </a:lstStyle>
          <a:p>
            <a:endParaRPr lang="en-US"/>
          </a:p>
        </p:txBody>
      </p:sp>
      <p:sp>
        <p:nvSpPr>
          <p:cNvPr id="97" name="Picture Placeholder 2"/>
          <p:cNvSpPr>
            <a:spLocks noGrp="1"/>
          </p:cNvSpPr>
          <p:nvPr>
            <p:ph type="pic" sz="quarter" idx="26"/>
          </p:nvPr>
        </p:nvSpPr>
        <p:spPr>
          <a:xfrm>
            <a:off x="1581287" y="3737945"/>
            <a:ext cx="1268240" cy="1663396"/>
          </a:xfrm>
        </p:spPr>
        <p:txBody>
          <a:bodyPr anchor="ctr">
            <a:normAutofit/>
          </a:bodyPr>
          <a:lstStyle>
            <a:lvl1pPr algn="ctr">
              <a:defRPr sz="1200">
                <a:solidFill>
                  <a:schemeClr val="tx2"/>
                </a:solidFill>
              </a:defRPr>
            </a:lvl1pPr>
          </a:lstStyle>
          <a:p>
            <a:endParaRPr lang="en-US"/>
          </a:p>
        </p:txBody>
      </p:sp>
      <p:sp>
        <p:nvSpPr>
          <p:cNvPr id="98" name="Picture Placeholder 2"/>
          <p:cNvSpPr>
            <a:spLocks noGrp="1"/>
          </p:cNvSpPr>
          <p:nvPr>
            <p:ph type="pic" sz="quarter" idx="27"/>
          </p:nvPr>
        </p:nvSpPr>
        <p:spPr>
          <a:xfrm>
            <a:off x="1060329" y="4521153"/>
            <a:ext cx="639075" cy="1111896"/>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2_Mockup 2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6334979" y="1863234"/>
            <a:ext cx="4200941" cy="2637647"/>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4928756" y="3371203"/>
            <a:ext cx="2091805" cy="1576717"/>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6802780" y="3701900"/>
            <a:ext cx="885987" cy="1516872"/>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2_Mockup 24">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1706420" y="2409990"/>
            <a:ext cx="4194761" cy="2637647"/>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10184157" y="3701616"/>
            <a:ext cx="885987" cy="1539689"/>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7475456" y="3148553"/>
            <a:ext cx="1593131" cy="210494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2_Mockup 2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7133" y="1297628"/>
            <a:ext cx="3846135" cy="3519469"/>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5461329" y="3720468"/>
            <a:ext cx="1184569" cy="2048736"/>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2102178" y="3657602"/>
            <a:ext cx="2780908" cy="2092751"/>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2_Calendar Info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8488948" y="2499318"/>
            <a:ext cx="3814941" cy="274401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2_Product Schedule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2468882" y="2194561"/>
            <a:ext cx="2113279" cy="2113279"/>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7609842" y="4064001"/>
            <a:ext cx="1788159" cy="1788159"/>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2_Product Schedule 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userDrawn="1">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userDrawn="1">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userDrawn="1">
            <p:ph type="pic" sz="quarter" idx="15"/>
          </p:nvPr>
        </p:nvSpPr>
        <p:spPr>
          <a:xfrm>
            <a:off x="2499362" y="2570482"/>
            <a:ext cx="2113279" cy="2113279"/>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userDrawn="1">
            <p:ph type="pic" sz="quarter" idx="16"/>
          </p:nvPr>
        </p:nvSpPr>
        <p:spPr>
          <a:xfrm>
            <a:off x="7403258" y="4135121"/>
            <a:ext cx="1788159" cy="1788159"/>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7"/>
          </p:nvPr>
        </p:nvSpPr>
        <p:spPr>
          <a:xfrm>
            <a:off x="7233922" y="1097282"/>
            <a:ext cx="2113279" cy="2113279"/>
          </a:xfrm>
          <a:prstGeom prst="ellipse">
            <a:avLst/>
          </a:prstGeo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8"/>
          </p:nvPr>
        </p:nvSpPr>
        <p:spPr>
          <a:xfrm>
            <a:off x="3376512" y="230295"/>
            <a:ext cx="1083728" cy="108372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2_Product Schedule 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userDrawn="1">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userDrawn="1">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userDrawn="1">
            <p:ph type="pic" sz="quarter" idx="15"/>
          </p:nvPr>
        </p:nvSpPr>
        <p:spPr>
          <a:xfrm>
            <a:off x="1931975" y="2204722"/>
            <a:ext cx="1747519" cy="1747519"/>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7"/>
          </p:nvPr>
        </p:nvSpPr>
        <p:spPr>
          <a:xfrm>
            <a:off x="7648905" y="274320"/>
            <a:ext cx="1686560" cy="168656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Timeline 0">
    <p:spTree>
      <p:nvGrpSpPr>
        <p:cNvPr id="1" name=""/>
        <p:cNvGrpSpPr/>
        <p:nvPr/>
      </p:nvGrpSpPr>
      <p:grpSpPr>
        <a:xfrm>
          <a:off x="0" y="0"/>
          <a:ext cx="0" cy="0"/>
          <a:chOff x="0" y="0"/>
          <a:chExt cx="0" cy="0"/>
        </a:xfrm>
      </p:grpSpPr>
      <p:sp>
        <p:nvSpPr>
          <p:cNvPr id="18" name="Picture Placeholder 2"/>
          <p:cNvSpPr>
            <a:spLocks noGrp="1"/>
          </p:cNvSpPr>
          <p:nvPr>
            <p:ph type="pic" sz="quarter" idx="14"/>
          </p:nvPr>
        </p:nvSpPr>
        <p:spPr>
          <a:xfrm>
            <a:off x="-939419" y="-2433918"/>
            <a:ext cx="14028516" cy="6913320"/>
          </a:xfrm>
          <a:prstGeom prst="ellipse">
            <a:avLst/>
          </a:prstGeo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2_Product Schedule 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162558" y="1838960"/>
            <a:ext cx="4104639" cy="4104639"/>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2_Product Schedule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5222240" y="3080229"/>
            <a:ext cx="1747520" cy="174752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2_Product Schedule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3" name="Picture Placeholder 2"/>
          <p:cNvSpPr>
            <a:spLocks noGrp="1"/>
          </p:cNvSpPr>
          <p:nvPr>
            <p:ph type="pic" sz="quarter" idx="24"/>
          </p:nvPr>
        </p:nvSpPr>
        <p:spPr>
          <a:xfrm>
            <a:off x="802641" y="1979881"/>
            <a:ext cx="2915920" cy="2358871"/>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25"/>
          </p:nvPr>
        </p:nvSpPr>
        <p:spPr>
          <a:xfrm>
            <a:off x="802641" y="4391351"/>
            <a:ext cx="2915920" cy="1806251"/>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26"/>
          </p:nvPr>
        </p:nvSpPr>
        <p:spPr>
          <a:xfrm>
            <a:off x="3769360" y="1979881"/>
            <a:ext cx="2631441" cy="4217721"/>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7"/>
          </p:nvPr>
        </p:nvSpPr>
        <p:spPr>
          <a:xfrm>
            <a:off x="6450893" y="1979881"/>
            <a:ext cx="2606041" cy="1911401"/>
          </a:xfrm>
        </p:spPr>
        <p:txBody>
          <a:bodyPr anchor="ctr">
            <a:normAutofit/>
          </a:bodyPr>
          <a:lstStyle>
            <a:lvl1pPr algn="ctr">
              <a:defRPr sz="1200">
                <a:solidFill>
                  <a:schemeClr val="tx2"/>
                </a:solidFill>
              </a:defRPr>
            </a:lvl1pPr>
          </a:lstStyle>
          <a:p>
            <a:endParaRPr lang="en-US"/>
          </a:p>
        </p:txBody>
      </p:sp>
      <p:sp>
        <p:nvSpPr>
          <p:cNvPr id="28" name="Picture Placeholder 2"/>
          <p:cNvSpPr>
            <a:spLocks noGrp="1"/>
          </p:cNvSpPr>
          <p:nvPr>
            <p:ph type="pic" sz="quarter" idx="28"/>
          </p:nvPr>
        </p:nvSpPr>
        <p:spPr>
          <a:xfrm>
            <a:off x="9113521" y="1979881"/>
            <a:ext cx="2377723" cy="1911401"/>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2_Product Schedule 7">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0" y="1655178"/>
            <a:ext cx="12222867" cy="254643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3" name="Picture Placeholder 2"/>
          <p:cNvSpPr>
            <a:spLocks noGrp="1"/>
          </p:cNvSpPr>
          <p:nvPr>
            <p:ph type="pic" sz="quarter" idx="24"/>
          </p:nvPr>
        </p:nvSpPr>
        <p:spPr>
          <a:xfrm>
            <a:off x="1316831" y="2253275"/>
            <a:ext cx="1423045" cy="1350239"/>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5"/>
          </p:nvPr>
        </p:nvSpPr>
        <p:spPr>
          <a:xfrm>
            <a:off x="4697112" y="2253275"/>
            <a:ext cx="1423045" cy="1350239"/>
          </a:xfrm>
        </p:spPr>
        <p:txBody>
          <a:bodyPr anchor="ctr">
            <a:normAutofit/>
          </a:bodyPr>
          <a:lstStyle>
            <a:lvl1pPr algn="ctr">
              <a:defRPr sz="1200">
                <a:solidFill>
                  <a:schemeClr val="tx2"/>
                </a:solidFill>
              </a:defRPr>
            </a:lvl1pPr>
          </a:lstStyle>
          <a:p>
            <a:endParaRPr lang="en-US"/>
          </a:p>
        </p:txBody>
      </p:sp>
      <p:sp>
        <p:nvSpPr>
          <p:cNvPr id="32" name="Picture Placeholder 2"/>
          <p:cNvSpPr>
            <a:spLocks noGrp="1"/>
          </p:cNvSpPr>
          <p:nvPr>
            <p:ph type="pic" sz="quarter" idx="26"/>
          </p:nvPr>
        </p:nvSpPr>
        <p:spPr>
          <a:xfrm>
            <a:off x="8084890" y="2253275"/>
            <a:ext cx="1423045" cy="1350239"/>
          </a:xfrm>
        </p:spPr>
        <p:txBody>
          <a:bodyPr anchor="ctr">
            <a:normAutofit/>
          </a:bodyPr>
          <a:lstStyle>
            <a:lvl1pPr algn="ctr">
              <a:defRPr sz="1200">
                <a:solidFill>
                  <a:schemeClr val="tx2"/>
                </a:solidFill>
              </a:defRPr>
            </a:lvl1pPr>
          </a:lstStyle>
          <a:p>
            <a:endParaRPr lang="en-US"/>
          </a:p>
        </p:txBody>
      </p:sp>
      <p:sp>
        <p:nvSpPr>
          <p:cNvPr id="33" name="Picture Placeholder 2"/>
          <p:cNvSpPr>
            <a:spLocks noGrp="1"/>
          </p:cNvSpPr>
          <p:nvPr>
            <p:ph type="pic" sz="quarter" idx="27"/>
          </p:nvPr>
        </p:nvSpPr>
        <p:spPr>
          <a:xfrm>
            <a:off x="819121" y="4824113"/>
            <a:ext cx="1160152" cy="1100795"/>
          </a:xfrm>
        </p:spPr>
        <p:txBody>
          <a:bodyPr anchor="ctr">
            <a:normAutofit/>
          </a:bodyPr>
          <a:lstStyle>
            <a:lvl1pPr algn="ctr">
              <a:defRPr sz="1200">
                <a:solidFill>
                  <a:schemeClr val="tx2"/>
                </a:solidFill>
              </a:defRPr>
            </a:lvl1pPr>
          </a:lstStyle>
          <a:p>
            <a:endParaRPr lang="en-US"/>
          </a:p>
        </p:txBody>
      </p:sp>
      <p:sp>
        <p:nvSpPr>
          <p:cNvPr id="34" name="Picture Placeholder 2"/>
          <p:cNvSpPr>
            <a:spLocks noGrp="1"/>
          </p:cNvSpPr>
          <p:nvPr>
            <p:ph type="pic" sz="quarter" idx="28"/>
          </p:nvPr>
        </p:nvSpPr>
        <p:spPr>
          <a:xfrm>
            <a:off x="3485132" y="4824113"/>
            <a:ext cx="1160152" cy="1100795"/>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29"/>
          </p:nvPr>
        </p:nvSpPr>
        <p:spPr>
          <a:xfrm>
            <a:off x="6151216" y="4824113"/>
            <a:ext cx="1160152" cy="1100795"/>
          </a:xfrm>
        </p:spPr>
        <p:txBody>
          <a:bodyPr anchor="ctr">
            <a:normAutofit/>
          </a:bodyPr>
          <a:lstStyle>
            <a:lvl1pPr algn="ctr">
              <a:defRPr sz="1200">
                <a:solidFill>
                  <a:schemeClr val="tx2"/>
                </a:solidFill>
              </a:defRPr>
            </a:lvl1pPr>
          </a:lstStyle>
          <a:p>
            <a:endParaRPr lang="en-US"/>
          </a:p>
        </p:txBody>
      </p:sp>
      <p:sp>
        <p:nvSpPr>
          <p:cNvPr id="36" name="Picture Placeholder 2"/>
          <p:cNvSpPr>
            <a:spLocks noGrp="1"/>
          </p:cNvSpPr>
          <p:nvPr>
            <p:ph type="pic" sz="quarter" idx="30"/>
          </p:nvPr>
        </p:nvSpPr>
        <p:spPr>
          <a:xfrm>
            <a:off x="8817227" y="4824113"/>
            <a:ext cx="1160152" cy="110079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2_Business Plan 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5"/>
          </p:nvPr>
        </p:nvSpPr>
        <p:spPr>
          <a:xfrm>
            <a:off x="3240713" y="-2392180"/>
            <a:ext cx="5737263" cy="5737263"/>
          </a:xfrm>
          <a:prstGeom prst="chord">
            <a:avLst>
              <a:gd name="adj1" fmla="val 20898004"/>
              <a:gd name="adj2" fmla="val 11472367"/>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2_Business Plan 2">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9774" y="-5500"/>
            <a:ext cx="12232255" cy="688932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2_Business Plan 3">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6979920" y="-5500"/>
            <a:ext cx="5242560" cy="6889320"/>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2_Business Plan 4">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6412375" y="-5500"/>
            <a:ext cx="7060557" cy="6889320"/>
          </a:xfrm>
          <a:prstGeom prst="parallelogram">
            <a:avLst>
              <a:gd name="adj" fmla="val 47229"/>
            </a:avLst>
          </a:prstGeo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2_Marketing 1">
    <p:spTree>
      <p:nvGrpSpPr>
        <p:cNvPr id="1" name=""/>
        <p:cNvGrpSpPr/>
        <p:nvPr/>
      </p:nvGrpSpPr>
      <p:grpSpPr>
        <a:xfrm>
          <a:off x="0" y="0"/>
          <a:ext cx="0" cy="0"/>
          <a:chOff x="0" y="0"/>
          <a:chExt cx="0" cy="0"/>
        </a:xfrm>
      </p:grpSpPr>
      <p:sp>
        <p:nvSpPr>
          <p:cNvPr id="4" name="Rectangle 3"/>
          <p:cNvSpPr/>
          <p:nvPr userDrawn="1"/>
        </p:nvSpPr>
        <p:spPr>
          <a:xfrm>
            <a:off x="4504766" y="2837330"/>
            <a:ext cx="3321423" cy="403411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37" name="Picture Placeholder 2"/>
          <p:cNvSpPr>
            <a:spLocks noGrp="1"/>
          </p:cNvSpPr>
          <p:nvPr>
            <p:ph type="pic" sz="quarter" idx="31"/>
          </p:nvPr>
        </p:nvSpPr>
        <p:spPr>
          <a:xfrm>
            <a:off x="7826189" y="1788460"/>
            <a:ext cx="4396291" cy="2702859"/>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2_Marketing 2">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40640" y="4541521"/>
            <a:ext cx="12263119" cy="1813503"/>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imeline 1">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6"/>
          </p:nvPr>
        </p:nvSpPr>
        <p:spPr>
          <a:xfrm>
            <a:off x="5318791" y="860758"/>
            <a:ext cx="1546776" cy="1546776"/>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2_Marketing 3">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728013" y="-10160"/>
            <a:ext cx="3468067" cy="686816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2_Marketing 4">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32"/>
          </p:nvPr>
        </p:nvSpPr>
        <p:spPr>
          <a:xfrm>
            <a:off x="-1710090" y="3289"/>
            <a:ext cx="11302027" cy="6316831"/>
          </a:xfrm>
          <a:custGeom>
            <a:avLst/>
            <a:gdLst>
              <a:gd name="connsiteX0" fmla="*/ 0 w 8617694"/>
              <a:gd name="connsiteY0" fmla="*/ 6868160 h 6868160"/>
              <a:gd name="connsiteX1" fmla="*/ 1717040 w 8617694"/>
              <a:gd name="connsiteY1" fmla="*/ 0 h 6868160"/>
              <a:gd name="connsiteX2" fmla="*/ 8617694 w 8617694"/>
              <a:gd name="connsiteY2" fmla="*/ 0 h 6868160"/>
              <a:gd name="connsiteX3" fmla="*/ 6900654 w 8617694"/>
              <a:gd name="connsiteY3" fmla="*/ 6868160 h 6868160"/>
              <a:gd name="connsiteX4" fmla="*/ 0 w 8617694"/>
              <a:gd name="connsiteY4" fmla="*/ 6868160 h 6868160"/>
              <a:gd name="connsiteX0" fmla="*/ 4401372 w 13019066"/>
              <a:gd name="connsiteY0" fmla="*/ 6868160 h 6868160"/>
              <a:gd name="connsiteX1" fmla="*/ 0 w 13019066"/>
              <a:gd name="connsiteY1" fmla="*/ 26894 h 6868160"/>
              <a:gd name="connsiteX2" fmla="*/ 13019066 w 13019066"/>
              <a:gd name="connsiteY2" fmla="*/ 0 h 6868160"/>
              <a:gd name="connsiteX3" fmla="*/ 11302026 w 13019066"/>
              <a:gd name="connsiteY3" fmla="*/ 6868160 h 6868160"/>
              <a:gd name="connsiteX4" fmla="*/ 4401372 w 13019066"/>
              <a:gd name="connsiteY4" fmla="*/ 6868160 h 6868160"/>
              <a:gd name="connsiteX0" fmla="*/ 4401372 w 11302026"/>
              <a:gd name="connsiteY0" fmla="*/ 6854713 h 6854713"/>
              <a:gd name="connsiteX1" fmla="*/ 0 w 11302026"/>
              <a:gd name="connsiteY1" fmla="*/ 13447 h 6854713"/>
              <a:gd name="connsiteX2" fmla="*/ 6887207 w 11302026"/>
              <a:gd name="connsiteY2" fmla="*/ 0 h 6854713"/>
              <a:gd name="connsiteX3" fmla="*/ 11302026 w 11302026"/>
              <a:gd name="connsiteY3" fmla="*/ 6854713 h 6854713"/>
              <a:gd name="connsiteX4" fmla="*/ 4401372 w 11302026"/>
              <a:gd name="connsiteY4" fmla="*/ 6854713 h 6854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2026" h="6854713">
                <a:moveTo>
                  <a:pt x="4401372" y="6854713"/>
                </a:moveTo>
                <a:lnTo>
                  <a:pt x="0" y="13447"/>
                </a:lnTo>
                <a:lnTo>
                  <a:pt x="6887207" y="0"/>
                </a:lnTo>
                <a:lnTo>
                  <a:pt x="11302026" y="6854713"/>
                </a:lnTo>
                <a:lnTo>
                  <a:pt x="4401372" y="6854713"/>
                </a:ln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2_Award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37" name="Picture Placeholder 2"/>
          <p:cNvSpPr>
            <a:spLocks noGrp="1"/>
          </p:cNvSpPr>
          <p:nvPr>
            <p:ph type="pic" sz="quarter" idx="31"/>
          </p:nvPr>
        </p:nvSpPr>
        <p:spPr>
          <a:xfrm>
            <a:off x="1708761" y="2322055"/>
            <a:ext cx="2184400" cy="2184400"/>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32"/>
          </p:nvPr>
        </p:nvSpPr>
        <p:spPr>
          <a:xfrm>
            <a:off x="5010761" y="2322055"/>
            <a:ext cx="2184400" cy="2184400"/>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33"/>
          </p:nvPr>
        </p:nvSpPr>
        <p:spPr>
          <a:xfrm>
            <a:off x="8312761" y="2322055"/>
            <a:ext cx="2184400" cy="21844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2_Award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37" name="Picture Placeholder 2"/>
          <p:cNvSpPr>
            <a:spLocks noGrp="1"/>
          </p:cNvSpPr>
          <p:nvPr>
            <p:ph type="pic" sz="quarter" idx="31"/>
          </p:nvPr>
        </p:nvSpPr>
        <p:spPr>
          <a:xfrm>
            <a:off x="3588360" y="2178536"/>
            <a:ext cx="2802280" cy="359285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2_Awards 3">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0"/>
          </p:nvPr>
        </p:nvSpPr>
        <p:spPr>
          <a:xfrm>
            <a:off x="-1" y="1418875"/>
            <a:ext cx="12192001" cy="4935627"/>
          </a:xfrm>
        </p:spPr>
        <p:txBody>
          <a:bodyPr anchor="ctr">
            <a:normAutofit/>
          </a:bodyPr>
          <a:lstStyle>
            <a:lvl1pPr algn="ctr">
              <a:defRPr sz="1200">
                <a:solidFill>
                  <a:schemeClr val="tx2"/>
                </a:solidFill>
              </a:defRPr>
            </a:lvl1pPr>
          </a:lstStyle>
          <a:p>
            <a:endParaRPr lang="en-US"/>
          </a:p>
        </p:txBody>
      </p:sp>
      <p:sp>
        <p:nvSpPr>
          <p:cNvPr id="14" name="Picture Placeholder 2"/>
          <p:cNvSpPr>
            <a:spLocks noGrp="1"/>
          </p:cNvSpPr>
          <p:nvPr>
            <p:ph type="pic" sz="quarter" idx="31"/>
          </p:nvPr>
        </p:nvSpPr>
        <p:spPr>
          <a:xfrm>
            <a:off x="7002120" y="2178536"/>
            <a:ext cx="2619400" cy="359285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2_Testimonial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31"/>
          </p:nvPr>
        </p:nvSpPr>
        <p:spPr>
          <a:xfrm>
            <a:off x="728013" y="2194979"/>
            <a:ext cx="1425907" cy="1422476"/>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32"/>
          </p:nvPr>
        </p:nvSpPr>
        <p:spPr>
          <a:xfrm>
            <a:off x="6064280" y="2194979"/>
            <a:ext cx="1425907" cy="1422476"/>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76.xml><?xml version="1.0" encoding="utf-8"?>
<p:sldLayout xmlns:a="http://schemas.openxmlformats.org/drawingml/2006/main" xmlns:r="http://schemas.openxmlformats.org/officeDocument/2006/relationships" xmlns:p="http://schemas.openxmlformats.org/presentationml/2006/main" userDrawn="1">
  <p:cSld name="2_Full image with isolated pic">
    <p:spTree>
      <p:nvGrpSpPr>
        <p:cNvPr id="1" name=""/>
        <p:cNvGrpSpPr/>
        <p:nvPr/>
      </p:nvGrpSpPr>
      <p:grpSpPr>
        <a:xfrm>
          <a:off x="0" y="0"/>
          <a:ext cx="0" cy="0"/>
          <a:chOff x="0" y="0"/>
          <a:chExt cx="0" cy="0"/>
        </a:xfrm>
      </p:grpSpPr>
      <p:sp>
        <p:nvSpPr>
          <p:cNvPr id="2" name="Rectangle 1"/>
          <p:cNvSpPr/>
          <p:nvPr userDrawn="1"/>
        </p:nvSpPr>
        <p:spPr bwMode="auto">
          <a:xfrm>
            <a:off x="0" y="6285879"/>
            <a:ext cx="12192000" cy="572124"/>
          </a:xfrm>
          <a:prstGeom prst="rect">
            <a:avLst/>
          </a:prstGeom>
          <a:solidFill>
            <a:schemeClr val="bg1"/>
          </a:solidFill>
          <a:ln w="25400"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algn="ctr" defTabSz="914354" fontAlgn="base">
              <a:spcBef>
                <a:spcPct val="0"/>
              </a:spcBef>
              <a:spcAft>
                <a:spcPct val="0"/>
              </a:spcAft>
            </a:pPr>
            <a:endParaRPr lang="en-US" sz="5600">
              <a:solidFill>
                <a:srgbClr val="000000"/>
              </a:solidFill>
              <a:latin typeface="Gill Sans" charset="0"/>
              <a:ea typeface="ヒラギノ角ゴ ProN W3" charset="0"/>
              <a:cs typeface="ヒラギノ角ゴ ProN W3" charset="0"/>
              <a:sym typeface="Gill Sans" charset="0"/>
            </a:endParaRPr>
          </a:p>
        </p:txBody>
      </p:sp>
      <p:sp>
        <p:nvSpPr>
          <p:cNvPr id="5" name="Picture Placeholder 4"/>
          <p:cNvSpPr>
            <a:spLocks noGrp="1"/>
          </p:cNvSpPr>
          <p:nvPr>
            <p:ph type="pic" sz="quarter" idx="10" hasCustomPrompt="1"/>
          </p:nvPr>
        </p:nvSpPr>
        <p:spPr>
          <a:xfrm>
            <a:off x="0" y="4"/>
            <a:ext cx="12192000" cy="685799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4" name="Picture Placeholder 4"/>
          <p:cNvSpPr>
            <a:spLocks noGrp="1"/>
          </p:cNvSpPr>
          <p:nvPr>
            <p:ph type="pic" sz="quarter" idx="11" hasCustomPrompt="1"/>
          </p:nvPr>
        </p:nvSpPr>
        <p:spPr>
          <a:xfrm>
            <a:off x="6642784" y="1384105"/>
            <a:ext cx="4763089" cy="547389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userDrawn="1">
  <p:cSld name="2_Team-4">
    <p:spTree>
      <p:nvGrpSpPr>
        <p:cNvPr id="1" name=""/>
        <p:cNvGrpSpPr/>
        <p:nvPr/>
      </p:nvGrpSpPr>
      <p:grpSpPr>
        <a:xfrm>
          <a:off x="0" y="0"/>
          <a:ext cx="0" cy="0"/>
          <a:chOff x="0" y="0"/>
          <a:chExt cx="0" cy="0"/>
        </a:xfrm>
      </p:grpSpPr>
      <p:sp>
        <p:nvSpPr>
          <p:cNvPr id="4" name="Rectangle 2"/>
          <p:cNvSpPr>
            <a:spLocks noGrp="1" noChangeArrowheads="1"/>
          </p:cNvSpPr>
          <p:nvPr>
            <p:ph idx="1" hasCustomPrompt="1"/>
          </p:nvPr>
        </p:nvSpPr>
        <p:spPr bwMode="auto">
          <a:xfrm>
            <a:off x="869955" y="1048110"/>
            <a:ext cx="10452100" cy="2186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19050" tIns="19050" rIns="19050" bIns="19050" numCol="1" anchor="ctr" anchorCtr="0" compatLnSpc="1">
            <a:prstTxWarp prst="textNoShape">
              <a:avLst/>
            </a:prstTxWarp>
          </a:bodyPr>
          <a:lstStyle>
            <a:lvl1pPr algn="ctr">
              <a:defRPr sz="1000">
                <a:solidFill>
                  <a:schemeClr val="accent6">
                    <a:lumMod val="50000"/>
                  </a:schemeClr>
                </a:solidFill>
                <a:latin typeface="Lato" charset="0"/>
                <a:ea typeface="Lato" charset="0"/>
                <a:cs typeface="Lato" charset="0"/>
              </a:defRPr>
            </a:lvl1pPr>
          </a:lstStyle>
          <a:p>
            <a:pPr lvl="0"/>
            <a:r>
              <a:rPr lang="en-US" smtClean="0">
                <a:sym typeface="Gill Sans" charset="0"/>
              </a:rPr>
              <a:t>Details text under the title goes here with short details to replace your own.</a:t>
            </a:r>
            <a:endParaRPr lang="en-US" dirty="0">
              <a:sym typeface="Gill Sans" charset="0"/>
            </a:endParaRPr>
          </a:p>
        </p:txBody>
      </p:sp>
      <p:sp>
        <p:nvSpPr>
          <p:cNvPr id="6" name="Slide Number Placeholder 9"/>
          <p:cNvSpPr>
            <a:spLocks noGrp="1"/>
          </p:cNvSpPr>
          <p:nvPr>
            <p:ph type="sldNum" sz="quarter" idx="4"/>
          </p:nvPr>
        </p:nvSpPr>
        <p:spPr>
          <a:xfrm>
            <a:off x="9814716" y="6438313"/>
            <a:ext cx="569461"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8" name="Title Placeholder 18"/>
          <p:cNvSpPr>
            <a:spLocks noGrp="1"/>
          </p:cNvSpPr>
          <p:nvPr>
            <p:ph type="title"/>
          </p:nvPr>
        </p:nvSpPr>
        <p:spPr>
          <a:xfrm>
            <a:off x="838201" y="564679"/>
            <a:ext cx="10515600" cy="474640"/>
          </a:xfrm>
          <a:prstGeom prst="rect">
            <a:avLst/>
          </a:prstGeom>
        </p:spPr>
        <p:txBody>
          <a:bodyPr vert="horz" lIns="91440" tIns="45720" rIns="91440" bIns="45720" rtlCol="0" anchor="ctr">
            <a:normAutofit/>
          </a:bodyPr>
          <a:lstStyle/>
          <a:p>
            <a:r>
              <a:rPr lang="en-US" smtClean="0"/>
              <a:t>Edit </a:t>
            </a:r>
            <a:r>
              <a:rPr lang="en-US" dirty="0" smtClean="0"/>
              <a:t>Master title style</a:t>
            </a:r>
            <a:endParaRPr lang="en-US" dirty="0"/>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
        <p:nvSpPr>
          <p:cNvPr id="13" name="Picture Placeholder 4"/>
          <p:cNvSpPr>
            <a:spLocks noGrp="1"/>
          </p:cNvSpPr>
          <p:nvPr>
            <p:ph type="pic" sz="quarter" idx="12" hasCustomPrompt="1"/>
          </p:nvPr>
        </p:nvSpPr>
        <p:spPr>
          <a:xfrm>
            <a:off x="869955" y="2012974"/>
            <a:ext cx="3222820" cy="2421353"/>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userDrawn="1">
  <p:cSld name="2_Team-2">
    <p:spTree>
      <p:nvGrpSpPr>
        <p:cNvPr id="1" name=""/>
        <p:cNvGrpSpPr/>
        <p:nvPr/>
      </p:nvGrpSpPr>
      <p:grpSpPr>
        <a:xfrm>
          <a:off x="0" y="0"/>
          <a:ext cx="0" cy="0"/>
          <a:chOff x="0" y="0"/>
          <a:chExt cx="0" cy="0"/>
        </a:xfrm>
      </p:grpSpPr>
      <p:sp>
        <p:nvSpPr>
          <p:cNvPr id="6" name="Slide Number Placeholder 9"/>
          <p:cNvSpPr>
            <a:spLocks noGrp="1"/>
          </p:cNvSpPr>
          <p:nvPr>
            <p:ph type="sldNum" sz="quarter" idx="4"/>
          </p:nvPr>
        </p:nvSpPr>
        <p:spPr>
          <a:xfrm>
            <a:off x="9814718" y="6438313"/>
            <a:ext cx="545017"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
        <p:nvSpPr>
          <p:cNvPr id="7" name="Picture Placeholder 4"/>
          <p:cNvSpPr>
            <a:spLocks noGrp="1"/>
          </p:cNvSpPr>
          <p:nvPr>
            <p:ph type="pic" sz="quarter" idx="11" hasCustomPrompt="1"/>
          </p:nvPr>
        </p:nvSpPr>
        <p:spPr>
          <a:xfrm>
            <a:off x="975432" y="897528"/>
            <a:ext cx="2212848" cy="1662545"/>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8" name="Picture Placeholder 4"/>
          <p:cNvSpPr>
            <a:spLocks noGrp="1"/>
          </p:cNvSpPr>
          <p:nvPr>
            <p:ph type="pic" sz="quarter" idx="12" hasCustomPrompt="1"/>
          </p:nvPr>
        </p:nvSpPr>
        <p:spPr>
          <a:xfrm>
            <a:off x="4598723" y="897528"/>
            <a:ext cx="2212848" cy="1662545"/>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userDrawn="1">
  <p:cSld name="2_Usual">
    <p:spTree>
      <p:nvGrpSpPr>
        <p:cNvPr id="1" name=""/>
        <p:cNvGrpSpPr/>
        <p:nvPr/>
      </p:nvGrpSpPr>
      <p:grpSpPr>
        <a:xfrm>
          <a:off x="0" y="0"/>
          <a:ext cx="0" cy="0"/>
          <a:chOff x="0" y="0"/>
          <a:chExt cx="0" cy="0"/>
        </a:xfrm>
      </p:grpSpPr>
      <p:sp>
        <p:nvSpPr>
          <p:cNvPr id="4" name="Rectangle 2"/>
          <p:cNvSpPr>
            <a:spLocks noGrp="1" noChangeArrowheads="1"/>
          </p:cNvSpPr>
          <p:nvPr>
            <p:ph idx="1" hasCustomPrompt="1"/>
          </p:nvPr>
        </p:nvSpPr>
        <p:spPr bwMode="auto">
          <a:xfrm>
            <a:off x="869955" y="1048110"/>
            <a:ext cx="10452100" cy="2186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19050" tIns="19050" rIns="19050" bIns="19050" numCol="1" anchor="ctr" anchorCtr="0" compatLnSpc="1">
            <a:prstTxWarp prst="textNoShape">
              <a:avLst/>
            </a:prstTxWarp>
          </a:bodyPr>
          <a:lstStyle>
            <a:lvl1pPr algn="ctr">
              <a:defRPr sz="1000">
                <a:solidFill>
                  <a:schemeClr val="accent6">
                    <a:lumMod val="50000"/>
                  </a:schemeClr>
                </a:solidFill>
                <a:latin typeface="Lato" charset="0"/>
                <a:ea typeface="Lato" charset="0"/>
                <a:cs typeface="Lato" charset="0"/>
              </a:defRPr>
            </a:lvl1pPr>
          </a:lstStyle>
          <a:p>
            <a:pPr lvl="0"/>
            <a:r>
              <a:rPr lang="en-US" smtClean="0">
                <a:sym typeface="Gill Sans" charset="0"/>
              </a:rPr>
              <a:t>Details text under the title goes here with short details to replace your own.</a:t>
            </a:r>
            <a:endParaRPr lang="en-US" dirty="0">
              <a:sym typeface="Gill Sans" charset="0"/>
            </a:endParaRPr>
          </a:p>
        </p:txBody>
      </p:sp>
      <p:sp>
        <p:nvSpPr>
          <p:cNvPr id="6" name="Slide Number Placeholder 9"/>
          <p:cNvSpPr>
            <a:spLocks noGrp="1"/>
          </p:cNvSpPr>
          <p:nvPr>
            <p:ph type="sldNum" sz="quarter" idx="4"/>
          </p:nvPr>
        </p:nvSpPr>
        <p:spPr>
          <a:xfrm>
            <a:off x="9826937" y="6438313"/>
            <a:ext cx="532795"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8" name="Title Placeholder 18"/>
          <p:cNvSpPr>
            <a:spLocks noGrp="1"/>
          </p:cNvSpPr>
          <p:nvPr>
            <p:ph type="title"/>
          </p:nvPr>
        </p:nvSpPr>
        <p:spPr>
          <a:xfrm>
            <a:off x="838201" y="564679"/>
            <a:ext cx="10515600" cy="474640"/>
          </a:xfrm>
          <a:prstGeom prst="rect">
            <a:avLst/>
          </a:prstGeom>
        </p:spPr>
        <p:txBody>
          <a:bodyPr vert="horz" lIns="91440" tIns="45720" rIns="91440" bIns="45720" rtlCol="0" anchor="ctr">
            <a:normAutofit/>
          </a:bodyPr>
          <a:lstStyle/>
          <a:p>
            <a:r>
              <a:rPr lang="en-US" smtClean="0"/>
              <a:t>Edit </a:t>
            </a:r>
            <a:r>
              <a:rPr lang="en-US" dirty="0" smtClean="0"/>
              <a:t>Master title style</a:t>
            </a:r>
            <a:endParaRPr lang="en-US" dirty="0"/>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Tree>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meline 2">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6"/>
          </p:nvPr>
        </p:nvSpPr>
        <p:spPr>
          <a:xfrm>
            <a:off x="5418424" y="1836295"/>
            <a:ext cx="1385651" cy="1385651"/>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064968" y="1978702"/>
            <a:ext cx="1160800" cy="116079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80.xml><?xml version="1.0" encoding="utf-8"?>
<p:sldLayout xmlns:a="http://schemas.openxmlformats.org/drawingml/2006/main" xmlns:r="http://schemas.openxmlformats.org/officeDocument/2006/relationships" xmlns:p="http://schemas.openxmlformats.org/presentationml/2006/main" userDrawn="1">
  <p:cSld name="2_Footer only">
    <p:spTree>
      <p:nvGrpSpPr>
        <p:cNvPr id="1" name=""/>
        <p:cNvGrpSpPr/>
        <p:nvPr/>
      </p:nvGrpSpPr>
      <p:grpSpPr>
        <a:xfrm>
          <a:off x="0" y="0"/>
          <a:ext cx="0" cy="0"/>
          <a:chOff x="0" y="0"/>
          <a:chExt cx="0" cy="0"/>
        </a:xfrm>
      </p:grpSpPr>
      <p:sp>
        <p:nvSpPr>
          <p:cNvPr id="6" name="Slide Number Placeholder 9"/>
          <p:cNvSpPr>
            <a:spLocks noGrp="1"/>
          </p:cNvSpPr>
          <p:nvPr>
            <p:ph type="sldNum" sz="quarter" idx="4"/>
          </p:nvPr>
        </p:nvSpPr>
        <p:spPr>
          <a:xfrm>
            <a:off x="9826941" y="6438313"/>
            <a:ext cx="545017"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Tree>
    <p:extLst/>
  </p:cSld>
  <p:clrMapOvr>
    <a:masterClrMapping/>
  </p:clrMapOvr>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userDrawn="1">
  <p:cSld name="5_Service 1">
    <p:spTree>
      <p:nvGrpSpPr>
        <p:cNvPr id="1" name=""/>
        <p:cNvGrpSpPr/>
        <p:nvPr/>
      </p:nvGrpSpPr>
      <p:grpSpPr>
        <a:xfrm>
          <a:off x="0" y="0"/>
          <a:ext cx="0" cy="0"/>
          <a:chOff x="0" y="0"/>
          <a:chExt cx="0" cy="0"/>
        </a:xfrm>
      </p:grpSpPr>
      <p:sp>
        <p:nvSpPr>
          <p:cNvPr id="2" name="Rectangle 1"/>
          <p:cNvSpPr/>
          <p:nvPr userDrawn="1"/>
        </p:nvSpPr>
        <p:spPr bwMode="auto">
          <a:xfrm>
            <a:off x="0" y="6285879"/>
            <a:ext cx="12192000" cy="572124"/>
          </a:xfrm>
          <a:prstGeom prst="rect">
            <a:avLst/>
          </a:prstGeom>
          <a:solidFill>
            <a:schemeClr val="bg1"/>
          </a:solidFill>
          <a:ln w="25400"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algn="ctr" defTabSz="914354" fontAlgn="base">
              <a:spcBef>
                <a:spcPct val="0"/>
              </a:spcBef>
              <a:spcAft>
                <a:spcPct val="0"/>
              </a:spcAft>
            </a:pPr>
            <a:endParaRPr lang="en-US" sz="5600">
              <a:solidFill>
                <a:srgbClr val="000000"/>
              </a:solidFill>
              <a:latin typeface="Gill Sans" charset="0"/>
              <a:ea typeface="ヒラギノ角ゴ ProN W3" charset="0"/>
              <a:cs typeface="ヒラギノ角ゴ ProN W3" charset="0"/>
              <a:sym typeface="Gill Sans" charset="0"/>
            </a:endParaRPr>
          </a:p>
        </p:txBody>
      </p:sp>
      <p:sp>
        <p:nvSpPr>
          <p:cNvPr id="5" name="Picture Placeholder 4"/>
          <p:cNvSpPr>
            <a:spLocks noGrp="1"/>
          </p:cNvSpPr>
          <p:nvPr>
            <p:ph type="pic" sz="quarter" idx="10" hasCustomPrompt="1"/>
          </p:nvPr>
        </p:nvSpPr>
        <p:spPr>
          <a:xfrm>
            <a:off x="0" y="4"/>
            <a:ext cx="12192000" cy="685799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9" name="Picture Placeholder 4"/>
          <p:cNvSpPr>
            <a:spLocks noGrp="1"/>
          </p:cNvSpPr>
          <p:nvPr>
            <p:ph type="pic" sz="quarter" idx="11" hasCustomPrompt="1"/>
          </p:nvPr>
        </p:nvSpPr>
        <p:spPr>
          <a:xfrm>
            <a:off x="1936617" y="3997135"/>
            <a:ext cx="2183343" cy="1640379"/>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10" name="Picture Placeholder 4"/>
          <p:cNvSpPr>
            <a:spLocks noGrp="1"/>
          </p:cNvSpPr>
          <p:nvPr>
            <p:ph type="pic" sz="quarter" idx="12" hasCustomPrompt="1"/>
          </p:nvPr>
        </p:nvSpPr>
        <p:spPr>
          <a:xfrm>
            <a:off x="4325541" y="3106465"/>
            <a:ext cx="2699675" cy="2028305"/>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11" name="Picture Placeholder 4"/>
          <p:cNvSpPr>
            <a:spLocks noGrp="1"/>
          </p:cNvSpPr>
          <p:nvPr>
            <p:ph type="pic" sz="quarter" idx="13" hasCustomPrompt="1"/>
          </p:nvPr>
        </p:nvSpPr>
        <p:spPr>
          <a:xfrm>
            <a:off x="6341036" y="1747324"/>
            <a:ext cx="1873545" cy="1407621"/>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13" name="Picture Placeholder 4"/>
          <p:cNvSpPr>
            <a:spLocks noGrp="1"/>
          </p:cNvSpPr>
          <p:nvPr>
            <p:ph type="pic" sz="quarter" idx="14" hasCustomPrompt="1"/>
          </p:nvPr>
        </p:nvSpPr>
        <p:spPr>
          <a:xfrm>
            <a:off x="7657598" y="3220861"/>
            <a:ext cx="2183343" cy="1640379"/>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userDrawn="1">
  <p:cSld name="2_Dektop">
    <p:spTree>
      <p:nvGrpSpPr>
        <p:cNvPr id="1" name=""/>
        <p:cNvGrpSpPr/>
        <p:nvPr/>
      </p:nvGrpSpPr>
      <p:grpSpPr>
        <a:xfrm>
          <a:off x="0" y="0"/>
          <a:ext cx="0" cy="0"/>
          <a:chOff x="0" y="0"/>
          <a:chExt cx="0" cy="0"/>
        </a:xfrm>
      </p:grpSpPr>
      <p:sp>
        <p:nvSpPr>
          <p:cNvPr id="4" name="Rectangle 2"/>
          <p:cNvSpPr>
            <a:spLocks noGrp="1" noChangeArrowheads="1"/>
          </p:cNvSpPr>
          <p:nvPr>
            <p:ph idx="1" hasCustomPrompt="1"/>
          </p:nvPr>
        </p:nvSpPr>
        <p:spPr bwMode="auto">
          <a:xfrm>
            <a:off x="869955" y="1048110"/>
            <a:ext cx="10452100" cy="2186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19050" tIns="19050" rIns="19050" bIns="19050" numCol="1" anchor="ctr" anchorCtr="0" compatLnSpc="1">
            <a:prstTxWarp prst="textNoShape">
              <a:avLst/>
            </a:prstTxWarp>
          </a:bodyPr>
          <a:lstStyle>
            <a:lvl1pPr algn="ctr">
              <a:defRPr sz="1000">
                <a:solidFill>
                  <a:schemeClr val="accent6">
                    <a:lumMod val="50000"/>
                  </a:schemeClr>
                </a:solidFill>
                <a:latin typeface="Lato" charset="0"/>
                <a:ea typeface="Lato" charset="0"/>
                <a:cs typeface="Lato" charset="0"/>
              </a:defRPr>
            </a:lvl1pPr>
          </a:lstStyle>
          <a:p>
            <a:pPr lvl="0"/>
            <a:r>
              <a:rPr lang="en-US" smtClean="0">
                <a:sym typeface="Gill Sans" charset="0"/>
              </a:rPr>
              <a:t>Details text under the title goes here with short details to replace your own.</a:t>
            </a:r>
            <a:endParaRPr lang="en-US" dirty="0">
              <a:sym typeface="Gill Sans" charset="0"/>
            </a:endParaRPr>
          </a:p>
        </p:txBody>
      </p:sp>
      <p:sp>
        <p:nvSpPr>
          <p:cNvPr id="6" name="Slide Number Placeholder 9"/>
          <p:cNvSpPr>
            <a:spLocks noGrp="1"/>
          </p:cNvSpPr>
          <p:nvPr>
            <p:ph type="sldNum" sz="quarter" idx="4"/>
          </p:nvPr>
        </p:nvSpPr>
        <p:spPr>
          <a:xfrm>
            <a:off x="9826941" y="6438313"/>
            <a:ext cx="520571"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8" name="Title Placeholder 18"/>
          <p:cNvSpPr>
            <a:spLocks noGrp="1"/>
          </p:cNvSpPr>
          <p:nvPr>
            <p:ph type="title"/>
          </p:nvPr>
        </p:nvSpPr>
        <p:spPr>
          <a:xfrm>
            <a:off x="838201" y="564679"/>
            <a:ext cx="10515600" cy="474640"/>
          </a:xfrm>
          <a:prstGeom prst="rect">
            <a:avLst/>
          </a:prstGeom>
        </p:spPr>
        <p:txBody>
          <a:bodyPr vert="horz" lIns="91440" tIns="45720" rIns="91440" bIns="45720" rtlCol="0" anchor="ctr">
            <a:normAutofit/>
          </a:bodyPr>
          <a:lstStyle/>
          <a:p>
            <a:r>
              <a:rPr lang="en-US" smtClean="0"/>
              <a:t>Edit </a:t>
            </a:r>
            <a:r>
              <a:rPr lang="en-US" dirty="0" smtClean="0"/>
              <a:t>Master title style</a:t>
            </a:r>
            <a:endParaRPr lang="en-US" dirty="0"/>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
        <p:nvSpPr>
          <p:cNvPr id="34" name="Picture Placeholder 4"/>
          <p:cNvSpPr>
            <a:spLocks noGrp="1"/>
          </p:cNvSpPr>
          <p:nvPr>
            <p:ph type="pic" sz="quarter" idx="13" hasCustomPrompt="1"/>
          </p:nvPr>
        </p:nvSpPr>
        <p:spPr>
          <a:xfrm>
            <a:off x="6954636" y="2438404"/>
            <a:ext cx="4265673" cy="181504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timing>
    <p:tnLst>
      <p:par>
        <p:cTn id="1" dur="indefinite" restart="never" nodeType="tmRoot"/>
      </p:par>
    </p:tnLst>
  </p:timing>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3_Full Imag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3_Without Header">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3_Presentaer">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724932" y="1229442"/>
            <a:ext cx="3517885" cy="562855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3_Presenter Message 2">
    <p:spTree>
      <p:nvGrpSpPr>
        <p:cNvPr id="1" name=""/>
        <p:cNvGrpSpPr/>
        <p:nvPr/>
      </p:nvGrpSpPr>
      <p:grpSpPr>
        <a:xfrm>
          <a:off x="0" y="0"/>
          <a:ext cx="0" cy="0"/>
          <a:chOff x="0" y="0"/>
          <a:chExt cx="0" cy="0"/>
        </a:xfrm>
      </p:grpSpPr>
      <p:sp>
        <p:nvSpPr>
          <p:cNvPr id="19" name="Picture Placeholder 2"/>
          <p:cNvSpPr>
            <a:spLocks noGrp="1"/>
          </p:cNvSpPr>
          <p:nvPr>
            <p:ph type="pic" sz="quarter" idx="14"/>
          </p:nvPr>
        </p:nvSpPr>
        <p:spPr>
          <a:xfrm>
            <a:off x="-1" y="1"/>
            <a:ext cx="12192001" cy="2928395"/>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0"/>
          </p:nvPr>
        </p:nvSpPr>
        <p:spPr>
          <a:xfrm>
            <a:off x="5289808" y="1921396"/>
            <a:ext cx="1649456" cy="1649456"/>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3_Agenda - Modern">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0"/>
          </p:nvPr>
        </p:nvSpPr>
        <p:spPr>
          <a:xfrm>
            <a:off x="3345084" y="5127586"/>
            <a:ext cx="1509304" cy="1226917"/>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4"/>
          </p:nvPr>
        </p:nvSpPr>
        <p:spPr>
          <a:xfrm>
            <a:off x="6176039" y="1380745"/>
            <a:ext cx="3222604" cy="3156532"/>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5"/>
          </p:nvPr>
        </p:nvSpPr>
        <p:spPr>
          <a:xfrm>
            <a:off x="10152908" y="4537276"/>
            <a:ext cx="2039093" cy="1817227"/>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6"/>
          </p:nvPr>
        </p:nvSpPr>
        <p:spPr>
          <a:xfrm>
            <a:off x="8115276" y="4537276"/>
            <a:ext cx="2039093" cy="18172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3_Objective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7" y="3865945"/>
            <a:ext cx="10777887"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Short Timeline">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8" name="Picture Placeholder 2"/>
          <p:cNvSpPr>
            <a:spLocks noGrp="1"/>
          </p:cNvSpPr>
          <p:nvPr>
            <p:ph type="pic" sz="quarter" idx="10"/>
          </p:nvPr>
        </p:nvSpPr>
        <p:spPr>
          <a:xfrm>
            <a:off x="-1" y="1418874"/>
            <a:ext cx="12192001" cy="4935627"/>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3_Objective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575" y="1724629"/>
            <a:ext cx="6378843" cy="251346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483017" y="1724629"/>
            <a:ext cx="2615879"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3_About Us">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
        <p:nvSpPr>
          <p:cNvPr id="4" name="Picture Placeholder 2"/>
          <p:cNvSpPr>
            <a:spLocks noGrp="1"/>
          </p:cNvSpPr>
          <p:nvPr>
            <p:ph type="pic" sz="quarter" idx="11"/>
          </p:nvPr>
        </p:nvSpPr>
        <p:spPr>
          <a:xfrm>
            <a:off x="6368716" y="1219200"/>
            <a:ext cx="5823285" cy="56388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3_About U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574" y="1724629"/>
            <a:ext cx="12203575"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userDrawn="1">
  <p:cSld name="4_General Page">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lvl1pPr>
              <a:defRPr>
                <a:solidFill>
                  <a:schemeClr val="tx2">
                    <a:lumMod val="20000"/>
                    <a:lumOff val="80000"/>
                  </a:schemeClr>
                </a:solidFill>
              </a:defRPr>
            </a:lvl1pPr>
          </a:lstStyle>
          <a:p>
            <a:fld id="{32C5FF11-DEB2-6A4C-B29A-BC46883118B8}" type="slidenum">
              <a:rPr lang="en-US" sz="1867" kern="0" smtClean="0">
                <a:solidFill>
                  <a:srgbClr val="64696E">
                    <a:lumMod val="20000"/>
                    <a:lumOff val="80000"/>
                  </a:srgbClr>
                </a:solidFill>
                <a:ea typeface="Arial"/>
                <a:cs typeface="Arial"/>
                <a:sym typeface="Arial"/>
              </a:rPr>
              <a:pPr/>
              <a:t>‹Nr.›</a:t>
            </a:fld>
            <a:endParaRPr lang="en-US" sz="1867" kern="0" dirty="0">
              <a:solidFill>
                <a:srgbClr val="64696E">
                  <a:lumMod val="20000"/>
                  <a:lumOff val="80000"/>
                </a:srgbClr>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chemeClr val="tx2">
                    <a:lumMod val="20000"/>
                    <a:lumOff val="80000"/>
                  </a:schemeClr>
                </a:solidFill>
                <a:latin typeface="Raleway" charset="0"/>
                <a:ea typeface="Raleway" charset="0"/>
                <a:cs typeface="Raleway" charset="0"/>
              </a:defRPr>
            </a:lvl1pPr>
          </a:lstStyle>
          <a:p>
            <a:r>
              <a:rPr lang="en-US" sz="1867" kern="0" smtClean="0">
                <a:solidFill>
                  <a:srgbClr val="64696E">
                    <a:lumMod val="20000"/>
                    <a:lumOff val="80000"/>
                  </a:srgbClr>
                </a:solidFill>
                <a:sym typeface="Arial"/>
              </a:rPr>
              <a:t>www.yourcompany.com</a:t>
            </a:r>
            <a:endParaRPr lang="en-US" sz="1867" kern="0" dirty="0">
              <a:solidFill>
                <a:srgbClr val="64696E">
                  <a:lumMod val="20000"/>
                  <a:lumOff val="80000"/>
                </a:srgbClr>
              </a:solidFill>
              <a:sym typeface="Arial"/>
            </a:endParaRPr>
          </a:p>
        </p:txBody>
      </p:sp>
      <p:sp>
        <p:nvSpPr>
          <p:cNvPr id="14" name="Picture Placeholder 2"/>
          <p:cNvSpPr>
            <a:spLocks noGrp="1"/>
          </p:cNvSpPr>
          <p:nvPr>
            <p:ph type="pic" sz="quarter" idx="14"/>
          </p:nvPr>
        </p:nvSpPr>
        <p:spPr>
          <a:xfrm>
            <a:off x="713357" y="1757682"/>
            <a:ext cx="2344804" cy="2344804"/>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963192" y="2810761"/>
            <a:ext cx="1500088" cy="1500088"/>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6"/>
          </p:nvPr>
        </p:nvSpPr>
        <p:spPr>
          <a:xfrm>
            <a:off x="4076471" y="3897881"/>
            <a:ext cx="1500088" cy="150008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3_Timeline 0">
    <p:spTree>
      <p:nvGrpSpPr>
        <p:cNvPr id="1" name=""/>
        <p:cNvGrpSpPr/>
        <p:nvPr/>
      </p:nvGrpSpPr>
      <p:grpSpPr>
        <a:xfrm>
          <a:off x="0" y="0"/>
          <a:ext cx="0" cy="0"/>
          <a:chOff x="0" y="0"/>
          <a:chExt cx="0" cy="0"/>
        </a:xfrm>
      </p:grpSpPr>
      <p:sp>
        <p:nvSpPr>
          <p:cNvPr id="18" name="Picture Placeholder 2"/>
          <p:cNvSpPr>
            <a:spLocks noGrp="1"/>
          </p:cNvSpPr>
          <p:nvPr>
            <p:ph type="pic" sz="quarter" idx="14"/>
          </p:nvPr>
        </p:nvSpPr>
        <p:spPr>
          <a:xfrm>
            <a:off x="-939418" y="-2433919"/>
            <a:ext cx="14028516" cy="6913320"/>
          </a:xfrm>
          <a:prstGeom prst="ellipse">
            <a:avLst/>
          </a:prstGeo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3_Timeline 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6"/>
          </p:nvPr>
        </p:nvSpPr>
        <p:spPr>
          <a:xfrm>
            <a:off x="5318791" y="860759"/>
            <a:ext cx="1546776" cy="1546776"/>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3_Timeline 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6"/>
          </p:nvPr>
        </p:nvSpPr>
        <p:spPr>
          <a:xfrm>
            <a:off x="5418425" y="1836296"/>
            <a:ext cx="1385651" cy="1385651"/>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064968" y="1978702"/>
            <a:ext cx="1160800" cy="1160799"/>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3_Short Timeline">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0"/>
          </p:nvPr>
        </p:nvSpPr>
        <p:spPr>
          <a:xfrm>
            <a:off x="-1" y="1418875"/>
            <a:ext cx="12192001" cy="49356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3_Vission">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
        <p:nvSpPr>
          <p:cNvPr id="4" name="Picture Placeholder 2"/>
          <p:cNvSpPr>
            <a:spLocks noGrp="1"/>
          </p:cNvSpPr>
          <p:nvPr>
            <p:ph type="pic" sz="quarter" idx="11"/>
          </p:nvPr>
        </p:nvSpPr>
        <p:spPr>
          <a:xfrm>
            <a:off x="-1" y="462988"/>
            <a:ext cx="5590573" cy="639501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3_Vission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21" name="Picture Placeholder 2"/>
          <p:cNvSpPr>
            <a:spLocks noGrp="1"/>
          </p:cNvSpPr>
          <p:nvPr>
            <p:ph type="pic" sz="quarter" idx="16"/>
          </p:nvPr>
        </p:nvSpPr>
        <p:spPr>
          <a:xfrm>
            <a:off x="-173628" y="2025570"/>
            <a:ext cx="5416959" cy="5416953"/>
          </a:xfrm>
          <a:prstGeom prst="ellipse">
            <a:avLst/>
          </a:prstGeo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7"/>
          </p:nvPr>
        </p:nvSpPr>
        <p:spPr>
          <a:xfrm>
            <a:off x="5108797" y="2391133"/>
            <a:ext cx="1581371" cy="1581368"/>
          </a:xfrm>
          <a:prstGeom prst="ellipse">
            <a:avLst/>
          </a:prstGeo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8"/>
          </p:nvPr>
        </p:nvSpPr>
        <p:spPr>
          <a:xfrm>
            <a:off x="6659805" y="3513877"/>
            <a:ext cx="1234131" cy="1234128"/>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9"/>
          </p:nvPr>
        </p:nvSpPr>
        <p:spPr>
          <a:xfrm>
            <a:off x="6625081" y="5782517"/>
            <a:ext cx="1558219" cy="1558217"/>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839788" y="365125"/>
            <a:ext cx="10515600" cy="1325563"/>
          </a:xfrm>
        </p:spPr>
        <p:txBody>
          <a:bodyPr/>
          <a:lstStyle/>
          <a:p>
            <a:r>
              <a:rPr lang="es-ES" smtClean="0"/>
              <a:t>Haga clic para modificar el estilo de título del patrón</a:t>
            </a:r>
            <a:endParaRPr lang="es-MX"/>
          </a:p>
        </p:txBody>
      </p:sp>
      <p:sp>
        <p:nvSpPr>
          <p:cNvPr id="3" name="Marcador de texto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Marcador de contenido 3"/>
          <p:cNvSpPr>
            <a:spLocks noGrp="1"/>
          </p:cNvSpPr>
          <p:nvPr>
            <p:ph sz="half" idx="2"/>
          </p:nvPr>
        </p:nvSpPr>
        <p:spPr>
          <a:xfrm>
            <a:off x="839788" y="2505075"/>
            <a:ext cx="5157787" cy="36845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Marcador de texto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Marcador de contenido 5"/>
          <p:cNvSpPr>
            <a:spLocks noGrp="1"/>
          </p:cNvSpPr>
          <p:nvPr>
            <p:ph sz="quarter" idx="4"/>
          </p:nvPr>
        </p:nvSpPr>
        <p:spPr>
          <a:xfrm>
            <a:off x="6172200" y="2505075"/>
            <a:ext cx="5183188" cy="36845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7" name="Marcador de fecha 6"/>
          <p:cNvSpPr>
            <a:spLocks noGrp="1"/>
          </p:cNvSpPr>
          <p:nvPr>
            <p:ph type="dt" sz="half" idx="10"/>
          </p:nvPr>
        </p:nvSpPr>
        <p:spPr/>
        <p:txBody>
          <a:bodyPr/>
          <a:lstStyle/>
          <a:p>
            <a:fld id="{D57ECCD4-DC18-4A9E-A445-15C680F9DD47}" type="datetimeFigureOut">
              <a:rPr lang="es-MX" smtClean="0"/>
              <a:t>26/04/19</a:t>
            </a:fld>
            <a:endParaRPr lang="es-MX"/>
          </a:p>
        </p:txBody>
      </p:sp>
      <p:sp>
        <p:nvSpPr>
          <p:cNvPr id="8" name="Marcador de pie de página 7"/>
          <p:cNvSpPr>
            <a:spLocks noGrp="1"/>
          </p:cNvSpPr>
          <p:nvPr>
            <p:ph type="ftr" sz="quarter" idx="11"/>
          </p:nvPr>
        </p:nvSpPr>
        <p:spPr/>
        <p:txBody>
          <a:bodyPr/>
          <a:lstStyle/>
          <a:p>
            <a:endParaRPr lang="es-MX"/>
          </a:p>
        </p:txBody>
      </p:sp>
      <p:sp>
        <p:nvSpPr>
          <p:cNvPr id="9" name="Marcador de número de diapositiva 8"/>
          <p:cNvSpPr>
            <a:spLocks noGrp="1"/>
          </p:cNvSpPr>
          <p:nvPr>
            <p:ph type="sldNum" sz="quarter" idx="12"/>
          </p:nvPr>
        </p:nvSpPr>
        <p:spPr/>
        <p:txBody>
          <a:bodyPr/>
          <a:lstStyle/>
          <a:p>
            <a:fld id="{050F2B63-8963-4C3B-A883-EFC621CAC7DA}" type="slidenum">
              <a:rPr lang="es-MX" smtClean="0"/>
              <a:t>‹Nr.›</a:t>
            </a:fld>
            <a:endParaRPr lang="es-MX"/>
          </a:p>
        </p:txBody>
      </p:sp>
    </p:spTree>
    <p:extLst>
      <p:ext uri="{BB962C8B-B14F-4D97-AF65-F5344CB8AC3E}">
        <p14:creationId xmlns:p14="http://schemas.microsoft.com/office/powerpoint/2010/main" val="149637805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Vission">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
        <p:nvSpPr>
          <p:cNvPr id="4" name="Picture Placeholder 2"/>
          <p:cNvSpPr>
            <a:spLocks noGrp="1"/>
          </p:cNvSpPr>
          <p:nvPr>
            <p:ph type="pic" sz="quarter" idx="11"/>
          </p:nvPr>
        </p:nvSpPr>
        <p:spPr>
          <a:xfrm>
            <a:off x="-1" y="462987"/>
            <a:ext cx="5590573" cy="6395013"/>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3_Team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28014" y="1896035"/>
            <a:ext cx="3427127" cy="2194560"/>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5"/>
          </p:nvPr>
        </p:nvSpPr>
        <p:spPr>
          <a:xfrm>
            <a:off x="8036861" y="1896035"/>
            <a:ext cx="3427127" cy="2194560"/>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16"/>
          </p:nvPr>
        </p:nvSpPr>
        <p:spPr>
          <a:xfrm>
            <a:off x="4382437" y="1896035"/>
            <a:ext cx="3427127" cy="21945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3_Team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467602" y="2837329"/>
            <a:ext cx="3588493" cy="3039039"/>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5"/>
          </p:nvPr>
        </p:nvSpPr>
        <p:spPr>
          <a:xfrm>
            <a:off x="4615971" y="2017058"/>
            <a:ext cx="3588493" cy="3039039"/>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6"/>
          </p:nvPr>
        </p:nvSpPr>
        <p:spPr>
          <a:xfrm>
            <a:off x="7088472" y="2837329"/>
            <a:ext cx="3588493" cy="3039039"/>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userDrawn="1">
  <p:cSld name="3_Team 3">
    <p:spTree>
      <p:nvGrpSpPr>
        <p:cNvPr id="1" name=""/>
        <p:cNvGrpSpPr/>
        <p:nvPr/>
      </p:nvGrpSpPr>
      <p:grpSpPr>
        <a:xfrm>
          <a:off x="0" y="0"/>
          <a:ext cx="0" cy="0"/>
          <a:chOff x="0" y="0"/>
          <a:chExt cx="0" cy="0"/>
        </a:xfrm>
      </p:grpSpPr>
      <p:sp>
        <p:nvSpPr>
          <p:cNvPr id="21" name="Picture Placeholder 2"/>
          <p:cNvSpPr>
            <a:spLocks noGrp="1"/>
          </p:cNvSpPr>
          <p:nvPr>
            <p:ph type="pic" sz="quarter" idx="19"/>
          </p:nvPr>
        </p:nvSpPr>
        <p:spPr>
          <a:xfrm>
            <a:off x="-8883" y="0"/>
            <a:ext cx="12200883" cy="3267635"/>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96033"/>
            <a:ext cx="2148840" cy="214884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9326589" y="1896033"/>
            <a:ext cx="2148840" cy="2148840"/>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584435" y="1896033"/>
            <a:ext cx="2148840" cy="2148840"/>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8"/>
          </p:nvPr>
        </p:nvSpPr>
        <p:spPr>
          <a:xfrm>
            <a:off x="6455512" y="1896033"/>
            <a:ext cx="2148840" cy="214884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3_Team 4">
    <p:spTree>
      <p:nvGrpSpPr>
        <p:cNvPr id="1" name=""/>
        <p:cNvGrpSpPr/>
        <p:nvPr/>
      </p:nvGrpSpPr>
      <p:grpSpPr>
        <a:xfrm>
          <a:off x="0" y="0"/>
          <a:ext cx="0" cy="0"/>
          <a:chOff x="0" y="0"/>
          <a:chExt cx="0" cy="0"/>
        </a:xfrm>
      </p:grpSpPr>
      <p:sp>
        <p:nvSpPr>
          <p:cNvPr id="22" name="Picture Placeholder 2"/>
          <p:cNvSpPr>
            <a:spLocks noGrp="1"/>
          </p:cNvSpPr>
          <p:nvPr>
            <p:ph type="pic" sz="quarter" idx="19"/>
          </p:nvPr>
        </p:nvSpPr>
        <p:spPr>
          <a:xfrm rot="21195176">
            <a:off x="-544092" y="2845583"/>
            <a:ext cx="14772023" cy="5947445"/>
          </a:xfrm>
          <a:prstGeom prst="ellipse">
            <a:avLst/>
          </a:prstGeom>
        </p:spPr>
        <p:txBody>
          <a:bodyPr anchor="ctr">
            <a:normAutofit/>
          </a:bodyPr>
          <a:lstStyle>
            <a:lvl1pPr algn="ctr">
              <a:defRPr sz="1200">
                <a:solidFill>
                  <a:schemeClr val="tx2"/>
                </a:solidFill>
              </a:defRPr>
            </a:lvl1pPr>
          </a:lstStyle>
          <a:p>
            <a:endParaRPr lang="en-US" dirty="0"/>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4" name="Picture Placeholder 2"/>
          <p:cNvSpPr>
            <a:spLocks noGrp="1"/>
          </p:cNvSpPr>
          <p:nvPr>
            <p:ph type="pic" sz="quarter" idx="14"/>
          </p:nvPr>
        </p:nvSpPr>
        <p:spPr>
          <a:xfrm>
            <a:off x="1435595"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8604352"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825180"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8"/>
          </p:nvPr>
        </p:nvSpPr>
        <p:spPr>
          <a:xfrm>
            <a:off x="6214767"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3_Team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24913"/>
            <a:ext cx="2148840" cy="214884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9311599" y="1824913"/>
            <a:ext cx="2148840" cy="2148840"/>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8"/>
          </p:nvPr>
        </p:nvSpPr>
        <p:spPr>
          <a:xfrm>
            <a:off x="5011036" y="1824913"/>
            <a:ext cx="2148840" cy="2148840"/>
          </a:xfrm>
        </p:spPr>
        <p:txBody>
          <a:bodyPr anchor="ctr">
            <a:normAutofit/>
          </a:bodyPr>
          <a:lstStyle>
            <a:lvl1pPr algn="ctr">
              <a:defRPr sz="1200">
                <a:solidFill>
                  <a:schemeClr val="tx2"/>
                </a:solidFill>
              </a:defRPr>
            </a:lvl1pPr>
          </a:lstStyle>
          <a:p>
            <a:endParaRPr lang="en-US"/>
          </a:p>
        </p:txBody>
      </p:sp>
      <p:sp>
        <p:nvSpPr>
          <p:cNvPr id="29" name="Picture Placeholder 2"/>
          <p:cNvSpPr>
            <a:spLocks noGrp="1"/>
          </p:cNvSpPr>
          <p:nvPr>
            <p:ph type="pic" sz="quarter" idx="22"/>
          </p:nvPr>
        </p:nvSpPr>
        <p:spPr>
          <a:xfrm>
            <a:off x="2862196" y="3973753"/>
            <a:ext cx="2148840" cy="2148840"/>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4"/>
          </p:nvPr>
        </p:nvSpPr>
        <p:spPr>
          <a:xfrm>
            <a:off x="7159876" y="3973753"/>
            <a:ext cx="2148840" cy="214884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3_Team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35721"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4" name="Picture Placeholder 2"/>
          <p:cNvSpPr>
            <a:spLocks noGrp="1"/>
          </p:cNvSpPr>
          <p:nvPr>
            <p:ph type="pic" sz="quarter" idx="15"/>
          </p:nvPr>
        </p:nvSpPr>
        <p:spPr>
          <a:xfrm>
            <a:off x="3246895"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16"/>
          </p:nvPr>
        </p:nvSpPr>
        <p:spPr>
          <a:xfrm>
            <a:off x="5358069"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6" name="Picture Placeholder 2"/>
          <p:cNvSpPr>
            <a:spLocks noGrp="1"/>
          </p:cNvSpPr>
          <p:nvPr>
            <p:ph type="pic" sz="quarter" idx="17"/>
          </p:nvPr>
        </p:nvSpPr>
        <p:spPr>
          <a:xfrm>
            <a:off x="7469243"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7" name="Picture Placeholder 2"/>
          <p:cNvSpPr>
            <a:spLocks noGrp="1"/>
          </p:cNvSpPr>
          <p:nvPr>
            <p:ph type="pic" sz="quarter" idx="18"/>
          </p:nvPr>
        </p:nvSpPr>
        <p:spPr>
          <a:xfrm>
            <a:off x="9580416"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userDrawn="1">
  <p:cSld name="3_Team 7">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89509"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4" name="Picture Placeholder 2"/>
          <p:cNvSpPr>
            <a:spLocks noGrp="1"/>
          </p:cNvSpPr>
          <p:nvPr>
            <p:ph type="pic" sz="quarter" idx="15"/>
          </p:nvPr>
        </p:nvSpPr>
        <p:spPr>
          <a:xfrm>
            <a:off x="3300683"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16"/>
          </p:nvPr>
        </p:nvSpPr>
        <p:spPr>
          <a:xfrm>
            <a:off x="5411857"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6" name="Picture Placeholder 2"/>
          <p:cNvSpPr>
            <a:spLocks noGrp="1"/>
          </p:cNvSpPr>
          <p:nvPr>
            <p:ph type="pic" sz="quarter" idx="17"/>
          </p:nvPr>
        </p:nvSpPr>
        <p:spPr>
          <a:xfrm>
            <a:off x="7523031"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7" name="Picture Placeholder 2"/>
          <p:cNvSpPr>
            <a:spLocks noGrp="1"/>
          </p:cNvSpPr>
          <p:nvPr>
            <p:ph type="pic" sz="quarter" idx="18"/>
          </p:nvPr>
        </p:nvSpPr>
        <p:spPr>
          <a:xfrm>
            <a:off x="9634204"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19"/>
          </p:nvPr>
        </p:nvSpPr>
        <p:spPr>
          <a:xfrm>
            <a:off x="1189509"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0" name="Picture Placeholder 2"/>
          <p:cNvSpPr>
            <a:spLocks noGrp="1"/>
          </p:cNvSpPr>
          <p:nvPr>
            <p:ph type="pic" sz="quarter" idx="20"/>
          </p:nvPr>
        </p:nvSpPr>
        <p:spPr>
          <a:xfrm>
            <a:off x="3300683"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1" name="Picture Placeholder 2"/>
          <p:cNvSpPr>
            <a:spLocks noGrp="1"/>
          </p:cNvSpPr>
          <p:nvPr>
            <p:ph type="pic" sz="quarter" idx="21"/>
          </p:nvPr>
        </p:nvSpPr>
        <p:spPr>
          <a:xfrm>
            <a:off x="5411857"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2" name="Picture Placeholder 2"/>
          <p:cNvSpPr>
            <a:spLocks noGrp="1"/>
          </p:cNvSpPr>
          <p:nvPr>
            <p:ph type="pic" sz="quarter" idx="22"/>
          </p:nvPr>
        </p:nvSpPr>
        <p:spPr>
          <a:xfrm>
            <a:off x="7523031"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3" name="Picture Placeholder 2"/>
          <p:cNvSpPr>
            <a:spLocks noGrp="1"/>
          </p:cNvSpPr>
          <p:nvPr>
            <p:ph type="pic" sz="quarter" idx="23"/>
          </p:nvPr>
        </p:nvSpPr>
        <p:spPr>
          <a:xfrm>
            <a:off x="9634204"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3_Team 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7" y="1824913"/>
            <a:ext cx="4129457" cy="261261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3_Team 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377028"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userDrawn="1">
  <p:cSld name="3_Team brush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lvl1pPr>
              <a:defRPr>
                <a:solidFill>
                  <a:srgbClr val="FFFFFF"/>
                </a:solidFill>
              </a:defRPr>
            </a:lvl1pPr>
          </a:lstStyle>
          <a:p>
            <a:fld id="{32C5FF11-DEB2-6A4C-B29A-BC46883118B8}" type="slidenum">
              <a:rPr lang="en-US" sz="1867" kern="0" smtClean="0">
                <a:ea typeface="Arial"/>
                <a:cs typeface="Arial"/>
                <a:sym typeface="Arial"/>
              </a:rPr>
              <a:pPr/>
              <a:t>‹Nr.›</a:t>
            </a:fld>
            <a:endParaRPr lang="en-US" sz="1867" kern="0" dirty="0">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rgbClr val="FFFFFF"/>
                </a:solidFill>
                <a:latin typeface="Raleway" charset="0"/>
                <a:ea typeface="Raleway" charset="0"/>
                <a:cs typeface="Raleway" charset="0"/>
              </a:defRPr>
            </a:lvl1pPr>
          </a:lstStyle>
          <a:p>
            <a:r>
              <a:rPr lang="en-US" sz="1867" kern="0" smtClean="0">
                <a:sym typeface="Arial"/>
              </a:rPr>
              <a:t>www.yourcompany.com</a:t>
            </a:r>
            <a:endParaRPr lang="en-US" sz="1867" kern="0" dirty="0">
              <a:sym typeface="Arial"/>
            </a:endParaRPr>
          </a:p>
        </p:txBody>
      </p:sp>
      <p:sp>
        <p:nvSpPr>
          <p:cNvPr id="14" name="Picture Placeholder 2"/>
          <p:cNvSpPr>
            <a:spLocks noGrp="1"/>
          </p:cNvSpPr>
          <p:nvPr>
            <p:ph type="pic" sz="quarter" idx="14"/>
          </p:nvPr>
        </p:nvSpPr>
        <p:spPr>
          <a:xfrm>
            <a:off x="4548049" y="1889661"/>
            <a:ext cx="6943195" cy="2804889"/>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Vission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21" name="Picture Placeholder 2"/>
          <p:cNvSpPr>
            <a:spLocks noGrp="1"/>
          </p:cNvSpPr>
          <p:nvPr>
            <p:ph type="pic" sz="quarter" idx="16"/>
          </p:nvPr>
        </p:nvSpPr>
        <p:spPr>
          <a:xfrm>
            <a:off x="-173628" y="2025569"/>
            <a:ext cx="5416959" cy="5416953"/>
          </a:xfrm>
          <a:prstGeom prst="ellipse">
            <a:avLst/>
          </a:prstGeo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7"/>
          </p:nvPr>
        </p:nvSpPr>
        <p:spPr>
          <a:xfrm>
            <a:off x="5108797" y="2391133"/>
            <a:ext cx="1581370" cy="1581368"/>
          </a:xfrm>
          <a:prstGeom prst="ellipse">
            <a:avLst/>
          </a:prstGeo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8"/>
          </p:nvPr>
        </p:nvSpPr>
        <p:spPr>
          <a:xfrm>
            <a:off x="6659805" y="3513877"/>
            <a:ext cx="1234130" cy="1234128"/>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9"/>
          </p:nvPr>
        </p:nvSpPr>
        <p:spPr>
          <a:xfrm>
            <a:off x="6625081" y="5782515"/>
            <a:ext cx="1558219" cy="1558217"/>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userDrawn="1">
  <p:cSld name="3_Team 10">
    <p:spTree>
      <p:nvGrpSpPr>
        <p:cNvPr id="1" name=""/>
        <p:cNvGrpSpPr/>
        <p:nvPr/>
      </p:nvGrpSpPr>
      <p:grpSpPr>
        <a:xfrm>
          <a:off x="0" y="0"/>
          <a:ext cx="0" cy="0"/>
          <a:chOff x="0" y="0"/>
          <a:chExt cx="0" cy="0"/>
        </a:xfrm>
      </p:grpSpPr>
      <p:sp>
        <p:nvSpPr>
          <p:cNvPr id="4" name="Oval 3"/>
          <p:cNvSpPr/>
          <p:nvPr userDrawn="1"/>
        </p:nvSpPr>
        <p:spPr>
          <a:xfrm rot="1156626">
            <a:off x="-2655334" y="3332807"/>
            <a:ext cx="10880172" cy="8977756"/>
          </a:xfrm>
          <a:prstGeom prst="ellipse">
            <a:avLst/>
          </a:prstGeom>
          <a:gradFill>
            <a:gsLst>
              <a:gs pos="23000">
                <a:schemeClr val="accent4"/>
              </a:gs>
              <a:gs pos="100000">
                <a:schemeClr val="accent3"/>
              </a:gs>
            </a:gsLst>
            <a:lin ang="20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rgbClr val="FFFFFF"/>
                </a:solidFill>
                <a:latin typeface="Raleway" charset="0"/>
                <a:ea typeface="Raleway" charset="0"/>
                <a:cs typeface="Raleway" charset="0"/>
              </a:defRPr>
            </a:lvl1pPr>
          </a:lstStyle>
          <a:p>
            <a:r>
              <a:rPr lang="en-US" sz="1867" kern="0" smtClean="0">
                <a:sym typeface="Arial"/>
              </a:rPr>
              <a:t>www.yourcompany.com</a:t>
            </a:r>
            <a:endParaRPr lang="en-US" sz="1867" kern="0" dirty="0">
              <a:sym typeface="Arial"/>
            </a:endParaRPr>
          </a:p>
        </p:txBody>
      </p:sp>
      <p:sp>
        <p:nvSpPr>
          <p:cNvPr id="14" name="Picture Placeholder 2"/>
          <p:cNvSpPr>
            <a:spLocks noGrp="1"/>
          </p:cNvSpPr>
          <p:nvPr>
            <p:ph type="pic" sz="quarter" idx="14"/>
          </p:nvPr>
        </p:nvSpPr>
        <p:spPr>
          <a:xfrm>
            <a:off x="713356"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userDrawn="1">
  <p:cSld name="3_Team 1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9367"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dirty="0">
              <a:solidFill>
                <a:srgbClr val="64696E"/>
              </a:solidFill>
              <a:ea typeface="Arial"/>
              <a:cs typeface="Arial"/>
              <a:sym typeface="Arial"/>
            </a:endParaRPr>
          </a:p>
        </p:txBody>
      </p:sp>
      <p:sp>
        <p:nvSpPr>
          <p:cNvPr id="19" name="Picture Placeholder 2"/>
          <p:cNvSpPr>
            <a:spLocks noGrp="1"/>
          </p:cNvSpPr>
          <p:nvPr>
            <p:ph type="pic" sz="quarter" idx="14"/>
          </p:nvPr>
        </p:nvSpPr>
        <p:spPr>
          <a:xfrm>
            <a:off x="713357" y="1382874"/>
            <a:ext cx="4129457" cy="54751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userDrawn="1">
  <p:cSld name="3_Team 12">
    <p:spTree>
      <p:nvGrpSpPr>
        <p:cNvPr id="1" name=""/>
        <p:cNvGrpSpPr/>
        <p:nvPr/>
      </p:nvGrpSpPr>
      <p:grpSpPr>
        <a:xfrm>
          <a:off x="0" y="0"/>
          <a:ext cx="0" cy="0"/>
          <a:chOff x="0" y="0"/>
          <a:chExt cx="0" cy="0"/>
        </a:xfrm>
      </p:grpSpPr>
      <p:sp>
        <p:nvSpPr>
          <p:cNvPr id="14" name="Picture Placeholder 2"/>
          <p:cNvSpPr>
            <a:spLocks noGrp="1"/>
          </p:cNvSpPr>
          <p:nvPr>
            <p:ph type="pic" sz="quarter" idx="15"/>
          </p:nvPr>
        </p:nvSpPr>
        <p:spPr>
          <a:xfrm>
            <a:off x="0" y="0"/>
            <a:ext cx="4203032" cy="685800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9" name="Picture Placeholder 2"/>
          <p:cNvSpPr>
            <a:spLocks noGrp="1"/>
          </p:cNvSpPr>
          <p:nvPr>
            <p:ph type="pic" sz="quarter" idx="14"/>
          </p:nvPr>
        </p:nvSpPr>
        <p:spPr>
          <a:xfrm>
            <a:off x="2831432" y="1735801"/>
            <a:ext cx="2743200" cy="27432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3_Team brush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lvl1pPr>
              <a:defRPr>
                <a:solidFill>
                  <a:schemeClr val="tx2"/>
                </a:solidFill>
              </a:defRPr>
            </a:lvl1pPr>
          </a:lstStyle>
          <a:p>
            <a:fld id="{32C5FF11-DEB2-6A4C-B29A-BC46883118B8}" type="slidenum">
              <a:rPr lang="en-US" sz="1867" kern="0" smtClean="0">
                <a:solidFill>
                  <a:srgbClr val="64696E"/>
                </a:solidFill>
                <a:ea typeface="Arial"/>
                <a:cs typeface="Arial"/>
                <a:sym typeface="Arial"/>
              </a:rPr>
              <a:pPr/>
              <a:t>‹Nr.›</a:t>
            </a:fld>
            <a:endParaRPr lang="en-US" sz="1867" kern="0" dirty="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chemeClr val="tx2"/>
                </a:solidFill>
                <a:latin typeface="Raleway" charset="0"/>
                <a:ea typeface="Raleway" charset="0"/>
                <a:cs typeface="Raleway" charset="0"/>
              </a:defRPr>
            </a:lvl1pPr>
          </a:lstStyle>
          <a:p>
            <a:r>
              <a:rPr lang="en-US" sz="1867" kern="0" smtClean="0">
                <a:solidFill>
                  <a:srgbClr val="64696E"/>
                </a:solidFill>
                <a:sym typeface="Arial"/>
              </a:rPr>
              <a:t>www.yourcompany.com</a:t>
            </a:r>
            <a:endParaRPr lang="en-US" sz="1867" kern="0" dirty="0">
              <a:solidFill>
                <a:srgbClr val="64696E"/>
              </a:solidFill>
              <a:sym typeface="Arial"/>
            </a:endParaRPr>
          </a:p>
        </p:txBody>
      </p:sp>
      <p:sp>
        <p:nvSpPr>
          <p:cNvPr id="18" name="Picture Placeholder 2"/>
          <p:cNvSpPr>
            <a:spLocks noGrp="1"/>
          </p:cNvSpPr>
          <p:nvPr>
            <p:ph type="pic" sz="quarter" idx="14"/>
          </p:nvPr>
        </p:nvSpPr>
        <p:spPr>
          <a:xfrm>
            <a:off x="5069710" y="1702455"/>
            <a:ext cx="2438532" cy="4418292"/>
          </a:xfrm>
          <a:custGeom>
            <a:avLst/>
            <a:gdLst>
              <a:gd name="connsiteX0" fmla="*/ -7 w 2743200"/>
              <a:gd name="connsiteY0" fmla="*/ 1764170 h 2743200"/>
              <a:gd name="connsiteX1" fmla="*/ 422420 w 2743200"/>
              <a:gd name="connsiteY1" fmla="*/ 1220846 h 2743200"/>
              <a:gd name="connsiteX2" fmla="*/ 271661 w 2743200"/>
              <a:gd name="connsiteY2" fmla="*/ 543327 h 2743200"/>
              <a:gd name="connsiteX3" fmla="*/ 949180 w 2743200"/>
              <a:gd name="connsiteY3" fmla="*/ 543328 h 2743200"/>
              <a:gd name="connsiteX4" fmla="*/ 1371600 w 2743200"/>
              <a:gd name="connsiteY4" fmla="*/ 0 h 2743200"/>
              <a:gd name="connsiteX5" fmla="*/ 1794020 w 2743200"/>
              <a:gd name="connsiteY5" fmla="*/ 543328 h 2743200"/>
              <a:gd name="connsiteX6" fmla="*/ 2471539 w 2743200"/>
              <a:gd name="connsiteY6" fmla="*/ 543327 h 2743200"/>
              <a:gd name="connsiteX7" fmla="*/ 2320780 w 2743200"/>
              <a:gd name="connsiteY7" fmla="*/ 1220846 h 2743200"/>
              <a:gd name="connsiteX8" fmla="*/ 2743207 w 2743200"/>
              <a:gd name="connsiteY8" fmla="*/ 1764170 h 2743200"/>
              <a:gd name="connsiteX9" fmla="*/ 2132780 w 2743200"/>
              <a:gd name="connsiteY9" fmla="*/ 2065694 h 2743200"/>
              <a:gd name="connsiteX10" fmla="*/ 1982016 w 2743200"/>
              <a:gd name="connsiteY10" fmla="*/ 2743214 h 2743200"/>
              <a:gd name="connsiteX11" fmla="*/ 1371600 w 2743200"/>
              <a:gd name="connsiteY11" fmla="*/ 2441687 h 2743200"/>
              <a:gd name="connsiteX12" fmla="*/ 761184 w 2743200"/>
              <a:gd name="connsiteY12" fmla="*/ 2743214 h 2743200"/>
              <a:gd name="connsiteX13" fmla="*/ 610420 w 2743200"/>
              <a:gd name="connsiteY13" fmla="*/ 2065694 h 2743200"/>
              <a:gd name="connsiteX14" fmla="*/ -7 w 2743200"/>
              <a:gd name="connsiteY14" fmla="*/ 1764170 h 2743200"/>
              <a:gd name="connsiteX0" fmla="*/ 0 w 2743214"/>
              <a:gd name="connsiteY0" fmla="*/ 1764170 h 2743214"/>
              <a:gd name="connsiteX1" fmla="*/ 422427 w 2743214"/>
              <a:gd name="connsiteY1" fmla="*/ 1220846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402 w 2743214"/>
              <a:gd name="connsiteY1" fmla="*/ 897396 h 2743214"/>
              <a:gd name="connsiteX2" fmla="*/ 380863 w 2743214"/>
              <a:gd name="connsiteY2" fmla="*/ 656768 h 2743214"/>
              <a:gd name="connsiteX3" fmla="*/ 431984 w 2743214"/>
              <a:gd name="connsiteY3" fmla="*/ 270194 h 2743214"/>
              <a:gd name="connsiteX4" fmla="*/ 949187 w 2743214"/>
              <a:gd name="connsiteY4" fmla="*/ 543328 h 2743214"/>
              <a:gd name="connsiteX5" fmla="*/ 1371607 w 2743214"/>
              <a:gd name="connsiteY5" fmla="*/ 0 h 2743214"/>
              <a:gd name="connsiteX6" fmla="*/ 1794027 w 2743214"/>
              <a:gd name="connsiteY6" fmla="*/ 543328 h 2743214"/>
              <a:gd name="connsiteX7" fmla="*/ 2471546 w 2743214"/>
              <a:gd name="connsiteY7" fmla="*/ 543327 h 2743214"/>
              <a:gd name="connsiteX8" fmla="*/ 2320787 w 2743214"/>
              <a:gd name="connsiteY8" fmla="*/ 1220846 h 2743214"/>
              <a:gd name="connsiteX9" fmla="*/ 2743214 w 2743214"/>
              <a:gd name="connsiteY9" fmla="*/ 1764170 h 2743214"/>
              <a:gd name="connsiteX10" fmla="*/ 2132787 w 2743214"/>
              <a:gd name="connsiteY10" fmla="*/ 2065694 h 2743214"/>
              <a:gd name="connsiteX11" fmla="*/ 1982023 w 2743214"/>
              <a:gd name="connsiteY11" fmla="*/ 2743214 h 2743214"/>
              <a:gd name="connsiteX12" fmla="*/ 1371607 w 2743214"/>
              <a:gd name="connsiteY12" fmla="*/ 2441687 h 2743214"/>
              <a:gd name="connsiteX13" fmla="*/ 761191 w 2743214"/>
              <a:gd name="connsiteY13" fmla="*/ 2743214 h 2743214"/>
              <a:gd name="connsiteX14" fmla="*/ 610427 w 2743214"/>
              <a:gd name="connsiteY14" fmla="*/ 2065694 h 2743214"/>
              <a:gd name="connsiteX15" fmla="*/ 0 w 2743214"/>
              <a:gd name="connsiteY15" fmla="*/ 1764170 h 2743214"/>
              <a:gd name="connsiteX0" fmla="*/ 0 w 2743214"/>
              <a:gd name="connsiteY0" fmla="*/ 1764170 h 2743214"/>
              <a:gd name="connsiteX1" fmla="*/ 380402 w 2743214"/>
              <a:gd name="connsiteY1" fmla="*/ 897396 h 2743214"/>
              <a:gd name="connsiteX2" fmla="*/ 380863 w 2743214"/>
              <a:gd name="connsiteY2" fmla="*/ 656768 h 2743214"/>
              <a:gd name="connsiteX3" fmla="*/ 431984 w 2743214"/>
              <a:gd name="connsiteY3" fmla="*/ 270194 h 2743214"/>
              <a:gd name="connsiteX4" fmla="*/ 949187 w 2743214"/>
              <a:gd name="connsiteY4" fmla="*/ 543328 h 2743214"/>
              <a:gd name="connsiteX5" fmla="*/ 1371607 w 2743214"/>
              <a:gd name="connsiteY5" fmla="*/ 0 h 2743214"/>
              <a:gd name="connsiteX6" fmla="*/ 1794027 w 2743214"/>
              <a:gd name="connsiteY6" fmla="*/ 543328 h 2743214"/>
              <a:gd name="connsiteX7" fmla="*/ 2471546 w 2743214"/>
              <a:gd name="connsiteY7" fmla="*/ 543327 h 2743214"/>
              <a:gd name="connsiteX8" fmla="*/ 2320787 w 2743214"/>
              <a:gd name="connsiteY8" fmla="*/ 1220846 h 2743214"/>
              <a:gd name="connsiteX9" fmla="*/ 2743214 w 2743214"/>
              <a:gd name="connsiteY9" fmla="*/ 1764170 h 2743214"/>
              <a:gd name="connsiteX10" fmla="*/ 2132787 w 2743214"/>
              <a:gd name="connsiteY10" fmla="*/ 2065694 h 2743214"/>
              <a:gd name="connsiteX11" fmla="*/ 1982023 w 2743214"/>
              <a:gd name="connsiteY11" fmla="*/ 2743214 h 2743214"/>
              <a:gd name="connsiteX12" fmla="*/ 1371607 w 2743214"/>
              <a:gd name="connsiteY12" fmla="*/ 2441687 h 2743214"/>
              <a:gd name="connsiteX13" fmla="*/ 761191 w 2743214"/>
              <a:gd name="connsiteY13" fmla="*/ 2743214 h 2743214"/>
              <a:gd name="connsiteX14" fmla="*/ 610427 w 2743214"/>
              <a:gd name="connsiteY14" fmla="*/ 2065694 h 2743214"/>
              <a:gd name="connsiteX15" fmla="*/ 0 w 2743214"/>
              <a:gd name="connsiteY15" fmla="*/ 1764170 h 2743214"/>
              <a:gd name="connsiteX0" fmla="*/ 5722 w 2748936"/>
              <a:gd name="connsiteY0" fmla="*/ 1764170 h 2743214"/>
              <a:gd name="connsiteX1" fmla="*/ 469252 w 2748936"/>
              <a:gd name="connsiteY1" fmla="*/ 915209 h 2743214"/>
              <a:gd name="connsiteX2" fmla="*/ 386124 w 2748936"/>
              <a:gd name="connsiteY2" fmla="*/ 897396 h 2743214"/>
              <a:gd name="connsiteX3" fmla="*/ 386585 w 2748936"/>
              <a:gd name="connsiteY3" fmla="*/ 656768 h 2743214"/>
              <a:gd name="connsiteX4" fmla="*/ 437706 w 2748936"/>
              <a:gd name="connsiteY4" fmla="*/ 270194 h 2743214"/>
              <a:gd name="connsiteX5" fmla="*/ 954909 w 2748936"/>
              <a:gd name="connsiteY5" fmla="*/ 543328 h 2743214"/>
              <a:gd name="connsiteX6" fmla="*/ 1377329 w 2748936"/>
              <a:gd name="connsiteY6" fmla="*/ 0 h 2743214"/>
              <a:gd name="connsiteX7" fmla="*/ 1799749 w 2748936"/>
              <a:gd name="connsiteY7" fmla="*/ 543328 h 2743214"/>
              <a:gd name="connsiteX8" fmla="*/ 2477268 w 2748936"/>
              <a:gd name="connsiteY8" fmla="*/ 543327 h 2743214"/>
              <a:gd name="connsiteX9" fmla="*/ 2326509 w 2748936"/>
              <a:gd name="connsiteY9" fmla="*/ 1220846 h 2743214"/>
              <a:gd name="connsiteX10" fmla="*/ 2748936 w 2748936"/>
              <a:gd name="connsiteY10" fmla="*/ 1764170 h 2743214"/>
              <a:gd name="connsiteX11" fmla="*/ 2138509 w 2748936"/>
              <a:gd name="connsiteY11" fmla="*/ 2065694 h 2743214"/>
              <a:gd name="connsiteX12" fmla="*/ 1987745 w 2748936"/>
              <a:gd name="connsiteY12" fmla="*/ 2743214 h 2743214"/>
              <a:gd name="connsiteX13" fmla="*/ 1377329 w 2748936"/>
              <a:gd name="connsiteY13" fmla="*/ 2441687 h 2743214"/>
              <a:gd name="connsiteX14" fmla="*/ 766913 w 2748936"/>
              <a:gd name="connsiteY14" fmla="*/ 2743214 h 2743214"/>
              <a:gd name="connsiteX15" fmla="*/ 616149 w 2748936"/>
              <a:gd name="connsiteY15" fmla="*/ 2065694 h 2743214"/>
              <a:gd name="connsiteX16" fmla="*/ 5722 w 2748936"/>
              <a:gd name="connsiteY16"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5965 w 2749179"/>
              <a:gd name="connsiteY17"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5965 w 2749179"/>
              <a:gd name="connsiteY17"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237927 w 2749179"/>
              <a:gd name="connsiteY17" fmla="*/ 2239308 h 2743214"/>
              <a:gd name="connsiteX18" fmla="*/ 5965 w 2749179"/>
              <a:gd name="connsiteY18" fmla="*/ 1764170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76646 w 2386410"/>
              <a:gd name="connsiteY0" fmla="*/ 1989801 h 2743214"/>
              <a:gd name="connsiteX1" fmla="*/ 59224 w 2386410"/>
              <a:gd name="connsiteY1" fmla="*/ 1782108 h 2743214"/>
              <a:gd name="connsiteX2" fmla="*/ 106726 w 2386410"/>
              <a:gd name="connsiteY2" fmla="*/ 915209 h 2743214"/>
              <a:gd name="connsiteX3" fmla="*/ 23598 w 2386410"/>
              <a:gd name="connsiteY3" fmla="*/ 897396 h 2743214"/>
              <a:gd name="connsiteX4" fmla="*/ 24059 w 2386410"/>
              <a:gd name="connsiteY4" fmla="*/ 656768 h 2743214"/>
              <a:gd name="connsiteX5" fmla="*/ 75180 w 2386410"/>
              <a:gd name="connsiteY5" fmla="*/ 270194 h 2743214"/>
              <a:gd name="connsiteX6" fmla="*/ 592383 w 2386410"/>
              <a:gd name="connsiteY6" fmla="*/ 543328 h 2743214"/>
              <a:gd name="connsiteX7" fmla="*/ 1014803 w 2386410"/>
              <a:gd name="connsiteY7" fmla="*/ 0 h 2743214"/>
              <a:gd name="connsiteX8" fmla="*/ 1437223 w 2386410"/>
              <a:gd name="connsiteY8" fmla="*/ 543328 h 2743214"/>
              <a:gd name="connsiteX9" fmla="*/ 2114742 w 2386410"/>
              <a:gd name="connsiteY9" fmla="*/ 543327 h 2743214"/>
              <a:gd name="connsiteX10" fmla="*/ 1963983 w 2386410"/>
              <a:gd name="connsiteY10" fmla="*/ 1220846 h 2743214"/>
              <a:gd name="connsiteX11" fmla="*/ 2386410 w 2386410"/>
              <a:gd name="connsiteY11" fmla="*/ 1764170 h 2743214"/>
              <a:gd name="connsiteX12" fmla="*/ 1775983 w 2386410"/>
              <a:gd name="connsiteY12" fmla="*/ 2065694 h 2743214"/>
              <a:gd name="connsiteX13" fmla="*/ 1625219 w 2386410"/>
              <a:gd name="connsiteY13" fmla="*/ 2743214 h 2743214"/>
              <a:gd name="connsiteX14" fmla="*/ 1014803 w 2386410"/>
              <a:gd name="connsiteY14" fmla="*/ 2441687 h 2743214"/>
              <a:gd name="connsiteX15" fmla="*/ 404387 w 2386410"/>
              <a:gd name="connsiteY15" fmla="*/ 2743214 h 2743214"/>
              <a:gd name="connsiteX16" fmla="*/ 253623 w 2386410"/>
              <a:gd name="connsiteY16" fmla="*/ 2065694 h 2743214"/>
              <a:gd name="connsiteX17" fmla="*/ 35475 w 2386410"/>
              <a:gd name="connsiteY17" fmla="*/ 1847423 h 2743214"/>
              <a:gd name="connsiteX18" fmla="*/ 76646 w 2386410"/>
              <a:gd name="connsiteY18" fmla="*/ 1989801 h 2743214"/>
              <a:gd name="connsiteX0" fmla="*/ 125314 w 2435078"/>
              <a:gd name="connsiteY0" fmla="*/ 1989801 h 2743214"/>
              <a:gd name="connsiteX1" fmla="*/ 107892 w 2435078"/>
              <a:gd name="connsiteY1" fmla="*/ 1782108 h 2743214"/>
              <a:gd name="connsiteX2" fmla="*/ 155394 w 2435078"/>
              <a:gd name="connsiteY2" fmla="*/ 915209 h 2743214"/>
              <a:gd name="connsiteX3" fmla="*/ 72266 w 2435078"/>
              <a:gd name="connsiteY3" fmla="*/ 897396 h 2743214"/>
              <a:gd name="connsiteX4" fmla="*/ 72727 w 2435078"/>
              <a:gd name="connsiteY4" fmla="*/ 656768 h 2743214"/>
              <a:gd name="connsiteX5" fmla="*/ 123848 w 2435078"/>
              <a:gd name="connsiteY5" fmla="*/ 270194 h 2743214"/>
              <a:gd name="connsiteX6" fmla="*/ 641051 w 2435078"/>
              <a:gd name="connsiteY6" fmla="*/ 543328 h 2743214"/>
              <a:gd name="connsiteX7" fmla="*/ 1063471 w 2435078"/>
              <a:gd name="connsiteY7" fmla="*/ 0 h 2743214"/>
              <a:gd name="connsiteX8" fmla="*/ 1485891 w 2435078"/>
              <a:gd name="connsiteY8" fmla="*/ 543328 h 2743214"/>
              <a:gd name="connsiteX9" fmla="*/ 2163410 w 2435078"/>
              <a:gd name="connsiteY9" fmla="*/ 543327 h 2743214"/>
              <a:gd name="connsiteX10" fmla="*/ 2012651 w 2435078"/>
              <a:gd name="connsiteY10" fmla="*/ 1220846 h 2743214"/>
              <a:gd name="connsiteX11" fmla="*/ 2435078 w 2435078"/>
              <a:gd name="connsiteY11" fmla="*/ 1764170 h 2743214"/>
              <a:gd name="connsiteX12" fmla="*/ 1824651 w 2435078"/>
              <a:gd name="connsiteY12" fmla="*/ 2065694 h 2743214"/>
              <a:gd name="connsiteX13" fmla="*/ 1673887 w 2435078"/>
              <a:gd name="connsiteY13" fmla="*/ 2743214 h 2743214"/>
              <a:gd name="connsiteX14" fmla="*/ 1063471 w 2435078"/>
              <a:gd name="connsiteY14" fmla="*/ 2441687 h 2743214"/>
              <a:gd name="connsiteX15" fmla="*/ 453055 w 2435078"/>
              <a:gd name="connsiteY15" fmla="*/ 2743214 h 2743214"/>
              <a:gd name="connsiteX16" fmla="*/ 302291 w 2435078"/>
              <a:gd name="connsiteY16" fmla="*/ 2065694 h 2743214"/>
              <a:gd name="connsiteX17" fmla="*/ 84143 w 2435078"/>
              <a:gd name="connsiteY17" fmla="*/ 1847423 h 2743214"/>
              <a:gd name="connsiteX18" fmla="*/ 125314 w 2435078"/>
              <a:gd name="connsiteY18" fmla="*/ 1989801 h 2743214"/>
              <a:gd name="connsiteX0" fmla="*/ 217523 w 2527287"/>
              <a:gd name="connsiteY0" fmla="*/ 1989801 h 2743214"/>
              <a:gd name="connsiteX1" fmla="*/ 200101 w 2527287"/>
              <a:gd name="connsiteY1" fmla="*/ 1782108 h 2743214"/>
              <a:gd name="connsiteX2" fmla="*/ 247603 w 2527287"/>
              <a:gd name="connsiteY2" fmla="*/ 915209 h 2743214"/>
              <a:gd name="connsiteX3" fmla="*/ 164475 w 2527287"/>
              <a:gd name="connsiteY3" fmla="*/ 897396 h 2743214"/>
              <a:gd name="connsiteX4" fmla="*/ 164936 w 2527287"/>
              <a:gd name="connsiteY4" fmla="*/ 656768 h 2743214"/>
              <a:gd name="connsiteX5" fmla="*/ 216057 w 2527287"/>
              <a:gd name="connsiteY5" fmla="*/ 270194 h 2743214"/>
              <a:gd name="connsiteX6" fmla="*/ 733260 w 2527287"/>
              <a:gd name="connsiteY6" fmla="*/ 543328 h 2743214"/>
              <a:gd name="connsiteX7" fmla="*/ 1155680 w 2527287"/>
              <a:gd name="connsiteY7" fmla="*/ 0 h 2743214"/>
              <a:gd name="connsiteX8" fmla="*/ 1578100 w 2527287"/>
              <a:gd name="connsiteY8" fmla="*/ 543328 h 2743214"/>
              <a:gd name="connsiteX9" fmla="*/ 2255619 w 2527287"/>
              <a:gd name="connsiteY9" fmla="*/ 543327 h 2743214"/>
              <a:gd name="connsiteX10" fmla="*/ 2104860 w 2527287"/>
              <a:gd name="connsiteY10" fmla="*/ 1220846 h 2743214"/>
              <a:gd name="connsiteX11" fmla="*/ 2527287 w 2527287"/>
              <a:gd name="connsiteY11" fmla="*/ 1764170 h 2743214"/>
              <a:gd name="connsiteX12" fmla="*/ 1916860 w 2527287"/>
              <a:gd name="connsiteY12" fmla="*/ 2065694 h 2743214"/>
              <a:gd name="connsiteX13" fmla="*/ 1766096 w 2527287"/>
              <a:gd name="connsiteY13" fmla="*/ 2743214 h 2743214"/>
              <a:gd name="connsiteX14" fmla="*/ 1155680 w 2527287"/>
              <a:gd name="connsiteY14" fmla="*/ 2441687 h 2743214"/>
              <a:gd name="connsiteX15" fmla="*/ 545264 w 2527287"/>
              <a:gd name="connsiteY15" fmla="*/ 2743214 h 2743214"/>
              <a:gd name="connsiteX16" fmla="*/ 133243 w 2527287"/>
              <a:gd name="connsiteY16" fmla="*/ 2730713 h 2743214"/>
              <a:gd name="connsiteX17" fmla="*/ 176352 w 2527287"/>
              <a:gd name="connsiteY17" fmla="*/ 1847423 h 2743214"/>
              <a:gd name="connsiteX18" fmla="*/ 217523 w 2527287"/>
              <a:gd name="connsiteY18" fmla="*/ 1989801 h 2743214"/>
              <a:gd name="connsiteX0" fmla="*/ 217523 w 2527287"/>
              <a:gd name="connsiteY0" fmla="*/ 1989801 h 2743214"/>
              <a:gd name="connsiteX1" fmla="*/ 200101 w 2527287"/>
              <a:gd name="connsiteY1" fmla="*/ 1782108 h 2743214"/>
              <a:gd name="connsiteX2" fmla="*/ 247603 w 2527287"/>
              <a:gd name="connsiteY2" fmla="*/ 915209 h 2743214"/>
              <a:gd name="connsiteX3" fmla="*/ 164475 w 2527287"/>
              <a:gd name="connsiteY3" fmla="*/ 897396 h 2743214"/>
              <a:gd name="connsiteX4" fmla="*/ 164936 w 2527287"/>
              <a:gd name="connsiteY4" fmla="*/ 656768 h 2743214"/>
              <a:gd name="connsiteX5" fmla="*/ 216057 w 2527287"/>
              <a:gd name="connsiteY5" fmla="*/ 270194 h 2743214"/>
              <a:gd name="connsiteX6" fmla="*/ 733260 w 2527287"/>
              <a:gd name="connsiteY6" fmla="*/ 543328 h 2743214"/>
              <a:gd name="connsiteX7" fmla="*/ 1155680 w 2527287"/>
              <a:gd name="connsiteY7" fmla="*/ 0 h 2743214"/>
              <a:gd name="connsiteX8" fmla="*/ 1578100 w 2527287"/>
              <a:gd name="connsiteY8" fmla="*/ 543328 h 2743214"/>
              <a:gd name="connsiteX9" fmla="*/ 2255619 w 2527287"/>
              <a:gd name="connsiteY9" fmla="*/ 543327 h 2743214"/>
              <a:gd name="connsiteX10" fmla="*/ 2104860 w 2527287"/>
              <a:gd name="connsiteY10" fmla="*/ 1220846 h 2743214"/>
              <a:gd name="connsiteX11" fmla="*/ 2527287 w 2527287"/>
              <a:gd name="connsiteY11" fmla="*/ 1764170 h 2743214"/>
              <a:gd name="connsiteX12" fmla="*/ 1916860 w 2527287"/>
              <a:gd name="connsiteY12" fmla="*/ 2065694 h 2743214"/>
              <a:gd name="connsiteX13" fmla="*/ 1766096 w 2527287"/>
              <a:gd name="connsiteY13" fmla="*/ 2743214 h 2743214"/>
              <a:gd name="connsiteX14" fmla="*/ 1155680 w 2527287"/>
              <a:gd name="connsiteY14" fmla="*/ 2441687 h 2743214"/>
              <a:gd name="connsiteX15" fmla="*/ 545264 w 2527287"/>
              <a:gd name="connsiteY15" fmla="*/ 2743214 h 2743214"/>
              <a:gd name="connsiteX16" fmla="*/ 133243 w 2527287"/>
              <a:gd name="connsiteY16" fmla="*/ 2730713 h 2743214"/>
              <a:gd name="connsiteX17" fmla="*/ 176352 w 2527287"/>
              <a:gd name="connsiteY17" fmla="*/ 1847423 h 2743214"/>
              <a:gd name="connsiteX18" fmla="*/ 217523 w 2527287"/>
              <a:gd name="connsiteY18" fmla="*/ 1989801 h 2743214"/>
              <a:gd name="connsiteX0" fmla="*/ 168643 w 2478407"/>
              <a:gd name="connsiteY0" fmla="*/ 1989801 h 2743214"/>
              <a:gd name="connsiteX1" fmla="*/ 151221 w 2478407"/>
              <a:gd name="connsiteY1" fmla="*/ 1782108 h 2743214"/>
              <a:gd name="connsiteX2" fmla="*/ 198723 w 2478407"/>
              <a:gd name="connsiteY2" fmla="*/ 915209 h 2743214"/>
              <a:gd name="connsiteX3" fmla="*/ 115595 w 2478407"/>
              <a:gd name="connsiteY3" fmla="*/ 897396 h 2743214"/>
              <a:gd name="connsiteX4" fmla="*/ 116056 w 2478407"/>
              <a:gd name="connsiteY4" fmla="*/ 656768 h 2743214"/>
              <a:gd name="connsiteX5" fmla="*/ 167177 w 2478407"/>
              <a:gd name="connsiteY5" fmla="*/ 270194 h 2743214"/>
              <a:gd name="connsiteX6" fmla="*/ 684380 w 2478407"/>
              <a:gd name="connsiteY6" fmla="*/ 543328 h 2743214"/>
              <a:gd name="connsiteX7" fmla="*/ 1106800 w 2478407"/>
              <a:gd name="connsiteY7" fmla="*/ 0 h 2743214"/>
              <a:gd name="connsiteX8" fmla="*/ 1529220 w 2478407"/>
              <a:gd name="connsiteY8" fmla="*/ 543328 h 2743214"/>
              <a:gd name="connsiteX9" fmla="*/ 2206739 w 2478407"/>
              <a:gd name="connsiteY9" fmla="*/ 543327 h 2743214"/>
              <a:gd name="connsiteX10" fmla="*/ 2055980 w 2478407"/>
              <a:gd name="connsiteY10" fmla="*/ 1220846 h 2743214"/>
              <a:gd name="connsiteX11" fmla="*/ 2478407 w 2478407"/>
              <a:gd name="connsiteY11" fmla="*/ 1764170 h 2743214"/>
              <a:gd name="connsiteX12" fmla="*/ 1867980 w 2478407"/>
              <a:gd name="connsiteY12" fmla="*/ 2065694 h 2743214"/>
              <a:gd name="connsiteX13" fmla="*/ 1717216 w 2478407"/>
              <a:gd name="connsiteY13" fmla="*/ 2743214 h 2743214"/>
              <a:gd name="connsiteX14" fmla="*/ 1106800 w 2478407"/>
              <a:gd name="connsiteY14" fmla="*/ 2441687 h 2743214"/>
              <a:gd name="connsiteX15" fmla="*/ 496384 w 2478407"/>
              <a:gd name="connsiteY15" fmla="*/ 2743214 h 2743214"/>
              <a:gd name="connsiteX16" fmla="*/ 84363 w 2478407"/>
              <a:gd name="connsiteY16" fmla="*/ 2730713 h 2743214"/>
              <a:gd name="connsiteX17" fmla="*/ 127472 w 2478407"/>
              <a:gd name="connsiteY17" fmla="*/ 1847423 h 2743214"/>
              <a:gd name="connsiteX18" fmla="*/ 168643 w 2478407"/>
              <a:gd name="connsiteY18" fmla="*/ 1989801 h 2743214"/>
              <a:gd name="connsiteX0" fmla="*/ 182447 w 2492211"/>
              <a:gd name="connsiteY0" fmla="*/ 1989801 h 2743214"/>
              <a:gd name="connsiteX1" fmla="*/ 165025 w 2492211"/>
              <a:gd name="connsiteY1" fmla="*/ 1782108 h 2743214"/>
              <a:gd name="connsiteX2" fmla="*/ 212527 w 2492211"/>
              <a:gd name="connsiteY2" fmla="*/ 915209 h 2743214"/>
              <a:gd name="connsiteX3" fmla="*/ 129399 w 2492211"/>
              <a:gd name="connsiteY3" fmla="*/ 897396 h 2743214"/>
              <a:gd name="connsiteX4" fmla="*/ 129860 w 2492211"/>
              <a:gd name="connsiteY4" fmla="*/ 656768 h 2743214"/>
              <a:gd name="connsiteX5" fmla="*/ 180981 w 2492211"/>
              <a:gd name="connsiteY5" fmla="*/ 270194 h 2743214"/>
              <a:gd name="connsiteX6" fmla="*/ 698184 w 2492211"/>
              <a:gd name="connsiteY6" fmla="*/ 543328 h 2743214"/>
              <a:gd name="connsiteX7" fmla="*/ 1120604 w 2492211"/>
              <a:gd name="connsiteY7" fmla="*/ 0 h 2743214"/>
              <a:gd name="connsiteX8" fmla="*/ 1543024 w 2492211"/>
              <a:gd name="connsiteY8" fmla="*/ 543328 h 2743214"/>
              <a:gd name="connsiteX9" fmla="*/ 2220543 w 2492211"/>
              <a:gd name="connsiteY9" fmla="*/ 543327 h 2743214"/>
              <a:gd name="connsiteX10" fmla="*/ 2069784 w 2492211"/>
              <a:gd name="connsiteY10" fmla="*/ 1220846 h 2743214"/>
              <a:gd name="connsiteX11" fmla="*/ 2492211 w 2492211"/>
              <a:gd name="connsiteY11" fmla="*/ 1764170 h 2743214"/>
              <a:gd name="connsiteX12" fmla="*/ 1881784 w 2492211"/>
              <a:gd name="connsiteY12" fmla="*/ 2065694 h 2743214"/>
              <a:gd name="connsiteX13" fmla="*/ 1731020 w 2492211"/>
              <a:gd name="connsiteY13" fmla="*/ 2743214 h 2743214"/>
              <a:gd name="connsiteX14" fmla="*/ 1120604 w 2492211"/>
              <a:gd name="connsiteY14" fmla="*/ 2441687 h 2743214"/>
              <a:gd name="connsiteX15" fmla="*/ 510188 w 2492211"/>
              <a:gd name="connsiteY15" fmla="*/ 2743214 h 2743214"/>
              <a:gd name="connsiteX16" fmla="*/ 80354 w 2492211"/>
              <a:gd name="connsiteY16" fmla="*/ 2107259 h 2743214"/>
              <a:gd name="connsiteX17" fmla="*/ 141276 w 2492211"/>
              <a:gd name="connsiteY17" fmla="*/ 1847423 h 2743214"/>
              <a:gd name="connsiteX18" fmla="*/ 182447 w 2492211"/>
              <a:gd name="connsiteY18" fmla="*/ 1989801 h 2743214"/>
              <a:gd name="connsiteX0" fmla="*/ 184728 w 2494492"/>
              <a:gd name="connsiteY0" fmla="*/ 1989801 h 2743214"/>
              <a:gd name="connsiteX1" fmla="*/ 167306 w 2494492"/>
              <a:gd name="connsiteY1" fmla="*/ 1782108 h 2743214"/>
              <a:gd name="connsiteX2" fmla="*/ 214808 w 2494492"/>
              <a:gd name="connsiteY2" fmla="*/ 915209 h 2743214"/>
              <a:gd name="connsiteX3" fmla="*/ 131680 w 2494492"/>
              <a:gd name="connsiteY3" fmla="*/ 897396 h 2743214"/>
              <a:gd name="connsiteX4" fmla="*/ 132141 w 2494492"/>
              <a:gd name="connsiteY4" fmla="*/ 656768 h 2743214"/>
              <a:gd name="connsiteX5" fmla="*/ 183262 w 2494492"/>
              <a:gd name="connsiteY5" fmla="*/ 270194 h 2743214"/>
              <a:gd name="connsiteX6" fmla="*/ 700465 w 2494492"/>
              <a:gd name="connsiteY6" fmla="*/ 543328 h 2743214"/>
              <a:gd name="connsiteX7" fmla="*/ 1122885 w 2494492"/>
              <a:gd name="connsiteY7" fmla="*/ 0 h 2743214"/>
              <a:gd name="connsiteX8" fmla="*/ 1545305 w 2494492"/>
              <a:gd name="connsiteY8" fmla="*/ 543328 h 2743214"/>
              <a:gd name="connsiteX9" fmla="*/ 2222824 w 2494492"/>
              <a:gd name="connsiteY9" fmla="*/ 543327 h 2743214"/>
              <a:gd name="connsiteX10" fmla="*/ 2072065 w 2494492"/>
              <a:gd name="connsiteY10" fmla="*/ 1220846 h 2743214"/>
              <a:gd name="connsiteX11" fmla="*/ 2494492 w 2494492"/>
              <a:gd name="connsiteY11" fmla="*/ 1764170 h 2743214"/>
              <a:gd name="connsiteX12" fmla="*/ 1884065 w 2494492"/>
              <a:gd name="connsiteY12" fmla="*/ 2065694 h 2743214"/>
              <a:gd name="connsiteX13" fmla="*/ 1733301 w 2494492"/>
              <a:gd name="connsiteY13" fmla="*/ 2743214 h 2743214"/>
              <a:gd name="connsiteX14" fmla="*/ 1122885 w 2494492"/>
              <a:gd name="connsiteY14" fmla="*/ 2441687 h 2743214"/>
              <a:gd name="connsiteX15" fmla="*/ 512469 w 2494492"/>
              <a:gd name="connsiteY15" fmla="*/ 2743214 h 2743214"/>
              <a:gd name="connsiteX16" fmla="*/ 82635 w 2494492"/>
              <a:gd name="connsiteY16" fmla="*/ 2107259 h 2743214"/>
              <a:gd name="connsiteX17" fmla="*/ 143557 w 2494492"/>
              <a:gd name="connsiteY17" fmla="*/ 1847423 h 2743214"/>
              <a:gd name="connsiteX18" fmla="*/ 184728 w 2494492"/>
              <a:gd name="connsiteY18" fmla="*/ 1989801 h 2743214"/>
              <a:gd name="connsiteX0" fmla="*/ 107583 w 2417347"/>
              <a:gd name="connsiteY0" fmla="*/ 1989801 h 2743214"/>
              <a:gd name="connsiteX1" fmla="*/ 90161 w 2417347"/>
              <a:gd name="connsiteY1" fmla="*/ 1782108 h 2743214"/>
              <a:gd name="connsiteX2" fmla="*/ 137663 w 2417347"/>
              <a:gd name="connsiteY2" fmla="*/ 915209 h 2743214"/>
              <a:gd name="connsiteX3" fmla="*/ 54535 w 2417347"/>
              <a:gd name="connsiteY3" fmla="*/ 897396 h 2743214"/>
              <a:gd name="connsiteX4" fmla="*/ 54996 w 2417347"/>
              <a:gd name="connsiteY4" fmla="*/ 656768 h 2743214"/>
              <a:gd name="connsiteX5" fmla="*/ 106117 w 2417347"/>
              <a:gd name="connsiteY5" fmla="*/ 270194 h 2743214"/>
              <a:gd name="connsiteX6" fmla="*/ 623320 w 2417347"/>
              <a:gd name="connsiteY6" fmla="*/ 543328 h 2743214"/>
              <a:gd name="connsiteX7" fmla="*/ 1045740 w 2417347"/>
              <a:gd name="connsiteY7" fmla="*/ 0 h 2743214"/>
              <a:gd name="connsiteX8" fmla="*/ 1468160 w 2417347"/>
              <a:gd name="connsiteY8" fmla="*/ 543328 h 2743214"/>
              <a:gd name="connsiteX9" fmla="*/ 2145679 w 2417347"/>
              <a:gd name="connsiteY9" fmla="*/ 543327 h 2743214"/>
              <a:gd name="connsiteX10" fmla="*/ 1994920 w 2417347"/>
              <a:gd name="connsiteY10" fmla="*/ 1220846 h 2743214"/>
              <a:gd name="connsiteX11" fmla="*/ 2417347 w 2417347"/>
              <a:gd name="connsiteY11" fmla="*/ 1764170 h 2743214"/>
              <a:gd name="connsiteX12" fmla="*/ 1806920 w 2417347"/>
              <a:gd name="connsiteY12" fmla="*/ 2065694 h 2743214"/>
              <a:gd name="connsiteX13" fmla="*/ 1656156 w 2417347"/>
              <a:gd name="connsiteY13" fmla="*/ 2743214 h 2743214"/>
              <a:gd name="connsiteX14" fmla="*/ 1045740 w 2417347"/>
              <a:gd name="connsiteY14" fmla="*/ 2441687 h 2743214"/>
              <a:gd name="connsiteX15" fmla="*/ 435324 w 2417347"/>
              <a:gd name="connsiteY15" fmla="*/ 2743214 h 2743214"/>
              <a:gd name="connsiteX16" fmla="*/ 5490 w 2417347"/>
              <a:gd name="connsiteY16" fmla="*/ 2107259 h 2743214"/>
              <a:gd name="connsiteX17" fmla="*/ 66412 w 2417347"/>
              <a:gd name="connsiteY17" fmla="*/ 1847423 h 2743214"/>
              <a:gd name="connsiteX18" fmla="*/ 107583 w 2417347"/>
              <a:gd name="connsiteY18" fmla="*/ 1989801 h 2743214"/>
              <a:gd name="connsiteX0" fmla="*/ 102093 w 2411857"/>
              <a:gd name="connsiteY0" fmla="*/ 1989801 h 2743214"/>
              <a:gd name="connsiteX1" fmla="*/ 84671 w 2411857"/>
              <a:gd name="connsiteY1" fmla="*/ 1782108 h 2743214"/>
              <a:gd name="connsiteX2" fmla="*/ 132173 w 2411857"/>
              <a:gd name="connsiteY2" fmla="*/ 915209 h 2743214"/>
              <a:gd name="connsiteX3" fmla="*/ 49045 w 2411857"/>
              <a:gd name="connsiteY3" fmla="*/ 897396 h 2743214"/>
              <a:gd name="connsiteX4" fmla="*/ 49506 w 2411857"/>
              <a:gd name="connsiteY4" fmla="*/ 656768 h 2743214"/>
              <a:gd name="connsiteX5" fmla="*/ 100627 w 2411857"/>
              <a:gd name="connsiteY5" fmla="*/ 270194 h 2743214"/>
              <a:gd name="connsiteX6" fmla="*/ 617830 w 2411857"/>
              <a:gd name="connsiteY6" fmla="*/ 543328 h 2743214"/>
              <a:gd name="connsiteX7" fmla="*/ 1040250 w 2411857"/>
              <a:gd name="connsiteY7" fmla="*/ 0 h 2743214"/>
              <a:gd name="connsiteX8" fmla="*/ 1462670 w 2411857"/>
              <a:gd name="connsiteY8" fmla="*/ 543328 h 2743214"/>
              <a:gd name="connsiteX9" fmla="*/ 2140189 w 2411857"/>
              <a:gd name="connsiteY9" fmla="*/ 543327 h 2743214"/>
              <a:gd name="connsiteX10" fmla="*/ 1989430 w 2411857"/>
              <a:gd name="connsiteY10" fmla="*/ 1220846 h 2743214"/>
              <a:gd name="connsiteX11" fmla="*/ 2411857 w 2411857"/>
              <a:gd name="connsiteY11" fmla="*/ 1764170 h 2743214"/>
              <a:gd name="connsiteX12" fmla="*/ 1801430 w 2411857"/>
              <a:gd name="connsiteY12" fmla="*/ 2065694 h 2743214"/>
              <a:gd name="connsiteX13" fmla="*/ 1650666 w 2411857"/>
              <a:gd name="connsiteY13" fmla="*/ 2743214 h 2743214"/>
              <a:gd name="connsiteX14" fmla="*/ 1040250 w 2411857"/>
              <a:gd name="connsiteY14" fmla="*/ 2441687 h 2743214"/>
              <a:gd name="connsiteX15" fmla="*/ 429834 w 2411857"/>
              <a:gd name="connsiteY15" fmla="*/ 2743214 h 2743214"/>
              <a:gd name="connsiteX16" fmla="*/ 0 w 2411857"/>
              <a:gd name="connsiteY16" fmla="*/ 2107259 h 2743214"/>
              <a:gd name="connsiteX17" fmla="*/ 60922 w 2411857"/>
              <a:gd name="connsiteY17" fmla="*/ 1847423 h 2743214"/>
              <a:gd name="connsiteX18" fmla="*/ 102093 w 2411857"/>
              <a:gd name="connsiteY18" fmla="*/ 1989801 h 2743214"/>
              <a:gd name="connsiteX0" fmla="*/ 96155 w 2405919"/>
              <a:gd name="connsiteY0" fmla="*/ 1989801 h 2743214"/>
              <a:gd name="connsiteX1" fmla="*/ 78733 w 2405919"/>
              <a:gd name="connsiteY1" fmla="*/ 1782108 h 2743214"/>
              <a:gd name="connsiteX2" fmla="*/ 126235 w 2405919"/>
              <a:gd name="connsiteY2" fmla="*/ 915209 h 2743214"/>
              <a:gd name="connsiteX3" fmla="*/ 43107 w 2405919"/>
              <a:gd name="connsiteY3" fmla="*/ 897396 h 2743214"/>
              <a:gd name="connsiteX4" fmla="*/ 43568 w 2405919"/>
              <a:gd name="connsiteY4" fmla="*/ 656768 h 2743214"/>
              <a:gd name="connsiteX5" fmla="*/ 94689 w 2405919"/>
              <a:gd name="connsiteY5" fmla="*/ 270194 h 2743214"/>
              <a:gd name="connsiteX6" fmla="*/ 611892 w 2405919"/>
              <a:gd name="connsiteY6" fmla="*/ 543328 h 2743214"/>
              <a:gd name="connsiteX7" fmla="*/ 1034312 w 2405919"/>
              <a:gd name="connsiteY7" fmla="*/ 0 h 2743214"/>
              <a:gd name="connsiteX8" fmla="*/ 1456732 w 2405919"/>
              <a:gd name="connsiteY8" fmla="*/ 543328 h 2743214"/>
              <a:gd name="connsiteX9" fmla="*/ 2134251 w 2405919"/>
              <a:gd name="connsiteY9" fmla="*/ 543327 h 2743214"/>
              <a:gd name="connsiteX10" fmla="*/ 1983492 w 2405919"/>
              <a:gd name="connsiteY10" fmla="*/ 1220846 h 2743214"/>
              <a:gd name="connsiteX11" fmla="*/ 2405919 w 2405919"/>
              <a:gd name="connsiteY11" fmla="*/ 1764170 h 2743214"/>
              <a:gd name="connsiteX12" fmla="*/ 1795492 w 2405919"/>
              <a:gd name="connsiteY12" fmla="*/ 2065694 h 2743214"/>
              <a:gd name="connsiteX13" fmla="*/ 1644728 w 2405919"/>
              <a:gd name="connsiteY13" fmla="*/ 2743214 h 2743214"/>
              <a:gd name="connsiteX14" fmla="*/ 1034312 w 2405919"/>
              <a:gd name="connsiteY14" fmla="*/ 2441687 h 2743214"/>
              <a:gd name="connsiteX15" fmla="*/ 423896 w 2405919"/>
              <a:gd name="connsiteY15" fmla="*/ 2743214 h 2743214"/>
              <a:gd name="connsiteX16" fmla="*/ 0 w 2405919"/>
              <a:gd name="connsiteY16" fmla="*/ 2659461 h 2743214"/>
              <a:gd name="connsiteX17" fmla="*/ 54984 w 2405919"/>
              <a:gd name="connsiteY17" fmla="*/ 1847423 h 2743214"/>
              <a:gd name="connsiteX18" fmla="*/ 96155 w 2405919"/>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439967 w 2421990"/>
              <a:gd name="connsiteY15" fmla="*/ 2743214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21038 w 2430802"/>
              <a:gd name="connsiteY0" fmla="*/ 1989801 h 2803904"/>
              <a:gd name="connsiteX1" fmla="*/ 103616 w 2430802"/>
              <a:gd name="connsiteY1" fmla="*/ 1782108 h 2803904"/>
              <a:gd name="connsiteX2" fmla="*/ 151118 w 2430802"/>
              <a:gd name="connsiteY2" fmla="*/ 915209 h 2803904"/>
              <a:gd name="connsiteX3" fmla="*/ 67990 w 2430802"/>
              <a:gd name="connsiteY3" fmla="*/ 897396 h 2803904"/>
              <a:gd name="connsiteX4" fmla="*/ 68451 w 2430802"/>
              <a:gd name="connsiteY4" fmla="*/ 656768 h 2803904"/>
              <a:gd name="connsiteX5" fmla="*/ 119572 w 2430802"/>
              <a:gd name="connsiteY5" fmla="*/ 270194 h 2803904"/>
              <a:gd name="connsiteX6" fmla="*/ 636775 w 2430802"/>
              <a:gd name="connsiteY6" fmla="*/ 543328 h 2803904"/>
              <a:gd name="connsiteX7" fmla="*/ 1059195 w 2430802"/>
              <a:gd name="connsiteY7" fmla="*/ 0 h 2803904"/>
              <a:gd name="connsiteX8" fmla="*/ 1481615 w 2430802"/>
              <a:gd name="connsiteY8" fmla="*/ 543328 h 2803904"/>
              <a:gd name="connsiteX9" fmla="*/ 2159134 w 2430802"/>
              <a:gd name="connsiteY9" fmla="*/ 543327 h 2803904"/>
              <a:gd name="connsiteX10" fmla="*/ 2008375 w 2430802"/>
              <a:gd name="connsiteY10" fmla="*/ 1220846 h 2803904"/>
              <a:gd name="connsiteX11" fmla="*/ 2430802 w 2430802"/>
              <a:gd name="connsiteY11" fmla="*/ 1764170 h 2803904"/>
              <a:gd name="connsiteX12" fmla="*/ 1820375 w 2430802"/>
              <a:gd name="connsiteY12" fmla="*/ 2065694 h 2803904"/>
              <a:gd name="connsiteX13" fmla="*/ 1669611 w 2430802"/>
              <a:gd name="connsiteY13" fmla="*/ 2743214 h 2803904"/>
              <a:gd name="connsiteX14" fmla="*/ 168546 w 2430802"/>
              <a:gd name="connsiteY14" fmla="*/ 2803885 h 2803904"/>
              <a:gd name="connsiteX15" fmla="*/ 80643 w 2430802"/>
              <a:gd name="connsiteY15" fmla="*/ 2452269 h 2803904"/>
              <a:gd name="connsiteX16" fmla="*/ 24883 w 2430802"/>
              <a:gd name="connsiteY16" fmla="*/ 2659461 h 2803904"/>
              <a:gd name="connsiteX17" fmla="*/ 56116 w 2430802"/>
              <a:gd name="connsiteY17" fmla="*/ 1900862 h 2803904"/>
              <a:gd name="connsiteX18" fmla="*/ 121038 w 2430802"/>
              <a:gd name="connsiteY18" fmla="*/ 1989801 h 2803904"/>
              <a:gd name="connsiteX0" fmla="*/ 117443 w 2427207"/>
              <a:gd name="connsiteY0" fmla="*/ 1989801 h 2803885"/>
              <a:gd name="connsiteX1" fmla="*/ 100021 w 2427207"/>
              <a:gd name="connsiteY1" fmla="*/ 1782108 h 2803885"/>
              <a:gd name="connsiteX2" fmla="*/ 147523 w 2427207"/>
              <a:gd name="connsiteY2" fmla="*/ 915209 h 2803885"/>
              <a:gd name="connsiteX3" fmla="*/ 64395 w 2427207"/>
              <a:gd name="connsiteY3" fmla="*/ 897396 h 2803885"/>
              <a:gd name="connsiteX4" fmla="*/ 64856 w 2427207"/>
              <a:gd name="connsiteY4" fmla="*/ 656768 h 2803885"/>
              <a:gd name="connsiteX5" fmla="*/ 115977 w 2427207"/>
              <a:gd name="connsiteY5" fmla="*/ 270194 h 2803885"/>
              <a:gd name="connsiteX6" fmla="*/ 633180 w 2427207"/>
              <a:gd name="connsiteY6" fmla="*/ 543328 h 2803885"/>
              <a:gd name="connsiteX7" fmla="*/ 1055600 w 2427207"/>
              <a:gd name="connsiteY7" fmla="*/ 0 h 2803885"/>
              <a:gd name="connsiteX8" fmla="*/ 1478020 w 2427207"/>
              <a:gd name="connsiteY8" fmla="*/ 543328 h 2803885"/>
              <a:gd name="connsiteX9" fmla="*/ 2155539 w 2427207"/>
              <a:gd name="connsiteY9" fmla="*/ 543327 h 2803885"/>
              <a:gd name="connsiteX10" fmla="*/ 2004780 w 2427207"/>
              <a:gd name="connsiteY10" fmla="*/ 1220846 h 2803885"/>
              <a:gd name="connsiteX11" fmla="*/ 2427207 w 2427207"/>
              <a:gd name="connsiteY11" fmla="*/ 1764170 h 2803885"/>
              <a:gd name="connsiteX12" fmla="*/ 1816780 w 2427207"/>
              <a:gd name="connsiteY12" fmla="*/ 2065694 h 2803885"/>
              <a:gd name="connsiteX13" fmla="*/ 1666016 w 2427207"/>
              <a:gd name="connsiteY13" fmla="*/ 2743214 h 2803885"/>
              <a:gd name="connsiteX14" fmla="*/ 164951 w 2427207"/>
              <a:gd name="connsiteY14" fmla="*/ 2803885 h 2803885"/>
              <a:gd name="connsiteX15" fmla="*/ 77048 w 2427207"/>
              <a:gd name="connsiteY15" fmla="*/ 2452269 h 2803885"/>
              <a:gd name="connsiteX16" fmla="*/ 21288 w 2427207"/>
              <a:gd name="connsiteY16" fmla="*/ 2659461 h 2803885"/>
              <a:gd name="connsiteX17" fmla="*/ 52521 w 2427207"/>
              <a:gd name="connsiteY17" fmla="*/ 1900862 h 2803885"/>
              <a:gd name="connsiteX18" fmla="*/ 117443 w 2427207"/>
              <a:gd name="connsiteY18" fmla="*/ 1989801 h 2803885"/>
              <a:gd name="connsiteX0" fmla="*/ 117443 w 2427207"/>
              <a:gd name="connsiteY0" fmla="*/ 1989801 h 2792010"/>
              <a:gd name="connsiteX1" fmla="*/ 100021 w 2427207"/>
              <a:gd name="connsiteY1" fmla="*/ 1782108 h 2792010"/>
              <a:gd name="connsiteX2" fmla="*/ 147523 w 2427207"/>
              <a:gd name="connsiteY2" fmla="*/ 915209 h 2792010"/>
              <a:gd name="connsiteX3" fmla="*/ 64395 w 2427207"/>
              <a:gd name="connsiteY3" fmla="*/ 897396 h 2792010"/>
              <a:gd name="connsiteX4" fmla="*/ 64856 w 2427207"/>
              <a:gd name="connsiteY4" fmla="*/ 656768 h 2792010"/>
              <a:gd name="connsiteX5" fmla="*/ 115977 w 2427207"/>
              <a:gd name="connsiteY5" fmla="*/ 270194 h 2792010"/>
              <a:gd name="connsiteX6" fmla="*/ 633180 w 2427207"/>
              <a:gd name="connsiteY6" fmla="*/ 543328 h 2792010"/>
              <a:gd name="connsiteX7" fmla="*/ 1055600 w 2427207"/>
              <a:gd name="connsiteY7" fmla="*/ 0 h 2792010"/>
              <a:gd name="connsiteX8" fmla="*/ 1478020 w 2427207"/>
              <a:gd name="connsiteY8" fmla="*/ 543328 h 2792010"/>
              <a:gd name="connsiteX9" fmla="*/ 2155539 w 2427207"/>
              <a:gd name="connsiteY9" fmla="*/ 543327 h 2792010"/>
              <a:gd name="connsiteX10" fmla="*/ 2004780 w 2427207"/>
              <a:gd name="connsiteY10" fmla="*/ 1220846 h 2792010"/>
              <a:gd name="connsiteX11" fmla="*/ 2427207 w 2427207"/>
              <a:gd name="connsiteY11" fmla="*/ 1764170 h 2792010"/>
              <a:gd name="connsiteX12" fmla="*/ 1816780 w 2427207"/>
              <a:gd name="connsiteY12" fmla="*/ 2065694 h 2792010"/>
              <a:gd name="connsiteX13" fmla="*/ 1666016 w 2427207"/>
              <a:gd name="connsiteY13" fmla="*/ 2743214 h 2792010"/>
              <a:gd name="connsiteX14" fmla="*/ 141200 w 2427207"/>
              <a:gd name="connsiteY14" fmla="*/ 2792010 h 2792010"/>
              <a:gd name="connsiteX15" fmla="*/ 77048 w 2427207"/>
              <a:gd name="connsiteY15" fmla="*/ 2452269 h 2792010"/>
              <a:gd name="connsiteX16" fmla="*/ 21288 w 2427207"/>
              <a:gd name="connsiteY16" fmla="*/ 2659461 h 2792010"/>
              <a:gd name="connsiteX17" fmla="*/ 52521 w 2427207"/>
              <a:gd name="connsiteY17" fmla="*/ 1900862 h 2792010"/>
              <a:gd name="connsiteX18" fmla="*/ 117443 w 2427207"/>
              <a:gd name="connsiteY18" fmla="*/ 1989801 h 2792010"/>
              <a:gd name="connsiteX0" fmla="*/ 117443 w 2427207"/>
              <a:gd name="connsiteY0" fmla="*/ 1989801 h 2792010"/>
              <a:gd name="connsiteX1" fmla="*/ 100021 w 2427207"/>
              <a:gd name="connsiteY1" fmla="*/ 1782108 h 2792010"/>
              <a:gd name="connsiteX2" fmla="*/ 147523 w 2427207"/>
              <a:gd name="connsiteY2" fmla="*/ 915209 h 2792010"/>
              <a:gd name="connsiteX3" fmla="*/ 64395 w 2427207"/>
              <a:gd name="connsiteY3" fmla="*/ 897396 h 2792010"/>
              <a:gd name="connsiteX4" fmla="*/ 64856 w 2427207"/>
              <a:gd name="connsiteY4" fmla="*/ 656768 h 2792010"/>
              <a:gd name="connsiteX5" fmla="*/ 115977 w 2427207"/>
              <a:gd name="connsiteY5" fmla="*/ 270194 h 2792010"/>
              <a:gd name="connsiteX6" fmla="*/ 633180 w 2427207"/>
              <a:gd name="connsiteY6" fmla="*/ 543328 h 2792010"/>
              <a:gd name="connsiteX7" fmla="*/ 1055600 w 2427207"/>
              <a:gd name="connsiteY7" fmla="*/ 0 h 2792010"/>
              <a:gd name="connsiteX8" fmla="*/ 1478020 w 2427207"/>
              <a:gd name="connsiteY8" fmla="*/ 543328 h 2792010"/>
              <a:gd name="connsiteX9" fmla="*/ 2155539 w 2427207"/>
              <a:gd name="connsiteY9" fmla="*/ 543327 h 2792010"/>
              <a:gd name="connsiteX10" fmla="*/ 2004780 w 2427207"/>
              <a:gd name="connsiteY10" fmla="*/ 1220846 h 2792010"/>
              <a:gd name="connsiteX11" fmla="*/ 2427207 w 2427207"/>
              <a:gd name="connsiteY11" fmla="*/ 1764170 h 2792010"/>
              <a:gd name="connsiteX12" fmla="*/ 1816780 w 2427207"/>
              <a:gd name="connsiteY12" fmla="*/ 2065694 h 2792010"/>
              <a:gd name="connsiteX13" fmla="*/ 1666016 w 2427207"/>
              <a:gd name="connsiteY13" fmla="*/ 2743214 h 2792010"/>
              <a:gd name="connsiteX14" fmla="*/ 141200 w 2427207"/>
              <a:gd name="connsiteY14" fmla="*/ 2792010 h 2792010"/>
              <a:gd name="connsiteX15" fmla="*/ 77048 w 2427207"/>
              <a:gd name="connsiteY15" fmla="*/ 2452269 h 2792010"/>
              <a:gd name="connsiteX16" fmla="*/ 21288 w 2427207"/>
              <a:gd name="connsiteY16" fmla="*/ 2659461 h 2792010"/>
              <a:gd name="connsiteX17" fmla="*/ 52521 w 2427207"/>
              <a:gd name="connsiteY17" fmla="*/ 1900862 h 2792010"/>
              <a:gd name="connsiteX18" fmla="*/ 117443 w 2427207"/>
              <a:gd name="connsiteY18" fmla="*/ 1989801 h 2792010"/>
              <a:gd name="connsiteX0" fmla="*/ 117443 w 2427207"/>
              <a:gd name="connsiteY0" fmla="*/ 1989801 h 2882112"/>
              <a:gd name="connsiteX1" fmla="*/ 100021 w 2427207"/>
              <a:gd name="connsiteY1" fmla="*/ 1782108 h 2882112"/>
              <a:gd name="connsiteX2" fmla="*/ 147523 w 2427207"/>
              <a:gd name="connsiteY2" fmla="*/ 915209 h 2882112"/>
              <a:gd name="connsiteX3" fmla="*/ 64395 w 2427207"/>
              <a:gd name="connsiteY3" fmla="*/ 897396 h 2882112"/>
              <a:gd name="connsiteX4" fmla="*/ 64856 w 2427207"/>
              <a:gd name="connsiteY4" fmla="*/ 656768 h 2882112"/>
              <a:gd name="connsiteX5" fmla="*/ 115977 w 2427207"/>
              <a:gd name="connsiteY5" fmla="*/ 270194 h 2882112"/>
              <a:gd name="connsiteX6" fmla="*/ 633180 w 2427207"/>
              <a:gd name="connsiteY6" fmla="*/ 543328 h 2882112"/>
              <a:gd name="connsiteX7" fmla="*/ 1055600 w 2427207"/>
              <a:gd name="connsiteY7" fmla="*/ 0 h 2882112"/>
              <a:gd name="connsiteX8" fmla="*/ 1478020 w 2427207"/>
              <a:gd name="connsiteY8" fmla="*/ 543328 h 2882112"/>
              <a:gd name="connsiteX9" fmla="*/ 2155539 w 2427207"/>
              <a:gd name="connsiteY9" fmla="*/ 543327 h 2882112"/>
              <a:gd name="connsiteX10" fmla="*/ 2004780 w 2427207"/>
              <a:gd name="connsiteY10" fmla="*/ 1220846 h 2882112"/>
              <a:gd name="connsiteX11" fmla="*/ 2427207 w 2427207"/>
              <a:gd name="connsiteY11" fmla="*/ 1764170 h 2882112"/>
              <a:gd name="connsiteX12" fmla="*/ 1816780 w 2427207"/>
              <a:gd name="connsiteY12" fmla="*/ 2065694 h 2882112"/>
              <a:gd name="connsiteX13" fmla="*/ 1666016 w 2427207"/>
              <a:gd name="connsiteY13" fmla="*/ 2743214 h 2882112"/>
              <a:gd name="connsiteX14" fmla="*/ 141200 w 2427207"/>
              <a:gd name="connsiteY14" fmla="*/ 2792010 h 2882112"/>
              <a:gd name="connsiteX15" fmla="*/ 77048 w 2427207"/>
              <a:gd name="connsiteY15" fmla="*/ 2452269 h 2882112"/>
              <a:gd name="connsiteX16" fmla="*/ 21288 w 2427207"/>
              <a:gd name="connsiteY16" fmla="*/ 2659461 h 2882112"/>
              <a:gd name="connsiteX17" fmla="*/ 52521 w 2427207"/>
              <a:gd name="connsiteY17" fmla="*/ 1900862 h 2882112"/>
              <a:gd name="connsiteX18" fmla="*/ 117443 w 2427207"/>
              <a:gd name="connsiteY18" fmla="*/ 1989801 h 2882112"/>
              <a:gd name="connsiteX0" fmla="*/ 151970 w 2461734"/>
              <a:gd name="connsiteY0" fmla="*/ 1989801 h 2848644"/>
              <a:gd name="connsiteX1" fmla="*/ 134548 w 2461734"/>
              <a:gd name="connsiteY1" fmla="*/ 1782108 h 2848644"/>
              <a:gd name="connsiteX2" fmla="*/ 182050 w 2461734"/>
              <a:gd name="connsiteY2" fmla="*/ 915209 h 2848644"/>
              <a:gd name="connsiteX3" fmla="*/ 98922 w 2461734"/>
              <a:gd name="connsiteY3" fmla="*/ 897396 h 2848644"/>
              <a:gd name="connsiteX4" fmla="*/ 99383 w 2461734"/>
              <a:gd name="connsiteY4" fmla="*/ 656768 h 2848644"/>
              <a:gd name="connsiteX5" fmla="*/ 150504 w 2461734"/>
              <a:gd name="connsiteY5" fmla="*/ 270194 h 2848644"/>
              <a:gd name="connsiteX6" fmla="*/ 667707 w 2461734"/>
              <a:gd name="connsiteY6" fmla="*/ 543328 h 2848644"/>
              <a:gd name="connsiteX7" fmla="*/ 1090127 w 2461734"/>
              <a:gd name="connsiteY7" fmla="*/ 0 h 2848644"/>
              <a:gd name="connsiteX8" fmla="*/ 1512547 w 2461734"/>
              <a:gd name="connsiteY8" fmla="*/ 543328 h 2848644"/>
              <a:gd name="connsiteX9" fmla="*/ 2190066 w 2461734"/>
              <a:gd name="connsiteY9" fmla="*/ 543327 h 2848644"/>
              <a:gd name="connsiteX10" fmla="*/ 2039307 w 2461734"/>
              <a:gd name="connsiteY10" fmla="*/ 1220846 h 2848644"/>
              <a:gd name="connsiteX11" fmla="*/ 2461734 w 2461734"/>
              <a:gd name="connsiteY11" fmla="*/ 1764170 h 2848644"/>
              <a:gd name="connsiteX12" fmla="*/ 1851307 w 2461734"/>
              <a:gd name="connsiteY12" fmla="*/ 2065694 h 2848644"/>
              <a:gd name="connsiteX13" fmla="*/ 233940 w 2461734"/>
              <a:gd name="connsiteY13" fmla="*/ 2499770 h 2848644"/>
              <a:gd name="connsiteX14" fmla="*/ 175727 w 2461734"/>
              <a:gd name="connsiteY14" fmla="*/ 2792010 h 2848644"/>
              <a:gd name="connsiteX15" fmla="*/ 111575 w 2461734"/>
              <a:gd name="connsiteY15" fmla="*/ 2452269 h 2848644"/>
              <a:gd name="connsiteX16" fmla="*/ 55815 w 2461734"/>
              <a:gd name="connsiteY16" fmla="*/ 2659461 h 2848644"/>
              <a:gd name="connsiteX17" fmla="*/ 87048 w 2461734"/>
              <a:gd name="connsiteY17" fmla="*/ 1900862 h 2848644"/>
              <a:gd name="connsiteX18" fmla="*/ 151970 w 2461734"/>
              <a:gd name="connsiteY18" fmla="*/ 1989801 h 2848644"/>
              <a:gd name="connsiteX0" fmla="*/ 117443 w 2427207"/>
              <a:gd name="connsiteY0" fmla="*/ 1989801 h 2842582"/>
              <a:gd name="connsiteX1" fmla="*/ 100021 w 2427207"/>
              <a:gd name="connsiteY1" fmla="*/ 1782108 h 2842582"/>
              <a:gd name="connsiteX2" fmla="*/ 147523 w 2427207"/>
              <a:gd name="connsiteY2" fmla="*/ 915209 h 2842582"/>
              <a:gd name="connsiteX3" fmla="*/ 64395 w 2427207"/>
              <a:gd name="connsiteY3" fmla="*/ 897396 h 2842582"/>
              <a:gd name="connsiteX4" fmla="*/ 64856 w 2427207"/>
              <a:gd name="connsiteY4" fmla="*/ 656768 h 2842582"/>
              <a:gd name="connsiteX5" fmla="*/ 115977 w 2427207"/>
              <a:gd name="connsiteY5" fmla="*/ 270194 h 2842582"/>
              <a:gd name="connsiteX6" fmla="*/ 633180 w 2427207"/>
              <a:gd name="connsiteY6" fmla="*/ 543328 h 2842582"/>
              <a:gd name="connsiteX7" fmla="*/ 1055600 w 2427207"/>
              <a:gd name="connsiteY7" fmla="*/ 0 h 2842582"/>
              <a:gd name="connsiteX8" fmla="*/ 1478020 w 2427207"/>
              <a:gd name="connsiteY8" fmla="*/ 543328 h 2842582"/>
              <a:gd name="connsiteX9" fmla="*/ 2155539 w 2427207"/>
              <a:gd name="connsiteY9" fmla="*/ 543327 h 2842582"/>
              <a:gd name="connsiteX10" fmla="*/ 2004780 w 2427207"/>
              <a:gd name="connsiteY10" fmla="*/ 1220846 h 2842582"/>
              <a:gd name="connsiteX11" fmla="*/ 2427207 w 2427207"/>
              <a:gd name="connsiteY11" fmla="*/ 1764170 h 2842582"/>
              <a:gd name="connsiteX12" fmla="*/ 1816780 w 2427207"/>
              <a:gd name="connsiteY12" fmla="*/ 2065694 h 2842582"/>
              <a:gd name="connsiteX13" fmla="*/ 199413 w 2427207"/>
              <a:gd name="connsiteY13" fmla="*/ 2499770 h 2842582"/>
              <a:gd name="connsiteX14" fmla="*/ 141200 w 2427207"/>
              <a:gd name="connsiteY14" fmla="*/ 2792010 h 2842582"/>
              <a:gd name="connsiteX15" fmla="*/ 77048 w 2427207"/>
              <a:gd name="connsiteY15" fmla="*/ 2452269 h 2842582"/>
              <a:gd name="connsiteX16" fmla="*/ 21288 w 2427207"/>
              <a:gd name="connsiteY16" fmla="*/ 2659461 h 2842582"/>
              <a:gd name="connsiteX17" fmla="*/ 52521 w 2427207"/>
              <a:gd name="connsiteY17" fmla="*/ 1900862 h 2842582"/>
              <a:gd name="connsiteX18" fmla="*/ 117443 w 2427207"/>
              <a:gd name="connsiteY18" fmla="*/ 1989801 h 2842582"/>
              <a:gd name="connsiteX0" fmla="*/ 117443 w 2427207"/>
              <a:gd name="connsiteY0" fmla="*/ 1989801 h 2842582"/>
              <a:gd name="connsiteX1" fmla="*/ 100021 w 2427207"/>
              <a:gd name="connsiteY1" fmla="*/ 1782108 h 2842582"/>
              <a:gd name="connsiteX2" fmla="*/ 147523 w 2427207"/>
              <a:gd name="connsiteY2" fmla="*/ 915209 h 2842582"/>
              <a:gd name="connsiteX3" fmla="*/ 64395 w 2427207"/>
              <a:gd name="connsiteY3" fmla="*/ 897396 h 2842582"/>
              <a:gd name="connsiteX4" fmla="*/ 64856 w 2427207"/>
              <a:gd name="connsiteY4" fmla="*/ 656768 h 2842582"/>
              <a:gd name="connsiteX5" fmla="*/ 115977 w 2427207"/>
              <a:gd name="connsiteY5" fmla="*/ 270194 h 2842582"/>
              <a:gd name="connsiteX6" fmla="*/ 633180 w 2427207"/>
              <a:gd name="connsiteY6" fmla="*/ 543328 h 2842582"/>
              <a:gd name="connsiteX7" fmla="*/ 1055600 w 2427207"/>
              <a:gd name="connsiteY7" fmla="*/ 0 h 2842582"/>
              <a:gd name="connsiteX8" fmla="*/ 1478020 w 2427207"/>
              <a:gd name="connsiteY8" fmla="*/ 543328 h 2842582"/>
              <a:gd name="connsiteX9" fmla="*/ 2155539 w 2427207"/>
              <a:gd name="connsiteY9" fmla="*/ 543327 h 2842582"/>
              <a:gd name="connsiteX10" fmla="*/ 2004780 w 2427207"/>
              <a:gd name="connsiteY10" fmla="*/ 1220846 h 2842582"/>
              <a:gd name="connsiteX11" fmla="*/ 2427207 w 2427207"/>
              <a:gd name="connsiteY11" fmla="*/ 1764170 h 2842582"/>
              <a:gd name="connsiteX12" fmla="*/ 1816780 w 2427207"/>
              <a:gd name="connsiteY12" fmla="*/ 2065694 h 2842582"/>
              <a:gd name="connsiteX13" fmla="*/ 199413 w 2427207"/>
              <a:gd name="connsiteY13" fmla="*/ 2499770 h 2842582"/>
              <a:gd name="connsiteX14" fmla="*/ 141200 w 2427207"/>
              <a:gd name="connsiteY14" fmla="*/ 2792010 h 2842582"/>
              <a:gd name="connsiteX15" fmla="*/ 77048 w 2427207"/>
              <a:gd name="connsiteY15" fmla="*/ 2452269 h 2842582"/>
              <a:gd name="connsiteX16" fmla="*/ 21288 w 2427207"/>
              <a:gd name="connsiteY16" fmla="*/ 2659461 h 2842582"/>
              <a:gd name="connsiteX17" fmla="*/ 52521 w 2427207"/>
              <a:gd name="connsiteY17" fmla="*/ 1900862 h 2842582"/>
              <a:gd name="connsiteX18" fmla="*/ 117443 w 2427207"/>
              <a:gd name="connsiteY18" fmla="*/ 1989801 h 2842582"/>
              <a:gd name="connsiteX0" fmla="*/ 117443 w 2427207"/>
              <a:gd name="connsiteY0" fmla="*/ 1989801 h 3867875"/>
              <a:gd name="connsiteX1" fmla="*/ 100021 w 2427207"/>
              <a:gd name="connsiteY1" fmla="*/ 1782108 h 3867875"/>
              <a:gd name="connsiteX2" fmla="*/ 147523 w 2427207"/>
              <a:gd name="connsiteY2" fmla="*/ 915209 h 3867875"/>
              <a:gd name="connsiteX3" fmla="*/ 64395 w 2427207"/>
              <a:gd name="connsiteY3" fmla="*/ 897396 h 3867875"/>
              <a:gd name="connsiteX4" fmla="*/ 64856 w 2427207"/>
              <a:gd name="connsiteY4" fmla="*/ 656768 h 3867875"/>
              <a:gd name="connsiteX5" fmla="*/ 115977 w 2427207"/>
              <a:gd name="connsiteY5" fmla="*/ 270194 h 3867875"/>
              <a:gd name="connsiteX6" fmla="*/ 633180 w 2427207"/>
              <a:gd name="connsiteY6" fmla="*/ 543328 h 3867875"/>
              <a:gd name="connsiteX7" fmla="*/ 1055600 w 2427207"/>
              <a:gd name="connsiteY7" fmla="*/ 0 h 3867875"/>
              <a:gd name="connsiteX8" fmla="*/ 1478020 w 2427207"/>
              <a:gd name="connsiteY8" fmla="*/ 543328 h 3867875"/>
              <a:gd name="connsiteX9" fmla="*/ 2155539 w 2427207"/>
              <a:gd name="connsiteY9" fmla="*/ 543327 h 3867875"/>
              <a:gd name="connsiteX10" fmla="*/ 2004780 w 2427207"/>
              <a:gd name="connsiteY10" fmla="*/ 1220846 h 3867875"/>
              <a:gd name="connsiteX11" fmla="*/ 2427207 w 2427207"/>
              <a:gd name="connsiteY11" fmla="*/ 1764170 h 3867875"/>
              <a:gd name="connsiteX12" fmla="*/ 296738 w 2427207"/>
              <a:gd name="connsiteY12" fmla="*/ 3858868 h 3867875"/>
              <a:gd name="connsiteX13" fmla="*/ 199413 w 2427207"/>
              <a:gd name="connsiteY13" fmla="*/ 2499770 h 3867875"/>
              <a:gd name="connsiteX14" fmla="*/ 141200 w 2427207"/>
              <a:gd name="connsiteY14" fmla="*/ 2792010 h 3867875"/>
              <a:gd name="connsiteX15" fmla="*/ 77048 w 2427207"/>
              <a:gd name="connsiteY15" fmla="*/ 2452269 h 3867875"/>
              <a:gd name="connsiteX16" fmla="*/ 21288 w 2427207"/>
              <a:gd name="connsiteY16" fmla="*/ 2659461 h 3867875"/>
              <a:gd name="connsiteX17" fmla="*/ 52521 w 2427207"/>
              <a:gd name="connsiteY17" fmla="*/ 1900862 h 3867875"/>
              <a:gd name="connsiteX18" fmla="*/ 117443 w 2427207"/>
              <a:gd name="connsiteY18" fmla="*/ 1989801 h 3867875"/>
              <a:gd name="connsiteX0" fmla="*/ 117443 w 2427207"/>
              <a:gd name="connsiteY0" fmla="*/ 1989801 h 3860322"/>
              <a:gd name="connsiteX1" fmla="*/ 100021 w 2427207"/>
              <a:gd name="connsiteY1" fmla="*/ 1782108 h 3860322"/>
              <a:gd name="connsiteX2" fmla="*/ 147523 w 2427207"/>
              <a:gd name="connsiteY2" fmla="*/ 915209 h 3860322"/>
              <a:gd name="connsiteX3" fmla="*/ 64395 w 2427207"/>
              <a:gd name="connsiteY3" fmla="*/ 897396 h 3860322"/>
              <a:gd name="connsiteX4" fmla="*/ 64856 w 2427207"/>
              <a:gd name="connsiteY4" fmla="*/ 656768 h 3860322"/>
              <a:gd name="connsiteX5" fmla="*/ 115977 w 2427207"/>
              <a:gd name="connsiteY5" fmla="*/ 270194 h 3860322"/>
              <a:gd name="connsiteX6" fmla="*/ 633180 w 2427207"/>
              <a:gd name="connsiteY6" fmla="*/ 543328 h 3860322"/>
              <a:gd name="connsiteX7" fmla="*/ 1055600 w 2427207"/>
              <a:gd name="connsiteY7" fmla="*/ 0 h 3860322"/>
              <a:gd name="connsiteX8" fmla="*/ 1478020 w 2427207"/>
              <a:gd name="connsiteY8" fmla="*/ 543328 h 3860322"/>
              <a:gd name="connsiteX9" fmla="*/ 2155539 w 2427207"/>
              <a:gd name="connsiteY9" fmla="*/ 543327 h 3860322"/>
              <a:gd name="connsiteX10" fmla="*/ 2004780 w 2427207"/>
              <a:gd name="connsiteY10" fmla="*/ 1220846 h 3860322"/>
              <a:gd name="connsiteX11" fmla="*/ 2427207 w 2427207"/>
              <a:gd name="connsiteY11" fmla="*/ 1764170 h 3860322"/>
              <a:gd name="connsiteX12" fmla="*/ 296738 w 2427207"/>
              <a:gd name="connsiteY12" fmla="*/ 3858868 h 3860322"/>
              <a:gd name="connsiteX13" fmla="*/ 199413 w 2427207"/>
              <a:gd name="connsiteY13" fmla="*/ 2499770 h 3860322"/>
              <a:gd name="connsiteX14" fmla="*/ 141200 w 2427207"/>
              <a:gd name="connsiteY14" fmla="*/ 2792010 h 3860322"/>
              <a:gd name="connsiteX15" fmla="*/ 77048 w 2427207"/>
              <a:gd name="connsiteY15" fmla="*/ 2452269 h 3860322"/>
              <a:gd name="connsiteX16" fmla="*/ 21288 w 2427207"/>
              <a:gd name="connsiteY16" fmla="*/ 2659461 h 3860322"/>
              <a:gd name="connsiteX17" fmla="*/ 52521 w 2427207"/>
              <a:gd name="connsiteY17" fmla="*/ 1900862 h 3860322"/>
              <a:gd name="connsiteX18" fmla="*/ 117443 w 2427207"/>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4198839"/>
              <a:gd name="connsiteX1" fmla="*/ 100021 w 2155539"/>
              <a:gd name="connsiteY1" fmla="*/ 1782108 h 4198839"/>
              <a:gd name="connsiteX2" fmla="*/ 147523 w 2155539"/>
              <a:gd name="connsiteY2" fmla="*/ 915209 h 4198839"/>
              <a:gd name="connsiteX3" fmla="*/ 64395 w 2155539"/>
              <a:gd name="connsiteY3" fmla="*/ 897396 h 4198839"/>
              <a:gd name="connsiteX4" fmla="*/ 64856 w 2155539"/>
              <a:gd name="connsiteY4" fmla="*/ 656768 h 4198839"/>
              <a:gd name="connsiteX5" fmla="*/ 115977 w 2155539"/>
              <a:gd name="connsiteY5" fmla="*/ 270194 h 4198839"/>
              <a:gd name="connsiteX6" fmla="*/ 633180 w 2155539"/>
              <a:gd name="connsiteY6" fmla="*/ 543328 h 4198839"/>
              <a:gd name="connsiteX7" fmla="*/ 1055600 w 2155539"/>
              <a:gd name="connsiteY7" fmla="*/ 0 h 4198839"/>
              <a:gd name="connsiteX8" fmla="*/ 1478020 w 2155539"/>
              <a:gd name="connsiteY8" fmla="*/ 543328 h 4198839"/>
              <a:gd name="connsiteX9" fmla="*/ 2155539 w 2155539"/>
              <a:gd name="connsiteY9" fmla="*/ 543327 h 4198839"/>
              <a:gd name="connsiteX10" fmla="*/ 449113 w 2155539"/>
              <a:gd name="connsiteY10" fmla="*/ 4124363 h 4198839"/>
              <a:gd name="connsiteX11" fmla="*/ 271836 w 2155539"/>
              <a:gd name="connsiteY11" fmla="*/ 2666694 h 4198839"/>
              <a:gd name="connsiteX12" fmla="*/ 296738 w 2155539"/>
              <a:gd name="connsiteY12" fmla="*/ 3858868 h 4198839"/>
              <a:gd name="connsiteX13" fmla="*/ 199413 w 2155539"/>
              <a:gd name="connsiteY13" fmla="*/ 2499770 h 4198839"/>
              <a:gd name="connsiteX14" fmla="*/ 141200 w 2155539"/>
              <a:gd name="connsiteY14" fmla="*/ 2792010 h 4198839"/>
              <a:gd name="connsiteX15" fmla="*/ 77048 w 2155539"/>
              <a:gd name="connsiteY15" fmla="*/ 2452269 h 4198839"/>
              <a:gd name="connsiteX16" fmla="*/ 21288 w 2155539"/>
              <a:gd name="connsiteY16" fmla="*/ 2659461 h 4198839"/>
              <a:gd name="connsiteX17" fmla="*/ 52521 w 2155539"/>
              <a:gd name="connsiteY17" fmla="*/ 1900862 h 4198839"/>
              <a:gd name="connsiteX18" fmla="*/ 117443 w 2155539"/>
              <a:gd name="connsiteY18" fmla="*/ 1989801 h 4198839"/>
              <a:gd name="connsiteX0" fmla="*/ 117443 w 2155539"/>
              <a:gd name="connsiteY0" fmla="*/ 1989801 h 4124808"/>
              <a:gd name="connsiteX1" fmla="*/ 100021 w 2155539"/>
              <a:gd name="connsiteY1" fmla="*/ 1782108 h 4124808"/>
              <a:gd name="connsiteX2" fmla="*/ 147523 w 2155539"/>
              <a:gd name="connsiteY2" fmla="*/ 915209 h 4124808"/>
              <a:gd name="connsiteX3" fmla="*/ 64395 w 2155539"/>
              <a:gd name="connsiteY3" fmla="*/ 897396 h 4124808"/>
              <a:gd name="connsiteX4" fmla="*/ 64856 w 2155539"/>
              <a:gd name="connsiteY4" fmla="*/ 656768 h 4124808"/>
              <a:gd name="connsiteX5" fmla="*/ 115977 w 2155539"/>
              <a:gd name="connsiteY5" fmla="*/ 270194 h 4124808"/>
              <a:gd name="connsiteX6" fmla="*/ 633180 w 2155539"/>
              <a:gd name="connsiteY6" fmla="*/ 543328 h 4124808"/>
              <a:gd name="connsiteX7" fmla="*/ 1055600 w 2155539"/>
              <a:gd name="connsiteY7" fmla="*/ 0 h 4124808"/>
              <a:gd name="connsiteX8" fmla="*/ 1478020 w 2155539"/>
              <a:gd name="connsiteY8" fmla="*/ 543328 h 4124808"/>
              <a:gd name="connsiteX9" fmla="*/ 2155539 w 2155539"/>
              <a:gd name="connsiteY9" fmla="*/ 543327 h 4124808"/>
              <a:gd name="connsiteX10" fmla="*/ 449113 w 2155539"/>
              <a:gd name="connsiteY10" fmla="*/ 4124363 h 4124808"/>
              <a:gd name="connsiteX11" fmla="*/ 271836 w 2155539"/>
              <a:gd name="connsiteY11" fmla="*/ 2666694 h 4124808"/>
              <a:gd name="connsiteX12" fmla="*/ 296738 w 2155539"/>
              <a:gd name="connsiteY12" fmla="*/ 3858868 h 4124808"/>
              <a:gd name="connsiteX13" fmla="*/ 199413 w 2155539"/>
              <a:gd name="connsiteY13" fmla="*/ 2499770 h 4124808"/>
              <a:gd name="connsiteX14" fmla="*/ 141200 w 2155539"/>
              <a:gd name="connsiteY14" fmla="*/ 2792010 h 4124808"/>
              <a:gd name="connsiteX15" fmla="*/ 77048 w 2155539"/>
              <a:gd name="connsiteY15" fmla="*/ 2452269 h 4124808"/>
              <a:gd name="connsiteX16" fmla="*/ 21288 w 2155539"/>
              <a:gd name="connsiteY16" fmla="*/ 2659461 h 4124808"/>
              <a:gd name="connsiteX17" fmla="*/ 52521 w 2155539"/>
              <a:gd name="connsiteY17" fmla="*/ 1900862 h 4124808"/>
              <a:gd name="connsiteX18" fmla="*/ 117443 w 2155539"/>
              <a:gd name="connsiteY18" fmla="*/ 1989801 h 412480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350690"/>
              <a:gd name="connsiteX1" fmla="*/ 100021 w 2155539"/>
              <a:gd name="connsiteY1" fmla="*/ 1782108 h 4350690"/>
              <a:gd name="connsiteX2" fmla="*/ 147523 w 2155539"/>
              <a:gd name="connsiteY2" fmla="*/ 915209 h 4350690"/>
              <a:gd name="connsiteX3" fmla="*/ 64395 w 2155539"/>
              <a:gd name="connsiteY3" fmla="*/ 897396 h 4350690"/>
              <a:gd name="connsiteX4" fmla="*/ 64856 w 2155539"/>
              <a:gd name="connsiteY4" fmla="*/ 656768 h 4350690"/>
              <a:gd name="connsiteX5" fmla="*/ 115977 w 2155539"/>
              <a:gd name="connsiteY5" fmla="*/ 270194 h 4350690"/>
              <a:gd name="connsiteX6" fmla="*/ 633180 w 2155539"/>
              <a:gd name="connsiteY6" fmla="*/ 543328 h 4350690"/>
              <a:gd name="connsiteX7" fmla="*/ 1055600 w 2155539"/>
              <a:gd name="connsiteY7" fmla="*/ 0 h 4350690"/>
              <a:gd name="connsiteX8" fmla="*/ 1478020 w 2155539"/>
              <a:gd name="connsiteY8" fmla="*/ 543328 h 4350690"/>
              <a:gd name="connsiteX9" fmla="*/ 2155539 w 2155539"/>
              <a:gd name="connsiteY9" fmla="*/ 543327 h 4350690"/>
              <a:gd name="connsiteX10" fmla="*/ 699726 w 2155539"/>
              <a:gd name="connsiteY10" fmla="*/ 4068109 h 4350690"/>
              <a:gd name="connsiteX11" fmla="*/ 616599 w 2155539"/>
              <a:gd name="connsiteY11" fmla="*/ 4222488 h 4350690"/>
              <a:gd name="connsiteX12" fmla="*/ 449113 w 2155539"/>
              <a:gd name="connsiteY12" fmla="*/ 4124363 h 4350690"/>
              <a:gd name="connsiteX13" fmla="*/ 271836 w 2155539"/>
              <a:gd name="connsiteY13" fmla="*/ 2666694 h 4350690"/>
              <a:gd name="connsiteX14" fmla="*/ 296738 w 2155539"/>
              <a:gd name="connsiteY14" fmla="*/ 3858868 h 4350690"/>
              <a:gd name="connsiteX15" fmla="*/ 199413 w 2155539"/>
              <a:gd name="connsiteY15" fmla="*/ 2499770 h 4350690"/>
              <a:gd name="connsiteX16" fmla="*/ 141200 w 2155539"/>
              <a:gd name="connsiteY16" fmla="*/ 2792010 h 4350690"/>
              <a:gd name="connsiteX17" fmla="*/ 77048 w 2155539"/>
              <a:gd name="connsiteY17" fmla="*/ 2452269 h 4350690"/>
              <a:gd name="connsiteX18" fmla="*/ 21288 w 2155539"/>
              <a:gd name="connsiteY18" fmla="*/ 2659461 h 4350690"/>
              <a:gd name="connsiteX19" fmla="*/ 52521 w 2155539"/>
              <a:gd name="connsiteY19" fmla="*/ 1900862 h 4350690"/>
              <a:gd name="connsiteX20" fmla="*/ 117443 w 2155539"/>
              <a:gd name="connsiteY20" fmla="*/ 1989801 h 4350690"/>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99726 w 2155539"/>
              <a:gd name="connsiteY10" fmla="*/ 4068109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99726 w 2155539"/>
              <a:gd name="connsiteY10" fmla="*/ 4068109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1329119 w 2155539"/>
              <a:gd name="connsiteY10" fmla="*/ 4026545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34363"/>
              <a:gd name="connsiteX1" fmla="*/ 100021 w 2155539"/>
              <a:gd name="connsiteY1" fmla="*/ 1782108 h 4234363"/>
              <a:gd name="connsiteX2" fmla="*/ 147523 w 2155539"/>
              <a:gd name="connsiteY2" fmla="*/ 915209 h 4234363"/>
              <a:gd name="connsiteX3" fmla="*/ 64395 w 2155539"/>
              <a:gd name="connsiteY3" fmla="*/ 897396 h 4234363"/>
              <a:gd name="connsiteX4" fmla="*/ 64856 w 2155539"/>
              <a:gd name="connsiteY4" fmla="*/ 656768 h 4234363"/>
              <a:gd name="connsiteX5" fmla="*/ 115977 w 2155539"/>
              <a:gd name="connsiteY5" fmla="*/ 270194 h 4234363"/>
              <a:gd name="connsiteX6" fmla="*/ 633180 w 2155539"/>
              <a:gd name="connsiteY6" fmla="*/ 543328 h 4234363"/>
              <a:gd name="connsiteX7" fmla="*/ 1055600 w 2155539"/>
              <a:gd name="connsiteY7" fmla="*/ 0 h 4234363"/>
              <a:gd name="connsiteX8" fmla="*/ 1478020 w 2155539"/>
              <a:gd name="connsiteY8" fmla="*/ 543328 h 4234363"/>
              <a:gd name="connsiteX9" fmla="*/ 2155539 w 2155539"/>
              <a:gd name="connsiteY9" fmla="*/ 543327 h 4234363"/>
              <a:gd name="connsiteX10" fmla="*/ 1329119 w 2155539"/>
              <a:gd name="connsiteY10" fmla="*/ 4026545 h 4234363"/>
              <a:gd name="connsiteX11" fmla="*/ 616599 w 2155539"/>
              <a:gd name="connsiteY11" fmla="*/ 4234363 h 4234363"/>
              <a:gd name="connsiteX12" fmla="*/ 449113 w 2155539"/>
              <a:gd name="connsiteY12" fmla="*/ 4124363 h 4234363"/>
              <a:gd name="connsiteX13" fmla="*/ 271836 w 2155539"/>
              <a:gd name="connsiteY13" fmla="*/ 2666694 h 4234363"/>
              <a:gd name="connsiteX14" fmla="*/ 296738 w 2155539"/>
              <a:gd name="connsiteY14" fmla="*/ 3858868 h 4234363"/>
              <a:gd name="connsiteX15" fmla="*/ 199413 w 2155539"/>
              <a:gd name="connsiteY15" fmla="*/ 2499770 h 4234363"/>
              <a:gd name="connsiteX16" fmla="*/ 141200 w 2155539"/>
              <a:gd name="connsiteY16" fmla="*/ 2792010 h 4234363"/>
              <a:gd name="connsiteX17" fmla="*/ 77048 w 2155539"/>
              <a:gd name="connsiteY17" fmla="*/ 2452269 h 4234363"/>
              <a:gd name="connsiteX18" fmla="*/ 21288 w 2155539"/>
              <a:gd name="connsiteY18" fmla="*/ 2659461 h 4234363"/>
              <a:gd name="connsiteX19" fmla="*/ 52521 w 2155539"/>
              <a:gd name="connsiteY19" fmla="*/ 1900862 h 4234363"/>
              <a:gd name="connsiteX20" fmla="*/ 117443 w 2155539"/>
              <a:gd name="connsiteY20" fmla="*/ 1989801 h 4234363"/>
              <a:gd name="connsiteX0" fmla="*/ 117443 w 2155539"/>
              <a:gd name="connsiteY0" fmla="*/ 1989801 h 4264978"/>
              <a:gd name="connsiteX1" fmla="*/ 100021 w 2155539"/>
              <a:gd name="connsiteY1" fmla="*/ 1782108 h 4264978"/>
              <a:gd name="connsiteX2" fmla="*/ 147523 w 2155539"/>
              <a:gd name="connsiteY2" fmla="*/ 915209 h 4264978"/>
              <a:gd name="connsiteX3" fmla="*/ 64395 w 2155539"/>
              <a:gd name="connsiteY3" fmla="*/ 897396 h 4264978"/>
              <a:gd name="connsiteX4" fmla="*/ 64856 w 2155539"/>
              <a:gd name="connsiteY4" fmla="*/ 656768 h 4264978"/>
              <a:gd name="connsiteX5" fmla="*/ 115977 w 2155539"/>
              <a:gd name="connsiteY5" fmla="*/ 270194 h 4264978"/>
              <a:gd name="connsiteX6" fmla="*/ 633180 w 2155539"/>
              <a:gd name="connsiteY6" fmla="*/ 543328 h 4264978"/>
              <a:gd name="connsiteX7" fmla="*/ 1055600 w 2155539"/>
              <a:gd name="connsiteY7" fmla="*/ 0 h 4264978"/>
              <a:gd name="connsiteX8" fmla="*/ 1478020 w 2155539"/>
              <a:gd name="connsiteY8" fmla="*/ 543328 h 4264978"/>
              <a:gd name="connsiteX9" fmla="*/ 2155539 w 2155539"/>
              <a:gd name="connsiteY9" fmla="*/ 543327 h 4264978"/>
              <a:gd name="connsiteX10" fmla="*/ 1329119 w 2155539"/>
              <a:gd name="connsiteY10" fmla="*/ 4026545 h 4264978"/>
              <a:gd name="connsiteX11" fmla="*/ 616599 w 2155539"/>
              <a:gd name="connsiteY11" fmla="*/ 4234363 h 4264978"/>
              <a:gd name="connsiteX12" fmla="*/ 449113 w 2155539"/>
              <a:gd name="connsiteY12" fmla="*/ 4124363 h 4264978"/>
              <a:gd name="connsiteX13" fmla="*/ 271836 w 2155539"/>
              <a:gd name="connsiteY13" fmla="*/ 2666694 h 4264978"/>
              <a:gd name="connsiteX14" fmla="*/ 296738 w 2155539"/>
              <a:gd name="connsiteY14" fmla="*/ 3858868 h 4264978"/>
              <a:gd name="connsiteX15" fmla="*/ 199413 w 2155539"/>
              <a:gd name="connsiteY15" fmla="*/ 2499770 h 4264978"/>
              <a:gd name="connsiteX16" fmla="*/ 141200 w 2155539"/>
              <a:gd name="connsiteY16" fmla="*/ 2792010 h 4264978"/>
              <a:gd name="connsiteX17" fmla="*/ 77048 w 2155539"/>
              <a:gd name="connsiteY17" fmla="*/ 2452269 h 4264978"/>
              <a:gd name="connsiteX18" fmla="*/ 21288 w 2155539"/>
              <a:gd name="connsiteY18" fmla="*/ 2659461 h 4264978"/>
              <a:gd name="connsiteX19" fmla="*/ 52521 w 2155539"/>
              <a:gd name="connsiteY19" fmla="*/ 1900862 h 4264978"/>
              <a:gd name="connsiteX20" fmla="*/ 117443 w 2155539"/>
              <a:gd name="connsiteY20" fmla="*/ 1989801 h 4264978"/>
              <a:gd name="connsiteX0" fmla="*/ 117443 w 2155539"/>
              <a:gd name="connsiteY0" fmla="*/ 1989801 h 4241793"/>
              <a:gd name="connsiteX1" fmla="*/ 100021 w 2155539"/>
              <a:gd name="connsiteY1" fmla="*/ 1782108 h 4241793"/>
              <a:gd name="connsiteX2" fmla="*/ 147523 w 2155539"/>
              <a:gd name="connsiteY2" fmla="*/ 915209 h 4241793"/>
              <a:gd name="connsiteX3" fmla="*/ 64395 w 2155539"/>
              <a:gd name="connsiteY3" fmla="*/ 897396 h 4241793"/>
              <a:gd name="connsiteX4" fmla="*/ 64856 w 2155539"/>
              <a:gd name="connsiteY4" fmla="*/ 656768 h 4241793"/>
              <a:gd name="connsiteX5" fmla="*/ 115977 w 2155539"/>
              <a:gd name="connsiteY5" fmla="*/ 270194 h 4241793"/>
              <a:gd name="connsiteX6" fmla="*/ 633180 w 2155539"/>
              <a:gd name="connsiteY6" fmla="*/ 543328 h 4241793"/>
              <a:gd name="connsiteX7" fmla="*/ 1055600 w 2155539"/>
              <a:gd name="connsiteY7" fmla="*/ 0 h 4241793"/>
              <a:gd name="connsiteX8" fmla="*/ 1478020 w 2155539"/>
              <a:gd name="connsiteY8" fmla="*/ 543328 h 4241793"/>
              <a:gd name="connsiteX9" fmla="*/ 2155539 w 2155539"/>
              <a:gd name="connsiteY9" fmla="*/ 543327 h 4241793"/>
              <a:gd name="connsiteX10" fmla="*/ 687851 w 2155539"/>
              <a:gd name="connsiteY10" fmla="*/ 3854353 h 4241793"/>
              <a:gd name="connsiteX11" fmla="*/ 616599 w 2155539"/>
              <a:gd name="connsiteY11" fmla="*/ 4234363 h 4241793"/>
              <a:gd name="connsiteX12" fmla="*/ 449113 w 2155539"/>
              <a:gd name="connsiteY12" fmla="*/ 4124363 h 4241793"/>
              <a:gd name="connsiteX13" fmla="*/ 271836 w 2155539"/>
              <a:gd name="connsiteY13" fmla="*/ 2666694 h 4241793"/>
              <a:gd name="connsiteX14" fmla="*/ 296738 w 2155539"/>
              <a:gd name="connsiteY14" fmla="*/ 3858868 h 4241793"/>
              <a:gd name="connsiteX15" fmla="*/ 199413 w 2155539"/>
              <a:gd name="connsiteY15" fmla="*/ 2499770 h 4241793"/>
              <a:gd name="connsiteX16" fmla="*/ 141200 w 2155539"/>
              <a:gd name="connsiteY16" fmla="*/ 2792010 h 4241793"/>
              <a:gd name="connsiteX17" fmla="*/ 77048 w 2155539"/>
              <a:gd name="connsiteY17" fmla="*/ 2452269 h 4241793"/>
              <a:gd name="connsiteX18" fmla="*/ 21288 w 2155539"/>
              <a:gd name="connsiteY18" fmla="*/ 2659461 h 4241793"/>
              <a:gd name="connsiteX19" fmla="*/ 52521 w 2155539"/>
              <a:gd name="connsiteY19" fmla="*/ 1900862 h 4241793"/>
              <a:gd name="connsiteX20" fmla="*/ 117443 w 2155539"/>
              <a:gd name="connsiteY20" fmla="*/ 1989801 h 4241793"/>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687851 w 2155539"/>
              <a:gd name="connsiteY10" fmla="*/ 3854353 h 4256830"/>
              <a:gd name="connsiteX11" fmla="*/ 616599 w 2155539"/>
              <a:gd name="connsiteY11" fmla="*/ 4234363 h 4256830"/>
              <a:gd name="connsiteX12" fmla="*/ 449113 w 2155539"/>
              <a:gd name="connsiteY12" fmla="*/ 4124363 h 4256830"/>
              <a:gd name="connsiteX13" fmla="*/ 271836 w 2155539"/>
              <a:gd name="connsiteY13" fmla="*/ 2666694 h 4256830"/>
              <a:gd name="connsiteX14" fmla="*/ 296738 w 2155539"/>
              <a:gd name="connsiteY14" fmla="*/ 3858868 h 4256830"/>
              <a:gd name="connsiteX15" fmla="*/ 199413 w 2155539"/>
              <a:gd name="connsiteY15" fmla="*/ 2499770 h 4256830"/>
              <a:gd name="connsiteX16" fmla="*/ 141200 w 2155539"/>
              <a:gd name="connsiteY16" fmla="*/ 2792010 h 4256830"/>
              <a:gd name="connsiteX17" fmla="*/ 77048 w 2155539"/>
              <a:gd name="connsiteY17" fmla="*/ 2452269 h 4256830"/>
              <a:gd name="connsiteX18" fmla="*/ 21288 w 2155539"/>
              <a:gd name="connsiteY18" fmla="*/ 2659461 h 4256830"/>
              <a:gd name="connsiteX19" fmla="*/ 52521 w 2155539"/>
              <a:gd name="connsiteY19" fmla="*/ 1900862 h 4256830"/>
              <a:gd name="connsiteX20" fmla="*/ 117443 w 2155539"/>
              <a:gd name="connsiteY20" fmla="*/ 1989801 h 4256830"/>
              <a:gd name="connsiteX0" fmla="*/ 117443 w 2155539"/>
              <a:gd name="connsiteY0" fmla="*/ 1989801 h 4346051"/>
              <a:gd name="connsiteX1" fmla="*/ 100021 w 2155539"/>
              <a:gd name="connsiteY1" fmla="*/ 1782108 h 4346051"/>
              <a:gd name="connsiteX2" fmla="*/ 147523 w 2155539"/>
              <a:gd name="connsiteY2" fmla="*/ 915209 h 4346051"/>
              <a:gd name="connsiteX3" fmla="*/ 64395 w 2155539"/>
              <a:gd name="connsiteY3" fmla="*/ 897396 h 4346051"/>
              <a:gd name="connsiteX4" fmla="*/ 64856 w 2155539"/>
              <a:gd name="connsiteY4" fmla="*/ 656768 h 4346051"/>
              <a:gd name="connsiteX5" fmla="*/ 115977 w 2155539"/>
              <a:gd name="connsiteY5" fmla="*/ 270194 h 4346051"/>
              <a:gd name="connsiteX6" fmla="*/ 633180 w 2155539"/>
              <a:gd name="connsiteY6" fmla="*/ 543328 h 4346051"/>
              <a:gd name="connsiteX7" fmla="*/ 1055600 w 2155539"/>
              <a:gd name="connsiteY7" fmla="*/ 0 h 4346051"/>
              <a:gd name="connsiteX8" fmla="*/ 1478020 w 2155539"/>
              <a:gd name="connsiteY8" fmla="*/ 543328 h 4346051"/>
              <a:gd name="connsiteX9" fmla="*/ 2155539 w 2155539"/>
              <a:gd name="connsiteY9" fmla="*/ 543327 h 4346051"/>
              <a:gd name="connsiteX10" fmla="*/ 770978 w 2155539"/>
              <a:gd name="connsiteY10" fmla="*/ 4186861 h 4346051"/>
              <a:gd name="connsiteX11" fmla="*/ 687851 w 2155539"/>
              <a:gd name="connsiteY11" fmla="*/ 3854353 h 4346051"/>
              <a:gd name="connsiteX12" fmla="*/ 616599 w 2155539"/>
              <a:gd name="connsiteY12" fmla="*/ 4234363 h 4346051"/>
              <a:gd name="connsiteX13" fmla="*/ 449113 w 2155539"/>
              <a:gd name="connsiteY13" fmla="*/ 4124363 h 4346051"/>
              <a:gd name="connsiteX14" fmla="*/ 271836 w 2155539"/>
              <a:gd name="connsiteY14" fmla="*/ 2666694 h 4346051"/>
              <a:gd name="connsiteX15" fmla="*/ 296738 w 2155539"/>
              <a:gd name="connsiteY15" fmla="*/ 3858868 h 4346051"/>
              <a:gd name="connsiteX16" fmla="*/ 199413 w 2155539"/>
              <a:gd name="connsiteY16" fmla="*/ 2499770 h 4346051"/>
              <a:gd name="connsiteX17" fmla="*/ 141200 w 2155539"/>
              <a:gd name="connsiteY17" fmla="*/ 2792010 h 4346051"/>
              <a:gd name="connsiteX18" fmla="*/ 77048 w 2155539"/>
              <a:gd name="connsiteY18" fmla="*/ 2452269 h 4346051"/>
              <a:gd name="connsiteX19" fmla="*/ 21288 w 2155539"/>
              <a:gd name="connsiteY19" fmla="*/ 2659461 h 4346051"/>
              <a:gd name="connsiteX20" fmla="*/ 52521 w 2155539"/>
              <a:gd name="connsiteY20" fmla="*/ 1900862 h 4346051"/>
              <a:gd name="connsiteX21" fmla="*/ 117443 w 2155539"/>
              <a:gd name="connsiteY21" fmla="*/ 1989801 h 4346051"/>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770978 w 2155539"/>
              <a:gd name="connsiteY10" fmla="*/ 4186861 h 4256830"/>
              <a:gd name="connsiteX11" fmla="*/ 687851 w 2155539"/>
              <a:gd name="connsiteY11" fmla="*/ 3854353 h 4256830"/>
              <a:gd name="connsiteX12" fmla="*/ 616599 w 2155539"/>
              <a:gd name="connsiteY12" fmla="*/ 4234363 h 4256830"/>
              <a:gd name="connsiteX13" fmla="*/ 449113 w 2155539"/>
              <a:gd name="connsiteY13" fmla="*/ 4124363 h 4256830"/>
              <a:gd name="connsiteX14" fmla="*/ 271836 w 2155539"/>
              <a:gd name="connsiteY14" fmla="*/ 2666694 h 4256830"/>
              <a:gd name="connsiteX15" fmla="*/ 296738 w 2155539"/>
              <a:gd name="connsiteY15" fmla="*/ 3858868 h 4256830"/>
              <a:gd name="connsiteX16" fmla="*/ 199413 w 2155539"/>
              <a:gd name="connsiteY16" fmla="*/ 2499770 h 4256830"/>
              <a:gd name="connsiteX17" fmla="*/ 141200 w 2155539"/>
              <a:gd name="connsiteY17" fmla="*/ 2792010 h 4256830"/>
              <a:gd name="connsiteX18" fmla="*/ 77048 w 2155539"/>
              <a:gd name="connsiteY18" fmla="*/ 2452269 h 4256830"/>
              <a:gd name="connsiteX19" fmla="*/ 21288 w 2155539"/>
              <a:gd name="connsiteY19" fmla="*/ 2659461 h 4256830"/>
              <a:gd name="connsiteX20" fmla="*/ 52521 w 2155539"/>
              <a:gd name="connsiteY20" fmla="*/ 1900862 h 4256830"/>
              <a:gd name="connsiteX21" fmla="*/ 117443 w 2155539"/>
              <a:gd name="connsiteY21"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97548 w 2155539"/>
              <a:gd name="connsiteY10" fmla="*/ 3954987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62407 w 2155539"/>
              <a:gd name="connsiteY10" fmla="*/ 3976658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62407 w 2155539"/>
              <a:gd name="connsiteY10" fmla="*/ 3976658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11607 w 2155539"/>
              <a:gd name="connsiteY10" fmla="*/ 3914135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11607 w 2155539"/>
              <a:gd name="connsiteY10" fmla="*/ 3914135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45176 w 2155539"/>
              <a:gd name="connsiteY10" fmla="*/ 3824258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45176 w 2155539"/>
              <a:gd name="connsiteY10" fmla="*/ 3824258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301479"/>
              <a:gd name="connsiteX1" fmla="*/ 100021 w 2155539"/>
              <a:gd name="connsiteY1" fmla="*/ 1782108 h 4301479"/>
              <a:gd name="connsiteX2" fmla="*/ 147523 w 2155539"/>
              <a:gd name="connsiteY2" fmla="*/ 915209 h 4301479"/>
              <a:gd name="connsiteX3" fmla="*/ 64395 w 2155539"/>
              <a:gd name="connsiteY3" fmla="*/ 897396 h 4301479"/>
              <a:gd name="connsiteX4" fmla="*/ 64856 w 2155539"/>
              <a:gd name="connsiteY4" fmla="*/ 656768 h 4301479"/>
              <a:gd name="connsiteX5" fmla="*/ 115977 w 2155539"/>
              <a:gd name="connsiteY5" fmla="*/ 270194 h 4301479"/>
              <a:gd name="connsiteX6" fmla="*/ 633180 w 2155539"/>
              <a:gd name="connsiteY6" fmla="*/ 543328 h 4301479"/>
              <a:gd name="connsiteX7" fmla="*/ 1055600 w 2155539"/>
              <a:gd name="connsiteY7" fmla="*/ 0 h 4301479"/>
              <a:gd name="connsiteX8" fmla="*/ 1478020 w 2155539"/>
              <a:gd name="connsiteY8" fmla="*/ 543328 h 4301479"/>
              <a:gd name="connsiteX9" fmla="*/ 2155539 w 2155539"/>
              <a:gd name="connsiteY9" fmla="*/ 543327 h 4301479"/>
              <a:gd name="connsiteX10" fmla="*/ 1181946 w 2155539"/>
              <a:gd name="connsiteY10" fmla="*/ 4132965 h 4301479"/>
              <a:gd name="connsiteX11" fmla="*/ 1045176 w 2155539"/>
              <a:gd name="connsiteY11" fmla="*/ 3824258 h 4301479"/>
              <a:gd name="connsiteX12" fmla="*/ 982653 w 2155539"/>
              <a:gd name="connsiteY12" fmla="*/ 3871150 h 4301479"/>
              <a:gd name="connsiteX13" fmla="*/ 978746 w 2155539"/>
              <a:gd name="connsiteY13" fmla="*/ 3968841 h 4301479"/>
              <a:gd name="connsiteX14" fmla="*/ 897548 w 2155539"/>
              <a:gd name="connsiteY14" fmla="*/ 3954987 h 4301479"/>
              <a:gd name="connsiteX15" fmla="*/ 836293 w 2155539"/>
              <a:gd name="connsiteY15" fmla="*/ 3800913 h 4301479"/>
              <a:gd name="connsiteX16" fmla="*/ 770978 w 2155539"/>
              <a:gd name="connsiteY16" fmla="*/ 4186861 h 4301479"/>
              <a:gd name="connsiteX17" fmla="*/ 687851 w 2155539"/>
              <a:gd name="connsiteY17" fmla="*/ 3854353 h 4301479"/>
              <a:gd name="connsiteX18" fmla="*/ 616599 w 2155539"/>
              <a:gd name="connsiteY18" fmla="*/ 4234363 h 4301479"/>
              <a:gd name="connsiteX19" fmla="*/ 449113 w 2155539"/>
              <a:gd name="connsiteY19" fmla="*/ 4124363 h 4301479"/>
              <a:gd name="connsiteX20" fmla="*/ 271836 w 2155539"/>
              <a:gd name="connsiteY20" fmla="*/ 2666694 h 4301479"/>
              <a:gd name="connsiteX21" fmla="*/ 296738 w 2155539"/>
              <a:gd name="connsiteY21" fmla="*/ 3858868 h 4301479"/>
              <a:gd name="connsiteX22" fmla="*/ 199413 w 2155539"/>
              <a:gd name="connsiteY22" fmla="*/ 2499770 h 4301479"/>
              <a:gd name="connsiteX23" fmla="*/ 141200 w 2155539"/>
              <a:gd name="connsiteY23" fmla="*/ 2792010 h 4301479"/>
              <a:gd name="connsiteX24" fmla="*/ 77048 w 2155539"/>
              <a:gd name="connsiteY24" fmla="*/ 2452269 h 4301479"/>
              <a:gd name="connsiteX25" fmla="*/ 21288 w 2155539"/>
              <a:gd name="connsiteY25" fmla="*/ 2659461 h 4301479"/>
              <a:gd name="connsiteX26" fmla="*/ 52521 w 2155539"/>
              <a:gd name="connsiteY26" fmla="*/ 1900862 h 4301479"/>
              <a:gd name="connsiteX27" fmla="*/ 117443 w 2155539"/>
              <a:gd name="connsiteY27" fmla="*/ 1989801 h 4301479"/>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81946 w 2155539"/>
              <a:gd name="connsiteY10" fmla="*/ 4132965 h 4256830"/>
              <a:gd name="connsiteX11" fmla="*/ 1045176 w 2155539"/>
              <a:gd name="connsiteY11" fmla="*/ 3824258 h 4256830"/>
              <a:gd name="connsiteX12" fmla="*/ 982653 w 2155539"/>
              <a:gd name="connsiteY12" fmla="*/ 3871150 h 4256830"/>
              <a:gd name="connsiteX13" fmla="*/ 978746 w 2155539"/>
              <a:gd name="connsiteY13" fmla="*/ 3968841 h 4256830"/>
              <a:gd name="connsiteX14" fmla="*/ 897548 w 2155539"/>
              <a:gd name="connsiteY14" fmla="*/ 3954987 h 4256830"/>
              <a:gd name="connsiteX15" fmla="*/ 836293 w 2155539"/>
              <a:gd name="connsiteY15" fmla="*/ 3800913 h 4256830"/>
              <a:gd name="connsiteX16" fmla="*/ 770978 w 2155539"/>
              <a:gd name="connsiteY16" fmla="*/ 4186861 h 4256830"/>
              <a:gd name="connsiteX17" fmla="*/ 687851 w 2155539"/>
              <a:gd name="connsiteY17" fmla="*/ 3854353 h 4256830"/>
              <a:gd name="connsiteX18" fmla="*/ 616599 w 2155539"/>
              <a:gd name="connsiteY18" fmla="*/ 4234363 h 4256830"/>
              <a:gd name="connsiteX19" fmla="*/ 449113 w 2155539"/>
              <a:gd name="connsiteY19" fmla="*/ 4124363 h 4256830"/>
              <a:gd name="connsiteX20" fmla="*/ 271836 w 2155539"/>
              <a:gd name="connsiteY20" fmla="*/ 2666694 h 4256830"/>
              <a:gd name="connsiteX21" fmla="*/ 296738 w 2155539"/>
              <a:gd name="connsiteY21" fmla="*/ 3858868 h 4256830"/>
              <a:gd name="connsiteX22" fmla="*/ 199413 w 2155539"/>
              <a:gd name="connsiteY22" fmla="*/ 2499770 h 4256830"/>
              <a:gd name="connsiteX23" fmla="*/ 141200 w 2155539"/>
              <a:gd name="connsiteY23" fmla="*/ 2792010 h 4256830"/>
              <a:gd name="connsiteX24" fmla="*/ 77048 w 2155539"/>
              <a:gd name="connsiteY24" fmla="*/ 2452269 h 4256830"/>
              <a:gd name="connsiteX25" fmla="*/ 21288 w 2155539"/>
              <a:gd name="connsiteY25" fmla="*/ 2659461 h 4256830"/>
              <a:gd name="connsiteX26" fmla="*/ 52521 w 2155539"/>
              <a:gd name="connsiteY26" fmla="*/ 1900862 h 4256830"/>
              <a:gd name="connsiteX27" fmla="*/ 117443 w 2155539"/>
              <a:gd name="connsiteY27"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81946 w 2155539"/>
              <a:gd name="connsiteY10" fmla="*/ 4132965 h 4256830"/>
              <a:gd name="connsiteX11" fmla="*/ 1045176 w 2155539"/>
              <a:gd name="connsiteY11" fmla="*/ 3824258 h 4256830"/>
              <a:gd name="connsiteX12" fmla="*/ 982653 w 2155539"/>
              <a:gd name="connsiteY12" fmla="*/ 3871150 h 4256830"/>
              <a:gd name="connsiteX13" fmla="*/ 978746 w 2155539"/>
              <a:gd name="connsiteY13" fmla="*/ 3968841 h 4256830"/>
              <a:gd name="connsiteX14" fmla="*/ 897548 w 2155539"/>
              <a:gd name="connsiteY14" fmla="*/ 3954987 h 4256830"/>
              <a:gd name="connsiteX15" fmla="*/ 836293 w 2155539"/>
              <a:gd name="connsiteY15" fmla="*/ 3800913 h 4256830"/>
              <a:gd name="connsiteX16" fmla="*/ 770978 w 2155539"/>
              <a:gd name="connsiteY16" fmla="*/ 4186861 h 4256830"/>
              <a:gd name="connsiteX17" fmla="*/ 687851 w 2155539"/>
              <a:gd name="connsiteY17" fmla="*/ 3854353 h 4256830"/>
              <a:gd name="connsiteX18" fmla="*/ 616599 w 2155539"/>
              <a:gd name="connsiteY18" fmla="*/ 4234363 h 4256830"/>
              <a:gd name="connsiteX19" fmla="*/ 449113 w 2155539"/>
              <a:gd name="connsiteY19" fmla="*/ 4124363 h 4256830"/>
              <a:gd name="connsiteX20" fmla="*/ 271836 w 2155539"/>
              <a:gd name="connsiteY20" fmla="*/ 2666694 h 4256830"/>
              <a:gd name="connsiteX21" fmla="*/ 296738 w 2155539"/>
              <a:gd name="connsiteY21" fmla="*/ 3858868 h 4256830"/>
              <a:gd name="connsiteX22" fmla="*/ 199413 w 2155539"/>
              <a:gd name="connsiteY22" fmla="*/ 2499770 h 4256830"/>
              <a:gd name="connsiteX23" fmla="*/ 141200 w 2155539"/>
              <a:gd name="connsiteY23" fmla="*/ 2792010 h 4256830"/>
              <a:gd name="connsiteX24" fmla="*/ 77048 w 2155539"/>
              <a:gd name="connsiteY24" fmla="*/ 2452269 h 4256830"/>
              <a:gd name="connsiteX25" fmla="*/ 21288 w 2155539"/>
              <a:gd name="connsiteY25" fmla="*/ 2659461 h 4256830"/>
              <a:gd name="connsiteX26" fmla="*/ 52521 w 2155539"/>
              <a:gd name="connsiteY26" fmla="*/ 1900862 h 4256830"/>
              <a:gd name="connsiteX27" fmla="*/ 117443 w 2155539"/>
              <a:gd name="connsiteY27" fmla="*/ 1989801 h 4256830"/>
              <a:gd name="connsiteX0" fmla="*/ 117443 w 2155539"/>
              <a:gd name="connsiteY0" fmla="*/ 1989801 h 4772479"/>
              <a:gd name="connsiteX1" fmla="*/ 100021 w 2155539"/>
              <a:gd name="connsiteY1" fmla="*/ 1782108 h 4772479"/>
              <a:gd name="connsiteX2" fmla="*/ 147523 w 2155539"/>
              <a:gd name="connsiteY2" fmla="*/ 915209 h 4772479"/>
              <a:gd name="connsiteX3" fmla="*/ 64395 w 2155539"/>
              <a:gd name="connsiteY3" fmla="*/ 897396 h 4772479"/>
              <a:gd name="connsiteX4" fmla="*/ 64856 w 2155539"/>
              <a:gd name="connsiteY4" fmla="*/ 656768 h 4772479"/>
              <a:gd name="connsiteX5" fmla="*/ 115977 w 2155539"/>
              <a:gd name="connsiteY5" fmla="*/ 270194 h 4772479"/>
              <a:gd name="connsiteX6" fmla="*/ 633180 w 2155539"/>
              <a:gd name="connsiteY6" fmla="*/ 543328 h 4772479"/>
              <a:gd name="connsiteX7" fmla="*/ 1055600 w 2155539"/>
              <a:gd name="connsiteY7" fmla="*/ 0 h 4772479"/>
              <a:gd name="connsiteX8" fmla="*/ 1478020 w 2155539"/>
              <a:gd name="connsiteY8" fmla="*/ 543328 h 4772479"/>
              <a:gd name="connsiteX9" fmla="*/ 2155539 w 2155539"/>
              <a:gd name="connsiteY9" fmla="*/ 543327 h 4772479"/>
              <a:gd name="connsiteX10" fmla="*/ 1349976 w 2155539"/>
              <a:gd name="connsiteY10" fmla="*/ 4594073 h 4772479"/>
              <a:gd name="connsiteX11" fmla="*/ 1181946 w 2155539"/>
              <a:gd name="connsiteY11" fmla="*/ 4132965 h 4772479"/>
              <a:gd name="connsiteX12" fmla="*/ 1045176 w 2155539"/>
              <a:gd name="connsiteY12" fmla="*/ 3824258 h 4772479"/>
              <a:gd name="connsiteX13" fmla="*/ 982653 w 2155539"/>
              <a:gd name="connsiteY13" fmla="*/ 3871150 h 4772479"/>
              <a:gd name="connsiteX14" fmla="*/ 978746 w 2155539"/>
              <a:gd name="connsiteY14" fmla="*/ 3968841 h 4772479"/>
              <a:gd name="connsiteX15" fmla="*/ 897548 w 2155539"/>
              <a:gd name="connsiteY15" fmla="*/ 3954987 h 4772479"/>
              <a:gd name="connsiteX16" fmla="*/ 836293 w 2155539"/>
              <a:gd name="connsiteY16" fmla="*/ 3800913 h 4772479"/>
              <a:gd name="connsiteX17" fmla="*/ 770978 w 2155539"/>
              <a:gd name="connsiteY17" fmla="*/ 4186861 h 4772479"/>
              <a:gd name="connsiteX18" fmla="*/ 687851 w 2155539"/>
              <a:gd name="connsiteY18" fmla="*/ 3854353 h 4772479"/>
              <a:gd name="connsiteX19" fmla="*/ 616599 w 2155539"/>
              <a:gd name="connsiteY19" fmla="*/ 4234363 h 4772479"/>
              <a:gd name="connsiteX20" fmla="*/ 449113 w 2155539"/>
              <a:gd name="connsiteY20" fmla="*/ 4124363 h 4772479"/>
              <a:gd name="connsiteX21" fmla="*/ 271836 w 2155539"/>
              <a:gd name="connsiteY21" fmla="*/ 2666694 h 4772479"/>
              <a:gd name="connsiteX22" fmla="*/ 296738 w 2155539"/>
              <a:gd name="connsiteY22" fmla="*/ 3858868 h 4772479"/>
              <a:gd name="connsiteX23" fmla="*/ 199413 w 2155539"/>
              <a:gd name="connsiteY23" fmla="*/ 2499770 h 4772479"/>
              <a:gd name="connsiteX24" fmla="*/ 141200 w 2155539"/>
              <a:gd name="connsiteY24" fmla="*/ 2792010 h 4772479"/>
              <a:gd name="connsiteX25" fmla="*/ 77048 w 2155539"/>
              <a:gd name="connsiteY25" fmla="*/ 2452269 h 4772479"/>
              <a:gd name="connsiteX26" fmla="*/ 21288 w 2155539"/>
              <a:gd name="connsiteY26" fmla="*/ 2659461 h 4772479"/>
              <a:gd name="connsiteX27" fmla="*/ 52521 w 2155539"/>
              <a:gd name="connsiteY27" fmla="*/ 1900862 h 4772479"/>
              <a:gd name="connsiteX28" fmla="*/ 117443 w 2155539"/>
              <a:gd name="connsiteY28" fmla="*/ 1989801 h 4772479"/>
              <a:gd name="connsiteX0" fmla="*/ 117443 w 2155539"/>
              <a:gd name="connsiteY0" fmla="*/ 1989801 h 4808772"/>
              <a:gd name="connsiteX1" fmla="*/ 100021 w 2155539"/>
              <a:gd name="connsiteY1" fmla="*/ 1782108 h 4808772"/>
              <a:gd name="connsiteX2" fmla="*/ 147523 w 2155539"/>
              <a:gd name="connsiteY2" fmla="*/ 915209 h 4808772"/>
              <a:gd name="connsiteX3" fmla="*/ 64395 w 2155539"/>
              <a:gd name="connsiteY3" fmla="*/ 897396 h 4808772"/>
              <a:gd name="connsiteX4" fmla="*/ 64856 w 2155539"/>
              <a:gd name="connsiteY4" fmla="*/ 656768 h 4808772"/>
              <a:gd name="connsiteX5" fmla="*/ 115977 w 2155539"/>
              <a:gd name="connsiteY5" fmla="*/ 270194 h 4808772"/>
              <a:gd name="connsiteX6" fmla="*/ 633180 w 2155539"/>
              <a:gd name="connsiteY6" fmla="*/ 543328 h 4808772"/>
              <a:gd name="connsiteX7" fmla="*/ 1055600 w 2155539"/>
              <a:gd name="connsiteY7" fmla="*/ 0 h 4808772"/>
              <a:gd name="connsiteX8" fmla="*/ 1478020 w 2155539"/>
              <a:gd name="connsiteY8" fmla="*/ 543328 h 4808772"/>
              <a:gd name="connsiteX9" fmla="*/ 2155539 w 2155539"/>
              <a:gd name="connsiteY9" fmla="*/ 543327 h 4808772"/>
              <a:gd name="connsiteX10" fmla="*/ 1349976 w 2155539"/>
              <a:gd name="connsiteY10" fmla="*/ 4594073 h 4808772"/>
              <a:gd name="connsiteX11" fmla="*/ 1181946 w 2155539"/>
              <a:gd name="connsiteY11" fmla="*/ 4132965 h 4808772"/>
              <a:gd name="connsiteX12" fmla="*/ 1045176 w 2155539"/>
              <a:gd name="connsiteY12" fmla="*/ 3824258 h 4808772"/>
              <a:gd name="connsiteX13" fmla="*/ 982653 w 2155539"/>
              <a:gd name="connsiteY13" fmla="*/ 3871150 h 4808772"/>
              <a:gd name="connsiteX14" fmla="*/ 978746 w 2155539"/>
              <a:gd name="connsiteY14" fmla="*/ 3968841 h 4808772"/>
              <a:gd name="connsiteX15" fmla="*/ 897548 w 2155539"/>
              <a:gd name="connsiteY15" fmla="*/ 3954987 h 4808772"/>
              <a:gd name="connsiteX16" fmla="*/ 836293 w 2155539"/>
              <a:gd name="connsiteY16" fmla="*/ 3800913 h 4808772"/>
              <a:gd name="connsiteX17" fmla="*/ 770978 w 2155539"/>
              <a:gd name="connsiteY17" fmla="*/ 4186861 h 4808772"/>
              <a:gd name="connsiteX18" fmla="*/ 687851 w 2155539"/>
              <a:gd name="connsiteY18" fmla="*/ 3854353 h 4808772"/>
              <a:gd name="connsiteX19" fmla="*/ 616599 w 2155539"/>
              <a:gd name="connsiteY19" fmla="*/ 4234363 h 4808772"/>
              <a:gd name="connsiteX20" fmla="*/ 449113 w 2155539"/>
              <a:gd name="connsiteY20" fmla="*/ 4124363 h 4808772"/>
              <a:gd name="connsiteX21" fmla="*/ 271836 w 2155539"/>
              <a:gd name="connsiteY21" fmla="*/ 2666694 h 4808772"/>
              <a:gd name="connsiteX22" fmla="*/ 296738 w 2155539"/>
              <a:gd name="connsiteY22" fmla="*/ 3858868 h 4808772"/>
              <a:gd name="connsiteX23" fmla="*/ 199413 w 2155539"/>
              <a:gd name="connsiteY23" fmla="*/ 2499770 h 4808772"/>
              <a:gd name="connsiteX24" fmla="*/ 141200 w 2155539"/>
              <a:gd name="connsiteY24" fmla="*/ 2792010 h 4808772"/>
              <a:gd name="connsiteX25" fmla="*/ 77048 w 2155539"/>
              <a:gd name="connsiteY25" fmla="*/ 2452269 h 4808772"/>
              <a:gd name="connsiteX26" fmla="*/ 21288 w 2155539"/>
              <a:gd name="connsiteY26" fmla="*/ 2659461 h 4808772"/>
              <a:gd name="connsiteX27" fmla="*/ 52521 w 2155539"/>
              <a:gd name="connsiteY27" fmla="*/ 1900862 h 4808772"/>
              <a:gd name="connsiteX28" fmla="*/ 117443 w 2155539"/>
              <a:gd name="connsiteY28" fmla="*/ 1989801 h 4808772"/>
              <a:gd name="connsiteX0" fmla="*/ 117443 w 2155539"/>
              <a:gd name="connsiteY0" fmla="*/ 1989801 h 4808772"/>
              <a:gd name="connsiteX1" fmla="*/ 100021 w 2155539"/>
              <a:gd name="connsiteY1" fmla="*/ 1782108 h 4808772"/>
              <a:gd name="connsiteX2" fmla="*/ 147523 w 2155539"/>
              <a:gd name="connsiteY2" fmla="*/ 915209 h 4808772"/>
              <a:gd name="connsiteX3" fmla="*/ 64395 w 2155539"/>
              <a:gd name="connsiteY3" fmla="*/ 897396 h 4808772"/>
              <a:gd name="connsiteX4" fmla="*/ 64856 w 2155539"/>
              <a:gd name="connsiteY4" fmla="*/ 656768 h 4808772"/>
              <a:gd name="connsiteX5" fmla="*/ 115977 w 2155539"/>
              <a:gd name="connsiteY5" fmla="*/ 270194 h 4808772"/>
              <a:gd name="connsiteX6" fmla="*/ 633180 w 2155539"/>
              <a:gd name="connsiteY6" fmla="*/ 543328 h 4808772"/>
              <a:gd name="connsiteX7" fmla="*/ 1055600 w 2155539"/>
              <a:gd name="connsiteY7" fmla="*/ 0 h 4808772"/>
              <a:gd name="connsiteX8" fmla="*/ 1478020 w 2155539"/>
              <a:gd name="connsiteY8" fmla="*/ 543328 h 4808772"/>
              <a:gd name="connsiteX9" fmla="*/ 2155539 w 2155539"/>
              <a:gd name="connsiteY9" fmla="*/ 543327 h 4808772"/>
              <a:gd name="connsiteX10" fmla="*/ 1349976 w 2155539"/>
              <a:gd name="connsiteY10" fmla="*/ 4594073 h 4808772"/>
              <a:gd name="connsiteX11" fmla="*/ 1181946 w 2155539"/>
              <a:gd name="connsiteY11" fmla="*/ 4132965 h 4808772"/>
              <a:gd name="connsiteX12" fmla="*/ 1045176 w 2155539"/>
              <a:gd name="connsiteY12" fmla="*/ 3824258 h 4808772"/>
              <a:gd name="connsiteX13" fmla="*/ 982653 w 2155539"/>
              <a:gd name="connsiteY13" fmla="*/ 3871150 h 4808772"/>
              <a:gd name="connsiteX14" fmla="*/ 978746 w 2155539"/>
              <a:gd name="connsiteY14" fmla="*/ 3968841 h 4808772"/>
              <a:gd name="connsiteX15" fmla="*/ 897548 w 2155539"/>
              <a:gd name="connsiteY15" fmla="*/ 3954987 h 4808772"/>
              <a:gd name="connsiteX16" fmla="*/ 836293 w 2155539"/>
              <a:gd name="connsiteY16" fmla="*/ 3800913 h 4808772"/>
              <a:gd name="connsiteX17" fmla="*/ 770978 w 2155539"/>
              <a:gd name="connsiteY17" fmla="*/ 4186861 h 4808772"/>
              <a:gd name="connsiteX18" fmla="*/ 687851 w 2155539"/>
              <a:gd name="connsiteY18" fmla="*/ 3854353 h 4808772"/>
              <a:gd name="connsiteX19" fmla="*/ 616599 w 2155539"/>
              <a:gd name="connsiteY19" fmla="*/ 4234363 h 4808772"/>
              <a:gd name="connsiteX20" fmla="*/ 449113 w 2155539"/>
              <a:gd name="connsiteY20" fmla="*/ 4124363 h 4808772"/>
              <a:gd name="connsiteX21" fmla="*/ 271836 w 2155539"/>
              <a:gd name="connsiteY21" fmla="*/ 2666694 h 4808772"/>
              <a:gd name="connsiteX22" fmla="*/ 296738 w 2155539"/>
              <a:gd name="connsiteY22" fmla="*/ 3858868 h 4808772"/>
              <a:gd name="connsiteX23" fmla="*/ 199413 w 2155539"/>
              <a:gd name="connsiteY23" fmla="*/ 2499770 h 4808772"/>
              <a:gd name="connsiteX24" fmla="*/ 141200 w 2155539"/>
              <a:gd name="connsiteY24" fmla="*/ 2792010 h 4808772"/>
              <a:gd name="connsiteX25" fmla="*/ 77048 w 2155539"/>
              <a:gd name="connsiteY25" fmla="*/ 2452269 h 4808772"/>
              <a:gd name="connsiteX26" fmla="*/ 21288 w 2155539"/>
              <a:gd name="connsiteY26" fmla="*/ 2659461 h 4808772"/>
              <a:gd name="connsiteX27" fmla="*/ 52521 w 2155539"/>
              <a:gd name="connsiteY27" fmla="*/ 1900862 h 4808772"/>
              <a:gd name="connsiteX28" fmla="*/ 117443 w 2155539"/>
              <a:gd name="connsiteY28" fmla="*/ 1989801 h 4808772"/>
              <a:gd name="connsiteX0" fmla="*/ 117443 w 2155539"/>
              <a:gd name="connsiteY0" fmla="*/ 1989801 h 4700305"/>
              <a:gd name="connsiteX1" fmla="*/ 100021 w 2155539"/>
              <a:gd name="connsiteY1" fmla="*/ 1782108 h 4700305"/>
              <a:gd name="connsiteX2" fmla="*/ 147523 w 2155539"/>
              <a:gd name="connsiteY2" fmla="*/ 915209 h 4700305"/>
              <a:gd name="connsiteX3" fmla="*/ 64395 w 2155539"/>
              <a:gd name="connsiteY3" fmla="*/ 897396 h 4700305"/>
              <a:gd name="connsiteX4" fmla="*/ 64856 w 2155539"/>
              <a:gd name="connsiteY4" fmla="*/ 656768 h 4700305"/>
              <a:gd name="connsiteX5" fmla="*/ 115977 w 2155539"/>
              <a:gd name="connsiteY5" fmla="*/ 270194 h 4700305"/>
              <a:gd name="connsiteX6" fmla="*/ 633180 w 2155539"/>
              <a:gd name="connsiteY6" fmla="*/ 543328 h 4700305"/>
              <a:gd name="connsiteX7" fmla="*/ 1055600 w 2155539"/>
              <a:gd name="connsiteY7" fmla="*/ 0 h 4700305"/>
              <a:gd name="connsiteX8" fmla="*/ 1478020 w 2155539"/>
              <a:gd name="connsiteY8" fmla="*/ 543328 h 4700305"/>
              <a:gd name="connsiteX9" fmla="*/ 2155539 w 2155539"/>
              <a:gd name="connsiteY9" fmla="*/ 543327 h 4700305"/>
              <a:gd name="connsiteX10" fmla="*/ 1373422 w 2155539"/>
              <a:gd name="connsiteY10" fmla="*/ 4461212 h 4700305"/>
              <a:gd name="connsiteX11" fmla="*/ 1181946 w 2155539"/>
              <a:gd name="connsiteY11" fmla="*/ 4132965 h 4700305"/>
              <a:gd name="connsiteX12" fmla="*/ 1045176 w 2155539"/>
              <a:gd name="connsiteY12" fmla="*/ 3824258 h 4700305"/>
              <a:gd name="connsiteX13" fmla="*/ 982653 w 2155539"/>
              <a:gd name="connsiteY13" fmla="*/ 3871150 h 4700305"/>
              <a:gd name="connsiteX14" fmla="*/ 978746 w 2155539"/>
              <a:gd name="connsiteY14" fmla="*/ 3968841 h 4700305"/>
              <a:gd name="connsiteX15" fmla="*/ 897548 w 2155539"/>
              <a:gd name="connsiteY15" fmla="*/ 3954987 h 4700305"/>
              <a:gd name="connsiteX16" fmla="*/ 836293 w 2155539"/>
              <a:gd name="connsiteY16" fmla="*/ 3800913 h 4700305"/>
              <a:gd name="connsiteX17" fmla="*/ 770978 w 2155539"/>
              <a:gd name="connsiteY17" fmla="*/ 4186861 h 4700305"/>
              <a:gd name="connsiteX18" fmla="*/ 687851 w 2155539"/>
              <a:gd name="connsiteY18" fmla="*/ 3854353 h 4700305"/>
              <a:gd name="connsiteX19" fmla="*/ 616599 w 2155539"/>
              <a:gd name="connsiteY19" fmla="*/ 4234363 h 4700305"/>
              <a:gd name="connsiteX20" fmla="*/ 449113 w 2155539"/>
              <a:gd name="connsiteY20" fmla="*/ 4124363 h 4700305"/>
              <a:gd name="connsiteX21" fmla="*/ 271836 w 2155539"/>
              <a:gd name="connsiteY21" fmla="*/ 2666694 h 4700305"/>
              <a:gd name="connsiteX22" fmla="*/ 296738 w 2155539"/>
              <a:gd name="connsiteY22" fmla="*/ 3858868 h 4700305"/>
              <a:gd name="connsiteX23" fmla="*/ 199413 w 2155539"/>
              <a:gd name="connsiteY23" fmla="*/ 2499770 h 4700305"/>
              <a:gd name="connsiteX24" fmla="*/ 141200 w 2155539"/>
              <a:gd name="connsiteY24" fmla="*/ 2792010 h 4700305"/>
              <a:gd name="connsiteX25" fmla="*/ 77048 w 2155539"/>
              <a:gd name="connsiteY25" fmla="*/ 2452269 h 4700305"/>
              <a:gd name="connsiteX26" fmla="*/ 21288 w 2155539"/>
              <a:gd name="connsiteY26" fmla="*/ 2659461 h 4700305"/>
              <a:gd name="connsiteX27" fmla="*/ 52521 w 2155539"/>
              <a:gd name="connsiteY27" fmla="*/ 1900862 h 4700305"/>
              <a:gd name="connsiteX28" fmla="*/ 117443 w 2155539"/>
              <a:gd name="connsiteY28" fmla="*/ 1989801 h 4700305"/>
              <a:gd name="connsiteX0" fmla="*/ 117443 w 2155539"/>
              <a:gd name="connsiteY0" fmla="*/ 1989801 h 4667799"/>
              <a:gd name="connsiteX1" fmla="*/ 100021 w 2155539"/>
              <a:gd name="connsiteY1" fmla="*/ 1782108 h 4667799"/>
              <a:gd name="connsiteX2" fmla="*/ 147523 w 2155539"/>
              <a:gd name="connsiteY2" fmla="*/ 915209 h 4667799"/>
              <a:gd name="connsiteX3" fmla="*/ 64395 w 2155539"/>
              <a:gd name="connsiteY3" fmla="*/ 897396 h 4667799"/>
              <a:gd name="connsiteX4" fmla="*/ 64856 w 2155539"/>
              <a:gd name="connsiteY4" fmla="*/ 656768 h 4667799"/>
              <a:gd name="connsiteX5" fmla="*/ 115977 w 2155539"/>
              <a:gd name="connsiteY5" fmla="*/ 270194 h 4667799"/>
              <a:gd name="connsiteX6" fmla="*/ 633180 w 2155539"/>
              <a:gd name="connsiteY6" fmla="*/ 543328 h 4667799"/>
              <a:gd name="connsiteX7" fmla="*/ 1055600 w 2155539"/>
              <a:gd name="connsiteY7" fmla="*/ 0 h 4667799"/>
              <a:gd name="connsiteX8" fmla="*/ 1478020 w 2155539"/>
              <a:gd name="connsiteY8" fmla="*/ 543328 h 4667799"/>
              <a:gd name="connsiteX9" fmla="*/ 2155539 w 2155539"/>
              <a:gd name="connsiteY9" fmla="*/ 543327 h 4667799"/>
              <a:gd name="connsiteX10" fmla="*/ 1373422 w 2155539"/>
              <a:gd name="connsiteY10" fmla="*/ 4461212 h 4667799"/>
              <a:gd name="connsiteX11" fmla="*/ 1181946 w 2155539"/>
              <a:gd name="connsiteY11" fmla="*/ 4132965 h 4667799"/>
              <a:gd name="connsiteX12" fmla="*/ 1045176 w 2155539"/>
              <a:gd name="connsiteY12" fmla="*/ 3824258 h 4667799"/>
              <a:gd name="connsiteX13" fmla="*/ 982653 w 2155539"/>
              <a:gd name="connsiteY13" fmla="*/ 3871150 h 4667799"/>
              <a:gd name="connsiteX14" fmla="*/ 978746 w 2155539"/>
              <a:gd name="connsiteY14" fmla="*/ 3968841 h 4667799"/>
              <a:gd name="connsiteX15" fmla="*/ 897548 w 2155539"/>
              <a:gd name="connsiteY15" fmla="*/ 3954987 h 4667799"/>
              <a:gd name="connsiteX16" fmla="*/ 836293 w 2155539"/>
              <a:gd name="connsiteY16" fmla="*/ 3800913 h 4667799"/>
              <a:gd name="connsiteX17" fmla="*/ 770978 w 2155539"/>
              <a:gd name="connsiteY17" fmla="*/ 4186861 h 4667799"/>
              <a:gd name="connsiteX18" fmla="*/ 687851 w 2155539"/>
              <a:gd name="connsiteY18" fmla="*/ 3854353 h 4667799"/>
              <a:gd name="connsiteX19" fmla="*/ 616599 w 2155539"/>
              <a:gd name="connsiteY19" fmla="*/ 4234363 h 4667799"/>
              <a:gd name="connsiteX20" fmla="*/ 449113 w 2155539"/>
              <a:gd name="connsiteY20" fmla="*/ 4124363 h 4667799"/>
              <a:gd name="connsiteX21" fmla="*/ 271836 w 2155539"/>
              <a:gd name="connsiteY21" fmla="*/ 2666694 h 4667799"/>
              <a:gd name="connsiteX22" fmla="*/ 296738 w 2155539"/>
              <a:gd name="connsiteY22" fmla="*/ 3858868 h 4667799"/>
              <a:gd name="connsiteX23" fmla="*/ 199413 w 2155539"/>
              <a:gd name="connsiteY23" fmla="*/ 2499770 h 4667799"/>
              <a:gd name="connsiteX24" fmla="*/ 141200 w 2155539"/>
              <a:gd name="connsiteY24" fmla="*/ 2792010 h 4667799"/>
              <a:gd name="connsiteX25" fmla="*/ 77048 w 2155539"/>
              <a:gd name="connsiteY25" fmla="*/ 2452269 h 4667799"/>
              <a:gd name="connsiteX26" fmla="*/ 21288 w 2155539"/>
              <a:gd name="connsiteY26" fmla="*/ 2659461 h 4667799"/>
              <a:gd name="connsiteX27" fmla="*/ 52521 w 2155539"/>
              <a:gd name="connsiteY27" fmla="*/ 1900862 h 4667799"/>
              <a:gd name="connsiteX28" fmla="*/ 117443 w 2155539"/>
              <a:gd name="connsiteY28" fmla="*/ 1989801 h 4667799"/>
              <a:gd name="connsiteX0" fmla="*/ 117443 w 2155539"/>
              <a:gd name="connsiteY0" fmla="*/ 1989801 h 4667799"/>
              <a:gd name="connsiteX1" fmla="*/ 100021 w 2155539"/>
              <a:gd name="connsiteY1" fmla="*/ 1782108 h 4667799"/>
              <a:gd name="connsiteX2" fmla="*/ 147523 w 2155539"/>
              <a:gd name="connsiteY2" fmla="*/ 915209 h 4667799"/>
              <a:gd name="connsiteX3" fmla="*/ 64395 w 2155539"/>
              <a:gd name="connsiteY3" fmla="*/ 897396 h 4667799"/>
              <a:gd name="connsiteX4" fmla="*/ 64856 w 2155539"/>
              <a:gd name="connsiteY4" fmla="*/ 656768 h 4667799"/>
              <a:gd name="connsiteX5" fmla="*/ 115977 w 2155539"/>
              <a:gd name="connsiteY5" fmla="*/ 270194 h 4667799"/>
              <a:gd name="connsiteX6" fmla="*/ 633180 w 2155539"/>
              <a:gd name="connsiteY6" fmla="*/ 543328 h 4667799"/>
              <a:gd name="connsiteX7" fmla="*/ 1055600 w 2155539"/>
              <a:gd name="connsiteY7" fmla="*/ 0 h 4667799"/>
              <a:gd name="connsiteX8" fmla="*/ 1478020 w 2155539"/>
              <a:gd name="connsiteY8" fmla="*/ 543328 h 4667799"/>
              <a:gd name="connsiteX9" fmla="*/ 2155539 w 2155539"/>
              <a:gd name="connsiteY9" fmla="*/ 543327 h 4667799"/>
              <a:gd name="connsiteX10" fmla="*/ 1373422 w 2155539"/>
              <a:gd name="connsiteY10" fmla="*/ 4461212 h 4667799"/>
              <a:gd name="connsiteX11" fmla="*/ 1181946 w 2155539"/>
              <a:gd name="connsiteY11" fmla="*/ 4132965 h 4667799"/>
              <a:gd name="connsiteX12" fmla="*/ 1045176 w 2155539"/>
              <a:gd name="connsiteY12" fmla="*/ 3824258 h 4667799"/>
              <a:gd name="connsiteX13" fmla="*/ 982653 w 2155539"/>
              <a:gd name="connsiteY13" fmla="*/ 3871150 h 4667799"/>
              <a:gd name="connsiteX14" fmla="*/ 978746 w 2155539"/>
              <a:gd name="connsiteY14" fmla="*/ 3968841 h 4667799"/>
              <a:gd name="connsiteX15" fmla="*/ 897548 w 2155539"/>
              <a:gd name="connsiteY15" fmla="*/ 3954987 h 4667799"/>
              <a:gd name="connsiteX16" fmla="*/ 836293 w 2155539"/>
              <a:gd name="connsiteY16" fmla="*/ 3800913 h 4667799"/>
              <a:gd name="connsiteX17" fmla="*/ 770978 w 2155539"/>
              <a:gd name="connsiteY17" fmla="*/ 4186861 h 4667799"/>
              <a:gd name="connsiteX18" fmla="*/ 687851 w 2155539"/>
              <a:gd name="connsiteY18" fmla="*/ 3854353 h 4667799"/>
              <a:gd name="connsiteX19" fmla="*/ 616599 w 2155539"/>
              <a:gd name="connsiteY19" fmla="*/ 4234363 h 4667799"/>
              <a:gd name="connsiteX20" fmla="*/ 449113 w 2155539"/>
              <a:gd name="connsiteY20" fmla="*/ 4124363 h 4667799"/>
              <a:gd name="connsiteX21" fmla="*/ 271836 w 2155539"/>
              <a:gd name="connsiteY21" fmla="*/ 2666694 h 4667799"/>
              <a:gd name="connsiteX22" fmla="*/ 296738 w 2155539"/>
              <a:gd name="connsiteY22" fmla="*/ 3858868 h 4667799"/>
              <a:gd name="connsiteX23" fmla="*/ 199413 w 2155539"/>
              <a:gd name="connsiteY23" fmla="*/ 2499770 h 4667799"/>
              <a:gd name="connsiteX24" fmla="*/ 141200 w 2155539"/>
              <a:gd name="connsiteY24" fmla="*/ 2792010 h 4667799"/>
              <a:gd name="connsiteX25" fmla="*/ 77048 w 2155539"/>
              <a:gd name="connsiteY25" fmla="*/ 2452269 h 4667799"/>
              <a:gd name="connsiteX26" fmla="*/ 21288 w 2155539"/>
              <a:gd name="connsiteY26" fmla="*/ 2659461 h 4667799"/>
              <a:gd name="connsiteX27" fmla="*/ 52521 w 2155539"/>
              <a:gd name="connsiteY27" fmla="*/ 1900862 h 4667799"/>
              <a:gd name="connsiteX28" fmla="*/ 117443 w 2155539"/>
              <a:gd name="connsiteY28" fmla="*/ 1989801 h 466779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0 w 2155539"/>
              <a:gd name="connsiteY10" fmla="*/ 4429950 h 4642879"/>
              <a:gd name="connsiteX11" fmla="*/ 1181946 w 2155539"/>
              <a:gd name="connsiteY11" fmla="*/ 4132965 h 4642879"/>
              <a:gd name="connsiteX12" fmla="*/ 1045176 w 2155539"/>
              <a:gd name="connsiteY12" fmla="*/ 3824258 h 4642879"/>
              <a:gd name="connsiteX13" fmla="*/ 982653 w 2155539"/>
              <a:gd name="connsiteY13" fmla="*/ 3871150 h 4642879"/>
              <a:gd name="connsiteX14" fmla="*/ 978746 w 2155539"/>
              <a:gd name="connsiteY14" fmla="*/ 3968841 h 4642879"/>
              <a:gd name="connsiteX15" fmla="*/ 897548 w 2155539"/>
              <a:gd name="connsiteY15" fmla="*/ 3954987 h 4642879"/>
              <a:gd name="connsiteX16" fmla="*/ 836293 w 2155539"/>
              <a:gd name="connsiteY16" fmla="*/ 3800913 h 4642879"/>
              <a:gd name="connsiteX17" fmla="*/ 770978 w 2155539"/>
              <a:gd name="connsiteY17" fmla="*/ 4186861 h 4642879"/>
              <a:gd name="connsiteX18" fmla="*/ 687851 w 2155539"/>
              <a:gd name="connsiteY18" fmla="*/ 3854353 h 4642879"/>
              <a:gd name="connsiteX19" fmla="*/ 616599 w 2155539"/>
              <a:gd name="connsiteY19" fmla="*/ 4234363 h 4642879"/>
              <a:gd name="connsiteX20" fmla="*/ 449113 w 2155539"/>
              <a:gd name="connsiteY20" fmla="*/ 4124363 h 4642879"/>
              <a:gd name="connsiteX21" fmla="*/ 271836 w 2155539"/>
              <a:gd name="connsiteY21" fmla="*/ 2666694 h 4642879"/>
              <a:gd name="connsiteX22" fmla="*/ 296738 w 2155539"/>
              <a:gd name="connsiteY22" fmla="*/ 3858868 h 4642879"/>
              <a:gd name="connsiteX23" fmla="*/ 199413 w 2155539"/>
              <a:gd name="connsiteY23" fmla="*/ 2499770 h 4642879"/>
              <a:gd name="connsiteX24" fmla="*/ 141200 w 2155539"/>
              <a:gd name="connsiteY24" fmla="*/ 2792010 h 4642879"/>
              <a:gd name="connsiteX25" fmla="*/ 77048 w 2155539"/>
              <a:gd name="connsiteY25" fmla="*/ 2452269 h 4642879"/>
              <a:gd name="connsiteX26" fmla="*/ 21288 w 2155539"/>
              <a:gd name="connsiteY26" fmla="*/ 2659461 h 4642879"/>
              <a:gd name="connsiteX27" fmla="*/ 52521 w 2155539"/>
              <a:gd name="connsiteY27" fmla="*/ 1900862 h 4642879"/>
              <a:gd name="connsiteX28" fmla="*/ 117443 w 2155539"/>
              <a:gd name="connsiteY28"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6462"/>
              <a:gd name="connsiteY0" fmla="*/ 1989801 h 4642879"/>
              <a:gd name="connsiteX1" fmla="*/ 100021 w 2156462"/>
              <a:gd name="connsiteY1" fmla="*/ 1782108 h 4642879"/>
              <a:gd name="connsiteX2" fmla="*/ 147523 w 2156462"/>
              <a:gd name="connsiteY2" fmla="*/ 915209 h 4642879"/>
              <a:gd name="connsiteX3" fmla="*/ 64395 w 2156462"/>
              <a:gd name="connsiteY3" fmla="*/ 897396 h 4642879"/>
              <a:gd name="connsiteX4" fmla="*/ 64856 w 2156462"/>
              <a:gd name="connsiteY4" fmla="*/ 656768 h 4642879"/>
              <a:gd name="connsiteX5" fmla="*/ 115977 w 2156462"/>
              <a:gd name="connsiteY5" fmla="*/ 270194 h 4642879"/>
              <a:gd name="connsiteX6" fmla="*/ 633180 w 2156462"/>
              <a:gd name="connsiteY6" fmla="*/ 543328 h 4642879"/>
              <a:gd name="connsiteX7" fmla="*/ 1055600 w 2156462"/>
              <a:gd name="connsiteY7" fmla="*/ 0 h 4642879"/>
              <a:gd name="connsiteX8" fmla="*/ 1478020 w 2156462"/>
              <a:gd name="connsiteY8" fmla="*/ 543328 h 4642879"/>
              <a:gd name="connsiteX9" fmla="*/ 2155539 w 2156462"/>
              <a:gd name="connsiteY9" fmla="*/ 543327 h 4642879"/>
              <a:gd name="connsiteX10" fmla="*/ 1752468 w 2156462"/>
              <a:gd name="connsiteY10" fmla="*/ 4261919 h 4642879"/>
              <a:gd name="connsiteX11" fmla="*/ 1420315 w 2156462"/>
              <a:gd name="connsiteY11" fmla="*/ 3519458 h 4642879"/>
              <a:gd name="connsiteX12" fmla="*/ 1412500 w 2156462"/>
              <a:gd name="connsiteY12" fmla="*/ 4265827 h 4642879"/>
              <a:gd name="connsiteX13" fmla="*/ 1342161 w 2156462"/>
              <a:gd name="connsiteY13" fmla="*/ 4015734 h 4642879"/>
              <a:gd name="connsiteX14" fmla="*/ 1342160 w 2156462"/>
              <a:gd name="connsiteY14" fmla="*/ 4429950 h 4642879"/>
              <a:gd name="connsiteX15" fmla="*/ 1181946 w 2156462"/>
              <a:gd name="connsiteY15" fmla="*/ 4132965 h 4642879"/>
              <a:gd name="connsiteX16" fmla="*/ 1045176 w 2156462"/>
              <a:gd name="connsiteY16" fmla="*/ 3824258 h 4642879"/>
              <a:gd name="connsiteX17" fmla="*/ 982653 w 2156462"/>
              <a:gd name="connsiteY17" fmla="*/ 3871150 h 4642879"/>
              <a:gd name="connsiteX18" fmla="*/ 978746 w 2156462"/>
              <a:gd name="connsiteY18" fmla="*/ 3968841 h 4642879"/>
              <a:gd name="connsiteX19" fmla="*/ 897548 w 2156462"/>
              <a:gd name="connsiteY19" fmla="*/ 3954987 h 4642879"/>
              <a:gd name="connsiteX20" fmla="*/ 836293 w 2156462"/>
              <a:gd name="connsiteY20" fmla="*/ 3800913 h 4642879"/>
              <a:gd name="connsiteX21" fmla="*/ 770978 w 2156462"/>
              <a:gd name="connsiteY21" fmla="*/ 4186861 h 4642879"/>
              <a:gd name="connsiteX22" fmla="*/ 687851 w 2156462"/>
              <a:gd name="connsiteY22" fmla="*/ 3854353 h 4642879"/>
              <a:gd name="connsiteX23" fmla="*/ 616599 w 2156462"/>
              <a:gd name="connsiteY23" fmla="*/ 4234363 h 4642879"/>
              <a:gd name="connsiteX24" fmla="*/ 449113 w 2156462"/>
              <a:gd name="connsiteY24" fmla="*/ 4124363 h 4642879"/>
              <a:gd name="connsiteX25" fmla="*/ 271836 w 2156462"/>
              <a:gd name="connsiteY25" fmla="*/ 2666694 h 4642879"/>
              <a:gd name="connsiteX26" fmla="*/ 296738 w 2156462"/>
              <a:gd name="connsiteY26" fmla="*/ 3858868 h 4642879"/>
              <a:gd name="connsiteX27" fmla="*/ 199413 w 2156462"/>
              <a:gd name="connsiteY27" fmla="*/ 2499770 h 4642879"/>
              <a:gd name="connsiteX28" fmla="*/ 141200 w 2156462"/>
              <a:gd name="connsiteY28" fmla="*/ 2792010 h 4642879"/>
              <a:gd name="connsiteX29" fmla="*/ 77048 w 2156462"/>
              <a:gd name="connsiteY29" fmla="*/ 2452269 h 4642879"/>
              <a:gd name="connsiteX30" fmla="*/ 21288 w 2156462"/>
              <a:gd name="connsiteY30" fmla="*/ 2659461 h 4642879"/>
              <a:gd name="connsiteX31" fmla="*/ 52521 w 2156462"/>
              <a:gd name="connsiteY31" fmla="*/ 1900862 h 4642879"/>
              <a:gd name="connsiteX32" fmla="*/ 117443 w 2156462"/>
              <a:gd name="connsiteY32" fmla="*/ 1989801 h 4642879"/>
              <a:gd name="connsiteX0" fmla="*/ 117443 w 2156511"/>
              <a:gd name="connsiteY0" fmla="*/ 1989801 h 4751874"/>
              <a:gd name="connsiteX1" fmla="*/ 100021 w 2156511"/>
              <a:gd name="connsiteY1" fmla="*/ 1782108 h 4751874"/>
              <a:gd name="connsiteX2" fmla="*/ 147523 w 2156511"/>
              <a:gd name="connsiteY2" fmla="*/ 915209 h 4751874"/>
              <a:gd name="connsiteX3" fmla="*/ 64395 w 2156511"/>
              <a:gd name="connsiteY3" fmla="*/ 897396 h 4751874"/>
              <a:gd name="connsiteX4" fmla="*/ 64856 w 2156511"/>
              <a:gd name="connsiteY4" fmla="*/ 656768 h 4751874"/>
              <a:gd name="connsiteX5" fmla="*/ 115977 w 2156511"/>
              <a:gd name="connsiteY5" fmla="*/ 270194 h 4751874"/>
              <a:gd name="connsiteX6" fmla="*/ 633180 w 2156511"/>
              <a:gd name="connsiteY6" fmla="*/ 543328 h 4751874"/>
              <a:gd name="connsiteX7" fmla="*/ 1055600 w 2156511"/>
              <a:gd name="connsiteY7" fmla="*/ 0 h 4751874"/>
              <a:gd name="connsiteX8" fmla="*/ 1478020 w 2156511"/>
              <a:gd name="connsiteY8" fmla="*/ 543328 h 4751874"/>
              <a:gd name="connsiteX9" fmla="*/ 2155539 w 2156511"/>
              <a:gd name="connsiteY9" fmla="*/ 543327 h 4751874"/>
              <a:gd name="connsiteX10" fmla="*/ 1768099 w 2156511"/>
              <a:gd name="connsiteY10" fmla="*/ 4668319 h 4751874"/>
              <a:gd name="connsiteX11" fmla="*/ 1420315 w 2156511"/>
              <a:gd name="connsiteY11" fmla="*/ 3519458 h 4751874"/>
              <a:gd name="connsiteX12" fmla="*/ 1412500 w 2156511"/>
              <a:gd name="connsiteY12" fmla="*/ 4265827 h 4751874"/>
              <a:gd name="connsiteX13" fmla="*/ 1342161 w 2156511"/>
              <a:gd name="connsiteY13" fmla="*/ 4015734 h 4751874"/>
              <a:gd name="connsiteX14" fmla="*/ 1342160 w 2156511"/>
              <a:gd name="connsiteY14" fmla="*/ 4429950 h 4751874"/>
              <a:gd name="connsiteX15" fmla="*/ 1181946 w 2156511"/>
              <a:gd name="connsiteY15" fmla="*/ 4132965 h 4751874"/>
              <a:gd name="connsiteX16" fmla="*/ 1045176 w 2156511"/>
              <a:gd name="connsiteY16" fmla="*/ 3824258 h 4751874"/>
              <a:gd name="connsiteX17" fmla="*/ 982653 w 2156511"/>
              <a:gd name="connsiteY17" fmla="*/ 3871150 h 4751874"/>
              <a:gd name="connsiteX18" fmla="*/ 978746 w 2156511"/>
              <a:gd name="connsiteY18" fmla="*/ 3968841 h 4751874"/>
              <a:gd name="connsiteX19" fmla="*/ 897548 w 2156511"/>
              <a:gd name="connsiteY19" fmla="*/ 3954987 h 4751874"/>
              <a:gd name="connsiteX20" fmla="*/ 836293 w 2156511"/>
              <a:gd name="connsiteY20" fmla="*/ 3800913 h 4751874"/>
              <a:gd name="connsiteX21" fmla="*/ 770978 w 2156511"/>
              <a:gd name="connsiteY21" fmla="*/ 4186861 h 4751874"/>
              <a:gd name="connsiteX22" fmla="*/ 687851 w 2156511"/>
              <a:gd name="connsiteY22" fmla="*/ 3854353 h 4751874"/>
              <a:gd name="connsiteX23" fmla="*/ 616599 w 2156511"/>
              <a:gd name="connsiteY23" fmla="*/ 4234363 h 4751874"/>
              <a:gd name="connsiteX24" fmla="*/ 449113 w 2156511"/>
              <a:gd name="connsiteY24" fmla="*/ 4124363 h 4751874"/>
              <a:gd name="connsiteX25" fmla="*/ 271836 w 2156511"/>
              <a:gd name="connsiteY25" fmla="*/ 2666694 h 4751874"/>
              <a:gd name="connsiteX26" fmla="*/ 296738 w 2156511"/>
              <a:gd name="connsiteY26" fmla="*/ 3858868 h 4751874"/>
              <a:gd name="connsiteX27" fmla="*/ 199413 w 2156511"/>
              <a:gd name="connsiteY27" fmla="*/ 2499770 h 4751874"/>
              <a:gd name="connsiteX28" fmla="*/ 141200 w 2156511"/>
              <a:gd name="connsiteY28" fmla="*/ 2792010 h 4751874"/>
              <a:gd name="connsiteX29" fmla="*/ 77048 w 2156511"/>
              <a:gd name="connsiteY29" fmla="*/ 2452269 h 4751874"/>
              <a:gd name="connsiteX30" fmla="*/ 21288 w 2156511"/>
              <a:gd name="connsiteY30" fmla="*/ 2659461 h 4751874"/>
              <a:gd name="connsiteX31" fmla="*/ 52521 w 2156511"/>
              <a:gd name="connsiteY31" fmla="*/ 1900862 h 4751874"/>
              <a:gd name="connsiteX32" fmla="*/ 117443 w 2156511"/>
              <a:gd name="connsiteY32" fmla="*/ 1989801 h 4751874"/>
              <a:gd name="connsiteX0" fmla="*/ 117443 w 2156511"/>
              <a:gd name="connsiteY0" fmla="*/ 1989801 h 4730345"/>
              <a:gd name="connsiteX1" fmla="*/ 100021 w 2156511"/>
              <a:gd name="connsiteY1" fmla="*/ 1782108 h 4730345"/>
              <a:gd name="connsiteX2" fmla="*/ 147523 w 2156511"/>
              <a:gd name="connsiteY2" fmla="*/ 915209 h 4730345"/>
              <a:gd name="connsiteX3" fmla="*/ 64395 w 2156511"/>
              <a:gd name="connsiteY3" fmla="*/ 897396 h 4730345"/>
              <a:gd name="connsiteX4" fmla="*/ 64856 w 2156511"/>
              <a:gd name="connsiteY4" fmla="*/ 656768 h 4730345"/>
              <a:gd name="connsiteX5" fmla="*/ 115977 w 2156511"/>
              <a:gd name="connsiteY5" fmla="*/ 270194 h 4730345"/>
              <a:gd name="connsiteX6" fmla="*/ 633180 w 2156511"/>
              <a:gd name="connsiteY6" fmla="*/ 543328 h 4730345"/>
              <a:gd name="connsiteX7" fmla="*/ 1055600 w 2156511"/>
              <a:gd name="connsiteY7" fmla="*/ 0 h 4730345"/>
              <a:gd name="connsiteX8" fmla="*/ 1478020 w 2156511"/>
              <a:gd name="connsiteY8" fmla="*/ 543328 h 4730345"/>
              <a:gd name="connsiteX9" fmla="*/ 2155539 w 2156511"/>
              <a:gd name="connsiteY9" fmla="*/ 543327 h 4730345"/>
              <a:gd name="connsiteX10" fmla="*/ 1768099 w 2156511"/>
              <a:gd name="connsiteY10" fmla="*/ 4668319 h 4730345"/>
              <a:gd name="connsiteX11" fmla="*/ 1420315 w 2156511"/>
              <a:gd name="connsiteY11" fmla="*/ 3519458 h 4730345"/>
              <a:gd name="connsiteX12" fmla="*/ 1412500 w 2156511"/>
              <a:gd name="connsiteY12" fmla="*/ 4265827 h 4730345"/>
              <a:gd name="connsiteX13" fmla="*/ 1342161 w 2156511"/>
              <a:gd name="connsiteY13" fmla="*/ 4015734 h 4730345"/>
              <a:gd name="connsiteX14" fmla="*/ 1342160 w 2156511"/>
              <a:gd name="connsiteY14" fmla="*/ 4429950 h 4730345"/>
              <a:gd name="connsiteX15" fmla="*/ 1181946 w 2156511"/>
              <a:gd name="connsiteY15" fmla="*/ 4132965 h 4730345"/>
              <a:gd name="connsiteX16" fmla="*/ 1045176 w 2156511"/>
              <a:gd name="connsiteY16" fmla="*/ 3824258 h 4730345"/>
              <a:gd name="connsiteX17" fmla="*/ 982653 w 2156511"/>
              <a:gd name="connsiteY17" fmla="*/ 3871150 h 4730345"/>
              <a:gd name="connsiteX18" fmla="*/ 978746 w 2156511"/>
              <a:gd name="connsiteY18" fmla="*/ 3968841 h 4730345"/>
              <a:gd name="connsiteX19" fmla="*/ 897548 w 2156511"/>
              <a:gd name="connsiteY19" fmla="*/ 3954987 h 4730345"/>
              <a:gd name="connsiteX20" fmla="*/ 836293 w 2156511"/>
              <a:gd name="connsiteY20" fmla="*/ 3800913 h 4730345"/>
              <a:gd name="connsiteX21" fmla="*/ 770978 w 2156511"/>
              <a:gd name="connsiteY21" fmla="*/ 4186861 h 4730345"/>
              <a:gd name="connsiteX22" fmla="*/ 687851 w 2156511"/>
              <a:gd name="connsiteY22" fmla="*/ 3854353 h 4730345"/>
              <a:gd name="connsiteX23" fmla="*/ 616599 w 2156511"/>
              <a:gd name="connsiteY23" fmla="*/ 4234363 h 4730345"/>
              <a:gd name="connsiteX24" fmla="*/ 449113 w 2156511"/>
              <a:gd name="connsiteY24" fmla="*/ 4124363 h 4730345"/>
              <a:gd name="connsiteX25" fmla="*/ 271836 w 2156511"/>
              <a:gd name="connsiteY25" fmla="*/ 2666694 h 4730345"/>
              <a:gd name="connsiteX26" fmla="*/ 296738 w 2156511"/>
              <a:gd name="connsiteY26" fmla="*/ 3858868 h 4730345"/>
              <a:gd name="connsiteX27" fmla="*/ 199413 w 2156511"/>
              <a:gd name="connsiteY27" fmla="*/ 2499770 h 4730345"/>
              <a:gd name="connsiteX28" fmla="*/ 141200 w 2156511"/>
              <a:gd name="connsiteY28" fmla="*/ 2792010 h 4730345"/>
              <a:gd name="connsiteX29" fmla="*/ 77048 w 2156511"/>
              <a:gd name="connsiteY29" fmla="*/ 2452269 h 4730345"/>
              <a:gd name="connsiteX30" fmla="*/ 21288 w 2156511"/>
              <a:gd name="connsiteY30" fmla="*/ 2659461 h 4730345"/>
              <a:gd name="connsiteX31" fmla="*/ 52521 w 2156511"/>
              <a:gd name="connsiteY31" fmla="*/ 1900862 h 4730345"/>
              <a:gd name="connsiteX32" fmla="*/ 117443 w 2156511"/>
              <a:gd name="connsiteY32" fmla="*/ 1989801 h 4730345"/>
              <a:gd name="connsiteX0" fmla="*/ 117443 w 2156133"/>
              <a:gd name="connsiteY0" fmla="*/ 1989801 h 4730345"/>
              <a:gd name="connsiteX1" fmla="*/ 100021 w 2156133"/>
              <a:gd name="connsiteY1" fmla="*/ 1782108 h 4730345"/>
              <a:gd name="connsiteX2" fmla="*/ 147523 w 2156133"/>
              <a:gd name="connsiteY2" fmla="*/ 915209 h 4730345"/>
              <a:gd name="connsiteX3" fmla="*/ 64395 w 2156133"/>
              <a:gd name="connsiteY3" fmla="*/ 897396 h 4730345"/>
              <a:gd name="connsiteX4" fmla="*/ 64856 w 2156133"/>
              <a:gd name="connsiteY4" fmla="*/ 656768 h 4730345"/>
              <a:gd name="connsiteX5" fmla="*/ 115977 w 2156133"/>
              <a:gd name="connsiteY5" fmla="*/ 270194 h 4730345"/>
              <a:gd name="connsiteX6" fmla="*/ 633180 w 2156133"/>
              <a:gd name="connsiteY6" fmla="*/ 543328 h 4730345"/>
              <a:gd name="connsiteX7" fmla="*/ 1055600 w 2156133"/>
              <a:gd name="connsiteY7" fmla="*/ 0 h 4730345"/>
              <a:gd name="connsiteX8" fmla="*/ 1478020 w 2156133"/>
              <a:gd name="connsiteY8" fmla="*/ 543328 h 4730345"/>
              <a:gd name="connsiteX9" fmla="*/ 2155539 w 2156133"/>
              <a:gd name="connsiteY9" fmla="*/ 543327 h 4730345"/>
              <a:gd name="connsiteX10" fmla="*/ 1768099 w 2156133"/>
              <a:gd name="connsiteY10" fmla="*/ 4668319 h 4730345"/>
              <a:gd name="connsiteX11" fmla="*/ 1420315 w 2156133"/>
              <a:gd name="connsiteY11" fmla="*/ 3519458 h 4730345"/>
              <a:gd name="connsiteX12" fmla="*/ 1412500 w 2156133"/>
              <a:gd name="connsiteY12" fmla="*/ 4265827 h 4730345"/>
              <a:gd name="connsiteX13" fmla="*/ 1342161 w 2156133"/>
              <a:gd name="connsiteY13" fmla="*/ 4015734 h 4730345"/>
              <a:gd name="connsiteX14" fmla="*/ 1342160 w 2156133"/>
              <a:gd name="connsiteY14" fmla="*/ 4429950 h 4730345"/>
              <a:gd name="connsiteX15" fmla="*/ 1181946 w 2156133"/>
              <a:gd name="connsiteY15" fmla="*/ 4132965 h 4730345"/>
              <a:gd name="connsiteX16" fmla="*/ 1045176 w 2156133"/>
              <a:gd name="connsiteY16" fmla="*/ 3824258 h 4730345"/>
              <a:gd name="connsiteX17" fmla="*/ 982653 w 2156133"/>
              <a:gd name="connsiteY17" fmla="*/ 3871150 h 4730345"/>
              <a:gd name="connsiteX18" fmla="*/ 978746 w 2156133"/>
              <a:gd name="connsiteY18" fmla="*/ 3968841 h 4730345"/>
              <a:gd name="connsiteX19" fmla="*/ 897548 w 2156133"/>
              <a:gd name="connsiteY19" fmla="*/ 3954987 h 4730345"/>
              <a:gd name="connsiteX20" fmla="*/ 836293 w 2156133"/>
              <a:gd name="connsiteY20" fmla="*/ 3800913 h 4730345"/>
              <a:gd name="connsiteX21" fmla="*/ 770978 w 2156133"/>
              <a:gd name="connsiteY21" fmla="*/ 4186861 h 4730345"/>
              <a:gd name="connsiteX22" fmla="*/ 687851 w 2156133"/>
              <a:gd name="connsiteY22" fmla="*/ 3854353 h 4730345"/>
              <a:gd name="connsiteX23" fmla="*/ 616599 w 2156133"/>
              <a:gd name="connsiteY23" fmla="*/ 4234363 h 4730345"/>
              <a:gd name="connsiteX24" fmla="*/ 449113 w 2156133"/>
              <a:gd name="connsiteY24" fmla="*/ 4124363 h 4730345"/>
              <a:gd name="connsiteX25" fmla="*/ 271836 w 2156133"/>
              <a:gd name="connsiteY25" fmla="*/ 2666694 h 4730345"/>
              <a:gd name="connsiteX26" fmla="*/ 296738 w 2156133"/>
              <a:gd name="connsiteY26" fmla="*/ 3858868 h 4730345"/>
              <a:gd name="connsiteX27" fmla="*/ 199413 w 2156133"/>
              <a:gd name="connsiteY27" fmla="*/ 2499770 h 4730345"/>
              <a:gd name="connsiteX28" fmla="*/ 141200 w 2156133"/>
              <a:gd name="connsiteY28" fmla="*/ 2792010 h 4730345"/>
              <a:gd name="connsiteX29" fmla="*/ 77048 w 2156133"/>
              <a:gd name="connsiteY29" fmla="*/ 2452269 h 4730345"/>
              <a:gd name="connsiteX30" fmla="*/ 21288 w 2156133"/>
              <a:gd name="connsiteY30" fmla="*/ 2659461 h 4730345"/>
              <a:gd name="connsiteX31" fmla="*/ 52521 w 2156133"/>
              <a:gd name="connsiteY31" fmla="*/ 1900862 h 4730345"/>
              <a:gd name="connsiteX32" fmla="*/ 117443 w 2156133"/>
              <a:gd name="connsiteY32" fmla="*/ 1989801 h 4730345"/>
              <a:gd name="connsiteX0" fmla="*/ 117443 w 2159563"/>
              <a:gd name="connsiteY0" fmla="*/ 1989801 h 4730345"/>
              <a:gd name="connsiteX1" fmla="*/ 100021 w 2159563"/>
              <a:gd name="connsiteY1" fmla="*/ 1782108 h 4730345"/>
              <a:gd name="connsiteX2" fmla="*/ 147523 w 2159563"/>
              <a:gd name="connsiteY2" fmla="*/ 915209 h 4730345"/>
              <a:gd name="connsiteX3" fmla="*/ 64395 w 2159563"/>
              <a:gd name="connsiteY3" fmla="*/ 897396 h 4730345"/>
              <a:gd name="connsiteX4" fmla="*/ 64856 w 2159563"/>
              <a:gd name="connsiteY4" fmla="*/ 656768 h 4730345"/>
              <a:gd name="connsiteX5" fmla="*/ 115977 w 2159563"/>
              <a:gd name="connsiteY5" fmla="*/ 270194 h 4730345"/>
              <a:gd name="connsiteX6" fmla="*/ 633180 w 2159563"/>
              <a:gd name="connsiteY6" fmla="*/ 543328 h 4730345"/>
              <a:gd name="connsiteX7" fmla="*/ 1055600 w 2159563"/>
              <a:gd name="connsiteY7" fmla="*/ 0 h 4730345"/>
              <a:gd name="connsiteX8" fmla="*/ 1478020 w 2159563"/>
              <a:gd name="connsiteY8" fmla="*/ 543328 h 4730345"/>
              <a:gd name="connsiteX9" fmla="*/ 2155539 w 2159563"/>
              <a:gd name="connsiteY9" fmla="*/ 543327 h 4730345"/>
              <a:gd name="connsiteX10" fmla="*/ 1646960 w 2159563"/>
              <a:gd name="connsiteY10" fmla="*/ 3265458 h 4730345"/>
              <a:gd name="connsiteX11" fmla="*/ 1768099 w 2159563"/>
              <a:gd name="connsiteY11" fmla="*/ 4668319 h 4730345"/>
              <a:gd name="connsiteX12" fmla="*/ 1420315 w 2159563"/>
              <a:gd name="connsiteY12" fmla="*/ 3519458 h 4730345"/>
              <a:gd name="connsiteX13" fmla="*/ 1412500 w 2159563"/>
              <a:gd name="connsiteY13" fmla="*/ 4265827 h 4730345"/>
              <a:gd name="connsiteX14" fmla="*/ 1342161 w 2159563"/>
              <a:gd name="connsiteY14" fmla="*/ 4015734 h 4730345"/>
              <a:gd name="connsiteX15" fmla="*/ 1342160 w 2159563"/>
              <a:gd name="connsiteY15" fmla="*/ 4429950 h 4730345"/>
              <a:gd name="connsiteX16" fmla="*/ 1181946 w 2159563"/>
              <a:gd name="connsiteY16" fmla="*/ 4132965 h 4730345"/>
              <a:gd name="connsiteX17" fmla="*/ 1045176 w 2159563"/>
              <a:gd name="connsiteY17" fmla="*/ 3824258 h 4730345"/>
              <a:gd name="connsiteX18" fmla="*/ 982653 w 2159563"/>
              <a:gd name="connsiteY18" fmla="*/ 3871150 h 4730345"/>
              <a:gd name="connsiteX19" fmla="*/ 978746 w 2159563"/>
              <a:gd name="connsiteY19" fmla="*/ 3968841 h 4730345"/>
              <a:gd name="connsiteX20" fmla="*/ 897548 w 2159563"/>
              <a:gd name="connsiteY20" fmla="*/ 3954987 h 4730345"/>
              <a:gd name="connsiteX21" fmla="*/ 836293 w 2159563"/>
              <a:gd name="connsiteY21" fmla="*/ 3800913 h 4730345"/>
              <a:gd name="connsiteX22" fmla="*/ 770978 w 2159563"/>
              <a:gd name="connsiteY22" fmla="*/ 4186861 h 4730345"/>
              <a:gd name="connsiteX23" fmla="*/ 687851 w 2159563"/>
              <a:gd name="connsiteY23" fmla="*/ 3854353 h 4730345"/>
              <a:gd name="connsiteX24" fmla="*/ 616599 w 2159563"/>
              <a:gd name="connsiteY24" fmla="*/ 4234363 h 4730345"/>
              <a:gd name="connsiteX25" fmla="*/ 449113 w 2159563"/>
              <a:gd name="connsiteY25" fmla="*/ 4124363 h 4730345"/>
              <a:gd name="connsiteX26" fmla="*/ 271836 w 2159563"/>
              <a:gd name="connsiteY26" fmla="*/ 2666694 h 4730345"/>
              <a:gd name="connsiteX27" fmla="*/ 296738 w 2159563"/>
              <a:gd name="connsiteY27" fmla="*/ 3858868 h 4730345"/>
              <a:gd name="connsiteX28" fmla="*/ 199413 w 2159563"/>
              <a:gd name="connsiteY28" fmla="*/ 2499770 h 4730345"/>
              <a:gd name="connsiteX29" fmla="*/ 141200 w 2159563"/>
              <a:gd name="connsiteY29" fmla="*/ 2792010 h 4730345"/>
              <a:gd name="connsiteX30" fmla="*/ 77048 w 2159563"/>
              <a:gd name="connsiteY30" fmla="*/ 2452269 h 4730345"/>
              <a:gd name="connsiteX31" fmla="*/ 21288 w 2159563"/>
              <a:gd name="connsiteY31" fmla="*/ 2659461 h 4730345"/>
              <a:gd name="connsiteX32" fmla="*/ 52521 w 2159563"/>
              <a:gd name="connsiteY32" fmla="*/ 1900862 h 4730345"/>
              <a:gd name="connsiteX33" fmla="*/ 117443 w 2159563"/>
              <a:gd name="connsiteY33" fmla="*/ 1989801 h 4730345"/>
              <a:gd name="connsiteX0" fmla="*/ 117443 w 2159563"/>
              <a:gd name="connsiteY0" fmla="*/ 1989801 h 4730345"/>
              <a:gd name="connsiteX1" fmla="*/ 100021 w 2159563"/>
              <a:gd name="connsiteY1" fmla="*/ 1782108 h 4730345"/>
              <a:gd name="connsiteX2" fmla="*/ 147523 w 2159563"/>
              <a:gd name="connsiteY2" fmla="*/ 915209 h 4730345"/>
              <a:gd name="connsiteX3" fmla="*/ 64395 w 2159563"/>
              <a:gd name="connsiteY3" fmla="*/ 897396 h 4730345"/>
              <a:gd name="connsiteX4" fmla="*/ 64856 w 2159563"/>
              <a:gd name="connsiteY4" fmla="*/ 656768 h 4730345"/>
              <a:gd name="connsiteX5" fmla="*/ 115977 w 2159563"/>
              <a:gd name="connsiteY5" fmla="*/ 270194 h 4730345"/>
              <a:gd name="connsiteX6" fmla="*/ 633180 w 2159563"/>
              <a:gd name="connsiteY6" fmla="*/ 543328 h 4730345"/>
              <a:gd name="connsiteX7" fmla="*/ 1055600 w 2159563"/>
              <a:gd name="connsiteY7" fmla="*/ 0 h 4730345"/>
              <a:gd name="connsiteX8" fmla="*/ 1478020 w 2159563"/>
              <a:gd name="connsiteY8" fmla="*/ 543328 h 4730345"/>
              <a:gd name="connsiteX9" fmla="*/ 2155539 w 2159563"/>
              <a:gd name="connsiteY9" fmla="*/ 543327 h 4730345"/>
              <a:gd name="connsiteX10" fmla="*/ 1646960 w 2159563"/>
              <a:gd name="connsiteY10" fmla="*/ 3265458 h 4730345"/>
              <a:gd name="connsiteX11" fmla="*/ 1768099 w 2159563"/>
              <a:gd name="connsiteY11" fmla="*/ 4668319 h 4730345"/>
              <a:gd name="connsiteX12" fmla="*/ 1420315 w 2159563"/>
              <a:gd name="connsiteY12" fmla="*/ 3519458 h 4730345"/>
              <a:gd name="connsiteX13" fmla="*/ 1412500 w 2159563"/>
              <a:gd name="connsiteY13" fmla="*/ 4265827 h 4730345"/>
              <a:gd name="connsiteX14" fmla="*/ 1342161 w 2159563"/>
              <a:gd name="connsiteY14" fmla="*/ 4015734 h 4730345"/>
              <a:gd name="connsiteX15" fmla="*/ 1342160 w 2159563"/>
              <a:gd name="connsiteY15" fmla="*/ 4429950 h 4730345"/>
              <a:gd name="connsiteX16" fmla="*/ 1181946 w 2159563"/>
              <a:gd name="connsiteY16" fmla="*/ 4132965 h 4730345"/>
              <a:gd name="connsiteX17" fmla="*/ 1045176 w 2159563"/>
              <a:gd name="connsiteY17" fmla="*/ 3824258 h 4730345"/>
              <a:gd name="connsiteX18" fmla="*/ 982653 w 2159563"/>
              <a:gd name="connsiteY18" fmla="*/ 3871150 h 4730345"/>
              <a:gd name="connsiteX19" fmla="*/ 978746 w 2159563"/>
              <a:gd name="connsiteY19" fmla="*/ 3968841 h 4730345"/>
              <a:gd name="connsiteX20" fmla="*/ 897548 w 2159563"/>
              <a:gd name="connsiteY20" fmla="*/ 3954987 h 4730345"/>
              <a:gd name="connsiteX21" fmla="*/ 836293 w 2159563"/>
              <a:gd name="connsiteY21" fmla="*/ 3800913 h 4730345"/>
              <a:gd name="connsiteX22" fmla="*/ 770978 w 2159563"/>
              <a:gd name="connsiteY22" fmla="*/ 4186861 h 4730345"/>
              <a:gd name="connsiteX23" fmla="*/ 687851 w 2159563"/>
              <a:gd name="connsiteY23" fmla="*/ 3854353 h 4730345"/>
              <a:gd name="connsiteX24" fmla="*/ 616599 w 2159563"/>
              <a:gd name="connsiteY24" fmla="*/ 4234363 h 4730345"/>
              <a:gd name="connsiteX25" fmla="*/ 449113 w 2159563"/>
              <a:gd name="connsiteY25" fmla="*/ 4124363 h 4730345"/>
              <a:gd name="connsiteX26" fmla="*/ 271836 w 2159563"/>
              <a:gd name="connsiteY26" fmla="*/ 2666694 h 4730345"/>
              <a:gd name="connsiteX27" fmla="*/ 296738 w 2159563"/>
              <a:gd name="connsiteY27" fmla="*/ 3858868 h 4730345"/>
              <a:gd name="connsiteX28" fmla="*/ 199413 w 2159563"/>
              <a:gd name="connsiteY28" fmla="*/ 2499770 h 4730345"/>
              <a:gd name="connsiteX29" fmla="*/ 141200 w 2159563"/>
              <a:gd name="connsiteY29" fmla="*/ 2792010 h 4730345"/>
              <a:gd name="connsiteX30" fmla="*/ 77048 w 2159563"/>
              <a:gd name="connsiteY30" fmla="*/ 2452269 h 4730345"/>
              <a:gd name="connsiteX31" fmla="*/ 21288 w 2159563"/>
              <a:gd name="connsiteY31" fmla="*/ 2659461 h 4730345"/>
              <a:gd name="connsiteX32" fmla="*/ 52521 w 2159563"/>
              <a:gd name="connsiteY32" fmla="*/ 1900862 h 4730345"/>
              <a:gd name="connsiteX33" fmla="*/ 117443 w 2159563"/>
              <a:gd name="connsiteY33" fmla="*/ 1989801 h 4730345"/>
              <a:gd name="connsiteX0" fmla="*/ 117443 w 2159289"/>
              <a:gd name="connsiteY0" fmla="*/ 1989801 h 4730345"/>
              <a:gd name="connsiteX1" fmla="*/ 100021 w 2159289"/>
              <a:gd name="connsiteY1" fmla="*/ 1782108 h 4730345"/>
              <a:gd name="connsiteX2" fmla="*/ 147523 w 2159289"/>
              <a:gd name="connsiteY2" fmla="*/ 915209 h 4730345"/>
              <a:gd name="connsiteX3" fmla="*/ 64395 w 2159289"/>
              <a:gd name="connsiteY3" fmla="*/ 897396 h 4730345"/>
              <a:gd name="connsiteX4" fmla="*/ 64856 w 2159289"/>
              <a:gd name="connsiteY4" fmla="*/ 656768 h 4730345"/>
              <a:gd name="connsiteX5" fmla="*/ 115977 w 2159289"/>
              <a:gd name="connsiteY5" fmla="*/ 270194 h 4730345"/>
              <a:gd name="connsiteX6" fmla="*/ 633180 w 2159289"/>
              <a:gd name="connsiteY6" fmla="*/ 543328 h 4730345"/>
              <a:gd name="connsiteX7" fmla="*/ 1055600 w 2159289"/>
              <a:gd name="connsiteY7" fmla="*/ 0 h 4730345"/>
              <a:gd name="connsiteX8" fmla="*/ 1478020 w 2159289"/>
              <a:gd name="connsiteY8" fmla="*/ 543328 h 4730345"/>
              <a:gd name="connsiteX9" fmla="*/ 2155539 w 2159289"/>
              <a:gd name="connsiteY9" fmla="*/ 543327 h 4730345"/>
              <a:gd name="connsiteX10" fmla="*/ 1607883 w 2159289"/>
              <a:gd name="connsiteY10" fmla="*/ 3269366 h 4730345"/>
              <a:gd name="connsiteX11" fmla="*/ 1768099 w 2159289"/>
              <a:gd name="connsiteY11" fmla="*/ 4668319 h 4730345"/>
              <a:gd name="connsiteX12" fmla="*/ 1420315 w 2159289"/>
              <a:gd name="connsiteY12" fmla="*/ 3519458 h 4730345"/>
              <a:gd name="connsiteX13" fmla="*/ 1412500 w 2159289"/>
              <a:gd name="connsiteY13" fmla="*/ 4265827 h 4730345"/>
              <a:gd name="connsiteX14" fmla="*/ 1342161 w 2159289"/>
              <a:gd name="connsiteY14" fmla="*/ 4015734 h 4730345"/>
              <a:gd name="connsiteX15" fmla="*/ 1342160 w 2159289"/>
              <a:gd name="connsiteY15" fmla="*/ 4429950 h 4730345"/>
              <a:gd name="connsiteX16" fmla="*/ 1181946 w 2159289"/>
              <a:gd name="connsiteY16" fmla="*/ 4132965 h 4730345"/>
              <a:gd name="connsiteX17" fmla="*/ 1045176 w 2159289"/>
              <a:gd name="connsiteY17" fmla="*/ 3824258 h 4730345"/>
              <a:gd name="connsiteX18" fmla="*/ 982653 w 2159289"/>
              <a:gd name="connsiteY18" fmla="*/ 3871150 h 4730345"/>
              <a:gd name="connsiteX19" fmla="*/ 978746 w 2159289"/>
              <a:gd name="connsiteY19" fmla="*/ 3968841 h 4730345"/>
              <a:gd name="connsiteX20" fmla="*/ 897548 w 2159289"/>
              <a:gd name="connsiteY20" fmla="*/ 3954987 h 4730345"/>
              <a:gd name="connsiteX21" fmla="*/ 836293 w 2159289"/>
              <a:gd name="connsiteY21" fmla="*/ 3800913 h 4730345"/>
              <a:gd name="connsiteX22" fmla="*/ 770978 w 2159289"/>
              <a:gd name="connsiteY22" fmla="*/ 4186861 h 4730345"/>
              <a:gd name="connsiteX23" fmla="*/ 687851 w 2159289"/>
              <a:gd name="connsiteY23" fmla="*/ 3854353 h 4730345"/>
              <a:gd name="connsiteX24" fmla="*/ 616599 w 2159289"/>
              <a:gd name="connsiteY24" fmla="*/ 4234363 h 4730345"/>
              <a:gd name="connsiteX25" fmla="*/ 449113 w 2159289"/>
              <a:gd name="connsiteY25" fmla="*/ 4124363 h 4730345"/>
              <a:gd name="connsiteX26" fmla="*/ 271836 w 2159289"/>
              <a:gd name="connsiteY26" fmla="*/ 2666694 h 4730345"/>
              <a:gd name="connsiteX27" fmla="*/ 296738 w 2159289"/>
              <a:gd name="connsiteY27" fmla="*/ 3858868 h 4730345"/>
              <a:gd name="connsiteX28" fmla="*/ 199413 w 2159289"/>
              <a:gd name="connsiteY28" fmla="*/ 2499770 h 4730345"/>
              <a:gd name="connsiteX29" fmla="*/ 141200 w 2159289"/>
              <a:gd name="connsiteY29" fmla="*/ 2792010 h 4730345"/>
              <a:gd name="connsiteX30" fmla="*/ 77048 w 2159289"/>
              <a:gd name="connsiteY30" fmla="*/ 2452269 h 4730345"/>
              <a:gd name="connsiteX31" fmla="*/ 21288 w 2159289"/>
              <a:gd name="connsiteY31" fmla="*/ 2659461 h 4730345"/>
              <a:gd name="connsiteX32" fmla="*/ 52521 w 2159289"/>
              <a:gd name="connsiteY32" fmla="*/ 1900862 h 4730345"/>
              <a:gd name="connsiteX33" fmla="*/ 117443 w 2159289"/>
              <a:gd name="connsiteY33" fmla="*/ 1989801 h 4730345"/>
              <a:gd name="connsiteX0" fmla="*/ 117443 w 2159396"/>
              <a:gd name="connsiteY0" fmla="*/ 1989801 h 4730345"/>
              <a:gd name="connsiteX1" fmla="*/ 100021 w 2159396"/>
              <a:gd name="connsiteY1" fmla="*/ 1782108 h 4730345"/>
              <a:gd name="connsiteX2" fmla="*/ 147523 w 2159396"/>
              <a:gd name="connsiteY2" fmla="*/ 915209 h 4730345"/>
              <a:gd name="connsiteX3" fmla="*/ 64395 w 2159396"/>
              <a:gd name="connsiteY3" fmla="*/ 897396 h 4730345"/>
              <a:gd name="connsiteX4" fmla="*/ 64856 w 2159396"/>
              <a:gd name="connsiteY4" fmla="*/ 656768 h 4730345"/>
              <a:gd name="connsiteX5" fmla="*/ 115977 w 2159396"/>
              <a:gd name="connsiteY5" fmla="*/ 270194 h 4730345"/>
              <a:gd name="connsiteX6" fmla="*/ 633180 w 2159396"/>
              <a:gd name="connsiteY6" fmla="*/ 543328 h 4730345"/>
              <a:gd name="connsiteX7" fmla="*/ 1055600 w 2159396"/>
              <a:gd name="connsiteY7" fmla="*/ 0 h 4730345"/>
              <a:gd name="connsiteX8" fmla="*/ 1478020 w 2159396"/>
              <a:gd name="connsiteY8" fmla="*/ 543328 h 4730345"/>
              <a:gd name="connsiteX9" fmla="*/ 2155539 w 2159396"/>
              <a:gd name="connsiteY9" fmla="*/ 543327 h 4730345"/>
              <a:gd name="connsiteX10" fmla="*/ 1850160 w 2159396"/>
              <a:gd name="connsiteY10" fmla="*/ 3480381 h 4730345"/>
              <a:gd name="connsiteX11" fmla="*/ 1607883 w 2159396"/>
              <a:gd name="connsiteY11" fmla="*/ 3269366 h 4730345"/>
              <a:gd name="connsiteX12" fmla="*/ 1768099 w 2159396"/>
              <a:gd name="connsiteY12" fmla="*/ 4668319 h 4730345"/>
              <a:gd name="connsiteX13" fmla="*/ 1420315 w 2159396"/>
              <a:gd name="connsiteY13" fmla="*/ 3519458 h 4730345"/>
              <a:gd name="connsiteX14" fmla="*/ 1412500 w 2159396"/>
              <a:gd name="connsiteY14" fmla="*/ 4265827 h 4730345"/>
              <a:gd name="connsiteX15" fmla="*/ 1342161 w 2159396"/>
              <a:gd name="connsiteY15" fmla="*/ 4015734 h 4730345"/>
              <a:gd name="connsiteX16" fmla="*/ 1342160 w 2159396"/>
              <a:gd name="connsiteY16" fmla="*/ 4429950 h 4730345"/>
              <a:gd name="connsiteX17" fmla="*/ 1181946 w 2159396"/>
              <a:gd name="connsiteY17" fmla="*/ 4132965 h 4730345"/>
              <a:gd name="connsiteX18" fmla="*/ 1045176 w 2159396"/>
              <a:gd name="connsiteY18" fmla="*/ 3824258 h 4730345"/>
              <a:gd name="connsiteX19" fmla="*/ 982653 w 2159396"/>
              <a:gd name="connsiteY19" fmla="*/ 3871150 h 4730345"/>
              <a:gd name="connsiteX20" fmla="*/ 978746 w 2159396"/>
              <a:gd name="connsiteY20" fmla="*/ 3968841 h 4730345"/>
              <a:gd name="connsiteX21" fmla="*/ 897548 w 2159396"/>
              <a:gd name="connsiteY21" fmla="*/ 3954987 h 4730345"/>
              <a:gd name="connsiteX22" fmla="*/ 836293 w 2159396"/>
              <a:gd name="connsiteY22" fmla="*/ 3800913 h 4730345"/>
              <a:gd name="connsiteX23" fmla="*/ 770978 w 2159396"/>
              <a:gd name="connsiteY23" fmla="*/ 4186861 h 4730345"/>
              <a:gd name="connsiteX24" fmla="*/ 687851 w 2159396"/>
              <a:gd name="connsiteY24" fmla="*/ 3854353 h 4730345"/>
              <a:gd name="connsiteX25" fmla="*/ 616599 w 2159396"/>
              <a:gd name="connsiteY25" fmla="*/ 4234363 h 4730345"/>
              <a:gd name="connsiteX26" fmla="*/ 449113 w 2159396"/>
              <a:gd name="connsiteY26" fmla="*/ 4124363 h 4730345"/>
              <a:gd name="connsiteX27" fmla="*/ 271836 w 2159396"/>
              <a:gd name="connsiteY27" fmla="*/ 2666694 h 4730345"/>
              <a:gd name="connsiteX28" fmla="*/ 296738 w 2159396"/>
              <a:gd name="connsiteY28" fmla="*/ 3858868 h 4730345"/>
              <a:gd name="connsiteX29" fmla="*/ 199413 w 2159396"/>
              <a:gd name="connsiteY29" fmla="*/ 2499770 h 4730345"/>
              <a:gd name="connsiteX30" fmla="*/ 141200 w 2159396"/>
              <a:gd name="connsiteY30" fmla="*/ 2792010 h 4730345"/>
              <a:gd name="connsiteX31" fmla="*/ 77048 w 2159396"/>
              <a:gd name="connsiteY31" fmla="*/ 2452269 h 4730345"/>
              <a:gd name="connsiteX32" fmla="*/ 21288 w 2159396"/>
              <a:gd name="connsiteY32" fmla="*/ 2659461 h 4730345"/>
              <a:gd name="connsiteX33" fmla="*/ 52521 w 2159396"/>
              <a:gd name="connsiteY33" fmla="*/ 1900862 h 4730345"/>
              <a:gd name="connsiteX34" fmla="*/ 117443 w 2159396"/>
              <a:gd name="connsiteY34" fmla="*/ 1989801 h 4730345"/>
              <a:gd name="connsiteX0" fmla="*/ 117443 w 2158402"/>
              <a:gd name="connsiteY0" fmla="*/ 1989801 h 4730345"/>
              <a:gd name="connsiteX1" fmla="*/ 100021 w 2158402"/>
              <a:gd name="connsiteY1" fmla="*/ 1782108 h 4730345"/>
              <a:gd name="connsiteX2" fmla="*/ 147523 w 2158402"/>
              <a:gd name="connsiteY2" fmla="*/ 915209 h 4730345"/>
              <a:gd name="connsiteX3" fmla="*/ 64395 w 2158402"/>
              <a:gd name="connsiteY3" fmla="*/ 897396 h 4730345"/>
              <a:gd name="connsiteX4" fmla="*/ 64856 w 2158402"/>
              <a:gd name="connsiteY4" fmla="*/ 656768 h 4730345"/>
              <a:gd name="connsiteX5" fmla="*/ 115977 w 2158402"/>
              <a:gd name="connsiteY5" fmla="*/ 270194 h 4730345"/>
              <a:gd name="connsiteX6" fmla="*/ 633180 w 2158402"/>
              <a:gd name="connsiteY6" fmla="*/ 543328 h 4730345"/>
              <a:gd name="connsiteX7" fmla="*/ 1055600 w 2158402"/>
              <a:gd name="connsiteY7" fmla="*/ 0 h 4730345"/>
              <a:gd name="connsiteX8" fmla="*/ 1478020 w 2158402"/>
              <a:gd name="connsiteY8" fmla="*/ 543328 h 4730345"/>
              <a:gd name="connsiteX9" fmla="*/ 2155539 w 2158402"/>
              <a:gd name="connsiteY9" fmla="*/ 543327 h 4730345"/>
              <a:gd name="connsiteX10" fmla="*/ 1752468 w 2158402"/>
              <a:gd name="connsiteY10" fmla="*/ 3863335 h 4730345"/>
              <a:gd name="connsiteX11" fmla="*/ 1607883 w 2158402"/>
              <a:gd name="connsiteY11" fmla="*/ 3269366 h 4730345"/>
              <a:gd name="connsiteX12" fmla="*/ 1768099 w 2158402"/>
              <a:gd name="connsiteY12" fmla="*/ 4668319 h 4730345"/>
              <a:gd name="connsiteX13" fmla="*/ 1420315 w 2158402"/>
              <a:gd name="connsiteY13" fmla="*/ 3519458 h 4730345"/>
              <a:gd name="connsiteX14" fmla="*/ 1412500 w 2158402"/>
              <a:gd name="connsiteY14" fmla="*/ 4265827 h 4730345"/>
              <a:gd name="connsiteX15" fmla="*/ 1342161 w 2158402"/>
              <a:gd name="connsiteY15" fmla="*/ 4015734 h 4730345"/>
              <a:gd name="connsiteX16" fmla="*/ 1342160 w 2158402"/>
              <a:gd name="connsiteY16" fmla="*/ 4429950 h 4730345"/>
              <a:gd name="connsiteX17" fmla="*/ 1181946 w 2158402"/>
              <a:gd name="connsiteY17" fmla="*/ 4132965 h 4730345"/>
              <a:gd name="connsiteX18" fmla="*/ 1045176 w 2158402"/>
              <a:gd name="connsiteY18" fmla="*/ 3824258 h 4730345"/>
              <a:gd name="connsiteX19" fmla="*/ 982653 w 2158402"/>
              <a:gd name="connsiteY19" fmla="*/ 3871150 h 4730345"/>
              <a:gd name="connsiteX20" fmla="*/ 978746 w 2158402"/>
              <a:gd name="connsiteY20" fmla="*/ 3968841 h 4730345"/>
              <a:gd name="connsiteX21" fmla="*/ 897548 w 2158402"/>
              <a:gd name="connsiteY21" fmla="*/ 3954987 h 4730345"/>
              <a:gd name="connsiteX22" fmla="*/ 836293 w 2158402"/>
              <a:gd name="connsiteY22" fmla="*/ 3800913 h 4730345"/>
              <a:gd name="connsiteX23" fmla="*/ 770978 w 2158402"/>
              <a:gd name="connsiteY23" fmla="*/ 4186861 h 4730345"/>
              <a:gd name="connsiteX24" fmla="*/ 687851 w 2158402"/>
              <a:gd name="connsiteY24" fmla="*/ 3854353 h 4730345"/>
              <a:gd name="connsiteX25" fmla="*/ 616599 w 2158402"/>
              <a:gd name="connsiteY25" fmla="*/ 4234363 h 4730345"/>
              <a:gd name="connsiteX26" fmla="*/ 449113 w 2158402"/>
              <a:gd name="connsiteY26" fmla="*/ 4124363 h 4730345"/>
              <a:gd name="connsiteX27" fmla="*/ 271836 w 2158402"/>
              <a:gd name="connsiteY27" fmla="*/ 2666694 h 4730345"/>
              <a:gd name="connsiteX28" fmla="*/ 296738 w 2158402"/>
              <a:gd name="connsiteY28" fmla="*/ 3858868 h 4730345"/>
              <a:gd name="connsiteX29" fmla="*/ 199413 w 2158402"/>
              <a:gd name="connsiteY29" fmla="*/ 2499770 h 4730345"/>
              <a:gd name="connsiteX30" fmla="*/ 141200 w 2158402"/>
              <a:gd name="connsiteY30" fmla="*/ 2792010 h 4730345"/>
              <a:gd name="connsiteX31" fmla="*/ 77048 w 2158402"/>
              <a:gd name="connsiteY31" fmla="*/ 2452269 h 4730345"/>
              <a:gd name="connsiteX32" fmla="*/ 21288 w 2158402"/>
              <a:gd name="connsiteY32" fmla="*/ 2659461 h 4730345"/>
              <a:gd name="connsiteX33" fmla="*/ 52521 w 2158402"/>
              <a:gd name="connsiteY33" fmla="*/ 1900862 h 4730345"/>
              <a:gd name="connsiteX34" fmla="*/ 117443 w 2158402"/>
              <a:gd name="connsiteY34" fmla="*/ 1989801 h 4730345"/>
              <a:gd name="connsiteX0" fmla="*/ 117443 w 2158402"/>
              <a:gd name="connsiteY0" fmla="*/ 1989801 h 4730345"/>
              <a:gd name="connsiteX1" fmla="*/ 100021 w 2158402"/>
              <a:gd name="connsiteY1" fmla="*/ 1782108 h 4730345"/>
              <a:gd name="connsiteX2" fmla="*/ 147523 w 2158402"/>
              <a:gd name="connsiteY2" fmla="*/ 915209 h 4730345"/>
              <a:gd name="connsiteX3" fmla="*/ 64395 w 2158402"/>
              <a:gd name="connsiteY3" fmla="*/ 897396 h 4730345"/>
              <a:gd name="connsiteX4" fmla="*/ 64856 w 2158402"/>
              <a:gd name="connsiteY4" fmla="*/ 656768 h 4730345"/>
              <a:gd name="connsiteX5" fmla="*/ 115977 w 2158402"/>
              <a:gd name="connsiteY5" fmla="*/ 270194 h 4730345"/>
              <a:gd name="connsiteX6" fmla="*/ 633180 w 2158402"/>
              <a:gd name="connsiteY6" fmla="*/ 543328 h 4730345"/>
              <a:gd name="connsiteX7" fmla="*/ 1055600 w 2158402"/>
              <a:gd name="connsiteY7" fmla="*/ 0 h 4730345"/>
              <a:gd name="connsiteX8" fmla="*/ 1478020 w 2158402"/>
              <a:gd name="connsiteY8" fmla="*/ 543328 h 4730345"/>
              <a:gd name="connsiteX9" fmla="*/ 2155539 w 2158402"/>
              <a:gd name="connsiteY9" fmla="*/ 543327 h 4730345"/>
              <a:gd name="connsiteX10" fmla="*/ 1752468 w 2158402"/>
              <a:gd name="connsiteY10" fmla="*/ 3863335 h 4730345"/>
              <a:gd name="connsiteX11" fmla="*/ 1607883 w 2158402"/>
              <a:gd name="connsiteY11" fmla="*/ 3269366 h 4730345"/>
              <a:gd name="connsiteX12" fmla="*/ 1768099 w 2158402"/>
              <a:gd name="connsiteY12" fmla="*/ 4668319 h 4730345"/>
              <a:gd name="connsiteX13" fmla="*/ 1420315 w 2158402"/>
              <a:gd name="connsiteY13" fmla="*/ 3519458 h 4730345"/>
              <a:gd name="connsiteX14" fmla="*/ 1412500 w 2158402"/>
              <a:gd name="connsiteY14" fmla="*/ 4265827 h 4730345"/>
              <a:gd name="connsiteX15" fmla="*/ 1342161 w 2158402"/>
              <a:gd name="connsiteY15" fmla="*/ 4015734 h 4730345"/>
              <a:gd name="connsiteX16" fmla="*/ 1342160 w 2158402"/>
              <a:gd name="connsiteY16" fmla="*/ 4429950 h 4730345"/>
              <a:gd name="connsiteX17" fmla="*/ 1181946 w 2158402"/>
              <a:gd name="connsiteY17" fmla="*/ 4132965 h 4730345"/>
              <a:gd name="connsiteX18" fmla="*/ 1045176 w 2158402"/>
              <a:gd name="connsiteY18" fmla="*/ 3824258 h 4730345"/>
              <a:gd name="connsiteX19" fmla="*/ 982653 w 2158402"/>
              <a:gd name="connsiteY19" fmla="*/ 3871150 h 4730345"/>
              <a:gd name="connsiteX20" fmla="*/ 978746 w 2158402"/>
              <a:gd name="connsiteY20" fmla="*/ 3968841 h 4730345"/>
              <a:gd name="connsiteX21" fmla="*/ 897548 w 2158402"/>
              <a:gd name="connsiteY21" fmla="*/ 3954987 h 4730345"/>
              <a:gd name="connsiteX22" fmla="*/ 836293 w 2158402"/>
              <a:gd name="connsiteY22" fmla="*/ 3800913 h 4730345"/>
              <a:gd name="connsiteX23" fmla="*/ 770978 w 2158402"/>
              <a:gd name="connsiteY23" fmla="*/ 4186861 h 4730345"/>
              <a:gd name="connsiteX24" fmla="*/ 687851 w 2158402"/>
              <a:gd name="connsiteY24" fmla="*/ 3854353 h 4730345"/>
              <a:gd name="connsiteX25" fmla="*/ 616599 w 2158402"/>
              <a:gd name="connsiteY25" fmla="*/ 4234363 h 4730345"/>
              <a:gd name="connsiteX26" fmla="*/ 449113 w 2158402"/>
              <a:gd name="connsiteY26" fmla="*/ 4124363 h 4730345"/>
              <a:gd name="connsiteX27" fmla="*/ 271836 w 2158402"/>
              <a:gd name="connsiteY27" fmla="*/ 2666694 h 4730345"/>
              <a:gd name="connsiteX28" fmla="*/ 296738 w 2158402"/>
              <a:gd name="connsiteY28" fmla="*/ 3858868 h 4730345"/>
              <a:gd name="connsiteX29" fmla="*/ 199413 w 2158402"/>
              <a:gd name="connsiteY29" fmla="*/ 2499770 h 4730345"/>
              <a:gd name="connsiteX30" fmla="*/ 141200 w 2158402"/>
              <a:gd name="connsiteY30" fmla="*/ 2792010 h 4730345"/>
              <a:gd name="connsiteX31" fmla="*/ 77048 w 2158402"/>
              <a:gd name="connsiteY31" fmla="*/ 2452269 h 4730345"/>
              <a:gd name="connsiteX32" fmla="*/ 21288 w 2158402"/>
              <a:gd name="connsiteY32" fmla="*/ 2659461 h 4730345"/>
              <a:gd name="connsiteX33" fmla="*/ 52521 w 2158402"/>
              <a:gd name="connsiteY33" fmla="*/ 1900862 h 4730345"/>
              <a:gd name="connsiteX34" fmla="*/ 117443 w 2158402"/>
              <a:gd name="connsiteY34"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689"/>
              <a:gd name="connsiteY0" fmla="*/ 1989801 h 4730345"/>
              <a:gd name="connsiteX1" fmla="*/ 100021 w 2163689"/>
              <a:gd name="connsiteY1" fmla="*/ 1782108 h 4730345"/>
              <a:gd name="connsiteX2" fmla="*/ 147523 w 2163689"/>
              <a:gd name="connsiteY2" fmla="*/ 915209 h 4730345"/>
              <a:gd name="connsiteX3" fmla="*/ 64395 w 2163689"/>
              <a:gd name="connsiteY3" fmla="*/ 897396 h 4730345"/>
              <a:gd name="connsiteX4" fmla="*/ 64856 w 2163689"/>
              <a:gd name="connsiteY4" fmla="*/ 656768 h 4730345"/>
              <a:gd name="connsiteX5" fmla="*/ 115977 w 2163689"/>
              <a:gd name="connsiteY5" fmla="*/ 270194 h 4730345"/>
              <a:gd name="connsiteX6" fmla="*/ 633180 w 2163689"/>
              <a:gd name="connsiteY6" fmla="*/ 543328 h 4730345"/>
              <a:gd name="connsiteX7" fmla="*/ 1055600 w 2163689"/>
              <a:gd name="connsiteY7" fmla="*/ 0 h 4730345"/>
              <a:gd name="connsiteX8" fmla="*/ 1478020 w 2163689"/>
              <a:gd name="connsiteY8" fmla="*/ 543328 h 4730345"/>
              <a:gd name="connsiteX9" fmla="*/ 2155539 w 2163689"/>
              <a:gd name="connsiteY9" fmla="*/ 543327 h 4730345"/>
              <a:gd name="connsiteX10" fmla="*/ 1869697 w 2163689"/>
              <a:gd name="connsiteY10" fmla="*/ 4086073 h 4730345"/>
              <a:gd name="connsiteX11" fmla="*/ 1818898 w 2163689"/>
              <a:gd name="connsiteY11" fmla="*/ 3972750 h 4730345"/>
              <a:gd name="connsiteX12" fmla="*/ 1818898 w 2163689"/>
              <a:gd name="connsiteY12" fmla="*/ 4312719 h 4730345"/>
              <a:gd name="connsiteX13" fmla="*/ 1752468 w 2163689"/>
              <a:gd name="connsiteY13" fmla="*/ 3863335 h 4730345"/>
              <a:gd name="connsiteX14" fmla="*/ 1607883 w 2163689"/>
              <a:gd name="connsiteY14" fmla="*/ 3269366 h 4730345"/>
              <a:gd name="connsiteX15" fmla="*/ 1768099 w 2163689"/>
              <a:gd name="connsiteY15" fmla="*/ 4668319 h 4730345"/>
              <a:gd name="connsiteX16" fmla="*/ 1420315 w 2163689"/>
              <a:gd name="connsiteY16" fmla="*/ 3519458 h 4730345"/>
              <a:gd name="connsiteX17" fmla="*/ 1412500 w 2163689"/>
              <a:gd name="connsiteY17" fmla="*/ 4265827 h 4730345"/>
              <a:gd name="connsiteX18" fmla="*/ 1342161 w 2163689"/>
              <a:gd name="connsiteY18" fmla="*/ 4015734 h 4730345"/>
              <a:gd name="connsiteX19" fmla="*/ 1342160 w 2163689"/>
              <a:gd name="connsiteY19" fmla="*/ 4429950 h 4730345"/>
              <a:gd name="connsiteX20" fmla="*/ 1181946 w 2163689"/>
              <a:gd name="connsiteY20" fmla="*/ 4132965 h 4730345"/>
              <a:gd name="connsiteX21" fmla="*/ 1045176 w 2163689"/>
              <a:gd name="connsiteY21" fmla="*/ 3824258 h 4730345"/>
              <a:gd name="connsiteX22" fmla="*/ 982653 w 2163689"/>
              <a:gd name="connsiteY22" fmla="*/ 3871150 h 4730345"/>
              <a:gd name="connsiteX23" fmla="*/ 978746 w 2163689"/>
              <a:gd name="connsiteY23" fmla="*/ 3968841 h 4730345"/>
              <a:gd name="connsiteX24" fmla="*/ 897548 w 2163689"/>
              <a:gd name="connsiteY24" fmla="*/ 3954987 h 4730345"/>
              <a:gd name="connsiteX25" fmla="*/ 836293 w 2163689"/>
              <a:gd name="connsiteY25" fmla="*/ 3800913 h 4730345"/>
              <a:gd name="connsiteX26" fmla="*/ 770978 w 2163689"/>
              <a:gd name="connsiteY26" fmla="*/ 4186861 h 4730345"/>
              <a:gd name="connsiteX27" fmla="*/ 687851 w 2163689"/>
              <a:gd name="connsiteY27" fmla="*/ 3854353 h 4730345"/>
              <a:gd name="connsiteX28" fmla="*/ 616599 w 2163689"/>
              <a:gd name="connsiteY28" fmla="*/ 4234363 h 4730345"/>
              <a:gd name="connsiteX29" fmla="*/ 449113 w 2163689"/>
              <a:gd name="connsiteY29" fmla="*/ 4124363 h 4730345"/>
              <a:gd name="connsiteX30" fmla="*/ 271836 w 2163689"/>
              <a:gd name="connsiteY30" fmla="*/ 2666694 h 4730345"/>
              <a:gd name="connsiteX31" fmla="*/ 296738 w 2163689"/>
              <a:gd name="connsiteY31" fmla="*/ 3858868 h 4730345"/>
              <a:gd name="connsiteX32" fmla="*/ 199413 w 2163689"/>
              <a:gd name="connsiteY32" fmla="*/ 2499770 h 4730345"/>
              <a:gd name="connsiteX33" fmla="*/ 141200 w 2163689"/>
              <a:gd name="connsiteY33" fmla="*/ 2792010 h 4730345"/>
              <a:gd name="connsiteX34" fmla="*/ 77048 w 2163689"/>
              <a:gd name="connsiteY34" fmla="*/ 2452269 h 4730345"/>
              <a:gd name="connsiteX35" fmla="*/ 21288 w 2163689"/>
              <a:gd name="connsiteY35" fmla="*/ 2659461 h 4730345"/>
              <a:gd name="connsiteX36" fmla="*/ 52521 w 2163689"/>
              <a:gd name="connsiteY36" fmla="*/ 1900862 h 4730345"/>
              <a:gd name="connsiteX37" fmla="*/ 117443 w 2163689"/>
              <a:gd name="connsiteY37" fmla="*/ 1989801 h 4730345"/>
              <a:gd name="connsiteX0" fmla="*/ 117443 w 2163689"/>
              <a:gd name="connsiteY0" fmla="*/ 1989801 h 4730345"/>
              <a:gd name="connsiteX1" fmla="*/ 100021 w 2163689"/>
              <a:gd name="connsiteY1" fmla="*/ 1782108 h 4730345"/>
              <a:gd name="connsiteX2" fmla="*/ 147523 w 2163689"/>
              <a:gd name="connsiteY2" fmla="*/ 915209 h 4730345"/>
              <a:gd name="connsiteX3" fmla="*/ 64395 w 2163689"/>
              <a:gd name="connsiteY3" fmla="*/ 897396 h 4730345"/>
              <a:gd name="connsiteX4" fmla="*/ 64856 w 2163689"/>
              <a:gd name="connsiteY4" fmla="*/ 656768 h 4730345"/>
              <a:gd name="connsiteX5" fmla="*/ 115977 w 2163689"/>
              <a:gd name="connsiteY5" fmla="*/ 270194 h 4730345"/>
              <a:gd name="connsiteX6" fmla="*/ 633180 w 2163689"/>
              <a:gd name="connsiteY6" fmla="*/ 543328 h 4730345"/>
              <a:gd name="connsiteX7" fmla="*/ 1055600 w 2163689"/>
              <a:gd name="connsiteY7" fmla="*/ 0 h 4730345"/>
              <a:gd name="connsiteX8" fmla="*/ 1478020 w 2163689"/>
              <a:gd name="connsiteY8" fmla="*/ 543328 h 4730345"/>
              <a:gd name="connsiteX9" fmla="*/ 2155539 w 2163689"/>
              <a:gd name="connsiteY9" fmla="*/ 543327 h 4730345"/>
              <a:gd name="connsiteX10" fmla="*/ 1869697 w 2163689"/>
              <a:gd name="connsiteY10" fmla="*/ 4086073 h 4730345"/>
              <a:gd name="connsiteX11" fmla="*/ 1818898 w 2163689"/>
              <a:gd name="connsiteY11" fmla="*/ 3972750 h 4730345"/>
              <a:gd name="connsiteX12" fmla="*/ 1818898 w 2163689"/>
              <a:gd name="connsiteY12" fmla="*/ 4312719 h 4730345"/>
              <a:gd name="connsiteX13" fmla="*/ 1752468 w 2163689"/>
              <a:gd name="connsiteY13" fmla="*/ 3863335 h 4730345"/>
              <a:gd name="connsiteX14" fmla="*/ 1607883 w 2163689"/>
              <a:gd name="connsiteY14" fmla="*/ 3269366 h 4730345"/>
              <a:gd name="connsiteX15" fmla="*/ 1768099 w 2163689"/>
              <a:gd name="connsiteY15" fmla="*/ 4668319 h 4730345"/>
              <a:gd name="connsiteX16" fmla="*/ 1420315 w 2163689"/>
              <a:gd name="connsiteY16" fmla="*/ 3519458 h 4730345"/>
              <a:gd name="connsiteX17" fmla="*/ 1412500 w 2163689"/>
              <a:gd name="connsiteY17" fmla="*/ 4265827 h 4730345"/>
              <a:gd name="connsiteX18" fmla="*/ 1342161 w 2163689"/>
              <a:gd name="connsiteY18" fmla="*/ 4015734 h 4730345"/>
              <a:gd name="connsiteX19" fmla="*/ 1342160 w 2163689"/>
              <a:gd name="connsiteY19" fmla="*/ 4429950 h 4730345"/>
              <a:gd name="connsiteX20" fmla="*/ 1181946 w 2163689"/>
              <a:gd name="connsiteY20" fmla="*/ 4132965 h 4730345"/>
              <a:gd name="connsiteX21" fmla="*/ 1045176 w 2163689"/>
              <a:gd name="connsiteY21" fmla="*/ 3824258 h 4730345"/>
              <a:gd name="connsiteX22" fmla="*/ 982653 w 2163689"/>
              <a:gd name="connsiteY22" fmla="*/ 3871150 h 4730345"/>
              <a:gd name="connsiteX23" fmla="*/ 978746 w 2163689"/>
              <a:gd name="connsiteY23" fmla="*/ 3968841 h 4730345"/>
              <a:gd name="connsiteX24" fmla="*/ 897548 w 2163689"/>
              <a:gd name="connsiteY24" fmla="*/ 3954987 h 4730345"/>
              <a:gd name="connsiteX25" fmla="*/ 836293 w 2163689"/>
              <a:gd name="connsiteY25" fmla="*/ 3800913 h 4730345"/>
              <a:gd name="connsiteX26" fmla="*/ 770978 w 2163689"/>
              <a:gd name="connsiteY26" fmla="*/ 4186861 h 4730345"/>
              <a:gd name="connsiteX27" fmla="*/ 687851 w 2163689"/>
              <a:gd name="connsiteY27" fmla="*/ 3854353 h 4730345"/>
              <a:gd name="connsiteX28" fmla="*/ 616599 w 2163689"/>
              <a:gd name="connsiteY28" fmla="*/ 4234363 h 4730345"/>
              <a:gd name="connsiteX29" fmla="*/ 449113 w 2163689"/>
              <a:gd name="connsiteY29" fmla="*/ 4124363 h 4730345"/>
              <a:gd name="connsiteX30" fmla="*/ 271836 w 2163689"/>
              <a:gd name="connsiteY30" fmla="*/ 2666694 h 4730345"/>
              <a:gd name="connsiteX31" fmla="*/ 296738 w 2163689"/>
              <a:gd name="connsiteY31" fmla="*/ 3858868 h 4730345"/>
              <a:gd name="connsiteX32" fmla="*/ 199413 w 2163689"/>
              <a:gd name="connsiteY32" fmla="*/ 2499770 h 4730345"/>
              <a:gd name="connsiteX33" fmla="*/ 141200 w 2163689"/>
              <a:gd name="connsiteY33" fmla="*/ 2792010 h 4730345"/>
              <a:gd name="connsiteX34" fmla="*/ 77048 w 2163689"/>
              <a:gd name="connsiteY34" fmla="*/ 2452269 h 4730345"/>
              <a:gd name="connsiteX35" fmla="*/ 21288 w 2163689"/>
              <a:gd name="connsiteY35" fmla="*/ 2659461 h 4730345"/>
              <a:gd name="connsiteX36" fmla="*/ 52521 w 2163689"/>
              <a:gd name="connsiteY36" fmla="*/ 1900862 h 4730345"/>
              <a:gd name="connsiteX37" fmla="*/ 117443 w 2163689"/>
              <a:gd name="connsiteY37" fmla="*/ 1989801 h 4730345"/>
              <a:gd name="connsiteX0" fmla="*/ 117443 w 2162434"/>
              <a:gd name="connsiteY0" fmla="*/ 1989801 h 4730345"/>
              <a:gd name="connsiteX1" fmla="*/ 100021 w 2162434"/>
              <a:gd name="connsiteY1" fmla="*/ 1782108 h 4730345"/>
              <a:gd name="connsiteX2" fmla="*/ 147523 w 2162434"/>
              <a:gd name="connsiteY2" fmla="*/ 915209 h 4730345"/>
              <a:gd name="connsiteX3" fmla="*/ 64395 w 2162434"/>
              <a:gd name="connsiteY3" fmla="*/ 897396 h 4730345"/>
              <a:gd name="connsiteX4" fmla="*/ 64856 w 2162434"/>
              <a:gd name="connsiteY4" fmla="*/ 656768 h 4730345"/>
              <a:gd name="connsiteX5" fmla="*/ 115977 w 2162434"/>
              <a:gd name="connsiteY5" fmla="*/ 270194 h 4730345"/>
              <a:gd name="connsiteX6" fmla="*/ 633180 w 2162434"/>
              <a:gd name="connsiteY6" fmla="*/ 543328 h 4730345"/>
              <a:gd name="connsiteX7" fmla="*/ 1055600 w 2162434"/>
              <a:gd name="connsiteY7" fmla="*/ 0 h 4730345"/>
              <a:gd name="connsiteX8" fmla="*/ 1478020 w 2162434"/>
              <a:gd name="connsiteY8" fmla="*/ 543328 h 4730345"/>
              <a:gd name="connsiteX9" fmla="*/ 2155539 w 2162434"/>
              <a:gd name="connsiteY9" fmla="*/ 543327 h 4730345"/>
              <a:gd name="connsiteX10" fmla="*/ 1869697 w 2162434"/>
              <a:gd name="connsiteY10" fmla="*/ 4086073 h 4730345"/>
              <a:gd name="connsiteX11" fmla="*/ 1818898 w 2162434"/>
              <a:gd name="connsiteY11" fmla="*/ 3972750 h 4730345"/>
              <a:gd name="connsiteX12" fmla="*/ 1818898 w 2162434"/>
              <a:gd name="connsiteY12" fmla="*/ 4312719 h 4730345"/>
              <a:gd name="connsiteX13" fmla="*/ 1752468 w 2162434"/>
              <a:gd name="connsiteY13" fmla="*/ 3863335 h 4730345"/>
              <a:gd name="connsiteX14" fmla="*/ 1607883 w 2162434"/>
              <a:gd name="connsiteY14" fmla="*/ 3269366 h 4730345"/>
              <a:gd name="connsiteX15" fmla="*/ 1768099 w 2162434"/>
              <a:gd name="connsiteY15" fmla="*/ 4668319 h 4730345"/>
              <a:gd name="connsiteX16" fmla="*/ 1420315 w 2162434"/>
              <a:gd name="connsiteY16" fmla="*/ 3519458 h 4730345"/>
              <a:gd name="connsiteX17" fmla="*/ 1412500 w 2162434"/>
              <a:gd name="connsiteY17" fmla="*/ 4265827 h 4730345"/>
              <a:gd name="connsiteX18" fmla="*/ 1342161 w 2162434"/>
              <a:gd name="connsiteY18" fmla="*/ 4015734 h 4730345"/>
              <a:gd name="connsiteX19" fmla="*/ 1342160 w 2162434"/>
              <a:gd name="connsiteY19" fmla="*/ 4429950 h 4730345"/>
              <a:gd name="connsiteX20" fmla="*/ 1181946 w 2162434"/>
              <a:gd name="connsiteY20" fmla="*/ 4132965 h 4730345"/>
              <a:gd name="connsiteX21" fmla="*/ 1045176 w 2162434"/>
              <a:gd name="connsiteY21" fmla="*/ 3824258 h 4730345"/>
              <a:gd name="connsiteX22" fmla="*/ 982653 w 2162434"/>
              <a:gd name="connsiteY22" fmla="*/ 3871150 h 4730345"/>
              <a:gd name="connsiteX23" fmla="*/ 978746 w 2162434"/>
              <a:gd name="connsiteY23" fmla="*/ 3968841 h 4730345"/>
              <a:gd name="connsiteX24" fmla="*/ 897548 w 2162434"/>
              <a:gd name="connsiteY24" fmla="*/ 3954987 h 4730345"/>
              <a:gd name="connsiteX25" fmla="*/ 836293 w 2162434"/>
              <a:gd name="connsiteY25" fmla="*/ 3800913 h 4730345"/>
              <a:gd name="connsiteX26" fmla="*/ 770978 w 2162434"/>
              <a:gd name="connsiteY26" fmla="*/ 4186861 h 4730345"/>
              <a:gd name="connsiteX27" fmla="*/ 687851 w 2162434"/>
              <a:gd name="connsiteY27" fmla="*/ 3854353 h 4730345"/>
              <a:gd name="connsiteX28" fmla="*/ 616599 w 2162434"/>
              <a:gd name="connsiteY28" fmla="*/ 4234363 h 4730345"/>
              <a:gd name="connsiteX29" fmla="*/ 449113 w 2162434"/>
              <a:gd name="connsiteY29" fmla="*/ 4124363 h 4730345"/>
              <a:gd name="connsiteX30" fmla="*/ 271836 w 2162434"/>
              <a:gd name="connsiteY30" fmla="*/ 2666694 h 4730345"/>
              <a:gd name="connsiteX31" fmla="*/ 296738 w 2162434"/>
              <a:gd name="connsiteY31" fmla="*/ 3858868 h 4730345"/>
              <a:gd name="connsiteX32" fmla="*/ 199413 w 2162434"/>
              <a:gd name="connsiteY32" fmla="*/ 2499770 h 4730345"/>
              <a:gd name="connsiteX33" fmla="*/ 141200 w 2162434"/>
              <a:gd name="connsiteY33" fmla="*/ 2792010 h 4730345"/>
              <a:gd name="connsiteX34" fmla="*/ 77048 w 2162434"/>
              <a:gd name="connsiteY34" fmla="*/ 2452269 h 4730345"/>
              <a:gd name="connsiteX35" fmla="*/ 21288 w 2162434"/>
              <a:gd name="connsiteY35" fmla="*/ 2659461 h 4730345"/>
              <a:gd name="connsiteX36" fmla="*/ 52521 w 2162434"/>
              <a:gd name="connsiteY36" fmla="*/ 1900862 h 4730345"/>
              <a:gd name="connsiteX37" fmla="*/ 117443 w 2162434"/>
              <a:gd name="connsiteY37" fmla="*/ 1989801 h 4730345"/>
              <a:gd name="connsiteX0" fmla="*/ 117443 w 2165427"/>
              <a:gd name="connsiteY0" fmla="*/ 1989801 h 4730345"/>
              <a:gd name="connsiteX1" fmla="*/ 100021 w 2165427"/>
              <a:gd name="connsiteY1" fmla="*/ 1782108 h 4730345"/>
              <a:gd name="connsiteX2" fmla="*/ 147523 w 2165427"/>
              <a:gd name="connsiteY2" fmla="*/ 915209 h 4730345"/>
              <a:gd name="connsiteX3" fmla="*/ 64395 w 2165427"/>
              <a:gd name="connsiteY3" fmla="*/ 897396 h 4730345"/>
              <a:gd name="connsiteX4" fmla="*/ 64856 w 2165427"/>
              <a:gd name="connsiteY4" fmla="*/ 656768 h 4730345"/>
              <a:gd name="connsiteX5" fmla="*/ 115977 w 2165427"/>
              <a:gd name="connsiteY5" fmla="*/ 270194 h 4730345"/>
              <a:gd name="connsiteX6" fmla="*/ 633180 w 2165427"/>
              <a:gd name="connsiteY6" fmla="*/ 543328 h 4730345"/>
              <a:gd name="connsiteX7" fmla="*/ 1055600 w 2165427"/>
              <a:gd name="connsiteY7" fmla="*/ 0 h 4730345"/>
              <a:gd name="connsiteX8" fmla="*/ 1478020 w 2165427"/>
              <a:gd name="connsiteY8" fmla="*/ 543328 h 4730345"/>
              <a:gd name="connsiteX9" fmla="*/ 2155539 w 2165427"/>
              <a:gd name="connsiteY9" fmla="*/ 543327 h 4730345"/>
              <a:gd name="connsiteX10" fmla="*/ 1873604 w 2165427"/>
              <a:gd name="connsiteY10" fmla="*/ 3660134 h 4730345"/>
              <a:gd name="connsiteX11" fmla="*/ 1869697 w 2165427"/>
              <a:gd name="connsiteY11" fmla="*/ 4086073 h 4730345"/>
              <a:gd name="connsiteX12" fmla="*/ 1818898 w 2165427"/>
              <a:gd name="connsiteY12" fmla="*/ 3972750 h 4730345"/>
              <a:gd name="connsiteX13" fmla="*/ 1818898 w 2165427"/>
              <a:gd name="connsiteY13" fmla="*/ 4312719 h 4730345"/>
              <a:gd name="connsiteX14" fmla="*/ 1752468 w 2165427"/>
              <a:gd name="connsiteY14" fmla="*/ 3863335 h 4730345"/>
              <a:gd name="connsiteX15" fmla="*/ 1607883 w 2165427"/>
              <a:gd name="connsiteY15" fmla="*/ 3269366 h 4730345"/>
              <a:gd name="connsiteX16" fmla="*/ 1768099 w 2165427"/>
              <a:gd name="connsiteY16" fmla="*/ 4668319 h 4730345"/>
              <a:gd name="connsiteX17" fmla="*/ 1420315 w 2165427"/>
              <a:gd name="connsiteY17" fmla="*/ 3519458 h 4730345"/>
              <a:gd name="connsiteX18" fmla="*/ 1412500 w 2165427"/>
              <a:gd name="connsiteY18" fmla="*/ 4265827 h 4730345"/>
              <a:gd name="connsiteX19" fmla="*/ 1342161 w 2165427"/>
              <a:gd name="connsiteY19" fmla="*/ 4015734 h 4730345"/>
              <a:gd name="connsiteX20" fmla="*/ 1342160 w 2165427"/>
              <a:gd name="connsiteY20" fmla="*/ 4429950 h 4730345"/>
              <a:gd name="connsiteX21" fmla="*/ 1181946 w 2165427"/>
              <a:gd name="connsiteY21" fmla="*/ 4132965 h 4730345"/>
              <a:gd name="connsiteX22" fmla="*/ 1045176 w 2165427"/>
              <a:gd name="connsiteY22" fmla="*/ 3824258 h 4730345"/>
              <a:gd name="connsiteX23" fmla="*/ 982653 w 2165427"/>
              <a:gd name="connsiteY23" fmla="*/ 3871150 h 4730345"/>
              <a:gd name="connsiteX24" fmla="*/ 978746 w 2165427"/>
              <a:gd name="connsiteY24" fmla="*/ 3968841 h 4730345"/>
              <a:gd name="connsiteX25" fmla="*/ 897548 w 2165427"/>
              <a:gd name="connsiteY25" fmla="*/ 3954987 h 4730345"/>
              <a:gd name="connsiteX26" fmla="*/ 836293 w 2165427"/>
              <a:gd name="connsiteY26" fmla="*/ 3800913 h 4730345"/>
              <a:gd name="connsiteX27" fmla="*/ 770978 w 2165427"/>
              <a:gd name="connsiteY27" fmla="*/ 4186861 h 4730345"/>
              <a:gd name="connsiteX28" fmla="*/ 687851 w 2165427"/>
              <a:gd name="connsiteY28" fmla="*/ 3854353 h 4730345"/>
              <a:gd name="connsiteX29" fmla="*/ 616599 w 2165427"/>
              <a:gd name="connsiteY29" fmla="*/ 4234363 h 4730345"/>
              <a:gd name="connsiteX30" fmla="*/ 449113 w 2165427"/>
              <a:gd name="connsiteY30" fmla="*/ 4124363 h 4730345"/>
              <a:gd name="connsiteX31" fmla="*/ 271836 w 2165427"/>
              <a:gd name="connsiteY31" fmla="*/ 2666694 h 4730345"/>
              <a:gd name="connsiteX32" fmla="*/ 296738 w 2165427"/>
              <a:gd name="connsiteY32" fmla="*/ 3858868 h 4730345"/>
              <a:gd name="connsiteX33" fmla="*/ 199413 w 2165427"/>
              <a:gd name="connsiteY33" fmla="*/ 2499770 h 4730345"/>
              <a:gd name="connsiteX34" fmla="*/ 141200 w 2165427"/>
              <a:gd name="connsiteY34" fmla="*/ 2792010 h 4730345"/>
              <a:gd name="connsiteX35" fmla="*/ 77048 w 2165427"/>
              <a:gd name="connsiteY35" fmla="*/ 2452269 h 4730345"/>
              <a:gd name="connsiteX36" fmla="*/ 21288 w 2165427"/>
              <a:gd name="connsiteY36" fmla="*/ 2659461 h 4730345"/>
              <a:gd name="connsiteX37" fmla="*/ 52521 w 2165427"/>
              <a:gd name="connsiteY37" fmla="*/ 1900862 h 4730345"/>
              <a:gd name="connsiteX38" fmla="*/ 117443 w 2165427"/>
              <a:gd name="connsiteY38" fmla="*/ 1989801 h 4730345"/>
              <a:gd name="connsiteX0" fmla="*/ 117443 w 2165427"/>
              <a:gd name="connsiteY0" fmla="*/ 1989801 h 4730345"/>
              <a:gd name="connsiteX1" fmla="*/ 100021 w 2165427"/>
              <a:gd name="connsiteY1" fmla="*/ 1782108 h 4730345"/>
              <a:gd name="connsiteX2" fmla="*/ 147523 w 2165427"/>
              <a:gd name="connsiteY2" fmla="*/ 915209 h 4730345"/>
              <a:gd name="connsiteX3" fmla="*/ 64395 w 2165427"/>
              <a:gd name="connsiteY3" fmla="*/ 897396 h 4730345"/>
              <a:gd name="connsiteX4" fmla="*/ 64856 w 2165427"/>
              <a:gd name="connsiteY4" fmla="*/ 656768 h 4730345"/>
              <a:gd name="connsiteX5" fmla="*/ 115977 w 2165427"/>
              <a:gd name="connsiteY5" fmla="*/ 270194 h 4730345"/>
              <a:gd name="connsiteX6" fmla="*/ 633180 w 2165427"/>
              <a:gd name="connsiteY6" fmla="*/ 543328 h 4730345"/>
              <a:gd name="connsiteX7" fmla="*/ 1055600 w 2165427"/>
              <a:gd name="connsiteY7" fmla="*/ 0 h 4730345"/>
              <a:gd name="connsiteX8" fmla="*/ 1478020 w 2165427"/>
              <a:gd name="connsiteY8" fmla="*/ 543328 h 4730345"/>
              <a:gd name="connsiteX9" fmla="*/ 2155539 w 2165427"/>
              <a:gd name="connsiteY9" fmla="*/ 543327 h 4730345"/>
              <a:gd name="connsiteX10" fmla="*/ 1873604 w 2165427"/>
              <a:gd name="connsiteY10" fmla="*/ 3660134 h 4730345"/>
              <a:gd name="connsiteX11" fmla="*/ 1869697 w 2165427"/>
              <a:gd name="connsiteY11" fmla="*/ 4086073 h 4730345"/>
              <a:gd name="connsiteX12" fmla="*/ 1818898 w 2165427"/>
              <a:gd name="connsiteY12" fmla="*/ 3972750 h 4730345"/>
              <a:gd name="connsiteX13" fmla="*/ 1818898 w 2165427"/>
              <a:gd name="connsiteY13" fmla="*/ 4312719 h 4730345"/>
              <a:gd name="connsiteX14" fmla="*/ 1752468 w 2165427"/>
              <a:gd name="connsiteY14" fmla="*/ 3863335 h 4730345"/>
              <a:gd name="connsiteX15" fmla="*/ 1607883 w 2165427"/>
              <a:gd name="connsiteY15" fmla="*/ 3269366 h 4730345"/>
              <a:gd name="connsiteX16" fmla="*/ 1768099 w 2165427"/>
              <a:gd name="connsiteY16" fmla="*/ 4668319 h 4730345"/>
              <a:gd name="connsiteX17" fmla="*/ 1420315 w 2165427"/>
              <a:gd name="connsiteY17" fmla="*/ 3519458 h 4730345"/>
              <a:gd name="connsiteX18" fmla="*/ 1412500 w 2165427"/>
              <a:gd name="connsiteY18" fmla="*/ 4265827 h 4730345"/>
              <a:gd name="connsiteX19" fmla="*/ 1342161 w 2165427"/>
              <a:gd name="connsiteY19" fmla="*/ 4015734 h 4730345"/>
              <a:gd name="connsiteX20" fmla="*/ 1342160 w 2165427"/>
              <a:gd name="connsiteY20" fmla="*/ 4429950 h 4730345"/>
              <a:gd name="connsiteX21" fmla="*/ 1181946 w 2165427"/>
              <a:gd name="connsiteY21" fmla="*/ 4132965 h 4730345"/>
              <a:gd name="connsiteX22" fmla="*/ 1045176 w 2165427"/>
              <a:gd name="connsiteY22" fmla="*/ 3824258 h 4730345"/>
              <a:gd name="connsiteX23" fmla="*/ 982653 w 2165427"/>
              <a:gd name="connsiteY23" fmla="*/ 3871150 h 4730345"/>
              <a:gd name="connsiteX24" fmla="*/ 978746 w 2165427"/>
              <a:gd name="connsiteY24" fmla="*/ 3968841 h 4730345"/>
              <a:gd name="connsiteX25" fmla="*/ 897548 w 2165427"/>
              <a:gd name="connsiteY25" fmla="*/ 3954987 h 4730345"/>
              <a:gd name="connsiteX26" fmla="*/ 836293 w 2165427"/>
              <a:gd name="connsiteY26" fmla="*/ 3800913 h 4730345"/>
              <a:gd name="connsiteX27" fmla="*/ 770978 w 2165427"/>
              <a:gd name="connsiteY27" fmla="*/ 4186861 h 4730345"/>
              <a:gd name="connsiteX28" fmla="*/ 687851 w 2165427"/>
              <a:gd name="connsiteY28" fmla="*/ 3854353 h 4730345"/>
              <a:gd name="connsiteX29" fmla="*/ 616599 w 2165427"/>
              <a:gd name="connsiteY29" fmla="*/ 4234363 h 4730345"/>
              <a:gd name="connsiteX30" fmla="*/ 449113 w 2165427"/>
              <a:gd name="connsiteY30" fmla="*/ 4124363 h 4730345"/>
              <a:gd name="connsiteX31" fmla="*/ 271836 w 2165427"/>
              <a:gd name="connsiteY31" fmla="*/ 2666694 h 4730345"/>
              <a:gd name="connsiteX32" fmla="*/ 296738 w 2165427"/>
              <a:gd name="connsiteY32" fmla="*/ 3858868 h 4730345"/>
              <a:gd name="connsiteX33" fmla="*/ 199413 w 2165427"/>
              <a:gd name="connsiteY33" fmla="*/ 2499770 h 4730345"/>
              <a:gd name="connsiteX34" fmla="*/ 141200 w 2165427"/>
              <a:gd name="connsiteY34" fmla="*/ 2792010 h 4730345"/>
              <a:gd name="connsiteX35" fmla="*/ 77048 w 2165427"/>
              <a:gd name="connsiteY35" fmla="*/ 2452269 h 4730345"/>
              <a:gd name="connsiteX36" fmla="*/ 21288 w 2165427"/>
              <a:gd name="connsiteY36" fmla="*/ 2659461 h 4730345"/>
              <a:gd name="connsiteX37" fmla="*/ 52521 w 2165427"/>
              <a:gd name="connsiteY37" fmla="*/ 1900862 h 4730345"/>
              <a:gd name="connsiteX38" fmla="*/ 117443 w 2165427"/>
              <a:gd name="connsiteY38" fmla="*/ 1989801 h 4730345"/>
              <a:gd name="connsiteX0" fmla="*/ 117443 w 2172015"/>
              <a:gd name="connsiteY0" fmla="*/ 1989801 h 4730345"/>
              <a:gd name="connsiteX1" fmla="*/ 100021 w 2172015"/>
              <a:gd name="connsiteY1" fmla="*/ 1782108 h 4730345"/>
              <a:gd name="connsiteX2" fmla="*/ 147523 w 2172015"/>
              <a:gd name="connsiteY2" fmla="*/ 915209 h 4730345"/>
              <a:gd name="connsiteX3" fmla="*/ 64395 w 2172015"/>
              <a:gd name="connsiteY3" fmla="*/ 897396 h 4730345"/>
              <a:gd name="connsiteX4" fmla="*/ 64856 w 2172015"/>
              <a:gd name="connsiteY4" fmla="*/ 656768 h 4730345"/>
              <a:gd name="connsiteX5" fmla="*/ 115977 w 2172015"/>
              <a:gd name="connsiteY5" fmla="*/ 270194 h 4730345"/>
              <a:gd name="connsiteX6" fmla="*/ 633180 w 2172015"/>
              <a:gd name="connsiteY6" fmla="*/ 543328 h 4730345"/>
              <a:gd name="connsiteX7" fmla="*/ 1055600 w 2172015"/>
              <a:gd name="connsiteY7" fmla="*/ 0 h 4730345"/>
              <a:gd name="connsiteX8" fmla="*/ 1478020 w 2172015"/>
              <a:gd name="connsiteY8" fmla="*/ 543328 h 4730345"/>
              <a:gd name="connsiteX9" fmla="*/ 2155539 w 2172015"/>
              <a:gd name="connsiteY9" fmla="*/ 543327 h 4730345"/>
              <a:gd name="connsiteX10" fmla="*/ 1959573 w 2172015"/>
              <a:gd name="connsiteY10" fmla="*/ 3597611 h 4730345"/>
              <a:gd name="connsiteX11" fmla="*/ 1873604 w 2172015"/>
              <a:gd name="connsiteY11" fmla="*/ 3660134 h 4730345"/>
              <a:gd name="connsiteX12" fmla="*/ 1869697 w 2172015"/>
              <a:gd name="connsiteY12" fmla="*/ 4086073 h 4730345"/>
              <a:gd name="connsiteX13" fmla="*/ 1818898 w 2172015"/>
              <a:gd name="connsiteY13" fmla="*/ 3972750 h 4730345"/>
              <a:gd name="connsiteX14" fmla="*/ 1818898 w 2172015"/>
              <a:gd name="connsiteY14" fmla="*/ 4312719 h 4730345"/>
              <a:gd name="connsiteX15" fmla="*/ 1752468 w 2172015"/>
              <a:gd name="connsiteY15" fmla="*/ 3863335 h 4730345"/>
              <a:gd name="connsiteX16" fmla="*/ 1607883 w 2172015"/>
              <a:gd name="connsiteY16" fmla="*/ 3269366 h 4730345"/>
              <a:gd name="connsiteX17" fmla="*/ 1768099 w 2172015"/>
              <a:gd name="connsiteY17" fmla="*/ 4668319 h 4730345"/>
              <a:gd name="connsiteX18" fmla="*/ 1420315 w 2172015"/>
              <a:gd name="connsiteY18" fmla="*/ 3519458 h 4730345"/>
              <a:gd name="connsiteX19" fmla="*/ 1412500 w 2172015"/>
              <a:gd name="connsiteY19" fmla="*/ 4265827 h 4730345"/>
              <a:gd name="connsiteX20" fmla="*/ 1342161 w 2172015"/>
              <a:gd name="connsiteY20" fmla="*/ 4015734 h 4730345"/>
              <a:gd name="connsiteX21" fmla="*/ 1342160 w 2172015"/>
              <a:gd name="connsiteY21" fmla="*/ 4429950 h 4730345"/>
              <a:gd name="connsiteX22" fmla="*/ 1181946 w 2172015"/>
              <a:gd name="connsiteY22" fmla="*/ 4132965 h 4730345"/>
              <a:gd name="connsiteX23" fmla="*/ 1045176 w 2172015"/>
              <a:gd name="connsiteY23" fmla="*/ 3824258 h 4730345"/>
              <a:gd name="connsiteX24" fmla="*/ 982653 w 2172015"/>
              <a:gd name="connsiteY24" fmla="*/ 3871150 h 4730345"/>
              <a:gd name="connsiteX25" fmla="*/ 978746 w 2172015"/>
              <a:gd name="connsiteY25" fmla="*/ 3968841 h 4730345"/>
              <a:gd name="connsiteX26" fmla="*/ 897548 w 2172015"/>
              <a:gd name="connsiteY26" fmla="*/ 3954987 h 4730345"/>
              <a:gd name="connsiteX27" fmla="*/ 836293 w 2172015"/>
              <a:gd name="connsiteY27" fmla="*/ 3800913 h 4730345"/>
              <a:gd name="connsiteX28" fmla="*/ 770978 w 2172015"/>
              <a:gd name="connsiteY28" fmla="*/ 4186861 h 4730345"/>
              <a:gd name="connsiteX29" fmla="*/ 687851 w 2172015"/>
              <a:gd name="connsiteY29" fmla="*/ 3854353 h 4730345"/>
              <a:gd name="connsiteX30" fmla="*/ 616599 w 2172015"/>
              <a:gd name="connsiteY30" fmla="*/ 4234363 h 4730345"/>
              <a:gd name="connsiteX31" fmla="*/ 449113 w 2172015"/>
              <a:gd name="connsiteY31" fmla="*/ 4124363 h 4730345"/>
              <a:gd name="connsiteX32" fmla="*/ 271836 w 2172015"/>
              <a:gd name="connsiteY32" fmla="*/ 2666694 h 4730345"/>
              <a:gd name="connsiteX33" fmla="*/ 296738 w 2172015"/>
              <a:gd name="connsiteY33" fmla="*/ 3858868 h 4730345"/>
              <a:gd name="connsiteX34" fmla="*/ 199413 w 2172015"/>
              <a:gd name="connsiteY34" fmla="*/ 2499770 h 4730345"/>
              <a:gd name="connsiteX35" fmla="*/ 141200 w 2172015"/>
              <a:gd name="connsiteY35" fmla="*/ 2792010 h 4730345"/>
              <a:gd name="connsiteX36" fmla="*/ 77048 w 2172015"/>
              <a:gd name="connsiteY36" fmla="*/ 2452269 h 4730345"/>
              <a:gd name="connsiteX37" fmla="*/ 21288 w 2172015"/>
              <a:gd name="connsiteY37" fmla="*/ 2659461 h 4730345"/>
              <a:gd name="connsiteX38" fmla="*/ 52521 w 2172015"/>
              <a:gd name="connsiteY38" fmla="*/ 1900862 h 4730345"/>
              <a:gd name="connsiteX39" fmla="*/ 117443 w 2172015"/>
              <a:gd name="connsiteY39" fmla="*/ 1989801 h 4730345"/>
              <a:gd name="connsiteX0" fmla="*/ 117443 w 2179939"/>
              <a:gd name="connsiteY0" fmla="*/ 1989801 h 4730345"/>
              <a:gd name="connsiteX1" fmla="*/ 100021 w 2179939"/>
              <a:gd name="connsiteY1" fmla="*/ 1782108 h 4730345"/>
              <a:gd name="connsiteX2" fmla="*/ 147523 w 2179939"/>
              <a:gd name="connsiteY2" fmla="*/ 915209 h 4730345"/>
              <a:gd name="connsiteX3" fmla="*/ 64395 w 2179939"/>
              <a:gd name="connsiteY3" fmla="*/ 897396 h 4730345"/>
              <a:gd name="connsiteX4" fmla="*/ 64856 w 2179939"/>
              <a:gd name="connsiteY4" fmla="*/ 656768 h 4730345"/>
              <a:gd name="connsiteX5" fmla="*/ 115977 w 2179939"/>
              <a:gd name="connsiteY5" fmla="*/ 270194 h 4730345"/>
              <a:gd name="connsiteX6" fmla="*/ 633180 w 2179939"/>
              <a:gd name="connsiteY6" fmla="*/ 543328 h 4730345"/>
              <a:gd name="connsiteX7" fmla="*/ 1055600 w 2179939"/>
              <a:gd name="connsiteY7" fmla="*/ 0 h 4730345"/>
              <a:gd name="connsiteX8" fmla="*/ 1478020 w 2179939"/>
              <a:gd name="connsiteY8" fmla="*/ 543328 h 4730345"/>
              <a:gd name="connsiteX9" fmla="*/ 2155539 w 2179939"/>
              <a:gd name="connsiteY9" fmla="*/ 543327 h 4730345"/>
              <a:gd name="connsiteX10" fmla="*/ 2022097 w 2179939"/>
              <a:gd name="connsiteY10" fmla="*/ 3894596 h 4730345"/>
              <a:gd name="connsiteX11" fmla="*/ 1959573 w 2179939"/>
              <a:gd name="connsiteY11" fmla="*/ 3597611 h 4730345"/>
              <a:gd name="connsiteX12" fmla="*/ 1873604 w 2179939"/>
              <a:gd name="connsiteY12" fmla="*/ 3660134 h 4730345"/>
              <a:gd name="connsiteX13" fmla="*/ 1869697 w 2179939"/>
              <a:gd name="connsiteY13" fmla="*/ 4086073 h 4730345"/>
              <a:gd name="connsiteX14" fmla="*/ 1818898 w 2179939"/>
              <a:gd name="connsiteY14" fmla="*/ 3972750 h 4730345"/>
              <a:gd name="connsiteX15" fmla="*/ 1818898 w 2179939"/>
              <a:gd name="connsiteY15" fmla="*/ 4312719 h 4730345"/>
              <a:gd name="connsiteX16" fmla="*/ 1752468 w 2179939"/>
              <a:gd name="connsiteY16" fmla="*/ 3863335 h 4730345"/>
              <a:gd name="connsiteX17" fmla="*/ 1607883 w 2179939"/>
              <a:gd name="connsiteY17" fmla="*/ 3269366 h 4730345"/>
              <a:gd name="connsiteX18" fmla="*/ 1768099 w 2179939"/>
              <a:gd name="connsiteY18" fmla="*/ 4668319 h 4730345"/>
              <a:gd name="connsiteX19" fmla="*/ 1420315 w 2179939"/>
              <a:gd name="connsiteY19" fmla="*/ 3519458 h 4730345"/>
              <a:gd name="connsiteX20" fmla="*/ 1412500 w 2179939"/>
              <a:gd name="connsiteY20" fmla="*/ 4265827 h 4730345"/>
              <a:gd name="connsiteX21" fmla="*/ 1342161 w 2179939"/>
              <a:gd name="connsiteY21" fmla="*/ 4015734 h 4730345"/>
              <a:gd name="connsiteX22" fmla="*/ 1342160 w 2179939"/>
              <a:gd name="connsiteY22" fmla="*/ 4429950 h 4730345"/>
              <a:gd name="connsiteX23" fmla="*/ 1181946 w 2179939"/>
              <a:gd name="connsiteY23" fmla="*/ 4132965 h 4730345"/>
              <a:gd name="connsiteX24" fmla="*/ 1045176 w 2179939"/>
              <a:gd name="connsiteY24" fmla="*/ 3824258 h 4730345"/>
              <a:gd name="connsiteX25" fmla="*/ 982653 w 2179939"/>
              <a:gd name="connsiteY25" fmla="*/ 3871150 h 4730345"/>
              <a:gd name="connsiteX26" fmla="*/ 978746 w 2179939"/>
              <a:gd name="connsiteY26" fmla="*/ 3968841 h 4730345"/>
              <a:gd name="connsiteX27" fmla="*/ 897548 w 2179939"/>
              <a:gd name="connsiteY27" fmla="*/ 3954987 h 4730345"/>
              <a:gd name="connsiteX28" fmla="*/ 836293 w 2179939"/>
              <a:gd name="connsiteY28" fmla="*/ 3800913 h 4730345"/>
              <a:gd name="connsiteX29" fmla="*/ 770978 w 2179939"/>
              <a:gd name="connsiteY29" fmla="*/ 4186861 h 4730345"/>
              <a:gd name="connsiteX30" fmla="*/ 687851 w 2179939"/>
              <a:gd name="connsiteY30" fmla="*/ 3854353 h 4730345"/>
              <a:gd name="connsiteX31" fmla="*/ 616599 w 2179939"/>
              <a:gd name="connsiteY31" fmla="*/ 4234363 h 4730345"/>
              <a:gd name="connsiteX32" fmla="*/ 449113 w 2179939"/>
              <a:gd name="connsiteY32" fmla="*/ 4124363 h 4730345"/>
              <a:gd name="connsiteX33" fmla="*/ 271836 w 2179939"/>
              <a:gd name="connsiteY33" fmla="*/ 2666694 h 4730345"/>
              <a:gd name="connsiteX34" fmla="*/ 296738 w 2179939"/>
              <a:gd name="connsiteY34" fmla="*/ 3858868 h 4730345"/>
              <a:gd name="connsiteX35" fmla="*/ 199413 w 2179939"/>
              <a:gd name="connsiteY35" fmla="*/ 2499770 h 4730345"/>
              <a:gd name="connsiteX36" fmla="*/ 141200 w 2179939"/>
              <a:gd name="connsiteY36" fmla="*/ 2792010 h 4730345"/>
              <a:gd name="connsiteX37" fmla="*/ 77048 w 2179939"/>
              <a:gd name="connsiteY37" fmla="*/ 2452269 h 4730345"/>
              <a:gd name="connsiteX38" fmla="*/ 21288 w 2179939"/>
              <a:gd name="connsiteY38" fmla="*/ 2659461 h 4730345"/>
              <a:gd name="connsiteX39" fmla="*/ 52521 w 2179939"/>
              <a:gd name="connsiteY39" fmla="*/ 1900862 h 4730345"/>
              <a:gd name="connsiteX40" fmla="*/ 117443 w 2179939"/>
              <a:gd name="connsiteY40" fmla="*/ 1989801 h 4730345"/>
              <a:gd name="connsiteX0" fmla="*/ 117443 w 2181221"/>
              <a:gd name="connsiteY0" fmla="*/ 1989801 h 4730345"/>
              <a:gd name="connsiteX1" fmla="*/ 100021 w 2181221"/>
              <a:gd name="connsiteY1" fmla="*/ 1782108 h 4730345"/>
              <a:gd name="connsiteX2" fmla="*/ 147523 w 2181221"/>
              <a:gd name="connsiteY2" fmla="*/ 915209 h 4730345"/>
              <a:gd name="connsiteX3" fmla="*/ 64395 w 2181221"/>
              <a:gd name="connsiteY3" fmla="*/ 897396 h 4730345"/>
              <a:gd name="connsiteX4" fmla="*/ 64856 w 2181221"/>
              <a:gd name="connsiteY4" fmla="*/ 656768 h 4730345"/>
              <a:gd name="connsiteX5" fmla="*/ 115977 w 2181221"/>
              <a:gd name="connsiteY5" fmla="*/ 270194 h 4730345"/>
              <a:gd name="connsiteX6" fmla="*/ 633180 w 2181221"/>
              <a:gd name="connsiteY6" fmla="*/ 543328 h 4730345"/>
              <a:gd name="connsiteX7" fmla="*/ 1055600 w 2181221"/>
              <a:gd name="connsiteY7" fmla="*/ 0 h 4730345"/>
              <a:gd name="connsiteX8" fmla="*/ 1478020 w 2181221"/>
              <a:gd name="connsiteY8" fmla="*/ 543328 h 4730345"/>
              <a:gd name="connsiteX9" fmla="*/ 2155539 w 2181221"/>
              <a:gd name="connsiteY9" fmla="*/ 543327 h 4730345"/>
              <a:gd name="connsiteX10" fmla="*/ 2022097 w 2181221"/>
              <a:gd name="connsiteY10" fmla="*/ 3597611 h 4730345"/>
              <a:gd name="connsiteX11" fmla="*/ 2022097 w 2181221"/>
              <a:gd name="connsiteY11" fmla="*/ 3894596 h 4730345"/>
              <a:gd name="connsiteX12" fmla="*/ 1959573 w 2181221"/>
              <a:gd name="connsiteY12" fmla="*/ 3597611 h 4730345"/>
              <a:gd name="connsiteX13" fmla="*/ 1873604 w 2181221"/>
              <a:gd name="connsiteY13" fmla="*/ 3660134 h 4730345"/>
              <a:gd name="connsiteX14" fmla="*/ 1869697 w 2181221"/>
              <a:gd name="connsiteY14" fmla="*/ 4086073 h 4730345"/>
              <a:gd name="connsiteX15" fmla="*/ 1818898 w 2181221"/>
              <a:gd name="connsiteY15" fmla="*/ 3972750 h 4730345"/>
              <a:gd name="connsiteX16" fmla="*/ 1818898 w 2181221"/>
              <a:gd name="connsiteY16" fmla="*/ 4312719 h 4730345"/>
              <a:gd name="connsiteX17" fmla="*/ 1752468 w 2181221"/>
              <a:gd name="connsiteY17" fmla="*/ 3863335 h 4730345"/>
              <a:gd name="connsiteX18" fmla="*/ 1607883 w 2181221"/>
              <a:gd name="connsiteY18" fmla="*/ 3269366 h 4730345"/>
              <a:gd name="connsiteX19" fmla="*/ 1768099 w 2181221"/>
              <a:gd name="connsiteY19" fmla="*/ 4668319 h 4730345"/>
              <a:gd name="connsiteX20" fmla="*/ 1420315 w 2181221"/>
              <a:gd name="connsiteY20" fmla="*/ 3519458 h 4730345"/>
              <a:gd name="connsiteX21" fmla="*/ 1412500 w 2181221"/>
              <a:gd name="connsiteY21" fmla="*/ 4265827 h 4730345"/>
              <a:gd name="connsiteX22" fmla="*/ 1342161 w 2181221"/>
              <a:gd name="connsiteY22" fmla="*/ 4015734 h 4730345"/>
              <a:gd name="connsiteX23" fmla="*/ 1342160 w 2181221"/>
              <a:gd name="connsiteY23" fmla="*/ 4429950 h 4730345"/>
              <a:gd name="connsiteX24" fmla="*/ 1181946 w 2181221"/>
              <a:gd name="connsiteY24" fmla="*/ 4132965 h 4730345"/>
              <a:gd name="connsiteX25" fmla="*/ 1045176 w 2181221"/>
              <a:gd name="connsiteY25" fmla="*/ 3824258 h 4730345"/>
              <a:gd name="connsiteX26" fmla="*/ 982653 w 2181221"/>
              <a:gd name="connsiteY26" fmla="*/ 3871150 h 4730345"/>
              <a:gd name="connsiteX27" fmla="*/ 978746 w 2181221"/>
              <a:gd name="connsiteY27" fmla="*/ 3968841 h 4730345"/>
              <a:gd name="connsiteX28" fmla="*/ 897548 w 2181221"/>
              <a:gd name="connsiteY28" fmla="*/ 3954987 h 4730345"/>
              <a:gd name="connsiteX29" fmla="*/ 836293 w 2181221"/>
              <a:gd name="connsiteY29" fmla="*/ 3800913 h 4730345"/>
              <a:gd name="connsiteX30" fmla="*/ 770978 w 2181221"/>
              <a:gd name="connsiteY30" fmla="*/ 4186861 h 4730345"/>
              <a:gd name="connsiteX31" fmla="*/ 687851 w 2181221"/>
              <a:gd name="connsiteY31" fmla="*/ 3854353 h 4730345"/>
              <a:gd name="connsiteX32" fmla="*/ 616599 w 2181221"/>
              <a:gd name="connsiteY32" fmla="*/ 4234363 h 4730345"/>
              <a:gd name="connsiteX33" fmla="*/ 449113 w 2181221"/>
              <a:gd name="connsiteY33" fmla="*/ 4124363 h 4730345"/>
              <a:gd name="connsiteX34" fmla="*/ 271836 w 2181221"/>
              <a:gd name="connsiteY34" fmla="*/ 2666694 h 4730345"/>
              <a:gd name="connsiteX35" fmla="*/ 296738 w 2181221"/>
              <a:gd name="connsiteY35" fmla="*/ 3858868 h 4730345"/>
              <a:gd name="connsiteX36" fmla="*/ 199413 w 2181221"/>
              <a:gd name="connsiteY36" fmla="*/ 2499770 h 4730345"/>
              <a:gd name="connsiteX37" fmla="*/ 141200 w 2181221"/>
              <a:gd name="connsiteY37" fmla="*/ 2792010 h 4730345"/>
              <a:gd name="connsiteX38" fmla="*/ 77048 w 2181221"/>
              <a:gd name="connsiteY38" fmla="*/ 2452269 h 4730345"/>
              <a:gd name="connsiteX39" fmla="*/ 21288 w 2181221"/>
              <a:gd name="connsiteY39" fmla="*/ 2659461 h 4730345"/>
              <a:gd name="connsiteX40" fmla="*/ 52521 w 2181221"/>
              <a:gd name="connsiteY40" fmla="*/ 1900862 h 4730345"/>
              <a:gd name="connsiteX41" fmla="*/ 117443 w 2181221"/>
              <a:gd name="connsiteY41" fmla="*/ 1989801 h 4730345"/>
              <a:gd name="connsiteX0" fmla="*/ 117443 w 2181221"/>
              <a:gd name="connsiteY0" fmla="*/ 1989801 h 4730345"/>
              <a:gd name="connsiteX1" fmla="*/ 100021 w 2181221"/>
              <a:gd name="connsiteY1" fmla="*/ 1782108 h 4730345"/>
              <a:gd name="connsiteX2" fmla="*/ 147523 w 2181221"/>
              <a:gd name="connsiteY2" fmla="*/ 915209 h 4730345"/>
              <a:gd name="connsiteX3" fmla="*/ 64395 w 2181221"/>
              <a:gd name="connsiteY3" fmla="*/ 897396 h 4730345"/>
              <a:gd name="connsiteX4" fmla="*/ 64856 w 2181221"/>
              <a:gd name="connsiteY4" fmla="*/ 656768 h 4730345"/>
              <a:gd name="connsiteX5" fmla="*/ 115977 w 2181221"/>
              <a:gd name="connsiteY5" fmla="*/ 270194 h 4730345"/>
              <a:gd name="connsiteX6" fmla="*/ 633180 w 2181221"/>
              <a:gd name="connsiteY6" fmla="*/ 543328 h 4730345"/>
              <a:gd name="connsiteX7" fmla="*/ 1055600 w 2181221"/>
              <a:gd name="connsiteY7" fmla="*/ 0 h 4730345"/>
              <a:gd name="connsiteX8" fmla="*/ 1478020 w 2181221"/>
              <a:gd name="connsiteY8" fmla="*/ 543328 h 4730345"/>
              <a:gd name="connsiteX9" fmla="*/ 2155539 w 2181221"/>
              <a:gd name="connsiteY9" fmla="*/ 543327 h 4730345"/>
              <a:gd name="connsiteX10" fmla="*/ 2022097 w 2181221"/>
              <a:gd name="connsiteY10" fmla="*/ 3597611 h 4730345"/>
              <a:gd name="connsiteX11" fmla="*/ 2022097 w 2181221"/>
              <a:gd name="connsiteY11" fmla="*/ 3894596 h 4730345"/>
              <a:gd name="connsiteX12" fmla="*/ 1959573 w 2181221"/>
              <a:gd name="connsiteY12" fmla="*/ 3597611 h 4730345"/>
              <a:gd name="connsiteX13" fmla="*/ 1873604 w 2181221"/>
              <a:gd name="connsiteY13" fmla="*/ 3660134 h 4730345"/>
              <a:gd name="connsiteX14" fmla="*/ 1869697 w 2181221"/>
              <a:gd name="connsiteY14" fmla="*/ 4086073 h 4730345"/>
              <a:gd name="connsiteX15" fmla="*/ 1818898 w 2181221"/>
              <a:gd name="connsiteY15" fmla="*/ 3972750 h 4730345"/>
              <a:gd name="connsiteX16" fmla="*/ 1818898 w 2181221"/>
              <a:gd name="connsiteY16" fmla="*/ 4312719 h 4730345"/>
              <a:gd name="connsiteX17" fmla="*/ 1752468 w 2181221"/>
              <a:gd name="connsiteY17" fmla="*/ 3863335 h 4730345"/>
              <a:gd name="connsiteX18" fmla="*/ 1607883 w 2181221"/>
              <a:gd name="connsiteY18" fmla="*/ 3269366 h 4730345"/>
              <a:gd name="connsiteX19" fmla="*/ 1768099 w 2181221"/>
              <a:gd name="connsiteY19" fmla="*/ 4668319 h 4730345"/>
              <a:gd name="connsiteX20" fmla="*/ 1420315 w 2181221"/>
              <a:gd name="connsiteY20" fmla="*/ 3519458 h 4730345"/>
              <a:gd name="connsiteX21" fmla="*/ 1412500 w 2181221"/>
              <a:gd name="connsiteY21" fmla="*/ 4265827 h 4730345"/>
              <a:gd name="connsiteX22" fmla="*/ 1342161 w 2181221"/>
              <a:gd name="connsiteY22" fmla="*/ 4015734 h 4730345"/>
              <a:gd name="connsiteX23" fmla="*/ 1342160 w 2181221"/>
              <a:gd name="connsiteY23" fmla="*/ 4429950 h 4730345"/>
              <a:gd name="connsiteX24" fmla="*/ 1181946 w 2181221"/>
              <a:gd name="connsiteY24" fmla="*/ 4132965 h 4730345"/>
              <a:gd name="connsiteX25" fmla="*/ 1045176 w 2181221"/>
              <a:gd name="connsiteY25" fmla="*/ 3824258 h 4730345"/>
              <a:gd name="connsiteX26" fmla="*/ 982653 w 2181221"/>
              <a:gd name="connsiteY26" fmla="*/ 3871150 h 4730345"/>
              <a:gd name="connsiteX27" fmla="*/ 978746 w 2181221"/>
              <a:gd name="connsiteY27" fmla="*/ 3968841 h 4730345"/>
              <a:gd name="connsiteX28" fmla="*/ 897548 w 2181221"/>
              <a:gd name="connsiteY28" fmla="*/ 3954987 h 4730345"/>
              <a:gd name="connsiteX29" fmla="*/ 836293 w 2181221"/>
              <a:gd name="connsiteY29" fmla="*/ 3800913 h 4730345"/>
              <a:gd name="connsiteX30" fmla="*/ 770978 w 2181221"/>
              <a:gd name="connsiteY30" fmla="*/ 4186861 h 4730345"/>
              <a:gd name="connsiteX31" fmla="*/ 687851 w 2181221"/>
              <a:gd name="connsiteY31" fmla="*/ 3854353 h 4730345"/>
              <a:gd name="connsiteX32" fmla="*/ 616599 w 2181221"/>
              <a:gd name="connsiteY32" fmla="*/ 4234363 h 4730345"/>
              <a:gd name="connsiteX33" fmla="*/ 449113 w 2181221"/>
              <a:gd name="connsiteY33" fmla="*/ 4124363 h 4730345"/>
              <a:gd name="connsiteX34" fmla="*/ 271836 w 2181221"/>
              <a:gd name="connsiteY34" fmla="*/ 2666694 h 4730345"/>
              <a:gd name="connsiteX35" fmla="*/ 296738 w 2181221"/>
              <a:gd name="connsiteY35" fmla="*/ 3858868 h 4730345"/>
              <a:gd name="connsiteX36" fmla="*/ 199413 w 2181221"/>
              <a:gd name="connsiteY36" fmla="*/ 2499770 h 4730345"/>
              <a:gd name="connsiteX37" fmla="*/ 141200 w 2181221"/>
              <a:gd name="connsiteY37" fmla="*/ 2792010 h 4730345"/>
              <a:gd name="connsiteX38" fmla="*/ 77048 w 2181221"/>
              <a:gd name="connsiteY38" fmla="*/ 2452269 h 4730345"/>
              <a:gd name="connsiteX39" fmla="*/ 21288 w 2181221"/>
              <a:gd name="connsiteY39" fmla="*/ 2659461 h 4730345"/>
              <a:gd name="connsiteX40" fmla="*/ 52521 w 2181221"/>
              <a:gd name="connsiteY40" fmla="*/ 1900862 h 4730345"/>
              <a:gd name="connsiteX41" fmla="*/ 117443 w 2181221"/>
              <a:gd name="connsiteY41" fmla="*/ 1989801 h 4730345"/>
              <a:gd name="connsiteX0" fmla="*/ 117443 w 2183880"/>
              <a:gd name="connsiteY0" fmla="*/ 1989801 h 4730345"/>
              <a:gd name="connsiteX1" fmla="*/ 100021 w 2183880"/>
              <a:gd name="connsiteY1" fmla="*/ 1782108 h 4730345"/>
              <a:gd name="connsiteX2" fmla="*/ 147523 w 2183880"/>
              <a:gd name="connsiteY2" fmla="*/ 915209 h 4730345"/>
              <a:gd name="connsiteX3" fmla="*/ 64395 w 2183880"/>
              <a:gd name="connsiteY3" fmla="*/ 897396 h 4730345"/>
              <a:gd name="connsiteX4" fmla="*/ 64856 w 2183880"/>
              <a:gd name="connsiteY4" fmla="*/ 656768 h 4730345"/>
              <a:gd name="connsiteX5" fmla="*/ 115977 w 2183880"/>
              <a:gd name="connsiteY5" fmla="*/ 270194 h 4730345"/>
              <a:gd name="connsiteX6" fmla="*/ 633180 w 2183880"/>
              <a:gd name="connsiteY6" fmla="*/ 543328 h 4730345"/>
              <a:gd name="connsiteX7" fmla="*/ 1055600 w 2183880"/>
              <a:gd name="connsiteY7" fmla="*/ 0 h 4730345"/>
              <a:gd name="connsiteX8" fmla="*/ 1478020 w 2183880"/>
              <a:gd name="connsiteY8" fmla="*/ 543328 h 4730345"/>
              <a:gd name="connsiteX9" fmla="*/ 2155539 w 2183880"/>
              <a:gd name="connsiteY9" fmla="*/ 543327 h 4730345"/>
              <a:gd name="connsiteX10" fmla="*/ 2057266 w 2183880"/>
              <a:gd name="connsiteY10" fmla="*/ 3507734 h 4730345"/>
              <a:gd name="connsiteX11" fmla="*/ 2022097 w 2183880"/>
              <a:gd name="connsiteY11" fmla="*/ 3597611 h 4730345"/>
              <a:gd name="connsiteX12" fmla="*/ 2022097 w 2183880"/>
              <a:gd name="connsiteY12" fmla="*/ 3894596 h 4730345"/>
              <a:gd name="connsiteX13" fmla="*/ 1959573 w 2183880"/>
              <a:gd name="connsiteY13" fmla="*/ 3597611 h 4730345"/>
              <a:gd name="connsiteX14" fmla="*/ 1873604 w 2183880"/>
              <a:gd name="connsiteY14" fmla="*/ 3660134 h 4730345"/>
              <a:gd name="connsiteX15" fmla="*/ 1869697 w 2183880"/>
              <a:gd name="connsiteY15" fmla="*/ 4086073 h 4730345"/>
              <a:gd name="connsiteX16" fmla="*/ 1818898 w 2183880"/>
              <a:gd name="connsiteY16" fmla="*/ 3972750 h 4730345"/>
              <a:gd name="connsiteX17" fmla="*/ 1818898 w 2183880"/>
              <a:gd name="connsiteY17" fmla="*/ 4312719 h 4730345"/>
              <a:gd name="connsiteX18" fmla="*/ 1752468 w 2183880"/>
              <a:gd name="connsiteY18" fmla="*/ 3863335 h 4730345"/>
              <a:gd name="connsiteX19" fmla="*/ 1607883 w 2183880"/>
              <a:gd name="connsiteY19" fmla="*/ 3269366 h 4730345"/>
              <a:gd name="connsiteX20" fmla="*/ 1768099 w 2183880"/>
              <a:gd name="connsiteY20" fmla="*/ 4668319 h 4730345"/>
              <a:gd name="connsiteX21" fmla="*/ 1420315 w 2183880"/>
              <a:gd name="connsiteY21" fmla="*/ 3519458 h 4730345"/>
              <a:gd name="connsiteX22" fmla="*/ 1412500 w 2183880"/>
              <a:gd name="connsiteY22" fmla="*/ 4265827 h 4730345"/>
              <a:gd name="connsiteX23" fmla="*/ 1342161 w 2183880"/>
              <a:gd name="connsiteY23" fmla="*/ 4015734 h 4730345"/>
              <a:gd name="connsiteX24" fmla="*/ 1342160 w 2183880"/>
              <a:gd name="connsiteY24" fmla="*/ 4429950 h 4730345"/>
              <a:gd name="connsiteX25" fmla="*/ 1181946 w 2183880"/>
              <a:gd name="connsiteY25" fmla="*/ 4132965 h 4730345"/>
              <a:gd name="connsiteX26" fmla="*/ 1045176 w 2183880"/>
              <a:gd name="connsiteY26" fmla="*/ 3824258 h 4730345"/>
              <a:gd name="connsiteX27" fmla="*/ 982653 w 2183880"/>
              <a:gd name="connsiteY27" fmla="*/ 3871150 h 4730345"/>
              <a:gd name="connsiteX28" fmla="*/ 978746 w 2183880"/>
              <a:gd name="connsiteY28" fmla="*/ 3968841 h 4730345"/>
              <a:gd name="connsiteX29" fmla="*/ 897548 w 2183880"/>
              <a:gd name="connsiteY29" fmla="*/ 3954987 h 4730345"/>
              <a:gd name="connsiteX30" fmla="*/ 836293 w 2183880"/>
              <a:gd name="connsiteY30" fmla="*/ 3800913 h 4730345"/>
              <a:gd name="connsiteX31" fmla="*/ 770978 w 2183880"/>
              <a:gd name="connsiteY31" fmla="*/ 4186861 h 4730345"/>
              <a:gd name="connsiteX32" fmla="*/ 687851 w 2183880"/>
              <a:gd name="connsiteY32" fmla="*/ 3854353 h 4730345"/>
              <a:gd name="connsiteX33" fmla="*/ 616599 w 2183880"/>
              <a:gd name="connsiteY33" fmla="*/ 4234363 h 4730345"/>
              <a:gd name="connsiteX34" fmla="*/ 449113 w 2183880"/>
              <a:gd name="connsiteY34" fmla="*/ 4124363 h 4730345"/>
              <a:gd name="connsiteX35" fmla="*/ 271836 w 2183880"/>
              <a:gd name="connsiteY35" fmla="*/ 2666694 h 4730345"/>
              <a:gd name="connsiteX36" fmla="*/ 296738 w 2183880"/>
              <a:gd name="connsiteY36" fmla="*/ 3858868 h 4730345"/>
              <a:gd name="connsiteX37" fmla="*/ 199413 w 2183880"/>
              <a:gd name="connsiteY37" fmla="*/ 2499770 h 4730345"/>
              <a:gd name="connsiteX38" fmla="*/ 141200 w 2183880"/>
              <a:gd name="connsiteY38" fmla="*/ 2792010 h 4730345"/>
              <a:gd name="connsiteX39" fmla="*/ 77048 w 2183880"/>
              <a:gd name="connsiteY39" fmla="*/ 2452269 h 4730345"/>
              <a:gd name="connsiteX40" fmla="*/ 21288 w 2183880"/>
              <a:gd name="connsiteY40" fmla="*/ 2659461 h 4730345"/>
              <a:gd name="connsiteX41" fmla="*/ 52521 w 2183880"/>
              <a:gd name="connsiteY41" fmla="*/ 1900862 h 4730345"/>
              <a:gd name="connsiteX42" fmla="*/ 117443 w 2183880"/>
              <a:gd name="connsiteY42" fmla="*/ 1989801 h 4730345"/>
              <a:gd name="connsiteX0" fmla="*/ 117443 w 2183880"/>
              <a:gd name="connsiteY0" fmla="*/ 1989801 h 4730345"/>
              <a:gd name="connsiteX1" fmla="*/ 100021 w 2183880"/>
              <a:gd name="connsiteY1" fmla="*/ 1782108 h 4730345"/>
              <a:gd name="connsiteX2" fmla="*/ 147523 w 2183880"/>
              <a:gd name="connsiteY2" fmla="*/ 915209 h 4730345"/>
              <a:gd name="connsiteX3" fmla="*/ 64395 w 2183880"/>
              <a:gd name="connsiteY3" fmla="*/ 897396 h 4730345"/>
              <a:gd name="connsiteX4" fmla="*/ 64856 w 2183880"/>
              <a:gd name="connsiteY4" fmla="*/ 656768 h 4730345"/>
              <a:gd name="connsiteX5" fmla="*/ 115977 w 2183880"/>
              <a:gd name="connsiteY5" fmla="*/ 270194 h 4730345"/>
              <a:gd name="connsiteX6" fmla="*/ 633180 w 2183880"/>
              <a:gd name="connsiteY6" fmla="*/ 543328 h 4730345"/>
              <a:gd name="connsiteX7" fmla="*/ 1055600 w 2183880"/>
              <a:gd name="connsiteY7" fmla="*/ 0 h 4730345"/>
              <a:gd name="connsiteX8" fmla="*/ 1478020 w 2183880"/>
              <a:gd name="connsiteY8" fmla="*/ 543328 h 4730345"/>
              <a:gd name="connsiteX9" fmla="*/ 2155539 w 2183880"/>
              <a:gd name="connsiteY9" fmla="*/ 543327 h 4730345"/>
              <a:gd name="connsiteX10" fmla="*/ 2057266 w 2183880"/>
              <a:gd name="connsiteY10" fmla="*/ 3507734 h 4730345"/>
              <a:gd name="connsiteX11" fmla="*/ 2022097 w 2183880"/>
              <a:gd name="connsiteY11" fmla="*/ 3597611 h 4730345"/>
              <a:gd name="connsiteX12" fmla="*/ 2022097 w 2183880"/>
              <a:gd name="connsiteY12" fmla="*/ 3894596 h 4730345"/>
              <a:gd name="connsiteX13" fmla="*/ 1959573 w 2183880"/>
              <a:gd name="connsiteY13" fmla="*/ 3597611 h 4730345"/>
              <a:gd name="connsiteX14" fmla="*/ 1873604 w 2183880"/>
              <a:gd name="connsiteY14" fmla="*/ 3660134 h 4730345"/>
              <a:gd name="connsiteX15" fmla="*/ 1869697 w 2183880"/>
              <a:gd name="connsiteY15" fmla="*/ 4086073 h 4730345"/>
              <a:gd name="connsiteX16" fmla="*/ 1818898 w 2183880"/>
              <a:gd name="connsiteY16" fmla="*/ 3972750 h 4730345"/>
              <a:gd name="connsiteX17" fmla="*/ 1818898 w 2183880"/>
              <a:gd name="connsiteY17" fmla="*/ 4312719 h 4730345"/>
              <a:gd name="connsiteX18" fmla="*/ 1752468 w 2183880"/>
              <a:gd name="connsiteY18" fmla="*/ 3863335 h 4730345"/>
              <a:gd name="connsiteX19" fmla="*/ 1607883 w 2183880"/>
              <a:gd name="connsiteY19" fmla="*/ 3269366 h 4730345"/>
              <a:gd name="connsiteX20" fmla="*/ 1768099 w 2183880"/>
              <a:gd name="connsiteY20" fmla="*/ 4668319 h 4730345"/>
              <a:gd name="connsiteX21" fmla="*/ 1420315 w 2183880"/>
              <a:gd name="connsiteY21" fmla="*/ 3519458 h 4730345"/>
              <a:gd name="connsiteX22" fmla="*/ 1412500 w 2183880"/>
              <a:gd name="connsiteY22" fmla="*/ 4265827 h 4730345"/>
              <a:gd name="connsiteX23" fmla="*/ 1342161 w 2183880"/>
              <a:gd name="connsiteY23" fmla="*/ 4015734 h 4730345"/>
              <a:gd name="connsiteX24" fmla="*/ 1342160 w 2183880"/>
              <a:gd name="connsiteY24" fmla="*/ 4429950 h 4730345"/>
              <a:gd name="connsiteX25" fmla="*/ 1181946 w 2183880"/>
              <a:gd name="connsiteY25" fmla="*/ 4132965 h 4730345"/>
              <a:gd name="connsiteX26" fmla="*/ 1045176 w 2183880"/>
              <a:gd name="connsiteY26" fmla="*/ 3824258 h 4730345"/>
              <a:gd name="connsiteX27" fmla="*/ 982653 w 2183880"/>
              <a:gd name="connsiteY27" fmla="*/ 3871150 h 4730345"/>
              <a:gd name="connsiteX28" fmla="*/ 978746 w 2183880"/>
              <a:gd name="connsiteY28" fmla="*/ 3968841 h 4730345"/>
              <a:gd name="connsiteX29" fmla="*/ 897548 w 2183880"/>
              <a:gd name="connsiteY29" fmla="*/ 3954987 h 4730345"/>
              <a:gd name="connsiteX30" fmla="*/ 836293 w 2183880"/>
              <a:gd name="connsiteY30" fmla="*/ 3800913 h 4730345"/>
              <a:gd name="connsiteX31" fmla="*/ 770978 w 2183880"/>
              <a:gd name="connsiteY31" fmla="*/ 4186861 h 4730345"/>
              <a:gd name="connsiteX32" fmla="*/ 687851 w 2183880"/>
              <a:gd name="connsiteY32" fmla="*/ 3854353 h 4730345"/>
              <a:gd name="connsiteX33" fmla="*/ 616599 w 2183880"/>
              <a:gd name="connsiteY33" fmla="*/ 4234363 h 4730345"/>
              <a:gd name="connsiteX34" fmla="*/ 449113 w 2183880"/>
              <a:gd name="connsiteY34" fmla="*/ 4124363 h 4730345"/>
              <a:gd name="connsiteX35" fmla="*/ 271836 w 2183880"/>
              <a:gd name="connsiteY35" fmla="*/ 2666694 h 4730345"/>
              <a:gd name="connsiteX36" fmla="*/ 296738 w 2183880"/>
              <a:gd name="connsiteY36" fmla="*/ 3858868 h 4730345"/>
              <a:gd name="connsiteX37" fmla="*/ 199413 w 2183880"/>
              <a:gd name="connsiteY37" fmla="*/ 2499770 h 4730345"/>
              <a:gd name="connsiteX38" fmla="*/ 141200 w 2183880"/>
              <a:gd name="connsiteY38" fmla="*/ 2792010 h 4730345"/>
              <a:gd name="connsiteX39" fmla="*/ 77048 w 2183880"/>
              <a:gd name="connsiteY39" fmla="*/ 2452269 h 4730345"/>
              <a:gd name="connsiteX40" fmla="*/ 21288 w 2183880"/>
              <a:gd name="connsiteY40" fmla="*/ 2659461 h 4730345"/>
              <a:gd name="connsiteX41" fmla="*/ 52521 w 2183880"/>
              <a:gd name="connsiteY41" fmla="*/ 1900862 h 4730345"/>
              <a:gd name="connsiteX42" fmla="*/ 117443 w 2183880"/>
              <a:gd name="connsiteY42" fmla="*/ 1989801 h 4730345"/>
              <a:gd name="connsiteX0" fmla="*/ 117443 w 2180288"/>
              <a:gd name="connsiteY0" fmla="*/ 1989801 h 4730345"/>
              <a:gd name="connsiteX1" fmla="*/ 100021 w 2180288"/>
              <a:gd name="connsiteY1" fmla="*/ 1782108 h 4730345"/>
              <a:gd name="connsiteX2" fmla="*/ 147523 w 2180288"/>
              <a:gd name="connsiteY2" fmla="*/ 915209 h 4730345"/>
              <a:gd name="connsiteX3" fmla="*/ 64395 w 2180288"/>
              <a:gd name="connsiteY3" fmla="*/ 897396 h 4730345"/>
              <a:gd name="connsiteX4" fmla="*/ 64856 w 2180288"/>
              <a:gd name="connsiteY4" fmla="*/ 656768 h 4730345"/>
              <a:gd name="connsiteX5" fmla="*/ 115977 w 2180288"/>
              <a:gd name="connsiteY5" fmla="*/ 270194 h 4730345"/>
              <a:gd name="connsiteX6" fmla="*/ 633180 w 2180288"/>
              <a:gd name="connsiteY6" fmla="*/ 543328 h 4730345"/>
              <a:gd name="connsiteX7" fmla="*/ 1055600 w 2180288"/>
              <a:gd name="connsiteY7" fmla="*/ 0 h 4730345"/>
              <a:gd name="connsiteX8" fmla="*/ 1478020 w 2180288"/>
              <a:gd name="connsiteY8" fmla="*/ 543328 h 4730345"/>
              <a:gd name="connsiteX9" fmla="*/ 2155539 w 2180288"/>
              <a:gd name="connsiteY9" fmla="*/ 543327 h 4730345"/>
              <a:gd name="connsiteX10" fmla="*/ 2014280 w 2180288"/>
              <a:gd name="connsiteY10" fmla="*/ 3421765 h 4730345"/>
              <a:gd name="connsiteX11" fmla="*/ 2057266 w 2180288"/>
              <a:gd name="connsiteY11" fmla="*/ 3507734 h 4730345"/>
              <a:gd name="connsiteX12" fmla="*/ 2022097 w 2180288"/>
              <a:gd name="connsiteY12" fmla="*/ 3597611 h 4730345"/>
              <a:gd name="connsiteX13" fmla="*/ 2022097 w 2180288"/>
              <a:gd name="connsiteY13" fmla="*/ 3894596 h 4730345"/>
              <a:gd name="connsiteX14" fmla="*/ 1959573 w 2180288"/>
              <a:gd name="connsiteY14" fmla="*/ 3597611 h 4730345"/>
              <a:gd name="connsiteX15" fmla="*/ 1873604 w 2180288"/>
              <a:gd name="connsiteY15" fmla="*/ 3660134 h 4730345"/>
              <a:gd name="connsiteX16" fmla="*/ 1869697 w 2180288"/>
              <a:gd name="connsiteY16" fmla="*/ 4086073 h 4730345"/>
              <a:gd name="connsiteX17" fmla="*/ 1818898 w 2180288"/>
              <a:gd name="connsiteY17" fmla="*/ 3972750 h 4730345"/>
              <a:gd name="connsiteX18" fmla="*/ 1818898 w 2180288"/>
              <a:gd name="connsiteY18" fmla="*/ 4312719 h 4730345"/>
              <a:gd name="connsiteX19" fmla="*/ 1752468 w 2180288"/>
              <a:gd name="connsiteY19" fmla="*/ 3863335 h 4730345"/>
              <a:gd name="connsiteX20" fmla="*/ 1607883 w 2180288"/>
              <a:gd name="connsiteY20" fmla="*/ 3269366 h 4730345"/>
              <a:gd name="connsiteX21" fmla="*/ 1768099 w 2180288"/>
              <a:gd name="connsiteY21" fmla="*/ 4668319 h 4730345"/>
              <a:gd name="connsiteX22" fmla="*/ 1420315 w 2180288"/>
              <a:gd name="connsiteY22" fmla="*/ 3519458 h 4730345"/>
              <a:gd name="connsiteX23" fmla="*/ 1412500 w 2180288"/>
              <a:gd name="connsiteY23" fmla="*/ 4265827 h 4730345"/>
              <a:gd name="connsiteX24" fmla="*/ 1342161 w 2180288"/>
              <a:gd name="connsiteY24" fmla="*/ 4015734 h 4730345"/>
              <a:gd name="connsiteX25" fmla="*/ 1342160 w 2180288"/>
              <a:gd name="connsiteY25" fmla="*/ 4429950 h 4730345"/>
              <a:gd name="connsiteX26" fmla="*/ 1181946 w 2180288"/>
              <a:gd name="connsiteY26" fmla="*/ 4132965 h 4730345"/>
              <a:gd name="connsiteX27" fmla="*/ 1045176 w 2180288"/>
              <a:gd name="connsiteY27" fmla="*/ 3824258 h 4730345"/>
              <a:gd name="connsiteX28" fmla="*/ 982653 w 2180288"/>
              <a:gd name="connsiteY28" fmla="*/ 3871150 h 4730345"/>
              <a:gd name="connsiteX29" fmla="*/ 978746 w 2180288"/>
              <a:gd name="connsiteY29" fmla="*/ 3968841 h 4730345"/>
              <a:gd name="connsiteX30" fmla="*/ 897548 w 2180288"/>
              <a:gd name="connsiteY30" fmla="*/ 3954987 h 4730345"/>
              <a:gd name="connsiteX31" fmla="*/ 836293 w 2180288"/>
              <a:gd name="connsiteY31" fmla="*/ 3800913 h 4730345"/>
              <a:gd name="connsiteX32" fmla="*/ 770978 w 2180288"/>
              <a:gd name="connsiteY32" fmla="*/ 4186861 h 4730345"/>
              <a:gd name="connsiteX33" fmla="*/ 687851 w 2180288"/>
              <a:gd name="connsiteY33" fmla="*/ 3854353 h 4730345"/>
              <a:gd name="connsiteX34" fmla="*/ 616599 w 2180288"/>
              <a:gd name="connsiteY34" fmla="*/ 4234363 h 4730345"/>
              <a:gd name="connsiteX35" fmla="*/ 449113 w 2180288"/>
              <a:gd name="connsiteY35" fmla="*/ 4124363 h 4730345"/>
              <a:gd name="connsiteX36" fmla="*/ 271836 w 2180288"/>
              <a:gd name="connsiteY36" fmla="*/ 2666694 h 4730345"/>
              <a:gd name="connsiteX37" fmla="*/ 296738 w 2180288"/>
              <a:gd name="connsiteY37" fmla="*/ 3858868 h 4730345"/>
              <a:gd name="connsiteX38" fmla="*/ 199413 w 2180288"/>
              <a:gd name="connsiteY38" fmla="*/ 2499770 h 4730345"/>
              <a:gd name="connsiteX39" fmla="*/ 141200 w 2180288"/>
              <a:gd name="connsiteY39" fmla="*/ 2792010 h 4730345"/>
              <a:gd name="connsiteX40" fmla="*/ 77048 w 2180288"/>
              <a:gd name="connsiteY40" fmla="*/ 2452269 h 4730345"/>
              <a:gd name="connsiteX41" fmla="*/ 21288 w 2180288"/>
              <a:gd name="connsiteY41" fmla="*/ 2659461 h 4730345"/>
              <a:gd name="connsiteX42" fmla="*/ 52521 w 2180288"/>
              <a:gd name="connsiteY42" fmla="*/ 1900862 h 4730345"/>
              <a:gd name="connsiteX43" fmla="*/ 117443 w 2180288"/>
              <a:gd name="connsiteY43" fmla="*/ 1989801 h 4730345"/>
              <a:gd name="connsiteX0" fmla="*/ 117443 w 2180288"/>
              <a:gd name="connsiteY0" fmla="*/ 1989801 h 4730345"/>
              <a:gd name="connsiteX1" fmla="*/ 100021 w 2180288"/>
              <a:gd name="connsiteY1" fmla="*/ 1782108 h 4730345"/>
              <a:gd name="connsiteX2" fmla="*/ 147523 w 2180288"/>
              <a:gd name="connsiteY2" fmla="*/ 915209 h 4730345"/>
              <a:gd name="connsiteX3" fmla="*/ 64395 w 2180288"/>
              <a:gd name="connsiteY3" fmla="*/ 897396 h 4730345"/>
              <a:gd name="connsiteX4" fmla="*/ 64856 w 2180288"/>
              <a:gd name="connsiteY4" fmla="*/ 656768 h 4730345"/>
              <a:gd name="connsiteX5" fmla="*/ 115977 w 2180288"/>
              <a:gd name="connsiteY5" fmla="*/ 270194 h 4730345"/>
              <a:gd name="connsiteX6" fmla="*/ 633180 w 2180288"/>
              <a:gd name="connsiteY6" fmla="*/ 543328 h 4730345"/>
              <a:gd name="connsiteX7" fmla="*/ 1055600 w 2180288"/>
              <a:gd name="connsiteY7" fmla="*/ 0 h 4730345"/>
              <a:gd name="connsiteX8" fmla="*/ 1478020 w 2180288"/>
              <a:gd name="connsiteY8" fmla="*/ 543328 h 4730345"/>
              <a:gd name="connsiteX9" fmla="*/ 2155539 w 2180288"/>
              <a:gd name="connsiteY9" fmla="*/ 543327 h 4730345"/>
              <a:gd name="connsiteX10" fmla="*/ 2014280 w 2180288"/>
              <a:gd name="connsiteY10" fmla="*/ 3421765 h 4730345"/>
              <a:gd name="connsiteX11" fmla="*/ 2057266 w 2180288"/>
              <a:gd name="connsiteY11" fmla="*/ 3507734 h 4730345"/>
              <a:gd name="connsiteX12" fmla="*/ 2022097 w 2180288"/>
              <a:gd name="connsiteY12" fmla="*/ 3597611 h 4730345"/>
              <a:gd name="connsiteX13" fmla="*/ 2022097 w 2180288"/>
              <a:gd name="connsiteY13" fmla="*/ 3894596 h 4730345"/>
              <a:gd name="connsiteX14" fmla="*/ 1959573 w 2180288"/>
              <a:gd name="connsiteY14" fmla="*/ 3597611 h 4730345"/>
              <a:gd name="connsiteX15" fmla="*/ 1873604 w 2180288"/>
              <a:gd name="connsiteY15" fmla="*/ 3660134 h 4730345"/>
              <a:gd name="connsiteX16" fmla="*/ 1869697 w 2180288"/>
              <a:gd name="connsiteY16" fmla="*/ 4086073 h 4730345"/>
              <a:gd name="connsiteX17" fmla="*/ 1818898 w 2180288"/>
              <a:gd name="connsiteY17" fmla="*/ 3972750 h 4730345"/>
              <a:gd name="connsiteX18" fmla="*/ 1818898 w 2180288"/>
              <a:gd name="connsiteY18" fmla="*/ 4312719 h 4730345"/>
              <a:gd name="connsiteX19" fmla="*/ 1752468 w 2180288"/>
              <a:gd name="connsiteY19" fmla="*/ 3863335 h 4730345"/>
              <a:gd name="connsiteX20" fmla="*/ 1607883 w 2180288"/>
              <a:gd name="connsiteY20" fmla="*/ 3269366 h 4730345"/>
              <a:gd name="connsiteX21" fmla="*/ 1768099 w 2180288"/>
              <a:gd name="connsiteY21" fmla="*/ 4668319 h 4730345"/>
              <a:gd name="connsiteX22" fmla="*/ 1420315 w 2180288"/>
              <a:gd name="connsiteY22" fmla="*/ 3519458 h 4730345"/>
              <a:gd name="connsiteX23" fmla="*/ 1412500 w 2180288"/>
              <a:gd name="connsiteY23" fmla="*/ 4265827 h 4730345"/>
              <a:gd name="connsiteX24" fmla="*/ 1342161 w 2180288"/>
              <a:gd name="connsiteY24" fmla="*/ 4015734 h 4730345"/>
              <a:gd name="connsiteX25" fmla="*/ 1342160 w 2180288"/>
              <a:gd name="connsiteY25" fmla="*/ 4429950 h 4730345"/>
              <a:gd name="connsiteX26" fmla="*/ 1181946 w 2180288"/>
              <a:gd name="connsiteY26" fmla="*/ 4132965 h 4730345"/>
              <a:gd name="connsiteX27" fmla="*/ 1045176 w 2180288"/>
              <a:gd name="connsiteY27" fmla="*/ 3824258 h 4730345"/>
              <a:gd name="connsiteX28" fmla="*/ 982653 w 2180288"/>
              <a:gd name="connsiteY28" fmla="*/ 3871150 h 4730345"/>
              <a:gd name="connsiteX29" fmla="*/ 978746 w 2180288"/>
              <a:gd name="connsiteY29" fmla="*/ 3968841 h 4730345"/>
              <a:gd name="connsiteX30" fmla="*/ 897548 w 2180288"/>
              <a:gd name="connsiteY30" fmla="*/ 3954987 h 4730345"/>
              <a:gd name="connsiteX31" fmla="*/ 836293 w 2180288"/>
              <a:gd name="connsiteY31" fmla="*/ 3800913 h 4730345"/>
              <a:gd name="connsiteX32" fmla="*/ 770978 w 2180288"/>
              <a:gd name="connsiteY32" fmla="*/ 4186861 h 4730345"/>
              <a:gd name="connsiteX33" fmla="*/ 687851 w 2180288"/>
              <a:gd name="connsiteY33" fmla="*/ 3854353 h 4730345"/>
              <a:gd name="connsiteX34" fmla="*/ 616599 w 2180288"/>
              <a:gd name="connsiteY34" fmla="*/ 4234363 h 4730345"/>
              <a:gd name="connsiteX35" fmla="*/ 449113 w 2180288"/>
              <a:gd name="connsiteY35" fmla="*/ 4124363 h 4730345"/>
              <a:gd name="connsiteX36" fmla="*/ 271836 w 2180288"/>
              <a:gd name="connsiteY36" fmla="*/ 2666694 h 4730345"/>
              <a:gd name="connsiteX37" fmla="*/ 296738 w 2180288"/>
              <a:gd name="connsiteY37" fmla="*/ 3858868 h 4730345"/>
              <a:gd name="connsiteX38" fmla="*/ 199413 w 2180288"/>
              <a:gd name="connsiteY38" fmla="*/ 2499770 h 4730345"/>
              <a:gd name="connsiteX39" fmla="*/ 141200 w 2180288"/>
              <a:gd name="connsiteY39" fmla="*/ 2792010 h 4730345"/>
              <a:gd name="connsiteX40" fmla="*/ 77048 w 2180288"/>
              <a:gd name="connsiteY40" fmla="*/ 2452269 h 4730345"/>
              <a:gd name="connsiteX41" fmla="*/ 21288 w 2180288"/>
              <a:gd name="connsiteY41" fmla="*/ 2659461 h 4730345"/>
              <a:gd name="connsiteX42" fmla="*/ 52521 w 2180288"/>
              <a:gd name="connsiteY42" fmla="*/ 1900862 h 4730345"/>
              <a:gd name="connsiteX43" fmla="*/ 117443 w 2180288"/>
              <a:gd name="connsiteY43" fmla="*/ 1989801 h 4730345"/>
              <a:gd name="connsiteX0" fmla="*/ 117443 w 2181597"/>
              <a:gd name="connsiteY0" fmla="*/ 1989801 h 4730345"/>
              <a:gd name="connsiteX1" fmla="*/ 100021 w 2181597"/>
              <a:gd name="connsiteY1" fmla="*/ 1782108 h 4730345"/>
              <a:gd name="connsiteX2" fmla="*/ 147523 w 2181597"/>
              <a:gd name="connsiteY2" fmla="*/ 915209 h 4730345"/>
              <a:gd name="connsiteX3" fmla="*/ 64395 w 2181597"/>
              <a:gd name="connsiteY3" fmla="*/ 897396 h 4730345"/>
              <a:gd name="connsiteX4" fmla="*/ 64856 w 2181597"/>
              <a:gd name="connsiteY4" fmla="*/ 656768 h 4730345"/>
              <a:gd name="connsiteX5" fmla="*/ 115977 w 2181597"/>
              <a:gd name="connsiteY5" fmla="*/ 270194 h 4730345"/>
              <a:gd name="connsiteX6" fmla="*/ 633180 w 2181597"/>
              <a:gd name="connsiteY6" fmla="*/ 543328 h 4730345"/>
              <a:gd name="connsiteX7" fmla="*/ 1055600 w 2181597"/>
              <a:gd name="connsiteY7" fmla="*/ 0 h 4730345"/>
              <a:gd name="connsiteX8" fmla="*/ 1478020 w 2181597"/>
              <a:gd name="connsiteY8" fmla="*/ 543328 h 4730345"/>
              <a:gd name="connsiteX9" fmla="*/ 2155539 w 2181597"/>
              <a:gd name="connsiteY9" fmla="*/ 543327 h 4730345"/>
              <a:gd name="connsiteX10" fmla="*/ 2049449 w 2181597"/>
              <a:gd name="connsiteY10" fmla="*/ 3331888 h 4730345"/>
              <a:gd name="connsiteX11" fmla="*/ 2014280 w 2181597"/>
              <a:gd name="connsiteY11" fmla="*/ 3421765 h 4730345"/>
              <a:gd name="connsiteX12" fmla="*/ 2057266 w 2181597"/>
              <a:gd name="connsiteY12" fmla="*/ 3507734 h 4730345"/>
              <a:gd name="connsiteX13" fmla="*/ 2022097 w 2181597"/>
              <a:gd name="connsiteY13" fmla="*/ 3597611 h 4730345"/>
              <a:gd name="connsiteX14" fmla="*/ 2022097 w 2181597"/>
              <a:gd name="connsiteY14" fmla="*/ 3894596 h 4730345"/>
              <a:gd name="connsiteX15" fmla="*/ 1959573 w 2181597"/>
              <a:gd name="connsiteY15" fmla="*/ 3597611 h 4730345"/>
              <a:gd name="connsiteX16" fmla="*/ 1873604 w 2181597"/>
              <a:gd name="connsiteY16" fmla="*/ 3660134 h 4730345"/>
              <a:gd name="connsiteX17" fmla="*/ 1869697 w 2181597"/>
              <a:gd name="connsiteY17" fmla="*/ 4086073 h 4730345"/>
              <a:gd name="connsiteX18" fmla="*/ 1818898 w 2181597"/>
              <a:gd name="connsiteY18" fmla="*/ 3972750 h 4730345"/>
              <a:gd name="connsiteX19" fmla="*/ 1818898 w 2181597"/>
              <a:gd name="connsiteY19" fmla="*/ 4312719 h 4730345"/>
              <a:gd name="connsiteX20" fmla="*/ 1752468 w 2181597"/>
              <a:gd name="connsiteY20" fmla="*/ 3863335 h 4730345"/>
              <a:gd name="connsiteX21" fmla="*/ 1607883 w 2181597"/>
              <a:gd name="connsiteY21" fmla="*/ 3269366 h 4730345"/>
              <a:gd name="connsiteX22" fmla="*/ 1768099 w 2181597"/>
              <a:gd name="connsiteY22" fmla="*/ 4668319 h 4730345"/>
              <a:gd name="connsiteX23" fmla="*/ 1420315 w 2181597"/>
              <a:gd name="connsiteY23" fmla="*/ 3519458 h 4730345"/>
              <a:gd name="connsiteX24" fmla="*/ 1412500 w 2181597"/>
              <a:gd name="connsiteY24" fmla="*/ 4265827 h 4730345"/>
              <a:gd name="connsiteX25" fmla="*/ 1342161 w 2181597"/>
              <a:gd name="connsiteY25" fmla="*/ 4015734 h 4730345"/>
              <a:gd name="connsiteX26" fmla="*/ 1342160 w 2181597"/>
              <a:gd name="connsiteY26" fmla="*/ 4429950 h 4730345"/>
              <a:gd name="connsiteX27" fmla="*/ 1181946 w 2181597"/>
              <a:gd name="connsiteY27" fmla="*/ 4132965 h 4730345"/>
              <a:gd name="connsiteX28" fmla="*/ 1045176 w 2181597"/>
              <a:gd name="connsiteY28" fmla="*/ 3824258 h 4730345"/>
              <a:gd name="connsiteX29" fmla="*/ 982653 w 2181597"/>
              <a:gd name="connsiteY29" fmla="*/ 3871150 h 4730345"/>
              <a:gd name="connsiteX30" fmla="*/ 978746 w 2181597"/>
              <a:gd name="connsiteY30" fmla="*/ 3968841 h 4730345"/>
              <a:gd name="connsiteX31" fmla="*/ 897548 w 2181597"/>
              <a:gd name="connsiteY31" fmla="*/ 3954987 h 4730345"/>
              <a:gd name="connsiteX32" fmla="*/ 836293 w 2181597"/>
              <a:gd name="connsiteY32" fmla="*/ 3800913 h 4730345"/>
              <a:gd name="connsiteX33" fmla="*/ 770978 w 2181597"/>
              <a:gd name="connsiteY33" fmla="*/ 4186861 h 4730345"/>
              <a:gd name="connsiteX34" fmla="*/ 687851 w 2181597"/>
              <a:gd name="connsiteY34" fmla="*/ 3854353 h 4730345"/>
              <a:gd name="connsiteX35" fmla="*/ 616599 w 2181597"/>
              <a:gd name="connsiteY35" fmla="*/ 4234363 h 4730345"/>
              <a:gd name="connsiteX36" fmla="*/ 449113 w 2181597"/>
              <a:gd name="connsiteY36" fmla="*/ 4124363 h 4730345"/>
              <a:gd name="connsiteX37" fmla="*/ 271836 w 2181597"/>
              <a:gd name="connsiteY37" fmla="*/ 2666694 h 4730345"/>
              <a:gd name="connsiteX38" fmla="*/ 296738 w 2181597"/>
              <a:gd name="connsiteY38" fmla="*/ 3858868 h 4730345"/>
              <a:gd name="connsiteX39" fmla="*/ 199413 w 2181597"/>
              <a:gd name="connsiteY39" fmla="*/ 2499770 h 4730345"/>
              <a:gd name="connsiteX40" fmla="*/ 141200 w 2181597"/>
              <a:gd name="connsiteY40" fmla="*/ 2792010 h 4730345"/>
              <a:gd name="connsiteX41" fmla="*/ 77048 w 2181597"/>
              <a:gd name="connsiteY41" fmla="*/ 2452269 h 4730345"/>
              <a:gd name="connsiteX42" fmla="*/ 21288 w 2181597"/>
              <a:gd name="connsiteY42" fmla="*/ 2659461 h 4730345"/>
              <a:gd name="connsiteX43" fmla="*/ 52521 w 2181597"/>
              <a:gd name="connsiteY43" fmla="*/ 1900862 h 4730345"/>
              <a:gd name="connsiteX44" fmla="*/ 117443 w 2181597"/>
              <a:gd name="connsiteY44" fmla="*/ 1989801 h 4730345"/>
              <a:gd name="connsiteX0" fmla="*/ 117443 w 2181597"/>
              <a:gd name="connsiteY0" fmla="*/ 1989801 h 4730345"/>
              <a:gd name="connsiteX1" fmla="*/ 100021 w 2181597"/>
              <a:gd name="connsiteY1" fmla="*/ 1782108 h 4730345"/>
              <a:gd name="connsiteX2" fmla="*/ 147523 w 2181597"/>
              <a:gd name="connsiteY2" fmla="*/ 915209 h 4730345"/>
              <a:gd name="connsiteX3" fmla="*/ 64395 w 2181597"/>
              <a:gd name="connsiteY3" fmla="*/ 897396 h 4730345"/>
              <a:gd name="connsiteX4" fmla="*/ 64856 w 2181597"/>
              <a:gd name="connsiteY4" fmla="*/ 656768 h 4730345"/>
              <a:gd name="connsiteX5" fmla="*/ 115977 w 2181597"/>
              <a:gd name="connsiteY5" fmla="*/ 270194 h 4730345"/>
              <a:gd name="connsiteX6" fmla="*/ 633180 w 2181597"/>
              <a:gd name="connsiteY6" fmla="*/ 543328 h 4730345"/>
              <a:gd name="connsiteX7" fmla="*/ 1055600 w 2181597"/>
              <a:gd name="connsiteY7" fmla="*/ 0 h 4730345"/>
              <a:gd name="connsiteX8" fmla="*/ 1478020 w 2181597"/>
              <a:gd name="connsiteY8" fmla="*/ 543328 h 4730345"/>
              <a:gd name="connsiteX9" fmla="*/ 2155539 w 2181597"/>
              <a:gd name="connsiteY9" fmla="*/ 543327 h 4730345"/>
              <a:gd name="connsiteX10" fmla="*/ 2049449 w 2181597"/>
              <a:gd name="connsiteY10" fmla="*/ 3331888 h 4730345"/>
              <a:gd name="connsiteX11" fmla="*/ 2014280 w 2181597"/>
              <a:gd name="connsiteY11" fmla="*/ 3421765 h 4730345"/>
              <a:gd name="connsiteX12" fmla="*/ 2057266 w 2181597"/>
              <a:gd name="connsiteY12" fmla="*/ 3507734 h 4730345"/>
              <a:gd name="connsiteX13" fmla="*/ 2022097 w 2181597"/>
              <a:gd name="connsiteY13" fmla="*/ 3597611 h 4730345"/>
              <a:gd name="connsiteX14" fmla="*/ 2022097 w 2181597"/>
              <a:gd name="connsiteY14" fmla="*/ 3894596 h 4730345"/>
              <a:gd name="connsiteX15" fmla="*/ 1959573 w 2181597"/>
              <a:gd name="connsiteY15" fmla="*/ 3597611 h 4730345"/>
              <a:gd name="connsiteX16" fmla="*/ 1873604 w 2181597"/>
              <a:gd name="connsiteY16" fmla="*/ 3660134 h 4730345"/>
              <a:gd name="connsiteX17" fmla="*/ 1869697 w 2181597"/>
              <a:gd name="connsiteY17" fmla="*/ 4086073 h 4730345"/>
              <a:gd name="connsiteX18" fmla="*/ 1818898 w 2181597"/>
              <a:gd name="connsiteY18" fmla="*/ 3972750 h 4730345"/>
              <a:gd name="connsiteX19" fmla="*/ 1818898 w 2181597"/>
              <a:gd name="connsiteY19" fmla="*/ 4312719 h 4730345"/>
              <a:gd name="connsiteX20" fmla="*/ 1752468 w 2181597"/>
              <a:gd name="connsiteY20" fmla="*/ 3863335 h 4730345"/>
              <a:gd name="connsiteX21" fmla="*/ 1607883 w 2181597"/>
              <a:gd name="connsiteY21" fmla="*/ 3269366 h 4730345"/>
              <a:gd name="connsiteX22" fmla="*/ 1768099 w 2181597"/>
              <a:gd name="connsiteY22" fmla="*/ 4668319 h 4730345"/>
              <a:gd name="connsiteX23" fmla="*/ 1420315 w 2181597"/>
              <a:gd name="connsiteY23" fmla="*/ 3519458 h 4730345"/>
              <a:gd name="connsiteX24" fmla="*/ 1412500 w 2181597"/>
              <a:gd name="connsiteY24" fmla="*/ 4265827 h 4730345"/>
              <a:gd name="connsiteX25" fmla="*/ 1342161 w 2181597"/>
              <a:gd name="connsiteY25" fmla="*/ 4015734 h 4730345"/>
              <a:gd name="connsiteX26" fmla="*/ 1342160 w 2181597"/>
              <a:gd name="connsiteY26" fmla="*/ 4429950 h 4730345"/>
              <a:gd name="connsiteX27" fmla="*/ 1181946 w 2181597"/>
              <a:gd name="connsiteY27" fmla="*/ 4132965 h 4730345"/>
              <a:gd name="connsiteX28" fmla="*/ 1045176 w 2181597"/>
              <a:gd name="connsiteY28" fmla="*/ 3824258 h 4730345"/>
              <a:gd name="connsiteX29" fmla="*/ 982653 w 2181597"/>
              <a:gd name="connsiteY29" fmla="*/ 3871150 h 4730345"/>
              <a:gd name="connsiteX30" fmla="*/ 978746 w 2181597"/>
              <a:gd name="connsiteY30" fmla="*/ 3968841 h 4730345"/>
              <a:gd name="connsiteX31" fmla="*/ 897548 w 2181597"/>
              <a:gd name="connsiteY31" fmla="*/ 3954987 h 4730345"/>
              <a:gd name="connsiteX32" fmla="*/ 836293 w 2181597"/>
              <a:gd name="connsiteY32" fmla="*/ 3800913 h 4730345"/>
              <a:gd name="connsiteX33" fmla="*/ 770978 w 2181597"/>
              <a:gd name="connsiteY33" fmla="*/ 4186861 h 4730345"/>
              <a:gd name="connsiteX34" fmla="*/ 687851 w 2181597"/>
              <a:gd name="connsiteY34" fmla="*/ 3854353 h 4730345"/>
              <a:gd name="connsiteX35" fmla="*/ 616599 w 2181597"/>
              <a:gd name="connsiteY35" fmla="*/ 4234363 h 4730345"/>
              <a:gd name="connsiteX36" fmla="*/ 449113 w 2181597"/>
              <a:gd name="connsiteY36" fmla="*/ 4124363 h 4730345"/>
              <a:gd name="connsiteX37" fmla="*/ 271836 w 2181597"/>
              <a:gd name="connsiteY37" fmla="*/ 2666694 h 4730345"/>
              <a:gd name="connsiteX38" fmla="*/ 296738 w 2181597"/>
              <a:gd name="connsiteY38" fmla="*/ 3858868 h 4730345"/>
              <a:gd name="connsiteX39" fmla="*/ 199413 w 2181597"/>
              <a:gd name="connsiteY39" fmla="*/ 2499770 h 4730345"/>
              <a:gd name="connsiteX40" fmla="*/ 141200 w 2181597"/>
              <a:gd name="connsiteY40" fmla="*/ 2792010 h 4730345"/>
              <a:gd name="connsiteX41" fmla="*/ 77048 w 2181597"/>
              <a:gd name="connsiteY41" fmla="*/ 2452269 h 4730345"/>
              <a:gd name="connsiteX42" fmla="*/ 21288 w 2181597"/>
              <a:gd name="connsiteY42" fmla="*/ 2659461 h 4730345"/>
              <a:gd name="connsiteX43" fmla="*/ 52521 w 2181597"/>
              <a:gd name="connsiteY43" fmla="*/ 1900862 h 4730345"/>
              <a:gd name="connsiteX44" fmla="*/ 117443 w 2181597"/>
              <a:gd name="connsiteY44" fmla="*/ 1989801 h 4730345"/>
              <a:gd name="connsiteX0" fmla="*/ 117443 w 2186643"/>
              <a:gd name="connsiteY0" fmla="*/ 1989801 h 4730345"/>
              <a:gd name="connsiteX1" fmla="*/ 100021 w 2186643"/>
              <a:gd name="connsiteY1" fmla="*/ 1782108 h 4730345"/>
              <a:gd name="connsiteX2" fmla="*/ 147523 w 2186643"/>
              <a:gd name="connsiteY2" fmla="*/ 915209 h 4730345"/>
              <a:gd name="connsiteX3" fmla="*/ 64395 w 2186643"/>
              <a:gd name="connsiteY3" fmla="*/ 897396 h 4730345"/>
              <a:gd name="connsiteX4" fmla="*/ 64856 w 2186643"/>
              <a:gd name="connsiteY4" fmla="*/ 656768 h 4730345"/>
              <a:gd name="connsiteX5" fmla="*/ 115977 w 2186643"/>
              <a:gd name="connsiteY5" fmla="*/ 270194 h 4730345"/>
              <a:gd name="connsiteX6" fmla="*/ 633180 w 2186643"/>
              <a:gd name="connsiteY6" fmla="*/ 543328 h 4730345"/>
              <a:gd name="connsiteX7" fmla="*/ 1055600 w 2186643"/>
              <a:gd name="connsiteY7" fmla="*/ 0 h 4730345"/>
              <a:gd name="connsiteX8" fmla="*/ 1478020 w 2186643"/>
              <a:gd name="connsiteY8" fmla="*/ 543328 h 4730345"/>
              <a:gd name="connsiteX9" fmla="*/ 2155539 w 2186643"/>
              <a:gd name="connsiteY9" fmla="*/ 543327 h 4730345"/>
              <a:gd name="connsiteX10" fmla="*/ 2068988 w 2186643"/>
              <a:gd name="connsiteY10" fmla="*/ 2894227 h 4730345"/>
              <a:gd name="connsiteX11" fmla="*/ 2049449 w 2186643"/>
              <a:gd name="connsiteY11" fmla="*/ 3331888 h 4730345"/>
              <a:gd name="connsiteX12" fmla="*/ 2014280 w 2186643"/>
              <a:gd name="connsiteY12" fmla="*/ 3421765 h 4730345"/>
              <a:gd name="connsiteX13" fmla="*/ 2057266 w 2186643"/>
              <a:gd name="connsiteY13" fmla="*/ 3507734 h 4730345"/>
              <a:gd name="connsiteX14" fmla="*/ 2022097 w 2186643"/>
              <a:gd name="connsiteY14" fmla="*/ 3597611 h 4730345"/>
              <a:gd name="connsiteX15" fmla="*/ 2022097 w 2186643"/>
              <a:gd name="connsiteY15" fmla="*/ 3894596 h 4730345"/>
              <a:gd name="connsiteX16" fmla="*/ 1959573 w 2186643"/>
              <a:gd name="connsiteY16" fmla="*/ 3597611 h 4730345"/>
              <a:gd name="connsiteX17" fmla="*/ 1873604 w 2186643"/>
              <a:gd name="connsiteY17" fmla="*/ 3660134 h 4730345"/>
              <a:gd name="connsiteX18" fmla="*/ 1869697 w 2186643"/>
              <a:gd name="connsiteY18" fmla="*/ 4086073 h 4730345"/>
              <a:gd name="connsiteX19" fmla="*/ 1818898 w 2186643"/>
              <a:gd name="connsiteY19" fmla="*/ 3972750 h 4730345"/>
              <a:gd name="connsiteX20" fmla="*/ 1818898 w 2186643"/>
              <a:gd name="connsiteY20" fmla="*/ 4312719 h 4730345"/>
              <a:gd name="connsiteX21" fmla="*/ 1752468 w 2186643"/>
              <a:gd name="connsiteY21" fmla="*/ 3863335 h 4730345"/>
              <a:gd name="connsiteX22" fmla="*/ 1607883 w 2186643"/>
              <a:gd name="connsiteY22" fmla="*/ 3269366 h 4730345"/>
              <a:gd name="connsiteX23" fmla="*/ 1768099 w 2186643"/>
              <a:gd name="connsiteY23" fmla="*/ 4668319 h 4730345"/>
              <a:gd name="connsiteX24" fmla="*/ 1420315 w 2186643"/>
              <a:gd name="connsiteY24" fmla="*/ 3519458 h 4730345"/>
              <a:gd name="connsiteX25" fmla="*/ 1412500 w 2186643"/>
              <a:gd name="connsiteY25" fmla="*/ 4265827 h 4730345"/>
              <a:gd name="connsiteX26" fmla="*/ 1342161 w 2186643"/>
              <a:gd name="connsiteY26" fmla="*/ 4015734 h 4730345"/>
              <a:gd name="connsiteX27" fmla="*/ 1342160 w 2186643"/>
              <a:gd name="connsiteY27" fmla="*/ 4429950 h 4730345"/>
              <a:gd name="connsiteX28" fmla="*/ 1181946 w 2186643"/>
              <a:gd name="connsiteY28" fmla="*/ 4132965 h 4730345"/>
              <a:gd name="connsiteX29" fmla="*/ 1045176 w 2186643"/>
              <a:gd name="connsiteY29" fmla="*/ 3824258 h 4730345"/>
              <a:gd name="connsiteX30" fmla="*/ 982653 w 2186643"/>
              <a:gd name="connsiteY30" fmla="*/ 3871150 h 4730345"/>
              <a:gd name="connsiteX31" fmla="*/ 978746 w 2186643"/>
              <a:gd name="connsiteY31" fmla="*/ 3968841 h 4730345"/>
              <a:gd name="connsiteX32" fmla="*/ 897548 w 2186643"/>
              <a:gd name="connsiteY32" fmla="*/ 3954987 h 4730345"/>
              <a:gd name="connsiteX33" fmla="*/ 836293 w 2186643"/>
              <a:gd name="connsiteY33" fmla="*/ 3800913 h 4730345"/>
              <a:gd name="connsiteX34" fmla="*/ 770978 w 2186643"/>
              <a:gd name="connsiteY34" fmla="*/ 4186861 h 4730345"/>
              <a:gd name="connsiteX35" fmla="*/ 687851 w 2186643"/>
              <a:gd name="connsiteY35" fmla="*/ 3854353 h 4730345"/>
              <a:gd name="connsiteX36" fmla="*/ 616599 w 2186643"/>
              <a:gd name="connsiteY36" fmla="*/ 4234363 h 4730345"/>
              <a:gd name="connsiteX37" fmla="*/ 449113 w 2186643"/>
              <a:gd name="connsiteY37" fmla="*/ 4124363 h 4730345"/>
              <a:gd name="connsiteX38" fmla="*/ 271836 w 2186643"/>
              <a:gd name="connsiteY38" fmla="*/ 2666694 h 4730345"/>
              <a:gd name="connsiteX39" fmla="*/ 296738 w 2186643"/>
              <a:gd name="connsiteY39" fmla="*/ 3858868 h 4730345"/>
              <a:gd name="connsiteX40" fmla="*/ 199413 w 2186643"/>
              <a:gd name="connsiteY40" fmla="*/ 2499770 h 4730345"/>
              <a:gd name="connsiteX41" fmla="*/ 141200 w 2186643"/>
              <a:gd name="connsiteY41" fmla="*/ 2792010 h 4730345"/>
              <a:gd name="connsiteX42" fmla="*/ 77048 w 2186643"/>
              <a:gd name="connsiteY42" fmla="*/ 2452269 h 4730345"/>
              <a:gd name="connsiteX43" fmla="*/ 21288 w 2186643"/>
              <a:gd name="connsiteY43" fmla="*/ 2659461 h 4730345"/>
              <a:gd name="connsiteX44" fmla="*/ 52521 w 2186643"/>
              <a:gd name="connsiteY44" fmla="*/ 1900862 h 4730345"/>
              <a:gd name="connsiteX45" fmla="*/ 117443 w 2186643"/>
              <a:gd name="connsiteY45" fmla="*/ 1989801 h 4730345"/>
              <a:gd name="connsiteX0" fmla="*/ 117443 w 2186643"/>
              <a:gd name="connsiteY0" fmla="*/ 1989801 h 4730345"/>
              <a:gd name="connsiteX1" fmla="*/ 100021 w 2186643"/>
              <a:gd name="connsiteY1" fmla="*/ 1782108 h 4730345"/>
              <a:gd name="connsiteX2" fmla="*/ 147523 w 2186643"/>
              <a:gd name="connsiteY2" fmla="*/ 915209 h 4730345"/>
              <a:gd name="connsiteX3" fmla="*/ 64395 w 2186643"/>
              <a:gd name="connsiteY3" fmla="*/ 897396 h 4730345"/>
              <a:gd name="connsiteX4" fmla="*/ 64856 w 2186643"/>
              <a:gd name="connsiteY4" fmla="*/ 656768 h 4730345"/>
              <a:gd name="connsiteX5" fmla="*/ 115977 w 2186643"/>
              <a:gd name="connsiteY5" fmla="*/ 270194 h 4730345"/>
              <a:gd name="connsiteX6" fmla="*/ 633180 w 2186643"/>
              <a:gd name="connsiteY6" fmla="*/ 543328 h 4730345"/>
              <a:gd name="connsiteX7" fmla="*/ 1055600 w 2186643"/>
              <a:gd name="connsiteY7" fmla="*/ 0 h 4730345"/>
              <a:gd name="connsiteX8" fmla="*/ 1478020 w 2186643"/>
              <a:gd name="connsiteY8" fmla="*/ 543328 h 4730345"/>
              <a:gd name="connsiteX9" fmla="*/ 2155539 w 2186643"/>
              <a:gd name="connsiteY9" fmla="*/ 543327 h 4730345"/>
              <a:gd name="connsiteX10" fmla="*/ 2068988 w 2186643"/>
              <a:gd name="connsiteY10" fmla="*/ 2894227 h 4730345"/>
              <a:gd name="connsiteX11" fmla="*/ 2049449 w 2186643"/>
              <a:gd name="connsiteY11" fmla="*/ 3331888 h 4730345"/>
              <a:gd name="connsiteX12" fmla="*/ 2014280 w 2186643"/>
              <a:gd name="connsiteY12" fmla="*/ 3421765 h 4730345"/>
              <a:gd name="connsiteX13" fmla="*/ 2057266 w 2186643"/>
              <a:gd name="connsiteY13" fmla="*/ 3507734 h 4730345"/>
              <a:gd name="connsiteX14" fmla="*/ 2022097 w 2186643"/>
              <a:gd name="connsiteY14" fmla="*/ 3597611 h 4730345"/>
              <a:gd name="connsiteX15" fmla="*/ 2022097 w 2186643"/>
              <a:gd name="connsiteY15" fmla="*/ 3894596 h 4730345"/>
              <a:gd name="connsiteX16" fmla="*/ 1959573 w 2186643"/>
              <a:gd name="connsiteY16" fmla="*/ 3597611 h 4730345"/>
              <a:gd name="connsiteX17" fmla="*/ 1873604 w 2186643"/>
              <a:gd name="connsiteY17" fmla="*/ 3660134 h 4730345"/>
              <a:gd name="connsiteX18" fmla="*/ 1869697 w 2186643"/>
              <a:gd name="connsiteY18" fmla="*/ 4086073 h 4730345"/>
              <a:gd name="connsiteX19" fmla="*/ 1818898 w 2186643"/>
              <a:gd name="connsiteY19" fmla="*/ 3972750 h 4730345"/>
              <a:gd name="connsiteX20" fmla="*/ 1818898 w 2186643"/>
              <a:gd name="connsiteY20" fmla="*/ 4312719 h 4730345"/>
              <a:gd name="connsiteX21" fmla="*/ 1752468 w 2186643"/>
              <a:gd name="connsiteY21" fmla="*/ 3863335 h 4730345"/>
              <a:gd name="connsiteX22" fmla="*/ 1607883 w 2186643"/>
              <a:gd name="connsiteY22" fmla="*/ 3269366 h 4730345"/>
              <a:gd name="connsiteX23" fmla="*/ 1768099 w 2186643"/>
              <a:gd name="connsiteY23" fmla="*/ 4668319 h 4730345"/>
              <a:gd name="connsiteX24" fmla="*/ 1420315 w 2186643"/>
              <a:gd name="connsiteY24" fmla="*/ 3519458 h 4730345"/>
              <a:gd name="connsiteX25" fmla="*/ 1412500 w 2186643"/>
              <a:gd name="connsiteY25" fmla="*/ 4265827 h 4730345"/>
              <a:gd name="connsiteX26" fmla="*/ 1342161 w 2186643"/>
              <a:gd name="connsiteY26" fmla="*/ 4015734 h 4730345"/>
              <a:gd name="connsiteX27" fmla="*/ 1342160 w 2186643"/>
              <a:gd name="connsiteY27" fmla="*/ 4429950 h 4730345"/>
              <a:gd name="connsiteX28" fmla="*/ 1181946 w 2186643"/>
              <a:gd name="connsiteY28" fmla="*/ 4132965 h 4730345"/>
              <a:gd name="connsiteX29" fmla="*/ 1045176 w 2186643"/>
              <a:gd name="connsiteY29" fmla="*/ 3824258 h 4730345"/>
              <a:gd name="connsiteX30" fmla="*/ 982653 w 2186643"/>
              <a:gd name="connsiteY30" fmla="*/ 3871150 h 4730345"/>
              <a:gd name="connsiteX31" fmla="*/ 978746 w 2186643"/>
              <a:gd name="connsiteY31" fmla="*/ 3968841 h 4730345"/>
              <a:gd name="connsiteX32" fmla="*/ 897548 w 2186643"/>
              <a:gd name="connsiteY32" fmla="*/ 3954987 h 4730345"/>
              <a:gd name="connsiteX33" fmla="*/ 836293 w 2186643"/>
              <a:gd name="connsiteY33" fmla="*/ 3800913 h 4730345"/>
              <a:gd name="connsiteX34" fmla="*/ 770978 w 2186643"/>
              <a:gd name="connsiteY34" fmla="*/ 4186861 h 4730345"/>
              <a:gd name="connsiteX35" fmla="*/ 687851 w 2186643"/>
              <a:gd name="connsiteY35" fmla="*/ 3854353 h 4730345"/>
              <a:gd name="connsiteX36" fmla="*/ 616599 w 2186643"/>
              <a:gd name="connsiteY36" fmla="*/ 4234363 h 4730345"/>
              <a:gd name="connsiteX37" fmla="*/ 449113 w 2186643"/>
              <a:gd name="connsiteY37" fmla="*/ 4124363 h 4730345"/>
              <a:gd name="connsiteX38" fmla="*/ 271836 w 2186643"/>
              <a:gd name="connsiteY38" fmla="*/ 2666694 h 4730345"/>
              <a:gd name="connsiteX39" fmla="*/ 296738 w 2186643"/>
              <a:gd name="connsiteY39" fmla="*/ 3858868 h 4730345"/>
              <a:gd name="connsiteX40" fmla="*/ 199413 w 2186643"/>
              <a:gd name="connsiteY40" fmla="*/ 2499770 h 4730345"/>
              <a:gd name="connsiteX41" fmla="*/ 141200 w 2186643"/>
              <a:gd name="connsiteY41" fmla="*/ 2792010 h 4730345"/>
              <a:gd name="connsiteX42" fmla="*/ 77048 w 2186643"/>
              <a:gd name="connsiteY42" fmla="*/ 2452269 h 4730345"/>
              <a:gd name="connsiteX43" fmla="*/ 21288 w 2186643"/>
              <a:gd name="connsiteY43" fmla="*/ 2659461 h 4730345"/>
              <a:gd name="connsiteX44" fmla="*/ 52521 w 2186643"/>
              <a:gd name="connsiteY44" fmla="*/ 1900862 h 4730345"/>
              <a:gd name="connsiteX45" fmla="*/ 117443 w 2186643"/>
              <a:gd name="connsiteY45" fmla="*/ 1989801 h 4730345"/>
              <a:gd name="connsiteX0" fmla="*/ 117443 w 2197204"/>
              <a:gd name="connsiteY0" fmla="*/ 1989801 h 4730345"/>
              <a:gd name="connsiteX1" fmla="*/ 100021 w 2197204"/>
              <a:gd name="connsiteY1" fmla="*/ 1782108 h 4730345"/>
              <a:gd name="connsiteX2" fmla="*/ 147523 w 2197204"/>
              <a:gd name="connsiteY2" fmla="*/ 915209 h 4730345"/>
              <a:gd name="connsiteX3" fmla="*/ 64395 w 2197204"/>
              <a:gd name="connsiteY3" fmla="*/ 897396 h 4730345"/>
              <a:gd name="connsiteX4" fmla="*/ 64856 w 2197204"/>
              <a:gd name="connsiteY4" fmla="*/ 656768 h 4730345"/>
              <a:gd name="connsiteX5" fmla="*/ 115977 w 2197204"/>
              <a:gd name="connsiteY5" fmla="*/ 270194 h 4730345"/>
              <a:gd name="connsiteX6" fmla="*/ 633180 w 2197204"/>
              <a:gd name="connsiteY6" fmla="*/ 543328 h 4730345"/>
              <a:gd name="connsiteX7" fmla="*/ 1055600 w 2197204"/>
              <a:gd name="connsiteY7" fmla="*/ 0 h 4730345"/>
              <a:gd name="connsiteX8" fmla="*/ 1478020 w 2197204"/>
              <a:gd name="connsiteY8" fmla="*/ 543328 h 4730345"/>
              <a:gd name="connsiteX9" fmla="*/ 2155539 w 2197204"/>
              <a:gd name="connsiteY9" fmla="*/ 543327 h 4730345"/>
              <a:gd name="connsiteX10" fmla="*/ 2068988 w 2197204"/>
              <a:gd name="connsiteY10" fmla="*/ 2894227 h 4730345"/>
              <a:gd name="connsiteX11" fmla="*/ 2049449 w 2197204"/>
              <a:gd name="connsiteY11" fmla="*/ 3331888 h 4730345"/>
              <a:gd name="connsiteX12" fmla="*/ 2014280 w 2197204"/>
              <a:gd name="connsiteY12" fmla="*/ 3421765 h 4730345"/>
              <a:gd name="connsiteX13" fmla="*/ 2057266 w 2197204"/>
              <a:gd name="connsiteY13" fmla="*/ 3507734 h 4730345"/>
              <a:gd name="connsiteX14" fmla="*/ 2022097 w 2197204"/>
              <a:gd name="connsiteY14" fmla="*/ 3597611 h 4730345"/>
              <a:gd name="connsiteX15" fmla="*/ 2022097 w 2197204"/>
              <a:gd name="connsiteY15" fmla="*/ 3894596 h 4730345"/>
              <a:gd name="connsiteX16" fmla="*/ 1959573 w 2197204"/>
              <a:gd name="connsiteY16" fmla="*/ 3597611 h 4730345"/>
              <a:gd name="connsiteX17" fmla="*/ 1873604 w 2197204"/>
              <a:gd name="connsiteY17" fmla="*/ 3660134 h 4730345"/>
              <a:gd name="connsiteX18" fmla="*/ 1869697 w 2197204"/>
              <a:gd name="connsiteY18" fmla="*/ 4086073 h 4730345"/>
              <a:gd name="connsiteX19" fmla="*/ 1818898 w 2197204"/>
              <a:gd name="connsiteY19" fmla="*/ 3972750 h 4730345"/>
              <a:gd name="connsiteX20" fmla="*/ 1818898 w 2197204"/>
              <a:gd name="connsiteY20" fmla="*/ 4312719 h 4730345"/>
              <a:gd name="connsiteX21" fmla="*/ 1752468 w 2197204"/>
              <a:gd name="connsiteY21" fmla="*/ 3863335 h 4730345"/>
              <a:gd name="connsiteX22" fmla="*/ 1607883 w 2197204"/>
              <a:gd name="connsiteY22" fmla="*/ 3269366 h 4730345"/>
              <a:gd name="connsiteX23" fmla="*/ 1768099 w 2197204"/>
              <a:gd name="connsiteY23" fmla="*/ 4668319 h 4730345"/>
              <a:gd name="connsiteX24" fmla="*/ 1420315 w 2197204"/>
              <a:gd name="connsiteY24" fmla="*/ 3519458 h 4730345"/>
              <a:gd name="connsiteX25" fmla="*/ 1412500 w 2197204"/>
              <a:gd name="connsiteY25" fmla="*/ 4265827 h 4730345"/>
              <a:gd name="connsiteX26" fmla="*/ 1342161 w 2197204"/>
              <a:gd name="connsiteY26" fmla="*/ 4015734 h 4730345"/>
              <a:gd name="connsiteX27" fmla="*/ 1342160 w 2197204"/>
              <a:gd name="connsiteY27" fmla="*/ 4429950 h 4730345"/>
              <a:gd name="connsiteX28" fmla="*/ 1181946 w 2197204"/>
              <a:gd name="connsiteY28" fmla="*/ 4132965 h 4730345"/>
              <a:gd name="connsiteX29" fmla="*/ 1045176 w 2197204"/>
              <a:gd name="connsiteY29" fmla="*/ 3824258 h 4730345"/>
              <a:gd name="connsiteX30" fmla="*/ 982653 w 2197204"/>
              <a:gd name="connsiteY30" fmla="*/ 3871150 h 4730345"/>
              <a:gd name="connsiteX31" fmla="*/ 978746 w 2197204"/>
              <a:gd name="connsiteY31" fmla="*/ 3968841 h 4730345"/>
              <a:gd name="connsiteX32" fmla="*/ 897548 w 2197204"/>
              <a:gd name="connsiteY32" fmla="*/ 3954987 h 4730345"/>
              <a:gd name="connsiteX33" fmla="*/ 836293 w 2197204"/>
              <a:gd name="connsiteY33" fmla="*/ 3800913 h 4730345"/>
              <a:gd name="connsiteX34" fmla="*/ 770978 w 2197204"/>
              <a:gd name="connsiteY34" fmla="*/ 4186861 h 4730345"/>
              <a:gd name="connsiteX35" fmla="*/ 687851 w 2197204"/>
              <a:gd name="connsiteY35" fmla="*/ 3854353 h 4730345"/>
              <a:gd name="connsiteX36" fmla="*/ 616599 w 2197204"/>
              <a:gd name="connsiteY36" fmla="*/ 4234363 h 4730345"/>
              <a:gd name="connsiteX37" fmla="*/ 449113 w 2197204"/>
              <a:gd name="connsiteY37" fmla="*/ 4124363 h 4730345"/>
              <a:gd name="connsiteX38" fmla="*/ 271836 w 2197204"/>
              <a:gd name="connsiteY38" fmla="*/ 2666694 h 4730345"/>
              <a:gd name="connsiteX39" fmla="*/ 296738 w 2197204"/>
              <a:gd name="connsiteY39" fmla="*/ 3858868 h 4730345"/>
              <a:gd name="connsiteX40" fmla="*/ 199413 w 2197204"/>
              <a:gd name="connsiteY40" fmla="*/ 2499770 h 4730345"/>
              <a:gd name="connsiteX41" fmla="*/ 141200 w 2197204"/>
              <a:gd name="connsiteY41" fmla="*/ 2792010 h 4730345"/>
              <a:gd name="connsiteX42" fmla="*/ 77048 w 2197204"/>
              <a:gd name="connsiteY42" fmla="*/ 2452269 h 4730345"/>
              <a:gd name="connsiteX43" fmla="*/ 21288 w 2197204"/>
              <a:gd name="connsiteY43" fmla="*/ 2659461 h 4730345"/>
              <a:gd name="connsiteX44" fmla="*/ 52521 w 2197204"/>
              <a:gd name="connsiteY44" fmla="*/ 1900862 h 4730345"/>
              <a:gd name="connsiteX45" fmla="*/ 117443 w 2197204"/>
              <a:gd name="connsiteY45" fmla="*/ 1989801 h 4730345"/>
              <a:gd name="connsiteX0" fmla="*/ 117443 w 2198399"/>
              <a:gd name="connsiteY0" fmla="*/ 1989801 h 4730345"/>
              <a:gd name="connsiteX1" fmla="*/ 100021 w 2198399"/>
              <a:gd name="connsiteY1" fmla="*/ 1782108 h 4730345"/>
              <a:gd name="connsiteX2" fmla="*/ 147523 w 2198399"/>
              <a:gd name="connsiteY2" fmla="*/ 915209 h 4730345"/>
              <a:gd name="connsiteX3" fmla="*/ 64395 w 2198399"/>
              <a:gd name="connsiteY3" fmla="*/ 897396 h 4730345"/>
              <a:gd name="connsiteX4" fmla="*/ 64856 w 2198399"/>
              <a:gd name="connsiteY4" fmla="*/ 656768 h 4730345"/>
              <a:gd name="connsiteX5" fmla="*/ 115977 w 2198399"/>
              <a:gd name="connsiteY5" fmla="*/ 270194 h 4730345"/>
              <a:gd name="connsiteX6" fmla="*/ 633180 w 2198399"/>
              <a:gd name="connsiteY6" fmla="*/ 543328 h 4730345"/>
              <a:gd name="connsiteX7" fmla="*/ 1055600 w 2198399"/>
              <a:gd name="connsiteY7" fmla="*/ 0 h 4730345"/>
              <a:gd name="connsiteX8" fmla="*/ 1478020 w 2198399"/>
              <a:gd name="connsiteY8" fmla="*/ 543328 h 4730345"/>
              <a:gd name="connsiteX9" fmla="*/ 2155539 w 2198399"/>
              <a:gd name="connsiteY9" fmla="*/ 543327 h 4730345"/>
              <a:gd name="connsiteX10" fmla="*/ 2115879 w 2198399"/>
              <a:gd name="connsiteY10" fmla="*/ 2483919 h 4730345"/>
              <a:gd name="connsiteX11" fmla="*/ 2068988 w 2198399"/>
              <a:gd name="connsiteY11" fmla="*/ 2894227 h 4730345"/>
              <a:gd name="connsiteX12" fmla="*/ 2049449 w 2198399"/>
              <a:gd name="connsiteY12" fmla="*/ 3331888 h 4730345"/>
              <a:gd name="connsiteX13" fmla="*/ 2014280 w 2198399"/>
              <a:gd name="connsiteY13" fmla="*/ 3421765 h 4730345"/>
              <a:gd name="connsiteX14" fmla="*/ 2057266 w 2198399"/>
              <a:gd name="connsiteY14" fmla="*/ 3507734 h 4730345"/>
              <a:gd name="connsiteX15" fmla="*/ 2022097 w 2198399"/>
              <a:gd name="connsiteY15" fmla="*/ 3597611 h 4730345"/>
              <a:gd name="connsiteX16" fmla="*/ 2022097 w 2198399"/>
              <a:gd name="connsiteY16" fmla="*/ 3894596 h 4730345"/>
              <a:gd name="connsiteX17" fmla="*/ 1959573 w 2198399"/>
              <a:gd name="connsiteY17" fmla="*/ 3597611 h 4730345"/>
              <a:gd name="connsiteX18" fmla="*/ 1873604 w 2198399"/>
              <a:gd name="connsiteY18" fmla="*/ 3660134 h 4730345"/>
              <a:gd name="connsiteX19" fmla="*/ 1869697 w 2198399"/>
              <a:gd name="connsiteY19" fmla="*/ 4086073 h 4730345"/>
              <a:gd name="connsiteX20" fmla="*/ 1818898 w 2198399"/>
              <a:gd name="connsiteY20" fmla="*/ 3972750 h 4730345"/>
              <a:gd name="connsiteX21" fmla="*/ 1818898 w 2198399"/>
              <a:gd name="connsiteY21" fmla="*/ 4312719 h 4730345"/>
              <a:gd name="connsiteX22" fmla="*/ 1752468 w 2198399"/>
              <a:gd name="connsiteY22" fmla="*/ 3863335 h 4730345"/>
              <a:gd name="connsiteX23" fmla="*/ 1607883 w 2198399"/>
              <a:gd name="connsiteY23" fmla="*/ 3269366 h 4730345"/>
              <a:gd name="connsiteX24" fmla="*/ 1768099 w 2198399"/>
              <a:gd name="connsiteY24" fmla="*/ 4668319 h 4730345"/>
              <a:gd name="connsiteX25" fmla="*/ 1420315 w 2198399"/>
              <a:gd name="connsiteY25" fmla="*/ 3519458 h 4730345"/>
              <a:gd name="connsiteX26" fmla="*/ 1412500 w 2198399"/>
              <a:gd name="connsiteY26" fmla="*/ 4265827 h 4730345"/>
              <a:gd name="connsiteX27" fmla="*/ 1342161 w 2198399"/>
              <a:gd name="connsiteY27" fmla="*/ 4015734 h 4730345"/>
              <a:gd name="connsiteX28" fmla="*/ 1342160 w 2198399"/>
              <a:gd name="connsiteY28" fmla="*/ 4429950 h 4730345"/>
              <a:gd name="connsiteX29" fmla="*/ 1181946 w 2198399"/>
              <a:gd name="connsiteY29" fmla="*/ 4132965 h 4730345"/>
              <a:gd name="connsiteX30" fmla="*/ 1045176 w 2198399"/>
              <a:gd name="connsiteY30" fmla="*/ 3824258 h 4730345"/>
              <a:gd name="connsiteX31" fmla="*/ 982653 w 2198399"/>
              <a:gd name="connsiteY31" fmla="*/ 3871150 h 4730345"/>
              <a:gd name="connsiteX32" fmla="*/ 978746 w 2198399"/>
              <a:gd name="connsiteY32" fmla="*/ 3968841 h 4730345"/>
              <a:gd name="connsiteX33" fmla="*/ 897548 w 2198399"/>
              <a:gd name="connsiteY33" fmla="*/ 3954987 h 4730345"/>
              <a:gd name="connsiteX34" fmla="*/ 836293 w 2198399"/>
              <a:gd name="connsiteY34" fmla="*/ 3800913 h 4730345"/>
              <a:gd name="connsiteX35" fmla="*/ 770978 w 2198399"/>
              <a:gd name="connsiteY35" fmla="*/ 4186861 h 4730345"/>
              <a:gd name="connsiteX36" fmla="*/ 687851 w 2198399"/>
              <a:gd name="connsiteY36" fmla="*/ 3854353 h 4730345"/>
              <a:gd name="connsiteX37" fmla="*/ 616599 w 2198399"/>
              <a:gd name="connsiteY37" fmla="*/ 4234363 h 4730345"/>
              <a:gd name="connsiteX38" fmla="*/ 449113 w 2198399"/>
              <a:gd name="connsiteY38" fmla="*/ 4124363 h 4730345"/>
              <a:gd name="connsiteX39" fmla="*/ 271836 w 2198399"/>
              <a:gd name="connsiteY39" fmla="*/ 2666694 h 4730345"/>
              <a:gd name="connsiteX40" fmla="*/ 296738 w 2198399"/>
              <a:gd name="connsiteY40" fmla="*/ 3858868 h 4730345"/>
              <a:gd name="connsiteX41" fmla="*/ 199413 w 2198399"/>
              <a:gd name="connsiteY41" fmla="*/ 2499770 h 4730345"/>
              <a:gd name="connsiteX42" fmla="*/ 141200 w 2198399"/>
              <a:gd name="connsiteY42" fmla="*/ 2792010 h 4730345"/>
              <a:gd name="connsiteX43" fmla="*/ 77048 w 2198399"/>
              <a:gd name="connsiteY43" fmla="*/ 2452269 h 4730345"/>
              <a:gd name="connsiteX44" fmla="*/ 21288 w 2198399"/>
              <a:gd name="connsiteY44" fmla="*/ 2659461 h 4730345"/>
              <a:gd name="connsiteX45" fmla="*/ 52521 w 2198399"/>
              <a:gd name="connsiteY45" fmla="*/ 1900862 h 4730345"/>
              <a:gd name="connsiteX46" fmla="*/ 117443 w 2198399"/>
              <a:gd name="connsiteY46" fmla="*/ 1989801 h 4730345"/>
              <a:gd name="connsiteX0" fmla="*/ 117443 w 2198399"/>
              <a:gd name="connsiteY0" fmla="*/ 1989801 h 4730345"/>
              <a:gd name="connsiteX1" fmla="*/ 100021 w 2198399"/>
              <a:gd name="connsiteY1" fmla="*/ 1782108 h 4730345"/>
              <a:gd name="connsiteX2" fmla="*/ 147523 w 2198399"/>
              <a:gd name="connsiteY2" fmla="*/ 915209 h 4730345"/>
              <a:gd name="connsiteX3" fmla="*/ 64395 w 2198399"/>
              <a:gd name="connsiteY3" fmla="*/ 897396 h 4730345"/>
              <a:gd name="connsiteX4" fmla="*/ 64856 w 2198399"/>
              <a:gd name="connsiteY4" fmla="*/ 656768 h 4730345"/>
              <a:gd name="connsiteX5" fmla="*/ 115977 w 2198399"/>
              <a:gd name="connsiteY5" fmla="*/ 270194 h 4730345"/>
              <a:gd name="connsiteX6" fmla="*/ 633180 w 2198399"/>
              <a:gd name="connsiteY6" fmla="*/ 543328 h 4730345"/>
              <a:gd name="connsiteX7" fmla="*/ 1055600 w 2198399"/>
              <a:gd name="connsiteY7" fmla="*/ 0 h 4730345"/>
              <a:gd name="connsiteX8" fmla="*/ 1478020 w 2198399"/>
              <a:gd name="connsiteY8" fmla="*/ 543328 h 4730345"/>
              <a:gd name="connsiteX9" fmla="*/ 2155539 w 2198399"/>
              <a:gd name="connsiteY9" fmla="*/ 543327 h 4730345"/>
              <a:gd name="connsiteX10" fmla="*/ 2115879 w 2198399"/>
              <a:gd name="connsiteY10" fmla="*/ 2483919 h 4730345"/>
              <a:gd name="connsiteX11" fmla="*/ 2068988 w 2198399"/>
              <a:gd name="connsiteY11" fmla="*/ 2894227 h 4730345"/>
              <a:gd name="connsiteX12" fmla="*/ 2049449 w 2198399"/>
              <a:gd name="connsiteY12" fmla="*/ 3331888 h 4730345"/>
              <a:gd name="connsiteX13" fmla="*/ 2014280 w 2198399"/>
              <a:gd name="connsiteY13" fmla="*/ 3421765 h 4730345"/>
              <a:gd name="connsiteX14" fmla="*/ 2057266 w 2198399"/>
              <a:gd name="connsiteY14" fmla="*/ 3507734 h 4730345"/>
              <a:gd name="connsiteX15" fmla="*/ 2022097 w 2198399"/>
              <a:gd name="connsiteY15" fmla="*/ 3597611 h 4730345"/>
              <a:gd name="connsiteX16" fmla="*/ 2022097 w 2198399"/>
              <a:gd name="connsiteY16" fmla="*/ 3894596 h 4730345"/>
              <a:gd name="connsiteX17" fmla="*/ 1959573 w 2198399"/>
              <a:gd name="connsiteY17" fmla="*/ 3597611 h 4730345"/>
              <a:gd name="connsiteX18" fmla="*/ 1873604 w 2198399"/>
              <a:gd name="connsiteY18" fmla="*/ 3660134 h 4730345"/>
              <a:gd name="connsiteX19" fmla="*/ 1869697 w 2198399"/>
              <a:gd name="connsiteY19" fmla="*/ 4086073 h 4730345"/>
              <a:gd name="connsiteX20" fmla="*/ 1818898 w 2198399"/>
              <a:gd name="connsiteY20" fmla="*/ 3972750 h 4730345"/>
              <a:gd name="connsiteX21" fmla="*/ 1818898 w 2198399"/>
              <a:gd name="connsiteY21" fmla="*/ 4312719 h 4730345"/>
              <a:gd name="connsiteX22" fmla="*/ 1752468 w 2198399"/>
              <a:gd name="connsiteY22" fmla="*/ 3863335 h 4730345"/>
              <a:gd name="connsiteX23" fmla="*/ 1607883 w 2198399"/>
              <a:gd name="connsiteY23" fmla="*/ 3269366 h 4730345"/>
              <a:gd name="connsiteX24" fmla="*/ 1768099 w 2198399"/>
              <a:gd name="connsiteY24" fmla="*/ 4668319 h 4730345"/>
              <a:gd name="connsiteX25" fmla="*/ 1420315 w 2198399"/>
              <a:gd name="connsiteY25" fmla="*/ 3519458 h 4730345"/>
              <a:gd name="connsiteX26" fmla="*/ 1412500 w 2198399"/>
              <a:gd name="connsiteY26" fmla="*/ 4265827 h 4730345"/>
              <a:gd name="connsiteX27" fmla="*/ 1342161 w 2198399"/>
              <a:gd name="connsiteY27" fmla="*/ 4015734 h 4730345"/>
              <a:gd name="connsiteX28" fmla="*/ 1342160 w 2198399"/>
              <a:gd name="connsiteY28" fmla="*/ 4429950 h 4730345"/>
              <a:gd name="connsiteX29" fmla="*/ 1181946 w 2198399"/>
              <a:gd name="connsiteY29" fmla="*/ 4132965 h 4730345"/>
              <a:gd name="connsiteX30" fmla="*/ 1045176 w 2198399"/>
              <a:gd name="connsiteY30" fmla="*/ 3824258 h 4730345"/>
              <a:gd name="connsiteX31" fmla="*/ 982653 w 2198399"/>
              <a:gd name="connsiteY31" fmla="*/ 3871150 h 4730345"/>
              <a:gd name="connsiteX32" fmla="*/ 978746 w 2198399"/>
              <a:gd name="connsiteY32" fmla="*/ 3968841 h 4730345"/>
              <a:gd name="connsiteX33" fmla="*/ 897548 w 2198399"/>
              <a:gd name="connsiteY33" fmla="*/ 3954987 h 4730345"/>
              <a:gd name="connsiteX34" fmla="*/ 836293 w 2198399"/>
              <a:gd name="connsiteY34" fmla="*/ 3800913 h 4730345"/>
              <a:gd name="connsiteX35" fmla="*/ 770978 w 2198399"/>
              <a:gd name="connsiteY35" fmla="*/ 4186861 h 4730345"/>
              <a:gd name="connsiteX36" fmla="*/ 687851 w 2198399"/>
              <a:gd name="connsiteY36" fmla="*/ 3854353 h 4730345"/>
              <a:gd name="connsiteX37" fmla="*/ 616599 w 2198399"/>
              <a:gd name="connsiteY37" fmla="*/ 4234363 h 4730345"/>
              <a:gd name="connsiteX38" fmla="*/ 449113 w 2198399"/>
              <a:gd name="connsiteY38" fmla="*/ 4124363 h 4730345"/>
              <a:gd name="connsiteX39" fmla="*/ 271836 w 2198399"/>
              <a:gd name="connsiteY39" fmla="*/ 2666694 h 4730345"/>
              <a:gd name="connsiteX40" fmla="*/ 296738 w 2198399"/>
              <a:gd name="connsiteY40" fmla="*/ 3858868 h 4730345"/>
              <a:gd name="connsiteX41" fmla="*/ 199413 w 2198399"/>
              <a:gd name="connsiteY41" fmla="*/ 2499770 h 4730345"/>
              <a:gd name="connsiteX42" fmla="*/ 141200 w 2198399"/>
              <a:gd name="connsiteY42" fmla="*/ 2792010 h 4730345"/>
              <a:gd name="connsiteX43" fmla="*/ 77048 w 2198399"/>
              <a:gd name="connsiteY43" fmla="*/ 2452269 h 4730345"/>
              <a:gd name="connsiteX44" fmla="*/ 21288 w 2198399"/>
              <a:gd name="connsiteY44" fmla="*/ 2659461 h 4730345"/>
              <a:gd name="connsiteX45" fmla="*/ 52521 w 2198399"/>
              <a:gd name="connsiteY45" fmla="*/ 1900862 h 4730345"/>
              <a:gd name="connsiteX46" fmla="*/ 117443 w 2198399"/>
              <a:gd name="connsiteY46" fmla="*/ 1989801 h 4730345"/>
              <a:gd name="connsiteX0" fmla="*/ 117443 w 2245861"/>
              <a:gd name="connsiteY0" fmla="*/ 1989801 h 4730345"/>
              <a:gd name="connsiteX1" fmla="*/ 100021 w 2245861"/>
              <a:gd name="connsiteY1" fmla="*/ 1782108 h 4730345"/>
              <a:gd name="connsiteX2" fmla="*/ 147523 w 2245861"/>
              <a:gd name="connsiteY2" fmla="*/ 915209 h 4730345"/>
              <a:gd name="connsiteX3" fmla="*/ 64395 w 2245861"/>
              <a:gd name="connsiteY3" fmla="*/ 897396 h 4730345"/>
              <a:gd name="connsiteX4" fmla="*/ 64856 w 2245861"/>
              <a:gd name="connsiteY4" fmla="*/ 656768 h 4730345"/>
              <a:gd name="connsiteX5" fmla="*/ 115977 w 2245861"/>
              <a:gd name="connsiteY5" fmla="*/ 270194 h 4730345"/>
              <a:gd name="connsiteX6" fmla="*/ 633180 w 2245861"/>
              <a:gd name="connsiteY6" fmla="*/ 543328 h 4730345"/>
              <a:gd name="connsiteX7" fmla="*/ 1055600 w 2245861"/>
              <a:gd name="connsiteY7" fmla="*/ 0 h 4730345"/>
              <a:gd name="connsiteX8" fmla="*/ 1478020 w 2245861"/>
              <a:gd name="connsiteY8" fmla="*/ 543328 h 4730345"/>
              <a:gd name="connsiteX9" fmla="*/ 2155539 w 2245861"/>
              <a:gd name="connsiteY9" fmla="*/ 543327 h 4730345"/>
              <a:gd name="connsiteX10" fmla="*/ 2240925 w 2245861"/>
              <a:gd name="connsiteY10" fmla="*/ 2175211 h 4730345"/>
              <a:gd name="connsiteX11" fmla="*/ 2115879 w 2245861"/>
              <a:gd name="connsiteY11" fmla="*/ 2483919 h 4730345"/>
              <a:gd name="connsiteX12" fmla="*/ 2068988 w 2245861"/>
              <a:gd name="connsiteY12" fmla="*/ 2894227 h 4730345"/>
              <a:gd name="connsiteX13" fmla="*/ 2049449 w 2245861"/>
              <a:gd name="connsiteY13" fmla="*/ 3331888 h 4730345"/>
              <a:gd name="connsiteX14" fmla="*/ 2014280 w 2245861"/>
              <a:gd name="connsiteY14" fmla="*/ 3421765 h 4730345"/>
              <a:gd name="connsiteX15" fmla="*/ 2057266 w 2245861"/>
              <a:gd name="connsiteY15" fmla="*/ 3507734 h 4730345"/>
              <a:gd name="connsiteX16" fmla="*/ 2022097 w 2245861"/>
              <a:gd name="connsiteY16" fmla="*/ 3597611 h 4730345"/>
              <a:gd name="connsiteX17" fmla="*/ 2022097 w 2245861"/>
              <a:gd name="connsiteY17" fmla="*/ 3894596 h 4730345"/>
              <a:gd name="connsiteX18" fmla="*/ 1959573 w 2245861"/>
              <a:gd name="connsiteY18" fmla="*/ 3597611 h 4730345"/>
              <a:gd name="connsiteX19" fmla="*/ 1873604 w 2245861"/>
              <a:gd name="connsiteY19" fmla="*/ 3660134 h 4730345"/>
              <a:gd name="connsiteX20" fmla="*/ 1869697 w 2245861"/>
              <a:gd name="connsiteY20" fmla="*/ 4086073 h 4730345"/>
              <a:gd name="connsiteX21" fmla="*/ 1818898 w 2245861"/>
              <a:gd name="connsiteY21" fmla="*/ 3972750 h 4730345"/>
              <a:gd name="connsiteX22" fmla="*/ 1818898 w 2245861"/>
              <a:gd name="connsiteY22" fmla="*/ 4312719 h 4730345"/>
              <a:gd name="connsiteX23" fmla="*/ 1752468 w 2245861"/>
              <a:gd name="connsiteY23" fmla="*/ 3863335 h 4730345"/>
              <a:gd name="connsiteX24" fmla="*/ 1607883 w 2245861"/>
              <a:gd name="connsiteY24" fmla="*/ 3269366 h 4730345"/>
              <a:gd name="connsiteX25" fmla="*/ 1768099 w 2245861"/>
              <a:gd name="connsiteY25" fmla="*/ 4668319 h 4730345"/>
              <a:gd name="connsiteX26" fmla="*/ 1420315 w 2245861"/>
              <a:gd name="connsiteY26" fmla="*/ 3519458 h 4730345"/>
              <a:gd name="connsiteX27" fmla="*/ 1412500 w 2245861"/>
              <a:gd name="connsiteY27" fmla="*/ 4265827 h 4730345"/>
              <a:gd name="connsiteX28" fmla="*/ 1342161 w 2245861"/>
              <a:gd name="connsiteY28" fmla="*/ 4015734 h 4730345"/>
              <a:gd name="connsiteX29" fmla="*/ 1342160 w 2245861"/>
              <a:gd name="connsiteY29" fmla="*/ 4429950 h 4730345"/>
              <a:gd name="connsiteX30" fmla="*/ 1181946 w 2245861"/>
              <a:gd name="connsiteY30" fmla="*/ 4132965 h 4730345"/>
              <a:gd name="connsiteX31" fmla="*/ 1045176 w 2245861"/>
              <a:gd name="connsiteY31" fmla="*/ 3824258 h 4730345"/>
              <a:gd name="connsiteX32" fmla="*/ 982653 w 2245861"/>
              <a:gd name="connsiteY32" fmla="*/ 3871150 h 4730345"/>
              <a:gd name="connsiteX33" fmla="*/ 978746 w 2245861"/>
              <a:gd name="connsiteY33" fmla="*/ 3968841 h 4730345"/>
              <a:gd name="connsiteX34" fmla="*/ 897548 w 2245861"/>
              <a:gd name="connsiteY34" fmla="*/ 3954987 h 4730345"/>
              <a:gd name="connsiteX35" fmla="*/ 836293 w 2245861"/>
              <a:gd name="connsiteY35" fmla="*/ 3800913 h 4730345"/>
              <a:gd name="connsiteX36" fmla="*/ 770978 w 2245861"/>
              <a:gd name="connsiteY36" fmla="*/ 4186861 h 4730345"/>
              <a:gd name="connsiteX37" fmla="*/ 687851 w 2245861"/>
              <a:gd name="connsiteY37" fmla="*/ 3854353 h 4730345"/>
              <a:gd name="connsiteX38" fmla="*/ 616599 w 2245861"/>
              <a:gd name="connsiteY38" fmla="*/ 4234363 h 4730345"/>
              <a:gd name="connsiteX39" fmla="*/ 449113 w 2245861"/>
              <a:gd name="connsiteY39" fmla="*/ 4124363 h 4730345"/>
              <a:gd name="connsiteX40" fmla="*/ 271836 w 2245861"/>
              <a:gd name="connsiteY40" fmla="*/ 2666694 h 4730345"/>
              <a:gd name="connsiteX41" fmla="*/ 296738 w 2245861"/>
              <a:gd name="connsiteY41" fmla="*/ 3858868 h 4730345"/>
              <a:gd name="connsiteX42" fmla="*/ 199413 w 2245861"/>
              <a:gd name="connsiteY42" fmla="*/ 2499770 h 4730345"/>
              <a:gd name="connsiteX43" fmla="*/ 141200 w 2245861"/>
              <a:gd name="connsiteY43" fmla="*/ 2792010 h 4730345"/>
              <a:gd name="connsiteX44" fmla="*/ 77048 w 2245861"/>
              <a:gd name="connsiteY44" fmla="*/ 2452269 h 4730345"/>
              <a:gd name="connsiteX45" fmla="*/ 21288 w 2245861"/>
              <a:gd name="connsiteY45" fmla="*/ 2659461 h 4730345"/>
              <a:gd name="connsiteX46" fmla="*/ 52521 w 2245861"/>
              <a:gd name="connsiteY46" fmla="*/ 1900862 h 4730345"/>
              <a:gd name="connsiteX47" fmla="*/ 117443 w 2245861"/>
              <a:gd name="connsiteY47" fmla="*/ 1989801 h 4730345"/>
              <a:gd name="connsiteX0" fmla="*/ 117443 w 2269551"/>
              <a:gd name="connsiteY0" fmla="*/ 1989801 h 4730345"/>
              <a:gd name="connsiteX1" fmla="*/ 100021 w 2269551"/>
              <a:gd name="connsiteY1" fmla="*/ 1782108 h 4730345"/>
              <a:gd name="connsiteX2" fmla="*/ 147523 w 2269551"/>
              <a:gd name="connsiteY2" fmla="*/ 915209 h 4730345"/>
              <a:gd name="connsiteX3" fmla="*/ 64395 w 2269551"/>
              <a:gd name="connsiteY3" fmla="*/ 897396 h 4730345"/>
              <a:gd name="connsiteX4" fmla="*/ 64856 w 2269551"/>
              <a:gd name="connsiteY4" fmla="*/ 656768 h 4730345"/>
              <a:gd name="connsiteX5" fmla="*/ 115977 w 2269551"/>
              <a:gd name="connsiteY5" fmla="*/ 270194 h 4730345"/>
              <a:gd name="connsiteX6" fmla="*/ 633180 w 2269551"/>
              <a:gd name="connsiteY6" fmla="*/ 543328 h 4730345"/>
              <a:gd name="connsiteX7" fmla="*/ 1055600 w 2269551"/>
              <a:gd name="connsiteY7" fmla="*/ 0 h 4730345"/>
              <a:gd name="connsiteX8" fmla="*/ 1478020 w 2269551"/>
              <a:gd name="connsiteY8" fmla="*/ 543328 h 4730345"/>
              <a:gd name="connsiteX9" fmla="*/ 2155539 w 2269551"/>
              <a:gd name="connsiteY9" fmla="*/ 543327 h 4730345"/>
              <a:gd name="connsiteX10" fmla="*/ 2264371 w 2269551"/>
              <a:gd name="connsiteY10" fmla="*/ 1514811 h 4730345"/>
              <a:gd name="connsiteX11" fmla="*/ 2240925 w 2269551"/>
              <a:gd name="connsiteY11" fmla="*/ 2175211 h 4730345"/>
              <a:gd name="connsiteX12" fmla="*/ 2115879 w 2269551"/>
              <a:gd name="connsiteY12" fmla="*/ 2483919 h 4730345"/>
              <a:gd name="connsiteX13" fmla="*/ 2068988 w 2269551"/>
              <a:gd name="connsiteY13" fmla="*/ 2894227 h 4730345"/>
              <a:gd name="connsiteX14" fmla="*/ 2049449 w 2269551"/>
              <a:gd name="connsiteY14" fmla="*/ 3331888 h 4730345"/>
              <a:gd name="connsiteX15" fmla="*/ 2014280 w 2269551"/>
              <a:gd name="connsiteY15" fmla="*/ 3421765 h 4730345"/>
              <a:gd name="connsiteX16" fmla="*/ 2057266 w 2269551"/>
              <a:gd name="connsiteY16" fmla="*/ 3507734 h 4730345"/>
              <a:gd name="connsiteX17" fmla="*/ 2022097 w 2269551"/>
              <a:gd name="connsiteY17" fmla="*/ 3597611 h 4730345"/>
              <a:gd name="connsiteX18" fmla="*/ 2022097 w 2269551"/>
              <a:gd name="connsiteY18" fmla="*/ 3894596 h 4730345"/>
              <a:gd name="connsiteX19" fmla="*/ 1959573 w 2269551"/>
              <a:gd name="connsiteY19" fmla="*/ 3597611 h 4730345"/>
              <a:gd name="connsiteX20" fmla="*/ 1873604 w 2269551"/>
              <a:gd name="connsiteY20" fmla="*/ 3660134 h 4730345"/>
              <a:gd name="connsiteX21" fmla="*/ 1869697 w 2269551"/>
              <a:gd name="connsiteY21" fmla="*/ 4086073 h 4730345"/>
              <a:gd name="connsiteX22" fmla="*/ 1818898 w 2269551"/>
              <a:gd name="connsiteY22" fmla="*/ 3972750 h 4730345"/>
              <a:gd name="connsiteX23" fmla="*/ 1818898 w 2269551"/>
              <a:gd name="connsiteY23" fmla="*/ 4312719 h 4730345"/>
              <a:gd name="connsiteX24" fmla="*/ 1752468 w 2269551"/>
              <a:gd name="connsiteY24" fmla="*/ 3863335 h 4730345"/>
              <a:gd name="connsiteX25" fmla="*/ 1607883 w 2269551"/>
              <a:gd name="connsiteY25" fmla="*/ 3269366 h 4730345"/>
              <a:gd name="connsiteX26" fmla="*/ 1768099 w 2269551"/>
              <a:gd name="connsiteY26" fmla="*/ 4668319 h 4730345"/>
              <a:gd name="connsiteX27" fmla="*/ 1420315 w 2269551"/>
              <a:gd name="connsiteY27" fmla="*/ 3519458 h 4730345"/>
              <a:gd name="connsiteX28" fmla="*/ 1412500 w 2269551"/>
              <a:gd name="connsiteY28" fmla="*/ 4265827 h 4730345"/>
              <a:gd name="connsiteX29" fmla="*/ 1342161 w 2269551"/>
              <a:gd name="connsiteY29" fmla="*/ 4015734 h 4730345"/>
              <a:gd name="connsiteX30" fmla="*/ 1342160 w 2269551"/>
              <a:gd name="connsiteY30" fmla="*/ 4429950 h 4730345"/>
              <a:gd name="connsiteX31" fmla="*/ 1181946 w 2269551"/>
              <a:gd name="connsiteY31" fmla="*/ 4132965 h 4730345"/>
              <a:gd name="connsiteX32" fmla="*/ 1045176 w 2269551"/>
              <a:gd name="connsiteY32" fmla="*/ 3824258 h 4730345"/>
              <a:gd name="connsiteX33" fmla="*/ 982653 w 2269551"/>
              <a:gd name="connsiteY33" fmla="*/ 3871150 h 4730345"/>
              <a:gd name="connsiteX34" fmla="*/ 978746 w 2269551"/>
              <a:gd name="connsiteY34" fmla="*/ 3968841 h 4730345"/>
              <a:gd name="connsiteX35" fmla="*/ 897548 w 2269551"/>
              <a:gd name="connsiteY35" fmla="*/ 3954987 h 4730345"/>
              <a:gd name="connsiteX36" fmla="*/ 836293 w 2269551"/>
              <a:gd name="connsiteY36" fmla="*/ 3800913 h 4730345"/>
              <a:gd name="connsiteX37" fmla="*/ 770978 w 2269551"/>
              <a:gd name="connsiteY37" fmla="*/ 4186861 h 4730345"/>
              <a:gd name="connsiteX38" fmla="*/ 687851 w 2269551"/>
              <a:gd name="connsiteY38" fmla="*/ 3854353 h 4730345"/>
              <a:gd name="connsiteX39" fmla="*/ 616599 w 2269551"/>
              <a:gd name="connsiteY39" fmla="*/ 4234363 h 4730345"/>
              <a:gd name="connsiteX40" fmla="*/ 449113 w 2269551"/>
              <a:gd name="connsiteY40" fmla="*/ 4124363 h 4730345"/>
              <a:gd name="connsiteX41" fmla="*/ 271836 w 2269551"/>
              <a:gd name="connsiteY41" fmla="*/ 2666694 h 4730345"/>
              <a:gd name="connsiteX42" fmla="*/ 296738 w 2269551"/>
              <a:gd name="connsiteY42" fmla="*/ 3858868 h 4730345"/>
              <a:gd name="connsiteX43" fmla="*/ 199413 w 2269551"/>
              <a:gd name="connsiteY43" fmla="*/ 2499770 h 4730345"/>
              <a:gd name="connsiteX44" fmla="*/ 141200 w 2269551"/>
              <a:gd name="connsiteY44" fmla="*/ 2792010 h 4730345"/>
              <a:gd name="connsiteX45" fmla="*/ 77048 w 2269551"/>
              <a:gd name="connsiteY45" fmla="*/ 2452269 h 4730345"/>
              <a:gd name="connsiteX46" fmla="*/ 21288 w 2269551"/>
              <a:gd name="connsiteY46" fmla="*/ 2659461 h 4730345"/>
              <a:gd name="connsiteX47" fmla="*/ 52521 w 2269551"/>
              <a:gd name="connsiteY47" fmla="*/ 1900862 h 4730345"/>
              <a:gd name="connsiteX48" fmla="*/ 117443 w 2269551"/>
              <a:gd name="connsiteY48" fmla="*/ 1989801 h 4730345"/>
              <a:gd name="connsiteX0" fmla="*/ 117443 w 2264430"/>
              <a:gd name="connsiteY0" fmla="*/ 1989801 h 4730345"/>
              <a:gd name="connsiteX1" fmla="*/ 100021 w 2264430"/>
              <a:gd name="connsiteY1" fmla="*/ 1782108 h 4730345"/>
              <a:gd name="connsiteX2" fmla="*/ 147523 w 2264430"/>
              <a:gd name="connsiteY2" fmla="*/ 915209 h 4730345"/>
              <a:gd name="connsiteX3" fmla="*/ 64395 w 2264430"/>
              <a:gd name="connsiteY3" fmla="*/ 897396 h 4730345"/>
              <a:gd name="connsiteX4" fmla="*/ 64856 w 2264430"/>
              <a:gd name="connsiteY4" fmla="*/ 656768 h 4730345"/>
              <a:gd name="connsiteX5" fmla="*/ 115977 w 2264430"/>
              <a:gd name="connsiteY5" fmla="*/ 270194 h 4730345"/>
              <a:gd name="connsiteX6" fmla="*/ 633180 w 2264430"/>
              <a:gd name="connsiteY6" fmla="*/ 543328 h 4730345"/>
              <a:gd name="connsiteX7" fmla="*/ 1055600 w 2264430"/>
              <a:gd name="connsiteY7" fmla="*/ 0 h 4730345"/>
              <a:gd name="connsiteX8" fmla="*/ 1478020 w 2264430"/>
              <a:gd name="connsiteY8" fmla="*/ 543328 h 4730345"/>
              <a:gd name="connsiteX9" fmla="*/ 2155539 w 2264430"/>
              <a:gd name="connsiteY9" fmla="*/ 543327 h 4730345"/>
              <a:gd name="connsiteX10" fmla="*/ 2201848 w 2264430"/>
              <a:gd name="connsiteY10" fmla="*/ 1464011 h 4730345"/>
              <a:gd name="connsiteX11" fmla="*/ 2264371 w 2264430"/>
              <a:gd name="connsiteY11" fmla="*/ 1514811 h 4730345"/>
              <a:gd name="connsiteX12" fmla="*/ 2240925 w 2264430"/>
              <a:gd name="connsiteY12" fmla="*/ 2175211 h 4730345"/>
              <a:gd name="connsiteX13" fmla="*/ 2115879 w 2264430"/>
              <a:gd name="connsiteY13" fmla="*/ 2483919 h 4730345"/>
              <a:gd name="connsiteX14" fmla="*/ 2068988 w 2264430"/>
              <a:gd name="connsiteY14" fmla="*/ 2894227 h 4730345"/>
              <a:gd name="connsiteX15" fmla="*/ 2049449 w 2264430"/>
              <a:gd name="connsiteY15" fmla="*/ 3331888 h 4730345"/>
              <a:gd name="connsiteX16" fmla="*/ 2014280 w 2264430"/>
              <a:gd name="connsiteY16" fmla="*/ 3421765 h 4730345"/>
              <a:gd name="connsiteX17" fmla="*/ 2057266 w 2264430"/>
              <a:gd name="connsiteY17" fmla="*/ 3507734 h 4730345"/>
              <a:gd name="connsiteX18" fmla="*/ 2022097 w 2264430"/>
              <a:gd name="connsiteY18" fmla="*/ 3597611 h 4730345"/>
              <a:gd name="connsiteX19" fmla="*/ 2022097 w 2264430"/>
              <a:gd name="connsiteY19" fmla="*/ 3894596 h 4730345"/>
              <a:gd name="connsiteX20" fmla="*/ 1959573 w 2264430"/>
              <a:gd name="connsiteY20" fmla="*/ 3597611 h 4730345"/>
              <a:gd name="connsiteX21" fmla="*/ 1873604 w 2264430"/>
              <a:gd name="connsiteY21" fmla="*/ 3660134 h 4730345"/>
              <a:gd name="connsiteX22" fmla="*/ 1869697 w 2264430"/>
              <a:gd name="connsiteY22" fmla="*/ 4086073 h 4730345"/>
              <a:gd name="connsiteX23" fmla="*/ 1818898 w 2264430"/>
              <a:gd name="connsiteY23" fmla="*/ 3972750 h 4730345"/>
              <a:gd name="connsiteX24" fmla="*/ 1818898 w 2264430"/>
              <a:gd name="connsiteY24" fmla="*/ 4312719 h 4730345"/>
              <a:gd name="connsiteX25" fmla="*/ 1752468 w 2264430"/>
              <a:gd name="connsiteY25" fmla="*/ 3863335 h 4730345"/>
              <a:gd name="connsiteX26" fmla="*/ 1607883 w 2264430"/>
              <a:gd name="connsiteY26" fmla="*/ 3269366 h 4730345"/>
              <a:gd name="connsiteX27" fmla="*/ 1768099 w 2264430"/>
              <a:gd name="connsiteY27" fmla="*/ 4668319 h 4730345"/>
              <a:gd name="connsiteX28" fmla="*/ 1420315 w 2264430"/>
              <a:gd name="connsiteY28" fmla="*/ 3519458 h 4730345"/>
              <a:gd name="connsiteX29" fmla="*/ 1412500 w 2264430"/>
              <a:gd name="connsiteY29" fmla="*/ 4265827 h 4730345"/>
              <a:gd name="connsiteX30" fmla="*/ 1342161 w 2264430"/>
              <a:gd name="connsiteY30" fmla="*/ 4015734 h 4730345"/>
              <a:gd name="connsiteX31" fmla="*/ 1342160 w 2264430"/>
              <a:gd name="connsiteY31" fmla="*/ 4429950 h 4730345"/>
              <a:gd name="connsiteX32" fmla="*/ 1181946 w 2264430"/>
              <a:gd name="connsiteY32" fmla="*/ 4132965 h 4730345"/>
              <a:gd name="connsiteX33" fmla="*/ 1045176 w 2264430"/>
              <a:gd name="connsiteY33" fmla="*/ 3824258 h 4730345"/>
              <a:gd name="connsiteX34" fmla="*/ 982653 w 2264430"/>
              <a:gd name="connsiteY34" fmla="*/ 3871150 h 4730345"/>
              <a:gd name="connsiteX35" fmla="*/ 978746 w 2264430"/>
              <a:gd name="connsiteY35" fmla="*/ 3968841 h 4730345"/>
              <a:gd name="connsiteX36" fmla="*/ 897548 w 2264430"/>
              <a:gd name="connsiteY36" fmla="*/ 3954987 h 4730345"/>
              <a:gd name="connsiteX37" fmla="*/ 836293 w 2264430"/>
              <a:gd name="connsiteY37" fmla="*/ 3800913 h 4730345"/>
              <a:gd name="connsiteX38" fmla="*/ 770978 w 2264430"/>
              <a:gd name="connsiteY38" fmla="*/ 4186861 h 4730345"/>
              <a:gd name="connsiteX39" fmla="*/ 687851 w 2264430"/>
              <a:gd name="connsiteY39" fmla="*/ 3854353 h 4730345"/>
              <a:gd name="connsiteX40" fmla="*/ 616599 w 2264430"/>
              <a:gd name="connsiteY40" fmla="*/ 4234363 h 4730345"/>
              <a:gd name="connsiteX41" fmla="*/ 449113 w 2264430"/>
              <a:gd name="connsiteY41" fmla="*/ 4124363 h 4730345"/>
              <a:gd name="connsiteX42" fmla="*/ 271836 w 2264430"/>
              <a:gd name="connsiteY42" fmla="*/ 2666694 h 4730345"/>
              <a:gd name="connsiteX43" fmla="*/ 296738 w 2264430"/>
              <a:gd name="connsiteY43" fmla="*/ 3858868 h 4730345"/>
              <a:gd name="connsiteX44" fmla="*/ 199413 w 2264430"/>
              <a:gd name="connsiteY44" fmla="*/ 2499770 h 4730345"/>
              <a:gd name="connsiteX45" fmla="*/ 141200 w 2264430"/>
              <a:gd name="connsiteY45" fmla="*/ 2792010 h 4730345"/>
              <a:gd name="connsiteX46" fmla="*/ 77048 w 2264430"/>
              <a:gd name="connsiteY46" fmla="*/ 2452269 h 4730345"/>
              <a:gd name="connsiteX47" fmla="*/ 21288 w 2264430"/>
              <a:gd name="connsiteY47" fmla="*/ 2659461 h 4730345"/>
              <a:gd name="connsiteX48" fmla="*/ 52521 w 2264430"/>
              <a:gd name="connsiteY48" fmla="*/ 1900862 h 4730345"/>
              <a:gd name="connsiteX49" fmla="*/ 117443 w 2264430"/>
              <a:gd name="connsiteY49"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82310 w 2264421"/>
              <a:gd name="connsiteY10" fmla="*/ 1186565 h 4730345"/>
              <a:gd name="connsiteX11" fmla="*/ 2201848 w 2264421"/>
              <a:gd name="connsiteY11" fmla="*/ 1464011 h 4730345"/>
              <a:gd name="connsiteX12" fmla="*/ 2264371 w 2264421"/>
              <a:gd name="connsiteY12" fmla="*/ 1514811 h 4730345"/>
              <a:gd name="connsiteX13" fmla="*/ 2240925 w 2264421"/>
              <a:gd name="connsiteY13" fmla="*/ 2175211 h 4730345"/>
              <a:gd name="connsiteX14" fmla="*/ 2115879 w 2264421"/>
              <a:gd name="connsiteY14" fmla="*/ 2483919 h 4730345"/>
              <a:gd name="connsiteX15" fmla="*/ 2068988 w 2264421"/>
              <a:gd name="connsiteY15" fmla="*/ 2894227 h 4730345"/>
              <a:gd name="connsiteX16" fmla="*/ 2049449 w 2264421"/>
              <a:gd name="connsiteY16" fmla="*/ 3331888 h 4730345"/>
              <a:gd name="connsiteX17" fmla="*/ 2014280 w 2264421"/>
              <a:gd name="connsiteY17" fmla="*/ 3421765 h 4730345"/>
              <a:gd name="connsiteX18" fmla="*/ 2057266 w 2264421"/>
              <a:gd name="connsiteY18" fmla="*/ 3507734 h 4730345"/>
              <a:gd name="connsiteX19" fmla="*/ 2022097 w 2264421"/>
              <a:gd name="connsiteY19" fmla="*/ 3597611 h 4730345"/>
              <a:gd name="connsiteX20" fmla="*/ 2022097 w 2264421"/>
              <a:gd name="connsiteY20" fmla="*/ 3894596 h 4730345"/>
              <a:gd name="connsiteX21" fmla="*/ 1959573 w 2264421"/>
              <a:gd name="connsiteY21" fmla="*/ 3597611 h 4730345"/>
              <a:gd name="connsiteX22" fmla="*/ 1873604 w 2264421"/>
              <a:gd name="connsiteY22" fmla="*/ 3660134 h 4730345"/>
              <a:gd name="connsiteX23" fmla="*/ 1869697 w 2264421"/>
              <a:gd name="connsiteY23" fmla="*/ 4086073 h 4730345"/>
              <a:gd name="connsiteX24" fmla="*/ 1818898 w 2264421"/>
              <a:gd name="connsiteY24" fmla="*/ 3972750 h 4730345"/>
              <a:gd name="connsiteX25" fmla="*/ 1818898 w 2264421"/>
              <a:gd name="connsiteY25" fmla="*/ 4312719 h 4730345"/>
              <a:gd name="connsiteX26" fmla="*/ 1752468 w 2264421"/>
              <a:gd name="connsiteY26" fmla="*/ 3863335 h 4730345"/>
              <a:gd name="connsiteX27" fmla="*/ 1607883 w 2264421"/>
              <a:gd name="connsiteY27" fmla="*/ 3269366 h 4730345"/>
              <a:gd name="connsiteX28" fmla="*/ 1768099 w 2264421"/>
              <a:gd name="connsiteY28" fmla="*/ 4668319 h 4730345"/>
              <a:gd name="connsiteX29" fmla="*/ 1420315 w 2264421"/>
              <a:gd name="connsiteY29" fmla="*/ 3519458 h 4730345"/>
              <a:gd name="connsiteX30" fmla="*/ 1412500 w 2264421"/>
              <a:gd name="connsiteY30" fmla="*/ 4265827 h 4730345"/>
              <a:gd name="connsiteX31" fmla="*/ 1342161 w 2264421"/>
              <a:gd name="connsiteY31" fmla="*/ 4015734 h 4730345"/>
              <a:gd name="connsiteX32" fmla="*/ 1342160 w 2264421"/>
              <a:gd name="connsiteY32" fmla="*/ 4429950 h 4730345"/>
              <a:gd name="connsiteX33" fmla="*/ 1181946 w 2264421"/>
              <a:gd name="connsiteY33" fmla="*/ 4132965 h 4730345"/>
              <a:gd name="connsiteX34" fmla="*/ 1045176 w 2264421"/>
              <a:gd name="connsiteY34" fmla="*/ 3824258 h 4730345"/>
              <a:gd name="connsiteX35" fmla="*/ 982653 w 2264421"/>
              <a:gd name="connsiteY35" fmla="*/ 3871150 h 4730345"/>
              <a:gd name="connsiteX36" fmla="*/ 978746 w 2264421"/>
              <a:gd name="connsiteY36" fmla="*/ 3968841 h 4730345"/>
              <a:gd name="connsiteX37" fmla="*/ 897548 w 2264421"/>
              <a:gd name="connsiteY37" fmla="*/ 3954987 h 4730345"/>
              <a:gd name="connsiteX38" fmla="*/ 836293 w 2264421"/>
              <a:gd name="connsiteY38" fmla="*/ 3800913 h 4730345"/>
              <a:gd name="connsiteX39" fmla="*/ 770978 w 2264421"/>
              <a:gd name="connsiteY39" fmla="*/ 4186861 h 4730345"/>
              <a:gd name="connsiteX40" fmla="*/ 687851 w 2264421"/>
              <a:gd name="connsiteY40" fmla="*/ 3854353 h 4730345"/>
              <a:gd name="connsiteX41" fmla="*/ 616599 w 2264421"/>
              <a:gd name="connsiteY41" fmla="*/ 4234363 h 4730345"/>
              <a:gd name="connsiteX42" fmla="*/ 449113 w 2264421"/>
              <a:gd name="connsiteY42" fmla="*/ 4124363 h 4730345"/>
              <a:gd name="connsiteX43" fmla="*/ 271836 w 2264421"/>
              <a:gd name="connsiteY43" fmla="*/ 2666694 h 4730345"/>
              <a:gd name="connsiteX44" fmla="*/ 296738 w 2264421"/>
              <a:gd name="connsiteY44" fmla="*/ 3858868 h 4730345"/>
              <a:gd name="connsiteX45" fmla="*/ 199413 w 2264421"/>
              <a:gd name="connsiteY45" fmla="*/ 2499770 h 4730345"/>
              <a:gd name="connsiteX46" fmla="*/ 141200 w 2264421"/>
              <a:gd name="connsiteY46" fmla="*/ 2792010 h 4730345"/>
              <a:gd name="connsiteX47" fmla="*/ 77048 w 2264421"/>
              <a:gd name="connsiteY47" fmla="*/ 2452269 h 4730345"/>
              <a:gd name="connsiteX48" fmla="*/ 21288 w 2264421"/>
              <a:gd name="connsiteY48" fmla="*/ 2659461 h 4730345"/>
              <a:gd name="connsiteX49" fmla="*/ 52521 w 2264421"/>
              <a:gd name="connsiteY49" fmla="*/ 1900862 h 4730345"/>
              <a:gd name="connsiteX50" fmla="*/ 117443 w 2264421"/>
              <a:gd name="connsiteY5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15880 w 2264421"/>
              <a:gd name="connsiteY10" fmla="*/ 1299888 h 4730345"/>
              <a:gd name="connsiteX11" fmla="*/ 2182310 w 2264421"/>
              <a:gd name="connsiteY11" fmla="*/ 1186565 h 4730345"/>
              <a:gd name="connsiteX12" fmla="*/ 2201848 w 2264421"/>
              <a:gd name="connsiteY12" fmla="*/ 1464011 h 4730345"/>
              <a:gd name="connsiteX13" fmla="*/ 2264371 w 2264421"/>
              <a:gd name="connsiteY13" fmla="*/ 1514811 h 4730345"/>
              <a:gd name="connsiteX14" fmla="*/ 2240925 w 2264421"/>
              <a:gd name="connsiteY14" fmla="*/ 2175211 h 4730345"/>
              <a:gd name="connsiteX15" fmla="*/ 2115879 w 2264421"/>
              <a:gd name="connsiteY15" fmla="*/ 2483919 h 4730345"/>
              <a:gd name="connsiteX16" fmla="*/ 2068988 w 2264421"/>
              <a:gd name="connsiteY16" fmla="*/ 2894227 h 4730345"/>
              <a:gd name="connsiteX17" fmla="*/ 2049449 w 2264421"/>
              <a:gd name="connsiteY17" fmla="*/ 3331888 h 4730345"/>
              <a:gd name="connsiteX18" fmla="*/ 2014280 w 2264421"/>
              <a:gd name="connsiteY18" fmla="*/ 3421765 h 4730345"/>
              <a:gd name="connsiteX19" fmla="*/ 2057266 w 2264421"/>
              <a:gd name="connsiteY19" fmla="*/ 3507734 h 4730345"/>
              <a:gd name="connsiteX20" fmla="*/ 2022097 w 2264421"/>
              <a:gd name="connsiteY20" fmla="*/ 3597611 h 4730345"/>
              <a:gd name="connsiteX21" fmla="*/ 2022097 w 2264421"/>
              <a:gd name="connsiteY21" fmla="*/ 3894596 h 4730345"/>
              <a:gd name="connsiteX22" fmla="*/ 1959573 w 2264421"/>
              <a:gd name="connsiteY22" fmla="*/ 3597611 h 4730345"/>
              <a:gd name="connsiteX23" fmla="*/ 1873604 w 2264421"/>
              <a:gd name="connsiteY23" fmla="*/ 3660134 h 4730345"/>
              <a:gd name="connsiteX24" fmla="*/ 1869697 w 2264421"/>
              <a:gd name="connsiteY24" fmla="*/ 4086073 h 4730345"/>
              <a:gd name="connsiteX25" fmla="*/ 1818898 w 2264421"/>
              <a:gd name="connsiteY25" fmla="*/ 3972750 h 4730345"/>
              <a:gd name="connsiteX26" fmla="*/ 1818898 w 2264421"/>
              <a:gd name="connsiteY26" fmla="*/ 4312719 h 4730345"/>
              <a:gd name="connsiteX27" fmla="*/ 1752468 w 2264421"/>
              <a:gd name="connsiteY27" fmla="*/ 3863335 h 4730345"/>
              <a:gd name="connsiteX28" fmla="*/ 1607883 w 2264421"/>
              <a:gd name="connsiteY28" fmla="*/ 3269366 h 4730345"/>
              <a:gd name="connsiteX29" fmla="*/ 1768099 w 2264421"/>
              <a:gd name="connsiteY29" fmla="*/ 4668319 h 4730345"/>
              <a:gd name="connsiteX30" fmla="*/ 1420315 w 2264421"/>
              <a:gd name="connsiteY30" fmla="*/ 3519458 h 4730345"/>
              <a:gd name="connsiteX31" fmla="*/ 1412500 w 2264421"/>
              <a:gd name="connsiteY31" fmla="*/ 4265827 h 4730345"/>
              <a:gd name="connsiteX32" fmla="*/ 1342161 w 2264421"/>
              <a:gd name="connsiteY32" fmla="*/ 4015734 h 4730345"/>
              <a:gd name="connsiteX33" fmla="*/ 1342160 w 2264421"/>
              <a:gd name="connsiteY33" fmla="*/ 4429950 h 4730345"/>
              <a:gd name="connsiteX34" fmla="*/ 1181946 w 2264421"/>
              <a:gd name="connsiteY34" fmla="*/ 4132965 h 4730345"/>
              <a:gd name="connsiteX35" fmla="*/ 1045176 w 2264421"/>
              <a:gd name="connsiteY35" fmla="*/ 3824258 h 4730345"/>
              <a:gd name="connsiteX36" fmla="*/ 982653 w 2264421"/>
              <a:gd name="connsiteY36" fmla="*/ 3871150 h 4730345"/>
              <a:gd name="connsiteX37" fmla="*/ 978746 w 2264421"/>
              <a:gd name="connsiteY37" fmla="*/ 3968841 h 4730345"/>
              <a:gd name="connsiteX38" fmla="*/ 897548 w 2264421"/>
              <a:gd name="connsiteY38" fmla="*/ 3954987 h 4730345"/>
              <a:gd name="connsiteX39" fmla="*/ 836293 w 2264421"/>
              <a:gd name="connsiteY39" fmla="*/ 3800913 h 4730345"/>
              <a:gd name="connsiteX40" fmla="*/ 770978 w 2264421"/>
              <a:gd name="connsiteY40" fmla="*/ 4186861 h 4730345"/>
              <a:gd name="connsiteX41" fmla="*/ 687851 w 2264421"/>
              <a:gd name="connsiteY41" fmla="*/ 3854353 h 4730345"/>
              <a:gd name="connsiteX42" fmla="*/ 616599 w 2264421"/>
              <a:gd name="connsiteY42" fmla="*/ 4234363 h 4730345"/>
              <a:gd name="connsiteX43" fmla="*/ 449113 w 2264421"/>
              <a:gd name="connsiteY43" fmla="*/ 4124363 h 4730345"/>
              <a:gd name="connsiteX44" fmla="*/ 271836 w 2264421"/>
              <a:gd name="connsiteY44" fmla="*/ 2666694 h 4730345"/>
              <a:gd name="connsiteX45" fmla="*/ 296738 w 2264421"/>
              <a:gd name="connsiteY45" fmla="*/ 3858868 h 4730345"/>
              <a:gd name="connsiteX46" fmla="*/ 199413 w 2264421"/>
              <a:gd name="connsiteY46" fmla="*/ 2499770 h 4730345"/>
              <a:gd name="connsiteX47" fmla="*/ 141200 w 2264421"/>
              <a:gd name="connsiteY47" fmla="*/ 2792010 h 4730345"/>
              <a:gd name="connsiteX48" fmla="*/ 77048 w 2264421"/>
              <a:gd name="connsiteY48" fmla="*/ 2452269 h 4730345"/>
              <a:gd name="connsiteX49" fmla="*/ 21288 w 2264421"/>
              <a:gd name="connsiteY49" fmla="*/ 2659461 h 4730345"/>
              <a:gd name="connsiteX50" fmla="*/ 52521 w 2264421"/>
              <a:gd name="connsiteY50" fmla="*/ 1900862 h 4730345"/>
              <a:gd name="connsiteX51" fmla="*/ 117443 w 2264421"/>
              <a:gd name="connsiteY5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23696 w 2264421"/>
              <a:gd name="connsiteY10" fmla="*/ 963827 h 4730345"/>
              <a:gd name="connsiteX11" fmla="*/ 2115880 w 2264421"/>
              <a:gd name="connsiteY11" fmla="*/ 1299888 h 4730345"/>
              <a:gd name="connsiteX12" fmla="*/ 2182310 w 2264421"/>
              <a:gd name="connsiteY12" fmla="*/ 1186565 h 4730345"/>
              <a:gd name="connsiteX13" fmla="*/ 2201848 w 2264421"/>
              <a:gd name="connsiteY13" fmla="*/ 1464011 h 4730345"/>
              <a:gd name="connsiteX14" fmla="*/ 2264371 w 2264421"/>
              <a:gd name="connsiteY14" fmla="*/ 1514811 h 4730345"/>
              <a:gd name="connsiteX15" fmla="*/ 2240925 w 2264421"/>
              <a:gd name="connsiteY15" fmla="*/ 2175211 h 4730345"/>
              <a:gd name="connsiteX16" fmla="*/ 2115879 w 2264421"/>
              <a:gd name="connsiteY16" fmla="*/ 2483919 h 4730345"/>
              <a:gd name="connsiteX17" fmla="*/ 2068988 w 2264421"/>
              <a:gd name="connsiteY17" fmla="*/ 2894227 h 4730345"/>
              <a:gd name="connsiteX18" fmla="*/ 2049449 w 2264421"/>
              <a:gd name="connsiteY18" fmla="*/ 3331888 h 4730345"/>
              <a:gd name="connsiteX19" fmla="*/ 2014280 w 2264421"/>
              <a:gd name="connsiteY19" fmla="*/ 3421765 h 4730345"/>
              <a:gd name="connsiteX20" fmla="*/ 2057266 w 2264421"/>
              <a:gd name="connsiteY20" fmla="*/ 3507734 h 4730345"/>
              <a:gd name="connsiteX21" fmla="*/ 2022097 w 2264421"/>
              <a:gd name="connsiteY21" fmla="*/ 3597611 h 4730345"/>
              <a:gd name="connsiteX22" fmla="*/ 2022097 w 2264421"/>
              <a:gd name="connsiteY22" fmla="*/ 3894596 h 4730345"/>
              <a:gd name="connsiteX23" fmla="*/ 1959573 w 2264421"/>
              <a:gd name="connsiteY23" fmla="*/ 3597611 h 4730345"/>
              <a:gd name="connsiteX24" fmla="*/ 1873604 w 2264421"/>
              <a:gd name="connsiteY24" fmla="*/ 3660134 h 4730345"/>
              <a:gd name="connsiteX25" fmla="*/ 1869697 w 2264421"/>
              <a:gd name="connsiteY25" fmla="*/ 4086073 h 4730345"/>
              <a:gd name="connsiteX26" fmla="*/ 1818898 w 2264421"/>
              <a:gd name="connsiteY26" fmla="*/ 3972750 h 4730345"/>
              <a:gd name="connsiteX27" fmla="*/ 1818898 w 2264421"/>
              <a:gd name="connsiteY27" fmla="*/ 4312719 h 4730345"/>
              <a:gd name="connsiteX28" fmla="*/ 1752468 w 2264421"/>
              <a:gd name="connsiteY28" fmla="*/ 3863335 h 4730345"/>
              <a:gd name="connsiteX29" fmla="*/ 1607883 w 2264421"/>
              <a:gd name="connsiteY29" fmla="*/ 3269366 h 4730345"/>
              <a:gd name="connsiteX30" fmla="*/ 1768099 w 2264421"/>
              <a:gd name="connsiteY30" fmla="*/ 4668319 h 4730345"/>
              <a:gd name="connsiteX31" fmla="*/ 1420315 w 2264421"/>
              <a:gd name="connsiteY31" fmla="*/ 3519458 h 4730345"/>
              <a:gd name="connsiteX32" fmla="*/ 1412500 w 2264421"/>
              <a:gd name="connsiteY32" fmla="*/ 4265827 h 4730345"/>
              <a:gd name="connsiteX33" fmla="*/ 1342161 w 2264421"/>
              <a:gd name="connsiteY33" fmla="*/ 4015734 h 4730345"/>
              <a:gd name="connsiteX34" fmla="*/ 1342160 w 2264421"/>
              <a:gd name="connsiteY34" fmla="*/ 4429950 h 4730345"/>
              <a:gd name="connsiteX35" fmla="*/ 1181946 w 2264421"/>
              <a:gd name="connsiteY35" fmla="*/ 4132965 h 4730345"/>
              <a:gd name="connsiteX36" fmla="*/ 1045176 w 2264421"/>
              <a:gd name="connsiteY36" fmla="*/ 3824258 h 4730345"/>
              <a:gd name="connsiteX37" fmla="*/ 982653 w 2264421"/>
              <a:gd name="connsiteY37" fmla="*/ 3871150 h 4730345"/>
              <a:gd name="connsiteX38" fmla="*/ 978746 w 2264421"/>
              <a:gd name="connsiteY38" fmla="*/ 3968841 h 4730345"/>
              <a:gd name="connsiteX39" fmla="*/ 897548 w 2264421"/>
              <a:gd name="connsiteY39" fmla="*/ 3954987 h 4730345"/>
              <a:gd name="connsiteX40" fmla="*/ 836293 w 2264421"/>
              <a:gd name="connsiteY40" fmla="*/ 3800913 h 4730345"/>
              <a:gd name="connsiteX41" fmla="*/ 770978 w 2264421"/>
              <a:gd name="connsiteY41" fmla="*/ 4186861 h 4730345"/>
              <a:gd name="connsiteX42" fmla="*/ 687851 w 2264421"/>
              <a:gd name="connsiteY42" fmla="*/ 3854353 h 4730345"/>
              <a:gd name="connsiteX43" fmla="*/ 616599 w 2264421"/>
              <a:gd name="connsiteY43" fmla="*/ 4234363 h 4730345"/>
              <a:gd name="connsiteX44" fmla="*/ 449113 w 2264421"/>
              <a:gd name="connsiteY44" fmla="*/ 4124363 h 4730345"/>
              <a:gd name="connsiteX45" fmla="*/ 271836 w 2264421"/>
              <a:gd name="connsiteY45" fmla="*/ 2666694 h 4730345"/>
              <a:gd name="connsiteX46" fmla="*/ 296738 w 2264421"/>
              <a:gd name="connsiteY46" fmla="*/ 3858868 h 4730345"/>
              <a:gd name="connsiteX47" fmla="*/ 199413 w 2264421"/>
              <a:gd name="connsiteY47" fmla="*/ 2499770 h 4730345"/>
              <a:gd name="connsiteX48" fmla="*/ 141200 w 2264421"/>
              <a:gd name="connsiteY48" fmla="*/ 2792010 h 4730345"/>
              <a:gd name="connsiteX49" fmla="*/ 77048 w 2264421"/>
              <a:gd name="connsiteY49" fmla="*/ 2452269 h 4730345"/>
              <a:gd name="connsiteX50" fmla="*/ 21288 w 2264421"/>
              <a:gd name="connsiteY50" fmla="*/ 2659461 h 4730345"/>
              <a:gd name="connsiteX51" fmla="*/ 52521 w 2264421"/>
              <a:gd name="connsiteY51" fmla="*/ 1900862 h 4730345"/>
              <a:gd name="connsiteX52" fmla="*/ 117443 w 2264421"/>
              <a:gd name="connsiteY52"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74496 w 2264421"/>
              <a:gd name="connsiteY10" fmla="*/ 924750 h 4730345"/>
              <a:gd name="connsiteX11" fmla="*/ 2123696 w 2264421"/>
              <a:gd name="connsiteY11" fmla="*/ 963827 h 4730345"/>
              <a:gd name="connsiteX12" fmla="*/ 2115880 w 2264421"/>
              <a:gd name="connsiteY12" fmla="*/ 1299888 h 4730345"/>
              <a:gd name="connsiteX13" fmla="*/ 2182310 w 2264421"/>
              <a:gd name="connsiteY13" fmla="*/ 1186565 h 4730345"/>
              <a:gd name="connsiteX14" fmla="*/ 2201848 w 2264421"/>
              <a:gd name="connsiteY14" fmla="*/ 1464011 h 4730345"/>
              <a:gd name="connsiteX15" fmla="*/ 2264371 w 2264421"/>
              <a:gd name="connsiteY15" fmla="*/ 1514811 h 4730345"/>
              <a:gd name="connsiteX16" fmla="*/ 2240925 w 2264421"/>
              <a:gd name="connsiteY16" fmla="*/ 2175211 h 4730345"/>
              <a:gd name="connsiteX17" fmla="*/ 2115879 w 2264421"/>
              <a:gd name="connsiteY17" fmla="*/ 2483919 h 4730345"/>
              <a:gd name="connsiteX18" fmla="*/ 2068988 w 2264421"/>
              <a:gd name="connsiteY18" fmla="*/ 2894227 h 4730345"/>
              <a:gd name="connsiteX19" fmla="*/ 2049449 w 2264421"/>
              <a:gd name="connsiteY19" fmla="*/ 3331888 h 4730345"/>
              <a:gd name="connsiteX20" fmla="*/ 2014280 w 2264421"/>
              <a:gd name="connsiteY20" fmla="*/ 3421765 h 4730345"/>
              <a:gd name="connsiteX21" fmla="*/ 2057266 w 2264421"/>
              <a:gd name="connsiteY21" fmla="*/ 3507734 h 4730345"/>
              <a:gd name="connsiteX22" fmla="*/ 2022097 w 2264421"/>
              <a:gd name="connsiteY22" fmla="*/ 3597611 h 4730345"/>
              <a:gd name="connsiteX23" fmla="*/ 2022097 w 2264421"/>
              <a:gd name="connsiteY23" fmla="*/ 3894596 h 4730345"/>
              <a:gd name="connsiteX24" fmla="*/ 1959573 w 2264421"/>
              <a:gd name="connsiteY24" fmla="*/ 3597611 h 4730345"/>
              <a:gd name="connsiteX25" fmla="*/ 1873604 w 2264421"/>
              <a:gd name="connsiteY25" fmla="*/ 3660134 h 4730345"/>
              <a:gd name="connsiteX26" fmla="*/ 1869697 w 2264421"/>
              <a:gd name="connsiteY26" fmla="*/ 4086073 h 4730345"/>
              <a:gd name="connsiteX27" fmla="*/ 1818898 w 2264421"/>
              <a:gd name="connsiteY27" fmla="*/ 3972750 h 4730345"/>
              <a:gd name="connsiteX28" fmla="*/ 1818898 w 2264421"/>
              <a:gd name="connsiteY28" fmla="*/ 4312719 h 4730345"/>
              <a:gd name="connsiteX29" fmla="*/ 1752468 w 2264421"/>
              <a:gd name="connsiteY29" fmla="*/ 3863335 h 4730345"/>
              <a:gd name="connsiteX30" fmla="*/ 1607883 w 2264421"/>
              <a:gd name="connsiteY30" fmla="*/ 3269366 h 4730345"/>
              <a:gd name="connsiteX31" fmla="*/ 1768099 w 2264421"/>
              <a:gd name="connsiteY31" fmla="*/ 4668319 h 4730345"/>
              <a:gd name="connsiteX32" fmla="*/ 1420315 w 2264421"/>
              <a:gd name="connsiteY32" fmla="*/ 3519458 h 4730345"/>
              <a:gd name="connsiteX33" fmla="*/ 1412500 w 2264421"/>
              <a:gd name="connsiteY33" fmla="*/ 4265827 h 4730345"/>
              <a:gd name="connsiteX34" fmla="*/ 1342161 w 2264421"/>
              <a:gd name="connsiteY34" fmla="*/ 4015734 h 4730345"/>
              <a:gd name="connsiteX35" fmla="*/ 1342160 w 2264421"/>
              <a:gd name="connsiteY35" fmla="*/ 4429950 h 4730345"/>
              <a:gd name="connsiteX36" fmla="*/ 1181946 w 2264421"/>
              <a:gd name="connsiteY36" fmla="*/ 4132965 h 4730345"/>
              <a:gd name="connsiteX37" fmla="*/ 1045176 w 2264421"/>
              <a:gd name="connsiteY37" fmla="*/ 3824258 h 4730345"/>
              <a:gd name="connsiteX38" fmla="*/ 982653 w 2264421"/>
              <a:gd name="connsiteY38" fmla="*/ 3871150 h 4730345"/>
              <a:gd name="connsiteX39" fmla="*/ 978746 w 2264421"/>
              <a:gd name="connsiteY39" fmla="*/ 3968841 h 4730345"/>
              <a:gd name="connsiteX40" fmla="*/ 897548 w 2264421"/>
              <a:gd name="connsiteY40" fmla="*/ 3954987 h 4730345"/>
              <a:gd name="connsiteX41" fmla="*/ 836293 w 2264421"/>
              <a:gd name="connsiteY41" fmla="*/ 3800913 h 4730345"/>
              <a:gd name="connsiteX42" fmla="*/ 770978 w 2264421"/>
              <a:gd name="connsiteY42" fmla="*/ 4186861 h 4730345"/>
              <a:gd name="connsiteX43" fmla="*/ 687851 w 2264421"/>
              <a:gd name="connsiteY43" fmla="*/ 3854353 h 4730345"/>
              <a:gd name="connsiteX44" fmla="*/ 616599 w 2264421"/>
              <a:gd name="connsiteY44" fmla="*/ 4234363 h 4730345"/>
              <a:gd name="connsiteX45" fmla="*/ 449113 w 2264421"/>
              <a:gd name="connsiteY45" fmla="*/ 4124363 h 4730345"/>
              <a:gd name="connsiteX46" fmla="*/ 271836 w 2264421"/>
              <a:gd name="connsiteY46" fmla="*/ 2666694 h 4730345"/>
              <a:gd name="connsiteX47" fmla="*/ 296738 w 2264421"/>
              <a:gd name="connsiteY47" fmla="*/ 3858868 h 4730345"/>
              <a:gd name="connsiteX48" fmla="*/ 199413 w 2264421"/>
              <a:gd name="connsiteY48" fmla="*/ 2499770 h 4730345"/>
              <a:gd name="connsiteX49" fmla="*/ 141200 w 2264421"/>
              <a:gd name="connsiteY49" fmla="*/ 2792010 h 4730345"/>
              <a:gd name="connsiteX50" fmla="*/ 77048 w 2264421"/>
              <a:gd name="connsiteY50" fmla="*/ 2452269 h 4730345"/>
              <a:gd name="connsiteX51" fmla="*/ 21288 w 2264421"/>
              <a:gd name="connsiteY51" fmla="*/ 2659461 h 4730345"/>
              <a:gd name="connsiteX52" fmla="*/ 52521 w 2264421"/>
              <a:gd name="connsiteY52" fmla="*/ 1900862 h 4730345"/>
              <a:gd name="connsiteX53" fmla="*/ 117443 w 2264421"/>
              <a:gd name="connsiteY53"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31511 w 2264421"/>
              <a:gd name="connsiteY10" fmla="*/ 858319 h 4730345"/>
              <a:gd name="connsiteX11" fmla="*/ 2174496 w 2264421"/>
              <a:gd name="connsiteY11" fmla="*/ 924750 h 4730345"/>
              <a:gd name="connsiteX12" fmla="*/ 2123696 w 2264421"/>
              <a:gd name="connsiteY12" fmla="*/ 963827 h 4730345"/>
              <a:gd name="connsiteX13" fmla="*/ 2115880 w 2264421"/>
              <a:gd name="connsiteY13" fmla="*/ 1299888 h 4730345"/>
              <a:gd name="connsiteX14" fmla="*/ 2182310 w 2264421"/>
              <a:gd name="connsiteY14" fmla="*/ 1186565 h 4730345"/>
              <a:gd name="connsiteX15" fmla="*/ 2201848 w 2264421"/>
              <a:gd name="connsiteY15" fmla="*/ 1464011 h 4730345"/>
              <a:gd name="connsiteX16" fmla="*/ 2264371 w 2264421"/>
              <a:gd name="connsiteY16" fmla="*/ 1514811 h 4730345"/>
              <a:gd name="connsiteX17" fmla="*/ 2240925 w 2264421"/>
              <a:gd name="connsiteY17" fmla="*/ 2175211 h 4730345"/>
              <a:gd name="connsiteX18" fmla="*/ 2115879 w 2264421"/>
              <a:gd name="connsiteY18" fmla="*/ 2483919 h 4730345"/>
              <a:gd name="connsiteX19" fmla="*/ 2068988 w 2264421"/>
              <a:gd name="connsiteY19" fmla="*/ 2894227 h 4730345"/>
              <a:gd name="connsiteX20" fmla="*/ 2049449 w 2264421"/>
              <a:gd name="connsiteY20" fmla="*/ 3331888 h 4730345"/>
              <a:gd name="connsiteX21" fmla="*/ 2014280 w 2264421"/>
              <a:gd name="connsiteY21" fmla="*/ 3421765 h 4730345"/>
              <a:gd name="connsiteX22" fmla="*/ 2057266 w 2264421"/>
              <a:gd name="connsiteY22" fmla="*/ 3507734 h 4730345"/>
              <a:gd name="connsiteX23" fmla="*/ 2022097 w 2264421"/>
              <a:gd name="connsiteY23" fmla="*/ 3597611 h 4730345"/>
              <a:gd name="connsiteX24" fmla="*/ 2022097 w 2264421"/>
              <a:gd name="connsiteY24" fmla="*/ 3894596 h 4730345"/>
              <a:gd name="connsiteX25" fmla="*/ 1959573 w 2264421"/>
              <a:gd name="connsiteY25" fmla="*/ 3597611 h 4730345"/>
              <a:gd name="connsiteX26" fmla="*/ 1873604 w 2264421"/>
              <a:gd name="connsiteY26" fmla="*/ 3660134 h 4730345"/>
              <a:gd name="connsiteX27" fmla="*/ 1869697 w 2264421"/>
              <a:gd name="connsiteY27" fmla="*/ 4086073 h 4730345"/>
              <a:gd name="connsiteX28" fmla="*/ 1818898 w 2264421"/>
              <a:gd name="connsiteY28" fmla="*/ 3972750 h 4730345"/>
              <a:gd name="connsiteX29" fmla="*/ 1818898 w 2264421"/>
              <a:gd name="connsiteY29" fmla="*/ 4312719 h 4730345"/>
              <a:gd name="connsiteX30" fmla="*/ 1752468 w 2264421"/>
              <a:gd name="connsiteY30" fmla="*/ 3863335 h 4730345"/>
              <a:gd name="connsiteX31" fmla="*/ 1607883 w 2264421"/>
              <a:gd name="connsiteY31" fmla="*/ 3269366 h 4730345"/>
              <a:gd name="connsiteX32" fmla="*/ 1768099 w 2264421"/>
              <a:gd name="connsiteY32" fmla="*/ 4668319 h 4730345"/>
              <a:gd name="connsiteX33" fmla="*/ 1420315 w 2264421"/>
              <a:gd name="connsiteY33" fmla="*/ 3519458 h 4730345"/>
              <a:gd name="connsiteX34" fmla="*/ 1412500 w 2264421"/>
              <a:gd name="connsiteY34" fmla="*/ 4265827 h 4730345"/>
              <a:gd name="connsiteX35" fmla="*/ 1342161 w 2264421"/>
              <a:gd name="connsiteY35" fmla="*/ 4015734 h 4730345"/>
              <a:gd name="connsiteX36" fmla="*/ 1342160 w 2264421"/>
              <a:gd name="connsiteY36" fmla="*/ 4429950 h 4730345"/>
              <a:gd name="connsiteX37" fmla="*/ 1181946 w 2264421"/>
              <a:gd name="connsiteY37" fmla="*/ 4132965 h 4730345"/>
              <a:gd name="connsiteX38" fmla="*/ 1045176 w 2264421"/>
              <a:gd name="connsiteY38" fmla="*/ 3824258 h 4730345"/>
              <a:gd name="connsiteX39" fmla="*/ 982653 w 2264421"/>
              <a:gd name="connsiteY39" fmla="*/ 3871150 h 4730345"/>
              <a:gd name="connsiteX40" fmla="*/ 978746 w 2264421"/>
              <a:gd name="connsiteY40" fmla="*/ 3968841 h 4730345"/>
              <a:gd name="connsiteX41" fmla="*/ 897548 w 2264421"/>
              <a:gd name="connsiteY41" fmla="*/ 3954987 h 4730345"/>
              <a:gd name="connsiteX42" fmla="*/ 836293 w 2264421"/>
              <a:gd name="connsiteY42" fmla="*/ 3800913 h 4730345"/>
              <a:gd name="connsiteX43" fmla="*/ 770978 w 2264421"/>
              <a:gd name="connsiteY43" fmla="*/ 4186861 h 4730345"/>
              <a:gd name="connsiteX44" fmla="*/ 687851 w 2264421"/>
              <a:gd name="connsiteY44" fmla="*/ 3854353 h 4730345"/>
              <a:gd name="connsiteX45" fmla="*/ 616599 w 2264421"/>
              <a:gd name="connsiteY45" fmla="*/ 4234363 h 4730345"/>
              <a:gd name="connsiteX46" fmla="*/ 449113 w 2264421"/>
              <a:gd name="connsiteY46" fmla="*/ 4124363 h 4730345"/>
              <a:gd name="connsiteX47" fmla="*/ 271836 w 2264421"/>
              <a:gd name="connsiteY47" fmla="*/ 2666694 h 4730345"/>
              <a:gd name="connsiteX48" fmla="*/ 296738 w 2264421"/>
              <a:gd name="connsiteY48" fmla="*/ 3858868 h 4730345"/>
              <a:gd name="connsiteX49" fmla="*/ 199413 w 2264421"/>
              <a:gd name="connsiteY49" fmla="*/ 2499770 h 4730345"/>
              <a:gd name="connsiteX50" fmla="*/ 141200 w 2264421"/>
              <a:gd name="connsiteY50" fmla="*/ 2792010 h 4730345"/>
              <a:gd name="connsiteX51" fmla="*/ 77048 w 2264421"/>
              <a:gd name="connsiteY51" fmla="*/ 2452269 h 4730345"/>
              <a:gd name="connsiteX52" fmla="*/ 21288 w 2264421"/>
              <a:gd name="connsiteY52" fmla="*/ 2659461 h 4730345"/>
              <a:gd name="connsiteX53" fmla="*/ 52521 w 2264421"/>
              <a:gd name="connsiteY53" fmla="*/ 1900862 h 4730345"/>
              <a:gd name="connsiteX54" fmla="*/ 117443 w 2264421"/>
              <a:gd name="connsiteY5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19788 w 2264421"/>
              <a:gd name="connsiteY10" fmla="*/ 764534 h 4730345"/>
              <a:gd name="connsiteX11" fmla="*/ 2131511 w 2264421"/>
              <a:gd name="connsiteY11" fmla="*/ 858319 h 4730345"/>
              <a:gd name="connsiteX12" fmla="*/ 2174496 w 2264421"/>
              <a:gd name="connsiteY12" fmla="*/ 924750 h 4730345"/>
              <a:gd name="connsiteX13" fmla="*/ 2123696 w 2264421"/>
              <a:gd name="connsiteY13" fmla="*/ 963827 h 4730345"/>
              <a:gd name="connsiteX14" fmla="*/ 2115880 w 2264421"/>
              <a:gd name="connsiteY14" fmla="*/ 1299888 h 4730345"/>
              <a:gd name="connsiteX15" fmla="*/ 2182310 w 2264421"/>
              <a:gd name="connsiteY15" fmla="*/ 1186565 h 4730345"/>
              <a:gd name="connsiteX16" fmla="*/ 2201848 w 2264421"/>
              <a:gd name="connsiteY16" fmla="*/ 1464011 h 4730345"/>
              <a:gd name="connsiteX17" fmla="*/ 2264371 w 2264421"/>
              <a:gd name="connsiteY17" fmla="*/ 1514811 h 4730345"/>
              <a:gd name="connsiteX18" fmla="*/ 2240925 w 2264421"/>
              <a:gd name="connsiteY18" fmla="*/ 2175211 h 4730345"/>
              <a:gd name="connsiteX19" fmla="*/ 2115879 w 2264421"/>
              <a:gd name="connsiteY19" fmla="*/ 2483919 h 4730345"/>
              <a:gd name="connsiteX20" fmla="*/ 2068988 w 2264421"/>
              <a:gd name="connsiteY20" fmla="*/ 2894227 h 4730345"/>
              <a:gd name="connsiteX21" fmla="*/ 2049449 w 2264421"/>
              <a:gd name="connsiteY21" fmla="*/ 3331888 h 4730345"/>
              <a:gd name="connsiteX22" fmla="*/ 2014280 w 2264421"/>
              <a:gd name="connsiteY22" fmla="*/ 3421765 h 4730345"/>
              <a:gd name="connsiteX23" fmla="*/ 2057266 w 2264421"/>
              <a:gd name="connsiteY23" fmla="*/ 3507734 h 4730345"/>
              <a:gd name="connsiteX24" fmla="*/ 2022097 w 2264421"/>
              <a:gd name="connsiteY24" fmla="*/ 3597611 h 4730345"/>
              <a:gd name="connsiteX25" fmla="*/ 2022097 w 2264421"/>
              <a:gd name="connsiteY25" fmla="*/ 3894596 h 4730345"/>
              <a:gd name="connsiteX26" fmla="*/ 1959573 w 2264421"/>
              <a:gd name="connsiteY26" fmla="*/ 3597611 h 4730345"/>
              <a:gd name="connsiteX27" fmla="*/ 1873604 w 2264421"/>
              <a:gd name="connsiteY27" fmla="*/ 3660134 h 4730345"/>
              <a:gd name="connsiteX28" fmla="*/ 1869697 w 2264421"/>
              <a:gd name="connsiteY28" fmla="*/ 4086073 h 4730345"/>
              <a:gd name="connsiteX29" fmla="*/ 1818898 w 2264421"/>
              <a:gd name="connsiteY29" fmla="*/ 3972750 h 4730345"/>
              <a:gd name="connsiteX30" fmla="*/ 1818898 w 2264421"/>
              <a:gd name="connsiteY30" fmla="*/ 4312719 h 4730345"/>
              <a:gd name="connsiteX31" fmla="*/ 1752468 w 2264421"/>
              <a:gd name="connsiteY31" fmla="*/ 3863335 h 4730345"/>
              <a:gd name="connsiteX32" fmla="*/ 1607883 w 2264421"/>
              <a:gd name="connsiteY32" fmla="*/ 3269366 h 4730345"/>
              <a:gd name="connsiteX33" fmla="*/ 1768099 w 2264421"/>
              <a:gd name="connsiteY33" fmla="*/ 4668319 h 4730345"/>
              <a:gd name="connsiteX34" fmla="*/ 1420315 w 2264421"/>
              <a:gd name="connsiteY34" fmla="*/ 3519458 h 4730345"/>
              <a:gd name="connsiteX35" fmla="*/ 1412500 w 2264421"/>
              <a:gd name="connsiteY35" fmla="*/ 4265827 h 4730345"/>
              <a:gd name="connsiteX36" fmla="*/ 1342161 w 2264421"/>
              <a:gd name="connsiteY36" fmla="*/ 4015734 h 4730345"/>
              <a:gd name="connsiteX37" fmla="*/ 1342160 w 2264421"/>
              <a:gd name="connsiteY37" fmla="*/ 4429950 h 4730345"/>
              <a:gd name="connsiteX38" fmla="*/ 1181946 w 2264421"/>
              <a:gd name="connsiteY38" fmla="*/ 4132965 h 4730345"/>
              <a:gd name="connsiteX39" fmla="*/ 1045176 w 2264421"/>
              <a:gd name="connsiteY39" fmla="*/ 3824258 h 4730345"/>
              <a:gd name="connsiteX40" fmla="*/ 982653 w 2264421"/>
              <a:gd name="connsiteY40" fmla="*/ 3871150 h 4730345"/>
              <a:gd name="connsiteX41" fmla="*/ 978746 w 2264421"/>
              <a:gd name="connsiteY41" fmla="*/ 3968841 h 4730345"/>
              <a:gd name="connsiteX42" fmla="*/ 897548 w 2264421"/>
              <a:gd name="connsiteY42" fmla="*/ 3954987 h 4730345"/>
              <a:gd name="connsiteX43" fmla="*/ 836293 w 2264421"/>
              <a:gd name="connsiteY43" fmla="*/ 3800913 h 4730345"/>
              <a:gd name="connsiteX44" fmla="*/ 770978 w 2264421"/>
              <a:gd name="connsiteY44" fmla="*/ 4186861 h 4730345"/>
              <a:gd name="connsiteX45" fmla="*/ 687851 w 2264421"/>
              <a:gd name="connsiteY45" fmla="*/ 3854353 h 4730345"/>
              <a:gd name="connsiteX46" fmla="*/ 616599 w 2264421"/>
              <a:gd name="connsiteY46" fmla="*/ 4234363 h 4730345"/>
              <a:gd name="connsiteX47" fmla="*/ 449113 w 2264421"/>
              <a:gd name="connsiteY47" fmla="*/ 4124363 h 4730345"/>
              <a:gd name="connsiteX48" fmla="*/ 271836 w 2264421"/>
              <a:gd name="connsiteY48" fmla="*/ 2666694 h 4730345"/>
              <a:gd name="connsiteX49" fmla="*/ 296738 w 2264421"/>
              <a:gd name="connsiteY49" fmla="*/ 3858868 h 4730345"/>
              <a:gd name="connsiteX50" fmla="*/ 199413 w 2264421"/>
              <a:gd name="connsiteY50" fmla="*/ 2499770 h 4730345"/>
              <a:gd name="connsiteX51" fmla="*/ 141200 w 2264421"/>
              <a:gd name="connsiteY51" fmla="*/ 2792010 h 4730345"/>
              <a:gd name="connsiteX52" fmla="*/ 77048 w 2264421"/>
              <a:gd name="connsiteY52" fmla="*/ 2452269 h 4730345"/>
              <a:gd name="connsiteX53" fmla="*/ 21288 w 2264421"/>
              <a:gd name="connsiteY53" fmla="*/ 2659461 h 4730345"/>
              <a:gd name="connsiteX54" fmla="*/ 52521 w 2264421"/>
              <a:gd name="connsiteY54" fmla="*/ 1900862 h 4730345"/>
              <a:gd name="connsiteX55" fmla="*/ 117443 w 2264421"/>
              <a:gd name="connsiteY55"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022096 w 2264421"/>
              <a:gd name="connsiteY10" fmla="*/ 877858 h 4730345"/>
              <a:gd name="connsiteX11" fmla="*/ 2119788 w 2264421"/>
              <a:gd name="connsiteY11" fmla="*/ 764534 h 4730345"/>
              <a:gd name="connsiteX12" fmla="*/ 2131511 w 2264421"/>
              <a:gd name="connsiteY12" fmla="*/ 858319 h 4730345"/>
              <a:gd name="connsiteX13" fmla="*/ 2174496 w 2264421"/>
              <a:gd name="connsiteY13" fmla="*/ 924750 h 4730345"/>
              <a:gd name="connsiteX14" fmla="*/ 2123696 w 2264421"/>
              <a:gd name="connsiteY14" fmla="*/ 963827 h 4730345"/>
              <a:gd name="connsiteX15" fmla="*/ 2115880 w 2264421"/>
              <a:gd name="connsiteY15" fmla="*/ 1299888 h 4730345"/>
              <a:gd name="connsiteX16" fmla="*/ 2182310 w 2264421"/>
              <a:gd name="connsiteY16" fmla="*/ 1186565 h 4730345"/>
              <a:gd name="connsiteX17" fmla="*/ 2201848 w 2264421"/>
              <a:gd name="connsiteY17" fmla="*/ 1464011 h 4730345"/>
              <a:gd name="connsiteX18" fmla="*/ 2264371 w 2264421"/>
              <a:gd name="connsiteY18" fmla="*/ 1514811 h 4730345"/>
              <a:gd name="connsiteX19" fmla="*/ 2240925 w 2264421"/>
              <a:gd name="connsiteY19" fmla="*/ 2175211 h 4730345"/>
              <a:gd name="connsiteX20" fmla="*/ 2115879 w 2264421"/>
              <a:gd name="connsiteY20" fmla="*/ 2483919 h 4730345"/>
              <a:gd name="connsiteX21" fmla="*/ 2068988 w 2264421"/>
              <a:gd name="connsiteY21" fmla="*/ 2894227 h 4730345"/>
              <a:gd name="connsiteX22" fmla="*/ 2049449 w 2264421"/>
              <a:gd name="connsiteY22" fmla="*/ 3331888 h 4730345"/>
              <a:gd name="connsiteX23" fmla="*/ 2014280 w 2264421"/>
              <a:gd name="connsiteY23" fmla="*/ 3421765 h 4730345"/>
              <a:gd name="connsiteX24" fmla="*/ 2057266 w 2264421"/>
              <a:gd name="connsiteY24" fmla="*/ 3507734 h 4730345"/>
              <a:gd name="connsiteX25" fmla="*/ 2022097 w 2264421"/>
              <a:gd name="connsiteY25" fmla="*/ 3597611 h 4730345"/>
              <a:gd name="connsiteX26" fmla="*/ 2022097 w 2264421"/>
              <a:gd name="connsiteY26" fmla="*/ 3894596 h 4730345"/>
              <a:gd name="connsiteX27" fmla="*/ 1959573 w 2264421"/>
              <a:gd name="connsiteY27" fmla="*/ 3597611 h 4730345"/>
              <a:gd name="connsiteX28" fmla="*/ 1873604 w 2264421"/>
              <a:gd name="connsiteY28" fmla="*/ 3660134 h 4730345"/>
              <a:gd name="connsiteX29" fmla="*/ 1869697 w 2264421"/>
              <a:gd name="connsiteY29" fmla="*/ 4086073 h 4730345"/>
              <a:gd name="connsiteX30" fmla="*/ 1818898 w 2264421"/>
              <a:gd name="connsiteY30" fmla="*/ 3972750 h 4730345"/>
              <a:gd name="connsiteX31" fmla="*/ 1818898 w 2264421"/>
              <a:gd name="connsiteY31" fmla="*/ 4312719 h 4730345"/>
              <a:gd name="connsiteX32" fmla="*/ 1752468 w 2264421"/>
              <a:gd name="connsiteY32" fmla="*/ 3863335 h 4730345"/>
              <a:gd name="connsiteX33" fmla="*/ 1607883 w 2264421"/>
              <a:gd name="connsiteY33" fmla="*/ 3269366 h 4730345"/>
              <a:gd name="connsiteX34" fmla="*/ 1768099 w 2264421"/>
              <a:gd name="connsiteY34" fmla="*/ 4668319 h 4730345"/>
              <a:gd name="connsiteX35" fmla="*/ 1420315 w 2264421"/>
              <a:gd name="connsiteY35" fmla="*/ 3519458 h 4730345"/>
              <a:gd name="connsiteX36" fmla="*/ 1412500 w 2264421"/>
              <a:gd name="connsiteY36" fmla="*/ 4265827 h 4730345"/>
              <a:gd name="connsiteX37" fmla="*/ 1342161 w 2264421"/>
              <a:gd name="connsiteY37" fmla="*/ 4015734 h 4730345"/>
              <a:gd name="connsiteX38" fmla="*/ 1342160 w 2264421"/>
              <a:gd name="connsiteY38" fmla="*/ 4429950 h 4730345"/>
              <a:gd name="connsiteX39" fmla="*/ 1181946 w 2264421"/>
              <a:gd name="connsiteY39" fmla="*/ 4132965 h 4730345"/>
              <a:gd name="connsiteX40" fmla="*/ 1045176 w 2264421"/>
              <a:gd name="connsiteY40" fmla="*/ 3824258 h 4730345"/>
              <a:gd name="connsiteX41" fmla="*/ 982653 w 2264421"/>
              <a:gd name="connsiteY41" fmla="*/ 3871150 h 4730345"/>
              <a:gd name="connsiteX42" fmla="*/ 978746 w 2264421"/>
              <a:gd name="connsiteY42" fmla="*/ 3968841 h 4730345"/>
              <a:gd name="connsiteX43" fmla="*/ 897548 w 2264421"/>
              <a:gd name="connsiteY43" fmla="*/ 3954987 h 4730345"/>
              <a:gd name="connsiteX44" fmla="*/ 836293 w 2264421"/>
              <a:gd name="connsiteY44" fmla="*/ 3800913 h 4730345"/>
              <a:gd name="connsiteX45" fmla="*/ 770978 w 2264421"/>
              <a:gd name="connsiteY45" fmla="*/ 4186861 h 4730345"/>
              <a:gd name="connsiteX46" fmla="*/ 687851 w 2264421"/>
              <a:gd name="connsiteY46" fmla="*/ 3854353 h 4730345"/>
              <a:gd name="connsiteX47" fmla="*/ 616599 w 2264421"/>
              <a:gd name="connsiteY47" fmla="*/ 4234363 h 4730345"/>
              <a:gd name="connsiteX48" fmla="*/ 449113 w 2264421"/>
              <a:gd name="connsiteY48" fmla="*/ 4124363 h 4730345"/>
              <a:gd name="connsiteX49" fmla="*/ 271836 w 2264421"/>
              <a:gd name="connsiteY49" fmla="*/ 2666694 h 4730345"/>
              <a:gd name="connsiteX50" fmla="*/ 296738 w 2264421"/>
              <a:gd name="connsiteY50" fmla="*/ 3858868 h 4730345"/>
              <a:gd name="connsiteX51" fmla="*/ 199413 w 2264421"/>
              <a:gd name="connsiteY51" fmla="*/ 2499770 h 4730345"/>
              <a:gd name="connsiteX52" fmla="*/ 141200 w 2264421"/>
              <a:gd name="connsiteY52" fmla="*/ 2792010 h 4730345"/>
              <a:gd name="connsiteX53" fmla="*/ 77048 w 2264421"/>
              <a:gd name="connsiteY53" fmla="*/ 2452269 h 4730345"/>
              <a:gd name="connsiteX54" fmla="*/ 21288 w 2264421"/>
              <a:gd name="connsiteY54" fmla="*/ 2659461 h 4730345"/>
              <a:gd name="connsiteX55" fmla="*/ 52521 w 2264421"/>
              <a:gd name="connsiteY55" fmla="*/ 1900862 h 4730345"/>
              <a:gd name="connsiteX56" fmla="*/ 117443 w 2264421"/>
              <a:gd name="connsiteY56"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026003 w 2264421"/>
              <a:gd name="connsiteY10" fmla="*/ 776258 h 4730345"/>
              <a:gd name="connsiteX11" fmla="*/ 2022096 w 2264421"/>
              <a:gd name="connsiteY11" fmla="*/ 877858 h 4730345"/>
              <a:gd name="connsiteX12" fmla="*/ 2119788 w 2264421"/>
              <a:gd name="connsiteY12" fmla="*/ 764534 h 4730345"/>
              <a:gd name="connsiteX13" fmla="*/ 2131511 w 2264421"/>
              <a:gd name="connsiteY13" fmla="*/ 858319 h 4730345"/>
              <a:gd name="connsiteX14" fmla="*/ 2174496 w 2264421"/>
              <a:gd name="connsiteY14" fmla="*/ 924750 h 4730345"/>
              <a:gd name="connsiteX15" fmla="*/ 2123696 w 2264421"/>
              <a:gd name="connsiteY15" fmla="*/ 963827 h 4730345"/>
              <a:gd name="connsiteX16" fmla="*/ 2115880 w 2264421"/>
              <a:gd name="connsiteY16" fmla="*/ 1299888 h 4730345"/>
              <a:gd name="connsiteX17" fmla="*/ 2182310 w 2264421"/>
              <a:gd name="connsiteY17" fmla="*/ 1186565 h 4730345"/>
              <a:gd name="connsiteX18" fmla="*/ 2201848 w 2264421"/>
              <a:gd name="connsiteY18" fmla="*/ 1464011 h 4730345"/>
              <a:gd name="connsiteX19" fmla="*/ 2264371 w 2264421"/>
              <a:gd name="connsiteY19" fmla="*/ 1514811 h 4730345"/>
              <a:gd name="connsiteX20" fmla="*/ 2240925 w 2264421"/>
              <a:gd name="connsiteY20" fmla="*/ 2175211 h 4730345"/>
              <a:gd name="connsiteX21" fmla="*/ 2115879 w 2264421"/>
              <a:gd name="connsiteY21" fmla="*/ 2483919 h 4730345"/>
              <a:gd name="connsiteX22" fmla="*/ 2068988 w 2264421"/>
              <a:gd name="connsiteY22" fmla="*/ 2894227 h 4730345"/>
              <a:gd name="connsiteX23" fmla="*/ 2049449 w 2264421"/>
              <a:gd name="connsiteY23" fmla="*/ 3331888 h 4730345"/>
              <a:gd name="connsiteX24" fmla="*/ 2014280 w 2264421"/>
              <a:gd name="connsiteY24" fmla="*/ 3421765 h 4730345"/>
              <a:gd name="connsiteX25" fmla="*/ 2057266 w 2264421"/>
              <a:gd name="connsiteY25" fmla="*/ 3507734 h 4730345"/>
              <a:gd name="connsiteX26" fmla="*/ 2022097 w 2264421"/>
              <a:gd name="connsiteY26" fmla="*/ 3597611 h 4730345"/>
              <a:gd name="connsiteX27" fmla="*/ 2022097 w 2264421"/>
              <a:gd name="connsiteY27" fmla="*/ 3894596 h 4730345"/>
              <a:gd name="connsiteX28" fmla="*/ 1959573 w 2264421"/>
              <a:gd name="connsiteY28" fmla="*/ 3597611 h 4730345"/>
              <a:gd name="connsiteX29" fmla="*/ 1873604 w 2264421"/>
              <a:gd name="connsiteY29" fmla="*/ 3660134 h 4730345"/>
              <a:gd name="connsiteX30" fmla="*/ 1869697 w 2264421"/>
              <a:gd name="connsiteY30" fmla="*/ 4086073 h 4730345"/>
              <a:gd name="connsiteX31" fmla="*/ 1818898 w 2264421"/>
              <a:gd name="connsiteY31" fmla="*/ 3972750 h 4730345"/>
              <a:gd name="connsiteX32" fmla="*/ 1818898 w 2264421"/>
              <a:gd name="connsiteY32" fmla="*/ 4312719 h 4730345"/>
              <a:gd name="connsiteX33" fmla="*/ 1752468 w 2264421"/>
              <a:gd name="connsiteY33" fmla="*/ 3863335 h 4730345"/>
              <a:gd name="connsiteX34" fmla="*/ 1607883 w 2264421"/>
              <a:gd name="connsiteY34" fmla="*/ 3269366 h 4730345"/>
              <a:gd name="connsiteX35" fmla="*/ 1768099 w 2264421"/>
              <a:gd name="connsiteY35" fmla="*/ 4668319 h 4730345"/>
              <a:gd name="connsiteX36" fmla="*/ 1420315 w 2264421"/>
              <a:gd name="connsiteY36" fmla="*/ 3519458 h 4730345"/>
              <a:gd name="connsiteX37" fmla="*/ 1412500 w 2264421"/>
              <a:gd name="connsiteY37" fmla="*/ 4265827 h 4730345"/>
              <a:gd name="connsiteX38" fmla="*/ 1342161 w 2264421"/>
              <a:gd name="connsiteY38" fmla="*/ 4015734 h 4730345"/>
              <a:gd name="connsiteX39" fmla="*/ 1342160 w 2264421"/>
              <a:gd name="connsiteY39" fmla="*/ 4429950 h 4730345"/>
              <a:gd name="connsiteX40" fmla="*/ 1181946 w 2264421"/>
              <a:gd name="connsiteY40" fmla="*/ 4132965 h 4730345"/>
              <a:gd name="connsiteX41" fmla="*/ 1045176 w 2264421"/>
              <a:gd name="connsiteY41" fmla="*/ 3824258 h 4730345"/>
              <a:gd name="connsiteX42" fmla="*/ 982653 w 2264421"/>
              <a:gd name="connsiteY42" fmla="*/ 3871150 h 4730345"/>
              <a:gd name="connsiteX43" fmla="*/ 978746 w 2264421"/>
              <a:gd name="connsiteY43" fmla="*/ 3968841 h 4730345"/>
              <a:gd name="connsiteX44" fmla="*/ 897548 w 2264421"/>
              <a:gd name="connsiteY44" fmla="*/ 3954987 h 4730345"/>
              <a:gd name="connsiteX45" fmla="*/ 836293 w 2264421"/>
              <a:gd name="connsiteY45" fmla="*/ 3800913 h 4730345"/>
              <a:gd name="connsiteX46" fmla="*/ 770978 w 2264421"/>
              <a:gd name="connsiteY46" fmla="*/ 4186861 h 4730345"/>
              <a:gd name="connsiteX47" fmla="*/ 687851 w 2264421"/>
              <a:gd name="connsiteY47" fmla="*/ 3854353 h 4730345"/>
              <a:gd name="connsiteX48" fmla="*/ 616599 w 2264421"/>
              <a:gd name="connsiteY48" fmla="*/ 4234363 h 4730345"/>
              <a:gd name="connsiteX49" fmla="*/ 449113 w 2264421"/>
              <a:gd name="connsiteY49" fmla="*/ 4124363 h 4730345"/>
              <a:gd name="connsiteX50" fmla="*/ 271836 w 2264421"/>
              <a:gd name="connsiteY50" fmla="*/ 2666694 h 4730345"/>
              <a:gd name="connsiteX51" fmla="*/ 296738 w 2264421"/>
              <a:gd name="connsiteY51" fmla="*/ 3858868 h 4730345"/>
              <a:gd name="connsiteX52" fmla="*/ 199413 w 2264421"/>
              <a:gd name="connsiteY52" fmla="*/ 2499770 h 4730345"/>
              <a:gd name="connsiteX53" fmla="*/ 141200 w 2264421"/>
              <a:gd name="connsiteY53" fmla="*/ 2792010 h 4730345"/>
              <a:gd name="connsiteX54" fmla="*/ 77048 w 2264421"/>
              <a:gd name="connsiteY54" fmla="*/ 2452269 h 4730345"/>
              <a:gd name="connsiteX55" fmla="*/ 21288 w 2264421"/>
              <a:gd name="connsiteY55" fmla="*/ 2659461 h 4730345"/>
              <a:gd name="connsiteX56" fmla="*/ 52521 w 2264421"/>
              <a:gd name="connsiteY56" fmla="*/ 1900862 h 4730345"/>
              <a:gd name="connsiteX57" fmla="*/ 117443 w 2264421"/>
              <a:gd name="connsiteY57"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916588 w 2264421"/>
              <a:gd name="connsiteY10" fmla="*/ 823150 h 4730345"/>
              <a:gd name="connsiteX11" fmla="*/ 2026003 w 2264421"/>
              <a:gd name="connsiteY11" fmla="*/ 776258 h 4730345"/>
              <a:gd name="connsiteX12" fmla="*/ 2022096 w 2264421"/>
              <a:gd name="connsiteY12" fmla="*/ 877858 h 4730345"/>
              <a:gd name="connsiteX13" fmla="*/ 2119788 w 2264421"/>
              <a:gd name="connsiteY13" fmla="*/ 764534 h 4730345"/>
              <a:gd name="connsiteX14" fmla="*/ 2131511 w 2264421"/>
              <a:gd name="connsiteY14" fmla="*/ 858319 h 4730345"/>
              <a:gd name="connsiteX15" fmla="*/ 2174496 w 2264421"/>
              <a:gd name="connsiteY15" fmla="*/ 924750 h 4730345"/>
              <a:gd name="connsiteX16" fmla="*/ 2123696 w 2264421"/>
              <a:gd name="connsiteY16" fmla="*/ 963827 h 4730345"/>
              <a:gd name="connsiteX17" fmla="*/ 2115880 w 2264421"/>
              <a:gd name="connsiteY17" fmla="*/ 1299888 h 4730345"/>
              <a:gd name="connsiteX18" fmla="*/ 2182310 w 2264421"/>
              <a:gd name="connsiteY18" fmla="*/ 1186565 h 4730345"/>
              <a:gd name="connsiteX19" fmla="*/ 2201848 w 2264421"/>
              <a:gd name="connsiteY19" fmla="*/ 1464011 h 4730345"/>
              <a:gd name="connsiteX20" fmla="*/ 2264371 w 2264421"/>
              <a:gd name="connsiteY20" fmla="*/ 1514811 h 4730345"/>
              <a:gd name="connsiteX21" fmla="*/ 2240925 w 2264421"/>
              <a:gd name="connsiteY21" fmla="*/ 2175211 h 4730345"/>
              <a:gd name="connsiteX22" fmla="*/ 2115879 w 2264421"/>
              <a:gd name="connsiteY22" fmla="*/ 2483919 h 4730345"/>
              <a:gd name="connsiteX23" fmla="*/ 2068988 w 2264421"/>
              <a:gd name="connsiteY23" fmla="*/ 2894227 h 4730345"/>
              <a:gd name="connsiteX24" fmla="*/ 2049449 w 2264421"/>
              <a:gd name="connsiteY24" fmla="*/ 3331888 h 4730345"/>
              <a:gd name="connsiteX25" fmla="*/ 2014280 w 2264421"/>
              <a:gd name="connsiteY25" fmla="*/ 3421765 h 4730345"/>
              <a:gd name="connsiteX26" fmla="*/ 2057266 w 2264421"/>
              <a:gd name="connsiteY26" fmla="*/ 3507734 h 4730345"/>
              <a:gd name="connsiteX27" fmla="*/ 2022097 w 2264421"/>
              <a:gd name="connsiteY27" fmla="*/ 3597611 h 4730345"/>
              <a:gd name="connsiteX28" fmla="*/ 2022097 w 2264421"/>
              <a:gd name="connsiteY28" fmla="*/ 3894596 h 4730345"/>
              <a:gd name="connsiteX29" fmla="*/ 1959573 w 2264421"/>
              <a:gd name="connsiteY29" fmla="*/ 3597611 h 4730345"/>
              <a:gd name="connsiteX30" fmla="*/ 1873604 w 2264421"/>
              <a:gd name="connsiteY30" fmla="*/ 3660134 h 4730345"/>
              <a:gd name="connsiteX31" fmla="*/ 1869697 w 2264421"/>
              <a:gd name="connsiteY31" fmla="*/ 4086073 h 4730345"/>
              <a:gd name="connsiteX32" fmla="*/ 1818898 w 2264421"/>
              <a:gd name="connsiteY32" fmla="*/ 3972750 h 4730345"/>
              <a:gd name="connsiteX33" fmla="*/ 1818898 w 2264421"/>
              <a:gd name="connsiteY33" fmla="*/ 4312719 h 4730345"/>
              <a:gd name="connsiteX34" fmla="*/ 1752468 w 2264421"/>
              <a:gd name="connsiteY34" fmla="*/ 3863335 h 4730345"/>
              <a:gd name="connsiteX35" fmla="*/ 1607883 w 2264421"/>
              <a:gd name="connsiteY35" fmla="*/ 3269366 h 4730345"/>
              <a:gd name="connsiteX36" fmla="*/ 1768099 w 2264421"/>
              <a:gd name="connsiteY36" fmla="*/ 4668319 h 4730345"/>
              <a:gd name="connsiteX37" fmla="*/ 1420315 w 2264421"/>
              <a:gd name="connsiteY37" fmla="*/ 3519458 h 4730345"/>
              <a:gd name="connsiteX38" fmla="*/ 1412500 w 2264421"/>
              <a:gd name="connsiteY38" fmla="*/ 4265827 h 4730345"/>
              <a:gd name="connsiteX39" fmla="*/ 1342161 w 2264421"/>
              <a:gd name="connsiteY39" fmla="*/ 4015734 h 4730345"/>
              <a:gd name="connsiteX40" fmla="*/ 1342160 w 2264421"/>
              <a:gd name="connsiteY40" fmla="*/ 4429950 h 4730345"/>
              <a:gd name="connsiteX41" fmla="*/ 1181946 w 2264421"/>
              <a:gd name="connsiteY41" fmla="*/ 4132965 h 4730345"/>
              <a:gd name="connsiteX42" fmla="*/ 1045176 w 2264421"/>
              <a:gd name="connsiteY42" fmla="*/ 3824258 h 4730345"/>
              <a:gd name="connsiteX43" fmla="*/ 982653 w 2264421"/>
              <a:gd name="connsiteY43" fmla="*/ 3871150 h 4730345"/>
              <a:gd name="connsiteX44" fmla="*/ 978746 w 2264421"/>
              <a:gd name="connsiteY44" fmla="*/ 3968841 h 4730345"/>
              <a:gd name="connsiteX45" fmla="*/ 897548 w 2264421"/>
              <a:gd name="connsiteY45" fmla="*/ 3954987 h 4730345"/>
              <a:gd name="connsiteX46" fmla="*/ 836293 w 2264421"/>
              <a:gd name="connsiteY46" fmla="*/ 3800913 h 4730345"/>
              <a:gd name="connsiteX47" fmla="*/ 770978 w 2264421"/>
              <a:gd name="connsiteY47" fmla="*/ 4186861 h 4730345"/>
              <a:gd name="connsiteX48" fmla="*/ 687851 w 2264421"/>
              <a:gd name="connsiteY48" fmla="*/ 3854353 h 4730345"/>
              <a:gd name="connsiteX49" fmla="*/ 616599 w 2264421"/>
              <a:gd name="connsiteY49" fmla="*/ 4234363 h 4730345"/>
              <a:gd name="connsiteX50" fmla="*/ 449113 w 2264421"/>
              <a:gd name="connsiteY50" fmla="*/ 4124363 h 4730345"/>
              <a:gd name="connsiteX51" fmla="*/ 271836 w 2264421"/>
              <a:gd name="connsiteY51" fmla="*/ 2666694 h 4730345"/>
              <a:gd name="connsiteX52" fmla="*/ 296738 w 2264421"/>
              <a:gd name="connsiteY52" fmla="*/ 3858868 h 4730345"/>
              <a:gd name="connsiteX53" fmla="*/ 199413 w 2264421"/>
              <a:gd name="connsiteY53" fmla="*/ 2499770 h 4730345"/>
              <a:gd name="connsiteX54" fmla="*/ 141200 w 2264421"/>
              <a:gd name="connsiteY54" fmla="*/ 2792010 h 4730345"/>
              <a:gd name="connsiteX55" fmla="*/ 77048 w 2264421"/>
              <a:gd name="connsiteY55" fmla="*/ 2452269 h 4730345"/>
              <a:gd name="connsiteX56" fmla="*/ 21288 w 2264421"/>
              <a:gd name="connsiteY56" fmla="*/ 2659461 h 4730345"/>
              <a:gd name="connsiteX57" fmla="*/ 52521 w 2264421"/>
              <a:gd name="connsiteY57" fmla="*/ 1900862 h 4730345"/>
              <a:gd name="connsiteX58" fmla="*/ 117443 w 2264421"/>
              <a:gd name="connsiteY58"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1002904 h 4730345"/>
              <a:gd name="connsiteX11" fmla="*/ 1916588 w 2264421"/>
              <a:gd name="connsiteY11" fmla="*/ 823150 h 4730345"/>
              <a:gd name="connsiteX12" fmla="*/ 2026003 w 2264421"/>
              <a:gd name="connsiteY12" fmla="*/ 776258 h 4730345"/>
              <a:gd name="connsiteX13" fmla="*/ 2022096 w 2264421"/>
              <a:gd name="connsiteY13" fmla="*/ 877858 h 4730345"/>
              <a:gd name="connsiteX14" fmla="*/ 2119788 w 2264421"/>
              <a:gd name="connsiteY14" fmla="*/ 764534 h 4730345"/>
              <a:gd name="connsiteX15" fmla="*/ 2131511 w 2264421"/>
              <a:gd name="connsiteY15" fmla="*/ 858319 h 4730345"/>
              <a:gd name="connsiteX16" fmla="*/ 2174496 w 2264421"/>
              <a:gd name="connsiteY16" fmla="*/ 924750 h 4730345"/>
              <a:gd name="connsiteX17" fmla="*/ 2123696 w 2264421"/>
              <a:gd name="connsiteY17" fmla="*/ 963827 h 4730345"/>
              <a:gd name="connsiteX18" fmla="*/ 2115880 w 2264421"/>
              <a:gd name="connsiteY18" fmla="*/ 1299888 h 4730345"/>
              <a:gd name="connsiteX19" fmla="*/ 2182310 w 2264421"/>
              <a:gd name="connsiteY19" fmla="*/ 1186565 h 4730345"/>
              <a:gd name="connsiteX20" fmla="*/ 2201848 w 2264421"/>
              <a:gd name="connsiteY20" fmla="*/ 1464011 h 4730345"/>
              <a:gd name="connsiteX21" fmla="*/ 2264371 w 2264421"/>
              <a:gd name="connsiteY21" fmla="*/ 1514811 h 4730345"/>
              <a:gd name="connsiteX22" fmla="*/ 2240925 w 2264421"/>
              <a:gd name="connsiteY22" fmla="*/ 2175211 h 4730345"/>
              <a:gd name="connsiteX23" fmla="*/ 2115879 w 2264421"/>
              <a:gd name="connsiteY23" fmla="*/ 2483919 h 4730345"/>
              <a:gd name="connsiteX24" fmla="*/ 2068988 w 2264421"/>
              <a:gd name="connsiteY24" fmla="*/ 2894227 h 4730345"/>
              <a:gd name="connsiteX25" fmla="*/ 2049449 w 2264421"/>
              <a:gd name="connsiteY25" fmla="*/ 3331888 h 4730345"/>
              <a:gd name="connsiteX26" fmla="*/ 2014280 w 2264421"/>
              <a:gd name="connsiteY26" fmla="*/ 3421765 h 4730345"/>
              <a:gd name="connsiteX27" fmla="*/ 2057266 w 2264421"/>
              <a:gd name="connsiteY27" fmla="*/ 3507734 h 4730345"/>
              <a:gd name="connsiteX28" fmla="*/ 2022097 w 2264421"/>
              <a:gd name="connsiteY28" fmla="*/ 3597611 h 4730345"/>
              <a:gd name="connsiteX29" fmla="*/ 2022097 w 2264421"/>
              <a:gd name="connsiteY29" fmla="*/ 3894596 h 4730345"/>
              <a:gd name="connsiteX30" fmla="*/ 1959573 w 2264421"/>
              <a:gd name="connsiteY30" fmla="*/ 3597611 h 4730345"/>
              <a:gd name="connsiteX31" fmla="*/ 1873604 w 2264421"/>
              <a:gd name="connsiteY31" fmla="*/ 3660134 h 4730345"/>
              <a:gd name="connsiteX32" fmla="*/ 1869697 w 2264421"/>
              <a:gd name="connsiteY32" fmla="*/ 4086073 h 4730345"/>
              <a:gd name="connsiteX33" fmla="*/ 1818898 w 2264421"/>
              <a:gd name="connsiteY33" fmla="*/ 3972750 h 4730345"/>
              <a:gd name="connsiteX34" fmla="*/ 1818898 w 2264421"/>
              <a:gd name="connsiteY34" fmla="*/ 4312719 h 4730345"/>
              <a:gd name="connsiteX35" fmla="*/ 1752468 w 2264421"/>
              <a:gd name="connsiteY35" fmla="*/ 3863335 h 4730345"/>
              <a:gd name="connsiteX36" fmla="*/ 1607883 w 2264421"/>
              <a:gd name="connsiteY36" fmla="*/ 3269366 h 4730345"/>
              <a:gd name="connsiteX37" fmla="*/ 1768099 w 2264421"/>
              <a:gd name="connsiteY37" fmla="*/ 4668319 h 4730345"/>
              <a:gd name="connsiteX38" fmla="*/ 1420315 w 2264421"/>
              <a:gd name="connsiteY38" fmla="*/ 3519458 h 4730345"/>
              <a:gd name="connsiteX39" fmla="*/ 1412500 w 2264421"/>
              <a:gd name="connsiteY39" fmla="*/ 4265827 h 4730345"/>
              <a:gd name="connsiteX40" fmla="*/ 1342161 w 2264421"/>
              <a:gd name="connsiteY40" fmla="*/ 4015734 h 4730345"/>
              <a:gd name="connsiteX41" fmla="*/ 1342160 w 2264421"/>
              <a:gd name="connsiteY41" fmla="*/ 4429950 h 4730345"/>
              <a:gd name="connsiteX42" fmla="*/ 1181946 w 2264421"/>
              <a:gd name="connsiteY42" fmla="*/ 4132965 h 4730345"/>
              <a:gd name="connsiteX43" fmla="*/ 1045176 w 2264421"/>
              <a:gd name="connsiteY43" fmla="*/ 3824258 h 4730345"/>
              <a:gd name="connsiteX44" fmla="*/ 982653 w 2264421"/>
              <a:gd name="connsiteY44" fmla="*/ 3871150 h 4730345"/>
              <a:gd name="connsiteX45" fmla="*/ 978746 w 2264421"/>
              <a:gd name="connsiteY45" fmla="*/ 3968841 h 4730345"/>
              <a:gd name="connsiteX46" fmla="*/ 897548 w 2264421"/>
              <a:gd name="connsiteY46" fmla="*/ 3954987 h 4730345"/>
              <a:gd name="connsiteX47" fmla="*/ 836293 w 2264421"/>
              <a:gd name="connsiteY47" fmla="*/ 3800913 h 4730345"/>
              <a:gd name="connsiteX48" fmla="*/ 770978 w 2264421"/>
              <a:gd name="connsiteY48" fmla="*/ 4186861 h 4730345"/>
              <a:gd name="connsiteX49" fmla="*/ 687851 w 2264421"/>
              <a:gd name="connsiteY49" fmla="*/ 3854353 h 4730345"/>
              <a:gd name="connsiteX50" fmla="*/ 616599 w 2264421"/>
              <a:gd name="connsiteY50" fmla="*/ 4234363 h 4730345"/>
              <a:gd name="connsiteX51" fmla="*/ 449113 w 2264421"/>
              <a:gd name="connsiteY51" fmla="*/ 4124363 h 4730345"/>
              <a:gd name="connsiteX52" fmla="*/ 271836 w 2264421"/>
              <a:gd name="connsiteY52" fmla="*/ 2666694 h 4730345"/>
              <a:gd name="connsiteX53" fmla="*/ 296738 w 2264421"/>
              <a:gd name="connsiteY53" fmla="*/ 3858868 h 4730345"/>
              <a:gd name="connsiteX54" fmla="*/ 199413 w 2264421"/>
              <a:gd name="connsiteY54" fmla="*/ 2499770 h 4730345"/>
              <a:gd name="connsiteX55" fmla="*/ 141200 w 2264421"/>
              <a:gd name="connsiteY55" fmla="*/ 2792010 h 4730345"/>
              <a:gd name="connsiteX56" fmla="*/ 77048 w 2264421"/>
              <a:gd name="connsiteY56" fmla="*/ 2452269 h 4730345"/>
              <a:gd name="connsiteX57" fmla="*/ 21288 w 2264421"/>
              <a:gd name="connsiteY57" fmla="*/ 2659461 h 4730345"/>
              <a:gd name="connsiteX58" fmla="*/ 52521 w 2264421"/>
              <a:gd name="connsiteY58" fmla="*/ 1900862 h 4730345"/>
              <a:gd name="connsiteX59" fmla="*/ 117443 w 2264421"/>
              <a:gd name="connsiteY59"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28311 w 2264421"/>
              <a:gd name="connsiteY10" fmla="*/ 670750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862462 w 2264421"/>
              <a:gd name="connsiteY9" fmla="*/ 523789 h 4730345"/>
              <a:gd name="connsiteX10" fmla="*/ 1928311 w 2264421"/>
              <a:gd name="connsiteY10" fmla="*/ 670750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846249 w 2264421"/>
              <a:gd name="connsiteY9" fmla="*/ 420658 h 4730345"/>
              <a:gd name="connsiteX10" fmla="*/ 1862462 w 2264421"/>
              <a:gd name="connsiteY10" fmla="*/ 523789 h 4730345"/>
              <a:gd name="connsiteX11" fmla="*/ 1928311 w 2264421"/>
              <a:gd name="connsiteY11" fmla="*/ 670750 h 4730345"/>
              <a:gd name="connsiteX12" fmla="*/ 1889234 w 2264421"/>
              <a:gd name="connsiteY12" fmla="*/ 780165 h 4730345"/>
              <a:gd name="connsiteX13" fmla="*/ 1889234 w 2264421"/>
              <a:gd name="connsiteY13" fmla="*/ 1002904 h 4730345"/>
              <a:gd name="connsiteX14" fmla="*/ 1916588 w 2264421"/>
              <a:gd name="connsiteY14" fmla="*/ 823150 h 4730345"/>
              <a:gd name="connsiteX15" fmla="*/ 2026003 w 2264421"/>
              <a:gd name="connsiteY15" fmla="*/ 776258 h 4730345"/>
              <a:gd name="connsiteX16" fmla="*/ 2022096 w 2264421"/>
              <a:gd name="connsiteY16" fmla="*/ 877858 h 4730345"/>
              <a:gd name="connsiteX17" fmla="*/ 2119788 w 2264421"/>
              <a:gd name="connsiteY17" fmla="*/ 764534 h 4730345"/>
              <a:gd name="connsiteX18" fmla="*/ 2131511 w 2264421"/>
              <a:gd name="connsiteY18" fmla="*/ 858319 h 4730345"/>
              <a:gd name="connsiteX19" fmla="*/ 2174496 w 2264421"/>
              <a:gd name="connsiteY19" fmla="*/ 924750 h 4730345"/>
              <a:gd name="connsiteX20" fmla="*/ 2123696 w 2264421"/>
              <a:gd name="connsiteY20" fmla="*/ 963827 h 4730345"/>
              <a:gd name="connsiteX21" fmla="*/ 2115880 w 2264421"/>
              <a:gd name="connsiteY21" fmla="*/ 1299888 h 4730345"/>
              <a:gd name="connsiteX22" fmla="*/ 2182310 w 2264421"/>
              <a:gd name="connsiteY22" fmla="*/ 1186565 h 4730345"/>
              <a:gd name="connsiteX23" fmla="*/ 2201848 w 2264421"/>
              <a:gd name="connsiteY23" fmla="*/ 1464011 h 4730345"/>
              <a:gd name="connsiteX24" fmla="*/ 2264371 w 2264421"/>
              <a:gd name="connsiteY24" fmla="*/ 1514811 h 4730345"/>
              <a:gd name="connsiteX25" fmla="*/ 2240925 w 2264421"/>
              <a:gd name="connsiteY25" fmla="*/ 2175211 h 4730345"/>
              <a:gd name="connsiteX26" fmla="*/ 2115879 w 2264421"/>
              <a:gd name="connsiteY26" fmla="*/ 2483919 h 4730345"/>
              <a:gd name="connsiteX27" fmla="*/ 2068988 w 2264421"/>
              <a:gd name="connsiteY27" fmla="*/ 2894227 h 4730345"/>
              <a:gd name="connsiteX28" fmla="*/ 2049449 w 2264421"/>
              <a:gd name="connsiteY28" fmla="*/ 3331888 h 4730345"/>
              <a:gd name="connsiteX29" fmla="*/ 2014280 w 2264421"/>
              <a:gd name="connsiteY29" fmla="*/ 3421765 h 4730345"/>
              <a:gd name="connsiteX30" fmla="*/ 2057266 w 2264421"/>
              <a:gd name="connsiteY30" fmla="*/ 3507734 h 4730345"/>
              <a:gd name="connsiteX31" fmla="*/ 2022097 w 2264421"/>
              <a:gd name="connsiteY31" fmla="*/ 3597611 h 4730345"/>
              <a:gd name="connsiteX32" fmla="*/ 2022097 w 2264421"/>
              <a:gd name="connsiteY32" fmla="*/ 3894596 h 4730345"/>
              <a:gd name="connsiteX33" fmla="*/ 1959573 w 2264421"/>
              <a:gd name="connsiteY33" fmla="*/ 3597611 h 4730345"/>
              <a:gd name="connsiteX34" fmla="*/ 1873604 w 2264421"/>
              <a:gd name="connsiteY34" fmla="*/ 3660134 h 4730345"/>
              <a:gd name="connsiteX35" fmla="*/ 1869697 w 2264421"/>
              <a:gd name="connsiteY35" fmla="*/ 4086073 h 4730345"/>
              <a:gd name="connsiteX36" fmla="*/ 1818898 w 2264421"/>
              <a:gd name="connsiteY36" fmla="*/ 3972750 h 4730345"/>
              <a:gd name="connsiteX37" fmla="*/ 1818898 w 2264421"/>
              <a:gd name="connsiteY37" fmla="*/ 4312719 h 4730345"/>
              <a:gd name="connsiteX38" fmla="*/ 1752468 w 2264421"/>
              <a:gd name="connsiteY38" fmla="*/ 3863335 h 4730345"/>
              <a:gd name="connsiteX39" fmla="*/ 1607883 w 2264421"/>
              <a:gd name="connsiteY39" fmla="*/ 3269366 h 4730345"/>
              <a:gd name="connsiteX40" fmla="*/ 1768099 w 2264421"/>
              <a:gd name="connsiteY40" fmla="*/ 4668319 h 4730345"/>
              <a:gd name="connsiteX41" fmla="*/ 1420315 w 2264421"/>
              <a:gd name="connsiteY41" fmla="*/ 3519458 h 4730345"/>
              <a:gd name="connsiteX42" fmla="*/ 1412500 w 2264421"/>
              <a:gd name="connsiteY42" fmla="*/ 4265827 h 4730345"/>
              <a:gd name="connsiteX43" fmla="*/ 1342161 w 2264421"/>
              <a:gd name="connsiteY43" fmla="*/ 4015734 h 4730345"/>
              <a:gd name="connsiteX44" fmla="*/ 1342160 w 2264421"/>
              <a:gd name="connsiteY44" fmla="*/ 4429950 h 4730345"/>
              <a:gd name="connsiteX45" fmla="*/ 1181946 w 2264421"/>
              <a:gd name="connsiteY45" fmla="*/ 4132965 h 4730345"/>
              <a:gd name="connsiteX46" fmla="*/ 1045176 w 2264421"/>
              <a:gd name="connsiteY46" fmla="*/ 3824258 h 4730345"/>
              <a:gd name="connsiteX47" fmla="*/ 982653 w 2264421"/>
              <a:gd name="connsiteY47" fmla="*/ 3871150 h 4730345"/>
              <a:gd name="connsiteX48" fmla="*/ 978746 w 2264421"/>
              <a:gd name="connsiteY48" fmla="*/ 3968841 h 4730345"/>
              <a:gd name="connsiteX49" fmla="*/ 897548 w 2264421"/>
              <a:gd name="connsiteY49" fmla="*/ 3954987 h 4730345"/>
              <a:gd name="connsiteX50" fmla="*/ 836293 w 2264421"/>
              <a:gd name="connsiteY50" fmla="*/ 3800913 h 4730345"/>
              <a:gd name="connsiteX51" fmla="*/ 770978 w 2264421"/>
              <a:gd name="connsiteY51" fmla="*/ 4186861 h 4730345"/>
              <a:gd name="connsiteX52" fmla="*/ 687851 w 2264421"/>
              <a:gd name="connsiteY52" fmla="*/ 3854353 h 4730345"/>
              <a:gd name="connsiteX53" fmla="*/ 616599 w 2264421"/>
              <a:gd name="connsiteY53" fmla="*/ 4234363 h 4730345"/>
              <a:gd name="connsiteX54" fmla="*/ 449113 w 2264421"/>
              <a:gd name="connsiteY54" fmla="*/ 4124363 h 4730345"/>
              <a:gd name="connsiteX55" fmla="*/ 271836 w 2264421"/>
              <a:gd name="connsiteY55" fmla="*/ 2666694 h 4730345"/>
              <a:gd name="connsiteX56" fmla="*/ 296738 w 2264421"/>
              <a:gd name="connsiteY56" fmla="*/ 3858868 h 4730345"/>
              <a:gd name="connsiteX57" fmla="*/ 199413 w 2264421"/>
              <a:gd name="connsiteY57" fmla="*/ 2499770 h 4730345"/>
              <a:gd name="connsiteX58" fmla="*/ 141200 w 2264421"/>
              <a:gd name="connsiteY58" fmla="*/ 2792010 h 4730345"/>
              <a:gd name="connsiteX59" fmla="*/ 77048 w 2264421"/>
              <a:gd name="connsiteY59" fmla="*/ 2452269 h 4730345"/>
              <a:gd name="connsiteX60" fmla="*/ 21288 w 2264421"/>
              <a:gd name="connsiteY60" fmla="*/ 2659461 h 4730345"/>
              <a:gd name="connsiteX61" fmla="*/ 52521 w 2264421"/>
              <a:gd name="connsiteY61" fmla="*/ 1900862 h 4730345"/>
              <a:gd name="connsiteX62" fmla="*/ 117443 w 2264421"/>
              <a:gd name="connsiteY62"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760280 w 2264421"/>
              <a:gd name="connsiteY9" fmla="*/ 545704 h 4730345"/>
              <a:gd name="connsiteX10" fmla="*/ 1846249 w 2264421"/>
              <a:gd name="connsiteY10" fmla="*/ 420658 h 4730345"/>
              <a:gd name="connsiteX11" fmla="*/ 1862462 w 2264421"/>
              <a:gd name="connsiteY11" fmla="*/ 523789 h 4730345"/>
              <a:gd name="connsiteX12" fmla="*/ 1928311 w 2264421"/>
              <a:gd name="connsiteY12" fmla="*/ 670750 h 4730345"/>
              <a:gd name="connsiteX13" fmla="*/ 1889234 w 2264421"/>
              <a:gd name="connsiteY13" fmla="*/ 780165 h 4730345"/>
              <a:gd name="connsiteX14" fmla="*/ 1889234 w 2264421"/>
              <a:gd name="connsiteY14" fmla="*/ 1002904 h 4730345"/>
              <a:gd name="connsiteX15" fmla="*/ 1916588 w 2264421"/>
              <a:gd name="connsiteY15" fmla="*/ 823150 h 4730345"/>
              <a:gd name="connsiteX16" fmla="*/ 2026003 w 2264421"/>
              <a:gd name="connsiteY16" fmla="*/ 776258 h 4730345"/>
              <a:gd name="connsiteX17" fmla="*/ 2022096 w 2264421"/>
              <a:gd name="connsiteY17" fmla="*/ 877858 h 4730345"/>
              <a:gd name="connsiteX18" fmla="*/ 2119788 w 2264421"/>
              <a:gd name="connsiteY18" fmla="*/ 764534 h 4730345"/>
              <a:gd name="connsiteX19" fmla="*/ 2131511 w 2264421"/>
              <a:gd name="connsiteY19" fmla="*/ 858319 h 4730345"/>
              <a:gd name="connsiteX20" fmla="*/ 2174496 w 2264421"/>
              <a:gd name="connsiteY20" fmla="*/ 924750 h 4730345"/>
              <a:gd name="connsiteX21" fmla="*/ 2123696 w 2264421"/>
              <a:gd name="connsiteY21" fmla="*/ 963827 h 4730345"/>
              <a:gd name="connsiteX22" fmla="*/ 2115880 w 2264421"/>
              <a:gd name="connsiteY22" fmla="*/ 1299888 h 4730345"/>
              <a:gd name="connsiteX23" fmla="*/ 2182310 w 2264421"/>
              <a:gd name="connsiteY23" fmla="*/ 1186565 h 4730345"/>
              <a:gd name="connsiteX24" fmla="*/ 2201848 w 2264421"/>
              <a:gd name="connsiteY24" fmla="*/ 1464011 h 4730345"/>
              <a:gd name="connsiteX25" fmla="*/ 2264371 w 2264421"/>
              <a:gd name="connsiteY25" fmla="*/ 1514811 h 4730345"/>
              <a:gd name="connsiteX26" fmla="*/ 2240925 w 2264421"/>
              <a:gd name="connsiteY26" fmla="*/ 2175211 h 4730345"/>
              <a:gd name="connsiteX27" fmla="*/ 2115879 w 2264421"/>
              <a:gd name="connsiteY27" fmla="*/ 2483919 h 4730345"/>
              <a:gd name="connsiteX28" fmla="*/ 2068988 w 2264421"/>
              <a:gd name="connsiteY28" fmla="*/ 2894227 h 4730345"/>
              <a:gd name="connsiteX29" fmla="*/ 2049449 w 2264421"/>
              <a:gd name="connsiteY29" fmla="*/ 3331888 h 4730345"/>
              <a:gd name="connsiteX30" fmla="*/ 2014280 w 2264421"/>
              <a:gd name="connsiteY30" fmla="*/ 3421765 h 4730345"/>
              <a:gd name="connsiteX31" fmla="*/ 2057266 w 2264421"/>
              <a:gd name="connsiteY31" fmla="*/ 3507734 h 4730345"/>
              <a:gd name="connsiteX32" fmla="*/ 2022097 w 2264421"/>
              <a:gd name="connsiteY32" fmla="*/ 3597611 h 4730345"/>
              <a:gd name="connsiteX33" fmla="*/ 2022097 w 2264421"/>
              <a:gd name="connsiteY33" fmla="*/ 3894596 h 4730345"/>
              <a:gd name="connsiteX34" fmla="*/ 1959573 w 2264421"/>
              <a:gd name="connsiteY34" fmla="*/ 3597611 h 4730345"/>
              <a:gd name="connsiteX35" fmla="*/ 1873604 w 2264421"/>
              <a:gd name="connsiteY35" fmla="*/ 3660134 h 4730345"/>
              <a:gd name="connsiteX36" fmla="*/ 1869697 w 2264421"/>
              <a:gd name="connsiteY36" fmla="*/ 4086073 h 4730345"/>
              <a:gd name="connsiteX37" fmla="*/ 1818898 w 2264421"/>
              <a:gd name="connsiteY37" fmla="*/ 3972750 h 4730345"/>
              <a:gd name="connsiteX38" fmla="*/ 1818898 w 2264421"/>
              <a:gd name="connsiteY38" fmla="*/ 4312719 h 4730345"/>
              <a:gd name="connsiteX39" fmla="*/ 1752468 w 2264421"/>
              <a:gd name="connsiteY39" fmla="*/ 3863335 h 4730345"/>
              <a:gd name="connsiteX40" fmla="*/ 1607883 w 2264421"/>
              <a:gd name="connsiteY40" fmla="*/ 3269366 h 4730345"/>
              <a:gd name="connsiteX41" fmla="*/ 1768099 w 2264421"/>
              <a:gd name="connsiteY41" fmla="*/ 4668319 h 4730345"/>
              <a:gd name="connsiteX42" fmla="*/ 1420315 w 2264421"/>
              <a:gd name="connsiteY42" fmla="*/ 3519458 h 4730345"/>
              <a:gd name="connsiteX43" fmla="*/ 1412500 w 2264421"/>
              <a:gd name="connsiteY43" fmla="*/ 4265827 h 4730345"/>
              <a:gd name="connsiteX44" fmla="*/ 1342161 w 2264421"/>
              <a:gd name="connsiteY44" fmla="*/ 4015734 h 4730345"/>
              <a:gd name="connsiteX45" fmla="*/ 1342160 w 2264421"/>
              <a:gd name="connsiteY45" fmla="*/ 4429950 h 4730345"/>
              <a:gd name="connsiteX46" fmla="*/ 1181946 w 2264421"/>
              <a:gd name="connsiteY46" fmla="*/ 4132965 h 4730345"/>
              <a:gd name="connsiteX47" fmla="*/ 1045176 w 2264421"/>
              <a:gd name="connsiteY47" fmla="*/ 3824258 h 4730345"/>
              <a:gd name="connsiteX48" fmla="*/ 982653 w 2264421"/>
              <a:gd name="connsiteY48" fmla="*/ 3871150 h 4730345"/>
              <a:gd name="connsiteX49" fmla="*/ 978746 w 2264421"/>
              <a:gd name="connsiteY49" fmla="*/ 3968841 h 4730345"/>
              <a:gd name="connsiteX50" fmla="*/ 897548 w 2264421"/>
              <a:gd name="connsiteY50" fmla="*/ 3954987 h 4730345"/>
              <a:gd name="connsiteX51" fmla="*/ 836293 w 2264421"/>
              <a:gd name="connsiteY51" fmla="*/ 3800913 h 4730345"/>
              <a:gd name="connsiteX52" fmla="*/ 770978 w 2264421"/>
              <a:gd name="connsiteY52" fmla="*/ 4186861 h 4730345"/>
              <a:gd name="connsiteX53" fmla="*/ 687851 w 2264421"/>
              <a:gd name="connsiteY53" fmla="*/ 3854353 h 4730345"/>
              <a:gd name="connsiteX54" fmla="*/ 616599 w 2264421"/>
              <a:gd name="connsiteY54" fmla="*/ 4234363 h 4730345"/>
              <a:gd name="connsiteX55" fmla="*/ 449113 w 2264421"/>
              <a:gd name="connsiteY55" fmla="*/ 4124363 h 4730345"/>
              <a:gd name="connsiteX56" fmla="*/ 271836 w 2264421"/>
              <a:gd name="connsiteY56" fmla="*/ 2666694 h 4730345"/>
              <a:gd name="connsiteX57" fmla="*/ 296738 w 2264421"/>
              <a:gd name="connsiteY57" fmla="*/ 3858868 h 4730345"/>
              <a:gd name="connsiteX58" fmla="*/ 199413 w 2264421"/>
              <a:gd name="connsiteY58" fmla="*/ 2499770 h 4730345"/>
              <a:gd name="connsiteX59" fmla="*/ 141200 w 2264421"/>
              <a:gd name="connsiteY59" fmla="*/ 2792010 h 4730345"/>
              <a:gd name="connsiteX60" fmla="*/ 77048 w 2264421"/>
              <a:gd name="connsiteY60" fmla="*/ 2452269 h 4730345"/>
              <a:gd name="connsiteX61" fmla="*/ 21288 w 2264421"/>
              <a:gd name="connsiteY61" fmla="*/ 2659461 h 4730345"/>
              <a:gd name="connsiteX62" fmla="*/ 52521 w 2264421"/>
              <a:gd name="connsiteY62" fmla="*/ 1900862 h 4730345"/>
              <a:gd name="connsiteX63" fmla="*/ 117443 w 2264421"/>
              <a:gd name="connsiteY63"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740742 w 2264421"/>
              <a:gd name="connsiteY9" fmla="*/ 397211 h 4730345"/>
              <a:gd name="connsiteX10" fmla="*/ 1760280 w 2264421"/>
              <a:gd name="connsiteY10" fmla="*/ 545704 h 4730345"/>
              <a:gd name="connsiteX11" fmla="*/ 1846249 w 2264421"/>
              <a:gd name="connsiteY11" fmla="*/ 420658 h 4730345"/>
              <a:gd name="connsiteX12" fmla="*/ 1862462 w 2264421"/>
              <a:gd name="connsiteY12" fmla="*/ 523789 h 4730345"/>
              <a:gd name="connsiteX13" fmla="*/ 1928311 w 2264421"/>
              <a:gd name="connsiteY13" fmla="*/ 670750 h 4730345"/>
              <a:gd name="connsiteX14" fmla="*/ 1889234 w 2264421"/>
              <a:gd name="connsiteY14" fmla="*/ 780165 h 4730345"/>
              <a:gd name="connsiteX15" fmla="*/ 1889234 w 2264421"/>
              <a:gd name="connsiteY15" fmla="*/ 1002904 h 4730345"/>
              <a:gd name="connsiteX16" fmla="*/ 1916588 w 2264421"/>
              <a:gd name="connsiteY16" fmla="*/ 823150 h 4730345"/>
              <a:gd name="connsiteX17" fmla="*/ 2026003 w 2264421"/>
              <a:gd name="connsiteY17" fmla="*/ 776258 h 4730345"/>
              <a:gd name="connsiteX18" fmla="*/ 2022096 w 2264421"/>
              <a:gd name="connsiteY18" fmla="*/ 877858 h 4730345"/>
              <a:gd name="connsiteX19" fmla="*/ 2119788 w 2264421"/>
              <a:gd name="connsiteY19" fmla="*/ 764534 h 4730345"/>
              <a:gd name="connsiteX20" fmla="*/ 2131511 w 2264421"/>
              <a:gd name="connsiteY20" fmla="*/ 858319 h 4730345"/>
              <a:gd name="connsiteX21" fmla="*/ 2174496 w 2264421"/>
              <a:gd name="connsiteY21" fmla="*/ 924750 h 4730345"/>
              <a:gd name="connsiteX22" fmla="*/ 2123696 w 2264421"/>
              <a:gd name="connsiteY22" fmla="*/ 963827 h 4730345"/>
              <a:gd name="connsiteX23" fmla="*/ 2115880 w 2264421"/>
              <a:gd name="connsiteY23" fmla="*/ 1299888 h 4730345"/>
              <a:gd name="connsiteX24" fmla="*/ 2182310 w 2264421"/>
              <a:gd name="connsiteY24" fmla="*/ 1186565 h 4730345"/>
              <a:gd name="connsiteX25" fmla="*/ 2201848 w 2264421"/>
              <a:gd name="connsiteY25" fmla="*/ 1464011 h 4730345"/>
              <a:gd name="connsiteX26" fmla="*/ 2264371 w 2264421"/>
              <a:gd name="connsiteY26" fmla="*/ 1514811 h 4730345"/>
              <a:gd name="connsiteX27" fmla="*/ 2240925 w 2264421"/>
              <a:gd name="connsiteY27" fmla="*/ 2175211 h 4730345"/>
              <a:gd name="connsiteX28" fmla="*/ 2115879 w 2264421"/>
              <a:gd name="connsiteY28" fmla="*/ 2483919 h 4730345"/>
              <a:gd name="connsiteX29" fmla="*/ 2068988 w 2264421"/>
              <a:gd name="connsiteY29" fmla="*/ 2894227 h 4730345"/>
              <a:gd name="connsiteX30" fmla="*/ 2049449 w 2264421"/>
              <a:gd name="connsiteY30" fmla="*/ 3331888 h 4730345"/>
              <a:gd name="connsiteX31" fmla="*/ 2014280 w 2264421"/>
              <a:gd name="connsiteY31" fmla="*/ 3421765 h 4730345"/>
              <a:gd name="connsiteX32" fmla="*/ 2057266 w 2264421"/>
              <a:gd name="connsiteY32" fmla="*/ 3507734 h 4730345"/>
              <a:gd name="connsiteX33" fmla="*/ 2022097 w 2264421"/>
              <a:gd name="connsiteY33" fmla="*/ 3597611 h 4730345"/>
              <a:gd name="connsiteX34" fmla="*/ 2022097 w 2264421"/>
              <a:gd name="connsiteY34" fmla="*/ 3894596 h 4730345"/>
              <a:gd name="connsiteX35" fmla="*/ 1959573 w 2264421"/>
              <a:gd name="connsiteY35" fmla="*/ 3597611 h 4730345"/>
              <a:gd name="connsiteX36" fmla="*/ 1873604 w 2264421"/>
              <a:gd name="connsiteY36" fmla="*/ 3660134 h 4730345"/>
              <a:gd name="connsiteX37" fmla="*/ 1869697 w 2264421"/>
              <a:gd name="connsiteY37" fmla="*/ 4086073 h 4730345"/>
              <a:gd name="connsiteX38" fmla="*/ 1818898 w 2264421"/>
              <a:gd name="connsiteY38" fmla="*/ 3972750 h 4730345"/>
              <a:gd name="connsiteX39" fmla="*/ 1818898 w 2264421"/>
              <a:gd name="connsiteY39" fmla="*/ 4312719 h 4730345"/>
              <a:gd name="connsiteX40" fmla="*/ 1752468 w 2264421"/>
              <a:gd name="connsiteY40" fmla="*/ 3863335 h 4730345"/>
              <a:gd name="connsiteX41" fmla="*/ 1607883 w 2264421"/>
              <a:gd name="connsiteY41" fmla="*/ 3269366 h 4730345"/>
              <a:gd name="connsiteX42" fmla="*/ 1768099 w 2264421"/>
              <a:gd name="connsiteY42" fmla="*/ 4668319 h 4730345"/>
              <a:gd name="connsiteX43" fmla="*/ 1420315 w 2264421"/>
              <a:gd name="connsiteY43" fmla="*/ 3519458 h 4730345"/>
              <a:gd name="connsiteX44" fmla="*/ 1412500 w 2264421"/>
              <a:gd name="connsiteY44" fmla="*/ 4265827 h 4730345"/>
              <a:gd name="connsiteX45" fmla="*/ 1342161 w 2264421"/>
              <a:gd name="connsiteY45" fmla="*/ 4015734 h 4730345"/>
              <a:gd name="connsiteX46" fmla="*/ 1342160 w 2264421"/>
              <a:gd name="connsiteY46" fmla="*/ 4429950 h 4730345"/>
              <a:gd name="connsiteX47" fmla="*/ 1181946 w 2264421"/>
              <a:gd name="connsiteY47" fmla="*/ 4132965 h 4730345"/>
              <a:gd name="connsiteX48" fmla="*/ 1045176 w 2264421"/>
              <a:gd name="connsiteY48" fmla="*/ 3824258 h 4730345"/>
              <a:gd name="connsiteX49" fmla="*/ 982653 w 2264421"/>
              <a:gd name="connsiteY49" fmla="*/ 3871150 h 4730345"/>
              <a:gd name="connsiteX50" fmla="*/ 978746 w 2264421"/>
              <a:gd name="connsiteY50" fmla="*/ 3968841 h 4730345"/>
              <a:gd name="connsiteX51" fmla="*/ 897548 w 2264421"/>
              <a:gd name="connsiteY51" fmla="*/ 3954987 h 4730345"/>
              <a:gd name="connsiteX52" fmla="*/ 836293 w 2264421"/>
              <a:gd name="connsiteY52" fmla="*/ 3800913 h 4730345"/>
              <a:gd name="connsiteX53" fmla="*/ 770978 w 2264421"/>
              <a:gd name="connsiteY53" fmla="*/ 4186861 h 4730345"/>
              <a:gd name="connsiteX54" fmla="*/ 687851 w 2264421"/>
              <a:gd name="connsiteY54" fmla="*/ 3854353 h 4730345"/>
              <a:gd name="connsiteX55" fmla="*/ 616599 w 2264421"/>
              <a:gd name="connsiteY55" fmla="*/ 4234363 h 4730345"/>
              <a:gd name="connsiteX56" fmla="*/ 449113 w 2264421"/>
              <a:gd name="connsiteY56" fmla="*/ 4124363 h 4730345"/>
              <a:gd name="connsiteX57" fmla="*/ 271836 w 2264421"/>
              <a:gd name="connsiteY57" fmla="*/ 2666694 h 4730345"/>
              <a:gd name="connsiteX58" fmla="*/ 296738 w 2264421"/>
              <a:gd name="connsiteY58" fmla="*/ 3858868 h 4730345"/>
              <a:gd name="connsiteX59" fmla="*/ 199413 w 2264421"/>
              <a:gd name="connsiteY59" fmla="*/ 2499770 h 4730345"/>
              <a:gd name="connsiteX60" fmla="*/ 141200 w 2264421"/>
              <a:gd name="connsiteY60" fmla="*/ 2792010 h 4730345"/>
              <a:gd name="connsiteX61" fmla="*/ 77048 w 2264421"/>
              <a:gd name="connsiteY61" fmla="*/ 2452269 h 4730345"/>
              <a:gd name="connsiteX62" fmla="*/ 21288 w 2264421"/>
              <a:gd name="connsiteY62" fmla="*/ 2659461 h 4730345"/>
              <a:gd name="connsiteX63" fmla="*/ 52521 w 2264421"/>
              <a:gd name="connsiteY63" fmla="*/ 1900862 h 4730345"/>
              <a:gd name="connsiteX64" fmla="*/ 117443 w 2264421"/>
              <a:gd name="connsiteY6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622604 w 2264421"/>
              <a:gd name="connsiteY8" fmla="*/ 363574 h 4730345"/>
              <a:gd name="connsiteX9" fmla="*/ 1740742 w 2264421"/>
              <a:gd name="connsiteY9" fmla="*/ 397211 h 4730345"/>
              <a:gd name="connsiteX10" fmla="*/ 1760280 w 2264421"/>
              <a:gd name="connsiteY10" fmla="*/ 545704 h 4730345"/>
              <a:gd name="connsiteX11" fmla="*/ 1846249 w 2264421"/>
              <a:gd name="connsiteY11" fmla="*/ 420658 h 4730345"/>
              <a:gd name="connsiteX12" fmla="*/ 1862462 w 2264421"/>
              <a:gd name="connsiteY12" fmla="*/ 523789 h 4730345"/>
              <a:gd name="connsiteX13" fmla="*/ 1928311 w 2264421"/>
              <a:gd name="connsiteY13" fmla="*/ 670750 h 4730345"/>
              <a:gd name="connsiteX14" fmla="*/ 1889234 w 2264421"/>
              <a:gd name="connsiteY14" fmla="*/ 780165 h 4730345"/>
              <a:gd name="connsiteX15" fmla="*/ 1889234 w 2264421"/>
              <a:gd name="connsiteY15" fmla="*/ 1002904 h 4730345"/>
              <a:gd name="connsiteX16" fmla="*/ 1916588 w 2264421"/>
              <a:gd name="connsiteY16" fmla="*/ 823150 h 4730345"/>
              <a:gd name="connsiteX17" fmla="*/ 2026003 w 2264421"/>
              <a:gd name="connsiteY17" fmla="*/ 776258 h 4730345"/>
              <a:gd name="connsiteX18" fmla="*/ 2022096 w 2264421"/>
              <a:gd name="connsiteY18" fmla="*/ 877858 h 4730345"/>
              <a:gd name="connsiteX19" fmla="*/ 2119788 w 2264421"/>
              <a:gd name="connsiteY19" fmla="*/ 764534 h 4730345"/>
              <a:gd name="connsiteX20" fmla="*/ 2131511 w 2264421"/>
              <a:gd name="connsiteY20" fmla="*/ 858319 h 4730345"/>
              <a:gd name="connsiteX21" fmla="*/ 2174496 w 2264421"/>
              <a:gd name="connsiteY21" fmla="*/ 924750 h 4730345"/>
              <a:gd name="connsiteX22" fmla="*/ 2123696 w 2264421"/>
              <a:gd name="connsiteY22" fmla="*/ 963827 h 4730345"/>
              <a:gd name="connsiteX23" fmla="*/ 2115880 w 2264421"/>
              <a:gd name="connsiteY23" fmla="*/ 1299888 h 4730345"/>
              <a:gd name="connsiteX24" fmla="*/ 2182310 w 2264421"/>
              <a:gd name="connsiteY24" fmla="*/ 1186565 h 4730345"/>
              <a:gd name="connsiteX25" fmla="*/ 2201848 w 2264421"/>
              <a:gd name="connsiteY25" fmla="*/ 1464011 h 4730345"/>
              <a:gd name="connsiteX26" fmla="*/ 2264371 w 2264421"/>
              <a:gd name="connsiteY26" fmla="*/ 1514811 h 4730345"/>
              <a:gd name="connsiteX27" fmla="*/ 2240925 w 2264421"/>
              <a:gd name="connsiteY27" fmla="*/ 2175211 h 4730345"/>
              <a:gd name="connsiteX28" fmla="*/ 2115879 w 2264421"/>
              <a:gd name="connsiteY28" fmla="*/ 2483919 h 4730345"/>
              <a:gd name="connsiteX29" fmla="*/ 2068988 w 2264421"/>
              <a:gd name="connsiteY29" fmla="*/ 2894227 h 4730345"/>
              <a:gd name="connsiteX30" fmla="*/ 2049449 w 2264421"/>
              <a:gd name="connsiteY30" fmla="*/ 3331888 h 4730345"/>
              <a:gd name="connsiteX31" fmla="*/ 2014280 w 2264421"/>
              <a:gd name="connsiteY31" fmla="*/ 3421765 h 4730345"/>
              <a:gd name="connsiteX32" fmla="*/ 2057266 w 2264421"/>
              <a:gd name="connsiteY32" fmla="*/ 3507734 h 4730345"/>
              <a:gd name="connsiteX33" fmla="*/ 2022097 w 2264421"/>
              <a:gd name="connsiteY33" fmla="*/ 3597611 h 4730345"/>
              <a:gd name="connsiteX34" fmla="*/ 2022097 w 2264421"/>
              <a:gd name="connsiteY34" fmla="*/ 3894596 h 4730345"/>
              <a:gd name="connsiteX35" fmla="*/ 1959573 w 2264421"/>
              <a:gd name="connsiteY35" fmla="*/ 3597611 h 4730345"/>
              <a:gd name="connsiteX36" fmla="*/ 1873604 w 2264421"/>
              <a:gd name="connsiteY36" fmla="*/ 3660134 h 4730345"/>
              <a:gd name="connsiteX37" fmla="*/ 1869697 w 2264421"/>
              <a:gd name="connsiteY37" fmla="*/ 4086073 h 4730345"/>
              <a:gd name="connsiteX38" fmla="*/ 1818898 w 2264421"/>
              <a:gd name="connsiteY38" fmla="*/ 3972750 h 4730345"/>
              <a:gd name="connsiteX39" fmla="*/ 1818898 w 2264421"/>
              <a:gd name="connsiteY39" fmla="*/ 4312719 h 4730345"/>
              <a:gd name="connsiteX40" fmla="*/ 1752468 w 2264421"/>
              <a:gd name="connsiteY40" fmla="*/ 3863335 h 4730345"/>
              <a:gd name="connsiteX41" fmla="*/ 1607883 w 2264421"/>
              <a:gd name="connsiteY41" fmla="*/ 3269366 h 4730345"/>
              <a:gd name="connsiteX42" fmla="*/ 1768099 w 2264421"/>
              <a:gd name="connsiteY42" fmla="*/ 4668319 h 4730345"/>
              <a:gd name="connsiteX43" fmla="*/ 1420315 w 2264421"/>
              <a:gd name="connsiteY43" fmla="*/ 3519458 h 4730345"/>
              <a:gd name="connsiteX44" fmla="*/ 1412500 w 2264421"/>
              <a:gd name="connsiteY44" fmla="*/ 4265827 h 4730345"/>
              <a:gd name="connsiteX45" fmla="*/ 1342161 w 2264421"/>
              <a:gd name="connsiteY45" fmla="*/ 4015734 h 4730345"/>
              <a:gd name="connsiteX46" fmla="*/ 1342160 w 2264421"/>
              <a:gd name="connsiteY46" fmla="*/ 4429950 h 4730345"/>
              <a:gd name="connsiteX47" fmla="*/ 1181946 w 2264421"/>
              <a:gd name="connsiteY47" fmla="*/ 4132965 h 4730345"/>
              <a:gd name="connsiteX48" fmla="*/ 1045176 w 2264421"/>
              <a:gd name="connsiteY48" fmla="*/ 3824258 h 4730345"/>
              <a:gd name="connsiteX49" fmla="*/ 982653 w 2264421"/>
              <a:gd name="connsiteY49" fmla="*/ 3871150 h 4730345"/>
              <a:gd name="connsiteX50" fmla="*/ 978746 w 2264421"/>
              <a:gd name="connsiteY50" fmla="*/ 3968841 h 4730345"/>
              <a:gd name="connsiteX51" fmla="*/ 897548 w 2264421"/>
              <a:gd name="connsiteY51" fmla="*/ 3954987 h 4730345"/>
              <a:gd name="connsiteX52" fmla="*/ 836293 w 2264421"/>
              <a:gd name="connsiteY52" fmla="*/ 3800913 h 4730345"/>
              <a:gd name="connsiteX53" fmla="*/ 770978 w 2264421"/>
              <a:gd name="connsiteY53" fmla="*/ 4186861 h 4730345"/>
              <a:gd name="connsiteX54" fmla="*/ 687851 w 2264421"/>
              <a:gd name="connsiteY54" fmla="*/ 3854353 h 4730345"/>
              <a:gd name="connsiteX55" fmla="*/ 616599 w 2264421"/>
              <a:gd name="connsiteY55" fmla="*/ 4234363 h 4730345"/>
              <a:gd name="connsiteX56" fmla="*/ 449113 w 2264421"/>
              <a:gd name="connsiteY56" fmla="*/ 4124363 h 4730345"/>
              <a:gd name="connsiteX57" fmla="*/ 271836 w 2264421"/>
              <a:gd name="connsiteY57" fmla="*/ 2666694 h 4730345"/>
              <a:gd name="connsiteX58" fmla="*/ 296738 w 2264421"/>
              <a:gd name="connsiteY58" fmla="*/ 3858868 h 4730345"/>
              <a:gd name="connsiteX59" fmla="*/ 199413 w 2264421"/>
              <a:gd name="connsiteY59" fmla="*/ 2499770 h 4730345"/>
              <a:gd name="connsiteX60" fmla="*/ 141200 w 2264421"/>
              <a:gd name="connsiteY60" fmla="*/ 2792010 h 4730345"/>
              <a:gd name="connsiteX61" fmla="*/ 77048 w 2264421"/>
              <a:gd name="connsiteY61" fmla="*/ 2452269 h 4730345"/>
              <a:gd name="connsiteX62" fmla="*/ 21288 w 2264421"/>
              <a:gd name="connsiteY62" fmla="*/ 2659461 h 4730345"/>
              <a:gd name="connsiteX63" fmla="*/ 52521 w 2264421"/>
              <a:gd name="connsiteY63" fmla="*/ 1900862 h 4730345"/>
              <a:gd name="connsiteX64" fmla="*/ 117443 w 2264421"/>
              <a:gd name="connsiteY6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557080 w 2264421"/>
              <a:gd name="connsiteY8" fmla="*/ 365950 h 4730345"/>
              <a:gd name="connsiteX9" fmla="*/ 1622604 w 2264421"/>
              <a:gd name="connsiteY9" fmla="*/ 363574 h 4730345"/>
              <a:gd name="connsiteX10" fmla="*/ 1740742 w 2264421"/>
              <a:gd name="connsiteY10" fmla="*/ 397211 h 4730345"/>
              <a:gd name="connsiteX11" fmla="*/ 1760280 w 2264421"/>
              <a:gd name="connsiteY11" fmla="*/ 545704 h 4730345"/>
              <a:gd name="connsiteX12" fmla="*/ 1846249 w 2264421"/>
              <a:gd name="connsiteY12" fmla="*/ 420658 h 4730345"/>
              <a:gd name="connsiteX13" fmla="*/ 1862462 w 2264421"/>
              <a:gd name="connsiteY13" fmla="*/ 523789 h 4730345"/>
              <a:gd name="connsiteX14" fmla="*/ 1928311 w 2264421"/>
              <a:gd name="connsiteY14" fmla="*/ 670750 h 4730345"/>
              <a:gd name="connsiteX15" fmla="*/ 1889234 w 2264421"/>
              <a:gd name="connsiteY15" fmla="*/ 780165 h 4730345"/>
              <a:gd name="connsiteX16" fmla="*/ 1889234 w 2264421"/>
              <a:gd name="connsiteY16" fmla="*/ 1002904 h 4730345"/>
              <a:gd name="connsiteX17" fmla="*/ 1916588 w 2264421"/>
              <a:gd name="connsiteY17" fmla="*/ 823150 h 4730345"/>
              <a:gd name="connsiteX18" fmla="*/ 2026003 w 2264421"/>
              <a:gd name="connsiteY18" fmla="*/ 776258 h 4730345"/>
              <a:gd name="connsiteX19" fmla="*/ 2022096 w 2264421"/>
              <a:gd name="connsiteY19" fmla="*/ 877858 h 4730345"/>
              <a:gd name="connsiteX20" fmla="*/ 2119788 w 2264421"/>
              <a:gd name="connsiteY20" fmla="*/ 764534 h 4730345"/>
              <a:gd name="connsiteX21" fmla="*/ 2131511 w 2264421"/>
              <a:gd name="connsiteY21" fmla="*/ 858319 h 4730345"/>
              <a:gd name="connsiteX22" fmla="*/ 2174496 w 2264421"/>
              <a:gd name="connsiteY22" fmla="*/ 924750 h 4730345"/>
              <a:gd name="connsiteX23" fmla="*/ 2123696 w 2264421"/>
              <a:gd name="connsiteY23" fmla="*/ 963827 h 4730345"/>
              <a:gd name="connsiteX24" fmla="*/ 2115880 w 2264421"/>
              <a:gd name="connsiteY24" fmla="*/ 1299888 h 4730345"/>
              <a:gd name="connsiteX25" fmla="*/ 2182310 w 2264421"/>
              <a:gd name="connsiteY25" fmla="*/ 1186565 h 4730345"/>
              <a:gd name="connsiteX26" fmla="*/ 2201848 w 2264421"/>
              <a:gd name="connsiteY26" fmla="*/ 1464011 h 4730345"/>
              <a:gd name="connsiteX27" fmla="*/ 2264371 w 2264421"/>
              <a:gd name="connsiteY27" fmla="*/ 1514811 h 4730345"/>
              <a:gd name="connsiteX28" fmla="*/ 2240925 w 2264421"/>
              <a:gd name="connsiteY28" fmla="*/ 2175211 h 4730345"/>
              <a:gd name="connsiteX29" fmla="*/ 2115879 w 2264421"/>
              <a:gd name="connsiteY29" fmla="*/ 2483919 h 4730345"/>
              <a:gd name="connsiteX30" fmla="*/ 2068988 w 2264421"/>
              <a:gd name="connsiteY30" fmla="*/ 2894227 h 4730345"/>
              <a:gd name="connsiteX31" fmla="*/ 2049449 w 2264421"/>
              <a:gd name="connsiteY31" fmla="*/ 3331888 h 4730345"/>
              <a:gd name="connsiteX32" fmla="*/ 2014280 w 2264421"/>
              <a:gd name="connsiteY32" fmla="*/ 3421765 h 4730345"/>
              <a:gd name="connsiteX33" fmla="*/ 2057266 w 2264421"/>
              <a:gd name="connsiteY33" fmla="*/ 3507734 h 4730345"/>
              <a:gd name="connsiteX34" fmla="*/ 2022097 w 2264421"/>
              <a:gd name="connsiteY34" fmla="*/ 3597611 h 4730345"/>
              <a:gd name="connsiteX35" fmla="*/ 2022097 w 2264421"/>
              <a:gd name="connsiteY35" fmla="*/ 3894596 h 4730345"/>
              <a:gd name="connsiteX36" fmla="*/ 1959573 w 2264421"/>
              <a:gd name="connsiteY36" fmla="*/ 3597611 h 4730345"/>
              <a:gd name="connsiteX37" fmla="*/ 1873604 w 2264421"/>
              <a:gd name="connsiteY37" fmla="*/ 3660134 h 4730345"/>
              <a:gd name="connsiteX38" fmla="*/ 1869697 w 2264421"/>
              <a:gd name="connsiteY38" fmla="*/ 4086073 h 4730345"/>
              <a:gd name="connsiteX39" fmla="*/ 1818898 w 2264421"/>
              <a:gd name="connsiteY39" fmla="*/ 3972750 h 4730345"/>
              <a:gd name="connsiteX40" fmla="*/ 1818898 w 2264421"/>
              <a:gd name="connsiteY40" fmla="*/ 4312719 h 4730345"/>
              <a:gd name="connsiteX41" fmla="*/ 1752468 w 2264421"/>
              <a:gd name="connsiteY41" fmla="*/ 3863335 h 4730345"/>
              <a:gd name="connsiteX42" fmla="*/ 1607883 w 2264421"/>
              <a:gd name="connsiteY42" fmla="*/ 3269366 h 4730345"/>
              <a:gd name="connsiteX43" fmla="*/ 1768099 w 2264421"/>
              <a:gd name="connsiteY43" fmla="*/ 4668319 h 4730345"/>
              <a:gd name="connsiteX44" fmla="*/ 1420315 w 2264421"/>
              <a:gd name="connsiteY44" fmla="*/ 3519458 h 4730345"/>
              <a:gd name="connsiteX45" fmla="*/ 1412500 w 2264421"/>
              <a:gd name="connsiteY45" fmla="*/ 4265827 h 4730345"/>
              <a:gd name="connsiteX46" fmla="*/ 1342161 w 2264421"/>
              <a:gd name="connsiteY46" fmla="*/ 4015734 h 4730345"/>
              <a:gd name="connsiteX47" fmla="*/ 1342160 w 2264421"/>
              <a:gd name="connsiteY47" fmla="*/ 4429950 h 4730345"/>
              <a:gd name="connsiteX48" fmla="*/ 1181946 w 2264421"/>
              <a:gd name="connsiteY48" fmla="*/ 4132965 h 4730345"/>
              <a:gd name="connsiteX49" fmla="*/ 1045176 w 2264421"/>
              <a:gd name="connsiteY49" fmla="*/ 3824258 h 4730345"/>
              <a:gd name="connsiteX50" fmla="*/ 982653 w 2264421"/>
              <a:gd name="connsiteY50" fmla="*/ 3871150 h 4730345"/>
              <a:gd name="connsiteX51" fmla="*/ 978746 w 2264421"/>
              <a:gd name="connsiteY51" fmla="*/ 3968841 h 4730345"/>
              <a:gd name="connsiteX52" fmla="*/ 897548 w 2264421"/>
              <a:gd name="connsiteY52" fmla="*/ 3954987 h 4730345"/>
              <a:gd name="connsiteX53" fmla="*/ 836293 w 2264421"/>
              <a:gd name="connsiteY53" fmla="*/ 3800913 h 4730345"/>
              <a:gd name="connsiteX54" fmla="*/ 770978 w 2264421"/>
              <a:gd name="connsiteY54" fmla="*/ 4186861 h 4730345"/>
              <a:gd name="connsiteX55" fmla="*/ 687851 w 2264421"/>
              <a:gd name="connsiteY55" fmla="*/ 3854353 h 4730345"/>
              <a:gd name="connsiteX56" fmla="*/ 616599 w 2264421"/>
              <a:gd name="connsiteY56" fmla="*/ 4234363 h 4730345"/>
              <a:gd name="connsiteX57" fmla="*/ 449113 w 2264421"/>
              <a:gd name="connsiteY57" fmla="*/ 4124363 h 4730345"/>
              <a:gd name="connsiteX58" fmla="*/ 271836 w 2264421"/>
              <a:gd name="connsiteY58" fmla="*/ 2666694 h 4730345"/>
              <a:gd name="connsiteX59" fmla="*/ 296738 w 2264421"/>
              <a:gd name="connsiteY59" fmla="*/ 3858868 h 4730345"/>
              <a:gd name="connsiteX60" fmla="*/ 199413 w 2264421"/>
              <a:gd name="connsiteY60" fmla="*/ 2499770 h 4730345"/>
              <a:gd name="connsiteX61" fmla="*/ 141200 w 2264421"/>
              <a:gd name="connsiteY61" fmla="*/ 2792010 h 4730345"/>
              <a:gd name="connsiteX62" fmla="*/ 77048 w 2264421"/>
              <a:gd name="connsiteY62" fmla="*/ 2452269 h 4730345"/>
              <a:gd name="connsiteX63" fmla="*/ 21288 w 2264421"/>
              <a:gd name="connsiteY63" fmla="*/ 2659461 h 4730345"/>
              <a:gd name="connsiteX64" fmla="*/ 52521 w 2264421"/>
              <a:gd name="connsiteY64" fmla="*/ 1900862 h 4730345"/>
              <a:gd name="connsiteX65" fmla="*/ 117443 w 2264421"/>
              <a:gd name="connsiteY65" fmla="*/ 1989801 h 4730345"/>
              <a:gd name="connsiteX0" fmla="*/ 117443 w 2264421"/>
              <a:gd name="connsiteY0" fmla="*/ 1997367 h 4737911"/>
              <a:gd name="connsiteX1" fmla="*/ 100021 w 2264421"/>
              <a:gd name="connsiteY1" fmla="*/ 1789674 h 4737911"/>
              <a:gd name="connsiteX2" fmla="*/ 147523 w 2264421"/>
              <a:gd name="connsiteY2" fmla="*/ 922775 h 4737911"/>
              <a:gd name="connsiteX3" fmla="*/ 64395 w 2264421"/>
              <a:gd name="connsiteY3" fmla="*/ 904962 h 4737911"/>
              <a:gd name="connsiteX4" fmla="*/ 64856 w 2264421"/>
              <a:gd name="connsiteY4" fmla="*/ 664334 h 4737911"/>
              <a:gd name="connsiteX5" fmla="*/ 115977 w 2264421"/>
              <a:gd name="connsiteY5" fmla="*/ 277760 h 4737911"/>
              <a:gd name="connsiteX6" fmla="*/ 633180 w 2264421"/>
              <a:gd name="connsiteY6" fmla="*/ 550894 h 4737911"/>
              <a:gd name="connsiteX7" fmla="*/ 1055600 w 2264421"/>
              <a:gd name="connsiteY7" fmla="*/ 7566 h 4737911"/>
              <a:gd name="connsiteX8" fmla="*/ 1451572 w 2264421"/>
              <a:gd name="connsiteY8" fmla="*/ 256285 h 4737911"/>
              <a:gd name="connsiteX9" fmla="*/ 1557080 w 2264421"/>
              <a:gd name="connsiteY9" fmla="*/ 373516 h 4737911"/>
              <a:gd name="connsiteX10" fmla="*/ 1622604 w 2264421"/>
              <a:gd name="connsiteY10" fmla="*/ 371140 h 4737911"/>
              <a:gd name="connsiteX11" fmla="*/ 1740742 w 2264421"/>
              <a:gd name="connsiteY11" fmla="*/ 404777 h 4737911"/>
              <a:gd name="connsiteX12" fmla="*/ 1760280 w 2264421"/>
              <a:gd name="connsiteY12" fmla="*/ 553270 h 4737911"/>
              <a:gd name="connsiteX13" fmla="*/ 1846249 w 2264421"/>
              <a:gd name="connsiteY13" fmla="*/ 428224 h 4737911"/>
              <a:gd name="connsiteX14" fmla="*/ 1862462 w 2264421"/>
              <a:gd name="connsiteY14" fmla="*/ 531355 h 4737911"/>
              <a:gd name="connsiteX15" fmla="*/ 1928311 w 2264421"/>
              <a:gd name="connsiteY15" fmla="*/ 678316 h 4737911"/>
              <a:gd name="connsiteX16" fmla="*/ 1889234 w 2264421"/>
              <a:gd name="connsiteY16" fmla="*/ 787731 h 4737911"/>
              <a:gd name="connsiteX17" fmla="*/ 1889234 w 2264421"/>
              <a:gd name="connsiteY17" fmla="*/ 1010470 h 4737911"/>
              <a:gd name="connsiteX18" fmla="*/ 1916588 w 2264421"/>
              <a:gd name="connsiteY18" fmla="*/ 830716 h 4737911"/>
              <a:gd name="connsiteX19" fmla="*/ 2026003 w 2264421"/>
              <a:gd name="connsiteY19" fmla="*/ 783824 h 4737911"/>
              <a:gd name="connsiteX20" fmla="*/ 2022096 w 2264421"/>
              <a:gd name="connsiteY20" fmla="*/ 885424 h 4737911"/>
              <a:gd name="connsiteX21" fmla="*/ 2119788 w 2264421"/>
              <a:gd name="connsiteY21" fmla="*/ 772100 h 4737911"/>
              <a:gd name="connsiteX22" fmla="*/ 2131511 w 2264421"/>
              <a:gd name="connsiteY22" fmla="*/ 865885 h 4737911"/>
              <a:gd name="connsiteX23" fmla="*/ 2174496 w 2264421"/>
              <a:gd name="connsiteY23" fmla="*/ 932316 h 4737911"/>
              <a:gd name="connsiteX24" fmla="*/ 2123696 w 2264421"/>
              <a:gd name="connsiteY24" fmla="*/ 971393 h 4737911"/>
              <a:gd name="connsiteX25" fmla="*/ 2115880 w 2264421"/>
              <a:gd name="connsiteY25" fmla="*/ 1307454 h 4737911"/>
              <a:gd name="connsiteX26" fmla="*/ 2182310 w 2264421"/>
              <a:gd name="connsiteY26" fmla="*/ 1194131 h 4737911"/>
              <a:gd name="connsiteX27" fmla="*/ 2201848 w 2264421"/>
              <a:gd name="connsiteY27" fmla="*/ 1471577 h 4737911"/>
              <a:gd name="connsiteX28" fmla="*/ 2264371 w 2264421"/>
              <a:gd name="connsiteY28" fmla="*/ 1522377 h 4737911"/>
              <a:gd name="connsiteX29" fmla="*/ 2240925 w 2264421"/>
              <a:gd name="connsiteY29" fmla="*/ 2182777 h 4737911"/>
              <a:gd name="connsiteX30" fmla="*/ 2115879 w 2264421"/>
              <a:gd name="connsiteY30" fmla="*/ 2491485 h 4737911"/>
              <a:gd name="connsiteX31" fmla="*/ 2068988 w 2264421"/>
              <a:gd name="connsiteY31" fmla="*/ 2901793 h 4737911"/>
              <a:gd name="connsiteX32" fmla="*/ 2049449 w 2264421"/>
              <a:gd name="connsiteY32" fmla="*/ 3339454 h 4737911"/>
              <a:gd name="connsiteX33" fmla="*/ 2014280 w 2264421"/>
              <a:gd name="connsiteY33" fmla="*/ 3429331 h 4737911"/>
              <a:gd name="connsiteX34" fmla="*/ 2057266 w 2264421"/>
              <a:gd name="connsiteY34" fmla="*/ 3515300 h 4737911"/>
              <a:gd name="connsiteX35" fmla="*/ 2022097 w 2264421"/>
              <a:gd name="connsiteY35" fmla="*/ 3605177 h 4737911"/>
              <a:gd name="connsiteX36" fmla="*/ 2022097 w 2264421"/>
              <a:gd name="connsiteY36" fmla="*/ 3902162 h 4737911"/>
              <a:gd name="connsiteX37" fmla="*/ 1959573 w 2264421"/>
              <a:gd name="connsiteY37" fmla="*/ 3605177 h 4737911"/>
              <a:gd name="connsiteX38" fmla="*/ 1873604 w 2264421"/>
              <a:gd name="connsiteY38" fmla="*/ 3667700 h 4737911"/>
              <a:gd name="connsiteX39" fmla="*/ 1869697 w 2264421"/>
              <a:gd name="connsiteY39" fmla="*/ 4093639 h 4737911"/>
              <a:gd name="connsiteX40" fmla="*/ 1818898 w 2264421"/>
              <a:gd name="connsiteY40" fmla="*/ 3980316 h 4737911"/>
              <a:gd name="connsiteX41" fmla="*/ 1818898 w 2264421"/>
              <a:gd name="connsiteY41" fmla="*/ 4320285 h 4737911"/>
              <a:gd name="connsiteX42" fmla="*/ 1752468 w 2264421"/>
              <a:gd name="connsiteY42" fmla="*/ 3870901 h 4737911"/>
              <a:gd name="connsiteX43" fmla="*/ 1607883 w 2264421"/>
              <a:gd name="connsiteY43" fmla="*/ 3276932 h 4737911"/>
              <a:gd name="connsiteX44" fmla="*/ 1768099 w 2264421"/>
              <a:gd name="connsiteY44" fmla="*/ 4675885 h 4737911"/>
              <a:gd name="connsiteX45" fmla="*/ 1420315 w 2264421"/>
              <a:gd name="connsiteY45" fmla="*/ 3527024 h 4737911"/>
              <a:gd name="connsiteX46" fmla="*/ 1412500 w 2264421"/>
              <a:gd name="connsiteY46" fmla="*/ 4273393 h 4737911"/>
              <a:gd name="connsiteX47" fmla="*/ 1342161 w 2264421"/>
              <a:gd name="connsiteY47" fmla="*/ 4023300 h 4737911"/>
              <a:gd name="connsiteX48" fmla="*/ 1342160 w 2264421"/>
              <a:gd name="connsiteY48" fmla="*/ 4437516 h 4737911"/>
              <a:gd name="connsiteX49" fmla="*/ 1181946 w 2264421"/>
              <a:gd name="connsiteY49" fmla="*/ 4140531 h 4737911"/>
              <a:gd name="connsiteX50" fmla="*/ 1045176 w 2264421"/>
              <a:gd name="connsiteY50" fmla="*/ 3831824 h 4737911"/>
              <a:gd name="connsiteX51" fmla="*/ 982653 w 2264421"/>
              <a:gd name="connsiteY51" fmla="*/ 3878716 h 4737911"/>
              <a:gd name="connsiteX52" fmla="*/ 978746 w 2264421"/>
              <a:gd name="connsiteY52" fmla="*/ 3976407 h 4737911"/>
              <a:gd name="connsiteX53" fmla="*/ 897548 w 2264421"/>
              <a:gd name="connsiteY53" fmla="*/ 3962553 h 4737911"/>
              <a:gd name="connsiteX54" fmla="*/ 836293 w 2264421"/>
              <a:gd name="connsiteY54" fmla="*/ 3808479 h 4737911"/>
              <a:gd name="connsiteX55" fmla="*/ 770978 w 2264421"/>
              <a:gd name="connsiteY55" fmla="*/ 4194427 h 4737911"/>
              <a:gd name="connsiteX56" fmla="*/ 687851 w 2264421"/>
              <a:gd name="connsiteY56" fmla="*/ 3861919 h 4737911"/>
              <a:gd name="connsiteX57" fmla="*/ 616599 w 2264421"/>
              <a:gd name="connsiteY57" fmla="*/ 4241929 h 4737911"/>
              <a:gd name="connsiteX58" fmla="*/ 449113 w 2264421"/>
              <a:gd name="connsiteY58" fmla="*/ 4131929 h 4737911"/>
              <a:gd name="connsiteX59" fmla="*/ 271836 w 2264421"/>
              <a:gd name="connsiteY59" fmla="*/ 2674260 h 4737911"/>
              <a:gd name="connsiteX60" fmla="*/ 296738 w 2264421"/>
              <a:gd name="connsiteY60" fmla="*/ 3866434 h 4737911"/>
              <a:gd name="connsiteX61" fmla="*/ 199413 w 2264421"/>
              <a:gd name="connsiteY61" fmla="*/ 2507336 h 4737911"/>
              <a:gd name="connsiteX62" fmla="*/ 141200 w 2264421"/>
              <a:gd name="connsiteY62" fmla="*/ 2799576 h 4737911"/>
              <a:gd name="connsiteX63" fmla="*/ 77048 w 2264421"/>
              <a:gd name="connsiteY63" fmla="*/ 2459835 h 4737911"/>
              <a:gd name="connsiteX64" fmla="*/ 21288 w 2264421"/>
              <a:gd name="connsiteY64" fmla="*/ 2667027 h 4737911"/>
              <a:gd name="connsiteX65" fmla="*/ 52521 w 2264421"/>
              <a:gd name="connsiteY65" fmla="*/ 1908428 h 4737911"/>
              <a:gd name="connsiteX66" fmla="*/ 117443 w 2264421"/>
              <a:gd name="connsiteY66" fmla="*/ 1997367 h 4737911"/>
              <a:gd name="connsiteX0" fmla="*/ 117443 w 2264421"/>
              <a:gd name="connsiteY0" fmla="*/ 1997171 h 4737715"/>
              <a:gd name="connsiteX1" fmla="*/ 100021 w 2264421"/>
              <a:gd name="connsiteY1" fmla="*/ 1789478 h 4737715"/>
              <a:gd name="connsiteX2" fmla="*/ 147523 w 2264421"/>
              <a:gd name="connsiteY2" fmla="*/ 922579 h 4737715"/>
              <a:gd name="connsiteX3" fmla="*/ 64395 w 2264421"/>
              <a:gd name="connsiteY3" fmla="*/ 904766 h 4737715"/>
              <a:gd name="connsiteX4" fmla="*/ 64856 w 2264421"/>
              <a:gd name="connsiteY4" fmla="*/ 664138 h 4737715"/>
              <a:gd name="connsiteX5" fmla="*/ 115977 w 2264421"/>
              <a:gd name="connsiteY5" fmla="*/ 277564 h 4737715"/>
              <a:gd name="connsiteX6" fmla="*/ 633180 w 2264421"/>
              <a:gd name="connsiteY6" fmla="*/ 550698 h 4737715"/>
              <a:gd name="connsiteX7" fmla="*/ 1055600 w 2264421"/>
              <a:gd name="connsiteY7" fmla="*/ 7370 h 4737715"/>
              <a:gd name="connsiteX8" fmla="*/ 1432034 w 2264421"/>
              <a:gd name="connsiteY8" fmla="*/ 404581 h 4737715"/>
              <a:gd name="connsiteX9" fmla="*/ 1451572 w 2264421"/>
              <a:gd name="connsiteY9" fmla="*/ 256089 h 4737715"/>
              <a:gd name="connsiteX10" fmla="*/ 1557080 w 2264421"/>
              <a:gd name="connsiteY10" fmla="*/ 373320 h 4737715"/>
              <a:gd name="connsiteX11" fmla="*/ 1622604 w 2264421"/>
              <a:gd name="connsiteY11" fmla="*/ 370944 h 4737715"/>
              <a:gd name="connsiteX12" fmla="*/ 1740742 w 2264421"/>
              <a:gd name="connsiteY12" fmla="*/ 404581 h 4737715"/>
              <a:gd name="connsiteX13" fmla="*/ 1760280 w 2264421"/>
              <a:gd name="connsiteY13" fmla="*/ 553074 h 4737715"/>
              <a:gd name="connsiteX14" fmla="*/ 1846249 w 2264421"/>
              <a:gd name="connsiteY14" fmla="*/ 428028 h 4737715"/>
              <a:gd name="connsiteX15" fmla="*/ 1862462 w 2264421"/>
              <a:gd name="connsiteY15" fmla="*/ 531159 h 4737715"/>
              <a:gd name="connsiteX16" fmla="*/ 1928311 w 2264421"/>
              <a:gd name="connsiteY16" fmla="*/ 678120 h 4737715"/>
              <a:gd name="connsiteX17" fmla="*/ 1889234 w 2264421"/>
              <a:gd name="connsiteY17" fmla="*/ 787535 h 4737715"/>
              <a:gd name="connsiteX18" fmla="*/ 1889234 w 2264421"/>
              <a:gd name="connsiteY18" fmla="*/ 1010274 h 4737715"/>
              <a:gd name="connsiteX19" fmla="*/ 1916588 w 2264421"/>
              <a:gd name="connsiteY19" fmla="*/ 830520 h 4737715"/>
              <a:gd name="connsiteX20" fmla="*/ 2026003 w 2264421"/>
              <a:gd name="connsiteY20" fmla="*/ 783628 h 4737715"/>
              <a:gd name="connsiteX21" fmla="*/ 2022096 w 2264421"/>
              <a:gd name="connsiteY21" fmla="*/ 885228 h 4737715"/>
              <a:gd name="connsiteX22" fmla="*/ 2119788 w 2264421"/>
              <a:gd name="connsiteY22" fmla="*/ 771904 h 4737715"/>
              <a:gd name="connsiteX23" fmla="*/ 2131511 w 2264421"/>
              <a:gd name="connsiteY23" fmla="*/ 865689 h 4737715"/>
              <a:gd name="connsiteX24" fmla="*/ 2174496 w 2264421"/>
              <a:gd name="connsiteY24" fmla="*/ 932120 h 4737715"/>
              <a:gd name="connsiteX25" fmla="*/ 2123696 w 2264421"/>
              <a:gd name="connsiteY25" fmla="*/ 971197 h 4737715"/>
              <a:gd name="connsiteX26" fmla="*/ 2115880 w 2264421"/>
              <a:gd name="connsiteY26" fmla="*/ 1307258 h 4737715"/>
              <a:gd name="connsiteX27" fmla="*/ 2182310 w 2264421"/>
              <a:gd name="connsiteY27" fmla="*/ 1193935 h 4737715"/>
              <a:gd name="connsiteX28" fmla="*/ 2201848 w 2264421"/>
              <a:gd name="connsiteY28" fmla="*/ 1471381 h 4737715"/>
              <a:gd name="connsiteX29" fmla="*/ 2264371 w 2264421"/>
              <a:gd name="connsiteY29" fmla="*/ 1522181 h 4737715"/>
              <a:gd name="connsiteX30" fmla="*/ 2240925 w 2264421"/>
              <a:gd name="connsiteY30" fmla="*/ 2182581 h 4737715"/>
              <a:gd name="connsiteX31" fmla="*/ 2115879 w 2264421"/>
              <a:gd name="connsiteY31" fmla="*/ 2491289 h 4737715"/>
              <a:gd name="connsiteX32" fmla="*/ 2068988 w 2264421"/>
              <a:gd name="connsiteY32" fmla="*/ 2901597 h 4737715"/>
              <a:gd name="connsiteX33" fmla="*/ 2049449 w 2264421"/>
              <a:gd name="connsiteY33" fmla="*/ 3339258 h 4737715"/>
              <a:gd name="connsiteX34" fmla="*/ 2014280 w 2264421"/>
              <a:gd name="connsiteY34" fmla="*/ 3429135 h 4737715"/>
              <a:gd name="connsiteX35" fmla="*/ 2057266 w 2264421"/>
              <a:gd name="connsiteY35" fmla="*/ 3515104 h 4737715"/>
              <a:gd name="connsiteX36" fmla="*/ 2022097 w 2264421"/>
              <a:gd name="connsiteY36" fmla="*/ 3604981 h 4737715"/>
              <a:gd name="connsiteX37" fmla="*/ 2022097 w 2264421"/>
              <a:gd name="connsiteY37" fmla="*/ 3901966 h 4737715"/>
              <a:gd name="connsiteX38" fmla="*/ 1959573 w 2264421"/>
              <a:gd name="connsiteY38" fmla="*/ 3604981 h 4737715"/>
              <a:gd name="connsiteX39" fmla="*/ 1873604 w 2264421"/>
              <a:gd name="connsiteY39" fmla="*/ 3667504 h 4737715"/>
              <a:gd name="connsiteX40" fmla="*/ 1869697 w 2264421"/>
              <a:gd name="connsiteY40" fmla="*/ 4093443 h 4737715"/>
              <a:gd name="connsiteX41" fmla="*/ 1818898 w 2264421"/>
              <a:gd name="connsiteY41" fmla="*/ 3980120 h 4737715"/>
              <a:gd name="connsiteX42" fmla="*/ 1818898 w 2264421"/>
              <a:gd name="connsiteY42" fmla="*/ 4320089 h 4737715"/>
              <a:gd name="connsiteX43" fmla="*/ 1752468 w 2264421"/>
              <a:gd name="connsiteY43" fmla="*/ 3870705 h 4737715"/>
              <a:gd name="connsiteX44" fmla="*/ 1607883 w 2264421"/>
              <a:gd name="connsiteY44" fmla="*/ 3276736 h 4737715"/>
              <a:gd name="connsiteX45" fmla="*/ 1768099 w 2264421"/>
              <a:gd name="connsiteY45" fmla="*/ 4675689 h 4737715"/>
              <a:gd name="connsiteX46" fmla="*/ 1420315 w 2264421"/>
              <a:gd name="connsiteY46" fmla="*/ 3526828 h 4737715"/>
              <a:gd name="connsiteX47" fmla="*/ 1412500 w 2264421"/>
              <a:gd name="connsiteY47" fmla="*/ 4273197 h 4737715"/>
              <a:gd name="connsiteX48" fmla="*/ 1342161 w 2264421"/>
              <a:gd name="connsiteY48" fmla="*/ 4023104 h 4737715"/>
              <a:gd name="connsiteX49" fmla="*/ 1342160 w 2264421"/>
              <a:gd name="connsiteY49" fmla="*/ 4437320 h 4737715"/>
              <a:gd name="connsiteX50" fmla="*/ 1181946 w 2264421"/>
              <a:gd name="connsiteY50" fmla="*/ 4140335 h 4737715"/>
              <a:gd name="connsiteX51" fmla="*/ 1045176 w 2264421"/>
              <a:gd name="connsiteY51" fmla="*/ 3831628 h 4737715"/>
              <a:gd name="connsiteX52" fmla="*/ 982653 w 2264421"/>
              <a:gd name="connsiteY52" fmla="*/ 3878520 h 4737715"/>
              <a:gd name="connsiteX53" fmla="*/ 978746 w 2264421"/>
              <a:gd name="connsiteY53" fmla="*/ 3976211 h 4737715"/>
              <a:gd name="connsiteX54" fmla="*/ 897548 w 2264421"/>
              <a:gd name="connsiteY54" fmla="*/ 3962357 h 4737715"/>
              <a:gd name="connsiteX55" fmla="*/ 836293 w 2264421"/>
              <a:gd name="connsiteY55" fmla="*/ 3808283 h 4737715"/>
              <a:gd name="connsiteX56" fmla="*/ 770978 w 2264421"/>
              <a:gd name="connsiteY56" fmla="*/ 4194231 h 4737715"/>
              <a:gd name="connsiteX57" fmla="*/ 687851 w 2264421"/>
              <a:gd name="connsiteY57" fmla="*/ 3861723 h 4737715"/>
              <a:gd name="connsiteX58" fmla="*/ 616599 w 2264421"/>
              <a:gd name="connsiteY58" fmla="*/ 4241733 h 4737715"/>
              <a:gd name="connsiteX59" fmla="*/ 449113 w 2264421"/>
              <a:gd name="connsiteY59" fmla="*/ 4131733 h 4737715"/>
              <a:gd name="connsiteX60" fmla="*/ 271836 w 2264421"/>
              <a:gd name="connsiteY60" fmla="*/ 2674064 h 4737715"/>
              <a:gd name="connsiteX61" fmla="*/ 296738 w 2264421"/>
              <a:gd name="connsiteY61" fmla="*/ 3866238 h 4737715"/>
              <a:gd name="connsiteX62" fmla="*/ 199413 w 2264421"/>
              <a:gd name="connsiteY62" fmla="*/ 2507140 h 4737715"/>
              <a:gd name="connsiteX63" fmla="*/ 141200 w 2264421"/>
              <a:gd name="connsiteY63" fmla="*/ 2799380 h 4737715"/>
              <a:gd name="connsiteX64" fmla="*/ 77048 w 2264421"/>
              <a:gd name="connsiteY64" fmla="*/ 2459639 h 4737715"/>
              <a:gd name="connsiteX65" fmla="*/ 21288 w 2264421"/>
              <a:gd name="connsiteY65" fmla="*/ 2666831 h 4737715"/>
              <a:gd name="connsiteX66" fmla="*/ 52521 w 2264421"/>
              <a:gd name="connsiteY66" fmla="*/ 1908232 h 4737715"/>
              <a:gd name="connsiteX67" fmla="*/ 117443 w 2264421"/>
              <a:gd name="connsiteY67" fmla="*/ 1997171 h 4737715"/>
              <a:gd name="connsiteX0" fmla="*/ 117443 w 2264421"/>
              <a:gd name="connsiteY0" fmla="*/ 1993696 h 4734240"/>
              <a:gd name="connsiteX1" fmla="*/ 100021 w 2264421"/>
              <a:gd name="connsiteY1" fmla="*/ 1786003 h 4734240"/>
              <a:gd name="connsiteX2" fmla="*/ 147523 w 2264421"/>
              <a:gd name="connsiteY2" fmla="*/ 919104 h 4734240"/>
              <a:gd name="connsiteX3" fmla="*/ 64395 w 2264421"/>
              <a:gd name="connsiteY3" fmla="*/ 901291 h 4734240"/>
              <a:gd name="connsiteX4" fmla="*/ 64856 w 2264421"/>
              <a:gd name="connsiteY4" fmla="*/ 660663 h 4734240"/>
              <a:gd name="connsiteX5" fmla="*/ 115977 w 2264421"/>
              <a:gd name="connsiteY5" fmla="*/ 274089 h 4734240"/>
              <a:gd name="connsiteX6" fmla="*/ 633180 w 2264421"/>
              <a:gd name="connsiteY6" fmla="*/ 547223 h 4734240"/>
              <a:gd name="connsiteX7" fmla="*/ 1055600 w 2264421"/>
              <a:gd name="connsiteY7" fmla="*/ 3895 h 4734240"/>
              <a:gd name="connsiteX8" fmla="*/ 1326526 w 2264421"/>
              <a:gd name="connsiteY8" fmla="*/ 533968 h 4734240"/>
              <a:gd name="connsiteX9" fmla="*/ 1432034 w 2264421"/>
              <a:gd name="connsiteY9" fmla="*/ 401106 h 4734240"/>
              <a:gd name="connsiteX10" fmla="*/ 1451572 w 2264421"/>
              <a:gd name="connsiteY10" fmla="*/ 252614 h 4734240"/>
              <a:gd name="connsiteX11" fmla="*/ 1557080 w 2264421"/>
              <a:gd name="connsiteY11" fmla="*/ 369845 h 4734240"/>
              <a:gd name="connsiteX12" fmla="*/ 1622604 w 2264421"/>
              <a:gd name="connsiteY12" fmla="*/ 367469 h 4734240"/>
              <a:gd name="connsiteX13" fmla="*/ 1740742 w 2264421"/>
              <a:gd name="connsiteY13" fmla="*/ 401106 h 4734240"/>
              <a:gd name="connsiteX14" fmla="*/ 1760280 w 2264421"/>
              <a:gd name="connsiteY14" fmla="*/ 549599 h 4734240"/>
              <a:gd name="connsiteX15" fmla="*/ 1846249 w 2264421"/>
              <a:gd name="connsiteY15" fmla="*/ 424553 h 4734240"/>
              <a:gd name="connsiteX16" fmla="*/ 1862462 w 2264421"/>
              <a:gd name="connsiteY16" fmla="*/ 527684 h 4734240"/>
              <a:gd name="connsiteX17" fmla="*/ 1928311 w 2264421"/>
              <a:gd name="connsiteY17" fmla="*/ 674645 h 4734240"/>
              <a:gd name="connsiteX18" fmla="*/ 1889234 w 2264421"/>
              <a:gd name="connsiteY18" fmla="*/ 784060 h 4734240"/>
              <a:gd name="connsiteX19" fmla="*/ 1889234 w 2264421"/>
              <a:gd name="connsiteY19" fmla="*/ 1006799 h 4734240"/>
              <a:gd name="connsiteX20" fmla="*/ 1916588 w 2264421"/>
              <a:gd name="connsiteY20" fmla="*/ 827045 h 4734240"/>
              <a:gd name="connsiteX21" fmla="*/ 2026003 w 2264421"/>
              <a:gd name="connsiteY21" fmla="*/ 780153 h 4734240"/>
              <a:gd name="connsiteX22" fmla="*/ 2022096 w 2264421"/>
              <a:gd name="connsiteY22" fmla="*/ 881753 h 4734240"/>
              <a:gd name="connsiteX23" fmla="*/ 2119788 w 2264421"/>
              <a:gd name="connsiteY23" fmla="*/ 768429 h 4734240"/>
              <a:gd name="connsiteX24" fmla="*/ 2131511 w 2264421"/>
              <a:gd name="connsiteY24" fmla="*/ 862214 h 4734240"/>
              <a:gd name="connsiteX25" fmla="*/ 2174496 w 2264421"/>
              <a:gd name="connsiteY25" fmla="*/ 928645 h 4734240"/>
              <a:gd name="connsiteX26" fmla="*/ 2123696 w 2264421"/>
              <a:gd name="connsiteY26" fmla="*/ 967722 h 4734240"/>
              <a:gd name="connsiteX27" fmla="*/ 2115880 w 2264421"/>
              <a:gd name="connsiteY27" fmla="*/ 1303783 h 4734240"/>
              <a:gd name="connsiteX28" fmla="*/ 2182310 w 2264421"/>
              <a:gd name="connsiteY28" fmla="*/ 1190460 h 4734240"/>
              <a:gd name="connsiteX29" fmla="*/ 2201848 w 2264421"/>
              <a:gd name="connsiteY29" fmla="*/ 1467906 h 4734240"/>
              <a:gd name="connsiteX30" fmla="*/ 2264371 w 2264421"/>
              <a:gd name="connsiteY30" fmla="*/ 1518706 h 4734240"/>
              <a:gd name="connsiteX31" fmla="*/ 2240925 w 2264421"/>
              <a:gd name="connsiteY31" fmla="*/ 2179106 h 4734240"/>
              <a:gd name="connsiteX32" fmla="*/ 2115879 w 2264421"/>
              <a:gd name="connsiteY32" fmla="*/ 2487814 h 4734240"/>
              <a:gd name="connsiteX33" fmla="*/ 2068988 w 2264421"/>
              <a:gd name="connsiteY33" fmla="*/ 2898122 h 4734240"/>
              <a:gd name="connsiteX34" fmla="*/ 2049449 w 2264421"/>
              <a:gd name="connsiteY34" fmla="*/ 3335783 h 4734240"/>
              <a:gd name="connsiteX35" fmla="*/ 2014280 w 2264421"/>
              <a:gd name="connsiteY35" fmla="*/ 3425660 h 4734240"/>
              <a:gd name="connsiteX36" fmla="*/ 2057266 w 2264421"/>
              <a:gd name="connsiteY36" fmla="*/ 3511629 h 4734240"/>
              <a:gd name="connsiteX37" fmla="*/ 2022097 w 2264421"/>
              <a:gd name="connsiteY37" fmla="*/ 3601506 h 4734240"/>
              <a:gd name="connsiteX38" fmla="*/ 2022097 w 2264421"/>
              <a:gd name="connsiteY38" fmla="*/ 3898491 h 4734240"/>
              <a:gd name="connsiteX39" fmla="*/ 1959573 w 2264421"/>
              <a:gd name="connsiteY39" fmla="*/ 3601506 h 4734240"/>
              <a:gd name="connsiteX40" fmla="*/ 1873604 w 2264421"/>
              <a:gd name="connsiteY40" fmla="*/ 3664029 h 4734240"/>
              <a:gd name="connsiteX41" fmla="*/ 1869697 w 2264421"/>
              <a:gd name="connsiteY41" fmla="*/ 4089968 h 4734240"/>
              <a:gd name="connsiteX42" fmla="*/ 1818898 w 2264421"/>
              <a:gd name="connsiteY42" fmla="*/ 3976645 h 4734240"/>
              <a:gd name="connsiteX43" fmla="*/ 1818898 w 2264421"/>
              <a:gd name="connsiteY43" fmla="*/ 4316614 h 4734240"/>
              <a:gd name="connsiteX44" fmla="*/ 1752468 w 2264421"/>
              <a:gd name="connsiteY44" fmla="*/ 3867230 h 4734240"/>
              <a:gd name="connsiteX45" fmla="*/ 1607883 w 2264421"/>
              <a:gd name="connsiteY45" fmla="*/ 3273261 h 4734240"/>
              <a:gd name="connsiteX46" fmla="*/ 1768099 w 2264421"/>
              <a:gd name="connsiteY46" fmla="*/ 4672214 h 4734240"/>
              <a:gd name="connsiteX47" fmla="*/ 1420315 w 2264421"/>
              <a:gd name="connsiteY47" fmla="*/ 3523353 h 4734240"/>
              <a:gd name="connsiteX48" fmla="*/ 1412500 w 2264421"/>
              <a:gd name="connsiteY48" fmla="*/ 4269722 h 4734240"/>
              <a:gd name="connsiteX49" fmla="*/ 1342161 w 2264421"/>
              <a:gd name="connsiteY49" fmla="*/ 4019629 h 4734240"/>
              <a:gd name="connsiteX50" fmla="*/ 1342160 w 2264421"/>
              <a:gd name="connsiteY50" fmla="*/ 4433845 h 4734240"/>
              <a:gd name="connsiteX51" fmla="*/ 1181946 w 2264421"/>
              <a:gd name="connsiteY51" fmla="*/ 4136860 h 4734240"/>
              <a:gd name="connsiteX52" fmla="*/ 1045176 w 2264421"/>
              <a:gd name="connsiteY52" fmla="*/ 3828153 h 4734240"/>
              <a:gd name="connsiteX53" fmla="*/ 982653 w 2264421"/>
              <a:gd name="connsiteY53" fmla="*/ 3875045 h 4734240"/>
              <a:gd name="connsiteX54" fmla="*/ 978746 w 2264421"/>
              <a:gd name="connsiteY54" fmla="*/ 3972736 h 4734240"/>
              <a:gd name="connsiteX55" fmla="*/ 897548 w 2264421"/>
              <a:gd name="connsiteY55" fmla="*/ 3958882 h 4734240"/>
              <a:gd name="connsiteX56" fmla="*/ 836293 w 2264421"/>
              <a:gd name="connsiteY56" fmla="*/ 3804808 h 4734240"/>
              <a:gd name="connsiteX57" fmla="*/ 770978 w 2264421"/>
              <a:gd name="connsiteY57" fmla="*/ 4190756 h 4734240"/>
              <a:gd name="connsiteX58" fmla="*/ 687851 w 2264421"/>
              <a:gd name="connsiteY58" fmla="*/ 3858248 h 4734240"/>
              <a:gd name="connsiteX59" fmla="*/ 616599 w 2264421"/>
              <a:gd name="connsiteY59" fmla="*/ 4238258 h 4734240"/>
              <a:gd name="connsiteX60" fmla="*/ 449113 w 2264421"/>
              <a:gd name="connsiteY60" fmla="*/ 4128258 h 4734240"/>
              <a:gd name="connsiteX61" fmla="*/ 271836 w 2264421"/>
              <a:gd name="connsiteY61" fmla="*/ 2670589 h 4734240"/>
              <a:gd name="connsiteX62" fmla="*/ 296738 w 2264421"/>
              <a:gd name="connsiteY62" fmla="*/ 3862763 h 4734240"/>
              <a:gd name="connsiteX63" fmla="*/ 199413 w 2264421"/>
              <a:gd name="connsiteY63" fmla="*/ 2503665 h 4734240"/>
              <a:gd name="connsiteX64" fmla="*/ 141200 w 2264421"/>
              <a:gd name="connsiteY64" fmla="*/ 2795905 h 4734240"/>
              <a:gd name="connsiteX65" fmla="*/ 77048 w 2264421"/>
              <a:gd name="connsiteY65" fmla="*/ 2456164 h 4734240"/>
              <a:gd name="connsiteX66" fmla="*/ 21288 w 2264421"/>
              <a:gd name="connsiteY66" fmla="*/ 2663356 h 4734240"/>
              <a:gd name="connsiteX67" fmla="*/ 52521 w 2264421"/>
              <a:gd name="connsiteY67" fmla="*/ 1904757 h 4734240"/>
              <a:gd name="connsiteX68" fmla="*/ 117443 w 2264421"/>
              <a:gd name="connsiteY68" fmla="*/ 1993696 h 4734240"/>
              <a:gd name="connsiteX0" fmla="*/ 117443 w 2264421"/>
              <a:gd name="connsiteY0" fmla="*/ 1992795 h 4733339"/>
              <a:gd name="connsiteX1" fmla="*/ 100021 w 2264421"/>
              <a:gd name="connsiteY1" fmla="*/ 1785102 h 4733339"/>
              <a:gd name="connsiteX2" fmla="*/ 147523 w 2264421"/>
              <a:gd name="connsiteY2" fmla="*/ 918203 h 4733339"/>
              <a:gd name="connsiteX3" fmla="*/ 64395 w 2264421"/>
              <a:gd name="connsiteY3" fmla="*/ 900390 h 4733339"/>
              <a:gd name="connsiteX4" fmla="*/ 64856 w 2264421"/>
              <a:gd name="connsiteY4" fmla="*/ 659762 h 4733339"/>
              <a:gd name="connsiteX5" fmla="*/ 115977 w 2264421"/>
              <a:gd name="connsiteY5" fmla="*/ 273188 h 4733339"/>
              <a:gd name="connsiteX6" fmla="*/ 633180 w 2264421"/>
              <a:gd name="connsiteY6" fmla="*/ 546322 h 4733339"/>
              <a:gd name="connsiteX7" fmla="*/ 1055600 w 2264421"/>
              <a:gd name="connsiteY7" fmla="*/ 2994 h 4733339"/>
              <a:gd name="connsiteX8" fmla="*/ 1279634 w 2264421"/>
              <a:gd name="connsiteY8" fmla="*/ 423651 h 4733339"/>
              <a:gd name="connsiteX9" fmla="*/ 1326526 w 2264421"/>
              <a:gd name="connsiteY9" fmla="*/ 533067 h 4733339"/>
              <a:gd name="connsiteX10" fmla="*/ 1432034 w 2264421"/>
              <a:gd name="connsiteY10" fmla="*/ 400205 h 4733339"/>
              <a:gd name="connsiteX11" fmla="*/ 1451572 w 2264421"/>
              <a:gd name="connsiteY11" fmla="*/ 251713 h 4733339"/>
              <a:gd name="connsiteX12" fmla="*/ 1557080 w 2264421"/>
              <a:gd name="connsiteY12" fmla="*/ 368944 h 4733339"/>
              <a:gd name="connsiteX13" fmla="*/ 1622604 w 2264421"/>
              <a:gd name="connsiteY13" fmla="*/ 366568 h 4733339"/>
              <a:gd name="connsiteX14" fmla="*/ 1740742 w 2264421"/>
              <a:gd name="connsiteY14" fmla="*/ 400205 h 4733339"/>
              <a:gd name="connsiteX15" fmla="*/ 1760280 w 2264421"/>
              <a:gd name="connsiteY15" fmla="*/ 548698 h 4733339"/>
              <a:gd name="connsiteX16" fmla="*/ 1846249 w 2264421"/>
              <a:gd name="connsiteY16" fmla="*/ 423652 h 4733339"/>
              <a:gd name="connsiteX17" fmla="*/ 1862462 w 2264421"/>
              <a:gd name="connsiteY17" fmla="*/ 526783 h 4733339"/>
              <a:gd name="connsiteX18" fmla="*/ 1928311 w 2264421"/>
              <a:gd name="connsiteY18" fmla="*/ 673744 h 4733339"/>
              <a:gd name="connsiteX19" fmla="*/ 1889234 w 2264421"/>
              <a:gd name="connsiteY19" fmla="*/ 783159 h 4733339"/>
              <a:gd name="connsiteX20" fmla="*/ 1889234 w 2264421"/>
              <a:gd name="connsiteY20" fmla="*/ 1005898 h 4733339"/>
              <a:gd name="connsiteX21" fmla="*/ 1916588 w 2264421"/>
              <a:gd name="connsiteY21" fmla="*/ 826144 h 4733339"/>
              <a:gd name="connsiteX22" fmla="*/ 2026003 w 2264421"/>
              <a:gd name="connsiteY22" fmla="*/ 779252 h 4733339"/>
              <a:gd name="connsiteX23" fmla="*/ 2022096 w 2264421"/>
              <a:gd name="connsiteY23" fmla="*/ 880852 h 4733339"/>
              <a:gd name="connsiteX24" fmla="*/ 2119788 w 2264421"/>
              <a:gd name="connsiteY24" fmla="*/ 767528 h 4733339"/>
              <a:gd name="connsiteX25" fmla="*/ 2131511 w 2264421"/>
              <a:gd name="connsiteY25" fmla="*/ 861313 h 4733339"/>
              <a:gd name="connsiteX26" fmla="*/ 2174496 w 2264421"/>
              <a:gd name="connsiteY26" fmla="*/ 927744 h 4733339"/>
              <a:gd name="connsiteX27" fmla="*/ 2123696 w 2264421"/>
              <a:gd name="connsiteY27" fmla="*/ 966821 h 4733339"/>
              <a:gd name="connsiteX28" fmla="*/ 2115880 w 2264421"/>
              <a:gd name="connsiteY28" fmla="*/ 1302882 h 4733339"/>
              <a:gd name="connsiteX29" fmla="*/ 2182310 w 2264421"/>
              <a:gd name="connsiteY29" fmla="*/ 1189559 h 4733339"/>
              <a:gd name="connsiteX30" fmla="*/ 2201848 w 2264421"/>
              <a:gd name="connsiteY30" fmla="*/ 1467005 h 4733339"/>
              <a:gd name="connsiteX31" fmla="*/ 2264371 w 2264421"/>
              <a:gd name="connsiteY31" fmla="*/ 1517805 h 4733339"/>
              <a:gd name="connsiteX32" fmla="*/ 2240925 w 2264421"/>
              <a:gd name="connsiteY32" fmla="*/ 2178205 h 4733339"/>
              <a:gd name="connsiteX33" fmla="*/ 2115879 w 2264421"/>
              <a:gd name="connsiteY33" fmla="*/ 2486913 h 4733339"/>
              <a:gd name="connsiteX34" fmla="*/ 2068988 w 2264421"/>
              <a:gd name="connsiteY34" fmla="*/ 2897221 h 4733339"/>
              <a:gd name="connsiteX35" fmla="*/ 2049449 w 2264421"/>
              <a:gd name="connsiteY35" fmla="*/ 3334882 h 4733339"/>
              <a:gd name="connsiteX36" fmla="*/ 2014280 w 2264421"/>
              <a:gd name="connsiteY36" fmla="*/ 3424759 h 4733339"/>
              <a:gd name="connsiteX37" fmla="*/ 2057266 w 2264421"/>
              <a:gd name="connsiteY37" fmla="*/ 3510728 h 4733339"/>
              <a:gd name="connsiteX38" fmla="*/ 2022097 w 2264421"/>
              <a:gd name="connsiteY38" fmla="*/ 3600605 h 4733339"/>
              <a:gd name="connsiteX39" fmla="*/ 2022097 w 2264421"/>
              <a:gd name="connsiteY39" fmla="*/ 3897590 h 4733339"/>
              <a:gd name="connsiteX40" fmla="*/ 1959573 w 2264421"/>
              <a:gd name="connsiteY40" fmla="*/ 3600605 h 4733339"/>
              <a:gd name="connsiteX41" fmla="*/ 1873604 w 2264421"/>
              <a:gd name="connsiteY41" fmla="*/ 3663128 h 4733339"/>
              <a:gd name="connsiteX42" fmla="*/ 1869697 w 2264421"/>
              <a:gd name="connsiteY42" fmla="*/ 4089067 h 4733339"/>
              <a:gd name="connsiteX43" fmla="*/ 1818898 w 2264421"/>
              <a:gd name="connsiteY43" fmla="*/ 3975744 h 4733339"/>
              <a:gd name="connsiteX44" fmla="*/ 1818898 w 2264421"/>
              <a:gd name="connsiteY44" fmla="*/ 4315713 h 4733339"/>
              <a:gd name="connsiteX45" fmla="*/ 1752468 w 2264421"/>
              <a:gd name="connsiteY45" fmla="*/ 3866329 h 4733339"/>
              <a:gd name="connsiteX46" fmla="*/ 1607883 w 2264421"/>
              <a:gd name="connsiteY46" fmla="*/ 3272360 h 4733339"/>
              <a:gd name="connsiteX47" fmla="*/ 1768099 w 2264421"/>
              <a:gd name="connsiteY47" fmla="*/ 4671313 h 4733339"/>
              <a:gd name="connsiteX48" fmla="*/ 1420315 w 2264421"/>
              <a:gd name="connsiteY48" fmla="*/ 3522452 h 4733339"/>
              <a:gd name="connsiteX49" fmla="*/ 1412500 w 2264421"/>
              <a:gd name="connsiteY49" fmla="*/ 4268821 h 4733339"/>
              <a:gd name="connsiteX50" fmla="*/ 1342161 w 2264421"/>
              <a:gd name="connsiteY50" fmla="*/ 4018728 h 4733339"/>
              <a:gd name="connsiteX51" fmla="*/ 1342160 w 2264421"/>
              <a:gd name="connsiteY51" fmla="*/ 4432944 h 4733339"/>
              <a:gd name="connsiteX52" fmla="*/ 1181946 w 2264421"/>
              <a:gd name="connsiteY52" fmla="*/ 4135959 h 4733339"/>
              <a:gd name="connsiteX53" fmla="*/ 1045176 w 2264421"/>
              <a:gd name="connsiteY53" fmla="*/ 3827252 h 4733339"/>
              <a:gd name="connsiteX54" fmla="*/ 982653 w 2264421"/>
              <a:gd name="connsiteY54" fmla="*/ 3874144 h 4733339"/>
              <a:gd name="connsiteX55" fmla="*/ 978746 w 2264421"/>
              <a:gd name="connsiteY55" fmla="*/ 3971835 h 4733339"/>
              <a:gd name="connsiteX56" fmla="*/ 897548 w 2264421"/>
              <a:gd name="connsiteY56" fmla="*/ 3957981 h 4733339"/>
              <a:gd name="connsiteX57" fmla="*/ 836293 w 2264421"/>
              <a:gd name="connsiteY57" fmla="*/ 3803907 h 4733339"/>
              <a:gd name="connsiteX58" fmla="*/ 770978 w 2264421"/>
              <a:gd name="connsiteY58" fmla="*/ 4189855 h 4733339"/>
              <a:gd name="connsiteX59" fmla="*/ 687851 w 2264421"/>
              <a:gd name="connsiteY59" fmla="*/ 3857347 h 4733339"/>
              <a:gd name="connsiteX60" fmla="*/ 616599 w 2264421"/>
              <a:gd name="connsiteY60" fmla="*/ 4237357 h 4733339"/>
              <a:gd name="connsiteX61" fmla="*/ 449113 w 2264421"/>
              <a:gd name="connsiteY61" fmla="*/ 4127357 h 4733339"/>
              <a:gd name="connsiteX62" fmla="*/ 271836 w 2264421"/>
              <a:gd name="connsiteY62" fmla="*/ 2669688 h 4733339"/>
              <a:gd name="connsiteX63" fmla="*/ 296738 w 2264421"/>
              <a:gd name="connsiteY63" fmla="*/ 3861862 h 4733339"/>
              <a:gd name="connsiteX64" fmla="*/ 199413 w 2264421"/>
              <a:gd name="connsiteY64" fmla="*/ 2502764 h 4733339"/>
              <a:gd name="connsiteX65" fmla="*/ 141200 w 2264421"/>
              <a:gd name="connsiteY65" fmla="*/ 2795004 h 4733339"/>
              <a:gd name="connsiteX66" fmla="*/ 77048 w 2264421"/>
              <a:gd name="connsiteY66" fmla="*/ 2455263 h 4733339"/>
              <a:gd name="connsiteX67" fmla="*/ 21288 w 2264421"/>
              <a:gd name="connsiteY67" fmla="*/ 2662455 h 4733339"/>
              <a:gd name="connsiteX68" fmla="*/ 52521 w 2264421"/>
              <a:gd name="connsiteY68" fmla="*/ 1903856 h 4733339"/>
              <a:gd name="connsiteX69" fmla="*/ 117443 w 2264421"/>
              <a:gd name="connsiteY69" fmla="*/ 1992795 h 4733339"/>
              <a:gd name="connsiteX0" fmla="*/ 117443 w 2264421"/>
              <a:gd name="connsiteY0" fmla="*/ 1993015 h 4733559"/>
              <a:gd name="connsiteX1" fmla="*/ 100021 w 2264421"/>
              <a:gd name="connsiteY1" fmla="*/ 1785322 h 4733559"/>
              <a:gd name="connsiteX2" fmla="*/ 147523 w 2264421"/>
              <a:gd name="connsiteY2" fmla="*/ 918423 h 4733559"/>
              <a:gd name="connsiteX3" fmla="*/ 64395 w 2264421"/>
              <a:gd name="connsiteY3" fmla="*/ 900610 h 4733559"/>
              <a:gd name="connsiteX4" fmla="*/ 64856 w 2264421"/>
              <a:gd name="connsiteY4" fmla="*/ 659982 h 4733559"/>
              <a:gd name="connsiteX5" fmla="*/ 115977 w 2264421"/>
              <a:gd name="connsiteY5" fmla="*/ 273408 h 4733559"/>
              <a:gd name="connsiteX6" fmla="*/ 633180 w 2264421"/>
              <a:gd name="connsiteY6" fmla="*/ 546542 h 4733559"/>
              <a:gd name="connsiteX7" fmla="*/ 1055600 w 2264421"/>
              <a:gd name="connsiteY7" fmla="*/ 3214 h 4733559"/>
              <a:gd name="connsiteX8" fmla="*/ 1256188 w 2264421"/>
              <a:gd name="connsiteY8" fmla="*/ 525471 h 4733559"/>
              <a:gd name="connsiteX9" fmla="*/ 1279634 w 2264421"/>
              <a:gd name="connsiteY9" fmla="*/ 423871 h 4733559"/>
              <a:gd name="connsiteX10" fmla="*/ 1326526 w 2264421"/>
              <a:gd name="connsiteY10" fmla="*/ 533287 h 4733559"/>
              <a:gd name="connsiteX11" fmla="*/ 1432034 w 2264421"/>
              <a:gd name="connsiteY11" fmla="*/ 400425 h 4733559"/>
              <a:gd name="connsiteX12" fmla="*/ 1451572 w 2264421"/>
              <a:gd name="connsiteY12" fmla="*/ 251933 h 4733559"/>
              <a:gd name="connsiteX13" fmla="*/ 1557080 w 2264421"/>
              <a:gd name="connsiteY13" fmla="*/ 369164 h 4733559"/>
              <a:gd name="connsiteX14" fmla="*/ 1622604 w 2264421"/>
              <a:gd name="connsiteY14" fmla="*/ 366788 h 4733559"/>
              <a:gd name="connsiteX15" fmla="*/ 1740742 w 2264421"/>
              <a:gd name="connsiteY15" fmla="*/ 400425 h 4733559"/>
              <a:gd name="connsiteX16" fmla="*/ 1760280 w 2264421"/>
              <a:gd name="connsiteY16" fmla="*/ 548918 h 4733559"/>
              <a:gd name="connsiteX17" fmla="*/ 1846249 w 2264421"/>
              <a:gd name="connsiteY17" fmla="*/ 423872 h 4733559"/>
              <a:gd name="connsiteX18" fmla="*/ 1862462 w 2264421"/>
              <a:gd name="connsiteY18" fmla="*/ 527003 h 4733559"/>
              <a:gd name="connsiteX19" fmla="*/ 1928311 w 2264421"/>
              <a:gd name="connsiteY19" fmla="*/ 673964 h 4733559"/>
              <a:gd name="connsiteX20" fmla="*/ 1889234 w 2264421"/>
              <a:gd name="connsiteY20" fmla="*/ 783379 h 4733559"/>
              <a:gd name="connsiteX21" fmla="*/ 1889234 w 2264421"/>
              <a:gd name="connsiteY21" fmla="*/ 1006118 h 4733559"/>
              <a:gd name="connsiteX22" fmla="*/ 1916588 w 2264421"/>
              <a:gd name="connsiteY22" fmla="*/ 826364 h 4733559"/>
              <a:gd name="connsiteX23" fmla="*/ 2026003 w 2264421"/>
              <a:gd name="connsiteY23" fmla="*/ 779472 h 4733559"/>
              <a:gd name="connsiteX24" fmla="*/ 2022096 w 2264421"/>
              <a:gd name="connsiteY24" fmla="*/ 881072 h 4733559"/>
              <a:gd name="connsiteX25" fmla="*/ 2119788 w 2264421"/>
              <a:gd name="connsiteY25" fmla="*/ 767748 h 4733559"/>
              <a:gd name="connsiteX26" fmla="*/ 2131511 w 2264421"/>
              <a:gd name="connsiteY26" fmla="*/ 861533 h 4733559"/>
              <a:gd name="connsiteX27" fmla="*/ 2174496 w 2264421"/>
              <a:gd name="connsiteY27" fmla="*/ 927964 h 4733559"/>
              <a:gd name="connsiteX28" fmla="*/ 2123696 w 2264421"/>
              <a:gd name="connsiteY28" fmla="*/ 967041 h 4733559"/>
              <a:gd name="connsiteX29" fmla="*/ 2115880 w 2264421"/>
              <a:gd name="connsiteY29" fmla="*/ 1303102 h 4733559"/>
              <a:gd name="connsiteX30" fmla="*/ 2182310 w 2264421"/>
              <a:gd name="connsiteY30" fmla="*/ 1189779 h 4733559"/>
              <a:gd name="connsiteX31" fmla="*/ 2201848 w 2264421"/>
              <a:gd name="connsiteY31" fmla="*/ 1467225 h 4733559"/>
              <a:gd name="connsiteX32" fmla="*/ 2264371 w 2264421"/>
              <a:gd name="connsiteY32" fmla="*/ 1518025 h 4733559"/>
              <a:gd name="connsiteX33" fmla="*/ 2240925 w 2264421"/>
              <a:gd name="connsiteY33" fmla="*/ 2178425 h 4733559"/>
              <a:gd name="connsiteX34" fmla="*/ 2115879 w 2264421"/>
              <a:gd name="connsiteY34" fmla="*/ 2487133 h 4733559"/>
              <a:gd name="connsiteX35" fmla="*/ 2068988 w 2264421"/>
              <a:gd name="connsiteY35" fmla="*/ 2897441 h 4733559"/>
              <a:gd name="connsiteX36" fmla="*/ 2049449 w 2264421"/>
              <a:gd name="connsiteY36" fmla="*/ 3335102 h 4733559"/>
              <a:gd name="connsiteX37" fmla="*/ 2014280 w 2264421"/>
              <a:gd name="connsiteY37" fmla="*/ 3424979 h 4733559"/>
              <a:gd name="connsiteX38" fmla="*/ 2057266 w 2264421"/>
              <a:gd name="connsiteY38" fmla="*/ 3510948 h 4733559"/>
              <a:gd name="connsiteX39" fmla="*/ 2022097 w 2264421"/>
              <a:gd name="connsiteY39" fmla="*/ 3600825 h 4733559"/>
              <a:gd name="connsiteX40" fmla="*/ 2022097 w 2264421"/>
              <a:gd name="connsiteY40" fmla="*/ 3897810 h 4733559"/>
              <a:gd name="connsiteX41" fmla="*/ 1959573 w 2264421"/>
              <a:gd name="connsiteY41" fmla="*/ 3600825 h 4733559"/>
              <a:gd name="connsiteX42" fmla="*/ 1873604 w 2264421"/>
              <a:gd name="connsiteY42" fmla="*/ 3663348 h 4733559"/>
              <a:gd name="connsiteX43" fmla="*/ 1869697 w 2264421"/>
              <a:gd name="connsiteY43" fmla="*/ 4089287 h 4733559"/>
              <a:gd name="connsiteX44" fmla="*/ 1818898 w 2264421"/>
              <a:gd name="connsiteY44" fmla="*/ 3975964 h 4733559"/>
              <a:gd name="connsiteX45" fmla="*/ 1818898 w 2264421"/>
              <a:gd name="connsiteY45" fmla="*/ 4315933 h 4733559"/>
              <a:gd name="connsiteX46" fmla="*/ 1752468 w 2264421"/>
              <a:gd name="connsiteY46" fmla="*/ 3866549 h 4733559"/>
              <a:gd name="connsiteX47" fmla="*/ 1607883 w 2264421"/>
              <a:gd name="connsiteY47" fmla="*/ 3272580 h 4733559"/>
              <a:gd name="connsiteX48" fmla="*/ 1768099 w 2264421"/>
              <a:gd name="connsiteY48" fmla="*/ 4671533 h 4733559"/>
              <a:gd name="connsiteX49" fmla="*/ 1420315 w 2264421"/>
              <a:gd name="connsiteY49" fmla="*/ 3522672 h 4733559"/>
              <a:gd name="connsiteX50" fmla="*/ 1412500 w 2264421"/>
              <a:gd name="connsiteY50" fmla="*/ 4269041 h 4733559"/>
              <a:gd name="connsiteX51" fmla="*/ 1342161 w 2264421"/>
              <a:gd name="connsiteY51" fmla="*/ 4018948 h 4733559"/>
              <a:gd name="connsiteX52" fmla="*/ 1342160 w 2264421"/>
              <a:gd name="connsiteY52" fmla="*/ 4433164 h 4733559"/>
              <a:gd name="connsiteX53" fmla="*/ 1181946 w 2264421"/>
              <a:gd name="connsiteY53" fmla="*/ 4136179 h 4733559"/>
              <a:gd name="connsiteX54" fmla="*/ 1045176 w 2264421"/>
              <a:gd name="connsiteY54" fmla="*/ 3827472 h 4733559"/>
              <a:gd name="connsiteX55" fmla="*/ 982653 w 2264421"/>
              <a:gd name="connsiteY55" fmla="*/ 3874364 h 4733559"/>
              <a:gd name="connsiteX56" fmla="*/ 978746 w 2264421"/>
              <a:gd name="connsiteY56" fmla="*/ 3972055 h 4733559"/>
              <a:gd name="connsiteX57" fmla="*/ 897548 w 2264421"/>
              <a:gd name="connsiteY57" fmla="*/ 3958201 h 4733559"/>
              <a:gd name="connsiteX58" fmla="*/ 836293 w 2264421"/>
              <a:gd name="connsiteY58" fmla="*/ 3804127 h 4733559"/>
              <a:gd name="connsiteX59" fmla="*/ 770978 w 2264421"/>
              <a:gd name="connsiteY59" fmla="*/ 4190075 h 4733559"/>
              <a:gd name="connsiteX60" fmla="*/ 687851 w 2264421"/>
              <a:gd name="connsiteY60" fmla="*/ 3857567 h 4733559"/>
              <a:gd name="connsiteX61" fmla="*/ 616599 w 2264421"/>
              <a:gd name="connsiteY61" fmla="*/ 4237577 h 4733559"/>
              <a:gd name="connsiteX62" fmla="*/ 449113 w 2264421"/>
              <a:gd name="connsiteY62" fmla="*/ 4127577 h 4733559"/>
              <a:gd name="connsiteX63" fmla="*/ 271836 w 2264421"/>
              <a:gd name="connsiteY63" fmla="*/ 2669908 h 4733559"/>
              <a:gd name="connsiteX64" fmla="*/ 296738 w 2264421"/>
              <a:gd name="connsiteY64" fmla="*/ 3862082 h 4733559"/>
              <a:gd name="connsiteX65" fmla="*/ 199413 w 2264421"/>
              <a:gd name="connsiteY65" fmla="*/ 2502984 h 4733559"/>
              <a:gd name="connsiteX66" fmla="*/ 141200 w 2264421"/>
              <a:gd name="connsiteY66" fmla="*/ 2795224 h 4733559"/>
              <a:gd name="connsiteX67" fmla="*/ 77048 w 2264421"/>
              <a:gd name="connsiteY67" fmla="*/ 2455483 h 4733559"/>
              <a:gd name="connsiteX68" fmla="*/ 21288 w 2264421"/>
              <a:gd name="connsiteY68" fmla="*/ 2662675 h 4733559"/>
              <a:gd name="connsiteX69" fmla="*/ 52521 w 2264421"/>
              <a:gd name="connsiteY69" fmla="*/ 1904076 h 4733559"/>
              <a:gd name="connsiteX70" fmla="*/ 117443 w 2264421"/>
              <a:gd name="connsiteY70" fmla="*/ 1993015 h 4733559"/>
              <a:gd name="connsiteX0" fmla="*/ 117443 w 2264421"/>
              <a:gd name="connsiteY0" fmla="*/ 1992541 h 4733085"/>
              <a:gd name="connsiteX1" fmla="*/ 100021 w 2264421"/>
              <a:gd name="connsiteY1" fmla="*/ 1784848 h 4733085"/>
              <a:gd name="connsiteX2" fmla="*/ 147523 w 2264421"/>
              <a:gd name="connsiteY2" fmla="*/ 917949 h 4733085"/>
              <a:gd name="connsiteX3" fmla="*/ 64395 w 2264421"/>
              <a:gd name="connsiteY3" fmla="*/ 900136 h 4733085"/>
              <a:gd name="connsiteX4" fmla="*/ 64856 w 2264421"/>
              <a:gd name="connsiteY4" fmla="*/ 659508 h 4733085"/>
              <a:gd name="connsiteX5" fmla="*/ 115977 w 2264421"/>
              <a:gd name="connsiteY5" fmla="*/ 272934 h 4733085"/>
              <a:gd name="connsiteX6" fmla="*/ 633180 w 2264421"/>
              <a:gd name="connsiteY6" fmla="*/ 546068 h 4733085"/>
              <a:gd name="connsiteX7" fmla="*/ 1055600 w 2264421"/>
              <a:gd name="connsiteY7" fmla="*/ 2740 h 4733085"/>
              <a:gd name="connsiteX8" fmla="*/ 1181942 w 2264421"/>
              <a:gd name="connsiteY8" fmla="*/ 384320 h 4733085"/>
              <a:gd name="connsiteX9" fmla="*/ 1256188 w 2264421"/>
              <a:gd name="connsiteY9" fmla="*/ 524997 h 4733085"/>
              <a:gd name="connsiteX10" fmla="*/ 1279634 w 2264421"/>
              <a:gd name="connsiteY10" fmla="*/ 423397 h 4733085"/>
              <a:gd name="connsiteX11" fmla="*/ 1326526 w 2264421"/>
              <a:gd name="connsiteY11" fmla="*/ 532813 h 4733085"/>
              <a:gd name="connsiteX12" fmla="*/ 1432034 w 2264421"/>
              <a:gd name="connsiteY12" fmla="*/ 399951 h 4733085"/>
              <a:gd name="connsiteX13" fmla="*/ 1451572 w 2264421"/>
              <a:gd name="connsiteY13" fmla="*/ 251459 h 4733085"/>
              <a:gd name="connsiteX14" fmla="*/ 1557080 w 2264421"/>
              <a:gd name="connsiteY14" fmla="*/ 368690 h 4733085"/>
              <a:gd name="connsiteX15" fmla="*/ 1622604 w 2264421"/>
              <a:gd name="connsiteY15" fmla="*/ 366314 h 4733085"/>
              <a:gd name="connsiteX16" fmla="*/ 1740742 w 2264421"/>
              <a:gd name="connsiteY16" fmla="*/ 399951 h 4733085"/>
              <a:gd name="connsiteX17" fmla="*/ 1760280 w 2264421"/>
              <a:gd name="connsiteY17" fmla="*/ 548444 h 4733085"/>
              <a:gd name="connsiteX18" fmla="*/ 1846249 w 2264421"/>
              <a:gd name="connsiteY18" fmla="*/ 423398 h 4733085"/>
              <a:gd name="connsiteX19" fmla="*/ 1862462 w 2264421"/>
              <a:gd name="connsiteY19" fmla="*/ 526529 h 4733085"/>
              <a:gd name="connsiteX20" fmla="*/ 1928311 w 2264421"/>
              <a:gd name="connsiteY20" fmla="*/ 673490 h 4733085"/>
              <a:gd name="connsiteX21" fmla="*/ 1889234 w 2264421"/>
              <a:gd name="connsiteY21" fmla="*/ 782905 h 4733085"/>
              <a:gd name="connsiteX22" fmla="*/ 1889234 w 2264421"/>
              <a:gd name="connsiteY22" fmla="*/ 1005644 h 4733085"/>
              <a:gd name="connsiteX23" fmla="*/ 1916588 w 2264421"/>
              <a:gd name="connsiteY23" fmla="*/ 825890 h 4733085"/>
              <a:gd name="connsiteX24" fmla="*/ 2026003 w 2264421"/>
              <a:gd name="connsiteY24" fmla="*/ 778998 h 4733085"/>
              <a:gd name="connsiteX25" fmla="*/ 2022096 w 2264421"/>
              <a:gd name="connsiteY25" fmla="*/ 880598 h 4733085"/>
              <a:gd name="connsiteX26" fmla="*/ 2119788 w 2264421"/>
              <a:gd name="connsiteY26" fmla="*/ 767274 h 4733085"/>
              <a:gd name="connsiteX27" fmla="*/ 2131511 w 2264421"/>
              <a:gd name="connsiteY27" fmla="*/ 861059 h 4733085"/>
              <a:gd name="connsiteX28" fmla="*/ 2174496 w 2264421"/>
              <a:gd name="connsiteY28" fmla="*/ 927490 h 4733085"/>
              <a:gd name="connsiteX29" fmla="*/ 2123696 w 2264421"/>
              <a:gd name="connsiteY29" fmla="*/ 966567 h 4733085"/>
              <a:gd name="connsiteX30" fmla="*/ 2115880 w 2264421"/>
              <a:gd name="connsiteY30" fmla="*/ 1302628 h 4733085"/>
              <a:gd name="connsiteX31" fmla="*/ 2182310 w 2264421"/>
              <a:gd name="connsiteY31" fmla="*/ 1189305 h 4733085"/>
              <a:gd name="connsiteX32" fmla="*/ 2201848 w 2264421"/>
              <a:gd name="connsiteY32" fmla="*/ 1466751 h 4733085"/>
              <a:gd name="connsiteX33" fmla="*/ 2264371 w 2264421"/>
              <a:gd name="connsiteY33" fmla="*/ 1517551 h 4733085"/>
              <a:gd name="connsiteX34" fmla="*/ 2240925 w 2264421"/>
              <a:gd name="connsiteY34" fmla="*/ 2177951 h 4733085"/>
              <a:gd name="connsiteX35" fmla="*/ 2115879 w 2264421"/>
              <a:gd name="connsiteY35" fmla="*/ 2486659 h 4733085"/>
              <a:gd name="connsiteX36" fmla="*/ 2068988 w 2264421"/>
              <a:gd name="connsiteY36" fmla="*/ 2896967 h 4733085"/>
              <a:gd name="connsiteX37" fmla="*/ 2049449 w 2264421"/>
              <a:gd name="connsiteY37" fmla="*/ 3334628 h 4733085"/>
              <a:gd name="connsiteX38" fmla="*/ 2014280 w 2264421"/>
              <a:gd name="connsiteY38" fmla="*/ 3424505 h 4733085"/>
              <a:gd name="connsiteX39" fmla="*/ 2057266 w 2264421"/>
              <a:gd name="connsiteY39" fmla="*/ 3510474 h 4733085"/>
              <a:gd name="connsiteX40" fmla="*/ 2022097 w 2264421"/>
              <a:gd name="connsiteY40" fmla="*/ 3600351 h 4733085"/>
              <a:gd name="connsiteX41" fmla="*/ 2022097 w 2264421"/>
              <a:gd name="connsiteY41" fmla="*/ 3897336 h 4733085"/>
              <a:gd name="connsiteX42" fmla="*/ 1959573 w 2264421"/>
              <a:gd name="connsiteY42" fmla="*/ 3600351 h 4733085"/>
              <a:gd name="connsiteX43" fmla="*/ 1873604 w 2264421"/>
              <a:gd name="connsiteY43" fmla="*/ 3662874 h 4733085"/>
              <a:gd name="connsiteX44" fmla="*/ 1869697 w 2264421"/>
              <a:gd name="connsiteY44" fmla="*/ 4088813 h 4733085"/>
              <a:gd name="connsiteX45" fmla="*/ 1818898 w 2264421"/>
              <a:gd name="connsiteY45" fmla="*/ 3975490 h 4733085"/>
              <a:gd name="connsiteX46" fmla="*/ 1818898 w 2264421"/>
              <a:gd name="connsiteY46" fmla="*/ 4315459 h 4733085"/>
              <a:gd name="connsiteX47" fmla="*/ 1752468 w 2264421"/>
              <a:gd name="connsiteY47" fmla="*/ 3866075 h 4733085"/>
              <a:gd name="connsiteX48" fmla="*/ 1607883 w 2264421"/>
              <a:gd name="connsiteY48" fmla="*/ 3272106 h 4733085"/>
              <a:gd name="connsiteX49" fmla="*/ 1768099 w 2264421"/>
              <a:gd name="connsiteY49" fmla="*/ 4671059 h 4733085"/>
              <a:gd name="connsiteX50" fmla="*/ 1420315 w 2264421"/>
              <a:gd name="connsiteY50" fmla="*/ 3522198 h 4733085"/>
              <a:gd name="connsiteX51" fmla="*/ 1412500 w 2264421"/>
              <a:gd name="connsiteY51" fmla="*/ 4268567 h 4733085"/>
              <a:gd name="connsiteX52" fmla="*/ 1342161 w 2264421"/>
              <a:gd name="connsiteY52" fmla="*/ 4018474 h 4733085"/>
              <a:gd name="connsiteX53" fmla="*/ 1342160 w 2264421"/>
              <a:gd name="connsiteY53" fmla="*/ 4432690 h 4733085"/>
              <a:gd name="connsiteX54" fmla="*/ 1181946 w 2264421"/>
              <a:gd name="connsiteY54" fmla="*/ 4135705 h 4733085"/>
              <a:gd name="connsiteX55" fmla="*/ 1045176 w 2264421"/>
              <a:gd name="connsiteY55" fmla="*/ 3826998 h 4733085"/>
              <a:gd name="connsiteX56" fmla="*/ 982653 w 2264421"/>
              <a:gd name="connsiteY56" fmla="*/ 3873890 h 4733085"/>
              <a:gd name="connsiteX57" fmla="*/ 978746 w 2264421"/>
              <a:gd name="connsiteY57" fmla="*/ 3971581 h 4733085"/>
              <a:gd name="connsiteX58" fmla="*/ 897548 w 2264421"/>
              <a:gd name="connsiteY58" fmla="*/ 3957727 h 4733085"/>
              <a:gd name="connsiteX59" fmla="*/ 836293 w 2264421"/>
              <a:gd name="connsiteY59" fmla="*/ 3803653 h 4733085"/>
              <a:gd name="connsiteX60" fmla="*/ 770978 w 2264421"/>
              <a:gd name="connsiteY60" fmla="*/ 4189601 h 4733085"/>
              <a:gd name="connsiteX61" fmla="*/ 687851 w 2264421"/>
              <a:gd name="connsiteY61" fmla="*/ 3857093 h 4733085"/>
              <a:gd name="connsiteX62" fmla="*/ 616599 w 2264421"/>
              <a:gd name="connsiteY62" fmla="*/ 4237103 h 4733085"/>
              <a:gd name="connsiteX63" fmla="*/ 449113 w 2264421"/>
              <a:gd name="connsiteY63" fmla="*/ 4127103 h 4733085"/>
              <a:gd name="connsiteX64" fmla="*/ 271836 w 2264421"/>
              <a:gd name="connsiteY64" fmla="*/ 2669434 h 4733085"/>
              <a:gd name="connsiteX65" fmla="*/ 296738 w 2264421"/>
              <a:gd name="connsiteY65" fmla="*/ 3861608 h 4733085"/>
              <a:gd name="connsiteX66" fmla="*/ 199413 w 2264421"/>
              <a:gd name="connsiteY66" fmla="*/ 2502510 h 4733085"/>
              <a:gd name="connsiteX67" fmla="*/ 141200 w 2264421"/>
              <a:gd name="connsiteY67" fmla="*/ 2794750 h 4733085"/>
              <a:gd name="connsiteX68" fmla="*/ 77048 w 2264421"/>
              <a:gd name="connsiteY68" fmla="*/ 2455009 h 4733085"/>
              <a:gd name="connsiteX69" fmla="*/ 21288 w 2264421"/>
              <a:gd name="connsiteY69" fmla="*/ 2662201 h 4733085"/>
              <a:gd name="connsiteX70" fmla="*/ 52521 w 2264421"/>
              <a:gd name="connsiteY70" fmla="*/ 1903602 h 4733085"/>
              <a:gd name="connsiteX71" fmla="*/ 117443 w 2264421"/>
              <a:gd name="connsiteY71" fmla="*/ 1992541 h 4733085"/>
              <a:gd name="connsiteX0" fmla="*/ 117443 w 2264421"/>
              <a:gd name="connsiteY0" fmla="*/ 1994536 h 4735080"/>
              <a:gd name="connsiteX1" fmla="*/ 100021 w 2264421"/>
              <a:gd name="connsiteY1" fmla="*/ 1786843 h 4735080"/>
              <a:gd name="connsiteX2" fmla="*/ 147523 w 2264421"/>
              <a:gd name="connsiteY2" fmla="*/ 919944 h 4735080"/>
              <a:gd name="connsiteX3" fmla="*/ 64395 w 2264421"/>
              <a:gd name="connsiteY3" fmla="*/ 902131 h 4735080"/>
              <a:gd name="connsiteX4" fmla="*/ 64856 w 2264421"/>
              <a:gd name="connsiteY4" fmla="*/ 661503 h 4735080"/>
              <a:gd name="connsiteX5" fmla="*/ 115977 w 2264421"/>
              <a:gd name="connsiteY5" fmla="*/ 274929 h 4735080"/>
              <a:gd name="connsiteX6" fmla="*/ 633180 w 2264421"/>
              <a:gd name="connsiteY6" fmla="*/ 548063 h 4735080"/>
              <a:gd name="connsiteX7" fmla="*/ 1055600 w 2264421"/>
              <a:gd name="connsiteY7" fmla="*/ 4735 h 4735080"/>
              <a:gd name="connsiteX8" fmla="*/ 1080342 w 2264421"/>
              <a:gd name="connsiteY8" fmla="*/ 413668 h 4735080"/>
              <a:gd name="connsiteX9" fmla="*/ 1181942 w 2264421"/>
              <a:gd name="connsiteY9" fmla="*/ 386315 h 4735080"/>
              <a:gd name="connsiteX10" fmla="*/ 1256188 w 2264421"/>
              <a:gd name="connsiteY10" fmla="*/ 526992 h 4735080"/>
              <a:gd name="connsiteX11" fmla="*/ 1279634 w 2264421"/>
              <a:gd name="connsiteY11" fmla="*/ 425392 h 4735080"/>
              <a:gd name="connsiteX12" fmla="*/ 1326526 w 2264421"/>
              <a:gd name="connsiteY12" fmla="*/ 534808 h 4735080"/>
              <a:gd name="connsiteX13" fmla="*/ 1432034 w 2264421"/>
              <a:gd name="connsiteY13" fmla="*/ 401946 h 4735080"/>
              <a:gd name="connsiteX14" fmla="*/ 1451572 w 2264421"/>
              <a:gd name="connsiteY14" fmla="*/ 253454 h 4735080"/>
              <a:gd name="connsiteX15" fmla="*/ 1557080 w 2264421"/>
              <a:gd name="connsiteY15" fmla="*/ 370685 h 4735080"/>
              <a:gd name="connsiteX16" fmla="*/ 1622604 w 2264421"/>
              <a:gd name="connsiteY16" fmla="*/ 368309 h 4735080"/>
              <a:gd name="connsiteX17" fmla="*/ 1740742 w 2264421"/>
              <a:gd name="connsiteY17" fmla="*/ 401946 h 4735080"/>
              <a:gd name="connsiteX18" fmla="*/ 1760280 w 2264421"/>
              <a:gd name="connsiteY18" fmla="*/ 550439 h 4735080"/>
              <a:gd name="connsiteX19" fmla="*/ 1846249 w 2264421"/>
              <a:gd name="connsiteY19" fmla="*/ 425393 h 4735080"/>
              <a:gd name="connsiteX20" fmla="*/ 1862462 w 2264421"/>
              <a:gd name="connsiteY20" fmla="*/ 528524 h 4735080"/>
              <a:gd name="connsiteX21" fmla="*/ 1928311 w 2264421"/>
              <a:gd name="connsiteY21" fmla="*/ 675485 h 4735080"/>
              <a:gd name="connsiteX22" fmla="*/ 1889234 w 2264421"/>
              <a:gd name="connsiteY22" fmla="*/ 784900 h 4735080"/>
              <a:gd name="connsiteX23" fmla="*/ 1889234 w 2264421"/>
              <a:gd name="connsiteY23" fmla="*/ 1007639 h 4735080"/>
              <a:gd name="connsiteX24" fmla="*/ 1916588 w 2264421"/>
              <a:gd name="connsiteY24" fmla="*/ 827885 h 4735080"/>
              <a:gd name="connsiteX25" fmla="*/ 2026003 w 2264421"/>
              <a:gd name="connsiteY25" fmla="*/ 780993 h 4735080"/>
              <a:gd name="connsiteX26" fmla="*/ 2022096 w 2264421"/>
              <a:gd name="connsiteY26" fmla="*/ 882593 h 4735080"/>
              <a:gd name="connsiteX27" fmla="*/ 2119788 w 2264421"/>
              <a:gd name="connsiteY27" fmla="*/ 769269 h 4735080"/>
              <a:gd name="connsiteX28" fmla="*/ 2131511 w 2264421"/>
              <a:gd name="connsiteY28" fmla="*/ 863054 h 4735080"/>
              <a:gd name="connsiteX29" fmla="*/ 2174496 w 2264421"/>
              <a:gd name="connsiteY29" fmla="*/ 929485 h 4735080"/>
              <a:gd name="connsiteX30" fmla="*/ 2123696 w 2264421"/>
              <a:gd name="connsiteY30" fmla="*/ 968562 h 4735080"/>
              <a:gd name="connsiteX31" fmla="*/ 2115880 w 2264421"/>
              <a:gd name="connsiteY31" fmla="*/ 1304623 h 4735080"/>
              <a:gd name="connsiteX32" fmla="*/ 2182310 w 2264421"/>
              <a:gd name="connsiteY32" fmla="*/ 1191300 h 4735080"/>
              <a:gd name="connsiteX33" fmla="*/ 2201848 w 2264421"/>
              <a:gd name="connsiteY33" fmla="*/ 1468746 h 4735080"/>
              <a:gd name="connsiteX34" fmla="*/ 2264371 w 2264421"/>
              <a:gd name="connsiteY34" fmla="*/ 1519546 h 4735080"/>
              <a:gd name="connsiteX35" fmla="*/ 2240925 w 2264421"/>
              <a:gd name="connsiteY35" fmla="*/ 2179946 h 4735080"/>
              <a:gd name="connsiteX36" fmla="*/ 2115879 w 2264421"/>
              <a:gd name="connsiteY36" fmla="*/ 2488654 h 4735080"/>
              <a:gd name="connsiteX37" fmla="*/ 2068988 w 2264421"/>
              <a:gd name="connsiteY37" fmla="*/ 2898962 h 4735080"/>
              <a:gd name="connsiteX38" fmla="*/ 2049449 w 2264421"/>
              <a:gd name="connsiteY38" fmla="*/ 3336623 h 4735080"/>
              <a:gd name="connsiteX39" fmla="*/ 2014280 w 2264421"/>
              <a:gd name="connsiteY39" fmla="*/ 3426500 h 4735080"/>
              <a:gd name="connsiteX40" fmla="*/ 2057266 w 2264421"/>
              <a:gd name="connsiteY40" fmla="*/ 3512469 h 4735080"/>
              <a:gd name="connsiteX41" fmla="*/ 2022097 w 2264421"/>
              <a:gd name="connsiteY41" fmla="*/ 3602346 h 4735080"/>
              <a:gd name="connsiteX42" fmla="*/ 2022097 w 2264421"/>
              <a:gd name="connsiteY42" fmla="*/ 3899331 h 4735080"/>
              <a:gd name="connsiteX43" fmla="*/ 1959573 w 2264421"/>
              <a:gd name="connsiteY43" fmla="*/ 3602346 h 4735080"/>
              <a:gd name="connsiteX44" fmla="*/ 1873604 w 2264421"/>
              <a:gd name="connsiteY44" fmla="*/ 3664869 h 4735080"/>
              <a:gd name="connsiteX45" fmla="*/ 1869697 w 2264421"/>
              <a:gd name="connsiteY45" fmla="*/ 4090808 h 4735080"/>
              <a:gd name="connsiteX46" fmla="*/ 1818898 w 2264421"/>
              <a:gd name="connsiteY46" fmla="*/ 3977485 h 4735080"/>
              <a:gd name="connsiteX47" fmla="*/ 1818898 w 2264421"/>
              <a:gd name="connsiteY47" fmla="*/ 4317454 h 4735080"/>
              <a:gd name="connsiteX48" fmla="*/ 1752468 w 2264421"/>
              <a:gd name="connsiteY48" fmla="*/ 3868070 h 4735080"/>
              <a:gd name="connsiteX49" fmla="*/ 1607883 w 2264421"/>
              <a:gd name="connsiteY49" fmla="*/ 3274101 h 4735080"/>
              <a:gd name="connsiteX50" fmla="*/ 1768099 w 2264421"/>
              <a:gd name="connsiteY50" fmla="*/ 4673054 h 4735080"/>
              <a:gd name="connsiteX51" fmla="*/ 1420315 w 2264421"/>
              <a:gd name="connsiteY51" fmla="*/ 3524193 h 4735080"/>
              <a:gd name="connsiteX52" fmla="*/ 1412500 w 2264421"/>
              <a:gd name="connsiteY52" fmla="*/ 4270562 h 4735080"/>
              <a:gd name="connsiteX53" fmla="*/ 1342161 w 2264421"/>
              <a:gd name="connsiteY53" fmla="*/ 4020469 h 4735080"/>
              <a:gd name="connsiteX54" fmla="*/ 1342160 w 2264421"/>
              <a:gd name="connsiteY54" fmla="*/ 4434685 h 4735080"/>
              <a:gd name="connsiteX55" fmla="*/ 1181946 w 2264421"/>
              <a:gd name="connsiteY55" fmla="*/ 4137700 h 4735080"/>
              <a:gd name="connsiteX56" fmla="*/ 1045176 w 2264421"/>
              <a:gd name="connsiteY56" fmla="*/ 3828993 h 4735080"/>
              <a:gd name="connsiteX57" fmla="*/ 982653 w 2264421"/>
              <a:gd name="connsiteY57" fmla="*/ 3875885 h 4735080"/>
              <a:gd name="connsiteX58" fmla="*/ 978746 w 2264421"/>
              <a:gd name="connsiteY58" fmla="*/ 3973576 h 4735080"/>
              <a:gd name="connsiteX59" fmla="*/ 897548 w 2264421"/>
              <a:gd name="connsiteY59" fmla="*/ 3959722 h 4735080"/>
              <a:gd name="connsiteX60" fmla="*/ 836293 w 2264421"/>
              <a:gd name="connsiteY60" fmla="*/ 3805648 h 4735080"/>
              <a:gd name="connsiteX61" fmla="*/ 770978 w 2264421"/>
              <a:gd name="connsiteY61" fmla="*/ 4191596 h 4735080"/>
              <a:gd name="connsiteX62" fmla="*/ 687851 w 2264421"/>
              <a:gd name="connsiteY62" fmla="*/ 3859088 h 4735080"/>
              <a:gd name="connsiteX63" fmla="*/ 616599 w 2264421"/>
              <a:gd name="connsiteY63" fmla="*/ 4239098 h 4735080"/>
              <a:gd name="connsiteX64" fmla="*/ 449113 w 2264421"/>
              <a:gd name="connsiteY64" fmla="*/ 4129098 h 4735080"/>
              <a:gd name="connsiteX65" fmla="*/ 271836 w 2264421"/>
              <a:gd name="connsiteY65" fmla="*/ 2671429 h 4735080"/>
              <a:gd name="connsiteX66" fmla="*/ 296738 w 2264421"/>
              <a:gd name="connsiteY66" fmla="*/ 3863603 h 4735080"/>
              <a:gd name="connsiteX67" fmla="*/ 199413 w 2264421"/>
              <a:gd name="connsiteY67" fmla="*/ 2504505 h 4735080"/>
              <a:gd name="connsiteX68" fmla="*/ 141200 w 2264421"/>
              <a:gd name="connsiteY68" fmla="*/ 2796745 h 4735080"/>
              <a:gd name="connsiteX69" fmla="*/ 77048 w 2264421"/>
              <a:gd name="connsiteY69" fmla="*/ 2457004 h 4735080"/>
              <a:gd name="connsiteX70" fmla="*/ 21288 w 2264421"/>
              <a:gd name="connsiteY70" fmla="*/ 2664196 h 4735080"/>
              <a:gd name="connsiteX71" fmla="*/ 52521 w 2264421"/>
              <a:gd name="connsiteY71" fmla="*/ 1905597 h 4735080"/>
              <a:gd name="connsiteX72" fmla="*/ 117443 w 2264421"/>
              <a:gd name="connsiteY72" fmla="*/ 1994536 h 4735080"/>
              <a:gd name="connsiteX0" fmla="*/ 117443 w 2264421"/>
              <a:gd name="connsiteY0" fmla="*/ 2001643 h 4742187"/>
              <a:gd name="connsiteX1" fmla="*/ 100021 w 2264421"/>
              <a:gd name="connsiteY1" fmla="*/ 1793950 h 4742187"/>
              <a:gd name="connsiteX2" fmla="*/ 147523 w 2264421"/>
              <a:gd name="connsiteY2" fmla="*/ 927051 h 4742187"/>
              <a:gd name="connsiteX3" fmla="*/ 64395 w 2264421"/>
              <a:gd name="connsiteY3" fmla="*/ 909238 h 4742187"/>
              <a:gd name="connsiteX4" fmla="*/ 64856 w 2264421"/>
              <a:gd name="connsiteY4" fmla="*/ 668610 h 4742187"/>
              <a:gd name="connsiteX5" fmla="*/ 115977 w 2264421"/>
              <a:gd name="connsiteY5" fmla="*/ 282036 h 4742187"/>
              <a:gd name="connsiteX6" fmla="*/ 633180 w 2264421"/>
              <a:gd name="connsiteY6" fmla="*/ 555170 h 4742187"/>
              <a:gd name="connsiteX7" fmla="*/ 1055600 w 2264421"/>
              <a:gd name="connsiteY7" fmla="*/ 11842 h 4742187"/>
              <a:gd name="connsiteX8" fmla="*/ 1068619 w 2264421"/>
              <a:gd name="connsiteY8" fmla="*/ 225391 h 4742187"/>
              <a:gd name="connsiteX9" fmla="*/ 1080342 w 2264421"/>
              <a:gd name="connsiteY9" fmla="*/ 420775 h 4742187"/>
              <a:gd name="connsiteX10" fmla="*/ 1181942 w 2264421"/>
              <a:gd name="connsiteY10" fmla="*/ 393422 h 4742187"/>
              <a:gd name="connsiteX11" fmla="*/ 1256188 w 2264421"/>
              <a:gd name="connsiteY11" fmla="*/ 534099 h 4742187"/>
              <a:gd name="connsiteX12" fmla="*/ 1279634 w 2264421"/>
              <a:gd name="connsiteY12" fmla="*/ 432499 h 4742187"/>
              <a:gd name="connsiteX13" fmla="*/ 1326526 w 2264421"/>
              <a:gd name="connsiteY13" fmla="*/ 541915 h 4742187"/>
              <a:gd name="connsiteX14" fmla="*/ 1432034 w 2264421"/>
              <a:gd name="connsiteY14" fmla="*/ 409053 h 4742187"/>
              <a:gd name="connsiteX15" fmla="*/ 1451572 w 2264421"/>
              <a:gd name="connsiteY15" fmla="*/ 260561 h 4742187"/>
              <a:gd name="connsiteX16" fmla="*/ 1557080 w 2264421"/>
              <a:gd name="connsiteY16" fmla="*/ 377792 h 4742187"/>
              <a:gd name="connsiteX17" fmla="*/ 1622604 w 2264421"/>
              <a:gd name="connsiteY17" fmla="*/ 375416 h 4742187"/>
              <a:gd name="connsiteX18" fmla="*/ 1740742 w 2264421"/>
              <a:gd name="connsiteY18" fmla="*/ 409053 h 4742187"/>
              <a:gd name="connsiteX19" fmla="*/ 1760280 w 2264421"/>
              <a:gd name="connsiteY19" fmla="*/ 557546 h 4742187"/>
              <a:gd name="connsiteX20" fmla="*/ 1846249 w 2264421"/>
              <a:gd name="connsiteY20" fmla="*/ 432500 h 4742187"/>
              <a:gd name="connsiteX21" fmla="*/ 1862462 w 2264421"/>
              <a:gd name="connsiteY21" fmla="*/ 535631 h 4742187"/>
              <a:gd name="connsiteX22" fmla="*/ 1928311 w 2264421"/>
              <a:gd name="connsiteY22" fmla="*/ 682592 h 4742187"/>
              <a:gd name="connsiteX23" fmla="*/ 1889234 w 2264421"/>
              <a:gd name="connsiteY23" fmla="*/ 792007 h 4742187"/>
              <a:gd name="connsiteX24" fmla="*/ 1889234 w 2264421"/>
              <a:gd name="connsiteY24" fmla="*/ 1014746 h 4742187"/>
              <a:gd name="connsiteX25" fmla="*/ 1916588 w 2264421"/>
              <a:gd name="connsiteY25" fmla="*/ 834992 h 4742187"/>
              <a:gd name="connsiteX26" fmla="*/ 2026003 w 2264421"/>
              <a:gd name="connsiteY26" fmla="*/ 788100 h 4742187"/>
              <a:gd name="connsiteX27" fmla="*/ 2022096 w 2264421"/>
              <a:gd name="connsiteY27" fmla="*/ 889700 h 4742187"/>
              <a:gd name="connsiteX28" fmla="*/ 2119788 w 2264421"/>
              <a:gd name="connsiteY28" fmla="*/ 776376 h 4742187"/>
              <a:gd name="connsiteX29" fmla="*/ 2131511 w 2264421"/>
              <a:gd name="connsiteY29" fmla="*/ 870161 h 4742187"/>
              <a:gd name="connsiteX30" fmla="*/ 2174496 w 2264421"/>
              <a:gd name="connsiteY30" fmla="*/ 936592 h 4742187"/>
              <a:gd name="connsiteX31" fmla="*/ 2123696 w 2264421"/>
              <a:gd name="connsiteY31" fmla="*/ 975669 h 4742187"/>
              <a:gd name="connsiteX32" fmla="*/ 2115880 w 2264421"/>
              <a:gd name="connsiteY32" fmla="*/ 1311730 h 4742187"/>
              <a:gd name="connsiteX33" fmla="*/ 2182310 w 2264421"/>
              <a:gd name="connsiteY33" fmla="*/ 1198407 h 4742187"/>
              <a:gd name="connsiteX34" fmla="*/ 2201848 w 2264421"/>
              <a:gd name="connsiteY34" fmla="*/ 1475853 h 4742187"/>
              <a:gd name="connsiteX35" fmla="*/ 2264371 w 2264421"/>
              <a:gd name="connsiteY35" fmla="*/ 1526653 h 4742187"/>
              <a:gd name="connsiteX36" fmla="*/ 2240925 w 2264421"/>
              <a:gd name="connsiteY36" fmla="*/ 2187053 h 4742187"/>
              <a:gd name="connsiteX37" fmla="*/ 2115879 w 2264421"/>
              <a:gd name="connsiteY37" fmla="*/ 2495761 h 4742187"/>
              <a:gd name="connsiteX38" fmla="*/ 2068988 w 2264421"/>
              <a:gd name="connsiteY38" fmla="*/ 2906069 h 4742187"/>
              <a:gd name="connsiteX39" fmla="*/ 2049449 w 2264421"/>
              <a:gd name="connsiteY39" fmla="*/ 3343730 h 4742187"/>
              <a:gd name="connsiteX40" fmla="*/ 2014280 w 2264421"/>
              <a:gd name="connsiteY40" fmla="*/ 3433607 h 4742187"/>
              <a:gd name="connsiteX41" fmla="*/ 2057266 w 2264421"/>
              <a:gd name="connsiteY41" fmla="*/ 3519576 h 4742187"/>
              <a:gd name="connsiteX42" fmla="*/ 2022097 w 2264421"/>
              <a:gd name="connsiteY42" fmla="*/ 3609453 h 4742187"/>
              <a:gd name="connsiteX43" fmla="*/ 2022097 w 2264421"/>
              <a:gd name="connsiteY43" fmla="*/ 3906438 h 4742187"/>
              <a:gd name="connsiteX44" fmla="*/ 1959573 w 2264421"/>
              <a:gd name="connsiteY44" fmla="*/ 3609453 h 4742187"/>
              <a:gd name="connsiteX45" fmla="*/ 1873604 w 2264421"/>
              <a:gd name="connsiteY45" fmla="*/ 3671976 h 4742187"/>
              <a:gd name="connsiteX46" fmla="*/ 1869697 w 2264421"/>
              <a:gd name="connsiteY46" fmla="*/ 4097915 h 4742187"/>
              <a:gd name="connsiteX47" fmla="*/ 1818898 w 2264421"/>
              <a:gd name="connsiteY47" fmla="*/ 3984592 h 4742187"/>
              <a:gd name="connsiteX48" fmla="*/ 1818898 w 2264421"/>
              <a:gd name="connsiteY48" fmla="*/ 4324561 h 4742187"/>
              <a:gd name="connsiteX49" fmla="*/ 1752468 w 2264421"/>
              <a:gd name="connsiteY49" fmla="*/ 3875177 h 4742187"/>
              <a:gd name="connsiteX50" fmla="*/ 1607883 w 2264421"/>
              <a:gd name="connsiteY50" fmla="*/ 3281208 h 4742187"/>
              <a:gd name="connsiteX51" fmla="*/ 1768099 w 2264421"/>
              <a:gd name="connsiteY51" fmla="*/ 4680161 h 4742187"/>
              <a:gd name="connsiteX52" fmla="*/ 1420315 w 2264421"/>
              <a:gd name="connsiteY52" fmla="*/ 3531300 h 4742187"/>
              <a:gd name="connsiteX53" fmla="*/ 1412500 w 2264421"/>
              <a:gd name="connsiteY53" fmla="*/ 4277669 h 4742187"/>
              <a:gd name="connsiteX54" fmla="*/ 1342161 w 2264421"/>
              <a:gd name="connsiteY54" fmla="*/ 4027576 h 4742187"/>
              <a:gd name="connsiteX55" fmla="*/ 1342160 w 2264421"/>
              <a:gd name="connsiteY55" fmla="*/ 4441792 h 4742187"/>
              <a:gd name="connsiteX56" fmla="*/ 1181946 w 2264421"/>
              <a:gd name="connsiteY56" fmla="*/ 4144807 h 4742187"/>
              <a:gd name="connsiteX57" fmla="*/ 1045176 w 2264421"/>
              <a:gd name="connsiteY57" fmla="*/ 3836100 h 4742187"/>
              <a:gd name="connsiteX58" fmla="*/ 982653 w 2264421"/>
              <a:gd name="connsiteY58" fmla="*/ 3882992 h 4742187"/>
              <a:gd name="connsiteX59" fmla="*/ 978746 w 2264421"/>
              <a:gd name="connsiteY59" fmla="*/ 3980683 h 4742187"/>
              <a:gd name="connsiteX60" fmla="*/ 897548 w 2264421"/>
              <a:gd name="connsiteY60" fmla="*/ 3966829 h 4742187"/>
              <a:gd name="connsiteX61" fmla="*/ 836293 w 2264421"/>
              <a:gd name="connsiteY61" fmla="*/ 3812755 h 4742187"/>
              <a:gd name="connsiteX62" fmla="*/ 770978 w 2264421"/>
              <a:gd name="connsiteY62" fmla="*/ 4198703 h 4742187"/>
              <a:gd name="connsiteX63" fmla="*/ 687851 w 2264421"/>
              <a:gd name="connsiteY63" fmla="*/ 3866195 h 4742187"/>
              <a:gd name="connsiteX64" fmla="*/ 616599 w 2264421"/>
              <a:gd name="connsiteY64" fmla="*/ 4246205 h 4742187"/>
              <a:gd name="connsiteX65" fmla="*/ 449113 w 2264421"/>
              <a:gd name="connsiteY65" fmla="*/ 4136205 h 4742187"/>
              <a:gd name="connsiteX66" fmla="*/ 271836 w 2264421"/>
              <a:gd name="connsiteY66" fmla="*/ 2678536 h 4742187"/>
              <a:gd name="connsiteX67" fmla="*/ 296738 w 2264421"/>
              <a:gd name="connsiteY67" fmla="*/ 3870710 h 4742187"/>
              <a:gd name="connsiteX68" fmla="*/ 199413 w 2264421"/>
              <a:gd name="connsiteY68" fmla="*/ 2511612 h 4742187"/>
              <a:gd name="connsiteX69" fmla="*/ 141200 w 2264421"/>
              <a:gd name="connsiteY69" fmla="*/ 2803852 h 4742187"/>
              <a:gd name="connsiteX70" fmla="*/ 77048 w 2264421"/>
              <a:gd name="connsiteY70" fmla="*/ 2464111 h 4742187"/>
              <a:gd name="connsiteX71" fmla="*/ 21288 w 2264421"/>
              <a:gd name="connsiteY71" fmla="*/ 2671303 h 4742187"/>
              <a:gd name="connsiteX72" fmla="*/ 52521 w 2264421"/>
              <a:gd name="connsiteY72" fmla="*/ 1912704 h 4742187"/>
              <a:gd name="connsiteX73" fmla="*/ 117443 w 2264421"/>
              <a:gd name="connsiteY73" fmla="*/ 2001643 h 4742187"/>
              <a:gd name="connsiteX0" fmla="*/ 117443 w 2264421"/>
              <a:gd name="connsiteY0" fmla="*/ 1840150 h 4580694"/>
              <a:gd name="connsiteX1" fmla="*/ 100021 w 2264421"/>
              <a:gd name="connsiteY1" fmla="*/ 1632457 h 4580694"/>
              <a:gd name="connsiteX2" fmla="*/ 147523 w 2264421"/>
              <a:gd name="connsiteY2" fmla="*/ 765558 h 4580694"/>
              <a:gd name="connsiteX3" fmla="*/ 64395 w 2264421"/>
              <a:gd name="connsiteY3" fmla="*/ 747745 h 4580694"/>
              <a:gd name="connsiteX4" fmla="*/ 64856 w 2264421"/>
              <a:gd name="connsiteY4" fmla="*/ 507117 h 4580694"/>
              <a:gd name="connsiteX5" fmla="*/ 115977 w 2264421"/>
              <a:gd name="connsiteY5" fmla="*/ 120543 h 4580694"/>
              <a:gd name="connsiteX6" fmla="*/ 633180 w 2264421"/>
              <a:gd name="connsiteY6" fmla="*/ 393677 h 4580694"/>
              <a:gd name="connsiteX7" fmla="*/ 1008708 w 2264421"/>
              <a:gd name="connsiteY7" fmla="*/ 37918 h 4580694"/>
              <a:gd name="connsiteX8" fmla="*/ 1068619 w 2264421"/>
              <a:gd name="connsiteY8" fmla="*/ 63898 h 4580694"/>
              <a:gd name="connsiteX9" fmla="*/ 1080342 w 2264421"/>
              <a:gd name="connsiteY9" fmla="*/ 259282 h 4580694"/>
              <a:gd name="connsiteX10" fmla="*/ 1181942 w 2264421"/>
              <a:gd name="connsiteY10" fmla="*/ 231929 h 4580694"/>
              <a:gd name="connsiteX11" fmla="*/ 1256188 w 2264421"/>
              <a:gd name="connsiteY11" fmla="*/ 372606 h 4580694"/>
              <a:gd name="connsiteX12" fmla="*/ 1279634 w 2264421"/>
              <a:gd name="connsiteY12" fmla="*/ 271006 h 4580694"/>
              <a:gd name="connsiteX13" fmla="*/ 1326526 w 2264421"/>
              <a:gd name="connsiteY13" fmla="*/ 380422 h 4580694"/>
              <a:gd name="connsiteX14" fmla="*/ 1432034 w 2264421"/>
              <a:gd name="connsiteY14" fmla="*/ 247560 h 4580694"/>
              <a:gd name="connsiteX15" fmla="*/ 1451572 w 2264421"/>
              <a:gd name="connsiteY15" fmla="*/ 99068 h 4580694"/>
              <a:gd name="connsiteX16" fmla="*/ 1557080 w 2264421"/>
              <a:gd name="connsiteY16" fmla="*/ 216299 h 4580694"/>
              <a:gd name="connsiteX17" fmla="*/ 1622604 w 2264421"/>
              <a:gd name="connsiteY17" fmla="*/ 213923 h 4580694"/>
              <a:gd name="connsiteX18" fmla="*/ 1740742 w 2264421"/>
              <a:gd name="connsiteY18" fmla="*/ 247560 h 4580694"/>
              <a:gd name="connsiteX19" fmla="*/ 1760280 w 2264421"/>
              <a:gd name="connsiteY19" fmla="*/ 396053 h 4580694"/>
              <a:gd name="connsiteX20" fmla="*/ 1846249 w 2264421"/>
              <a:gd name="connsiteY20" fmla="*/ 271007 h 4580694"/>
              <a:gd name="connsiteX21" fmla="*/ 1862462 w 2264421"/>
              <a:gd name="connsiteY21" fmla="*/ 374138 h 4580694"/>
              <a:gd name="connsiteX22" fmla="*/ 1928311 w 2264421"/>
              <a:gd name="connsiteY22" fmla="*/ 521099 h 4580694"/>
              <a:gd name="connsiteX23" fmla="*/ 1889234 w 2264421"/>
              <a:gd name="connsiteY23" fmla="*/ 630514 h 4580694"/>
              <a:gd name="connsiteX24" fmla="*/ 1889234 w 2264421"/>
              <a:gd name="connsiteY24" fmla="*/ 853253 h 4580694"/>
              <a:gd name="connsiteX25" fmla="*/ 1916588 w 2264421"/>
              <a:gd name="connsiteY25" fmla="*/ 673499 h 4580694"/>
              <a:gd name="connsiteX26" fmla="*/ 2026003 w 2264421"/>
              <a:gd name="connsiteY26" fmla="*/ 626607 h 4580694"/>
              <a:gd name="connsiteX27" fmla="*/ 2022096 w 2264421"/>
              <a:gd name="connsiteY27" fmla="*/ 728207 h 4580694"/>
              <a:gd name="connsiteX28" fmla="*/ 2119788 w 2264421"/>
              <a:gd name="connsiteY28" fmla="*/ 614883 h 4580694"/>
              <a:gd name="connsiteX29" fmla="*/ 2131511 w 2264421"/>
              <a:gd name="connsiteY29" fmla="*/ 708668 h 4580694"/>
              <a:gd name="connsiteX30" fmla="*/ 2174496 w 2264421"/>
              <a:gd name="connsiteY30" fmla="*/ 775099 h 4580694"/>
              <a:gd name="connsiteX31" fmla="*/ 2123696 w 2264421"/>
              <a:gd name="connsiteY31" fmla="*/ 814176 h 4580694"/>
              <a:gd name="connsiteX32" fmla="*/ 2115880 w 2264421"/>
              <a:gd name="connsiteY32" fmla="*/ 1150237 h 4580694"/>
              <a:gd name="connsiteX33" fmla="*/ 2182310 w 2264421"/>
              <a:gd name="connsiteY33" fmla="*/ 1036914 h 4580694"/>
              <a:gd name="connsiteX34" fmla="*/ 2201848 w 2264421"/>
              <a:gd name="connsiteY34" fmla="*/ 1314360 h 4580694"/>
              <a:gd name="connsiteX35" fmla="*/ 2264371 w 2264421"/>
              <a:gd name="connsiteY35" fmla="*/ 1365160 h 4580694"/>
              <a:gd name="connsiteX36" fmla="*/ 2240925 w 2264421"/>
              <a:gd name="connsiteY36" fmla="*/ 2025560 h 4580694"/>
              <a:gd name="connsiteX37" fmla="*/ 2115879 w 2264421"/>
              <a:gd name="connsiteY37" fmla="*/ 2334268 h 4580694"/>
              <a:gd name="connsiteX38" fmla="*/ 2068988 w 2264421"/>
              <a:gd name="connsiteY38" fmla="*/ 2744576 h 4580694"/>
              <a:gd name="connsiteX39" fmla="*/ 2049449 w 2264421"/>
              <a:gd name="connsiteY39" fmla="*/ 3182237 h 4580694"/>
              <a:gd name="connsiteX40" fmla="*/ 2014280 w 2264421"/>
              <a:gd name="connsiteY40" fmla="*/ 3272114 h 4580694"/>
              <a:gd name="connsiteX41" fmla="*/ 2057266 w 2264421"/>
              <a:gd name="connsiteY41" fmla="*/ 3358083 h 4580694"/>
              <a:gd name="connsiteX42" fmla="*/ 2022097 w 2264421"/>
              <a:gd name="connsiteY42" fmla="*/ 3447960 h 4580694"/>
              <a:gd name="connsiteX43" fmla="*/ 2022097 w 2264421"/>
              <a:gd name="connsiteY43" fmla="*/ 3744945 h 4580694"/>
              <a:gd name="connsiteX44" fmla="*/ 1959573 w 2264421"/>
              <a:gd name="connsiteY44" fmla="*/ 3447960 h 4580694"/>
              <a:gd name="connsiteX45" fmla="*/ 1873604 w 2264421"/>
              <a:gd name="connsiteY45" fmla="*/ 3510483 h 4580694"/>
              <a:gd name="connsiteX46" fmla="*/ 1869697 w 2264421"/>
              <a:gd name="connsiteY46" fmla="*/ 3936422 h 4580694"/>
              <a:gd name="connsiteX47" fmla="*/ 1818898 w 2264421"/>
              <a:gd name="connsiteY47" fmla="*/ 3823099 h 4580694"/>
              <a:gd name="connsiteX48" fmla="*/ 1818898 w 2264421"/>
              <a:gd name="connsiteY48" fmla="*/ 4163068 h 4580694"/>
              <a:gd name="connsiteX49" fmla="*/ 1752468 w 2264421"/>
              <a:gd name="connsiteY49" fmla="*/ 3713684 h 4580694"/>
              <a:gd name="connsiteX50" fmla="*/ 1607883 w 2264421"/>
              <a:gd name="connsiteY50" fmla="*/ 3119715 h 4580694"/>
              <a:gd name="connsiteX51" fmla="*/ 1768099 w 2264421"/>
              <a:gd name="connsiteY51" fmla="*/ 4518668 h 4580694"/>
              <a:gd name="connsiteX52" fmla="*/ 1420315 w 2264421"/>
              <a:gd name="connsiteY52" fmla="*/ 3369807 h 4580694"/>
              <a:gd name="connsiteX53" fmla="*/ 1412500 w 2264421"/>
              <a:gd name="connsiteY53" fmla="*/ 4116176 h 4580694"/>
              <a:gd name="connsiteX54" fmla="*/ 1342161 w 2264421"/>
              <a:gd name="connsiteY54" fmla="*/ 3866083 h 4580694"/>
              <a:gd name="connsiteX55" fmla="*/ 1342160 w 2264421"/>
              <a:gd name="connsiteY55" fmla="*/ 4280299 h 4580694"/>
              <a:gd name="connsiteX56" fmla="*/ 1181946 w 2264421"/>
              <a:gd name="connsiteY56" fmla="*/ 3983314 h 4580694"/>
              <a:gd name="connsiteX57" fmla="*/ 1045176 w 2264421"/>
              <a:gd name="connsiteY57" fmla="*/ 3674607 h 4580694"/>
              <a:gd name="connsiteX58" fmla="*/ 982653 w 2264421"/>
              <a:gd name="connsiteY58" fmla="*/ 3721499 h 4580694"/>
              <a:gd name="connsiteX59" fmla="*/ 978746 w 2264421"/>
              <a:gd name="connsiteY59" fmla="*/ 3819190 h 4580694"/>
              <a:gd name="connsiteX60" fmla="*/ 897548 w 2264421"/>
              <a:gd name="connsiteY60" fmla="*/ 3805336 h 4580694"/>
              <a:gd name="connsiteX61" fmla="*/ 836293 w 2264421"/>
              <a:gd name="connsiteY61" fmla="*/ 3651262 h 4580694"/>
              <a:gd name="connsiteX62" fmla="*/ 770978 w 2264421"/>
              <a:gd name="connsiteY62" fmla="*/ 4037210 h 4580694"/>
              <a:gd name="connsiteX63" fmla="*/ 687851 w 2264421"/>
              <a:gd name="connsiteY63" fmla="*/ 3704702 h 4580694"/>
              <a:gd name="connsiteX64" fmla="*/ 616599 w 2264421"/>
              <a:gd name="connsiteY64" fmla="*/ 4084712 h 4580694"/>
              <a:gd name="connsiteX65" fmla="*/ 449113 w 2264421"/>
              <a:gd name="connsiteY65" fmla="*/ 3974712 h 4580694"/>
              <a:gd name="connsiteX66" fmla="*/ 271836 w 2264421"/>
              <a:gd name="connsiteY66" fmla="*/ 2517043 h 4580694"/>
              <a:gd name="connsiteX67" fmla="*/ 296738 w 2264421"/>
              <a:gd name="connsiteY67" fmla="*/ 3709217 h 4580694"/>
              <a:gd name="connsiteX68" fmla="*/ 199413 w 2264421"/>
              <a:gd name="connsiteY68" fmla="*/ 2350119 h 4580694"/>
              <a:gd name="connsiteX69" fmla="*/ 141200 w 2264421"/>
              <a:gd name="connsiteY69" fmla="*/ 2642359 h 4580694"/>
              <a:gd name="connsiteX70" fmla="*/ 77048 w 2264421"/>
              <a:gd name="connsiteY70" fmla="*/ 2302618 h 4580694"/>
              <a:gd name="connsiteX71" fmla="*/ 21288 w 2264421"/>
              <a:gd name="connsiteY71" fmla="*/ 2509810 h 4580694"/>
              <a:gd name="connsiteX72" fmla="*/ 52521 w 2264421"/>
              <a:gd name="connsiteY72" fmla="*/ 1751211 h 4580694"/>
              <a:gd name="connsiteX73" fmla="*/ 117443 w 2264421"/>
              <a:gd name="connsiteY73" fmla="*/ 1840150 h 4580694"/>
              <a:gd name="connsiteX0" fmla="*/ 117443 w 2264421"/>
              <a:gd name="connsiteY0" fmla="*/ 2131852 h 4872396"/>
              <a:gd name="connsiteX1" fmla="*/ 100021 w 2264421"/>
              <a:gd name="connsiteY1" fmla="*/ 1924159 h 4872396"/>
              <a:gd name="connsiteX2" fmla="*/ 147523 w 2264421"/>
              <a:gd name="connsiteY2" fmla="*/ 1057260 h 4872396"/>
              <a:gd name="connsiteX3" fmla="*/ 64395 w 2264421"/>
              <a:gd name="connsiteY3" fmla="*/ 1039447 h 4872396"/>
              <a:gd name="connsiteX4" fmla="*/ 64856 w 2264421"/>
              <a:gd name="connsiteY4" fmla="*/ 798819 h 4872396"/>
              <a:gd name="connsiteX5" fmla="*/ 115977 w 2264421"/>
              <a:gd name="connsiteY5" fmla="*/ 412245 h 4872396"/>
              <a:gd name="connsiteX6" fmla="*/ 633180 w 2264421"/>
              <a:gd name="connsiteY6" fmla="*/ 685379 h 4872396"/>
              <a:gd name="connsiteX7" fmla="*/ 1049080 w 2264421"/>
              <a:gd name="connsiteY7" fmla="*/ 0 h 4872396"/>
              <a:gd name="connsiteX8" fmla="*/ 1008708 w 2264421"/>
              <a:gd name="connsiteY8" fmla="*/ 329620 h 4872396"/>
              <a:gd name="connsiteX9" fmla="*/ 1068619 w 2264421"/>
              <a:gd name="connsiteY9" fmla="*/ 355600 h 4872396"/>
              <a:gd name="connsiteX10" fmla="*/ 1080342 w 2264421"/>
              <a:gd name="connsiteY10" fmla="*/ 550984 h 4872396"/>
              <a:gd name="connsiteX11" fmla="*/ 1181942 w 2264421"/>
              <a:gd name="connsiteY11" fmla="*/ 523631 h 4872396"/>
              <a:gd name="connsiteX12" fmla="*/ 1256188 w 2264421"/>
              <a:gd name="connsiteY12" fmla="*/ 664308 h 4872396"/>
              <a:gd name="connsiteX13" fmla="*/ 1279634 w 2264421"/>
              <a:gd name="connsiteY13" fmla="*/ 562708 h 4872396"/>
              <a:gd name="connsiteX14" fmla="*/ 1326526 w 2264421"/>
              <a:gd name="connsiteY14" fmla="*/ 672124 h 4872396"/>
              <a:gd name="connsiteX15" fmla="*/ 1432034 w 2264421"/>
              <a:gd name="connsiteY15" fmla="*/ 539262 h 4872396"/>
              <a:gd name="connsiteX16" fmla="*/ 1451572 w 2264421"/>
              <a:gd name="connsiteY16" fmla="*/ 390770 h 4872396"/>
              <a:gd name="connsiteX17" fmla="*/ 1557080 w 2264421"/>
              <a:gd name="connsiteY17" fmla="*/ 508001 h 4872396"/>
              <a:gd name="connsiteX18" fmla="*/ 1622604 w 2264421"/>
              <a:gd name="connsiteY18" fmla="*/ 505625 h 4872396"/>
              <a:gd name="connsiteX19" fmla="*/ 1740742 w 2264421"/>
              <a:gd name="connsiteY19" fmla="*/ 539262 h 4872396"/>
              <a:gd name="connsiteX20" fmla="*/ 1760280 w 2264421"/>
              <a:gd name="connsiteY20" fmla="*/ 687755 h 4872396"/>
              <a:gd name="connsiteX21" fmla="*/ 1846249 w 2264421"/>
              <a:gd name="connsiteY21" fmla="*/ 562709 h 4872396"/>
              <a:gd name="connsiteX22" fmla="*/ 1862462 w 2264421"/>
              <a:gd name="connsiteY22" fmla="*/ 665840 h 4872396"/>
              <a:gd name="connsiteX23" fmla="*/ 1928311 w 2264421"/>
              <a:gd name="connsiteY23" fmla="*/ 812801 h 4872396"/>
              <a:gd name="connsiteX24" fmla="*/ 1889234 w 2264421"/>
              <a:gd name="connsiteY24" fmla="*/ 922216 h 4872396"/>
              <a:gd name="connsiteX25" fmla="*/ 1889234 w 2264421"/>
              <a:gd name="connsiteY25" fmla="*/ 1144955 h 4872396"/>
              <a:gd name="connsiteX26" fmla="*/ 1916588 w 2264421"/>
              <a:gd name="connsiteY26" fmla="*/ 965201 h 4872396"/>
              <a:gd name="connsiteX27" fmla="*/ 2026003 w 2264421"/>
              <a:gd name="connsiteY27" fmla="*/ 918309 h 4872396"/>
              <a:gd name="connsiteX28" fmla="*/ 2022096 w 2264421"/>
              <a:gd name="connsiteY28" fmla="*/ 1019909 h 4872396"/>
              <a:gd name="connsiteX29" fmla="*/ 2119788 w 2264421"/>
              <a:gd name="connsiteY29" fmla="*/ 906585 h 4872396"/>
              <a:gd name="connsiteX30" fmla="*/ 2131511 w 2264421"/>
              <a:gd name="connsiteY30" fmla="*/ 1000370 h 4872396"/>
              <a:gd name="connsiteX31" fmla="*/ 2174496 w 2264421"/>
              <a:gd name="connsiteY31" fmla="*/ 1066801 h 4872396"/>
              <a:gd name="connsiteX32" fmla="*/ 2123696 w 2264421"/>
              <a:gd name="connsiteY32" fmla="*/ 1105878 h 4872396"/>
              <a:gd name="connsiteX33" fmla="*/ 2115880 w 2264421"/>
              <a:gd name="connsiteY33" fmla="*/ 1441939 h 4872396"/>
              <a:gd name="connsiteX34" fmla="*/ 2182310 w 2264421"/>
              <a:gd name="connsiteY34" fmla="*/ 1328616 h 4872396"/>
              <a:gd name="connsiteX35" fmla="*/ 2201848 w 2264421"/>
              <a:gd name="connsiteY35" fmla="*/ 1606062 h 4872396"/>
              <a:gd name="connsiteX36" fmla="*/ 2264371 w 2264421"/>
              <a:gd name="connsiteY36" fmla="*/ 1656862 h 4872396"/>
              <a:gd name="connsiteX37" fmla="*/ 2240925 w 2264421"/>
              <a:gd name="connsiteY37" fmla="*/ 2317262 h 4872396"/>
              <a:gd name="connsiteX38" fmla="*/ 2115879 w 2264421"/>
              <a:gd name="connsiteY38" fmla="*/ 2625970 h 4872396"/>
              <a:gd name="connsiteX39" fmla="*/ 2068988 w 2264421"/>
              <a:gd name="connsiteY39" fmla="*/ 3036278 h 4872396"/>
              <a:gd name="connsiteX40" fmla="*/ 2049449 w 2264421"/>
              <a:gd name="connsiteY40" fmla="*/ 3473939 h 4872396"/>
              <a:gd name="connsiteX41" fmla="*/ 2014280 w 2264421"/>
              <a:gd name="connsiteY41" fmla="*/ 3563816 h 4872396"/>
              <a:gd name="connsiteX42" fmla="*/ 2057266 w 2264421"/>
              <a:gd name="connsiteY42" fmla="*/ 3649785 h 4872396"/>
              <a:gd name="connsiteX43" fmla="*/ 2022097 w 2264421"/>
              <a:gd name="connsiteY43" fmla="*/ 3739662 h 4872396"/>
              <a:gd name="connsiteX44" fmla="*/ 2022097 w 2264421"/>
              <a:gd name="connsiteY44" fmla="*/ 4036647 h 4872396"/>
              <a:gd name="connsiteX45" fmla="*/ 1959573 w 2264421"/>
              <a:gd name="connsiteY45" fmla="*/ 3739662 h 4872396"/>
              <a:gd name="connsiteX46" fmla="*/ 1873604 w 2264421"/>
              <a:gd name="connsiteY46" fmla="*/ 3802185 h 4872396"/>
              <a:gd name="connsiteX47" fmla="*/ 1869697 w 2264421"/>
              <a:gd name="connsiteY47" fmla="*/ 4228124 h 4872396"/>
              <a:gd name="connsiteX48" fmla="*/ 1818898 w 2264421"/>
              <a:gd name="connsiteY48" fmla="*/ 4114801 h 4872396"/>
              <a:gd name="connsiteX49" fmla="*/ 1818898 w 2264421"/>
              <a:gd name="connsiteY49" fmla="*/ 4454770 h 4872396"/>
              <a:gd name="connsiteX50" fmla="*/ 1752468 w 2264421"/>
              <a:gd name="connsiteY50" fmla="*/ 4005386 h 4872396"/>
              <a:gd name="connsiteX51" fmla="*/ 1607883 w 2264421"/>
              <a:gd name="connsiteY51" fmla="*/ 3411417 h 4872396"/>
              <a:gd name="connsiteX52" fmla="*/ 1768099 w 2264421"/>
              <a:gd name="connsiteY52" fmla="*/ 4810370 h 4872396"/>
              <a:gd name="connsiteX53" fmla="*/ 1420315 w 2264421"/>
              <a:gd name="connsiteY53" fmla="*/ 3661509 h 4872396"/>
              <a:gd name="connsiteX54" fmla="*/ 1412500 w 2264421"/>
              <a:gd name="connsiteY54" fmla="*/ 4407878 h 4872396"/>
              <a:gd name="connsiteX55" fmla="*/ 1342161 w 2264421"/>
              <a:gd name="connsiteY55" fmla="*/ 4157785 h 4872396"/>
              <a:gd name="connsiteX56" fmla="*/ 1342160 w 2264421"/>
              <a:gd name="connsiteY56" fmla="*/ 4572001 h 4872396"/>
              <a:gd name="connsiteX57" fmla="*/ 1181946 w 2264421"/>
              <a:gd name="connsiteY57" fmla="*/ 4275016 h 4872396"/>
              <a:gd name="connsiteX58" fmla="*/ 1045176 w 2264421"/>
              <a:gd name="connsiteY58" fmla="*/ 3966309 h 4872396"/>
              <a:gd name="connsiteX59" fmla="*/ 982653 w 2264421"/>
              <a:gd name="connsiteY59" fmla="*/ 4013201 h 4872396"/>
              <a:gd name="connsiteX60" fmla="*/ 978746 w 2264421"/>
              <a:gd name="connsiteY60" fmla="*/ 4110892 h 4872396"/>
              <a:gd name="connsiteX61" fmla="*/ 897548 w 2264421"/>
              <a:gd name="connsiteY61" fmla="*/ 4097038 h 4872396"/>
              <a:gd name="connsiteX62" fmla="*/ 836293 w 2264421"/>
              <a:gd name="connsiteY62" fmla="*/ 3942964 h 4872396"/>
              <a:gd name="connsiteX63" fmla="*/ 770978 w 2264421"/>
              <a:gd name="connsiteY63" fmla="*/ 4328912 h 4872396"/>
              <a:gd name="connsiteX64" fmla="*/ 687851 w 2264421"/>
              <a:gd name="connsiteY64" fmla="*/ 3996404 h 4872396"/>
              <a:gd name="connsiteX65" fmla="*/ 616599 w 2264421"/>
              <a:gd name="connsiteY65" fmla="*/ 4376414 h 4872396"/>
              <a:gd name="connsiteX66" fmla="*/ 449113 w 2264421"/>
              <a:gd name="connsiteY66" fmla="*/ 4266414 h 4872396"/>
              <a:gd name="connsiteX67" fmla="*/ 271836 w 2264421"/>
              <a:gd name="connsiteY67" fmla="*/ 2808745 h 4872396"/>
              <a:gd name="connsiteX68" fmla="*/ 296738 w 2264421"/>
              <a:gd name="connsiteY68" fmla="*/ 4000919 h 4872396"/>
              <a:gd name="connsiteX69" fmla="*/ 199413 w 2264421"/>
              <a:gd name="connsiteY69" fmla="*/ 2641821 h 4872396"/>
              <a:gd name="connsiteX70" fmla="*/ 141200 w 2264421"/>
              <a:gd name="connsiteY70" fmla="*/ 2934061 h 4872396"/>
              <a:gd name="connsiteX71" fmla="*/ 77048 w 2264421"/>
              <a:gd name="connsiteY71" fmla="*/ 2594320 h 4872396"/>
              <a:gd name="connsiteX72" fmla="*/ 21288 w 2264421"/>
              <a:gd name="connsiteY72" fmla="*/ 2801512 h 4872396"/>
              <a:gd name="connsiteX73" fmla="*/ 52521 w 2264421"/>
              <a:gd name="connsiteY73" fmla="*/ 2042913 h 4872396"/>
              <a:gd name="connsiteX74" fmla="*/ 117443 w 2264421"/>
              <a:gd name="connsiteY74" fmla="*/ 2131852 h 4872396"/>
              <a:gd name="connsiteX0" fmla="*/ 117443 w 2264421"/>
              <a:gd name="connsiteY0" fmla="*/ 2132118 h 4872662"/>
              <a:gd name="connsiteX1" fmla="*/ 100021 w 2264421"/>
              <a:gd name="connsiteY1" fmla="*/ 1924425 h 4872662"/>
              <a:gd name="connsiteX2" fmla="*/ 147523 w 2264421"/>
              <a:gd name="connsiteY2" fmla="*/ 1057526 h 4872662"/>
              <a:gd name="connsiteX3" fmla="*/ 64395 w 2264421"/>
              <a:gd name="connsiteY3" fmla="*/ 1039713 h 4872662"/>
              <a:gd name="connsiteX4" fmla="*/ 64856 w 2264421"/>
              <a:gd name="connsiteY4" fmla="*/ 799085 h 4872662"/>
              <a:gd name="connsiteX5" fmla="*/ 115977 w 2264421"/>
              <a:gd name="connsiteY5" fmla="*/ 412511 h 4872662"/>
              <a:gd name="connsiteX6" fmla="*/ 633180 w 2264421"/>
              <a:gd name="connsiteY6" fmla="*/ 685645 h 4872662"/>
              <a:gd name="connsiteX7" fmla="*/ 1049080 w 2264421"/>
              <a:gd name="connsiteY7" fmla="*/ 266 h 4872662"/>
              <a:gd name="connsiteX8" fmla="*/ 1008708 w 2264421"/>
              <a:gd name="connsiteY8" fmla="*/ 329886 h 4872662"/>
              <a:gd name="connsiteX9" fmla="*/ 1068619 w 2264421"/>
              <a:gd name="connsiteY9" fmla="*/ 355866 h 4872662"/>
              <a:gd name="connsiteX10" fmla="*/ 1080342 w 2264421"/>
              <a:gd name="connsiteY10" fmla="*/ 551250 h 4872662"/>
              <a:gd name="connsiteX11" fmla="*/ 1181942 w 2264421"/>
              <a:gd name="connsiteY11" fmla="*/ 523897 h 4872662"/>
              <a:gd name="connsiteX12" fmla="*/ 1256188 w 2264421"/>
              <a:gd name="connsiteY12" fmla="*/ 664574 h 4872662"/>
              <a:gd name="connsiteX13" fmla="*/ 1279634 w 2264421"/>
              <a:gd name="connsiteY13" fmla="*/ 562974 h 4872662"/>
              <a:gd name="connsiteX14" fmla="*/ 1326526 w 2264421"/>
              <a:gd name="connsiteY14" fmla="*/ 672390 h 4872662"/>
              <a:gd name="connsiteX15" fmla="*/ 1432034 w 2264421"/>
              <a:gd name="connsiteY15" fmla="*/ 539528 h 4872662"/>
              <a:gd name="connsiteX16" fmla="*/ 1451572 w 2264421"/>
              <a:gd name="connsiteY16" fmla="*/ 391036 h 4872662"/>
              <a:gd name="connsiteX17" fmla="*/ 1557080 w 2264421"/>
              <a:gd name="connsiteY17" fmla="*/ 508267 h 4872662"/>
              <a:gd name="connsiteX18" fmla="*/ 1622604 w 2264421"/>
              <a:gd name="connsiteY18" fmla="*/ 505891 h 4872662"/>
              <a:gd name="connsiteX19" fmla="*/ 1740742 w 2264421"/>
              <a:gd name="connsiteY19" fmla="*/ 539528 h 4872662"/>
              <a:gd name="connsiteX20" fmla="*/ 1760280 w 2264421"/>
              <a:gd name="connsiteY20" fmla="*/ 688021 h 4872662"/>
              <a:gd name="connsiteX21" fmla="*/ 1846249 w 2264421"/>
              <a:gd name="connsiteY21" fmla="*/ 562975 h 4872662"/>
              <a:gd name="connsiteX22" fmla="*/ 1862462 w 2264421"/>
              <a:gd name="connsiteY22" fmla="*/ 666106 h 4872662"/>
              <a:gd name="connsiteX23" fmla="*/ 1928311 w 2264421"/>
              <a:gd name="connsiteY23" fmla="*/ 813067 h 4872662"/>
              <a:gd name="connsiteX24" fmla="*/ 1889234 w 2264421"/>
              <a:gd name="connsiteY24" fmla="*/ 922482 h 4872662"/>
              <a:gd name="connsiteX25" fmla="*/ 1889234 w 2264421"/>
              <a:gd name="connsiteY25" fmla="*/ 1145221 h 4872662"/>
              <a:gd name="connsiteX26" fmla="*/ 1916588 w 2264421"/>
              <a:gd name="connsiteY26" fmla="*/ 965467 h 4872662"/>
              <a:gd name="connsiteX27" fmla="*/ 2026003 w 2264421"/>
              <a:gd name="connsiteY27" fmla="*/ 918575 h 4872662"/>
              <a:gd name="connsiteX28" fmla="*/ 2022096 w 2264421"/>
              <a:gd name="connsiteY28" fmla="*/ 1020175 h 4872662"/>
              <a:gd name="connsiteX29" fmla="*/ 2119788 w 2264421"/>
              <a:gd name="connsiteY29" fmla="*/ 906851 h 4872662"/>
              <a:gd name="connsiteX30" fmla="*/ 2131511 w 2264421"/>
              <a:gd name="connsiteY30" fmla="*/ 1000636 h 4872662"/>
              <a:gd name="connsiteX31" fmla="*/ 2174496 w 2264421"/>
              <a:gd name="connsiteY31" fmla="*/ 1067067 h 4872662"/>
              <a:gd name="connsiteX32" fmla="*/ 2123696 w 2264421"/>
              <a:gd name="connsiteY32" fmla="*/ 1106144 h 4872662"/>
              <a:gd name="connsiteX33" fmla="*/ 2115880 w 2264421"/>
              <a:gd name="connsiteY33" fmla="*/ 1442205 h 4872662"/>
              <a:gd name="connsiteX34" fmla="*/ 2182310 w 2264421"/>
              <a:gd name="connsiteY34" fmla="*/ 1328882 h 4872662"/>
              <a:gd name="connsiteX35" fmla="*/ 2201848 w 2264421"/>
              <a:gd name="connsiteY35" fmla="*/ 1606328 h 4872662"/>
              <a:gd name="connsiteX36" fmla="*/ 2264371 w 2264421"/>
              <a:gd name="connsiteY36" fmla="*/ 1657128 h 4872662"/>
              <a:gd name="connsiteX37" fmla="*/ 2240925 w 2264421"/>
              <a:gd name="connsiteY37" fmla="*/ 2317528 h 4872662"/>
              <a:gd name="connsiteX38" fmla="*/ 2115879 w 2264421"/>
              <a:gd name="connsiteY38" fmla="*/ 2626236 h 4872662"/>
              <a:gd name="connsiteX39" fmla="*/ 2068988 w 2264421"/>
              <a:gd name="connsiteY39" fmla="*/ 3036544 h 4872662"/>
              <a:gd name="connsiteX40" fmla="*/ 2049449 w 2264421"/>
              <a:gd name="connsiteY40" fmla="*/ 3474205 h 4872662"/>
              <a:gd name="connsiteX41" fmla="*/ 2014280 w 2264421"/>
              <a:gd name="connsiteY41" fmla="*/ 3564082 h 4872662"/>
              <a:gd name="connsiteX42" fmla="*/ 2057266 w 2264421"/>
              <a:gd name="connsiteY42" fmla="*/ 3650051 h 4872662"/>
              <a:gd name="connsiteX43" fmla="*/ 2022097 w 2264421"/>
              <a:gd name="connsiteY43" fmla="*/ 3739928 h 4872662"/>
              <a:gd name="connsiteX44" fmla="*/ 2022097 w 2264421"/>
              <a:gd name="connsiteY44" fmla="*/ 4036913 h 4872662"/>
              <a:gd name="connsiteX45" fmla="*/ 1959573 w 2264421"/>
              <a:gd name="connsiteY45" fmla="*/ 3739928 h 4872662"/>
              <a:gd name="connsiteX46" fmla="*/ 1873604 w 2264421"/>
              <a:gd name="connsiteY46" fmla="*/ 3802451 h 4872662"/>
              <a:gd name="connsiteX47" fmla="*/ 1869697 w 2264421"/>
              <a:gd name="connsiteY47" fmla="*/ 4228390 h 4872662"/>
              <a:gd name="connsiteX48" fmla="*/ 1818898 w 2264421"/>
              <a:gd name="connsiteY48" fmla="*/ 4115067 h 4872662"/>
              <a:gd name="connsiteX49" fmla="*/ 1818898 w 2264421"/>
              <a:gd name="connsiteY49" fmla="*/ 4455036 h 4872662"/>
              <a:gd name="connsiteX50" fmla="*/ 1752468 w 2264421"/>
              <a:gd name="connsiteY50" fmla="*/ 4005652 h 4872662"/>
              <a:gd name="connsiteX51" fmla="*/ 1607883 w 2264421"/>
              <a:gd name="connsiteY51" fmla="*/ 3411683 h 4872662"/>
              <a:gd name="connsiteX52" fmla="*/ 1768099 w 2264421"/>
              <a:gd name="connsiteY52" fmla="*/ 4810636 h 4872662"/>
              <a:gd name="connsiteX53" fmla="*/ 1420315 w 2264421"/>
              <a:gd name="connsiteY53" fmla="*/ 3661775 h 4872662"/>
              <a:gd name="connsiteX54" fmla="*/ 1412500 w 2264421"/>
              <a:gd name="connsiteY54" fmla="*/ 4408144 h 4872662"/>
              <a:gd name="connsiteX55" fmla="*/ 1342161 w 2264421"/>
              <a:gd name="connsiteY55" fmla="*/ 4158051 h 4872662"/>
              <a:gd name="connsiteX56" fmla="*/ 1342160 w 2264421"/>
              <a:gd name="connsiteY56" fmla="*/ 4572267 h 4872662"/>
              <a:gd name="connsiteX57" fmla="*/ 1181946 w 2264421"/>
              <a:gd name="connsiteY57" fmla="*/ 4275282 h 4872662"/>
              <a:gd name="connsiteX58" fmla="*/ 1045176 w 2264421"/>
              <a:gd name="connsiteY58" fmla="*/ 3966575 h 4872662"/>
              <a:gd name="connsiteX59" fmla="*/ 982653 w 2264421"/>
              <a:gd name="connsiteY59" fmla="*/ 4013467 h 4872662"/>
              <a:gd name="connsiteX60" fmla="*/ 978746 w 2264421"/>
              <a:gd name="connsiteY60" fmla="*/ 4111158 h 4872662"/>
              <a:gd name="connsiteX61" fmla="*/ 897548 w 2264421"/>
              <a:gd name="connsiteY61" fmla="*/ 4097304 h 4872662"/>
              <a:gd name="connsiteX62" fmla="*/ 836293 w 2264421"/>
              <a:gd name="connsiteY62" fmla="*/ 3943230 h 4872662"/>
              <a:gd name="connsiteX63" fmla="*/ 770978 w 2264421"/>
              <a:gd name="connsiteY63" fmla="*/ 4329178 h 4872662"/>
              <a:gd name="connsiteX64" fmla="*/ 687851 w 2264421"/>
              <a:gd name="connsiteY64" fmla="*/ 3996670 h 4872662"/>
              <a:gd name="connsiteX65" fmla="*/ 616599 w 2264421"/>
              <a:gd name="connsiteY65" fmla="*/ 4376680 h 4872662"/>
              <a:gd name="connsiteX66" fmla="*/ 449113 w 2264421"/>
              <a:gd name="connsiteY66" fmla="*/ 4266680 h 4872662"/>
              <a:gd name="connsiteX67" fmla="*/ 271836 w 2264421"/>
              <a:gd name="connsiteY67" fmla="*/ 2809011 h 4872662"/>
              <a:gd name="connsiteX68" fmla="*/ 296738 w 2264421"/>
              <a:gd name="connsiteY68" fmla="*/ 4001185 h 4872662"/>
              <a:gd name="connsiteX69" fmla="*/ 199413 w 2264421"/>
              <a:gd name="connsiteY69" fmla="*/ 2642087 h 4872662"/>
              <a:gd name="connsiteX70" fmla="*/ 141200 w 2264421"/>
              <a:gd name="connsiteY70" fmla="*/ 2934327 h 4872662"/>
              <a:gd name="connsiteX71" fmla="*/ 77048 w 2264421"/>
              <a:gd name="connsiteY71" fmla="*/ 2594586 h 4872662"/>
              <a:gd name="connsiteX72" fmla="*/ 21288 w 2264421"/>
              <a:gd name="connsiteY72" fmla="*/ 2801778 h 4872662"/>
              <a:gd name="connsiteX73" fmla="*/ 52521 w 2264421"/>
              <a:gd name="connsiteY73" fmla="*/ 2043179 h 4872662"/>
              <a:gd name="connsiteX74" fmla="*/ 117443 w 2264421"/>
              <a:gd name="connsiteY74" fmla="*/ 2132118 h 4872662"/>
              <a:gd name="connsiteX0" fmla="*/ 117443 w 2264421"/>
              <a:gd name="connsiteY0" fmla="*/ 2133190 h 4873734"/>
              <a:gd name="connsiteX1" fmla="*/ 100021 w 2264421"/>
              <a:gd name="connsiteY1" fmla="*/ 1925497 h 4873734"/>
              <a:gd name="connsiteX2" fmla="*/ 147523 w 2264421"/>
              <a:gd name="connsiteY2" fmla="*/ 1058598 h 4873734"/>
              <a:gd name="connsiteX3" fmla="*/ 64395 w 2264421"/>
              <a:gd name="connsiteY3" fmla="*/ 1040785 h 4873734"/>
              <a:gd name="connsiteX4" fmla="*/ 64856 w 2264421"/>
              <a:gd name="connsiteY4" fmla="*/ 800157 h 4873734"/>
              <a:gd name="connsiteX5" fmla="*/ 115977 w 2264421"/>
              <a:gd name="connsiteY5" fmla="*/ 413583 h 4873734"/>
              <a:gd name="connsiteX6" fmla="*/ 633180 w 2264421"/>
              <a:gd name="connsiteY6" fmla="*/ 686717 h 4873734"/>
              <a:gd name="connsiteX7" fmla="*/ 884957 w 2264421"/>
              <a:gd name="connsiteY7" fmla="*/ 286599 h 4873734"/>
              <a:gd name="connsiteX8" fmla="*/ 1049080 w 2264421"/>
              <a:gd name="connsiteY8" fmla="*/ 1338 h 4873734"/>
              <a:gd name="connsiteX9" fmla="*/ 1008708 w 2264421"/>
              <a:gd name="connsiteY9" fmla="*/ 330958 h 4873734"/>
              <a:gd name="connsiteX10" fmla="*/ 1068619 w 2264421"/>
              <a:gd name="connsiteY10" fmla="*/ 356938 h 4873734"/>
              <a:gd name="connsiteX11" fmla="*/ 1080342 w 2264421"/>
              <a:gd name="connsiteY11" fmla="*/ 552322 h 4873734"/>
              <a:gd name="connsiteX12" fmla="*/ 1181942 w 2264421"/>
              <a:gd name="connsiteY12" fmla="*/ 524969 h 4873734"/>
              <a:gd name="connsiteX13" fmla="*/ 1256188 w 2264421"/>
              <a:gd name="connsiteY13" fmla="*/ 665646 h 4873734"/>
              <a:gd name="connsiteX14" fmla="*/ 1279634 w 2264421"/>
              <a:gd name="connsiteY14" fmla="*/ 564046 h 4873734"/>
              <a:gd name="connsiteX15" fmla="*/ 1326526 w 2264421"/>
              <a:gd name="connsiteY15" fmla="*/ 673462 h 4873734"/>
              <a:gd name="connsiteX16" fmla="*/ 1432034 w 2264421"/>
              <a:gd name="connsiteY16" fmla="*/ 540600 h 4873734"/>
              <a:gd name="connsiteX17" fmla="*/ 1451572 w 2264421"/>
              <a:gd name="connsiteY17" fmla="*/ 392108 h 4873734"/>
              <a:gd name="connsiteX18" fmla="*/ 1557080 w 2264421"/>
              <a:gd name="connsiteY18" fmla="*/ 509339 h 4873734"/>
              <a:gd name="connsiteX19" fmla="*/ 1622604 w 2264421"/>
              <a:gd name="connsiteY19" fmla="*/ 506963 h 4873734"/>
              <a:gd name="connsiteX20" fmla="*/ 1740742 w 2264421"/>
              <a:gd name="connsiteY20" fmla="*/ 540600 h 4873734"/>
              <a:gd name="connsiteX21" fmla="*/ 1760280 w 2264421"/>
              <a:gd name="connsiteY21" fmla="*/ 689093 h 4873734"/>
              <a:gd name="connsiteX22" fmla="*/ 1846249 w 2264421"/>
              <a:gd name="connsiteY22" fmla="*/ 564047 h 4873734"/>
              <a:gd name="connsiteX23" fmla="*/ 1862462 w 2264421"/>
              <a:gd name="connsiteY23" fmla="*/ 667178 h 4873734"/>
              <a:gd name="connsiteX24" fmla="*/ 1928311 w 2264421"/>
              <a:gd name="connsiteY24" fmla="*/ 814139 h 4873734"/>
              <a:gd name="connsiteX25" fmla="*/ 1889234 w 2264421"/>
              <a:gd name="connsiteY25" fmla="*/ 923554 h 4873734"/>
              <a:gd name="connsiteX26" fmla="*/ 1889234 w 2264421"/>
              <a:gd name="connsiteY26" fmla="*/ 1146293 h 4873734"/>
              <a:gd name="connsiteX27" fmla="*/ 1916588 w 2264421"/>
              <a:gd name="connsiteY27" fmla="*/ 966539 h 4873734"/>
              <a:gd name="connsiteX28" fmla="*/ 2026003 w 2264421"/>
              <a:gd name="connsiteY28" fmla="*/ 919647 h 4873734"/>
              <a:gd name="connsiteX29" fmla="*/ 2022096 w 2264421"/>
              <a:gd name="connsiteY29" fmla="*/ 1021247 h 4873734"/>
              <a:gd name="connsiteX30" fmla="*/ 2119788 w 2264421"/>
              <a:gd name="connsiteY30" fmla="*/ 907923 h 4873734"/>
              <a:gd name="connsiteX31" fmla="*/ 2131511 w 2264421"/>
              <a:gd name="connsiteY31" fmla="*/ 1001708 h 4873734"/>
              <a:gd name="connsiteX32" fmla="*/ 2174496 w 2264421"/>
              <a:gd name="connsiteY32" fmla="*/ 1068139 h 4873734"/>
              <a:gd name="connsiteX33" fmla="*/ 2123696 w 2264421"/>
              <a:gd name="connsiteY33" fmla="*/ 1107216 h 4873734"/>
              <a:gd name="connsiteX34" fmla="*/ 2115880 w 2264421"/>
              <a:gd name="connsiteY34" fmla="*/ 1443277 h 4873734"/>
              <a:gd name="connsiteX35" fmla="*/ 2182310 w 2264421"/>
              <a:gd name="connsiteY35" fmla="*/ 1329954 h 4873734"/>
              <a:gd name="connsiteX36" fmla="*/ 2201848 w 2264421"/>
              <a:gd name="connsiteY36" fmla="*/ 1607400 h 4873734"/>
              <a:gd name="connsiteX37" fmla="*/ 2264371 w 2264421"/>
              <a:gd name="connsiteY37" fmla="*/ 1658200 h 4873734"/>
              <a:gd name="connsiteX38" fmla="*/ 2240925 w 2264421"/>
              <a:gd name="connsiteY38" fmla="*/ 2318600 h 4873734"/>
              <a:gd name="connsiteX39" fmla="*/ 2115879 w 2264421"/>
              <a:gd name="connsiteY39" fmla="*/ 2627308 h 4873734"/>
              <a:gd name="connsiteX40" fmla="*/ 2068988 w 2264421"/>
              <a:gd name="connsiteY40" fmla="*/ 3037616 h 4873734"/>
              <a:gd name="connsiteX41" fmla="*/ 2049449 w 2264421"/>
              <a:gd name="connsiteY41" fmla="*/ 3475277 h 4873734"/>
              <a:gd name="connsiteX42" fmla="*/ 2014280 w 2264421"/>
              <a:gd name="connsiteY42" fmla="*/ 3565154 h 4873734"/>
              <a:gd name="connsiteX43" fmla="*/ 2057266 w 2264421"/>
              <a:gd name="connsiteY43" fmla="*/ 3651123 h 4873734"/>
              <a:gd name="connsiteX44" fmla="*/ 2022097 w 2264421"/>
              <a:gd name="connsiteY44" fmla="*/ 3741000 h 4873734"/>
              <a:gd name="connsiteX45" fmla="*/ 2022097 w 2264421"/>
              <a:gd name="connsiteY45" fmla="*/ 4037985 h 4873734"/>
              <a:gd name="connsiteX46" fmla="*/ 1959573 w 2264421"/>
              <a:gd name="connsiteY46" fmla="*/ 3741000 h 4873734"/>
              <a:gd name="connsiteX47" fmla="*/ 1873604 w 2264421"/>
              <a:gd name="connsiteY47" fmla="*/ 3803523 h 4873734"/>
              <a:gd name="connsiteX48" fmla="*/ 1869697 w 2264421"/>
              <a:gd name="connsiteY48" fmla="*/ 4229462 h 4873734"/>
              <a:gd name="connsiteX49" fmla="*/ 1818898 w 2264421"/>
              <a:gd name="connsiteY49" fmla="*/ 4116139 h 4873734"/>
              <a:gd name="connsiteX50" fmla="*/ 1818898 w 2264421"/>
              <a:gd name="connsiteY50" fmla="*/ 4456108 h 4873734"/>
              <a:gd name="connsiteX51" fmla="*/ 1752468 w 2264421"/>
              <a:gd name="connsiteY51" fmla="*/ 4006724 h 4873734"/>
              <a:gd name="connsiteX52" fmla="*/ 1607883 w 2264421"/>
              <a:gd name="connsiteY52" fmla="*/ 3412755 h 4873734"/>
              <a:gd name="connsiteX53" fmla="*/ 1768099 w 2264421"/>
              <a:gd name="connsiteY53" fmla="*/ 4811708 h 4873734"/>
              <a:gd name="connsiteX54" fmla="*/ 1420315 w 2264421"/>
              <a:gd name="connsiteY54" fmla="*/ 3662847 h 4873734"/>
              <a:gd name="connsiteX55" fmla="*/ 1412500 w 2264421"/>
              <a:gd name="connsiteY55" fmla="*/ 4409216 h 4873734"/>
              <a:gd name="connsiteX56" fmla="*/ 1342161 w 2264421"/>
              <a:gd name="connsiteY56" fmla="*/ 4159123 h 4873734"/>
              <a:gd name="connsiteX57" fmla="*/ 1342160 w 2264421"/>
              <a:gd name="connsiteY57" fmla="*/ 4573339 h 4873734"/>
              <a:gd name="connsiteX58" fmla="*/ 1181946 w 2264421"/>
              <a:gd name="connsiteY58" fmla="*/ 4276354 h 4873734"/>
              <a:gd name="connsiteX59" fmla="*/ 1045176 w 2264421"/>
              <a:gd name="connsiteY59" fmla="*/ 3967647 h 4873734"/>
              <a:gd name="connsiteX60" fmla="*/ 982653 w 2264421"/>
              <a:gd name="connsiteY60" fmla="*/ 4014539 h 4873734"/>
              <a:gd name="connsiteX61" fmla="*/ 978746 w 2264421"/>
              <a:gd name="connsiteY61" fmla="*/ 4112230 h 4873734"/>
              <a:gd name="connsiteX62" fmla="*/ 897548 w 2264421"/>
              <a:gd name="connsiteY62" fmla="*/ 4098376 h 4873734"/>
              <a:gd name="connsiteX63" fmla="*/ 836293 w 2264421"/>
              <a:gd name="connsiteY63" fmla="*/ 3944302 h 4873734"/>
              <a:gd name="connsiteX64" fmla="*/ 770978 w 2264421"/>
              <a:gd name="connsiteY64" fmla="*/ 4330250 h 4873734"/>
              <a:gd name="connsiteX65" fmla="*/ 687851 w 2264421"/>
              <a:gd name="connsiteY65" fmla="*/ 3997742 h 4873734"/>
              <a:gd name="connsiteX66" fmla="*/ 616599 w 2264421"/>
              <a:gd name="connsiteY66" fmla="*/ 4377752 h 4873734"/>
              <a:gd name="connsiteX67" fmla="*/ 449113 w 2264421"/>
              <a:gd name="connsiteY67" fmla="*/ 4267752 h 4873734"/>
              <a:gd name="connsiteX68" fmla="*/ 271836 w 2264421"/>
              <a:gd name="connsiteY68" fmla="*/ 2810083 h 4873734"/>
              <a:gd name="connsiteX69" fmla="*/ 296738 w 2264421"/>
              <a:gd name="connsiteY69" fmla="*/ 4002257 h 4873734"/>
              <a:gd name="connsiteX70" fmla="*/ 199413 w 2264421"/>
              <a:gd name="connsiteY70" fmla="*/ 2643159 h 4873734"/>
              <a:gd name="connsiteX71" fmla="*/ 141200 w 2264421"/>
              <a:gd name="connsiteY71" fmla="*/ 2935399 h 4873734"/>
              <a:gd name="connsiteX72" fmla="*/ 77048 w 2264421"/>
              <a:gd name="connsiteY72" fmla="*/ 2595658 h 4873734"/>
              <a:gd name="connsiteX73" fmla="*/ 21288 w 2264421"/>
              <a:gd name="connsiteY73" fmla="*/ 2802850 h 4873734"/>
              <a:gd name="connsiteX74" fmla="*/ 52521 w 2264421"/>
              <a:gd name="connsiteY74" fmla="*/ 2044251 h 4873734"/>
              <a:gd name="connsiteX75" fmla="*/ 117443 w 2264421"/>
              <a:gd name="connsiteY75" fmla="*/ 2133190 h 4873734"/>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822434 w 2264421"/>
              <a:gd name="connsiteY7" fmla="*/ 219961 h 4873526"/>
              <a:gd name="connsiteX8" fmla="*/ 884957 w 2264421"/>
              <a:gd name="connsiteY8" fmla="*/ 286391 h 4873526"/>
              <a:gd name="connsiteX9" fmla="*/ 1049080 w 2264421"/>
              <a:gd name="connsiteY9" fmla="*/ 1130 h 4873526"/>
              <a:gd name="connsiteX10" fmla="*/ 1008708 w 2264421"/>
              <a:gd name="connsiteY10" fmla="*/ 330750 h 4873526"/>
              <a:gd name="connsiteX11" fmla="*/ 1068619 w 2264421"/>
              <a:gd name="connsiteY11" fmla="*/ 356730 h 4873526"/>
              <a:gd name="connsiteX12" fmla="*/ 1080342 w 2264421"/>
              <a:gd name="connsiteY12" fmla="*/ 552114 h 4873526"/>
              <a:gd name="connsiteX13" fmla="*/ 1181942 w 2264421"/>
              <a:gd name="connsiteY13" fmla="*/ 524761 h 4873526"/>
              <a:gd name="connsiteX14" fmla="*/ 1256188 w 2264421"/>
              <a:gd name="connsiteY14" fmla="*/ 665438 h 4873526"/>
              <a:gd name="connsiteX15" fmla="*/ 1279634 w 2264421"/>
              <a:gd name="connsiteY15" fmla="*/ 563838 h 4873526"/>
              <a:gd name="connsiteX16" fmla="*/ 1326526 w 2264421"/>
              <a:gd name="connsiteY16" fmla="*/ 673254 h 4873526"/>
              <a:gd name="connsiteX17" fmla="*/ 1432034 w 2264421"/>
              <a:gd name="connsiteY17" fmla="*/ 540392 h 4873526"/>
              <a:gd name="connsiteX18" fmla="*/ 1451572 w 2264421"/>
              <a:gd name="connsiteY18" fmla="*/ 391900 h 4873526"/>
              <a:gd name="connsiteX19" fmla="*/ 1557080 w 2264421"/>
              <a:gd name="connsiteY19" fmla="*/ 509131 h 4873526"/>
              <a:gd name="connsiteX20" fmla="*/ 1622604 w 2264421"/>
              <a:gd name="connsiteY20" fmla="*/ 506755 h 4873526"/>
              <a:gd name="connsiteX21" fmla="*/ 1740742 w 2264421"/>
              <a:gd name="connsiteY21" fmla="*/ 540392 h 4873526"/>
              <a:gd name="connsiteX22" fmla="*/ 1760280 w 2264421"/>
              <a:gd name="connsiteY22" fmla="*/ 688885 h 4873526"/>
              <a:gd name="connsiteX23" fmla="*/ 1846249 w 2264421"/>
              <a:gd name="connsiteY23" fmla="*/ 563839 h 4873526"/>
              <a:gd name="connsiteX24" fmla="*/ 1862462 w 2264421"/>
              <a:gd name="connsiteY24" fmla="*/ 666970 h 4873526"/>
              <a:gd name="connsiteX25" fmla="*/ 1928311 w 2264421"/>
              <a:gd name="connsiteY25" fmla="*/ 813931 h 4873526"/>
              <a:gd name="connsiteX26" fmla="*/ 1889234 w 2264421"/>
              <a:gd name="connsiteY26" fmla="*/ 923346 h 4873526"/>
              <a:gd name="connsiteX27" fmla="*/ 1889234 w 2264421"/>
              <a:gd name="connsiteY27" fmla="*/ 1146085 h 4873526"/>
              <a:gd name="connsiteX28" fmla="*/ 1916588 w 2264421"/>
              <a:gd name="connsiteY28" fmla="*/ 966331 h 4873526"/>
              <a:gd name="connsiteX29" fmla="*/ 2026003 w 2264421"/>
              <a:gd name="connsiteY29" fmla="*/ 919439 h 4873526"/>
              <a:gd name="connsiteX30" fmla="*/ 2022096 w 2264421"/>
              <a:gd name="connsiteY30" fmla="*/ 1021039 h 4873526"/>
              <a:gd name="connsiteX31" fmla="*/ 2119788 w 2264421"/>
              <a:gd name="connsiteY31" fmla="*/ 907715 h 4873526"/>
              <a:gd name="connsiteX32" fmla="*/ 2131511 w 2264421"/>
              <a:gd name="connsiteY32" fmla="*/ 1001500 h 4873526"/>
              <a:gd name="connsiteX33" fmla="*/ 2174496 w 2264421"/>
              <a:gd name="connsiteY33" fmla="*/ 1067931 h 4873526"/>
              <a:gd name="connsiteX34" fmla="*/ 2123696 w 2264421"/>
              <a:gd name="connsiteY34" fmla="*/ 1107008 h 4873526"/>
              <a:gd name="connsiteX35" fmla="*/ 2115880 w 2264421"/>
              <a:gd name="connsiteY35" fmla="*/ 1443069 h 4873526"/>
              <a:gd name="connsiteX36" fmla="*/ 2182310 w 2264421"/>
              <a:gd name="connsiteY36" fmla="*/ 1329746 h 4873526"/>
              <a:gd name="connsiteX37" fmla="*/ 2201848 w 2264421"/>
              <a:gd name="connsiteY37" fmla="*/ 1607192 h 4873526"/>
              <a:gd name="connsiteX38" fmla="*/ 2264371 w 2264421"/>
              <a:gd name="connsiteY38" fmla="*/ 1657992 h 4873526"/>
              <a:gd name="connsiteX39" fmla="*/ 2240925 w 2264421"/>
              <a:gd name="connsiteY39" fmla="*/ 2318392 h 4873526"/>
              <a:gd name="connsiteX40" fmla="*/ 2115879 w 2264421"/>
              <a:gd name="connsiteY40" fmla="*/ 2627100 h 4873526"/>
              <a:gd name="connsiteX41" fmla="*/ 2068988 w 2264421"/>
              <a:gd name="connsiteY41" fmla="*/ 3037408 h 4873526"/>
              <a:gd name="connsiteX42" fmla="*/ 2049449 w 2264421"/>
              <a:gd name="connsiteY42" fmla="*/ 3475069 h 4873526"/>
              <a:gd name="connsiteX43" fmla="*/ 2014280 w 2264421"/>
              <a:gd name="connsiteY43" fmla="*/ 3564946 h 4873526"/>
              <a:gd name="connsiteX44" fmla="*/ 2057266 w 2264421"/>
              <a:gd name="connsiteY44" fmla="*/ 3650915 h 4873526"/>
              <a:gd name="connsiteX45" fmla="*/ 2022097 w 2264421"/>
              <a:gd name="connsiteY45" fmla="*/ 3740792 h 4873526"/>
              <a:gd name="connsiteX46" fmla="*/ 2022097 w 2264421"/>
              <a:gd name="connsiteY46" fmla="*/ 4037777 h 4873526"/>
              <a:gd name="connsiteX47" fmla="*/ 1959573 w 2264421"/>
              <a:gd name="connsiteY47" fmla="*/ 3740792 h 4873526"/>
              <a:gd name="connsiteX48" fmla="*/ 1873604 w 2264421"/>
              <a:gd name="connsiteY48" fmla="*/ 3803315 h 4873526"/>
              <a:gd name="connsiteX49" fmla="*/ 1869697 w 2264421"/>
              <a:gd name="connsiteY49" fmla="*/ 4229254 h 4873526"/>
              <a:gd name="connsiteX50" fmla="*/ 1818898 w 2264421"/>
              <a:gd name="connsiteY50" fmla="*/ 4115931 h 4873526"/>
              <a:gd name="connsiteX51" fmla="*/ 1818898 w 2264421"/>
              <a:gd name="connsiteY51" fmla="*/ 4455900 h 4873526"/>
              <a:gd name="connsiteX52" fmla="*/ 1752468 w 2264421"/>
              <a:gd name="connsiteY52" fmla="*/ 4006516 h 4873526"/>
              <a:gd name="connsiteX53" fmla="*/ 1607883 w 2264421"/>
              <a:gd name="connsiteY53" fmla="*/ 3412547 h 4873526"/>
              <a:gd name="connsiteX54" fmla="*/ 1768099 w 2264421"/>
              <a:gd name="connsiteY54" fmla="*/ 4811500 h 4873526"/>
              <a:gd name="connsiteX55" fmla="*/ 1420315 w 2264421"/>
              <a:gd name="connsiteY55" fmla="*/ 3662639 h 4873526"/>
              <a:gd name="connsiteX56" fmla="*/ 1412500 w 2264421"/>
              <a:gd name="connsiteY56" fmla="*/ 4409008 h 4873526"/>
              <a:gd name="connsiteX57" fmla="*/ 1342161 w 2264421"/>
              <a:gd name="connsiteY57" fmla="*/ 4158915 h 4873526"/>
              <a:gd name="connsiteX58" fmla="*/ 1342160 w 2264421"/>
              <a:gd name="connsiteY58" fmla="*/ 4573131 h 4873526"/>
              <a:gd name="connsiteX59" fmla="*/ 1181946 w 2264421"/>
              <a:gd name="connsiteY59" fmla="*/ 4276146 h 4873526"/>
              <a:gd name="connsiteX60" fmla="*/ 1045176 w 2264421"/>
              <a:gd name="connsiteY60" fmla="*/ 3967439 h 4873526"/>
              <a:gd name="connsiteX61" fmla="*/ 982653 w 2264421"/>
              <a:gd name="connsiteY61" fmla="*/ 4014331 h 4873526"/>
              <a:gd name="connsiteX62" fmla="*/ 978746 w 2264421"/>
              <a:gd name="connsiteY62" fmla="*/ 4112022 h 4873526"/>
              <a:gd name="connsiteX63" fmla="*/ 897548 w 2264421"/>
              <a:gd name="connsiteY63" fmla="*/ 4098168 h 4873526"/>
              <a:gd name="connsiteX64" fmla="*/ 836293 w 2264421"/>
              <a:gd name="connsiteY64" fmla="*/ 3944094 h 4873526"/>
              <a:gd name="connsiteX65" fmla="*/ 770978 w 2264421"/>
              <a:gd name="connsiteY65" fmla="*/ 4330042 h 4873526"/>
              <a:gd name="connsiteX66" fmla="*/ 687851 w 2264421"/>
              <a:gd name="connsiteY66" fmla="*/ 3997534 h 4873526"/>
              <a:gd name="connsiteX67" fmla="*/ 616599 w 2264421"/>
              <a:gd name="connsiteY67" fmla="*/ 4377544 h 4873526"/>
              <a:gd name="connsiteX68" fmla="*/ 449113 w 2264421"/>
              <a:gd name="connsiteY68" fmla="*/ 4267544 h 4873526"/>
              <a:gd name="connsiteX69" fmla="*/ 271836 w 2264421"/>
              <a:gd name="connsiteY69" fmla="*/ 2809875 h 4873526"/>
              <a:gd name="connsiteX70" fmla="*/ 296738 w 2264421"/>
              <a:gd name="connsiteY70" fmla="*/ 4002049 h 4873526"/>
              <a:gd name="connsiteX71" fmla="*/ 199413 w 2264421"/>
              <a:gd name="connsiteY71" fmla="*/ 2642951 h 4873526"/>
              <a:gd name="connsiteX72" fmla="*/ 141200 w 2264421"/>
              <a:gd name="connsiteY72" fmla="*/ 2935191 h 4873526"/>
              <a:gd name="connsiteX73" fmla="*/ 77048 w 2264421"/>
              <a:gd name="connsiteY73" fmla="*/ 2595450 h 4873526"/>
              <a:gd name="connsiteX74" fmla="*/ 21288 w 2264421"/>
              <a:gd name="connsiteY74" fmla="*/ 2802642 h 4873526"/>
              <a:gd name="connsiteX75" fmla="*/ 52521 w 2264421"/>
              <a:gd name="connsiteY75" fmla="*/ 2044043 h 4873526"/>
              <a:gd name="connsiteX76" fmla="*/ 117443 w 2264421"/>
              <a:gd name="connsiteY76"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771634 w 2264421"/>
              <a:gd name="connsiteY7" fmla="*/ 352822 h 4873526"/>
              <a:gd name="connsiteX8" fmla="*/ 822434 w 2264421"/>
              <a:gd name="connsiteY8" fmla="*/ 219961 h 4873526"/>
              <a:gd name="connsiteX9" fmla="*/ 884957 w 2264421"/>
              <a:gd name="connsiteY9" fmla="*/ 286391 h 4873526"/>
              <a:gd name="connsiteX10" fmla="*/ 1049080 w 2264421"/>
              <a:gd name="connsiteY10" fmla="*/ 1130 h 4873526"/>
              <a:gd name="connsiteX11" fmla="*/ 1008708 w 2264421"/>
              <a:gd name="connsiteY11" fmla="*/ 330750 h 4873526"/>
              <a:gd name="connsiteX12" fmla="*/ 1068619 w 2264421"/>
              <a:gd name="connsiteY12" fmla="*/ 356730 h 4873526"/>
              <a:gd name="connsiteX13" fmla="*/ 1080342 w 2264421"/>
              <a:gd name="connsiteY13" fmla="*/ 552114 h 4873526"/>
              <a:gd name="connsiteX14" fmla="*/ 1181942 w 2264421"/>
              <a:gd name="connsiteY14" fmla="*/ 524761 h 4873526"/>
              <a:gd name="connsiteX15" fmla="*/ 1256188 w 2264421"/>
              <a:gd name="connsiteY15" fmla="*/ 665438 h 4873526"/>
              <a:gd name="connsiteX16" fmla="*/ 1279634 w 2264421"/>
              <a:gd name="connsiteY16" fmla="*/ 563838 h 4873526"/>
              <a:gd name="connsiteX17" fmla="*/ 1326526 w 2264421"/>
              <a:gd name="connsiteY17" fmla="*/ 673254 h 4873526"/>
              <a:gd name="connsiteX18" fmla="*/ 1432034 w 2264421"/>
              <a:gd name="connsiteY18" fmla="*/ 540392 h 4873526"/>
              <a:gd name="connsiteX19" fmla="*/ 1451572 w 2264421"/>
              <a:gd name="connsiteY19" fmla="*/ 391900 h 4873526"/>
              <a:gd name="connsiteX20" fmla="*/ 1557080 w 2264421"/>
              <a:gd name="connsiteY20" fmla="*/ 509131 h 4873526"/>
              <a:gd name="connsiteX21" fmla="*/ 1622604 w 2264421"/>
              <a:gd name="connsiteY21" fmla="*/ 506755 h 4873526"/>
              <a:gd name="connsiteX22" fmla="*/ 1740742 w 2264421"/>
              <a:gd name="connsiteY22" fmla="*/ 540392 h 4873526"/>
              <a:gd name="connsiteX23" fmla="*/ 1760280 w 2264421"/>
              <a:gd name="connsiteY23" fmla="*/ 688885 h 4873526"/>
              <a:gd name="connsiteX24" fmla="*/ 1846249 w 2264421"/>
              <a:gd name="connsiteY24" fmla="*/ 563839 h 4873526"/>
              <a:gd name="connsiteX25" fmla="*/ 1862462 w 2264421"/>
              <a:gd name="connsiteY25" fmla="*/ 666970 h 4873526"/>
              <a:gd name="connsiteX26" fmla="*/ 1928311 w 2264421"/>
              <a:gd name="connsiteY26" fmla="*/ 813931 h 4873526"/>
              <a:gd name="connsiteX27" fmla="*/ 1889234 w 2264421"/>
              <a:gd name="connsiteY27" fmla="*/ 923346 h 4873526"/>
              <a:gd name="connsiteX28" fmla="*/ 1889234 w 2264421"/>
              <a:gd name="connsiteY28" fmla="*/ 1146085 h 4873526"/>
              <a:gd name="connsiteX29" fmla="*/ 1916588 w 2264421"/>
              <a:gd name="connsiteY29" fmla="*/ 966331 h 4873526"/>
              <a:gd name="connsiteX30" fmla="*/ 2026003 w 2264421"/>
              <a:gd name="connsiteY30" fmla="*/ 919439 h 4873526"/>
              <a:gd name="connsiteX31" fmla="*/ 2022096 w 2264421"/>
              <a:gd name="connsiteY31" fmla="*/ 1021039 h 4873526"/>
              <a:gd name="connsiteX32" fmla="*/ 2119788 w 2264421"/>
              <a:gd name="connsiteY32" fmla="*/ 907715 h 4873526"/>
              <a:gd name="connsiteX33" fmla="*/ 2131511 w 2264421"/>
              <a:gd name="connsiteY33" fmla="*/ 1001500 h 4873526"/>
              <a:gd name="connsiteX34" fmla="*/ 2174496 w 2264421"/>
              <a:gd name="connsiteY34" fmla="*/ 1067931 h 4873526"/>
              <a:gd name="connsiteX35" fmla="*/ 2123696 w 2264421"/>
              <a:gd name="connsiteY35" fmla="*/ 1107008 h 4873526"/>
              <a:gd name="connsiteX36" fmla="*/ 2115880 w 2264421"/>
              <a:gd name="connsiteY36" fmla="*/ 1443069 h 4873526"/>
              <a:gd name="connsiteX37" fmla="*/ 2182310 w 2264421"/>
              <a:gd name="connsiteY37" fmla="*/ 1329746 h 4873526"/>
              <a:gd name="connsiteX38" fmla="*/ 2201848 w 2264421"/>
              <a:gd name="connsiteY38" fmla="*/ 1607192 h 4873526"/>
              <a:gd name="connsiteX39" fmla="*/ 2264371 w 2264421"/>
              <a:gd name="connsiteY39" fmla="*/ 1657992 h 4873526"/>
              <a:gd name="connsiteX40" fmla="*/ 2240925 w 2264421"/>
              <a:gd name="connsiteY40" fmla="*/ 2318392 h 4873526"/>
              <a:gd name="connsiteX41" fmla="*/ 2115879 w 2264421"/>
              <a:gd name="connsiteY41" fmla="*/ 2627100 h 4873526"/>
              <a:gd name="connsiteX42" fmla="*/ 2068988 w 2264421"/>
              <a:gd name="connsiteY42" fmla="*/ 3037408 h 4873526"/>
              <a:gd name="connsiteX43" fmla="*/ 2049449 w 2264421"/>
              <a:gd name="connsiteY43" fmla="*/ 3475069 h 4873526"/>
              <a:gd name="connsiteX44" fmla="*/ 2014280 w 2264421"/>
              <a:gd name="connsiteY44" fmla="*/ 3564946 h 4873526"/>
              <a:gd name="connsiteX45" fmla="*/ 2057266 w 2264421"/>
              <a:gd name="connsiteY45" fmla="*/ 3650915 h 4873526"/>
              <a:gd name="connsiteX46" fmla="*/ 2022097 w 2264421"/>
              <a:gd name="connsiteY46" fmla="*/ 3740792 h 4873526"/>
              <a:gd name="connsiteX47" fmla="*/ 2022097 w 2264421"/>
              <a:gd name="connsiteY47" fmla="*/ 4037777 h 4873526"/>
              <a:gd name="connsiteX48" fmla="*/ 1959573 w 2264421"/>
              <a:gd name="connsiteY48" fmla="*/ 3740792 h 4873526"/>
              <a:gd name="connsiteX49" fmla="*/ 1873604 w 2264421"/>
              <a:gd name="connsiteY49" fmla="*/ 3803315 h 4873526"/>
              <a:gd name="connsiteX50" fmla="*/ 1869697 w 2264421"/>
              <a:gd name="connsiteY50" fmla="*/ 4229254 h 4873526"/>
              <a:gd name="connsiteX51" fmla="*/ 1818898 w 2264421"/>
              <a:gd name="connsiteY51" fmla="*/ 4115931 h 4873526"/>
              <a:gd name="connsiteX52" fmla="*/ 1818898 w 2264421"/>
              <a:gd name="connsiteY52" fmla="*/ 4455900 h 4873526"/>
              <a:gd name="connsiteX53" fmla="*/ 1752468 w 2264421"/>
              <a:gd name="connsiteY53" fmla="*/ 4006516 h 4873526"/>
              <a:gd name="connsiteX54" fmla="*/ 1607883 w 2264421"/>
              <a:gd name="connsiteY54" fmla="*/ 3412547 h 4873526"/>
              <a:gd name="connsiteX55" fmla="*/ 1768099 w 2264421"/>
              <a:gd name="connsiteY55" fmla="*/ 4811500 h 4873526"/>
              <a:gd name="connsiteX56" fmla="*/ 1420315 w 2264421"/>
              <a:gd name="connsiteY56" fmla="*/ 3662639 h 4873526"/>
              <a:gd name="connsiteX57" fmla="*/ 1412500 w 2264421"/>
              <a:gd name="connsiteY57" fmla="*/ 4409008 h 4873526"/>
              <a:gd name="connsiteX58" fmla="*/ 1342161 w 2264421"/>
              <a:gd name="connsiteY58" fmla="*/ 4158915 h 4873526"/>
              <a:gd name="connsiteX59" fmla="*/ 1342160 w 2264421"/>
              <a:gd name="connsiteY59" fmla="*/ 4573131 h 4873526"/>
              <a:gd name="connsiteX60" fmla="*/ 1181946 w 2264421"/>
              <a:gd name="connsiteY60" fmla="*/ 4276146 h 4873526"/>
              <a:gd name="connsiteX61" fmla="*/ 1045176 w 2264421"/>
              <a:gd name="connsiteY61" fmla="*/ 3967439 h 4873526"/>
              <a:gd name="connsiteX62" fmla="*/ 982653 w 2264421"/>
              <a:gd name="connsiteY62" fmla="*/ 4014331 h 4873526"/>
              <a:gd name="connsiteX63" fmla="*/ 978746 w 2264421"/>
              <a:gd name="connsiteY63" fmla="*/ 4112022 h 4873526"/>
              <a:gd name="connsiteX64" fmla="*/ 897548 w 2264421"/>
              <a:gd name="connsiteY64" fmla="*/ 4098168 h 4873526"/>
              <a:gd name="connsiteX65" fmla="*/ 836293 w 2264421"/>
              <a:gd name="connsiteY65" fmla="*/ 3944094 h 4873526"/>
              <a:gd name="connsiteX66" fmla="*/ 770978 w 2264421"/>
              <a:gd name="connsiteY66" fmla="*/ 4330042 h 4873526"/>
              <a:gd name="connsiteX67" fmla="*/ 687851 w 2264421"/>
              <a:gd name="connsiteY67" fmla="*/ 3997534 h 4873526"/>
              <a:gd name="connsiteX68" fmla="*/ 616599 w 2264421"/>
              <a:gd name="connsiteY68" fmla="*/ 4377544 h 4873526"/>
              <a:gd name="connsiteX69" fmla="*/ 449113 w 2264421"/>
              <a:gd name="connsiteY69" fmla="*/ 4267544 h 4873526"/>
              <a:gd name="connsiteX70" fmla="*/ 271836 w 2264421"/>
              <a:gd name="connsiteY70" fmla="*/ 2809875 h 4873526"/>
              <a:gd name="connsiteX71" fmla="*/ 296738 w 2264421"/>
              <a:gd name="connsiteY71" fmla="*/ 4002049 h 4873526"/>
              <a:gd name="connsiteX72" fmla="*/ 199413 w 2264421"/>
              <a:gd name="connsiteY72" fmla="*/ 2642951 h 4873526"/>
              <a:gd name="connsiteX73" fmla="*/ 141200 w 2264421"/>
              <a:gd name="connsiteY73" fmla="*/ 2935191 h 4873526"/>
              <a:gd name="connsiteX74" fmla="*/ 77048 w 2264421"/>
              <a:gd name="connsiteY74" fmla="*/ 2595450 h 4873526"/>
              <a:gd name="connsiteX75" fmla="*/ 21288 w 2264421"/>
              <a:gd name="connsiteY75" fmla="*/ 2802642 h 4873526"/>
              <a:gd name="connsiteX76" fmla="*/ 52521 w 2264421"/>
              <a:gd name="connsiteY76" fmla="*/ 2044043 h 4873526"/>
              <a:gd name="connsiteX77" fmla="*/ 117443 w 2264421"/>
              <a:gd name="connsiteY77"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716926 w 2264421"/>
              <a:gd name="connsiteY7" fmla="*/ 286391 h 4873526"/>
              <a:gd name="connsiteX8" fmla="*/ 771634 w 2264421"/>
              <a:gd name="connsiteY8" fmla="*/ 352822 h 4873526"/>
              <a:gd name="connsiteX9" fmla="*/ 822434 w 2264421"/>
              <a:gd name="connsiteY9" fmla="*/ 219961 h 4873526"/>
              <a:gd name="connsiteX10" fmla="*/ 884957 w 2264421"/>
              <a:gd name="connsiteY10" fmla="*/ 286391 h 4873526"/>
              <a:gd name="connsiteX11" fmla="*/ 1049080 w 2264421"/>
              <a:gd name="connsiteY11" fmla="*/ 1130 h 4873526"/>
              <a:gd name="connsiteX12" fmla="*/ 1008708 w 2264421"/>
              <a:gd name="connsiteY12" fmla="*/ 330750 h 4873526"/>
              <a:gd name="connsiteX13" fmla="*/ 1068619 w 2264421"/>
              <a:gd name="connsiteY13" fmla="*/ 356730 h 4873526"/>
              <a:gd name="connsiteX14" fmla="*/ 1080342 w 2264421"/>
              <a:gd name="connsiteY14" fmla="*/ 552114 h 4873526"/>
              <a:gd name="connsiteX15" fmla="*/ 1181942 w 2264421"/>
              <a:gd name="connsiteY15" fmla="*/ 524761 h 4873526"/>
              <a:gd name="connsiteX16" fmla="*/ 1256188 w 2264421"/>
              <a:gd name="connsiteY16" fmla="*/ 665438 h 4873526"/>
              <a:gd name="connsiteX17" fmla="*/ 1279634 w 2264421"/>
              <a:gd name="connsiteY17" fmla="*/ 563838 h 4873526"/>
              <a:gd name="connsiteX18" fmla="*/ 1326526 w 2264421"/>
              <a:gd name="connsiteY18" fmla="*/ 673254 h 4873526"/>
              <a:gd name="connsiteX19" fmla="*/ 1432034 w 2264421"/>
              <a:gd name="connsiteY19" fmla="*/ 540392 h 4873526"/>
              <a:gd name="connsiteX20" fmla="*/ 1451572 w 2264421"/>
              <a:gd name="connsiteY20" fmla="*/ 391900 h 4873526"/>
              <a:gd name="connsiteX21" fmla="*/ 1557080 w 2264421"/>
              <a:gd name="connsiteY21" fmla="*/ 509131 h 4873526"/>
              <a:gd name="connsiteX22" fmla="*/ 1622604 w 2264421"/>
              <a:gd name="connsiteY22" fmla="*/ 506755 h 4873526"/>
              <a:gd name="connsiteX23" fmla="*/ 1740742 w 2264421"/>
              <a:gd name="connsiteY23" fmla="*/ 540392 h 4873526"/>
              <a:gd name="connsiteX24" fmla="*/ 1760280 w 2264421"/>
              <a:gd name="connsiteY24" fmla="*/ 688885 h 4873526"/>
              <a:gd name="connsiteX25" fmla="*/ 1846249 w 2264421"/>
              <a:gd name="connsiteY25" fmla="*/ 563839 h 4873526"/>
              <a:gd name="connsiteX26" fmla="*/ 1862462 w 2264421"/>
              <a:gd name="connsiteY26" fmla="*/ 666970 h 4873526"/>
              <a:gd name="connsiteX27" fmla="*/ 1928311 w 2264421"/>
              <a:gd name="connsiteY27" fmla="*/ 813931 h 4873526"/>
              <a:gd name="connsiteX28" fmla="*/ 1889234 w 2264421"/>
              <a:gd name="connsiteY28" fmla="*/ 923346 h 4873526"/>
              <a:gd name="connsiteX29" fmla="*/ 1889234 w 2264421"/>
              <a:gd name="connsiteY29" fmla="*/ 1146085 h 4873526"/>
              <a:gd name="connsiteX30" fmla="*/ 1916588 w 2264421"/>
              <a:gd name="connsiteY30" fmla="*/ 966331 h 4873526"/>
              <a:gd name="connsiteX31" fmla="*/ 2026003 w 2264421"/>
              <a:gd name="connsiteY31" fmla="*/ 919439 h 4873526"/>
              <a:gd name="connsiteX32" fmla="*/ 2022096 w 2264421"/>
              <a:gd name="connsiteY32" fmla="*/ 1021039 h 4873526"/>
              <a:gd name="connsiteX33" fmla="*/ 2119788 w 2264421"/>
              <a:gd name="connsiteY33" fmla="*/ 907715 h 4873526"/>
              <a:gd name="connsiteX34" fmla="*/ 2131511 w 2264421"/>
              <a:gd name="connsiteY34" fmla="*/ 1001500 h 4873526"/>
              <a:gd name="connsiteX35" fmla="*/ 2174496 w 2264421"/>
              <a:gd name="connsiteY35" fmla="*/ 1067931 h 4873526"/>
              <a:gd name="connsiteX36" fmla="*/ 2123696 w 2264421"/>
              <a:gd name="connsiteY36" fmla="*/ 1107008 h 4873526"/>
              <a:gd name="connsiteX37" fmla="*/ 2115880 w 2264421"/>
              <a:gd name="connsiteY37" fmla="*/ 1443069 h 4873526"/>
              <a:gd name="connsiteX38" fmla="*/ 2182310 w 2264421"/>
              <a:gd name="connsiteY38" fmla="*/ 1329746 h 4873526"/>
              <a:gd name="connsiteX39" fmla="*/ 2201848 w 2264421"/>
              <a:gd name="connsiteY39" fmla="*/ 1607192 h 4873526"/>
              <a:gd name="connsiteX40" fmla="*/ 2264371 w 2264421"/>
              <a:gd name="connsiteY40" fmla="*/ 1657992 h 4873526"/>
              <a:gd name="connsiteX41" fmla="*/ 2240925 w 2264421"/>
              <a:gd name="connsiteY41" fmla="*/ 2318392 h 4873526"/>
              <a:gd name="connsiteX42" fmla="*/ 2115879 w 2264421"/>
              <a:gd name="connsiteY42" fmla="*/ 2627100 h 4873526"/>
              <a:gd name="connsiteX43" fmla="*/ 2068988 w 2264421"/>
              <a:gd name="connsiteY43" fmla="*/ 3037408 h 4873526"/>
              <a:gd name="connsiteX44" fmla="*/ 2049449 w 2264421"/>
              <a:gd name="connsiteY44" fmla="*/ 3475069 h 4873526"/>
              <a:gd name="connsiteX45" fmla="*/ 2014280 w 2264421"/>
              <a:gd name="connsiteY45" fmla="*/ 3564946 h 4873526"/>
              <a:gd name="connsiteX46" fmla="*/ 2057266 w 2264421"/>
              <a:gd name="connsiteY46" fmla="*/ 3650915 h 4873526"/>
              <a:gd name="connsiteX47" fmla="*/ 2022097 w 2264421"/>
              <a:gd name="connsiteY47" fmla="*/ 3740792 h 4873526"/>
              <a:gd name="connsiteX48" fmla="*/ 2022097 w 2264421"/>
              <a:gd name="connsiteY48" fmla="*/ 4037777 h 4873526"/>
              <a:gd name="connsiteX49" fmla="*/ 1959573 w 2264421"/>
              <a:gd name="connsiteY49" fmla="*/ 3740792 h 4873526"/>
              <a:gd name="connsiteX50" fmla="*/ 1873604 w 2264421"/>
              <a:gd name="connsiteY50" fmla="*/ 3803315 h 4873526"/>
              <a:gd name="connsiteX51" fmla="*/ 1869697 w 2264421"/>
              <a:gd name="connsiteY51" fmla="*/ 4229254 h 4873526"/>
              <a:gd name="connsiteX52" fmla="*/ 1818898 w 2264421"/>
              <a:gd name="connsiteY52" fmla="*/ 4115931 h 4873526"/>
              <a:gd name="connsiteX53" fmla="*/ 1818898 w 2264421"/>
              <a:gd name="connsiteY53" fmla="*/ 4455900 h 4873526"/>
              <a:gd name="connsiteX54" fmla="*/ 1752468 w 2264421"/>
              <a:gd name="connsiteY54" fmla="*/ 4006516 h 4873526"/>
              <a:gd name="connsiteX55" fmla="*/ 1607883 w 2264421"/>
              <a:gd name="connsiteY55" fmla="*/ 3412547 h 4873526"/>
              <a:gd name="connsiteX56" fmla="*/ 1768099 w 2264421"/>
              <a:gd name="connsiteY56" fmla="*/ 4811500 h 4873526"/>
              <a:gd name="connsiteX57" fmla="*/ 1420315 w 2264421"/>
              <a:gd name="connsiteY57" fmla="*/ 3662639 h 4873526"/>
              <a:gd name="connsiteX58" fmla="*/ 1412500 w 2264421"/>
              <a:gd name="connsiteY58" fmla="*/ 4409008 h 4873526"/>
              <a:gd name="connsiteX59" fmla="*/ 1342161 w 2264421"/>
              <a:gd name="connsiteY59" fmla="*/ 4158915 h 4873526"/>
              <a:gd name="connsiteX60" fmla="*/ 1342160 w 2264421"/>
              <a:gd name="connsiteY60" fmla="*/ 4573131 h 4873526"/>
              <a:gd name="connsiteX61" fmla="*/ 1181946 w 2264421"/>
              <a:gd name="connsiteY61" fmla="*/ 4276146 h 4873526"/>
              <a:gd name="connsiteX62" fmla="*/ 1045176 w 2264421"/>
              <a:gd name="connsiteY62" fmla="*/ 3967439 h 4873526"/>
              <a:gd name="connsiteX63" fmla="*/ 982653 w 2264421"/>
              <a:gd name="connsiteY63" fmla="*/ 4014331 h 4873526"/>
              <a:gd name="connsiteX64" fmla="*/ 978746 w 2264421"/>
              <a:gd name="connsiteY64" fmla="*/ 4112022 h 4873526"/>
              <a:gd name="connsiteX65" fmla="*/ 897548 w 2264421"/>
              <a:gd name="connsiteY65" fmla="*/ 4098168 h 4873526"/>
              <a:gd name="connsiteX66" fmla="*/ 836293 w 2264421"/>
              <a:gd name="connsiteY66" fmla="*/ 3944094 h 4873526"/>
              <a:gd name="connsiteX67" fmla="*/ 770978 w 2264421"/>
              <a:gd name="connsiteY67" fmla="*/ 4330042 h 4873526"/>
              <a:gd name="connsiteX68" fmla="*/ 687851 w 2264421"/>
              <a:gd name="connsiteY68" fmla="*/ 3997534 h 4873526"/>
              <a:gd name="connsiteX69" fmla="*/ 616599 w 2264421"/>
              <a:gd name="connsiteY69" fmla="*/ 4377544 h 4873526"/>
              <a:gd name="connsiteX70" fmla="*/ 449113 w 2264421"/>
              <a:gd name="connsiteY70" fmla="*/ 4267544 h 4873526"/>
              <a:gd name="connsiteX71" fmla="*/ 271836 w 2264421"/>
              <a:gd name="connsiteY71" fmla="*/ 2809875 h 4873526"/>
              <a:gd name="connsiteX72" fmla="*/ 296738 w 2264421"/>
              <a:gd name="connsiteY72" fmla="*/ 4002049 h 4873526"/>
              <a:gd name="connsiteX73" fmla="*/ 199413 w 2264421"/>
              <a:gd name="connsiteY73" fmla="*/ 2642951 h 4873526"/>
              <a:gd name="connsiteX74" fmla="*/ 141200 w 2264421"/>
              <a:gd name="connsiteY74" fmla="*/ 2935191 h 4873526"/>
              <a:gd name="connsiteX75" fmla="*/ 77048 w 2264421"/>
              <a:gd name="connsiteY75" fmla="*/ 2595450 h 4873526"/>
              <a:gd name="connsiteX76" fmla="*/ 21288 w 2264421"/>
              <a:gd name="connsiteY76" fmla="*/ 2802642 h 4873526"/>
              <a:gd name="connsiteX77" fmla="*/ 52521 w 2264421"/>
              <a:gd name="connsiteY77" fmla="*/ 2044043 h 4873526"/>
              <a:gd name="connsiteX78" fmla="*/ 117443 w 2264421"/>
              <a:gd name="connsiteY78"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7087 w 2264421"/>
              <a:gd name="connsiteY6" fmla="*/ 534109 h 4873526"/>
              <a:gd name="connsiteX7" fmla="*/ 716926 w 2264421"/>
              <a:gd name="connsiteY7" fmla="*/ 286391 h 4873526"/>
              <a:gd name="connsiteX8" fmla="*/ 771634 w 2264421"/>
              <a:gd name="connsiteY8" fmla="*/ 352822 h 4873526"/>
              <a:gd name="connsiteX9" fmla="*/ 822434 w 2264421"/>
              <a:gd name="connsiteY9" fmla="*/ 219961 h 4873526"/>
              <a:gd name="connsiteX10" fmla="*/ 884957 w 2264421"/>
              <a:gd name="connsiteY10" fmla="*/ 286391 h 4873526"/>
              <a:gd name="connsiteX11" fmla="*/ 1049080 w 2264421"/>
              <a:gd name="connsiteY11" fmla="*/ 1130 h 4873526"/>
              <a:gd name="connsiteX12" fmla="*/ 1008708 w 2264421"/>
              <a:gd name="connsiteY12" fmla="*/ 330750 h 4873526"/>
              <a:gd name="connsiteX13" fmla="*/ 1068619 w 2264421"/>
              <a:gd name="connsiteY13" fmla="*/ 356730 h 4873526"/>
              <a:gd name="connsiteX14" fmla="*/ 1080342 w 2264421"/>
              <a:gd name="connsiteY14" fmla="*/ 552114 h 4873526"/>
              <a:gd name="connsiteX15" fmla="*/ 1181942 w 2264421"/>
              <a:gd name="connsiteY15" fmla="*/ 524761 h 4873526"/>
              <a:gd name="connsiteX16" fmla="*/ 1256188 w 2264421"/>
              <a:gd name="connsiteY16" fmla="*/ 665438 h 4873526"/>
              <a:gd name="connsiteX17" fmla="*/ 1279634 w 2264421"/>
              <a:gd name="connsiteY17" fmla="*/ 563838 h 4873526"/>
              <a:gd name="connsiteX18" fmla="*/ 1326526 w 2264421"/>
              <a:gd name="connsiteY18" fmla="*/ 673254 h 4873526"/>
              <a:gd name="connsiteX19" fmla="*/ 1432034 w 2264421"/>
              <a:gd name="connsiteY19" fmla="*/ 540392 h 4873526"/>
              <a:gd name="connsiteX20" fmla="*/ 1451572 w 2264421"/>
              <a:gd name="connsiteY20" fmla="*/ 391900 h 4873526"/>
              <a:gd name="connsiteX21" fmla="*/ 1557080 w 2264421"/>
              <a:gd name="connsiteY21" fmla="*/ 509131 h 4873526"/>
              <a:gd name="connsiteX22" fmla="*/ 1622604 w 2264421"/>
              <a:gd name="connsiteY22" fmla="*/ 506755 h 4873526"/>
              <a:gd name="connsiteX23" fmla="*/ 1740742 w 2264421"/>
              <a:gd name="connsiteY23" fmla="*/ 540392 h 4873526"/>
              <a:gd name="connsiteX24" fmla="*/ 1760280 w 2264421"/>
              <a:gd name="connsiteY24" fmla="*/ 688885 h 4873526"/>
              <a:gd name="connsiteX25" fmla="*/ 1846249 w 2264421"/>
              <a:gd name="connsiteY25" fmla="*/ 563839 h 4873526"/>
              <a:gd name="connsiteX26" fmla="*/ 1862462 w 2264421"/>
              <a:gd name="connsiteY26" fmla="*/ 666970 h 4873526"/>
              <a:gd name="connsiteX27" fmla="*/ 1928311 w 2264421"/>
              <a:gd name="connsiteY27" fmla="*/ 813931 h 4873526"/>
              <a:gd name="connsiteX28" fmla="*/ 1889234 w 2264421"/>
              <a:gd name="connsiteY28" fmla="*/ 923346 h 4873526"/>
              <a:gd name="connsiteX29" fmla="*/ 1889234 w 2264421"/>
              <a:gd name="connsiteY29" fmla="*/ 1146085 h 4873526"/>
              <a:gd name="connsiteX30" fmla="*/ 1916588 w 2264421"/>
              <a:gd name="connsiteY30" fmla="*/ 966331 h 4873526"/>
              <a:gd name="connsiteX31" fmla="*/ 2026003 w 2264421"/>
              <a:gd name="connsiteY31" fmla="*/ 919439 h 4873526"/>
              <a:gd name="connsiteX32" fmla="*/ 2022096 w 2264421"/>
              <a:gd name="connsiteY32" fmla="*/ 1021039 h 4873526"/>
              <a:gd name="connsiteX33" fmla="*/ 2119788 w 2264421"/>
              <a:gd name="connsiteY33" fmla="*/ 907715 h 4873526"/>
              <a:gd name="connsiteX34" fmla="*/ 2131511 w 2264421"/>
              <a:gd name="connsiteY34" fmla="*/ 1001500 h 4873526"/>
              <a:gd name="connsiteX35" fmla="*/ 2174496 w 2264421"/>
              <a:gd name="connsiteY35" fmla="*/ 1067931 h 4873526"/>
              <a:gd name="connsiteX36" fmla="*/ 2123696 w 2264421"/>
              <a:gd name="connsiteY36" fmla="*/ 1107008 h 4873526"/>
              <a:gd name="connsiteX37" fmla="*/ 2115880 w 2264421"/>
              <a:gd name="connsiteY37" fmla="*/ 1443069 h 4873526"/>
              <a:gd name="connsiteX38" fmla="*/ 2182310 w 2264421"/>
              <a:gd name="connsiteY38" fmla="*/ 1329746 h 4873526"/>
              <a:gd name="connsiteX39" fmla="*/ 2201848 w 2264421"/>
              <a:gd name="connsiteY39" fmla="*/ 1607192 h 4873526"/>
              <a:gd name="connsiteX40" fmla="*/ 2264371 w 2264421"/>
              <a:gd name="connsiteY40" fmla="*/ 1657992 h 4873526"/>
              <a:gd name="connsiteX41" fmla="*/ 2240925 w 2264421"/>
              <a:gd name="connsiteY41" fmla="*/ 2318392 h 4873526"/>
              <a:gd name="connsiteX42" fmla="*/ 2115879 w 2264421"/>
              <a:gd name="connsiteY42" fmla="*/ 2627100 h 4873526"/>
              <a:gd name="connsiteX43" fmla="*/ 2068988 w 2264421"/>
              <a:gd name="connsiteY43" fmla="*/ 3037408 h 4873526"/>
              <a:gd name="connsiteX44" fmla="*/ 2049449 w 2264421"/>
              <a:gd name="connsiteY44" fmla="*/ 3475069 h 4873526"/>
              <a:gd name="connsiteX45" fmla="*/ 2014280 w 2264421"/>
              <a:gd name="connsiteY45" fmla="*/ 3564946 h 4873526"/>
              <a:gd name="connsiteX46" fmla="*/ 2057266 w 2264421"/>
              <a:gd name="connsiteY46" fmla="*/ 3650915 h 4873526"/>
              <a:gd name="connsiteX47" fmla="*/ 2022097 w 2264421"/>
              <a:gd name="connsiteY47" fmla="*/ 3740792 h 4873526"/>
              <a:gd name="connsiteX48" fmla="*/ 2022097 w 2264421"/>
              <a:gd name="connsiteY48" fmla="*/ 4037777 h 4873526"/>
              <a:gd name="connsiteX49" fmla="*/ 1959573 w 2264421"/>
              <a:gd name="connsiteY49" fmla="*/ 3740792 h 4873526"/>
              <a:gd name="connsiteX50" fmla="*/ 1873604 w 2264421"/>
              <a:gd name="connsiteY50" fmla="*/ 3803315 h 4873526"/>
              <a:gd name="connsiteX51" fmla="*/ 1869697 w 2264421"/>
              <a:gd name="connsiteY51" fmla="*/ 4229254 h 4873526"/>
              <a:gd name="connsiteX52" fmla="*/ 1818898 w 2264421"/>
              <a:gd name="connsiteY52" fmla="*/ 4115931 h 4873526"/>
              <a:gd name="connsiteX53" fmla="*/ 1818898 w 2264421"/>
              <a:gd name="connsiteY53" fmla="*/ 4455900 h 4873526"/>
              <a:gd name="connsiteX54" fmla="*/ 1752468 w 2264421"/>
              <a:gd name="connsiteY54" fmla="*/ 4006516 h 4873526"/>
              <a:gd name="connsiteX55" fmla="*/ 1607883 w 2264421"/>
              <a:gd name="connsiteY55" fmla="*/ 3412547 h 4873526"/>
              <a:gd name="connsiteX56" fmla="*/ 1768099 w 2264421"/>
              <a:gd name="connsiteY56" fmla="*/ 4811500 h 4873526"/>
              <a:gd name="connsiteX57" fmla="*/ 1420315 w 2264421"/>
              <a:gd name="connsiteY57" fmla="*/ 3662639 h 4873526"/>
              <a:gd name="connsiteX58" fmla="*/ 1412500 w 2264421"/>
              <a:gd name="connsiteY58" fmla="*/ 4409008 h 4873526"/>
              <a:gd name="connsiteX59" fmla="*/ 1342161 w 2264421"/>
              <a:gd name="connsiteY59" fmla="*/ 4158915 h 4873526"/>
              <a:gd name="connsiteX60" fmla="*/ 1342160 w 2264421"/>
              <a:gd name="connsiteY60" fmla="*/ 4573131 h 4873526"/>
              <a:gd name="connsiteX61" fmla="*/ 1181946 w 2264421"/>
              <a:gd name="connsiteY61" fmla="*/ 4276146 h 4873526"/>
              <a:gd name="connsiteX62" fmla="*/ 1045176 w 2264421"/>
              <a:gd name="connsiteY62" fmla="*/ 3967439 h 4873526"/>
              <a:gd name="connsiteX63" fmla="*/ 982653 w 2264421"/>
              <a:gd name="connsiteY63" fmla="*/ 4014331 h 4873526"/>
              <a:gd name="connsiteX64" fmla="*/ 978746 w 2264421"/>
              <a:gd name="connsiteY64" fmla="*/ 4112022 h 4873526"/>
              <a:gd name="connsiteX65" fmla="*/ 897548 w 2264421"/>
              <a:gd name="connsiteY65" fmla="*/ 4098168 h 4873526"/>
              <a:gd name="connsiteX66" fmla="*/ 836293 w 2264421"/>
              <a:gd name="connsiteY66" fmla="*/ 3944094 h 4873526"/>
              <a:gd name="connsiteX67" fmla="*/ 770978 w 2264421"/>
              <a:gd name="connsiteY67" fmla="*/ 4330042 h 4873526"/>
              <a:gd name="connsiteX68" fmla="*/ 687851 w 2264421"/>
              <a:gd name="connsiteY68" fmla="*/ 3997534 h 4873526"/>
              <a:gd name="connsiteX69" fmla="*/ 616599 w 2264421"/>
              <a:gd name="connsiteY69" fmla="*/ 4377544 h 4873526"/>
              <a:gd name="connsiteX70" fmla="*/ 449113 w 2264421"/>
              <a:gd name="connsiteY70" fmla="*/ 4267544 h 4873526"/>
              <a:gd name="connsiteX71" fmla="*/ 271836 w 2264421"/>
              <a:gd name="connsiteY71" fmla="*/ 2809875 h 4873526"/>
              <a:gd name="connsiteX72" fmla="*/ 296738 w 2264421"/>
              <a:gd name="connsiteY72" fmla="*/ 4002049 h 4873526"/>
              <a:gd name="connsiteX73" fmla="*/ 199413 w 2264421"/>
              <a:gd name="connsiteY73" fmla="*/ 2642951 h 4873526"/>
              <a:gd name="connsiteX74" fmla="*/ 141200 w 2264421"/>
              <a:gd name="connsiteY74" fmla="*/ 2935191 h 4873526"/>
              <a:gd name="connsiteX75" fmla="*/ 77048 w 2264421"/>
              <a:gd name="connsiteY75" fmla="*/ 2595450 h 4873526"/>
              <a:gd name="connsiteX76" fmla="*/ 21288 w 2264421"/>
              <a:gd name="connsiteY76" fmla="*/ 2802642 h 4873526"/>
              <a:gd name="connsiteX77" fmla="*/ 52521 w 2264421"/>
              <a:gd name="connsiteY77" fmla="*/ 2044043 h 4873526"/>
              <a:gd name="connsiteX78" fmla="*/ 117443 w 2264421"/>
              <a:gd name="connsiteY78"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8772 w 2264421"/>
              <a:gd name="connsiteY6" fmla="*/ 278576 h 4873526"/>
              <a:gd name="connsiteX7" fmla="*/ 637087 w 2264421"/>
              <a:gd name="connsiteY7" fmla="*/ 534109 h 4873526"/>
              <a:gd name="connsiteX8" fmla="*/ 716926 w 2264421"/>
              <a:gd name="connsiteY8" fmla="*/ 286391 h 4873526"/>
              <a:gd name="connsiteX9" fmla="*/ 771634 w 2264421"/>
              <a:gd name="connsiteY9" fmla="*/ 352822 h 4873526"/>
              <a:gd name="connsiteX10" fmla="*/ 822434 w 2264421"/>
              <a:gd name="connsiteY10" fmla="*/ 219961 h 4873526"/>
              <a:gd name="connsiteX11" fmla="*/ 884957 w 2264421"/>
              <a:gd name="connsiteY11" fmla="*/ 286391 h 4873526"/>
              <a:gd name="connsiteX12" fmla="*/ 1049080 w 2264421"/>
              <a:gd name="connsiteY12" fmla="*/ 1130 h 4873526"/>
              <a:gd name="connsiteX13" fmla="*/ 1008708 w 2264421"/>
              <a:gd name="connsiteY13" fmla="*/ 330750 h 4873526"/>
              <a:gd name="connsiteX14" fmla="*/ 1068619 w 2264421"/>
              <a:gd name="connsiteY14" fmla="*/ 356730 h 4873526"/>
              <a:gd name="connsiteX15" fmla="*/ 1080342 w 2264421"/>
              <a:gd name="connsiteY15" fmla="*/ 552114 h 4873526"/>
              <a:gd name="connsiteX16" fmla="*/ 1181942 w 2264421"/>
              <a:gd name="connsiteY16" fmla="*/ 524761 h 4873526"/>
              <a:gd name="connsiteX17" fmla="*/ 1256188 w 2264421"/>
              <a:gd name="connsiteY17" fmla="*/ 665438 h 4873526"/>
              <a:gd name="connsiteX18" fmla="*/ 1279634 w 2264421"/>
              <a:gd name="connsiteY18" fmla="*/ 563838 h 4873526"/>
              <a:gd name="connsiteX19" fmla="*/ 1326526 w 2264421"/>
              <a:gd name="connsiteY19" fmla="*/ 673254 h 4873526"/>
              <a:gd name="connsiteX20" fmla="*/ 1432034 w 2264421"/>
              <a:gd name="connsiteY20" fmla="*/ 540392 h 4873526"/>
              <a:gd name="connsiteX21" fmla="*/ 1451572 w 2264421"/>
              <a:gd name="connsiteY21" fmla="*/ 391900 h 4873526"/>
              <a:gd name="connsiteX22" fmla="*/ 1557080 w 2264421"/>
              <a:gd name="connsiteY22" fmla="*/ 509131 h 4873526"/>
              <a:gd name="connsiteX23" fmla="*/ 1622604 w 2264421"/>
              <a:gd name="connsiteY23" fmla="*/ 506755 h 4873526"/>
              <a:gd name="connsiteX24" fmla="*/ 1740742 w 2264421"/>
              <a:gd name="connsiteY24" fmla="*/ 540392 h 4873526"/>
              <a:gd name="connsiteX25" fmla="*/ 1760280 w 2264421"/>
              <a:gd name="connsiteY25" fmla="*/ 688885 h 4873526"/>
              <a:gd name="connsiteX26" fmla="*/ 1846249 w 2264421"/>
              <a:gd name="connsiteY26" fmla="*/ 563839 h 4873526"/>
              <a:gd name="connsiteX27" fmla="*/ 1862462 w 2264421"/>
              <a:gd name="connsiteY27" fmla="*/ 666970 h 4873526"/>
              <a:gd name="connsiteX28" fmla="*/ 1928311 w 2264421"/>
              <a:gd name="connsiteY28" fmla="*/ 813931 h 4873526"/>
              <a:gd name="connsiteX29" fmla="*/ 1889234 w 2264421"/>
              <a:gd name="connsiteY29" fmla="*/ 923346 h 4873526"/>
              <a:gd name="connsiteX30" fmla="*/ 1889234 w 2264421"/>
              <a:gd name="connsiteY30" fmla="*/ 1146085 h 4873526"/>
              <a:gd name="connsiteX31" fmla="*/ 1916588 w 2264421"/>
              <a:gd name="connsiteY31" fmla="*/ 966331 h 4873526"/>
              <a:gd name="connsiteX32" fmla="*/ 2026003 w 2264421"/>
              <a:gd name="connsiteY32" fmla="*/ 919439 h 4873526"/>
              <a:gd name="connsiteX33" fmla="*/ 2022096 w 2264421"/>
              <a:gd name="connsiteY33" fmla="*/ 1021039 h 4873526"/>
              <a:gd name="connsiteX34" fmla="*/ 2119788 w 2264421"/>
              <a:gd name="connsiteY34" fmla="*/ 907715 h 4873526"/>
              <a:gd name="connsiteX35" fmla="*/ 2131511 w 2264421"/>
              <a:gd name="connsiteY35" fmla="*/ 1001500 h 4873526"/>
              <a:gd name="connsiteX36" fmla="*/ 2174496 w 2264421"/>
              <a:gd name="connsiteY36" fmla="*/ 1067931 h 4873526"/>
              <a:gd name="connsiteX37" fmla="*/ 2123696 w 2264421"/>
              <a:gd name="connsiteY37" fmla="*/ 1107008 h 4873526"/>
              <a:gd name="connsiteX38" fmla="*/ 2115880 w 2264421"/>
              <a:gd name="connsiteY38" fmla="*/ 1443069 h 4873526"/>
              <a:gd name="connsiteX39" fmla="*/ 2182310 w 2264421"/>
              <a:gd name="connsiteY39" fmla="*/ 1329746 h 4873526"/>
              <a:gd name="connsiteX40" fmla="*/ 2201848 w 2264421"/>
              <a:gd name="connsiteY40" fmla="*/ 1607192 h 4873526"/>
              <a:gd name="connsiteX41" fmla="*/ 2264371 w 2264421"/>
              <a:gd name="connsiteY41" fmla="*/ 1657992 h 4873526"/>
              <a:gd name="connsiteX42" fmla="*/ 2240925 w 2264421"/>
              <a:gd name="connsiteY42" fmla="*/ 2318392 h 4873526"/>
              <a:gd name="connsiteX43" fmla="*/ 2115879 w 2264421"/>
              <a:gd name="connsiteY43" fmla="*/ 2627100 h 4873526"/>
              <a:gd name="connsiteX44" fmla="*/ 2068988 w 2264421"/>
              <a:gd name="connsiteY44" fmla="*/ 3037408 h 4873526"/>
              <a:gd name="connsiteX45" fmla="*/ 2049449 w 2264421"/>
              <a:gd name="connsiteY45" fmla="*/ 3475069 h 4873526"/>
              <a:gd name="connsiteX46" fmla="*/ 2014280 w 2264421"/>
              <a:gd name="connsiteY46" fmla="*/ 3564946 h 4873526"/>
              <a:gd name="connsiteX47" fmla="*/ 2057266 w 2264421"/>
              <a:gd name="connsiteY47" fmla="*/ 3650915 h 4873526"/>
              <a:gd name="connsiteX48" fmla="*/ 2022097 w 2264421"/>
              <a:gd name="connsiteY48" fmla="*/ 3740792 h 4873526"/>
              <a:gd name="connsiteX49" fmla="*/ 2022097 w 2264421"/>
              <a:gd name="connsiteY49" fmla="*/ 4037777 h 4873526"/>
              <a:gd name="connsiteX50" fmla="*/ 1959573 w 2264421"/>
              <a:gd name="connsiteY50" fmla="*/ 3740792 h 4873526"/>
              <a:gd name="connsiteX51" fmla="*/ 1873604 w 2264421"/>
              <a:gd name="connsiteY51" fmla="*/ 3803315 h 4873526"/>
              <a:gd name="connsiteX52" fmla="*/ 1869697 w 2264421"/>
              <a:gd name="connsiteY52" fmla="*/ 4229254 h 4873526"/>
              <a:gd name="connsiteX53" fmla="*/ 1818898 w 2264421"/>
              <a:gd name="connsiteY53" fmla="*/ 4115931 h 4873526"/>
              <a:gd name="connsiteX54" fmla="*/ 1818898 w 2264421"/>
              <a:gd name="connsiteY54" fmla="*/ 4455900 h 4873526"/>
              <a:gd name="connsiteX55" fmla="*/ 1752468 w 2264421"/>
              <a:gd name="connsiteY55" fmla="*/ 4006516 h 4873526"/>
              <a:gd name="connsiteX56" fmla="*/ 1607883 w 2264421"/>
              <a:gd name="connsiteY56" fmla="*/ 3412547 h 4873526"/>
              <a:gd name="connsiteX57" fmla="*/ 1768099 w 2264421"/>
              <a:gd name="connsiteY57" fmla="*/ 4811500 h 4873526"/>
              <a:gd name="connsiteX58" fmla="*/ 1420315 w 2264421"/>
              <a:gd name="connsiteY58" fmla="*/ 3662639 h 4873526"/>
              <a:gd name="connsiteX59" fmla="*/ 1412500 w 2264421"/>
              <a:gd name="connsiteY59" fmla="*/ 4409008 h 4873526"/>
              <a:gd name="connsiteX60" fmla="*/ 1342161 w 2264421"/>
              <a:gd name="connsiteY60" fmla="*/ 4158915 h 4873526"/>
              <a:gd name="connsiteX61" fmla="*/ 1342160 w 2264421"/>
              <a:gd name="connsiteY61" fmla="*/ 4573131 h 4873526"/>
              <a:gd name="connsiteX62" fmla="*/ 1181946 w 2264421"/>
              <a:gd name="connsiteY62" fmla="*/ 4276146 h 4873526"/>
              <a:gd name="connsiteX63" fmla="*/ 1045176 w 2264421"/>
              <a:gd name="connsiteY63" fmla="*/ 3967439 h 4873526"/>
              <a:gd name="connsiteX64" fmla="*/ 982653 w 2264421"/>
              <a:gd name="connsiteY64" fmla="*/ 4014331 h 4873526"/>
              <a:gd name="connsiteX65" fmla="*/ 978746 w 2264421"/>
              <a:gd name="connsiteY65" fmla="*/ 4112022 h 4873526"/>
              <a:gd name="connsiteX66" fmla="*/ 897548 w 2264421"/>
              <a:gd name="connsiteY66" fmla="*/ 4098168 h 4873526"/>
              <a:gd name="connsiteX67" fmla="*/ 836293 w 2264421"/>
              <a:gd name="connsiteY67" fmla="*/ 3944094 h 4873526"/>
              <a:gd name="connsiteX68" fmla="*/ 770978 w 2264421"/>
              <a:gd name="connsiteY68" fmla="*/ 4330042 h 4873526"/>
              <a:gd name="connsiteX69" fmla="*/ 687851 w 2264421"/>
              <a:gd name="connsiteY69" fmla="*/ 3997534 h 4873526"/>
              <a:gd name="connsiteX70" fmla="*/ 616599 w 2264421"/>
              <a:gd name="connsiteY70" fmla="*/ 4377544 h 4873526"/>
              <a:gd name="connsiteX71" fmla="*/ 449113 w 2264421"/>
              <a:gd name="connsiteY71" fmla="*/ 4267544 h 4873526"/>
              <a:gd name="connsiteX72" fmla="*/ 271836 w 2264421"/>
              <a:gd name="connsiteY72" fmla="*/ 2809875 h 4873526"/>
              <a:gd name="connsiteX73" fmla="*/ 296738 w 2264421"/>
              <a:gd name="connsiteY73" fmla="*/ 4002049 h 4873526"/>
              <a:gd name="connsiteX74" fmla="*/ 199413 w 2264421"/>
              <a:gd name="connsiteY74" fmla="*/ 2642951 h 4873526"/>
              <a:gd name="connsiteX75" fmla="*/ 141200 w 2264421"/>
              <a:gd name="connsiteY75" fmla="*/ 2935191 h 4873526"/>
              <a:gd name="connsiteX76" fmla="*/ 77048 w 2264421"/>
              <a:gd name="connsiteY76" fmla="*/ 2595450 h 4873526"/>
              <a:gd name="connsiteX77" fmla="*/ 21288 w 2264421"/>
              <a:gd name="connsiteY77" fmla="*/ 2802642 h 4873526"/>
              <a:gd name="connsiteX78" fmla="*/ 52521 w 2264421"/>
              <a:gd name="connsiteY78" fmla="*/ 2044043 h 4873526"/>
              <a:gd name="connsiteX79" fmla="*/ 117443 w 2264421"/>
              <a:gd name="connsiteY79"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552803 w 2264421"/>
              <a:gd name="connsiteY6" fmla="*/ 298114 h 4873526"/>
              <a:gd name="connsiteX7" fmla="*/ 638772 w 2264421"/>
              <a:gd name="connsiteY7" fmla="*/ 278576 h 4873526"/>
              <a:gd name="connsiteX8" fmla="*/ 637087 w 2264421"/>
              <a:gd name="connsiteY8" fmla="*/ 534109 h 4873526"/>
              <a:gd name="connsiteX9" fmla="*/ 716926 w 2264421"/>
              <a:gd name="connsiteY9" fmla="*/ 286391 h 4873526"/>
              <a:gd name="connsiteX10" fmla="*/ 771634 w 2264421"/>
              <a:gd name="connsiteY10" fmla="*/ 352822 h 4873526"/>
              <a:gd name="connsiteX11" fmla="*/ 822434 w 2264421"/>
              <a:gd name="connsiteY11" fmla="*/ 219961 h 4873526"/>
              <a:gd name="connsiteX12" fmla="*/ 884957 w 2264421"/>
              <a:gd name="connsiteY12" fmla="*/ 286391 h 4873526"/>
              <a:gd name="connsiteX13" fmla="*/ 1049080 w 2264421"/>
              <a:gd name="connsiteY13" fmla="*/ 1130 h 4873526"/>
              <a:gd name="connsiteX14" fmla="*/ 1008708 w 2264421"/>
              <a:gd name="connsiteY14" fmla="*/ 330750 h 4873526"/>
              <a:gd name="connsiteX15" fmla="*/ 1068619 w 2264421"/>
              <a:gd name="connsiteY15" fmla="*/ 356730 h 4873526"/>
              <a:gd name="connsiteX16" fmla="*/ 1080342 w 2264421"/>
              <a:gd name="connsiteY16" fmla="*/ 552114 h 4873526"/>
              <a:gd name="connsiteX17" fmla="*/ 1181942 w 2264421"/>
              <a:gd name="connsiteY17" fmla="*/ 524761 h 4873526"/>
              <a:gd name="connsiteX18" fmla="*/ 1256188 w 2264421"/>
              <a:gd name="connsiteY18" fmla="*/ 665438 h 4873526"/>
              <a:gd name="connsiteX19" fmla="*/ 1279634 w 2264421"/>
              <a:gd name="connsiteY19" fmla="*/ 563838 h 4873526"/>
              <a:gd name="connsiteX20" fmla="*/ 1326526 w 2264421"/>
              <a:gd name="connsiteY20" fmla="*/ 673254 h 4873526"/>
              <a:gd name="connsiteX21" fmla="*/ 1432034 w 2264421"/>
              <a:gd name="connsiteY21" fmla="*/ 540392 h 4873526"/>
              <a:gd name="connsiteX22" fmla="*/ 1451572 w 2264421"/>
              <a:gd name="connsiteY22" fmla="*/ 391900 h 4873526"/>
              <a:gd name="connsiteX23" fmla="*/ 1557080 w 2264421"/>
              <a:gd name="connsiteY23" fmla="*/ 509131 h 4873526"/>
              <a:gd name="connsiteX24" fmla="*/ 1622604 w 2264421"/>
              <a:gd name="connsiteY24" fmla="*/ 506755 h 4873526"/>
              <a:gd name="connsiteX25" fmla="*/ 1740742 w 2264421"/>
              <a:gd name="connsiteY25" fmla="*/ 540392 h 4873526"/>
              <a:gd name="connsiteX26" fmla="*/ 1760280 w 2264421"/>
              <a:gd name="connsiteY26" fmla="*/ 688885 h 4873526"/>
              <a:gd name="connsiteX27" fmla="*/ 1846249 w 2264421"/>
              <a:gd name="connsiteY27" fmla="*/ 563839 h 4873526"/>
              <a:gd name="connsiteX28" fmla="*/ 1862462 w 2264421"/>
              <a:gd name="connsiteY28" fmla="*/ 666970 h 4873526"/>
              <a:gd name="connsiteX29" fmla="*/ 1928311 w 2264421"/>
              <a:gd name="connsiteY29" fmla="*/ 813931 h 4873526"/>
              <a:gd name="connsiteX30" fmla="*/ 1889234 w 2264421"/>
              <a:gd name="connsiteY30" fmla="*/ 923346 h 4873526"/>
              <a:gd name="connsiteX31" fmla="*/ 1889234 w 2264421"/>
              <a:gd name="connsiteY31" fmla="*/ 1146085 h 4873526"/>
              <a:gd name="connsiteX32" fmla="*/ 1916588 w 2264421"/>
              <a:gd name="connsiteY32" fmla="*/ 966331 h 4873526"/>
              <a:gd name="connsiteX33" fmla="*/ 2026003 w 2264421"/>
              <a:gd name="connsiteY33" fmla="*/ 919439 h 4873526"/>
              <a:gd name="connsiteX34" fmla="*/ 2022096 w 2264421"/>
              <a:gd name="connsiteY34" fmla="*/ 1021039 h 4873526"/>
              <a:gd name="connsiteX35" fmla="*/ 2119788 w 2264421"/>
              <a:gd name="connsiteY35" fmla="*/ 907715 h 4873526"/>
              <a:gd name="connsiteX36" fmla="*/ 2131511 w 2264421"/>
              <a:gd name="connsiteY36" fmla="*/ 1001500 h 4873526"/>
              <a:gd name="connsiteX37" fmla="*/ 2174496 w 2264421"/>
              <a:gd name="connsiteY37" fmla="*/ 1067931 h 4873526"/>
              <a:gd name="connsiteX38" fmla="*/ 2123696 w 2264421"/>
              <a:gd name="connsiteY38" fmla="*/ 1107008 h 4873526"/>
              <a:gd name="connsiteX39" fmla="*/ 2115880 w 2264421"/>
              <a:gd name="connsiteY39" fmla="*/ 1443069 h 4873526"/>
              <a:gd name="connsiteX40" fmla="*/ 2182310 w 2264421"/>
              <a:gd name="connsiteY40" fmla="*/ 1329746 h 4873526"/>
              <a:gd name="connsiteX41" fmla="*/ 2201848 w 2264421"/>
              <a:gd name="connsiteY41" fmla="*/ 1607192 h 4873526"/>
              <a:gd name="connsiteX42" fmla="*/ 2264371 w 2264421"/>
              <a:gd name="connsiteY42" fmla="*/ 1657992 h 4873526"/>
              <a:gd name="connsiteX43" fmla="*/ 2240925 w 2264421"/>
              <a:gd name="connsiteY43" fmla="*/ 2318392 h 4873526"/>
              <a:gd name="connsiteX44" fmla="*/ 2115879 w 2264421"/>
              <a:gd name="connsiteY44" fmla="*/ 2627100 h 4873526"/>
              <a:gd name="connsiteX45" fmla="*/ 2068988 w 2264421"/>
              <a:gd name="connsiteY45" fmla="*/ 3037408 h 4873526"/>
              <a:gd name="connsiteX46" fmla="*/ 2049449 w 2264421"/>
              <a:gd name="connsiteY46" fmla="*/ 3475069 h 4873526"/>
              <a:gd name="connsiteX47" fmla="*/ 2014280 w 2264421"/>
              <a:gd name="connsiteY47" fmla="*/ 3564946 h 4873526"/>
              <a:gd name="connsiteX48" fmla="*/ 2057266 w 2264421"/>
              <a:gd name="connsiteY48" fmla="*/ 3650915 h 4873526"/>
              <a:gd name="connsiteX49" fmla="*/ 2022097 w 2264421"/>
              <a:gd name="connsiteY49" fmla="*/ 3740792 h 4873526"/>
              <a:gd name="connsiteX50" fmla="*/ 2022097 w 2264421"/>
              <a:gd name="connsiteY50" fmla="*/ 4037777 h 4873526"/>
              <a:gd name="connsiteX51" fmla="*/ 1959573 w 2264421"/>
              <a:gd name="connsiteY51" fmla="*/ 3740792 h 4873526"/>
              <a:gd name="connsiteX52" fmla="*/ 1873604 w 2264421"/>
              <a:gd name="connsiteY52" fmla="*/ 3803315 h 4873526"/>
              <a:gd name="connsiteX53" fmla="*/ 1869697 w 2264421"/>
              <a:gd name="connsiteY53" fmla="*/ 4229254 h 4873526"/>
              <a:gd name="connsiteX54" fmla="*/ 1818898 w 2264421"/>
              <a:gd name="connsiteY54" fmla="*/ 4115931 h 4873526"/>
              <a:gd name="connsiteX55" fmla="*/ 1818898 w 2264421"/>
              <a:gd name="connsiteY55" fmla="*/ 4455900 h 4873526"/>
              <a:gd name="connsiteX56" fmla="*/ 1752468 w 2264421"/>
              <a:gd name="connsiteY56" fmla="*/ 4006516 h 4873526"/>
              <a:gd name="connsiteX57" fmla="*/ 1607883 w 2264421"/>
              <a:gd name="connsiteY57" fmla="*/ 3412547 h 4873526"/>
              <a:gd name="connsiteX58" fmla="*/ 1768099 w 2264421"/>
              <a:gd name="connsiteY58" fmla="*/ 4811500 h 4873526"/>
              <a:gd name="connsiteX59" fmla="*/ 1420315 w 2264421"/>
              <a:gd name="connsiteY59" fmla="*/ 3662639 h 4873526"/>
              <a:gd name="connsiteX60" fmla="*/ 1412500 w 2264421"/>
              <a:gd name="connsiteY60" fmla="*/ 4409008 h 4873526"/>
              <a:gd name="connsiteX61" fmla="*/ 1342161 w 2264421"/>
              <a:gd name="connsiteY61" fmla="*/ 4158915 h 4873526"/>
              <a:gd name="connsiteX62" fmla="*/ 1342160 w 2264421"/>
              <a:gd name="connsiteY62" fmla="*/ 4573131 h 4873526"/>
              <a:gd name="connsiteX63" fmla="*/ 1181946 w 2264421"/>
              <a:gd name="connsiteY63" fmla="*/ 4276146 h 4873526"/>
              <a:gd name="connsiteX64" fmla="*/ 1045176 w 2264421"/>
              <a:gd name="connsiteY64" fmla="*/ 3967439 h 4873526"/>
              <a:gd name="connsiteX65" fmla="*/ 982653 w 2264421"/>
              <a:gd name="connsiteY65" fmla="*/ 4014331 h 4873526"/>
              <a:gd name="connsiteX66" fmla="*/ 978746 w 2264421"/>
              <a:gd name="connsiteY66" fmla="*/ 4112022 h 4873526"/>
              <a:gd name="connsiteX67" fmla="*/ 897548 w 2264421"/>
              <a:gd name="connsiteY67" fmla="*/ 4098168 h 4873526"/>
              <a:gd name="connsiteX68" fmla="*/ 836293 w 2264421"/>
              <a:gd name="connsiteY68" fmla="*/ 3944094 h 4873526"/>
              <a:gd name="connsiteX69" fmla="*/ 770978 w 2264421"/>
              <a:gd name="connsiteY69" fmla="*/ 4330042 h 4873526"/>
              <a:gd name="connsiteX70" fmla="*/ 687851 w 2264421"/>
              <a:gd name="connsiteY70" fmla="*/ 3997534 h 4873526"/>
              <a:gd name="connsiteX71" fmla="*/ 616599 w 2264421"/>
              <a:gd name="connsiteY71" fmla="*/ 4377544 h 4873526"/>
              <a:gd name="connsiteX72" fmla="*/ 449113 w 2264421"/>
              <a:gd name="connsiteY72" fmla="*/ 4267544 h 4873526"/>
              <a:gd name="connsiteX73" fmla="*/ 271836 w 2264421"/>
              <a:gd name="connsiteY73" fmla="*/ 2809875 h 4873526"/>
              <a:gd name="connsiteX74" fmla="*/ 296738 w 2264421"/>
              <a:gd name="connsiteY74" fmla="*/ 4002049 h 4873526"/>
              <a:gd name="connsiteX75" fmla="*/ 199413 w 2264421"/>
              <a:gd name="connsiteY75" fmla="*/ 2642951 h 4873526"/>
              <a:gd name="connsiteX76" fmla="*/ 141200 w 2264421"/>
              <a:gd name="connsiteY76" fmla="*/ 2935191 h 4873526"/>
              <a:gd name="connsiteX77" fmla="*/ 77048 w 2264421"/>
              <a:gd name="connsiteY77" fmla="*/ 2595450 h 4873526"/>
              <a:gd name="connsiteX78" fmla="*/ 21288 w 2264421"/>
              <a:gd name="connsiteY78" fmla="*/ 2802642 h 4873526"/>
              <a:gd name="connsiteX79" fmla="*/ 52521 w 2264421"/>
              <a:gd name="connsiteY79" fmla="*/ 2044043 h 4873526"/>
              <a:gd name="connsiteX80" fmla="*/ 117443 w 2264421"/>
              <a:gd name="connsiteY80"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552803 w 2264421"/>
              <a:gd name="connsiteY7" fmla="*/ 298114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494188 w 2264421"/>
              <a:gd name="connsiteY7" fmla="*/ 286391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494188 w 2264421"/>
              <a:gd name="connsiteY7" fmla="*/ 286391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376957 w 2264421"/>
              <a:gd name="connsiteY6" fmla="*/ 282484 h 4873526"/>
              <a:gd name="connsiteX7" fmla="*/ 443388 w 2264421"/>
              <a:gd name="connsiteY7" fmla="*/ 387991 h 4873526"/>
              <a:gd name="connsiteX8" fmla="*/ 494188 w 2264421"/>
              <a:gd name="connsiteY8" fmla="*/ 286391 h 4873526"/>
              <a:gd name="connsiteX9" fmla="*/ 638772 w 2264421"/>
              <a:gd name="connsiteY9" fmla="*/ 278576 h 4873526"/>
              <a:gd name="connsiteX10" fmla="*/ 637087 w 2264421"/>
              <a:gd name="connsiteY10" fmla="*/ 534109 h 4873526"/>
              <a:gd name="connsiteX11" fmla="*/ 716926 w 2264421"/>
              <a:gd name="connsiteY11" fmla="*/ 286391 h 4873526"/>
              <a:gd name="connsiteX12" fmla="*/ 771634 w 2264421"/>
              <a:gd name="connsiteY12" fmla="*/ 352822 h 4873526"/>
              <a:gd name="connsiteX13" fmla="*/ 822434 w 2264421"/>
              <a:gd name="connsiteY13" fmla="*/ 219961 h 4873526"/>
              <a:gd name="connsiteX14" fmla="*/ 884957 w 2264421"/>
              <a:gd name="connsiteY14" fmla="*/ 286391 h 4873526"/>
              <a:gd name="connsiteX15" fmla="*/ 1049080 w 2264421"/>
              <a:gd name="connsiteY15" fmla="*/ 1130 h 4873526"/>
              <a:gd name="connsiteX16" fmla="*/ 1008708 w 2264421"/>
              <a:gd name="connsiteY16" fmla="*/ 330750 h 4873526"/>
              <a:gd name="connsiteX17" fmla="*/ 1068619 w 2264421"/>
              <a:gd name="connsiteY17" fmla="*/ 356730 h 4873526"/>
              <a:gd name="connsiteX18" fmla="*/ 1080342 w 2264421"/>
              <a:gd name="connsiteY18" fmla="*/ 552114 h 4873526"/>
              <a:gd name="connsiteX19" fmla="*/ 1181942 w 2264421"/>
              <a:gd name="connsiteY19" fmla="*/ 524761 h 4873526"/>
              <a:gd name="connsiteX20" fmla="*/ 1256188 w 2264421"/>
              <a:gd name="connsiteY20" fmla="*/ 665438 h 4873526"/>
              <a:gd name="connsiteX21" fmla="*/ 1279634 w 2264421"/>
              <a:gd name="connsiteY21" fmla="*/ 563838 h 4873526"/>
              <a:gd name="connsiteX22" fmla="*/ 1326526 w 2264421"/>
              <a:gd name="connsiteY22" fmla="*/ 673254 h 4873526"/>
              <a:gd name="connsiteX23" fmla="*/ 1432034 w 2264421"/>
              <a:gd name="connsiteY23" fmla="*/ 540392 h 4873526"/>
              <a:gd name="connsiteX24" fmla="*/ 1451572 w 2264421"/>
              <a:gd name="connsiteY24" fmla="*/ 391900 h 4873526"/>
              <a:gd name="connsiteX25" fmla="*/ 1557080 w 2264421"/>
              <a:gd name="connsiteY25" fmla="*/ 509131 h 4873526"/>
              <a:gd name="connsiteX26" fmla="*/ 1622604 w 2264421"/>
              <a:gd name="connsiteY26" fmla="*/ 506755 h 4873526"/>
              <a:gd name="connsiteX27" fmla="*/ 1740742 w 2264421"/>
              <a:gd name="connsiteY27" fmla="*/ 540392 h 4873526"/>
              <a:gd name="connsiteX28" fmla="*/ 1760280 w 2264421"/>
              <a:gd name="connsiteY28" fmla="*/ 688885 h 4873526"/>
              <a:gd name="connsiteX29" fmla="*/ 1846249 w 2264421"/>
              <a:gd name="connsiteY29" fmla="*/ 563839 h 4873526"/>
              <a:gd name="connsiteX30" fmla="*/ 1862462 w 2264421"/>
              <a:gd name="connsiteY30" fmla="*/ 666970 h 4873526"/>
              <a:gd name="connsiteX31" fmla="*/ 1928311 w 2264421"/>
              <a:gd name="connsiteY31" fmla="*/ 813931 h 4873526"/>
              <a:gd name="connsiteX32" fmla="*/ 1889234 w 2264421"/>
              <a:gd name="connsiteY32" fmla="*/ 923346 h 4873526"/>
              <a:gd name="connsiteX33" fmla="*/ 1889234 w 2264421"/>
              <a:gd name="connsiteY33" fmla="*/ 1146085 h 4873526"/>
              <a:gd name="connsiteX34" fmla="*/ 1916588 w 2264421"/>
              <a:gd name="connsiteY34" fmla="*/ 966331 h 4873526"/>
              <a:gd name="connsiteX35" fmla="*/ 2026003 w 2264421"/>
              <a:gd name="connsiteY35" fmla="*/ 919439 h 4873526"/>
              <a:gd name="connsiteX36" fmla="*/ 2022096 w 2264421"/>
              <a:gd name="connsiteY36" fmla="*/ 1021039 h 4873526"/>
              <a:gd name="connsiteX37" fmla="*/ 2119788 w 2264421"/>
              <a:gd name="connsiteY37" fmla="*/ 907715 h 4873526"/>
              <a:gd name="connsiteX38" fmla="*/ 2131511 w 2264421"/>
              <a:gd name="connsiteY38" fmla="*/ 1001500 h 4873526"/>
              <a:gd name="connsiteX39" fmla="*/ 2174496 w 2264421"/>
              <a:gd name="connsiteY39" fmla="*/ 1067931 h 4873526"/>
              <a:gd name="connsiteX40" fmla="*/ 2123696 w 2264421"/>
              <a:gd name="connsiteY40" fmla="*/ 1107008 h 4873526"/>
              <a:gd name="connsiteX41" fmla="*/ 2115880 w 2264421"/>
              <a:gd name="connsiteY41" fmla="*/ 1443069 h 4873526"/>
              <a:gd name="connsiteX42" fmla="*/ 2182310 w 2264421"/>
              <a:gd name="connsiteY42" fmla="*/ 1329746 h 4873526"/>
              <a:gd name="connsiteX43" fmla="*/ 2201848 w 2264421"/>
              <a:gd name="connsiteY43" fmla="*/ 1607192 h 4873526"/>
              <a:gd name="connsiteX44" fmla="*/ 2264371 w 2264421"/>
              <a:gd name="connsiteY44" fmla="*/ 1657992 h 4873526"/>
              <a:gd name="connsiteX45" fmla="*/ 2240925 w 2264421"/>
              <a:gd name="connsiteY45" fmla="*/ 2318392 h 4873526"/>
              <a:gd name="connsiteX46" fmla="*/ 2115879 w 2264421"/>
              <a:gd name="connsiteY46" fmla="*/ 2627100 h 4873526"/>
              <a:gd name="connsiteX47" fmla="*/ 2068988 w 2264421"/>
              <a:gd name="connsiteY47" fmla="*/ 3037408 h 4873526"/>
              <a:gd name="connsiteX48" fmla="*/ 2049449 w 2264421"/>
              <a:gd name="connsiteY48" fmla="*/ 3475069 h 4873526"/>
              <a:gd name="connsiteX49" fmla="*/ 2014280 w 2264421"/>
              <a:gd name="connsiteY49" fmla="*/ 3564946 h 4873526"/>
              <a:gd name="connsiteX50" fmla="*/ 2057266 w 2264421"/>
              <a:gd name="connsiteY50" fmla="*/ 3650915 h 4873526"/>
              <a:gd name="connsiteX51" fmla="*/ 2022097 w 2264421"/>
              <a:gd name="connsiteY51" fmla="*/ 3740792 h 4873526"/>
              <a:gd name="connsiteX52" fmla="*/ 2022097 w 2264421"/>
              <a:gd name="connsiteY52" fmla="*/ 4037777 h 4873526"/>
              <a:gd name="connsiteX53" fmla="*/ 1959573 w 2264421"/>
              <a:gd name="connsiteY53" fmla="*/ 3740792 h 4873526"/>
              <a:gd name="connsiteX54" fmla="*/ 1873604 w 2264421"/>
              <a:gd name="connsiteY54" fmla="*/ 3803315 h 4873526"/>
              <a:gd name="connsiteX55" fmla="*/ 1869697 w 2264421"/>
              <a:gd name="connsiteY55" fmla="*/ 4229254 h 4873526"/>
              <a:gd name="connsiteX56" fmla="*/ 1818898 w 2264421"/>
              <a:gd name="connsiteY56" fmla="*/ 4115931 h 4873526"/>
              <a:gd name="connsiteX57" fmla="*/ 1818898 w 2264421"/>
              <a:gd name="connsiteY57" fmla="*/ 4455900 h 4873526"/>
              <a:gd name="connsiteX58" fmla="*/ 1752468 w 2264421"/>
              <a:gd name="connsiteY58" fmla="*/ 4006516 h 4873526"/>
              <a:gd name="connsiteX59" fmla="*/ 1607883 w 2264421"/>
              <a:gd name="connsiteY59" fmla="*/ 3412547 h 4873526"/>
              <a:gd name="connsiteX60" fmla="*/ 1768099 w 2264421"/>
              <a:gd name="connsiteY60" fmla="*/ 4811500 h 4873526"/>
              <a:gd name="connsiteX61" fmla="*/ 1420315 w 2264421"/>
              <a:gd name="connsiteY61" fmla="*/ 3662639 h 4873526"/>
              <a:gd name="connsiteX62" fmla="*/ 1412500 w 2264421"/>
              <a:gd name="connsiteY62" fmla="*/ 4409008 h 4873526"/>
              <a:gd name="connsiteX63" fmla="*/ 1342161 w 2264421"/>
              <a:gd name="connsiteY63" fmla="*/ 4158915 h 4873526"/>
              <a:gd name="connsiteX64" fmla="*/ 1342160 w 2264421"/>
              <a:gd name="connsiteY64" fmla="*/ 4573131 h 4873526"/>
              <a:gd name="connsiteX65" fmla="*/ 1181946 w 2264421"/>
              <a:gd name="connsiteY65" fmla="*/ 4276146 h 4873526"/>
              <a:gd name="connsiteX66" fmla="*/ 1045176 w 2264421"/>
              <a:gd name="connsiteY66" fmla="*/ 3967439 h 4873526"/>
              <a:gd name="connsiteX67" fmla="*/ 982653 w 2264421"/>
              <a:gd name="connsiteY67" fmla="*/ 4014331 h 4873526"/>
              <a:gd name="connsiteX68" fmla="*/ 978746 w 2264421"/>
              <a:gd name="connsiteY68" fmla="*/ 4112022 h 4873526"/>
              <a:gd name="connsiteX69" fmla="*/ 897548 w 2264421"/>
              <a:gd name="connsiteY69" fmla="*/ 4098168 h 4873526"/>
              <a:gd name="connsiteX70" fmla="*/ 836293 w 2264421"/>
              <a:gd name="connsiteY70" fmla="*/ 3944094 h 4873526"/>
              <a:gd name="connsiteX71" fmla="*/ 770978 w 2264421"/>
              <a:gd name="connsiteY71" fmla="*/ 4330042 h 4873526"/>
              <a:gd name="connsiteX72" fmla="*/ 687851 w 2264421"/>
              <a:gd name="connsiteY72" fmla="*/ 3997534 h 4873526"/>
              <a:gd name="connsiteX73" fmla="*/ 616599 w 2264421"/>
              <a:gd name="connsiteY73" fmla="*/ 4377544 h 4873526"/>
              <a:gd name="connsiteX74" fmla="*/ 449113 w 2264421"/>
              <a:gd name="connsiteY74" fmla="*/ 4267544 h 4873526"/>
              <a:gd name="connsiteX75" fmla="*/ 271836 w 2264421"/>
              <a:gd name="connsiteY75" fmla="*/ 2809875 h 4873526"/>
              <a:gd name="connsiteX76" fmla="*/ 296738 w 2264421"/>
              <a:gd name="connsiteY76" fmla="*/ 4002049 h 4873526"/>
              <a:gd name="connsiteX77" fmla="*/ 199413 w 2264421"/>
              <a:gd name="connsiteY77" fmla="*/ 2642951 h 4873526"/>
              <a:gd name="connsiteX78" fmla="*/ 141200 w 2264421"/>
              <a:gd name="connsiteY78" fmla="*/ 2935191 h 4873526"/>
              <a:gd name="connsiteX79" fmla="*/ 77048 w 2264421"/>
              <a:gd name="connsiteY79" fmla="*/ 2595450 h 4873526"/>
              <a:gd name="connsiteX80" fmla="*/ 21288 w 2264421"/>
              <a:gd name="connsiteY80" fmla="*/ 2802642 h 4873526"/>
              <a:gd name="connsiteX81" fmla="*/ 52521 w 2264421"/>
              <a:gd name="connsiteY81" fmla="*/ 2044043 h 4873526"/>
              <a:gd name="connsiteX82" fmla="*/ 117443 w 2264421"/>
              <a:gd name="connsiteY82"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275357 w 2264421"/>
              <a:gd name="connsiteY6" fmla="*/ 266853 h 4873526"/>
              <a:gd name="connsiteX7" fmla="*/ 376957 w 2264421"/>
              <a:gd name="connsiteY7" fmla="*/ 282484 h 4873526"/>
              <a:gd name="connsiteX8" fmla="*/ 443388 w 2264421"/>
              <a:gd name="connsiteY8" fmla="*/ 387991 h 4873526"/>
              <a:gd name="connsiteX9" fmla="*/ 494188 w 2264421"/>
              <a:gd name="connsiteY9" fmla="*/ 286391 h 4873526"/>
              <a:gd name="connsiteX10" fmla="*/ 638772 w 2264421"/>
              <a:gd name="connsiteY10" fmla="*/ 278576 h 4873526"/>
              <a:gd name="connsiteX11" fmla="*/ 637087 w 2264421"/>
              <a:gd name="connsiteY11" fmla="*/ 534109 h 4873526"/>
              <a:gd name="connsiteX12" fmla="*/ 716926 w 2264421"/>
              <a:gd name="connsiteY12" fmla="*/ 286391 h 4873526"/>
              <a:gd name="connsiteX13" fmla="*/ 771634 w 2264421"/>
              <a:gd name="connsiteY13" fmla="*/ 352822 h 4873526"/>
              <a:gd name="connsiteX14" fmla="*/ 822434 w 2264421"/>
              <a:gd name="connsiteY14" fmla="*/ 219961 h 4873526"/>
              <a:gd name="connsiteX15" fmla="*/ 884957 w 2264421"/>
              <a:gd name="connsiteY15" fmla="*/ 286391 h 4873526"/>
              <a:gd name="connsiteX16" fmla="*/ 1049080 w 2264421"/>
              <a:gd name="connsiteY16" fmla="*/ 1130 h 4873526"/>
              <a:gd name="connsiteX17" fmla="*/ 1008708 w 2264421"/>
              <a:gd name="connsiteY17" fmla="*/ 330750 h 4873526"/>
              <a:gd name="connsiteX18" fmla="*/ 1068619 w 2264421"/>
              <a:gd name="connsiteY18" fmla="*/ 356730 h 4873526"/>
              <a:gd name="connsiteX19" fmla="*/ 1080342 w 2264421"/>
              <a:gd name="connsiteY19" fmla="*/ 552114 h 4873526"/>
              <a:gd name="connsiteX20" fmla="*/ 1181942 w 2264421"/>
              <a:gd name="connsiteY20" fmla="*/ 524761 h 4873526"/>
              <a:gd name="connsiteX21" fmla="*/ 1256188 w 2264421"/>
              <a:gd name="connsiteY21" fmla="*/ 665438 h 4873526"/>
              <a:gd name="connsiteX22" fmla="*/ 1279634 w 2264421"/>
              <a:gd name="connsiteY22" fmla="*/ 563838 h 4873526"/>
              <a:gd name="connsiteX23" fmla="*/ 1326526 w 2264421"/>
              <a:gd name="connsiteY23" fmla="*/ 673254 h 4873526"/>
              <a:gd name="connsiteX24" fmla="*/ 1432034 w 2264421"/>
              <a:gd name="connsiteY24" fmla="*/ 540392 h 4873526"/>
              <a:gd name="connsiteX25" fmla="*/ 1451572 w 2264421"/>
              <a:gd name="connsiteY25" fmla="*/ 391900 h 4873526"/>
              <a:gd name="connsiteX26" fmla="*/ 1557080 w 2264421"/>
              <a:gd name="connsiteY26" fmla="*/ 509131 h 4873526"/>
              <a:gd name="connsiteX27" fmla="*/ 1622604 w 2264421"/>
              <a:gd name="connsiteY27" fmla="*/ 506755 h 4873526"/>
              <a:gd name="connsiteX28" fmla="*/ 1740742 w 2264421"/>
              <a:gd name="connsiteY28" fmla="*/ 540392 h 4873526"/>
              <a:gd name="connsiteX29" fmla="*/ 1760280 w 2264421"/>
              <a:gd name="connsiteY29" fmla="*/ 688885 h 4873526"/>
              <a:gd name="connsiteX30" fmla="*/ 1846249 w 2264421"/>
              <a:gd name="connsiteY30" fmla="*/ 563839 h 4873526"/>
              <a:gd name="connsiteX31" fmla="*/ 1862462 w 2264421"/>
              <a:gd name="connsiteY31" fmla="*/ 666970 h 4873526"/>
              <a:gd name="connsiteX32" fmla="*/ 1928311 w 2264421"/>
              <a:gd name="connsiteY32" fmla="*/ 813931 h 4873526"/>
              <a:gd name="connsiteX33" fmla="*/ 1889234 w 2264421"/>
              <a:gd name="connsiteY33" fmla="*/ 923346 h 4873526"/>
              <a:gd name="connsiteX34" fmla="*/ 1889234 w 2264421"/>
              <a:gd name="connsiteY34" fmla="*/ 1146085 h 4873526"/>
              <a:gd name="connsiteX35" fmla="*/ 1916588 w 2264421"/>
              <a:gd name="connsiteY35" fmla="*/ 966331 h 4873526"/>
              <a:gd name="connsiteX36" fmla="*/ 2026003 w 2264421"/>
              <a:gd name="connsiteY36" fmla="*/ 919439 h 4873526"/>
              <a:gd name="connsiteX37" fmla="*/ 2022096 w 2264421"/>
              <a:gd name="connsiteY37" fmla="*/ 1021039 h 4873526"/>
              <a:gd name="connsiteX38" fmla="*/ 2119788 w 2264421"/>
              <a:gd name="connsiteY38" fmla="*/ 907715 h 4873526"/>
              <a:gd name="connsiteX39" fmla="*/ 2131511 w 2264421"/>
              <a:gd name="connsiteY39" fmla="*/ 1001500 h 4873526"/>
              <a:gd name="connsiteX40" fmla="*/ 2174496 w 2264421"/>
              <a:gd name="connsiteY40" fmla="*/ 1067931 h 4873526"/>
              <a:gd name="connsiteX41" fmla="*/ 2123696 w 2264421"/>
              <a:gd name="connsiteY41" fmla="*/ 1107008 h 4873526"/>
              <a:gd name="connsiteX42" fmla="*/ 2115880 w 2264421"/>
              <a:gd name="connsiteY42" fmla="*/ 1443069 h 4873526"/>
              <a:gd name="connsiteX43" fmla="*/ 2182310 w 2264421"/>
              <a:gd name="connsiteY43" fmla="*/ 1329746 h 4873526"/>
              <a:gd name="connsiteX44" fmla="*/ 2201848 w 2264421"/>
              <a:gd name="connsiteY44" fmla="*/ 1607192 h 4873526"/>
              <a:gd name="connsiteX45" fmla="*/ 2264371 w 2264421"/>
              <a:gd name="connsiteY45" fmla="*/ 1657992 h 4873526"/>
              <a:gd name="connsiteX46" fmla="*/ 2240925 w 2264421"/>
              <a:gd name="connsiteY46" fmla="*/ 2318392 h 4873526"/>
              <a:gd name="connsiteX47" fmla="*/ 2115879 w 2264421"/>
              <a:gd name="connsiteY47" fmla="*/ 2627100 h 4873526"/>
              <a:gd name="connsiteX48" fmla="*/ 2068988 w 2264421"/>
              <a:gd name="connsiteY48" fmla="*/ 3037408 h 4873526"/>
              <a:gd name="connsiteX49" fmla="*/ 2049449 w 2264421"/>
              <a:gd name="connsiteY49" fmla="*/ 3475069 h 4873526"/>
              <a:gd name="connsiteX50" fmla="*/ 2014280 w 2264421"/>
              <a:gd name="connsiteY50" fmla="*/ 3564946 h 4873526"/>
              <a:gd name="connsiteX51" fmla="*/ 2057266 w 2264421"/>
              <a:gd name="connsiteY51" fmla="*/ 3650915 h 4873526"/>
              <a:gd name="connsiteX52" fmla="*/ 2022097 w 2264421"/>
              <a:gd name="connsiteY52" fmla="*/ 3740792 h 4873526"/>
              <a:gd name="connsiteX53" fmla="*/ 2022097 w 2264421"/>
              <a:gd name="connsiteY53" fmla="*/ 4037777 h 4873526"/>
              <a:gd name="connsiteX54" fmla="*/ 1959573 w 2264421"/>
              <a:gd name="connsiteY54" fmla="*/ 3740792 h 4873526"/>
              <a:gd name="connsiteX55" fmla="*/ 1873604 w 2264421"/>
              <a:gd name="connsiteY55" fmla="*/ 3803315 h 4873526"/>
              <a:gd name="connsiteX56" fmla="*/ 1869697 w 2264421"/>
              <a:gd name="connsiteY56" fmla="*/ 4229254 h 4873526"/>
              <a:gd name="connsiteX57" fmla="*/ 1818898 w 2264421"/>
              <a:gd name="connsiteY57" fmla="*/ 4115931 h 4873526"/>
              <a:gd name="connsiteX58" fmla="*/ 1818898 w 2264421"/>
              <a:gd name="connsiteY58" fmla="*/ 4455900 h 4873526"/>
              <a:gd name="connsiteX59" fmla="*/ 1752468 w 2264421"/>
              <a:gd name="connsiteY59" fmla="*/ 4006516 h 4873526"/>
              <a:gd name="connsiteX60" fmla="*/ 1607883 w 2264421"/>
              <a:gd name="connsiteY60" fmla="*/ 3412547 h 4873526"/>
              <a:gd name="connsiteX61" fmla="*/ 1768099 w 2264421"/>
              <a:gd name="connsiteY61" fmla="*/ 4811500 h 4873526"/>
              <a:gd name="connsiteX62" fmla="*/ 1420315 w 2264421"/>
              <a:gd name="connsiteY62" fmla="*/ 3662639 h 4873526"/>
              <a:gd name="connsiteX63" fmla="*/ 1412500 w 2264421"/>
              <a:gd name="connsiteY63" fmla="*/ 4409008 h 4873526"/>
              <a:gd name="connsiteX64" fmla="*/ 1342161 w 2264421"/>
              <a:gd name="connsiteY64" fmla="*/ 4158915 h 4873526"/>
              <a:gd name="connsiteX65" fmla="*/ 1342160 w 2264421"/>
              <a:gd name="connsiteY65" fmla="*/ 4573131 h 4873526"/>
              <a:gd name="connsiteX66" fmla="*/ 1181946 w 2264421"/>
              <a:gd name="connsiteY66" fmla="*/ 4276146 h 4873526"/>
              <a:gd name="connsiteX67" fmla="*/ 1045176 w 2264421"/>
              <a:gd name="connsiteY67" fmla="*/ 3967439 h 4873526"/>
              <a:gd name="connsiteX68" fmla="*/ 982653 w 2264421"/>
              <a:gd name="connsiteY68" fmla="*/ 4014331 h 4873526"/>
              <a:gd name="connsiteX69" fmla="*/ 978746 w 2264421"/>
              <a:gd name="connsiteY69" fmla="*/ 4112022 h 4873526"/>
              <a:gd name="connsiteX70" fmla="*/ 897548 w 2264421"/>
              <a:gd name="connsiteY70" fmla="*/ 4098168 h 4873526"/>
              <a:gd name="connsiteX71" fmla="*/ 836293 w 2264421"/>
              <a:gd name="connsiteY71" fmla="*/ 3944094 h 4873526"/>
              <a:gd name="connsiteX72" fmla="*/ 770978 w 2264421"/>
              <a:gd name="connsiteY72" fmla="*/ 4330042 h 4873526"/>
              <a:gd name="connsiteX73" fmla="*/ 687851 w 2264421"/>
              <a:gd name="connsiteY73" fmla="*/ 3997534 h 4873526"/>
              <a:gd name="connsiteX74" fmla="*/ 616599 w 2264421"/>
              <a:gd name="connsiteY74" fmla="*/ 4377544 h 4873526"/>
              <a:gd name="connsiteX75" fmla="*/ 449113 w 2264421"/>
              <a:gd name="connsiteY75" fmla="*/ 4267544 h 4873526"/>
              <a:gd name="connsiteX76" fmla="*/ 271836 w 2264421"/>
              <a:gd name="connsiteY76" fmla="*/ 2809875 h 4873526"/>
              <a:gd name="connsiteX77" fmla="*/ 296738 w 2264421"/>
              <a:gd name="connsiteY77" fmla="*/ 4002049 h 4873526"/>
              <a:gd name="connsiteX78" fmla="*/ 199413 w 2264421"/>
              <a:gd name="connsiteY78" fmla="*/ 2642951 h 4873526"/>
              <a:gd name="connsiteX79" fmla="*/ 141200 w 2264421"/>
              <a:gd name="connsiteY79" fmla="*/ 2935191 h 4873526"/>
              <a:gd name="connsiteX80" fmla="*/ 77048 w 2264421"/>
              <a:gd name="connsiteY80" fmla="*/ 2595450 h 4873526"/>
              <a:gd name="connsiteX81" fmla="*/ 21288 w 2264421"/>
              <a:gd name="connsiteY81" fmla="*/ 2802642 h 4873526"/>
              <a:gd name="connsiteX82" fmla="*/ 52521 w 2264421"/>
              <a:gd name="connsiteY82" fmla="*/ 2044043 h 4873526"/>
              <a:gd name="connsiteX83" fmla="*/ 117443 w 2264421"/>
              <a:gd name="connsiteY83"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275357 w 2264421"/>
              <a:gd name="connsiteY6" fmla="*/ 266853 h 4873526"/>
              <a:gd name="connsiteX7" fmla="*/ 376957 w 2264421"/>
              <a:gd name="connsiteY7" fmla="*/ 282484 h 4873526"/>
              <a:gd name="connsiteX8" fmla="*/ 443388 w 2264421"/>
              <a:gd name="connsiteY8" fmla="*/ 387991 h 4873526"/>
              <a:gd name="connsiteX9" fmla="*/ 494188 w 2264421"/>
              <a:gd name="connsiteY9" fmla="*/ 286391 h 4873526"/>
              <a:gd name="connsiteX10" fmla="*/ 638772 w 2264421"/>
              <a:gd name="connsiteY10" fmla="*/ 278576 h 4873526"/>
              <a:gd name="connsiteX11" fmla="*/ 637087 w 2264421"/>
              <a:gd name="connsiteY11" fmla="*/ 534109 h 4873526"/>
              <a:gd name="connsiteX12" fmla="*/ 716926 w 2264421"/>
              <a:gd name="connsiteY12" fmla="*/ 286391 h 4873526"/>
              <a:gd name="connsiteX13" fmla="*/ 771634 w 2264421"/>
              <a:gd name="connsiteY13" fmla="*/ 352822 h 4873526"/>
              <a:gd name="connsiteX14" fmla="*/ 822434 w 2264421"/>
              <a:gd name="connsiteY14" fmla="*/ 219961 h 4873526"/>
              <a:gd name="connsiteX15" fmla="*/ 884957 w 2264421"/>
              <a:gd name="connsiteY15" fmla="*/ 286391 h 4873526"/>
              <a:gd name="connsiteX16" fmla="*/ 1049080 w 2264421"/>
              <a:gd name="connsiteY16" fmla="*/ 1130 h 4873526"/>
              <a:gd name="connsiteX17" fmla="*/ 1008708 w 2264421"/>
              <a:gd name="connsiteY17" fmla="*/ 330750 h 4873526"/>
              <a:gd name="connsiteX18" fmla="*/ 1068619 w 2264421"/>
              <a:gd name="connsiteY18" fmla="*/ 356730 h 4873526"/>
              <a:gd name="connsiteX19" fmla="*/ 1080342 w 2264421"/>
              <a:gd name="connsiteY19" fmla="*/ 552114 h 4873526"/>
              <a:gd name="connsiteX20" fmla="*/ 1181942 w 2264421"/>
              <a:gd name="connsiteY20" fmla="*/ 524761 h 4873526"/>
              <a:gd name="connsiteX21" fmla="*/ 1256188 w 2264421"/>
              <a:gd name="connsiteY21" fmla="*/ 665438 h 4873526"/>
              <a:gd name="connsiteX22" fmla="*/ 1279634 w 2264421"/>
              <a:gd name="connsiteY22" fmla="*/ 563838 h 4873526"/>
              <a:gd name="connsiteX23" fmla="*/ 1326526 w 2264421"/>
              <a:gd name="connsiteY23" fmla="*/ 673254 h 4873526"/>
              <a:gd name="connsiteX24" fmla="*/ 1432034 w 2264421"/>
              <a:gd name="connsiteY24" fmla="*/ 540392 h 4873526"/>
              <a:gd name="connsiteX25" fmla="*/ 1451572 w 2264421"/>
              <a:gd name="connsiteY25" fmla="*/ 391900 h 4873526"/>
              <a:gd name="connsiteX26" fmla="*/ 1557080 w 2264421"/>
              <a:gd name="connsiteY26" fmla="*/ 509131 h 4873526"/>
              <a:gd name="connsiteX27" fmla="*/ 1622604 w 2264421"/>
              <a:gd name="connsiteY27" fmla="*/ 506755 h 4873526"/>
              <a:gd name="connsiteX28" fmla="*/ 1740742 w 2264421"/>
              <a:gd name="connsiteY28" fmla="*/ 540392 h 4873526"/>
              <a:gd name="connsiteX29" fmla="*/ 1760280 w 2264421"/>
              <a:gd name="connsiteY29" fmla="*/ 688885 h 4873526"/>
              <a:gd name="connsiteX30" fmla="*/ 1846249 w 2264421"/>
              <a:gd name="connsiteY30" fmla="*/ 563839 h 4873526"/>
              <a:gd name="connsiteX31" fmla="*/ 1862462 w 2264421"/>
              <a:gd name="connsiteY31" fmla="*/ 666970 h 4873526"/>
              <a:gd name="connsiteX32" fmla="*/ 1928311 w 2264421"/>
              <a:gd name="connsiteY32" fmla="*/ 813931 h 4873526"/>
              <a:gd name="connsiteX33" fmla="*/ 1889234 w 2264421"/>
              <a:gd name="connsiteY33" fmla="*/ 923346 h 4873526"/>
              <a:gd name="connsiteX34" fmla="*/ 1889234 w 2264421"/>
              <a:gd name="connsiteY34" fmla="*/ 1146085 h 4873526"/>
              <a:gd name="connsiteX35" fmla="*/ 1916588 w 2264421"/>
              <a:gd name="connsiteY35" fmla="*/ 966331 h 4873526"/>
              <a:gd name="connsiteX36" fmla="*/ 2026003 w 2264421"/>
              <a:gd name="connsiteY36" fmla="*/ 919439 h 4873526"/>
              <a:gd name="connsiteX37" fmla="*/ 2022096 w 2264421"/>
              <a:gd name="connsiteY37" fmla="*/ 1021039 h 4873526"/>
              <a:gd name="connsiteX38" fmla="*/ 2119788 w 2264421"/>
              <a:gd name="connsiteY38" fmla="*/ 907715 h 4873526"/>
              <a:gd name="connsiteX39" fmla="*/ 2131511 w 2264421"/>
              <a:gd name="connsiteY39" fmla="*/ 1001500 h 4873526"/>
              <a:gd name="connsiteX40" fmla="*/ 2174496 w 2264421"/>
              <a:gd name="connsiteY40" fmla="*/ 1067931 h 4873526"/>
              <a:gd name="connsiteX41" fmla="*/ 2123696 w 2264421"/>
              <a:gd name="connsiteY41" fmla="*/ 1107008 h 4873526"/>
              <a:gd name="connsiteX42" fmla="*/ 2115880 w 2264421"/>
              <a:gd name="connsiteY42" fmla="*/ 1443069 h 4873526"/>
              <a:gd name="connsiteX43" fmla="*/ 2182310 w 2264421"/>
              <a:gd name="connsiteY43" fmla="*/ 1329746 h 4873526"/>
              <a:gd name="connsiteX44" fmla="*/ 2201848 w 2264421"/>
              <a:gd name="connsiteY44" fmla="*/ 1607192 h 4873526"/>
              <a:gd name="connsiteX45" fmla="*/ 2264371 w 2264421"/>
              <a:gd name="connsiteY45" fmla="*/ 1657992 h 4873526"/>
              <a:gd name="connsiteX46" fmla="*/ 2240925 w 2264421"/>
              <a:gd name="connsiteY46" fmla="*/ 2318392 h 4873526"/>
              <a:gd name="connsiteX47" fmla="*/ 2115879 w 2264421"/>
              <a:gd name="connsiteY47" fmla="*/ 2627100 h 4873526"/>
              <a:gd name="connsiteX48" fmla="*/ 2068988 w 2264421"/>
              <a:gd name="connsiteY48" fmla="*/ 3037408 h 4873526"/>
              <a:gd name="connsiteX49" fmla="*/ 2049449 w 2264421"/>
              <a:gd name="connsiteY49" fmla="*/ 3475069 h 4873526"/>
              <a:gd name="connsiteX50" fmla="*/ 2014280 w 2264421"/>
              <a:gd name="connsiteY50" fmla="*/ 3564946 h 4873526"/>
              <a:gd name="connsiteX51" fmla="*/ 2057266 w 2264421"/>
              <a:gd name="connsiteY51" fmla="*/ 3650915 h 4873526"/>
              <a:gd name="connsiteX52" fmla="*/ 2022097 w 2264421"/>
              <a:gd name="connsiteY52" fmla="*/ 3740792 h 4873526"/>
              <a:gd name="connsiteX53" fmla="*/ 2022097 w 2264421"/>
              <a:gd name="connsiteY53" fmla="*/ 4037777 h 4873526"/>
              <a:gd name="connsiteX54" fmla="*/ 1959573 w 2264421"/>
              <a:gd name="connsiteY54" fmla="*/ 3740792 h 4873526"/>
              <a:gd name="connsiteX55" fmla="*/ 1873604 w 2264421"/>
              <a:gd name="connsiteY55" fmla="*/ 3803315 h 4873526"/>
              <a:gd name="connsiteX56" fmla="*/ 1869697 w 2264421"/>
              <a:gd name="connsiteY56" fmla="*/ 4229254 h 4873526"/>
              <a:gd name="connsiteX57" fmla="*/ 1818898 w 2264421"/>
              <a:gd name="connsiteY57" fmla="*/ 4115931 h 4873526"/>
              <a:gd name="connsiteX58" fmla="*/ 1818898 w 2264421"/>
              <a:gd name="connsiteY58" fmla="*/ 4455900 h 4873526"/>
              <a:gd name="connsiteX59" fmla="*/ 1752468 w 2264421"/>
              <a:gd name="connsiteY59" fmla="*/ 4006516 h 4873526"/>
              <a:gd name="connsiteX60" fmla="*/ 1607883 w 2264421"/>
              <a:gd name="connsiteY60" fmla="*/ 3412547 h 4873526"/>
              <a:gd name="connsiteX61" fmla="*/ 1768099 w 2264421"/>
              <a:gd name="connsiteY61" fmla="*/ 4811500 h 4873526"/>
              <a:gd name="connsiteX62" fmla="*/ 1420315 w 2264421"/>
              <a:gd name="connsiteY62" fmla="*/ 3662639 h 4873526"/>
              <a:gd name="connsiteX63" fmla="*/ 1412500 w 2264421"/>
              <a:gd name="connsiteY63" fmla="*/ 4409008 h 4873526"/>
              <a:gd name="connsiteX64" fmla="*/ 1342161 w 2264421"/>
              <a:gd name="connsiteY64" fmla="*/ 4158915 h 4873526"/>
              <a:gd name="connsiteX65" fmla="*/ 1342160 w 2264421"/>
              <a:gd name="connsiteY65" fmla="*/ 4573131 h 4873526"/>
              <a:gd name="connsiteX66" fmla="*/ 1181946 w 2264421"/>
              <a:gd name="connsiteY66" fmla="*/ 4276146 h 4873526"/>
              <a:gd name="connsiteX67" fmla="*/ 1045176 w 2264421"/>
              <a:gd name="connsiteY67" fmla="*/ 3967439 h 4873526"/>
              <a:gd name="connsiteX68" fmla="*/ 982653 w 2264421"/>
              <a:gd name="connsiteY68" fmla="*/ 4014331 h 4873526"/>
              <a:gd name="connsiteX69" fmla="*/ 978746 w 2264421"/>
              <a:gd name="connsiteY69" fmla="*/ 4112022 h 4873526"/>
              <a:gd name="connsiteX70" fmla="*/ 897548 w 2264421"/>
              <a:gd name="connsiteY70" fmla="*/ 4098168 h 4873526"/>
              <a:gd name="connsiteX71" fmla="*/ 836293 w 2264421"/>
              <a:gd name="connsiteY71" fmla="*/ 3944094 h 4873526"/>
              <a:gd name="connsiteX72" fmla="*/ 770978 w 2264421"/>
              <a:gd name="connsiteY72" fmla="*/ 4330042 h 4873526"/>
              <a:gd name="connsiteX73" fmla="*/ 687851 w 2264421"/>
              <a:gd name="connsiteY73" fmla="*/ 3997534 h 4873526"/>
              <a:gd name="connsiteX74" fmla="*/ 616599 w 2264421"/>
              <a:gd name="connsiteY74" fmla="*/ 4377544 h 4873526"/>
              <a:gd name="connsiteX75" fmla="*/ 449113 w 2264421"/>
              <a:gd name="connsiteY75" fmla="*/ 4267544 h 4873526"/>
              <a:gd name="connsiteX76" fmla="*/ 271836 w 2264421"/>
              <a:gd name="connsiteY76" fmla="*/ 2809875 h 4873526"/>
              <a:gd name="connsiteX77" fmla="*/ 296738 w 2264421"/>
              <a:gd name="connsiteY77" fmla="*/ 4002049 h 4873526"/>
              <a:gd name="connsiteX78" fmla="*/ 199413 w 2264421"/>
              <a:gd name="connsiteY78" fmla="*/ 2642951 h 4873526"/>
              <a:gd name="connsiteX79" fmla="*/ 141200 w 2264421"/>
              <a:gd name="connsiteY79" fmla="*/ 2935191 h 4873526"/>
              <a:gd name="connsiteX80" fmla="*/ 77048 w 2264421"/>
              <a:gd name="connsiteY80" fmla="*/ 2595450 h 4873526"/>
              <a:gd name="connsiteX81" fmla="*/ 21288 w 2264421"/>
              <a:gd name="connsiteY81" fmla="*/ 2802642 h 4873526"/>
              <a:gd name="connsiteX82" fmla="*/ 52521 w 2264421"/>
              <a:gd name="connsiteY82" fmla="*/ 2044043 h 4873526"/>
              <a:gd name="connsiteX83" fmla="*/ 117443 w 2264421"/>
              <a:gd name="connsiteY83" fmla="*/ 2132982 h 487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264421" h="4873526">
                <a:moveTo>
                  <a:pt x="117443" y="2132982"/>
                </a:moveTo>
                <a:cubicBezTo>
                  <a:pt x="159264" y="2172804"/>
                  <a:pt x="76205" y="1977718"/>
                  <a:pt x="100021" y="1925289"/>
                </a:cubicBezTo>
                <a:cubicBezTo>
                  <a:pt x="100086" y="1552227"/>
                  <a:pt x="126741" y="1114798"/>
                  <a:pt x="147523" y="1058390"/>
                </a:cubicBezTo>
                <a:cubicBezTo>
                  <a:pt x="168305" y="1001982"/>
                  <a:pt x="40568" y="1131152"/>
                  <a:pt x="64395" y="1040577"/>
                </a:cubicBezTo>
                <a:cubicBezTo>
                  <a:pt x="11110" y="930680"/>
                  <a:pt x="64702" y="880158"/>
                  <a:pt x="64856" y="799949"/>
                </a:cubicBezTo>
                <a:cubicBezTo>
                  <a:pt x="44292" y="613694"/>
                  <a:pt x="94978" y="409625"/>
                  <a:pt x="115977" y="413375"/>
                </a:cubicBezTo>
                <a:cubicBezTo>
                  <a:pt x="149758" y="331690"/>
                  <a:pt x="231860" y="366822"/>
                  <a:pt x="275357" y="266853"/>
                </a:cubicBezTo>
                <a:cubicBezTo>
                  <a:pt x="318854" y="245038"/>
                  <a:pt x="347649" y="269459"/>
                  <a:pt x="376957" y="282484"/>
                </a:cubicBezTo>
                <a:cubicBezTo>
                  <a:pt x="406265" y="295509"/>
                  <a:pt x="414080" y="402970"/>
                  <a:pt x="443388" y="387991"/>
                </a:cubicBezTo>
                <a:cubicBezTo>
                  <a:pt x="472696" y="373012"/>
                  <a:pt x="453809" y="293555"/>
                  <a:pt x="494188" y="286391"/>
                </a:cubicBezTo>
                <a:cubicBezTo>
                  <a:pt x="597090" y="373012"/>
                  <a:pt x="607791" y="240546"/>
                  <a:pt x="638772" y="278576"/>
                </a:cubicBezTo>
                <a:cubicBezTo>
                  <a:pt x="638210" y="363754"/>
                  <a:pt x="637649" y="448931"/>
                  <a:pt x="637087" y="534109"/>
                </a:cubicBezTo>
                <a:cubicBezTo>
                  <a:pt x="739199" y="552022"/>
                  <a:pt x="693850" y="342006"/>
                  <a:pt x="716926" y="286391"/>
                </a:cubicBezTo>
                <a:cubicBezTo>
                  <a:pt x="740002" y="230777"/>
                  <a:pt x="756003" y="402971"/>
                  <a:pt x="771634" y="352822"/>
                </a:cubicBezTo>
                <a:cubicBezTo>
                  <a:pt x="787265" y="302673"/>
                  <a:pt x="802244" y="246012"/>
                  <a:pt x="822434" y="219961"/>
                </a:cubicBezTo>
                <a:cubicBezTo>
                  <a:pt x="842624" y="193910"/>
                  <a:pt x="843275" y="361940"/>
                  <a:pt x="884957" y="286391"/>
                </a:cubicBezTo>
                <a:cubicBezTo>
                  <a:pt x="926639" y="210842"/>
                  <a:pt x="1024547" y="-17986"/>
                  <a:pt x="1049080" y="1130"/>
                </a:cubicBezTo>
                <a:lnTo>
                  <a:pt x="1008708" y="330750"/>
                </a:lnTo>
                <a:cubicBezTo>
                  <a:pt x="1085189" y="267320"/>
                  <a:pt x="1064495" y="288575"/>
                  <a:pt x="1068619" y="356730"/>
                </a:cubicBezTo>
                <a:cubicBezTo>
                  <a:pt x="1072743" y="424885"/>
                  <a:pt x="1065363" y="515642"/>
                  <a:pt x="1080342" y="552114"/>
                </a:cubicBezTo>
                <a:cubicBezTo>
                  <a:pt x="1095321" y="588586"/>
                  <a:pt x="1165009" y="475915"/>
                  <a:pt x="1181942" y="524761"/>
                </a:cubicBezTo>
                <a:cubicBezTo>
                  <a:pt x="1198875" y="573607"/>
                  <a:pt x="1243162" y="649807"/>
                  <a:pt x="1256188" y="665438"/>
                </a:cubicBezTo>
                <a:cubicBezTo>
                  <a:pt x="1269214" y="681069"/>
                  <a:pt x="1261398" y="518248"/>
                  <a:pt x="1279634" y="563838"/>
                </a:cubicBezTo>
                <a:cubicBezTo>
                  <a:pt x="1297870" y="609428"/>
                  <a:pt x="1293311" y="657623"/>
                  <a:pt x="1326526" y="673254"/>
                </a:cubicBezTo>
                <a:cubicBezTo>
                  <a:pt x="1359741" y="688885"/>
                  <a:pt x="1407285" y="535833"/>
                  <a:pt x="1432034" y="540392"/>
                </a:cubicBezTo>
                <a:cubicBezTo>
                  <a:pt x="1456783" y="544951"/>
                  <a:pt x="1413798" y="353474"/>
                  <a:pt x="1451572" y="391900"/>
                </a:cubicBezTo>
                <a:cubicBezTo>
                  <a:pt x="1489346" y="430326"/>
                  <a:pt x="1512944" y="486081"/>
                  <a:pt x="1557080" y="509131"/>
                </a:cubicBezTo>
                <a:lnTo>
                  <a:pt x="1622604" y="506755"/>
                </a:lnTo>
                <a:cubicBezTo>
                  <a:pt x="1718558" y="603567"/>
                  <a:pt x="1693699" y="539996"/>
                  <a:pt x="1740742" y="540392"/>
                </a:cubicBezTo>
                <a:cubicBezTo>
                  <a:pt x="1787785" y="540788"/>
                  <a:pt x="1724460" y="715588"/>
                  <a:pt x="1760280" y="688885"/>
                </a:cubicBezTo>
                <a:cubicBezTo>
                  <a:pt x="1796101" y="662183"/>
                  <a:pt x="1816193" y="555768"/>
                  <a:pt x="1846249" y="563839"/>
                </a:cubicBezTo>
                <a:lnTo>
                  <a:pt x="1862462" y="666970"/>
                </a:lnTo>
                <a:cubicBezTo>
                  <a:pt x="1888013" y="623730"/>
                  <a:pt x="1972695" y="774458"/>
                  <a:pt x="1928311" y="813931"/>
                </a:cubicBezTo>
                <a:cubicBezTo>
                  <a:pt x="1883927" y="853404"/>
                  <a:pt x="1908772" y="877756"/>
                  <a:pt x="1889234" y="923346"/>
                </a:cubicBezTo>
                <a:cubicBezTo>
                  <a:pt x="1883927" y="1011666"/>
                  <a:pt x="1867091" y="1159762"/>
                  <a:pt x="1889234" y="1146085"/>
                </a:cubicBezTo>
                <a:cubicBezTo>
                  <a:pt x="1895748" y="1136316"/>
                  <a:pt x="1917891" y="956562"/>
                  <a:pt x="1916588" y="966331"/>
                </a:cubicBezTo>
                <a:cubicBezTo>
                  <a:pt x="1915285" y="976100"/>
                  <a:pt x="2040982" y="886224"/>
                  <a:pt x="2026003" y="919439"/>
                </a:cubicBezTo>
                <a:cubicBezTo>
                  <a:pt x="2011024" y="952655"/>
                  <a:pt x="2025352" y="1008665"/>
                  <a:pt x="2022096" y="1021039"/>
                </a:cubicBezTo>
                <a:cubicBezTo>
                  <a:pt x="2018840" y="1033413"/>
                  <a:pt x="2126301" y="873197"/>
                  <a:pt x="2119788" y="907715"/>
                </a:cubicBezTo>
                <a:cubicBezTo>
                  <a:pt x="2113275" y="942233"/>
                  <a:pt x="2132162" y="964377"/>
                  <a:pt x="2131511" y="1001500"/>
                </a:cubicBezTo>
                <a:cubicBezTo>
                  <a:pt x="2130860" y="1038623"/>
                  <a:pt x="2186219" y="1035367"/>
                  <a:pt x="2174496" y="1067931"/>
                </a:cubicBezTo>
                <a:cubicBezTo>
                  <a:pt x="2162773" y="1100495"/>
                  <a:pt x="2132163" y="1020387"/>
                  <a:pt x="2123696" y="1107008"/>
                </a:cubicBezTo>
                <a:cubicBezTo>
                  <a:pt x="2115229" y="1193629"/>
                  <a:pt x="2115229" y="1398131"/>
                  <a:pt x="2115880" y="1443069"/>
                </a:cubicBezTo>
                <a:cubicBezTo>
                  <a:pt x="2116531" y="1488007"/>
                  <a:pt x="2182961" y="1239218"/>
                  <a:pt x="2182310" y="1329746"/>
                </a:cubicBezTo>
                <a:cubicBezTo>
                  <a:pt x="2181659" y="1420274"/>
                  <a:pt x="2192730" y="1537505"/>
                  <a:pt x="2201848" y="1607192"/>
                </a:cubicBezTo>
                <a:cubicBezTo>
                  <a:pt x="2210966" y="1676879"/>
                  <a:pt x="2266325" y="1483449"/>
                  <a:pt x="2264371" y="1657992"/>
                </a:cubicBezTo>
                <a:cubicBezTo>
                  <a:pt x="2262417" y="1832535"/>
                  <a:pt x="2261115" y="2171202"/>
                  <a:pt x="2240925" y="2318392"/>
                </a:cubicBezTo>
                <a:cubicBezTo>
                  <a:pt x="2220735" y="2465582"/>
                  <a:pt x="2125648" y="2529408"/>
                  <a:pt x="2115879" y="2627100"/>
                </a:cubicBezTo>
                <a:cubicBezTo>
                  <a:pt x="2156161" y="3405779"/>
                  <a:pt x="2083967" y="2902593"/>
                  <a:pt x="2068988" y="3037408"/>
                </a:cubicBezTo>
                <a:cubicBezTo>
                  <a:pt x="2047399" y="3193460"/>
                  <a:pt x="2059218" y="3393008"/>
                  <a:pt x="2049449" y="3475069"/>
                </a:cubicBezTo>
                <a:cubicBezTo>
                  <a:pt x="2053259" y="3614840"/>
                  <a:pt x="2008418" y="3523915"/>
                  <a:pt x="2014280" y="3564946"/>
                </a:cubicBezTo>
                <a:cubicBezTo>
                  <a:pt x="2033071" y="3621352"/>
                  <a:pt x="2064430" y="3609233"/>
                  <a:pt x="2057266" y="3650915"/>
                </a:cubicBezTo>
                <a:cubicBezTo>
                  <a:pt x="2042842" y="3859069"/>
                  <a:pt x="2026005" y="3621607"/>
                  <a:pt x="2022097" y="3740792"/>
                </a:cubicBezTo>
                <a:cubicBezTo>
                  <a:pt x="2003765" y="3795245"/>
                  <a:pt x="2039030" y="3982418"/>
                  <a:pt x="2022097" y="4037777"/>
                </a:cubicBezTo>
                <a:cubicBezTo>
                  <a:pt x="2005164" y="4093136"/>
                  <a:pt x="1984973" y="3613141"/>
                  <a:pt x="1959573" y="3740792"/>
                </a:cubicBezTo>
                <a:cubicBezTo>
                  <a:pt x="1934173" y="3868443"/>
                  <a:pt x="1887281" y="3613792"/>
                  <a:pt x="1873604" y="3803315"/>
                </a:cubicBezTo>
                <a:cubicBezTo>
                  <a:pt x="1861133" y="3881866"/>
                  <a:pt x="1880769" y="4187572"/>
                  <a:pt x="1869697" y="4229254"/>
                </a:cubicBezTo>
                <a:cubicBezTo>
                  <a:pt x="1852667" y="4413962"/>
                  <a:pt x="1822154" y="4028008"/>
                  <a:pt x="1818898" y="4115931"/>
                </a:cubicBezTo>
                <a:cubicBezTo>
                  <a:pt x="1817499" y="4193179"/>
                  <a:pt x="1835180" y="4439617"/>
                  <a:pt x="1818898" y="4455900"/>
                </a:cubicBezTo>
                <a:cubicBezTo>
                  <a:pt x="1759535" y="4477789"/>
                  <a:pt x="1744001" y="4084669"/>
                  <a:pt x="1752468" y="4006516"/>
                </a:cubicBezTo>
                <a:cubicBezTo>
                  <a:pt x="1723715" y="3706671"/>
                  <a:pt x="1597462" y="3084301"/>
                  <a:pt x="1607883" y="3412547"/>
                </a:cubicBezTo>
                <a:cubicBezTo>
                  <a:pt x="1637094" y="4182108"/>
                  <a:pt x="1831273" y="4855787"/>
                  <a:pt x="1768099" y="4811500"/>
                </a:cubicBezTo>
                <a:cubicBezTo>
                  <a:pt x="1751070" y="5225460"/>
                  <a:pt x="1450925" y="3422967"/>
                  <a:pt x="1420315" y="3662639"/>
                </a:cubicBezTo>
                <a:cubicBezTo>
                  <a:pt x="1405890" y="3696902"/>
                  <a:pt x="1398824" y="3935526"/>
                  <a:pt x="1412500" y="4409008"/>
                </a:cubicBezTo>
                <a:cubicBezTo>
                  <a:pt x="1417613" y="4737650"/>
                  <a:pt x="1355838" y="4029961"/>
                  <a:pt x="1342161" y="4158915"/>
                </a:cubicBezTo>
                <a:cubicBezTo>
                  <a:pt x="1327737" y="4259609"/>
                  <a:pt x="1336950" y="4332808"/>
                  <a:pt x="1342160" y="4573131"/>
                </a:cubicBezTo>
                <a:cubicBezTo>
                  <a:pt x="1340111" y="5097158"/>
                  <a:pt x="1206044" y="4519074"/>
                  <a:pt x="1181946" y="4276146"/>
                </a:cubicBezTo>
                <a:cubicBezTo>
                  <a:pt x="1098485" y="3705368"/>
                  <a:pt x="1092720" y="3854116"/>
                  <a:pt x="1045176" y="3967439"/>
                </a:cubicBezTo>
                <a:cubicBezTo>
                  <a:pt x="1051591" y="3287247"/>
                  <a:pt x="997632" y="3953111"/>
                  <a:pt x="982653" y="4014331"/>
                </a:cubicBezTo>
                <a:cubicBezTo>
                  <a:pt x="1052244" y="4077251"/>
                  <a:pt x="1013120" y="4078511"/>
                  <a:pt x="978746" y="4112022"/>
                </a:cubicBezTo>
                <a:cubicBezTo>
                  <a:pt x="952743" y="4407093"/>
                  <a:pt x="961669" y="4056469"/>
                  <a:pt x="897548" y="4098168"/>
                </a:cubicBezTo>
                <a:cubicBezTo>
                  <a:pt x="817692" y="4202017"/>
                  <a:pt x="866591" y="3896492"/>
                  <a:pt x="836293" y="3944094"/>
                </a:cubicBezTo>
                <a:cubicBezTo>
                  <a:pt x="753670" y="4093288"/>
                  <a:pt x="820078" y="4332021"/>
                  <a:pt x="770978" y="4330042"/>
                </a:cubicBezTo>
                <a:cubicBezTo>
                  <a:pt x="662929" y="4359365"/>
                  <a:pt x="757124" y="3806539"/>
                  <a:pt x="687851" y="3997534"/>
                </a:cubicBezTo>
                <a:cubicBezTo>
                  <a:pt x="704493" y="4456348"/>
                  <a:pt x="668264" y="4417649"/>
                  <a:pt x="616599" y="4377544"/>
                </a:cubicBezTo>
                <a:cubicBezTo>
                  <a:pt x="554832" y="4249833"/>
                  <a:pt x="499005" y="4341815"/>
                  <a:pt x="449113" y="4267544"/>
                </a:cubicBezTo>
                <a:cubicBezTo>
                  <a:pt x="399917" y="4167601"/>
                  <a:pt x="261655" y="2731687"/>
                  <a:pt x="271836" y="2809875"/>
                </a:cubicBezTo>
                <a:cubicBezTo>
                  <a:pt x="238573" y="3088513"/>
                  <a:pt x="288437" y="3604658"/>
                  <a:pt x="296738" y="4002049"/>
                </a:cubicBezTo>
                <a:cubicBezTo>
                  <a:pt x="232629" y="4057676"/>
                  <a:pt x="198208" y="2498259"/>
                  <a:pt x="199413" y="2642951"/>
                </a:cubicBezTo>
                <a:cubicBezTo>
                  <a:pt x="124590" y="2576089"/>
                  <a:pt x="174459" y="3156433"/>
                  <a:pt x="141200" y="2935191"/>
                </a:cubicBezTo>
                <a:cubicBezTo>
                  <a:pt x="129712" y="2540895"/>
                  <a:pt x="88536" y="2485045"/>
                  <a:pt x="77048" y="2595450"/>
                </a:cubicBezTo>
                <a:cubicBezTo>
                  <a:pt x="88150" y="2686285"/>
                  <a:pt x="99252" y="2872124"/>
                  <a:pt x="21288" y="2802642"/>
                </a:cubicBezTo>
                <a:cubicBezTo>
                  <a:pt x="-21740" y="2630924"/>
                  <a:pt x="6483" y="1960442"/>
                  <a:pt x="52521" y="2044043"/>
                </a:cubicBezTo>
                <a:cubicBezTo>
                  <a:pt x="84058" y="2038063"/>
                  <a:pt x="79968" y="2192401"/>
                  <a:pt x="117443" y="2132982"/>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userDrawn="1">
  <p:cSld name="6_Service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2010651"/>
            <a:ext cx="3301432" cy="1746963"/>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8191135" y="2010651"/>
            <a:ext cx="3301432" cy="1746963"/>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7"/>
          </p:nvPr>
        </p:nvSpPr>
        <p:spPr>
          <a:xfrm>
            <a:off x="4452245" y="2010651"/>
            <a:ext cx="3301432" cy="174696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userDrawn="1">
  <p:cSld name="3_Service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47655"/>
            <a:ext cx="3301432" cy="2366127"/>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8191135" y="1847655"/>
            <a:ext cx="3301432" cy="2366127"/>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7"/>
          </p:nvPr>
        </p:nvSpPr>
        <p:spPr>
          <a:xfrm>
            <a:off x="4452245" y="1847655"/>
            <a:ext cx="3301432" cy="23661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3_Service 3">
    <p:spTree>
      <p:nvGrpSpPr>
        <p:cNvPr id="1" name=""/>
        <p:cNvGrpSpPr/>
        <p:nvPr/>
      </p:nvGrpSpPr>
      <p:grpSpPr>
        <a:xfrm>
          <a:off x="0" y="0"/>
          <a:ext cx="0" cy="0"/>
          <a:chOff x="0" y="0"/>
          <a:chExt cx="0" cy="0"/>
        </a:xfrm>
      </p:grpSpPr>
      <p:sp>
        <p:nvSpPr>
          <p:cNvPr id="19" name="Rectangle 18"/>
          <p:cNvSpPr/>
          <p:nvPr userDrawn="1"/>
        </p:nvSpPr>
        <p:spPr>
          <a:xfrm>
            <a:off x="5445229" y="4338320"/>
            <a:ext cx="2615879" cy="2519680"/>
          </a:xfrm>
          <a:prstGeom prst="rect">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 y="1724629"/>
            <a:ext cx="5335911" cy="251346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5451658" y="1724629"/>
            <a:ext cx="2615879"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3_Portfolio 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4"/>
          </p:nvPr>
        </p:nvSpPr>
        <p:spPr>
          <a:xfrm>
            <a:off x="-3996267" y="-12192"/>
            <a:ext cx="12547600" cy="6904583"/>
          </a:xfrm>
          <a:prstGeom prst="parallelogram">
            <a:avLst>
              <a:gd name="adj" fmla="val 55355"/>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3_Portfolio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4"/>
          </p:nvPr>
        </p:nvSpPr>
        <p:spPr>
          <a:xfrm>
            <a:off x="713355" y="2116669"/>
            <a:ext cx="5696863" cy="35390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3_Portfolio 3">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4"/>
          </p:nvPr>
        </p:nvSpPr>
        <p:spPr>
          <a:xfrm>
            <a:off x="7361788" y="2116669"/>
            <a:ext cx="4129457" cy="35390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eam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28013" y="1896034"/>
            <a:ext cx="3427126" cy="2194560"/>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5"/>
          </p:nvPr>
        </p:nvSpPr>
        <p:spPr>
          <a:xfrm>
            <a:off x="8036860" y="1896034"/>
            <a:ext cx="3427126" cy="2194560"/>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16"/>
          </p:nvPr>
        </p:nvSpPr>
        <p:spPr>
          <a:xfrm>
            <a:off x="4382436" y="1896034"/>
            <a:ext cx="3427126" cy="219456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3_Portfolio 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4"/>
          </p:nvPr>
        </p:nvSpPr>
        <p:spPr>
          <a:xfrm>
            <a:off x="-16933" y="1811869"/>
            <a:ext cx="3454400" cy="2167464"/>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5"/>
          </p:nvPr>
        </p:nvSpPr>
        <p:spPr>
          <a:xfrm>
            <a:off x="5469468" y="1811869"/>
            <a:ext cx="2353733" cy="2167464"/>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6"/>
          </p:nvPr>
        </p:nvSpPr>
        <p:spPr>
          <a:xfrm>
            <a:off x="7823200" y="1811869"/>
            <a:ext cx="4368800" cy="2167464"/>
          </a:xfr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7"/>
          </p:nvPr>
        </p:nvSpPr>
        <p:spPr>
          <a:xfrm>
            <a:off x="2360430" y="3979333"/>
            <a:ext cx="3109039" cy="2167464"/>
          </a:xfr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8"/>
          </p:nvPr>
        </p:nvSpPr>
        <p:spPr>
          <a:xfrm>
            <a:off x="7823200" y="3979333"/>
            <a:ext cx="2171405" cy="2167464"/>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9"/>
          </p:nvPr>
        </p:nvSpPr>
        <p:spPr>
          <a:xfrm>
            <a:off x="9994605" y="3979333"/>
            <a:ext cx="2197395"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3_Portfolio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0" name="Picture Placeholder 2"/>
          <p:cNvSpPr>
            <a:spLocks noGrp="1"/>
          </p:cNvSpPr>
          <p:nvPr>
            <p:ph type="pic" sz="quarter" idx="15"/>
          </p:nvPr>
        </p:nvSpPr>
        <p:spPr>
          <a:xfrm>
            <a:off x="-76757" y="1811869"/>
            <a:ext cx="3085769" cy="2167464"/>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16"/>
          </p:nvPr>
        </p:nvSpPr>
        <p:spPr>
          <a:xfrm>
            <a:off x="3009013" y="1811869"/>
            <a:ext cx="3085769" cy="2167464"/>
          </a:xfrm>
        </p:spPr>
        <p:txBody>
          <a:bodyPr anchor="ctr">
            <a:normAutofit/>
          </a:bodyPr>
          <a:lstStyle>
            <a:lvl1pPr algn="ctr">
              <a:defRPr sz="1200">
                <a:solidFill>
                  <a:schemeClr val="tx2"/>
                </a:solidFill>
              </a:defRPr>
            </a:lvl1pPr>
          </a:lstStyle>
          <a:p>
            <a:endParaRPr lang="en-US"/>
          </a:p>
        </p:txBody>
      </p:sp>
      <p:sp>
        <p:nvSpPr>
          <p:cNvPr id="36" name="Picture Placeholder 2"/>
          <p:cNvSpPr>
            <a:spLocks noGrp="1"/>
          </p:cNvSpPr>
          <p:nvPr>
            <p:ph type="pic" sz="quarter" idx="17"/>
          </p:nvPr>
        </p:nvSpPr>
        <p:spPr>
          <a:xfrm>
            <a:off x="6094781" y="1811869"/>
            <a:ext cx="3085769" cy="2167464"/>
          </a:xfrm>
        </p:spPr>
        <p:txBody>
          <a:bodyPr anchor="ctr">
            <a:normAutofit/>
          </a:bodyPr>
          <a:lstStyle>
            <a:lvl1pPr algn="ctr">
              <a:defRPr sz="1200">
                <a:solidFill>
                  <a:schemeClr val="tx2"/>
                </a:solidFill>
              </a:defRPr>
            </a:lvl1pPr>
          </a:lstStyle>
          <a:p>
            <a:endParaRPr lang="en-US"/>
          </a:p>
        </p:txBody>
      </p:sp>
      <p:sp>
        <p:nvSpPr>
          <p:cNvPr id="37" name="Picture Placeholder 2"/>
          <p:cNvSpPr>
            <a:spLocks noGrp="1"/>
          </p:cNvSpPr>
          <p:nvPr>
            <p:ph type="pic" sz="quarter" idx="18"/>
          </p:nvPr>
        </p:nvSpPr>
        <p:spPr>
          <a:xfrm>
            <a:off x="9180550" y="1811869"/>
            <a:ext cx="3085769" cy="2167464"/>
          </a:xfrm>
        </p:spPr>
        <p:txBody>
          <a:bodyPr anchor="ctr">
            <a:normAutofit/>
          </a:bodyPr>
          <a:lstStyle>
            <a:lvl1pPr algn="ctr">
              <a:defRPr sz="1200">
                <a:solidFill>
                  <a:schemeClr val="tx2"/>
                </a:solidFill>
              </a:defRPr>
            </a:lvl1pPr>
          </a:lstStyle>
          <a:p>
            <a:endParaRPr lang="en-US"/>
          </a:p>
        </p:txBody>
      </p:sp>
      <p:sp>
        <p:nvSpPr>
          <p:cNvPr id="38" name="Picture Placeholder 2"/>
          <p:cNvSpPr>
            <a:spLocks noGrp="1"/>
          </p:cNvSpPr>
          <p:nvPr>
            <p:ph type="pic" sz="quarter" idx="19"/>
          </p:nvPr>
        </p:nvSpPr>
        <p:spPr>
          <a:xfrm>
            <a:off x="-76757" y="3979333"/>
            <a:ext cx="3085769" cy="2167464"/>
          </a:xfrm>
        </p:spPr>
        <p:txBody>
          <a:bodyPr anchor="ctr">
            <a:normAutofit/>
          </a:bodyPr>
          <a:lstStyle>
            <a:lvl1pPr algn="ctr">
              <a:defRPr sz="1200">
                <a:solidFill>
                  <a:schemeClr val="tx2"/>
                </a:solidFill>
              </a:defRPr>
            </a:lvl1pPr>
          </a:lstStyle>
          <a:p>
            <a:endParaRPr lang="en-US"/>
          </a:p>
        </p:txBody>
      </p:sp>
      <p:sp>
        <p:nvSpPr>
          <p:cNvPr id="39" name="Picture Placeholder 2"/>
          <p:cNvSpPr>
            <a:spLocks noGrp="1"/>
          </p:cNvSpPr>
          <p:nvPr>
            <p:ph type="pic" sz="quarter" idx="20"/>
          </p:nvPr>
        </p:nvSpPr>
        <p:spPr>
          <a:xfrm>
            <a:off x="3009013" y="3979333"/>
            <a:ext cx="3085769" cy="2167464"/>
          </a:xfrm>
        </p:spPr>
        <p:txBody>
          <a:bodyPr anchor="ctr">
            <a:normAutofit/>
          </a:bodyPr>
          <a:lstStyle>
            <a:lvl1pPr algn="ctr">
              <a:defRPr sz="1200">
                <a:solidFill>
                  <a:schemeClr val="tx2"/>
                </a:solidFill>
              </a:defRPr>
            </a:lvl1pPr>
          </a:lstStyle>
          <a:p>
            <a:endParaRPr lang="en-US"/>
          </a:p>
        </p:txBody>
      </p:sp>
      <p:sp>
        <p:nvSpPr>
          <p:cNvPr id="40" name="Picture Placeholder 2"/>
          <p:cNvSpPr>
            <a:spLocks noGrp="1"/>
          </p:cNvSpPr>
          <p:nvPr>
            <p:ph type="pic" sz="quarter" idx="21"/>
          </p:nvPr>
        </p:nvSpPr>
        <p:spPr>
          <a:xfrm>
            <a:off x="6094781" y="3979333"/>
            <a:ext cx="3085769" cy="2167464"/>
          </a:xfrm>
        </p:spPr>
        <p:txBody>
          <a:bodyPr anchor="ctr">
            <a:normAutofit/>
          </a:bodyPr>
          <a:lstStyle>
            <a:lvl1pPr algn="ctr">
              <a:defRPr sz="1200">
                <a:solidFill>
                  <a:schemeClr val="tx2"/>
                </a:solidFill>
              </a:defRPr>
            </a:lvl1pPr>
          </a:lstStyle>
          <a:p>
            <a:endParaRPr lang="en-US"/>
          </a:p>
        </p:txBody>
      </p:sp>
      <p:sp>
        <p:nvSpPr>
          <p:cNvPr id="41" name="Picture Placeholder 2"/>
          <p:cNvSpPr>
            <a:spLocks noGrp="1"/>
          </p:cNvSpPr>
          <p:nvPr>
            <p:ph type="pic" sz="quarter" idx="22"/>
          </p:nvPr>
        </p:nvSpPr>
        <p:spPr>
          <a:xfrm>
            <a:off x="9180550" y="3979333"/>
            <a:ext cx="3085769"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3_Portfolio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0" name="Picture Placeholder 2"/>
          <p:cNvSpPr>
            <a:spLocks noGrp="1"/>
          </p:cNvSpPr>
          <p:nvPr>
            <p:ph type="pic" sz="quarter" idx="15"/>
          </p:nvPr>
        </p:nvSpPr>
        <p:spPr>
          <a:xfrm>
            <a:off x="-76759" y="1811869"/>
            <a:ext cx="6171539" cy="4334928"/>
          </a:xfrm>
        </p:spPr>
        <p:txBody>
          <a:bodyPr anchor="ctr">
            <a:normAutofit/>
          </a:bodyPr>
          <a:lstStyle>
            <a:lvl1pPr algn="ctr">
              <a:defRPr sz="1200">
                <a:solidFill>
                  <a:schemeClr val="tx2"/>
                </a:solidFill>
              </a:defRPr>
            </a:lvl1pPr>
          </a:lstStyle>
          <a:p>
            <a:endParaRPr lang="en-US"/>
          </a:p>
        </p:txBody>
      </p:sp>
      <p:sp>
        <p:nvSpPr>
          <p:cNvPr id="37" name="Picture Placeholder 2"/>
          <p:cNvSpPr>
            <a:spLocks noGrp="1"/>
          </p:cNvSpPr>
          <p:nvPr>
            <p:ph type="pic" sz="quarter" idx="18"/>
          </p:nvPr>
        </p:nvSpPr>
        <p:spPr>
          <a:xfrm>
            <a:off x="9180550" y="1811869"/>
            <a:ext cx="3085769" cy="2167464"/>
          </a:xfrm>
        </p:spPr>
        <p:txBody>
          <a:bodyPr anchor="ctr">
            <a:normAutofit/>
          </a:bodyPr>
          <a:lstStyle>
            <a:lvl1pPr algn="ctr">
              <a:defRPr sz="1200">
                <a:solidFill>
                  <a:schemeClr val="tx2"/>
                </a:solidFill>
              </a:defRPr>
            </a:lvl1pPr>
          </a:lstStyle>
          <a:p>
            <a:endParaRPr lang="en-US"/>
          </a:p>
        </p:txBody>
      </p:sp>
      <p:sp>
        <p:nvSpPr>
          <p:cNvPr id="40" name="Picture Placeholder 2"/>
          <p:cNvSpPr>
            <a:spLocks noGrp="1"/>
          </p:cNvSpPr>
          <p:nvPr>
            <p:ph type="pic" sz="quarter" idx="21"/>
          </p:nvPr>
        </p:nvSpPr>
        <p:spPr>
          <a:xfrm>
            <a:off x="6094781" y="3979333"/>
            <a:ext cx="3085769" cy="2167464"/>
          </a:xfrm>
        </p:spPr>
        <p:txBody>
          <a:bodyPr anchor="ctr">
            <a:normAutofit/>
          </a:bodyPr>
          <a:lstStyle>
            <a:lvl1pPr algn="ctr">
              <a:defRPr sz="1200">
                <a:solidFill>
                  <a:schemeClr val="tx2"/>
                </a:solidFill>
              </a:defRPr>
            </a:lvl1pPr>
          </a:lstStyle>
          <a:p>
            <a:endParaRPr lang="en-US"/>
          </a:p>
        </p:txBody>
      </p:sp>
      <p:sp>
        <p:nvSpPr>
          <p:cNvPr id="41" name="Picture Placeholder 2"/>
          <p:cNvSpPr>
            <a:spLocks noGrp="1"/>
          </p:cNvSpPr>
          <p:nvPr>
            <p:ph type="pic" sz="quarter" idx="22"/>
          </p:nvPr>
        </p:nvSpPr>
        <p:spPr>
          <a:xfrm>
            <a:off x="9180550" y="3979333"/>
            <a:ext cx="3085769"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3_Portfolio 7">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20"/>
          </p:nvPr>
        </p:nvSpPr>
        <p:spPr>
          <a:xfrm>
            <a:off x="8115089" y="1811870"/>
            <a:ext cx="3376155" cy="2930252"/>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713357" y="1811870"/>
            <a:ext cx="3376155" cy="2930252"/>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22"/>
          </p:nvPr>
        </p:nvSpPr>
        <p:spPr>
          <a:xfrm>
            <a:off x="4414223" y="1811870"/>
            <a:ext cx="3376155" cy="2930252"/>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3_Portfolio 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9" y="1811869"/>
            <a:ext cx="2444512" cy="4334928"/>
          </a:xfrm>
        </p:spPr>
        <p:txBody>
          <a:bodyPr anchor="ctr">
            <a:normAutofit/>
          </a:bodyPr>
          <a:lstStyle>
            <a:lvl1pPr algn="ctr">
              <a:defRPr sz="1200">
                <a:solidFill>
                  <a:schemeClr val="tx2"/>
                </a:solidFill>
              </a:defRPr>
            </a:lvl1pPr>
          </a:lstStyle>
          <a:p>
            <a:endParaRPr lang="en-US"/>
          </a:p>
        </p:txBody>
      </p:sp>
      <p:sp>
        <p:nvSpPr>
          <p:cNvPr id="33" name="Picture Placeholder 2"/>
          <p:cNvSpPr>
            <a:spLocks noGrp="1"/>
          </p:cNvSpPr>
          <p:nvPr>
            <p:ph type="pic" sz="quarter" idx="22"/>
          </p:nvPr>
        </p:nvSpPr>
        <p:spPr>
          <a:xfrm>
            <a:off x="9048055" y="1811869"/>
            <a:ext cx="2444512" cy="4334928"/>
          </a:xfrm>
        </p:spPr>
        <p:txBody>
          <a:bodyPr anchor="ctr">
            <a:normAutofit/>
          </a:bodyPr>
          <a:lstStyle>
            <a:lvl1pPr algn="ctr">
              <a:defRPr sz="1200">
                <a:solidFill>
                  <a:schemeClr val="tx2"/>
                </a:solidFill>
              </a:defRPr>
            </a:lvl1pPr>
          </a:lstStyle>
          <a:p>
            <a:endParaRPr lang="en-US"/>
          </a:p>
        </p:txBody>
      </p:sp>
      <p:sp>
        <p:nvSpPr>
          <p:cNvPr id="34" name="Picture Placeholder 2"/>
          <p:cNvSpPr>
            <a:spLocks noGrp="1"/>
          </p:cNvSpPr>
          <p:nvPr>
            <p:ph type="pic" sz="quarter" idx="23"/>
          </p:nvPr>
        </p:nvSpPr>
        <p:spPr>
          <a:xfrm>
            <a:off x="6269823" y="1811869"/>
            <a:ext cx="2444512" cy="4334928"/>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24"/>
          </p:nvPr>
        </p:nvSpPr>
        <p:spPr>
          <a:xfrm>
            <a:off x="3491591" y="1811869"/>
            <a:ext cx="2444512" cy="433492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3_Portfolio 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8" y="1811870"/>
            <a:ext cx="3454607" cy="2058383"/>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2"/>
          </p:nvPr>
        </p:nvSpPr>
        <p:spPr>
          <a:xfrm>
            <a:off x="8037961" y="1811870"/>
            <a:ext cx="3454607" cy="2058383"/>
          </a:xfrm>
        </p:spPr>
        <p:txBody>
          <a:bodyPr anchor="ctr">
            <a:normAutofit/>
          </a:bodyPr>
          <a:lstStyle>
            <a:lvl1pPr algn="ctr">
              <a:defRPr sz="1200">
                <a:solidFill>
                  <a:schemeClr val="tx2"/>
                </a:solidFill>
              </a:defRPr>
            </a:lvl1pPr>
          </a:lstStyle>
          <a:p>
            <a:endParaRPr lang="en-US"/>
          </a:p>
        </p:txBody>
      </p:sp>
      <p:sp>
        <p:nvSpPr>
          <p:cNvPr id="28" name="Picture Placeholder 2"/>
          <p:cNvSpPr>
            <a:spLocks noGrp="1"/>
          </p:cNvSpPr>
          <p:nvPr>
            <p:ph type="pic" sz="quarter" idx="23"/>
          </p:nvPr>
        </p:nvSpPr>
        <p:spPr>
          <a:xfrm>
            <a:off x="4375658" y="1811870"/>
            <a:ext cx="3454607" cy="2058383"/>
          </a:xfrm>
        </p:spPr>
        <p:txBody>
          <a:bodyPr anchor="ctr">
            <a:normAutofit/>
          </a:bodyPr>
          <a:lstStyle>
            <a:lvl1pPr algn="ctr">
              <a:defRPr sz="1200">
                <a:solidFill>
                  <a:schemeClr val="tx2"/>
                </a:solidFill>
              </a:defRPr>
            </a:lvl1pPr>
          </a:lstStyle>
          <a:p>
            <a:endParaRPr lang="en-US"/>
          </a:p>
        </p:txBody>
      </p:sp>
      <p:sp>
        <p:nvSpPr>
          <p:cNvPr id="29" name="Picture Placeholder 2"/>
          <p:cNvSpPr>
            <a:spLocks noGrp="1"/>
          </p:cNvSpPr>
          <p:nvPr>
            <p:ph type="pic" sz="quarter" idx="24"/>
          </p:nvPr>
        </p:nvSpPr>
        <p:spPr>
          <a:xfrm>
            <a:off x="713358" y="4087237"/>
            <a:ext cx="3454607" cy="2058383"/>
          </a:xfrm>
        </p:spPr>
        <p:txBody>
          <a:bodyPr anchor="ctr">
            <a:normAutofit/>
          </a:bodyPr>
          <a:lstStyle>
            <a:lvl1pPr algn="ctr">
              <a:defRPr sz="1200">
                <a:solidFill>
                  <a:schemeClr val="tx2"/>
                </a:solidFill>
              </a:defRPr>
            </a:lvl1pPr>
          </a:lstStyle>
          <a:p>
            <a:endParaRPr lang="en-US"/>
          </a:p>
        </p:txBody>
      </p:sp>
      <p:sp>
        <p:nvSpPr>
          <p:cNvPr id="30" name="Picture Placeholder 2"/>
          <p:cNvSpPr>
            <a:spLocks noGrp="1"/>
          </p:cNvSpPr>
          <p:nvPr>
            <p:ph type="pic" sz="quarter" idx="25"/>
          </p:nvPr>
        </p:nvSpPr>
        <p:spPr>
          <a:xfrm>
            <a:off x="8037961" y="4087237"/>
            <a:ext cx="3454607" cy="2058383"/>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6"/>
          </p:nvPr>
        </p:nvSpPr>
        <p:spPr>
          <a:xfrm>
            <a:off x="4375658" y="4087237"/>
            <a:ext cx="3454607" cy="205838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userDrawn="1">
  <p:cSld name="3_Portfolio 10">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7" y="1811868"/>
            <a:ext cx="2593371" cy="4333749"/>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2"/>
          </p:nvPr>
        </p:nvSpPr>
        <p:spPr>
          <a:xfrm>
            <a:off x="6093433" y="1811870"/>
            <a:ext cx="5399135" cy="2972783"/>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27"/>
          </p:nvPr>
        </p:nvSpPr>
        <p:spPr>
          <a:xfrm>
            <a:off x="3403393" y="1811868"/>
            <a:ext cx="2593371" cy="433374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3_Portfolio 1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8" y="1811870"/>
            <a:ext cx="10777885" cy="2835308"/>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25"/>
          </p:nvPr>
        </p:nvSpPr>
        <p:spPr>
          <a:xfrm>
            <a:off x="713359" y="4718492"/>
            <a:ext cx="1604540" cy="1428304"/>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26"/>
          </p:nvPr>
        </p:nvSpPr>
        <p:spPr>
          <a:xfrm>
            <a:off x="2393303" y="4718492"/>
            <a:ext cx="1604540" cy="1428304"/>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27"/>
          </p:nvPr>
        </p:nvSpPr>
        <p:spPr>
          <a:xfrm>
            <a:off x="4073247" y="4718492"/>
            <a:ext cx="1604540" cy="1428304"/>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28"/>
          </p:nvPr>
        </p:nvSpPr>
        <p:spPr>
          <a:xfrm>
            <a:off x="5753191" y="4718492"/>
            <a:ext cx="1604540" cy="142830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userDrawn="1">
  <p:cSld name="3_Portfolio 1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3" name="Picture Placeholder 2"/>
          <p:cNvSpPr>
            <a:spLocks noGrp="1"/>
          </p:cNvSpPr>
          <p:nvPr>
            <p:ph type="pic" sz="quarter" idx="21"/>
          </p:nvPr>
        </p:nvSpPr>
        <p:spPr>
          <a:xfrm>
            <a:off x="713359" y="2727449"/>
            <a:ext cx="2444512" cy="2248591"/>
          </a:xfr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22"/>
          </p:nvPr>
        </p:nvSpPr>
        <p:spPr>
          <a:xfrm>
            <a:off x="9048055" y="2727449"/>
            <a:ext cx="2444512" cy="2248591"/>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23"/>
          </p:nvPr>
        </p:nvSpPr>
        <p:spPr>
          <a:xfrm>
            <a:off x="6269823" y="2727449"/>
            <a:ext cx="2444512" cy="2248591"/>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24"/>
          </p:nvPr>
        </p:nvSpPr>
        <p:spPr>
          <a:xfrm>
            <a:off x="3491591" y="2727449"/>
            <a:ext cx="2444512" cy="2248591"/>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userDrawn="1">
  <p:cSld name="3_Portfolio 1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4"/>
          </p:nvPr>
        </p:nvSpPr>
        <p:spPr>
          <a:xfrm>
            <a:off x="728013" y="2948621"/>
            <a:ext cx="6855411" cy="2769427"/>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eam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1467601" y="2837328"/>
            <a:ext cx="3588493" cy="3039038"/>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5"/>
          </p:nvPr>
        </p:nvSpPr>
        <p:spPr>
          <a:xfrm>
            <a:off x="4615970" y="2017057"/>
            <a:ext cx="3588493" cy="3039038"/>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6"/>
          </p:nvPr>
        </p:nvSpPr>
        <p:spPr>
          <a:xfrm>
            <a:off x="7088471" y="2837328"/>
            <a:ext cx="3588493" cy="3039038"/>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3_Portfolio 1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6028319" y="2145275"/>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6"/>
          </p:nvPr>
        </p:nvSpPr>
        <p:spPr>
          <a:xfrm>
            <a:off x="7896187" y="2145275"/>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7"/>
          </p:nvPr>
        </p:nvSpPr>
        <p:spPr>
          <a:xfrm>
            <a:off x="9787531" y="2145275"/>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4"/>
          </p:nvPr>
        </p:nvSpPr>
        <p:spPr>
          <a:xfrm>
            <a:off x="-2677592" y="2160052"/>
            <a:ext cx="8386387" cy="3387904"/>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userDrawn="1">
  <p:cSld name="3_Isolated Photos-1">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950976"/>
            <a:ext cx="7946136" cy="4956048"/>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5669280" y="2029968"/>
            <a:ext cx="3310128" cy="4828032"/>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userDrawn="1">
  <p:cSld name="3_Isolated Photos-2">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0"/>
            <a:ext cx="12192000" cy="4352544"/>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0" y="118872"/>
            <a:ext cx="4059936" cy="4233672"/>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3_Isolated Photos-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7196329" y="1170432"/>
            <a:ext cx="3877057" cy="568756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3_Isolated Photos-4">
    <p:spTree>
      <p:nvGrpSpPr>
        <p:cNvPr id="1" name=""/>
        <p:cNvGrpSpPr/>
        <p:nvPr/>
      </p:nvGrpSpPr>
      <p:grpSpPr>
        <a:xfrm>
          <a:off x="0" y="0"/>
          <a:ext cx="0" cy="0"/>
          <a:chOff x="0" y="0"/>
          <a:chExt cx="0" cy="0"/>
        </a:xfrm>
      </p:grpSpPr>
      <p:sp>
        <p:nvSpPr>
          <p:cNvPr id="11" name="Picture Placeholder 2"/>
          <p:cNvSpPr>
            <a:spLocks noGrp="1"/>
          </p:cNvSpPr>
          <p:nvPr>
            <p:ph type="pic" sz="quarter" idx="14"/>
          </p:nvPr>
        </p:nvSpPr>
        <p:spPr>
          <a:xfrm>
            <a:off x="-1008843" y="-12191"/>
            <a:ext cx="12018219" cy="6879336"/>
          </a:xfrm>
          <a:prstGeom prst="parallelogram">
            <a:avLst>
              <a:gd name="adj" fmla="val 91376"/>
            </a:avLst>
          </a:prstGeo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7059169" y="438912"/>
            <a:ext cx="4014216" cy="641908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3_Isolated Photos-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2" y="1874520"/>
            <a:ext cx="12191999" cy="3813048"/>
          </a:xfrm>
        </p:spPr>
        <p:txBody>
          <a:bodyPr anchor="ctr">
            <a:normAutofit/>
          </a:bodyPr>
          <a:lstStyle>
            <a:lvl1pPr algn="ctr">
              <a:defRPr sz="1200">
                <a:solidFill>
                  <a:schemeClr val="tx2"/>
                </a:solidFill>
              </a:defRPr>
            </a:lvl1pPr>
          </a:lstStyle>
          <a:p>
            <a:endParaRPr lang="en-US"/>
          </a:p>
        </p:txBody>
      </p:sp>
      <p:sp>
        <p:nvSpPr>
          <p:cNvPr id="17" name="Picture Placeholder 2"/>
          <p:cNvSpPr>
            <a:spLocks noGrp="1"/>
          </p:cNvSpPr>
          <p:nvPr>
            <p:ph type="pic" sz="quarter" idx="13"/>
          </p:nvPr>
        </p:nvSpPr>
        <p:spPr>
          <a:xfrm>
            <a:off x="1" y="0"/>
            <a:ext cx="4704081" cy="568756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3_Isolated Photos-6">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3779522" y="0"/>
            <a:ext cx="8412479" cy="6858000"/>
          </a:xfrm>
        </p:spPr>
        <p:txBody>
          <a:bodyPr anchor="ctr">
            <a:normAutofit/>
          </a:bodyPr>
          <a:lstStyle>
            <a:lvl1pPr algn="ctr">
              <a:defRPr sz="1200">
                <a:solidFill>
                  <a:schemeClr val="tx2"/>
                </a:solidFill>
              </a:defRPr>
            </a:lvl1pPr>
          </a:lstStyle>
          <a:p>
            <a:endParaRPr lang="en-US"/>
          </a:p>
        </p:txBody>
      </p:sp>
      <p:sp>
        <p:nvSpPr>
          <p:cNvPr id="11" name="Picture Placeholder 2"/>
          <p:cNvSpPr>
            <a:spLocks noGrp="1"/>
          </p:cNvSpPr>
          <p:nvPr>
            <p:ph type="pic" sz="quarter" idx="13"/>
          </p:nvPr>
        </p:nvSpPr>
        <p:spPr>
          <a:xfrm>
            <a:off x="1488441" y="508000"/>
            <a:ext cx="4602481" cy="6350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3_Isolated Photos-7">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1940559" y="0"/>
            <a:ext cx="3759203" cy="6858000"/>
          </a:xfrm>
        </p:spPr>
        <p:txBody>
          <a:bodyPr anchor="ctr">
            <a:normAutofit/>
          </a:bodyPr>
          <a:lstStyle>
            <a:lvl1pPr algn="ctr">
              <a:defRPr sz="1200">
                <a:solidFill>
                  <a:schemeClr val="tx2"/>
                </a:solidFill>
              </a:defRPr>
            </a:lvl1pPr>
          </a:lstStyle>
          <a:p>
            <a:endParaRPr lang="en-US"/>
          </a:p>
        </p:txBody>
      </p:sp>
      <p:sp>
        <p:nvSpPr>
          <p:cNvPr id="17" name="Picture Placeholder 2"/>
          <p:cNvSpPr>
            <a:spLocks noGrp="1"/>
          </p:cNvSpPr>
          <p:nvPr>
            <p:ph type="pic" sz="quarter" idx="14"/>
          </p:nvPr>
        </p:nvSpPr>
        <p:spPr>
          <a:xfrm>
            <a:off x="2153917" y="1290320"/>
            <a:ext cx="3332483" cy="556768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3_Isolated Photos-8">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20320" y="2560320"/>
            <a:ext cx="12222479" cy="3769360"/>
          </a:xfrm>
        </p:spPr>
        <p:txBody>
          <a:bodyPr anchor="ctr">
            <a:normAutofit/>
          </a:bodyPr>
          <a:lstStyle>
            <a:lvl1pPr algn="ctr">
              <a:defRPr sz="1200">
                <a:solidFill>
                  <a:schemeClr val="tx2"/>
                </a:solidFill>
              </a:defRPr>
            </a:lvl1pPr>
          </a:lstStyle>
          <a:p>
            <a:endParaRPr lang="en-US"/>
          </a:p>
        </p:txBody>
      </p:sp>
      <p:sp>
        <p:nvSpPr>
          <p:cNvPr id="14" name="Picture Placeholder 2"/>
          <p:cNvSpPr>
            <a:spLocks noGrp="1"/>
          </p:cNvSpPr>
          <p:nvPr>
            <p:ph type="pic" sz="quarter" idx="14"/>
          </p:nvPr>
        </p:nvSpPr>
        <p:spPr>
          <a:xfrm>
            <a:off x="5947089" y="487680"/>
            <a:ext cx="6255073" cy="5842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5"/>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3_Isolated Vector People 1">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950976"/>
            <a:ext cx="7946136" cy="4956048"/>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eam 3">
    <p:spTree>
      <p:nvGrpSpPr>
        <p:cNvPr id="1" name=""/>
        <p:cNvGrpSpPr/>
        <p:nvPr/>
      </p:nvGrpSpPr>
      <p:grpSpPr>
        <a:xfrm>
          <a:off x="0" y="0"/>
          <a:ext cx="0" cy="0"/>
          <a:chOff x="0" y="0"/>
          <a:chExt cx="0" cy="0"/>
        </a:xfrm>
      </p:grpSpPr>
      <p:sp>
        <p:nvSpPr>
          <p:cNvPr id="21" name="Picture Placeholder 2"/>
          <p:cNvSpPr>
            <a:spLocks noGrp="1"/>
          </p:cNvSpPr>
          <p:nvPr>
            <p:ph type="pic" sz="quarter" idx="19"/>
          </p:nvPr>
        </p:nvSpPr>
        <p:spPr>
          <a:xfrm>
            <a:off x="-8882" y="-1"/>
            <a:ext cx="12200882" cy="3267635"/>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13356" y="1896033"/>
            <a:ext cx="2148840" cy="214884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9326589" y="1896033"/>
            <a:ext cx="2148840" cy="2148840"/>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584434" y="1896033"/>
            <a:ext cx="2148840" cy="2148840"/>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8"/>
          </p:nvPr>
        </p:nvSpPr>
        <p:spPr>
          <a:xfrm>
            <a:off x="6455512" y="1896033"/>
            <a:ext cx="2148840" cy="214884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3_Isolated Vector People 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2" y="1874520"/>
            <a:ext cx="12191999" cy="381304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3_Isolated Vector People 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3779522" y="0"/>
            <a:ext cx="8412479" cy="6858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3_Isolated Vector People 4">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1940559" y="0"/>
            <a:ext cx="3759203" cy="68580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3_Isolated Vector People 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20320" y="2560320"/>
            <a:ext cx="12222479" cy="376936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5"/>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3_Mockup 1">
    <p:spTree>
      <p:nvGrpSpPr>
        <p:cNvPr id="1" name=""/>
        <p:cNvGrpSpPr/>
        <p:nvPr/>
      </p:nvGrpSpPr>
      <p:grpSpPr>
        <a:xfrm>
          <a:off x="0" y="0"/>
          <a:ext cx="0" cy="0"/>
          <a:chOff x="0" y="0"/>
          <a:chExt cx="0" cy="0"/>
        </a:xfrm>
      </p:grpSpPr>
      <p:sp>
        <p:nvSpPr>
          <p:cNvPr id="21" name="Picture Placeholder 2"/>
          <p:cNvSpPr>
            <a:spLocks noGrp="1"/>
          </p:cNvSpPr>
          <p:nvPr>
            <p:ph type="pic" sz="quarter" idx="21"/>
          </p:nvPr>
        </p:nvSpPr>
        <p:spPr>
          <a:xfrm>
            <a:off x="7407797" y="2602246"/>
            <a:ext cx="3964739" cy="321982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3_Mokcup 2">
    <p:spTree>
      <p:nvGrpSpPr>
        <p:cNvPr id="1" name=""/>
        <p:cNvGrpSpPr/>
        <p:nvPr/>
      </p:nvGrpSpPr>
      <p:grpSpPr>
        <a:xfrm>
          <a:off x="0" y="0"/>
          <a:ext cx="0" cy="0"/>
          <a:chOff x="0" y="0"/>
          <a:chExt cx="0" cy="0"/>
        </a:xfrm>
      </p:grpSpPr>
      <p:sp>
        <p:nvSpPr>
          <p:cNvPr id="114" name="Picture Placeholder 2"/>
          <p:cNvSpPr>
            <a:spLocks noGrp="1"/>
          </p:cNvSpPr>
          <p:nvPr>
            <p:ph type="pic" sz="quarter" idx="22"/>
          </p:nvPr>
        </p:nvSpPr>
        <p:spPr>
          <a:xfrm>
            <a:off x="7619999" y="2491877"/>
            <a:ext cx="3699311" cy="2091699"/>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550623" y="2141621"/>
            <a:ext cx="5151643" cy="244195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3_Mockup 3">
    <p:spTree>
      <p:nvGrpSpPr>
        <p:cNvPr id="1" name=""/>
        <p:cNvGrpSpPr/>
        <p:nvPr/>
      </p:nvGrpSpPr>
      <p:grpSpPr>
        <a:xfrm>
          <a:off x="0" y="0"/>
          <a:ext cx="0" cy="0"/>
          <a:chOff x="0" y="0"/>
          <a:chExt cx="0" cy="0"/>
        </a:xfrm>
      </p:grpSpPr>
      <p:sp>
        <p:nvSpPr>
          <p:cNvPr id="109" name="Picture Placeholder 2"/>
          <p:cNvSpPr>
            <a:spLocks noGrp="1"/>
          </p:cNvSpPr>
          <p:nvPr>
            <p:ph type="pic" sz="quarter" idx="23"/>
          </p:nvPr>
        </p:nvSpPr>
        <p:spPr>
          <a:xfrm>
            <a:off x="1816659" y="2354126"/>
            <a:ext cx="4472419" cy="2689215"/>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3678698" y="2354127"/>
            <a:ext cx="4853959" cy="287775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08" name="Picture Placeholder 2"/>
          <p:cNvSpPr>
            <a:spLocks noGrp="1"/>
          </p:cNvSpPr>
          <p:nvPr>
            <p:ph type="pic" sz="quarter" idx="22"/>
          </p:nvPr>
        </p:nvSpPr>
        <p:spPr>
          <a:xfrm>
            <a:off x="5898465" y="2354126"/>
            <a:ext cx="4472419" cy="268921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userDrawn="1">
  <p:cSld name="3_Mockup 4">
    <p:spTree>
      <p:nvGrpSpPr>
        <p:cNvPr id="1" name=""/>
        <p:cNvGrpSpPr/>
        <p:nvPr/>
      </p:nvGrpSpPr>
      <p:grpSpPr>
        <a:xfrm>
          <a:off x="0" y="0"/>
          <a:ext cx="0" cy="0"/>
          <a:chOff x="0" y="0"/>
          <a:chExt cx="0" cy="0"/>
        </a:xfrm>
      </p:grpSpPr>
      <p:sp>
        <p:nvSpPr>
          <p:cNvPr id="114" name="Picture Placeholder 2"/>
          <p:cNvSpPr>
            <a:spLocks noGrp="1"/>
          </p:cNvSpPr>
          <p:nvPr>
            <p:ph type="pic" sz="quarter" idx="22"/>
          </p:nvPr>
        </p:nvSpPr>
        <p:spPr>
          <a:xfrm>
            <a:off x="9243205" y="1682151"/>
            <a:ext cx="1962511" cy="3441941"/>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358334" y="1570008"/>
            <a:ext cx="2078967" cy="3652232"/>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3_Mockup 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1672955" y="1413386"/>
            <a:ext cx="2388407" cy="422739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3_Mockup 6">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2708824" y="1749357"/>
            <a:ext cx="1980053" cy="3455161"/>
          </a:xfrm>
        </p:spPr>
        <p:txBody>
          <a:bodyPr anchor="ctr">
            <a:normAutofit/>
          </a:bodyPr>
          <a:lstStyle>
            <a:lvl1pPr algn="ctr">
              <a:defRPr sz="1200">
                <a:solidFill>
                  <a:schemeClr val="tx2"/>
                </a:solidFill>
              </a:defRPr>
            </a:lvl1pPr>
          </a:lstStyle>
          <a:p>
            <a:endParaRPr lang="en-US"/>
          </a:p>
        </p:txBody>
      </p:sp>
      <p:sp>
        <p:nvSpPr>
          <p:cNvPr id="92" name="Picture Placeholder 2"/>
          <p:cNvSpPr>
            <a:spLocks noGrp="1"/>
          </p:cNvSpPr>
          <p:nvPr>
            <p:ph type="pic" sz="quarter" idx="22"/>
          </p:nvPr>
        </p:nvSpPr>
        <p:spPr>
          <a:xfrm>
            <a:off x="4503248" y="1828800"/>
            <a:ext cx="1883800" cy="3272589"/>
          </a:xfrm>
        </p:spPr>
        <p:txBody>
          <a:bodyPr anchor="ctr">
            <a:normAutofit/>
          </a:bodyPr>
          <a:lstStyle>
            <a:lvl1pPr algn="ctr">
              <a:defRPr sz="1200">
                <a:solidFill>
                  <a:schemeClr val="tx2"/>
                </a:solidFill>
              </a:defRPr>
            </a:lvl1pPr>
          </a:lstStyle>
          <a:p>
            <a:endParaRPr lang="en-US"/>
          </a:p>
        </p:txBody>
      </p:sp>
      <p:sp>
        <p:nvSpPr>
          <p:cNvPr id="93" name="Picture Placeholder 2"/>
          <p:cNvSpPr>
            <a:spLocks noGrp="1"/>
          </p:cNvSpPr>
          <p:nvPr>
            <p:ph type="pic" sz="quarter" idx="23"/>
          </p:nvPr>
        </p:nvSpPr>
        <p:spPr>
          <a:xfrm>
            <a:off x="996903" y="1828800"/>
            <a:ext cx="1883800" cy="327258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eam 4">
    <p:spTree>
      <p:nvGrpSpPr>
        <p:cNvPr id="1" name=""/>
        <p:cNvGrpSpPr/>
        <p:nvPr/>
      </p:nvGrpSpPr>
      <p:grpSpPr>
        <a:xfrm>
          <a:off x="0" y="0"/>
          <a:ext cx="0" cy="0"/>
          <a:chOff x="0" y="0"/>
          <a:chExt cx="0" cy="0"/>
        </a:xfrm>
      </p:grpSpPr>
      <p:sp>
        <p:nvSpPr>
          <p:cNvPr id="22" name="Picture Placeholder 2"/>
          <p:cNvSpPr>
            <a:spLocks noGrp="1"/>
          </p:cNvSpPr>
          <p:nvPr>
            <p:ph type="pic" sz="quarter" idx="19"/>
          </p:nvPr>
        </p:nvSpPr>
        <p:spPr>
          <a:xfrm rot="21195176">
            <a:off x="-544091" y="2845582"/>
            <a:ext cx="14772022" cy="5947445"/>
          </a:xfrm>
          <a:prstGeom prst="ellipse">
            <a:avLst/>
          </a:prstGeom>
        </p:spPr>
        <p:txBody>
          <a:bodyPr anchor="ctr">
            <a:normAutofit/>
          </a:bodyPr>
          <a:lstStyle>
            <a:lvl1pPr algn="ctr">
              <a:defRPr sz="1200">
                <a:solidFill>
                  <a:schemeClr val="tx2"/>
                </a:solidFill>
              </a:defRPr>
            </a:lvl1pPr>
          </a:lstStyle>
          <a:p>
            <a:endParaRPr lang="en-US" dirty="0"/>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4" name="Picture Placeholder 2"/>
          <p:cNvSpPr>
            <a:spLocks noGrp="1"/>
          </p:cNvSpPr>
          <p:nvPr>
            <p:ph type="pic" sz="quarter" idx="14"/>
          </p:nvPr>
        </p:nvSpPr>
        <p:spPr>
          <a:xfrm>
            <a:off x="1435594"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8604352"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825180"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8"/>
          </p:nvPr>
        </p:nvSpPr>
        <p:spPr>
          <a:xfrm>
            <a:off x="6214766"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3_Mockup 7">
    <p:spTree>
      <p:nvGrpSpPr>
        <p:cNvPr id="1" name=""/>
        <p:cNvGrpSpPr/>
        <p:nvPr/>
      </p:nvGrpSpPr>
      <p:grpSpPr>
        <a:xfrm>
          <a:off x="0" y="0"/>
          <a:ext cx="0" cy="0"/>
          <a:chOff x="0" y="0"/>
          <a:chExt cx="0" cy="0"/>
        </a:xfrm>
      </p:grpSpPr>
      <p:sp>
        <p:nvSpPr>
          <p:cNvPr id="93" name="Picture Placeholder 2"/>
          <p:cNvSpPr>
            <a:spLocks noGrp="1"/>
          </p:cNvSpPr>
          <p:nvPr>
            <p:ph type="pic" sz="quarter" idx="23"/>
          </p:nvPr>
        </p:nvSpPr>
        <p:spPr>
          <a:xfrm>
            <a:off x="-8172" y="2"/>
            <a:ext cx="12200171" cy="4963319"/>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68" name="Picture Placeholder 2"/>
          <p:cNvSpPr>
            <a:spLocks noGrp="1"/>
          </p:cNvSpPr>
          <p:nvPr>
            <p:ph type="pic" sz="quarter" idx="24"/>
          </p:nvPr>
        </p:nvSpPr>
        <p:spPr>
          <a:xfrm>
            <a:off x="4181865" y="1851950"/>
            <a:ext cx="1767523" cy="3113591"/>
          </a:xfrm>
        </p:spPr>
        <p:txBody>
          <a:bodyPr anchor="ctr">
            <a:normAutofit/>
          </a:bodyPr>
          <a:lstStyle>
            <a:lvl1pPr algn="ctr">
              <a:defRPr sz="1200">
                <a:solidFill>
                  <a:schemeClr val="tx2"/>
                </a:solidFill>
              </a:defRPr>
            </a:lvl1pPr>
          </a:lstStyle>
          <a:p>
            <a:endParaRPr lang="en-US"/>
          </a:p>
        </p:txBody>
      </p:sp>
      <p:sp>
        <p:nvSpPr>
          <p:cNvPr id="69" name="Picture Placeholder 2"/>
          <p:cNvSpPr>
            <a:spLocks noGrp="1"/>
          </p:cNvSpPr>
          <p:nvPr>
            <p:ph type="pic" sz="quarter" idx="25"/>
          </p:nvPr>
        </p:nvSpPr>
        <p:spPr>
          <a:xfrm>
            <a:off x="5000265" y="1458410"/>
            <a:ext cx="2187615" cy="3842796"/>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3_Mockup 8">
    <p:spTree>
      <p:nvGrpSpPr>
        <p:cNvPr id="1" name=""/>
        <p:cNvGrpSpPr/>
        <p:nvPr/>
      </p:nvGrpSpPr>
      <p:grpSpPr>
        <a:xfrm>
          <a:off x="0" y="0"/>
          <a:ext cx="0" cy="0"/>
          <a:chOff x="0" y="0"/>
          <a:chExt cx="0" cy="0"/>
        </a:xfrm>
      </p:grpSpPr>
      <p:sp>
        <p:nvSpPr>
          <p:cNvPr id="93" name="Picture Placeholder 2"/>
          <p:cNvSpPr>
            <a:spLocks noGrp="1"/>
          </p:cNvSpPr>
          <p:nvPr>
            <p:ph type="pic" sz="quarter" idx="23"/>
          </p:nvPr>
        </p:nvSpPr>
        <p:spPr>
          <a:xfrm>
            <a:off x="-8172" y="1"/>
            <a:ext cx="12200171" cy="3981691"/>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68" name="Picture Placeholder 2"/>
          <p:cNvSpPr>
            <a:spLocks noGrp="1"/>
          </p:cNvSpPr>
          <p:nvPr>
            <p:ph type="pic" sz="quarter" idx="24"/>
          </p:nvPr>
        </p:nvSpPr>
        <p:spPr>
          <a:xfrm rot="21032442">
            <a:off x="7013975" y="1505221"/>
            <a:ext cx="2211333" cy="3841771"/>
          </a:xfrm>
        </p:spPr>
        <p:txBody>
          <a:bodyPr anchor="ctr">
            <a:normAutofit/>
          </a:bodyPr>
          <a:lstStyle>
            <a:lvl1pPr algn="ctr">
              <a:defRPr sz="1200">
                <a:solidFill>
                  <a:schemeClr val="tx2"/>
                </a:solidFill>
              </a:defRPr>
            </a:lvl1pPr>
          </a:lstStyle>
          <a:p>
            <a:endParaRPr lang="en-US"/>
          </a:p>
        </p:txBody>
      </p:sp>
      <p:sp>
        <p:nvSpPr>
          <p:cNvPr id="69" name="Picture Placeholder 2"/>
          <p:cNvSpPr>
            <a:spLocks noGrp="1"/>
          </p:cNvSpPr>
          <p:nvPr>
            <p:ph type="pic" sz="quarter" idx="25"/>
          </p:nvPr>
        </p:nvSpPr>
        <p:spPr>
          <a:xfrm rot="777804">
            <a:off x="8800941" y="1928128"/>
            <a:ext cx="2120683" cy="375374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3_Mockup 9">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6505321" y="1529437"/>
            <a:ext cx="2025221" cy="34708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3_Mockup 10">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3104658" y="1607853"/>
            <a:ext cx="2843063" cy="3705552"/>
          </a:xfr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22"/>
          </p:nvPr>
        </p:nvSpPr>
        <p:spPr>
          <a:xfrm>
            <a:off x="1457091" y="1731422"/>
            <a:ext cx="2670067" cy="345841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3_Mockup 1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608338" y="1465613"/>
            <a:ext cx="2971023" cy="391918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3_Mockup 1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6958582" y="1255538"/>
            <a:ext cx="2945815" cy="391460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3_Mockup 1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215381" y="1428258"/>
            <a:ext cx="2622299" cy="350950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3_Mockup 1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08" name="Picture Placeholder 2"/>
          <p:cNvSpPr>
            <a:spLocks noGrp="1"/>
          </p:cNvSpPr>
          <p:nvPr>
            <p:ph type="pic" sz="quarter" idx="22"/>
          </p:nvPr>
        </p:nvSpPr>
        <p:spPr>
          <a:xfrm>
            <a:off x="7117666" y="3481885"/>
            <a:ext cx="3143935" cy="1974035"/>
          </a:xfrm>
        </p:spPr>
        <p:txBody>
          <a:bodyPr anchor="ctr">
            <a:normAutofit/>
          </a:bodyPr>
          <a:lstStyle>
            <a:lvl1pPr algn="ctr">
              <a:defRPr sz="1200">
                <a:solidFill>
                  <a:schemeClr val="tx2"/>
                </a:solidFill>
              </a:defRPr>
            </a:lvl1pPr>
          </a:lstStyle>
          <a:p>
            <a:endParaRPr lang="en-US"/>
          </a:p>
        </p:txBody>
      </p:sp>
      <p:sp>
        <p:nvSpPr>
          <p:cNvPr id="94" name="Picture Placeholder 2"/>
          <p:cNvSpPr>
            <a:spLocks noGrp="1"/>
          </p:cNvSpPr>
          <p:nvPr>
            <p:ph type="pic" sz="quarter" idx="24"/>
          </p:nvPr>
        </p:nvSpPr>
        <p:spPr>
          <a:xfrm>
            <a:off x="1956386" y="3471725"/>
            <a:ext cx="3143935" cy="1974035"/>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3739658" y="2689405"/>
            <a:ext cx="4733783" cy="297987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3_Mockup 1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581141" y="1123458"/>
            <a:ext cx="4725419" cy="2971023"/>
          </a:xfrm>
        </p:spPr>
        <p:txBody>
          <a:bodyPr anchor="ctr">
            <a:normAutofit/>
          </a:bodyPr>
          <a:lstStyle>
            <a:lvl1pPr algn="ctr">
              <a:defRPr sz="1200">
                <a:solidFill>
                  <a:schemeClr val="tx2"/>
                </a:solidFill>
              </a:defRPr>
            </a:lvl1pPr>
          </a:lstStyle>
          <a:p>
            <a:endParaRPr lang="en-US"/>
          </a:p>
        </p:txBody>
      </p:sp>
      <p:sp>
        <p:nvSpPr>
          <p:cNvPr id="43" name="Picture Placeholder 2"/>
          <p:cNvSpPr>
            <a:spLocks noGrp="1"/>
          </p:cNvSpPr>
          <p:nvPr>
            <p:ph type="pic" sz="quarter" idx="22"/>
          </p:nvPr>
        </p:nvSpPr>
        <p:spPr>
          <a:xfrm>
            <a:off x="-20318" y="1487488"/>
            <a:ext cx="2353124" cy="221678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3_Mockup 1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1528123" y="2823545"/>
            <a:ext cx="3425843" cy="215356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eam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13356" y="1824913"/>
            <a:ext cx="2148840" cy="214884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9311599" y="1824913"/>
            <a:ext cx="2148840" cy="2148840"/>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8"/>
          </p:nvPr>
        </p:nvSpPr>
        <p:spPr>
          <a:xfrm>
            <a:off x="5011036" y="1824913"/>
            <a:ext cx="2148840" cy="2148840"/>
          </a:xfrm>
        </p:spPr>
        <p:txBody>
          <a:bodyPr anchor="ctr">
            <a:normAutofit/>
          </a:bodyPr>
          <a:lstStyle>
            <a:lvl1pPr algn="ctr">
              <a:defRPr sz="1200">
                <a:solidFill>
                  <a:schemeClr val="tx2"/>
                </a:solidFill>
              </a:defRPr>
            </a:lvl1pPr>
          </a:lstStyle>
          <a:p>
            <a:endParaRPr lang="en-US"/>
          </a:p>
        </p:txBody>
      </p:sp>
      <p:sp>
        <p:nvSpPr>
          <p:cNvPr id="29" name="Picture Placeholder 2"/>
          <p:cNvSpPr>
            <a:spLocks noGrp="1"/>
          </p:cNvSpPr>
          <p:nvPr>
            <p:ph type="pic" sz="quarter" idx="22"/>
          </p:nvPr>
        </p:nvSpPr>
        <p:spPr>
          <a:xfrm>
            <a:off x="2862196" y="3973753"/>
            <a:ext cx="2148840" cy="2148840"/>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4"/>
          </p:nvPr>
        </p:nvSpPr>
        <p:spPr>
          <a:xfrm>
            <a:off x="7159876" y="3973753"/>
            <a:ext cx="2148840" cy="214884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3_Mockup 17">
    <p:spTree>
      <p:nvGrpSpPr>
        <p:cNvPr id="1" name=""/>
        <p:cNvGrpSpPr/>
        <p:nvPr/>
      </p:nvGrpSpPr>
      <p:grpSpPr>
        <a:xfrm>
          <a:off x="0" y="0"/>
          <a:ext cx="0" cy="0"/>
          <a:chOff x="0" y="0"/>
          <a:chExt cx="0" cy="0"/>
        </a:xfrm>
      </p:grpSpPr>
      <p:sp>
        <p:nvSpPr>
          <p:cNvPr id="14" name="Rectangle 13"/>
          <p:cNvSpPr/>
          <p:nvPr userDrawn="1"/>
        </p:nvSpPr>
        <p:spPr>
          <a:xfrm>
            <a:off x="-34724" y="-11575"/>
            <a:ext cx="8021256" cy="690429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chemeClr val="tx2">
                    <a:lumMod val="40000"/>
                    <a:lumOff val="60000"/>
                  </a:schemeClr>
                </a:solidFill>
                <a:latin typeface="Raleway" charset="0"/>
                <a:ea typeface="Raleway" charset="0"/>
                <a:cs typeface="Raleway" charset="0"/>
              </a:defRPr>
            </a:lvl1pPr>
          </a:lstStyle>
          <a:p>
            <a:r>
              <a:rPr lang="en-US" sz="1867" kern="0" smtClean="0">
                <a:solidFill>
                  <a:srgbClr val="64696E">
                    <a:lumMod val="40000"/>
                    <a:lumOff val="60000"/>
                  </a:srgbClr>
                </a:solidFill>
                <a:sym typeface="Arial"/>
              </a:rPr>
              <a:t>www.yourcompany.com</a:t>
            </a:r>
            <a:endParaRPr lang="en-US" sz="1867" kern="0" dirty="0">
              <a:solidFill>
                <a:srgbClr val="64696E">
                  <a:lumMod val="40000"/>
                  <a:lumOff val="60000"/>
                </a:srgbClr>
              </a:solidFill>
              <a:sym typeface="Arial"/>
            </a:endParaRPr>
          </a:p>
        </p:txBody>
      </p:sp>
      <p:sp>
        <p:nvSpPr>
          <p:cNvPr id="21" name="Picture Placeholder 2"/>
          <p:cNvSpPr>
            <a:spLocks noGrp="1"/>
          </p:cNvSpPr>
          <p:nvPr>
            <p:ph type="pic" sz="quarter" idx="21"/>
          </p:nvPr>
        </p:nvSpPr>
        <p:spPr>
          <a:xfrm>
            <a:off x="6467817" y="1516998"/>
            <a:ext cx="5789775" cy="363373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userDrawn="1">
  <p:cSld name="3_Mockup 1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4951807" y="2238755"/>
            <a:ext cx="3618035" cy="2056800"/>
          </a:xfrm>
        </p:spPr>
        <p:txBody>
          <a:bodyPr anchor="ctr">
            <a:normAutofit/>
          </a:bodyPr>
          <a:lstStyle>
            <a:lvl1pPr algn="ctr">
              <a:defRPr sz="1200">
                <a:solidFill>
                  <a:schemeClr val="tx2"/>
                </a:solidFill>
              </a:defRPr>
            </a:lvl1pPr>
          </a:lstStyle>
          <a:p>
            <a:endParaRPr lang="en-US"/>
          </a:p>
        </p:txBody>
      </p:sp>
      <p:sp>
        <p:nvSpPr>
          <p:cNvPr id="58" name="Picture Placeholder 2"/>
          <p:cNvSpPr>
            <a:spLocks noGrp="1"/>
          </p:cNvSpPr>
          <p:nvPr>
            <p:ph type="pic" sz="quarter" idx="25"/>
          </p:nvPr>
        </p:nvSpPr>
        <p:spPr>
          <a:xfrm>
            <a:off x="3877919" y="3823006"/>
            <a:ext cx="2629208" cy="167402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userDrawn="1">
  <p:cSld name="3_Mockup 1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1145353" y="2196225"/>
            <a:ext cx="4022073" cy="230134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userDrawn="1">
  <p:cSld name="3_Mockup 20">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576014" y="1355235"/>
            <a:ext cx="3088444" cy="176010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userDrawn="1">
  <p:cSld name="3_Mockup 2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5288499" y="1812435"/>
            <a:ext cx="3951195" cy="2249203"/>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8952614" y="2503552"/>
            <a:ext cx="2413591" cy="138796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userDrawn="1">
  <p:cSld name="3_Mockup 2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2261770" y="2302550"/>
            <a:ext cx="3501079" cy="2014271"/>
          </a:xfrm>
        </p:spPr>
        <p:txBody>
          <a:bodyPr anchor="ctr">
            <a:normAutofit/>
          </a:bodyPr>
          <a:lstStyle>
            <a:lvl1pPr algn="ctr">
              <a:defRPr sz="1200">
                <a:solidFill>
                  <a:schemeClr val="tx2"/>
                </a:solidFill>
              </a:defRPr>
            </a:lvl1pPr>
          </a:lstStyle>
          <a:p>
            <a:endParaRPr lang="en-US"/>
          </a:p>
        </p:txBody>
      </p:sp>
      <p:sp>
        <p:nvSpPr>
          <p:cNvPr id="96" name="Picture Placeholder 2"/>
          <p:cNvSpPr>
            <a:spLocks noGrp="1"/>
          </p:cNvSpPr>
          <p:nvPr>
            <p:ph type="pic" sz="quarter" idx="25"/>
          </p:nvPr>
        </p:nvSpPr>
        <p:spPr>
          <a:xfrm>
            <a:off x="4547771" y="3642251"/>
            <a:ext cx="2714267" cy="1705927"/>
          </a:xfrm>
        </p:spPr>
        <p:txBody>
          <a:bodyPr anchor="ctr">
            <a:normAutofit/>
          </a:bodyPr>
          <a:lstStyle>
            <a:lvl1pPr algn="ctr">
              <a:defRPr sz="1200">
                <a:solidFill>
                  <a:schemeClr val="tx2"/>
                </a:solidFill>
              </a:defRPr>
            </a:lvl1pPr>
          </a:lstStyle>
          <a:p>
            <a:endParaRPr lang="en-US"/>
          </a:p>
        </p:txBody>
      </p:sp>
      <p:sp>
        <p:nvSpPr>
          <p:cNvPr id="97" name="Picture Placeholder 2"/>
          <p:cNvSpPr>
            <a:spLocks noGrp="1"/>
          </p:cNvSpPr>
          <p:nvPr>
            <p:ph type="pic" sz="quarter" idx="26"/>
          </p:nvPr>
        </p:nvSpPr>
        <p:spPr>
          <a:xfrm>
            <a:off x="1581287" y="3737945"/>
            <a:ext cx="1268240" cy="1663396"/>
          </a:xfrm>
        </p:spPr>
        <p:txBody>
          <a:bodyPr anchor="ctr">
            <a:normAutofit/>
          </a:bodyPr>
          <a:lstStyle>
            <a:lvl1pPr algn="ctr">
              <a:defRPr sz="1200">
                <a:solidFill>
                  <a:schemeClr val="tx2"/>
                </a:solidFill>
              </a:defRPr>
            </a:lvl1pPr>
          </a:lstStyle>
          <a:p>
            <a:endParaRPr lang="en-US"/>
          </a:p>
        </p:txBody>
      </p:sp>
      <p:sp>
        <p:nvSpPr>
          <p:cNvPr id="98" name="Picture Placeholder 2"/>
          <p:cNvSpPr>
            <a:spLocks noGrp="1"/>
          </p:cNvSpPr>
          <p:nvPr>
            <p:ph type="pic" sz="quarter" idx="27"/>
          </p:nvPr>
        </p:nvSpPr>
        <p:spPr>
          <a:xfrm>
            <a:off x="1060329" y="4521153"/>
            <a:ext cx="639075" cy="1111896"/>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3_Mockup 2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6334979" y="1863234"/>
            <a:ext cx="4200941" cy="2637647"/>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4928756" y="3371203"/>
            <a:ext cx="2091805" cy="1576717"/>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6802780" y="3701900"/>
            <a:ext cx="885987" cy="1516872"/>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userDrawn="1">
  <p:cSld name="3_Mockup 24">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1706420" y="2409990"/>
            <a:ext cx="4194761" cy="2637647"/>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10184157" y="3701616"/>
            <a:ext cx="885987" cy="1539689"/>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7475456" y="3148553"/>
            <a:ext cx="1593131" cy="210494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8.xml><?xml version="1.0" encoding="utf-8"?>
<p:sldLayout xmlns:a="http://schemas.openxmlformats.org/drawingml/2006/main" xmlns:r="http://schemas.openxmlformats.org/officeDocument/2006/relationships" xmlns:p="http://schemas.openxmlformats.org/presentationml/2006/main" preserve="1" userDrawn="1">
  <p:cSld name="3_Mockup 2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7133" y="1297628"/>
            <a:ext cx="3846135" cy="3519469"/>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5461329" y="3720468"/>
            <a:ext cx="1184569" cy="2048736"/>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2102178" y="3657602"/>
            <a:ext cx="2780908" cy="2092751"/>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userDrawn="1">
  <p:cSld name="3_Calendar Info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8488948" y="2499318"/>
            <a:ext cx="3814941" cy="274401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eam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1135721"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4" name="Picture Placeholder 2"/>
          <p:cNvSpPr>
            <a:spLocks noGrp="1"/>
          </p:cNvSpPr>
          <p:nvPr>
            <p:ph type="pic" sz="quarter" idx="15"/>
          </p:nvPr>
        </p:nvSpPr>
        <p:spPr>
          <a:xfrm>
            <a:off x="3246895"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16"/>
          </p:nvPr>
        </p:nvSpPr>
        <p:spPr>
          <a:xfrm>
            <a:off x="5358069"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6" name="Picture Placeholder 2"/>
          <p:cNvSpPr>
            <a:spLocks noGrp="1"/>
          </p:cNvSpPr>
          <p:nvPr>
            <p:ph type="pic" sz="quarter" idx="17"/>
          </p:nvPr>
        </p:nvSpPr>
        <p:spPr>
          <a:xfrm>
            <a:off x="7469243"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7" name="Picture Placeholder 2"/>
          <p:cNvSpPr>
            <a:spLocks noGrp="1"/>
          </p:cNvSpPr>
          <p:nvPr>
            <p:ph type="pic" sz="quarter" idx="18"/>
          </p:nvPr>
        </p:nvSpPr>
        <p:spPr>
          <a:xfrm>
            <a:off x="9580416"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70.xml><?xml version="1.0" encoding="utf-8"?>
<p:sldLayout xmlns:a="http://schemas.openxmlformats.org/drawingml/2006/main" xmlns:r="http://schemas.openxmlformats.org/officeDocument/2006/relationships" xmlns:p="http://schemas.openxmlformats.org/presentationml/2006/main" preserve="1" userDrawn="1">
  <p:cSld name="3_Product Schedule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2468882" y="2194561"/>
            <a:ext cx="2113279" cy="2113279"/>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7609842" y="4064001"/>
            <a:ext cx="1788159" cy="1788159"/>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71.xml><?xml version="1.0" encoding="utf-8"?>
<p:sldLayout xmlns:a="http://schemas.openxmlformats.org/drawingml/2006/main" xmlns:r="http://schemas.openxmlformats.org/officeDocument/2006/relationships" xmlns:p="http://schemas.openxmlformats.org/presentationml/2006/main" preserve="1" userDrawn="1">
  <p:cSld name="3_Product Schedule 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userDrawn="1">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userDrawn="1">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userDrawn="1">
            <p:ph type="pic" sz="quarter" idx="15"/>
          </p:nvPr>
        </p:nvSpPr>
        <p:spPr>
          <a:xfrm>
            <a:off x="2499362" y="2570482"/>
            <a:ext cx="2113279" cy="2113279"/>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userDrawn="1">
            <p:ph type="pic" sz="quarter" idx="16"/>
          </p:nvPr>
        </p:nvSpPr>
        <p:spPr>
          <a:xfrm>
            <a:off x="7403258" y="4135121"/>
            <a:ext cx="1788159" cy="1788159"/>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7"/>
          </p:nvPr>
        </p:nvSpPr>
        <p:spPr>
          <a:xfrm>
            <a:off x="7233922" y="1097282"/>
            <a:ext cx="2113279" cy="2113279"/>
          </a:xfrm>
          <a:prstGeom prst="ellipse">
            <a:avLst/>
          </a:prstGeo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8"/>
          </p:nvPr>
        </p:nvSpPr>
        <p:spPr>
          <a:xfrm>
            <a:off x="3376512" y="230295"/>
            <a:ext cx="1083728" cy="108372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72.xml><?xml version="1.0" encoding="utf-8"?>
<p:sldLayout xmlns:a="http://schemas.openxmlformats.org/drawingml/2006/main" xmlns:r="http://schemas.openxmlformats.org/officeDocument/2006/relationships" xmlns:p="http://schemas.openxmlformats.org/presentationml/2006/main" preserve="1" userDrawn="1">
  <p:cSld name="3_Product Schedule 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userDrawn="1">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userDrawn="1">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userDrawn="1">
            <p:ph type="pic" sz="quarter" idx="15"/>
          </p:nvPr>
        </p:nvSpPr>
        <p:spPr>
          <a:xfrm>
            <a:off x="1931975" y="2204722"/>
            <a:ext cx="1747519" cy="1747519"/>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7"/>
          </p:nvPr>
        </p:nvSpPr>
        <p:spPr>
          <a:xfrm>
            <a:off x="7648905" y="274320"/>
            <a:ext cx="1686560" cy="168656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userDrawn="1">
  <p:cSld name="3_Product Schedule 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162558" y="1838960"/>
            <a:ext cx="4104639" cy="4104639"/>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3_Product Schedule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5222240" y="3080229"/>
            <a:ext cx="1747520" cy="174752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75.xml><?xml version="1.0" encoding="utf-8"?>
<p:sldLayout xmlns:a="http://schemas.openxmlformats.org/drawingml/2006/main" xmlns:r="http://schemas.openxmlformats.org/officeDocument/2006/relationships" xmlns:p="http://schemas.openxmlformats.org/presentationml/2006/main" preserve="1" userDrawn="1">
  <p:cSld name="3_Product Schedule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3" name="Picture Placeholder 2"/>
          <p:cNvSpPr>
            <a:spLocks noGrp="1"/>
          </p:cNvSpPr>
          <p:nvPr>
            <p:ph type="pic" sz="quarter" idx="24"/>
          </p:nvPr>
        </p:nvSpPr>
        <p:spPr>
          <a:xfrm>
            <a:off x="802641" y="1979881"/>
            <a:ext cx="2915920" cy="2358871"/>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25"/>
          </p:nvPr>
        </p:nvSpPr>
        <p:spPr>
          <a:xfrm>
            <a:off x="802641" y="4391351"/>
            <a:ext cx="2915920" cy="1806251"/>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26"/>
          </p:nvPr>
        </p:nvSpPr>
        <p:spPr>
          <a:xfrm>
            <a:off x="3769360" y="1979881"/>
            <a:ext cx="2631441" cy="4217721"/>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7"/>
          </p:nvPr>
        </p:nvSpPr>
        <p:spPr>
          <a:xfrm>
            <a:off x="6450893" y="1979881"/>
            <a:ext cx="2606041" cy="1911401"/>
          </a:xfrm>
        </p:spPr>
        <p:txBody>
          <a:bodyPr anchor="ctr">
            <a:normAutofit/>
          </a:bodyPr>
          <a:lstStyle>
            <a:lvl1pPr algn="ctr">
              <a:defRPr sz="1200">
                <a:solidFill>
                  <a:schemeClr val="tx2"/>
                </a:solidFill>
              </a:defRPr>
            </a:lvl1pPr>
          </a:lstStyle>
          <a:p>
            <a:endParaRPr lang="en-US"/>
          </a:p>
        </p:txBody>
      </p:sp>
      <p:sp>
        <p:nvSpPr>
          <p:cNvPr id="28" name="Picture Placeholder 2"/>
          <p:cNvSpPr>
            <a:spLocks noGrp="1"/>
          </p:cNvSpPr>
          <p:nvPr>
            <p:ph type="pic" sz="quarter" idx="28"/>
          </p:nvPr>
        </p:nvSpPr>
        <p:spPr>
          <a:xfrm>
            <a:off x="9113521" y="1979881"/>
            <a:ext cx="2377723" cy="1911401"/>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userDrawn="1">
  <p:cSld name="3_Product Schedule 7">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0" y="1655178"/>
            <a:ext cx="12222867" cy="254643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3" name="Picture Placeholder 2"/>
          <p:cNvSpPr>
            <a:spLocks noGrp="1"/>
          </p:cNvSpPr>
          <p:nvPr>
            <p:ph type="pic" sz="quarter" idx="24"/>
          </p:nvPr>
        </p:nvSpPr>
        <p:spPr>
          <a:xfrm>
            <a:off x="1316831" y="2253275"/>
            <a:ext cx="1423045" cy="1350239"/>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5"/>
          </p:nvPr>
        </p:nvSpPr>
        <p:spPr>
          <a:xfrm>
            <a:off x="4697112" y="2253275"/>
            <a:ext cx="1423045" cy="1350239"/>
          </a:xfrm>
        </p:spPr>
        <p:txBody>
          <a:bodyPr anchor="ctr">
            <a:normAutofit/>
          </a:bodyPr>
          <a:lstStyle>
            <a:lvl1pPr algn="ctr">
              <a:defRPr sz="1200">
                <a:solidFill>
                  <a:schemeClr val="tx2"/>
                </a:solidFill>
              </a:defRPr>
            </a:lvl1pPr>
          </a:lstStyle>
          <a:p>
            <a:endParaRPr lang="en-US"/>
          </a:p>
        </p:txBody>
      </p:sp>
      <p:sp>
        <p:nvSpPr>
          <p:cNvPr id="32" name="Picture Placeholder 2"/>
          <p:cNvSpPr>
            <a:spLocks noGrp="1"/>
          </p:cNvSpPr>
          <p:nvPr>
            <p:ph type="pic" sz="quarter" idx="26"/>
          </p:nvPr>
        </p:nvSpPr>
        <p:spPr>
          <a:xfrm>
            <a:off x="8084890" y="2253275"/>
            <a:ext cx="1423045" cy="1350239"/>
          </a:xfrm>
        </p:spPr>
        <p:txBody>
          <a:bodyPr anchor="ctr">
            <a:normAutofit/>
          </a:bodyPr>
          <a:lstStyle>
            <a:lvl1pPr algn="ctr">
              <a:defRPr sz="1200">
                <a:solidFill>
                  <a:schemeClr val="tx2"/>
                </a:solidFill>
              </a:defRPr>
            </a:lvl1pPr>
          </a:lstStyle>
          <a:p>
            <a:endParaRPr lang="en-US"/>
          </a:p>
        </p:txBody>
      </p:sp>
      <p:sp>
        <p:nvSpPr>
          <p:cNvPr id="33" name="Picture Placeholder 2"/>
          <p:cNvSpPr>
            <a:spLocks noGrp="1"/>
          </p:cNvSpPr>
          <p:nvPr>
            <p:ph type="pic" sz="quarter" idx="27"/>
          </p:nvPr>
        </p:nvSpPr>
        <p:spPr>
          <a:xfrm>
            <a:off x="819121" y="4824113"/>
            <a:ext cx="1160152" cy="1100795"/>
          </a:xfrm>
        </p:spPr>
        <p:txBody>
          <a:bodyPr anchor="ctr">
            <a:normAutofit/>
          </a:bodyPr>
          <a:lstStyle>
            <a:lvl1pPr algn="ctr">
              <a:defRPr sz="1200">
                <a:solidFill>
                  <a:schemeClr val="tx2"/>
                </a:solidFill>
              </a:defRPr>
            </a:lvl1pPr>
          </a:lstStyle>
          <a:p>
            <a:endParaRPr lang="en-US"/>
          </a:p>
        </p:txBody>
      </p:sp>
      <p:sp>
        <p:nvSpPr>
          <p:cNvPr id="34" name="Picture Placeholder 2"/>
          <p:cNvSpPr>
            <a:spLocks noGrp="1"/>
          </p:cNvSpPr>
          <p:nvPr>
            <p:ph type="pic" sz="quarter" idx="28"/>
          </p:nvPr>
        </p:nvSpPr>
        <p:spPr>
          <a:xfrm>
            <a:off x="3485132" y="4824113"/>
            <a:ext cx="1160152" cy="1100795"/>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29"/>
          </p:nvPr>
        </p:nvSpPr>
        <p:spPr>
          <a:xfrm>
            <a:off x="6151216" y="4824113"/>
            <a:ext cx="1160152" cy="1100795"/>
          </a:xfrm>
        </p:spPr>
        <p:txBody>
          <a:bodyPr anchor="ctr">
            <a:normAutofit/>
          </a:bodyPr>
          <a:lstStyle>
            <a:lvl1pPr algn="ctr">
              <a:defRPr sz="1200">
                <a:solidFill>
                  <a:schemeClr val="tx2"/>
                </a:solidFill>
              </a:defRPr>
            </a:lvl1pPr>
          </a:lstStyle>
          <a:p>
            <a:endParaRPr lang="en-US"/>
          </a:p>
        </p:txBody>
      </p:sp>
      <p:sp>
        <p:nvSpPr>
          <p:cNvPr id="36" name="Picture Placeholder 2"/>
          <p:cNvSpPr>
            <a:spLocks noGrp="1"/>
          </p:cNvSpPr>
          <p:nvPr>
            <p:ph type="pic" sz="quarter" idx="30"/>
          </p:nvPr>
        </p:nvSpPr>
        <p:spPr>
          <a:xfrm>
            <a:off x="8817227" y="4824113"/>
            <a:ext cx="1160152" cy="110079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userDrawn="1">
  <p:cSld name="3_Business Plan 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5"/>
          </p:nvPr>
        </p:nvSpPr>
        <p:spPr>
          <a:xfrm>
            <a:off x="3240713" y="-2392180"/>
            <a:ext cx="5737263" cy="5737263"/>
          </a:xfrm>
          <a:prstGeom prst="chord">
            <a:avLst>
              <a:gd name="adj1" fmla="val 20898004"/>
              <a:gd name="adj2" fmla="val 11472367"/>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userDrawn="1">
  <p:cSld name="3_Business Plan 2">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9774" y="-5500"/>
            <a:ext cx="12232255" cy="688932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userDrawn="1">
  <p:cSld name="3_Business Plan 3">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6979920" y="-5500"/>
            <a:ext cx="5242560" cy="6889320"/>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eam 7">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1189509"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4" name="Picture Placeholder 2"/>
          <p:cNvSpPr>
            <a:spLocks noGrp="1"/>
          </p:cNvSpPr>
          <p:nvPr>
            <p:ph type="pic" sz="quarter" idx="15"/>
          </p:nvPr>
        </p:nvSpPr>
        <p:spPr>
          <a:xfrm>
            <a:off x="3300683"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16"/>
          </p:nvPr>
        </p:nvSpPr>
        <p:spPr>
          <a:xfrm>
            <a:off x="5411857"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6" name="Picture Placeholder 2"/>
          <p:cNvSpPr>
            <a:spLocks noGrp="1"/>
          </p:cNvSpPr>
          <p:nvPr>
            <p:ph type="pic" sz="quarter" idx="17"/>
          </p:nvPr>
        </p:nvSpPr>
        <p:spPr>
          <a:xfrm>
            <a:off x="7523031"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7" name="Picture Placeholder 2"/>
          <p:cNvSpPr>
            <a:spLocks noGrp="1"/>
          </p:cNvSpPr>
          <p:nvPr>
            <p:ph type="pic" sz="quarter" idx="18"/>
          </p:nvPr>
        </p:nvSpPr>
        <p:spPr>
          <a:xfrm>
            <a:off x="9634204"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19"/>
          </p:nvPr>
        </p:nvSpPr>
        <p:spPr>
          <a:xfrm>
            <a:off x="1189509"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0" name="Picture Placeholder 2"/>
          <p:cNvSpPr>
            <a:spLocks noGrp="1"/>
          </p:cNvSpPr>
          <p:nvPr>
            <p:ph type="pic" sz="quarter" idx="20"/>
          </p:nvPr>
        </p:nvSpPr>
        <p:spPr>
          <a:xfrm>
            <a:off x="3300683"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1" name="Picture Placeholder 2"/>
          <p:cNvSpPr>
            <a:spLocks noGrp="1"/>
          </p:cNvSpPr>
          <p:nvPr>
            <p:ph type="pic" sz="quarter" idx="21"/>
          </p:nvPr>
        </p:nvSpPr>
        <p:spPr>
          <a:xfrm>
            <a:off x="5411857"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2" name="Picture Placeholder 2"/>
          <p:cNvSpPr>
            <a:spLocks noGrp="1"/>
          </p:cNvSpPr>
          <p:nvPr>
            <p:ph type="pic" sz="quarter" idx="22"/>
          </p:nvPr>
        </p:nvSpPr>
        <p:spPr>
          <a:xfrm>
            <a:off x="7523031"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3" name="Picture Placeholder 2"/>
          <p:cNvSpPr>
            <a:spLocks noGrp="1"/>
          </p:cNvSpPr>
          <p:nvPr>
            <p:ph type="pic" sz="quarter" idx="23"/>
          </p:nvPr>
        </p:nvSpPr>
        <p:spPr>
          <a:xfrm>
            <a:off x="9634204"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userDrawn="1">
  <p:cSld name="3_Business Plan 4">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6412375" y="-5500"/>
            <a:ext cx="7060557" cy="6889320"/>
          </a:xfrm>
          <a:prstGeom prst="parallelogram">
            <a:avLst>
              <a:gd name="adj" fmla="val 47229"/>
            </a:avLst>
          </a:prstGeo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userDrawn="1">
  <p:cSld name="3_Marketing 1">
    <p:spTree>
      <p:nvGrpSpPr>
        <p:cNvPr id="1" name=""/>
        <p:cNvGrpSpPr/>
        <p:nvPr/>
      </p:nvGrpSpPr>
      <p:grpSpPr>
        <a:xfrm>
          <a:off x="0" y="0"/>
          <a:ext cx="0" cy="0"/>
          <a:chOff x="0" y="0"/>
          <a:chExt cx="0" cy="0"/>
        </a:xfrm>
      </p:grpSpPr>
      <p:sp>
        <p:nvSpPr>
          <p:cNvPr id="4" name="Rectangle 3"/>
          <p:cNvSpPr/>
          <p:nvPr userDrawn="1"/>
        </p:nvSpPr>
        <p:spPr>
          <a:xfrm>
            <a:off x="4504766" y="2837330"/>
            <a:ext cx="3321423" cy="403411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37" name="Picture Placeholder 2"/>
          <p:cNvSpPr>
            <a:spLocks noGrp="1"/>
          </p:cNvSpPr>
          <p:nvPr>
            <p:ph type="pic" sz="quarter" idx="31"/>
          </p:nvPr>
        </p:nvSpPr>
        <p:spPr>
          <a:xfrm>
            <a:off x="7826189" y="1788460"/>
            <a:ext cx="4396291" cy="2702859"/>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3_Marketing 2">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40640" y="4541521"/>
            <a:ext cx="12263119" cy="1813503"/>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3_Marketing 3">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728013" y="-10160"/>
            <a:ext cx="3468067" cy="686816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userDrawn="1">
  <p:cSld name="3_Marketing 4">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32"/>
          </p:nvPr>
        </p:nvSpPr>
        <p:spPr>
          <a:xfrm>
            <a:off x="-1710090" y="3289"/>
            <a:ext cx="11302027" cy="6316831"/>
          </a:xfrm>
          <a:custGeom>
            <a:avLst/>
            <a:gdLst>
              <a:gd name="connsiteX0" fmla="*/ 0 w 8617694"/>
              <a:gd name="connsiteY0" fmla="*/ 6868160 h 6868160"/>
              <a:gd name="connsiteX1" fmla="*/ 1717040 w 8617694"/>
              <a:gd name="connsiteY1" fmla="*/ 0 h 6868160"/>
              <a:gd name="connsiteX2" fmla="*/ 8617694 w 8617694"/>
              <a:gd name="connsiteY2" fmla="*/ 0 h 6868160"/>
              <a:gd name="connsiteX3" fmla="*/ 6900654 w 8617694"/>
              <a:gd name="connsiteY3" fmla="*/ 6868160 h 6868160"/>
              <a:gd name="connsiteX4" fmla="*/ 0 w 8617694"/>
              <a:gd name="connsiteY4" fmla="*/ 6868160 h 6868160"/>
              <a:gd name="connsiteX0" fmla="*/ 4401372 w 13019066"/>
              <a:gd name="connsiteY0" fmla="*/ 6868160 h 6868160"/>
              <a:gd name="connsiteX1" fmla="*/ 0 w 13019066"/>
              <a:gd name="connsiteY1" fmla="*/ 26894 h 6868160"/>
              <a:gd name="connsiteX2" fmla="*/ 13019066 w 13019066"/>
              <a:gd name="connsiteY2" fmla="*/ 0 h 6868160"/>
              <a:gd name="connsiteX3" fmla="*/ 11302026 w 13019066"/>
              <a:gd name="connsiteY3" fmla="*/ 6868160 h 6868160"/>
              <a:gd name="connsiteX4" fmla="*/ 4401372 w 13019066"/>
              <a:gd name="connsiteY4" fmla="*/ 6868160 h 6868160"/>
              <a:gd name="connsiteX0" fmla="*/ 4401372 w 11302026"/>
              <a:gd name="connsiteY0" fmla="*/ 6854713 h 6854713"/>
              <a:gd name="connsiteX1" fmla="*/ 0 w 11302026"/>
              <a:gd name="connsiteY1" fmla="*/ 13447 h 6854713"/>
              <a:gd name="connsiteX2" fmla="*/ 6887207 w 11302026"/>
              <a:gd name="connsiteY2" fmla="*/ 0 h 6854713"/>
              <a:gd name="connsiteX3" fmla="*/ 11302026 w 11302026"/>
              <a:gd name="connsiteY3" fmla="*/ 6854713 h 6854713"/>
              <a:gd name="connsiteX4" fmla="*/ 4401372 w 11302026"/>
              <a:gd name="connsiteY4" fmla="*/ 6854713 h 6854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2026" h="6854713">
                <a:moveTo>
                  <a:pt x="4401372" y="6854713"/>
                </a:moveTo>
                <a:lnTo>
                  <a:pt x="0" y="13447"/>
                </a:lnTo>
                <a:lnTo>
                  <a:pt x="6887207" y="0"/>
                </a:lnTo>
                <a:lnTo>
                  <a:pt x="11302026" y="6854713"/>
                </a:lnTo>
                <a:lnTo>
                  <a:pt x="4401372" y="6854713"/>
                </a:ln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userDrawn="1">
  <p:cSld name="3_Award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37" name="Picture Placeholder 2"/>
          <p:cNvSpPr>
            <a:spLocks noGrp="1"/>
          </p:cNvSpPr>
          <p:nvPr>
            <p:ph type="pic" sz="quarter" idx="31"/>
          </p:nvPr>
        </p:nvSpPr>
        <p:spPr>
          <a:xfrm>
            <a:off x="1708761" y="2322055"/>
            <a:ext cx="2184400" cy="2184400"/>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32"/>
          </p:nvPr>
        </p:nvSpPr>
        <p:spPr>
          <a:xfrm>
            <a:off x="5010761" y="2322055"/>
            <a:ext cx="2184400" cy="2184400"/>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33"/>
          </p:nvPr>
        </p:nvSpPr>
        <p:spPr>
          <a:xfrm>
            <a:off x="8312761" y="2322055"/>
            <a:ext cx="2184400" cy="21844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3_Award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37" name="Picture Placeholder 2"/>
          <p:cNvSpPr>
            <a:spLocks noGrp="1"/>
          </p:cNvSpPr>
          <p:nvPr>
            <p:ph type="pic" sz="quarter" idx="31"/>
          </p:nvPr>
        </p:nvSpPr>
        <p:spPr>
          <a:xfrm>
            <a:off x="3588360" y="2178536"/>
            <a:ext cx="2802280" cy="359285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3_Awards 3">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0"/>
          </p:nvPr>
        </p:nvSpPr>
        <p:spPr>
          <a:xfrm>
            <a:off x="-1" y="1418875"/>
            <a:ext cx="12192001" cy="4935627"/>
          </a:xfrm>
        </p:spPr>
        <p:txBody>
          <a:bodyPr anchor="ctr">
            <a:normAutofit/>
          </a:bodyPr>
          <a:lstStyle>
            <a:lvl1pPr algn="ctr">
              <a:defRPr sz="1200">
                <a:solidFill>
                  <a:schemeClr val="tx2"/>
                </a:solidFill>
              </a:defRPr>
            </a:lvl1pPr>
          </a:lstStyle>
          <a:p>
            <a:endParaRPr lang="en-US"/>
          </a:p>
        </p:txBody>
      </p:sp>
      <p:sp>
        <p:nvSpPr>
          <p:cNvPr id="14" name="Picture Placeholder 2"/>
          <p:cNvSpPr>
            <a:spLocks noGrp="1"/>
          </p:cNvSpPr>
          <p:nvPr>
            <p:ph type="pic" sz="quarter" idx="31"/>
          </p:nvPr>
        </p:nvSpPr>
        <p:spPr>
          <a:xfrm>
            <a:off x="7002120" y="2178536"/>
            <a:ext cx="2619400" cy="359285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3_Testimonial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31"/>
          </p:nvPr>
        </p:nvSpPr>
        <p:spPr>
          <a:xfrm>
            <a:off x="728013" y="2194979"/>
            <a:ext cx="1425907" cy="1422476"/>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32"/>
          </p:nvPr>
        </p:nvSpPr>
        <p:spPr>
          <a:xfrm>
            <a:off x="6064280" y="2194979"/>
            <a:ext cx="1425907" cy="1422476"/>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89.xml><?xml version="1.0" encoding="utf-8"?>
<p:sldLayout xmlns:a="http://schemas.openxmlformats.org/drawingml/2006/main" xmlns:r="http://schemas.openxmlformats.org/officeDocument/2006/relationships" xmlns:p="http://schemas.openxmlformats.org/presentationml/2006/main" userDrawn="1">
  <p:cSld name="3_Full image with isolated pic">
    <p:spTree>
      <p:nvGrpSpPr>
        <p:cNvPr id="1" name=""/>
        <p:cNvGrpSpPr/>
        <p:nvPr/>
      </p:nvGrpSpPr>
      <p:grpSpPr>
        <a:xfrm>
          <a:off x="0" y="0"/>
          <a:ext cx="0" cy="0"/>
          <a:chOff x="0" y="0"/>
          <a:chExt cx="0" cy="0"/>
        </a:xfrm>
      </p:grpSpPr>
      <p:sp>
        <p:nvSpPr>
          <p:cNvPr id="2" name="Rectangle 1"/>
          <p:cNvSpPr/>
          <p:nvPr userDrawn="1"/>
        </p:nvSpPr>
        <p:spPr bwMode="auto">
          <a:xfrm>
            <a:off x="0" y="6285879"/>
            <a:ext cx="12192000" cy="572124"/>
          </a:xfrm>
          <a:prstGeom prst="rect">
            <a:avLst/>
          </a:prstGeom>
          <a:solidFill>
            <a:schemeClr val="bg1"/>
          </a:solidFill>
          <a:ln w="25400"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algn="ctr" defTabSz="914354" fontAlgn="base">
              <a:spcBef>
                <a:spcPct val="0"/>
              </a:spcBef>
              <a:spcAft>
                <a:spcPct val="0"/>
              </a:spcAft>
            </a:pPr>
            <a:endParaRPr lang="en-US" sz="5600">
              <a:solidFill>
                <a:srgbClr val="000000"/>
              </a:solidFill>
              <a:latin typeface="Gill Sans" charset="0"/>
              <a:ea typeface="ヒラギノ角ゴ ProN W3" charset="0"/>
              <a:cs typeface="ヒラギノ角ゴ ProN W3" charset="0"/>
              <a:sym typeface="Gill Sans" charset="0"/>
            </a:endParaRPr>
          </a:p>
        </p:txBody>
      </p:sp>
      <p:sp>
        <p:nvSpPr>
          <p:cNvPr id="5" name="Picture Placeholder 4"/>
          <p:cNvSpPr>
            <a:spLocks noGrp="1"/>
          </p:cNvSpPr>
          <p:nvPr>
            <p:ph type="pic" sz="quarter" idx="10" hasCustomPrompt="1"/>
          </p:nvPr>
        </p:nvSpPr>
        <p:spPr>
          <a:xfrm>
            <a:off x="0" y="4"/>
            <a:ext cx="12192000" cy="685799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4" name="Picture Placeholder 4"/>
          <p:cNvSpPr>
            <a:spLocks noGrp="1"/>
          </p:cNvSpPr>
          <p:nvPr>
            <p:ph type="pic" sz="quarter" idx="11" hasCustomPrompt="1"/>
          </p:nvPr>
        </p:nvSpPr>
        <p:spPr>
          <a:xfrm>
            <a:off x="6642784" y="1384105"/>
            <a:ext cx="4763089" cy="547389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eam 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13355" y="1824912"/>
            <a:ext cx="4129457" cy="2612617"/>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90.xml><?xml version="1.0" encoding="utf-8"?>
<p:sldLayout xmlns:a="http://schemas.openxmlformats.org/drawingml/2006/main" xmlns:r="http://schemas.openxmlformats.org/officeDocument/2006/relationships" xmlns:p="http://schemas.openxmlformats.org/presentationml/2006/main" userDrawn="1">
  <p:cSld name="3_Team-4">
    <p:spTree>
      <p:nvGrpSpPr>
        <p:cNvPr id="1" name=""/>
        <p:cNvGrpSpPr/>
        <p:nvPr/>
      </p:nvGrpSpPr>
      <p:grpSpPr>
        <a:xfrm>
          <a:off x="0" y="0"/>
          <a:ext cx="0" cy="0"/>
          <a:chOff x="0" y="0"/>
          <a:chExt cx="0" cy="0"/>
        </a:xfrm>
      </p:grpSpPr>
      <p:sp>
        <p:nvSpPr>
          <p:cNvPr id="4" name="Rectangle 2"/>
          <p:cNvSpPr>
            <a:spLocks noGrp="1" noChangeArrowheads="1"/>
          </p:cNvSpPr>
          <p:nvPr>
            <p:ph idx="1" hasCustomPrompt="1"/>
          </p:nvPr>
        </p:nvSpPr>
        <p:spPr bwMode="auto">
          <a:xfrm>
            <a:off x="869955" y="1048110"/>
            <a:ext cx="10452100" cy="2186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19050" tIns="19050" rIns="19050" bIns="19050" numCol="1" anchor="ctr" anchorCtr="0" compatLnSpc="1">
            <a:prstTxWarp prst="textNoShape">
              <a:avLst/>
            </a:prstTxWarp>
          </a:bodyPr>
          <a:lstStyle>
            <a:lvl1pPr algn="ctr">
              <a:defRPr sz="1000">
                <a:solidFill>
                  <a:schemeClr val="accent6">
                    <a:lumMod val="50000"/>
                  </a:schemeClr>
                </a:solidFill>
                <a:latin typeface="Lato" charset="0"/>
                <a:ea typeface="Lato" charset="0"/>
                <a:cs typeface="Lato" charset="0"/>
              </a:defRPr>
            </a:lvl1pPr>
          </a:lstStyle>
          <a:p>
            <a:pPr lvl="0"/>
            <a:r>
              <a:rPr lang="en-US" smtClean="0">
                <a:sym typeface="Gill Sans" charset="0"/>
              </a:rPr>
              <a:t>Details text under the title goes here with short details to replace your own.</a:t>
            </a:r>
            <a:endParaRPr lang="en-US" dirty="0">
              <a:sym typeface="Gill Sans" charset="0"/>
            </a:endParaRPr>
          </a:p>
        </p:txBody>
      </p:sp>
      <p:sp>
        <p:nvSpPr>
          <p:cNvPr id="6" name="Slide Number Placeholder 9"/>
          <p:cNvSpPr>
            <a:spLocks noGrp="1"/>
          </p:cNvSpPr>
          <p:nvPr>
            <p:ph type="sldNum" sz="quarter" idx="4"/>
          </p:nvPr>
        </p:nvSpPr>
        <p:spPr>
          <a:xfrm>
            <a:off x="9814716" y="6438313"/>
            <a:ext cx="569461"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8" name="Title Placeholder 18"/>
          <p:cNvSpPr>
            <a:spLocks noGrp="1"/>
          </p:cNvSpPr>
          <p:nvPr>
            <p:ph type="title"/>
          </p:nvPr>
        </p:nvSpPr>
        <p:spPr>
          <a:xfrm>
            <a:off x="838201" y="564679"/>
            <a:ext cx="10515600" cy="474640"/>
          </a:xfrm>
          <a:prstGeom prst="rect">
            <a:avLst/>
          </a:prstGeom>
        </p:spPr>
        <p:txBody>
          <a:bodyPr vert="horz" lIns="91440" tIns="45720" rIns="91440" bIns="45720" rtlCol="0" anchor="ctr">
            <a:normAutofit/>
          </a:bodyPr>
          <a:lstStyle/>
          <a:p>
            <a:r>
              <a:rPr lang="en-US" smtClean="0"/>
              <a:t>Edit </a:t>
            </a:r>
            <a:r>
              <a:rPr lang="en-US" dirty="0" smtClean="0"/>
              <a:t>Master title style</a:t>
            </a:r>
            <a:endParaRPr lang="en-US" dirty="0"/>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
        <p:nvSpPr>
          <p:cNvPr id="13" name="Picture Placeholder 4"/>
          <p:cNvSpPr>
            <a:spLocks noGrp="1"/>
          </p:cNvSpPr>
          <p:nvPr>
            <p:ph type="pic" sz="quarter" idx="12" hasCustomPrompt="1"/>
          </p:nvPr>
        </p:nvSpPr>
        <p:spPr>
          <a:xfrm>
            <a:off x="869955" y="2012974"/>
            <a:ext cx="3222820" cy="2421353"/>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userDrawn="1">
  <p:cSld name="3_Team-2">
    <p:spTree>
      <p:nvGrpSpPr>
        <p:cNvPr id="1" name=""/>
        <p:cNvGrpSpPr/>
        <p:nvPr/>
      </p:nvGrpSpPr>
      <p:grpSpPr>
        <a:xfrm>
          <a:off x="0" y="0"/>
          <a:ext cx="0" cy="0"/>
          <a:chOff x="0" y="0"/>
          <a:chExt cx="0" cy="0"/>
        </a:xfrm>
      </p:grpSpPr>
      <p:sp>
        <p:nvSpPr>
          <p:cNvPr id="6" name="Slide Number Placeholder 9"/>
          <p:cNvSpPr>
            <a:spLocks noGrp="1"/>
          </p:cNvSpPr>
          <p:nvPr>
            <p:ph type="sldNum" sz="quarter" idx="4"/>
          </p:nvPr>
        </p:nvSpPr>
        <p:spPr>
          <a:xfrm>
            <a:off x="9814718" y="6438313"/>
            <a:ext cx="545017"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
        <p:nvSpPr>
          <p:cNvPr id="7" name="Picture Placeholder 4"/>
          <p:cNvSpPr>
            <a:spLocks noGrp="1"/>
          </p:cNvSpPr>
          <p:nvPr>
            <p:ph type="pic" sz="quarter" idx="11" hasCustomPrompt="1"/>
          </p:nvPr>
        </p:nvSpPr>
        <p:spPr>
          <a:xfrm>
            <a:off x="975432" y="897528"/>
            <a:ext cx="2212848" cy="1662545"/>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8" name="Picture Placeholder 4"/>
          <p:cNvSpPr>
            <a:spLocks noGrp="1"/>
          </p:cNvSpPr>
          <p:nvPr>
            <p:ph type="pic" sz="quarter" idx="12" hasCustomPrompt="1"/>
          </p:nvPr>
        </p:nvSpPr>
        <p:spPr>
          <a:xfrm>
            <a:off x="4598723" y="897528"/>
            <a:ext cx="2212848" cy="1662545"/>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userDrawn="1">
  <p:cSld name="3_Usual">
    <p:spTree>
      <p:nvGrpSpPr>
        <p:cNvPr id="1" name=""/>
        <p:cNvGrpSpPr/>
        <p:nvPr/>
      </p:nvGrpSpPr>
      <p:grpSpPr>
        <a:xfrm>
          <a:off x="0" y="0"/>
          <a:ext cx="0" cy="0"/>
          <a:chOff x="0" y="0"/>
          <a:chExt cx="0" cy="0"/>
        </a:xfrm>
      </p:grpSpPr>
      <p:sp>
        <p:nvSpPr>
          <p:cNvPr id="4" name="Rectangle 2"/>
          <p:cNvSpPr>
            <a:spLocks noGrp="1" noChangeArrowheads="1"/>
          </p:cNvSpPr>
          <p:nvPr>
            <p:ph idx="1" hasCustomPrompt="1"/>
          </p:nvPr>
        </p:nvSpPr>
        <p:spPr bwMode="auto">
          <a:xfrm>
            <a:off x="869955" y="1048110"/>
            <a:ext cx="10452100" cy="2186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19050" tIns="19050" rIns="19050" bIns="19050" numCol="1" anchor="ctr" anchorCtr="0" compatLnSpc="1">
            <a:prstTxWarp prst="textNoShape">
              <a:avLst/>
            </a:prstTxWarp>
          </a:bodyPr>
          <a:lstStyle>
            <a:lvl1pPr algn="ctr">
              <a:defRPr sz="1000">
                <a:solidFill>
                  <a:schemeClr val="accent6">
                    <a:lumMod val="50000"/>
                  </a:schemeClr>
                </a:solidFill>
                <a:latin typeface="Lato" charset="0"/>
                <a:ea typeface="Lato" charset="0"/>
                <a:cs typeface="Lato" charset="0"/>
              </a:defRPr>
            </a:lvl1pPr>
          </a:lstStyle>
          <a:p>
            <a:pPr lvl="0"/>
            <a:r>
              <a:rPr lang="en-US" smtClean="0">
                <a:sym typeface="Gill Sans" charset="0"/>
              </a:rPr>
              <a:t>Details text under the title goes here with short details to replace your own.</a:t>
            </a:r>
            <a:endParaRPr lang="en-US" dirty="0">
              <a:sym typeface="Gill Sans" charset="0"/>
            </a:endParaRPr>
          </a:p>
        </p:txBody>
      </p:sp>
      <p:sp>
        <p:nvSpPr>
          <p:cNvPr id="6" name="Slide Number Placeholder 9"/>
          <p:cNvSpPr>
            <a:spLocks noGrp="1"/>
          </p:cNvSpPr>
          <p:nvPr>
            <p:ph type="sldNum" sz="quarter" idx="4"/>
          </p:nvPr>
        </p:nvSpPr>
        <p:spPr>
          <a:xfrm>
            <a:off x="9826937" y="6438313"/>
            <a:ext cx="532795"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8" name="Title Placeholder 18"/>
          <p:cNvSpPr>
            <a:spLocks noGrp="1"/>
          </p:cNvSpPr>
          <p:nvPr>
            <p:ph type="title"/>
          </p:nvPr>
        </p:nvSpPr>
        <p:spPr>
          <a:xfrm>
            <a:off x="838201" y="564679"/>
            <a:ext cx="10515600" cy="474640"/>
          </a:xfrm>
          <a:prstGeom prst="rect">
            <a:avLst/>
          </a:prstGeom>
        </p:spPr>
        <p:txBody>
          <a:bodyPr vert="horz" lIns="91440" tIns="45720" rIns="91440" bIns="45720" rtlCol="0" anchor="ctr">
            <a:normAutofit/>
          </a:bodyPr>
          <a:lstStyle/>
          <a:p>
            <a:r>
              <a:rPr lang="en-US" smtClean="0"/>
              <a:t>Edit </a:t>
            </a:r>
            <a:r>
              <a:rPr lang="en-US" dirty="0" smtClean="0"/>
              <a:t>Master title style</a:t>
            </a:r>
            <a:endParaRPr lang="en-US" dirty="0"/>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Tree>
    <p:extLst/>
  </p:cSld>
  <p:clrMapOvr>
    <a:masterClrMapping/>
  </p:clrMapOvr>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userDrawn="1">
  <p:cSld name="3_Footer only">
    <p:spTree>
      <p:nvGrpSpPr>
        <p:cNvPr id="1" name=""/>
        <p:cNvGrpSpPr/>
        <p:nvPr/>
      </p:nvGrpSpPr>
      <p:grpSpPr>
        <a:xfrm>
          <a:off x="0" y="0"/>
          <a:ext cx="0" cy="0"/>
          <a:chOff x="0" y="0"/>
          <a:chExt cx="0" cy="0"/>
        </a:xfrm>
      </p:grpSpPr>
      <p:sp>
        <p:nvSpPr>
          <p:cNvPr id="6" name="Slide Number Placeholder 9"/>
          <p:cNvSpPr>
            <a:spLocks noGrp="1"/>
          </p:cNvSpPr>
          <p:nvPr>
            <p:ph type="sldNum" sz="quarter" idx="4"/>
          </p:nvPr>
        </p:nvSpPr>
        <p:spPr>
          <a:xfrm>
            <a:off x="9826941" y="6438313"/>
            <a:ext cx="545017"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Tree>
    <p:extLst/>
  </p:cSld>
  <p:clrMapOvr>
    <a:masterClrMapping/>
  </p:clrMapOvr>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userDrawn="1">
  <p:cSld name="7_Service 1">
    <p:spTree>
      <p:nvGrpSpPr>
        <p:cNvPr id="1" name=""/>
        <p:cNvGrpSpPr/>
        <p:nvPr/>
      </p:nvGrpSpPr>
      <p:grpSpPr>
        <a:xfrm>
          <a:off x="0" y="0"/>
          <a:ext cx="0" cy="0"/>
          <a:chOff x="0" y="0"/>
          <a:chExt cx="0" cy="0"/>
        </a:xfrm>
      </p:grpSpPr>
      <p:sp>
        <p:nvSpPr>
          <p:cNvPr id="2" name="Rectangle 1"/>
          <p:cNvSpPr/>
          <p:nvPr userDrawn="1"/>
        </p:nvSpPr>
        <p:spPr bwMode="auto">
          <a:xfrm>
            <a:off x="0" y="6285879"/>
            <a:ext cx="12192000" cy="572124"/>
          </a:xfrm>
          <a:prstGeom prst="rect">
            <a:avLst/>
          </a:prstGeom>
          <a:solidFill>
            <a:schemeClr val="bg1"/>
          </a:solidFill>
          <a:ln w="25400"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algn="ctr" defTabSz="914354" fontAlgn="base">
              <a:spcBef>
                <a:spcPct val="0"/>
              </a:spcBef>
              <a:spcAft>
                <a:spcPct val="0"/>
              </a:spcAft>
            </a:pPr>
            <a:endParaRPr lang="en-US" sz="5600">
              <a:solidFill>
                <a:srgbClr val="000000"/>
              </a:solidFill>
              <a:latin typeface="Gill Sans" charset="0"/>
              <a:ea typeface="ヒラギノ角ゴ ProN W3" charset="0"/>
              <a:cs typeface="ヒラギノ角ゴ ProN W3" charset="0"/>
              <a:sym typeface="Gill Sans" charset="0"/>
            </a:endParaRPr>
          </a:p>
        </p:txBody>
      </p:sp>
      <p:sp>
        <p:nvSpPr>
          <p:cNvPr id="5" name="Picture Placeholder 4"/>
          <p:cNvSpPr>
            <a:spLocks noGrp="1"/>
          </p:cNvSpPr>
          <p:nvPr>
            <p:ph type="pic" sz="quarter" idx="10" hasCustomPrompt="1"/>
          </p:nvPr>
        </p:nvSpPr>
        <p:spPr>
          <a:xfrm>
            <a:off x="0" y="4"/>
            <a:ext cx="12192000" cy="685799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9" name="Picture Placeholder 4"/>
          <p:cNvSpPr>
            <a:spLocks noGrp="1"/>
          </p:cNvSpPr>
          <p:nvPr>
            <p:ph type="pic" sz="quarter" idx="11" hasCustomPrompt="1"/>
          </p:nvPr>
        </p:nvSpPr>
        <p:spPr>
          <a:xfrm>
            <a:off x="1936617" y="3997135"/>
            <a:ext cx="2183343" cy="1640379"/>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10" name="Picture Placeholder 4"/>
          <p:cNvSpPr>
            <a:spLocks noGrp="1"/>
          </p:cNvSpPr>
          <p:nvPr>
            <p:ph type="pic" sz="quarter" idx="12" hasCustomPrompt="1"/>
          </p:nvPr>
        </p:nvSpPr>
        <p:spPr>
          <a:xfrm>
            <a:off x="4325541" y="3106465"/>
            <a:ext cx="2699675" cy="2028305"/>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11" name="Picture Placeholder 4"/>
          <p:cNvSpPr>
            <a:spLocks noGrp="1"/>
          </p:cNvSpPr>
          <p:nvPr>
            <p:ph type="pic" sz="quarter" idx="13" hasCustomPrompt="1"/>
          </p:nvPr>
        </p:nvSpPr>
        <p:spPr>
          <a:xfrm>
            <a:off x="6341036" y="1747324"/>
            <a:ext cx="1873545" cy="1407621"/>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13" name="Picture Placeholder 4"/>
          <p:cNvSpPr>
            <a:spLocks noGrp="1"/>
          </p:cNvSpPr>
          <p:nvPr>
            <p:ph type="pic" sz="quarter" idx="14" hasCustomPrompt="1"/>
          </p:nvPr>
        </p:nvSpPr>
        <p:spPr>
          <a:xfrm>
            <a:off x="7657598" y="3220861"/>
            <a:ext cx="2183343" cy="1640379"/>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userDrawn="1">
  <p:cSld name="3_Dektop">
    <p:spTree>
      <p:nvGrpSpPr>
        <p:cNvPr id="1" name=""/>
        <p:cNvGrpSpPr/>
        <p:nvPr/>
      </p:nvGrpSpPr>
      <p:grpSpPr>
        <a:xfrm>
          <a:off x="0" y="0"/>
          <a:ext cx="0" cy="0"/>
          <a:chOff x="0" y="0"/>
          <a:chExt cx="0" cy="0"/>
        </a:xfrm>
      </p:grpSpPr>
      <p:sp>
        <p:nvSpPr>
          <p:cNvPr id="4" name="Rectangle 2"/>
          <p:cNvSpPr>
            <a:spLocks noGrp="1" noChangeArrowheads="1"/>
          </p:cNvSpPr>
          <p:nvPr>
            <p:ph idx="1" hasCustomPrompt="1"/>
          </p:nvPr>
        </p:nvSpPr>
        <p:spPr bwMode="auto">
          <a:xfrm>
            <a:off x="869955" y="1048110"/>
            <a:ext cx="10452100" cy="2186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19050" tIns="19050" rIns="19050" bIns="19050" numCol="1" anchor="ctr" anchorCtr="0" compatLnSpc="1">
            <a:prstTxWarp prst="textNoShape">
              <a:avLst/>
            </a:prstTxWarp>
          </a:bodyPr>
          <a:lstStyle>
            <a:lvl1pPr algn="ctr">
              <a:defRPr sz="1000">
                <a:solidFill>
                  <a:schemeClr val="accent6">
                    <a:lumMod val="50000"/>
                  </a:schemeClr>
                </a:solidFill>
                <a:latin typeface="Lato" charset="0"/>
                <a:ea typeface="Lato" charset="0"/>
                <a:cs typeface="Lato" charset="0"/>
              </a:defRPr>
            </a:lvl1pPr>
          </a:lstStyle>
          <a:p>
            <a:pPr lvl="0"/>
            <a:r>
              <a:rPr lang="en-US" smtClean="0">
                <a:sym typeface="Gill Sans" charset="0"/>
              </a:rPr>
              <a:t>Details text under the title goes here with short details to replace your own.</a:t>
            </a:r>
            <a:endParaRPr lang="en-US" dirty="0">
              <a:sym typeface="Gill Sans" charset="0"/>
            </a:endParaRPr>
          </a:p>
        </p:txBody>
      </p:sp>
      <p:sp>
        <p:nvSpPr>
          <p:cNvPr id="6" name="Slide Number Placeholder 9"/>
          <p:cNvSpPr>
            <a:spLocks noGrp="1"/>
          </p:cNvSpPr>
          <p:nvPr>
            <p:ph type="sldNum" sz="quarter" idx="4"/>
          </p:nvPr>
        </p:nvSpPr>
        <p:spPr>
          <a:xfrm>
            <a:off x="9826941" y="6438313"/>
            <a:ext cx="520571"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8" name="Title Placeholder 18"/>
          <p:cNvSpPr>
            <a:spLocks noGrp="1"/>
          </p:cNvSpPr>
          <p:nvPr>
            <p:ph type="title"/>
          </p:nvPr>
        </p:nvSpPr>
        <p:spPr>
          <a:xfrm>
            <a:off x="838201" y="564679"/>
            <a:ext cx="10515600" cy="474640"/>
          </a:xfrm>
          <a:prstGeom prst="rect">
            <a:avLst/>
          </a:prstGeom>
        </p:spPr>
        <p:txBody>
          <a:bodyPr vert="horz" lIns="91440" tIns="45720" rIns="91440" bIns="45720" rtlCol="0" anchor="ctr">
            <a:normAutofit/>
          </a:bodyPr>
          <a:lstStyle/>
          <a:p>
            <a:r>
              <a:rPr lang="en-US" smtClean="0"/>
              <a:t>Edit </a:t>
            </a:r>
            <a:r>
              <a:rPr lang="en-US" dirty="0" smtClean="0"/>
              <a:t>Master title style</a:t>
            </a:r>
            <a:endParaRPr lang="en-US" dirty="0"/>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
        <p:nvSpPr>
          <p:cNvPr id="34" name="Picture Placeholder 4"/>
          <p:cNvSpPr>
            <a:spLocks noGrp="1"/>
          </p:cNvSpPr>
          <p:nvPr>
            <p:ph type="pic" sz="quarter" idx="13" hasCustomPrompt="1"/>
          </p:nvPr>
        </p:nvSpPr>
        <p:spPr>
          <a:xfrm>
            <a:off x="6954636" y="2438404"/>
            <a:ext cx="4265673" cy="181504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timing>
    <p:tnLst>
      <p:par>
        <p:cTn id="1" dur="indefinite" restart="never" nodeType="tmRoot"/>
      </p:par>
    </p:tnLst>
  </p:timing>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4_Full Imag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4_Without Header">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userDrawn="1">
  <p:cSld name="4_Presentaer">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724932" y="1229442"/>
            <a:ext cx="3517885" cy="562855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fecha 2"/>
          <p:cNvSpPr>
            <a:spLocks noGrp="1"/>
          </p:cNvSpPr>
          <p:nvPr>
            <p:ph type="dt" sz="half" idx="10"/>
          </p:nvPr>
        </p:nvSpPr>
        <p:spPr/>
        <p:txBody>
          <a:bodyPr/>
          <a:lstStyle/>
          <a:p>
            <a:fld id="{D57ECCD4-DC18-4A9E-A445-15C680F9DD47}" type="datetimeFigureOut">
              <a:rPr lang="es-MX" smtClean="0"/>
              <a:t>26/04/19</a:t>
            </a:fld>
            <a:endParaRPr lang="es-MX"/>
          </a:p>
        </p:txBody>
      </p:sp>
      <p:sp>
        <p:nvSpPr>
          <p:cNvPr id="4" name="Marcador de pie de página 3"/>
          <p:cNvSpPr>
            <a:spLocks noGrp="1"/>
          </p:cNvSpPr>
          <p:nvPr>
            <p:ph type="ftr" sz="quarter" idx="11"/>
          </p:nvPr>
        </p:nvSpPr>
        <p:spPr/>
        <p:txBody>
          <a:bodyPr/>
          <a:lstStyle/>
          <a:p>
            <a:endParaRPr lang="es-MX"/>
          </a:p>
        </p:txBody>
      </p:sp>
      <p:sp>
        <p:nvSpPr>
          <p:cNvPr id="5" name="Marcador de número de diapositiva 4"/>
          <p:cNvSpPr>
            <a:spLocks noGrp="1"/>
          </p:cNvSpPr>
          <p:nvPr>
            <p:ph type="sldNum" sz="quarter" idx="12"/>
          </p:nvPr>
        </p:nvSpPr>
        <p:spPr/>
        <p:txBody>
          <a:bodyPr/>
          <a:lstStyle/>
          <a:p>
            <a:fld id="{050F2B63-8963-4C3B-A883-EFC621CAC7DA}" type="slidenum">
              <a:rPr lang="es-MX" smtClean="0"/>
              <a:t>‹Nr.›</a:t>
            </a:fld>
            <a:endParaRPr lang="es-MX"/>
          </a:p>
        </p:txBody>
      </p:sp>
    </p:spTree>
    <p:extLst>
      <p:ext uri="{BB962C8B-B14F-4D97-AF65-F5344CB8AC3E}">
        <p14:creationId xmlns:p14="http://schemas.microsoft.com/office/powerpoint/2010/main" val="65991191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eam 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13356"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377028"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4_Presenter Message 2">
    <p:spTree>
      <p:nvGrpSpPr>
        <p:cNvPr id="1" name=""/>
        <p:cNvGrpSpPr/>
        <p:nvPr/>
      </p:nvGrpSpPr>
      <p:grpSpPr>
        <a:xfrm>
          <a:off x="0" y="0"/>
          <a:ext cx="0" cy="0"/>
          <a:chOff x="0" y="0"/>
          <a:chExt cx="0" cy="0"/>
        </a:xfrm>
      </p:grpSpPr>
      <p:sp>
        <p:nvSpPr>
          <p:cNvPr id="19" name="Picture Placeholder 2"/>
          <p:cNvSpPr>
            <a:spLocks noGrp="1"/>
          </p:cNvSpPr>
          <p:nvPr>
            <p:ph type="pic" sz="quarter" idx="14"/>
          </p:nvPr>
        </p:nvSpPr>
        <p:spPr>
          <a:xfrm>
            <a:off x="-1" y="1"/>
            <a:ext cx="12192001" cy="2928395"/>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0"/>
          </p:nvPr>
        </p:nvSpPr>
        <p:spPr>
          <a:xfrm>
            <a:off x="5289808" y="1921396"/>
            <a:ext cx="1649456" cy="1649456"/>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userDrawn="1">
  <p:cSld name="4_Agenda - Modern">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0"/>
          </p:nvPr>
        </p:nvSpPr>
        <p:spPr>
          <a:xfrm>
            <a:off x="3345084" y="5127586"/>
            <a:ext cx="1509304" cy="1226917"/>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4"/>
          </p:nvPr>
        </p:nvSpPr>
        <p:spPr>
          <a:xfrm>
            <a:off x="6176039" y="1380745"/>
            <a:ext cx="3222604" cy="3156532"/>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5"/>
          </p:nvPr>
        </p:nvSpPr>
        <p:spPr>
          <a:xfrm>
            <a:off x="10152908" y="4537276"/>
            <a:ext cx="2039093" cy="1817227"/>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6"/>
          </p:nvPr>
        </p:nvSpPr>
        <p:spPr>
          <a:xfrm>
            <a:off x="8115276" y="4537276"/>
            <a:ext cx="2039093" cy="18172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userDrawn="1">
  <p:cSld name="4_Objective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7" y="3865945"/>
            <a:ext cx="10777887"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4_Objective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575" y="1724629"/>
            <a:ext cx="6378843" cy="251346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483017" y="1724629"/>
            <a:ext cx="2615879"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4_About Us">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
        <p:nvSpPr>
          <p:cNvPr id="4" name="Picture Placeholder 2"/>
          <p:cNvSpPr>
            <a:spLocks noGrp="1"/>
          </p:cNvSpPr>
          <p:nvPr>
            <p:ph type="pic" sz="quarter" idx="11"/>
          </p:nvPr>
        </p:nvSpPr>
        <p:spPr>
          <a:xfrm>
            <a:off x="6368716" y="1219200"/>
            <a:ext cx="5823285" cy="56388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4_About U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574" y="1724629"/>
            <a:ext cx="12203575"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userDrawn="1">
  <p:cSld name="5_General Page">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lvl1pPr>
              <a:defRPr>
                <a:solidFill>
                  <a:schemeClr val="tx2">
                    <a:lumMod val="20000"/>
                    <a:lumOff val="80000"/>
                  </a:schemeClr>
                </a:solidFill>
              </a:defRPr>
            </a:lvl1pPr>
          </a:lstStyle>
          <a:p>
            <a:fld id="{32C5FF11-DEB2-6A4C-B29A-BC46883118B8}" type="slidenum">
              <a:rPr lang="en-US" sz="1867" kern="0" smtClean="0">
                <a:solidFill>
                  <a:srgbClr val="64696E">
                    <a:lumMod val="20000"/>
                    <a:lumOff val="80000"/>
                  </a:srgbClr>
                </a:solidFill>
                <a:ea typeface="Arial"/>
                <a:cs typeface="Arial"/>
                <a:sym typeface="Arial"/>
              </a:rPr>
              <a:pPr/>
              <a:t>‹Nr.›</a:t>
            </a:fld>
            <a:endParaRPr lang="en-US" sz="1867" kern="0" dirty="0">
              <a:solidFill>
                <a:srgbClr val="64696E">
                  <a:lumMod val="20000"/>
                  <a:lumOff val="80000"/>
                </a:srgbClr>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chemeClr val="tx2">
                    <a:lumMod val="20000"/>
                    <a:lumOff val="80000"/>
                  </a:schemeClr>
                </a:solidFill>
                <a:latin typeface="Raleway" charset="0"/>
                <a:ea typeface="Raleway" charset="0"/>
                <a:cs typeface="Raleway" charset="0"/>
              </a:defRPr>
            </a:lvl1pPr>
          </a:lstStyle>
          <a:p>
            <a:r>
              <a:rPr lang="en-US" sz="1867" kern="0" smtClean="0">
                <a:solidFill>
                  <a:srgbClr val="64696E">
                    <a:lumMod val="20000"/>
                    <a:lumOff val="80000"/>
                  </a:srgbClr>
                </a:solidFill>
                <a:sym typeface="Arial"/>
              </a:rPr>
              <a:t>www.yourcompany.com</a:t>
            </a:r>
            <a:endParaRPr lang="en-US" sz="1867" kern="0" dirty="0">
              <a:solidFill>
                <a:srgbClr val="64696E">
                  <a:lumMod val="20000"/>
                  <a:lumOff val="80000"/>
                </a:srgbClr>
              </a:solidFill>
              <a:sym typeface="Arial"/>
            </a:endParaRPr>
          </a:p>
        </p:txBody>
      </p:sp>
      <p:sp>
        <p:nvSpPr>
          <p:cNvPr id="14" name="Picture Placeholder 2"/>
          <p:cNvSpPr>
            <a:spLocks noGrp="1"/>
          </p:cNvSpPr>
          <p:nvPr>
            <p:ph type="pic" sz="quarter" idx="14"/>
          </p:nvPr>
        </p:nvSpPr>
        <p:spPr>
          <a:xfrm>
            <a:off x="713357" y="1757682"/>
            <a:ext cx="2344804" cy="2344804"/>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963192" y="2810761"/>
            <a:ext cx="1500088" cy="1500088"/>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6"/>
          </p:nvPr>
        </p:nvSpPr>
        <p:spPr>
          <a:xfrm>
            <a:off x="4076471" y="3897881"/>
            <a:ext cx="1500088" cy="150008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userDrawn="1">
  <p:cSld name="4_Timeline 0">
    <p:spTree>
      <p:nvGrpSpPr>
        <p:cNvPr id="1" name=""/>
        <p:cNvGrpSpPr/>
        <p:nvPr/>
      </p:nvGrpSpPr>
      <p:grpSpPr>
        <a:xfrm>
          <a:off x="0" y="0"/>
          <a:ext cx="0" cy="0"/>
          <a:chOff x="0" y="0"/>
          <a:chExt cx="0" cy="0"/>
        </a:xfrm>
      </p:grpSpPr>
      <p:sp>
        <p:nvSpPr>
          <p:cNvPr id="18" name="Picture Placeholder 2"/>
          <p:cNvSpPr>
            <a:spLocks noGrp="1"/>
          </p:cNvSpPr>
          <p:nvPr>
            <p:ph type="pic" sz="quarter" idx="14"/>
          </p:nvPr>
        </p:nvSpPr>
        <p:spPr>
          <a:xfrm>
            <a:off x="-939418" y="-2433919"/>
            <a:ext cx="14028516" cy="6913320"/>
          </a:xfrm>
          <a:prstGeom prst="ellipse">
            <a:avLst/>
          </a:prstGeo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4_Timeline 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6"/>
          </p:nvPr>
        </p:nvSpPr>
        <p:spPr>
          <a:xfrm>
            <a:off x="5318791" y="860759"/>
            <a:ext cx="1546776" cy="1546776"/>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userDrawn="1">
  <p:cSld name="4_Timeline 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6"/>
          </p:nvPr>
        </p:nvSpPr>
        <p:spPr>
          <a:xfrm>
            <a:off x="5418425" y="1836296"/>
            <a:ext cx="1385651" cy="1385651"/>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064968" y="1978702"/>
            <a:ext cx="1160800" cy="1160799"/>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Team brush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lvl1pPr>
              <a:defRPr>
                <a:solidFill>
                  <a:srgbClr val="FFFFFF"/>
                </a:solidFill>
              </a:defRPr>
            </a:lvl1pPr>
          </a:lstStyle>
          <a:p>
            <a:fld id="{32C5FF11-DEB2-6A4C-B29A-BC46883118B8}" type="slidenum">
              <a:rPr lang="en-US" smtClean="0"/>
              <a:pPr/>
              <a:t>‹Nr.›</a:t>
            </a:fld>
            <a:endParaRPr lang="en-US" dirty="0"/>
          </a:p>
        </p:txBody>
      </p:sp>
      <p:sp>
        <p:nvSpPr>
          <p:cNvPr id="17" name="Footer Placeholder 16"/>
          <p:cNvSpPr>
            <a:spLocks noGrp="1"/>
          </p:cNvSpPr>
          <p:nvPr>
            <p:ph type="ftr" sz="quarter" idx="13"/>
          </p:nvPr>
        </p:nvSpPr>
        <p:spPr>
          <a:xfrm>
            <a:off x="728013" y="6487297"/>
            <a:ext cx="4114800" cy="234178"/>
          </a:xfrm>
        </p:spPr>
        <p:txBody>
          <a:bodyPr/>
          <a:lstStyle>
            <a:lvl1pPr>
              <a:defRPr b="0" i="0">
                <a:solidFill>
                  <a:srgbClr val="FFFFFF"/>
                </a:solidFill>
                <a:latin typeface="Raleway" charset="0"/>
                <a:ea typeface="Raleway" charset="0"/>
                <a:cs typeface="Raleway" charset="0"/>
              </a:defRPr>
            </a:lvl1pPr>
          </a:lstStyle>
          <a:p>
            <a:r>
              <a:rPr lang="en-US" smtClean="0"/>
              <a:t>www.yourcompany.com</a:t>
            </a:r>
            <a:endParaRPr lang="en-US" dirty="0"/>
          </a:p>
        </p:txBody>
      </p:sp>
      <p:sp>
        <p:nvSpPr>
          <p:cNvPr id="14" name="Picture Placeholder 2"/>
          <p:cNvSpPr>
            <a:spLocks noGrp="1"/>
          </p:cNvSpPr>
          <p:nvPr>
            <p:ph type="pic" sz="quarter" idx="14"/>
          </p:nvPr>
        </p:nvSpPr>
        <p:spPr>
          <a:xfrm>
            <a:off x="4548048" y="1889659"/>
            <a:ext cx="6943195" cy="2804889"/>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userDrawn="1">
  <p:cSld name="4_Short Timeline">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0"/>
          </p:nvPr>
        </p:nvSpPr>
        <p:spPr>
          <a:xfrm>
            <a:off x="-1" y="1418875"/>
            <a:ext cx="12192001" cy="49356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userDrawn="1">
  <p:cSld name="4_Vission">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
        <p:nvSpPr>
          <p:cNvPr id="4" name="Picture Placeholder 2"/>
          <p:cNvSpPr>
            <a:spLocks noGrp="1"/>
          </p:cNvSpPr>
          <p:nvPr>
            <p:ph type="pic" sz="quarter" idx="11"/>
          </p:nvPr>
        </p:nvSpPr>
        <p:spPr>
          <a:xfrm>
            <a:off x="-1" y="462988"/>
            <a:ext cx="5590573" cy="639501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userDrawn="1">
  <p:cSld name="4_Vission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21" name="Picture Placeholder 2"/>
          <p:cNvSpPr>
            <a:spLocks noGrp="1"/>
          </p:cNvSpPr>
          <p:nvPr>
            <p:ph type="pic" sz="quarter" idx="16"/>
          </p:nvPr>
        </p:nvSpPr>
        <p:spPr>
          <a:xfrm>
            <a:off x="-173628" y="2025570"/>
            <a:ext cx="5416959" cy="5416953"/>
          </a:xfrm>
          <a:prstGeom prst="ellipse">
            <a:avLst/>
          </a:prstGeo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7"/>
          </p:nvPr>
        </p:nvSpPr>
        <p:spPr>
          <a:xfrm>
            <a:off x="5108797" y="2391133"/>
            <a:ext cx="1581371" cy="1581368"/>
          </a:xfrm>
          <a:prstGeom prst="ellipse">
            <a:avLst/>
          </a:prstGeo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8"/>
          </p:nvPr>
        </p:nvSpPr>
        <p:spPr>
          <a:xfrm>
            <a:off x="6659805" y="3513877"/>
            <a:ext cx="1234131" cy="1234128"/>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9"/>
          </p:nvPr>
        </p:nvSpPr>
        <p:spPr>
          <a:xfrm>
            <a:off x="6625081" y="5782517"/>
            <a:ext cx="1558219" cy="1558217"/>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userDrawn="1">
  <p:cSld name="4_Team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28014" y="1896035"/>
            <a:ext cx="3427127" cy="2194560"/>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5"/>
          </p:nvPr>
        </p:nvSpPr>
        <p:spPr>
          <a:xfrm>
            <a:off x="8036861" y="1896035"/>
            <a:ext cx="3427127" cy="2194560"/>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16"/>
          </p:nvPr>
        </p:nvSpPr>
        <p:spPr>
          <a:xfrm>
            <a:off x="4382437" y="1896035"/>
            <a:ext cx="3427127" cy="21945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userDrawn="1">
  <p:cSld name="4_Team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467602" y="2837329"/>
            <a:ext cx="3588493" cy="3039039"/>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5"/>
          </p:nvPr>
        </p:nvSpPr>
        <p:spPr>
          <a:xfrm>
            <a:off x="4615971" y="2017058"/>
            <a:ext cx="3588493" cy="3039039"/>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6"/>
          </p:nvPr>
        </p:nvSpPr>
        <p:spPr>
          <a:xfrm>
            <a:off x="7088472" y="2837329"/>
            <a:ext cx="3588493" cy="3039039"/>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userDrawn="1">
  <p:cSld name="4_Team 3">
    <p:spTree>
      <p:nvGrpSpPr>
        <p:cNvPr id="1" name=""/>
        <p:cNvGrpSpPr/>
        <p:nvPr/>
      </p:nvGrpSpPr>
      <p:grpSpPr>
        <a:xfrm>
          <a:off x="0" y="0"/>
          <a:ext cx="0" cy="0"/>
          <a:chOff x="0" y="0"/>
          <a:chExt cx="0" cy="0"/>
        </a:xfrm>
      </p:grpSpPr>
      <p:sp>
        <p:nvSpPr>
          <p:cNvPr id="21" name="Picture Placeholder 2"/>
          <p:cNvSpPr>
            <a:spLocks noGrp="1"/>
          </p:cNvSpPr>
          <p:nvPr>
            <p:ph type="pic" sz="quarter" idx="19"/>
          </p:nvPr>
        </p:nvSpPr>
        <p:spPr>
          <a:xfrm>
            <a:off x="-8883" y="0"/>
            <a:ext cx="12200883" cy="3267635"/>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96033"/>
            <a:ext cx="2148840" cy="214884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9326589" y="1896033"/>
            <a:ext cx="2148840" cy="2148840"/>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584435" y="1896033"/>
            <a:ext cx="2148840" cy="2148840"/>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8"/>
          </p:nvPr>
        </p:nvSpPr>
        <p:spPr>
          <a:xfrm>
            <a:off x="6455512" y="1896033"/>
            <a:ext cx="2148840" cy="214884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6.xml><?xml version="1.0" encoding="utf-8"?>
<p:sldLayout xmlns:a="http://schemas.openxmlformats.org/drawingml/2006/main" xmlns:r="http://schemas.openxmlformats.org/officeDocument/2006/relationships" xmlns:p="http://schemas.openxmlformats.org/presentationml/2006/main" preserve="1" userDrawn="1">
  <p:cSld name="4_Team 4">
    <p:spTree>
      <p:nvGrpSpPr>
        <p:cNvPr id="1" name=""/>
        <p:cNvGrpSpPr/>
        <p:nvPr/>
      </p:nvGrpSpPr>
      <p:grpSpPr>
        <a:xfrm>
          <a:off x="0" y="0"/>
          <a:ext cx="0" cy="0"/>
          <a:chOff x="0" y="0"/>
          <a:chExt cx="0" cy="0"/>
        </a:xfrm>
      </p:grpSpPr>
      <p:sp>
        <p:nvSpPr>
          <p:cNvPr id="22" name="Picture Placeholder 2"/>
          <p:cNvSpPr>
            <a:spLocks noGrp="1"/>
          </p:cNvSpPr>
          <p:nvPr>
            <p:ph type="pic" sz="quarter" idx="19"/>
          </p:nvPr>
        </p:nvSpPr>
        <p:spPr>
          <a:xfrm rot="21195176">
            <a:off x="-544092" y="2845583"/>
            <a:ext cx="14772023" cy="5947445"/>
          </a:xfrm>
          <a:prstGeom prst="ellipse">
            <a:avLst/>
          </a:prstGeom>
        </p:spPr>
        <p:txBody>
          <a:bodyPr anchor="ctr">
            <a:normAutofit/>
          </a:bodyPr>
          <a:lstStyle>
            <a:lvl1pPr algn="ctr">
              <a:defRPr sz="1200">
                <a:solidFill>
                  <a:schemeClr val="tx2"/>
                </a:solidFill>
              </a:defRPr>
            </a:lvl1pPr>
          </a:lstStyle>
          <a:p>
            <a:endParaRPr lang="en-US" dirty="0"/>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4" name="Picture Placeholder 2"/>
          <p:cNvSpPr>
            <a:spLocks noGrp="1"/>
          </p:cNvSpPr>
          <p:nvPr>
            <p:ph type="pic" sz="quarter" idx="14"/>
          </p:nvPr>
        </p:nvSpPr>
        <p:spPr>
          <a:xfrm>
            <a:off x="1435595"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8604352"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825180"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8"/>
          </p:nvPr>
        </p:nvSpPr>
        <p:spPr>
          <a:xfrm>
            <a:off x="6214767"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userDrawn="1">
  <p:cSld name="4_Team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24913"/>
            <a:ext cx="2148840" cy="214884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9311599" y="1824913"/>
            <a:ext cx="2148840" cy="2148840"/>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8"/>
          </p:nvPr>
        </p:nvSpPr>
        <p:spPr>
          <a:xfrm>
            <a:off x="5011036" y="1824913"/>
            <a:ext cx="2148840" cy="2148840"/>
          </a:xfrm>
        </p:spPr>
        <p:txBody>
          <a:bodyPr anchor="ctr">
            <a:normAutofit/>
          </a:bodyPr>
          <a:lstStyle>
            <a:lvl1pPr algn="ctr">
              <a:defRPr sz="1200">
                <a:solidFill>
                  <a:schemeClr val="tx2"/>
                </a:solidFill>
              </a:defRPr>
            </a:lvl1pPr>
          </a:lstStyle>
          <a:p>
            <a:endParaRPr lang="en-US"/>
          </a:p>
        </p:txBody>
      </p:sp>
      <p:sp>
        <p:nvSpPr>
          <p:cNvPr id="29" name="Picture Placeholder 2"/>
          <p:cNvSpPr>
            <a:spLocks noGrp="1"/>
          </p:cNvSpPr>
          <p:nvPr>
            <p:ph type="pic" sz="quarter" idx="22"/>
          </p:nvPr>
        </p:nvSpPr>
        <p:spPr>
          <a:xfrm>
            <a:off x="2862196" y="3973753"/>
            <a:ext cx="2148840" cy="2148840"/>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4"/>
          </p:nvPr>
        </p:nvSpPr>
        <p:spPr>
          <a:xfrm>
            <a:off x="7159876" y="3973753"/>
            <a:ext cx="2148840" cy="214884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8.xml><?xml version="1.0" encoding="utf-8"?>
<p:sldLayout xmlns:a="http://schemas.openxmlformats.org/drawingml/2006/main" xmlns:r="http://schemas.openxmlformats.org/officeDocument/2006/relationships" xmlns:p="http://schemas.openxmlformats.org/presentationml/2006/main" preserve="1" userDrawn="1">
  <p:cSld name="4_Team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35721"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4" name="Picture Placeholder 2"/>
          <p:cNvSpPr>
            <a:spLocks noGrp="1"/>
          </p:cNvSpPr>
          <p:nvPr>
            <p:ph type="pic" sz="quarter" idx="15"/>
          </p:nvPr>
        </p:nvSpPr>
        <p:spPr>
          <a:xfrm>
            <a:off x="3246895"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16"/>
          </p:nvPr>
        </p:nvSpPr>
        <p:spPr>
          <a:xfrm>
            <a:off x="5358069"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6" name="Picture Placeholder 2"/>
          <p:cNvSpPr>
            <a:spLocks noGrp="1"/>
          </p:cNvSpPr>
          <p:nvPr>
            <p:ph type="pic" sz="quarter" idx="17"/>
          </p:nvPr>
        </p:nvSpPr>
        <p:spPr>
          <a:xfrm>
            <a:off x="7469243"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7" name="Picture Placeholder 2"/>
          <p:cNvSpPr>
            <a:spLocks noGrp="1"/>
          </p:cNvSpPr>
          <p:nvPr>
            <p:ph type="pic" sz="quarter" idx="18"/>
          </p:nvPr>
        </p:nvSpPr>
        <p:spPr>
          <a:xfrm>
            <a:off x="9580416"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userDrawn="1">
  <p:cSld name="4_Team 7">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89509"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4" name="Picture Placeholder 2"/>
          <p:cNvSpPr>
            <a:spLocks noGrp="1"/>
          </p:cNvSpPr>
          <p:nvPr>
            <p:ph type="pic" sz="quarter" idx="15"/>
          </p:nvPr>
        </p:nvSpPr>
        <p:spPr>
          <a:xfrm>
            <a:off x="3300683"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16"/>
          </p:nvPr>
        </p:nvSpPr>
        <p:spPr>
          <a:xfrm>
            <a:off x="5411857"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6" name="Picture Placeholder 2"/>
          <p:cNvSpPr>
            <a:spLocks noGrp="1"/>
          </p:cNvSpPr>
          <p:nvPr>
            <p:ph type="pic" sz="quarter" idx="17"/>
          </p:nvPr>
        </p:nvSpPr>
        <p:spPr>
          <a:xfrm>
            <a:off x="7523031"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7" name="Picture Placeholder 2"/>
          <p:cNvSpPr>
            <a:spLocks noGrp="1"/>
          </p:cNvSpPr>
          <p:nvPr>
            <p:ph type="pic" sz="quarter" idx="18"/>
          </p:nvPr>
        </p:nvSpPr>
        <p:spPr>
          <a:xfrm>
            <a:off x="9634204"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19"/>
          </p:nvPr>
        </p:nvSpPr>
        <p:spPr>
          <a:xfrm>
            <a:off x="1189509"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0" name="Picture Placeholder 2"/>
          <p:cNvSpPr>
            <a:spLocks noGrp="1"/>
          </p:cNvSpPr>
          <p:nvPr>
            <p:ph type="pic" sz="quarter" idx="20"/>
          </p:nvPr>
        </p:nvSpPr>
        <p:spPr>
          <a:xfrm>
            <a:off x="3300683"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1" name="Picture Placeholder 2"/>
          <p:cNvSpPr>
            <a:spLocks noGrp="1"/>
          </p:cNvSpPr>
          <p:nvPr>
            <p:ph type="pic" sz="quarter" idx="21"/>
          </p:nvPr>
        </p:nvSpPr>
        <p:spPr>
          <a:xfrm>
            <a:off x="5411857"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2" name="Picture Placeholder 2"/>
          <p:cNvSpPr>
            <a:spLocks noGrp="1"/>
          </p:cNvSpPr>
          <p:nvPr>
            <p:ph type="pic" sz="quarter" idx="22"/>
          </p:nvPr>
        </p:nvSpPr>
        <p:spPr>
          <a:xfrm>
            <a:off x="7523031"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3" name="Picture Placeholder 2"/>
          <p:cNvSpPr>
            <a:spLocks noGrp="1"/>
          </p:cNvSpPr>
          <p:nvPr>
            <p:ph type="pic" sz="quarter" idx="23"/>
          </p:nvPr>
        </p:nvSpPr>
        <p:spPr>
          <a:xfrm>
            <a:off x="9634204"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Team 10">
    <p:spTree>
      <p:nvGrpSpPr>
        <p:cNvPr id="1" name=""/>
        <p:cNvGrpSpPr/>
        <p:nvPr/>
      </p:nvGrpSpPr>
      <p:grpSpPr>
        <a:xfrm>
          <a:off x="0" y="0"/>
          <a:ext cx="0" cy="0"/>
          <a:chOff x="0" y="0"/>
          <a:chExt cx="0" cy="0"/>
        </a:xfrm>
      </p:grpSpPr>
      <p:sp>
        <p:nvSpPr>
          <p:cNvPr id="4" name="Oval 3"/>
          <p:cNvSpPr/>
          <p:nvPr userDrawn="1"/>
        </p:nvSpPr>
        <p:spPr>
          <a:xfrm rot="1156626">
            <a:off x="-2655334" y="3332807"/>
            <a:ext cx="10880172" cy="8977756"/>
          </a:xfrm>
          <a:prstGeom prst="ellipse">
            <a:avLst/>
          </a:prstGeom>
          <a:gradFill>
            <a:gsLst>
              <a:gs pos="23000">
                <a:schemeClr val="accent4"/>
              </a:gs>
              <a:gs pos="100000">
                <a:schemeClr val="accent3"/>
              </a:gs>
            </a:gsLst>
            <a:lin ang="20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solidFill>
                  <a:srgbClr val="FFFFFF"/>
                </a:solidFill>
                <a:latin typeface="Raleway" charset="0"/>
                <a:ea typeface="Raleway" charset="0"/>
                <a:cs typeface="Raleway" charset="0"/>
              </a:defRPr>
            </a:lvl1pPr>
          </a:lstStyle>
          <a:p>
            <a:r>
              <a:rPr lang="en-US" smtClean="0"/>
              <a:t>www.yourcompany.com</a:t>
            </a:r>
            <a:endParaRPr lang="en-US" dirty="0"/>
          </a:p>
        </p:txBody>
      </p:sp>
      <p:sp>
        <p:nvSpPr>
          <p:cNvPr id="14" name="Picture Placeholder 2"/>
          <p:cNvSpPr>
            <a:spLocks noGrp="1"/>
          </p:cNvSpPr>
          <p:nvPr>
            <p:ph type="pic" sz="quarter" idx="14"/>
          </p:nvPr>
        </p:nvSpPr>
        <p:spPr>
          <a:xfrm>
            <a:off x="713356"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0.xml><?xml version="1.0" encoding="utf-8"?>
<p:sldLayout xmlns:a="http://schemas.openxmlformats.org/drawingml/2006/main" xmlns:r="http://schemas.openxmlformats.org/officeDocument/2006/relationships" xmlns:p="http://schemas.openxmlformats.org/presentationml/2006/main" preserve="1" userDrawn="1">
  <p:cSld name="4_Team 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7" y="1824913"/>
            <a:ext cx="4129457" cy="261261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userDrawn="1">
  <p:cSld name="4_Team 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377028"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userDrawn="1">
  <p:cSld name="4_Team brush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lvl1pPr>
              <a:defRPr>
                <a:solidFill>
                  <a:srgbClr val="FFFFFF"/>
                </a:solidFill>
              </a:defRPr>
            </a:lvl1pPr>
          </a:lstStyle>
          <a:p>
            <a:fld id="{32C5FF11-DEB2-6A4C-B29A-BC46883118B8}" type="slidenum">
              <a:rPr lang="en-US" sz="1867" kern="0" smtClean="0">
                <a:ea typeface="Arial"/>
                <a:cs typeface="Arial"/>
                <a:sym typeface="Arial"/>
              </a:rPr>
              <a:pPr/>
              <a:t>‹Nr.›</a:t>
            </a:fld>
            <a:endParaRPr lang="en-US" sz="1867" kern="0" dirty="0">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rgbClr val="FFFFFF"/>
                </a:solidFill>
                <a:latin typeface="Raleway" charset="0"/>
                <a:ea typeface="Raleway" charset="0"/>
                <a:cs typeface="Raleway" charset="0"/>
              </a:defRPr>
            </a:lvl1pPr>
          </a:lstStyle>
          <a:p>
            <a:r>
              <a:rPr lang="en-US" sz="1867" kern="0" smtClean="0">
                <a:sym typeface="Arial"/>
              </a:rPr>
              <a:t>www.yourcompany.com</a:t>
            </a:r>
            <a:endParaRPr lang="en-US" sz="1867" kern="0" dirty="0">
              <a:sym typeface="Arial"/>
            </a:endParaRPr>
          </a:p>
        </p:txBody>
      </p:sp>
      <p:sp>
        <p:nvSpPr>
          <p:cNvPr id="14" name="Picture Placeholder 2"/>
          <p:cNvSpPr>
            <a:spLocks noGrp="1"/>
          </p:cNvSpPr>
          <p:nvPr>
            <p:ph type="pic" sz="quarter" idx="14"/>
          </p:nvPr>
        </p:nvSpPr>
        <p:spPr>
          <a:xfrm>
            <a:off x="4548049" y="1889661"/>
            <a:ext cx="6943195" cy="2804889"/>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userDrawn="1">
  <p:cSld name="4_Team 10">
    <p:spTree>
      <p:nvGrpSpPr>
        <p:cNvPr id="1" name=""/>
        <p:cNvGrpSpPr/>
        <p:nvPr/>
      </p:nvGrpSpPr>
      <p:grpSpPr>
        <a:xfrm>
          <a:off x="0" y="0"/>
          <a:ext cx="0" cy="0"/>
          <a:chOff x="0" y="0"/>
          <a:chExt cx="0" cy="0"/>
        </a:xfrm>
      </p:grpSpPr>
      <p:sp>
        <p:nvSpPr>
          <p:cNvPr id="4" name="Oval 3"/>
          <p:cNvSpPr/>
          <p:nvPr userDrawn="1"/>
        </p:nvSpPr>
        <p:spPr>
          <a:xfrm rot="1156626">
            <a:off x="-2655334" y="3332807"/>
            <a:ext cx="10880172" cy="8977756"/>
          </a:xfrm>
          <a:prstGeom prst="ellipse">
            <a:avLst/>
          </a:prstGeom>
          <a:gradFill>
            <a:gsLst>
              <a:gs pos="23000">
                <a:schemeClr val="accent4"/>
              </a:gs>
              <a:gs pos="100000">
                <a:schemeClr val="accent3"/>
              </a:gs>
            </a:gsLst>
            <a:lin ang="20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rgbClr val="FFFFFF"/>
                </a:solidFill>
                <a:latin typeface="Raleway" charset="0"/>
                <a:ea typeface="Raleway" charset="0"/>
                <a:cs typeface="Raleway" charset="0"/>
              </a:defRPr>
            </a:lvl1pPr>
          </a:lstStyle>
          <a:p>
            <a:r>
              <a:rPr lang="en-US" sz="1867" kern="0" smtClean="0">
                <a:sym typeface="Arial"/>
              </a:rPr>
              <a:t>www.yourcompany.com</a:t>
            </a:r>
            <a:endParaRPr lang="en-US" sz="1867" kern="0" dirty="0">
              <a:sym typeface="Arial"/>
            </a:endParaRPr>
          </a:p>
        </p:txBody>
      </p:sp>
      <p:sp>
        <p:nvSpPr>
          <p:cNvPr id="14" name="Picture Placeholder 2"/>
          <p:cNvSpPr>
            <a:spLocks noGrp="1"/>
          </p:cNvSpPr>
          <p:nvPr>
            <p:ph type="pic" sz="quarter" idx="14"/>
          </p:nvPr>
        </p:nvSpPr>
        <p:spPr>
          <a:xfrm>
            <a:off x="713356"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4.xml><?xml version="1.0" encoding="utf-8"?>
<p:sldLayout xmlns:a="http://schemas.openxmlformats.org/drawingml/2006/main" xmlns:r="http://schemas.openxmlformats.org/officeDocument/2006/relationships" xmlns:p="http://schemas.openxmlformats.org/presentationml/2006/main" preserve="1" userDrawn="1">
  <p:cSld name="4_Team 1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9367"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dirty="0">
              <a:solidFill>
                <a:srgbClr val="64696E"/>
              </a:solidFill>
              <a:ea typeface="Arial"/>
              <a:cs typeface="Arial"/>
              <a:sym typeface="Arial"/>
            </a:endParaRPr>
          </a:p>
        </p:txBody>
      </p:sp>
      <p:sp>
        <p:nvSpPr>
          <p:cNvPr id="19" name="Picture Placeholder 2"/>
          <p:cNvSpPr>
            <a:spLocks noGrp="1"/>
          </p:cNvSpPr>
          <p:nvPr>
            <p:ph type="pic" sz="quarter" idx="14"/>
          </p:nvPr>
        </p:nvSpPr>
        <p:spPr>
          <a:xfrm>
            <a:off x="713357" y="1382874"/>
            <a:ext cx="4129457" cy="54751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4_Team 12">
    <p:spTree>
      <p:nvGrpSpPr>
        <p:cNvPr id="1" name=""/>
        <p:cNvGrpSpPr/>
        <p:nvPr/>
      </p:nvGrpSpPr>
      <p:grpSpPr>
        <a:xfrm>
          <a:off x="0" y="0"/>
          <a:ext cx="0" cy="0"/>
          <a:chOff x="0" y="0"/>
          <a:chExt cx="0" cy="0"/>
        </a:xfrm>
      </p:grpSpPr>
      <p:sp>
        <p:nvSpPr>
          <p:cNvPr id="14" name="Picture Placeholder 2"/>
          <p:cNvSpPr>
            <a:spLocks noGrp="1"/>
          </p:cNvSpPr>
          <p:nvPr>
            <p:ph type="pic" sz="quarter" idx="15"/>
          </p:nvPr>
        </p:nvSpPr>
        <p:spPr>
          <a:xfrm>
            <a:off x="0" y="0"/>
            <a:ext cx="4203032" cy="685800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9" name="Picture Placeholder 2"/>
          <p:cNvSpPr>
            <a:spLocks noGrp="1"/>
          </p:cNvSpPr>
          <p:nvPr>
            <p:ph type="pic" sz="quarter" idx="14"/>
          </p:nvPr>
        </p:nvSpPr>
        <p:spPr>
          <a:xfrm>
            <a:off x="2831432" y="1735801"/>
            <a:ext cx="2743200" cy="27432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4_Team brush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lvl1pPr>
              <a:defRPr>
                <a:solidFill>
                  <a:schemeClr val="tx2"/>
                </a:solidFill>
              </a:defRPr>
            </a:lvl1pPr>
          </a:lstStyle>
          <a:p>
            <a:fld id="{32C5FF11-DEB2-6A4C-B29A-BC46883118B8}" type="slidenum">
              <a:rPr lang="en-US" sz="1867" kern="0" smtClean="0">
                <a:solidFill>
                  <a:srgbClr val="64696E"/>
                </a:solidFill>
                <a:ea typeface="Arial"/>
                <a:cs typeface="Arial"/>
                <a:sym typeface="Arial"/>
              </a:rPr>
              <a:pPr/>
              <a:t>‹Nr.›</a:t>
            </a:fld>
            <a:endParaRPr lang="en-US" sz="1867" kern="0" dirty="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chemeClr val="tx2"/>
                </a:solidFill>
                <a:latin typeface="Raleway" charset="0"/>
                <a:ea typeface="Raleway" charset="0"/>
                <a:cs typeface="Raleway" charset="0"/>
              </a:defRPr>
            </a:lvl1pPr>
          </a:lstStyle>
          <a:p>
            <a:r>
              <a:rPr lang="en-US" sz="1867" kern="0" smtClean="0">
                <a:solidFill>
                  <a:srgbClr val="64696E"/>
                </a:solidFill>
                <a:sym typeface="Arial"/>
              </a:rPr>
              <a:t>www.yourcompany.com</a:t>
            </a:r>
            <a:endParaRPr lang="en-US" sz="1867" kern="0" dirty="0">
              <a:solidFill>
                <a:srgbClr val="64696E"/>
              </a:solidFill>
              <a:sym typeface="Arial"/>
            </a:endParaRPr>
          </a:p>
        </p:txBody>
      </p:sp>
      <p:sp>
        <p:nvSpPr>
          <p:cNvPr id="18" name="Picture Placeholder 2"/>
          <p:cNvSpPr>
            <a:spLocks noGrp="1"/>
          </p:cNvSpPr>
          <p:nvPr>
            <p:ph type="pic" sz="quarter" idx="14"/>
          </p:nvPr>
        </p:nvSpPr>
        <p:spPr>
          <a:xfrm>
            <a:off x="5069710" y="1702455"/>
            <a:ext cx="2438532" cy="4418292"/>
          </a:xfrm>
          <a:custGeom>
            <a:avLst/>
            <a:gdLst>
              <a:gd name="connsiteX0" fmla="*/ -7 w 2743200"/>
              <a:gd name="connsiteY0" fmla="*/ 1764170 h 2743200"/>
              <a:gd name="connsiteX1" fmla="*/ 422420 w 2743200"/>
              <a:gd name="connsiteY1" fmla="*/ 1220846 h 2743200"/>
              <a:gd name="connsiteX2" fmla="*/ 271661 w 2743200"/>
              <a:gd name="connsiteY2" fmla="*/ 543327 h 2743200"/>
              <a:gd name="connsiteX3" fmla="*/ 949180 w 2743200"/>
              <a:gd name="connsiteY3" fmla="*/ 543328 h 2743200"/>
              <a:gd name="connsiteX4" fmla="*/ 1371600 w 2743200"/>
              <a:gd name="connsiteY4" fmla="*/ 0 h 2743200"/>
              <a:gd name="connsiteX5" fmla="*/ 1794020 w 2743200"/>
              <a:gd name="connsiteY5" fmla="*/ 543328 h 2743200"/>
              <a:gd name="connsiteX6" fmla="*/ 2471539 w 2743200"/>
              <a:gd name="connsiteY6" fmla="*/ 543327 h 2743200"/>
              <a:gd name="connsiteX7" fmla="*/ 2320780 w 2743200"/>
              <a:gd name="connsiteY7" fmla="*/ 1220846 h 2743200"/>
              <a:gd name="connsiteX8" fmla="*/ 2743207 w 2743200"/>
              <a:gd name="connsiteY8" fmla="*/ 1764170 h 2743200"/>
              <a:gd name="connsiteX9" fmla="*/ 2132780 w 2743200"/>
              <a:gd name="connsiteY9" fmla="*/ 2065694 h 2743200"/>
              <a:gd name="connsiteX10" fmla="*/ 1982016 w 2743200"/>
              <a:gd name="connsiteY10" fmla="*/ 2743214 h 2743200"/>
              <a:gd name="connsiteX11" fmla="*/ 1371600 w 2743200"/>
              <a:gd name="connsiteY11" fmla="*/ 2441687 h 2743200"/>
              <a:gd name="connsiteX12" fmla="*/ 761184 w 2743200"/>
              <a:gd name="connsiteY12" fmla="*/ 2743214 h 2743200"/>
              <a:gd name="connsiteX13" fmla="*/ 610420 w 2743200"/>
              <a:gd name="connsiteY13" fmla="*/ 2065694 h 2743200"/>
              <a:gd name="connsiteX14" fmla="*/ -7 w 2743200"/>
              <a:gd name="connsiteY14" fmla="*/ 1764170 h 2743200"/>
              <a:gd name="connsiteX0" fmla="*/ 0 w 2743214"/>
              <a:gd name="connsiteY0" fmla="*/ 1764170 h 2743214"/>
              <a:gd name="connsiteX1" fmla="*/ 422427 w 2743214"/>
              <a:gd name="connsiteY1" fmla="*/ 1220846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402 w 2743214"/>
              <a:gd name="connsiteY1" fmla="*/ 897396 h 2743214"/>
              <a:gd name="connsiteX2" fmla="*/ 380863 w 2743214"/>
              <a:gd name="connsiteY2" fmla="*/ 656768 h 2743214"/>
              <a:gd name="connsiteX3" fmla="*/ 431984 w 2743214"/>
              <a:gd name="connsiteY3" fmla="*/ 270194 h 2743214"/>
              <a:gd name="connsiteX4" fmla="*/ 949187 w 2743214"/>
              <a:gd name="connsiteY4" fmla="*/ 543328 h 2743214"/>
              <a:gd name="connsiteX5" fmla="*/ 1371607 w 2743214"/>
              <a:gd name="connsiteY5" fmla="*/ 0 h 2743214"/>
              <a:gd name="connsiteX6" fmla="*/ 1794027 w 2743214"/>
              <a:gd name="connsiteY6" fmla="*/ 543328 h 2743214"/>
              <a:gd name="connsiteX7" fmla="*/ 2471546 w 2743214"/>
              <a:gd name="connsiteY7" fmla="*/ 543327 h 2743214"/>
              <a:gd name="connsiteX8" fmla="*/ 2320787 w 2743214"/>
              <a:gd name="connsiteY8" fmla="*/ 1220846 h 2743214"/>
              <a:gd name="connsiteX9" fmla="*/ 2743214 w 2743214"/>
              <a:gd name="connsiteY9" fmla="*/ 1764170 h 2743214"/>
              <a:gd name="connsiteX10" fmla="*/ 2132787 w 2743214"/>
              <a:gd name="connsiteY10" fmla="*/ 2065694 h 2743214"/>
              <a:gd name="connsiteX11" fmla="*/ 1982023 w 2743214"/>
              <a:gd name="connsiteY11" fmla="*/ 2743214 h 2743214"/>
              <a:gd name="connsiteX12" fmla="*/ 1371607 w 2743214"/>
              <a:gd name="connsiteY12" fmla="*/ 2441687 h 2743214"/>
              <a:gd name="connsiteX13" fmla="*/ 761191 w 2743214"/>
              <a:gd name="connsiteY13" fmla="*/ 2743214 h 2743214"/>
              <a:gd name="connsiteX14" fmla="*/ 610427 w 2743214"/>
              <a:gd name="connsiteY14" fmla="*/ 2065694 h 2743214"/>
              <a:gd name="connsiteX15" fmla="*/ 0 w 2743214"/>
              <a:gd name="connsiteY15" fmla="*/ 1764170 h 2743214"/>
              <a:gd name="connsiteX0" fmla="*/ 0 w 2743214"/>
              <a:gd name="connsiteY0" fmla="*/ 1764170 h 2743214"/>
              <a:gd name="connsiteX1" fmla="*/ 380402 w 2743214"/>
              <a:gd name="connsiteY1" fmla="*/ 897396 h 2743214"/>
              <a:gd name="connsiteX2" fmla="*/ 380863 w 2743214"/>
              <a:gd name="connsiteY2" fmla="*/ 656768 h 2743214"/>
              <a:gd name="connsiteX3" fmla="*/ 431984 w 2743214"/>
              <a:gd name="connsiteY3" fmla="*/ 270194 h 2743214"/>
              <a:gd name="connsiteX4" fmla="*/ 949187 w 2743214"/>
              <a:gd name="connsiteY4" fmla="*/ 543328 h 2743214"/>
              <a:gd name="connsiteX5" fmla="*/ 1371607 w 2743214"/>
              <a:gd name="connsiteY5" fmla="*/ 0 h 2743214"/>
              <a:gd name="connsiteX6" fmla="*/ 1794027 w 2743214"/>
              <a:gd name="connsiteY6" fmla="*/ 543328 h 2743214"/>
              <a:gd name="connsiteX7" fmla="*/ 2471546 w 2743214"/>
              <a:gd name="connsiteY7" fmla="*/ 543327 h 2743214"/>
              <a:gd name="connsiteX8" fmla="*/ 2320787 w 2743214"/>
              <a:gd name="connsiteY8" fmla="*/ 1220846 h 2743214"/>
              <a:gd name="connsiteX9" fmla="*/ 2743214 w 2743214"/>
              <a:gd name="connsiteY9" fmla="*/ 1764170 h 2743214"/>
              <a:gd name="connsiteX10" fmla="*/ 2132787 w 2743214"/>
              <a:gd name="connsiteY10" fmla="*/ 2065694 h 2743214"/>
              <a:gd name="connsiteX11" fmla="*/ 1982023 w 2743214"/>
              <a:gd name="connsiteY11" fmla="*/ 2743214 h 2743214"/>
              <a:gd name="connsiteX12" fmla="*/ 1371607 w 2743214"/>
              <a:gd name="connsiteY12" fmla="*/ 2441687 h 2743214"/>
              <a:gd name="connsiteX13" fmla="*/ 761191 w 2743214"/>
              <a:gd name="connsiteY13" fmla="*/ 2743214 h 2743214"/>
              <a:gd name="connsiteX14" fmla="*/ 610427 w 2743214"/>
              <a:gd name="connsiteY14" fmla="*/ 2065694 h 2743214"/>
              <a:gd name="connsiteX15" fmla="*/ 0 w 2743214"/>
              <a:gd name="connsiteY15" fmla="*/ 1764170 h 2743214"/>
              <a:gd name="connsiteX0" fmla="*/ 5722 w 2748936"/>
              <a:gd name="connsiteY0" fmla="*/ 1764170 h 2743214"/>
              <a:gd name="connsiteX1" fmla="*/ 469252 w 2748936"/>
              <a:gd name="connsiteY1" fmla="*/ 915209 h 2743214"/>
              <a:gd name="connsiteX2" fmla="*/ 386124 w 2748936"/>
              <a:gd name="connsiteY2" fmla="*/ 897396 h 2743214"/>
              <a:gd name="connsiteX3" fmla="*/ 386585 w 2748936"/>
              <a:gd name="connsiteY3" fmla="*/ 656768 h 2743214"/>
              <a:gd name="connsiteX4" fmla="*/ 437706 w 2748936"/>
              <a:gd name="connsiteY4" fmla="*/ 270194 h 2743214"/>
              <a:gd name="connsiteX5" fmla="*/ 954909 w 2748936"/>
              <a:gd name="connsiteY5" fmla="*/ 543328 h 2743214"/>
              <a:gd name="connsiteX6" fmla="*/ 1377329 w 2748936"/>
              <a:gd name="connsiteY6" fmla="*/ 0 h 2743214"/>
              <a:gd name="connsiteX7" fmla="*/ 1799749 w 2748936"/>
              <a:gd name="connsiteY7" fmla="*/ 543328 h 2743214"/>
              <a:gd name="connsiteX8" fmla="*/ 2477268 w 2748936"/>
              <a:gd name="connsiteY8" fmla="*/ 543327 h 2743214"/>
              <a:gd name="connsiteX9" fmla="*/ 2326509 w 2748936"/>
              <a:gd name="connsiteY9" fmla="*/ 1220846 h 2743214"/>
              <a:gd name="connsiteX10" fmla="*/ 2748936 w 2748936"/>
              <a:gd name="connsiteY10" fmla="*/ 1764170 h 2743214"/>
              <a:gd name="connsiteX11" fmla="*/ 2138509 w 2748936"/>
              <a:gd name="connsiteY11" fmla="*/ 2065694 h 2743214"/>
              <a:gd name="connsiteX12" fmla="*/ 1987745 w 2748936"/>
              <a:gd name="connsiteY12" fmla="*/ 2743214 h 2743214"/>
              <a:gd name="connsiteX13" fmla="*/ 1377329 w 2748936"/>
              <a:gd name="connsiteY13" fmla="*/ 2441687 h 2743214"/>
              <a:gd name="connsiteX14" fmla="*/ 766913 w 2748936"/>
              <a:gd name="connsiteY14" fmla="*/ 2743214 h 2743214"/>
              <a:gd name="connsiteX15" fmla="*/ 616149 w 2748936"/>
              <a:gd name="connsiteY15" fmla="*/ 2065694 h 2743214"/>
              <a:gd name="connsiteX16" fmla="*/ 5722 w 2748936"/>
              <a:gd name="connsiteY16"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5965 w 2749179"/>
              <a:gd name="connsiteY17"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5965 w 2749179"/>
              <a:gd name="connsiteY17"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237927 w 2749179"/>
              <a:gd name="connsiteY17" fmla="*/ 2239308 h 2743214"/>
              <a:gd name="connsiteX18" fmla="*/ 5965 w 2749179"/>
              <a:gd name="connsiteY18" fmla="*/ 1764170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76646 w 2386410"/>
              <a:gd name="connsiteY0" fmla="*/ 1989801 h 2743214"/>
              <a:gd name="connsiteX1" fmla="*/ 59224 w 2386410"/>
              <a:gd name="connsiteY1" fmla="*/ 1782108 h 2743214"/>
              <a:gd name="connsiteX2" fmla="*/ 106726 w 2386410"/>
              <a:gd name="connsiteY2" fmla="*/ 915209 h 2743214"/>
              <a:gd name="connsiteX3" fmla="*/ 23598 w 2386410"/>
              <a:gd name="connsiteY3" fmla="*/ 897396 h 2743214"/>
              <a:gd name="connsiteX4" fmla="*/ 24059 w 2386410"/>
              <a:gd name="connsiteY4" fmla="*/ 656768 h 2743214"/>
              <a:gd name="connsiteX5" fmla="*/ 75180 w 2386410"/>
              <a:gd name="connsiteY5" fmla="*/ 270194 h 2743214"/>
              <a:gd name="connsiteX6" fmla="*/ 592383 w 2386410"/>
              <a:gd name="connsiteY6" fmla="*/ 543328 h 2743214"/>
              <a:gd name="connsiteX7" fmla="*/ 1014803 w 2386410"/>
              <a:gd name="connsiteY7" fmla="*/ 0 h 2743214"/>
              <a:gd name="connsiteX8" fmla="*/ 1437223 w 2386410"/>
              <a:gd name="connsiteY8" fmla="*/ 543328 h 2743214"/>
              <a:gd name="connsiteX9" fmla="*/ 2114742 w 2386410"/>
              <a:gd name="connsiteY9" fmla="*/ 543327 h 2743214"/>
              <a:gd name="connsiteX10" fmla="*/ 1963983 w 2386410"/>
              <a:gd name="connsiteY10" fmla="*/ 1220846 h 2743214"/>
              <a:gd name="connsiteX11" fmla="*/ 2386410 w 2386410"/>
              <a:gd name="connsiteY11" fmla="*/ 1764170 h 2743214"/>
              <a:gd name="connsiteX12" fmla="*/ 1775983 w 2386410"/>
              <a:gd name="connsiteY12" fmla="*/ 2065694 h 2743214"/>
              <a:gd name="connsiteX13" fmla="*/ 1625219 w 2386410"/>
              <a:gd name="connsiteY13" fmla="*/ 2743214 h 2743214"/>
              <a:gd name="connsiteX14" fmla="*/ 1014803 w 2386410"/>
              <a:gd name="connsiteY14" fmla="*/ 2441687 h 2743214"/>
              <a:gd name="connsiteX15" fmla="*/ 404387 w 2386410"/>
              <a:gd name="connsiteY15" fmla="*/ 2743214 h 2743214"/>
              <a:gd name="connsiteX16" fmla="*/ 253623 w 2386410"/>
              <a:gd name="connsiteY16" fmla="*/ 2065694 h 2743214"/>
              <a:gd name="connsiteX17" fmla="*/ 35475 w 2386410"/>
              <a:gd name="connsiteY17" fmla="*/ 1847423 h 2743214"/>
              <a:gd name="connsiteX18" fmla="*/ 76646 w 2386410"/>
              <a:gd name="connsiteY18" fmla="*/ 1989801 h 2743214"/>
              <a:gd name="connsiteX0" fmla="*/ 125314 w 2435078"/>
              <a:gd name="connsiteY0" fmla="*/ 1989801 h 2743214"/>
              <a:gd name="connsiteX1" fmla="*/ 107892 w 2435078"/>
              <a:gd name="connsiteY1" fmla="*/ 1782108 h 2743214"/>
              <a:gd name="connsiteX2" fmla="*/ 155394 w 2435078"/>
              <a:gd name="connsiteY2" fmla="*/ 915209 h 2743214"/>
              <a:gd name="connsiteX3" fmla="*/ 72266 w 2435078"/>
              <a:gd name="connsiteY3" fmla="*/ 897396 h 2743214"/>
              <a:gd name="connsiteX4" fmla="*/ 72727 w 2435078"/>
              <a:gd name="connsiteY4" fmla="*/ 656768 h 2743214"/>
              <a:gd name="connsiteX5" fmla="*/ 123848 w 2435078"/>
              <a:gd name="connsiteY5" fmla="*/ 270194 h 2743214"/>
              <a:gd name="connsiteX6" fmla="*/ 641051 w 2435078"/>
              <a:gd name="connsiteY6" fmla="*/ 543328 h 2743214"/>
              <a:gd name="connsiteX7" fmla="*/ 1063471 w 2435078"/>
              <a:gd name="connsiteY7" fmla="*/ 0 h 2743214"/>
              <a:gd name="connsiteX8" fmla="*/ 1485891 w 2435078"/>
              <a:gd name="connsiteY8" fmla="*/ 543328 h 2743214"/>
              <a:gd name="connsiteX9" fmla="*/ 2163410 w 2435078"/>
              <a:gd name="connsiteY9" fmla="*/ 543327 h 2743214"/>
              <a:gd name="connsiteX10" fmla="*/ 2012651 w 2435078"/>
              <a:gd name="connsiteY10" fmla="*/ 1220846 h 2743214"/>
              <a:gd name="connsiteX11" fmla="*/ 2435078 w 2435078"/>
              <a:gd name="connsiteY11" fmla="*/ 1764170 h 2743214"/>
              <a:gd name="connsiteX12" fmla="*/ 1824651 w 2435078"/>
              <a:gd name="connsiteY12" fmla="*/ 2065694 h 2743214"/>
              <a:gd name="connsiteX13" fmla="*/ 1673887 w 2435078"/>
              <a:gd name="connsiteY13" fmla="*/ 2743214 h 2743214"/>
              <a:gd name="connsiteX14" fmla="*/ 1063471 w 2435078"/>
              <a:gd name="connsiteY14" fmla="*/ 2441687 h 2743214"/>
              <a:gd name="connsiteX15" fmla="*/ 453055 w 2435078"/>
              <a:gd name="connsiteY15" fmla="*/ 2743214 h 2743214"/>
              <a:gd name="connsiteX16" fmla="*/ 302291 w 2435078"/>
              <a:gd name="connsiteY16" fmla="*/ 2065694 h 2743214"/>
              <a:gd name="connsiteX17" fmla="*/ 84143 w 2435078"/>
              <a:gd name="connsiteY17" fmla="*/ 1847423 h 2743214"/>
              <a:gd name="connsiteX18" fmla="*/ 125314 w 2435078"/>
              <a:gd name="connsiteY18" fmla="*/ 1989801 h 2743214"/>
              <a:gd name="connsiteX0" fmla="*/ 217523 w 2527287"/>
              <a:gd name="connsiteY0" fmla="*/ 1989801 h 2743214"/>
              <a:gd name="connsiteX1" fmla="*/ 200101 w 2527287"/>
              <a:gd name="connsiteY1" fmla="*/ 1782108 h 2743214"/>
              <a:gd name="connsiteX2" fmla="*/ 247603 w 2527287"/>
              <a:gd name="connsiteY2" fmla="*/ 915209 h 2743214"/>
              <a:gd name="connsiteX3" fmla="*/ 164475 w 2527287"/>
              <a:gd name="connsiteY3" fmla="*/ 897396 h 2743214"/>
              <a:gd name="connsiteX4" fmla="*/ 164936 w 2527287"/>
              <a:gd name="connsiteY4" fmla="*/ 656768 h 2743214"/>
              <a:gd name="connsiteX5" fmla="*/ 216057 w 2527287"/>
              <a:gd name="connsiteY5" fmla="*/ 270194 h 2743214"/>
              <a:gd name="connsiteX6" fmla="*/ 733260 w 2527287"/>
              <a:gd name="connsiteY6" fmla="*/ 543328 h 2743214"/>
              <a:gd name="connsiteX7" fmla="*/ 1155680 w 2527287"/>
              <a:gd name="connsiteY7" fmla="*/ 0 h 2743214"/>
              <a:gd name="connsiteX8" fmla="*/ 1578100 w 2527287"/>
              <a:gd name="connsiteY8" fmla="*/ 543328 h 2743214"/>
              <a:gd name="connsiteX9" fmla="*/ 2255619 w 2527287"/>
              <a:gd name="connsiteY9" fmla="*/ 543327 h 2743214"/>
              <a:gd name="connsiteX10" fmla="*/ 2104860 w 2527287"/>
              <a:gd name="connsiteY10" fmla="*/ 1220846 h 2743214"/>
              <a:gd name="connsiteX11" fmla="*/ 2527287 w 2527287"/>
              <a:gd name="connsiteY11" fmla="*/ 1764170 h 2743214"/>
              <a:gd name="connsiteX12" fmla="*/ 1916860 w 2527287"/>
              <a:gd name="connsiteY12" fmla="*/ 2065694 h 2743214"/>
              <a:gd name="connsiteX13" fmla="*/ 1766096 w 2527287"/>
              <a:gd name="connsiteY13" fmla="*/ 2743214 h 2743214"/>
              <a:gd name="connsiteX14" fmla="*/ 1155680 w 2527287"/>
              <a:gd name="connsiteY14" fmla="*/ 2441687 h 2743214"/>
              <a:gd name="connsiteX15" fmla="*/ 545264 w 2527287"/>
              <a:gd name="connsiteY15" fmla="*/ 2743214 h 2743214"/>
              <a:gd name="connsiteX16" fmla="*/ 133243 w 2527287"/>
              <a:gd name="connsiteY16" fmla="*/ 2730713 h 2743214"/>
              <a:gd name="connsiteX17" fmla="*/ 176352 w 2527287"/>
              <a:gd name="connsiteY17" fmla="*/ 1847423 h 2743214"/>
              <a:gd name="connsiteX18" fmla="*/ 217523 w 2527287"/>
              <a:gd name="connsiteY18" fmla="*/ 1989801 h 2743214"/>
              <a:gd name="connsiteX0" fmla="*/ 217523 w 2527287"/>
              <a:gd name="connsiteY0" fmla="*/ 1989801 h 2743214"/>
              <a:gd name="connsiteX1" fmla="*/ 200101 w 2527287"/>
              <a:gd name="connsiteY1" fmla="*/ 1782108 h 2743214"/>
              <a:gd name="connsiteX2" fmla="*/ 247603 w 2527287"/>
              <a:gd name="connsiteY2" fmla="*/ 915209 h 2743214"/>
              <a:gd name="connsiteX3" fmla="*/ 164475 w 2527287"/>
              <a:gd name="connsiteY3" fmla="*/ 897396 h 2743214"/>
              <a:gd name="connsiteX4" fmla="*/ 164936 w 2527287"/>
              <a:gd name="connsiteY4" fmla="*/ 656768 h 2743214"/>
              <a:gd name="connsiteX5" fmla="*/ 216057 w 2527287"/>
              <a:gd name="connsiteY5" fmla="*/ 270194 h 2743214"/>
              <a:gd name="connsiteX6" fmla="*/ 733260 w 2527287"/>
              <a:gd name="connsiteY6" fmla="*/ 543328 h 2743214"/>
              <a:gd name="connsiteX7" fmla="*/ 1155680 w 2527287"/>
              <a:gd name="connsiteY7" fmla="*/ 0 h 2743214"/>
              <a:gd name="connsiteX8" fmla="*/ 1578100 w 2527287"/>
              <a:gd name="connsiteY8" fmla="*/ 543328 h 2743214"/>
              <a:gd name="connsiteX9" fmla="*/ 2255619 w 2527287"/>
              <a:gd name="connsiteY9" fmla="*/ 543327 h 2743214"/>
              <a:gd name="connsiteX10" fmla="*/ 2104860 w 2527287"/>
              <a:gd name="connsiteY10" fmla="*/ 1220846 h 2743214"/>
              <a:gd name="connsiteX11" fmla="*/ 2527287 w 2527287"/>
              <a:gd name="connsiteY11" fmla="*/ 1764170 h 2743214"/>
              <a:gd name="connsiteX12" fmla="*/ 1916860 w 2527287"/>
              <a:gd name="connsiteY12" fmla="*/ 2065694 h 2743214"/>
              <a:gd name="connsiteX13" fmla="*/ 1766096 w 2527287"/>
              <a:gd name="connsiteY13" fmla="*/ 2743214 h 2743214"/>
              <a:gd name="connsiteX14" fmla="*/ 1155680 w 2527287"/>
              <a:gd name="connsiteY14" fmla="*/ 2441687 h 2743214"/>
              <a:gd name="connsiteX15" fmla="*/ 545264 w 2527287"/>
              <a:gd name="connsiteY15" fmla="*/ 2743214 h 2743214"/>
              <a:gd name="connsiteX16" fmla="*/ 133243 w 2527287"/>
              <a:gd name="connsiteY16" fmla="*/ 2730713 h 2743214"/>
              <a:gd name="connsiteX17" fmla="*/ 176352 w 2527287"/>
              <a:gd name="connsiteY17" fmla="*/ 1847423 h 2743214"/>
              <a:gd name="connsiteX18" fmla="*/ 217523 w 2527287"/>
              <a:gd name="connsiteY18" fmla="*/ 1989801 h 2743214"/>
              <a:gd name="connsiteX0" fmla="*/ 168643 w 2478407"/>
              <a:gd name="connsiteY0" fmla="*/ 1989801 h 2743214"/>
              <a:gd name="connsiteX1" fmla="*/ 151221 w 2478407"/>
              <a:gd name="connsiteY1" fmla="*/ 1782108 h 2743214"/>
              <a:gd name="connsiteX2" fmla="*/ 198723 w 2478407"/>
              <a:gd name="connsiteY2" fmla="*/ 915209 h 2743214"/>
              <a:gd name="connsiteX3" fmla="*/ 115595 w 2478407"/>
              <a:gd name="connsiteY3" fmla="*/ 897396 h 2743214"/>
              <a:gd name="connsiteX4" fmla="*/ 116056 w 2478407"/>
              <a:gd name="connsiteY4" fmla="*/ 656768 h 2743214"/>
              <a:gd name="connsiteX5" fmla="*/ 167177 w 2478407"/>
              <a:gd name="connsiteY5" fmla="*/ 270194 h 2743214"/>
              <a:gd name="connsiteX6" fmla="*/ 684380 w 2478407"/>
              <a:gd name="connsiteY6" fmla="*/ 543328 h 2743214"/>
              <a:gd name="connsiteX7" fmla="*/ 1106800 w 2478407"/>
              <a:gd name="connsiteY7" fmla="*/ 0 h 2743214"/>
              <a:gd name="connsiteX8" fmla="*/ 1529220 w 2478407"/>
              <a:gd name="connsiteY8" fmla="*/ 543328 h 2743214"/>
              <a:gd name="connsiteX9" fmla="*/ 2206739 w 2478407"/>
              <a:gd name="connsiteY9" fmla="*/ 543327 h 2743214"/>
              <a:gd name="connsiteX10" fmla="*/ 2055980 w 2478407"/>
              <a:gd name="connsiteY10" fmla="*/ 1220846 h 2743214"/>
              <a:gd name="connsiteX11" fmla="*/ 2478407 w 2478407"/>
              <a:gd name="connsiteY11" fmla="*/ 1764170 h 2743214"/>
              <a:gd name="connsiteX12" fmla="*/ 1867980 w 2478407"/>
              <a:gd name="connsiteY12" fmla="*/ 2065694 h 2743214"/>
              <a:gd name="connsiteX13" fmla="*/ 1717216 w 2478407"/>
              <a:gd name="connsiteY13" fmla="*/ 2743214 h 2743214"/>
              <a:gd name="connsiteX14" fmla="*/ 1106800 w 2478407"/>
              <a:gd name="connsiteY14" fmla="*/ 2441687 h 2743214"/>
              <a:gd name="connsiteX15" fmla="*/ 496384 w 2478407"/>
              <a:gd name="connsiteY15" fmla="*/ 2743214 h 2743214"/>
              <a:gd name="connsiteX16" fmla="*/ 84363 w 2478407"/>
              <a:gd name="connsiteY16" fmla="*/ 2730713 h 2743214"/>
              <a:gd name="connsiteX17" fmla="*/ 127472 w 2478407"/>
              <a:gd name="connsiteY17" fmla="*/ 1847423 h 2743214"/>
              <a:gd name="connsiteX18" fmla="*/ 168643 w 2478407"/>
              <a:gd name="connsiteY18" fmla="*/ 1989801 h 2743214"/>
              <a:gd name="connsiteX0" fmla="*/ 182447 w 2492211"/>
              <a:gd name="connsiteY0" fmla="*/ 1989801 h 2743214"/>
              <a:gd name="connsiteX1" fmla="*/ 165025 w 2492211"/>
              <a:gd name="connsiteY1" fmla="*/ 1782108 h 2743214"/>
              <a:gd name="connsiteX2" fmla="*/ 212527 w 2492211"/>
              <a:gd name="connsiteY2" fmla="*/ 915209 h 2743214"/>
              <a:gd name="connsiteX3" fmla="*/ 129399 w 2492211"/>
              <a:gd name="connsiteY3" fmla="*/ 897396 h 2743214"/>
              <a:gd name="connsiteX4" fmla="*/ 129860 w 2492211"/>
              <a:gd name="connsiteY4" fmla="*/ 656768 h 2743214"/>
              <a:gd name="connsiteX5" fmla="*/ 180981 w 2492211"/>
              <a:gd name="connsiteY5" fmla="*/ 270194 h 2743214"/>
              <a:gd name="connsiteX6" fmla="*/ 698184 w 2492211"/>
              <a:gd name="connsiteY6" fmla="*/ 543328 h 2743214"/>
              <a:gd name="connsiteX7" fmla="*/ 1120604 w 2492211"/>
              <a:gd name="connsiteY7" fmla="*/ 0 h 2743214"/>
              <a:gd name="connsiteX8" fmla="*/ 1543024 w 2492211"/>
              <a:gd name="connsiteY8" fmla="*/ 543328 h 2743214"/>
              <a:gd name="connsiteX9" fmla="*/ 2220543 w 2492211"/>
              <a:gd name="connsiteY9" fmla="*/ 543327 h 2743214"/>
              <a:gd name="connsiteX10" fmla="*/ 2069784 w 2492211"/>
              <a:gd name="connsiteY10" fmla="*/ 1220846 h 2743214"/>
              <a:gd name="connsiteX11" fmla="*/ 2492211 w 2492211"/>
              <a:gd name="connsiteY11" fmla="*/ 1764170 h 2743214"/>
              <a:gd name="connsiteX12" fmla="*/ 1881784 w 2492211"/>
              <a:gd name="connsiteY12" fmla="*/ 2065694 h 2743214"/>
              <a:gd name="connsiteX13" fmla="*/ 1731020 w 2492211"/>
              <a:gd name="connsiteY13" fmla="*/ 2743214 h 2743214"/>
              <a:gd name="connsiteX14" fmla="*/ 1120604 w 2492211"/>
              <a:gd name="connsiteY14" fmla="*/ 2441687 h 2743214"/>
              <a:gd name="connsiteX15" fmla="*/ 510188 w 2492211"/>
              <a:gd name="connsiteY15" fmla="*/ 2743214 h 2743214"/>
              <a:gd name="connsiteX16" fmla="*/ 80354 w 2492211"/>
              <a:gd name="connsiteY16" fmla="*/ 2107259 h 2743214"/>
              <a:gd name="connsiteX17" fmla="*/ 141276 w 2492211"/>
              <a:gd name="connsiteY17" fmla="*/ 1847423 h 2743214"/>
              <a:gd name="connsiteX18" fmla="*/ 182447 w 2492211"/>
              <a:gd name="connsiteY18" fmla="*/ 1989801 h 2743214"/>
              <a:gd name="connsiteX0" fmla="*/ 184728 w 2494492"/>
              <a:gd name="connsiteY0" fmla="*/ 1989801 h 2743214"/>
              <a:gd name="connsiteX1" fmla="*/ 167306 w 2494492"/>
              <a:gd name="connsiteY1" fmla="*/ 1782108 h 2743214"/>
              <a:gd name="connsiteX2" fmla="*/ 214808 w 2494492"/>
              <a:gd name="connsiteY2" fmla="*/ 915209 h 2743214"/>
              <a:gd name="connsiteX3" fmla="*/ 131680 w 2494492"/>
              <a:gd name="connsiteY3" fmla="*/ 897396 h 2743214"/>
              <a:gd name="connsiteX4" fmla="*/ 132141 w 2494492"/>
              <a:gd name="connsiteY4" fmla="*/ 656768 h 2743214"/>
              <a:gd name="connsiteX5" fmla="*/ 183262 w 2494492"/>
              <a:gd name="connsiteY5" fmla="*/ 270194 h 2743214"/>
              <a:gd name="connsiteX6" fmla="*/ 700465 w 2494492"/>
              <a:gd name="connsiteY6" fmla="*/ 543328 h 2743214"/>
              <a:gd name="connsiteX7" fmla="*/ 1122885 w 2494492"/>
              <a:gd name="connsiteY7" fmla="*/ 0 h 2743214"/>
              <a:gd name="connsiteX8" fmla="*/ 1545305 w 2494492"/>
              <a:gd name="connsiteY8" fmla="*/ 543328 h 2743214"/>
              <a:gd name="connsiteX9" fmla="*/ 2222824 w 2494492"/>
              <a:gd name="connsiteY9" fmla="*/ 543327 h 2743214"/>
              <a:gd name="connsiteX10" fmla="*/ 2072065 w 2494492"/>
              <a:gd name="connsiteY10" fmla="*/ 1220846 h 2743214"/>
              <a:gd name="connsiteX11" fmla="*/ 2494492 w 2494492"/>
              <a:gd name="connsiteY11" fmla="*/ 1764170 h 2743214"/>
              <a:gd name="connsiteX12" fmla="*/ 1884065 w 2494492"/>
              <a:gd name="connsiteY12" fmla="*/ 2065694 h 2743214"/>
              <a:gd name="connsiteX13" fmla="*/ 1733301 w 2494492"/>
              <a:gd name="connsiteY13" fmla="*/ 2743214 h 2743214"/>
              <a:gd name="connsiteX14" fmla="*/ 1122885 w 2494492"/>
              <a:gd name="connsiteY14" fmla="*/ 2441687 h 2743214"/>
              <a:gd name="connsiteX15" fmla="*/ 512469 w 2494492"/>
              <a:gd name="connsiteY15" fmla="*/ 2743214 h 2743214"/>
              <a:gd name="connsiteX16" fmla="*/ 82635 w 2494492"/>
              <a:gd name="connsiteY16" fmla="*/ 2107259 h 2743214"/>
              <a:gd name="connsiteX17" fmla="*/ 143557 w 2494492"/>
              <a:gd name="connsiteY17" fmla="*/ 1847423 h 2743214"/>
              <a:gd name="connsiteX18" fmla="*/ 184728 w 2494492"/>
              <a:gd name="connsiteY18" fmla="*/ 1989801 h 2743214"/>
              <a:gd name="connsiteX0" fmla="*/ 107583 w 2417347"/>
              <a:gd name="connsiteY0" fmla="*/ 1989801 h 2743214"/>
              <a:gd name="connsiteX1" fmla="*/ 90161 w 2417347"/>
              <a:gd name="connsiteY1" fmla="*/ 1782108 h 2743214"/>
              <a:gd name="connsiteX2" fmla="*/ 137663 w 2417347"/>
              <a:gd name="connsiteY2" fmla="*/ 915209 h 2743214"/>
              <a:gd name="connsiteX3" fmla="*/ 54535 w 2417347"/>
              <a:gd name="connsiteY3" fmla="*/ 897396 h 2743214"/>
              <a:gd name="connsiteX4" fmla="*/ 54996 w 2417347"/>
              <a:gd name="connsiteY4" fmla="*/ 656768 h 2743214"/>
              <a:gd name="connsiteX5" fmla="*/ 106117 w 2417347"/>
              <a:gd name="connsiteY5" fmla="*/ 270194 h 2743214"/>
              <a:gd name="connsiteX6" fmla="*/ 623320 w 2417347"/>
              <a:gd name="connsiteY6" fmla="*/ 543328 h 2743214"/>
              <a:gd name="connsiteX7" fmla="*/ 1045740 w 2417347"/>
              <a:gd name="connsiteY7" fmla="*/ 0 h 2743214"/>
              <a:gd name="connsiteX8" fmla="*/ 1468160 w 2417347"/>
              <a:gd name="connsiteY8" fmla="*/ 543328 h 2743214"/>
              <a:gd name="connsiteX9" fmla="*/ 2145679 w 2417347"/>
              <a:gd name="connsiteY9" fmla="*/ 543327 h 2743214"/>
              <a:gd name="connsiteX10" fmla="*/ 1994920 w 2417347"/>
              <a:gd name="connsiteY10" fmla="*/ 1220846 h 2743214"/>
              <a:gd name="connsiteX11" fmla="*/ 2417347 w 2417347"/>
              <a:gd name="connsiteY11" fmla="*/ 1764170 h 2743214"/>
              <a:gd name="connsiteX12" fmla="*/ 1806920 w 2417347"/>
              <a:gd name="connsiteY12" fmla="*/ 2065694 h 2743214"/>
              <a:gd name="connsiteX13" fmla="*/ 1656156 w 2417347"/>
              <a:gd name="connsiteY13" fmla="*/ 2743214 h 2743214"/>
              <a:gd name="connsiteX14" fmla="*/ 1045740 w 2417347"/>
              <a:gd name="connsiteY14" fmla="*/ 2441687 h 2743214"/>
              <a:gd name="connsiteX15" fmla="*/ 435324 w 2417347"/>
              <a:gd name="connsiteY15" fmla="*/ 2743214 h 2743214"/>
              <a:gd name="connsiteX16" fmla="*/ 5490 w 2417347"/>
              <a:gd name="connsiteY16" fmla="*/ 2107259 h 2743214"/>
              <a:gd name="connsiteX17" fmla="*/ 66412 w 2417347"/>
              <a:gd name="connsiteY17" fmla="*/ 1847423 h 2743214"/>
              <a:gd name="connsiteX18" fmla="*/ 107583 w 2417347"/>
              <a:gd name="connsiteY18" fmla="*/ 1989801 h 2743214"/>
              <a:gd name="connsiteX0" fmla="*/ 102093 w 2411857"/>
              <a:gd name="connsiteY0" fmla="*/ 1989801 h 2743214"/>
              <a:gd name="connsiteX1" fmla="*/ 84671 w 2411857"/>
              <a:gd name="connsiteY1" fmla="*/ 1782108 h 2743214"/>
              <a:gd name="connsiteX2" fmla="*/ 132173 w 2411857"/>
              <a:gd name="connsiteY2" fmla="*/ 915209 h 2743214"/>
              <a:gd name="connsiteX3" fmla="*/ 49045 w 2411857"/>
              <a:gd name="connsiteY3" fmla="*/ 897396 h 2743214"/>
              <a:gd name="connsiteX4" fmla="*/ 49506 w 2411857"/>
              <a:gd name="connsiteY4" fmla="*/ 656768 h 2743214"/>
              <a:gd name="connsiteX5" fmla="*/ 100627 w 2411857"/>
              <a:gd name="connsiteY5" fmla="*/ 270194 h 2743214"/>
              <a:gd name="connsiteX6" fmla="*/ 617830 w 2411857"/>
              <a:gd name="connsiteY6" fmla="*/ 543328 h 2743214"/>
              <a:gd name="connsiteX7" fmla="*/ 1040250 w 2411857"/>
              <a:gd name="connsiteY7" fmla="*/ 0 h 2743214"/>
              <a:gd name="connsiteX8" fmla="*/ 1462670 w 2411857"/>
              <a:gd name="connsiteY8" fmla="*/ 543328 h 2743214"/>
              <a:gd name="connsiteX9" fmla="*/ 2140189 w 2411857"/>
              <a:gd name="connsiteY9" fmla="*/ 543327 h 2743214"/>
              <a:gd name="connsiteX10" fmla="*/ 1989430 w 2411857"/>
              <a:gd name="connsiteY10" fmla="*/ 1220846 h 2743214"/>
              <a:gd name="connsiteX11" fmla="*/ 2411857 w 2411857"/>
              <a:gd name="connsiteY11" fmla="*/ 1764170 h 2743214"/>
              <a:gd name="connsiteX12" fmla="*/ 1801430 w 2411857"/>
              <a:gd name="connsiteY12" fmla="*/ 2065694 h 2743214"/>
              <a:gd name="connsiteX13" fmla="*/ 1650666 w 2411857"/>
              <a:gd name="connsiteY13" fmla="*/ 2743214 h 2743214"/>
              <a:gd name="connsiteX14" fmla="*/ 1040250 w 2411857"/>
              <a:gd name="connsiteY14" fmla="*/ 2441687 h 2743214"/>
              <a:gd name="connsiteX15" fmla="*/ 429834 w 2411857"/>
              <a:gd name="connsiteY15" fmla="*/ 2743214 h 2743214"/>
              <a:gd name="connsiteX16" fmla="*/ 0 w 2411857"/>
              <a:gd name="connsiteY16" fmla="*/ 2107259 h 2743214"/>
              <a:gd name="connsiteX17" fmla="*/ 60922 w 2411857"/>
              <a:gd name="connsiteY17" fmla="*/ 1847423 h 2743214"/>
              <a:gd name="connsiteX18" fmla="*/ 102093 w 2411857"/>
              <a:gd name="connsiteY18" fmla="*/ 1989801 h 2743214"/>
              <a:gd name="connsiteX0" fmla="*/ 96155 w 2405919"/>
              <a:gd name="connsiteY0" fmla="*/ 1989801 h 2743214"/>
              <a:gd name="connsiteX1" fmla="*/ 78733 w 2405919"/>
              <a:gd name="connsiteY1" fmla="*/ 1782108 h 2743214"/>
              <a:gd name="connsiteX2" fmla="*/ 126235 w 2405919"/>
              <a:gd name="connsiteY2" fmla="*/ 915209 h 2743214"/>
              <a:gd name="connsiteX3" fmla="*/ 43107 w 2405919"/>
              <a:gd name="connsiteY3" fmla="*/ 897396 h 2743214"/>
              <a:gd name="connsiteX4" fmla="*/ 43568 w 2405919"/>
              <a:gd name="connsiteY4" fmla="*/ 656768 h 2743214"/>
              <a:gd name="connsiteX5" fmla="*/ 94689 w 2405919"/>
              <a:gd name="connsiteY5" fmla="*/ 270194 h 2743214"/>
              <a:gd name="connsiteX6" fmla="*/ 611892 w 2405919"/>
              <a:gd name="connsiteY6" fmla="*/ 543328 h 2743214"/>
              <a:gd name="connsiteX7" fmla="*/ 1034312 w 2405919"/>
              <a:gd name="connsiteY7" fmla="*/ 0 h 2743214"/>
              <a:gd name="connsiteX8" fmla="*/ 1456732 w 2405919"/>
              <a:gd name="connsiteY8" fmla="*/ 543328 h 2743214"/>
              <a:gd name="connsiteX9" fmla="*/ 2134251 w 2405919"/>
              <a:gd name="connsiteY9" fmla="*/ 543327 h 2743214"/>
              <a:gd name="connsiteX10" fmla="*/ 1983492 w 2405919"/>
              <a:gd name="connsiteY10" fmla="*/ 1220846 h 2743214"/>
              <a:gd name="connsiteX11" fmla="*/ 2405919 w 2405919"/>
              <a:gd name="connsiteY11" fmla="*/ 1764170 h 2743214"/>
              <a:gd name="connsiteX12" fmla="*/ 1795492 w 2405919"/>
              <a:gd name="connsiteY12" fmla="*/ 2065694 h 2743214"/>
              <a:gd name="connsiteX13" fmla="*/ 1644728 w 2405919"/>
              <a:gd name="connsiteY13" fmla="*/ 2743214 h 2743214"/>
              <a:gd name="connsiteX14" fmla="*/ 1034312 w 2405919"/>
              <a:gd name="connsiteY14" fmla="*/ 2441687 h 2743214"/>
              <a:gd name="connsiteX15" fmla="*/ 423896 w 2405919"/>
              <a:gd name="connsiteY15" fmla="*/ 2743214 h 2743214"/>
              <a:gd name="connsiteX16" fmla="*/ 0 w 2405919"/>
              <a:gd name="connsiteY16" fmla="*/ 2659461 h 2743214"/>
              <a:gd name="connsiteX17" fmla="*/ 54984 w 2405919"/>
              <a:gd name="connsiteY17" fmla="*/ 1847423 h 2743214"/>
              <a:gd name="connsiteX18" fmla="*/ 96155 w 2405919"/>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439967 w 2421990"/>
              <a:gd name="connsiteY15" fmla="*/ 2743214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21038 w 2430802"/>
              <a:gd name="connsiteY0" fmla="*/ 1989801 h 2803904"/>
              <a:gd name="connsiteX1" fmla="*/ 103616 w 2430802"/>
              <a:gd name="connsiteY1" fmla="*/ 1782108 h 2803904"/>
              <a:gd name="connsiteX2" fmla="*/ 151118 w 2430802"/>
              <a:gd name="connsiteY2" fmla="*/ 915209 h 2803904"/>
              <a:gd name="connsiteX3" fmla="*/ 67990 w 2430802"/>
              <a:gd name="connsiteY3" fmla="*/ 897396 h 2803904"/>
              <a:gd name="connsiteX4" fmla="*/ 68451 w 2430802"/>
              <a:gd name="connsiteY4" fmla="*/ 656768 h 2803904"/>
              <a:gd name="connsiteX5" fmla="*/ 119572 w 2430802"/>
              <a:gd name="connsiteY5" fmla="*/ 270194 h 2803904"/>
              <a:gd name="connsiteX6" fmla="*/ 636775 w 2430802"/>
              <a:gd name="connsiteY6" fmla="*/ 543328 h 2803904"/>
              <a:gd name="connsiteX7" fmla="*/ 1059195 w 2430802"/>
              <a:gd name="connsiteY7" fmla="*/ 0 h 2803904"/>
              <a:gd name="connsiteX8" fmla="*/ 1481615 w 2430802"/>
              <a:gd name="connsiteY8" fmla="*/ 543328 h 2803904"/>
              <a:gd name="connsiteX9" fmla="*/ 2159134 w 2430802"/>
              <a:gd name="connsiteY9" fmla="*/ 543327 h 2803904"/>
              <a:gd name="connsiteX10" fmla="*/ 2008375 w 2430802"/>
              <a:gd name="connsiteY10" fmla="*/ 1220846 h 2803904"/>
              <a:gd name="connsiteX11" fmla="*/ 2430802 w 2430802"/>
              <a:gd name="connsiteY11" fmla="*/ 1764170 h 2803904"/>
              <a:gd name="connsiteX12" fmla="*/ 1820375 w 2430802"/>
              <a:gd name="connsiteY12" fmla="*/ 2065694 h 2803904"/>
              <a:gd name="connsiteX13" fmla="*/ 1669611 w 2430802"/>
              <a:gd name="connsiteY13" fmla="*/ 2743214 h 2803904"/>
              <a:gd name="connsiteX14" fmla="*/ 168546 w 2430802"/>
              <a:gd name="connsiteY14" fmla="*/ 2803885 h 2803904"/>
              <a:gd name="connsiteX15" fmla="*/ 80643 w 2430802"/>
              <a:gd name="connsiteY15" fmla="*/ 2452269 h 2803904"/>
              <a:gd name="connsiteX16" fmla="*/ 24883 w 2430802"/>
              <a:gd name="connsiteY16" fmla="*/ 2659461 h 2803904"/>
              <a:gd name="connsiteX17" fmla="*/ 56116 w 2430802"/>
              <a:gd name="connsiteY17" fmla="*/ 1900862 h 2803904"/>
              <a:gd name="connsiteX18" fmla="*/ 121038 w 2430802"/>
              <a:gd name="connsiteY18" fmla="*/ 1989801 h 2803904"/>
              <a:gd name="connsiteX0" fmla="*/ 117443 w 2427207"/>
              <a:gd name="connsiteY0" fmla="*/ 1989801 h 2803885"/>
              <a:gd name="connsiteX1" fmla="*/ 100021 w 2427207"/>
              <a:gd name="connsiteY1" fmla="*/ 1782108 h 2803885"/>
              <a:gd name="connsiteX2" fmla="*/ 147523 w 2427207"/>
              <a:gd name="connsiteY2" fmla="*/ 915209 h 2803885"/>
              <a:gd name="connsiteX3" fmla="*/ 64395 w 2427207"/>
              <a:gd name="connsiteY3" fmla="*/ 897396 h 2803885"/>
              <a:gd name="connsiteX4" fmla="*/ 64856 w 2427207"/>
              <a:gd name="connsiteY4" fmla="*/ 656768 h 2803885"/>
              <a:gd name="connsiteX5" fmla="*/ 115977 w 2427207"/>
              <a:gd name="connsiteY5" fmla="*/ 270194 h 2803885"/>
              <a:gd name="connsiteX6" fmla="*/ 633180 w 2427207"/>
              <a:gd name="connsiteY6" fmla="*/ 543328 h 2803885"/>
              <a:gd name="connsiteX7" fmla="*/ 1055600 w 2427207"/>
              <a:gd name="connsiteY7" fmla="*/ 0 h 2803885"/>
              <a:gd name="connsiteX8" fmla="*/ 1478020 w 2427207"/>
              <a:gd name="connsiteY8" fmla="*/ 543328 h 2803885"/>
              <a:gd name="connsiteX9" fmla="*/ 2155539 w 2427207"/>
              <a:gd name="connsiteY9" fmla="*/ 543327 h 2803885"/>
              <a:gd name="connsiteX10" fmla="*/ 2004780 w 2427207"/>
              <a:gd name="connsiteY10" fmla="*/ 1220846 h 2803885"/>
              <a:gd name="connsiteX11" fmla="*/ 2427207 w 2427207"/>
              <a:gd name="connsiteY11" fmla="*/ 1764170 h 2803885"/>
              <a:gd name="connsiteX12" fmla="*/ 1816780 w 2427207"/>
              <a:gd name="connsiteY12" fmla="*/ 2065694 h 2803885"/>
              <a:gd name="connsiteX13" fmla="*/ 1666016 w 2427207"/>
              <a:gd name="connsiteY13" fmla="*/ 2743214 h 2803885"/>
              <a:gd name="connsiteX14" fmla="*/ 164951 w 2427207"/>
              <a:gd name="connsiteY14" fmla="*/ 2803885 h 2803885"/>
              <a:gd name="connsiteX15" fmla="*/ 77048 w 2427207"/>
              <a:gd name="connsiteY15" fmla="*/ 2452269 h 2803885"/>
              <a:gd name="connsiteX16" fmla="*/ 21288 w 2427207"/>
              <a:gd name="connsiteY16" fmla="*/ 2659461 h 2803885"/>
              <a:gd name="connsiteX17" fmla="*/ 52521 w 2427207"/>
              <a:gd name="connsiteY17" fmla="*/ 1900862 h 2803885"/>
              <a:gd name="connsiteX18" fmla="*/ 117443 w 2427207"/>
              <a:gd name="connsiteY18" fmla="*/ 1989801 h 2803885"/>
              <a:gd name="connsiteX0" fmla="*/ 117443 w 2427207"/>
              <a:gd name="connsiteY0" fmla="*/ 1989801 h 2792010"/>
              <a:gd name="connsiteX1" fmla="*/ 100021 w 2427207"/>
              <a:gd name="connsiteY1" fmla="*/ 1782108 h 2792010"/>
              <a:gd name="connsiteX2" fmla="*/ 147523 w 2427207"/>
              <a:gd name="connsiteY2" fmla="*/ 915209 h 2792010"/>
              <a:gd name="connsiteX3" fmla="*/ 64395 w 2427207"/>
              <a:gd name="connsiteY3" fmla="*/ 897396 h 2792010"/>
              <a:gd name="connsiteX4" fmla="*/ 64856 w 2427207"/>
              <a:gd name="connsiteY4" fmla="*/ 656768 h 2792010"/>
              <a:gd name="connsiteX5" fmla="*/ 115977 w 2427207"/>
              <a:gd name="connsiteY5" fmla="*/ 270194 h 2792010"/>
              <a:gd name="connsiteX6" fmla="*/ 633180 w 2427207"/>
              <a:gd name="connsiteY6" fmla="*/ 543328 h 2792010"/>
              <a:gd name="connsiteX7" fmla="*/ 1055600 w 2427207"/>
              <a:gd name="connsiteY7" fmla="*/ 0 h 2792010"/>
              <a:gd name="connsiteX8" fmla="*/ 1478020 w 2427207"/>
              <a:gd name="connsiteY8" fmla="*/ 543328 h 2792010"/>
              <a:gd name="connsiteX9" fmla="*/ 2155539 w 2427207"/>
              <a:gd name="connsiteY9" fmla="*/ 543327 h 2792010"/>
              <a:gd name="connsiteX10" fmla="*/ 2004780 w 2427207"/>
              <a:gd name="connsiteY10" fmla="*/ 1220846 h 2792010"/>
              <a:gd name="connsiteX11" fmla="*/ 2427207 w 2427207"/>
              <a:gd name="connsiteY11" fmla="*/ 1764170 h 2792010"/>
              <a:gd name="connsiteX12" fmla="*/ 1816780 w 2427207"/>
              <a:gd name="connsiteY12" fmla="*/ 2065694 h 2792010"/>
              <a:gd name="connsiteX13" fmla="*/ 1666016 w 2427207"/>
              <a:gd name="connsiteY13" fmla="*/ 2743214 h 2792010"/>
              <a:gd name="connsiteX14" fmla="*/ 141200 w 2427207"/>
              <a:gd name="connsiteY14" fmla="*/ 2792010 h 2792010"/>
              <a:gd name="connsiteX15" fmla="*/ 77048 w 2427207"/>
              <a:gd name="connsiteY15" fmla="*/ 2452269 h 2792010"/>
              <a:gd name="connsiteX16" fmla="*/ 21288 w 2427207"/>
              <a:gd name="connsiteY16" fmla="*/ 2659461 h 2792010"/>
              <a:gd name="connsiteX17" fmla="*/ 52521 w 2427207"/>
              <a:gd name="connsiteY17" fmla="*/ 1900862 h 2792010"/>
              <a:gd name="connsiteX18" fmla="*/ 117443 w 2427207"/>
              <a:gd name="connsiteY18" fmla="*/ 1989801 h 2792010"/>
              <a:gd name="connsiteX0" fmla="*/ 117443 w 2427207"/>
              <a:gd name="connsiteY0" fmla="*/ 1989801 h 2792010"/>
              <a:gd name="connsiteX1" fmla="*/ 100021 w 2427207"/>
              <a:gd name="connsiteY1" fmla="*/ 1782108 h 2792010"/>
              <a:gd name="connsiteX2" fmla="*/ 147523 w 2427207"/>
              <a:gd name="connsiteY2" fmla="*/ 915209 h 2792010"/>
              <a:gd name="connsiteX3" fmla="*/ 64395 w 2427207"/>
              <a:gd name="connsiteY3" fmla="*/ 897396 h 2792010"/>
              <a:gd name="connsiteX4" fmla="*/ 64856 w 2427207"/>
              <a:gd name="connsiteY4" fmla="*/ 656768 h 2792010"/>
              <a:gd name="connsiteX5" fmla="*/ 115977 w 2427207"/>
              <a:gd name="connsiteY5" fmla="*/ 270194 h 2792010"/>
              <a:gd name="connsiteX6" fmla="*/ 633180 w 2427207"/>
              <a:gd name="connsiteY6" fmla="*/ 543328 h 2792010"/>
              <a:gd name="connsiteX7" fmla="*/ 1055600 w 2427207"/>
              <a:gd name="connsiteY7" fmla="*/ 0 h 2792010"/>
              <a:gd name="connsiteX8" fmla="*/ 1478020 w 2427207"/>
              <a:gd name="connsiteY8" fmla="*/ 543328 h 2792010"/>
              <a:gd name="connsiteX9" fmla="*/ 2155539 w 2427207"/>
              <a:gd name="connsiteY9" fmla="*/ 543327 h 2792010"/>
              <a:gd name="connsiteX10" fmla="*/ 2004780 w 2427207"/>
              <a:gd name="connsiteY10" fmla="*/ 1220846 h 2792010"/>
              <a:gd name="connsiteX11" fmla="*/ 2427207 w 2427207"/>
              <a:gd name="connsiteY11" fmla="*/ 1764170 h 2792010"/>
              <a:gd name="connsiteX12" fmla="*/ 1816780 w 2427207"/>
              <a:gd name="connsiteY12" fmla="*/ 2065694 h 2792010"/>
              <a:gd name="connsiteX13" fmla="*/ 1666016 w 2427207"/>
              <a:gd name="connsiteY13" fmla="*/ 2743214 h 2792010"/>
              <a:gd name="connsiteX14" fmla="*/ 141200 w 2427207"/>
              <a:gd name="connsiteY14" fmla="*/ 2792010 h 2792010"/>
              <a:gd name="connsiteX15" fmla="*/ 77048 w 2427207"/>
              <a:gd name="connsiteY15" fmla="*/ 2452269 h 2792010"/>
              <a:gd name="connsiteX16" fmla="*/ 21288 w 2427207"/>
              <a:gd name="connsiteY16" fmla="*/ 2659461 h 2792010"/>
              <a:gd name="connsiteX17" fmla="*/ 52521 w 2427207"/>
              <a:gd name="connsiteY17" fmla="*/ 1900862 h 2792010"/>
              <a:gd name="connsiteX18" fmla="*/ 117443 w 2427207"/>
              <a:gd name="connsiteY18" fmla="*/ 1989801 h 2792010"/>
              <a:gd name="connsiteX0" fmla="*/ 117443 w 2427207"/>
              <a:gd name="connsiteY0" fmla="*/ 1989801 h 2882112"/>
              <a:gd name="connsiteX1" fmla="*/ 100021 w 2427207"/>
              <a:gd name="connsiteY1" fmla="*/ 1782108 h 2882112"/>
              <a:gd name="connsiteX2" fmla="*/ 147523 w 2427207"/>
              <a:gd name="connsiteY2" fmla="*/ 915209 h 2882112"/>
              <a:gd name="connsiteX3" fmla="*/ 64395 w 2427207"/>
              <a:gd name="connsiteY3" fmla="*/ 897396 h 2882112"/>
              <a:gd name="connsiteX4" fmla="*/ 64856 w 2427207"/>
              <a:gd name="connsiteY4" fmla="*/ 656768 h 2882112"/>
              <a:gd name="connsiteX5" fmla="*/ 115977 w 2427207"/>
              <a:gd name="connsiteY5" fmla="*/ 270194 h 2882112"/>
              <a:gd name="connsiteX6" fmla="*/ 633180 w 2427207"/>
              <a:gd name="connsiteY6" fmla="*/ 543328 h 2882112"/>
              <a:gd name="connsiteX7" fmla="*/ 1055600 w 2427207"/>
              <a:gd name="connsiteY7" fmla="*/ 0 h 2882112"/>
              <a:gd name="connsiteX8" fmla="*/ 1478020 w 2427207"/>
              <a:gd name="connsiteY8" fmla="*/ 543328 h 2882112"/>
              <a:gd name="connsiteX9" fmla="*/ 2155539 w 2427207"/>
              <a:gd name="connsiteY9" fmla="*/ 543327 h 2882112"/>
              <a:gd name="connsiteX10" fmla="*/ 2004780 w 2427207"/>
              <a:gd name="connsiteY10" fmla="*/ 1220846 h 2882112"/>
              <a:gd name="connsiteX11" fmla="*/ 2427207 w 2427207"/>
              <a:gd name="connsiteY11" fmla="*/ 1764170 h 2882112"/>
              <a:gd name="connsiteX12" fmla="*/ 1816780 w 2427207"/>
              <a:gd name="connsiteY12" fmla="*/ 2065694 h 2882112"/>
              <a:gd name="connsiteX13" fmla="*/ 1666016 w 2427207"/>
              <a:gd name="connsiteY13" fmla="*/ 2743214 h 2882112"/>
              <a:gd name="connsiteX14" fmla="*/ 141200 w 2427207"/>
              <a:gd name="connsiteY14" fmla="*/ 2792010 h 2882112"/>
              <a:gd name="connsiteX15" fmla="*/ 77048 w 2427207"/>
              <a:gd name="connsiteY15" fmla="*/ 2452269 h 2882112"/>
              <a:gd name="connsiteX16" fmla="*/ 21288 w 2427207"/>
              <a:gd name="connsiteY16" fmla="*/ 2659461 h 2882112"/>
              <a:gd name="connsiteX17" fmla="*/ 52521 w 2427207"/>
              <a:gd name="connsiteY17" fmla="*/ 1900862 h 2882112"/>
              <a:gd name="connsiteX18" fmla="*/ 117443 w 2427207"/>
              <a:gd name="connsiteY18" fmla="*/ 1989801 h 2882112"/>
              <a:gd name="connsiteX0" fmla="*/ 151970 w 2461734"/>
              <a:gd name="connsiteY0" fmla="*/ 1989801 h 2848644"/>
              <a:gd name="connsiteX1" fmla="*/ 134548 w 2461734"/>
              <a:gd name="connsiteY1" fmla="*/ 1782108 h 2848644"/>
              <a:gd name="connsiteX2" fmla="*/ 182050 w 2461734"/>
              <a:gd name="connsiteY2" fmla="*/ 915209 h 2848644"/>
              <a:gd name="connsiteX3" fmla="*/ 98922 w 2461734"/>
              <a:gd name="connsiteY3" fmla="*/ 897396 h 2848644"/>
              <a:gd name="connsiteX4" fmla="*/ 99383 w 2461734"/>
              <a:gd name="connsiteY4" fmla="*/ 656768 h 2848644"/>
              <a:gd name="connsiteX5" fmla="*/ 150504 w 2461734"/>
              <a:gd name="connsiteY5" fmla="*/ 270194 h 2848644"/>
              <a:gd name="connsiteX6" fmla="*/ 667707 w 2461734"/>
              <a:gd name="connsiteY6" fmla="*/ 543328 h 2848644"/>
              <a:gd name="connsiteX7" fmla="*/ 1090127 w 2461734"/>
              <a:gd name="connsiteY7" fmla="*/ 0 h 2848644"/>
              <a:gd name="connsiteX8" fmla="*/ 1512547 w 2461734"/>
              <a:gd name="connsiteY8" fmla="*/ 543328 h 2848644"/>
              <a:gd name="connsiteX9" fmla="*/ 2190066 w 2461734"/>
              <a:gd name="connsiteY9" fmla="*/ 543327 h 2848644"/>
              <a:gd name="connsiteX10" fmla="*/ 2039307 w 2461734"/>
              <a:gd name="connsiteY10" fmla="*/ 1220846 h 2848644"/>
              <a:gd name="connsiteX11" fmla="*/ 2461734 w 2461734"/>
              <a:gd name="connsiteY11" fmla="*/ 1764170 h 2848644"/>
              <a:gd name="connsiteX12" fmla="*/ 1851307 w 2461734"/>
              <a:gd name="connsiteY12" fmla="*/ 2065694 h 2848644"/>
              <a:gd name="connsiteX13" fmla="*/ 233940 w 2461734"/>
              <a:gd name="connsiteY13" fmla="*/ 2499770 h 2848644"/>
              <a:gd name="connsiteX14" fmla="*/ 175727 w 2461734"/>
              <a:gd name="connsiteY14" fmla="*/ 2792010 h 2848644"/>
              <a:gd name="connsiteX15" fmla="*/ 111575 w 2461734"/>
              <a:gd name="connsiteY15" fmla="*/ 2452269 h 2848644"/>
              <a:gd name="connsiteX16" fmla="*/ 55815 w 2461734"/>
              <a:gd name="connsiteY16" fmla="*/ 2659461 h 2848644"/>
              <a:gd name="connsiteX17" fmla="*/ 87048 w 2461734"/>
              <a:gd name="connsiteY17" fmla="*/ 1900862 h 2848644"/>
              <a:gd name="connsiteX18" fmla="*/ 151970 w 2461734"/>
              <a:gd name="connsiteY18" fmla="*/ 1989801 h 2848644"/>
              <a:gd name="connsiteX0" fmla="*/ 117443 w 2427207"/>
              <a:gd name="connsiteY0" fmla="*/ 1989801 h 2842582"/>
              <a:gd name="connsiteX1" fmla="*/ 100021 w 2427207"/>
              <a:gd name="connsiteY1" fmla="*/ 1782108 h 2842582"/>
              <a:gd name="connsiteX2" fmla="*/ 147523 w 2427207"/>
              <a:gd name="connsiteY2" fmla="*/ 915209 h 2842582"/>
              <a:gd name="connsiteX3" fmla="*/ 64395 w 2427207"/>
              <a:gd name="connsiteY3" fmla="*/ 897396 h 2842582"/>
              <a:gd name="connsiteX4" fmla="*/ 64856 w 2427207"/>
              <a:gd name="connsiteY4" fmla="*/ 656768 h 2842582"/>
              <a:gd name="connsiteX5" fmla="*/ 115977 w 2427207"/>
              <a:gd name="connsiteY5" fmla="*/ 270194 h 2842582"/>
              <a:gd name="connsiteX6" fmla="*/ 633180 w 2427207"/>
              <a:gd name="connsiteY6" fmla="*/ 543328 h 2842582"/>
              <a:gd name="connsiteX7" fmla="*/ 1055600 w 2427207"/>
              <a:gd name="connsiteY7" fmla="*/ 0 h 2842582"/>
              <a:gd name="connsiteX8" fmla="*/ 1478020 w 2427207"/>
              <a:gd name="connsiteY8" fmla="*/ 543328 h 2842582"/>
              <a:gd name="connsiteX9" fmla="*/ 2155539 w 2427207"/>
              <a:gd name="connsiteY9" fmla="*/ 543327 h 2842582"/>
              <a:gd name="connsiteX10" fmla="*/ 2004780 w 2427207"/>
              <a:gd name="connsiteY10" fmla="*/ 1220846 h 2842582"/>
              <a:gd name="connsiteX11" fmla="*/ 2427207 w 2427207"/>
              <a:gd name="connsiteY11" fmla="*/ 1764170 h 2842582"/>
              <a:gd name="connsiteX12" fmla="*/ 1816780 w 2427207"/>
              <a:gd name="connsiteY12" fmla="*/ 2065694 h 2842582"/>
              <a:gd name="connsiteX13" fmla="*/ 199413 w 2427207"/>
              <a:gd name="connsiteY13" fmla="*/ 2499770 h 2842582"/>
              <a:gd name="connsiteX14" fmla="*/ 141200 w 2427207"/>
              <a:gd name="connsiteY14" fmla="*/ 2792010 h 2842582"/>
              <a:gd name="connsiteX15" fmla="*/ 77048 w 2427207"/>
              <a:gd name="connsiteY15" fmla="*/ 2452269 h 2842582"/>
              <a:gd name="connsiteX16" fmla="*/ 21288 w 2427207"/>
              <a:gd name="connsiteY16" fmla="*/ 2659461 h 2842582"/>
              <a:gd name="connsiteX17" fmla="*/ 52521 w 2427207"/>
              <a:gd name="connsiteY17" fmla="*/ 1900862 h 2842582"/>
              <a:gd name="connsiteX18" fmla="*/ 117443 w 2427207"/>
              <a:gd name="connsiteY18" fmla="*/ 1989801 h 2842582"/>
              <a:gd name="connsiteX0" fmla="*/ 117443 w 2427207"/>
              <a:gd name="connsiteY0" fmla="*/ 1989801 h 2842582"/>
              <a:gd name="connsiteX1" fmla="*/ 100021 w 2427207"/>
              <a:gd name="connsiteY1" fmla="*/ 1782108 h 2842582"/>
              <a:gd name="connsiteX2" fmla="*/ 147523 w 2427207"/>
              <a:gd name="connsiteY2" fmla="*/ 915209 h 2842582"/>
              <a:gd name="connsiteX3" fmla="*/ 64395 w 2427207"/>
              <a:gd name="connsiteY3" fmla="*/ 897396 h 2842582"/>
              <a:gd name="connsiteX4" fmla="*/ 64856 w 2427207"/>
              <a:gd name="connsiteY4" fmla="*/ 656768 h 2842582"/>
              <a:gd name="connsiteX5" fmla="*/ 115977 w 2427207"/>
              <a:gd name="connsiteY5" fmla="*/ 270194 h 2842582"/>
              <a:gd name="connsiteX6" fmla="*/ 633180 w 2427207"/>
              <a:gd name="connsiteY6" fmla="*/ 543328 h 2842582"/>
              <a:gd name="connsiteX7" fmla="*/ 1055600 w 2427207"/>
              <a:gd name="connsiteY7" fmla="*/ 0 h 2842582"/>
              <a:gd name="connsiteX8" fmla="*/ 1478020 w 2427207"/>
              <a:gd name="connsiteY8" fmla="*/ 543328 h 2842582"/>
              <a:gd name="connsiteX9" fmla="*/ 2155539 w 2427207"/>
              <a:gd name="connsiteY9" fmla="*/ 543327 h 2842582"/>
              <a:gd name="connsiteX10" fmla="*/ 2004780 w 2427207"/>
              <a:gd name="connsiteY10" fmla="*/ 1220846 h 2842582"/>
              <a:gd name="connsiteX11" fmla="*/ 2427207 w 2427207"/>
              <a:gd name="connsiteY11" fmla="*/ 1764170 h 2842582"/>
              <a:gd name="connsiteX12" fmla="*/ 1816780 w 2427207"/>
              <a:gd name="connsiteY12" fmla="*/ 2065694 h 2842582"/>
              <a:gd name="connsiteX13" fmla="*/ 199413 w 2427207"/>
              <a:gd name="connsiteY13" fmla="*/ 2499770 h 2842582"/>
              <a:gd name="connsiteX14" fmla="*/ 141200 w 2427207"/>
              <a:gd name="connsiteY14" fmla="*/ 2792010 h 2842582"/>
              <a:gd name="connsiteX15" fmla="*/ 77048 w 2427207"/>
              <a:gd name="connsiteY15" fmla="*/ 2452269 h 2842582"/>
              <a:gd name="connsiteX16" fmla="*/ 21288 w 2427207"/>
              <a:gd name="connsiteY16" fmla="*/ 2659461 h 2842582"/>
              <a:gd name="connsiteX17" fmla="*/ 52521 w 2427207"/>
              <a:gd name="connsiteY17" fmla="*/ 1900862 h 2842582"/>
              <a:gd name="connsiteX18" fmla="*/ 117443 w 2427207"/>
              <a:gd name="connsiteY18" fmla="*/ 1989801 h 2842582"/>
              <a:gd name="connsiteX0" fmla="*/ 117443 w 2427207"/>
              <a:gd name="connsiteY0" fmla="*/ 1989801 h 3867875"/>
              <a:gd name="connsiteX1" fmla="*/ 100021 w 2427207"/>
              <a:gd name="connsiteY1" fmla="*/ 1782108 h 3867875"/>
              <a:gd name="connsiteX2" fmla="*/ 147523 w 2427207"/>
              <a:gd name="connsiteY2" fmla="*/ 915209 h 3867875"/>
              <a:gd name="connsiteX3" fmla="*/ 64395 w 2427207"/>
              <a:gd name="connsiteY3" fmla="*/ 897396 h 3867875"/>
              <a:gd name="connsiteX4" fmla="*/ 64856 w 2427207"/>
              <a:gd name="connsiteY4" fmla="*/ 656768 h 3867875"/>
              <a:gd name="connsiteX5" fmla="*/ 115977 w 2427207"/>
              <a:gd name="connsiteY5" fmla="*/ 270194 h 3867875"/>
              <a:gd name="connsiteX6" fmla="*/ 633180 w 2427207"/>
              <a:gd name="connsiteY6" fmla="*/ 543328 h 3867875"/>
              <a:gd name="connsiteX7" fmla="*/ 1055600 w 2427207"/>
              <a:gd name="connsiteY7" fmla="*/ 0 h 3867875"/>
              <a:gd name="connsiteX8" fmla="*/ 1478020 w 2427207"/>
              <a:gd name="connsiteY8" fmla="*/ 543328 h 3867875"/>
              <a:gd name="connsiteX9" fmla="*/ 2155539 w 2427207"/>
              <a:gd name="connsiteY9" fmla="*/ 543327 h 3867875"/>
              <a:gd name="connsiteX10" fmla="*/ 2004780 w 2427207"/>
              <a:gd name="connsiteY10" fmla="*/ 1220846 h 3867875"/>
              <a:gd name="connsiteX11" fmla="*/ 2427207 w 2427207"/>
              <a:gd name="connsiteY11" fmla="*/ 1764170 h 3867875"/>
              <a:gd name="connsiteX12" fmla="*/ 296738 w 2427207"/>
              <a:gd name="connsiteY12" fmla="*/ 3858868 h 3867875"/>
              <a:gd name="connsiteX13" fmla="*/ 199413 w 2427207"/>
              <a:gd name="connsiteY13" fmla="*/ 2499770 h 3867875"/>
              <a:gd name="connsiteX14" fmla="*/ 141200 w 2427207"/>
              <a:gd name="connsiteY14" fmla="*/ 2792010 h 3867875"/>
              <a:gd name="connsiteX15" fmla="*/ 77048 w 2427207"/>
              <a:gd name="connsiteY15" fmla="*/ 2452269 h 3867875"/>
              <a:gd name="connsiteX16" fmla="*/ 21288 w 2427207"/>
              <a:gd name="connsiteY16" fmla="*/ 2659461 h 3867875"/>
              <a:gd name="connsiteX17" fmla="*/ 52521 w 2427207"/>
              <a:gd name="connsiteY17" fmla="*/ 1900862 h 3867875"/>
              <a:gd name="connsiteX18" fmla="*/ 117443 w 2427207"/>
              <a:gd name="connsiteY18" fmla="*/ 1989801 h 3867875"/>
              <a:gd name="connsiteX0" fmla="*/ 117443 w 2427207"/>
              <a:gd name="connsiteY0" fmla="*/ 1989801 h 3860322"/>
              <a:gd name="connsiteX1" fmla="*/ 100021 w 2427207"/>
              <a:gd name="connsiteY1" fmla="*/ 1782108 h 3860322"/>
              <a:gd name="connsiteX2" fmla="*/ 147523 w 2427207"/>
              <a:gd name="connsiteY2" fmla="*/ 915209 h 3860322"/>
              <a:gd name="connsiteX3" fmla="*/ 64395 w 2427207"/>
              <a:gd name="connsiteY3" fmla="*/ 897396 h 3860322"/>
              <a:gd name="connsiteX4" fmla="*/ 64856 w 2427207"/>
              <a:gd name="connsiteY4" fmla="*/ 656768 h 3860322"/>
              <a:gd name="connsiteX5" fmla="*/ 115977 w 2427207"/>
              <a:gd name="connsiteY5" fmla="*/ 270194 h 3860322"/>
              <a:gd name="connsiteX6" fmla="*/ 633180 w 2427207"/>
              <a:gd name="connsiteY6" fmla="*/ 543328 h 3860322"/>
              <a:gd name="connsiteX7" fmla="*/ 1055600 w 2427207"/>
              <a:gd name="connsiteY7" fmla="*/ 0 h 3860322"/>
              <a:gd name="connsiteX8" fmla="*/ 1478020 w 2427207"/>
              <a:gd name="connsiteY8" fmla="*/ 543328 h 3860322"/>
              <a:gd name="connsiteX9" fmla="*/ 2155539 w 2427207"/>
              <a:gd name="connsiteY9" fmla="*/ 543327 h 3860322"/>
              <a:gd name="connsiteX10" fmla="*/ 2004780 w 2427207"/>
              <a:gd name="connsiteY10" fmla="*/ 1220846 h 3860322"/>
              <a:gd name="connsiteX11" fmla="*/ 2427207 w 2427207"/>
              <a:gd name="connsiteY11" fmla="*/ 1764170 h 3860322"/>
              <a:gd name="connsiteX12" fmla="*/ 296738 w 2427207"/>
              <a:gd name="connsiteY12" fmla="*/ 3858868 h 3860322"/>
              <a:gd name="connsiteX13" fmla="*/ 199413 w 2427207"/>
              <a:gd name="connsiteY13" fmla="*/ 2499770 h 3860322"/>
              <a:gd name="connsiteX14" fmla="*/ 141200 w 2427207"/>
              <a:gd name="connsiteY14" fmla="*/ 2792010 h 3860322"/>
              <a:gd name="connsiteX15" fmla="*/ 77048 w 2427207"/>
              <a:gd name="connsiteY15" fmla="*/ 2452269 h 3860322"/>
              <a:gd name="connsiteX16" fmla="*/ 21288 w 2427207"/>
              <a:gd name="connsiteY16" fmla="*/ 2659461 h 3860322"/>
              <a:gd name="connsiteX17" fmla="*/ 52521 w 2427207"/>
              <a:gd name="connsiteY17" fmla="*/ 1900862 h 3860322"/>
              <a:gd name="connsiteX18" fmla="*/ 117443 w 2427207"/>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4198839"/>
              <a:gd name="connsiteX1" fmla="*/ 100021 w 2155539"/>
              <a:gd name="connsiteY1" fmla="*/ 1782108 h 4198839"/>
              <a:gd name="connsiteX2" fmla="*/ 147523 w 2155539"/>
              <a:gd name="connsiteY2" fmla="*/ 915209 h 4198839"/>
              <a:gd name="connsiteX3" fmla="*/ 64395 w 2155539"/>
              <a:gd name="connsiteY3" fmla="*/ 897396 h 4198839"/>
              <a:gd name="connsiteX4" fmla="*/ 64856 w 2155539"/>
              <a:gd name="connsiteY4" fmla="*/ 656768 h 4198839"/>
              <a:gd name="connsiteX5" fmla="*/ 115977 w 2155539"/>
              <a:gd name="connsiteY5" fmla="*/ 270194 h 4198839"/>
              <a:gd name="connsiteX6" fmla="*/ 633180 w 2155539"/>
              <a:gd name="connsiteY6" fmla="*/ 543328 h 4198839"/>
              <a:gd name="connsiteX7" fmla="*/ 1055600 w 2155539"/>
              <a:gd name="connsiteY7" fmla="*/ 0 h 4198839"/>
              <a:gd name="connsiteX8" fmla="*/ 1478020 w 2155539"/>
              <a:gd name="connsiteY8" fmla="*/ 543328 h 4198839"/>
              <a:gd name="connsiteX9" fmla="*/ 2155539 w 2155539"/>
              <a:gd name="connsiteY9" fmla="*/ 543327 h 4198839"/>
              <a:gd name="connsiteX10" fmla="*/ 449113 w 2155539"/>
              <a:gd name="connsiteY10" fmla="*/ 4124363 h 4198839"/>
              <a:gd name="connsiteX11" fmla="*/ 271836 w 2155539"/>
              <a:gd name="connsiteY11" fmla="*/ 2666694 h 4198839"/>
              <a:gd name="connsiteX12" fmla="*/ 296738 w 2155539"/>
              <a:gd name="connsiteY12" fmla="*/ 3858868 h 4198839"/>
              <a:gd name="connsiteX13" fmla="*/ 199413 w 2155539"/>
              <a:gd name="connsiteY13" fmla="*/ 2499770 h 4198839"/>
              <a:gd name="connsiteX14" fmla="*/ 141200 w 2155539"/>
              <a:gd name="connsiteY14" fmla="*/ 2792010 h 4198839"/>
              <a:gd name="connsiteX15" fmla="*/ 77048 w 2155539"/>
              <a:gd name="connsiteY15" fmla="*/ 2452269 h 4198839"/>
              <a:gd name="connsiteX16" fmla="*/ 21288 w 2155539"/>
              <a:gd name="connsiteY16" fmla="*/ 2659461 h 4198839"/>
              <a:gd name="connsiteX17" fmla="*/ 52521 w 2155539"/>
              <a:gd name="connsiteY17" fmla="*/ 1900862 h 4198839"/>
              <a:gd name="connsiteX18" fmla="*/ 117443 w 2155539"/>
              <a:gd name="connsiteY18" fmla="*/ 1989801 h 4198839"/>
              <a:gd name="connsiteX0" fmla="*/ 117443 w 2155539"/>
              <a:gd name="connsiteY0" fmla="*/ 1989801 h 4124808"/>
              <a:gd name="connsiteX1" fmla="*/ 100021 w 2155539"/>
              <a:gd name="connsiteY1" fmla="*/ 1782108 h 4124808"/>
              <a:gd name="connsiteX2" fmla="*/ 147523 w 2155539"/>
              <a:gd name="connsiteY2" fmla="*/ 915209 h 4124808"/>
              <a:gd name="connsiteX3" fmla="*/ 64395 w 2155539"/>
              <a:gd name="connsiteY3" fmla="*/ 897396 h 4124808"/>
              <a:gd name="connsiteX4" fmla="*/ 64856 w 2155539"/>
              <a:gd name="connsiteY4" fmla="*/ 656768 h 4124808"/>
              <a:gd name="connsiteX5" fmla="*/ 115977 w 2155539"/>
              <a:gd name="connsiteY5" fmla="*/ 270194 h 4124808"/>
              <a:gd name="connsiteX6" fmla="*/ 633180 w 2155539"/>
              <a:gd name="connsiteY6" fmla="*/ 543328 h 4124808"/>
              <a:gd name="connsiteX7" fmla="*/ 1055600 w 2155539"/>
              <a:gd name="connsiteY7" fmla="*/ 0 h 4124808"/>
              <a:gd name="connsiteX8" fmla="*/ 1478020 w 2155539"/>
              <a:gd name="connsiteY8" fmla="*/ 543328 h 4124808"/>
              <a:gd name="connsiteX9" fmla="*/ 2155539 w 2155539"/>
              <a:gd name="connsiteY9" fmla="*/ 543327 h 4124808"/>
              <a:gd name="connsiteX10" fmla="*/ 449113 w 2155539"/>
              <a:gd name="connsiteY10" fmla="*/ 4124363 h 4124808"/>
              <a:gd name="connsiteX11" fmla="*/ 271836 w 2155539"/>
              <a:gd name="connsiteY11" fmla="*/ 2666694 h 4124808"/>
              <a:gd name="connsiteX12" fmla="*/ 296738 w 2155539"/>
              <a:gd name="connsiteY12" fmla="*/ 3858868 h 4124808"/>
              <a:gd name="connsiteX13" fmla="*/ 199413 w 2155539"/>
              <a:gd name="connsiteY13" fmla="*/ 2499770 h 4124808"/>
              <a:gd name="connsiteX14" fmla="*/ 141200 w 2155539"/>
              <a:gd name="connsiteY14" fmla="*/ 2792010 h 4124808"/>
              <a:gd name="connsiteX15" fmla="*/ 77048 w 2155539"/>
              <a:gd name="connsiteY15" fmla="*/ 2452269 h 4124808"/>
              <a:gd name="connsiteX16" fmla="*/ 21288 w 2155539"/>
              <a:gd name="connsiteY16" fmla="*/ 2659461 h 4124808"/>
              <a:gd name="connsiteX17" fmla="*/ 52521 w 2155539"/>
              <a:gd name="connsiteY17" fmla="*/ 1900862 h 4124808"/>
              <a:gd name="connsiteX18" fmla="*/ 117443 w 2155539"/>
              <a:gd name="connsiteY18" fmla="*/ 1989801 h 412480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350690"/>
              <a:gd name="connsiteX1" fmla="*/ 100021 w 2155539"/>
              <a:gd name="connsiteY1" fmla="*/ 1782108 h 4350690"/>
              <a:gd name="connsiteX2" fmla="*/ 147523 w 2155539"/>
              <a:gd name="connsiteY2" fmla="*/ 915209 h 4350690"/>
              <a:gd name="connsiteX3" fmla="*/ 64395 w 2155539"/>
              <a:gd name="connsiteY3" fmla="*/ 897396 h 4350690"/>
              <a:gd name="connsiteX4" fmla="*/ 64856 w 2155539"/>
              <a:gd name="connsiteY4" fmla="*/ 656768 h 4350690"/>
              <a:gd name="connsiteX5" fmla="*/ 115977 w 2155539"/>
              <a:gd name="connsiteY5" fmla="*/ 270194 h 4350690"/>
              <a:gd name="connsiteX6" fmla="*/ 633180 w 2155539"/>
              <a:gd name="connsiteY6" fmla="*/ 543328 h 4350690"/>
              <a:gd name="connsiteX7" fmla="*/ 1055600 w 2155539"/>
              <a:gd name="connsiteY7" fmla="*/ 0 h 4350690"/>
              <a:gd name="connsiteX8" fmla="*/ 1478020 w 2155539"/>
              <a:gd name="connsiteY8" fmla="*/ 543328 h 4350690"/>
              <a:gd name="connsiteX9" fmla="*/ 2155539 w 2155539"/>
              <a:gd name="connsiteY9" fmla="*/ 543327 h 4350690"/>
              <a:gd name="connsiteX10" fmla="*/ 699726 w 2155539"/>
              <a:gd name="connsiteY10" fmla="*/ 4068109 h 4350690"/>
              <a:gd name="connsiteX11" fmla="*/ 616599 w 2155539"/>
              <a:gd name="connsiteY11" fmla="*/ 4222488 h 4350690"/>
              <a:gd name="connsiteX12" fmla="*/ 449113 w 2155539"/>
              <a:gd name="connsiteY12" fmla="*/ 4124363 h 4350690"/>
              <a:gd name="connsiteX13" fmla="*/ 271836 w 2155539"/>
              <a:gd name="connsiteY13" fmla="*/ 2666694 h 4350690"/>
              <a:gd name="connsiteX14" fmla="*/ 296738 w 2155539"/>
              <a:gd name="connsiteY14" fmla="*/ 3858868 h 4350690"/>
              <a:gd name="connsiteX15" fmla="*/ 199413 w 2155539"/>
              <a:gd name="connsiteY15" fmla="*/ 2499770 h 4350690"/>
              <a:gd name="connsiteX16" fmla="*/ 141200 w 2155539"/>
              <a:gd name="connsiteY16" fmla="*/ 2792010 h 4350690"/>
              <a:gd name="connsiteX17" fmla="*/ 77048 w 2155539"/>
              <a:gd name="connsiteY17" fmla="*/ 2452269 h 4350690"/>
              <a:gd name="connsiteX18" fmla="*/ 21288 w 2155539"/>
              <a:gd name="connsiteY18" fmla="*/ 2659461 h 4350690"/>
              <a:gd name="connsiteX19" fmla="*/ 52521 w 2155539"/>
              <a:gd name="connsiteY19" fmla="*/ 1900862 h 4350690"/>
              <a:gd name="connsiteX20" fmla="*/ 117443 w 2155539"/>
              <a:gd name="connsiteY20" fmla="*/ 1989801 h 4350690"/>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99726 w 2155539"/>
              <a:gd name="connsiteY10" fmla="*/ 4068109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99726 w 2155539"/>
              <a:gd name="connsiteY10" fmla="*/ 4068109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1329119 w 2155539"/>
              <a:gd name="connsiteY10" fmla="*/ 4026545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34363"/>
              <a:gd name="connsiteX1" fmla="*/ 100021 w 2155539"/>
              <a:gd name="connsiteY1" fmla="*/ 1782108 h 4234363"/>
              <a:gd name="connsiteX2" fmla="*/ 147523 w 2155539"/>
              <a:gd name="connsiteY2" fmla="*/ 915209 h 4234363"/>
              <a:gd name="connsiteX3" fmla="*/ 64395 w 2155539"/>
              <a:gd name="connsiteY3" fmla="*/ 897396 h 4234363"/>
              <a:gd name="connsiteX4" fmla="*/ 64856 w 2155539"/>
              <a:gd name="connsiteY4" fmla="*/ 656768 h 4234363"/>
              <a:gd name="connsiteX5" fmla="*/ 115977 w 2155539"/>
              <a:gd name="connsiteY5" fmla="*/ 270194 h 4234363"/>
              <a:gd name="connsiteX6" fmla="*/ 633180 w 2155539"/>
              <a:gd name="connsiteY6" fmla="*/ 543328 h 4234363"/>
              <a:gd name="connsiteX7" fmla="*/ 1055600 w 2155539"/>
              <a:gd name="connsiteY7" fmla="*/ 0 h 4234363"/>
              <a:gd name="connsiteX8" fmla="*/ 1478020 w 2155539"/>
              <a:gd name="connsiteY8" fmla="*/ 543328 h 4234363"/>
              <a:gd name="connsiteX9" fmla="*/ 2155539 w 2155539"/>
              <a:gd name="connsiteY9" fmla="*/ 543327 h 4234363"/>
              <a:gd name="connsiteX10" fmla="*/ 1329119 w 2155539"/>
              <a:gd name="connsiteY10" fmla="*/ 4026545 h 4234363"/>
              <a:gd name="connsiteX11" fmla="*/ 616599 w 2155539"/>
              <a:gd name="connsiteY11" fmla="*/ 4234363 h 4234363"/>
              <a:gd name="connsiteX12" fmla="*/ 449113 w 2155539"/>
              <a:gd name="connsiteY12" fmla="*/ 4124363 h 4234363"/>
              <a:gd name="connsiteX13" fmla="*/ 271836 w 2155539"/>
              <a:gd name="connsiteY13" fmla="*/ 2666694 h 4234363"/>
              <a:gd name="connsiteX14" fmla="*/ 296738 w 2155539"/>
              <a:gd name="connsiteY14" fmla="*/ 3858868 h 4234363"/>
              <a:gd name="connsiteX15" fmla="*/ 199413 w 2155539"/>
              <a:gd name="connsiteY15" fmla="*/ 2499770 h 4234363"/>
              <a:gd name="connsiteX16" fmla="*/ 141200 w 2155539"/>
              <a:gd name="connsiteY16" fmla="*/ 2792010 h 4234363"/>
              <a:gd name="connsiteX17" fmla="*/ 77048 w 2155539"/>
              <a:gd name="connsiteY17" fmla="*/ 2452269 h 4234363"/>
              <a:gd name="connsiteX18" fmla="*/ 21288 w 2155539"/>
              <a:gd name="connsiteY18" fmla="*/ 2659461 h 4234363"/>
              <a:gd name="connsiteX19" fmla="*/ 52521 w 2155539"/>
              <a:gd name="connsiteY19" fmla="*/ 1900862 h 4234363"/>
              <a:gd name="connsiteX20" fmla="*/ 117443 w 2155539"/>
              <a:gd name="connsiteY20" fmla="*/ 1989801 h 4234363"/>
              <a:gd name="connsiteX0" fmla="*/ 117443 w 2155539"/>
              <a:gd name="connsiteY0" fmla="*/ 1989801 h 4264978"/>
              <a:gd name="connsiteX1" fmla="*/ 100021 w 2155539"/>
              <a:gd name="connsiteY1" fmla="*/ 1782108 h 4264978"/>
              <a:gd name="connsiteX2" fmla="*/ 147523 w 2155539"/>
              <a:gd name="connsiteY2" fmla="*/ 915209 h 4264978"/>
              <a:gd name="connsiteX3" fmla="*/ 64395 w 2155539"/>
              <a:gd name="connsiteY3" fmla="*/ 897396 h 4264978"/>
              <a:gd name="connsiteX4" fmla="*/ 64856 w 2155539"/>
              <a:gd name="connsiteY4" fmla="*/ 656768 h 4264978"/>
              <a:gd name="connsiteX5" fmla="*/ 115977 w 2155539"/>
              <a:gd name="connsiteY5" fmla="*/ 270194 h 4264978"/>
              <a:gd name="connsiteX6" fmla="*/ 633180 w 2155539"/>
              <a:gd name="connsiteY6" fmla="*/ 543328 h 4264978"/>
              <a:gd name="connsiteX7" fmla="*/ 1055600 w 2155539"/>
              <a:gd name="connsiteY7" fmla="*/ 0 h 4264978"/>
              <a:gd name="connsiteX8" fmla="*/ 1478020 w 2155539"/>
              <a:gd name="connsiteY8" fmla="*/ 543328 h 4264978"/>
              <a:gd name="connsiteX9" fmla="*/ 2155539 w 2155539"/>
              <a:gd name="connsiteY9" fmla="*/ 543327 h 4264978"/>
              <a:gd name="connsiteX10" fmla="*/ 1329119 w 2155539"/>
              <a:gd name="connsiteY10" fmla="*/ 4026545 h 4264978"/>
              <a:gd name="connsiteX11" fmla="*/ 616599 w 2155539"/>
              <a:gd name="connsiteY11" fmla="*/ 4234363 h 4264978"/>
              <a:gd name="connsiteX12" fmla="*/ 449113 w 2155539"/>
              <a:gd name="connsiteY12" fmla="*/ 4124363 h 4264978"/>
              <a:gd name="connsiteX13" fmla="*/ 271836 w 2155539"/>
              <a:gd name="connsiteY13" fmla="*/ 2666694 h 4264978"/>
              <a:gd name="connsiteX14" fmla="*/ 296738 w 2155539"/>
              <a:gd name="connsiteY14" fmla="*/ 3858868 h 4264978"/>
              <a:gd name="connsiteX15" fmla="*/ 199413 w 2155539"/>
              <a:gd name="connsiteY15" fmla="*/ 2499770 h 4264978"/>
              <a:gd name="connsiteX16" fmla="*/ 141200 w 2155539"/>
              <a:gd name="connsiteY16" fmla="*/ 2792010 h 4264978"/>
              <a:gd name="connsiteX17" fmla="*/ 77048 w 2155539"/>
              <a:gd name="connsiteY17" fmla="*/ 2452269 h 4264978"/>
              <a:gd name="connsiteX18" fmla="*/ 21288 w 2155539"/>
              <a:gd name="connsiteY18" fmla="*/ 2659461 h 4264978"/>
              <a:gd name="connsiteX19" fmla="*/ 52521 w 2155539"/>
              <a:gd name="connsiteY19" fmla="*/ 1900862 h 4264978"/>
              <a:gd name="connsiteX20" fmla="*/ 117443 w 2155539"/>
              <a:gd name="connsiteY20" fmla="*/ 1989801 h 4264978"/>
              <a:gd name="connsiteX0" fmla="*/ 117443 w 2155539"/>
              <a:gd name="connsiteY0" fmla="*/ 1989801 h 4241793"/>
              <a:gd name="connsiteX1" fmla="*/ 100021 w 2155539"/>
              <a:gd name="connsiteY1" fmla="*/ 1782108 h 4241793"/>
              <a:gd name="connsiteX2" fmla="*/ 147523 w 2155539"/>
              <a:gd name="connsiteY2" fmla="*/ 915209 h 4241793"/>
              <a:gd name="connsiteX3" fmla="*/ 64395 w 2155539"/>
              <a:gd name="connsiteY3" fmla="*/ 897396 h 4241793"/>
              <a:gd name="connsiteX4" fmla="*/ 64856 w 2155539"/>
              <a:gd name="connsiteY4" fmla="*/ 656768 h 4241793"/>
              <a:gd name="connsiteX5" fmla="*/ 115977 w 2155539"/>
              <a:gd name="connsiteY5" fmla="*/ 270194 h 4241793"/>
              <a:gd name="connsiteX6" fmla="*/ 633180 w 2155539"/>
              <a:gd name="connsiteY6" fmla="*/ 543328 h 4241793"/>
              <a:gd name="connsiteX7" fmla="*/ 1055600 w 2155539"/>
              <a:gd name="connsiteY7" fmla="*/ 0 h 4241793"/>
              <a:gd name="connsiteX8" fmla="*/ 1478020 w 2155539"/>
              <a:gd name="connsiteY8" fmla="*/ 543328 h 4241793"/>
              <a:gd name="connsiteX9" fmla="*/ 2155539 w 2155539"/>
              <a:gd name="connsiteY9" fmla="*/ 543327 h 4241793"/>
              <a:gd name="connsiteX10" fmla="*/ 687851 w 2155539"/>
              <a:gd name="connsiteY10" fmla="*/ 3854353 h 4241793"/>
              <a:gd name="connsiteX11" fmla="*/ 616599 w 2155539"/>
              <a:gd name="connsiteY11" fmla="*/ 4234363 h 4241793"/>
              <a:gd name="connsiteX12" fmla="*/ 449113 w 2155539"/>
              <a:gd name="connsiteY12" fmla="*/ 4124363 h 4241793"/>
              <a:gd name="connsiteX13" fmla="*/ 271836 w 2155539"/>
              <a:gd name="connsiteY13" fmla="*/ 2666694 h 4241793"/>
              <a:gd name="connsiteX14" fmla="*/ 296738 w 2155539"/>
              <a:gd name="connsiteY14" fmla="*/ 3858868 h 4241793"/>
              <a:gd name="connsiteX15" fmla="*/ 199413 w 2155539"/>
              <a:gd name="connsiteY15" fmla="*/ 2499770 h 4241793"/>
              <a:gd name="connsiteX16" fmla="*/ 141200 w 2155539"/>
              <a:gd name="connsiteY16" fmla="*/ 2792010 h 4241793"/>
              <a:gd name="connsiteX17" fmla="*/ 77048 w 2155539"/>
              <a:gd name="connsiteY17" fmla="*/ 2452269 h 4241793"/>
              <a:gd name="connsiteX18" fmla="*/ 21288 w 2155539"/>
              <a:gd name="connsiteY18" fmla="*/ 2659461 h 4241793"/>
              <a:gd name="connsiteX19" fmla="*/ 52521 w 2155539"/>
              <a:gd name="connsiteY19" fmla="*/ 1900862 h 4241793"/>
              <a:gd name="connsiteX20" fmla="*/ 117443 w 2155539"/>
              <a:gd name="connsiteY20" fmla="*/ 1989801 h 4241793"/>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687851 w 2155539"/>
              <a:gd name="connsiteY10" fmla="*/ 3854353 h 4256830"/>
              <a:gd name="connsiteX11" fmla="*/ 616599 w 2155539"/>
              <a:gd name="connsiteY11" fmla="*/ 4234363 h 4256830"/>
              <a:gd name="connsiteX12" fmla="*/ 449113 w 2155539"/>
              <a:gd name="connsiteY12" fmla="*/ 4124363 h 4256830"/>
              <a:gd name="connsiteX13" fmla="*/ 271836 w 2155539"/>
              <a:gd name="connsiteY13" fmla="*/ 2666694 h 4256830"/>
              <a:gd name="connsiteX14" fmla="*/ 296738 w 2155539"/>
              <a:gd name="connsiteY14" fmla="*/ 3858868 h 4256830"/>
              <a:gd name="connsiteX15" fmla="*/ 199413 w 2155539"/>
              <a:gd name="connsiteY15" fmla="*/ 2499770 h 4256830"/>
              <a:gd name="connsiteX16" fmla="*/ 141200 w 2155539"/>
              <a:gd name="connsiteY16" fmla="*/ 2792010 h 4256830"/>
              <a:gd name="connsiteX17" fmla="*/ 77048 w 2155539"/>
              <a:gd name="connsiteY17" fmla="*/ 2452269 h 4256830"/>
              <a:gd name="connsiteX18" fmla="*/ 21288 w 2155539"/>
              <a:gd name="connsiteY18" fmla="*/ 2659461 h 4256830"/>
              <a:gd name="connsiteX19" fmla="*/ 52521 w 2155539"/>
              <a:gd name="connsiteY19" fmla="*/ 1900862 h 4256830"/>
              <a:gd name="connsiteX20" fmla="*/ 117443 w 2155539"/>
              <a:gd name="connsiteY20" fmla="*/ 1989801 h 4256830"/>
              <a:gd name="connsiteX0" fmla="*/ 117443 w 2155539"/>
              <a:gd name="connsiteY0" fmla="*/ 1989801 h 4346051"/>
              <a:gd name="connsiteX1" fmla="*/ 100021 w 2155539"/>
              <a:gd name="connsiteY1" fmla="*/ 1782108 h 4346051"/>
              <a:gd name="connsiteX2" fmla="*/ 147523 w 2155539"/>
              <a:gd name="connsiteY2" fmla="*/ 915209 h 4346051"/>
              <a:gd name="connsiteX3" fmla="*/ 64395 w 2155539"/>
              <a:gd name="connsiteY3" fmla="*/ 897396 h 4346051"/>
              <a:gd name="connsiteX4" fmla="*/ 64856 w 2155539"/>
              <a:gd name="connsiteY4" fmla="*/ 656768 h 4346051"/>
              <a:gd name="connsiteX5" fmla="*/ 115977 w 2155539"/>
              <a:gd name="connsiteY5" fmla="*/ 270194 h 4346051"/>
              <a:gd name="connsiteX6" fmla="*/ 633180 w 2155539"/>
              <a:gd name="connsiteY6" fmla="*/ 543328 h 4346051"/>
              <a:gd name="connsiteX7" fmla="*/ 1055600 w 2155539"/>
              <a:gd name="connsiteY7" fmla="*/ 0 h 4346051"/>
              <a:gd name="connsiteX8" fmla="*/ 1478020 w 2155539"/>
              <a:gd name="connsiteY8" fmla="*/ 543328 h 4346051"/>
              <a:gd name="connsiteX9" fmla="*/ 2155539 w 2155539"/>
              <a:gd name="connsiteY9" fmla="*/ 543327 h 4346051"/>
              <a:gd name="connsiteX10" fmla="*/ 770978 w 2155539"/>
              <a:gd name="connsiteY10" fmla="*/ 4186861 h 4346051"/>
              <a:gd name="connsiteX11" fmla="*/ 687851 w 2155539"/>
              <a:gd name="connsiteY11" fmla="*/ 3854353 h 4346051"/>
              <a:gd name="connsiteX12" fmla="*/ 616599 w 2155539"/>
              <a:gd name="connsiteY12" fmla="*/ 4234363 h 4346051"/>
              <a:gd name="connsiteX13" fmla="*/ 449113 w 2155539"/>
              <a:gd name="connsiteY13" fmla="*/ 4124363 h 4346051"/>
              <a:gd name="connsiteX14" fmla="*/ 271836 w 2155539"/>
              <a:gd name="connsiteY14" fmla="*/ 2666694 h 4346051"/>
              <a:gd name="connsiteX15" fmla="*/ 296738 w 2155539"/>
              <a:gd name="connsiteY15" fmla="*/ 3858868 h 4346051"/>
              <a:gd name="connsiteX16" fmla="*/ 199413 w 2155539"/>
              <a:gd name="connsiteY16" fmla="*/ 2499770 h 4346051"/>
              <a:gd name="connsiteX17" fmla="*/ 141200 w 2155539"/>
              <a:gd name="connsiteY17" fmla="*/ 2792010 h 4346051"/>
              <a:gd name="connsiteX18" fmla="*/ 77048 w 2155539"/>
              <a:gd name="connsiteY18" fmla="*/ 2452269 h 4346051"/>
              <a:gd name="connsiteX19" fmla="*/ 21288 w 2155539"/>
              <a:gd name="connsiteY19" fmla="*/ 2659461 h 4346051"/>
              <a:gd name="connsiteX20" fmla="*/ 52521 w 2155539"/>
              <a:gd name="connsiteY20" fmla="*/ 1900862 h 4346051"/>
              <a:gd name="connsiteX21" fmla="*/ 117443 w 2155539"/>
              <a:gd name="connsiteY21" fmla="*/ 1989801 h 4346051"/>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770978 w 2155539"/>
              <a:gd name="connsiteY10" fmla="*/ 4186861 h 4256830"/>
              <a:gd name="connsiteX11" fmla="*/ 687851 w 2155539"/>
              <a:gd name="connsiteY11" fmla="*/ 3854353 h 4256830"/>
              <a:gd name="connsiteX12" fmla="*/ 616599 w 2155539"/>
              <a:gd name="connsiteY12" fmla="*/ 4234363 h 4256830"/>
              <a:gd name="connsiteX13" fmla="*/ 449113 w 2155539"/>
              <a:gd name="connsiteY13" fmla="*/ 4124363 h 4256830"/>
              <a:gd name="connsiteX14" fmla="*/ 271836 w 2155539"/>
              <a:gd name="connsiteY14" fmla="*/ 2666694 h 4256830"/>
              <a:gd name="connsiteX15" fmla="*/ 296738 w 2155539"/>
              <a:gd name="connsiteY15" fmla="*/ 3858868 h 4256830"/>
              <a:gd name="connsiteX16" fmla="*/ 199413 w 2155539"/>
              <a:gd name="connsiteY16" fmla="*/ 2499770 h 4256830"/>
              <a:gd name="connsiteX17" fmla="*/ 141200 w 2155539"/>
              <a:gd name="connsiteY17" fmla="*/ 2792010 h 4256830"/>
              <a:gd name="connsiteX18" fmla="*/ 77048 w 2155539"/>
              <a:gd name="connsiteY18" fmla="*/ 2452269 h 4256830"/>
              <a:gd name="connsiteX19" fmla="*/ 21288 w 2155539"/>
              <a:gd name="connsiteY19" fmla="*/ 2659461 h 4256830"/>
              <a:gd name="connsiteX20" fmla="*/ 52521 w 2155539"/>
              <a:gd name="connsiteY20" fmla="*/ 1900862 h 4256830"/>
              <a:gd name="connsiteX21" fmla="*/ 117443 w 2155539"/>
              <a:gd name="connsiteY21"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97548 w 2155539"/>
              <a:gd name="connsiteY10" fmla="*/ 3954987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62407 w 2155539"/>
              <a:gd name="connsiteY10" fmla="*/ 3976658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62407 w 2155539"/>
              <a:gd name="connsiteY10" fmla="*/ 3976658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11607 w 2155539"/>
              <a:gd name="connsiteY10" fmla="*/ 3914135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11607 w 2155539"/>
              <a:gd name="connsiteY10" fmla="*/ 3914135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45176 w 2155539"/>
              <a:gd name="connsiteY10" fmla="*/ 3824258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45176 w 2155539"/>
              <a:gd name="connsiteY10" fmla="*/ 3824258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301479"/>
              <a:gd name="connsiteX1" fmla="*/ 100021 w 2155539"/>
              <a:gd name="connsiteY1" fmla="*/ 1782108 h 4301479"/>
              <a:gd name="connsiteX2" fmla="*/ 147523 w 2155539"/>
              <a:gd name="connsiteY2" fmla="*/ 915209 h 4301479"/>
              <a:gd name="connsiteX3" fmla="*/ 64395 w 2155539"/>
              <a:gd name="connsiteY3" fmla="*/ 897396 h 4301479"/>
              <a:gd name="connsiteX4" fmla="*/ 64856 w 2155539"/>
              <a:gd name="connsiteY4" fmla="*/ 656768 h 4301479"/>
              <a:gd name="connsiteX5" fmla="*/ 115977 w 2155539"/>
              <a:gd name="connsiteY5" fmla="*/ 270194 h 4301479"/>
              <a:gd name="connsiteX6" fmla="*/ 633180 w 2155539"/>
              <a:gd name="connsiteY6" fmla="*/ 543328 h 4301479"/>
              <a:gd name="connsiteX7" fmla="*/ 1055600 w 2155539"/>
              <a:gd name="connsiteY7" fmla="*/ 0 h 4301479"/>
              <a:gd name="connsiteX8" fmla="*/ 1478020 w 2155539"/>
              <a:gd name="connsiteY8" fmla="*/ 543328 h 4301479"/>
              <a:gd name="connsiteX9" fmla="*/ 2155539 w 2155539"/>
              <a:gd name="connsiteY9" fmla="*/ 543327 h 4301479"/>
              <a:gd name="connsiteX10" fmla="*/ 1181946 w 2155539"/>
              <a:gd name="connsiteY10" fmla="*/ 4132965 h 4301479"/>
              <a:gd name="connsiteX11" fmla="*/ 1045176 w 2155539"/>
              <a:gd name="connsiteY11" fmla="*/ 3824258 h 4301479"/>
              <a:gd name="connsiteX12" fmla="*/ 982653 w 2155539"/>
              <a:gd name="connsiteY12" fmla="*/ 3871150 h 4301479"/>
              <a:gd name="connsiteX13" fmla="*/ 978746 w 2155539"/>
              <a:gd name="connsiteY13" fmla="*/ 3968841 h 4301479"/>
              <a:gd name="connsiteX14" fmla="*/ 897548 w 2155539"/>
              <a:gd name="connsiteY14" fmla="*/ 3954987 h 4301479"/>
              <a:gd name="connsiteX15" fmla="*/ 836293 w 2155539"/>
              <a:gd name="connsiteY15" fmla="*/ 3800913 h 4301479"/>
              <a:gd name="connsiteX16" fmla="*/ 770978 w 2155539"/>
              <a:gd name="connsiteY16" fmla="*/ 4186861 h 4301479"/>
              <a:gd name="connsiteX17" fmla="*/ 687851 w 2155539"/>
              <a:gd name="connsiteY17" fmla="*/ 3854353 h 4301479"/>
              <a:gd name="connsiteX18" fmla="*/ 616599 w 2155539"/>
              <a:gd name="connsiteY18" fmla="*/ 4234363 h 4301479"/>
              <a:gd name="connsiteX19" fmla="*/ 449113 w 2155539"/>
              <a:gd name="connsiteY19" fmla="*/ 4124363 h 4301479"/>
              <a:gd name="connsiteX20" fmla="*/ 271836 w 2155539"/>
              <a:gd name="connsiteY20" fmla="*/ 2666694 h 4301479"/>
              <a:gd name="connsiteX21" fmla="*/ 296738 w 2155539"/>
              <a:gd name="connsiteY21" fmla="*/ 3858868 h 4301479"/>
              <a:gd name="connsiteX22" fmla="*/ 199413 w 2155539"/>
              <a:gd name="connsiteY22" fmla="*/ 2499770 h 4301479"/>
              <a:gd name="connsiteX23" fmla="*/ 141200 w 2155539"/>
              <a:gd name="connsiteY23" fmla="*/ 2792010 h 4301479"/>
              <a:gd name="connsiteX24" fmla="*/ 77048 w 2155539"/>
              <a:gd name="connsiteY24" fmla="*/ 2452269 h 4301479"/>
              <a:gd name="connsiteX25" fmla="*/ 21288 w 2155539"/>
              <a:gd name="connsiteY25" fmla="*/ 2659461 h 4301479"/>
              <a:gd name="connsiteX26" fmla="*/ 52521 w 2155539"/>
              <a:gd name="connsiteY26" fmla="*/ 1900862 h 4301479"/>
              <a:gd name="connsiteX27" fmla="*/ 117443 w 2155539"/>
              <a:gd name="connsiteY27" fmla="*/ 1989801 h 4301479"/>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81946 w 2155539"/>
              <a:gd name="connsiteY10" fmla="*/ 4132965 h 4256830"/>
              <a:gd name="connsiteX11" fmla="*/ 1045176 w 2155539"/>
              <a:gd name="connsiteY11" fmla="*/ 3824258 h 4256830"/>
              <a:gd name="connsiteX12" fmla="*/ 982653 w 2155539"/>
              <a:gd name="connsiteY12" fmla="*/ 3871150 h 4256830"/>
              <a:gd name="connsiteX13" fmla="*/ 978746 w 2155539"/>
              <a:gd name="connsiteY13" fmla="*/ 3968841 h 4256830"/>
              <a:gd name="connsiteX14" fmla="*/ 897548 w 2155539"/>
              <a:gd name="connsiteY14" fmla="*/ 3954987 h 4256830"/>
              <a:gd name="connsiteX15" fmla="*/ 836293 w 2155539"/>
              <a:gd name="connsiteY15" fmla="*/ 3800913 h 4256830"/>
              <a:gd name="connsiteX16" fmla="*/ 770978 w 2155539"/>
              <a:gd name="connsiteY16" fmla="*/ 4186861 h 4256830"/>
              <a:gd name="connsiteX17" fmla="*/ 687851 w 2155539"/>
              <a:gd name="connsiteY17" fmla="*/ 3854353 h 4256830"/>
              <a:gd name="connsiteX18" fmla="*/ 616599 w 2155539"/>
              <a:gd name="connsiteY18" fmla="*/ 4234363 h 4256830"/>
              <a:gd name="connsiteX19" fmla="*/ 449113 w 2155539"/>
              <a:gd name="connsiteY19" fmla="*/ 4124363 h 4256830"/>
              <a:gd name="connsiteX20" fmla="*/ 271836 w 2155539"/>
              <a:gd name="connsiteY20" fmla="*/ 2666694 h 4256830"/>
              <a:gd name="connsiteX21" fmla="*/ 296738 w 2155539"/>
              <a:gd name="connsiteY21" fmla="*/ 3858868 h 4256830"/>
              <a:gd name="connsiteX22" fmla="*/ 199413 w 2155539"/>
              <a:gd name="connsiteY22" fmla="*/ 2499770 h 4256830"/>
              <a:gd name="connsiteX23" fmla="*/ 141200 w 2155539"/>
              <a:gd name="connsiteY23" fmla="*/ 2792010 h 4256830"/>
              <a:gd name="connsiteX24" fmla="*/ 77048 w 2155539"/>
              <a:gd name="connsiteY24" fmla="*/ 2452269 h 4256830"/>
              <a:gd name="connsiteX25" fmla="*/ 21288 w 2155539"/>
              <a:gd name="connsiteY25" fmla="*/ 2659461 h 4256830"/>
              <a:gd name="connsiteX26" fmla="*/ 52521 w 2155539"/>
              <a:gd name="connsiteY26" fmla="*/ 1900862 h 4256830"/>
              <a:gd name="connsiteX27" fmla="*/ 117443 w 2155539"/>
              <a:gd name="connsiteY27"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81946 w 2155539"/>
              <a:gd name="connsiteY10" fmla="*/ 4132965 h 4256830"/>
              <a:gd name="connsiteX11" fmla="*/ 1045176 w 2155539"/>
              <a:gd name="connsiteY11" fmla="*/ 3824258 h 4256830"/>
              <a:gd name="connsiteX12" fmla="*/ 982653 w 2155539"/>
              <a:gd name="connsiteY12" fmla="*/ 3871150 h 4256830"/>
              <a:gd name="connsiteX13" fmla="*/ 978746 w 2155539"/>
              <a:gd name="connsiteY13" fmla="*/ 3968841 h 4256830"/>
              <a:gd name="connsiteX14" fmla="*/ 897548 w 2155539"/>
              <a:gd name="connsiteY14" fmla="*/ 3954987 h 4256830"/>
              <a:gd name="connsiteX15" fmla="*/ 836293 w 2155539"/>
              <a:gd name="connsiteY15" fmla="*/ 3800913 h 4256830"/>
              <a:gd name="connsiteX16" fmla="*/ 770978 w 2155539"/>
              <a:gd name="connsiteY16" fmla="*/ 4186861 h 4256830"/>
              <a:gd name="connsiteX17" fmla="*/ 687851 w 2155539"/>
              <a:gd name="connsiteY17" fmla="*/ 3854353 h 4256830"/>
              <a:gd name="connsiteX18" fmla="*/ 616599 w 2155539"/>
              <a:gd name="connsiteY18" fmla="*/ 4234363 h 4256830"/>
              <a:gd name="connsiteX19" fmla="*/ 449113 w 2155539"/>
              <a:gd name="connsiteY19" fmla="*/ 4124363 h 4256830"/>
              <a:gd name="connsiteX20" fmla="*/ 271836 w 2155539"/>
              <a:gd name="connsiteY20" fmla="*/ 2666694 h 4256830"/>
              <a:gd name="connsiteX21" fmla="*/ 296738 w 2155539"/>
              <a:gd name="connsiteY21" fmla="*/ 3858868 h 4256830"/>
              <a:gd name="connsiteX22" fmla="*/ 199413 w 2155539"/>
              <a:gd name="connsiteY22" fmla="*/ 2499770 h 4256830"/>
              <a:gd name="connsiteX23" fmla="*/ 141200 w 2155539"/>
              <a:gd name="connsiteY23" fmla="*/ 2792010 h 4256830"/>
              <a:gd name="connsiteX24" fmla="*/ 77048 w 2155539"/>
              <a:gd name="connsiteY24" fmla="*/ 2452269 h 4256830"/>
              <a:gd name="connsiteX25" fmla="*/ 21288 w 2155539"/>
              <a:gd name="connsiteY25" fmla="*/ 2659461 h 4256830"/>
              <a:gd name="connsiteX26" fmla="*/ 52521 w 2155539"/>
              <a:gd name="connsiteY26" fmla="*/ 1900862 h 4256830"/>
              <a:gd name="connsiteX27" fmla="*/ 117443 w 2155539"/>
              <a:gd name="connsiteY27" fmla="*/ 1989801 h 4256830"/>
              <a:gd name="connsiteX0" fmla="*/ 117443 w 2155539"/>
              <a:gd name="connsiteY0" fmla="*/ 1989801 h 4772479"/>
              <a:gd name="connsiteX1" fmla="*/ 100021 w 2155539"/>
              <a:gd name="connsiteY1" fmla="*/ 1782108 h 4772479"/>
              <a:gd name="connsiteX2" fmla="*/ 147523 w 2155539"/>
              <a:gd name="connsiteY2" fmla="*/ 915209 h 4772479"/>
              <a:gd name="connsiteX3" fmla="*/ 64395 w 2155539"/>
              <a:gd name="connsiteY3" fmla="*/ 897396 h 4772479"/>
              <a:gd name="connsiteX4" fmla="*/ 64856 w 2155539"/>
              <a:gd name="connsiteY4" fmla="*/ 656768 h 4772479"/>
              <a:gd name="connsiteX5" fmla="*/ 115977 w 2155539"/>
              <a:gd name="connsiteY5" fmla="*/ 270194 h 4772479"/>
              <a:gd name="connsiteX6" fmla="*/ 633180 w 2155539"/>
              <a:gd name="connsiteY6" fmla="*/ 543328 h 4772479"/>
              <a:gd name="connsiteX7" fmla="*/ 1055600 w 2155539"/>
              <a:gd name="connsiteY7" fmla="*/ 0 h 4772479"/>
              <a:gd name="connsiteX8" fmla="*/ 1478020 w 2155539"/>
              <a:gd name="connsiteY8" fmla="*/ 543328 h 4772479"/>
              <a:gd name="connsiteX9" fmla="*/ 2155539 w 2155539"/>
              <a:gd name="connsiteY9" fmla="*/ 543327 h 4772479"/>
              <a:gd name="connsiteX10" fmla="*/ 1349976 w 2155539"/>
              <a:gd name="connsiteY10" fmla="*/ 4594073 h 4772479"/>
              <a:gd name="connsiteX11" fmla="*/ 1181946 w 2155539"/>
              <a:gd name="connsiteY11" fmla="*/ 4132965 h 4772479"/>
              <a:gd name="connsiteX12" fmla="*/ 1045176 w 2155539"/>
              <a:gd name="connsiteY12" fmla="*/ 3824258 h 4772479"/>
              <a:gd name="connsiteX13" fmla="*/ 982653 w 2155539"/>
              <a:gd name="connsiteY13" fmla="*/ 3871150 h 4772479"/>
              <a:gd name="connsiteX14" fmla="*/ 978746 w 2155539"/>
              <a:gd name="connsiteY14" fmla="*/ 3968841 h 4772479"/>
              <a:gd name="connsiteX15" fmla="*/ 897548 w 2155539"/>
              <a:gd name="connsiteY15" fmla="*/ 3954987 h 4772479"/>
              <a:gd name="connsiteX16" fmla="*/ 836293 w 2155539"/>
              <a:gd name="connsiteY16" fmla="*/ 3800913 h 4772479"/>
              <a:gd name="connsiteX17" fmla="*/ 770978 w 2155539"/>
              <a:gd name="connsiteY17" fmla="*/ 4186861 h 4772479"/>
              <a:gd name="connsiteX18" fmla="*/ 687851 w 2155539"/>
              <a:gd name="connsiteY18" fmla="*/ 3854353 h 4772479"/>
              <a:gd name="connsiteX19" fmla="*/ 616599 w 2155539"/>
              <a:gd name="connsiteY19" fmla="*/ 4234363 h 4772479"/>
              <a:gd name="connsiteX20" fmla="*/ 449113 w 2155539"/>
              <a:gd name="connsiteY20" fmla="*/ 4124363 h 4772479"/>
              <a:gd name="connsiteX21" fmla="*/ 271836 w 2155539"/>
              <a:gd name="connsiteY21" fmla="*/ 2666694 h 4772479"/>
              <a:gd name="connsiteX22" fmla="*/ 296738 w 2155539"/>
              <a:gd name="connsiteY22" fmla="*/ 3858868 h 4772479"/>
              <a:gd name="connsiteX23" fmla="*/ 199413 w 2155539"/>
              <a:gd name="connsiteY23" fmla="*/ 2499770 h 4772479"/>
              <a:gd name="connsiteX24" fmla="*/ 141200 w 2155539"/>
              <a:gd name="connsiteY24" fmla="*/ 2792010 h 4772479"/>
              <a:gd name="connsiteX25" fmla="*/ 77048 w 2155539"/>
              <a:gd name="connsiteY25" fmla="*/ 2452269 h 4772479"/>
              <a:gd name="connsiteX26" fmla="*/ 21288 w 2155539"/>
              <a:gd name="connsiteY26" fmla="*/ 2659461 h 4772479"/>
              <a:gd name="connsiteX27" fmla="*/ 52521 w 2155539"/>
              <a:gd name="connsiteY27" fmla="*/ 1900862 h 4772479"/>
              <a:gd name="connsiteX28" fmla="*/ 117443 w 2155539"/>
              <a:gd name="connsiteY28" fmla="*/ 1989801 h 4772479"/>
              <a:gd name="connsiteX0" fmla="*/ 117443 w 2155539"/>
              <a:gd name="connsiteY0" fmla="*/ 1989801 h 4808772"/>
              <a:gd name="connsiteX1" fmla="*/ 100021 w 2155539"/>
              <a:gd name="connsiteY1" fmla="*/ 1782108 h 4808772"/>
              <a:gd name="connsiteX2" fmla="*/ 147523 w 2155539"/>
              <a:gd name="connsiteY2" fmla="*/ 915209 h 4808772"/>
              <a:gd name="connsiteX3" fmla="*/ 64395 w 2155539"/>
              <a:gd name="connsiteY3" fmla="*/ 897396 h 4808772"/>
              <a:gd name="connsiteX4" fmla="*/ 64856 w 2155539"/>
              <a:gd name="connsiteY4" fmla="*/ 656768 h 4808772"/>
              <a:gd name="connsiteX5" fmla="*/ 115977 w 2155539"/>
              <a:gd name="connsiteY5" fmla="*/ 270194 h 4808772"/>
              <a:gd name="connsiteX6" fmla="*/ 633180 w 2155539"/>
              <a:gd name="connsiteY6" fmla="*/ 543328 h 4808772"/>
              <a:gd name="connsiteX7" fmla="*/ 1055600 w 2155539"/>
              <a:gd name="connsiteY7" fmla="*/ 0 h 4808772"/>
              <a:gd name="connsiteX8" fmla="*/ 1478020 w 2155539"/>
              <a:gd name="connsiteY8" fmla="*/ 543328 h 4808772"/>
              <a:gd name="connsiteX9" fmla="*/ 2155539 w 2155539"/>
              <a:gd name="connsiteY9" fmla="*/ 543327 h 4808772"/>
              <a:gd name="connsiteX10" fmla="*/ 1349976 w 2155539"/>
              <a:gd name="connsiteY10" fmla="*/ 4594073 h 4808772"/>
              <a:gd name="connsiteX11" fmla="*/ 1181946 w 2155539"/>
              <a:gd name="connsiteY11" fmla="*/ 4132965 h 4808772"/>
              <a:gd name="connsiteX12" fmla="*/ 1045176 w 2155539"/>
              <a:gd name="connsiteY12" fmla="*/ 3824258 h 4808772"/>
              <a:gd name="connsiteX13" fmla="*/ 982653 w 2155539"/>
              <a:gd name="connsiteY13" fmla="*/ 3871150 h 4808772"/>
              <a:gd name="connsiteX14" fmla="*/ 978746 w 2155539"/>
              <a:gd name="connsiteY14" fmla="*/ 3968841 h 4808772"/>
              <a:gd name="connsiteX15" fmla="*/ 897548 w 2155539"/>
              <a:gd name="connsiteY15" fmla="*/ 3954987 h 4808772"/>
              <a:gd name="connsiteX16" fmla="*/ 836293 w 2155539"/>
              <a:gd name="connsiteY16" fmla="*/ 3800913 h 4808772"/>
              <a:gd name="connsiteX17" fmla="*/ 770978 w 2155539"/>
              <a:gd name="connsiteY17" fmla="*/ 4186861 h 4808772"/>
              <a:gd name="connsiteX18" fmla="*/ 687851 w 2155539"/>
              <a:gd name="connsiteY18" fmla="*/ 3854353 h 4808772"/>
              <a:gd name="connsiteX19" fmla="*/ 616599 w 2155539"/>
              <a:gd name="connsiteY19" fmla="*/ 4234363 h 4808772"/>
              <a:gd name="connsiteX20" fmla="*/ 449113 w 2155539"/>
              <a:gd name="connsiteY20" fmla="*/ 4124363 h 4808772"/>
              <a:gd name="connsiteX21" fmla="*/ 271836 w 2155539"/>
              <a:gd name="connsiteY21" fmla="*/ 2666694 h 4808772"/>
              <a:gd name="connsiteX22" fmla="*/ 296738 w 2155539"/>
              <a:gd name="connsiteY22" fmla="*/ 3858868 h 4808772"/>
              <a:gd name="connsiteX23" fmla="*/ 199413 w 2155539"/>
              <a:gd name="connsiteY23" fmla="*/ 2499770 h 4808772"/>
              <a:gd name="connsiteX24" fmla="*/ 141200 w 2155539"/>
              <a:gd name="connsiteY24" fmla="*/ 2792010 h 4808772"/>
              <a:gd name="connsiteX25" fmla="*/ 77048 w 2155539"/>
              <a:gd name="connsiteY25" fmla="*/ 2452269 h 4808772"/>
              <a:gd name="connsiteX26" fmla="*/ 21288 w 2155539"/>
              <a:gd name="connsiteY26" fmla="*/ 2659461 h 4808772"/>
              <a:gd name="connsiteX27" fmla="*/ 52521 w 2155539"/>
              <a:gd name="connsiteY27" fmla="*/ 1900862 h 4808772"/>
              <a:gd name="connsiteX28" fmla="*/ 117443 w 2155539"/>
              <a:gd name="connsiteY28" fmla="*/ 1989801 h 4808772"/>
              <a:gd name="connsiteX0" fmla="*/ 117443 w 2155539"/>
              <a:gd name="connsiteY0" fmla="*/ 1989801 h 4808772"/>
              <a:gd name="connsiteX1" fmla="*/ 100021 w 2155539"/>
              <a:gd name="connsiteY1" fmla="*/ 1782108 h 4808772"/>
              <a:gd name="connsiteX2" fmla="*/ 147523 w 2155539"/>
              <a:gd name="connsiteY2" fmla="*/ 915209 h 4808772"/>
              <a:gd name="connsiteX3" fmla="*/ 64395 w 2155539"/>
              <a:gd name="connsiteY3" fmla="*/ 897396 h 4808772"/>
              <a:gd name="connsiteX4" fmla="*/ 64856 w 2155539"/>
              <a:gd name="connsiteY4" fmla="*/ 656768 h 4808772"/>
              <a:gd name="connsiteX5" fmla="*/ 115977 w 2155539"/>
              <a:gd name="connsiteY5" fmla="*/ 270194 h 4808772"/>
              <a:gd name="connsiteX6" fmla="*/ 633180 w 2155539"/>
              <a:gd name="connsiteY6" fmla="*/ 543328 h 4808772"/>
              <a:gd name="connsiteX7" fmla="*/ 1055600 w 2155539"/>
              <a:gd name="connsiteY7" fmla="*/ 0 h 4808772"/>
              <a:gd name="connsiteX8" fmla="*/ 1478020 w 2155539"/>
              <a:gd name="connsiteY8" fmla="*/ 543328 h 4808772"/>
              <a:gd name="connsiteX9" fmla="*/ 2155539 w 2155539"/>
              <a:gd name="connsiteY9" fmla="*/ 543327 h 4808772"/>
              <a:gd name="connsiteX10" fmla="*/ 1349976 w 2155539"/>
              <a:gd name="connsiteY10" fmla="*/ 4594073 h 4808772"/>
              <a:gd name="connsiteX11" fmla="*/ 1181946 w 2155539"/>
              <a:gd name="connsiteY11" fmla="*/ 4132965 h 4808772"/>
              <a:gd name="connsiteX12" fmla="*/ 1045176 w 2155539"/>
              <a:gd name="connsiteY12" fmla="*/ 3824258 h 4808772"/>
              <a:gd name="connsiteX13" fmla="*/ 982653 w 2155539"/>
              <a:gd name="connsiteY13" fmla="*/ 3871150 h 4808772"/>
              <a:gd name="connsiteX14" fmla="*/ 978746 w 2155539"/>
              <a:gd name="connsiteY14" fmla="*/ 3968841 h 4808772"/>
              <a:gd name="connsiteX15" fmla="*/ 897548 w 2155539"/>
              <a:gd name="connsiteY15" fmla="*/ 3954987 h 4808772"/>
              <a:gd name="connsiteX16" fmla="*/ 836293 w 2155539"/>
              <a:gd name="connsiteY16" fmla="*/ 3800913 h 4808772"/>
              <a:gd name="connsiteX17" fmla="*/ 770978 w 2155539"/>
              <a:gd name="connsiteY17" fmla="*/ 4186861 h 4808772"/>
              <a:gd name="connsiteX18" fmla="*/ 687851 w 2155539"/>
              <a:gd name="connsiteY18" fmla="*/ 3854353 h 4808772"/>
              <a:gd name="connsiteX19" fmla="*/ 616599 w 2155539"/>
              <a:gd name="connsiteY19" fmla="*/ 4234363 h 4808772"/>
              <a:gd name="connsiteX20" fmla="*/ 449113 w 2155539"/>
              <a:gd name="connsiteY20" fmla="*/ 4124363 h 4808772"/>
              <a:gd name="connsiteX21" fmla="*/ 271836 w 2155539"/>
              <a:gd name="connsiteY21" fmla="*/ 2666694 h 4808772"/>
              <a:gd name="connsiteX22" fmla="*/ 296738 w 2155539"/>
              <a:gd name="connsiteY22" fmla="*/ 3858868 h 4808772"/>
              <a:gd name="connsiteX23" fmla="*/ 199413 w 2155539"/>
              <a:gd name="connsiteY23" fmla="*/ 2499770 h 4808772"/>
              <a:gd name="connsiteX24" fmla="*/ 141200 w 2155539"/>
              <a:gd name="connsiteY24" fmla="*/ 2792010 h 4808772"/>
              <a:gd name="connsiteX25" fmla="*/ 77048 w 2155539"/>
              <a:gd name="connsiteY25" fmla="*/ 2452269 h 4808772"/>
              <a:gd name="connsiteX26" fmla="*/ 21288 w 2155539"/>
              <a:gd name="connsiteY26" fmla="*/ 2659461 h 4808772"/>
              <a:gd name="connsiteX27" fmla="*/ 52521 w 2155539"/>
              <a:gd name="connsiteY27" fmla="*/ 1900862 h 4808772"/>
              <a:gd name="connsiteX28" fmla="*/ 117443 w 2155539"/>
              <a:gd name="connsiteY28" fmla="*/ 1989801 h 4808772"/>
              <a:gd name="connsiteX0" fmla="*/ 117443 w 2155539"/>
              <a:gd name="connsiteY0" fmla="*/ 1989801 h 4700305"/>
              <a:gd name="connsiteX1" fmla="*/ 100021 w 2155539"/>
              <a:gd name="connsiteY1" fmla="*/ 1782108 h 4700305"/>
              <a:gd name="connsiteX2" fmla="*/ 147523 w 2155539"/>
              <a:gd name="connsiteY2" fmla="*/ 915209 h 4700305"/>
              <a:gd name="connsiteX3" fmla="*/ 64395 w 2155539"/>
              <a:gd name="connsiteY3" fmla="*/ 897396 h 4700305"/>
              <a:gd name="connsiteX4" fmla="*/ 64856 w 2155539"/>
              <a:gd name="connsiteY4" fmla="*/ 656768 h 4700305"/>
              <a:gd name="connsiteX5" fmla="*/ 115977 w 2155539"/>
              <a:gd name="connsiteY5" fmla="*/ 270194 h 4700305"/>
              <a:gd name="connsiteX6" fmla="*/ 633180 w 2155539"/>
              <a:gd name="connsiteY6" fmla="*/ 543328 h 4700305"/>
              <a:gd name="connsiteX7" fmla="*/ 1055600 w 2155539"/>
              <a:gd name="connsiteY7" fmla="*/ 0 h 4700305"/>
              <a:gd name="connsiteX8" fmla="*/ 1478020 w 2155539"/>
              <a:gd name="connsiteY8" fmla="*/ 543328 h 4700305"/>
              <a:gd name="connsiteX9" fmla="*/ 2155539 w 2155539"/>
              <a:gd name="connsiteY9" fmla="*/ 543327 h 4700305"/>
              <a:gd name="connsiteX10" fmla="*/ 1373422 w 2155539"/>
              <a:gd name="connsiteY10" fmla="*/ 4461212 h 4700305"/>
              <a:gd name="connsiteX11" fmla="*/ 1181946 w 2155539"/>
              <a:gd name="connsiteY11" fmla="*/ 4132965 h 4700305"/>
              <a:gd name="connsiteX12" fmla="*/ 1045176 w 2155539"/>
              <a:gd name="connsiteY12" fmla="*/ 3824258 h 4700305"/>
              <a:gd name="connsiteX13" fmla="*/ 982653 w 2155539"/>
              <a:gd name="connsiteY13" fmla="*/ 3871150 h 4700305"/>
              <a:gd name="connsiteX14" fmla="*/ 978746 w 2155539"/>
              <a:gd name="connsiteY14" fmla="*/ 3968841 h 4700305"/>
              <a:gd name="connsiteX15" fmla="*/ 897548 w 2155539"/>
              <a:gd name="connsiteY15" fmla="*/ 3954987 h 4700305"/>
              <a:gd name="connsiteX16" fmla="*/ 836293 w 2155539"/>
              <a:gd name="connsiteY16" fmla="*/ 3800913 h 4700305"/>
              <a:gd name="connsiteX17" fmla="*/ 770978 w 2155539"/>
              <a:gd name="connsiteY17" fmla="*/ 4186861 h 4700305"/>
              <a:gd name="connsiteX18" fmla="*/ 687851 w 2155539"/>
              <a:gd name="connsiteY18" fmla="*/ 3854353 h 4700305"/>
              <a:gd name="connsiteX19" fmla="*/ 616599 w 2155539"/>
              <a:gd name="connsiteY19" fmla="*/ 4234363 h 4700305"/>
              <a:gd name="connsiteX20" fmla="*/ 449113 w 2155539"/>
              <a:gd name="connsiteY20" fmla="*/ 4124363 h 4700305"/>
              <a:gd name="connsiteX21" fmla="*/ 271836 w 2155539"/>
              <a:gd name="connsiteY21" fmla="*/ 2666694 h 4700305"/>
              <a:gd name="connsiteX22" fmla="*/ 296738 w 2155539"/>
              <a:gd name="connsiteY22" fmla="*/ 3858868 h 4700305"/>
              <a:gd name="connsiteX23" fmla="*/ 199413 w 2155539"/>
              <a:gd name="connsiteY23" fmla="*/ 2499770 h 4700305"/>
              <a:gd name="connsiteX24" fmla="*/ 141200 w 2155539"/>
              <a:gd name="connsiteY24" fmla="*/ 2792010 h 4700305"/>
              <a:gd name="connsiteX25" fmla="*/ 77048 w 2155539"/>
              <a:gd name="connsiteY25" fmla="*/ 2452269 h 4700305"/>
              <a:gd name="connsiteX26" fmla="*/ 21288 w 2155539"/>
              <a:gd name="connsiteY26" fmla="*/ 2659461 h 4700305"/>
              <a:gd name="connsiteX27" fmla="*/ 52521 w 2155539"/>
              <a:gd name="connsiteY27" fmla="*/ 1900862 h 4700305"/>
              <a:gd name="connsiteX28" fmla="*/ 117443 w 2155539"/>
              <a:gd name="connsiteY28" fmla="*/ 1989801 h 4700305"/>
              <a:gd name="connsiteX0" fmla="*/ 117443 w 2155539"/>
              <a:gd name="connsiteY0" fmla="*/ 1989801 h 4667799"/>
              <a:gd name="connsiteX1" fmla="*/ 100021 w 2155539"/>
              <a:gd name="connsiteY1" fmla="*/ 1782108 h 4667799"/>
              <a:gd name="connsiteX2" fmla="*/ 147523 w 2155539"/>
              <a:gd name="connsiteY2" fmla="*/ 915209 h 4667799"/>
              <a:gd name="connsiteX3" fmla="*/ 64395 w 2155539"/>
              <a:gd name="connsiteY3" fmla="*/ 897396 h 4667799"/>
              <a:gd name="connsiteX4" fmla="*/ 64856 w 2155539"/>
              <a:gd name="connsiteY4" fmla="*/ 656768 h 4667799"/>
              <a:gd name="connsiteX5" fmla="*/ 115977 w 2155539"/>
              <a:gd name="connsiteY5" fmla="*/ 270194 h 4667799"/>
              <a:gd name="connsiteX6" fmla="*/ 633180 w 2155539"/>
              <a:gd name="connsiteY6" fmla="*/ 543328 h 4667799"/>
              <a:gd name="connsiteX7" fmla="*/ 1055600 w 2155539"/>
              <a:gd name="connsiteY7" fmla="*/ 0 h 4667799"/>
              <a:gd name="connsiteX8" fmla="*/ 1478020 w 2155539"/>
              <a:gd name="connsiteY8" fmla="*/ 543328 h 4667799"/>
              <a:gd name="connsiteX9" fmla="*/ 2155539 w 2155539"/>
              <a:gd name="connsiteY9" fmla="*/ 543327 h 4667799"/>
              <a:gd name="connsiteX10" fmla="*/ 1373422 w 2155539"/>
              <a:gd name="connsiteY10" fmla="*/ 4461212 h 4667799"/>
              <a:gd name="connsiteX11" fmla="*/ 1181946 w 2155539"/>
              <a:gd name="connsiteY11" fmla="*/ 4132965 h 4667799"/>
              <a:gd name="connsiteX12" fmla="*/ 1045176 w 2155539"/>
              <a:gd name="connsiteY12" fmla="*/ 3824258 h 4667799"/>
              <a:gd name="connsiteX13" fmla="*/ 982653 w 2155539"/>
              <a:gd name="connsiteY13" fmla="*/ 3871150 h 4667799"/>
              <a:gd name="connsiteX14" fmla="*/ 978746 w 2155539"/>
              <a:gd name="connsiteY14" fmla="*/ 3968841 h 4667799"/>
              <a:gd name="connsiteX15" fmla="*/ 897548 w 2155539"/>
              <a:gd name="connsiteY15" fmla="*/ 3954987 h 4667799"/>
              <a:gd name="connsiteX16" fmla="*/ 836293 w 2155539"/>
              <a:gd name="connsiteY16" fmla="*/ 3800913 h 4667799"/>
              <a:gd name="connsiteX17" fmla="*/ 770978 w 2155539"/>
              <a:gd name="connsiteY17" fmla="*/ 4186861 h 4667799"/>
              <a:gd name="connsiteX18" fmla="*/ 687851 w 2155539"/>
              <a:gd name="connsiteY18" fmla="*/ 3854353 h 4667799"/>
              <a:gd name="connsiteX19" fmla="*/ 616599 w 2155539"/>
              <a:gd name="connsiteY19" fmla="*/ 4234363 h 4667799"/>
              <a:gd name="connsiteX20" fmla="*/ 449113 w 2155539"/>
              <a:gd name="connsiteY20" fmla="*/ 4124363 h 4667799"/>
              <a:gd name="connsiteX21" fmla="*/ 271836 w 2155539"/>
              <a:gd name="connsiteY21" fmla="*/ 2666694 h 4667799"/>
              <a:gd name="connsiteX22" fmla="*/ 296738 w 2155539"/>
              <a:gd name="connsiteY22" fmla="*/ 3858868 h 4667799"/>
              <a:gd name="connsiteX23" fmla="*/ 199413 w 2155539"/>
              <a:gd name="connsiteY23" fmla="*/ 2499770 h 4667799"/>
              <a:gd name="connsiteX24" fmla="*/ 141200 w 2155539"/>
              <a:gd name="connsiteY24" fmla="*/ 2792010 h 4667799"/>
              <a:gd name="connsiteX25" fmla="*/ 77048 w 2155539"/>
              <a:gd name="connsiteY25" fmla="*/ 2452269 h 4667799"/>
              <a:gd name="connsiteX26" fmla="*/ 21288 w 2155539"/>
              <a:gd name="connsiteY26" fmla="*/ 2659461 h 4667799"/>
              <a:gd name="connsiteX27" fmla="*/ 52521 w 2155539"/>
              <a:gd name="connsiteY27" fmla="*/ 1900862 h 4667799"/>
              <a:gd name="connsiteX28" fmla="*/ 117443 w 2155539"/>
              <a:gd name="connsiteY28" fmla="*/ 1989801 h 4667799"/>
              <a:gd name="connsiteX0" fmla="*/ 117443 w 2155539"/>
              <a:gd name="connsiteY0" fmla="*/ 1989801 h 4667799"/>
              <a:gd name="connsiteX1" fmla="*/ 100021 w 2155539"/>
              <a:gd name="connsiteY1" fmla="*/ 1782108 h 4667799"/>
              <a:gd name="connsiteX2" fmla="*/ 147523 w 2155539"/>
              <a:gd name="connsiteY2" fmla="*/ 915209 h 4667799"/>
              <a:gd name="connsiteX3" fmla="*/ 64395 w 2155539"/>
              <a:gd name="connsiteY3" fmla="*/ 897396 h 4667799"/>
              <a:gd name="connsiteX4" fmla="*/ 64856 w 2155539"/>
              <a:gd name="connsiteY4" fmla="*/ 656768 h 4667799"/>
              <a:gd name="connsiteX5" fmla="*/ 115977 w 2155539"/>
              <a:gd name="connsiteY5" fmla="*/ 270194 h 4667799"/>
              <a:gd name="connsiteX6" fmla="*/ 633180 w 2155539"/>
              <a:gd name="connsiteY6" fmla="*/ 543328 h 4667799"/>
              <a:gd name="connsiteX7" fmla="*/ 1055600 w 2155539"/>
              <a:gd name="connsiteY7" fmla="*/ 0 h 4667799"/>
              <a:gd name="connsiteX8" fmla="*/ 1478020 w 2155539"/>
              <a:gd name="connsiteY8" fmla="*/ 543328 h 4667799"/>
              <a:gd name="connsiteX9" fmla="*/ 2155539 w 2155539"/>
              <a:gd name="connsiteY9" fmla="*/ 543327 h 4667799"/>
              <a:gd name="connsiteX10" fmla="*/ 1373422 w 2155539"/>
              <a:gd name="connsiteY10" fmla="*/ 4461212 h 4667799"/>
              <a:gd name="connsiteX11" fmla="*/ 1181946 w 2155539"/>
              <a:gd name="connsiteY11" fmla="*/ 4132965 h 4667799"/>
              <a:gd name="connsiteX12" fmla="*/ 1045176 w 2155539"/>
              <a:gd name="connsiteY12" fmla="*/ 3824258 h 4667799"/>
              <a:gd name="connsiteX13" fmla="*/ 982653 w 2155539"/>
              <a:gd name="connsiteY13" fmla="*/ 3871150 h 4667799"/>
              <a:gd name="connsiteX14" fmla="*/ 978746 w 2155539"/>
              <a:gd name="connsiteY14" fmla="*/ 3968841 h 4667799"/>
              <a:gd name="connsiteX15" fmla="*/ 897548 w 2155539"/>
              <a:gd name="connsiteY15" fmla="*/ 3954987 h 4667799"/>
              <a:gd name="connsiteX16" fmla="*/ 836293 w 2155539"/>
              <a:gd name="connsiteY16" fmla="*/ 3800913 h 4667799"/>
              <a:gd name="connsiteX17" fmla="*/ 770978 w 2155539"/>
              <a:gd name="connsiteY17" fmla="*/ 4186861 h 4667799"/>
              <a:gd name="connsiteX18" fmla="*/ 687851 w 2155539"/>
              <a:gd name="connsiteY18" fmla="*/ 3854353 h 4667799"/>
              <a:gd name="connsiteX19" fmla="*/ 616599 w 2155539"/>
              <a:gd name="connsiteY19" fmla="*/ 4234363 h 4667799"/>
              <a:gd name="connsiteX20" fmla="*/ 449113 w 2155539"/>
              <a:gd name="connsiteY20" fmla="*/ 4124363 h 4667799"/>
              <a:gd name="connsiteX21" fmla="*/ 271836 w 2155539"/>
              <a:gd name="connsiteY21" fmla="*/ 2666694 h 4667799"/>
              <a:gd name="connsiteX22" fmla="*/ 296738 w 2155539"/>
              <a:gd name="connsiteY22" fmla="*/ 3858868 h 4667799"/>
              <a:gd name="connsiteX23" fmla="*/ 199413 w 2155539"/>
              <a:gd name="connsiteY23" fmla="*/ 2499770 h 4667799"/>
              <a:gd name="connsiteX24" fmla="*/ 141200 w 2155539"/>
              <a:gd name="connsiteY24" fmla="*/ 2792010 h 4667799"/>
              <a:gd name="connsiteX25" fmla="*/ 77048 w 2155539"/>
              <a:gd name="connsiteY25" fmla="*/ 2452269 h 4667799"/>
              <a:gd name="connsiteX26" fmla="*/ 21288 w 2155539"/>
              <a:gd name="connsiteY26" fmla="*/ 2659461 h 4667799"/>
              <a:gd name="connsiteX27" fmla="*/ 52521 w 2155539"/>
              <a:gd name="connsiteY27" fmla="*/ 1900862 h 4667799"/>
              <a:gd name="connsiteX28" fmla="*/ 117443 w 2155539"/>
              <a:gd name="connsiteY28" fmla="*/ 1989801 h 466779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0 w 2155539"/>
              <a:gd name="connsiteY10" fmla="*/ 4429950 h 4642879"/>
              <a:gd name="connsiteX11" fmla="*/ 1181946 w 2155539"/>
              <a:gd name="connsiteY11" fmla="*/ 4132965 h 4642879"/>
              <a:gd name="connsiteX12" fmla="*/ 1045176 w 2155539"/>
              <a:gd name="connsiteY12" fmla="*/ 3824258 h 4642879"/>
              <a:gd name="connsiteX13" fmla="*/ 982653 w 2155539"/>
              <a:gd name="connsiteY13" fmla="*/ 3871150 h 4642879"/>
              <a:gd name="connsiteX14" fmla="*/ 978746 w 2155539"/>
              <a:gd name="connsiteY14" fmla="*/ 3968841 h 4642879"/>
              <a:gd name="connsiteX15" fmla="*/ 897548 w 2155539"/>
              <a:gd name="connsiteY15" fmla="*/ 3954987 h 4642879"/>
              <a:gd name="connsiteX16" fmla="*/ 836293 w 2155539"/>
              <a:gd name="connsiteY16" fmla="*/ 3800913 h 4642879"/>
              <a:gd name="connsiteX17" fmla="*/ 770978 w 2155539"/>
              <a:gd name="connsiteY17" fmla="*/ 4186861 h 4642879"/>
              <a:gd name="connsiteX18" fmla="*/ 687851 w 2155539"/>
              <a:gd name="connsiteY18" fmla="*/ 3854353 h 4642879"/>
              <a:gd name="connsiteX19" fmla="*/ 616599 w 2155539"/>
              <a:gd name="connsiteY19" fmla="*/ 4234363 h 4642879"/>
              <a:gd name="connsiteX20" fmla="*/ 449113 w 2155539"/>
              <a:gd name="connsiteY20" fmla="*/ 4124363 h 4642879"/>
              <a:gd name="connsiteX21" fmla="*/ 271836 w 2155539"/>
              <a:gd name="connsiteY21" fmla="*/ 2666694 h 4642879"/>
              <a:gd name="connsiteX22" fmla="*/ 296738 w 2155539"/>
              <a:gd name="connsiteY22" fmla="*/ 3858868 h 4642879"/>
              <a:gd name="connsiteX23" fmla="*/ 199413 w 2155539"/>
              <a:gd name="connsiteY23" fmla="*/ 2499770 h 4642879"/>
              <a:gd name="connsiteX24" fmla="*/ 141200 w 2155539"/>
              <a:gd name="connsiteY24" fmla="*/ 2792010 h 4642879"/>
              <a:gd name="connsiteX25" fmla="*/ 77048 w 2155539"/>
              <a:gd name="connsiteY25" fmla="*/ 2452269 h 4642879"/>
              <a:gd name="connsiteX26" fmla="*/ 21288 w 2155539"/>
              <a:gd name="connsiteY26" fmla="*/ 2659461 h 4642879"/>
              <a:gd name="connsiteX27" fmla="*/ 52521 w 2155539"/>
              <a:gd name="connsiteY27" fmla="*/ 1900862 h 4642879"/>
              <a:gd name="connsiteX28" fmla="*/ 117443 w 2155539"/>
              <a:gd name="connsiteY28"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6462"/>
              <a:gd name="connsiteY0" fmla="*/ 1989801 h 4642879"/>
              <a:gd name="connsiteX1" fmla="*/ 100021 w 2156462"/>
              <a:gd name="connsiteY1" fmla="*/ 1782108 h 4642879"/>
              <a:gd name="connsiteX2" fmla="*/ 147523 w 2156462"/>
              <a:gd name="connsiteY2" fmla="*/ 915209 h 4642879"/>
              <a:gd name="connsiteX3" fmla="*/ 64395 w 2156462"/>
              <a:gd name="connsiteY3" fmla="*/ 897396 h 4642879"/>
              <a:gd name="connsiteX4" fmla="*/ 64856 w 2156462"/>
              <a:gd name="connsiteY4" fmla="*/ 656768 h 4642879"/>
              <a:gd name="connsiteX5" fmla="*/ 115977 w 2156462"/>
              <a:gd name="connsiteY5" fmla="*/ 270194 h 4642879"/>
              <a:gd name="connsiteX6" fmla="*/ 633180 w 2156462"/>
              <a:gd name="connsiteY6" fmla="*/ 543328 h 4642879"/>
              <a:gd name="connsiteX7" fmla="*/ 1055600 w 2156462"/>
              <a:gd name="connsiteY7" fmla="*/ 0 h 4642879"/>
              <a:gd name="connsiteX8" fmla="*/ 1478020 w 2156462"/>
              <a:gd name="connsiteY8" fmla="*/ 543328 h 4642879"/>
              <a:gd name="connsiteX9" fmla="*/ 2155539 w 2156462"/>
              <a:gd name="connsiteY9" fmla="*/ 543327 h 4642879"/>
              <a:gd name="connsiteX10" fmla="*/ 1752468 w 2156462"/>
              <a:gd name="connsiteY10" fmla="*/ 4261919 h 4642879"/>
              <a:gd name="connsiteX11" fmla="*/ 1420315 w 2156462"/>
              <a:gd name="connsiteY11" fmla="*/ 3519458 h 4642879"/>
              <a:gd name="connsiteX12" fmla="*/ 1412500 w 2156462"/>
              <a:gd name="connsiteY12" fmla="*/ 4265827 h 4642879"/>
              <a:gd name="connsiteX13" fmla="*/ 1342161 w 2156462"/>
              <a:gd name="connsiteY13" fmla="*/ 4015734 h 4642879"/>
              <a:gd name="connsiteX14" fmla="*/ 1342160 w 2156462"/>
              <a:gd name="connsiteY14" fmla="*/ 4429950 h 4642879"/>
              <a:gd name="connsiteX15" fmla="*/ 1181946 w 2156462"/>
              <a:gd name="connsiteY15" fmla="*/ 4132965 h 4642879"/>
              <a:gd name="connsiteX16" fmla="*/ 1045176 w 2156462"/>
              <a:gd name="connsiteY16" fmla="*/ 3824258 h 4642879"/>
              <a:gd name="connsiteX17" fmla="*/ 982653 w 2156462"/>
              <a:gd name="connsiteY17" fmla="*/ 3871150 h 4642879"/>
              <a:gd name="connsiteX18" fmla="*/ 978746 w 2156462"/>
              <a:gd name="connsiteY18" fmla="*/ 3968841 h 4642879"/>
              <a:gd name="connsiteX19" fmla="*/ 897548 w 2156462"/>
              <a:gd name="connsiteY19" fmla="*/ 3954987 h 4642879"/>
              <a:gd name="connsiteX20" fmla="*/ 836293 w 2156462"/>
              <a:gd name="connsiteY20" fmla="*/ 3800913 h 4642879"/>
              <a:gd name="connsiteX21" fmla="*/ 770978 w 2156462"/>
              <a:gd name="connsiteY21" fmla="*/ 4186861 h 4642879"/>
              <a:gd name="connsiteX22" fmla="*/ 687851 w 2156462"/>
              <a:gd name="connsiteY22" fmla="*/ 3854353 h 4642879"/>
              <a:gd name="connsiteX23" fmla="*/ 616599 w 2156462"/>
              <a:gd name="connsiteY23" fmla="*/ 4234363 h 4642879"/>
              <a:gd name="connsiteX24" fmla="*/ 449113 w 2156462"/>
              <a:gd name="connsiteY24" fmla="*/ 4124363 h 4642879"/>
              <a:gd name="connsiteX25" fmla="*/ 271836 w 2156462"/>
              <a:gd name="connsiteY25" fmla="*/ 2666694 h 4642879"/>
              <a:gd name="connsiteX26" fmla="*/ 296738 w 2156462"/>
              <a:gd name="connsiteY26" fmla="*/ 3858868 h 4642879"/>
              <a:gd name="connsiteX27" fmla="*/ 199413 w 2156462"/>
              <a:gd name="connsiteY27" fmla="*/ 2499770 h 4642879"/>
              <a:gd name="connsiteX28" fmla="*/ 141200 w 2156462"/>
              <a:gd name="connsiteY28" fmla="*/ 2792010 h 4642879"/>
              <a:gd name="connsiteX29" fmla="*/ 77048 w 2156462"/>
              <a:gd name="connsiteY29" fmla="*/ 2452269 h 4642879"/>
              <a:gd name="connsiteX30" fmla="*/ 21288 w 2156462"/>
              <a:gd name="connsiteY30" fmla="*/ 2659461 h 4642879"/>
              <a:gd name="connsiteX31" fmla="*/ 52521 w 2156462"/>
              <a:gd name="connsiteY31" fmla="*/ 1900862 h 4642879"/>
              <a:gd name="connsiteX32" fmla="*/ 117443 w 2156462"/>
              <a:gd name="connsiteY32" fmla="*/ 1989801 h 4642879"/>
              <a:gd name="connsiteX0" fmla="*/ 117443 w 2156511"/>
              <a:gd name="connsiteY0" fmla="*/ 1989801 h 4751874"/>
              <a:gd name="connsiteX1" fmla="*/ 100021 w 2156511"/>
              <a:gd name="connsiteY1" fmla="*/ 1782108 h 4751874"/>
              <a:gd name="connsiteX2" fmla="*/ 147523 w 2156511"/>
              <a:gd name="connsiteY2" fmla="*/ 915209 h 4751874"/>
              <a:gd name="connsiteX3" fmla="*/ 64395 w 2156511"/>
              <a:gd name="connsiteY3" fmla="*/ 897396 h 4751874"/>
              <a:gd name="connsiteX4" fmla="*/ 64856 w 2156511"/>
              <a:gd name="connsiteY4" fmla="*/ 656768 h 4751874"/>
              <a:gd name="connsiteX5" fmla="*/ 115977 w 2156511"/>
              <a:gd name="connsiteY5" fmla="*/ 270194 h 4751874"/>
              <a:gd name="connsiteX6" fmla="*/ 633180 w 2156511"/>
              <a:gd name="connsiteY6" fmla="*/ 543328 h 4751874"/>
              <a:gd name="connsiteX7" fmla="*/ 1055600 w 2156511"/>
              <a:gd name="connsiteY7" fmla="*/ 0 h 4751874"/>
              <a:gd name="connsiteX8" fmla="*/ 1478020 w 2156511"/>
              <a:gd name="connsiteY8" fmla="*/ 543328 h 4751874"/>
              <a:gd name="connsiteX9" fmla="*/ 2155539 w 2156511"/>
              <a:gd name="connsiteY9" fmla="*/ 543327 h 4751874"/>
              <a:gd name="connsiteX10" fmla="*/ 1768099 w 2156511"/>
              <a:gd name="connsiteY10" fmla="*/ 4668319 h 4751874"/>
              <a:gd name="connsiteX11" fmla="*/ 1420315 w 2156511"/>
              <a:gd name="connsiteY11" fmla="*/ 3519458 h 4751874"/>
              <a:gd name="connsiteX12" fmla="*/ 1412500 w 2156511"/>
              <a:gd name="connsiteY12" fmla="*/ 4265827 h 4751874"/>
              <a:gd name="connsiteX13" fmla="*/ 1342161 w 2156511"/>
              <a:gd name="connsiteY13" fmla="*/ 4015734 h 4751874"/>
              <a:gd name="connsiteX14" fmla="*/ 1342160 w 2156511"/>
              <a:gd name="connsiteY14" fmla="*/ 4429950 h 4751874"/>
              <a:gd name="connsiteX15" fmla="*/ 1181946 w 2156511"/>
              <a:gd name="connsiteY15" fmla="*/ 4132965 h 4751874"/>
              <a:gd name="connsiteX16" fmla="*/ 1045176 w 2156511"/>
              <a:gd name="connsiteY16" fmla="*/ 3824258 h 4751874"/>
              <a:gd name="connsiteX17" fmla="*/ 982653 w 2156511"/>
              <a:gd name="connsiteY17" fmla="*/ 3871150 h 4751874"/>
              <a:gd name="connsiteX18" fmla="*/ 978746 w 2156511"/>
              <a:gd name="connsiteY18" fmla="*/ 3968841 h 4751874"/>
              <a:gd name="connsiteX19" fmla="*/ 897548 w 2156511"/>
              <a:gd name="connsiteY19" fmla="*/ 3954987 h 4751874"/>
              <a:gd name="connsiteX20" fmla="*/ 836293 w 2156511"/>
              <a:gd name="connsiteY20" fmla="*/ 3800913 h 4751874"/>
              <a:gd name="connsiteX21" fmla="*/ 770978 w 2156511"/>
              <a:gd name="connsiteY21" fmla="*/ 4186861 h 4751874"/>
              <a:gd name="connsiteX22" fmla="*/ 687851 w 2156511"/>
              <a:gd name="connsiteY22" fmla="*/ 3854353 h 4751874"/>
              <a:gd name="connsiteX23" fmla="*/ 616599 w 2156511"/>
              <a:gd name="connsiteY23" fmla="*/ 4234363 h 4751874"/>
              <a:gd name="connsiteX24" fmla="*/ 449113 w 2156511"/>
              <a:gd name="connsiteY24" fmla="*/ 4124363 h 4751874"/>
              <a:gd name="connsiteX25" fmla="*/ 271836 w 2156511"/>
              <a:gd name="connsiteY25" fmla="*/ 2666694 h 4751874"/>
              <a:gd name="connsiteX26" fmla="*/ 296738 w 2156511"/>
              <a:gd name="connsiteY26" fmla="*/ 3858868 h 4751874"/>
              <a:gd name="connsiteX27" fmla="*/ 199413 w 2156511"/>
              <a:gd name="connsiteY27" fmla="*/ 2499770 h 4751874"/>
              <a:gd name="connsiteX28" fmla="*/ 141200 w 2156511"/>
              <a:gd name="connsiteY28" fmla="*/ 2792010 h 4751874"/>
              <a:gd name="connsiteX29" fmla="*/ 77048 w 2156511"/>
              <a:gd name="connsiteY29" fmla="*/ 2452269 h 4751874"/>
              <a:gd name="connsiteX30" fmla="*/ 21288 w 2156511"/>
              <a:gd name="connsiteY30" fmla="*/ 2659461 h 4751874"/>
              <a:gd name="connsiteX31" fmla="*/ 52521 w 2156511"/>
              <a:gd name="connsiteY31" fmla="*/ 1900862 h 4751874"/>
              <a:gd name="connsiteX32" fmla="*/ 117443 w 2156511"/>
              <a:gd name="connsiteY32" fmla="*/ 1989801 h 4751874"/>
              <a:gd name="connsiteX0" fmla="*/ 117443 w 2156511"/>
              <a:gd name="connsiteY0" fmla="*/ 1989801 h 4730345"/>
              <a:gd name="connsiteX1" fmla="*/ 100021 w 2156511"/>
              <a:gd name="connsiteY1" fmla="*/ 1782108 h 4730345"/>
              <a:gd name="connsiteX2" fmla="*/ 147523 w 2156511"/>
              <a:gd name="connsiteY2" fmla="*/ 915209 h 4730345"/>
              <a:gd name="connsiteX3" fmla="*/ 64395 w 2156511"/>
              <a:gd name="connsiteY3" fmla="*/ 897396 h 4730345"/>
              <a:gd name="connsiteX4" fmla="*/ 64856 w 2156511"/>
              <a:gd name="connsiteY4" fmla="*/ 656768 h 4730345"/>
              <a:gd name="connsiteX5" fmla="*/ 115977 w 2156511"/>
              <a:gd name="connsiteY5" fmla="*/ 270194 h 4730345"/>
              <a:gd name="connsiteX6" fmla="*/ 633180 w 2156511"/>
              <a:gd name="connsiteY6" fmla="*/ 543328 h 4730345"/>
              <a:gd name="connsiteX7" fmla="*/ 1055600 w 2156511"/>
              <a:gd name="connsiteY7" fmla="*/ 0 h 4730345"/>
              <a:gd name="connsiteX8" fmla="*/ 1478020 w 2156511"/>
              <a:gd name="connsiteY8" fmla="*/ 543328 h 4730345"/>
              <a:gd name="connsiteX9" fmla="*/ 2155539 w 2156511"/>
              <a:gd name="connsiteY9" fmla="*/ 543327 h 4730345"/>
              <a:gd name="connsiteX10" fmla="*/ 1768099 w 2156511"/>
              <a:gd name="connsiteY10" fmla="*/ 4668319 h 4730345"/>
              <a:gd name="connsiteX11" fmla="*/ 1420315 w 2156511"/>
              <a:gd name="connsiteY11" fmla="*/ 3519458 h 4730345"/>
              <a:gd name="connsiteX12" fmla="*/ 1412500 w 2156511"/>
              <a:gd name="connsiteY12" fmla="*/ 4265827 h 4730345"/>
              <a:gd name="connsiteX13" fmla="*/ 1342161 w 2156511"/>
              <a:gd name="connsiteY13" fmla="*/ 4015734 h 4730345"/>
              <a:gd name="connsiteX14" fmla="*/ 1342160 w 2156511"/>
              <a:gd name="connsiteY14" fmla="*/ 4429950 h 4730345"/>
              <a:gd name="connsiteX15" fmla="*/ 1181946 w 2156511"/>
              <a:gd name="connsiteY15" fmla="*/ 4132965 h 4730345"/>
              <a:gd name="connsiteX16" fmla="*/ 1045176 w 2156511"/>
              <a:gd name="connsiteY16" fmla="*/ 3824258 h 4730345"/>
              <a:gd name="connsiteX17" fmla="*/ 982653 w 2156511"/>
              <a:gd name="connsiteY17" fmla="*/ 3871150 h 4730345"/>
              <a:gd name="connsiteX18" fmla="*/ 978746 w 2156511"/>
              <a:gd name="connsiteY18" fmla="*/ 3968841 h 4730345"/>
              <a:gd name="connsiteX19" fmla="*/ 897548 w 2156511"/>
              <a:gd name="connsiteY19" fmla="*/ 3954987 h 4730345"/>
              <a:gd name="connsiteX20" fmla="*/ 836293 w 2156511"/>
              <a:gd name="connsiteY20" fmla="*/ 3800913 h 4730345"/>
              <a:gd name="connsiteX21" fmla="*/ 770978 w 2156511"/>
              <a:gd name="connsiteY21" fmla="*/ 4186861 h 4730345"/>
              <a:gd name="connsiteX22" fmla="*/ 687851 w 2156511"/>
              <a:gd name="connsiteY22" fmla="*/ 3854353 h 4730345"/>
              <a:gd name="connsiteX23" fmla="*/ 616599 w 2156511"/>
              <a:gd name="connsiteY23" fmla="*/ 4234363 h 4730345"/>
              <a:gd name="connsiteX24" fmla="*/ 449113 w 2156511"/>
              <a:gd name="connsiteY24" fmla="*/ 4124363 h 4730345"/>
              <a:gd name="connsiteX25" fmla="*/ 271836 w 2156511"/>
              <a:gd name="connsiteY25" fmla="*/ 2666694 h 4730345"/>
              <a:gd name="connsiteX26" fmla="*/ 296738 w 2156511"/>
              <a:gd name="connsiteY26" fmla="*/ 3858868 h 4730345"/>
              <a:gd name="connsiteX27" fmla="*/ 199413 w 2156511"/>
              <a:gd name="connsiteY27" fmla="*/ 2499770 h 4730345"/>
              <a:gd name="connsiteX28" fmla="*/ 141200 w 2156511"/>
              <a:gd name="connsiteY28" fmla="*/ 2792010 h 4730345"/>
              <a:gd name="connsiteX29" fmla="*/ 77048 w 2156511"/>
              <a:gd name="connsiteY29" fmla="*/ 2452269 h 4730345"/>
              <a:gd name="connsiteX30" fmla="*/ 21288 w 2156511"/>
              <a:gd name="connsiteY30" fmla="*/ 2659461 h 4730345"/>
              <a:gd name="connsiteX31" fmla="*/ 52521 w 2156511"/>
              <a:gd name="connsiteY31" fmla="*/ 1900862 h 4730345"/>
              <a:gd name="connsiteX32" fmla="*/ 117443 w 2156511"/>
              <a:gd name="connsiteY32" fmla="*/ 1989801 h 4730345"/>
              <a:gd name="connsiteX0" fmla="*/ 117443 w 2156133"/>
              <a:gd name="connsiteY0" fmla="*/ 1989801 h 4730345"/>
              <a:gd name="connsiteX1" fmla="*/ 100021 w 2156133"/>
              <a:gd name="connsiteY1" fmla="*/ 1782108 h 4730345"/>
              <a:gd name="connsiteX2" fmla="*/ 147523 w 2156133"/>
              <a:gd name="connsiteY2" fmla="*/ 915209 h 4730345"/>
              <a:gd name="connsiteX3" fmla="*/ 64395 w 2156133"/>
              <a:gd name="connsiteY3" fmla="*/ 897396 h 4730345"/>
              <a:gd name="connsiteX4" fmla="*/ 64856 w 2156133"/>
              <a:gd name="connsiteY4" fmla="*/ 656768 h 4730345"/>
              <a:gd name="connsiteX5" fmla="*/ 115977 w 2156133"/>
              <a:gd name="connsiteY5" fmla="*/ 270194 h 4730345"/>
              <a:gd name="connsiteX6" fmla="*/ 633180 w 2156133"/>
              <a:gd name="connsiteY6" fmla="*/ 543328 h 4730345"/>
              <a:gd name="connsiteX7" fmla="*/ 1055600 w 2156133"/>
              <a:gd name="connsiteY7" fmla="*/ 0 h 4730345"/>
              <a:gd name="connsiteX8" fmla="*/ 1478020 w 2156133"/>
              <a:gd name="connsiteY8" fmla="*/ 543328 h 4730345"/>
              <a:gd name="connsiteX9" fmla="*/ 2155539 w 2156133"/>
              <a:gd name="connsiteY9" fmla="*/ 543327 h 4730345"/>
              <a:gd name="connsiteX10" fmla="*/ 1768099 w 2156133"/>
              <a:gd name="connsiteY10" fmla="*/ 4668319 h 4730345"/>
              <a:gd name="connsiteX11" fmla="*/ 1420315 w 2156133"/>
              <a:gd name="connsiteY11" fmla="*/ 3519458 h 4730345"/>
              <a:gd name="connsiteX12" fmla="*/ 1412500 w 2156133"/>
              <a:gd name="connsiteY12" fmla="*/ 4265827 h 4730345"/>
              <a:gd name="connsiteX13" fmla="*/ 1342161 w 2156133"/>
              <a:gd name="connsiteY13" fmla="*/ 4015734 h 4730345"/>
              <a:gd name="connsiteX14" fmla="*/ 1342160 w 2156133"/>
              <a:gd name="connsiteY14" fmla="*/ 4429950 h 4730345"/>
              <a:gd name="connsiteX15" fmla="*/ 1181946 w 2156133"/>
              <a:gd name="connsiteY15" fmla="*/ 4132965 h 4730345"/>
              <a:gd name="connsiteX16" fmla="*/ 1045176 w 2156133"/>
              <a:gd name="connsiteY16" fmla="*/ 3824258 h 4730345"/>
              <a:gd name="connsiteX17" fmla="*/ 982653 w 2156133"/>
              <a:gd name="connsiteY17" fmla="*/ 3871150 h 4730345"/>
              <a:gd name="connsiteX18" fmla="*/ 978746 w 2156133"/>
              <a:gd name="connsiteY18" fmla="*/ 3968841 h 4730345"/>
              <a:gd name="connsiteX19" fmla="*/ 897548 w 2156133"/>
              <a:gd name="connsiteY19" fmla="*/ 3954987 h 4730345"/>
              <a:gd name="connsiteX20" fmla="*/ 836293 w 2156133"/>
              <a:gd name="connsiteY20" fmla="*/ 3800913 h 4730345"/>
              <a:gd name="connsiteX21" fmla="*/ 770978 w 2156133"/>
              <a:gd name="connsiteY21" fmla="*/ 4186861 h 4730345"/>
              <a:gd name="connsiteX22" fmla="*/ 687851 w 2156133"/>
              <a:gd name="connsiteY22" fmla="*/ 3854353 h 4730345"/>
              <a:gd name="connsiteX23" fmla="*/ 616599 w 2156133"/>
              <a:gd name="connsiteY23" fmla="*/ 4234363 h 4730345"/>
              <a:gd name="connsiteX24" fmla="*/ 449113 w 2156133"/>
              <a:gd name="connsiteY24" fmla="*/ 4124363 h 4730345"/>
              <a:gd name="connsiteX25" fmla="*/ 271836 w 2156133"/>
              <a:gd name="connsiteY25" fmla="*/ 2666694 h 4730345"/>
              <a:gd name="connsiteX26" fmla="*/ 296738 w 2156133"/>
              <a:gd name="connsiteY26" fmla="*/ 3858868 h 4730345"/>
              <a:gd name="connsiteX27" fmla="*/ 199413 w 2156133"/>
              <a:gd name="connsiteY27" fmla="*/ 2499770 h 4730345"/>
              <a:gd name="connsiteX28" fmla="*/ 141200 w 2156133"/>
              <a:gd name="connsiteY28" fmla="*/ 2792010 h 4730345"/>
              <a:gd name="connsiteX29" fmla="*/ 77048 w 2156133"/>
              <a:gd name="connsiteY29" fmla="*/ 2452269 h 4730345"/>
              <a:gd name="connsiteX30" fmla="*/ 21288 w 2156133"/>
              <a:gd name="connsiteY30" fmla="*/ 2659461 h 4730345"/>
              <a:gd name="connsiteX31" fmla="*/ 52521 w 2156133"/>
              <a:gd name="connsiteY31" fmla="*/ 1900862 h 4730345"/>
              <a:gd name="connsiteX32" fmla="*/ 117443 w 2156133"/>
              <a:gd name="connsiteY32" fmla="*/ 1989801 h 4730345"/>
              <a:gd name="connsiteX0" fmla="*/ 117443 w 2159563"/>
              <a:gd name="connsiteY0" fmla="*/ 1989801 h 4730345"/>
              <a:gd name="connsiteX1" fmla="*/ 100021 w 2159563"/>
              <a:gd name="connsiteY1" fmla="*/ 1782108 h 4730345"/>
              <a:gd name="connsiteX2" fmla="*/ 147523 w 2159563"/>
              <a:gd name="connsiteY2" fmla="*/ 915209 h 4730345"/>
              <a:gd name="connsiteX3" fmla="*/ 64395 w 2159563"/>
              <a:gd name="connsiteY3" fmla="*/ 897396 h 4730345"/>
              <a:gd name="connsiteX4" fmla="*/ 64856 w 2159563"/>
              <a:gd name="connsiteY4" fmla="*/ 656768 h 4730345"/>
              <a:gd name="connsiteX5" fmla="*/ 115977 w 2159563"/>
              <a:gd name="connsiteY5" fmla="*/ 270194 h 4730345"/>
              <a:gd name="connsiteX6" fmla="*/ 633180 w 2159563"/>
              <a:gd name="connsiteY6" fmla="*/ 543328 h 4730345"/>
              <a:gd name="connsiteX7" fmla="*/ 1055600 w 2159563"/>
              <a:gd name="connsiteY7" fmla="*/ 0 h 4730345"/>
              <a:gd name="connsiteX8" fmla="*/ 1478020 w 2159563"/>
              <a:gd name="connsiteY8" fmla="*/ 543328 h 4730345"/>
              <a:gd name="connsiteX9" fmla="*/ 2155539 w 2159563"/>
              <a:gd name="connsiteY9" fmla="*/ 543327 h 4730345"/>
              <a:gd name="connsiteX10" fmla="*/ 1646960 w 2159563"/>
              <a:gd name="connsiteY10" fmla="*/ 3265458 h 4730345"/>
              <a:gd name="connsiteX11" fmla="*/ 1768099 w 2159563"/>
              <a:gd name="connsiteY11" fmla="*/ 4668319 h 4730345"/>
              <a:gd name="connsiteX12" fmla="*/ 1420315 w 2159563"/>
              <a:gd name="connsiteY12" fmla="*/ 3519458 h 4730345"/>
              <a:gd name="connsiteX13" fmla="*/ 1412500 w 2159563"/>
              <a:gd name="connsiteY13" fmla="*/ 4265827 h 4730345"/>
              <a:gd name="connsiteX14" fmla="*/ 1342161 w 2159563"/>
              <a:gd name="connsiteY14" fmla="*/ 4015734 h 4730345"/>
              <a:gd name="connsiteX15" fmla="*/ 1342160 w 2159563"/>
              <a:gd name="connsiteY15" fmla="*/ 4429950 h 4730345"/>
              <a:gd name="connsiteX16" fmla="*/ 1181946 w 2159563"/>
              <a:gd name="connsiteY16" fmla="*/ 4132965 h 4730345"/>
              <a:gd name="connsiteX17" fmla="*/ 1045176 w 2159563"/>
              <a:gd name="connsiteY17" fmla="*/ 3824258 h 4730345"/>
              <a:gd name="connsiteX18" fmla="*/ 982653 w 2159563"/>
              <a:gd name="connsiteY18" fmla="*/ 3871150 h 4730345"/>
              <a:gd name="connsiteX19" fmla="*/ 978746 w 2159563"/>
              <a:gd name="connsiteY19" fmla="*/ 3968841 h 4730345"/>
              <a:gd name="connsiteX20" fmla="*/ 897548 w 2159563"/>
              <a:gd name="connsiteY20" fmla="*/ 3954987 h 4730345"/>
              <a:gd name="connsiteX21" fmla="*/ 836293 w 2159563"/>
              <a:gd name="connsiteY21" fmla="*/ 3800913 h 4730345"/>
              <a:gd name="connsiteX22" fmla="*/ 770978 w 2159563"/>
              <a:gd name="connsiteY22" fmla="*/ 4186861 h 4730345"/>
              <a:gd name="connsiteX23" fmla="*/ 687851 w 2159563"/>
              <a:gd name="connsiteY23" fmla="*/ 3854353 h 4730345"/>
              <a:gd name="connsiteX24" fmla="*/ 616599 w 2159563"/>
              <a:gd name="connsiteY24" fmla="*/ 4234363 h 4730345"/>
              <a:gd name="connsiteX25" fmla="*/ 449113 w 2159563"/>
              <a:gd name="connsiteY25" fmla="*/ 4124363 h 4730345"/>
              <a:gd name="connsiteX26" fmla="*/ 271836 w 2159563"/>
              <a:gd name="connsiteY26" fmla="*/ 2666694 h 4730345"/>
              <a:gd name="connsiteX27" fmla="*/ 296738 w 2159563"/>
              <a:gd name="connsiteY27" fmla="*/ 3858868 h 4730345"/>
              <a:gd name="connsiteX28" fmla="*/ 199413 w 2159563"/>
              <a:gd name="connsiteY28" fmla="*/ 2499770 h 4730345"/>
              <a:gd name="connsiteX29" fmla="*/ 141200 w 2159563"/>
              <a:gd name="connsiteY29" fmla="*/ 2792010 h 4730345"/>
              <a:gd name="connsiteX30" fmla="*/ 77048 w 2159563"/>
              <a:gd name="connsiteY30" fmla="*/ 2452269 h 4730345"/>
              <a:gd name="connsiteX31" fmla="*/ 21288 w 2159563"/>
              <a:gd name="connsiteY31" fmla="*/ 2659461 h 4730345"/>
              <a:gd name="connsiteX32" fmla="*/ 52521 w 2159563"/>
              <a:gd name="connsiteY32" fmla="*/ 1900862 h 4730345"/>
              <a:gd name="connsiteX33" fmla="*/ 117443 w 2159563"/>
              <a:gd name="connsiteY33" fmla="*/ 1989801 h 4730345"/>
              <a:gd name="connsiteX0" fmla="*/ 117443 w 2159563"/>
              <a:gd name="connsiteY0" fmla="*/ 1989801 h 4730345"/>
              <a:gd name="connsiteX1" fmla="*/ 100021 w 2159563"/>
              <a:gd name="connsiteY1" fmla="*/ 1782108 h 4730345"/>
              <a:gd name="connsiteX2" fmla="*/ 147523 w 2159563"/>
              <a:gd name="connsiteY2" fmla="*/ 915209 h 4730345"/>
              <a:gd name="connsiteX3" fmla="*/ 64395 w 2159563"/>
              <a:gd name="connsiteY3" fmla="*/ 897396 h 4730345"/>
              <a:gd name="connsiteX4" fmla="*/ 64856 w 2159563"/>
              <a:gd name="connsiteY4" fmla="*/ 656768 h 4730345"/>
              <a:gd name="connsiteX5" fmla="*/ 115977 w 2159563"/>
              <a:gd name="connsiteY5" fmla="*/ 270194 h 4730345"/>
              <a:gd name="connsiteX6" fmla="*/ 633180 w 2159563"/>
              <a:gd name="connsiteY6" fmla="*/ 543328 h 4730345"/>
              <a:gd name="connsiteX7" fmla="*/ 1055600 w 2159563"/>
              <a:gd name="connsiteY7" fmla="*/ 0 h 4730345"/>
              <a:gd name="connsiteX8" fmla="*/ 1478020 w 2159563"/>
              <a:gd name="connsiteY8" fmla="*/ 543328 h 4730345"/>
              <a:gd name="connsiteX9" fmla="*/ 2155539 w 2159563"/>
              <a:gd name="connsiteY9" fmla="*/ 543327 h 4730345"/>
              <a:gd name="connsiteX10" fmla="*/ 1646960 w 2159563"/>
              <a:gd name="connsiteY10" fmla="*/ 3265458 h 4730345"/>
              <a:gd name="connsiteX11" fmla="*/ 1768099 w 2159563"/>
              <a:gd name="connsiteY11" fmla="*/ 4668319 h 4730345"/>
              <a:gd name="connsiteX12" fmla="*/ 1420315 w 2159563"/>
              <a:gd name="connsiteY12" fmla="*/ 3519458 h 4730345"/>
              <a:gd name="connsiteX13" fmla="*/ 1412500 w 2159563"/>
              <a:gd name="connsiteY13" fmla="*/ 4265827 h 4730345"/>
              <a:gd name="connsiteX14" fmla="*/ 1342161 w 2159563"/>
              <a:gd name="connsiteY14" fmla="*/ 4015734 h 4730345"/>
              <a:gd name="connsiteX15" fmla="*/ 1342160 w 2159563"/>
              <a:gd name="connsiteY15" fmla="*/ 4429950 h 4730345"/>
              <a:gd name="connsiteX16" fmla="*/ 1181946 w 2159563"/>
              <a:gd name="connsiteY16" fmla="*/ 4132965 h 4730345"/>
              <a:gd name="connsiteX17" fmla="*/ 1045176 w 2159563"/>
              <a:gd name="connsiteY17" fmla="*/ 3824258 h 4730345"/>
              <a:gd name="connsiteX18" fmla="*/ 982653 w 2159563"/>
              <a:gd name="connsiteY18" fmla="*/ 3871150 h 4730345"/>
              <a:gd name="connsiteX19" fmla="*/ 978746 w 2159563"/>
              <a:gd name="connsiteY19" fmla="*/ 3968841 h 4730345"/>
              <a:gd name="connsiteX20" fmla="*/ 897548 w 2159563"/>
              <a:gd name="connsiteY20" fmla="*/ 3954987 h 4730345"/>
              <a:gd name="connsiteX21" fmla="*/ 836293 w 2159563"/>
              <a:gd name="connsiteY21" fmla="*/ 3800913 h 4730345"/>
              <a:gd name="connsiteX22" fmla="*/ 770978 w 2159563"/>
              <a:gd name="connsiteY22" fmla="*/ 4186861 h 4730345"/>
              <a:gd name="connsiteX23" fmla="*/ 687851 w 2159563"/>
              <a:gd name="connsiteY23" fmla="*/ 3854353 h 4730345"/>
              <a:gd name="connsiteX24" fmla="*/ 616599 w 2159563"/>
              <a:gd name="connsiteY24" fmla="*/ 4234363 h 4730345"/>
              <a:gd name="connsiteX25" fmla="*/ 449113 w 2159563"/>
              <a:gd name="connsiteY25" fmla="*/ 4124363 h 4730345"/>
              <a:gd name="connsiteX26" fmla="*/ 271836 w 2159563"/>
              <a:gd name="connsiteY26" fmla="*/ 2666694 h 4730345"/>
              <a:gd name="connsiteX27" fmla="*/ 296738 w 2159563"/>
              <a:gd name="connsiteY27" fmla="*/ 3858868 h 4730345"/>
              <a:gd name="connsiteX28" fmla="*/ 199413 w 2159563"/>
              <a:gd name="connsiteY28" fmla="*/ 2499770 h 4730345"/>
              <a:gd name="connsiteX29" fmla="*/ 141200 w 2159563"/>
              <a:gd name="connsiteY29" fmla="*/ 2792010 h 4730345"/>
              <a:gd name="connsiteX30" fmla="*/ 77048 w 2159563"/>
              <a:gd name="connsiteY30" fmla="*/ 2452269 h 4730345"/>
              <a:gd name="connsiteX31" fmla="*/ 21288 w 2159563"/>
              <a:gd name="connsiteY31" fmla="*/ 2659461 h 4730345"/>
              <a:gd name="connsiteX32" fmla="*/ 52521 w 2159563"/>
              <a:gd name="connsiteY32" fmla="*/ 1900862 h 4730345"/>
              <a:gd name="connsiteX33" fmla="*/ 117443 w 2159563"/>
              <a:gd name="connsiteY33" fmla="*/ 1989801 h 4730345"/>
              <a:gd name="connsiteX0" fmla="*/ 117443 w 2159289"/>
              <a:gd name="connsiteY0" fmla="*/ 1989801 h 4730345"/>
              <a:gd name="connsiteX1" fmla="*/ 100021 w 2159289"/>
              <a:gd name="connsiteY1" fmla="*/ 1782108 h 4730345"/>
              <a:gd name="connsiteX2" fmla="*/ 147523 w 2159289"/>
              <a:gd name="connsiteY2" fmla="*/ 915209 h 4730345"/>
              <a:gd name="connsiteX3" fmla="*/ 64395 w 2159289"/>
              <a:gd name="connsiteY3" fmla="*/ 897396 h 4730345"/>
              <a:gd name="connsiteX4" fmla="*/ 64856 w 2159289"/>
              <a:gd name="connsiteY4" fmla="*/ 656768 h 4730345"/>
              <a:gd name="connsiteX5" fmla="*/ 115977 w 2159289"/>
              <a:gd name="connsiteY5" fmla="*/ 270194 h 4730345"/>
              <a:gd name="connsiteX6" fmla="*/ 633180 w 2159289"/>
              <a:gd name="connsiteY6" fmla="*/ 543328 h 4730345"/>
              <a:gd name="connsiteX7" fmla="*/ 1055600 w 2159289"/>
              <a:gd name="connsiteY7" fmla="*/ 0 h 4730345"/>
              <a:gd name="connsiteX8" fmla="*/ 1478020 w 2159289"/>
              <a:gd name="connsiteY8" fmla="*/ 543328 h 4730345"/>
              <a:gd name="connsiteX9" fmla="*/ 2155539 w 2159289"/>
              <a:gd name="connsiteY9" fmla="*/ 543327 h 4730345"/>
              <a:gd name="connsiteX10" fmla="*/ 1607883 w 2159289"/>
              <a:gd name="connsiteY10" fmla="*/ 3269366 h 4730345"/>
              <a:gd name="connsiteX11" fmla="*/ 1768099 w 2159289"/>
              <a:gd name="connsiteY11" fmla="*/ 4668319 h 4730345"/>
              <a:gd name="connsiteX12" fmla="*/ 1420315 w 2159289"/>
              <a:gd name="connsiteY12" fmla="*/ 3519458 h 4730345"/>
              <a:gd name="connsiteX13" fmla="*/ 1412500 w 2159289"/>
              <a:gd name="connsiteY13" fmla="*/ 4265827 h 4730345"/>
              <a:gd name="connsiteX14" fmla="*/ 1342161 w 2159289"/>
              <a:gd name="connsiteY14" fmla="*/ 4015734 h 4730345"/>
              <a:gd name="connsiteX15" fmla="*/ 1342160 w 2159289"/>
              <a:gd name="connsiteY15" fmla="*/ 4429950 h 4730345"/>
              <a:gd name="connsiteX16" fmla="*/ 1181946 w 2159289"/>
              <a:gd name="connsiteY16" fmla="*/ 4132965 h 4730345"/>
              <a:gd name="connsiteX17" fmla="*/ 1045176 w 2159289"/>
              <a:gd name="connsiteY17" fmla="*/ 3824258 h 4730345"/>
              <a:gd name="connsiteX18" fmla="*/ 982653 w 2159289"/>
              <a:gd name="connsiteY18" fmla="*/ 3871150 h 4730345"/>
              <a:gd name="connsiteX19" fmla="*/ 978746 w 2159289"/>
              <a:gd name="connsiteY19" fmla="*/ 3968841 h 4730345"/>
              <a:gd name="connsiteX20" fmla="*/ 897548 w 2159289"/>
              <a:gd name="connsiteY20" fmla="*/ 3954987 h 4730345"/>
              <a:gd name="connsiteX21" fmla="*/ 836293 w 2159289"/>
              <a:gd name="connsiteY21" fmla="*/ 3800913 h 4730345"/>
              <a:gd name="connsiteX22" fmla="*/ 770978 w 2159289"/>
              <a:gd name="connsiteY22" fmla="*/ 4186861 h 4730345"/>
              <a:gd name="connsiteX23" fmla="*/ 687851 w 2159289"/>
              <a:gd name="connsiteY23" fmla="*/ 3854353 h 4730345"/>
              <a:gd name="connsiteX24" fmla="*/ 616599 w 2159289"/>
              <a:gd name="connsiteY24" fmla="*/ 4234363 h 4730345"/>
              <a:gd name="connsiteX25" fmla="*/ 449113 w 2159289"/>
              <a:gd name="connsiteY25" fmla="*/ 4124363 h 4730345"/>
              <a:gd name="connsiteX26" fmla="*/ 271836 w 2159289"/>
              <a:gd name="connsiteY26" fmla="*/ 2666694 h 4730345"/>
              <a:gd name="connsiteX27" fmla="*/ 296738 w 2159289"/>
              <a:gd name="connsiteY27" fmla="*/ 3858868 h 4730345"/>
              <a:gd name="connsiteX28" fmla="*/ 199413 w 2159289"/>
              <a:gd name="connsiteY28" fmla="*/ 2499770 h 4730345"/>
              <a:gd name="connsiteX29" fmla="*/ 141200 w 2159289"/>
              <a:gd name="connsiteY29" fmla="*/ 2792010 h 4730345"/>
              <a:gd name="connsiteX30" fmla="*/ 77048 w 2159289"/>
              <a:gd name="connsiteY30" fmla="*/ 2452269 h 4730345"/>
              <a:gd name="connsiteX31" fmla="*/ 21288 w 2159289"/>
              <a:gd name="connsiteY31" fmla="*/ 2659461 h 4730345"/>
              <a:gd name="connsiteX32" fmla="*/ 52521 w 2159289"/>
              <a:gd name="connsiteY32" fmla="*/ 1900862 h 4730345"/>
              <a:gd name="connsiteX33" fmla="*/ 117443 w 2159289"/>
              <a:gd name="connsiteY33" fmla="*/ 1989801 h 4730345"/>
              <a:gd name="connsiteX0" fmla="*/ 117443 w 2159396"/>
              <a:gd name="connsiteY0" fmla="*/ 1989801 h 4730345"/>
              <a:gd name="connsiteX1" fmla="*/ 100021 w 2159396"/>
              <a:gd name="connsiteY1" fmla="*/ 1782108 h 4730345"/>
              <a:gd name="connsiteX2" fmla="*/ 147523 w 2159396"/>
              <a:gd name="connsiteY2" fmla="*/ 915209 h 4730345"/>
              <a:gd name="connsiteX3" fmla="*/ 64395 w 2159396"/>
              <a:gd name="connsiteY3" fmla="*/ 897396 h 4730345"/>
              <a:gd name="connsiteX4" fmla="*/ 64856 w 2159396"/>
              <a:gd name="connsiteY4" fmla="*/ 656768 h 4730345"/>
              <a:gd name="connsiteX5" fmla="*/ 115977 w 2159396"/>
              <a:gd name="connsiteY5" fmla="*/ 270194 h 4730345"/>
              <a:gd name="connsiteX6" fmla="*/ 633180 w 2159396"/>
              <a:gd name="connsiteY6" fmla="*/ 543328 h 4730345"/>
              <a:gd name="connsiteX7" fmla="*/ 1055600 w 2159396"/>
              <a:gd name="connsiteY7" fmla="*/ 0 h 4730345"/>
              <a:gd name="connsiteX8" fmla="*/ 1478020 w 2159396"/>
              <a:gd name="connsiteY8" fmla="*/ 543328 h 4730345"/>
              <a:gd name="connsiteX9" fmla="*/ 2155539 w 2159396"/>
              <a:gd name="connsiteY9" fmla="*/ 543327 h 4730345"/>
              <a:gd name="connsiteX10" fmla="*/ 1850160 w 2159396"/>
              <a:gd name="connsiteY10" fmla="*/ 3480381 h 4730345"/>
              <a:gd name="connsiteX11" fmla="*/ 1607883 w 2159396"/>
              <a:gd name="connsiteY11" fmla="*/ 3269366 h 4730345"/>
              <a:gd name="connsiteX12" fmla="*/ 1768099 w 2159396"/>
              <a:gd name="connsiteY12" fmla="*/ 4668319 h 4730345"/>
              <a:gd name="connsiteX13" fmla="*/ 1420315 w 2159396"/>
              <a:gd name="connsiteY13" fmla="*/ 3519458 h 4730345"/>
              <a:gd name="connsiteX14" fmla="*/ 1412500 w 2159396"/>
              <a:gd name="connsiteY14" fmla="*/ 4265827 h 4730345"/>
              <a:gd name="connsiteX15" fmla="*/ 1342161 w 2159396"/>
              <a:gd name="connsiteY15" fmla="*/ 4015734 h 4730345"/>
              <a:gd name="connsiteX16" fmla="*/ 1342160 w 2159396"/>
              <a:gd name="connsiteY16" fmla="*/ 4429950 h 4730345"/>
              <a:gd name="connsiteX17" fmla="*/ 1181946 w 2159396"/>
              <a:gd name="connsiteY17" fmla="*/ 4132965 h 4730345"/>
              <a:gd name="connsiteX18" fmla="*/ 1045176 w 2159396"/>
              <a:gd name="connsiteY18" fmla="*/ 3824258 h 4730345"/>
              <a:gd name="connsiteX19" fmla="*/ 982653 w 2159396"/>
              <a:gd name="connsiteY19" fmla="*/ 3871150 h 4730345"/>
              <a:gd name="connsiteX20" fmla="*/ 978746 w 2159396"/>
              <a:gd name="connsiteY20" fmla="*/ 3968841 h 4730345"/>
              <a:gd name="connsiteX21" fmla="*/ 897548 w 2159396"/>
              <a:gd name="connsiteY21" fmla="*/ 3954987 h 4730345"/>
              <a:gd name="connsiteX22" fmla="*/ 836293 w 2159396"/>
              <a:gd name="connsiteY22" fmla="*/ 3800913 h 4730345"/>
              <a:gd name="connsiteX23" fmla="*/ 770978 w 2159396"/>
              <a:gd name="connsiteY23" fmla="*/ 4186861 h 4730345"/>
              <a:gd name="connsiteX24" fmla="*/ 687851 w 2159396"/>
              <a:gd name="connsiteY24" fmla="*/ 3854353 h 4730345"/>
              <a:gd name="connsiteX25" fmla="*/ 616599 w 2159396"/>
              <a:gd name="connsiteY25" fmla="*/ 4234363 h 4730345"/>
              <a:gd name="connsiteX26" fmla="*/ 449113 w 2159396"/>
              <a:gd name="connsiteY26" fmla="*/ 4124363 h 4730345"/>
              <a:gd name="connsiteX27" fmla="*/ 271836 w 2159396"/>
              <a:gd name="connsiteY27" fmla="*/ 2666694 h 4730345"/>
              <a:gd name="connsiteX28" fmla="*/ 296738 w 2159396"/>
              <a:gd name="connsiteY28" fmla="*/ 3858868 h 4730345"/>
              <a:gd name="connsiteX29" fmla="*/ 199413 w 2159396"/>
              <a:gd name="connsiteY29" fmla="*/ 2499770 h 4730345"/>
              <a:gd name="connsiteX30" fmla="*/ 141200 w 2159396"/>
              <a:gd name="connsiteY30" fmla="*/ 2792010 h 4730345"/>
              <a:gd name="connsiteX31" fmla="*/ 77048 w 2159396"/>
              <a:gd name="connsiteY31" fmla="*/ 2452269 h 4730345"/>
              <a:gd name="connsiteX32" fmla="*/ 21288 w 2159396"/>
              <a:gd name="connsiteY32" fmla="*/ 2659461 h 4730345"/>
              <a:gd name="connsiteX33" fmla="*/ 52521 w 2159396"/>
              <a:gd name="connsiteY33" fmla="*/ 1900862 h 4730345"/>
              <a:gd name="connsiteX34" fmla="*/ 117443 w 2159396"/>
              <a:gd name="connsiteY34" fmla="*/ 1989801 h 4730345"/>
              <a:gd name="connsiteX0" fmla="*/ 117443 w 2158402"/>
              <a:gd name="connsiteY0" fmla="*/ 1989801 h 4730345"/>
              <a:gd name="connsiteX1" fmla="*/ 100021 w 2158402"/>
              <a:gd name="connsiteY1" fmla="*/ 1782108 h 4730345"/>
              <a:gd name="connsiteX2" fmla="*/ 147523 w 2158402"/>
              <a:gd name="connsiteY2" fmla="*/ 915209 h 4730345"/>
              <a:gd name="connsiteX3" fmla="*/ 64395 w 2158402"/>
              <a:gd name="connsiteY3" fmla="*/ 897396 h 4730345"/>
              <a:gd name="connsiteX4" fmla="*/ 64856 w 2158402"/>
              <a:gd name="connsiteY4" fmla="*/ 656768 h 4730345"/>
              <a:gd name="connsiteX5" fmla="*/ 115977 w 2158402"/>
              <a:gd name="connsiteY5" fmla="*/ 270194 h 4730345"/>
              <a:gd name="connsiteX6" fmla="*/ 633180 w 2158402"/>
              <a:gd name="connsiteY6" fmla="*/ 543328 h 4730345"/>
              <a:gd name="connsiteX7" fmla="*/ 1055600 w 2158402"/>
              <a:gd name="connsiteY7" fmla="*/ 0 h 4730345"/>
              <a:gd name="connsiteX8" fmla="*/ 1478020 w 2158402"/>
              <a:gd name="connsiteY8" fmla="*/ 543328 h 4730345"/>
              <a:gd name="connsiteX9" fmla="*/ 2155539 w 2158402"/>
              <a:gd name="connsiteY9" fmla="*/ 543327 h 4730345"/>
              <a:gd name="connsiteX10" fmla="*/ 1752468 w 2158402"/>
              <a:gd name="connsiteY10" fmla="*/ 3863335 h 4730345"/>
              <a:gd name="connsiteX11" fmla="*/ 1607883 w 2158402"/>
              <a:gd name="connsiteY11" fmla="*/ 3269366 h 4730345"/>
              <a:gd name="connsiteX12" fmla="*/ 1768099 w 2158402"/>
              <a:gd name="connsiteY12" fmla="*/ 4668319 h 4730345"/>
              <a:gd name="connsiteX13" fmla="*/ 1420315 w 2158402"/>
              <a:gd name="connsiteY13" fmla="*/ 3519458 h 4730345"/>
              <a:gd name="connsiteX14" fmla="*/ 1412500 w 2158402"/>
              <a:gd name="connsiteY14" fmla="*/ 4265827 h 4730345"/>
              <a:gd name="connsiteX15" fmla="*/ 1342161 w 2158402"/>
              <a:gd name="connsiteY15" fmla="*/ 4015734 h 4730345"/>
              <a:gd name="connsiteX16" fmla="*/ 1342160 w 2158402"/>
              <a:gd name="connsiteY16" fmla="*/ 4429950 h 4730345"/>
              <a:gd name="connsiteX17" fmla="*/ 1181946 w 2158402"/>
              <a:gd name="connsiteY17" fmla="*/ 4132965 h 4730345"/>
              <a:gd name="connsiteX18" fmla="*/ 1045176 w 2158402"/>
              <a:gd name="connsiteY18" fmla="*/ 3824258 h 4730345"/>
              <a:gd name="connsiteX19" fmla="*/ 982653 w 2158402"/>
              <a:gd name="connsiteY19" fmla="*/ 3871150 h 4730345"/>
              <a:gd name="connsiteX20" fmla="*/ 978746 w 2158402"/>
              <a:gd name="connsiteY20" fmla="*/ 3968841 h 4730345"/>
              <a:gd name="connsiteX21" fmla="*/ 897548 w 2158402"/>
              <a:gd name="connsiteY21" fmla="*/ 3954987 h 4730345"/>
              <a:gd name="connsiteX22" fmla="*/ 836293 w 2158402"/>
              <a:gd name="connsiteY22" fmla="*/ 3800913 h 4730345"/>
              <a:gd name="connsiteX23" fmla="*/ 770978 w 2158402"/>
              <a:gd name="connsiteY23" fmla="*/ 4186861 h 4730345"/>
              <a:gd name="connsiteX24" fmla="*/ 687851 w 2158402"/>
              <a:gd name="connsiteY24" fmla="*/ 3854353 h 4730345"/>
              <a:gd name="connsiteX25" fmla="*/ 616599 w 2158402"/>
              <a:gd name="connsiteY25" fmla="*/ 4234363 h 4730345"/>
              <a:gd name="connsiteX26" fmla="*/ 449113 w 2158402"/>
              <a:gd name="connsiteY26" fmla="*/ 4124363 h 4730345"/>
              <a:gd name="connsiteX27" fmla="*/ 271836 w 2158402"/>
              <a:gd name="connsiteY27" fmla="*/ 2666694 h 4730345"/>
              <a:gd name="connsiteX28" fmla="*/ 296738 w 2158402"/>
              <a:gd name="connsiteY28" fmla="*/ 3858868 h 4730345"/>
              <a:gd name="connsiteX29" fmla="*/ 199413 w 2158402"/>
              <a:gd name="connsiteY29" fmla="*/ 2499770 h 4730345"/>
              <a:gd name="connsiteX30" fmla="*/ 141200 w 2158402"/>
              <a:gd name="connsiteY30" fmla="*/ 2792010 h 4730345"/>
              <a:gd name="connsiteX31" fmla="*/ 77048 w 2158402"/>
              <a:gd name="connsiteY31" fmla="*/ 2452269 h 4730345"/>
              <a:gd name="connsiteX32" fmla="*/ 21288 w 2158402"/>
              <a:gd name="connsiteY32" fmla="*/ 2659461 h 4730345"/>
              <a:gd name="connsiteX33" fmla="*/ 52521 w 2158402"/>
              <a:gd name="connsiteY33" fmla="*/ 1900862 h 4730345"/>
              <a:gd name="connsiteX34" fmla="*/ 117443 w 2158402"/>
              <a:gd name="connsiteY34" fmla="*/ 1989801 h 4730345"/>
              <a:gd name="connsiteX0" fmla="*/ 117443 w 2158402"/>
              <a:gd name="connsiteY0" fmla="*/ 1989801 h 4730345"/>
              <a:gd name="connsiteX1" fmla="*/ 100021 w 2158402"/>
              <a:gd name="connsiteY1" fmla="*/ 1782108 h 4730345"/>
              <a:gd name="connsiteX2" fmla="*/ 147523 w 2158402"/>
              <a:gd name="connsiteY2" fmla="*/ 915209 h 4730345"/>
              <a:gd name="connsiteX3" fmla="*/ 64395 w 2158402"/>
              <a:gd name="connsiteY3" fmla="*/ 897396 h 4730345"/>
              <a:gd name="connsiteX4" fmla="*/ 64856 w 2158402"/>
              <a:gd name="connsiteY4" fmla="*/ 656768 h 4730345"/>
              <a:gd name="connsiteX5" fmla="*/ 115977 w 2158402"/>
              <a:gd name="connsiteY5" fmla="*/ 270194 h 4730345"/>
              <a:gd name="connsiteX6" fmla="*/ 633180 w 2158402"/>
              <a:gd name="connsiteY6" fmla="*/ 543328 h 4730345"/>
              <a:gd name="connsiteX7" fmla="*/ 1055600 w 2158402"/>
              <a:gd name="connsiteY7" fmla="*/ 0 h 4730345"/>
              <a:gd name="connsiteX8" fmla="*/ 1478020 w 2158402"/>
              <a:gd name="connsiteY8" fmla="*/ 543328 h 4730345"/>
              <a:gd name="connsiteX9" fmla="*/ 2155539 w 2158402"/>
              <a:gd name="connsiteY9" fmla="*/ 543327 h 4730345"/>
              <a:gd name="connsiteX10" fmla="*/ 1752468 w 2158402"/>
              <a:gd name="connsiteY10" fmla="*/ 3863335 h 4730345"/>
              <a:gd name="connsiteX11" fmla="*/ 1607883 w 2158402"/>
              <a:gd name="connsiteY11" fmla="*/ 3269366 h 4730345"/>
              <a:gd name="connsiteX12" fmla="*/ 1768099 w 2158402"/>
              <a:gd name="connsiteY12" fmla="*/ 4668319 h 4730345"/>
              <a:gd name="connsiteX13" fmla="*/ 1420315 w 2158402"/>
              <a:gd name="connsiteY13" fmla="*/ 3519458 h 4730345"/>
              <a:gd name="connsiteX14" fmla="*/ 1412500 w 2158402"/>
              <a:gd name="connsiteY14" fmla="*/ 4265827 h 4730345"/>
              <a:gd name="connsiteX15" fmla="*/ 1342161 w 2158402"/>
              <a:gd name="connsiteY15" fmla="*/ 4015734 h 4730345"/>
              <a:gd name="connsiteX16" fmla="*/ 1342160 w 2158402"/>
              <a:gd name="connsiteY16" fmla="*/ 4429950 h 4730345"/>
              <a:gd name="connsiteX17" fmla="*/ 1181946 w 2158402"/>
              <a:gd name="connsiteY17" fmla="*/ 4132965 h 4730345"/>
              <a:gd name="connsiteX18" fmla="*/ 1045176 w 2158402"/>
              <a:gd name="connsiteY18" fmla="*/ 3824258 h 4730345"/>
              <a:gd name="connsiteX19" fmla="*/ 982653 w 2158402"/>
              <a:gd name="connsiteY19" fmla="*/ 3871150 h 4730345"/>
              <a:gd name="connsiteX20" fmla="*/ 978746 w 2158402"/>
              <a:gd name="connsiteY20" fmla="*/ 3968841 h 4730345"/>
              <a:gd name="connsiteX21" fmla="*/ 897548 w 2158402"/>
              <a:gd name="connsiteY21" fmla="*/ 3954987 h 4730345"/>
              <a:gd name="connsiteX22" fmla="*/ 836293 w 2158402"/>
              <a:gd name="connsiteY22" fmla="*/ 3800913 h 4730345"/>
              <a:gd name="connsiteX23" fmla="*/ 770978 w 2158402"/>
              <a:gd name="connsiteY23" fmla="*/ 4186861 h 4730345"/>
              <a:gd name="connsiteX24" fmla="*/ 687851 w 2158402"/>
              <a:gd name="connsiteY24" fmla="*/ 3854353 h 4730345"/>
              <a:gd name="connsiteX25" fmla="*/ 616599 w 2158402"/>
              <a:gd name="connsiteY25" fmla="*/ 4234363 h 4730345"/>
              <a:gd name="connsiteX26" fmla="*/ 449113 w 2158402"/>
              <a:gd name="connsiteY26" fmla="*/ 4124363 h 4730345"/>
              <a:gd name="connsiteX27" fmla="*/ 271836 w 2158402"/>
              <a:gd name="connsiteY27" fmla="*/ 2666694 h 4730345"/>
              <a:gd name="connsiteX28" fmla="*/ 296738 w 2158402"/>
              <a:gd name="connsiteY28" fmla="*/ 3858868 h 4730345"/>
              <a:gd name="connsiteX29" fmla="*/ 199413 w 2158402"/>
              <a:gd name="connsiteY29" fmla="*/ 2499770 h 4730345"/>
              <a:gd name="connsiteX30" fmla="*/ 141200 w 2158402"/>
              <a:gd name="connsiteY30" fmla="*/ 2792010 h 4730345"/>
              <a:gd name="connsiteX31" fmla="*/ 77048 w 2158402"/>
              <a:gd name="connsiteY31" fmla="*/ 2452269 h 4730345"/>
              <a:gd name="connsiteX32" fmla="*/ 21288 w 2158402"/>
              <a:gd name="connsiteY32" fmla="*/ 2659461 h 4730345"/>
              <a:gd name="connsiteX33" fmla="*/ 52521 w 2158402"/>
              <a:gd name="connsiteY33" fmla="*/ 1900862 h 4730345"/>
              <a:gd name="connsiteX34" fmla="*/ 117443 w 2158402"/>
              <a:gd name="connsiteY34"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689"/>
              <a:gd name="connsiteY0" fmla="*/ 1989801 h 4730345"/>
              <a:gd name="connsiteX1" fmla="*/ 100021 w 2163689"/>
              <a:gd name="connsiteY1" fmla="*/ 1782108 h 4730345"/>
              <a:gd name="connsiteX2" fmla="*/ 147523 w 2163689"/>
              <a:gd name="connsiteY2" fmla="*/ 915209 h 4730345"/>
              <a:gd name="connsiteX3" fmla="*/ 64395 w 2163689"/>
              <a:gd name="connsiteY3" fmla="*/ 897396 h 4730345"/>
              <a:gd name="connsiteX4" fmla="*/ 64856 w 2163689"/>
              <a:gd name="connsiteY4" fmla="*/ 656768 h 4730345"/>
              <a:gd name="connsiteX5" fmla="*/ 115977 w 2163689"/>
              <a:gd name="connsiteY5" fmla="*/ 270194 h 4730345"/>
              <a:gd name="connsiteX6" fmla="*/ 633180 w 2163689"/>
              <a:gd name="connsiteY6" fmla="*/ 543328 h 4730345"/>
              <a:gd name="connsiteX7" fmla="*/ 1055600 w 2163689"/>
              <a:gd name="connsiteY7" fmla="*/ 0 h 4730345"/>
              <a:gd name="connsiteX8" fmla="*/ 1478020 w 2163689"/>
              <a:gd name="connsiteY8" fmla="*/ 543328 h 4730345"/>
              <a:gd name="connsiteX9" fmla="*/ 2155539 w 2163689"/>
              <a:gd name="connsiteY9" fmla="*/ 543327 h 4730345"/>
              <a:gd name="connsiteX10" fmla="*/ 1869697 w 2163689"/>
              <a:gd name="connsiteY10" fmla="*/ 4086073 h 4730345"/>
              <a:gd name="connsiteX11" fmla="*/ 1818898 w 2163689"/>
              <a:gd name="connsiteY11" fmla="*/ 3972750 h 4730345"/>
              <a:gd name="connsiteX12" fmla="*/ 1818898 w 2163689"/>
              <a:gd name="connsiteY12" fmla="*/ 4312719 h 4730345"/>
              <a:gd name="connsiteX13" fmla="*/ 1752468 w 2163689"/>
              <a:gd name="connsiteY13" fmla="*/ 3863335 h 4730345"/>
              <a:gd name="connsiteX14" fmla="*/ 1607883 w 2163689"/>
              <a:gd name="connsiteY14" fmla="*/ 3269366 h 4730345"/>
              <a:gd name="connsiteX15" fmla="*/ 1768099 w 2163689"/>
              <a:gd name="connsiteY15" fmla="*/ 4668319 h 4730345"/>
              <a:gd name="connsiteX16" fmla="*/ 1420315 w 2163689"/>
              <a:gd name="connsiteY16" fmla="*/ 3519458 h 4730345"/>
              <a:gd name="connsiteX17" fmla="*/ 1412500 w 2163689"/>
              <a:gd name="connsiteY17" fmla="*/ 4265827 h 4730345"/>
              <a:gd name="connsiteX18" fmla="*/ 1342161 w 2163689"/>
              <a:gd name="connsiteY18" fmla="*/ 4015734 h 4730345"/>
              <a:gd name="connsiteX19" fmla="*/ 1342160 w 2163689"/>
              <a:gd name="connsiteY19" fmla="*/ 4429950 h 4730345"/>
              <a:gd name="connsiteX20" fmla="*/ 1181946 w 2163689"/>
              <a:gd name="connsiteY20" fmla="*/ 4132965 h 4730345"/>
              <a:gd name="connsiteX21" fmla="*/ 1045176 w 2163689"/>
              <a:gd name="connsiteY21" fmla="*/ 3824258 h 4730345"/>
              <a:gd name="connsiteX22" fmla="*/ 982653 w 2163689"/>
              <a:gd name="connsiteY22" fmla="*/ 3871150 h 4730345"/>
              <a:gd name="connsiteX23" fmla="*/ 978746 w 2163689"/>
              <a:gd name="connsiteY23" fmla="*/ 3968841 h 4730345"/>
              <a:gd name="connsiteX24" fmla="*/ 897548 w 2163689"/>
              <a:gd name="connsiteY24" fmla="*/ 3954987 h 4730345"/>
              <a:gd name="connsiteX25" fmla="*/ 836293 w 2163689"/>
              <a:gd name="connsiteY25" fmla="*/ 3800913 h 4730345"/>
              <a:gd name="connsiteX26" fmla="*/ 770978 w 2163689"/>
              <a:gd name="connsiteY26" fmla="*/ 4186861 h 4730345"/>
              <a:gd name="connsiteX27" fmla="*/ 687851 w 2163689"/>
              <a:gd name="connsiteY27" fmla="*/ 3854353 h 4730345"/>
              <a:gd name="connsiteX28" fmla="*/ 616599 w 2163689"/>
              <a:gd name="connsiteY28" fmla="*/ 4234363 h 4730345"/>
              <a:gd name="connsiteX29" fmla="*/ 449113 w 2163689"/>
              <a:gd name="connsiteY29" fmla="*/ 4124363 h 4730345"/>
              <a:gd name="connsiteX30" fmla="*/ 271836 w 2163689"/>
              <a:gd name="connsiteY30" fmla="*/ 2666694 h 4730345"/>
              <a:gd name="connsiteX31" fmla="*/ 296738 w 2163689"/>
              <a:gd name="connsiteY31" fmla="*/ 3858868 h 4730345"/>
              <a:gd name="connsiteX32" fmla="*/ 199413 w 2163689"/>
              <a:gd name="connsiteY32" fmla="*/ 2499770 h 4730345"/>
              <a:gd name="connsiteX33" fmla="*/ 141200 w 2163689"/>
              <a:gd name="connsiteY33" fmla="*/ 2792010 h 4730345"/>
              <a:gd name="connsiteX34" fmla="*/ 77048 w 2163689"/>
              <a:gd name="connsiteY34" fmla="*/ 2452269 h 4730345"/>
              <a:gd name="connsiteX35" fmla="*/ 21288 w 2163689"/>
              <a:gd name="connsiteY35" fmla="*/ 2659461 h 4730345"/>
              <a:gd name="connsiteX36" fmla="*/ 52521 w 2163689"/>
              <a:gd name="connsiteY36" fmla="*/ 1900862 h 4730345"/>
              <a:gd name="connsiteX37" fmla="*/ 117443 w 2163689"/>
              <a:gd name="connsiteY37" fmla="*/ 1989801 h 4730345"/>
              <a:gd name="connsiteX0" fmla="*/ 117443 w 2163689"/>
              <a:gd name="connsiteY0" fmla="*/ 1989801 h 4730345"/>
              <a:gd name="connsiteX1" fmla="*/ 100021 w 2163689"/>
              <a:gd name="connsiteY1" fmla="*/ 1782108 h 4730345"/>
              <a:gd name="connsiteX2" fmla="*/ 147523 w 2163689"/>
              <a:gd name="connsiteY2" fmla="*/ 915209 h 4730345"/>
              <a:gd name="connsiteX3" fmla="*/ 64395 w 2163689"/>
              <a:gd name="connsiteY3" fmla="*/ 897396 h 4730345"/>
              <a:gd name="connsiteX4" fmla="*/ 64856 w 2163689"/>
              <a:gd name="connsiteY4" fmla="*/ 656768 h 4730345"/>
              <a:gd name="connsiteX5" fmla="*/ 115977 w 2163689"/>
              <a:gd name="connsiteY5" fmla="*/ 270194 h 4730345"/>
              <a:gd name="connsiteX6" fmla="*/ 633180 w 2163689"/>
              <a:gd name="connsiteY6" fmla="*/ 543328 h 4730345"/>
              <a:gd name="connsiteX7" fmla="*/ 1055600 w 2163689"/>
              <a:gd name="connsiteY7" fmla="*/ 0 h 4730345"/>
              <a:gd name="connsiteX8" fmla="*/ 1478020 w 2163689"/>
              <a:gd name="connsiteY8" fmla="*/ 543328 h 4730345"/>
              <a:gd name="connsiteX9" fmla="*/ 2155539 w 2163689"/>
              <a:gd name="connsiteY9" fmla="*/ 543327 h 4730345"/>
              <a:gd name="connsiteX10" fmla="*/ 1869697 w 2163689"/>
              <a:gd name="connsiteY10" fmla="*/ 4086073 h 4730345"/>
              <a:gd name="connsiteX11" fmla="*/ 1818898 w 2163689"/>
              <a:gd name="connsiteY11" fmla="*/ 3972750 h 4730345"/>
              <a:gd name="connsiteX12" fmla="*/ 1818898 w 2163689"/>
              <a:gd name="connsiteY12" fmla="*/ 4312719 h 4730345"/>
              <a:gd name="connsiteX13" fmla="*/ 1752468 w 2163689"/>
              <a:gd name="connsiteY13" fmla="*/ 3863335 h 4730345"/>
              <a:gd name="connsiteX14" fmla="*/ 1607883 w 2163689"/>
              <a:gd name="connsiteY14" fmla="*/ 3269366 h 4730345"/>
              <a:gd name="connsiteX15" fmla="*/ 1768099 w 2163689"/>
              <a:gd name="connsiteY15" fmla="*/ 4668319 h 4730345"/>
              <a:gd name="connsiteX16" fmla="*/ 1420315 w 2163689"/>
              <a:gd name="connsiteY16" fmla="*/ 3519458 h 4730345"/>
              <a:gd name="connsiteX17" fmla="*/ 1412500 w 2163689"/>
              <a:gd name="connsiteY17" fmla="*/ 4265827 h 4730345"/>
              <a:gd name="connsiteX18" fmla="*/ 1342161 w 2163689"/>
              <a:gd name="connsiteY18" fmla="*/ 4015734 h 4730345"/>
              <a:gd name="connsiteX19" fmla="*/ 1342160 w 2163689"/>
              <a:gd name="connsiteY19" fmla="*/ 4429950 h 4730345"/>
              <a:gd name="connsiteX20" fmla="*/ 1181946 w 2163689"/>
              <a:gd name="connsiteY20" fmla="*/ 4132965 h 4730345"/>
              <a:gd name="connsiteX21" fmla="*/ 1045176 w 2163689"/>
              <a:gd name="connsiteY21" fmla="*/ 3824258 h 4730345"/>
              <a:gd name="connsiteX22" fmla="*/ 982653 w 2163689"/>
              <a:gd name="connsiteY22" fmla="*/ 3871150 h 4730345"/>
              <a:gd name="connsiteX23" fmla="*/ 978746 w 2163689"/>
              <a:gd name="connsiteY23" fmla="*/ 3968841 h 4730345"/>
              <a:gd name="connsiteX24" fmla="*/ 897548 w 2163689"/>
              <a:gd name="connsiteY24" fmla="*/ 3954987 h 4730345"/>
              <a:gd name="connsiteX25" fmla="*/ 836293 w 2163689"/>
              <a:gd name="connsiteY25" fmla="*/ 3800913 h 4730345"/>
              <a:gd name="connsiteX26" fmla="*/ 770978 w 2163689"/>
              <a:gd name="connsiteY26" fmla="*/ 4186861 h 4730345"/>
              <a:gd name="connsiteX27" fmla="*/ 687851 w 2163689"/>
              <a:gd name="connsiteY27" fmla="*/ 3854353 h 4730345"/>
              <a:gd name="connsiteX28" fmla="*/ 616599 w 2163689"/>
              <a:gd name="connsiteY28" fmla="*/ 4234363 h 4730345"/>
              <a:gd name="connsiteX29" fmla="*/ 449113 w 2163689"/>
              <a:gd name="connsiteY29" fmla="*/ 4124363 h 4730345"/>
              <a:gd name="connsiteX30" fmla="*/ 271836 w 2163689"/>
              <a:gd name="connsiteY30" fmla="*/ 2666694 h 4730345"/>
              <a:gd name="connsiteX31" fmla="*/ 296738 w 2163689"/>
              <a:gd name="connsiteY31" fmla="*/ 3858868 h 4730345"/>
              <a:gd name="connsiteX32" fmla="*/ 199413 w 2163689"/>
              <a:gd name="connsiteY32" fmla="*/ 2499770 h 4730345"/>
              <a:gd name="connsiteX33" fmla="*/ 141200 w 2163689"/>
              <a:gd name="connsiteY33" fmla="*/ 2792010 h 4730345"/>
              <a:gd name="connsiteX34" fmla="*/ 77048 w 2163689"/>
              <a:gd name="connsiteY34" fmla="*/ 2452269 h 4730345"/>
              <a:gd name="connsiteX35" fmla="*/ 21288 w 2163689"/>
              <a:gd name="connsiteY35" fmla="*/ 2659461 h 4730345"/>
              <a:gd name="connsiteX36" fmla="*/ 52521 w 2163689"/>
              <a:gd name="connsiteY36" fmla="*/ 1900862 h 4730345"/>
              <a:gd name="connsiteX37" fmla="*/ 117443 w 2163689"/>
              <a:gd name="connsiteY37" fmla="*/ 1989801 h 4730345"/>
              <a:gd name="connsiteX0" fmla="*/ 117443 w 2162434"/>
              <a:gd name="connsiteY0" fmla="*/ 1989801 h 4730345"/>
              <a:gd name="connsiteX1" fmla="*/ 100021 w 2162434"/>
              <a:gd name="connsiteY1" fmla="*/ 1782108 h 4730345"/>
              <a:gd name="connsiteX2" fmla="*/ 147523 w 2162434"/>
              <a:gd name="connsiteY2" fmla="*/ 915209 h 4730345"/>
              <a:gd name="connsiteX3" fmla="*/ 64395 w 2162434"/>
              <a:gd name="connsiteY3" fmla="*/ 897396 h 4730345"/>
              <a:gd name="connsiteX4" fmla="*/ 64856 w 2162434"/>
              <a:gd name="connsiteY4" fmla="*/ 656768 h 4730345"/>
              <a:gd name="connsiteX5" fmla="*/ 115977 w 2162434"/>
              <a:gd name="connsiteY5" fmla="*/ 270194 h 4730345"/>
              <a:gd name="connsiteX6" fmla="*/ 633180 w 2162434"/>
              <a:gd name="connsiteY6" fmla="*/ 543328 h 4730345"/>
              <a:gd name="connsiteX7" fmla="*/ 1055600 w 2162434"/>
              <a:gd name="connsiteY7" fmla="*/ 0 h 4730345"/>
              <a:gd name="connsiteX8" fmla="*/ 1478020 w 2162434"/>
              <a:gd name="connsiteY8" fmla="*/ 543328 h 4730345"/>
              <a:gd name="connsiteX9" fmla="*/ 2155539 w 2162434"/>
              <a:gd name="connsiteY9" fmla="*/ 543327 h 4730345"/>
              <a:gd name="connsiteX10" fmla="*/ 1869697 w 2162434"/>
              <a:gd name="connsiteY10" fmla="*/ 4086073 h 4730345"/>
              <a:gd name="connsiteX11" fmla="*/ 1818898 w 2162434"/>
              <a:gd name="connsiteY11" fmla="*/ 3972750 h 4730345"/>
              <a:gd name="connsiteX12" fmla="*/ 1818898 w 2162434"/>
              <a:gd name="connsiteY12" fmla="*/ 4312719 h 4730345"/>
              <a:gd name="connsiteX13" fmla="*/ 1752468 w 2162434"/>
              <a:gd name="connsiteY13" fmla="*/ 3863335 h 4730345"/>
              <a:gd name="connsiteX14" fmla="*/ 1607883 w 2162434"/>
              <a:gd name="connsiteY14" fmla="*/ 3269366 h 4730345"/>
              <a:gd name="connsiteX15" fmla="*/ 1768099 w 2162434"/>
              <a:gd name="connsiteY15" fmla="*/ 4668319 h 4730345"/>
              <a:gd name="connsiteX16" fmla="*/ 1420315 w 2162434"/>
              <a:gd name="connsiteY16" fmla="*/ 3519458 h 4730345"/>
              <a:gd name="connsiteX17" fmla="*/ 1412500 w 2162434"/>
              <a:gd name="connsiteY17" fmla="*/ 4265827 h 4730345"/>
              <a:gd name="connsiteX18" fmla="*/ 1342161 w 2162434"/>
              <a:gd name="connsiteY18" fmla="*/ 4015734 h 4730345"/>
              <a:gd name="connsiteX19" fmla="*/ 1342160 w 2162434"/>
              <a:gd name="connsiteY19" fmla="*/ 4429950 h 4730345"/>
              <a:gd name="connsiteX20" fmla="*/ 1181946 w 2162434"/>
              <a:gd name="connsiteY20" fmla="*/ 4132965 h 4730345"/>
              <a:gd name="connsiteX21" fmla="*/ 1045176 w 2162434"/>
              <a:gd name="connsiteY21" fmla="*/ 3824258 h 4730345"/>
              <a:gd name="connsiteX22" fmla="*/ 982653 w 2162434"/>
              <a:gd name="connsiteY22" fmla="*/ 3871150 h 4730345"/>
              <a:gd name="connsiteX23" fmla="*/ 978746 w 2162434"/>
              <a:gd name="connsiteY23" fmla="*/ 3968841 h 4730345"/>
              <a:gd name="connsiteX24" fmla="*/ 897548 w 2162434"/>
              <a:gd name="connsiteY24" fmla="*/ 3954987 h 4730345"/>
              <a:gd name="connsiteX25" fmla="*/ 836293 w 2162434"/>
              <a:gd name="connsiteY25" fmla="*/ 3800913 h 4730345"/>
              <a:gd name="connsiteX26" fmla="*/ 770978 w 2162434"/>
              <a:gd name="connsiteY26" fmla="*/ 4186861 h 4730345"/>
              <a:gd name="connsiteX27" fmla="*/ 687851 w 2162434"/>
              <a:gd name="connsiteY27" fmla="*/ 3854353 h 4730345"/>
              <a:gd name="connsiteX28" fmla="*/ 616599 w 2162434"/>
              <a:gd name="connsiteY28" fmla="*/ 4234363 h 4730345"/>
              <a:gd name="connsiteX29" fmla="*/ 449113 w 2162434"/>
              <a:gd name="connsiteY29" fmla="*/ 4124363 h 4730345"/>
              <a:gd name="connsiteX30" fmla="*/ 271836 w 2162434"/>
              <a:gd name="connsiteY30" fmla="*/ 2666694 h 4730345"/>
              <a:gd name="connsiteX31" fmla="*/ 296738 w 2162434"/>
              <a:gd name="connsiteY31" fmla="*/ 3858868 h 4730345"/>
              <a:gd name="connsiteX32" fmla="*/ 199413 w 2162434"/>
              <a:gd name="connsiteY32" fmla="*/ 2499770 h 4730345"/>
              <a:gd name="connsiteX33" fmla="*/ 141200 w 2162434"/>
              <a:gd name="connsiteY33" fmla="*/ 2792010 h 4730345"/>
              <a:gd name="connsiteX34" fmla="*/ 77048 w 2162434"/>
              <a:gd name="connsiteY34" fmla="*/ 2452269 h 4730345"/>
              <a:gd name="connsiteX35" fmla="*/ 21288 w 2162434"/>
              <a:gd name="connsiteY35" fmla="*/ 2659461 h 4730345"/>
              <a:gd name="connsiteX36" fmla="*/ 52521 w 2162434"/>
              <a:gd name="connsiteY36" fmla="*/ 1900862 h 4730345"/>
              <a:gd name="connsiteX37" fmla="*/ 117443 w 2162434"/>
              <a:gd name="connsiteY37" fmla="*/ 1989801 h 4730345"/>
              <a:gd name="connsiteX0" fmla="*/ 117443 w 2165427"/>
              <a:gd name="connsiteY0" fmla="*/ 1989801 h 4730345"/>
              <a:gd name="connsiteX1" fmla="*/ 100021 w 2165427"/>
              <a:gd name="connsiteY1" fmla="*/ 1782108 h 4730345"/>
              <a:gd name="connsiteX2" fmla="*/ 147523 w 2165427"/>
              <a:gd name="connsiteY2" fmla="*/ 915209 h 4730345"/>
              <a:gd name="connsiteX3" fmla="*/ 64395 w 2165427"/>
              <a:gd name="connsiteY3" fmla="*/ 897396 h 4730345"/>
              <a:gd name="connsiteX4" fmla="*/ 64856 w 2165427"/>
              <a:gd name="connsiteY4" fmla="*/ 656768 h 4730345"/>
              <a:gd name="connsiteX5" fmla="*/ 115977 w 2165427"/>
              <a:gd name="connsiteY5" fmla="*/ 270194 h 4730345"/>
              <a:gd name="connsiteX6" fmla="*/ 633180 w 2165427"/>
              <a:gd name="connsiteY6" fmla="*/ 543328 h 4730345"/>
              <a:gd name="connsiteX7" fmla="*/ 1055600 w 2165427"/>
              <a:gd name="connsiteY7" fmla="*/ 0 h 4730345"/>
              <a:gd name="connsiteX8" fmla="*/ 1478020 w 2165427"/>
              <a:gd name="connsiteY8" fmla="*/ 543328 h 4730345"/>
              <a:gd name="connsiteX9" fmla="*/ 2155539 w 2165427"/>
              <a:gd name="connsiteY9" fmla="*/ 543327 h 4730345"/>
              <a:gd name="connsiteX10" fmla="*/ 1873604 w 2165427"/>
              <a:gd name="connsiteY10" fmla="*/ 3660134 h 4730345"/>
              <a:gd name="connsiteX11" fmla="*/ 1869697 w 2165427"/>
              <a:gd name="connsiteY11" fmla="*/ 4086073 h 4730345"/>
              <a:gd name="connsiteX12" fmla="*/ 1818898 w 2165427"/>
              <a:gd name="connsiteY12" fmla="*/ 3972750 h 4730345"/>
              <a:gd name="connsiteX13" fmla="*/ 1818898 w 2165427"/>
              <a:gd name="connsiteY13" fmla="*/ 4312719 h 4730345"/>
              <a:gd name="connsiteX14" fmla="*/ 1752468 w 2165427"/>
              <a:gd name="connsiteY14" fmla="*/ 3863335 h 4730345"/>
              <a:gd name="connsiteX15" fmla="*/ 1607883 w 2165427"/>
              <a:gd name="connsiteY15" fmla="*/ 3269366 h 4730345"/>
              <a:gd name="connsiteX16" fmla="*/ 1768099 w 2165427"/>
              <a:gd name="connsiteY16" fmla="*/ 4668319 h 4730345"/>
              <a:gd name="connsiteX17" fmla="*/ 1420315 w 2165427"/>
              <a:gd name="connsiteY17" fmla="*/ 3519458 h 4730345"/>
              <a:gd name="connsiteX18" fmla="*/ 1412500 w 2165427"/>
              <a:gd name="connsiteY18" fmla="*/ 4265827 h 4730345"/>
              <a:gd name="connsiteX19" fmla="*/ 1342161 w 2165427"/>
              <a:gd name="connsiteY19" fmla="*/ 4015734 h 4730345"/>
              <a:gd name="connsiteX20" fmla="*/ 1342160 w 2165427"/>
              <a:gd name="connsiteY20" fmla="*/ 4429950 h 4730345"/>
              <a:gd name="connsiteX21" fmla="*/ 1181946 w 2165427"/>
              <a:gd name="connsiteY21" fmla="*/ 4132965 h 4730345"/>
              <a:gd name="connsiteX22" fmla="*/ 1045176 w 2165427"/>
              <a:gd name="connsiteY22" fmla="*/ 3824258 h 4730345"/>
              <a:gd name="connsiteX23" fmla="*/ 982653 w 2165427"/>
              <a:gd name="connsiteY23" fmla="*/ 3871150 h 4730345"/>
              <a:gd name="connsiteX24" fmla="*/ 978746 w 2165427"/>
              <a:gd name="connsiteY24" fmla="*/ 3968841 h 4730345"/>
              <a:gd name="connsiteX25" fmla="*/ 897548 w 2165427"/>
              <a:gd name="connsiteY25" fmla="*/ 3954987 h 4730345"/>
              <a:gd name="connsiteX26" fmla="*/ 836293 w 2165427"/>
              <a:gd name="connsiteY26" fmla="*/ 3800913 h 4730345"/>
              <a:gd name="connsiteX27" fmla="*/ 770978 w 2165427"/>
              <a:gd name="connsiteY27" fmla="*/ 4186861 h 4730345"/>
              <a:gd name="connsiteX28" fmla="*/ 687851 w 2165427"/>
              <a:gd name="connsiteY28" fmla="*/ 3854353 h 4730345"/>
              <a:gd name="connsiteX29" fmla="*/ 616599 w 2165427"/>
              <a:gd name="connsiteY29" fmla="*/ 4234363 h 4730345"/>
              <a:gd name="connsiteX30" fmla="*/ 449113 w 2165427"/>
              <a:gd name="connsiteY30" fmla="*/ 4124363 h 4730345"/>
              <a:gd name="connsiteX31" fmla="*/ 271836 w 2165427"/>
              <a:gd name="connsiteY31" fmla="*/ 2666694 h 4730345"/>
              <a:gd name="connsiteX32" fmla="*/ 296738 w 2165427"/>
              <a:gd name="connsiteY32" fmla="*/ 3858868 h 4730345"/>
              <a:gd name="connsiteX33" fmla="*/ 199413 w 2165427"/>
              <a:gd name="connsiteY33" fmla="*/ 2499770 h 4730345"/>
              <a:gd name="connsiteX34" fmla="*/ 141200 w 2165427"/>
              <a:gd name="connsiteY34" fmla="*/ 2792010 h 4730345"/>
              <a:gd name="connsiteX35" fmla="*/ 77048 w 2165427"/>
              <a:gd name="connsiteY35" fmla="*/ 2452269 h 4730345"/>
              <a:gd name="connsiteX36" fmla="*/ 21288 w 2165427"/>
              <a:gd name="connsiteY36" fmla="*/ 2659461 h 4730345"/>
              <a:gd name="connsiteX37" fmla="*/ 52521 w 2165427"/>
              <a:gd name="connsiteY37" fmla="*/ 1900862 h 4730345"/>
              <a:gd name="connsiteX38" fmla="*/ 117443 w 2165427"/>
              <a:gd name="connsiteY38" fmla="*/ 1989801 h 4730345"/>
              <a:gd name="connsiteX0" fmla="*/ 117443 w 2165427"/>
              <a:gd name="connsiteY0" fmla="*/ 1989801 h 4730345"/>
              <a:gd name="connsiteX1" fmla="*/ 100021 w 2165427"/>
              <a:gd name="connsiteY1" fmla="*/ 1782108 h 4730345"/>
              <a:gd name="connsiteX2" fmla="*/ 147523 w 2165427"/>
              <a:gd name="connsiteY2" fmla="*/ 915209 h 4730345"/>
              <a:gd name="connsiteX3" fmla="*/ 64395 w 2165427"/>
              <a:gd name="connsiteY3" fmla="*/ 897396 h 4730345"/>
              <a:gd name="connsiteX4" fmla="*/ 64856 w 2165427"/>
              <a:gd name="connsiteY4" fmla="*/ 656768 h 4730345"/>
              <a:gd name="connsiteX5" fmla="*/ 115977 w 2165427"/>
              <a:gd name="connsiteY5" fmla="*/ 270194 h 4730345"/>
              <a:gd name="connsiteX6" fmla="*/ 633180 w 2165427"/>
              <a:gd name="connsiteY6" fmla="*/ 543328 h 4730345"/>
              <a:gd name="connsiteX7" fmla="*/ 1055600 w 2165427"/>
              <a:gd name="connsiteY7" fmla="*/ 0 h 4730345"/>
              <a:gd name="connsiteX8" fmla="*/ 1478020 w 2165427"/>
              <a:gd name="connsiteY8" fmla="*/ 543328 h 4730345"/>
              <a:gd name="connsiteX9" fmla="*/ 2155539 w 2165427"/>
              <a:gd name="connsiteY9" fmla="*/ 543327 h 4730345"/>
              <a:gd name="connsiteX10" fmla="*/ 1873604 w 2165427"/>
              <a:gd name="connsiteY10" fmla="*/ 3660134 h 4730345"/>
              <a:gd name="connsiteX11" fmla="*/ 1869697 w 2165427"/>
              <a:gd name="connsiteY11" fmla="*/ 4086073 h 4730345"/>
              <a:gd name="connsiteX12" fmla="*/ 1818898 w 2165427"/>
              <a:gd name="connsiteY12" fmla="*/ 3972750 h 4730345"/>
              <a:gd name="connsiteX13" fmla="*/ 1818898 w 2165427"/>
              <a:gd name="connsiteY13" fmla="*/ 4312719 h 4730345"/>
              <a:gd name="connsiteX14" fmla="*/ 1752468 w 2165427"/>
              <a:gd name="connsiteY14" fmla="*/ 3863335 h 4730345"/>
              <a:gd name="connsiteX15" fmla="*/ 1607883 w 2165427"/>
              <a:gd name="connsiteY15" fmla="*/ 3269366 h 4730345"/>
              <a:gd name="connsiteX16" fmla="*/ 1768099 w 2165427"/>
              <a:gd name="connsiteY16" fmla="*/ 4668319 h 4730345"/>
              <a:gd name="connsiteX17" fmla="*/ 1420315 w 2165427"/>
              <a:gd name="connsiteY17" fmla="*/ 3519458 h 4730345"/>
              <a:gd name="connsiteX18" fmla="*/ 1412500 w 2165427"/>
              <a:gd name="connsiteY18" fmla="*/ 4265827 h 4730345"/>
              <a:gd name="connsiteX19" fmla="*/ 1342161 w 2165427"/>
              <a:gd name="connsiteY19" fmla="*/ 4015734 h 4730345"/>
              <a:gd name="connsiteX20" fmla="*/ 1342160 w 2165427"/>
              <a:gd name="connsiteY20" fmla="*/ 4429950 h 4730345"/>
              <a:gd name="connsiteX21" fmla="*/ 1181946 w 2165427"/>
              <a:gd name="connsiteY21" fmla="*/ 4132965 h 4730345"/>
              <a:gd name="connsiteX22" fmla="*/ 1045176 w 2165427"/>
              <a:gd name="connsiteY22" fmla="*/ 3824258 h 4730345"/>
              <a:gd name="connsiteX23" fmla="*/ 982653 w 2165427"/>
              <a:gd name="connsiteY23" fmla="*/ 3871150 h 4730345"/>
              <a:gd name="connsiteX24" fmla="*/ 978746 w 2165427"/>
              <a:gd name="connsiteY24" fmla="*/ 3968841 h 4730345"/>
              <a:gd name="connsiteX25" fmla="*/ 897548 w 2165427"/>
              <a:gd name="connsiteY25" fmla="*/ 3954987 h 4730345"/>
              <a:gd name="connsiteX26" fmla="*/ 836293 w 2165427"/>
              <a:gd name="connsiteY26" fmla="*/ 3800913 h 4730345"/>
              <a:gd name="connsiteX27" fmla="*/ 770978 w 2165427"/>
              <a:gd name="connsiteY27" fmla="*/ 4186861 h 4730345"/>
              <a:gd name="connsiteX28" fmla="*/ 687851 w 2165427"/>
              <a:gd name="connsiteY28" fmla="*/ 3854353 h 4730345"/>
              <a:gd name="connsiteX29" fmla="*/ 616599 w 2165427"/>
              <a:gd name="connsiteY29" fmla="*/ 4234363 h 4730345"/>
              <a:gd name="connsiteX30" fmla="*/ 449113 w 2165427"/>
              <a:gd name="connsiteY30" fmla="*/ 4124363 h 4730345"/>
              <a:gd name="connsiteX31" fmla="*/ 271836 w 2165427"/>
              <a:gd name="connsiteY31" fmla="*/ 2666694 h 4730345"/>
              <a:gd name="connsiteX32" fmla="*/ 296738 w 2165427"/>
              <a:gd name="connsiteY32" fmla="*/ 3858868 h 4730345"/>
              <a:gd name="connsiteX33" fmla="*/ 199413 w 2165427"/>
              <a:gd name="connsiteY33" fmla="*/ 2499770 h 4730345"/>
              <a:gd name="connsiteX34" fmla="*/ 141200 w 2165427"/>
              <a:gd name="connsiteY34" fmla="*/ 2792010 h 4730345"/>
              <a:gd name="connsiteX35" fmla="*/ 77048 w 2165427"/>
              <a:gd name="connsiteY35" fmla="*/ 2452269 h 4730345"/>
              <a:gd name="connsiteX36" fmla="*/ 21288 w 2165427"/>
              <a:gd name="connsiteY36" fmla="*/ 2659461 h 4730345"/>
              <a:gd name="connsiteX37" fmla="*/ 52521 w 2165427"/>
              <a:gd name="connsiteY37" fmla="*/ 1900862 h 4730345"/>
              <a:gd name="connsiteX38" fmla="*/ 117443 w 2165427"/>
              <a:gd name="connsiteY38" fmla="*/ 1989801 h 4730345"/>
              <a:gd name="connsiteX0" fmla="*/ 117443 w 2172015"/>
              <a:gd name="connsiteY0" fmla="*/ 1989801 h 4730345"/>
              <a:gd name="connsiteX1" fmla="*/ 100021 w 2172015"/>
              <a:gd name="connsiteY1" fmla="*/ 1782108 h 4730345"/>
              <a:gd name="connsiteX2" fmla="*/ 147523 w 2172015"/>
              <a:gd name="connsiteY2" fmla="*/ 915209 h 4730345"/>
              <a:gd name="connsiteX3" fmla="*/ 64395 w 2172015"/>
              <a:gd name="connsiteY3" fmla="*/ 897396 h 4730345"/>
              <a:gd name="connsiteX4" fmla="*/ 64856 w 2172015"/>
              <a:gd name="connsiteY4" fmla="*/ 656768 h 4730345"/>
              <a:gd name="connsiteX5" fmla="*/ 115977 w 2172015"/>
              <a:gd name="connsiteY5" fmla="*/ 270194 h 4730345"/>
              <a:gd name="connsiteX6" fmla="*/ 633180 w 2172015"/>
              <a:gd name="connsiteY6" fmla="*/ 543328 h 4730345"/>
              <a:gd name="connsiteX7" fmla="*/ 1055600 w 2172015"/>
              <a:gd name="connsiteY7" fmla="*/ 0 h 4730345"/>
              <a:gd name="connsiteX8" fmla="*/ 1478020 w 2172015"/>
              <a:gd name="connsiteY8" fmla="*/ 543328 h 4730345"/>
              <a:gd name="connsiteX9" fmla="*/ 2155539 w 2172015"/>
              <a:gd name="connsiteY9" fmla="*/ 543327 h 4730345"/>
              <a:gd name="connsiteX10" fmla="*/ 1959573 w 2172015"/>
              <a:gd name="connsiteY10" fmla="*/ 3597611 h 4730345"/>
              <a:gd name="connsiteX11" fmla="*/ 1873604 w 2172015"/>
              <a:gd name="connsiteY11" fmla="*/ 3660134 h 4730345"/>
              <a:gd name="connsiteX12" fmla="*/ 1869697 w 2172015"/>
              <a:gd name="connsiteY12" fmla="*/ 4086073 h 4730345"/>
              <a:gd name="connsiteX13" fmla="*/ 1818898 w 2172015"/>
              <a:gd name="connsiteY13" fmla="*/ 3972750 h 4730345"/>
              <a:gd name="connsiteX14" fmla="*/ 1818898 w 2172015"/>
              <a:gd name="connsiteY14" fmla="*/ 4312719 h 4730345"/>
              <a:gd name="connsiteX15" fmla="*/ 1752468 w 2172015"/>
              <a:gd name="connsiteY15" fmla="*/ 3863335 h 4730345"/>
              <a:gd name="connsiteX16" fmla="*/ 1607883 w 2172015"/>
              <a:gd name="connsiteY16" fmla="*/ 3269366 h 4730345"/>
              <a:gd name="connsiteX17" fmla="*/ 1768099 w 2172015"/>
              <a:gd name="connsiteY17" fmla="*/ 4668319 h 4730345"/>
              <a:gd name="connsiteX18" fmla="*/ 1420315 w 2172015"/>
              <a:gd name="connsiteY18" fmla="*/ 3519458 h 4730345"/>
              <a:gd name="connsiteX19" fmla="*/ 1412500 w 2172015"/>
              <a:gd name="connsiteY19" fmla="*/ 4265827 h 4730345"/>
              <a:gd name="connsiteX20" fmla="*/ 1342161 w 2172015"/>
              <a:gd name="connsiteY20" fmla="*/ 4015734 h 4730345"/>
              <a:gd name="connsiteX21" fmla="*/ 1342160 w 2172015"/>
              <a:gd name="connsiteY21" fmla="*/ 4429950 h 4730345"/>
              <a:gd name="connsiteX22" fmla="*/ 1181946 w 2172015"/>
              <a:gd name="connsiteY22" fmla="*/ 4132965 h 4730345"/>
              <a:gd name="connsiteX23" fmla="*/ 1045176 w 2172015"/>
              <a:gd name="connsiteY23" fmla="*/ 3824258 h 4730345"/>
              <a:gd name="connsiteX24" fmla="*/ 982653 w 2172015"/>
              <a:gd name="connsiteY24" fmla="*/ 3871150 h 4730345"/>
              <a:gd name="connsiteX25" fmla="*/ 978746 w 2172015"/>
              <a:gd name="connsiteY25" fmla="*/ 3968841 h 4730345"/>
              <a:gd name="connsiteX26" fmla="*/ 897548 w 2172015"/>
              <a:gd name="connsiteY26" fmla="*/ 3954987 h 4730345"/>
              <a:gd name="connsiteX27" fmla="*/ 836293 w 2172015"/>
              <a:gd name="connsiteY27" fmla="*/ 3800913 h 4730345"/>
              <a:gd name="connsiteX28" fmla="*/ 770978 w 2172015"/>
              <a:gd name="connsiteY28" fmla="*/ 4186861 h 4730345"/>
              <a:gd name="connsiteX29" fmla="*/ 687851 w 2172015"/>
              <a:gd name="connsiteY29" fmla="*/ 3854353 h 4730345"/>
              <a:gd name="connsiteX30" fmla="*/ 616599 w 2172015"/>
              <a:gd name="connsiteY30" fmla="*/ 4234363 h 4730345"/>
              <a:gd name="connsiteX31" fmla="*/ 449113 w 2172015"/>
              <a:gd name="connsiteY31" fmla="*/ 4124363 h 4730345"/>
              <a:gd name="connsiteX32" fmla="*/ 271836 w 2172015"/>
              <a:gd name="connsiteY32" fmla="*/ 2666694 h 4730345"/>
              <a:gd name="connsiteX33" fmla="*/ 296738 w 2172015"/>
              <a:gd name="connsiteY33" fmla="*/ 3858868 h 4730345"/>
              <a:gd name="connsiteX34" fmla="*/ 199413 w 2172015"/>
              <a:gd name="connsiteY34" fmla="*/ 2499770 h 4730345"/>
              <a:gd name="connsiteX35" fmla="*/ 141200 w 2172015"/>
              <a:gd name="connsiteY35" fmla="*/ 2792010 h 4730345"/>
              <a:gd name="connsiteX36" fmla="*/ 77048 w 2172015"/>
              <a:gd name="connsiteY36" fmla="*/ 2452269 h 4730345"/>
              <a:gd name="connsiteX37" fmla="*/ 21288 w 2172015"/>
              <a:gd name="connsiteY37" fmla="*/ 2659461 h 4730345"/>
              <a:gd name="connsiteX38" fmla="*/ 52521 w 2172015"/>
              <a:gd name="connsiteY38" fmla="*/ 1900862 h 4730345"/>
              <a:gd name="connsiteX39" fmla="*/ 117443 w 2172015"/>
              <a:gd name="connsiteY39" fmla="*/ 1989801 h 4730345"/>
              <a:gd name="connsiteX0" fmla="*/ 117443 w 2179939"/>
              <a:gd name="connsiteY0" fmla="*/ 1989801 h 4730345"/>
              <a:gd name="connsiteX1" fmla="*/ 100021 w 2179939"/>
              <a:gd name="connsiteY1" fmla="*/ 1782108 h 4730345"/>
              <a:gd name="connsiteX2" fmla="*/ 147523 w 2179939"/>
              <a:gd name="connsiteY2" fmla="*/ 915209 h 4730345"/>
              <a:gd name="connsiteX3" fmla="*/ 64395 w 2179939"/>
              <a:gd name="connsiteY3" fmla="*/ 897396 h 4730345"/>
              <a:gd name="connsiteX4" fmla="*/ 64856 w 2179939"/>
              <a:gd name="connsiteY4" fmla="*/ 656768 h 4730345"/>
              <a:gd name="connsiteX5" fmla="*/ 115977 w 2179939"/>
              <a:gd name="connsiteY5" fmla="*/ 270194 h 4730345"/>
              <a:gd name="connsiteX6" fmla="*/ 633180 w 2179939"/>
              <a:gd name="connsiteY6" fmla="*/ 543328 h 4730345"/>
              <a:gd name="connsiteX7" fmla="*/ 1055600 w 2179939"/>
              <a:gd name="connsiteY7" fmla="*/ 0 h 4730345"/>
              <a:gd name="connsiteX8" fmla="*/ 1478020 w 2179939"/>
              <a:gd name="connsiteY8" fmla="*/ 543328 h 4730345"/>
              <a:gd name="connsiteX9" fmla="*/ 2155539 w 2179939"/>
              <a:gd name="connsiteY9" fmla="*/ 543327 h 4730345"/>
              <a:gd name="connsiteX10" fmla="*/ 2022097 w 2179939"/>
              <a:gd name="connsiteY10" fmla="*/ 3894596 h 4730345"/>
              <a:gd name="connsiteX11" fmla="*/ 1959573 w 2179939"/>
              <a:gd name="connsiteY11" fmla="*/ 3597611 h 4730345"/>
              <a:gd name="connsiteX12" fmla="*/ 1873604 w 2179939"/>
              <a:gd name="connsiteY12" fmla="*/ 3660134 h 4730345"/>
              <a:gd name="connsiteX13" fmla="*/ 1869697 w 2179939"/>
              <a:gd name="connsiteY13" fmla="*/ 4086073 h 4730345"/>
              <a:gd name="connsiteX14" fmla="*/ 1818898 w 2179939"/>
              <a:gd name="connsiteY14" fmla="*/ 3972750 h 4730345"/>
              <a:gd name="connsiteX15" fmla="*/ 1818898 w 2179939"/>
              <a:gd name="connsiteY15" fmla="*/ 4312719 h 4730345"/>
              <a:gd name="connsiteX16" fmla="*/ 1752468 w 2179939"/>
              <a:gd name="connsiteY16" fmla="*/ 3863335 h 4730345"/>
              <a:gd name="connsiteX17" fmla="*/ 1607883 w 2179939"/>
              <a:gd name="connsiteY17" fmla="*/ 3269366 h 4730345"/>
              <a:gd name="connsiteX18" fmla="*/ 1768099 w 2179939"/>
              <a:gd name="connsiteY18" fmla="*/ 4668319 h 4730345"/>
              <a:gd name="connsiteX19" fmla="*/ 1420315 w 2179939"/>
              <a:gd name="connsiteY19" fmla="*/ 3519458 h 4730345"/>
              <a:gd name="connsiteX20" fmla="*/ 1412500 w 2179939"/>
              <a:gd name="connsiteY20" fmla="*/ 4265827 h 4730345"/>
              <a:gd name="connsiteX21" fmla="*/ 1342161 w 2179939"/>
              <a:gd name="connsiteY21" fmla="*/ 4015734 h 4730345"/>
              <a:gd name="connsiteX22" fmla="*/ 1342160 w 2179939"/>
              <a:gd name="connsiteY22" fmla="*/ 4429950 h 4730345"/>
              <a:gd name="connsiteX23" fmla="*/ 1181946 w 2179939"/>
              <a:gd name="connsiteY23" fmla="*/ 4132965 h 4730345"/>
              <a:gd name="connsiteX24" fmla="*/ 1045176 w 2179939"/>
              <a:gd name="connsiteY24" fmla="*/ 3824258 h 4730345"/>
              <a:gd name="connsiteX25" fmla="*/ 982653 w 2179939"/>
              <a:gd name="connsiteY25" fmla="*/ 3871150 h 4730345"/>
              <a:gd name="connsiteX26" fmla="*/ 978746 w 2179939"/>
              <a:gd name="connsiteY26" fmla="*/ 3968841 h 4730345"/>
              <a:gd name="connsiteX27" fmla="*/ 897548 w 2179939"/>
              <a:gd name="connsiteY27" fmla="*/ 3954987 h 4730345"/>
              <a:gd name="connsiteX28" fmla="*/ 836293 w 2179939"/>
              <a:gd name="connsiteY28" fmla="*/ 3800913 h 4730345"/>
              <a:gd name="connsiteX29" fmla="*/ 770978 w 2179939"/>
              <a:gd name="connsiteY29" fmla="*/ 4186861 h 4730345"/>
              <a:gd name="connsiteX30" fmla="*/ 687851 w 2179939"/>
              <a:gd name="connsiteY30" fmla="*/ 3854353 h 4730345"/>
              <a:gd name="connsiteX31" fmla="*/ 616599 w 2179939"/>
              <a:gd name="connsiteY31" fmla="*/ 4234363 h 4730345"/>
              <a:gd name="connsiteX32" fmla="*/ 449113 w 2179939"/>
              <a:gd name="connsiteY32" fmla="*/ 4124363 h 4730345"/>
              <a:gd name="connsiteX33" fmla="*/ 271836 w 2179939"/>
              <a:gd name="connsiteY33" fmla="*/ 2666694 h 4730345"/>
              <a:gd name="connsiteX34" fmla="*/ 296738 w 2179939"/>
              <a:gd name="connsiteY34" fmla="*/ 3858868 h 4730345"/>
              <a:gd name="connsiteX35" fmla="*/ 199413 w 2179939"/>
              <a:gd name="connsiteY35" fmla="*/ 2499770 h 4730345"/>
              <a:gd name="connsiteX36" fmla="*/ 141200 w 2179939"/>
              <a:gd name="connsiteY36" fmla="*/ 2792010 h 4730345"/>
              <a:gd name="connsiteX37" fmla="*/ 77048 w 2179939"/>
              <a:gd name="connsiteY37" fmla="*/ 2452269 h 4730345"/>
              <a:gd name="connsiteX38" fmla="*/ 21288 w 2179939"/>
              <a:gd name="connsiteY38" fmla="*/ 2659461 h 4730345"/>
              <a:gd name="connsiteX39" fmla="*/ 52521 w 2179939"/>
              <a:gd name="connsiteY39" fmla="*/ 1900862 h 4730345"/>
              <a:gd name="connsiteX40" fmla="*/ 117443 w 2179939"/>
              <a:gd name="connsiteY40" fmla="*/ 1989801 h 4730345"/>
              <a:gd name="connsiteX0" fmla="*/ 117443 w 2181221"/>
              <a:gd name="connsiteY0" fmla="*/ 1989801 h 4730345"/>
              <a:gd name="connsiteX1" fmla="*/ 100021 w 2181221"/>
              <a:gd name="connsiteY1" fmla="*/ 1782108 h 4730345"/>
              <a:gd name="connsiteX2" fmla="*/ 147523 w 2181221"/>
              <a:gd name="connsiteY2" fmla="*/ 915209 h 4730345"/>
              <a:gd name="connsiteX3" fmla="*/ 64395 w 2181221"/>
              <a:gd name="connsiteY3" fmla="*/ 897396 h 4730345"/>
              <a:gd name="connsiteX4" fmla="*/ 64856 w 2181221"/>
              <a:gd name="connsiteY4" fmla="*/ 656768 h 4730345"/>
              <a:gd name="connsiteX5" fmla="*/ 115977 w 2181221"/>
              <a:gd name="connsiteY5" fmla="*/ 270194 h 4730345"/>
              <a:gd name="connsiteX6" fmla="*/ 633180 w 2181221"/>
              <a:gd name="connsiteY6" fmla="*/ 543328 h 4730345"/>
              <a:gd name="connsiteX7" fmla="*/ 1055600 w 2181221"/>
              <a:gd name="connsiteY7" fmla="*/ 0 h 4730345"/>
              <a:gd name="connsiteX8" fmla="*/ 1478020 w 2181221"/>
              <a:gd name="connsiteY8" fmla="*/ 543328 h 4730345"/>
              <a:gd name="connsiteX9" fmla="*/ 2155539 w 2181221"/>
              <a:gd name="connsiteY9" fmla="*/ 543327 h 4730345"/>
              <a:gd name="connsiteX10" fmla="*/ 2022097 w 2181221"/>
              <a:gd name="connsiteY10" fmla="*/ 3597611 h 4730345"/>
              <a:gd name="connsiteX11" fmla="*/ 2022097 w 2181221"/>
              <a:gd name="connsiteY11" fmla="*/ 3894596 h 4730345"/>
              <a:gd name="connsiteX12" fmla="*/ 1959573 w 2181221"/>
              <a:gd name="connsiteY12" fmla="*/ 3597611 h 4730345"/>
              <a:gd name="connsiteX13" fmla="*/ 1873604 w 2181221"/>
              <a:gd name="connsiteY13" fmla="*/ 3660134 h 4730345"/>
              <a:gd name="connsiteX14" fmla="*/ 1869697 w 2181221"/>
              <a:gd name="connsiteY14" fmla="*/ 4086073 h 4730345"/>
              <a:gd name="connsiteX15" fmla="*/ 1818898 w 2181221"/>
              <a:gd name="connsiteY15" fmla="*/ 3972750 h 4730345"/>
              <a:gd name="connsiteX16" fmla="*/ 1818898 w 2181221"/>
              <a:gd name="connsiteY16" fmla="*/ 4312719 h 4730345"/>
              <a:gd name="connsiteX17" fmla="*/ 1752468 w 2181221"/>
              <a:gd name="connsiteY17" fmla="*/ 3863335 h 4730345"/>
              <a:gd name="connsiteX18" fmla="*/ 1607883 w 2181221"/>
              <a:gd name="connsiteY18" fmla="*/ 3269366 h 4730345"/>
              <a:gd name="connsiteX19" fmla="*/ 1768099 w 2181221"/>
              <a:gd name="connsiteY19" fmla="*/ 4668319 h 4730345"/>
              <a:gd name="connsiteX20" fmla="*/ 1420315 w 2181221"/>
              <a:gd name="connsiteY20" fmla="*/ 3519458 h 4730345"/>
              <a:gd name="connsiteX21" fmla="*/ 1412500 w 2181221"/>
              <a:gd name="connsiteY21" fmla="*/ 4265827 h 4730345"/>
              <a:gd name="connsiteX22" fmla="*/ 1342161 w 2181221"/>
              <a:gd name="connsiteY22" fmla="*/ 4015734 h 4730345"/>
              <a:gd name="connsiteX23" fmla="*/ 1342160 w 2181221"/>
              <a:gd name="connsiteY23" fmla="*/ 4429950 h 4730345"/>
              <a:gd name="connsiteX24" fmla="*/ 1181946 w 2181221"/>
              <a:gd name="connsiteY24" fmla="*/ 4132965 h 4730345"/>
              <a:gd name="connsiteX25" fmla="*/ 1045176 w 2181221"/>
              <a:gd name="connsiteY25" fmla="*/ 3824258 h 4730345"/>
              <a:gd name="connsiteX26" fmla="*/ 982653 w 2181221"/>
              <a:gd name="connsiteY26" fmla="*/ 3871150 h 4730345"/>
              <a:gd name="connsiteX27" fmla="*/ 978746 w 2181221"/>
              <a:gd name="connsiteY27" fmla="*/ 3968841 h 4730345"/>
              <a:gd name="connsiteX28" fmla="*/ 897548 w 2181221"/>
              <a:gd name="connsiteY28" fmla="*/ 3954987 h 4730345"/>
              <a:gd name="connsiteX29" fmla="*/ 836293 w 2181221"/>
              <a:gd name="connsiteY29" fmla="*/ 3800913 h 4730345"/>
              <a:gd name="connsiteX30" fmla="*/ 770978 w 2181221"/>
              <a:gd name="connsiteY30" fmla="*/ 4186861 h 4730345"/>
              <a:gd name="connsiteX31" fmla="*/ 687851 w 2181221"/>
              <a:gd name="connsiteY31" fmla="*/ 3854353 h 4730345"/>
              <a:gd name="connsiteX32" fmla="*/ 616599 w 2181221"/>
              <a:gd name="connsiteY32" fmla="*/ 4234363 h 4730345"/>
              <a:gd name="connsiteX33" fmla="*/ 449113 w 2181221"/>
              <a:gd name="connsiteY33" fmla="*/ 4124363 h 4730345"/>
              <a:gd name="connsiteX34" fmla="*/ 271836 w 2181221"/>
              <a:gd name="connsiteY34" fmla="*/ 2666694 h 4730345"/>
              <a:gd name="connsiteX35" fmla="*/ 296738 w 2181221"/>
              <a:gd name="connsiteY35" fmla="*/ 3858868 h 4730345"/>
              <a:gd name="connsiteX36" fmla="*/ 199413 w 2181221"/>
              <a:gd name="connsiteY36" fmla="*/ 2499770 h 4730345"/>
              <a:gd name="connsiteX37" fmla="*/ 141200 w 2181221"/>
              <a:gd name="connsiteY37" fmla="*/ 2792010 h 4730345"/>
              <a:gd name="connsiteX38" fmla="*/ 77048 w 2181221"/>
              <a:gd name="connsiteY38" fmla="*/ 2452269 h 4730345"/>
              <a:gd name="connsiteX39" fmla="*/ 21288 w 2181221"/>
              <a:gd name="connsiteY39" fmla="*/ 2659461 h 4730345"/>
              <a:gd name="connsiteX40" fmla="*/ 52521 w 2181221"/>
              <a:gd name="connsiteY40" fmla="*/ 1900862 h 4730345"/>
              <a:gd name="connsiteX41" fmla="*/ 117443 w 2181221"/>
              <a:gd name="connsiteY41" fmla="*/ 1989801 h 4730345"/>
              <a:gd name="connsiteX0" fmla="*/ 117443 w 2181221"/>
              <a:gd name="connsiteY0" fmla="*/ 1989801 h 4730345"/>
              <a:gd name="connsiteX1" fmla="*/ 100021 w 2181221"/>
              <a:gd name="connsiteY1" fmla="*/ 1782108 h 4730345"/>
              <a:gd name="connsiteX2" fmla="*/ 147523 w 2181221"/>
              <a:gd name="connsiteY2" fmla="*/ 915209 h 4730345"/>
              <a:gd name="connsiteX3" fmla="*/ 64395 w 2181221"/>
              <a:gd name="connsiteY3" fmla="*/ 897396 h 4730345"/>
              <a:gd name="connsiteX4" fmla="*/ 64856 w 2181221"/>
              <a:gd name="connsiteY4" fmla="*/ 656768 h 4730345"/>
              <a:gd name="connsiteX5" fmla="*/ 115977 w 2181221"/>
              <a:gd name="connsiteY5" fmla="*/ 270194 h 4730345"/>
              <a:gd name="connsiteX6" fmla="*/ 633180 w 2181221"/>
              <a:gd name="connsiteY6" fmla="*/ 543328 h 4730345"/>
              <a:gd name="connsiteX7" fmla="*/ 1055600 w 2181221"/>
              <a:gd name="connsiteY7" fmla="*/ 0 h 4730345"/>
              <a:gd name="connsiteX8" fmla="*/ 1478020 w 2181221"/>
              <a:gd name="connsiteY8" fmla="*/ 543328 h 4730345"/>
              <a:gd name="connsiteX9" fmla="*/ 2155539 w 2181221"/>
              <a:gd name="connsiteY9" fmla="*/ 543327 h 4730345"/>
              <a:gd name="connsiteX10" fmla="*/ 2022097 w 2181221"/>
              <a:gd name="connsiteY10" fmla="*/ 3597611 h 4730345"/>
              <a:gd name="connsiteX11" fmla="*/ 2022097 w 2181221"/>
              <a:gd name="connsiteY11" fmla="*/ 3894596 h 4730345"/>
              <a:gd name="connsiteX12" fmla="*/ 1959573 w 2181221"/>
              <a:gd name="connsiteY12" fmla="*/ 3597611 h 4730345"/>
              <a:gd name="connsiteX13" fmla="*/ 1873604 w 2181221"/>
              <a:gd name="connsiteY13" fmla="*/ 3660134 h 4730345"/>
              <a:gd name="connsiteX14" fmla="*/ 1869697 w 2181221"/>
              <a:gd name="connsiteY14" fmla="*/ 4086073 h 4730345"/>
              <a:gd name="connsiteX15" fmla="*/ 1818898 w 2181221"/>
              <a:gd name="connsiteY15" fmla="*/ 3972750 h 4730345"/>
              <a:gd name="connsiteX16" fmla="*/ 1818898 w 2181221"/>
              <a:gd name="connsiteY16" fmla="*/ 4312719 h 4730345"/>
              <a:gd name="connsiteX17" fmla="*/ 1752468 w 2181221"/>
              <a:gd name="connsiteY17" fmla="*/ 3863335 h 4730345"/>
              <a:gd name="connsiteX18" fmla="*/ 1607883 w 2181221"/>
              <a:gd name="connsiteY18" fmla="*/ 3269366 h 4730345"/>
              <a:gd name="connsiteX19" fmla="*/ 1768099 w 2181221"/>
              <a:gd name="connsiteY19" fmla="*/ 4668319 h 4730345"/>
              <a:gd name="connsiteX20" fmla="*/ 1420315 w 2181221"/>
              <a:gd name="connsiteY20" fmla="*/ 3519458 h 4730345"/>
              <a:gd name="connsiteX21" fmla="*/ 1412500 w 2181221"/>
              <a:gd name="connsiteY21" fmla="*/ 4265827 h 4730345"/>
              <a:gd name="connsiteX22" fmla="*/ 1342161 w 2181221"/>
              <a:gd name="connsiteY22" fmla="*/ 4015734 h 4730345"/>
              <a:gd name="connsiteX23" fmla="*/ 1342160 w 2181221"/>
              <a:gd name="connsiteY23" fmla="*/ 4429950 h 4730345"/>
              <a:gd name="connsiteX24" fmla="*/ 1181946 w 2181221"/>
              <a:gd name="connsiteY24" fmla="*/ 4132965 h 4730345"/>
              <a:gd name="connsiteX25" fmla="*/ 1045176 w 2181221"/>
              <a:gd name="connsiteY25" fmla="*/ 3824258 h 4730345"/>
              <a:gd name="connsiteX26" fmla="*/ 982653 w 2181221"/>
              <a:gd name="connsiteY26" fmla="*/ 3871150 h 4730345"/>
              <a:gd name="connsiteX27" fmla="*/ 978746 w 2181221"/>
              <a:gd name="connsiteY27" fmla="*/ 3968841 h 4730345"/>
              <a:gd name="connsiteX28" fmla="*/ 897548 w 2181221"/>
              <a:gd name="connsiteY28" fmla="*/ 3954987 h 4730345"/>
              <a:gd name="connsiteX29" fmla="*/ 836293 w 2181221"/>
              <a:gd name="connsiteY29" fmla="*/ 3800913 h 4730345"/>
              <a:gd name="connsiteX30" fmla="*/ 770978 w 2181221"/>
              <a:gd name="connsiteY30" fmla="*/ 4186861 h 4730345"/>
              <a:gd name="connsiteX31" fmla="*/ 687851 w 2181221"/>
              <a:gd name="connsiteY31" fmla="*/ 3854353 h 4730345"/>
              <a:gd name="connsiteX32" fmla="*/ 616599 w 2181221"/>
              <a:gd name="connsiteY32" fmla="*/ 4234363 h 4730345"/>
              <a:gd name="connsiteX33" fmla="*/ 449113 w 2181221"/>
              <a:gd name="connsiteY33" fmla="*/ 4124363 h 4730345"/>
              <a:gd name="connsiteX34" fmla="*/ 271836 w 2181221"/>
              <a:gd name="connsiteY34" fmla="*/ 2666694 h 4730345"/>
              <a:gd name="connsiteX35" fmla="*/ 296738 w 2181221"/>
              <a:gd name="connsiteY35" fmla="*/ 3858868 h 4730345"/>
              <a:gd name="connsiteX36" fmla="*/ 199413 w 2181221"/>
              <a:gd name="connsiteY36" fmla="*/ 2499770 h 4730345"/>
              <a:gd name="connsiteX37" fmla="*/ 141200 w 2181221"/>
              <a:gd name="connsiteY37" fmla="*/ 2792010 h 4730345"/>
              <a:gd name="connsiteX38" fmla="*/ 77048 w 2181221"/>
              <a:gd name="connsiteY38" fmla="*/ 2452269 h 4730345"/>
              <a:gd name="connsiteX39" fmla="*/ 21288 w 2181221"/>
              <a:gd name="connsiteY39" fmla="*/ 2659461 h 4730345"/>
              <a:gd name="connsiteX40" fmla="*/ 52521 w 2181221"/>
              <a:gd name="connsiteY40" fmla="*/ 1900862 h 4730345"/>
              <a:gd name="connsiteX41" fmla="*/ 117443 w 2181221"/>
              <a:gd name="connsiteY41" fmla="*/ 1989801 h 4730345"/>
              <a:gd name="connsiteX0" fmla="*/ 117443 w 2183880"/>
              <a:gd name="connsiteY0" fmla="*/ 1989801 h 4730345"/>
              <a:gd name="connsiteX1" fmla="*/ 100021 w 2183880"/>
              <a:gd name="connsiteY1" fmla="*/ 1782108 h 4730345"/>
              <a:gd name="connsiteX2" fmla="*/ 147523 w 2183880"/>
              <a:gd name="connsiteY2" fmla="*/ 915209 h 4730345"/>
              <a:gd name="connsiteX3" fmla="*/ 64395 w 2183880"/>
              <a:gd name="connsiteY3" fmla="*/ 897396 h 4730345"/>
              <a:gd name="connsiteX4" fmla="*/ 64856 w 2183880"/>
              <a:gd name="connsiteY4" fmla="*/ 656768 h 4730345"/>
              <a:gd name="connsiteX5" fmla="*/ 115977 w 2183880"/>
              <a:gd name="connsiteY5" fmla="*/ 270194 h 4730345"/>
              <a:gd name="connsiteX6" fmla="*/ 633180 w 2183880"/>
              <a:gd name="connsiteY6" fmla="*/ 543328 h 4730345"/>
              <a:gd name="connsiteX7" fmla="*/ 1055600 w 2183880"/>
              <a:gd name="connsiteY7" fmla="*/ 0 h 4730345"/>
              <a:gd name="connsiteX8" fmla="*/ 1478020 w 2183880"/>
              <a:gd name="connsiteY8" fmla="*/ 543328 h 4730345"/>
              <a:gd name="connsiteX9" fmla="*/ 2155539 w 2183880"/>
              <a:gd name="connsiteY9" fmla="*/ 543327 h 4730345"/>
              <a:gd name="connsiteX10" fmla="*/ 2057266 w 2183880"/>
              <a:gd name="connsiteY10" fmla="*/ 3507734 h 4730345"/>
              <a:gd name="connsiteX11" fmla="*/ 2022097 w 2183880"/>
              <a:gd name="connsiteY11" fmla="*/ 3597611 h 4730345"/>
              <a:gd name="connsiteX12" fmla="*/ 2022097 w 2183880"/>
              <a:gd name="connsiteY12" fmla="*/ 3894596 h 4730345"/>
              <a:gd name="connsiteX13" fmla="*/ 1959573 w 2183880"/>
              <a:gd name="connsiteY13" fmla="*/ 3597611 h 4730345"/>
              <a:gd name="connsiteX14" fmla="*/ 1873604 w 2183880"/>
              <a:gd name="connsiteY14" fmla="*/ 3660134 h 4730345"/>
              <a:gd name="connsiteX15" fmla="*/ 1869697 w 2183880"/>
              <a:gd name="connsiteY15" fmla="*/ 4086073 h 4730345"/>
              <a:gd name="connsiteX16" fmla="*/ 1818898 w 2183880"/>
              <a:gd name="connsiteY16" fmla="*/ 3972750 h 4730345"/>
              <a:gd name="connsiteX17" fmla="*/ 1818898 w 2183880"/>
              <a:gd name="connsiteY17" fmla="*/ 4312719 h 4730345"/>
              <a:gd name="connsiteX18" fmla="*/ 1752468 w 2183880"/>
              <a:gd name="connsiteY18" fmla="*/ 3863335 h 4730345"/>
              <a:gd name="connsiteX19" fmla="*/ 1607883 w 2183880"/>
              <a:gd name="connsiteY19" fmla="*/ 3269366 h 4730345"/>
              <a:gd name="connsiteX20" fmla="*/ 1768099 w 2183880"/>
              <a:gd name="connsiteY20" fmla="*/ 4668319 h 4730345"/>
              <a:gd name="connsiteX21" fmla="*/ 1420315 w 2183880"/>
              <a:gd name="connsiteY21" fmla="*/ 3519458 h 4730345"/>
              <a:gd name="connsiteX22" fmla="*/ 1412500 w 2183880"/>
              <a:gd name="connsiteY22" fmla="*/ 4265827 h 4730345"/>
              <a:gd name="connsiteX23" fmla="*/ 1342161 w 2183880"/>
              <a:gd name="connsiteY23" fmla="*/ 4015734 h 4730345"/>
              <a:gd name="connsiteX24" fmla="*/ 1342160 w 2183880"/>
              <a:gd name="connsiteY24" fmla="*/ 4429950 h 4730345"/>
              <a:gd name="connsiteX25" fmla="*/ 1181946 w 2183880"/>
              <a:gd name="connsiteY25" fmla="*/ 4132965 h 4730345"/>
              <a:gd name="connsiteX26" fmla="*/ 1045176 w 2183880"/>
              <a:gd name="connsiteY26" fmla="*/ 3824258 h 4730345"/>
              <a:gd name="connsiteX27" fmla="*/ 982653 w 2183880"/>
              <a:gd name="connsiteY27" fmla="*/ 3871150 h 4730345"/>
              <a:gd name="connsiteX28" fmla="*/ 978746 w 2183880"/>
              <a:gd name="connsiteY28" fmla="*/ 3968841 h 4730345"/>
              <a:gd name="connsiteX29" fmla="*/ 897548 w 2183880"/>
              <a:gd name="connsiteY29" fmla="*/ 3954987 h 4730345"/>
              <a:gd name="connsiteX30" fmla="*/ 836293 w 2183880"/>
              <a:gd name="connsiteY30" fmla="*/ 3800913 h 4730345"/>
              <a:gd name="connsiteX31" fmla="*/ 770978 w 2183880"/>
              <a:gd name="connsiteY31" fmla="*/ 4186861 h 4730345"/>
              <a:gd name="connsiteX32" fmla="*/ 687851 w 2183880"/>
              <a:gd name="connsiteY32" fmla="*/ 3854353 h 4730345"/>
              <a:gd name="connsiteX33" fmla="*/ 616599 w 2183880"/>
              <a:gd name="connsiteY33" fmla="*/ 4234363 h 4730345"/>
              <a:gd name="connsiteX34" fmla="*/ 449113 w 2183880"/>
              <a:gd name="connsiteY34" fmla="*/ 4124363 h 4730345"/>
              <a:gd name="connsiteX35" fmla="*/ 271836 w 2183880"/>
              <a:gd name="connsiteY35" fmla="*/ 2666694 h 4730345"/>
              <a:gd name="connsiteX36" fmla="*/ 296738 w 2183880"/>
              <a:gd name="connsiteY36" fmla="*/ 3858868 h 4730345"/>
              <a:gd name="connsiteX37" fmla="*/ 199413 w 2183880"/>
              <a:gd name="connsiteY37" fmla="*/ 2499770 h 4730345"/>
              <a:gd name="connsiteX38" fmla="*/ 141200 w 2183880"/>
              <a:gd name="connsiteY38" fmla="*/ 2792010 h 4730345"/>
              <a:gd name="connsiteX39" fmla="*/ 77048 w 2183880"/>
              <a:gd name="connsiteY39" fmla="*/ 2452269 h 4730345"/>
              <a:gd name="connsiteX40" fmla="*/ 21288 w 2183880"/>
              <a:gd name="connsiteY40" fmla="*/ 2659461 h 4730345"/>
              <a:gd name="connsiteX41" fmla="*/ 52521 w 2183880"/>
              <a:gd name="connsiteY41" fmla="*/ 1900862 h 4730345"/>
              <a:gd name="connsiteX42" fmla="*/ 117443 w 2183880"/>
              <a:gd name="connsiteY42" fmla="*/ 1989801 h 4730345"/>
              <a:gd name="connsiteX0" fmla="*/ 117443 w 2183880"/>
              <a:gd name="connsiteY0" fmla="*/ 1989801 h 4730345"/>
              <a:gd name="connsiteX1" fmla="*/ 100021 w 2183880"/>
              <a:gd name="connsiteY1" fmla="*/ 1782108 h 4730345"/>
              <a:gd name="connsiteX2" fmla="*/ 147523 w 2183880"/>
              <a:gd name="connsiteY2" fmla="*/ 915209 h 4730345"/>
              <a:gd name="connsiteX3" fmla="*/ 64395 w 2183880"/>
              <a:gd name="connsiteY3" fmla="*/ 897396 h 4730345"/>
              <a:gd name="connsiteX4" fmla="*/ 64856 w 2183880"/>
              <a:gd name="connsiteY4" fmla="*/ 656768 h 4730345"/>
              <a:gd name="connsiteX5" fmla="*/ 115977 w 2183880"/>
              <a:gd name="connsiteY5" fmla="*/ 270194 h 4730345"/>
              <a:gd name="connsiteX6" fmla="*/ 633180 w 2183880"/>
              <a:gd name="connsiteY6" fmla="*/ 543328 h 4730345"/>
              <a:gd name="connsiteX7" fmla="*/ 1055600 w 2183880"/>
              <a:gd name="connsiteY7" fmla="*/ 0 h 4730345"/>
              <a:gd name="connsiteX8" fmla="*/ 1478020 w 2183880"/>
              <a:gd name="connsiteY8" fmla="*/ 543328 h 4730345"/>
              <a:gd name="connsiteX9" fmla="*/ 2155539 w 2183880"/>
              <a:gd name="connsiteY9" fmla="*/ 543327 h 4730345"/>
              <a:gd name="connsiteX10" fmla="*/ 2057266 w 2183880"/>
              <a:gd name="connsiteY10" fmla="*/ 3507734 h 4730345"/>
              <a:gd name="connsiteX11" fmla="*/ 2022097 w 2183880"/>
              <a:gd name="connsiteY11" fmla="*/ 3597611 h 4730345"/>
              <a:gd name="connsiteX12" fmla="*/ 2022097 w 2183880"/>
              <a:gd name="connsiteY12" fmla="*/ 3894596 h 4730345"/>
              <a:gd name="connsiteX13" fmla="*/ 1959573 w 2183880"/>
              <a:gd name="connsiteY13" fmla="*/ 3597611 h 4730345"/>
              <a:gd name="connsiteX14" fmla="*/ 1873604 w 2183880"/>
              <a:gd name="connsiteY14" fmla="*/ 3660134 h 4730345"/>
              <a:gd name="connsiteX15" fmla="*/ 1869697 w 2183880"/>
              <a:gd name="connsiteY15" fmla="*/ 4086073 h 4730345"/>
              <a:gd name="connsiteX16" fmla="*/ 1818898 w 2183880"/>
              <a:gd name="connsiteY16" fmla="*/ 3972750 h 4730345"/>
              <a:gd name="connsiteX17" fmla="*/ 1818898 w 2183880"/>
              <a:gd name="connsiteY17" fmla="*/ 4312719 h 4730345"/>
              <a:gd name="connsiteX18" fmla="*/ 1752468 w 2183880"/>
              <a:gd name="connsiteY18" fmla="*/ 3863335 h 4730345"/>
              <a:gd name="connsiteX19" fmla="*/ 1607883 w 2183880"/>
              <a:gd name="connsiteY19" fmla="*/ 3269366 h 4730345"/>
              <a:gd name="connsiteX20" fmla="*/ 1768099 w 2183880"/>
              <a:gd name="connsiteY20" fmla="*/ 4668319 h 4730345"/>
              <a:gd name="connsiteX21" fmla="*/ 1420315 w 2183880"/>
              <a:gd name="connsiteY21" fmla="*/ 3519458 h 4730345"/>
              <a:gd name="connsiteX22" fmla="*/ 1412500 w 2183880"/>
              <a:gd name="connsiteY22" fmla="*/ 4265827 h 4730345"/>
              <a:gd name="connsiteX23" fmla="*/ 1342161 w 2183880"/>
              <a:gd name="connsiteY23" fmla="*/ 4015734 h 4730345"/>
              <a:gd name="connsiteX24" fmla="*/ 1342160 w 2183880"/>
              <a:gd name="connsiteY24" fmla="*/ 4429950 h 4730345"/>
              <a:gd name="connsiteX25" fmla="*/ 1181946 w 2183880"/>
              <a:gd name="connsiteY25" fmla="*/ 4132965 h 4730345"/>
              <a:gd name="connsiteX26" fmla="*/ 1045176 w 2183880"/>
              <a:gd name="connsiteY26" fmla="*/ 3824258 h 4730345"/>
              <a:gd name="connsiteX27" fmla="*/ 982653 w 2183880"/>
              <a:gd name="connsiteY27" fmla="*/ 3871150 h 4730345"/>
              <a:gd name="connsiteX28" fmla="*/ 978746 w 2183880"/>
              <a:gd name="connsiteY28" fmla="*/ 3968841 h 4730345"/>
              <a:gd name="connsiteX29" fmla="*/ 897548 w 2183880"/>
              <a:gd name="connsiteY29" fmla="*/ 3954987 h 4730345"/>
              <a:gd name="connsiteX30" fmla="*/ 836293 w 2183880"/>
              <a:gd name="connsiteY30" fmla="*/ 3800913 h 4730345"/>
              <a:gd name="connsiteX31" fmla="*/ 770978 w 2183880"/>
              <a:gd name="connsiteY31" fmla="*/ 4186861 h 4730345"/>
              <a:gd name="connsiteX32" fmla="*/ 687851 w 2183880"/>
              <a:gd name="connsiteY32" fmla="*/ 3854353 h 4730345"/>
              <a:gd name="connsiteX33" fmla="*/ 616599 w 2183880"/>
              <a:gd name="connsiteY33" fmla="*/ 4234363 h 4730345"/>
              <a:gd name="connsiteX34" fmla="*/ 449113 w 2183880"/>
              <a:gd name="connsiteY34" fmla="*/ 4124363 h 4730345"/>
              <a:gd name="connsiteX35" fmla="*/ 271836 w 2183880"/>
              <a:gd name="connsiteY35" fmla="*/ 2666694 h 4730345"/>
              <a:gd name="connsiteX36" fmla="*/ 296738 w 2183880"/>
              <a:gd name="connsiteY36" fmla="*/ 3858868 h 4730345"/>
              <a:gd name="connsiteX37" fmla="*/ 199413 w 2183880"/>
              <a:gd name="connsiteY37" fmla="*/ 2499770 h 4730345"/>
              <a:gd name="connsiteX38" fmla="*/ 141200 w 2183880"/>
              <a:gd name="connsiteY38" fmla="*/ 2792010 h 4730345"/>
              <a:gd name="connsiteX39" fmla="*/ 77048 w 2183880"/>
              <a:gd name="connsiteY39" fmla="*/ 2452269 h 4730345"/>
              <a:gd name="connsiteX40" fmla="*/ 21288 w 2183880"/>
              <a:gd name="connsiteY40" fmla="*/ 2659461 h 4730345"/>
              <a:gd name="connsiteX41" fmla="*/ 52521 w 2183880"/>
              <a:gd name="connsiteY41" fmla="*/ 1900862 h 4730345"/>
              <a:gd name="connsiteX42" fmla="*/ 117443 w 2183880"/>
              <a:gd name="connsiteY42" fmla="*/ 1989801 h 4730345"/>
              <a:gd name="connsiteX0" fmla="*/ 117443 w 2180288"/>
              <a:gd name="connsiteY0" fmla="*/ 1989801 h 4730345"/>
              <a:gd name="connsiteX1" fmla="*/ 100021 w 2180288"/>
              <a:gd name="connsiteY1" fmla="*/ 1782108 h 4730345"/>
              <a:gd name="connsiteX2" fmla="*/ 147523 w 2180288"/>
              <a:gd name="connsiteY2" fmla="*/ 915209 h 4730345"/>
              <a:gd name="connsiteX3" fmla="*/ 64395 w 2180288"/>
              <a:gd name="connsiteY3" fmla="*/ 897396 h 4730345"/>
              <a:gd name="connsiteX4" fmla="*/ 64856 w 2180288"/>
              <a:gd name="connsiteY4" fmla="*/ 656768 h 4730345"/>
              <a:gd name="connsiteX5" fmla="*/ 115977 w 2180288"/>
              <a:gd name="connsiteY5" fmla="*/ 270194 h 4730345"/>
              <a:gd name="connsiteX6" fmla="*/ 633180 w 2180288"/>
              <a:gd name="connsiteY6" fmla="*/ 543328 h 4730345"/>
              <a:gd name="connsiteX7" fmla="*/ 1055600 w 2180288"/>
              <a:gd name="connsiteY7" fmla="*/ 0 h 4730345"/>
              <a:gd name="connsiteX8" fmla="*/ 1478020 w 2180288"/>
              <a:gd name="connsiteY8" fmla="*/ 543328 h 4730345"/>
              <a:gd name="connsiteX9" fmla="*/ 2155539 w 2180288"/>
              <a:gd name="connsiteY9" fmla="*/ 543327 h 4730345"/>
              <a:gd name="connsiteX10" fmla="*/ 2014280 w 2180288"/>
              <a:gd name="connsiteY10" fmla="*/ 3421765 h 4730345"/>
              <a:gd name="connsiteX11" fmla="*/ 2057266 w 2180288"/>
              <a:gd name="connsiteY11" fmla="*/ 3507734 h 4730345"/>
              <a:gd name="connsiteX12" fmla="*/ 2022097 w 2180288"/>
              <a:gd name="connsiteY12" fmla="*/ 3597611 h 4730345"/>
              <a:gd name="connsiteX13" fmla="*/ 2022097 w 2180288"/>
              <a:gd name="connsiteY13" fmla="*/ 3894596 h 4730345"/>
              <a:gd name="connsiteX14" fmla="*/ 1959573 w 2180288"/>
              <a:gd name="connsiteY14" fmla="*/ 3597611 h 4730345"/>
              <a:gd name="connsiteX15" fmla="*/ 1873604 w 2180288"/>
              <a:gd name="connsiteY15" fmla="*/ 3660134 h 4730345"/>
              <a:gd name="connsiteX16" fmla="*/ 1869697 w 2180288"/>
              <a:gd name="connsiteY16" fmla="*/ 4086073 h 4730345"/>
              <a:gd name="connsiteX17" fmla="*/ 1818898 w 2180288"/>
              <a:gd name="connsiteY17" fmla="*/ 3972750 h 4730345"/>
              <a:gd name="connsiteX18" fmla="*/ 1818898 w 2180288"/>
              <a:gd name="connsiteY18" fmla="*/ 4312719 h 4730345"/>
              <a:gd name="connsiteX19" fmla="*/ 1752468 w 2180288"/>
              <a:gd name="connsiteY19" fmla="*/ 3863335 h 4730345"/>
              <a:gd name="connsiteX20" fmla="*/ 1607883 w 2180288"/>
              <a:gd name="connsiteY20" fmla="*/ 3269366 h 4730345"/>
              <a:gd name="connsiteX21" fmla="*/ 1768099 w 2180288"/>
              <a:gd name="connsiteY21" fmla="*/ 4668319 h 4730345"/>
              <a:gd name="connsiteX22" fmla="*/ 1420315 w 2180288"/>
              <a:gd name="connsiteY22" fmla="*/ 3519458 h 4730345"/>
              <a:gd name="connsiteX23" fmla="*/ 1412500 w 2180288"/>
              <a:gd name="connsiteY23" fmla="*/ 4265827 h 4730345"/>
              <a:gd name="connsiteX24" fmla="*/ 1342161 w 2180288"/>
              <a:gd name="connsiteY24" fmla="*/ 4015734 h 4730345"/>
              <a:gd name="connsiteX25" fmla="*/ 1342160 w 2180288"/>
              <a:gd name="connsiteY25" fmla="*/ 4429950 h 4730345"/>
              <a:gd name="connsiteX26" fmla="*/ 1181946 w 2180288"/>
              <a:gd name="connsiteY26" fmla="*/ 4132965 h 4730345"/>
              <a:gd name="connsiteX27" fmla="*/ 1045176 w 2180288"/>
              <a:gd name="connsiteY27" fmla="*/ 3824258 h 4730345"/>
              <a:gd name="connsiteX28" fmla="*/ 982653 w 2180288"/>
              <a:gd name="connsiteY28" fmla="*/ 3871150 h 4730345"/>
              <a:gd name="connsiteX29" fmla="*/ 978746 w 2180288"/>
              <a:gd name="connsiteY29" fmla="*/ 3968841 h 4730345"/>
              <a:gd name="connsiteX30" fmla="*/ 897548 w 2180288"/>
              <a:gd name="connsiteY30" fmla="*/ 3954987 h 4730345"/>
              <a:gd name="connsiteX31" fmla="*/ 836293 w 2180288"/>
              <a:gd name="connsiteY31" fmla="*/ 3800913 h 4730345"/>
              <a:gd name="connsiteX32" fmla="*/ 770978 w 2180288"/>
              <a:gd name="connsiteY32" fmla="*/ 4186861 h 4730345"/>
              <a:gd name="connsiteX33" fmla="*/ 687851 w 2180288"/>
              <a:gd name="connsiteY33" fmla="*/ 3854353 h 4730345"/>
              <a:gd name="connsiteX34" fmla="*/ 616599 w 2180288"/>
              <a:gd name="connsiteY34" fmla="*/ 4234363 h 4730345"/>
              <a:gd name="connsiteX35" fmla="*/ 449113 w 2180288"/>
              <a:gd name="connsiteY35" fmla="*/ 4124363 h 4730345"/>
              <a:gd name="connsiteX36" fmla="*/ 271836 w 2180288"/>
              <a:gd name="connsiteY36" fmla="*/ 2666694 h 4730345"/>
              <a:gd name="connsiteX37" fmla="*/ 296738 w 2180288"/>
              <a:gd name="connsiteY37" fmla="*/ 3858868 h 4730345"/>
              <a:gd name="connsiteX38" fmla="*/ 199413 w 2180288"/>
              <a:gd name="connsiteY38" fmla="*/ 2499770 h 4730345"/>
              <a:gd name="connsiteX39" fmla="*/ 141200 w 2180288"/>
              <a:gd name="connsiteY39" fmla="*/ 2792010 h 4730345"/>
              <a:gd name="connsiteX40" fmla="*/ 77048 w 2180288"/>
              <a:gd name="connsiteY40" fmla="*/ 2452269 h 4730345"/>
              <a:gd name="connsiteX41" fmla="*/ 21288 w 2180288"/>
              <a:gd name="connsiteY41" fmla="*/ 2659461 h 4730345"/>
              <a:gd name="connsiteX42" fmla="*/ 52521 w 2180288"/>
              <a:gd name="connsiteY42" fmla="*/ 1900862 h 4730345"/>
              <a:gd name="connsiteX43" fmla="*/ 117443 w 2180288"/>
              <a:gd name="connsiteY43" fmla="*/ 1989801 h 4730345"/>
              <a:gd name="connsiteX0" fmla="*/ 117443 w 2180288"/>
              <a:gd name="connsiteY0" fmla="*/ 1989801 h 4730345"/>
              <a:gd name="connsiteX1" fmla="*/ 100021 w 2180288"/>
              <a:gd name="connsiteY1" fmla="*/ 1782108 h 4730345"/>
              <a:gd name="connsiteX2" fmla="*/ 147523 w 2180288"/>
              <a:gd name="connsiteY2" fmla="*/ 915209 h 4730345"/>
              <a:gd name="connsiteX3" fmla="*/ 64395 w 2180288"/>
              <a:gd name="connsiteY3" fmla="*/ 897396 h 4730345"/>
              <a:gd name="connsiteX4" fmla="*/ 64856 w 2180288"/>
              <a:gd name="connsiteY4" fmla="*/ 656768 h 4730345"/>
              <a:gd name="connsiteX5" fmla="*/ 115977 w 2180288"/>
              <a:gd name="connsiteY5" fmla="*/ 270194 h 4730345"/>
              <a:gd name="connsiteX6" fmla="*/ 633180 w 2180288"/>
              <a:gd name="connsiteY6" fmla="*/ 543328 h 4730345"/>
              <a:gd name="connsiteX7" fmla="*/ 1055600 w 2180288"/>
              <a:gd name="connsiteY7" fmla="*/ 0 h 4730345"/>
              <a:gd name="connsiteX8" fmla="*/ 1478020 w 2180288"/>
              <a:gd name="connsiteY8" fmla="*/ 543328 h 4730345"/>
              <a:gd name="connsiteX9" fmla="*/ 2155539 w 2180288"/>
              <a:gd name="connsiteY9" fmla="*/ 543327 h 4730345"/>
              <a:gd name="connsiteX10" fmla="*/ 2014280 w 2180288"/>
              <a:gd name="connsiteY10" fmla="*/ 3421765 h 4730345"/>
              <a:gd name="connsiteX11" fmla="*/ 2057266 w 2180288"/>
              <a:gd name="connsiteY11" fmla="*/ 3507734 h 4730345"/>
              <a:gd name="connsiteX12" fmla="*/ 2022097 w 2180288"/>
              <a:gd name="connsiteY12" fmla="*/ 3597611 h 4730345"/>
              <a:gd name="connsiteX13" fmla="*/ 2022097 w 2180288"/>
              <a:gd name="connsiteY13" fmla="*/ 3894596 h 4730345"/>
              <a:gd name="connsiteX14" fmla="*/ 1959573 w 2180288"/>
              <a:gd name="connsiteY14" fmla="*/ 3597611 h 4730345"/>
              <a:gd name="connsiteX15" fmla="*/ 1873604 w 2180288"/>
              <a:gd name="connsiteY15" fmla="*/ 3660134 h 4730345"/>
              <a:gd name="connsiteX16" fmla="*/ 1869697 w 2180288"/>
              <a:gd name="connsiteY16" fmla="*/ 4086073 h 4730345"/>
              <a:gd name="connsiteX17" fmla="*/ 1818898 w 2180288"/>
              <a:gd name="connsiteY17" fmla="*/ 3972750 h 4730345"/>
              <a:gd name="connsiteX18" fmla="*/ 1818898 w 2180288"/>
              <a:gd name="connsiteY18" fmla="*/ 4312719 h 4730345"/>
              <a:gd name="connsiteX19" fmla="*/ 1752468 w 2180288"/>
              <a:gd name="connsiteY19" fmla="*/ 3863335 h 4730345"/>
              <a:gd name="connsiteX20" fmla="*/ 1607883 w 2180288"/>
              <a:gd name="connsiteY20" fmla="*/ 3269366 h 4730345"/>
              <a:gd name="connsiteX21" fmla="*/ 1768099 w 2180288"/>
              <a:gd name="connsiteY21" fmla="*/ 4668319 h 4730345"/>
              <a:gd name="connsiteX22" fmla="*/ 1420315 w 2180288"/>
              <a:gd name="connsiteY22" fmla="*/ 3519458 h 4730345"/>
              <a:gd name="connsiteX23" fmla="*/ 1412500 w 2180288"/>
              <a:gd name="connsiteY23" fmla="*/ 4265827 h 4730345"/>
              <a:gd name="connsiteX24" fmla="*/ 1342161 w 2180288"/>
              <a:gd name="connsiteY24" fmla="*/ 4015734 h 4730345"/>
              <a:gd name="connsiteX25" fmla="*/ 1342160 w 2180288"/>
              <a:gd name="connsiteY25" fmla="*/ 4429950 h 4730345"/>
              <a:gd name="connsiteX26" fmla="*/ 1181946 w 2180288"/>
              <a:gd name="connsiteY26" fmla="*/ 4132965 h 4730345"/>
              <a:gd name="connsiteX27" fmla="*/ 1045176 w 2180288"/>
              <a:gd name="connsiteY27" fmla="*/ 3824258 h 4730345"/>
              <a:gd name="connsiteX28" fmla="*/ 982653 w 2180288"/>
              <a:gd name="connsiteY28" fmla="*/ 3871150 h 4730345"/>
              <a:gd name="connsiteX29" fmla="*/ 978746 w 2180288"/>
              <a:gd name="connsiteY29" fmla="*/ 3968841 h 4730345"/>
              <a:gd name="connsiteX30" fmla="*/ 897548 w 2180288"/>
              <a:gd name="connsiteY30" fmla="*/ 3954987 h 4730345"/>
              <a:gd name="connsiteX31" fmla="*/ 836293 w 2180288"/>
              <a:gd name="connsiteY31" fmla="*/ 3800913 h 4730345"/>
              <a:gd name="connsiteX32" fmla="*/ 770978 w 2180288"/>
              <a:gd name="connsiteY32" fmla="*/ 4186861 h 4730345"/>
              <a:gd name="connsiteX33" fmla="*/ 687851 w 2180288"/>
              <a:gd name="connsiteY33" fmla="*/ 3854353 h 4730345"/>
              <a:gd name="connsiteX34" fmla="*/ 616599 w 2180288"/>
              <a:gd name="connsiteY34" fmla="*/ 4234363 h 4730345"/>
              <a:gd name="connsiteX35" fmla="*/ 449113 w 2180288"/>
              <a:gd name="connsiteY35" fmla="*/ 4124363 h 4730345"/>
              <a:gd name="connsiteX36" fmla="*/ 271836 w 2180288"/>
              <a:gd name="connsiteY36" fmla="*/ 2666694 h 4730345"/>
              <a:gd name="connsiteX37" fmla="*/ 296738 w 2180288"/>
              <a:gd name="connsiteY37" fmla="*/ 3858868 h 4730345"/>
              <a:gd name="connsiteX38" fmla="*/ 199413 w 2180288"/>
              <a:gd name="connsiteY38" fmla="*/ 2499770 h 4730345"/>
              <a:gd name="connsiteX39" fmla="*/ 141200 w 2180288"/>
              <a:gd name="connsiteY39" fmla="*/ 2792010 h 4730345"/>
              <a:gd name="connsiteX40" fmla="*/ 77048 w 2180288"/>
              <a:gd name="connsiteY40" fmla="*/ 2452269 h 4730345"/>
              <a:gd name="connsiteX41" fmla="*/ 21288 w 2180288"/>
              <a:gd name="connsiteY41" fmla="*/ 2659461 h 4730345"/>
              <a:gd name="connsiteX42" fmla="*/ 52521 w 2180288"/>
              <a:gd name="connsiteY42" fmla="*/ 1900862 h 4730345"/>
              <a:gd name="connsiteX43" fmla="*/ 117443 w 2180288"/>
              <a:gd name="connsiteY43" fmla="*/ 1989801 h 4730345"/>
              <a:gd name="connsiteX0" fmla="*/ 117443 w 2181597"/>
              <a:gd name="connsiteY0" fmla="*/ 1989801 h 4730345"/>
              <a:gd name="connsiteX1" fmla="*/ 100021 w 2181597"/>
              <a:gd name="connsiteY1" fmla="*/ 1782108 h 4730345"/>
              <a:gd name="connsiteX2" fmla="*/ 147523 w 2181597"/>
              <a:gd name="connsiteY2" fmla="*/ 915209 h 4730345"/>
              <a:gd name="connsiteX3" fmla="*/ 64395 w 2181597"/>
              <a:gd name="connsiteY3" fmla="*/ 897396 h 4730345"/>
              <a:gd name="connsiteX4" fmla="*/ 64856 w 2181597"/>
              <a:gd name="connsiteY4" fmla="*/ 656768 h 4730345"/>
              <a:gd name="connsiteX5" fmla="*/ 115977 w 2181597"/>
              <a:gd name="connsiteY5" fmla="*/ 270194 h 4730345"/>
              <a:gd name="connsiteX6" fmla="*/ 633180 w 2181597"/>
              <a:gd name="connsiteY6" fmla="*/ 543328 h 4730345"/>
              <a:gd name="connsiteX7" fmla="*/ 1055600 w 2181597"/>
              <a:gd name="connsiteY7" fmla="*/ 0 h 4730345"/>
              <a:gd name="connsiteX8" fmla="*/ 1478020 w 2181597"/>
              <a:gd name="connsiteY8" fmla="*/ 543328 h 4730345"/>
              <a:gd name="connsiteX9" fmla="*/ 2155539 w 2181597"/>
              <a:gd name="connsiteY9" fmla="*/ 543327 h 4730345"/>
              <a:gd name="connsiteX10" fmla="*/ 2049449 w 2181597"/>
              <a:gd name="connsiteY10" fmla="*/ 3331888 h 4730345"/>
              <a:gd name="connsiteX11" fmla="*/ 2014280 w 2181597"/>
              <a:gd name="connsiteY11" fmla="*/ 3421765 h 4730345"/>
              <a:gd name="connsiteX12" fmla="*/ 2057266 w 2181597"/>
              <a:gd name="connsiteY12" fmla="*/ 3507734 h 4730345"/>
              <a:gd name="connsiteX13" fmla="*/ 2022097 w 2181597"/>
              <a:gd name="connsiteY13" fmla="*/ 3597611 h 4730345"/>
              <a:gd name="connsiteX14" fmla="*/ 2022097 w 2181597"/>
              <a:gd name="connsiteY14" fmla="*/ 3894596 h 4730345"/>
              <a:gd name="connsiteX15" fmla="*/ 1959573 w 2181597"/>
              <a:gd name="connsiteY15" fmla="*/ 3597611 h 4730345"/>
              <a:gd name="connsiteX16" fmla="*/ 1873604 w 2181597"/>
              <a:gd name="connsiteY16" fmla="*/ 3660134 h 4730345"/>
              <a:gd name="connsiteX17" fmla="*/ 1869697 w 2181597"/>
              <a:gd name="connsiteY17" fmla="*/ 4086073 h 4730345"/>
              <a:gd name="connsiteX18" fmla="*/ 1818898 w 2181597"/>
              <a:gd name="connsiteY18" fmla="*/ 3972750 h 4730345"/>
              <a:gd name="connsiteX19" fmla="*/ 1818898 w 2181597"/>
              <a:gd name="connsiteY19" fmla="*/ 4312719 h 4730345"/>
              <a:gd name="connsiteX20" fmla="*/ 1752468 w 2181597"/>
              <a:gd name="connsiteY20" fmla="*/ 3863335 h 4730345"/>
              <a:gd name="connsiteX21" fmla="*/ 1607883 w 2181597"/>
              <a:gd name="connsiteY21" fmla="*/ 3269366 h 4730345"/>
              <a:gd name="connsiteX22" fmla="*/ 1768099 w 2181597"/>
              <a:gd name="connsiteY22" fmla="*/ 4668319 h 4730345"/>
              <a:gd name="connsiteX23" fmla="*/ 1420315 w 2181597"/>
              <a:gd name="connsiteY23" fmla="*/ 3519458 h 4730345"/>
              <a:gd name="connsiteX24" fmla="*/ 1412500 w 2181597"/>
              <a:gd name="connsiteY24" fmla="*/ 4265827 h 4730345"/>
              <a:gd name="connsiteX25" fmla="*/ 1342161 w 2181597"/>
              <a:gd name="connsiteY25" fmla="*/ 4015734 h 4730345"/>
              <a:gd name="connsiteX26" fmla="*/ 1342160 w 2181597"/>
              <a:gd name="connsiteY26" fmla="*/ 4429950 h 4730345"/>
              <a:gd name="connsiteX27" fmla="*/ 1181946 w 2181597"/>
              <a:gd name="connsiteY27" fmla="*/ 4132965 h 4730345"/>
              <a:gd name="connsiteX28" fmla="*/ 1045176 w 2181597"/>
              <a:gd name="connsiteY28" fmla="*/ 3824258 h 4730345"/>
              <a:gd name="connsiteX29" fmla="*/ 982653 w 2181597"/>
              <a:gd name="connsiteY29" fmla="*/ 3871150 h 4730345"/>
              <a:gd name="connsiteX30" fmla="*/ 978746 w 2181597"/>
              <a:gd name="connsiteY30" fmla="*/ 3968841 h 4730345"/>
              <a:gd name="connsiteX31" fmla="*/ 897548 w 2181597"/>
              <a:gd name="connsiteY31" fmla="*/ 3954987 h 4730345"/>
              <a:gd name="connsiteX32" fmla="*/ 836293 w 2181597"/>
              <a:gd name="connsiteY32" fmla="*/ 3800913 h 4730345"/>
              <a:gd name="connsiteX33" fmla="*/ 770978 w 2181597"/>
              <a:gd name="connsiteY33" fmla="*/ 4186861 h 4730345"/>
              <a:gd name="connsiteX34" fmla="*/ 687851 w 2181597"/>
              <a:gd name="connsiteY34" fmla="*/ 3854353 h 4730345"/>
              <a:gd name="connsiteX35" fmla="*/ 616599 w 2181597"/>
              <a:gd name="connsiteY35" fmla="*/ 4234363 h 4730345"/>
              <a:gd name="connsiteX36" fmla="*/ 449113 w 2181597"/>
              <a:gd name="connsiteY36" fmla="*/ 4124363 h 4730345"/>
              <a:gd name="connsiteX37" fmla="*/ 271836 w 2181597"/>
              <a:gd name="connsiteY37" fmla="*/ 2666694 h 4730345"/>
              <a:gd name="connsiteX38" fmla="*/ 296738 w 2181597"/>
              <a:gd name="connsiteY38" fmla="*/ 3858868 h 4730345"/>
              <a:gd name="connsiteX39" fmla="*/ 199413 w 2181597"/>
              <a:gd name="connsiteY39" fmla="*/ 2499770 h 4730345"/>
              <a:gd name="connsiteX40" fmla="*/ 141200 w 2181597"/>
              <a:gd name="connsiteY40" fmla="*/ 2792010 h 4730345"/>
              <a:gd name="connsiteX41" fmla="*/ 77048 w 2181597"/>
              <a:gd name="connsiteY41" fmla="*/ 2452269 h 4730345"/>
              <a:gd name="connsiteX42" fmla="*/ 21288 w 2181597"/>
              <a:gd name="connsiteY42" fmla="*/ 2659461 h 4730345"/>
              <a:gd name="connsiteX43" fmla="*/ 52521 w 2181597"/>
              <a:gd name="connsiteY43" fmla="*/ 1900862 h 4730345"/>
              <a:gd name="connsiteX44" fmla="*/ 117443 w 2181597"/>
              <a:gd name="connsiteY44" fmla="*/ 1989801 h 4730345"/>
              <a:gd name="connsiteX0" fmla="*/ 117443 w 2181597"/>
              <a:gd name="connsiteY0" fmla="*/ 1989801 h 4730345"/>
              <a:gd name="connsiteX1" fmla="*/ 100021 w 2181597"/>
              <a:gd name="connsiteY1" fmla="*/ 1782108 h 4730345"/>
              <a:gd name="connsiteX2" fmla="*/ 147523 w 2181597"/>
              <a:gd name="connsiteY2" fmla="*/ 915209 h 4730345"/>
              <a:gd name="connsiteX3" fmla="*/ 64395 w 2181597"/>
              <a:gd name="connsiteY3" fmla="*/ 897396 h 4730345"/>
              <a:gd name="connsiteX4" fmla="*/ 64856 w 2181597"/>
              <a:gd name="connsiteY4" fmla="*/ 656768 h 4730345"/>
              <a:gd name="connsiteX5" fmla="*/ 115977 w 2181597"/>
              <a:gd name="connsiteY5" fmla="*/ 270194 h 4730345"/>
              <a:gd name="connsiteX6" fmla="*/ 633180 w 2181597"/>
              <a:gd name="connsiteY6" fmla="*/ 543328 h 4730345"/>
              <a:gd name="connsiteX7" fmla="*/ 1055600 w 2181597"/>
              <a:gd name="connsiteY7" fmla="*/ 0 h 4730345"/>
              <a:gd name="connsiteX8" fmla="*/ 1478020 w 2181597"/>
              <a:gd name="connsiteY8" fmla="*/ 543328 h 4730345"/>
              <a:gd name="connsiteX9" fmla="*/ 2155539 w 2181597"/>
              <a:gd name="connsiteY9" fmla="*/ 543327 h 4730345"/>
              <a:gd name="connsiteX10" fmla="*/ 2049449 w 2181597"/>
              <a:gd name="connsiteY10" fmla="*/ 3331888 h 4730345"/>
              <a:gd name="connsiteX11" fmla="*/ 2014280 w 2181597"/>
              <a:gd name="connsiteY11" fmla="*/ 3421765 h 4730345"/>
              <a:gd name="connsiteX12" fmla="*/ 2057266 w 2181597"/>
              <a:gd name="connsiteY12" fmla="*/ 3507734 h 4730345"/>
              <a:gd name="connsiteX13" fmla="*/ 2022097 w 2181597"/>
              <a:gd name="connsiteY13" fmla="*/ 3597611 h 4730345"/>
              <a:gd name="connsiteX14" fmla="*/ 2022097 w 2181597"/>
              <a:gd name="connsiteY14" fmla="*/ 3894596 h 4730345"/>
              <a:gd name="connsiteX15" fmla="*/ 1959573 w 2181597"/>
              <a:gd name="connsiteY15" fmla="*/ 3597611 h 4730345"/>
              <a:gd name="connsiteX16" fmla="*/ 1873604 w 2181597"/>
              <a:gd name="connsiteY16" fmla="*/ 3660134 h 4730345"/>
              <a:gd name="connsiteX17" fmla="*/ 1869697 w 2181597"/>
              <a:gd name="connsiteY17" fmla="*/ 4086073 h 4730345"/>
              <a:gd name="connsiteX18" fmla="*/ 1818898 w 2181597"/>
              <a:gd name="connsiteY18" fmla="*/ 3972750 h 4730345"/>
              <a:gd name="connsiteX19" fmla="*/ 1818898 w 2181597"/>
              <a:gd name="connsiteY19" fmla="*/ 4312719 h 4730345"/>
              <a:gd name="connsiteX20" fmla="*/ 1752468 w 2181597"/>
              <a:gd name="connsiteY20" fmla="*/ 3863335 h 4730345"/>
              <a:gd name="connsiteX21" fmla="*/ 1607883 w 2181597"/>
              <a:gd name="connsiteY21" fmla="*/ 3269366 h 4730345"/>
              <a:gd name="connsiteX22" fmla="*/ 1768099 w 2181597"/>
              <a:gd name="connsiteY22" fmla="*/ 4668319 h 4730345"/>
              <a:gd name="connsiteX23" fmla="*/ 1420315 w 2181597"/>
              <a:gd name="connsiteY23" fmla="*/ 3519458 h 4730345"/>
              <a:gd name="connsiteX24" fmla="*/ 1412500 w 2181597"/>
              <a:gd name="connsiteY24" fmla="*/ 4265827 h 4730345"/>
              <a:gd name="connsiteX25" fmla="*/ 1342161 w 2181597"/>
              <a:gd name="connsiteY25" fmla="*/ 4015734 h 4730345"/>
              <a:gd name="connsiteX26" fmla="*/ 1342160 w 2181597"/>
              <a:gd name="connsiteY26" fmla="*/ 4429950 h 4730345"/>
              <a:gd name="connsiteX27" fmla="*/ 1181946 w 2181597"/>
              <a:gd name="connsiteY27" fmla="*/ 4132965 h 4730345"/>
              <a:gd name="connsiteX28" fmla="*/ 1045176 w 2181597"/>
              <a:gd name="connsiteY28" fmla="*/ 3824258 h 4730345"/>
              <a:gd name="connsiteX29" fmla="*/ 982653 w 2181597"/>
              <a:gd name="connsiteY29" fmla="*/ 3871150 h 4730345"/>
              <a:gd name="connsiteX30" fmla="*/ 978746 w 2181597"/>
              <a:gd name="connsiteY30" fmla="*/ 3968841 h 4730345"/>
              <a:gd name="connsiteX31" fmla="*/ 897548 w 2181597"/>
              <a:gd name="connsiteY31" fmla="*/ 3954987 h 4730345"/>
              <a:gd name="connsiteX32" fmla="*/ 836293 w 2181597"/>
              <a:gd name="connsiteY32" fmla="*/ 3800913 h 4730345"/>
              <a:gd name="connsiteX33" fmla="*/ 770978 w 2181597"/>
              <a:gd name="connsiteY33" fmla="*/ 4186861 h 4730345"/>
              <a:gd name="connsiteX34" fmla="*/ 687851 w 2181597"/>
              <a:gd name="connsiteY34" fmla="*/ 3854353 h 4730345"/>
              <a:gd name="connsiteX35" fmla="*/ 616599 w 2181597"/>
              <a:gd name="connsiteY35" fmla="*/ 4234363 h 4730345"/>
              <a:gd name="connsiteX36" fmla="*/ 449113 w 2181597"/>
              <a:gd name="connsiteY36" fmla="*/ 4124363 h 4730345"/>
              <a:gd name="connsiteX37" fmla="*/ 271836 w 2181597"/>
              <a:gd name="connsiteY37" fmla="*/ 2666694 h 4730345"/>
              <a:gd name="connsiteX38" fmla="*/ 296738 w 2181597"/>
              <a:gd name="connsiteY38" fmla="*/ 3858868 h 4730345"/>
              <a:gd name="connsiteX39" fmla="*/ 199413 w 2181597"/>
              <a:gd name="connsiteY39" fmla="*/ 2499770 h 4730345"/>
              <a:gd name="connsiteX40" fmla="*/ 141200 w 2181597"/>
              <a:gd name="connsiteY40" fmla="*/ 2792010 h 4730345"/>
              <a:gd name="connsiteX41" fmla="*/ 77048 w 2181597"/>
              <a:gd name="connsiteY41" fmla="*/ 2452269 h 4730345"/>
              <a:gd name="connsiteX42" fmla="*/ 21288 w 2181597"/>
              <a:gd name="connsiteY42" fmla="*/ 2659461 h 4730345"/>
              <a:gd name="connsiteX43" fmla="*/ 52521 w 2181597"/>
              <a:gd name="connsiteY43" fmla="*/ 1900862 h 4730345"/>
              <a:gd name="connsiteX44" fmla="*/ 117443 w 2181597"/>
              <a:gd name="connsiteY44" fmla="*/ 1989801 h 4730345"/>
              <a:gd name="connsiteX0" fmla="*/ 117443 w 2186643"/>
              <a:gd name="connsiteY0" fmla="*/ 1989801 h 4730345"/>
              <a:gd name="connsiteX1" fmla="*/ 100021 w 2186643"/>
              <a:gd name="connsiteY1" fmla="*/ 1782108 h 4730345"/>
              <a:gd name="connsiteX2" fmla="*/ 147523 w 2186643"/>
              <a:gd name="connsiteY2" fmla="*/ 915209 h 4730345"/>
              <a:gd name="connsiteX3" fmla="*/ 64395 w 2186643"/>
              <a:gd name="connsiteY3" fmla="*/ 897396 h 4730345"/>
              <a:gd name="connsiteX4" fmla="*/ 64856 w 2186643"/>
              <a:gd name="connsiteY4" fmla="*/ 656768 h 4730345"/>
              <a:gd name="connsiteX5" fmla="*/ 115977 w 2186643"/>
              <a:gd name="connsiteY5" fmla="*/ 270194 h 4730345"/>
              <a:gd name="connsiteX6" fmla="*/ 633180 w 2186643"/>
              <a:gd name="connsiteY6" fmla="*/ 543328 h 4730345"/>
              <a:gd name="connsiteX7" fmla="*/ 1055600 w 2186643"/>
              <a:gd name="connsiteY7" fmla="*/ 0 h 4730345"/>
              <a:gd name="connsiteX8" fmla="*/ 1478020 w 2186643"/>
              <a:gd name="connsiteY8" fmla="*/ 543328 h 4730345"/>
              <a:gd name="connsiteX9" fmla="*/ 2155539 w 2186643"/>
              <a:gd name="connsiteY9" fmla="*/ 543327 h 4730345"/>
              <a:gd name="connsiteX10" fmla="*/ 2068988 w 2186643"/>
              <a:gd name="connsiteY10" fmla="*/ 2894227 h 4730345"/>
              <a:gd name="connsiteX11" fmla="*/ 2049449 w 2186643"/>
              <a:gd name="connsiteY11" fmla="*/ 3331888 h 4730345"/>
              <a:gd name="connsiteX12" fmla="*/ 2014280 w 2186643"/>
              <a:gd name="connsiteY12" fmla="*/ 3421765 h 4730345"/>
              <a:gd name="connsiteX13" fmla="*/ 2057266 w 2186643"/>
              <a:gd name="connsiteY13" fmla="*/ 3507734 h 4730345"/>
              <a:gd name="connsiteX14" fmla="*/ 2022097 w 2186643"/>
              <a:gd name="connsiteY14" fmla="*/ 3597611 h 4730345"/>
              <a:gd name="connsiteX15" fmla="*/ 2022097 w 2186643"/>
              <a:gd name="connsiteY15" fmla="*/ 3894596 h 4730345"/>
              <a:gd name="connsiteX16" fmla="*/ 1959573 w 2186643"/>
              <a:gd name="connsiteY16" fmla="*/ 3597611 h 4730345"/>
              <a:gd name="connsiteX17" fmla="*/ 1873604 w 2186643"/>
              <a:gd name="connsiteY17" fmla="*/ 3660134 h 4730345"/>
              <a:gd name="connsiteX18" fmla="*/ 1869697 w 2186643"/>
              <a:gd name="connsiteY18" fmla="*/ 4086073 h 4730345"/>
              <a:gd name="connsiteX19" fmla="*/ 1818898 w 2186643"/>
              <a:gd name="connsiteY19" fmla="*/ 3972750 h 4730345"/>
              <a:gd name="connsiteX20" fmla="*/ 1818898 w 2186643"/>
              <a:gd name="connsiteY20" fmla="*/ 4312719 h 4730345"/>
              <a:gd name="connsiteX21" fmla="*/ 1752468 w 2186643"/>
              <a:gd name="connsiteY21" fmla="*/ 3863335 h 4730345"/>
              <a:gd name="connsiteX22" fmla="*/ 1607883 w 2186643"/>
              <a:gd name="connsiteY22" fmla="*/ 3269366 h 4730345"/>
              <a:gd name="connsiteX23" fmla="*/ 1768099 w 2186643"/>
              <a:gd name="connsiteY23" fmla="*/ 4668319 h 4730345"/>
              <a:gd name="connsiteX24" fmla="*/ 1420315 w 2186643"/>
              <a:gd name="connsiteY24" fmla="*/ 3519458 h 4730345"/>
              <a:gd name="connsiteX25" fmla="*/ 1412500 w 2186643"/>
              <a:gd name="connsiteY25" fmla="*/ 4265827 h 4730345"/>
              <a:gd name="connsiteX26" fmla="*/ 1342161 w 2186643"/>
              <a:gd name="connsiteY26" fmla="*/ 4015734 h 4730345"/>
              <a:gd name="connsiteX27" fmla="*/ 1342160 w 2186643"/>
              <a:gd name="connsiteY27" fmla="*/ 4429950 h 4730345"/>
              <a:gd name="connsiteX28" fmla="*/ 1181946 w 2186643"/>
              <a:gd name="connsiteY28" fmla="*/ 4132965 h 4730345"/>
              <a:gd name="connsiteX29" fmla="*/ 1045176 w 2186643"/>
              <a:gd name="connsiteY29" fmla="*/ 3824258 h 4730345"/>
              <a:gd name="connsiteX30" fmla="*/ 982653 w 2186643"/>
              <a:gd name="connsiteY30" fmla="*/ 3871150 h 4730345"/>
              <a:gd name="connsiteX31" fmla="*/ 978746 w 2186643"/>
              <a:gd name="connsiteY31" fmla="*/ 3968841 h 4730345"/>
              <a:gd name="connsiteX32" fmla="*/ 897548 w 2186643"/>
              <a:gd name="connsiteY32" fmla="*/ 3954987 h 4730345"/>
              <a:gd name="connsiteX33" fmla="*/ 836293 w 2186643"/>
              <a:gd name="connsiteY33" fmla="*/ 3800913 h 4730345"/>
              <a:gd name="connsiteX34" fmla="*/ 770978 w 2186643"/>
              <a:gd name="connsiteY34" fmla="*/ 4186861 h 4730345"/>
              <a:gd name="connsiteX35" fmla="*/ 687851 w 2186643"/>
              <a:gd name="connsiteY35" fmla="*/ 3854353 h 4730345"/>
              <a:gd name="connsiteX36" fmla="*/ 616599 w 2186643"/>
              <a:gd name="connsiteY36" fmla="*/ 4234363 h 4730345"/>
              <a:gd name="connsiteX37" fmla="*/ 449113 w 2186643"/>
              <a:gd name="connsiteY37" fmla="*/ 4124363 h 4730345"/>
              <a:gd name="connsiteX38" fmla="*/ 271836 w 2186643"/>
              <a:gd name="connsiteY38" fmla="*/ 2666694 h 4730345"/>
              <a:gd name="connsiteX39" fmla="*/ 296738 w 2186643"/>
              <a:gd name="connsiteY39" fmla="*/ 3858868 h 4730345"/>
              <a:gd name="connsiteX40" fmla="*/ 199413 w 2186643"/>
              <a:gd name="connsiteY40" fmla="*/ 2499770 h 4730345"/>
              <a:gd name="connsiteX41" fmla="*/ 141200 w 2186643"/>
              <a:gd name="connsiteY41" fmla="*/ 2792010 h 4730345"/>
              <a:gd name="connsiteX42" fmla="*/ 77048 w 2186643"/>
              <a:gd name="connsiteY42" fmla="*/ 2452269 h 4730345"/>
              <a:gd name="connsiteX43" fmla="*/ 21288 w 2186643"/>
              <a:gd name="connsiteY43" fmla="*/ 2659461 h 4730345"/>
              <a:gd name="connsiteX44" fmla="*/ 52521 w 2186643"/>
              <a:gd name="connsiteY44" fmla="*/ 1900862 h 4730345"/>
              <a:gd name="connsiteX45" fmla="*/ 117443 w 2186643"/>
              <a:gd name="connsiteY45" fmla="*/ 1989801 h 4730345"/>
              <a:gd name="connsiteX0" fmla="*/ 117443 w 2186643"/>
              <a:gd name="connsiteY0" fmla="*/ 1989801 h 4730345"/>
              <a:gd name="connsiteX1" fmla="*/ 100021 w 2186643"/>
              <a:gd name="connsiteY1" fmla="*/ 1782108 h 4730345"/>
              <a:gd name="connsiteX2" fmla="*/ 147523 w 2186643"/>
              <a:gd name="connsiteY2" fmla="*/ 915209 h 4730345"/>
              <a:gd name="connsiteX3" fmla="*/ 64395 w 2186643"/>
              <a:gd name="connsiteY3" fmla="*/ 897396 h 4730345"/>
              <a:gd name="connsiteX4" fmla="*/ 64856 w 2186643"/>
              <a:gd name="connsiteY4" fmla="*/ 656768 h 4730345"/>
              <a:gd name="connsiteX5" fmla="*/ 115977 w 2186643"/>
              <a:gd name="connsiteY5" fmla="*/ 270194 h 4730345"/>
              <a:gd name="connsiteX6" fmla="*/ 633180 w 2186643"/>
              <a:gd name="connsiteY6" fmla="*/ 543328 h 4730345"/>
              <a:gd name="connsiteX7" fmla="*/ 1055600 w 2186643"/>
              <a:gd name="connsiteY7" fmla="*/ 0 h 4730345"/>
              <a:gd name="connsiteX8" fmla="*/ 1478020 w 2186643"/>
              <a:gd name="connsiteY8" fmla="*/ 543328 h 4730345"/>
              <a:gd name="connsiteX9" fmla="*/ 2155539 w 2186643"/>
              <a:gd name="connsiteY9" fmla="*/ 543327 h 4730345"/>
              <a:gd name="connsiteX10" fmla="*/ 2068988 w 2186643"/>
              <a:gd name="connsiteY10" fmla="*/ 2894227 h 4730345"/>
              <a:gd name="connsiteX11" fmla="*/ 2049449 w 2186643"/>
              <a:gd name="connsiteY11" fmla="*/ 3331888 h 4730345"/>
              <a:gd name="connsiteX12" fmla="*/ 2014280 w 2186643"/>
              <a:gd name="connsiteY12" fmla="*/ 3421765 h 4730345"/>
              <a:gd name="connsiteX13" fmla="*/ 2057266 w 2186643"/>
              <a:gd name="connsiteY13" fmla="*/ 3507734 h 4730345"/>
              <a:gd name="connsiteX14" fmla="*/ 2022097 w 2186643"/>
              <a:gd name="connsiteY14" fmla="*/ 3597611 h 4730345"/>
              <a:gd name="connsiteX15" fmla="*/ 2022097 w 2186643"/>
              <a:gd name="connsiteY15" fmla="*/ 3894596 h 4730345"/>
              <a:gd name="connsiteX16" fmla="*/ 1959573 w 2186643"/>
              <a:gd name="connsiteY16" fmla="*/ 3597611 h 4730345"/>
              <a:gd name="connsiteX17" fmla="*/ 1873604 w 2186643"/>
              <a:gd name="connsiteY17" fmla="*/ 3660134 h 4730345"/>
              <a:gd name="connsiteX18" fmla="*/ 1869697 w 2186643"/>
              <a:gd name="connsiteY18" fmla="*/ 4086073 h 4730345"/>
              <a:gd name="connsiteX19" fmla="*/ 1818898 w 2186643"/>
              <a:gd name="connsiteY19" fmla="*/ 3972750 h 4730345"/>
              <a:gd name="connsiteX20" fmla="*/ 1818898 w 2186643"/>
              <a:gd name="connsiteY20" fmla="*/ 4312719 h 4730345"/>
              <a:gd name="connsiteX21" fmla="*/ 1752468 w 2186643"/>
              <a:gd name="connsiteY21" fmla="*/ 3863335 h 4730345"/>
              <a:gd name="connsiteX22" fmla="*/ 1607883 w 2186643"/>
              <a:gd name="connsiteY22" fmla="*/ 3269366 h 4730345"/>
              <a:gd name="connsiteX23" fmla="*/ 1768099 w 2186643"/>
              <a:gd name="connsiteY23" fmla="*/ 4668319 h 4730345"/>
              <a:gd name="connsiteX24" fmla="*/ 1420315 w 2186643"/>
              <a:gd name="connsiteY24" fmla="*/ 3519458 h 4730345"/>
              <a:gd name="connsiteX25" fmla="*/ 1412500 w 2186643"/>
              <a:gd name="connsiteY25" fmla="*/ 4265827 h 4730345"/>
              <a:gd name="connsiteX26" fmla="*/ 1342161 w 2186643"/>
              <a:gd name="connsiteY26" fmla="*/ 4015734 h 4730345"/>
              <a:gd name="connsiteX27" fmla="*/ 1342160 w 2186643"/>
              <a:gd name="connsiteY27" fmla="*/ 4429950 h 4730345"/>
              <a:gd name="connsiteX28" fmla="*/ 1181946 w 2186643"/>
              <a:gd name="connsiteY28" fmla="*/ 4132965 h 4730345"/>
              <a:gd name="connsiteX29" fmla="*/ 1045176 w 2186643"/>
              <a:gd name="connsiteY29" fmla="*/ 3824258 h 4730345"/>
              <a:gd name="connsiteX30" fmla="*/ 982653 w 2186643"/>
              <a:gd name="connsiteY30" fmla="*/ 3871150 h 4730345"/>
              <a:gd name="connsiteX31" fmla="*/ 978746 w 2186643"/>
              <a:gd name="connsiteY31" fmla="*/ 3968841 h 4730345"/>
              <a:gd name="connsiteX32" fmla="*/ 897548 w 2186643"/>
              <a:gd name="connsiteY32" fmla="*/ 3954987 h 4730345"/>
              <a:gd name="connsiteX33" fmla="*/ 836293 w 2186643"/>
              <a:gd name="connsiteY33" fmla="*/ 3800913 h 4730345"/>
              <a:gd name="connsiteX34" fmla="*/ 770978 w 2186643"/>
              <a:gd name="connsiteY34" fmla="*/ 4186861 h 4730345"/>
              <a:gd name="connsiteX35" fmla="*/ 687851 w 2186643"/>
              <a:gd name="connsiteY35" fmla="*/ 3854353 h 4730345"/>
              <a:gd name="connsiteX36" fmla="*/ 616599 w 2186643"/>
              <a:gd name="connsiteY36" fmla="*/ 4234363 h 4730345"/>
              <a:gd name="connsiteX37" fmla="*/ 449113 w 2186643"/>
              <a:gd name="connsiteY37" fmla="*/ 4124363 h 4730345"/>
              <a:gd name="connsiteX38" fmla="*/ 271836 w 2186643"/>
              <a:gd name="connsiteY38" fmla="*/ 2666694 h 4730345"/>
              <a:gd name="connsiteX39" fmla="*/ 296738 w 2186643"/>
              <a:gd name="connsiteY39" fmla="*/ 3858868 h 4730345"/>
              <a:gd name="connsiteX40" fmla="*/ 199413 w 2186643"/>
              <a:gd name="connsiteY40" fmla="*/ 2499770 h 4730345"/>
              <a:gd name="connsiteX41" fmla="*/ 141200 w 2186643"/>
              <a:gd name="connsiteY41" fmla="*/ 2792010 h 4730345"/>
              <a:gd name="connsiteX42" fmla="*/ 77048 w 2186643"/>
              <a:gd name="connsiteY42" fmla="*/ 2452269 h 4730345"/>
              <a:gd name="connsiteX43" fmla="*/ 21288 w 2186643"/>
              <a:gd name="connsiteY43" fmla="*/ 2659461 h 4730345"/>
              <a:gd name="connsiteX44" fmla="*/ 52521 w 2186643"/>
              <a:gd name="connsiteY44" fmla="*/ 1900862 h 4730345"/>
              <a:gd name="connsiteX45" fmla="*/ 117443 w 2186643"/>
              <a:gd name="connsiteY45" fmla="*/ 1989801 h 4730345"/>
              <a:gd name="connsiteX0" fmla="*/ 117443 w 2197204"/>
              <a:gd name="connsiteY0" fmla="*/ 1989801 h 4730345"/>
              <a:gd name="connsiteX1" fmla="*/ 100021 w 2197204"/>
              <a:gd name="connsiteY1" fmla="*/ 1782108 h 4730345"/>
              <a:gd name="connsiteX2" fmla="*/ 147523 w 2197204"/>
              <a:gd name="connsiteY2" fmla="*/ 915209 h 4730345"/>
              <a:gd name="connsiteX3" fmla="*/ 64395 w 2197204"/>
              <a:gd name="connsiteY3" fmla="*/ 897396 h 4730345"/>
              <a:gd name="connsiteX4" fmla="*/ 64856 w 2197204"/>
              <a:gd name="connsiteY4" fmla="*/ 656768 h 4730345"/>
              <a:gd name="connsiteX5" fmla="*/ 115977 w 2197204"/>
              <a:gd name="connsiteY5" fmla="*/ 270194 h 4730345"/>
              <a:gd name="connsiteX6" fmla="*/ 633180 w 2197204"/>
              <a:gd name="connsiteY6" fmla="*/ 543328 h 4730345"/>
              <a:gd name="connsiteX7" fmla="*/ 1055600 w 2197204"/>
              <a:gd name="connsiteY7" fmla="*/ 0 h 4730345"/>
              <a:gd name="connsiteX8" fmla="*/ 1478020 w 2197204"/>
              <a:gd name="connsiteY8" fmla="*/ 543328 h 4730345"/>
              <a:gd name="connsiteX9" fmla="*/ 2155539 w 2197204"/>
              <a:gd name="connsiteY9" fmla="*/ 543327 h 4730345"/>
              <a:gd name="connsiteX10" fmla="*/ 2068988 w 2197204"/>
              <a:gd name="connsiteY10" fmla="*/ 2894227 h 4730345"/>
              <a:gd name="connsiteX11" fmla="*/ 2049449 w 2197204"/>
              <a:gd name="connsiteY11" fmla="*/ 3331888 h 4730345"/>
              <a:gd name="connsiteX12" fmla="*/ 2014280 w 2197204"/>
              <a:gd name="connsiteY12" fmla="*/ 3421765 h 4730345"/>
              <a:gd name="connsiteX13" fmla="*/ 2057266 w 2197204"/>
              <a:gd name="connsiteY13" fmla="*/ 3507734 h 4730345"/>
              <a:gd name="connsiteX14" fmla="*/ 2022097 w 2197204"/>
              <a:gd name="connsiteY14" fmla="*/ 3597611 h 4730345"/>
              <a:gd name="connsiteX15" fmla="*/ 2022097 w 2197204"/>
              <a:gd name="connsiteY15" fmla="*/ 3894596 h 4730345"/>
              <a:gd name="connsiteX16" fmla="*/ 1959573 w 2197204"/>
              <a:gd name="connsiteY16" fmla="*/ 3597611 h 4730345"/>
              <a:gd name="connsiteX17" fmla="*/ 1873604 w 2197204"/>
              <a:gd name="connsiteY17" fmla="*/ 3660134 h 4730345"/>
              <a:gd name="connsiteX18" fmla="*/ 1869697 w 2197204"/>
              <a:gd name="connsiteY18" fmla="*/ 4086073 h 4730345"/>
              <a:gd name="connsiteX19" fmla="*/ 1818898 w 2197204"/>
              <a:gd name="connsiteY19" fmla="*/ 3972750 h 4730345"/>
              <a:gd name="connsiteX20" fmla="*/ 1818898 w 2197204"/>
              <a:gd name="connsiteY20" fmla="*/ 4312719 h 4730345"/>
              <a:gd name="connsiteX21" fmla="*/ 1752468 w 2197204"/>
              <a:gd name="connsiteY21" fmla="*/ 3863335 h 4730345"/>
              <a:gd name="connsiteX22" fmla="*/ 1607883 w 2197204"/>
              <a:gd name="connsiteY22" fmla="*/ 3269366 h 4730345"/>
              <a:gd name="connsiteX23" fmla="*/ 1768099 w 2197204"/>
              <a:gd name="connsiteY23" fmla="*/ 4668319 h 4730345"/>
              <a:gd name="connsiteX24" fmla="*/ 1420315 w 2197204"/>
              <a:gd name="connsiteY24" fmla="*/ 3519458 h 4730345"/>
              <a:gd name="connsiteX25" fmla="*/ 1412500 w 2197204"/>
              <a:gd name="connsiteY25" fmla="*/ 4265827 h 4730345"/>
              <a:gd name="connsiteX26" fmla="*/ 1342161 w 2197204"/>
              <a:gd name="connsiteY26" fmla="*/ 4015734 h 4730345"/>
              <a:gd name="connsiteX27" fmla="*/ 1342160 w 2197204"/>
              <a:gd name="connsiteY27" fmla="*/ 4429950 h 4730345"/>
              <a:gd name="connsiteX28" fmla="*/ 1181946 w 2197204"/>
              <a:gd name="connsiteY28" fmla="*/ 4132965 h 4730345"/>
              <a:gd name="connsiteX29" fmla="*/ 1045176 w 2197204"/>
              <a:gd name="connsiteY29" fmla="*/ 3824258 h 4730345"/>
              <a:gd name="connsiteX30" fmla="*/ 982653 w 2197204"/>
              <a:gd name="connsiteY30" fmla="*/ 3871150 h 4730345"/>
              <a:gd name="connsiteX31" fmla="*/ 978746 w 2197204"/>
              <a:gd name="connsiteY31" fmla="*/ 3968841 h 4730345"/>
              <a:gd name="connsiteX32" fmla="*/ 897548 w 2197204"/>
              <a:gd name="connsiteY32" fmla="*/ 3954987 h 4730345"/>
              <a:gd name="connsiteX33" fmla="*/ 836293 w 2197204"/>
              <a:gd name="connsiteY33" fmla="*/ 3800913 h 4730345"/>
              <a:gd name="connsiteX34" fmla="*/ 770978 w 2197204"/>
              <a:gd name="connsiteY34" fmla="*/ 4186861 h 4730345"/>
              <a:gd name="connsiteX35" fmla="*/ 687851 w 2197204"/>
              <a:gd name="connsiteY35" fmla="*/ 3854353 h 4730345"/>
              <a:gd name="connsiteX36" fmla="*/ 616599 w 2197204"/>
              <a:gd name="connsiteY36" fmla="*/ 4234363 h 4730345"/>
              <a:gd name="connsiteX37" fmla="*/ 449113 w 2197204"/>
              <a:gd name="connsiteY37" fmla="*/ 4124363 h 4730345"/>
              <a:gd name="connsiteX38" fmla="*/ 271836 w 2197204"/>
              <a:gd name="connsiteY38" fmla="*/ 2666694 h 4730345"/>
              <a:gd name="connsiteX39" fmla="*/ 296738 w 2197204"/>
              <a:gd name="connsiteY39" fmla="*/ 3858868 h 4730345"/>
              <a:gd name="connsiteX40" fmla="*/ 199413 w 2197204"/>
              <a:gd name="connsiteY40" fmla="*/ 2499770 h 4730345"/>
              <a:gd name="connsiteX41" fmla="*/ 141200 w 2197204"/>
              <a:gd name="connsiteY41" fmla="*/ 2792010 h 4730345"/>
              <a:gd name="connsiteX42" fmla="*/ 77048 w 2197204"/>
              <a:gd name="connsiteY42" fmla="*/ 2452269 h 4730345"/>
              <a:gd name="connsiteX43" fmla="*/ 21288 w 2197204"/>
              <a:gd name="connsiteY43" fmla="*/ 2659461 h 4730345"/>
              <a:gd name="connsiteX44" fmla="*/ 52521 w 2197204"/>
              <a:gd name="connsiteY44" fmla="*/ 1900862 h 4730345"/>
              <a:gd name="connsiteX45" fmla="*/ 117443 w 2197204"/>
              <a:gd name="connsiteY45" fmla="*/ 1989801 h 4730345"/>
              <a:gd name="connsiteX0" fmla="*/ 117443 w 2198399"/>
              <a:gd name="connsiteY0" fmla="*/ 1989801 h 4730345"/>
              <a:gd name="connsiteX1" fmla="*/ 100021 w 2198399"/>
              <a:gd name="connsiteY1" fmla="*/ 1782108 h 4730345"/>
              <a:gd name="connsiteX2" fmla="*/ 147523 w 2198399"/>
              <a:gd name="connsiteY2" fmla="*/ 915209 h 4730345"/>
              <a:gd name="connsiteX3" fmla="*/ 64395 w 2198399"/>
              <a:gd name="connsiteY3" fmla="*/ 897396 h 4730345"/>
              <a:gd name="connsiteX4" fmla="*/ 64856 w 2198399"/>
              <a:gd name="connsiteY4" fmla="*/ 656768 h 4730345"/>
              <a:gd name="connsiteX5" fmla="*/ 115977 w 2198399"/>
              <a:gd name="connsiteY5" fmla="*/ 270194 h 4730345"/>
              <a:gd name="connsiteX6" fmla="*/ 633180 w 2198399"/>
              <a:gd name="connsiteY6" fmla="*/ 543328 h 4730345"/>
              <a:gd name="connsiteX7" fmla="*/ 1055600 w 2198399"/>
              <a:gd name="connsiteY7" fmla="*/ 0 h 4730345"/>
              <a:gd name="connsiteX8" fmla="*/ 1478020 w 2198399"/>
              <a:gd name="connsiteY8" fmla="*/ 543328 h 4730345"/>
              <a:gd name="connsiteX9" fmla="*/ 2155539 w 2198399"/>
              <a:gd name="connsiteY9" fmla="*/ 543327 h 4730345"/>
              <a:gd name="connsiteX10" fmla="*/ 2115879 w 2198399"/>
              <a:gd name="connsiteY10" fmla="*/ 2483919 h 4730345"/>
              <a:gd name="connsiteX11" fmla="*/ 2068988 w 2198399"/>
              <a:gd name="connsiteY11" fmla="*/ 2894227 h 4730345"/>
              <a:gd name="connsiteX12" fmla="*/ 2049449 w 2198399"/>
              <a:gd name="connsiteY12" fmla="*/ 3331888 h 4730345"/>
              <a:gd name="connsiteX13" fmla="*/ 2014280 w 2198399"/>
              <a:gd name="connsiteY13" fmla="*/ 3421765 h 4730345"/>
              <a:gd name="connsiteX14" fmla="*/ 2057266 w 2198399"/>
              <a:gd name="connsiteY14" fmla="*/ 3507734 h 4730345"/>
              <a:gd name="connsiteX15" fmla="*/ 2022097 w 2198399"/>
              <a:gd name="connsiteY15" fmla="*/ 3597611 h 4730345"/>
              <a:gd name="connsiteX16" fmla="*/ 2022097 w 2198399"/>
              <a:gd name="connsiteY16" fmla="*/ 3894596 h 4730345"/>
              <a:gd name="connsiteX17" fmla="*/ 1959573 w 2198399"/>
              <a:gd name="connsiteY17" fmla="*/ 3597611 h 4730345"/>
              <a:gd name="connsiteX18" fmla="*/ 1873604 w 2198399"/>
              <a:gd name="connsiteY18" fmla="*/ 3660134 h 4730345"/>
              <a:gd name="connsiteX19" fmla="*/ 1869697 w 2198399"/>
              <a:gd name="connsiteY19" fmla="*/ 4086073 h 4730345"/>
              <a:gd name="connsiteX20" fmla="*/ 1818898 w 2198399"/>
              <a:gd name="connsiteY20" fmla="*/ 3972750 h 4730345"/>
              <a:gd name="connsiteX21" fmla="*/ 1818898 w 2198399"/>
              <a:gd name="connsiteY21" fmla="*/ 4312719 h 4730345"/>
              <a:gd name="connsiteX22" fmla="*/ 1752468 w 2198399"/>
              <a:gd name="connsiteY22" fmla="*/ 3863335 h 4730345"/>
              <a:gd name="connsiteX23" fmla="*/ 1607883 w 2198399"/>
              <a:gd name="connsiteY23" fmla="*/ 3269366 h 4730345"/>
              <a:gd name="connsiteX24" fmla="*/ 1768099 w 2198399"/>
              <a:gd name="connsiteY24" fmla="*/ 4668319 h 4730345"/>
              <a:gd name="connsiteX25" fmla="*/ 1420315 w 2198399"/>
              <a:gd name="connsiteY25" fmla="*/ 3519458 h 4730345"/>
              <a:gd name="connsiteX26" fmla="*/ 1412500 w 2198399"/>
              <a:gd name="connsiteY26" fmla="*/ 4265827 h 4730345"/>
              <a:gd name="connsiteX27" fmla="*/ 1342161 w 2198399"/>
              <a:gd name="connsiteY27" fmla="*/ 4015734 h 4730345"/>
              <a:gd name="connsiteX28" fmla="*/ 1342160 w 2198399"/>
              <a:gd name="connsiteY28" fmla="*/ 4429950 h 4730345"/>
              <a:gd name="connsiteX29" fmla="*/ 1181946 w 2198399"/>
              <a:gd name="connsiteY29" fmla="*/ 4132965 h 4730345"/>
              <a:gd name="connsiteX30" fmla="*/ 1045176 w 2198399"/>
              <a:gd name="connsiteY30" fmla="*/ 3824258 h 4730345"/>
              <a:gd name="connsiteX31" fmla="*/ 982653 w 2198399"/>
              <a:gd name="connsiteY31" fmla="*/ 3871150 h 4730345"/>
              <a:gd name="connsiteX32" fmla="*/ 978746 w 2198399"/>
              <a:gd name="connsiteY32" fmla="*/ 3968841 h 4730345"/>
              <a:gd name="connsiteX33" fmla="*/ 897548 w 2198399"/>
              <a:gd name="connsiteY33" fmla="*/ 3954987 h 4730345"/>
              <a:gd name="connsiteX34" fmla="*/ 836293 w 2198399"/>
              <a:gd name="connsiteY34" fmla="*/ 3800913 h 4730345"/>
              <a:gd name="connsiteX35" fmla="*/ 770978 w 2198399"/>
              <a:gd name="connsiteY35" fmla="*/ 4186861 h 4730345"/>
              <a:gd name="connsiteX36" fmla="*/ 687851 w 2198399"/>
              <a:gd name="connsiteY36" fmla="*/ 3854353 h 4730345"/>
              <a:gd name="connsiteX37" fmla="*/ 616599 w 2198399"/>
              <a:gd name="connsiteY37" fmla="*/ 4234363 h 4730345"/>
              <a:gd name="connsiteX38" fmla="*/ 449113 w 2198399"/>
              <a:gd name="connsiteY38" fmla="*/ 4124363 h 4730345"/>
              <a:gd name="connsiteX39" fmla="*/ 271836 w 2198399"/>
              <a:gd name="connsiteY39" fmla="*/ 2666694 h 4730345"/>
              <a:gd name="connsiteX40" fmla="*/ 296738 w 2198399"/>
              <a:gd name="connsiteY40" fmla="*/ 3858868 h 4730345"/>
              <a:gd name="connsiteX41" fmla="*/ 199413 w 2198399"/>
              <a:gd name="connsiteY41" fmla="*/ 2499770 h 4730345"/>
              <a:gd name="connsiteX42" fmla="*/ 141200 w 2198399"/>
              <a:gd name="connsiteY42" fmla="*/ 2792010 h 4730345"/>
              <a:gd name="connsiteX43" fmla="*/ 77048 w 2198399"/>
              <a:gd name="connsiteY43" fmla="*/ 2452269 h 4730345"/>
              <a:gd name="connsiteX44" fmla="*/ 21288 w 2198399"/>
              <a:gd name="connsiteY44" fmla="*/ 2659461 h 4730345"/>
              <a:gd name="connsiteX45" fmla="*/ 52521 w 2198399"/>
              <a:gd name="connsiteY45" fmla="*/ 1900862 h 4730345"/>
              <a:gd name="connsiteX46" fmla="*/ 117443 w 2198399"/>
              <a:gd name="connsiteY46" fmla="*/ 1989801 h 4730345"/>
              <a:gd name="connsiteX0" fmla="*/ 117443 w 2198399"/>
              <a:gd name="connsiteY0" fmla="*/ 1989801 h 4730345"/>
              <a:gd name="connsiteX1" fmla="*/ 100021 w 2198399"/>
              <a:gd name="connsiteY1" fmla="*/ 1782108 h 4730345"/>
              <a:gd name="connsiteX2" fmla="*/ 147523 w 2198399"/>
              <a:gd name="connsiteY2" fmla="*/ 915209 h 4730345"/>
              <a:gd name="connsiteX3" fmla="*/ 64395 w 2198399"/>
              <a:gd name="connsiteY3" fmla="*/ 897396 h 4730345"/>
              <a:gd name="connsiteX4" fmla="*/ 64856 w 2198399"/>
              <a:gd name="connsiteY4" fmla="*/ 656768 h 4730345"/>
              <a:gd name="connsiteX5" fmla="*/ 115977 w 2198399"/>
              <a:gd name="connsiteY5" fmla="*/ 270194 h 4730345"/>
              <a:gd name="connsiteX6" fmla="*/ 633180 w 2198399"/>
              <a:gd name="connsiteY6" fmla="*/ 543328 h 4730345"/>
              <a:gd name="connsiteX7" fmla="*/ 1055600 w 2198399"/>
              <a:gd name="connsiteY7" fmla="*/ 0 h 4730345"/>
              <a:gd name="connsiteX8" fmla="*/ 1478020 w 2198399"/>
              <a:gd name="connsiteY8" fmla="*/ 543328 h 4730345"/>
              <a:gd name="connsiteX9" fmla="*/ 2155539 w 2198399"/>
              <a:gd name="connsiteY9" fmla="*/ 543327 h 4730345"/>
              <a:gd name="connsiteX10" fmla="*/ 2115879 w 2198399"/>
              <a:gd name="connsiteY10" fmla="*/ 2483919 h 4730345"/>
              <a:gd name="connsiteX11" fmla="*/ 2068988 w 2198399"/>
              <a:gd name="connsiteY11" fmla="*/ 2894227 h 4730345"/>
              <a:gd name="connsiteX12" fmla="*/ 2049449 w 2198399"/>
              <a:gd name="connsiteY12" fmla="*/ 3331888 h 4730345"/>
              <a:gd name="connsiteX13" fmla="*/ 2014280 w 2198399"/>
              <a:gd name="connsiteY13" fmla="*/ 3421765 h 4730345"/>
              <a:gd name="connsiteX14" fmla="*/ 2057266 w 2198399"/>
              <a:gd name="connsiteY14" fmla="*/ 3507734 h 4730345"/>
              <a:gd name="connsiteX15" fmla="*/ 2022097 w 2198399"/>
              <a:gd name="connsiteY15" fmla="*/ 3597611 h 4730345"/>
              <a:gd name="connsiteX16" fmla="*/ 2022097 w 2198399"/>
              <a:gd name="connsiteY16" fmla="*/ 3894596 h 4730345"/>
              <a:gd name="connsiteX17" fmla="*/ 1959573 w 2198399"/>
              <a:gd name="connsiteY17" fmla="*/ 3597611 h 4730345"/>
              <a:gd name="connsiteX18" fmla="*/ 1873604 w 2198399"/>
              <a:gd name="connsiteY18" fmla="*/ 3660134 h 4730345"/>
              <a:gd name="connsiteX19" fmla="*/ 1869697 w 2198399"/>
              <a:gd name="connsiteY19" fmla="*/ 4086073 h 4730345"/>
              <a:gd name="connsiteX20" fmla="*/ 1818898 w 2198399"/>
              <a:gd name="connsiteY20" fmla="*/ 3972750 h 4730345"/>
              <a:gd name="connsiteX21" fmla="*/ 1818898 w 2198399"/>
              <a:gd name="connsiteY21" fmla="*/ 4312719 h 4730345"/>
              <a:gd name="connsiteX22" fmla="*/ 1752468 w 2198399"/>
              <a:gd name="connsiteY22" fmla="*/ 3863335 h 4730345"/>
              <a:gd name="connsiteX23" fmla="*/ 1607883 w 2198399"/>
              <a:gd name="connsiteY23" fmla="*/ 3269366 h 4730345"/>
              <a:gd name="connsiteX24" fmla="*/ 1768099 w 2198399"/>
              <a:gd name="connsiteY24" fmla="*/ 4668319 h 4730345"/>
              <a:gd name="connsiteX25" fmla="*/ 1420315 w 2198399"/>
              <a:gd name="connsiteY25" fmla="*/ 3519458 h 4730345"/>
              <a:gd name="connsiteX26" fmla="*/ 1412500 w 2198399"/>
              <a:gd name="connsiteY26" fmla="*/ 4265827 h 4730345"/>
              <a:gd name="connsiteX27" fmla="*/ 1342161 w 2198399"/>
              <a:gd name="connsiteY27" fmla="*/ 4015734 h 4730345"/>
              <a:gd name="connsiteX28" fmla="*/ 1342160 w 2198399"/>
              <a:gd name="connsiteY28" fmla="*/ 4429950 h 4730345"/>
              <a:gd name="connsiteX29" fmla="*/ 1181946 w 2198399"/>
              <a:gd name="connsiteY29" fmla="*/ 4132965 h 4730345"/>
              <a:gd name="connsiteX30" fmla="*/ 1045176 w 2198399"/>
              <a:gd name="connsiteY30" fmla="*/ 3824258 h 4730345"/>
              <a:gd name="connsiteX31" fmla="*/ 982653 w 2198399"/>
              <a:gd name="connsiteY31" fmla="*/ 3871150 h 4730345"/>
              <a:gd name="connsiteX32" fmla="*/ 978746 w 2198399"/>
              <a:gd name="connsiteY32" fmla="*/ 3968841 h 4730345"/>
              <a:gd name="connsiteX33" fmla="*/ 897548 w 2198399"/>
              <a:gd name="connsiteY33" fmla="*/ 3954987 h 4730345"/>
              <a:gd name="connsiteX34" fmla="*/ 836293 w 2198399"/>
              <a:gd name="connsiteY34" fmla="*/ 3800913 h 4730345"/>
              <a:gd name="connsiteX35" fmla="*/ 770978 w 2198399"/>
              <a:gd name="connsiteY35" fmla="*/ 4186861 h 4730345"/>
              <a:gd name="connsiteX36" fmla="*/ 687851 w 2198399"/>
              <a:gd name="connsiteY36" fmla="*/ 3854353 h 4730345"/>
              <a:gd name="connsiteX37" fmla="*/ 616599 w 2198399"/>
              <a:gd name="connsiteY37" fmla="*/ 4234363 h 4730345"/>
              <a:gd name="connsiteX38" fmla="*/ 449113 w 2198399"/>
              <a:gd name="connsiteY38" fmla="*/ 4124363 h 4730345"/>
              <a:gd name="connsiteX39" fmla="*/ 271836 w 2198399"/>
              <a:gd name="connsiteY39" fmla="*/ 2666694 h 4730345"/>
              <a:gd name="connsiteX40" fmla="*/ 296738 w 2198399"/>
              <a:gd name="connsiteY40" fmla="*/ 3858868 h 4730345"/>
              <a:gd name="connsiteX41" fmla="*/ 199413 w 2198399"/>
              <a:gd name="connsiteY41" fmla="*/ 2499770 h 4730345"/>
              <a:gd name="connsiteX42" fmla="*/ 141200 w 2198399"/>
              <a:gd name="connsiteY42" fmla="*/ 2792010 h 4730345"/>
              <a:gd name="connsiteX43" fmla="*/ 77048 w 2198399"/>
              <a:gd name="connsiteY43" fmla="*/ 2452269 h 4730345"/>
              <a:gd name="connsiteX44" fmla="*/ 21288 w 2198399"/>
              <a:gd name="connsiteY44" fmla="*/ 2659461 h 4730345"/>
              <a:gd name="connsiteX45" fmla="*/ 52521 w 2198399"/>
              <a:gd name="connsiteY45" fmla="*/ 1900862 h 4730345"/>
              <a:gd name="connsiteX46" fmla="*/ 117443 w 2198399"/>
              <a:gd name="connsiteY46" fmla="*/ 1989801 h 4730345"/>
              <a:gd name="connsiteX0" fmla="*/ 117443 w 2245861"/>
              <a:gd name="connsiteY0" fmla="*/ 1989801 h 4730345"/>
              <a:gd name="connsiteX1" fmla="*/ 100021 w 2245861"/>
              <a:gd name="connsiteY1" fmla="*/ 1782108 h 4730345"/>
              <a:gd name="connsiteX2" fmla="*/ 147523 w 2245861"/>
              <a:gd name="connsiteY2" fmla="*/ 915209 h 4730345"/>
              <a:gd name="connsiteX3" fmla="*/ 64395 w 2245861"/>
              <a:gd name="connsiteY3" fmla="*/ 897396 h 4730345"/>
              <a:gd name="connsiteX4" fmla="*/ 64856 w 2245861"/>
              <a:gd name="connsiteY4" fmla="*/ 656768 h 4730345"/>
              <a:gd name="connsiteX5" fmla="*/ 115977 w 2245861"/>
              <a:gd name="connsiteY5" fmla="*/ 270194 h 4730345"/>
              <a:gd name="connsiteX6" fmla="*/ 633180 w 2245861"/>
              <a:gd name="connsiteY6" fmla="*/ 543328 h 4730345"/>
              <a:gd name="connsiteX7" fmla="*/ 1055600 w 2245861"/>
              <a:gd name="connsiteY7" fmla="*/ 0 h 4730345"/>
              <a:gd name="connsiteX8" fmla="*/ 1478020 w 2245861"/>
              <a:gd name="connsiteY8" fmla="*/ 543328 h 4730345"/>
              <a:gd name="connsiteX9" fmla="*/ 2155539 w 2245861"/>
              <a:gd name="connsiteY9" fmla="*/ 543327 h 4730345"/>
              <a:gd name="connsiteX10" fmla="*/ 2240925 w 2245861"/>
              <a:gd name="connsiteY10" fmla="*/ 2175211 h 4730345"/>
              <a:gd name="connsiteX11" fmla="*/ 2115879 w 2245861"/>
              <a:gd name="connsiteY11" fmla="*/ 2483919 h 4730345"/>
              <a:gd name="connsiteX12" fmla="*/ 2068988 w 2245861"/>
              <a:gd name="connsiteY12" fmla="*/ 2894227 h 4730345"/>
              <a:gd name="connsiteX13" fmla="*/ 2049449 w 2245861"/>
              <a:gd name="connsiteY13" fmla="*/ 3331888 h 4730345"/>
              <a:gd name="connsiteX14" fmla="*/ 2014280 w 2245861"/>
              <a:gd name="connsiteY14" fmla="*/ 3421765 h 4730345"/>
              <a:gd name="connsiteX15" fmla="*/ 2057266 w 2245861"/>
              <a:gd name="connsiteY15" fmla="*/ 3507734 h 4730345"/>
              <a:gd name="connsiteX16" fmla="*/ 2022097 w 2245861"/>
              <a:gd name="connsiteY16" fmla="*/ 3597611 h 4730345"/>
              <a:gd name="connsiteX17" fmla="*/ 2022097 w 2245861"/>
              <a:gd name="connsiteY17" fmla="*/ 3894596 h 4730345"/>
              <a:gd name="connsiteX18" fmla="*/ 1959573 w 2245861"/>
              <a:gd name="connsiteY18" fmla="*/ 3597611 h 4730345"/>
              <a:gd name="connsiteX19" fmla="*/ 1873604 w 2245861"/>
              <a:gd name="connsiteY19" fmla="*/ 3660134 h 4730345"/>
              <a:gd name="connsiteX20" fmla="*/ 1869697 w 2245861"/>
              <a:gd name="connsiteY20" fmla="*/ 4086073 h 4730345"/>
              <a:gd name="connsiteX21" fmla="*/ 1818898 w 2245861"/>
              <a:gd name="connsiteY21" fmla="*/ 3972750 h 4730345"/>
              <a:gd name="connsiteX22" fmla="*/ 1818898 w 2245861"/>
              <a:gd name="connsiteY22" fmla="*/ 4312719 h 4730345"/>
              <a:gd name="connsiteX23" fmla="*/ 1752468 w 2245861"/>
              <a:gd name="connsiteY23" fmla="*/ 3863335 h 4730345"/>
              <a:gd name="connsiteX24" fmla="*/ 1607883 w 2245861"/>
              <a:gd name="connsiteY24" fmla="*/ 3269366 h 4730345"/>
              <a:gd name="connsiteX25" fmla="*/ 1768099 w 2245861"/>
              <a:gd name="connsiteY25" fmla="*/ 4668319 h 4730345"/>
              <a:gd name="connsiteX26" fmla="*/ 1420315 w 2245861"/>
              <a:gd name="connsiteY26" fmla="*/ 3519458 h 4730345"/>
              <a:gd name="connsiteX27" fmla="*/ 1412500 w 2245861"/>
              <a:gd name="connsiteY27" fmla="*/ 4265827 h 4730345"/>
              <a:gd name="connsiteX28" fmla="*/ 1342161 w 2245861"/>
              <a:gd name="connsiteY28" fmla="*/ 4015734 h 4730345"/>
              <a:gd name="connsiteX29" fmla="*/ 1342160 w 2245861"/>
              <a:gd name="connsiteY29" fmla="*/ 4429950 h 4730345"/>
              <a:gd name="connsiteX30" fmla="*/ 1181946 w 2245861"/>
              <a:gd name="connsiteY30" fmla="*/ 4132965 h 4730345"/>
              <a:gd name="connsiteX31" fmla="*/ 1045176 w 2245861"/>
              <a:gd name="connsiteY31" fmla="*/ 3824258 h 4730345"/>
              <a:gd name="connsiteX32" fmla="*/ 982653 w 2245861"/>
              <a:gd name="connsiteY32" fmla="*/ 3871150 h 4730345"/>
              <a:gd name="connsiteX33" fmla="*/ 978746 w 2245861"/>
              <a:gd name="connsiteY33" fmla="*/ 3968841 h 4730345"/>
              <a:gd name="connsiteX34" fmla="*/ 897548 w 2245861"/>
              <a:gd name="connsiteY34" fmla="*/ 3954987 h 4730345"/>
              <a:gd name="connsiteX35" fmla="*/ 836293 w 2245861"/>
              <a:gd name="connsiteY35" fmla="*/ 3800913 h 4730345"/>
              <a:gd name="connsiteX36" fmla="*/ 770978 w 2245861"/>
              <a:gd name="connsiteY36" fmla="*/ 4186861 h 4730345"/>
              <a:gd name="connsiteX37" fmla="*/ 687851 w 2245861"/>
              <a:gd name="connsiteY37" fmla="*/ 3854353 h 4730345"/>
              <a:gd name="connsiteX38" fmla="*/ 616599 w 2245861"/>
              <a:gd name="connsiteY38" fmla="*/ 4234363 h 4730345"/>
              <a:gd name="connsiteX39" fmla="*/ 449113 w 2245861"/>
              <a:gd name="connsiteY39" fmla="*/ 4124363 h 4730345"/>
              <a:gd name="connsiteX40" fmla="*/ 271836 w 2245861"/>
              <a:gd name="connsiteY40" fmla="*/ 2666694 h 4730345"/>
              <a:gd name="connsiteX41" fmla="*/ 296738 w 2245861"/>
              <a:gd name="connsiteY41" fmla="*/ 3858868 h 4730345"/>
              <a:gd name="connsiteX42" fmla="*/ 199413 w 2245861"/>
              <a:gd name="connsiteY42" fmla="*/ 2499770 h 4730345"/>
              <a:gd name="connsiteX43" fmla="*/ 141200 w 2245861"/>
              <a:gd name="connsiteY43" fmla="*/ 2792010 h 4730345"/>
              <a:gd name="connsiteX44" fmla="*/ 77048 w 2245861"/>
              <a:gd name="connsiteY44" fmla="*/ 2452269 h 4730345"/>
              <a:gd name="connsiteX45" fmla="*/ 21288 w 2245861"/>
              <a:gd name="connsiteY45" fmla="*/ 2659461 h 4730345"/>
              <a:gd name="connsiteX46" fmla="*/ 52521 w 2245861"/>
              <a:gd name="connsiteY46" fmla="*/ 1900862 h 4730345"/>
              <a:gd name="connsiteX47" fmla="*/ 117443 w 2245861"/>
              <a:gd name="connsiteY47" fmla="*/ 1989801 h 4730345"/>
              <a:gd name="connsiteX0" fmla="*/ 117443 w 2269551"/>
              <a:gd name="connsiteY0" fmla="*/ 1989801 h 4730345"/>
              <a:gd name="connsiteX1" fmla="*/ 100021 w 2269551"/>
              <a:gd name="connsiteY1" fmla="*/ 1782108 h 4730345"/>
              <a:gd name="connsiteX2" fmla="*/ 147523 w 2269551"/>
              <a:gd name="connsiteY2" fmla="*/ 915209 h 4730345"/>
              <a:gd name="connsiteX3" fmla="*/ 64395 w 2269551"/>
              <a:gd name="connsiteY3" fmla="*/ 897396 h 4730345"/>
              <a:gd name="connsiteX4" fmla="*/ 64856 w 2269551"/>
              <a:gd name="connsiteY4" fmla="*/ 656768 h 4730345"/>
              <a:gd name="connsiteX5" fmla="*/ 115977 w 2269551"/>
              <a:gd name="connsiteY5" fmla="*/ 270194 h 4730345"/>
              <a:gd name="connsiteX6" fmla="*/ 633180 w 2269551"/>
              <a:gd name="connsiteY6" fmla="*/ 543328 h 4730345"/>
              <a:gd name="connsiteX7" fmla="*/ 1055600 w 2269551"/>
              <a:gd name="connsiteY7" fmla="*/ 0 h 4730345"/>
              <a:gd name="connsiteX8" fmla="*/ 1478020 w 2269551"/>
              <a:gd name="connsiteY8" fmla="*/ 543328 h 4730345"/>
              <a:gd name="connsiteX9" fmla="*/ 2155539 w 2269551"/>
              <a:gd name="connsiteY9" fmla="*/ 543327 h 4730345"/>
              <a:gd name="connsiteX10" fmla="*/ 2264371 w 2269551"/>
              <a:gd name="connsiteY10" fmla="*/ 1514811 h 4730345"/>
              <a:gd name="connsiteX11" fmla="*/ 2240925 w 2269551"/>
              <a:gd name="connsiteY11" fmla="*/ 2175211 h 4730345"/>
              <a:gd name="connsiteX12" fmla="*/ 2115879 w 2269551"/>
              <a:gd name="connsiteY12" fmla="*/ 2483919 h 4730345"/>
              <a:gd name="connsiteX13" fmla="*/ 2068988 w 2269551"/>
              <a:gd name="connsiteY13" fmla="*/ 2894227 h 4730345"/>
              <a:gd name="connsiteX14" fmla="*/ 2049449 w 2269551"/>
              <a:gd name="connsiteY14" fmla="*/ 3331888 h 4730345"/>
              <a:gd name="connsiteX15" fmla="*/ 2014280 w 2269551"/>
              <a:gd name="connsiteY15" fmla="*/ 3421765 h 4730345"/>
              <a:gd name="connsiteX16" fmla="*/ 2057266 w 2269551"/>
              <a:gd name="connsiteY16" fmla="*/ 3507734 h 4730345"/>
              <a:gd name="connsiteX17" fmla="*/ 2022097 w 2269551"/>
              <a:gd name="connsiteY17" fmla="*/ 3597611 h 4730345"/>
              <a:gd name="connsiteX18" fmla="*/ 2022097 w 2269551"/>
              <a:gd name="connsiteY18" fmla="*/ 3894596 h 4730345"/>
              <a:gd name="connsiteX19" fmla="*/ 1959573 w 2269551"/>
              <a:gd name="connsiteY19" fmla="*/ 3597611 h 4730345"/>
              <a:gd name="connsiteX20" fmla="*/ 1873604 w 2269551"/>
              <a:gd name="connsiteY20" fmla="*/ 3660134 h 4730345"/>
              <a:gd name="connsiteX21" fmla="*/ 1869697 w 2269551"/>
              <a:gd name="connsiteY21" fmla="*/ 4086073 h 4730345"/>
              <a:gd name="connsiteX22" fmla="*/ 1818898 w 2269551"/>
              <a:gd name="connsiteY22" fmla="*/ 3972750 h 4730345"/>
              <a:gd name="connsiteX23" fmla="*/ 1818898 w 2269551"/>
              <a:gd name="connsiteY23" fmla="*/ 4312719 h 4730345"/>
              <a:gd name="connsiteX24" fmla="*/ 1752468 w 2269551"/>
              <a:gd name="connsiteY24" fmla="*/ 3863335 h 4730345"/>
              <a:gd name="connsiteX25" fmla="*/ 1607883 w 2269551"/>
              <a:gd name="connsiteY25" fmla="*/ 3269366 h 4730345"/>
              <a:gd name="connsiteX26" fmla="*/ 1768099 w 2269551"/>
              <a:gd name="connsiteY26" fmla="*/ 4668319 h 4730345"/>
              <a:gd name="connsiteX27" fmla="*/ 1420315 w 2269551"/>
              <a:gd name="connsiteY27" fmla="*/ 3519458 h 4730345"/>
              <a:gd name="connsiteX28" fmla="*/ 1412500 w 2269551"/>
              <a:gd name="connsiteY28" fmla="*/ 4265827 h 4730345"/>
              <a:gd name="connsiteX29" fmla="*/ 1342161 w 2269551"/>
              <a:gd name="connsiteY29" fmla="*/ 4015734 h 4730345"/>
              <a:gd name="connsiteX30" fmla="*/ 1342160 w 2269551"/>
              <a:gd name="connsiteY30" fmla="*/ 4429950 h 4730345"/>
              <a:gd name="connsiteX31" fmla="*/ 1181946 w 2269551"/>
              <a:gd name="connsiteY31" fmla="*/ 4132965 h 4730345"/>
              <a:gd name="connsiteX32" fmla="*/ 1045176 w 2269551"/>
              <a:gd name="connsiteY32" fmla="*/ 3824258 h 4730345"/>
              <a:gd name="connsiteX33" fmla="*/ 982653 w 2269551"/>
              <a:gd name="connsiteY33" fmla="*/ 3871150 h 4730345"/>
              <a:gd name="connsiteX34" fmla="*/ 978746 w 2269551"/>
              <a:gd name="connsiteY34" fmla="*/ 3968841 h 4730345"/>
              <a:gd name="connsiteX35" fmla="*/ 897548 w 2269551"/>
              <a:gd name="connsiteY35" fmla="*/ 3954987 h 4730345"/>
              <a:gd name="connsiteX36" fmla="*/ 836293 w 2269551"/>
              <a:gd name="connsiteY36" fmla="*/ 3800913 h 4730345"/>
              <a:gd name="connsiteX37" fmla="*/ 770978 w 2269551"/>
              <a:gd name="connsiteY37" fmla="*/ 4186861 h 4730345"/>
              <a:gd name="connsiteX38" fmla="*/ 687851 w 2269551"/>
              <a:gd name="connsiteY38" fmla="*/ 3854353 h 4730345"/>
              <a:gd name="connsiteX39" fmla="*/ 616599 w 2269551"/>
              <a:gd name="connsiteY39" fmla="*/ 4234363 h 4730345"/>
              <a:gd name="connsiteX40" fmla="*/ 449113 w 2269551"/>
              <a:gd name="connsiteY40" fmla="*/ 4124363 h 4730345"/>
              <a:gd name="connsiteX41" fmla="*/ 271836 w 2269551"/>
              <a:gd name="connsiteY41" fmla="*/ 2666694 h 4730345"/>
              <a:gd name="connsiteX42" fmla="*/ 296738 w 2269551"/>
              <a:gd name="connsiteY42" fmla="*/ 3858868 h 4730345"/>
              <a:gd name="connsiteX43" fmla="*/ 199413 w 2269551"/>
              <a:gd name="connsiteY43" fmla="*/ 2499770 h 4730345"/>
              <a:gd name="connsiteX44" fmla="*/ 141200 w 2269551"/>
              <a:gd name="connsiteY44" fmla="*/ 2792010 h 4730345"/>
              <a:gd name="connsiteX45" fmla="*/ 77048 w 2269551"/>
              <a:gd name="connsiteY45" fmla="*/ 2452269 h 4730345"/>
              <a:gd name="connsiteX46" fmla="*/ 21288 w 2269551"/>
              <a:gd name="connsiteY46" fmla="*/ 2659461 h 4730345"/>
              <a:gd name="connsiteX47" fmla="*/ 52521 w 2269551"/>
              <a:gd name="connsiteY47" fmla="*/ 1900862 h 4730345"/>
              <a:gd name="connsiteX48" fmla="*/ 117443 w 2269551"/>
              <a:gd name="connsiteY48" fmla="*/ 1989801 h 4730345"/>
              <a:gd name="connsiteX0" fmla="*/ 117443 w 2264430"/>
              <a:gd name="connsiteY0" fmla="*/ 1989801 h 4730345"/>
              <a:gd name="connsiteX1" fmla="*/ 100021 w 2264430"/>
              <a:gd name="connsiteY1" fmla="*/ 1782108 h 4730345"/>
              <a:gd name="connsiteX2" fmla="*/ 147523 w 2264430"/>
              <a:gd name="connsiteY2" fmla="*/ 915209 h 4730345"/>
              <a:gd name="connsiteX3" fmla="*/ 64395 w 2264430"/>
              <a:gd name="connsiteY3" fmla="*/ 897396 h 4730345"/>
              <a:gd name="connsiteX4" fmla="*/ 64856 w 2264430"/>
              <a:gd name="connsiteY4" fmla="*/ 656768 h 4730345"/>
              <a:gd name="connsiteX5" fmla="*/ 115977 w 2264430"/>
              <a:gd name="connsiteY5" fmla="*/ 270194 h 4730345"/>
              <a:gd name="connsiteX6" fmla="*/ 633180 w 2264430"/>
              <a:gd name="connsiteY6" fmla="*/ 543328 h 4730345"/>
              <a:gd name="connsiteX7" fmla="*/ 1055600 w 2264430"/>
              <a:gd name="connsiteY7" fmla="*/ 0 h 4730345"/>
              <a:gd name="connsiteX8" fmla="*/ 1478020 w 2264430"/>
              <a:gd name="connsiteY8" fmla="*/ 543328 h 4730345"/>
              <a:gd name="connsiteX9" fmla="*/ 2155539 w 2264430"/>
              <a:gd name="connsiteY9" fmla="*/ 543327 h 4730345"/>
              <a:gd name="connsiteX10" fmla="*/ 2201848 w 2264430"/>
              <a:gd name="connsiteY10" fmla="*/ 1464011 h 4730345"/>
              <a:gd name="connsiteX11" fmla="*/ 2264371 w 2264430"/>
              <a:gd name="connsiteY11" fmla="*/ 1514811 h 4730345"/>
              <a:gd name="connsiteX12" fmla="*/ 2240925 w 2264430"/>
              <a:gd name="connsiteY12" fmla="*/ 2175211 h 4730345"/>
              <a:gd name="connsiteX13" fmla="*/ 2115879 w 2264430"/>
              <a:gd name="connsiteY13" fmla="*/ 2483919 h 4730345"/>
              <a:gd name="connsiteX14" fmla="*/ 2068988 w 2264430"/>
              <a:gd name="connsiteY14" fmla="*/ 2894227 h 4730345"/>
              <a:gd name="connsiteX15" fmla="*/ 2049449 w 2264430"/>
              <a:gd name="connsiteY15" fmla="*/ 3331888 h 4730345"/>
              <a:gd name="connsiteX16" fmla="*/ 2014280 w 2264430"/>
              <a:gd name="connsiteY16" fmla="*/ 3421765 h 4730345"/>
              <a:gd name="connsiteX17" fmla="*/ 2057266 w 2264430"/>
              <a:gd name="connsiteY17" fmla="*/ 3507734 h 4730345"/>
              <a:gd name="connsiteX18" fmla="*/ 2022097 w 2264430"/>
              <a:gd name="connsiteY18" fmla="*/ 3597611 h 4730345"/>
              <a:gd name="connsiteX19" fmla="*/ 2022097 w 2264430"/>
              <a:gd name="connsiteY19" fmla="*/ 3894596 h 4730345"/>
              <a:gd name="connsiteX20" fmla="*/ 1959573 w 2264430"/>
              <a:gd name="connsiteY20" fmla="*/ 3597611 h 4730345"/>
              <a:gd name="connsiteX21" fmla="*/ 1873604 w 2264430"/>
              <a:gd name="connsiteY21" fmla="*/ 3660134 h 4730345"/>
              <a:gd name="connsiteX22" fmla="*/ 1869697 w 2264430"/>
              <a:gd name="connsiteY22" fmla="*/ 4086073 h 4730345"/>
              <a:gd name="connsiteX23" fmla="*/ 1818898 w 2264430"/>
              <a:gd name="connsiteY23" fmla="*/ 3972750 h 4730345"/>
              <a:gd name="connsiteX24" fmla="*/ 1818898 w 2264430"/>
              <a:gd name="connsiteY24" fmla="*/ 4312719 h 4730345"/>
              <a:gd name="connsiteX25" fmla="*/ 1752468 w 2264430"/>
              <a:gd name="connsiteY25" fmla="*/ 3863335 h 4730345"/>
              <a:gd name="connsiteX26" fmla="*/ 1607883 w 2264430"/>
              <a:gd name="connsiteY26" fmla="*/ 3269366 h 4730345"/>
              <a:gd name="connsiteX27" fmla="*/ 1768099 w 2264430"/>
              <a:gd name="connsiteY27" fmla="*/ 4668319 h 4730345"/>
              <a:gd name="connsiteX28" fmla="*/ 1420315 w 2264430"/>
              <a:gd name="connsiteY28" fmla="*/ 3519458 h 4730345"/>
              <a:gd name="connsiteX29" fmla="*/ 1412500 w 2264430"/>
              <a:gd name="connsiteY29" fmla="*/ 4265827 h 4730345"/>
              <a:gd name="connsiteX30" fmla="*/ 1342161 w 2264430"/>
              <a:gd name="connsiteY30" fmla="*/ 4015734 h 4730345"/>
              <a:gd name="connsiteX31" fmla="*/ 1342160 w 2264430"/>
              <a:gd name="connsiteY31" fmla="*/ 4429950 h 4730345"/>
              <a:gd name="connsiteX32" fmla="*/ 1181946 w 2264430"/>
              <a:gd name="connsiteY32" fmla="*/ 4132965 h 4730345"/>
              <a:gd name="connsiteX33" fmla="*/ 1045176 w 2264430"/>
              <a:gd name="connsiteY33" fmla="*/ 3824258 h 4730345"/>
              <a:gd name="connsiteX34" fmla="*/ 982653 w 2264430"/>
              <a:gd name="connsiteY34" fmla="*/ 3871150 h 4730345"/>
              <a:gd name="connsiteX35" fmla="*/ 978746 w 2264430"/>
              <a:gd name="connsiteY35" fmla="*/ 3968841 h 4730345"/>
              <a:gd name="connsiteX36" fmla="*/ 897548 w 2264430"/>
              <a:gd name="connsiteY36" fmla="*/ 3954987 h 4730345"/>
              <a:gd name="connsiteX37" fmla="*/ 836293 w 2264430"/>
              <a:gd name="connsiteY37" fmla="*/ 3800913 h 4730345"/>
              <a:gd name="connsiteX38" fmla="*/ 770978 w 2264430"/>
              <a:gd name="connsiteY38" fmla="*/ 4186861 h 4730345"/>
              <a:gd name="connsiteX39" fmla="*/ 687851 w 2264430"/>
              <a:gd name="connsiteY39" fmla="*/ 3854353 h 4730345"/>
              <a:gd name="connsiteX40" fmla="*/ 616599 w 2264430"/>
              <a:gd name="connsiteY40" fmla="*/ 4234363 h 4730345"/>
              <a:gd name="connsiteX41" fmla="*/ 449113 w 2264430"/>
              <a:gd name="connsiteY41" fmla="*/ 4124363 h 4730345"/>
              <a:gd name="connsiteX42" fmla="*/ 271836 w 2264430"/>
              <a:gd name="connsiteY42" fmla="*/ 2666694 h 4730345"/>
              <a:gd name="connsiteX43" fmla="*/ 296738 w 2264430"/>
              <a:gd name="connsiteY43" fmla="*/ 3858868 h 4730345"/>
              <a:gd name="connsiteX44" fmla="*/ 199413 w 2264430"/>
              <a:gd name="connsiteY44" fmla="*/ 2499770 h 4730345"/>
              <a:gd name="connsiteX45" fmla="*/ 141200 w 2264430"/>
              <a:gd name="connsiteY45" fmla="*/ 2792010 h 4730345"/>
              <a:gd name="connsiteX46" fmla="*/ 77048 w 2264430"/>
              <a:gd name="connsiteY46" fmla="*/ 2452269 h 4730345"/>
              <a:gd name="connsiteX47" fmla="*/ 21288 w 2264430"/>
              <a:gd name="connsiteY47" fmla="*/ 2659461 h 4730345"/>
              <a:gd name="connsiteX48" fmla="*/ 52521 w 2264430"/>
              <a:gd name="connsiteY48" fmla="*/ 1900862 h 4730345"/>
              <a:gd name="connsiteX49" fmla="*/ 117443 w 2264430"/>
              <a:gd name="connsiteY49"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82310 w 2264421"/>
              <a:gd name="connsiteY10" fmla="*/ 1186565 h 4730345"/>
              <a:gd name="connsiteX11" fmla="*/ 2201848 w 2264421"/>
              <a:gd name="connsiteY11" fmla="*/ 1464011 h 4730345"/>
              <a:gd name="connsiteX12" fmla="*/ 2264371 w 2264421"/>
              <a:gd name="connsiteY12" fmla="*/ 1514811 h 4730345"/>
              <a:gd name="connsiteX13" fmla="*/ 2240925 w 2264421"/>
              <a:gd name="connsiteY13" fmla="*/ 2175211 h 4730345"/>
              <a:gd name="connsiteX14" fmla="*/ 2115879 w 2264421"/>
              <a:gd name="connsiteY14" fmla="*/ 2483919 h 4730345"/>
              <a:gd name="connsiteX15" fmla="*/ 2068988 w 2264421"/>
              <a:gd name="connsiteY15" fmla="*/ 2894227 h 4730345"/>
              <a:gd name="connsiteX16" fmla="*/ 2049449 w 2264421"/>
              <a:gd name="connsiteY16" fmla="*/ 3331888 h 4730345"/>
              <a:gd name="connsiteX17" fmla="*/ 2014280 w 2264421"/>
              <a:gd name="connsiteY17" fmla="*/ 3421765 h 4730345"/>
              <a:gd name="connsiteX18" fmla="*/ 2057266 w 2264421"/>
              <a:gd name="connsiteY18" fmla="*/ 3507734 h 4730345"/>
              <a:gd name="connsiteX19" fmla="*/ 2022097 w 2264421"/>
              <a:gd name="connsiteY19" fmla="*/ 3597611 h 4730345"/>
              <a:gd name="connsiteX20" fmla="*/ 2022097 w 2264421"/>
              <a:gd name="connsiteY20" fmla="*/ 3894596 h 4730345"/>
              <a:gd name="connsiteX21" fmla="*/ 1959573 w 2264421"/>
              <a:gd name="connsiteY21" fmla="*/ 3597611 h 4730345"/>
              <a:gd name="connsiteX22" fmla="*/ 1873604 w 2264421"/>
              <a:gd name="connsiteY22" fmla="*/ 3660134 h 4730345"/>
              <a:gd name="connsiteX23" fmla="*/ 1869697 w 2264421"/>
              <a:gd name="connsiteY23" fmla="*/ 4086073 h 4730345"/>
              <a:gd name="connsiteX24" fmla="*/ 1818898 w 2264421"/>
              <a:gd name="connsiteY24" fmla="*/ 3972750 h 4730345"/>
              <a:gd name="connsiteX25" fmla="*/ 1818898 w 2264421"/>
              <a:gd name="connsiteY25" fmla="*/ 4312719 h 4730345"/>
              <a:gd name="connsiteX26" fmla="*/ 1752468 w 2264421"/>
              <a:gd name="connsiteY26" fmla="*/ 3863335 h 4730345"/>
              <a:gd name="connsiteX27" fmla="*/ 1607883 w 2264421"/>
              <a:gd name="connsiteY27" fmla="*/ 3269366 h 4730345"/>
              <a:gd name="connsiteX28" fmla="*/ 1768099 w 2264421"/>
              <a:gd name="connsiteY28" fmla="*/ 4668319 h 4730345"/>
              <a:gd name="connsiteX29" fmla="*/ 1420315 w 2264421"/>
              <a:gd name="connsiteY29" fmla="*/ 3519458 h 4730345"/>
              <a:gd name="connsiteX30" fmla="*/ 1412500 w 2264421"/>
              <a:gd name="connsiteY30" fmla="*/ 4265827 h 4730345"/>
              <a:gd name="connsiteX31" fmla="*/ 1342161 w 2264421"/>
              <a:gd name="connsiteY31" fmla="*/ 4015734 h 4730345"/>
              <a:gd name="connsiteX32" fmla="*/ 1342160 w 2264421"/>
              <a:gd name="connsiteY32" fmla="*/ 4429950 h 4730345"/>
              <a:gd name="connsiteX33" fmla="*/ 1181946 w 2264421"/>
              <a:gd name="connsiteY33" fmla="*/ 4132965 h 4730345"/>
              <a:gd name="connsiteX34" fmla="*/ 1045176 w 2264421"/>
              <a:gd name="connsiteY34" fmla="*/ 3824258 h 4730345"/>
              <a:gd name="connsiteX35" fmla="*/ 982653 w 2264421"/>
              <a:gd name="connsiteY35" fmla="*/ 3871150 h 4730345"/>
              <a:gd name="connsiteX36" fmla="*/ 978746 w 2264421"/>
              <a:gd name="connsiteY36" fmla="*/ 3968841 h 4730345"/>
              <a:gd name="connsiteX37" fmla="*/ 897548 w 2264421"/>
              <a:gd name="connsiteY37" fmla="*/ 3954987 h 4730345"/>
              <a:gd name="connsiteX38" fmla="*/ 836293 w 2264421"/>
              <a:gd name="connsiteY38" fmla="*/ 3800913 h 4730345"/>
              <a:gd name="connsiteX39" fmla="*/ 770978 w 2264421"/>
              <a:gd name="connsiteY39" fmla="*/ 4186861 h 4730345"/>
              <a:gd name="connsiteX40" fmla="*/ 687851 w 2264421"/>
              <a:gd name="connsiteY40" fmla="*/ 3854353 h 4730345"/>
              <a:gd name="connsiteX41" fmla="*/ 616599 w 2264421"/>
              <a:gd name="connsiteY41" fmla="*/ 4234363 h 4730345"/>
              <a:gd name="connsiteX42" fmla="*/ 449113 w 2264421"/>
              <a:gd name="connsiteY42" fmla="*/ 4124363 h 4730345"/>
              <a:gd name="connsiteX43" fmla="*/ 271836 w 2264421"/>
              <a:gd name="connsiteY43" fmla="*/ 2666694 h 4730345"/>
              <a:gd name="connsiteX44" fmla="*/ 296738 w 2264421"/>
              <a:gd name="connsiteY44" fmla="*/ 3858868 h 4730345"/>
              <a:gd name="connsiteX45" fmla="*/ 199413 w 2264421"/>
              <a:gd name="connsiteY45" fmla="*/ 2499770 h 4730345"/>
              <a:gd name="connsiteX46" fmla="*/ 141200 w 2264421"/>
              <a:gd name="connsiteY46" fmla="*/ 2792010 h 4730345"/>
              <a:gd name="connsiteX47" fmla="*/ 77048 w 2264421"/>
              <a:gd name="connsiteY47" fmla="*/ 2452269 h 4730345"/>
              <a:gd name="connsiteX48" fmla="*/ 21288 w 2264421"/>
              <a:gd name="connsiteY48" fmla="*/ 2659461 h 4730345"/>
              <a:gd name="connsiteX49" fmla="*/ 52521 w 2264421"/>
              <a:gd name="connsiteY49" fmla="*/ 1900862 h 4730345"/>
              <a:gd name="connsiteX50" fmla="*/ 117443 w 2264421"/>
              <a:gd name="connsiteY5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15880 w 2264421"/>
              <a:gd name="connsiteY10" fmla="*/ 1299888 h 4730345"/>
              <a:gd name="connsiteX11" fmla="*/ 2182310 w 2264421"/>
              <a:gd name="connsiteY11" fmla="*/ 1186565 h 4730345"/>
              <a:gd name="connsiteX12" fmla="*/ 2201848 w 2264421"/>
              <a:gd name="connsiteY12" fmla="*/ 1464011 h 4730345"/>
              <a:gd name="connsiteX13" fmla="*/ 2264371 w 2264421"/>
              <a:gd name="connsiteY13" fmla="*/ 1514811 h 4730345"/>
              <a:gd name="connsiteX14" fmla="*/ 2240925 w 2264421"/>
              <a:gd name="connsiteY14" fmla="*/ 2175211 h 4730345"/>
              <a:gd name="connsiteX15" fmla="*/ 2115879 w 2264421"/>
              <a:gd name="connsiteY15" fmla="*/ 2483919 h 4730345"/>
              <a:gd name="connsiteX16" fmla="*/ 2068988 w 2264421"/>
              <a:gd name="connsiteY16" fmla="*/ 2894227 h 4730345"/>
              <a:gd name="connsiteX17" fmla="*/ 2049449 w 2264421"/>
              <a:gd name="connsiteY17" fmla="*/ 3331888 h 4730345"/>
              <a:gd name="connsiteX18" fmla="*/ 2014280 w 2264421"/>
              <a:gd name="connsiteY18" fmla="*/ 3421765 h 4730345"/>
              <a:gd name="connsiteX19" fmla="*/ 2057266 w 2264421"/>
              <a:gd name="connsiteY19" fmla="*/ 3507734 h 4730345"/>
              <a:gd name="connsiteX20" fmla="*/ 2022097 w 2264421"/>
              <a:gd name="connsiteY20" fmla="*/ 3597611 h 4730345"/>
              <a:gd name="connsiteX21" fmla="*/ 2022097 w 2264421"/>
              <a:gd name="connsiteY21" fmla="*/ 3894596 h 4730345"/>
              <a:gd name="connsiteX22" fmla="*/ 1959573 w 2264421"/>
              <a:gd name="connsiteY22" fmla="*/ 3597611 h 4730345"/>
              <a:gd name="connsiteX23" fmla="*/ 1873604 w 2264421"/>
              <a:gd name="connsiteY23" fmla="*/ 3660134 h 4730345"/>
              <a:gd name="connsiteX24" fmla="*/ 1869697 w 2264421"/>
              <a:gd name="connsiteY24" fmla="*/ 4086073 h 4730345"/>
              <a:gd name="connsiteX25" fmla="*/ 1818898 w 2264421"/>
              <a:gd name="connsiteY25" fmla="*/ 3972750 h 4730345"/>
              <a:gd name="connsiteX26" fmla="*/ 1818898 w 2264421"/>
              <a:gd name="connsiteY26" fmla="*/ 4312719 h 4730345"/>
              <a:gd name="connsiteX27" fmla="*/ 1752468 w 2264421"/>
              <a:gd name="connsiteY27" fmla="*/ 3863335 h 4730345"/>
              <a:gd name="connsiteX28" fmla="*/ 1607883 w 2264421"/>
              <a:gd name="connsiteY28" fmla="*/ 3269366 h 4730345"/>
              <a:gd name="connsiteX29" fmla="*/ 1768099 w 2264421"/>
              <a:gd name="connsiteY29" fmla="*/ 4668319 h 4730345"/>
              <a:gd name="connsiteX30" fmla="*/ 1420315 w 2264421"/>
              <a:gd name="connsiteY30" fmla="*/ 3519458 h 4730345"/>
              <a:gd name="connsiteX31" fmla="*/ 1412500 w 2264421"/>
              <a:gd name="connsiteY31" fmla="*/ 4265827 h 4730345"/>
              <a:gd name="connsiteX32" fmla="*/ 1342161 w 2264421"/>
              <a:gd name="connsiteY32" fmla="*/ 4015734 h 4730345"/>
              <a:gd name="connsiteX33" fmla="*/ 1342160 w 2264421"/>
              <a:gd name="connsiteY33" fmla="*/ 4429950 h 4730345"/>
              <a:gd name="connsiteX34" fmla="*/ 1181946 w 2264421"/>
              <a:gd name="connsiteY34" fmla="*/ 4132965 h 4730345"/>
              <a:gd name="connsiteX35" fmla="*/ 1045176 w 2264421"/>
              <a:gd name="connsiteY35" fmla="*/ 3824258 h 4730345"/>
              <a:gd name="connsiteX36" fmla="*/ 982653 w 2264421"/>
              <a:gd name="connsiteY36" fmla="*/ 3871150 h 4730345"/>
              <a:gd name="connsiteX37" fmla="*/ 978746 w 2264421"/>
              <a:gd name="connsiteY37" fmla="*/ 3968841 h 4730345"/>
              <a:gd name="connsiteX38" fmla="*/ 897548 w 2264421"/>
              <a:gd name="connsiteY38" fmla="*/ 3954987 h 4730345"/>
              <a:gd name="connsiteX39" fmla="*/ 836293 w 2264421"/>
              <a:gd name="connsiteY39" fmla="*/ 3800913 h 4730345"/>
              <a:gd name="connsiteX40" fmla="*/ 770978 w 2264421"/>
              <a:gd name="connsiteY40" fmla="*/ 4186861 h 4730345"/>
              <a:gd name="connsiteX41" fmla="*/ 687851 w 2264421"/>
              <a:gd name="connsiteY41" fmla="*/ 3854353 h 4730345"/>
              <a:gd name="connsiteX42" fmla="*/ 616599 w 2264421"/>
              <a:gd name="connsiteY42" fmla="*/ 4234363 h 4730345"/>
              <a:gd name="connsiteX43" fmla="*/ 449113 w 2264421"/>
              <a:gd name="connsiteY43" fmla="*/ 4124363 h 4730345"/>
              <a:gd name="connsiteX44" fmla="*/ 271836 w 2264421"/>
              <a:gd name="connsiteY44" fmla="*/ 2666694 h 4730345"/>
              <a:gd name="connsiteX45" fmla="*/ 296738 w 2264421"/>
              <a:gd name="connsiteY45" fmla="*/ 3858868 h 4730345"/>
              <a:gd name="connsiteX46" fmla="*/ 199413 w 2264421"/>
              <a:gd name="connsiteY46" fmla="*/ 2499770 h 4730345"/>
              <a:gd name="connsiteX47" fmla="*/ 141200 w 2264421"/>
              <a:gd name="connsiteY47" fmla="*/ 2792010 h 4730345"/>
              <a:gd name="connsiteX48" fmla="*/ 77048 w 2264421"/>
              <a:gd name="connsiteY48" fmla="*/ 2452269 h 4730345"/>
              <a:gd name="connsiteX49" fmla="*/ 21288 w 2264421"/>
              <a:gd name="connsiteY49" fmla="*/ 2659461 h 4730345"/>
              <a:gd name="connsiteX50" fmla="*/ 52521 w 2264421"/>
              <a:gd name="connsiteY50" fmla="*/ 1900862 h 4730345"/>
              <a:gd name="connsiteX51" fmla="*/ 117443 w 2264421"/>
              <a:gd name="connsiteY5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23696 w 2264421"/>
              <a:gd name="connsiteY10" fmla="*/ 963827 h 4730345"/>
              <a:gd name="connsiteX11" fmla="*/ 2115880 w 2264421"/>
              <a:gd name="connsiteY11" fmla="*/ 1299888 h 4730345"/>
              <a:gd name="connsiteX12" fmla="*/ 2182310 w 2264421"/>
              <a:gd name="connsiteY12" fmla="*/ 1186565 h 4730345"/>
              <a:gd name="connsiteX13" fmla="*/ 2201848 w 2264421"/>
              <a:gd name="connsiteY13" fmla="*/ 1464011 h 4730345"/>
              <a:gd name="connsiteX14" fmla="*/ 2264371 w 2264421"/>
              <a:gd name="connsiteY14" fmla="*/ 1514811 h 4730345"/>
              <a:gd name="connsiteX15" fmla="*/ 2240925 w 2264421"/>
              <a:gd name="connsiteY15" fmla="*/ 2175211 h 4730345"/>
              <a:gd name="connsiteX16" fmla="*/ 2115879 w 2264421"/>
              <a:gd name="connsiteY16" fmla="*/ 2483919 h 4730345"/>
              <a:gd name="connsiteX17" fmla="*/ 2068988 w 2264421"/>
              <a:gd name="connsiteY17" fmla="*/ 2894227 h 4730345"/>
              <a:gd name="connsiteX18" fmla="*/ 2049449 w 2264421"/>
              <a:gd name="connsiteY18" fmla="*/ 3331888 h 4730345"/>
              <a:gd name="connsiteX19" fmla="*/ 2014280 w 2264421"/>
              <a:gd name="connsiteY19" fmla="*/ 3421765 h 4730345"/>
              <a:gd name="connsiteX20" fmla="*/ 2057266 w 2264421"/>
              <a:gd name="connsiteY20" fmla="*/ 3507734 h 4730345"/>
              <a:gd name="connsiteX21" fmla="*/ 2022097 w 2264421"/>
              <a:gd name="connsiteY21" fmla="*/ 3597611 h 4730345"/>
              <a:gd name="connsiteX22" fmla="*/ 2022097 w 2264421"/>
              <a:gd name="connsiteY22" fmla="*/ 3894596 h 4730345"/>
              <a:gd name="connsiteX23" fmla="*/ 1959573 w 2264421"/>
              <a:gd name="connsiteY23" fmla="*/ 3597611 h 4730345"/>
              <a:gd name="connsiteX24" fmla="*/ 1873604 w 2264421"/>
              <a:gd name="connsiteY24" fmla="*/ 3660134 h 4730345"/>
              <a:gd name="connsiteX25" fmla="*/ 1869697 w 2264421"/>
              <a:gd name="connsiteY25" fmla="*/ 4086073 h 4730345"/>
              <a:gd name="connsiteX26" fmla="*/ 1818898 w 2264421"/>
              <a:gd name="connsiteY26" fmla="*/ 3972750 h 4730345"/>
              <a:gd name="connsiteX27" fmla="*/ 1818898 w 2264421"/>
              <a:gd name="connsiteY27" fmla="*/ 4312719 h 4730345"/>
              <a:gd name="connsiteX28" fmla="*/ 1752468 w 2264421"/>
              <a:gd name="connsiteY28" fmla="*/ 3863335 h 4730345"/>
              <a:gd name="connsiteX29" fmla="*/ 1607883 w 2264421"/>
              <a:gd name="connsiteY29" fmla="*/ 3269366 h 4730345"/>
              <a:gd name="connsiteX30" fmla="*/ 1768099 w 2264421"/>
              <a:gd name="connsiteY30" fmla="*/ 4668319 h 4730345"/>
              <a:gd name="connsiteX31" fmla="*/ 1420315 w 2264421"/>
              <a:gd name="connsiteY31" fmla="*/ 3519458 h 4730345"/>
              <a:gd name="connsiteX32" fmla="*/ 1412500 w 2264421"/>
              <a:gd name="connsiteY32" fmla="*/ 4265827 h 4730345"/>
              <a:gd name="connsiteX33" fmla="*/ 1342161 w 2264421"/>
              <a:gd name="connsiteY33" fmla="*/ 4015734 h 4730345"/>
              <a:gd name="connsiteX34" fmla="*/ 1342160 w 2264421"/>
              <a:gd name="connsiteY34" fmla="*/ 4429950 h 4730345"/>
              <a:gd name="connsiteX35" fmla="*/ 1181946 w 2264421"/>
              <a:gd name="connsiteY35" fmla="*/ 4132965 h 4730345"/>
              <a:gd name="connsiteX36" fmla="*/ 1045176 w 2264421"/>
              <a:gd name="connsiteY36" fmla="*/ 3824258 h 4730345"/>
              <a:gd name="connsiteX37" fmla="*/ 982653 w 2264421"/>
              <a:gd name="connsiteY37" fmla="*/ 3871150 h 4730345"/>
              <a:gd name="connsiteX38" fmla="*/ 978746 w 2264421"/>
              <a:gd name="connsiteY38" fmla="*/ 3968841 h 4730345"/>
              <a:gd name="connsiteX39" fmla="*/ 897548 w 2264421"/>
              <a:gd name="connsiteY39" fmla="*/ 3954987 h 4730345"/>
              <a:gd name="connsiteX40" fmla="*/ 836293 w 2264421"/>
              <a:gd name="connsiteY40" fmla="*/ 3800913 h 4730345"/>
              <a:gd name="connsiteX41" fmla="*/ 770978 w 2264421"/>
              <a:gd name="connsiteY41" fmla="*/ 4186861 h 4730345"/>
              <a:gd name="connsiteX42" fmla="*/ 687851 w 2264421"/>
              <a:gd name="connsiteY42" fmla="*/ 3854353 h 4730345"/>
              <a:gd name="connsiteX43" fmla="*/ 616599 w 2264421"/>
              <a:gd name="connsiteY43" fmla="*/ 4234363 h 4730345"/>
              <a:gd name="connsiteX44" fmla="*/ 449113 w 2264421"/>
              <a:gd name="connsiteY44" fmla="*/ 4124363 h 4730345"/>
              <a:gd name="connsiteX45" fmla="*/ 271836 w 2264421"/>
              <a:gd name="connsiteY45" fmla="*/ 2666694 h 4730345"/>
              <a:gd name="connsiteX46" fmla="*/ 296738 w 2264421"/>
              <a:gd name="connsiteY46" fmla="*/ 3858868 h 4730345"/>
              <a:gd name="connsiteX47" fmla="*/ 199413 w 2264421"/>
              <a:gd name="connsiteY47" fmla="*/ 2499770 h 4730345"/>
              <a:gd name="connsiteX48" fmla="*/ 141200 w 2264421"/>
              <a:gd name="connsiteY48" fmla="*/ 2792010 h 4730345"/>
              <a:gd name="connsiteX49" fmla="*/ 77048 w 2264421"/>
              <a:gd name="connsiteY49" fmla="*/ 2452269 h 4730345"/>
              <a:gd name="connsiteX50" fmla="*/ 21288 w 2264421"/>
              <a:gd name="connsiteY50" fmla="*/ 2659461 h 4730345"/>
              <a:gd name="connsiteX51" fmla="*/ 52521 w 2264421"/>
              <a:gd name="connsiteY51" fmla="*/ 1900862 h 4730345"/>
              <a:gd name="connsiteX52" fmla="*/ 117443 w 2264421"/>
              <a:gd name="connsiteY52"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74496 w 2264421"/>
              <a:gd name="connsiteY10" fmla="*/ 924750 h 4730345"/>
              <a:gd name="connsiteX11" fmla="*/ 2123696 w 2264421"/>
              <a:gd name="connsiteY11" fmla="*/ 963827 h 4730345"/>
              <a:gd name="connsiteX12" fmla="*/ 2115880 w 2264421"/>
              <a:gd name="connsiteY12" fmla="*/ 1299888 h 4730345"/>
              <a:gd name="connsiteX13" fmla="*/ 2182310 w 2264421"/>
              <a:gd name="connsiteY13" fmla="*/ 1186565 h 4730345"/>
              <a:gd name="connsiteX14" fmla="*/ 2201848 w 2264421"/>
              <a:gd name="connsiteY14" fmla="*/ 1464011 h 4730345"/>
              <a:gd name="connsiteX15" fmla="*/ 2264371 w 2264421"/>
              <a:gd name="connsiteY15" fmla="*/ 1514811 h 4730345"/>
              <a:gd name="connsiteX16" fmla="*/ 2240925 w 2264421"/>
              <a:gd name="connsiteY16" fmla="*/ 2175211 h 4730345"/>
              <a:gd name="connsiteX17" fmla="*/ 2115879 w 2264421"/>
              <a:gd name="connsiteY17" fmla="*/ 2483919 h 4730345"/>
              <a:gd name="connsiteX18" fmla="*/ 2068988 w 2264421"/>
              <a:gd name="connsiteY18" fmla="*/ 2894227 h 4730345"/>
              <a:gd name="connsiteX19" fmla="*/ 2049449 w 2264421"/>
              <a:gd name="connsiteY19" fmla="*/ 3331888 h 4730345"/>
              <a:gd name="connsiteX20" fmla="*/ 2014280 w 2264421"/>
              <a:gd name="connsiteY20" fmla="*/ 3421765 h 4730345"/>
              <a:gd name="connsiteX21" fmla="*/ 2057266 w 2264421"/>
              <a:gd name="connsiteY21" fmla="*/ 3507734 h 4730345"/>
              <a:gd name="connsiteX22" fmla="*/ 2022097 w 2264421"/>
              <a:gd name="connsiteY22" fmla="*/ 3597611 h 4730345"/>
              <a:gd name="connsiteX23" fmla="*/ 2022097 w 2264421"/>
              <a:gd name="connsiteY23" fmla="*/ 3894596 h 4730345"/>
              <a:gd name="connsiteX24" fmla="*/ 1959573 w 2264421"/>
              <a:gd name="connsiteY24" fmla="*/ 3597611 h 4730345"/>
              <a:gd name="connsiteX25" fmla="*/ 1873604 w 2264421"/>
              <a:gd name="connsiteY25" fmla="*/ 3660134 h 4730345"/>
              <a:gd name="connsiteX26" fmla="*/ 1869697 w 2264421"/>
              <a:gd name="connsiteY26" fmla="*/ 4086073 h 4730345"/>
              <a:gd name="connsiteX27" fmla="*/ 1818898 w 2264421"/>
              <a:gd name="connsiteY27" fmla="*/ 3972750 h 4730345"/>
              <a:gd name="connsiteX28" fmla="*/ 1818898 w 2264421"/>
              <a:gd name="connsiteY28" fmla="*/ 4312719 h 4730345"/>
              <a:gd name="connsiteX29" fmla="*/ 1752468 w 2264421"/>
              <a:gd name="connsiteY29" fmla="*/ 3863335 h 4730345"/>
              <a:gd name="connsiteX30" fmla="*/ 1607883 w 2264421"/>
              <a:gd name="connsiteY30" fmla="*/ 3269366 h 4730345"/>
              <a:gd name="connsiteX31" fmla="*/ 1768099 w 2264421"/>
              <a:gd name="connsiteY31" fmla="*/ 4668319 h 4730345"/>
              <a:gd name="connsiteX32" fmla="*/ 1420315 w 2264421"/>
              <a:gd name="connsiteY32" fmla="*/ 3519458 h 4730345"/>
              <a:gd name="connsiteX33" fmla="*/ 1412500 w 2264421"/>
              <a:gd name="connsiteY33" fmla="*/ 4265827 h 4730345"/>
              <a:gd name="connsiteX34" fmla="*/ 1342161 w 2264421"/>
              <a:gd name="connsiteY34" fmla="*/ 4015734 h 4730345"/>
              <a:gd name="connsiteX35" fmla="*/ 1342160 w 2264421"/>
              <a:gd name="connsiteY35" fmla="*/ 4429950 h 4730345"/>
              <a:gd name="connsiteX36" fmla="*/ 1181946 w 2264421"/>
              <a:gd name="connsiteY36" fmla="*/ 4132965 h 4730345"/>
              <a:gd name="connsiteX37" fmla="*/ 1045176 w 2264421"/>
              <a:gd name="connsiteY37" fmla="*/ 3824258 h 4730345"/>
              <a:gd name="connsiteX38" fmla="*/ 982653 w 2264421"/>
              <a:gd name="connsiteY38" fmla="*/ 3871150 h 4730345"/>
              <a:gd name="connsiteX39" fmla="*/ 978746 w 2264421"/>
              <a:gd name="connsiteY39" fmla="*/ 3968841 h 4730345"/>
              <a:gd name="connsiteX40" fmla="*/ 897548 w 2264421"/>
              <a:gd name="connsiteY40" fmla="*/ 3954987 h 4730345"/>
              <a:gd name="connsiteX41" fmla="*/ 836293 w 2264421"/>
              <a:gd name="connsiteY41" fmla="*/ 3800913 h 4730345"/>
              <a:gd name="connsiteX42" fmla="*/ 770978 w 2264421"/>
              <a:gd name="connsiteY42" fmla="*/ 4186861 h 4730345"/>
              <a:gd name="connsiteX43" fmla="*/ 687851 w 2264421"/>
              <a:gd name="connsiteY43" fmla="*/ 3854353 h 4730345"/>
              <a:gd name="connsiteX44" fmla="*/ 616599 w 2264421"/>
              <a:gd name="connsiteY44" fmla="*/ 4234363 h 4730345"/>
              <a:gd name="connsiteX45" fmla="*/ 449113 w 2264421"/>
              <a:gd name="connsiteY45" fmla="*/ 4124363 h 4730345"/>
              <a:gd name="connsiteX46" fmla="*/ 271836 w 2264421"/>
              <a:gd name="connsiteY46" fmla="*/ 2666694 h 4730345"/>
              <a:gd name="connsiteX47" fmla="*/ 296738 w 2264421"/>
              <a:gd name="connsiteY47" fmla="*/ 3858868 h 4730345"/>
              <a:gd name="connsiteX48" fmla="*/ 199413 w 2264421"/>
              <a:gd name="connsiteY48" fmla="*/ 2499770 h 4730345"/>
              <a:gd name="connsiteX49" fmla="*/ 141200 w 2264421"/>
              <a:gd name="connsiteY49" fmla="*/ 2792010 h 4730345"/>
              <a:gd name="connsiteX50" fmla="*/ 77048 w 2264421"/>
              <a:gd name="connsiteY50" fmla="*/ 2452269 h 4730345"/>
              <a:gd name="connsiteX51" fmla="*/ 21288 w 2264421"/>
              <a:gd name="connsiteY51" fmla="*/ 2659461 h 4730345"/>
              <a:gd name="connsiteX52" fmla="*/ 52521 w 2264421"/>
              <a:gd name="connsiteY52" fmla="*/ 1900862 h 4730345"/>
              <a:gd name="connsiteX53" fmla="*/ 117443 w 2264421"/>
              <a:gd name="connsiteY53"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31511 w 2264421"/>
              <a:gd name="connsiteY10" fmla="*/ 858319 h 4730345"/>
              <a:gd name="connsiteX11" fmla="*/ 2174496 w 2264421"/>
              <a:gd name="connsiteY11" fmla="*/ 924750 h 4730345"/>
              <a:gd name="connsiteX12" fmla="*/ 2123696 w 2264421"/>
              <a:gd name="connsiteY12" fmla="*/ 963827 h 4730345"/>
              <a:gd name="connsiteX13" fmla="*/ 2115880 w 2264421"/>
              <a:gd name="connsiteY13" fmla="*/ 1299888 h 4730345"/>
              <a:gd name="connsiteX14" fmla="*/ 2182310 w 2264421"/>
              <a:gd name="connsiteY14" fmla="*/ 1186565 h 4730345"/>
              <a:gd name="connsiteX15" fmla="*/ 2201848 w 2264421"/>
              <a:gd name="connsiteY15" fmla="*/ 1464011 h 4730345"/>
              <a:gd name="connsiteX16" fmla="*/ 2264371 w 2264421"/>
              <a:gd name="connsiteY16" fmla="*/ 1514811 h 4730345"/>
              <a:gd name="connsiteX17" fmla="*/ 2240925 w 2264421"/>
              <a:gd name="connsiteY17" fmla="*/ 2175211 h 4730345"/>
              <a:gd name="connsiteX18" fmla="*/ 2115879 w 2264421"/>
              <a:gd name="connsiteY18" fmla="*/ 2483919 h 4730345"/>
              <a:gd name="connsiteX19" fmla="*/ 2068988 w 2264421"/>
              <a:gd name="connsiteY19" fmla="*/ 2894227 h 4730345"/>
              <a:gd name="connsiteX20" fmla="*/ 2049449 w 2264421"/>
              <a:gd name="connsiteY20" fmla="*/ 3331888 h 4730345"/>
              <a:gd name="connsiteX21" fmla="*/ 2014280 w 2264421"/>
              <a:gd name="connsiteY21" fmla="*/ 3421765 h 4730345"/>
              <a:gd name="connsiteX22" fmla="*/ 2057266 w 2264421"/>
              <a:gd name="connsiteY22" fmla="*/ 3507734 h 4730345"/>
              <a:gd name="connsiteX23" fmla="*/ 2022097 w 2264421"/>
              <a:gd name="connsiteY23" fmla="*/ 3597611 h 4730345"/>
              <a:gd name="connsiteX24" fmla="*/ 2022097 w 2264421"/>
              <a:gd name="connsiteY24" fmla="*/ 3894596 h 4730345"/>
              <a:gd name="connsiteX25" fmla="*/ 1959573 w 2264421"/>
              <a:gd name="connsiteY25" fmla="*/ 3597611 h 4730345"/>
              <a:gd name="connsiteX26" fmla="*/ 1873604 w 2264421"/>
              <a:gd name="connsiteY26" fmla="*/ 3660134 h 4730345"/>
              <a:gd name="connsiteX27" fmla="*/ 1869697 w 2264421"/>
              <a:gd name="connsiteY27" fmla="*/ 4086073 h 4730345"/>
              <a:gd name="connsiteX28" fmla="*/ 1818898 w 2264421"/>
              <a:gd name="connsiteY28" fmla="*/ 3972750 h 4730345"/>
              <a:gd name="connsiteX29" fmla="*/ 1818898 w 2264421"/>
              <a:gd name="connsiteY29" fmla="*/ 4312719 h 4730345"/>
              <a:gd name="connsiteX30" fmla="*/ 1752468 w 2264421"/>
              <a:gd name="connsiteY30" fmla="*/ 3863335 h 4730345"/>
              <a:gd name="connsiteX31" fmla="*/ 1607883 w 2264421"/>
              <a:gd name="connsiteY31" fmla="*/ 3269366 h 4730345"/>
              <a:gd name="connsiteX32" fmla="*/ 1768099 w 2264421"/>
              <a:gd name="connsiteY32" fmla="*/ 4668319 h 4730345"/>
              <a:gd name="connsiteX33" fmla="*/ 1420315 w 2264421"/>
              <a:gd name="connsiteY33" fmla="*/ 3519458 h 4730345"/>
              <a:gd name="connsiteX34" fmla="*/ 1412500 w 2264421"/>
              <a:gd name="connsiteY34" fmla="*/ 4265827 h 4730345"/>
              <a:gd name="connsiteX35" fmla="*/ 1342161 w 2264421"/>
              <a:gd name="connsiteY35" fmla="*/ 4015734 h 4730345"/>
              <a:gd name="connsiteX36" fmla="*/ 1342160 w 2264421"/>
              <a:gd name="connsiteY36" fmla="*/ 4429950 h 4730345"/>
              <a:gd name="connsiteX37" fmla="*/ 1181946 w 2264421"/>
              <a:gd name="connsiteY37" fmla="*/ 4132965 h 4730345"/>
              <a:gd name="connsiteX38" fmla="*/ 1045176 w 2264421"/>
              <a:gd name="connsiteY38" fmla="*/ 3824258 h 4730345"/>
              <a:gd name="connsiteX39" fmla="*/ 982653 w 2264421"/>
              <a:gd name="connsiteY39" fmla="*/ 3871150 h 4730345"/>
              <a:gd name="connsiteX40" fmla="*/ 978746 w 2264421"/>
              <a:gd name="connsiteY40" fmla="*/ 3968841 h 4730345"/>
              <a:gd name="connsiteX41" fmla="*/ 897548 w 2264421"/>
              <a:gd name="connsiteY41" fmla="*/ 3954987 h 4730345"/>
              <a:gd name="connsiteX42" fmla="*/ 836293 w 2264421"/>
              <a:gd name="connsiteY42" fmla="*/ 3800913 h 4730345"/>
              <a:gd name="connsiteX43" fmla="*/ 770978 w 2264421"/>
              <a:gd name="connsiteY43" fmla="*/ 4186861 h 4730345"/>
              <a:gd name="connsiteX44" fmla="*/ 687851 w 2264421"/>
              <a:gd name="connsiteY44" fmla="*/ 3854353 h 4730345"/>
              <a:gd name="connsiteX45" fmla="*/ 616599 w 2264421"/>
              <a:gd name="connsiteY45" fmla="*/ 4234363 h 4730345"/>
              <a:gd name="connsiteX46" fmla="*/ 449113 w 2264421"/>
              <a:gd name="connsiteY46" fmla="*/ 4124363 h 4730345"/>
              <a:gd name="connsiteX47" fmla="*/ 271836 w 2264421"/>
              <a:gd name="connsiteY47" fmla="*/ 2666694 h 4730345"/>
              <a:gd name="connsiteX48" fmla="*/ 296738 w 2264421"/>
              <a:gd name="connsiteY48" fmla="*/ 3858868 h 4730345"/>
              <a:gd name="connsiteX49" fmla="*/ 199413 w 2264421"/>
              <a:gd name="connsiteY49" fmla="*/ 2499770 h 4730345"/>
              <a:gd name="connsiteX50" fmla="*/ 141200 w 2264421"/>
              <a:gd name="connsiteY50" fmla="*/ 2792010 h 4730345"/>
              <a:gd name="connsiteX51" fmla="*/ 77048 w 2264421"/>
              <a:gd name="connsiteY51" fmla="*/ 2452269 h 4730345"/>
              <a:gd name="connsiteX52" fmla="*/ 21288 w 2264421"/>
              <a:gd name="connsiteY52" fmla="*/ 2659461 h 4730345"/>
              <a:gd name="connsiteX53" fmla="*/ 52521 w 2264421"/>
              <a:gd name="connsiteY53" fmla="*/ 1900862 h 4730345"/>
              <a:gd name="connsiteX54" fmla="*/ 117443 w 2264421"/>
              <a:gd name="connsiteY5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19788 w 2264421"/>
              <a:gd name="connsiteY10" fmla="*/ 764534 h 4730345"/>
              <a:gd name="connsiteX11" fmla="*/ 2131511 w 2264421"/>
              <a:gd name="connsiteY11" fmla="*/ 858319 h 4730345"/>
              <a:gd name="connsiteX12" fmla="*/ 2174496 w 2264421"/>
              <a:gd name="connsiteY12" fmla="*/ 924750 h 4730345"/>
              <a:gd name="connsiteX13" fmla="*/ 2123696 w 2264421"/>
              <a:gd name="connsiteY13" fmla="*/ 963827 h 4730345"/>
              <a:gd name="connsiteX14" fmla="*/ 2115880 w 2264421"/>
              <a:gd name="connsiteY14" fmla="*/ 1299888 h 4730345"/>
              <a:gd name="connsiteX15" fmla="*/ 2182310 w 2264421"/>
              <a:gd name="connsiteY15" fmla="*/ 1186565 h 4730345"/>
              <a:gd name="connsiteX16" fmla="*/ 2201848 w 2264421"/>
              <a:gd name="connsiteY16" fmla="*/ 1464011 h 4730345"/>
              <a:gd name="connsiteX17" fmla="*/ 2264371 w 2264421"/>
              <a:gd name="connsiteY17" fmla="*/ 1514811 h 4730345"/>
              <a:gd name="connsiteX18" fmla="*/ 2240925 w 2264421"/>
              <a:gd name="connsiteY18" fmla="*/ 2175211 h 4730345"/>
              <a:gd name="connsiteX19" fmla="*/ 2115879 w 2264421"/>
              <a:gd name="connsiteY19" fmla="*/ 2483919 h 4730345"/>
              <a:gd name="connsiteX20" fmla="*/ 2068988 w 2264421"/>
              <a:gd name="connsiteY20" fmla="*/ 2894227 h 4730345"/>
              <a:gd name="connsiteX21" fmla="*/ 2049449 w 2264421"/>
              <a:gd name="connsiteY21" fmla="*/ 3331888 h 4730345"/>
              <a:gd name="connsiteX22" fmla="*/ 2014280 w 2264421"/>
              <a:gd name="connsiteY22" fmla="*/ 3421765 h 4730345"/>
              <a:gd name="connsiteX23" fmla="*/ 2057266 w 2264421"/>
              <a:gd name="connsiteY23" fmla="*/ 3507734 h 4730345"/>
              <a:gd name="connsiteX24" fmla="*/ 2022097 w 2264421"/>
              <a:gd name="connsiteY24" fmla="*/ 3597611 h 4730345"/>
              <a:gd name="connsiteX25" fmla="*/ 2022097 w 2264421"/>
              <a:gd name="connsiteY25" fmla="*/ 3894596 h 4730345"/>
              <a:gd name="connsiteX26" fmla="*/ 1959573 w 2264421"/>
              <a:gd name="connsiteY26" fmla="*/ 3597611 h 4730345"/>
              <a:gd name="connsiteX27" fmla="*/ 1873604 w 2264421"/>
              <a:gd name="connsiteY27" fmla="*/ 3660134 h 4730345"/>
              <a:gd name="connsiteX28" fmla="*/ 1869697 w 2264421"/>
              <a:gd name="connsiteY28" fmla="*/ 4086073 h 4730345"/>
              <a:gd name="connsiteX29" fmla="*/ 1818898 w 2264421"/>
              <a:gd name="connsiteY29" fmla="*/ 3972750 h 4730345"/>
              <a:gd name="connsiteX30" fmla="*/ 1818898 w 2264421"/>
              <a:gd name="connsiteY30" fmla="*/ 4312719 h 4730345"/>
              <a:gd name="connsiteX31" fmla="*/ 1752468 w 2264421"/>
              <a:gd name="connsiteY31" fmla="*/ 3863335 h 4730345"/>
              <a:gd name="connsiteX32" fmla="*/ 1607883 w 2264421"/>
              <a:gd name="connsiteY32" fmla="*/ 3269366 h 4730345"/>
              <a:gd name="connsiteX33" fmla="*/ 1768099 w 2264421"/>
              <a:gd name="connsiteY33" fmla="*/ 4668319 h 4730345"/>
              <a:gd name="connsiteX34" fmla="*/ 1420315 w 2264421"/>
              <a:gd name="connsiteY34" fmla="*/ 3519458 h 4730345"/>
              <a:gd name="connsiteX35" fmla="*/ 1412500 w 2264421"/>
              <a:gd name="connsiteY35" fmla="*/ 4265827 h 4730345"/>
              <a:gd name="connsiteX36" fmla="*/ 1342161 w 2264421"/>
              <a:gd name="connsiteY36" fmla="*/ 4015734 h 4730345"/>
              <a:gd name="connsiteX37" fmla="*/ 1342160 w 2264421"/>
              <a:gd name="connsiteY37" fmla="*/ 4429950 h 4730345"/>
              <a:gd name="connsiteX38" fmla="*/ 1181946 w 2264421"/>
              <a:gd name="connsiteY38" fmla="*/ 4132965 h 4730345"/>
              <a:gd name="connsiteX39" fmla="*/ 1045176 w 2264421"/>
              <a:gd name="connsiteY39" fmla="*/ 3824258 h 4730345"/>
              <a:gd name="connsiteX40" fmla="*/ 982653 w 2264421"/>
              <a:gd name="connsiteY40" fmla="*/ 3871150 h 4730345"/>
              <a:gd name="connsiteX41" fmla="*/ 978746 w 2264421"/>
              <a:gd name="connsiteY41" fmla="*/ 3968841 h 4730345"/>
              <a:gd name="connsiteX42" fmla="*/ 897548 w 2264421"/>
              <a:gd name="connsiteY42" fmla="*/ 3954987 h 4730345"/>
              <a:gd name="connsiteX43" fmla="*/ 836293 w 2264421"/>
              <a:gd name="connsiteY43" fmla="*/ 3800913 h 4730345"/>
              <a:gd name="connsiteX44" fmla="*/ 770978 w 2264421"/>
              <a:gd name="connsiteY44" fmla="*/ 4186861 h 4730345"/>
              <a:gd name="connsiteX45" fmla="*/ 687851 w 2264421"/>
              <a:gd name="connsiteY45" fmla="*/ 3854353 h 4730345"/>
              <a:gd name="connsiteX46" fmla="*/ 616599 w 2264421"/>
              <a:gd name="connsiteY46" fmla="*/ 4234363 h 4730345"/>
              <a:gd name="connsiteX47" fmla="*/ 449113 w 2264421"/>
              <a:gd name="connsiteY47" fmla="*/ 4124363 h 4730345"/>
              <a:gd name="connsiteX48" fmla="*/ 271836 w 2264421"/>
              <a:gd name="connsiteY48" fmla="*/ 2666694 h 4730345"/>
              <a:gd name="connsiteX49" fmla="*/ 296738 w 2264421"/>
              <a:gd name="connsiteY49" fmla="*/ 3858868 h 4730345"/>
              <a:gd name="connsiteX50" fmla="*/ 199413 w 2264421"/>
              <a:gd name="connsiteY50" fmla="*/ 2499770 h 4730345"/>
              <a:gd name="connsiteX51" fmla="*/ 141200 w 2264421"/>
              <a:gd name="connsiteY51" fmla="*/ 2792010 h 4730345"/>
              <a:gd name="connsiteX52" fmla="*/ 77048 w 2264421"/>
              <a:gd name="connsiteY52" fmla="*/ 2452269 h 4730345"/>
              <a:gd name="connsiteX53" fmla="*/ 21288 w 2264421"/>
              <a:gd name="connsiteY53" fmla="*/ 2659461 h 4730345"/>
              <a:gd name="connsiteX54" fmla="*/ 52521 w 2264421"/>
              <a:gd name="connsiteY54" fmla="*/ 1900862 h 4730345"/>
              <a:gd name="connsiteX55" fmla="*/ 117443 w 2264421"/>
              <a:gd name="connsiteY55"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022096 w 2264421"/>
              <a:gd name="connsiteY10" fmla="*/ 877858 h 4730345"/>
              <a:gd name="connsiteX11" fmla="*/ 2119788 w 2264421"/>
              <a:gd name="connsiteY11" fmla="*/ 764534 h 4730345"/>
              <a:gd name="connsiteX12" fmla="*/ 2131511 w 2264421"/>
              <a:gd name="connsiteY12" fmla="*/ 858319 h 4730345"/>
              <a:gd name="connsiteX13" fmla="*/ 2174496 w 2264421"/>
              <a:gd name="connsiteY13" fmla="*/ 924750 h 4730345"/>
              <a:gd name="connsiteX14" fmla="*/ 2123696 w 2264421"/>
              <a:gd name="connsiteY14" fmla="*/ 963827 h 4730345"/>
              <a:gd name="connsiteX15" fmla="*/ 2115880 w 2264421"/>
              <a:gd name="connsiteY15" fmla="*/ 1299888 h 4730345"/>
              <a:gd name="connsiteX16" fmla="*/ 2182310 w 2264421"/>
              <a:gd name="connsiteY16" fmla="*/ 1186565 h 4730345"/>
              <a:gd name="connsiteX17" fmla="*/ 2201848 w 2264421"/>
              <a:gd name="connsiteY17" fmla="*/ 1464011 h 4730345"/>
              <a:gd name="connsiteX18" fmla="*/ 2264371 w 2264421"/>
              <a:gd name="connsiteY18" fmla="*/ 1514811 h 4730345"/>
              <a:gd name="connsiteX19" fmla="*/ 2240925 w 2264421"/>
              <a:gd name="connsiteY19" fmla="*/ 2175211 h 4730345"/>
              <a:gd name="connsiteX20" fmla="*/ 2115879 w 2264421"/>
              <a:gd name="connsiteY20" fmla="*/ 2483919 h 4730345"/>
              <a:gd name="connsiteX21" fmla="*/ 2068988 w 2264421"/>
              <a:gd name="connsiteY21" fmla="*/ 2894227 h 4730345"/>
              <a:gd name="connsiteX22" fmla="*/ 2049449 w 2264421"/>
              <a:gd name="connsiteY22" fmla="*/ 3331888 h 4730345"/>
              <a:gd name="connsiteX23" fmla="*/ 2014280 w 2264421"/>
              <a:gd name="connsiteY23" fmla="*/ 3421765 h 4730345"/>
              <a:gd name="connsiteX24" fmla="*/ 2057266 w 2264421"/>
              <a:gd name="connsiteY24" fmla="*/ 3507734 h 4730345"/>
              <a:gd name="connsiteX25" fmla="*/ 2022097 w 2264421"/>
              <a:gd name="connsiteY25" fmla="*/ 3597611 h 4730345"/>
              <a:gd name="connsiteX26" fmla="*/ 2022097 w 2264421"/>
              <a:gd name="connsiteY26" fmla="*/ 3894596 h 4730345"/>
              <a:gd name="connsiteX27" fmla="*/ 1959573 w 2264421"/>
              <a:gd name="connsiteY27" fmla="*/ 3597611 h 4730345"/>
              <a:gd name="connsiteX28" fmla="*/ 1873604 w 2264421"/>
              <a:gd name="connsiteY28" fmla="*/ 3660134 h 4730345"/>
              <a:gd name="connsiteX29" fmla="*/ 1869697 w 2264421"/>
              <a:gd name="connsiteY29" fmla="*/ 4086073 h 4730345"/>
              <a:gd name="connsiteX30" fmla="*/ 1818898 w 2264421"/>
              <a:gd name="connsiteY30" fmla="*/ 3972750 h 4730345"/>
              <a:gd name="connsiteX31" fmla="*/ 1818898 w 2264421"/>
              <a:gd name="connsiteY31" fmla="*/ 4312719 h 4730345"/>
              <a:gd name="connsiteX32" fmla="*/ 1752468 w 2264421"/>
              <a:gd name="connsiteY32" fmla="*/ 3863335 h 4730345"/>
              <a:gd name="connsiteX33" fmla="*/ 1607883 w 2264421"/>
              <a:gd name="connsiteY33" fmla="*/ 3269366 h 4730345"/>
              <a:gd name="connsiteX34" fmla="*/ 1768099 w 2264421"/>
              <a:gd name="connsiteY34" fmla="*/ 4668319 h 4730345"/>
              <a:gd name="connsiteX35" fmla="*/ 1420315 w 2264421"/>
              <a:gd name="connsiteY35" fmla="*/ 3519458 h 4730345"/>
              <a:gd name="connsiteX36" fmla="*/ 1412500 w 2264421"/>
              <a:gd name="connsiteY36" fmla="*/ 4265827 h 4730345"/>
              <a:gd name="connsiteX37" fmla="*/ 1342161 w 2264421"/>
              <a:gd name="connsiteY37" fmla="*/ 4015734 h 4730345"/>
              <a:gd name="connsiteX38" fmla="*/ 1342160 w 2264421"/>
              <a:gd name="connsiteY38" fmla="*/ 4429950 h 4730345"/>
              <a:gd name="connsiteX39" fmla="*/ 1181946 w 2264421"/>
              <a:gd name="connsiteY39" fmla="*/ 4132965 h 4730345"/>
              <a:gd name="connsiteX40" fmla="*/ 1045176 w 2264421"/>
              <a:gd name="connsiteY40" fmla="*/ 3824258 h 4730345"/>
              <a:gd name="connsiteX41" fmla="*/ 982653 w 2264421"/>
              <a:gd name="connsiteY41" fmla="*/ 3871150 h 4730345"/>
              <a:gd name="connsiteX42" fmla="*/ 978746 w 2264421"/>
              <a:gd name="connsiteY42" fmla="*/ 3968841 h 4730345"/>
              <a:gd name="connsiteX43" fmla="*/ 897548 w 2264421"/>
              <a:gd name="connsiteY43" fmla="*/ 3954987 h 4730345"/>
              <a:gd name="connsiteX44" fmla="*/ 836293 w 2264421"/>
              <a:gd name="connsiteY44" fmla="*/ 3800913 h 4730345"/>
              <a:gd name="connsiteX45" fmla="*/ 770978 w 2264421"/>
              <a:gd name="connsiteY45" fmla="*/ 4186861 h 4730345"/>
              <a:gd name="connsiteX46" fmla="*/ 687851 w 2264421"/>
              <a:gd name="connsiteY46" fmla="*/ 3854353 h 4730345"/>
              <a:gd name="connsiteX47" fmla="*/ 616599 w 2264421"/>
              <a:gd name="connsiteY47" fmla="*/ 4234363 h 4730345"/>
              <a:gd name="connsiteX48" fmla="*/ 449113 w 2264421"/>
              <a:gd name="connsiteY48" fmla="*/ 4124363 h 4730345"/>
              <a:gd name="connsiteX49" fmla="*/ 271836 w 2264421"/>
              <a:gd name="connsiteY49" fmla="*/ 2666694 h 4730345"/>
              <a:gd name="connsiteX50" fmla="*/ 296738 w 2264421"/>
              <a:gd name="connsiteY50" fmla="*/ 3858868 h 4730345"/>
              <a:gd name="connsiteX51" fmla="*/ 199413 w 2264421"/>
              <a:gd name="connsiteY51" fmla="*/ 2499770 h 4730345"/>
              <a:gd name="connsiteX52" fmla="*/ 141200 w 2264421"/>
              <a:gd name="connsiteY52" fmla="*/ 2792010 h 4730345"/>
              <a:gd name="connsiteX53" fmla="*/ 77048 w 2264421"/>
              <a:gd name="connsiteY53" fmla="*/ 2452269 h 4730345"/>
              <a:gd name="connsiteX54" fmla="*/ 21288 w 2264421"/>
              <a:gd name="connsiteY54" fmla="*/ 2659461 h 4730345"/>
              <a:gd name="connsiteX55" fmla="*/ 52521 w 2264421"/>
              <a:gd name="connsiteY55" fmla="*/ 1900862 h 4730345"/>
              <a:gd name="connsiteX56" fmla="*/ 117443 w 2264421"/>
              <a:gd name="connsiteY56"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026003 w 2264421"/>
              <a:gd name="connsiteY10" fmla="*/ 776258 h 4730345"/>
              <a:gd name="connsiteX11" fmla="*/ 2022096 w 2264421"/>
              <a:gd name="connsiteY11" fmla="*/ 877858 h 4730345"/>
              <a:gd name="connsiteX12" fmla="*/ 2119788 w 2264421"/>
              <a:gd name="connsiteY12" fmla="*/ 764534 h 4730345"/>
              <a:gd name="connsiteX13" fmla="*/ 2131511 w 2264421"/>
              <a:gd name="connsiteY13" fmla="*/ 858319 h 4730345"/>
              <a:gd name="connsiteX14" fmla="*/ 2174496 w 2264421"/>
              <a:gd name="connsiteY14" fmla="*/ 924750 h 4730345"/>
              <a:gd name="connsiteX15" fmla="*/ 2123696 w 2264421"/>
              <a:gd name="connsiteY15" fmla="*/ 963827 h 4730345"/>
              <a:gd name="connsiteX16" fmla="*/ 2115880 w 2264421"/>
              <a:gd name="connsiteY16" fmla="*/ 1299888 h 4730345"/>
              <a:gd name="connsiteX17" fmla="*/ 2182310 w 2264421"/>
              <a:gd name="connsiteY17" fmla="*/ 1186565 h 4730345"/>
              <a:gd name="connsiteX18" fmla="*/ 2201848 w 2264421"/>
              <a:gd name="connsiteY18" fmla="*/ 1464011 h 4730345"/>
              <a:gd name="connsiteX19" fmla="*/ 2264371 w 2264421"/>
              <a:gd name="connsiteY19" fmla="*/ 1514811 h 4730345"/>
              <a:gd name="connsiteX20" fmla="*/ 2240925 w 2264421"/>
              <a:gd name="connsiteY20" fmla="*/ 2175211 h 4730345"/>
              <a:gd name="connsiteX21" fmla="*/ 2115879 w 2264421"/>
              <a:gd name="connsiteY21" fmla="*/ 2483919 h 4730345"/>
              <a:gd name="connsiteX22" fmla="*/ 2068988 w 2264421"/>
              <a:gd name="connsiteY22" fmla="*/ 2894227 h 4730345"/>
              <a:gd name="connsiteX23" fmla="*/ 2049449 w 2264421"/>
              <a:gd name="connsiteY23" fmla="*/ 3331888 h 4730345"/>
              <a:gd name="connsiteX24" fmla="*/ 2014280 w 2264421"/>
              <a:gd name="connsiteY24" fmla="*/ 3421765 h 4730345"/>
              <a:gd name="connsiteX25" fmla="*/ 2057266 w 2264421"/>
              <a:gd name="connsiteY25" fmla="*/ 3507734 h 4730345"/>
              <a:gd name="connsiteX26" fmla="*/ 2022097 w 2264421"/>
              <a:gd name="connsiteY26" fmla="*/ 3597611 h 4730345"/>
              <a:gd name="connsiteX27" fmla="*/ 2022097 w 2264421"/>
              <a:gd name="connsiteY27" fmla="*/ 3894596 h 4730345"/>
              <a:gd name="connsiteX28" fmla="*/ 1959573 w 2264421"/>
              <a:gd name="connsiteY28" fmla="*/ 3597611 h 4730345"/>
              <a:gd name="connsiteX29" fmla="*/ 1873604 w 2264421"/>
              <a:gd name="connsiteY29" fmla="*/ 3660134 h 4730345"/>
              <a:gd name="connsiteX30" fmla="*/ 1869697 w 2264421"/>
              <a:gd name="connsiteY30" fmla="*/ 4086073 h 4730345"/>
              <a:gd name="connsiteX31" fmla="*/ 1818898 w 2264421"/>
              <a:gd name="connsiteY31" fmla="*/ 3972750 h 4730345"/>
              <a:gd name="connsiteX32" fmla="*/ 1818898 w 2264421"/>
              <a:gd name="connsiteY32" fmla="*/ 4312719 h 4730345"/>
              <a:gd name="connsiteX33" fmla="*/ 1752468 w 2264421"/>
              <a:gd name="connsiteY33" fmla="*/ 3863335 h 4730345"/>
              <a:gd name="connsiteX34" fmla="*/ 1607883 w 2264421"/>
              <a:gd name="connsiteY34" fmla="*/ 3269366 h 4730345"/>
              <a:gd name="connsiteX35" fmla="*/ 1768099 w 2264421"/>
              <a:gd name="connsiteY35" fmla="*/ 4668319 h 4730345"/>
              <a:gd name="connsiteX36" fmla="*/ 1420315 w 2264421"/>
              <a:gd name="connsiteY36" fmla="*/ 3519458 h 4730345"/>
              <a:gd name="connsiteX37" fmla="*/ 1412500 w 2264421"/>
              <a:gd name="connsiteY37" fmla="*/ 4265827 h 4730345"/>
              <a:gd name="connsiteX38" fmla="*/ 1342161 w 2264421"/>
              <a:gd name="connsiteY38" fmla="*/ 4015734 h 4730345"/>
              <a:gd name="connsiteX39" fmla="*/ 1342160 w 2264421"/>
              <a:gd name="connsiteY39" fmla="*/ 4429950 h 4730345"/>
              <a:gd name="connsiteX40" fmla="*/ 1181946 w 2264421"/>
              <a:gd name="connsiteY40" fmla="*/ 4132965 h 4730345"/>
              <a:gd name="connsiteX41" fmla="*/ 1045176 w 2264421"/>
              <a:gd name="connsiteY41" fmla="*/ 3824258 h 4730345"/>
              <a:gd name="connsiteX42" fmla="*/ 982653 w 2264421"/>
              <a:gd name="connsiteY42" fmla="*/ 3871150 h 4730345"/>
              <a:gd name="connsiteX43" fmla="*/ 978746 w 2264421"/>
              <a:gd name="connsiteY43" fmla="*/ 3968841 h 4730345"/>
              <a:gd name="connsiteX44" fmla="*/ 897548 w 2264421"/>
              <a:gd name="connsiteY44" fmla="*/ 3954987 h 4730345"/>
              <a:gd name="connsiteX45" fmla="*/ 836293 w 2264421"/>
              <a:gd name="connsiteY45" fmla="*/ 3800913 h 4730345"/>
              <a:gd name="connsiteX46" fmla="*/ 770978 w 2264421"/>
              <a:gd name="connsiteY46" fmla="*/ 4186861 h 4730345"/>
              <a:gd name="connsiteX47" fmla="*/ 687851 w 2264421"/>
              <a:gd name="connsiteY47" fmla="*/ 3854353 h 4730345"/>
              <a:gd name="connsiteX48" fmla="*/ 616599 w 2264421"/>
              <a:gd name="connsiteY48" fmla="*/ 4234363 h 4730345"/>
              <a:gd name="connsiteX49" fmla="*/ 449113 w 2264421"/>
              <a:gd name="connsiteY49" fmla="*/ 4124363 h 4730345"/>
              <a:gd name="connsiteX50" fmla="*/ 271836 w 2264421"/>
              <a:gd name="connsiteY50" fmla="*/ 2666694 h 4730345"/>
              <a:gd name="connsiteX51" fmla="*/ 296738 w 2264421"/>
              <a:gd name="connsiteY51" fmla="*/ 3858868 h 4730345"/>
              <a:gd name="connsiteX52" fmla="*/ 199413 w 2264421"/>
              <a:gd name="connsiteY52" fmla="*/ 2499770 h 4730345"/>
              <a:gd name="connsiteX53" fmla="*/ 141200 w 2264421"/>
              <a:gd name="connsiteY53" fmla="*/ 2792010 h 4730345"/>
              <a:gd name="connsiteX54" fmla="*/ 77048 w 2264421"/>
              <a:gd name="connsiteY54" fmla="*/ 2452269 h 4730345"/>
              <a:gd name="connsiteX55" fmla="*/ 21288 w 2264421"/>
              <a:gd name="connsiteY55" fmla="*/ 2659461 h 4730345"/>
              <a:gd name="connsiteX56" fmla="*/ 52521 w 2264421"/>
              <a:gd name="connsiteY56" fmla="*/ 1900862 h 4730345"/>
              <a:gd name="connsiteX57" fmla="*/ 117443 w 2264421"/>
              <a:gd name="connsiteY57"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916588 w 2264421"/>
              <a:gd name="connsiteY10" fmla="*/ 823150 h 4730345"/>
              <a:gd name="connsiteX11" fmla="*/ 2026003 w 2264421"/>
              <a:gd name="connsiteY11" fmla="*/ 776258 h 4730345"/>
              <a:gd name="connsiteX12" fmla="*/ 2022096 w 2264421"/>
              <a:gd name="connsiteY12" fmla="*/ 877858 h 4730345"/>
              <a:gd name="connsiteX13" fmla="*/ 2119788 w 2264421"/>
              <a:gd name="connsiteY13" fmla="*/ 764534 h 4730345"/>
              <a:gd name="connsiteX14" fmla="*/ 2131511 w 2264421"/>
              <a:gd name="connsiteY14" fmla="*/ 858319 h 4730345"/>
              <a:gd name="connsiteX15" fmla="*/ 2174496 w 2264421"/>
              <a:gd name="connsiteY15" fmla="*/ 924750 h 4730345"/>
              <a:gd name="connsiteX16" fmla="*/ 2123696 w 2264421"/>
              <a:gd name="connsiteY16" fmla="*/ 963827 h 4730345"/>
              <a:gd name="connsiteX17" fmla="*/ 2115880 w 2264421"/>
              <a:gd name="connsiteY17" fmla="*/ 1299888 h 4730345"/>
              <a:gd name="connsiteX18" fmla="*/ 2182310 w 2264421"/>
              <a:gd name="connsiteY18" fmla="*/ 1186565 h 4730345"/>
              <a:gd name="connsiteX19" fmla="*/ 2201848 w 2264421"/>
              <a:gd name="connsiteY19" fmla="*/ 1464011 h 4730345"/>
              <a:gd name="connsiteX20" fmla="*/ 2264371 w 2264421"/>
              <a:gd name="connsiteY20" fmla="*/ 1514811 h 4730345"/>
              <a:gd name="connsiteX21" fmla="*/ 2240925 w 2264421"/>
              <a:gd name="connsiteY21" fmla="*/ 2175211 h 4730345"/>
              <a:gd name="connsiteX22" fmla="*/ 2115879 w 2264421"/>
              <a:gd name="connsiteY22" fmla="*/ 2483919 h 4730345"/>
              <a:gd name="connsiteX23" fmla="*/ 2068988 w 2264421"/>
              <a:gd name="connsiteY23" fmla="*/ 2894227 h 4730345"/>
              <a:gd name="connsiteX24" fmla="*/ 2049449 w 2264421"/>
              <a:gd name="connsiteY24" fmla="*/ 3331888 h 4730345"/>
              <a:gd name="connsiteX25" fmla="*/ 2014280 w 2264421"/>
              <a:gd name="connsiteY25" fmla="*/ 3421765 h 4730345"/>
              <a:gd name="connsiteX26" fmla="*/ 2057266 w 2264421"/>
              <a:gd name="connsiteY26" fmla="*/ 3507734 h 4730345"/>
              <a:gd name="connsiteX27" fmla="*/ 2022097 w 2264421"/>
              <a:gd name="connsiteY27" fmla="*/ 3597611 h 4730345"/>
              <a:gd name="connsiteX28" fmla="*/ 2022097 w 2264421"/>
              <a:gd name="connsiteY28" fmla="*/ 3894596 h 4730345"/>
              <a:gd name="connsiteX29" fmla="*/ 1959573 w 2264421"/>
              <a:gd name="connsiteY29" fmla="*/ 3597611 h 4730345"/>
              <a:gd name="connsiteX30" fmla="*/ 1873604 w 2264421"/>
              <a:gd name="connsiteY30" fmla="*/ 3660134 h 4730345"/>
              <a:gd name="connsiteX31" fmla="*/ 1869697 w 2264421"/>
              <a:gd name="connsiteY31" fmla="*/ 4086073 h 4730345"/>
              <a:gd name="connsiteX32" fmla="*/ 1818898 w 2264421"/>
              <a:gd name="connsiteY32" fmla="*/ 3972750 h 4730345"/>
              <a:gd name="connsiteX33" fmla="*/ 1818898 w 2264421"/>
              <a:gd name="connsiteY33" fmla="*/ 4312719 h 4730345"/>
              <a:gd name="connsiteX34" fmla="*/ 1752468 w 2264421"/>
              <a:gd name="connsiteY34" fmla="*/ 3863335 h 4730345"/>
              <a:gd name="connsiteX35" fmla="*/ 1607883 w 2264421"/>
              <a:gd name="connsiteY35" fmla="*/ 3269366 h 4730345"/>
              <a:gd name="connsiteX36" fmla="*/ 1768099 w 2264421"/>
              <a:gd name="connsiteY36" fmla="*/ 4668319 h 4730345"/>
              <a:gd name="connsiteX37" fmla="*/ 1420315 w 2264421"/>
              <a:gd name="connsiteY37" fmla="*/ 3519458 h 4730345"/>
              <a:gd name="connsiteX38" fmla="*/ 1412500 w 2264421"/>
              <a:gd name="connsiteY38" fmla="*/ 4265827 h 4730345"/>
              <a:gd name="connsiteX39" fmla="*/ 1342161 w 2264421"/>
              <a:gd name="connsiteY39" fmla="*/ 4015734 h 4730345"/>
              <a:gd name="connsiteX40" fmla="*/ 1342160 w 2264421"/>
              <a:gd name="connsiteY40" fmla="*/ 4429950 h 4730345"/>
              <a:gd name="connsiteX41" fmla="*/ 1181946 w 2264421"/>
              <a:gd name="connsiteY41" fmla="*/ 4132965 h 4730345"/>
              <a:gd name="connsiteX42" fmla="*/ 1045176 w 2264421"/>
              <a:gd name="connsiteY42" fmla="*/ 3824258 h 4730345"/>
              <a:gd name="connsiteX43" fmla="*/ 982653 w 2264421"/>
              <a:gd name="connsiteY43" fmla="*/ 3871150 h 4730345"/>
              <a:gd name="connsiteX44" fmla="*/ 978746 w 2264421"/>
              <a:gd name="connsiteY44" fmla="*/ 3968841 h 4730345"/>
              <a:gd name="connsiteX45" fmla="*/ 897548 w 2264421"/>
              <a:gd name="connsiteY45" fmla="*/ 3954987 h 4730345"/>
              <a:gd name="connsiteX46" fmla="*/ 836293 w 2264421"/>
              <a:gd name="connsiteY46" fmla="*/ 3800913 h 4730345"/>
              <a:gd name="connsiteX47" fmla="*/ 770978 w 2264421"/>
              <a:gd name="connsiteY47" fmla="*/ 4186861 h 4730345"/>
              <a:gd name="connsiteX48" fmla="*/ 687851 w 2264421"/>
              <a:gd name="connsiteY48" fmla="*/ 3854353 h 4730345"/>
              <a:gd name="connsiteX49" fmla="*/ 616599 w 2264421"/>
              <a:gd name="connsiteY49" fmla="*/ 4234363 h 4730345"/>
              <a:gd name="connsiteX50" fmla="*/ 449113 w 2264421"/>
              <a:gd name="connsiteY50" fmla="*/ 4124363 h 4730345"/>
              <a:gd name="connsiteX51" fmla="*/ 271836 w 2264421"/>
              <a:gd name="connsiteY51" fmla="*/ 2666694 h 4730345"/>
              <a:gd name="connsiteX52" fmla="*/ 296738 w 2264421"/>
              <a:gd name="connsiteY52" fmla="*/ 3858868 h 4730345"/>
              <a:gd name="connsiteX53" fmla="*/ 199413 w 2264421"/>
              <a:gd name="connsiteY53" fmla="*/ 2499770 h 4730345"/>
              <a:gd name="connsiteX54" fmla="*/ 141200 w 2264421"/>
              <a:gd name="connsiteY54" fmla="*/ 2792010 h 4730345"/>
              <a:gd name="connsiteX55" fmla="*/ 77048 w 2264421"/>
              <a:gd name="connsiteY55" fmla="*/ 2452269 h 4730345"/>
              <a:gd name="connsiteX56" fmla="*/ 21288 w 2264421"/>
              <a:gd name="connsiteY56" fmla="*/ 2659461 h 4730345"/>
              <a:gd name="connsiteX57" fmla="*/ 52521 w 2264421"/>
              <a:gd name="connsiteY57" fmla="*/ 1900862 h 4730345"/>
              <a:gd name="connsiteX58" fmla="*/ 117443 w 2264421"/>
              <a:gd name="connsiteY58"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1002904 h 4730345"/>
              <a:gd name="connsiteX11" fmla="*/ 1916588 w 2264421"/>
              <a:gd name="connsiteY11" fmla="*/ 823150 h 4730345"/>
              <a:gd name="connsiteX12" fmla="*/ 2026003 w 2264421"/>
              <a:gd name="connsiteY12" fmla="*/ 776258 h 4730345"/>
              <a:gd name="connsiteX13" fmla="*/ 2022096 w 2264421"/>
              <a:gd name="connsiteY13" fmla="*/ 877858 h 4730345"/>
              <a:gd name="connsiteX14" fmla="*/ 2119788 w 2264421"/>
              <a:gd name="connsiteY14" fmla="*/ 764534 h 4730345"/>
              <a:gd name="connsiteX15" fmla="*/ 2131511 w 2264421"/>
              <a:gd name="connsiteY15" fmla="*/ 858319 h 4730345"/>
              <a:gd name="connsiteX16" fmla="*/ 2174496 w 2264421"/>
              <a:gd name="connsiteY16" fmla="*/ 924750 h 4730345"/>
              <a:gd name="connsiteX17" fmla="*/ 2123696 w 2264421"/>
              <a:gd name="connsiteY17" fmla="*/ 963827 h 4730345"/>
              <a:gd name="connsiteX18" fmla="*/ 2115880 w 2264421"/>
              <a:gd name="connsiteY18" fmla="*/ 1299888 h 4730345"/>
              <a:gd name="connsiteX19" fmla="*/ 2182310 w 2264421"/>
              <a:gd name="connsiteY19" fmla="*/ 1186565 h 4730345"/>
              <a:gd name="connsiteX20" fmla="*/ 2201848 w 2264421"/>
              <a:gd name="connsiteY20" fmla="*/ 1464011 h 4730345"/>
              <a:gd name="connsiteX21" fmla="*/ 2264371 w 2264421"/>
              <a:gd name="connsiteY21" fmla="*/ 1514811 h 4730345"/>
              <a:gd name="connsiteX22" fmla="*/ 2240925 w 2264421"/>
              <a:gd name="connsiteY22" fmla="*/ 2175211 h 4730345"/>
              <a:gd name="connsiteX23" fmla="*/ 2115879 w 2264421"/>
              <a:gd name="connsiteY23" fmla="*/ 2483919 h 4730345"/>
              <a:gd name="connsiteX24" fmla="*/ 2068988 w 2264421"/>
              <a:gd name="connsiteY24" fmla="*/ 2894227 h 4730345"/>
              <a:gd name="connsiteX25" fmla="*/ 2049449 w 2264421"/>
              <a:gd name="connsiteY25" fmla="*/ 3331888 h 4730345"/>
              <a:gd name="connsiteX26" fmla="*/ 2014280 w 2264421"/>
              <a:gd name="connsiteY26" fmla="*/ 3421765 h 4730345"/>
              <a:gd name="connsiteX27" fmla="*/ 2057266 w 2264421"/>
              <a:gd name="connsiteY27" fmla="*/ 3507734 h 4730345"/>
              <a:gd name="connsiteX28" fmla="*/ 2022097 w 2264421"/>
              <a:gd name="connsiteY28" fmla="*/ 3597611 h 4730345"/>
              <a:gd name="connsiteX29" fmla="*/ 2022097 w 2264421"/>
              <a:gd name="connsiteY29" fmla="*/ 3894596 h 4730345"/>
              <a:gd name="connsiteX30" fmla="*/ 1959573 w 2264421"/>
              <a:gd name="connsiteY30" fmla="*/ 3597611 h 4730345"/>
              <a:gd name="connsiteX31" fmla="*/ 1873604 w 2264421"/>
              <a:gd name="connsiteY31" fmla="*/ 3660134 h 4730345"/>
              <a:gd name="connsiteX32" fmla="*/ 1869697 w 2264421"/>
              <a:gd name="connsiteY32" fmla="*/ 4086073 h 4730345"/>
              <a:gd name="connsiteX33" fmla="*/ 1818898 w 2264421"/>
              <a:gd name="connsiteY33" fmla="*/ 3972750 h 4730345"/>
              <a:gd name="connsiteX34" fmla="*/ 1818898 w 2264421"/>
              <a:gd name="connsiteY34" fmla="*/ 4312719 h 4730345"/>
              <a:gd name="connsiteX35" fmla="*/ 1752468 w 2264421"/>
              <a:gd name="connsiteY35" fmla="*/ 3863335 h 4730345"/>
              <a:gd name="connsiteX36" fmla="*/ 1607883 w 2264421"/>
              <a:gd name="connsiteY36" fmla="*/ 3269366 h 4730345"/>
              <a:gd name="connsiteX37" fmla="*/ 1768099 w 2264421"/>
              <a:gd name="connsiteY37" fmla="*/ 4668319 h 4730345"/>
              <a:gd name="connsiteX38" fmla="*/ 1420315 w 2264421"/>
              <a:gd name="connsiteY38" fmla="*/ 3519458 h 4730345"/>
              <a:gd name="connsiteX39" fmla="*/ 1412500 w 2264421"/>
              <a:gd name="connsiteY39" fmla="*/ 4265827 h 4730345"/>
              <a:gd name="connsiteX40" fmla="*/ 1342161 w 2264421"/>
              <a:gd name="connsiteY40" fmla="*/ 4015734 h 4730345"/>
              <a:gd name="connsiteX41" fmla="*/ 1342160 w 2264421"/>
              <a:gd name="connsiteY41" fmla="*/ 4429950 h 4730345"/>
              <a:gd name="connsiteX42" fmla="*/ 1181946 w 2264421"/>
              <a:gd name="connsiteY42" fmla="*/ 4132965 h 4730345"/>
              <a:gd name="connsiteX43" fmla="*/ 1045176 w 2264421"/>
              <a:gd name="connsiteY43" fmla="*/ 3824258 h 4730345"/>
              <a:gd name="connsiteX44" fmla="*/ 982653 w 2264421"/>
              <a:gd name="connsiteY44" fmla="*/ 3871150 h 4730345"/>
              <a:gd name="connsiteX45" fmla="*/ 978746 w 2264421"/>
              <a:gd name="connsiteY45" fmla="*/ 3968841 h 4730345"/>
              <a:gd name="connsiteX46" fmla="*/ 897548 w 2264421"/>
              <a:gd name="connsiteY46" fmla="*/ 3954987 h 4730345"/>
              <a:gd name="connsiteX47" fmla="*/ 836293 w 2264421"/>
              <a:gd name="connsiteY47" fmla="*/ 3800913 h 4730345"/>
              <a:gd name="connsiteX48" fmla="*/ 770978 w 2264421"/>
              <a:gd name="connsiteY48" fmla="*/ 4186861 h 4730345"/>
              <a:gd name="connsiteX49" fmla="*/ 687851 w 2264421"/>
              <a:gd name="connsiteY49" fmla="*/ 3854353 h 4730345"/>
              <a:gd name="connsiteX50" fmla="*/ 616599 w 2264421"/>
              <a:gd name="connsiteY50" fmla="*/ 4234363 h 4730345"/>
              <a:gd name="connsiteX51" fmla="*/ 449113 w 2264421"/>
              <a:gd name="connsiteY51" fmla="*/ 4124363 h 4730345"/>
              <a:gd name="connsiteX52" fmla="*/ 271836 w 2264421"/>
              <a:gd name="connsiteY52" fmla="*/ 2666694 h 4730345"/>
              <a:gd name="connsiteX53" fmla="*/ 296738 w 2264421"/>
              <a:gd name="connsiteY53" fmla="*/ 3858868 h 4730345"/>
              <a:gd name="connsiteX54" fmla="*/ 199413 w 2264421"/>
              <a:gd name="connsiteY54" fmla="*/ 2499770 h 4730345"/>
              <a:gd name="connsiteX55" fmla="*/ 141200 w 2264421"/>
              <a:gd name="connsiteY55" fmla="*/ 2792010 h 4730345"/>
              <a:gd name="connsiteX56" fmla="*/ 77048 w 2264421"/>
              <a:gd name="connsiteY56" fmla="*/ 2452269 h 4730345"/>
              <a:gd name="connsiteX57" fmla="*/ 21288 w 2264421"/>
              <a:gd name="connsiteY57" fmla="*/ 2659461 h 4730345"/>
              <a:gd name="connsiteX58" fmla="*/ 52521 w 2264421"/>
              <a:gd name="connsiteY58" fmla="*/ 1900862 h 4730345"/>
              <a:gd name="connsiteX59" fmla="*/ 117443 w 2264421"/>
              <a:gd name="connsiteY59"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28311 w 2264421"/>
              <a:gd name="connsiteY10" fmla="*/ 670750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862462 w 2264421"/>
              <a:gd name="connsiteY9" fmla="*/ 523789 h 4730345"/>
              <a:gd name="connsiteX10" fmla="*/ 1928311 w 2264421"/>
              <a:gd name="connsiteY10" fmla="*/ 670750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846249 w 2264421"/>
              <a:gd name="connsiteY9" fmla="*/ 420658 h 4730345"/>
              <a:gd name="connsiteX10" fmla="*/ 1862462 w 2264421"/>
              <a:gd name="connsiteY10" fmla="*/ 523789 h 4730345"/>
              <a:gd name="connsiteX11" fmla="*/ 1928311 w 2264421"/>
              <a:gd name="connsiteY11" fmla="*/ 670750 h 4730345"/>
              <a:gd name="connsiteX12" fmla="*/ 1889234 w 2264421"/>
              <a:gd name="connsiteY12" fmla="*/ 780165 h 4730345"/>
              <a:gd name="connsiteX13" fmla="*/ 1889234 w 2264421"/>
              <a:gd name="connsiteY13" fmla="*/ 1002904 h 4730345"/>
              <a:gd name="connsiteX14" fmla="*/ 1916588 w 2264421"/>
              <a:gd name="connsiteY14" fmla="*/ 823150 h 4730345"/>
              <a:gd name="connsiteX15" fmla="*/ 2026003 w 2264421"/>
              <a:gd name="connsiteY15" fmla="*/ 776258 h 4730345"/>
              <a:gd name="connsiteX16" fmla="*/ 2022096 w 2264421"/>
              <a:gd name="connsiteY16" fmla="*/ 877858 h 4730345"/>
              <a:gd name="connsiteX17" fmla="*/ 2119788 w 2264421"/>
              <a:gd name="connsiteY17" fmla="*/ 764534 h 4730345"/>
              <a:gd name="connsiteX18" fmla="*/ 2131511 w 2264421"/>
              <a:gd name="connsiteY18" fmla="*/ 858319 h 4730345"/>
              <a:gd name="connsiteX19" fmla="*/ 2174496 w 2264421"/>
              <a:gd name="connsiteY19" fmla="*/ 924750 h 4730345"/>
              <a:gd name="connsiteX20" fmla="*/ 2123696 w 2264421"/>
              <a:gd name="connsiteY20" fmla="*/ 963827 h 4730345"/>
              <a:gd name="connsiteX21" fmla="*/ 2115880 w 2264421"/>
              <a:gd name="connsiteY21" fmla="*/ 1299888 h 4730345"/>
              <a:gd name="connsiteX22" fmla="*/ 2182310 w 2264421"/>
              <a:gd name="connsiteY22" fmla="*/ 1186565 h 4730345"/>
              <a:gd name="connsiteX23" fmla="*/ 2201848 w 2264421"/>
              <a:gd name="connsiteY23" fmla="*/ 1464011 h 4730345"/>
              <a:gd name="connsiteX24" fmla="*/ 2264371 w 2264421"/>
              <a:gd name="connsiteY24" fmla="*/ 1514811 h 4730345"/>
              <a:gd name="connsiteX25" fmla="*/ 2240925 w 2264421"/>
              <a:gd name="connsiteY25" fmla="*/ 2175211 h 4730345"/>
              <a:gd name="connsiteX26" fmla="*/ 2115879 w 2264421"/>
              <a:gd name="connsiteY26" fmla="*/ 2483919 h 4730345"/>
              <a:gd name="connsiteX27" fmla="*/ 2068988 w 2264421"/>
              <a:gd name="connsiteY27" fmla="*/ 2894227 h 4730345"/>
              <a:gd name="connsiteX28" fmla="*/ 2049449 w 2264421"/>
              <a:gd name="connsiteY28" fmla="*/ 3331888 h 4730345"/>
              <a:gd name="connsiteX29" fmla="*/ 2014280 w 2264421"/>
              <a:gd name="connsiteY29" fmla="*/ 3421765 h 4730345"/>
              <a:gd name="connsiteX30" fmla="*/ 2057266 w 2264421"/>
              <a:gd name="connsiteY30" fmla="*/ 3507734 h 4730345"/>
              <a:gd name="connsiteX31" fmla="*/ 2022097 w 2264421"/>
              <a:gd name="connsiteY31" fmla="*/ 3597611 h 4730345"/>
              <a:gd name="connsiteX32" fmla="*/ 2022097 w 2264421"/>
              <a:gd name="connsiteY32" fmla="*/ 3894596 h 4730345"/>
              <a:gd name="connsiteX33" fmla="*/ 1959573 w 2264421"/>
              <a:gd name="connsiteY33" fmla="*/ 3597611 h 4730345"/>
              <a:gd name="connsiteX34" fmla="*/ 1873604 w 2264421"/>
              <a:gd name="connsiteY34" fmla="*/ 3660134 h 4730345"/>
              <a:gd name="connsiteX35" fmla="*/ 1869697 w 2264421"/>
              <a:gd name="connsiteY35" fmla="*/ 4086073 h 4730345"/>
              <a:gd name="connsiteX36" fmla="*/ 1818898 w 2264421"/>
              <a:gd name="connsiteY36" fmla="*/ 3972750 h 4730345"/>
              <a:gd name="connsiteX37" fmla="*/ 1818898 w 2264421"/>
              <a:gd name="connsiteY37" fmla="*/ 4312719 h 4730345"/>
              <a:gd name="connsiteX38" fmla="*/ 1752468 w 2264421"/>
              <a:gd name="connsiteY38" fmla="*/ 3863335 h 4730345"/>
              <a:gd name="connsiteX39" fmla="*/ 1607883 w 2264421"/>
              <a:gd name="connsiteY39" fmla="*/ 3269366 h 4730345"/>
              <a:gd name="connsiteX40" fmla="*/ 1768099 w 2264421"/>
              <a:gd name="connsiteY40" fmla="*/ 4668319 h 4730345"/>
              <a:gd name="connsiteX41" fmla="*/ 1420315 w 2264421"/>
              <a:gd name="connsiteY41" fmla="*/ 3519458 h 4730345"/>
              <a:gd name="connsiteX42" fmla="*/ 1412500 w 2264421"/>
              <a:gd name="connsiteY42" fmla="*/ 4265827 h 4730345"/>
              <a:gd name="connsiteX43" fmla="*/ 1342161 w 2264421"/>
              <a:gd name="connsiteY43" fmla="*/ 4015734 h 4730345"/>
              <a:gd name="connsiteX44" fmla="*/ 1342160 w 2264421"/>
              <a:gd name="connsiteY44" fmla="*/ 4429950 h 4730345"/>
              <a:gd name="connsiteX45" fmla="*/ 1181946 w 2264421"/>
              <a:gd name="connsiteY45" fmla="*/ 4132965 h 4730345"/>
              <a:gd name="connsiteX46" fmla="*/ 1045176 w 2264421"/>
              <a:gd name="connsiteY46" fmla="*/ 3824258 h 4730345"/>
              <a:gd name="connsiteX47" fmla="*/ 982653 w 2264421"/>
              <a:gd name="connsiteY47" fmla="*/ 3871150 h 4730345"/>
              <a:gd name="connsiteX48" fmla="*/ 978746 w 2264421"/>
              <a:gd name="connsiteY48" fmla="*/ 3968841 h 4730345"/>
              <a:gd name="connsiteX49" fmla="*/ 897548 w 2264421"/>
              <a:gd name="connsiteY49" fmla="*/ 3954987 h 4730345"/>
              <a:gd name="connsiteX50" fmla="*/ 836293 w 2264421"/>
              <a:gd name="connsiteY50" fmla="*/ 3800913 h 4730345"/>
              <a:gd name="connsiteX51" fmla="*/ 770978 w 2264421"/>
              <a:gd name="connsiteY51" fmla="*/ 4186861 h 4730345"/>
              <a:gd name="connsiteX52" fmla="*/ 687851 w 2264421"/>
              <a:gd name="connsiteY52" fmla="*/ 3854353 h 4730345"/>
              <a:gd name="connsiteX53" fmla="*/ 616599 w 2264421"/>
              <a:gd name="connsiteY53" fmla="*/ 4234363 h 4730345"/>
              <a:gd name="connsiteX54" fmla="*/ 449113 w 2264421"/>
              <a:gd name="connsiteY54" fmla="*/ 4124363 h 4730345"/>
              <a:gd name="connsiteX55" fmla="*/ 271836 w 2264421"/>
              <a:gd name="connsiteY55" fmla="*/ 2666694 h 4730345"/>
              <a:gd name="connsiteX56" fmla="*/ 296738 w 2264421"/>
              <a:gd name="connsiteY56" fmla="*/ 3858868 h 4730345"/>
              <a:gd name="connsiteX57" fmla="*/ 199413 w 2264421"/>
              <a:gd name="connsiteY57" fmla="*/ 2499770 h 4730345"/>
              <a:gd name="connsiteX58" fmla="*/ 141200 w 2264421"/>
              <a:gd name="connsiteY58" fmla="*/ 2792010 h 4730345"/>
              <a:gd name="connsiteX59" fmla="*/ 77048 w 2264421"/>
              <a:gd name="connsiteY59" fmla="*/ 2452269 h 4730345"/>
              <a:gd name="connsiteX60" fmla="*/ 21288 w 2264421"/>
              <a:gd name="connsiteY60" fmla="*/ 2659461 h 4730345"/>
              <a:gd name="connsiteX61" fmla="*/ 52521 w 2264421"/>
              <a:gd name="connsiteY61" fmla="*/ 1900862 h 4730345"/>
              <a:gd name="connsiteX62" fmla="*/ 117443 w 2264421"/>
              <a:gd name="connsiteY62"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760280 w 2264421"/>
              <a:gd name="connsiteY9" fmla="*/ 545704 h 4730345"/>
              <a:gd name="connsiteX10" fmla="*/ 1846249 w 2264421"/>
              <a:gd name="connsiteY10" fmla="*/ 420658 h 4730345"/>
              <a:gd name="connsiteX11" fmla="*/ 1862462 w 2264421"/>
              <a:gd name="connsiteY11" fmla="*/ 523789 h 4730345"/>
              <a:gd name="connsiteX12" fmla="*/ 1928311 w 2264421"/>
              <a:gd name="connsiteY12" fmla="*/ 670750 h 4730345"/>
              <a:gd name="connsiteX13" fmla="*/ 1889234 w 2264421"/>
              <a:gd name="connsiteY13" fmla="*/ 780165 h 4730345"/>
              <a:gd name="connsiteX14" fmla="*/ 1889234 w 2264421"/>
              <a:gd name="connsiteY14" fmla="*/ 1002904 h 4730345"/>
              <a:gd name="connsiteX15" fmla="*/ 1916588 w 2264421"/>
              <a:gd name="connsiteY15" fmla="*/ 823150 h 4730345"/>
              <a:gd name="connsiteX16" fmla="*/ 2026003 w 2264421"/>
              <a:gd name="connsiteY16" fmla="*/ 776258 h 4730345"/>
              <a:gd name="connsiteX17" fmla="*/ 2022096 w 2264421"/>
              <a:gd name="connsiteY17" fmla="*/ 877858 h 4730345"/>
              <a:gd name="connsiteX18" fmla="*/ 2119788 w 2264421"/>
              <a:gd name="connsiteY18" fmla="*/ 764534 h 4730345"/>
              <a:gd name="connsiteX19" fmla="*/ 2131511 w 2264421"/>
              <a:gd name="connsiteY19" fmla="*/ 858319 h 4730345"/>
              <a:gd name="connsiteX20" fmla="*/ 2174496 w 2264421"/>
              <a:gd name="connsiteY20" fmla="*/ 924750 h 4730345"/>
              <a:gd name="connsiteX21" fmla="*/ 2123696 w 2264421"/>
              <a:gd name="connsiteY21" fmla="*/ 963827 h 4730345"/>
              <a:gd name="connsiteX22" fmla="*/ 2115880 w 2264421"/>
              <a:gd name="connsiteY22" fmla="*/ 1299888 h 4730345"/>
              <a:gd name="connsiteX23" fmla="*/ 2182310 w 2264421"/>
              <a:gd name="connsiteY23" fmla="*/ 1186565 h 4730345"/>
              <a:gd name="connsiteX24" fmla="*/ 2201848 w 2264421"/>
              <a:gd name="connsiteY24" fmla="*/ 1464011 h 4730345"/>
              <a:gd name="connsiteX25" fmla="*/ 2264371 w 2264421"/>
              <a:gd name="connsiteY25" fmla="*/ 1514811 h 4730345"/>
              <a:gd name="connsiteX26" fmla="*/ 2240925 w 2264421"/>
              <a:gd name="connsiteY26" fmla="*/ 2175211 h 4730345"/>
              <a:gd name="connsiteX27" fmla="*/ 2115879 w 2264421"/>
              <a:gd name="connsiteY27" fmla="*/ 2483919 h 4730345"/>
              <a:gd name="connsiteX28" fmla="*/ 2068988 w 2264421"/>
              <a:gd name="connsiteY28" fmla="*/ 2894227 h 4730345"/>
              <a:gd name="connsiteX29" fmla="*/ 2049449 w 2264421"/>
              <a:gd name="connsiteY29" fmla="*/ 3331888 h 4730345"/>
              <a:gd name="connsiteX30" fmla="*/ 2014280 w 2264421"/>
              <a:gd name="connsiteY30" fmla="*/ 3421765 h 4730345"/>
              <a:gd name="connsiteX31" fmla="*/ 2057266 w 2264421"/>
              <a:gd name="connsiteY31" fmla="*/ 3507734 h 4730345"/>
              <a:gd name="connsiteX32" fmla="*/ 2022097 w 2264421"/>
              <a:gd name="connsiteY32" fmla="*/ 3597611 h 4730345"/>
              <a:gd name="connsiteX33" fmla="*/ 2022097 w 2264421"/>
              <a:gd name="connsiteY33" fmla="*/ 3894596 h 4730345"/>
              <a:gd name="connsiteX34" fmla="*/ 1959573 w 2264421"/>
              <a:gd name="connsiteY34" fmla="*/ 3597611 h 4730345"/>
              <a:gd name="connsiteX35" fmla="*/ 1873604 w 2264421"/>
              <a:gd name="connsiteY35" fmla="*/ 3660134 h 4730345"/>
              <a:gd name="connsiteX36" fmla="*/ 1869697 w 2264421"/>
              <a:gd name="connsiteY36" fmla="*/ 4086073 h 4730345"/>
              <a:gd name="connsiteX37" fmla="*/ 1818898 w 2264421"/>
              <a:gd name="connsiteY37" fmla="*/ 3972750 h 4730345"/>
              <a:gd name="connsiteX38" fmla="*/ 1818898 w 2264421"/>
              <a:gd name="connsiteY38" fmla="*/ 4312719 h 4730345"/>
              <a:gd name="connsiteX39" fmla="*/ 1752468 w 2264421"/>
              <a:gd name="connsiteY39" fmla="*/ 3863335 h 4730345"/>
              <a:gd name="connsiteX40" fmla="*/ 1607883 w 2264421"/>
              <a:gd name="connsiteY40" fmla="*/ 3269366 h 4730345"/>
              <a:gd name="connsiteX41" fmla="*/ 1768099 w 2264421"/>
              <a:gd name="connsiteY41" fmla="*/ 4668319 h 4730345"/>
              <a:gd name="connsiteX42" fmla="*/ 1420315 w 2264421"/>
              <a:gd name="connsiteY42" fmla="*/ 3519458 h 4730345"/>
              <a:gd name="connsiteX43" fmla="*/ 1412500 w 2264421"/>
              <a:gd name="connsiteY43" fmla="*/ 4265827 h 4730345"/>
              <a:gd name="connsiteX44" fmla="*/ 1342161 w 2264421"/>
              <a:gd name="connsiteY44" fmla="*/ 4015734 h 4730345"/>
              <a:gd name="connsiteX45" fmla="*/ 1342160 w 2264421"/>
              <a:gd name="connsiteY45" fmla="*/ 4429950 h 4730345"/>
              <a:gd name="connsiteX46" fmla="*/ 1181946 w 2264421"/>
              <a:gd name="connsiteY46" fmla="*/ 4132965 h 4730345"/>
              <a:gd name="connsiteX47" fmla="*/ 1045176 w 2264421"/>
              <a:gd name="connsiteY47" fmla="*/ 3824258 h 4730345"/>
              <a:gd name="connsiteX48" fmla="*/ 982653 w 2264421"/>
              <a:gd name="connsiteY48" fmla="*/ 3871150 h 4730345"/>
              <a:gd name="connsiteX49" fmla="*/ 978746 w 2264421"/>
              <a:gd name="connsiteY49" fmla="*/ 3968841 h 4730345"/>
              <a:gd name="connsiteX50" fmla="*/ 897548 w 2264421"/>
              <a:gd name="connsiteY50" fmla="*/ 3954987 h 4730345"/>
              <a:gd name="connsiteX51" fmla="*/ 836293 w 2264421"/>
              <a:gd name="connsiteY51" fmla="*/ 3800913 h 4730345"/>
              <a:gd name="connsiteX52" fmla="*/ 770978 w 2264421"/>
              <a:gd name="connsiteY52" fmla="*/ 4186861 h 4730345"/>
              <a:gd name="connsiteX53" fmla="*/ 687851 w 2264421"/>
              <a:gd name="connsiteY53" fmla="*/ 3854353 h 4730345"/>
              <a:gd name="connsiteX54" fmla="*/ 616599 w 2264421"/>
              <a:gd name="connsiteY54" fmla="*/ 4234363 h 4730345"/>
              <a:gd name="connsiteX55" fmla="*/ 449113 w 2264421"/>
              <a:gd name="connsiteY55" fmla="*/ 4124363 h 4730345"/>
              <a:gd name="connsiteX56" fmla="*/ 271836 w 2264421"/>
              <a:gd name="connsiteY56" fmla="*/ 2666694 h 4730345"/>
              <a:gd name="connsiteX57" fmla="*/ 296738 w 2264421"/>
              <a:gd name="connsiteY57" fmla="*/ 3858868 h 4730345"/>
              <a:gd name="connsiteX58" fmla="*/ 199413 w 2264421"/>
              <a:gd name="connsiteY58" fmla="*/ 2499770 h 4730345"/>
              <a:gd name="connsiteX59" fmla="*/ 141200 w 2264421"/>
              <a:gd name="connsiteY59" fmla="*/ 2792010 h 4730345"/>
              <a:gd name="connsiteX60" fmla="*/ 77048 w 2264421"/>
              <a:gd name="connsiteY60" fmla="*/ 2452269 h 4730345"/>
              <a:gd name="connsiteX61" fmla="*/ 21288 w 2264421"/>
              <a:gd name="connsiteY61" fmla="*/ 2659461 h 4730345"/>
              <a:gd name="connsiteX62" fmla="*/ 52521 w 2264421"/>
              <a:gd name="connsiteY62" fmla="*/ 1900862 h 4730345"/>
              <a:gd name="connsiteX63" fmla="*/ 117443 w 2264421"/>
              <a:gd name="connsiteY63"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740742 w 2264421"/>
              <a:gd name="connsiteY9" fmla="*/ 397211 h 4730345"/>
              <a:gd name="connsiteX10" fmla="*/ 1760280 w 2264421"/>
              <a:gd name="connsiteY10" fmla="*/ 545704 h 4730345"/>
              <a:gd name="connsiteX11" fmla="*/ 1846249 w 2264421"/>
              <a:gd name="connsiteY11" fmla="*/ 420658 h 4730345"/>
              <a:gd name="connsiteX12" fmla="*/ 1862462 w 2264421"/>
              <a:gd name="connsiteY12" fmla="*/ 523789 h 4730345"/>
              <a:gd name="connsiteX13" fmla="*/ 1928311 w 2264421"/>
              <a:gd name="connsiteY13" fmla="*/ 670750 h 4730345"/>
              <a:gd name="connsiteX14" fmla="*/ 1889234 w 2264421"/>
              <a:gd name="connsiteY14" fmla="*/ 780165 h 4730345"/>
              <a:gd name="connsiteX15" fmla="*/ 1889234 w 2264421"/>
              <a:gd name="connsiteY15" fmla="*/ 1002904 h 4730345"/>
              <a:gd name="connsiteX16" fmla="*/ 1916588 w 2264421"/>
              <a:gd name="connsiteY16" fmla="*/ 823150 h 4730345"/>
              <a:gd name="connsiteX17" fmla="*/ 2026003 w 2264421"/>
              <a:gd name="connsiteY17" fmla="*/ 776258 h 4730345"/>
              <a:gd name="connsiteX18" fmla="*/ 2022096 w 2264421"/>
              <a:gd name="connsiteY18" fmla="*/ 877858 h 4730345"/>
              <a:gd name="connsiteX19" fmla="*/ 2119788 w 2264421"/>
              <a:gd name="connsiteY19" fmla="*/ 764534 h 4730345"/>
              <a:gd name="connsiteX20" fmla="*/ 2131511 w 2264421"/>
              <a:gd name="connsiteY20" fmla="*/ 858319 h 4730345"/>
              <a:gd name="connsiteX21" fmla="*/ 2174496 w 2264421"/>
              <a:gd name="connsiteY21" fmla="*/ 924750 h 4730345"/>
              <a:gd name="connsiteX22" fmla="*/ 2123696 w 2264421"/>
              <a:gd name="connsiteY22" fmla="*/ 963827 h 4730345"/>
              <a:gd name="connsiteX23" fmla="*/ 2115880 w 2264421"/>
              <a:gd name="connsiteY23" fmla="*/ 1299888 h 4730345"/>
              <a:gd name="connsiteX24" fmla="*/ 2182310 w 2264421"/>
              <a:gd name="connsiteY24" fmla="*/ 1186565 h 4730345"/>
              <a:gd name="connsiteX25" fmla="*/ 2201848 w 2264421"/>
              <a:gd name="connsiteY25" fmla="*/ 1464011 h 4730345"/>
              <a:gd name="connsiteX26" fmla="*/ 2264371 w 2264421"/>
              <a:gd name="connsiteY26" fmla="*/ 1514811 h 4730345"/>
              <a:gd name="connsiteX27" fmla="*/ 2240925 w 2264421"/>
              <a:gd name="connsiteY27" fmla="*/ 2175211 h 4730345"/>
              <a:gd name="connsiteX28" fmla="*/ 2115879 w 2264421"/>
              <a:gd name="connsiteY28" fmla="*/ 2483919 h 4730345"/>
              <a:gd name="connsiteX29" fmla="*/ 2068988 w 2264421"/>
              <a:gd name="connsiteY29" fmla="*/ 2894227 h 4730345"/>
              <a:gd name="connsiteX30" fmla="*/ 2049449 w 2264421"/>
              <a:gd name="connsiteY30" fmla="*/ 3331888 h 4730345"/>
              <a:gd name="connsiteX31" fmla="*/ 2014280 w 2264421"/>
              <a:gd name="connsiteY31" fmla="*/ 3421765 h 4730345"/>
              <a:gd name="connsiteX32" fmla="*/ 2057266 w 2264421"/>
              <a:gd name="connsiteY32" fmla="*/ 3507734 h 4730345"/>
              <a:gd name="connsiteX33" fmla="*/ 2022097 w 2264421"/>
              <a:gd name="connsiteY33" fmla="*/ 3597611 h 4730345"/>
              <a:gd name="connsiteX34" fmla="*/ 2022097 w 2264421"/>
              <a:gd name="connsiteY34" fmla="*/ 3894596 h 4730345"/>
              <a:gd name="connsiteX35" fmla="*/ 1959573 w 2264421"/>
              <a:gd name="connsiteY35" fmla="*/ 3597611 h 4730345"/>
              <a:gd name="connsiteX36" fmla="*/ 1873604 w 2264421"/>
              <a:gd name="connsiteY36" fmla="*/ 3660134 h 4730345"/>
              <a:gd name="connsiteX37" fmla="*/ 1869697 w 2264421"/>
              <a:gd name="connsiteY37" fmla="*/ 4086073 h 4730345"/>
              <a:gd name="connsiteX38" fmla="*/ 1818898 w 2264421"/>
              <a:gd name="connsiteY38" fmla="*/ 3972750 h 4730345"/>
              <a:gd name="connsiteX39" fmla="*/ 1818898 w 2264421"/>
              <a:gd name="connsiteY39" fmla="*/ 4312719 h 4730345"/>
              <a:gd name="connsiteX40" fmla="*/ 1752468 w 2264421"/>
              <a:gd name="connsiteY40" fmla="*/ 3863335 h 4730345"/>
              <a:gd name="connsiteX41" fmla="*/ 1607883 w 2264421"/>
              <a:gd name="connsiteY41" fmla="*/ 3269366 h 4730345"/>
              <a:gd name="connsiteX42" fmla="*/ 1768099 w 2264421"/>
              <a:gd name="connsiteY42" fmla="*/ 4668319 h 4730345"/>
              <a:gd name="connsiteX43" fmla="*/ 1420315 w 2264421"/>
              <a:gd name="connsiteY43" fmla="*/ 3519458 h 4730345"/>
              <a:gd name="connsiteX44" fmla="*/ 1412500 w 2264421"/>
              <a:gd name="connsiteY44" fmla="*/ 4265827 h 4730345"/>
              <a:gd name="connsiteX45" fmla="*/ 1342161 w 2264421"/>
              <a:gd name="connsiteY45" fmla="*/ 4015734 h 4730345"/>
              <a:gd name="connsiteX46" fmla="*/ 1342160 w 2264421"/>
              <a:gd name="connsiteY46" fmla="*/ 4429950 h 4730345"/>
              <a:gd name="connsiteX47" fmla="*/ 1181946 w 2264421"/>
              <a:gd name="connsiteY47" fmla="*/ 4132965 h 4730345"/>
              <a:gd name="connsiteX48" fmla="*/ 1045176 w 2264421"/>
              <a:gd name="connsiteY48" fmla="*/ 3824258 h 4730345"/>
              <a:gd name="connsiteX49" fmla="*/ 982653 w 2264421"/>
              <a:gd name="connsiteY49" fmla="*/ 3871150 h 4730345"/>
              <a:gd name="connsiteX50" fmla="*/ 978746 w 2264421"/>
              <a:gd name="connsiteY50" fmla="*/ 3968841 h 4730345"/>
              <a:gd name="connsiteX51" fmla="*/ 897548 w 2264421"/>
              <a:gd name="connsiteY51" fmla="*/ 3954987 h 4730345"/>
              <a:gd name="connsiteX52" fmla="*/ 836293 w 2264421"/>
              <a:gd name="connsiteY52" fmla="*/ 3800913 h 4730345"/>
              <a:gd name="connsiteX53" fmla="*/ 770978 w 2264421"/>
              <a:gd name="connsiteY53" fmla="*/ 4186861 h 4730345"/>
              <a:gd name="connsiteX54" fmla="*/ 687851 w 2264421"/>
              <a:gd name="connsiteY54" fmla="*/ 3854353 h 4730345"/>
              <a:gd name="connsiteX55" fmla="*/ 616599 w 2264421"/>
              <a:gd name="connsiteY55" fmla="*/ 4234363 h 4730345"/>
              <a:gd name="connsiteX56" fmla="*/ 449113 w 2264421"/>
              <a:gd name="connsiteY56" fmla="*/ 4124363 h 4730345"/>
              <a:gd name="connsiteX57" fmla="*/ 271836 w 2264421"/>
              <a:gd name="connsiteY57" fmla="*/ 2666694 h 4730345"/>
              <a:gd name="connsiteX58" fmla="*/ 296738 w 2264421"/>
              <a:gd name="connsiteY58" fmla="*/ 3858868 h 4730345"/>
              <a:gd name="connsiteX59" fmla="*/ 199413 w 2264421"/>
              <a:gd name="connsiteY59" fmla="*/ 2499770 h 4730345"/>
              <a:gd name="connsiteX60" fmla="*/ 141200 w 2264421"/>
              <a:gd name="connsiteY60" fmla="*/ 2792010 h 4730345"/>
              <a:gd name="connsiteX61" fmla="*/ 77048 w 2264421"/>
              <a:gd name="connsiteY61" fmla="*/ 2452269 h 4730345"/>
              <a:gd name="connsiteX62" fmla="*/ 21288 w 2264421"/>
              <a:gd name="connsiteY62" fmla="*/ 2659461 h 4730345"/>
              <a:gd name="connsiteX63" fmla="*/ 52521 w 2264421"/>
              <a:gd name="connsiteY63" fmla="*/ 1900862 h 4730345"/>
              <a:gd name="connsiteX64" fmla="*/ 117443 w 2264421"/>
              <a:gd name="connsiteY6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622604 w 2264421"/>
              <a:gd name="connsiteY8" fmla="*/ 363574 h 4730345"/>
              <a:gd name="connsiteX9" fmla="*/ 1740742 w 2264421"/>
              <a:gd name="connsiteY9" fmla="*/ 397211 h 4730345"/>
              <a:gd name="connsiteX10" fmla="*/ 1760280 w 2264421"/>
              <a:gd name="connsiteY10" fmla="*/ 545704 h 4730345"/>
              <a:gd name="connsiteX11" fmla="*/ 1846249 w 2264421"/>
              <a:gd name="connsiteY11" fmla="*/ 420658 h 4730345"/>
              <a:gd name="connsiteX12" fmla="*/ 1862462 w 2264421"/>
              <a:gd name="connsiteY12" fmla="*/ 523789 h 4730345"/>
              <a:gd name="connsiteX13" fmla="*/ 1928311 w 2264421"/>
              <a:gd name="connsiteY13" fmla="*/ 670750 h 4730345"/>
              <a:gd name="connsiteX14" fmla="*/ 1889234 w 2264421"/>
              <a:gd name="connsiteY14" fmla="*/ 780165 h 4730345"/>
              <a:gd name="connsiteX15" fmla="*/ 1889234 w 2264421"/>
              <a:gd name="connsiteY15" fmla="*/ 1002904 h 4730345"/>
              <a:gd name="connsiteX16" fmla="*/ 1916588 w 2264421"/>
              <a:gd name="connsiteY16" fmla="*/ 823150 h 4730345"/>
              <a:gd name="connsiteX17" fmla="*/ 2026003 w 2264421"/>
              <a:gd name="connsiteY17" fmla="*/ 776258 h 4730345"/>
              <a:gd name="connsiteX18" fmla="*/ 2022096 w 2264421"/>
              <a:gd name="connsiteY18" fmla="*/ 877858 h 4730345"/>
              <a:gd name="connsiteX19" fmla="*/ 2119788 w 2264421"/>
              <a:gd name="connsiteY19" fmla="*/ 764534 h 4730345"/>
              <a:gd name="connsiteX20" fmla="*/ 2131511 w 2264421"/>
              <a:gd name="connsiteY20" fmla="*/ 858319 h 4730345"/>
              <a:gd name="connsiteX21" fmla="*/ 2174496 w 2264421"/>
              <a:gd name="connsiteY21" fmla="*/ 924750 h 4730345"/>
              <a:gd name="connsiteX22" fmla="*/ 2123696 w 2264421"/>
              <a:gd name="connsiteY22" fmla="*/ 963827 h 4730345"/>
              <a:gd name="connsiteX23" fmla="*/ 2115880 w 2264421"/>
              <a:gd name="connsiteY23" fmla="*/ 1299888 h 4730345"/>
              <a:gd name="connsiteX24" fmla="*/ 2182310 w 2264421"/>
              <a:gd name="connsiteY24" fmla="*/ 1186565 h 4730345"/>
              <a:gd name="connsiteX25" fmla="*/ 2201848 w 2264421"/>
              <a:gd name="connsiteY25" fmla="*/ 1464011 h 4730345"/>
              <a:gd name="connsiteX26" fmla="*/ 2264371 w 2264421"/>
              <a:gd name="connsiteY26" fmla="*/ 1514811 h 4730345"/>
              <a:gd name="connsiteX27" fmla="*/ 2240925 w 2264421"/>
              <a:gd name="connsiteY27" fmla="*/ 2175211 h 4730345"/>
              <a:gd name="connsiteX28" fmla="*/ 2115879 w 2264421"/>
              <a:gd name="connsiteY28" fmla="*/ 2483919 h 4730345"/>
              <a:gd name="connsiteX29" fmla="*/ 2068988 w 2264421"/>
              <a:gd name="connsiteY29" fmla="*/ 2894227 h 4730345"/>
              <a:gd name="connsiteX30" fmla="*/ 2049449 w 2264421"/>
              <a:gd name="connsiteY30" fmla="*/ 3331888 h 4730345"/>
              <a:gd name="connsiteX31" fmla="*/ 2014280 w 2264421"/>
              <a:gd name="connsiteY31" fmla="*/ 3421765 h 4730345"/>
              <a:gd name="connsiteX32" fmla="*/ 2057266 w 2264421"/>
              <a:gd name="connsiteY32" fmla="*/ 3507734 h 4730345"/>
              <a:gd name="connsiteX33" fmla="*/ 2022097 w 2264421"/>
              <a:gd name="connsiteY33" fmla="*/ 3597611 h 4730345"/>
              <a:gd name="connsiteX34" fmla="*/ 2022097 w 2264421"/>
              <a:gd name="connsiteY34" fmla="*/ 3894596 h 4730345"/>
              <a:gd name="connsiteX35" fmla="*/ 1959573 w 2264421"/>
              <a:gd name="connsiteY35" fmla="*/ 3597611 h 4730345"/>
              <a:gd name="connsiteX36" fmla="*/ 1873604 w 2264421"/>
              <a:gd name="connsiteY36" fmla="*/ 3660134 h 4730345"/>
              <a:gd name="connsiteX37" fmla="*/ 1869697 w 2264421"/>
              <a:gd name="connsiteY37" fmla="*/ 4086073 h 4730345"/>
              <a:gd name="connsiteX38" fmla="*/ 1818898 w 2264421"/>
              <a:gd name="connsiteY38" fmla="*/ 3972750 h 4730345"/>
              <a:gd name="connsiteX39" fmla="*/ 1818898 w 2264421"/>
              <a:gd name="connsiteY39" fmla="*/ 4312719 h 4730345"/>
              <a:gd name="connsiteX40" fmla="*/ 1752468 w 2264421"/>
              <a:gd name="connsiteY40" fmla="*/ 3863335 h 4730345"/>
              <a:gd name="connsiteX41" fmla="*/ 1607883 w 2264421"/>
              <a:gd name="connsiteY41" fmla="*/ 3269366 h 4730345"/>
              <a:gd name="connsiteX42" fmla="*/ 1768099 w 2264421"/>
              <a:gd name="connsiteY42" fmla="*/ 4668319 h 4730345"/>
              <a:gd name="connsiteX43" fmla="*/ 1420315 w 2264421"/>
              <a:gd name="connsiteY43" fmla="*/ 3519458 h 4730345"/>
              <a:gd name="connsiteX44" fmla="*/ 1412500 w 2264421"/>
              <a:gd name="connsiteY44" fmla="*/ 4265827 h 4730345"/>
              <a:gd name="connsiteX45" fmla="*/ 1342161 w 2264421"/>
              <a:gd name="connsiteY45" fmla="*/ 4015734 h 4730345"/>
              <a:gd name="connsiteX46" fmla="*/ 1342160 w 2264421"/>
              <a:gd name="connsiteY46" fmla="*/ 4429950 h 4730345"/>
              <a:gd name="connsiteX47" fmla="*/ 1181946 w 2264421"/>
              <a:gd name="connsiteY47" fmla="*/ 4132965 h 4730345"/>
              <a:gd name="connsiteX48" fmla="*/ 1045176 w 2264421"/>
              <a:gd name="connsiteY48" fmla="*/ 3824258 h 4730345"/>
              <a:gd name="connsiteX49" fmla="*/ 982653 w 2264421"/>
              <a:gd name="connsiteY49" fmla="*/ 3871150 h 4730345"/>
              <a:gd name="connsiteX50" fmla="*/ 978746 w 2264421"/>
              <a:gd name="connsiteY50" fmla="*/ 3968841 h 4730345"/>
              <a:gd name="connsiteX51" fmla="*/ 897548 w 2264421"/>
              <a:gd name="connsiteY51" fmla="*/ 3954987 h 4730345"/>
              <a:gd name="connsiteX52" fmla="*/ 836293 w 2264421"/>
              <a:gd name="connsiteY52" fmla="*/ 3800913 h 4730345"/>
              <a:gd name="connsiteX53" fmla="*/ 770978 w 2264421"/>
              <a:gd name="connsiteY53" fmla="*/ 4186861 h 4730345"/>
              <a:gd name="connsiteX54" fmla="*/ 687851 w 2264421"/>
              <a:gd name="connsiteY54" fmla="*/ 3854353 h 4730345"/>
              <a:gd name="connsiteX55" fmla="*/ 616599 w 2264421"/>
              <a:gd name="connsiteY55" fmla="*/ 4234363 h 4730345"/>
              <a:gd name="connsiteX56" fmla="*/ 449113 w 2264421"/>
              <a:gd name="connsiteY56" fmla="*/ 4124363 h 4730345"/>
              <a:gd name="connsiteX57" fmla="*/ 271836 w 2264421"/>
              <a:gd name="connsiteY57" fmla="*/ 2666694 h 4730345"/>
              <a:gd name="connsiteX58" fmla="*/ 296738 w 2264421"/>
              <a:gd name="connsiteY58" fmla="*/ 3858868 h 4730345"/>
              <a:gd name="connsiteX59" fmla="*/ 199413 w 2264421"/>
              <a:gd name="connsiteY59" fmla="*/ 2499770 h 4730345"/>
              <a:gd name="connsiteX60" fmla="*/ 141200 w 2264421"/>
              <a:gd name="connsiteY60" fmla="*/ 2792010 h 4730345"/>
              <a:gd name="connsiteX61" fmla="*/ 77048 w 2264421"/>
              <a:gd name="connsiteY61" fmla="*/ 2452269 h 4730345"/>
              <a:gd name="connsiteX62" fmla="*/ 21288 w 2264421"/>
              <a:gd name="connsiteY62" fmla="*/ 2659461 h 4730345"/>
              <a:gd name="connsiteX63" fmla="*/ 52521 w 2264421"/>
              <a:gd name="connsiteY63" fmla="*/ 1900862 h 4730345"/>
              <a:gd name="connsiteX64" fmla="*/ 117443 w 2264421"/>
              <a:gd name="connsiteY6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557080 w 2264421"/>
              <a:gd name="connsiteY8" fmla="*/ 365950 h 4730345"/>
              <a:gd name="connsiteX9" fmla="*/ 1622604 w 2264421"/>
              <a:gd name="connsiteY9" fmla="*/ 363574 h 4730345"/>
              <a:gd name="connsiteX10" fmla="*/ 1740742 w 2264421"/>
              <a:gd name="connsiteY10" fmla="*/ 397211 h 4730345"/>
              <a:gd name="connsiteX11" fmla="*/ 1760280 w 2264421"/>
              <a:gd name="connsiteY11" fmla="*/ 545704 h 4730345"/>
              <a:gd name="connsiteX12" fmla="*/ 1846249 w 2264421"/>
              <a:gd name="connsiteY12" fmla="*/ 420658 h 4730345"/>
              <a:gd name="connsiteX13" fmla="*/ 1862462 w 2264421"/>
              <a:gd name="connsiteY13" fmla="*/ 523789 h 4730345"/>
              <a:gd name="connsiteX14" fmla="*/ 1928311 w 2264421"/>
              <a:gd name="connsiteY14" fmla="*/ 670750 h 4730345"/>
              <a:gd name="connsiteX15" fmla="*/ 1889234 w 2264421"/>
              <a:gd name="connsiteY15" fmla="*/ 780165 h 4730345"/>
              <a:gd name="connsiteX16" fmla="*/ 1889234 w 2264421"/>
              <a:gd name="connsiteY16" fmla="*/ 1002904 h 4730345"/>
              <a:gd name="connsiteX17" fmla="*/ 1916588 w 2264421"/>
              <a:gd name="connsiteY17" fmla="*/ 823150 h 4730345"/>
              <a:gd name="connsiteX18" fmla="*/ 2026003 w 2264421"/>
              <a:gd name="connsiteY18" fmla="*/ 776258 h 4730345"/>
              <a:gd name="connsiteX19" fmla="*/ 2022096 w 2264421"/>
              <a:gd name="connsiteY19" fmla="*/ 877858 h 4730345"/>
              <a:gd name="connsiteX20" fmla="*/ 2119788 w 2264421"/>
              <a:gd name="connsiteY20" fmla="*/ 764534 h 4730345"/>
              <a:gd name="connsiteX21" fmla="*/ 2131511 w 2264421"/>
              <a:gd name="connsiteY21" fmla="*/ 858319 h 4730345"/>
              <a:gd name="connsiteX22" fmla="*/ 2174496 w 2264421"/>
              <a:gd name="connsiteY22" fmla="*/ 924750 h 4730345"/>
              <a:gd name="connsiteX23" fmla="*/ 2123696 w 2264421"/>
              <a:gd name="connsiteY23" fmla="*/ 963827 h 4730345"/>
              <a:gd name="connsiteX24" fmla="*/ 2115880 w 2264421"/>
              <a:gd name="connsiteY24" fmla="*/ 1299888 h 4730345"/>
              <a:gd name="connsiteX25" fmla="*/ 2182310 w 2264421"/>
              <a:gd name="connsiteY25" fmla="*/ 1186565 h 4730345"/>
              <a:gd name="connsiteX26" fmla="*/ 2201848 w 2264421"/>
              <a:gd name="connsiteY26" fmla="*/ 1464011 h 4730345"/>
              <a:gd name="connsiteX27" fmla="*/ 2264371 w 2264421"/>
              <a:gd name="connsiteY27" fmla="*/ 1514811 h 4730345"/>
              <a:gd name="connsiteX28" fmla="*/ 2240925 w 2264421"/>
              <a:gd name="connsiteY28" fmla="*/ 2175211 h 4730345"/>
              <a:gd name="connsiteX29" fmla="*/ 2115879 w 2264421"/>
              <a:gd name="connsiteY29" fmla="*/ 2483919 h 4730345"/>
              <a:gd name="connsiteX30" fmla="*/ 2068988 w 2264421"/>
              <a:gd name="connsiteY30" fmla="*/ 2894227 h 4730345"/>
              <a:gd name="connsiteX31" fmla="*/ 2049449 w 2264421"/>
              <a:gd name="connsiteY31" fmla="*/ 3331888 h 4730345"/>
              <a:gd name="connsiteX32" fmla="*/ 2014280 w 2264421"/>
              <a:gd name="connsiteY32" fmla="*/ 3421765 h 4730345"/>
              <a:gd name="connsiteX33" fmla="*/ 2057266 w 2264421"/>
              <a:gd name="connsiteY33" fmla="*/ 3507734 h 4730345"/>
              <a:gd name="connsiteX34" fmla="*/ 2022097 w 2264421"/>
              <a:gd name="connsiteY34" fmla="*/ 3597611 h 4730345"/>
              <a:gd name="connsiteX35" fmla="*/ 2022097 w 2264421"/>
              <a:gd name="connsiteY35" fmla="*/ 3894596 h 4730345"/>
              <a:gd name="connsiteX36" fmla="*/ 1959573 w 2264421"/>
              <a:gd name="connsiteY36" fmla="*/ 3597611 h 4730345"/>
              <a:gd name="connsiteX37" fmla="*/ 1873604 w 2264421"/>
              <a:gd name="connsiteY37" fmla="*/ 3660134 h 4730345"/>
              <a:gd name="connsiteX38" fmla="*/ 1869697 w 2264421"/>
              <a:gd name="connsiteY38" fmla="*/ 4086073 h 4730345"/>
              <a:gd name="connsiteX39" fmla="*/ 1818898 w 2264421"/>
              <a:gd name="connsiteY39" fmla="*/ 3972750 h 4730345"/>
              <a:gd name="connsiteX40" fmla="*/ 1818898 w 2264421"/>
              <a:gd name="connsiteY40" fmla="*/ 4312719 h 4730345"/>
              <a:gd name="connsiteX41" fmla="*/ 1752468 w 2264421"/>
              <a:gd name="connsiteY41" fmla="*/ 3863335 h 4730345"/>
              <a:gd name="connsiteX42" fmla="*/ 1607883 w 2264421"/>
              <a:gd name="connsiteY42" fmla="*/ 3269366 h 4730345"/>
              <a:gd name="connsiteX43" fmla="*/ 1768099 w 2264421"/>
              <a:gd name="connsiteY43" fmla="*/ 4668319 h 4730345"/>
              <a:gd name="connsiteX44" fmla="*/ 1420315 w 2264421"/>
              <a:gd name="connsiteY44" fmla="*/ 3519458 h 4730345"/>
              <a:gd name="connsiteX45" fmla="*/ 1412500 w 2264421"/>
              <a:gd name="connsiteY45" fmla="*/ 4265827 h 4730345"/>
              <a:gd name="connsiteX46" fmla="*/ 1342161 w 2264421"/>
              <a:gd name="connsiteY46" fmla="*/ 4015734 h 4730345"/>
              <a:gd name="connsiteX47" fmla="*/ 1342160 w 2264421"/>
              <a:gd name="connsiteY47" fmla="*/ 4429950 h 4730345"/>
              <a:gd name="connsiteX48" fmla="*/ 1181946 w 2264421"/>
              <a:gd name="connsiteY48" fmla="*/ 4132965 h 4730345"/>
              <a:gd name="connsiteX49" fmla="*/ 1045176 w 2264421"/>
              <a:gd name="connsiteY49" fmla="*/ 3824258 h 4730345"/>
              <a:gd name="connsiteX50" fmla="*/ 982653 w 2264421"/>
              <a:gd name="connsiteY50" fmla="*/ 3871150 h 4730345"/>
              <a:gd name="connsiteX51" fmla="*/ 978746 w 2264421"/>
              <a:gd name="connsiteY51" fmla="*/ 3968841 h 4730345"/>
              <a:gd name="connsiteX52" fmla="*/ 897548 w 2264421"/>
              <a:gd name="connsiteY52" fmla="*/ 3954987 h 4730345"/>
              <a:gd name="connsiteX53" fmla="*/ 836293 w 2264421"/>
              <a:gd name="connsiteY53" fmla="*/ 3800913 h 4730345"/>
              <a:gd name="connsiteX54" fmla="*/ 770978 w 2264421"/>
              <a:gd name="connsiteY54" fmla="*/ 4186861 h 4730345"/>
              <a:gd name="connsiteX55" fmla="*/ 687851 w 2264421"/>
              <a:gd name="connsiteY55" fmla="*/ 3854353 h 4730345"/>
              <a:gd name="connsiteX56" fmla="*/ 616599 w 2264421"/>
              <a:gd name="connsiteY56" fmla="*/ 4234363 h 4730345"/>
              <a:gd name="connsiteX57" fmla="*/ 449113 w 2264421"/>
              <a:gd name="connsiteY57" fmla="*/ 4124363 h 4730345"/>
              <a:gd name="connsiteX58" fmla="*/ 271836 w 2264421"/>
              <a:gd name="connsiteY58" fmla="*/ 2666694 h 4730345"/>
              <a:gd name="connsiteX59" fmla="*/ 296738 w 2264421"/>
              <a:gd name="connsiteY59" fmla="*/ 3858868 h 4730345"/>
              <a:gd name="connsiteX60" fmla="*/ 199413 w 2264421"/>
              <a:gd name="connsiteY60" fmla="*/ 2499770 h 4730345"/>
              <a:gd name="connsiteX61" fmla="*/ 141200 w 2264421"/>
              <a:gd name="connsiteY61" fmla="*/ 2792010 h 4730345"/>
              <a:gd name="connsiteX62" fmla="*/ 77048 w 2264421"/>
              <a:gd name="connsiteY62" fmla="*/ 2452269 h 4730345"/>
              <a:gd name="connsiteX63" fmla="*/ 21288 w 2264421"/>
              <a:gd name="connsiteY63" fmla="*/ 2659461 h 4730345"/>
              <a:gd name="connsiteX64" fmla="*/ 52521 w 2264421"/>
              <a:gd name="connsiteY64" fmla="*/ 1900862 h 4730345"/>
              <a:gd name="connsiteX65" fmla="*/ 117443 w 2264421"/>
              <a:gd name="connsiteY65" fmla="*/ 1989801 h 4730345"/>
              <a:gd name="connsiteX0" fmla="*/ 117443 w 2264421"/>
              <a:gd name="connsiteY0" fmla="*/ 1997367 h 4737911"/>
              <a:gd name="connsiteX1" fmla="*/ 100021 w 2264421"/>
              <a:gd name="connsiteY1" fmla="*/ 1789674 h 4737911"/>
              <a:gd name="connsiteX2" fmla="*/ 147523 w 2264421"/>
              <a:gd name="connsiteY2" fmla="*/ 922775 h 4737911"/>
              <a:gd name="connsiteX3" fmla="*/ 64395 w 2264421"/>
              <a:gd name="connsiteY3" fmla="*/ 904962 h 4737911"/>
              <a:gd name="connsiteX4" fmla="*/ 64856 w 2264421"/>
              <a:gd name="connsiteY4" fmla="*/ 664334 h 4737911"/>
              <a:gd name="connsiteX5" fmla="*/ 115977 w 2264421"/>
              <a:gd name="connsiteY5" fmla="*/ 277760 h 4737911"/>
              <a:gd name="connsiteX6" fmla="*/ 633180 w 2264421"/>
              <a:gd name="connsiteY6" fmla="*/ 550894 h 4737911"/>
              <a:gd name="connsiteX7" fmla="*/ 1055600 w 2264421"/>
              <a:gd name="connsiteY7" fmla="*/ 7566 h 4737911"/>
              <a:gd name="connsiteX8" fmla="*/ 1451572 w 2264421"/>
              <a:gd name="connsiteY8" fmla="*/ 256285 h 4737911"/>
              <a:gd name="connsiteX9" fmla="*/ 1557080 w 2264421"/>
              <a:gd name="connsiteY9" fmla="*/ 373516 h 4737911"/>
              <a:gd name="connsiteX10" fmla="*/ 1622604 w 2264421"/>
              <a:gd name="connsiteY10" fmla="*/ 371140 h 4737911"/>
              <a:gd name="connsiteX11" fmla="*/ 1740742 w 2264421"/>
              <a:gd name="connsiteY11" fmla="*/ 404777 h 4737911"/>
              <a:gd name="connsiteX12" fmla="*/ 1760280 w 2264421"/>
              <a:gd name="connsiteY12" fmla="*/ 553270 h 4737911"/>
              <a:gd name="connsiteX13" fmla="*/ 1846249 w 2264421"/>
              <a:gd name="connsiteY13" fmla="*/ 428224 h 4737911"/>
              <a:gd name="connsiteX14" fmla="*/ 1862462 w 2264421"/>
              <a:gd name="connsiteY14" fmla="*/ 531355 h 4737911"/>
              <a:gd name="connsiteX15" fmla="*/ 1928311 w 2264421"/>
              <a:gd name="connsiteY15" fmla="*/ 678316 h 4737911"/>
              <a:gd name="connsiteX16" fmla="*/ 1889234 w 2264421"/>
              <a:gd name="connsiteY16" fmla="*/ 787731 h 4737911"/>
              <a:gd name="connsiteX17" fmla="*/ 1889234 w 2264421"/>
              <a:gd name="connsiteY17" fmla="*/ 1010470 h 4737911"/>
              <a:gd name="connsiteX18" fmla="*/ 1916588 w 2264421"/>
              <a:gd name="connsiteY18" fmla="*/ 830716 h 4737911"/>
              <a:gd name="connsiteX19" fmla="*/ 2026003 w 2264421"/>
              <a:gd name="connsiteY19" fmla="*/ 783824 h 4737911"/>
              <a:gd name="connsiteX20" fmla="*/ 2022096 w 2264421"/>
              <a:gd name="connsiteY20" fmla="*/ 885424 h 4737911"/>
              <a:gd name="connsiteX21" fmla="*/ 2119788 w 2264421"/>
              <a:gd name="connsiteY21" fmla="*/ 772100 h 4737911"/>
              <a:gd name="connsiteX22" fmla="*/ 2131511 w 2264421"/>
              <a:gd name="connsiteY22" fmla="*/ 865885 h 4737911"/>
              <a:gd name="connsiteX23" fmla="*/ 2174496 w 2264421"/>
              <a:gd name="connsiteY23" fmla="*/ 932316 h 4737911"/>
              <a:gd name="connsiteX24" fmla="*/ 2123696 w 2264421"/>
              <a:gd name="connsiteY24" fmla="*/ 971393 h 4737911"/>
              <a:gd name="connsiteX25" fmla="*/ 2115880 w 2264421"/>
              <a:gd name="connsiteY25" fmla="*/ 1307454 h 4737911"/>
              <a:gd name="connsiteX26" fmla="*/ 2182310 w 2264421"/>
              <a:gd name="connsiteY26" fmla="*/ 1194131 h 4737911"/>
              <a:gd name="connsiteX27" fmla="*/ 2201848 w 2264421"/>
              <a:gd name="connsiteY27" fmla="*/ 1471577 h 4737911"/>
              <a:gd name="connsiteX28" fmla="*/ 2264371 w 2264421"/>
              <a:gd name="connsiteY28" fmla="*/ 1522377 h 4737911"/>
              <a:gd name="connsiteX29" fmla="*/ 2240925 w 2264421"/>
              <a:gd name="connsiteY29" fmla="*/ 2182777 h 4737911"/>
              <a:gd name="connsiteX30" fmla="*/ 2115879 w 2264421"/>
              <a:gd name="connsiteY30" fmla="*/ 2491485 h 4737911"/>
              <a:gd name="connsiteX31" fmla="*/ 2068988 w 2264421"/>
              <a:gd name="connsiteY31" fmla="*/ 2901793 h 4737911"/>
              <a:gd name="connsiteX32" fmla="*/ 2049449 w 2264421"/>
              <a:gd name="connsiteY32" fmla="*/ 3339454 h 4737911"/>
              <a:gd name="connsiteX33" fmla="*/ 2014280 w 2264421"/>
              <a:gd name="connsiteY33" fmla="*/ 3429331 h 4737911"/>
              <a:gd name="connsiteX34" fmla="*/ 2057266 w 2264421"/>
              <a:gd name="connsiteY34" fmla="*/ 3515300 h 4737911"/>
              <a:gd name="connsiteX35" fmla="*/ 2022097 w 2264421"/>
              <a:gd name="connsiteY35" fmla="*/ 3605177 h 4737911"/>
              <a:gd name="connsiteX36" fmla="*/ 2022097 w 2264421"/>
              <a:gd name="connsiteY36" fmla="*/ 3902162 h 4737911"/>
              <a:gd name="connsiteX37" fmla="*/ 1959573 w 2264421"/>
              <a:gd name="connsiteY37" fmla="*/ 3605177 h 4737911"/>
              <a:gd name="connsiteX38" fmla="*/ 1873604 w 2264421"/>
              <a:gd name="connsiteY38" fmla="*/ 3667700 h 4737911"/>
              <a:gd name="connsiteX39" fmla="*/ 1869697 w 2264421"/>
              <a:gd name="connsiteY39" fmla="*/ 4093639 h 4737911"/>
              <a:gd name="connsiteX40" fmla="*/ 1818898 w 2264421"/>
              <a:gd name="connsiteY40" fmla="*/ 3980316 h 4737911"/>
              <a:gd name="connsiteX41" fmla="*/ 1818898 w 2264421"/>
              <a:gd name="connsiteY41" fmla="*/ 4320285 h 4737911"/>
              <a:gd name="connsiteX42" fmla="*/ 1752468 w 2264421"/>
              <a:gd name="connsiteY42" fmla="*/ 3870901 h 4737911"/>
              <a:gd name="connsiteX43" fmla="*/ 1607883 w 2264421"/>
              <a:gd name="connsiteY43" fmla="*/ 3276932 h 4737911"/>
              <a:gd name="connsiteX44" fmla="*/ 1768099 w 2264421"/>
              <a:gd name="connsiteY44" fmla="*/ 4675885 h 4737911"/>
              <a:gd name="connsiteX45" fmla="*/ 1420315 w 2264421"/>
              <a:gd name="connsiteY45" fmla="*/ 3527024 h 4737911"/>
              <a:gd name="connsiteX46" fmla="*/ 1412500 w 2264421"/>
              <a:gd name="connsiteY46" fmla="*/ 4273393 h 4737911"/>
              <a:gd name="connsiteX47" fmla="*/ 1342161 w 2264421"/>
              <a:gd name="connsiteY47" fmla="*/ 4023300 h 4737911"/>
              <a:gd name="connsiteX48" fmla="*/ 1342160 w 2264421"/>
              <a:gd name="connsiteY48" fmla="*/ 4437516 h 4737911"/>
              <a:gd name="connsiteX49" fmla="*/ 1181946 w 2264421"/>
              <a:gd name="connsiteY49" fmla="*/ 4140531 h 4737911"/>
              <a:gd name="connsiteX50" fmla="*/ 1045176 w 2264421"/>
              <a:gd name="connsiteY50" fmla="*/ 3831824 h 4737911"/>
              <a:gd name="connsiteX51" fmla="*/ 982653 w 2264421"/>
              <a:gd name="connsiteY51" fmla="*/ 3878716 h 4737911"/>
              <a:gd name="connsiteX52" fmla="*/ 978746 w 2264421"/>
              <a:gd name="connsiteY52" fmla="*/ 3976407 h 4737911"/>
              <a:gd name="connsiteX53" fmla="*/ 897548 w 2264421"/>
              <a:gd name="connsiteY53" fmla="*/ 3962553 h 4737911"/>
              <a:gd name="connsiteX54" fmla="*/ 836293 w 2264421"/>
              <a:gd name="connsiteY54" fmla="*/ 3808479 h 4737911"/>
              <a:gd name="connsiteX55" fmla="*/ 770978 w 2264421"/>
              <a:gd name="connsiteY55" fmla="*/ 4194427 h 4737911"/>
              <a:gd name="connsiteX56" fmla="*/ 687851 w 2264421"/>
              <a:gd name="connsiteY56" fmla="*/ 3861919 h 4737911"/>
              <a:gd name="connsiteX57" fmla="*/ 616599 w 2264421"/>
              <a:gd name="connsiteY57" fmla="*/ 4241929 h 4737911"/>
              <a:gd name="connsiteX58" fmla="*/ 449113 w 2264421"/>
              <a:gd name="connsiteY58" fmla="*/ 4131929 h 4737911"/>
              <a:gd name="connsiteX59" fmla="*/ 271836 w 2264421"/>
              <a:gd name="connsiteY59" fmla="*/ 2674260 h 4737911"/>
              <a:gd name="connsiteX60" fmla="*/ 296738 w 2264421"/>
              <a:gd name="connsiteY60" fmla="*/ 3866434 h 4737911"/>
              <a:gd name="connsiteX61" fmla="*/ 199413 w 2264421"/>
              <a:gd name="connsiteY61" fmla="*/ 2507336 h 4737911"/>
              <a:gd name="connsiteX62" fmla="*/ 141200 w 2264421"/>
              <a:gd name="connsiteY62" fmla="*/ 2799576 h 4737911"/>
              <a:gd name="connsiteX63" fmla="*/ 77048 w 2264421"/>
              <a:gd name="connsiteY63" fmla="*/ 2459835 h 4737911"/>
              <a:gd name="connsiteX64" fmla="*/ 21288 w 2264421"/>
              <a:gd name="connsiteY64" fmla="*/ 2667027 h 4737911"/>
              <a:gd name="connsiteX65" fmla="*/ 52521 w 2264421"/>
              <a:gd name="connsiteY65" fmla="*/ 1908428 h 4737911"/>
              <a:gd name="connsiteX66" fmla="*/ 117443 w 2264421"/>
              <a:gd name="connsiteY66" fmla="*/ 1997367 h 4737911"/>
              <a:gd name="connsiteX0" fmla="*/ 117443 w 2264421"/>
              <a:gd name="connsiteY0" fmla="*/ 1997171 h 4737715"/>
              <a:gd name="connsiteX1" fmla="*/ 100021 w 2264421"/>
              <a:gd name="connsiteY1" fmla="*/ 1789478 h 4737715"/>
              <a:gd name="connsiteX2" fmla="*/ 147523 w 2264421"/>
              <a:gd name="connsiteY2" fmla="*/ 922579 h 4737715"/>
              <a:gd name="connsiteX3" fmla="*/ 64395 w 2264421"/>
              <a:gd name="connsiteY3" fmla="*/ 904766 h 4737715"/>
              <a:gd name="connsiteX4" fmla="*/ 64856 w 2264421"/>
              <a:gd name="connsiteY4" fmla="*/ 664138 h 4737715"/>
              <a:gd name="connsiteX5" fmla="*/ 115977 w 2264421"/>
              <a:gd name="connsiteY5" fmla="*/ 277564 h 4737715"/>
              <a:gd name="connsiteX6" fmla="*/ 633180 w 2264421"/>
              <a:gd name="connsiteY6" fmla="*/ 550698 h 4737715"/>
              <a:gd name="connsiteX7" fmla="*/ 1055600 w 2264421"/>
              <a:gd name="connsiteY7" fmla="*/ 7370 h 4737715"/>
              <a:gd name="connsiteX8" fmla="*/ 1432034 w 2264421"/>
              <a:gd name="connsiteY8" fmla="*/ 404581 h 4737715"/>
              <a:gd name="connsiteX9" fmla="*/ 1451572 w 2264421"/>
              <a:gd name="connsiteY9" fmla="*/ 256089 h 4737715"/>
              <a:gd name="connsiteX10" fmla="*/ 1557080 w 2264421"/>
              <a:gd name="connsiteY10" fmla="*/ 373320 h 4737715"/>
              <a:gd name="connsiteX11" fmla="*/ 1622604 w 2264421"/>
              <a:gd name="connsiteY11" fmla="*/ 370944 h 4737715"/>
              <a:gd name="connsiteX12" fmla="*/ 1740742 w 2264421"/>
              <a:gd name="connsiteY12" fmla="*/ 404581 h 4737715"/>
              <a:gd name="connsiteX13" fmla="*/ 1760280 w 2264421"/>
              <a:gd name="connsiteY13" fmla="*/ 553074 h 4737715"/>
              <a:gd name="connsiteX14" fmla="*/ 1846249 w 2264421"/>
              <a:gd name="connsiteY14" fmla="*/ 428028 h 4737715"/>
              <a:gd name="connsiteX15" fmla="*/ 1862462 w 2264421"/>
              <a:gd name="connsiteY15" fmla="*/ 531159 h 4737715"/>
              <a:gd name="connsiteX16" fmla="*/ 1928311 w 2264421"/>
              <a:gd name="connsiteY16" fmla="*/ 678120 h 4737715"/>
              <a:gd name="connsiteX17" fmla="*/ 1889234 w 2264421"/>
              <a:gd name="connsiteY17" fmla="*/ 787535 h 4737715"/>
              <a:gd name="connsiteX18" fmla="*/ 1889234 w 2264421"/>
              <a:gd name="connsiteY18" fmla="*/ 1010274 h 4737715"/>
              <a:gd name="connsiteX19" fmla="*/ 1916588 w 2264421"/>
              <a:gd name="connsiteY19" fmla="*/ 830520 h 4737715"/>
              <a:gd name="connsiteX20" fmla="*/ 2026003 w 2264421"/>
              <a:gd name="connsiteY20" fmla="*/ 783628 h 4737715"/>
              <a:gd name="connsiteX21" fmla="*/ 2022096 w 2264421"/>
              <a:gd name="connsiteY21" fmla="*/ 885228 h 4737715"/>
              <a:gd name="connsiteX22" fmla="*/ 2119788 w 2264421"/>
              <a:gd name="connsiteY22" fmla="*/ 771904 h 4737715"/>
              <a:gd name="connsiteX23" fmla="*/ 2131511 w 2264421"/>
              <a:gd name="connsiteY23" fmla="*/ 865689 h 4737715"/>
              <a:gd name="connsiteX24" fmla="*/ 2174496 w 2264421"/>
              <a:gd name="connsiteY24" fmla="*/ 932120 h 4737715"/>
              <a:gd name="connsiteX25" fmla="*/ 2123696 w 2264421"/>
              <a:gd name="connsiteY25" fmla="*/ 971197 h 4737715"/>
              <a:gd name="connsiteX26" fmla="*/ 2115880 w 2264421"/>
              <a:gd name="connsiteY26" fmla="*/ 1307258 h 4737715"/>
              <a:gd name="connsiteX27" fmla="*/ 2182310 w 2264421"/>
              <a:gd name="connsiteY27" fmla="*/ 1193935 h 4737715"/>
              <a:gd name="connsiteX28" fmla="*/ 2201848 w 2264421"/>
              <a:gd name="connsiteY28" fmla="*/ 1471381 h 4737715"/>
              <a:gd name="connsiteX29" fmla="*/ 2264371 w 2264421"/>
              <a:gd name="connsiteY29" fmla="*/ 1522181 h 4737715"/>
              <a:gd name="connsiteX30" fmla="*/ 2240925 w 2264421"/>
              <a:gd name="connsiteY30" fmla="*/ 2182581 h 4737715"/>
              <a:gd name="connsiteX31" fmla="*/ 2115879 w 2264421"/>
              <a:gd name="connsiteY31" fmla="*/ 2491289 h 4737715"/>
              <a:gd name="connsiteX32" fmla="*/ 2068988 w 2264421"/>
              <a:gd name="connsiteY32" fmla="*/ 2901597 h 4737715"/>
              <a:gd name="connsiteX33" fmla="*/ 2049449 w 2264421"/>
              <a:gd name="connsiteY33" fmla="*/ 3339258 h 4737715"/>
              <a:gd name="connsiteX34" fmla="*/ 2014280 w 2264421"/>
              <a:gd name="connsiteY34" fmla="*/ 3429135 h 4737715"/>
              <a:gd name="connsiteX35" fmla="*/ 2057266 w 2264421"/>
              <a:gd name="connsiteY35" fmla="*/ 3515104 h 4737715"/>
              <a:gd name="connsiteX36" fmla="*/ 2022097 w 2264421"/>
              <a:gd name="connsiteY36" fmla="*/ 3604981 h 4737715"/>
              <a:gd name="connsiteX37" fmla="*/ 2022097 w 2264421"/>
              <a:gd name="connsiteY37" fmla="*/ 3901966 h 4737715"/>
              <a:gd name="connsiteX38" fmla="*/ 1959573 w 2264421"/>
              <a:gd name="connsiteY38" fmla="*/ 3604981 h 4737715"/>
              <a:gd name="connsiteX39" fmla="*/ 1873604 w 2264421"/>
              <a:gd name="connsiteY39" fmla="*/ 3667504 h 4737715"/>
              <a:gd name="connsiteX40" fmla="*/ 1869697 w 2264421"/>
              <a:gd name="connsiteY40" fmla="*/ 4093443 h 4737715"/>
              <a:gd name="connsiteX41" fmla="*/ 1818898 w 2264421"/>
              <a:gd name="connsiteY41" fmla="*/ 3980120 h 4737715"/>
              <a:gd name="connsiteX42" fmla="*/ 1818898 w 2264421"/>
              <a:gd name="connsiteY42" fmla="*/ 4320089 h 4737715"/>
              <a:gd name="connsiteX43" fmla="*/ 1752468 w 2264421"/>
              <a:gd name="connsiteY43" fmla="*/ 3870705 h 4737715"/>
              <a:gd name="connsiteX44" fmla="*/ 1607883 w 2264421"/>
              <a:gd name="connsiteY44" fmla="*/ 3276736 h 4737715"/>
              <a:gd name="connsiteX45" fmla="*/ 1768099 w 2264421"/>
              <a:gd name="connsiteY45" fmla="*/ 4675689 h 4737715"/>
              <a:gd name="connsiteX46" fmla="*/ 1420315 w 2264421"/>
              <a:gd name="connsiteY46" fmla="*/ 3526828 h 4737715"/>
              <a:gd name="connsiteX47" fmla="*/ 1412500 w 2264421"/>
              <a:gd name="connsiteY47" fmla="*/ 4273197 h 4737715"/>
              <a:gd name="connsiteX48" fmla="*/ 1342161 w 2264421"/>
              <a:gd name="connsiteY48" fmla="*/ 4023104 h 4737715"/>
              <a:gd name="connsiteX49" fmla="*/ 1342160 w 2264421"/>
              <a:gd name="connsiteY49" fmla="*/ 4437320 h 4737715"/>
              <a:gd name="connsiteX50" fmla="*/ 1181946 w 2264421"/>
              <a:gd name="connsiteY50" fmla="*/ 4140335 h 4737715"/>
              <a:gd name="connsiteX51" fmla="*/ 1045176 w 2264421"/>
              <a:gd name="connsiteY51" fmla="*/ 3831628 h 4737715"/>
              <a:gd name="connsiteX52" fmla="*/ 982653 w 2264421"/>
              <a:gd name="connsiteY52" fmla="*/ 3878520 h 4737715"/>
              <a:gd name="connsiteX53" fmla="*/ 978746 w 2264421"/>
              <a:gd name="connsiteY53" fmla="*/ 3976211 h 4737715"/>
              <a:gd name="connsiteX54" fmla="*/ 897548 w 2264421"/>
              <a:gd name="connsiteY54" fmla="*/ 3962357 h 4737715"/>
              <a:gd name="connsiteX55" fmla="*/ 836293 w 2264421"/>
              <a:gd name="connsiteY55" fmla="*/ 3808283 h 4737715"/>
              <a:gd name="connsiteX56" fmla="*/ 770978 w 2264421"/>
              <a:gd name="connsiteY56" fmla="*/ 4194231 h 4737715"/>
              <a:gd name="connsiteX57" fmla="*/ 687851 w 2264421"/>
              <a:gd name="connsiteY57" fmla="*/ 3861723 h 4737715"/>
              <a:gd name="connsiteX58" fmla="*/ 616599 w 2264421"/>
              <a:gd name="connsiteY58" fmla="*/ 4241733 h 4737715"/>
              <a:gd name="connsiteX59" fmla="*/ 449113 w 2264421"/>
              <a:gd name="connsiteY59" fmla="*/ 4131733 h 4737715"/>
              <a:gd name="connsiteX60" fmla="*/ 271836 w 2264421"/>
              <a:gd name="connsiteY60" fmla="*/ 2674064 h 4737715"/>
              <a:gd name="connsiteX61" fmla="*/ 296738 w 2264421"/>
              <a:gd name="connsiteY61" fmla="*/ 3866238 h 4737715"/>
              <a:gd name="connsiteX62" fmla="*/ 199413 w 2264421"/>
              <a:gd name="connsiteY62" fmla="*/ 2507140 h 4737715"/>
              <a:gd name="connsiteX63" fmla="*/ 141200 w 2264421"/>
              <a:gd name="connsiteY63" fmla="*/ 2799380 h 4737715"/>
              <a:gd name="connsiteX64" fmla="*/ 77048 w 2264421"/>
              <a:gd name="connsiteY64" fmla="*/ 2459639 h 4737715"/>
              <a:gd name="connsiteX65" fmla="*/ 21288 w 2264421"/>
              <a:gd name="connsiteY65" fmla="*/ 2666831 h 4737715"/>
              <a:gd name="connsiteX66" fmla="*/ 52521 w 2264421"/>
              <a:gd name="connsiteY66" fmla="*/ 1908232 h 4737715"/>
              <a:gd name="connsiteX67" fmla="*/ 117443 w 2264421"/>
              <a:gd name="connsiteY67" fmla="*/ 1997171 h 4737715"/>
              <a:gd name="connsiteX0" fmla="*/ 117443 w 2264421"/>
              <a:gd name="connsiteY0" fmla="*/ 1993696 h 4734240"/>
              <a:gd name="connsiteX1" fmla="*/ 100021 w 2264421"/>
              <a:gd name="connsiteY1" fmla="*/ 1786003 h 4734240"/>
              <a:gd name="connsiteX2" fmla="*/ 147523 w 2264421"/>
              <a:gd name="connsiteY2" fmla="*/ 919104 h 4734240"/>
              <a:gd name="connsiteX3" fmla="*/ 64395 w 2264421"/>
              <a:gd name="connsiteY3" fmla="*/ 901291 h 4734240"/>
              <a:gd name="connsiteX4" fmla="*/ 64856 w 2264421"/>
              <a:gd name="connsiteY4" fmla="*/ 660663 h 4734240"/>
              <a:gd name="connsiteX5" fmla="*/ 115977 w 2264421"/>
              <a:gd name="connsiteY5" fmla="*/ 274089 h 4734240"/>
              <a:gd name="connsiteX6" fmla="*/ 633180 w 2264421"/>
              <a:gd name="connsiteY6" fmla="*/ 547223 h 4734240"/>
              <a:gd name="connsiteX7" fmla="*/ 1055600 w 2264421"/>
              <a:gd name="connsiteY7" fmla="*/ 3895 h 4734240"/>
              <a:gd name="connsiteX8" fmla="*/ 1326526 w 2264421"/>
              <a:gd name="connsiteY8" fmla="*/ 533968 h 4734240"/>
              <a:gd name="connsiteX9" fmla="*/ 1432034 w 2264421"/>
              <a:gd name="connsiteY9" fmla="*/ 401106 h 4734240"/>
              <a:gd name="connsiteX10" fmla="*/ 1451572 w 2264421"/>
              <a:gd name="connsiteY10" fmla="*/ 252614 h 4734240"/>
              <a:gd name="connsiteX11" fmla="*/ 1557080 w 2264421"/>
              <a:gd name="connsiteY11" fmla="*/ 369845 h 4734240"/>
              <a:gd name="connsiteX12" fmla="*/ 1622604 w 2264421"/>
              <a:gd name="connsiteY12" fmla="*/ 367469 h 4734240"/>
              <a:gd name="connsiteX13" fmla="*/ 1740742 w 2264421"/>
              <a:gd name="connsiteY13" fmla="*/ 401106 h 4734240"/>
              <a:gd name="connsiteX14" fmla="*/ 1760280 w 2264421"/>
              <a:gd name="connsiteY14" fmla="*/ 549599 h 4734240"/>
              <a:gd name="connsiteX15" fmla="*/ 1846249 w 2264421"/>
              <a:gd name="connsiteY15" fmla="*/ 424553 h 4734240"/>
              <a:gd name="connsiteX16" fmla="*/ 1862462 w 2264421"/>
              <a:gd name="connsiteY16" fmla="*/ 527684 h 4734240"/>
              <a:gd name="connsiteX17" fmla="*/ 1928311 w 2264421"/>
              <a:gd name="connsiteY17" fmla="*/ 674645 h 4734240"/>
              <a:gd name="connsiteX18" fmla="*/ 1889234 w 2264421"/>
              <a:gd name="connsiteY18" fmla="*/ 784060 h 4734240"/>
              <a:gd name="connsiteX19" fmla="*/ 1889234 w 2264421"/>
              <a:gd name="connsiteY19" fmla="*/ 1006799 h 4734240"/>
              <a:gd name="connsiteX20" fmla="*/ 1916588 w 2264421"/>
              <a:gd name="connsiteY20" fmla="*/ 827045 h 4734240"/>
              <a:gd name="connsiteX21" fmla="*/ 2026003 w 2264421"/>
              <a:gd name="connsiteY21" fmla="*/ 780153 h 4734240"/>
              <a:gd name="connsiteX22" fmla="*/ 2022096 w 2264421"/>
              <a:gd name="connsiteY22" fmla="*/ 881753 h 4734240"/>
              <a:gd name="connsiteX23" fmla="*/ 2119788 w 2264421"/>
              <a:gd name="connsiteY23" fmla="*/ 768429 h 4734240"/>
              <a:gd name="connsiteX24" fmla="*/ 2131511 w 2264421"/>
              <a:gd name="connsiteY24" fmla="*/ 862214 h 4734240"/>
              <a:gd name="connsiteX25" fmla="*/ 2174496 w 2264421"/>
              <a:gd name="connsiteY25" fmla="*/ 928645 h 4734240"/>
              <a:gd name="connsiteX26" fmla="*/ 2123696 w 2264421"/>
              <a:gd name="connsiteY26" fmla="*/ 967722 h 4734240"/>
              <a:gd name="connsiteX27" fmla="*/ 2115880 w 2264421"/>
              <a:gd name="connsiteY27" fmla="*/ 1303783 h 4734240"/>
              <a:gd name="connsiteX28" fmla="*/ 2182310 w 2264421"/>
              <a:gd name="connsiteY28" fmla="*/ 1190460 h 4734240"/>
              <a:gd name="connsiteX29" fmla="*/ 2201848 w 2264421"/>
              <a:gd name="connsiteY29" fmla="*/ 1467906 h 4734240"/>
              <a:gd name="connsiteX30" fmla="*/ 2264371 w 2264421"/>
              <a:gd name="connsiteY30" fmla="*/ 1518706 h 4734240"/>
              <a:gd name="connsiteX31" fmla="*/ 2240925 w 2264421"/>
              <a:gd name="connsiteY31" fmla="*/ 2179106 h 4734240"/>
              <a:gd name="connsiteX32" fmla="*/ 2115879 w 2264421"/>
              <a:gd name="connsiteY32" fmla="*/ 2487814 h 4734240"/>
              <a:gd name="connsiteX33" fmla="*/ 2068988 w 2264421"/>
              <a:gd name="connsiteY33" fmla="*/ 2898122 h 4734240"/>
              <a:gd name="connsiteX34" fmla="*/ 2049449 w 2264421"/>
              <a:gd name="connsiteY34" fmla="*/ 3335783 h 4734240"/>
              <a:gd name="connsiteX35" fmla="*/ 2014280 w 2264421"/>
              <a:gd name="connsiteY35" fmla="*/ 3425660 h 4734240"/>
              <a:gd name="connsiteX36" fmla="*/ 2057266 w 2264421"/>
              <a:gd name="connsiteY36" fmla="*/ 3511629 h 4734240"/>
              <a:gd name="connsiteX37" fmla="*/ 2022097 w 2264421"/>
              <a:gd name="connsiteY37" fmla="*/ 3601506 h 4734240"/>
              <a:gd name="connsiteX38" fmla="*/ 2022097 w 2264421"/>
              <a:gd name="connsiteY38" fmla="*/ 3898491 h 4734240"/>
              <a:gd name="connsiteX39" fmla="*/ 1959573 w 2264421"/>
              <a:gd name="connsiteY39" fmla="*/ 3601506 h 4734240"/>
              <a:gd name="connsiteX40" fmla="*/ 1873604 w 2264421"/>
              <a:gd name="connsiteY40" fmla="*/ 3664029 h 4734240"/>
              <a:gd name="connsiteX41" fmla="*/ 1869697 w 2264421"/>
              <a:gd name="connsiteY41" fmla="*/ 4089968 h 4734240"/>
              <a:gd name="connsiteX42" fmla="*/ 1818898 w 2264421"/>
              <a:gd name="connsiteY42" fmla="*/ 3976645 h 4734240"/>
              <a:gd name="connsiteX43" fmla="*/ 1818898 w 2264421"/>
              <a:gd name="connsiteY43" fmla="*/ 4316614 h 4734240"/>
              <a:gd name="connsiteX44" fmla="*/ 1752468 w 2264421"/>
              <a:gd name="connsiteY44" fmla="*/ 3867230 h 4734240"/>
              <a:gd name="connsiteX45" fmla="*/ 1607883 w 2264421"/>
              <a:gd name="connsiteY45" fmla="*/ 3273261 h 4734240"/>
              <a:gd name="connsiteX46" fmla="*/ 1768099 w 2264421"/>
              <a:gd name="connsiteY46" fmla="*/ 4672214 h 4734240"/>
              <a:gd name="connsiteX47" fmla="*/ 1420315 w 2264421"/>
              <a:gd name="connsiteY47" fmla="*/ 3523353 h 4734240"/>
              <a:gd name="connsiteX48" fmla="*/ 1412500 w 2264421"/>
              <a:gd name="connsiteY48" fmla="*/ 4269722 h 4734240"/>
              <a:gd name="connsiteX49" fmla="*/ 1342161 w 2264421"/>
              <a:gd name="connsiteY49" fmla="*/ 4019629 h 4734240"/>
              <a:gd name="connsiteX50" fmla="*/ 1342160 w 2264421"/>
              <a:gd name="connsiteY50" fmla="*/ 4433845 h 4734240"/>
              <a:gd name="connsiteX51" fmla="*/ 1181946 w 2264421"/>
              <a:gd name="connsiteY51" fmla="*/ 4136860 h 4734240"/>
              <a:gd name="connsiteX52" fmla="*/ 1045176 w 2264421"/>
              <a:gd name="connsiteY52" fmla="*/ 3828153 h 4734240"/>
              <a:gd name="connsiteX53" fmla="*/ 982653 w 2264421"/>
              <a:gd name="connsiteY53" fmla="*/ 3875045 h 4734240"/>
              <a:gd name="connsiteX54" fmla="*/ 978746 w 2264421"/>
              <a:gd name="connsiteY54" fmla="*/ 3972736 h 4734240"/>
              <a:gd name="connsiteX55" fmla="*/ 897548 w 2264421"/>
              <a:gd name="connsiteY55" fmla="*/ 3958882 h 4734240"/>
              <a:gd name="connsiteX56" fmla="*/ 836293 w 2264421"/>
              <a:gd name="connsiteY56" fmla="*/ 3804808 h 4734240"/>
              <a:gd name="connsiteX57" fmla="*/ 770978 w 2264421"/>
              <a:gd name="connsiteY57" fmla="*/ 4190756 h 4734240"/>
              <a:gd name="connsiteX58" fmla="*/ 687851 w 2264421"/>
              <a:gd name="connsiteY58" fmla="*/ 3858248 h 4734240"/>
              <a:gd name="connsiteX59" fmla="*/ 616599 w 2264421"/>
              <a:gd name="connsiteY59" fmla="*/ 4238258 h 4734240"/>
              <a:gd name="connsiteX60" fmla="*/ 449113 w 2264421"/>
              <a:gd name="connsiteY60" fmla="*/ 4128258 h 4734240"/>
              <a:gd name="connsiteX61" fmla="*/ 271836 w 2264421"/>
              <a:gd name="connsiteY61" fmla="*/ 2670589 h 4734240"/>
              <a:gd name="connsiteX62" fmla="*/ 296738 w 2264421"/>
              <a:gd name="connsiteY62" fmla="*/ 3862763 h 4734240"/>
              <a:gd name="connsiteX63" fmla="*/ 199413 w 2264421"/>
              <a:gd name="connsiteY63" fmla="*/ 2503665 h 4734240"/>
              <a:gd name="connsiteX64" fmla="*/ 141200 w 2264421"/>
              <a:gd name="connsiteY64" fmla="*/ 2795905 h 4734240"/>
              <a:gd name="connsiteX65" fmla="*/ 77048 w 2264421"/>
              <a:gd name="connsiteY65" fmla="*/ 2456164 h 4734240"/>
              <a:gd name="connsiteX66" fmla="*/ 21288 w 2264421"/>
              <a:gd name="connsiteY66" fmla="*/ 2663356 h 4734240"/>
              <a:gd name="connsiteX67" fmla="*/ 52521 w 2264421"/>
              <a:gd name="connsiteY67" fmla="*/ 1904757 h 4734240"/>
              <a:gd name="connsiteX68" fmla="*/ 117443 w 2264421"/>
              <a:gd name="connsiteY68" fmla="*/ 1993696 h 4734240"/>
              <a:gd name="connsiteX0" fmla="*/ 117443 w 2264421"/>
              <a:gd name="connsiteY0" fmla="*/ 1992795 h 4733339"/>
              <a:gd name="connsiteX1" fmla="*/ 100021 w 2264421"/>
              <a:gd name="connsiteY1" fmla="*/ 1785102 h 4733339"/>
              <a:gd name="connsiteX2" fmla="*/ 147523 w 2264421"/>
              <a:gd name="connsiteY2" fmla="*/ 918203 h 4733339"/>
              <a:gd name="connsiteX3" fmla="*/ 64395 w 2264421"/>
              <a:gd name="connsiteY3" fmla="*/ 900390 h 4733339"/>
              <a:gd name="connsiteX4" fmla="*/ 64856 w 2264421"/>
              <a:gd name="connsiteY4" fmla="*/ 659762 h 4733339"/>
              <a:gd name="connsiteX5" fmla="*/ 115977 w 2264421"/>
              <a:gd name="connsiteY5" fmla="*/ 273188 h 4733339"/>
              <a:gd name="connsiteX6" fmla="*/ 633180 w 2264421"/>
              <a:gd name="connsiteY6" fmla="*/ 546322 h 4733339"/>
              <a:gd name="connsiteX7" fmla="*/ 1055600 w 2264421"/>
              <a:gd name="connsiteY7" fmla="*/ 2994 h 4733339"/>
              <a:gd name="connsiteX8" fmla="*/ 1279634 w 2264421"/>
              <a:gd name="connsiteY8" fmla="*/ 423651 h 4733339"/>
              <a:gd name="connsiteX9" fmla="*/ 1326526 w 2264421"/>
              <a:gd name="connsiteY9" fmla="*/ 533067 h 4733339"/>
              <a:gd name="connsiteX10" fmla="*/ 1432034 w 2264421"/>
              <a:gd name="connsiteY10" fmla="*/ 400205 h 4733339"/>
              <a:gd name="connsiteX11" fmla="*/ 1451572 w 2264421"/>
              <a:gd name="connsiteY11" fmla="*/ 251713 h 4733339"/>
              <a:gd name="connsiteX12" fmla="*/ 1557080 w 2264421"/>
              <a:gd name="connsiteY12" fmla="*/ 368944 h 4733339"/>
              <a:gd name="connsiteX13" fmla="*/ 1622604 w 2264421"/>
              <a:gd name="connsiteY13" fmla="*/ 366568 h 4733339"/>
              <a:gd name="connsiteX14" fmla="*/ 1740742 w 2264421"/>
              <a:gd name="connsiteY14" fmla="*/ 400205 h 4733339"/>
              <a:gd name="connsiteX15" fmla="*/ 1760280 w 2264421"/>
              <a:gd name="connsiteY15" fmla="*/ 548698 h 4733339"/>
              <a:gd name="connsiteX16" fmla="*/ 1846249 w 2264421"/>
              <a:gd name="connsiteY16" fmla="*/ 423652 h 4733339"/>
              <a:gd name="connsiteX17" fmla="*/ 1862462 w 2264421"/>
              <a:gd name="connsiteY17" fmla="*/ 526783 h 4733339"/>
              <a:gd name="connsiteX18" fmla="*/ 1928311 w 2264421"/>
              <a:gd name="connsiteY18" fmla="*/ 673744 h 4733339"/>
              <a:gd name="connsiteX19" fmla="*/ 1889234 w 2264421"/>
              <a:gd name="connsiteY19" fmla="*/ 783159 h 4733339"/>
              <a:gd name="connsiteX20" fmla="*/ 1889234 w 2264421"/>
              <a:gd name="connsiteY20" fmla="*/ 1005898 h 4733339"/>
              <a:gd name="connsiteX21" fmla="*/ 1916588 w 2264421"/>
              <a:gd name="connsiteY21" fmla="*/ 826144 h 4733339"/>
              <a:gd name="connsiteX22" fmla="*/ 2026003 w 2264421"/>
              <a:gd name="connsiteY22" fmla="*/ 779252 h 4733339"/>
              <a:gd name="connsiteX23" fmla="*/ 2022096 w 2264421"/>
              <a:gd name="connsiteY23" fmla="*/ 880852 h 4733339"/>
              <a:gd name="connsiteX24" fmla="*/ 2119788 w 2264421"/>
              <a:gd name="connsiteY24" fmla="*/ 767528 h 4733339"/>
              <a:gd name="connsiteX25" fmla="*/ 2131511 w 2264421"/>
              <a:gd name="connsiteY25" fmla="*/ 861313 h 4733339"/>
              <a:gd name="connsiteX26" fmla="*/ 2174496 w 2264421"/>
              <a:gd name="connsiteY26" fmla="*/ 927744 h 4733339"/>
              <a:gd name="connsiteX27" fmla="*/ 2123696 w 2264421"/>
              <a:gd name="connsiteY27" fmla="*/ 966821 h 4733339"/>
              <a:gd name="connsiteX28" fmla="*/ 2115880 w 2264421"/>
              <a:gd name="connsiteY28" fmla="*/ 1302882 h 4733339"/>
              <a:gd name="connsiteX29" fmla="*/ 2182310 w 2264421"/>
              <a:gd name="connsiteY29" fmla="*/ 1189559 h 4733339"/>
              <a:gd name="connsiteX30" fmla="*/ 2201848 w 2264421"/>
              <a:gd name="connsiteY30" fmla="*/ 1467005 h 4733339"/>
              <a:gd name="connsiteX31" fmla="*/ 2264371 w 2264421"/>
              <a:gd name="connsiteY31" fmla="*/ 1517805 h 4733339"/>
              <a:gd name="connsiteX32" fmla="*/ 2240925 w 2264421"/>
              <a:gd name="connsiteY32" fmla="*/ 2178205 h 4733339"/>
              <a:gd name="connsiteX33" fmla="*/ 2115879 w 2264421"/>
              <a:gd name="connsiteY33" fmla="*/ 2486913 h 4733339"/>
              <a:gd name="connsiteX34" fmla="*/ 2068988 w 2264421"/>
              <a:gd name="connsiteY34" fmla="*/ 2897221 h 4733339"/>
              <a:gd name="connsiteX35" fmla="*/ 2049449 w 2264421"/>
              <a:gd name="connsiteY35" fmla="*/ 3334882 h 4733339"/>
              <a:gd name="connsiteX36" fmla="*/ 2014280 w 2264421"/>
              <a:gd name="connsiteY36" fmla="*/ 3424759 h 4733339"/>
              <a:gd name="connsiteX37" fmla="*/ 2057266 w 2264421"/>
              <a:gd name="connsiteY37" fmla="*/ 3510728 h 4733339"/>
              <a:gd name="connsiteX38" fmla="*/ 2022097 w 2264421"/>
              <a:gd name="connsiteY38" fmla="*/ 3600605 h 4733339"/>
              <a:gd name="connsiteX39" fmla="*/ 2022097 w 2264421"/>
              <a:gd name="connsiteY39" fmla="*/ 3897590 h 4733339"/>
              <a:gd name="connsiteX40" fmla="*/ 1959573 w 2264421"/>
              <a:gd name="connsiteY40" fmla="*/ 3600605 h 4733339"/>
              <a:gd name="connsiteX41" fmla="*/ 1873604 w 2264421"/>
              <a:gd name="connsiteY41" fmla="*/ 3663128 h 4733339"/>
              <a:gd name="connsiteX42" fmla="*/ 1869697 w 2264421"/>
              <a:gd name="connsiteY42" fmla="*/ 4089067 h 4733339"/>
              <a:gd name="connsiteX43" fmla="*/ 1818898 w 2264421"/>
              <a:gd name="connsiteY43" fmla="*/ 3975744 h 4733339"/>
              <a:gd name="connsiteX44" fmla="*/ 1818898 w 2264421"/>
              <a:gd name="connsiteY44" fmla="*/ 4315713 h 4733339"/>
              <a:gd name="connsiteX45" fmla="*/ 1752468 w 2264421"/>
              <a:gd name="connsiteY45" fmla="*/ 3866329 h 4733339"/>
              <a:gd name="connsiteX46" fmla="*/ 1607883 w 2264421"/>
              <a:gd name="connsiteY46" fmla="*/ 3272360 h 4733339"/>
              <a:gd name="connsiteX47" fmla="*/ 1768099 w 2264421"/>
              <a:gd name="connsiteY47" fmla="*/ 4671313 h 4733339"/>
              <a:gd name="connsiteX48" fmla="*/ 1420315 w 2264421"/>
              <a:gd name="connsiteY48" fmla="*/ 3522452 h 4733339"/>
              <a:gd name="connsiteX49" fmla="*/ 1412500 w 2264421"/>
              <a:gd name="connsiteY49" fmla="*/ 4268821 h 4733339"/>
              <a:gd name="connsiteX50" fmla="*/ 1342161 w 2264421"/>
              <a:gd name="connsiteY50" fmla="*/ 4018728 h 4733339"/>
              <a:gd name="connsiteX51" fmla="*/ 1342160 w 2264421"/>
              <a:gd name="connsiteY51" fmla="*/ 4432944 h 4733339"/>
              <a:gd name="connsiteX52" fmla="*/ 1181946 w 2264421"/>
              <a:gd name="connsiteY52" fmla="*/ 4135959 h 4733339"/>
              <a:gd name="connsiteX53" fmla="*/ 1045176 w 2264421"/>
              <a:gd name="connsiteY53" fmla="*/ 3827252 h 4733339"/>
              <a:gd name="connsiteX54" fmla="*/ 982653 w 2264421"/>
              <a:gd name="connsiteY54" fmla="*/ 3874144 h 4733339"/>
              <a:gd name="connsiteX55" fmla="*/ 978746 w 2264421"/>
              <a:gd name="connsiteY55" fmla="*/ 3971835 h 4733339"/>
              <a:gd name="connsiteX56" fmla="*/ 897548 w 2264421"/>
              <a:gd name="connsiteY56" fmla="*/ 3957981 h 4733339"/>
              <a:gd name="connsiteX57" fmla="*/ 836293 w 2264421"/>
              <a:gd name="connsiteY57" fmla="*/ 3803907 h 4733339"/>
              <a:gd name="connsiteX58" fmla="*/ 770978 w 2264421"/>
              <a:gd name="connsiteY58" fmla="*/ 4189855 h 4733339"/>
              <a:gd name="connsiteX59" fmla="*/ 687851 w 2264421"/>
              <a:gd name="connsiteY59" fmla="*/ 3857347 h 4733339"/>
              <a:gd name="connsiteX60" fmla="*/ 616599 w 2264421"/>
              <a:gd name="connsiteY60" fmla="*/ 4237357 h 4733339"/>
              <a:gd name="connsiteX61" fmla="*/ 449113 w 2264421"/>
              <a:gd name="connsiteY61" fmla="*/ 4127357 h 4733339"/>
              <a:gd name="connsiteX62" fmla="*/ 271836 w 2264421"/>
              <a:gd name="connsiteY62" fmla="*/ 2669688 h 4733339"/>
              <a:gd name="connsiteX63" fmla="*/ 296738 w 2264421"/>
              <a:gd name="connsiteY63" fmla="*/ 3861862 h 4733339"/>
              <a:gd name="connsiteX64" fmla="*/ 199413 w 2264421"/>
              <a:gd name="connsiteY64" fmla="*/ 2502764 h 4733339"/>
              <a:gd name="connsiteX65" fmla="*/ 141200 w 2264421"/>
              <a:gd name="connsiteY65" fmla="*/ 2795004 h 4733339"/>
              <a:gd name="connsiteX66" fmla="*/ 77048 w 2264421"/>
              <a:gd name="connsiteY66" fmla="*/ 2455263 h 4733339"/>
              <a:gd name="connsiteX67" fmla="*/ 21288 w 2264421"/>
              <a:gd name="connsiteY67" fmla="*/ 2662455 h 4733339"/>
              <a:gd name="connsiteX68" fmla="*/ 52521 w 2264421"/>
              <a:gd name="connsiteY68" fmla="*/ 1903856 h 4733339"/>
              <a:gd name="connsiteX69" fmla="*/ 117443 w 2264421"/>
              <a:gd name="connsiteY69" fmla="*/ 1992795 h 4733339"/>
              <a:gd name="connsiteX0" fmla="*/ 117443 w 2264421"/>
              <a:gd name="connsiteY0" fmla="*/ 1993015 h 4733559"/>
              <a:gd name="connsiteX1" fmla="*/ 100021 w 2264421"/>
              <a:gd name="connsiteY1" fmla="*/ 1785322 h 4733559"/>
              <a:gd name="connsiteX2" fmla="*/ 147523 w 2264421"/>
              <a:gd name="connsiteY2" fmla="*/ 918423 h 4733559"/>
              <a:gd name="connsiteX3" fmla="*/ 64395 w 2264421"/>
              <a:gd name="connsiteY3" fmla="*/ 900610 h 4733559"/>
              <a:gd name="connsiteX4" fmla="*/ 64856 w 2264421"/>
              <a:gd name="connsiteY4" fmla="*/ 659982 h 4733559"/>
              <a:gd name="connsiteX5" fmla="*/ 115977 w 2264421"/>
              <a:gd name="connsiteY5" fmla="*/ 273408 h 4733559"/>
              <a:gd name="connsiteX6" fmla="*/ 633180 w 2264421"/>
              <a:gd name="connsiteY6" fmla="*/ 546542 h 4733559"/>
              <a:gd name="connsiteX7" fmla="*/ 1055600 w 2264421"/>
              <a:gd name="connsiteY7" fmla="*/ 3214 h 4733559"/>
              <a:gd name="connsiteX8" fmla="*/ 1256188 w 2264421"/>
              <a:gd name="connsiteY8" fmla="*/ 525471 h 4733559"/>
              <a:gd name="connsiteX9" fmla="*/ 1279634 w 2264421"/>
              <a:gd name="connsiteY9" fmla="*/ 423871 h 4733559"/>
              <a:gd name="connsiteX10" fmla="*/ 1326526 w 2264421"/>
              <a:gd name="connsiteY10" fmla="*/ 533287 h 4733559"/>
              <a:gd name="connsiteX11" fmla="*/ 1432034 w 2264421"/>
              <a:gd name="connsiteY11" fmla="*/ 400425 h 4733559"/>
              <a:gd name="connsiteX12" fmla="*/ 1451572 w 2264421"/>
              <a:gd name="connsiteY12" fmla="*/ 251933 h 4733559"/>
              <a:gd name="connsiteX13" fmla="*/ 1557080 w 2264421"/>
              <a:gd name="connsiteY13" fmla="*/ 369164 h 4733559"/>
              <a:gd name="connsiteX14" fmla="*/ 1622604 w 2264421"/>
              <a:gd name="connsiteY14" fmla="*/ 366788 h 4733559"/>
              <a:gd name="connsiteX15" fmla="*/ 1740742 w 2264421"/>
              <a:gd name="connsiteY15" fmla="*/ 400425 h 4733559"/>
              <a:gd name="connsiteX16" fmla="*/ 1760280 w 2264421"/>
              <a:gd name="connsiteY16" fmla="*/ 548918 h 4733559"/>
              <a:gd name="connsiteX17" fmla="*/ 1846249 w 2264421"/>
              <a:gd name="connsiteY17" fmla="*/ 423872 h 4733559"/>
              <a:gd name="connsiteX18" fmla="*/ 1862462 w 2264421"/>
              <a:gd name="connsiteY18" fmla="*/ 527003 h 4733559"/>
              <a:gd name="connsiteX19" fmla="*/ 1928311 w 2264421"/>
              <a:gd name="connsiteY19" fmla="*/ 673964 h 4733559"/>
              <a:gd name="connsiteX20" fmla="*/ 1889234 w 2264421"/>
              <a:gd name="connsiteY20" fmla="*/ 783379 h 4733559"/>
              <a:gd name="connsiteX21" fmla="*/ 1889234 w 2264421"/>
              <a:gd name="connsiteY21" fmla="*/ 1006118 h 4733559"/>
              <a:gd name="connsiteX22" fmla="*/ 1916588 w 2264421"/>
              <a:gd name="connsiteY22" fmla="*/ 826364 h 4733559"/>
              <a:gd name="connsiteX23" fmla="*/ 2026003 w 2264421"/>
              <a:gd name="connsiteY23" fmla="*/ 779472 h 4733559"/>
              <a:gd name="connsiteX24" fmla="*/ 2022096 w 2264421"/>
              <a:gd name="connsiteY24" fmla="*/ 881072 h 4733559"/>
              <a:gd name="connsiteX25" fmla="*/ 2119788 w 2264421"/>
              <a:gd name="connsiteY25" fmla="*/ 767748 h 4733559"/>
              <a:gd name="connsiteX26" fmla="*/ 2131511 w 2264421"/>
              <a:gd name="connsiteY26" fmla="*/ 861533 h 4733559"/>
              <a:gd name="connsiteX27" fmla="*/ 2174496 w 2264421"/>
              <a:gd name="connsiteY27" fmla="*/ 927964 h 4733559"/>
              <a:gd name="connsiteX28" fmla="*/ 2123696 w 2264421"/>
              <a:gd name="connsiteY28" fmla="*/ 967041 h 4733559"/>
              <a:gd name="connsiteX29" fmla="*/ 2115880 w 2264421"/>
              <a:gd name="connsiteY29" fmla="*/ 1303102 h 4733559"/>
              <a:gd name="connsiteX30" fmla="*/ 2182310 w 2264421"/>
              <a:gd name="connsiteY30" fmla="*/ 1189779 h 4733559"/>
              <a:gd name="connsiteX31" fmla="*/ 2201848 w 2264421"/>
              <a:gd name="connsiteY31" fmla="*/ 1467225 h 4733559"/>
              <a:gd name="connsiteX32" fmla="*/ 2264371 w 2264421"/>
              <a:gd name="connsiteY32" fmla="*/ 1518025 h 4733559"/>
              <a:gd name="connsiteX33" fmla="*/ 2240925 w 2264421"/>
              <a:gd name="connsiteY33" fmla="*/ 2178425 h 4733559"/>
              <a:gd name="connsiteX34" fmla="*/ 2115879 w 2264421"/>
              <a:gd name="connsiteY34" fmla="*/ 2487133 h 4733559"/>
              <a:gd name="connsiteX35" fmla="*/ 2068988 w 2264421"/>
              <a:gd name="connsiteY35" fmla="*/ 2897441 h 4733559"/>
              <a:gd name="connsiteX36" fmla="*/ 2049449 w 2264421"/>
              <a:gd name="connsiteY36" fmla="*/ 3335102 h 4733559"/>
              <a:gd name="connsiteX37" fmla="*/ 2014280 w 2264421"/>
              <a:gd name="connsiteY37" fmla="*/ 3424979 h 4733559"/>
              <a:gd name="connsiteX38" fmla="*/ 2057266 w 2264421"/>
              <a:gd name="connsiteY38" fmla="*/ 3510948 h 4733559"/>
              <a:gd name="connsiteX39" fmla="*/ 2022097 w 2264421"/>
              <a:gd name="connsiteY39" fmla="*/ 3600825 h 4733559"/>
              <a:gd name="connsiteX40" fmla="*/ 2022097 w 2264421"/>
              <a:gd name="connsiteY40" fmla="*/ 3897810 h 4733559"/>
              <a:gd name="connsiteX41" fmla="*/ 1959573 w 2264421"/>
              <a:gd name="connsiteY41" fmla="*/ 3600825 h 4733559"/>
              <a:gd name="connsiteX42" fmla="*/ 1873604 w 2264421"/>
              <a:gd name="connsiteY42" fmla="*/ 3663348 h 4733559"/>
              <a:gd name="connsiteX43" fmla="*/ 1869697 w 2264421"/>
              <a:gd name="connsiteY43" fmla="*/ 4089287 h 4733559"/>
              <a:gd name="connsiteX44" fmla="*/ 1818898 w 2264421"/>
              <a:gd name="connsiteY44" fmla="*/ 3975964 h 4733559"/>
              <a:gd name="connsiteX45" fmla="*/ 1818898 w 2264421"/>
              <a:gd name="connsiteY45" fmla="*/ 4315933 h 4733559"/>
              <a:gd name="connsiteX46" fmla="*/ 1752468 w 2264421"/>
              <a:gd name="connsiteY46" fmla="*/ 3866549 h 4733559"/>
              <a:gd name="connsiteX47" fmla="*/ 1607883 w 2264421"/>
              <a:gd name="connsiteY47" fmla="*/ 3272580 h 4733559"/>
              <a:gd name="connsiteX48" fmla="*/ 1768099 w 2264421"/>
              <a:gd name="connsiteY48" fmla="*/ 4671533 h 4733559"/>
              <a:gd name="connsiteX49" fmla="*/ 1420315 w 2264421"/>
              <a:gd name="connsiteY49" fmla="*/ 3522672 h 4733559"/>
              <a:gd name="connsiteX50" fmla="*/ 1412500 w 2264421"/>
              <a:gd name="connsiteY50" fmla="*/ 4269041 h 4733559"/>
              <a:gd name="connsiteX51" fmla="*/ 1342161 w 2264421"/>
              <a:gd name="connsiteY51" fmla="*/ 4018948 h 4733559"/>
              <a:gd name="connsiteX52" fmla="*/ 1342160 w 2264421"/>
              <a:gd name="connsiteY52" fmla="*/ 4433164 h 4733559"/>
              <a:gd name="connsiteX53" fmla="*/ 1181946 w 2264421"/>
              <a:gd name="connsiteY53" fmla="*/ 4136179 h 4733559"/>
              <a:gd name="connsiteX54" fmla="*/ 1045176 w 2264421"/>
              <a:gd name="connsiteY54" fmla="*/ 3827472 h 4733559"/>
              <a:gd name="connsiteX55" fmla="*/ 982653 w 2264421"/>
              <a:gd name="connsiteY55" fmla="*/ 3874364 h 4733559"/>
              <a:gd name="connsiteX56" fmla="*/ 978746 w 2264421"/>
              <a:gd name="connsiteY56" fmla="*/ 3972055 h 4733559"/>
              <a:gd name="connsiteX57" fmla="*/ 897548 w 2264421"/>
              <a:gd name="connsiteY57" fmla="*/ 3958201 h 4733559"/>
              <a:gd name="connsiteX58" fmla="*/ 836293 w 2264421"/>
              <a:gd name="connsiteY58" fmla="*/ 3804127 h 4733559"/>
              <a:gd name="connsiteX59" fmla="*/ 770978 w 2264421"/>
              <a:gd name="connsiteY59" fmla="*/ 4190075 h 4733559"/>
              <a:gd name="connsiteX60" fmla="*/ 687851 w 2264421"/>
              <a:gd name="connsiteY60" fmla="*/ 3857567 h 4733559"/>
              <a:gd name="connsiteX61" fmla="*/ 616599 w 2264421"/>
              <a:gd name="connsiteY61" fmla="*/ 4237577 h 4733559"/>
              <a:gd name="connsiteX62" fmla="*/ 449113 w 2264421"/>
              <a:gd name="connsiteY62" fmla="*/ 4127577 h 4733559"/>
              <a:gd name="connsiteX63" fmla="*/ 271836 w 2264421"/>
              <a:gd name="connsiteY63" fmla="*/ 2669908 h 4733559"/>
              <a:gd name="connsiteX64" fmla="*/ 296738 w 2264421"/>
              <a:gd name="connsiteY64" fmla="*/ 3862082 h 4733559"/>
              <a:gd name="connsiteX65" fmla="*/ 199413 w 2264421"/>
              <a:gd name="connsiteY65" fmla="*/ 2502984 h 4733559"/>
              <a:gd name="connsiteX66" fmla="*/ 141200 w 2264421"/>
              <a:gd name="connsiteY66" fmla="*/ 2795224 h 4733559"/>
              <a:gd name="connsiteX67" fmla="*/ 77048 w 2264421"/>
              <a:gd name="connsiteY67" fmla="*/ 2455483 h 4733559"/>
              <a:gd name="connsiteX68" fmla="*/ 21288 w 2264421"/>
              <a:gd name="connsiteY68" fmla="*/ 2662675 h 4733559"/>
              <a:gd name="connsiteX69" fmla="*/ 52521 w 2264421"/>
              <a:gd name="connsiteY69" fmla="*/ 1904076 h 4733559"/>
              <a:gd name="connsiteX70" fmla="*/ 117443 w 2264421"/>
              <a:gd name="connsiteY70" fmla="*/ 1993015 h 4733559"/>
              <a:gd name="connsiteX0" fmla="*/ 117443 w 2264421"/>
              <a:gd name="connsiteY0" fmla="*/ 1992541 h 4733085"/>
              <a:gd name="connsiteX1" fmla="*/ 100021 w 2264421"/>
              <a:gd name="connsiteY1" fmla="*/ 1784848 h 4733085"/>
              <a:gd name="connsiteX2" fmla="*/ 147523 w 2264421"/>
              <a:gd name="connsiteY2" fmla="*/ 917949 h 4733085"/>
              <a:gd name="connsiteX3" fmla="*/ 64395 w 2264421"/>
              <a:gd name="connsiteY3" fmla="*/ 900136 h 4733085"/>
              <a:gd name="connsiteX4" fmla="*/ 64856 w 2264421"/>
              <a:gd name="connsiteY4" fmla="*/ 659508 h 4733085"/>
              <a:gd name="connsiteX5" fmla="*/ 115977 w 2264421"/>
              <a:gd name="connsiteY5" fmla="*/ 272934 h 4733085"/>
              <a:gd name="connsiteX6" fmla="*/ 633180 w 2264421"/>
              <a:gd name="connsiteY6" fmla="*/ 546068 h 4733085"/>
              <a:gd name="connsiteX7" fmla="*/ 1055600 w 2264421"/>
              <a:gd name="connsiteY7" fmla="*/ 2740 h 4733085"/>
              <a:gd name="connsiteX8" fmla="*/ 1181942 w 2264421"/>
              <a:gd name="connsiteY8" fmla="*/ 384320 h 4733085"/>
              <a:gd name="connsiteX9" fmla="*/ 1256188 w 2264421"/>
              <a:gd name="connsiteY9" fmla="*/ 524997 h 4733085"/>
              <a:gd name="connsiteX10" fmla="*/ 1279634 w 2264421"/>
              <a:gd name="connsiteY10" fmla="*/ 423397 h 4733085"/>
              <a:gd name="connsiteX11" fmla="*/ 1326526 w 2264421"/>
              <a:gd name="connsiteY11" fmla="*/ 532813 h 4733085"/>
              <a:gd name="connsiteX12" fmla="*/ 1432034 w 2264421"/>
              <a:gd name="connsiteY12" fmla="*/ 399951 h 4733085"/>
              <a:gd name="connsiteX13" fmla="*/ 1451572 w 2264421"/>
              <a:gd name="connsiteY13" fmla="*/ 251459 h 4733085"/>
              <a:gd name="connsiteX14" fmla="*/ 1557080 w 2264421"/>
              <a:gd name="connsiteY14" fmla="*/ 368690 h 4733085"/>
              <a:gd name="connsiteX15" fmla="*/ 1622604 w 2264421"/>
              <a:gd name="connsiteY15" fmla="*/ 366314 h 4733085"/>
              <a:gd name="connsiteX16" fmla="*/ 1740742 w 2264421"/>
              <a:gd name="connsiteY16" fmla="*/ 399951 h 4733085"/>
              <a:gd name="connsiteX17" fmla="*/ 1760280 w 2264421"/>
              <a:gd name="connsiteY17" fmla="*/ 548444 h 4733085"/>
              <a:gd name="connsiteX18" fmla="*/ 1846249 w 2264421"/>
              <a:gd name="connsiteY18" fmla="*/ 423398 h 4733085"/>
              <a:gd name="connsiteX19" fmla="*/ 1862462 w 2264421"/>
              <a:gd name="connsiteY19" fmla="*/ 526529 h 4733085"/>
              <a:gd name="connsiteX20" fmla="*/ 1928311 w 2264421"/>
              <a:gd name="connsiteY20" fmla="*/ 673490 h 4733085"/>
              <a:gd name="connsiteX21" fmla="*/ 1889234 w 2264421"/>
              <a:gd name="connsiteY21" fmla="*/ 782905 h 4733085"/>
              <a:gd name="connsiteX22" fmla="*/ 1889234 w 2264421"/>
              <a:gd name="connsiteY22" fmla="*/ 1005644 h 4733085"/>
              <a:gd name="connsiteX23" fmla="*/ 1916588 w 2264421"/>
              <a:gd name="connsiteY23" fmla="*/ 825890 h 4733085"/>
              <a:gd name="connsiteX24" fmla="*/ 2026003 w 2264421"/>
              <a:gd name="connsiteY24" fmla="*/ 778998 h 4733085"/>
              <a:gd name="connsiteX25" fmla="*/ 2022096 w 2264421"/>
              <a:gd name="connsiteY25" fmla="*/ 880598 h 4733085"/>
              <a:gd name="connsiteX26" fmla="*/ 2119788 w 2264421"/>
              <a:gd name="connsiteY26" fmla="*/ 767274 h 4733085"/>
              <a:gd name="connsiteX27" fmla="*/ 2131511 w 2264421"/>
              <a:gd name="connsiteY27" fmla="*/ 861059 h 4733085"/>
              <a:gd name="connsiteX28" fmla="*/ 2174496 w 2264421"/>
              <a:gd name="connsiteY28" fmla="*/ 927490 h 4733085"/>
              <a:gd name="connsiteX29" fmla="*/ 2123696 w 2264421"/>
              <a:gd name="connsiteY29" fmla="*/ 966567 h 4733085"/>
              <a:gd name="connsiteX30" fmla="*/ 2115880 w 2264421"/>
              <a:gd name="connsiteY30" fmla="*/ 1302628 h 4733085"/>
              <a:gd name="connsiteX31" fmla="*/ 2182310 w 2264421"/>
              <a:gd name="connsiteY31" fmla="*/ 1189305 h 4733085"/>
              <a:gd name="connsiteX32" fmla="*/ 2201848 w 2264421"/>
              <a:gd name="connsiteY32" fmla="*/ 1466751 h 4733085"/>
              <a:gd name="connsiteX33" fmla="*/ 2264371 w 2264421"/>
              <a:gd name="connsiteY33" fmla="*/ 1517551 h 4733085"/>
              <a:gd name="connsiteX34" fmla="*/ 2240925 w 2264421"/>
              <a:gd name="connsiteY34" fmla="*/ 2177951 h 4733085"/>
              <a:gd name="connsiteX35" fmla="*/ 2115879 w 2264421"/>
              <a:gd name="connsiteY35" fmla="*/ 2486659 h 4733085"/>
              <a:gd name="connsiteX36" fmla="*/ 2068988 w 2264421"/>
              <a:gd name="connsiteY36" fmla="*/ 2896967 h 4733085"/>
              <a:gd name="connsiteX37" fmla="*/ 2049449 w 2264421"/>
              <a:gd name="connsiteY37" fmla="*/ 3334628 h 4733085"/>
              <a:gd name="connsiteX38" fmla="*/ 2014280 w 2264421"/>
              <a:gd name="connsiteY38" fmla="*/ 3424505 h 4733085"/>
              <a:gd name="connsiteX39" fmla="*/ 2057266 w 2264421"/>
              <a:gd name="connsiteY39" fmla="*/ 3510474 h 4733085"/>
              <a:gd name="connsiteX40" fmla="*/ 2022097 w 2264421"/>
              <a:gd name="connsiteY40" fmla="*/ 3600351 h 4733085"/>
              <a:gd name="connsiteX41" fmla="*/ 2022097 w 2264421"/>
              <a:gd name="connsiteY41" fmla="*/ 3897336 h 4733085"/>
              <a:gd name="connsiteX42" fmla="*/ 1959573 w 2264421"/>
              <a:gd name="connsiteY42" fmla="*/ 3600351 h 4733085"/>
              <a:gd name="connsiteX43" fmla="*/ 1873604 w 2264421"/>
              <a:gd name="connsiteY43" fmla="*/ 3662874 h 4733085"/>
              <a:gd name="connsiteX44" fmla="*/ 1869697 w 2264421"/>
              <a:gd name="connsiteY44" fmla="*/ 4088813 h 4733085"/>
              <a:gd name="connsiteX45" fmla="*/ 1818898 w 2264421"/>
              <a:gd name="connsiteY45" fmla="*/ 3975490 h 4733085"/>
              <a:gd name="connsiteX46" fmla="*/ 1818898 w 2264421"/>
              <a:gd name="connsiteY46" fmla="*/ 4315459 h 4733085"/>
              <a:gd name="connsiteX47" fmla="*/ 1752468 w 2264421"/>
              <a:gd name="connsiteY47" fmla="*/ 3866075 h 4733085"/>
              <a:gd name="connsiteX48" fmla="*/ 1607883 w 2264421"/>
              <a:gd name="connsiteY48" fmla="*/ 3272106 h 4733085"/>
              <a:gd name="connsiteX49" fmla="*/ 1768099 w 2264421"/>
              <a:gd name="connsiteY49" fmla="*/ 4671059 h 4733085"/>
              <a:gd name="connsiteX50" fmla="*/ 1420315 w 2264421"/>
              <a:gd name="connsiteY50" fmla="*/ 3522198 h 4733085"/>
              <a:gd name="connsiteX51" fmla="*/ 1412500 w 2264421"/>
              <a:gd name="connsiteY51" fmla="*/ 4268567 h 4733085"/>
              <a:gd name="connsiteX52" fmla="*/ 1342161 w 2264421"/>
              <a:gd name="connsiteY52" fmla="*/ 4018474 h 4733085"/>
              <a:gd name="connsiteX53" fmla="*/ 1342160 w 2264421"/>
              <a:gd name="connsiteY53" fmla="*/ 4432690 h 4733085"/>
              <a:gd name="connsiteX54" fmla="*/ 1181946 w 2264421"/>
              <a:gd name="connsiteY54" fmla="*/ 4135705 h 4733085"/>
              <a:gd name="connsiteX55" fmla="*/ 1045176 w 2264421"/>
              <a:gd name="connsiteY55" fmla="*/ 3826998 h 4733085"/>
              <a:gd name="connsiteX56" fmla="*/ 982653 w 2264421"/>
              <a:gd name="connsiteY56" fmla="*/ 3873890 h 4733085"/>
              <a:gd name="connsiteX57" fmla="*/ 978746 w 2264421"/>
              <a:gd name="connsiteY57" fmla="*/ 3971581 h 4733085"/>
              <a:gd name="connsiteX58" fmla="*/ 897548 w 2264421"/>
              <a:gd name="connsiteY58" fmla="*/ 3957727 h 4733085"/>
              <a:gd name="connsiteX59" fmla="*/ 836293 w 2264421"/>
              <a:gd name="connsiteY59" fmla="*/ 3803653 h 4733085"/>
              <a:gd name="connsiteX60" fmla="*/ 770978 w 2264421"/>
              <a:gd name="connsiteY60" fmla="*/ 4189601 h 4733085"/>
              <a:gd name="connsiteX61" fmla="*/ 687851 w 2264421"/>
              <a:gd name="connsiteY61" fmla="*/ 3857093 h 4733085"/>
              <a:gd name="connsiteX62" fmla="*/ 616599 w 2264421"/>
              <a:gd name="connsiteY62" fmla="*/ 4237103 h 4733085"/>
              <a:gd name="connsiteX63" fmla="*/ 449113 w 2264421"/>
              <a:gd name="connsiteY63" fmla="*/ 4127103 h 4733085"/>
              <a:gd name="connsiteX64" fmla="*/ 271836 w 2264421"/>
              <a:gd name="connsiteY64" fmla="*/ 2669434 h 4733085"/>
              <a:gd name="connsiteX65" fmla="*/ 296738 w 2264421"/>
              <a:gd name="connsiteY65" fmla="*/ 3861608 h 4733085"/>
              <a:gd name="connsiteX66" fmla="*/ 199413 w 2264421"/>
              <a:gd name="connsiteY66" fmla="*/ 2502510 h 4733085"/>
              <a:gd name="connsiteX67" fmla="*/ 141200 w 2264421"/>
              <a:gd name="connsiteY67" fmla="*/ 2794750 h 4733085"/>
              <a:gd name="connsiteX68" fmla="*/ 77048 w 2264421"/>
              <a:gd name="connsiteY68" fmla="*/ 2455009 h 4733085"/>
              <a:gd name="connsiteX69" fmla="*/ 21288 w 2264421"/>
              <a:gd name="connsiteY69" fmla="*/ 2662201 h 4733085"/>
              <a:gd name="connsiteX70" fmla="*/ 52521 w 2264421"/>
              <a:gd name="connsiteY70" fmla="*/ 1903602 h 4733085"/>
              <a:gd name="connsiteX71" fmla="*/ 117443 w 2264421"/>
              <a:gd name="connsiteY71" fmla="*/ 1992541 h 4733085"/>
              <a:gd name="connsiteX0" fmla="*/ 117443 w 2264421"/>
              <a:gd name="connsiteY0" fmla="*/ 1994536 h 4735080"/>
              <a:gd name="connsiteX1" fmla="*/ 100021 w 2264421"/>
              <a:gd name="connsiteY1" fmla="*/ 1786843 h 4735080"/>
              <a:gd name="connsiteX2" fmla="*/ 147523 w 2264421"/>
              <a:gd name="connsiteY2" fmla="*/ 919944 h 4735080"/>
              <a:gd name="connsiteX3" fmla="*/ 64395 w 2264421"/>
              <a:gd name="connsiteY3" fmla="*/ 902131 h 4735080"/>
              <a:gd name="connsiteX4" fmla="*/ 64856 w 2264421"/>
              <a:gd name="connsiteY4" fmla="*/ 661503 h 4735080"/>
              <a:gd name="connsiteX5" fmla="*/ 115977 w 2264421"/>
              <a:gd name="connsiteY5" fmla="*/ 274929 h 4735080"/>
              <a:gd name="connsiteX6" fmla="*/ 633180 w 2264421"/>
              <a:gd name="connsiteY6" fmla="*/ 548063 h 4735080"/>
              <a:gd name="connsiteX7" fmla="*/ 1055600 w 2264421"/>
              <a:gd name="connsiteY7" fmla="*/ 4735 h 4735080"/>
              <a:gd name="connsiteX8" fmla="*/ 1080342 w 2264421"/>
              <a:gd name="connsiteY8" fmla="*/ 413668 h 4735080"/>
              <a:gd name="connsiteX9" fmla="*/ 1181942 w 2264421"/>
              <a:gd name="connsiteY9" fmla="*/ 386315 h 4735080"/>
              <a:gd name="connsiteX10" fmla="*/ 1256188 w 2264421"/>
              <a:gd name="connsiteY10" fmla="*/ 526992 h 4735080"/>
              <a:gd name="connsiteX11" fmla="*/ 1279634 w 2264421"/>
              <a:gd name="connsiteY11" fmla="*/ 425392 h 4735080"/>
              <a:gd name="connsiteX12" fmla="*/ 1326526 w 2264421"/>
              <a:gd name="connsiteY12" fmla="*/ 534808 h 4735080"/>
              <a:gd name="connsiteX13" fmla="*/ 1432034 w 2264421"/>
              <a:gd name="connsiteY13" fmla="*/ 401946 h 4735080"/>
              <a:gd name="connsiteX14" fmla="*/ 1451572 w 2264421"/>
              <a:gd name="connsiteY14" fmla="*/ 253454 h 4735080"/>
              <a:gd name="connsiteX15" fmla="*/ 1557080 w 2264421"/>
              <a:gd name="connsiteY15" fmla="*/ 370685 h 4735080"/>
              <a:gd name="connsiteX16" fmla="*/ 1622604 w 2264421"/>
              <a:gd name="connsiteY16" fmla="*/ 368309 h 4735080"/>
              <a:gd name="connsiteX17" fmla="*/ 1740742 w 2264421"/>
              <a:gd name="connsiteY17" fmla="*/ 401946 h 4735080"/>
              <a:gd name="connsiteX18" fmla="*/ 1760280 w 2264421"/>
              <a:gd name="connsiteY18" fmla="*/ 550439 h 4735080"/>
              <a:gd name="connsiteX19" fmla="*/ 1846249 w 2264421"/>
              <a:gd name="connsiteY19" fmla="*/ 425393 h 4735080"/>
              <a:gd name="connsiteX20" fmla="*/ 1862462 w 2264421"/>
              <a:gd name="connsiteY20" fmla="*/ 528524 h 4735080"/>
              <a:gd name="connsiteX21" fmla="*/ 1928311 w 2264421"/>
              <a:gd name="connsiteY21" fmla="*/ 675485 h 4735080"/>
              <a:gd name="connsiteX22" fmla="*/ 1889234 w 2264421"/>
              <a:gd name="connsiteY22" fmla="*/ 784900 h 4735080"/>
              <a:gd name="connsiteX23" fmla="*/ 1889234 w 2264421"/>
              <a:gd name="connsiteY23" fmla="*/ 1007639 h 4735080"/>
              <a:gd name="connsiteX24" fmla="*/ 1916588 w 2264421"/>
              <a:gd name="connsiteY24" fmla="*/ 827885 h 4735080"/>
              <a:gd name="connsiteX25" fmla="*/ 2026003 w 2264421"/>
              <a:gd name="connsiteY25" fmla="*/ 780993 h 4735080"/>
              <a:gd name="connsiteX26" fmla="*/ 2022096 w 2264421"/>
              <a:gd name="connsiteY26" fmla="*/ 882593 h 4735080"/>
              <a:gd name="connsiteX27" fmla="*/ 2119788 w 2264421"/>
              <a:gd name="connsiteY27" fmla="*/ 769269 h 4735080"/>
              <a:gd name="connsiteX28" fmla="*/ 2131511 w 2264421"/>
              <a:gd name="connsiteY28" fmla="*/ 863054 h 4735080"/>
              <a:gd name="connsiteX29" fmla="*/ 2174496 w 2264421"/>
              <a:gd name="connsiteY29" fmla="*/ 929485 h 4735080"/>
              <a:gd name="connsiteX30" fmla="*/ 2123696 w 2264421"/>
              <a:gd name="connsiteY30" fmla="*/ 968562 h 4735080"/>
              <a:gd name="connsiteX31" fmla="*/ 2115880 w 2264421"/>
              <a:gd name="connsiteY31" fmla="*/ 1304623 h 4735080"/>
              <a:gd name="connsiteX32" fmla="*/ 2182310 w 2264421"/>
              <a:gd name="connsiteY32" fmla="*/ 1191300 h 4735080"/>
              <a:gd name="connsiteX33" fmla="*/ 2201848 w 2264421"/>
              <a:gd name="connsiteY33" fmla="*/ 1468746 h 4735080"/>
              <a:gd name="connsiteX34" fmla="*/ 2264371 w 2264421"/>
              <a:gd name="connsiteY34" fmla="*/ 1519546 h 4735080"/>
              <a:gd name="connsiteX35" fmla="*/ 2240925 w 2264421"/>
              <a:gd name="connsiteY35" fmla="*/ 2179946 h 4735080"/>
              <a:gd name="connsiteX36" fmla="*/ 2115879 w 2264421"/>
              <a:gd name="connsiteY36" fmla="*/ 2488654 h 4735080"/>
              <a:gd name="connsiteX37" fmla="*/ 2068988 w 2264421"/>
              <a:gd name="connsiteY37" fmla="*/ 2898962 h 4735080"/>
              <a:gd name="connsiteX38" fmla="*/ 2049449 w 2264421"/>
              <a:gd name="connsiteY38" fmla="*/ 3336623 h 4735080"/>
              <a:gd name="connsiteX39" fmla="*/ 2014280 w 2264421"/>
              <a:gd name="connsiteY39" fmla="*/ 3426500 h 4735080"/>
              <a:gd name="connsiteX40" fmla="*/ 2057266 w 2264421"/>
              <a:gd name="connsiteY40" fmla="*/ 3512469 h 4735080"/>
              <a:gd name="connsiteX41" fmla="*/ 2022097 w 2264421"/>
              <a:gd name="connsiteY41" fmla="*/ 3602346 h 4735080"/>
              <a:gd name="connsiteX42" fmla="*/ 2022097 w 2264421"/>
              <a:gd name="connsiteY42" fmla="*/ 3899331 h 4735080"/>
              <a:gd name="connsiteX43" fmla="*/ 1959573 w 2264421"/>
              <a:gd name="connsiteY43" fmla="*/ 3602346 h 4735080"/>
              <a:gd name="connsiteX44" fmla="*/ 1873604 w 2264421"/>
              <a:gd name="connsiteY44" fmla="*/ 3664869 h 4735080"/>
              <a:gd name="connsiteX45" fmla="*/ 1869697 w 2264421"/>
              <a:gd name="connsiteY45" fmla="*/ 4090808 h 4735080"/>
              <a:gd name="connsiteX46" fmla="*/ 1818898 w 2264421"/>
              <a:gd name="connsiteY46" fmla="*/ 3977485 h 4735080"/>
              <a:gd name="connsiteX47" fmla="*/ 1818898 w 2264421"/>
              <a:gd name="connsiteY47" fmla="*/ 4317454 h 4735080"/>
              <a:gd name="connsiteX48" fmla="*/ 1752468 w 2264421"/>
              <a:gd name="connsiteY48" fmla="*/ 3868070 h 4735080"/>
              <a:gd name="connsiteX49" fmla="*/ 1607883 w 2264421"/>
              <a:gd name="connsiteY49" fmla="*/ 3274101 h 4735080"/>
              <a:gd name="connsiteX50" fmla="*/ 1768099 w 2264421"/>
              <a:gd name="connsiteY50" fmla="*/ 4673054 h 4735080"/>
              <a:gd name="connsiteX51" fmla="*/ 1420315 w 2264421"/>
              <a:gd name="connsiteY51" fmla="*/ 3524193 h 4735080"/>
              <a:gd name="connsiteX52" fmla="*/ 1412500 w 2264421"/>
              <a:gd name="connsiteY52" fmla="*/ 4270562 h 4735080"/>
              <a:gd name="connsiteX53" fmla="*/ 1342161 w 2264421"/>
              <a:gd name="connsiteY53" fmla="*/ 4020469 h 4735080"/>
              <a:gd name="connsiteX54" fmla="*/ 1342160 w 2264421"/>
              <a:gd name="connsiteY54" fmla="*/ 4434685 h 4735080"/>
              <a:gd name="connsiteX55" fmla="*/ 1181946 w 2264421"/>
              <a:gd name="connsiteY55" fmla="*/ 4137700 h 4735080"/>
              <a:gd name="connsiteX56" fmla="*/ 1045176 w 2264421"/>
              <a:gd name="connsiteY56" fmla="*/ 3828993 h 4735080"/>
              <a:gd name="connsiteX57" fmla="*/ 982653 w 2264421"/>
              <a:gd name="connsiteY57" fmla="*/ 3875885 h 4735080"/>
              <a:gd name="connsiteX58" fmla="*/ 978746 w 2264421"/>
              <a:gd name="connsiteY58" fmla="*/ 3973576 h 4735080"/>
              <a:gd name="connsiteX59" fmla="*/ 897548 w 2264421"/>
              <a:gd name="connsiteY59" fmla="*/ 3959722 h 4735080"/>
              <a:gd name="connsiteX60" fmla="*/ 836293 w 2264421"/>
              <a:gd name="connsiteY60" fmla="*/ 3805648 h 4735080"/>
              <a:gd name="connsiteX61" fmla="*/ 770978 w 2264421"/>
              <a:gd name="connsiteY61" fmla="*/ 4191596 h 4735080"/>
              <a:gd name="connsiteX62" fmla="*/ 687851 w 2264421"/>
              <a:gd name="connsiteY62" fmla="*/ 3859088 h 4735080"/>
              <a:gd name="connsiteX63" fmla="*/ 616599 w 2264421"/>
              <a:gd name="connsiteY63" fmla="*/ 4239098 h 4735080"/>
              <a:gd name="connsiteX64" fmla="*/ 449113 w 2264421"/>
              <a:gd name="connsiteY64" fmla="*/ 4129098 h 4735080"/>
              <a:gd name="connsiteX65" fmla="*/ 271836 w 2264421"/>
              <a:gd name="connsiteY65" fmla="*/ 2671429 h 4735080"/>
              <a:gd name="connsiteX66" fmla="*/ 296738 w 2264421"/>
              <a:gd name="connsiteY66" fmla="*/ 3863603 h 4735080"/>
              <a:gd name="connsiteX67" fmla="*/ 199413 w 2264421"/>
              <a:gd name="connsiteY67" fmla="*/ 2504505 h 4735080"/>
              <a:gd name="connsiteX68" fmla="*/ 141200 w 2264421"/>
              <a:gd name="connsiteY68" fmla="*/ 2796745 h 4735080"/>
              <a:gd name="connsiteX69" fmla="*/ 77048 w 2264421"/>
              <a:gd name="connsiteY69" fmla="*/ 2457004 h 4735080"/>
              <a:gd name="connsiteX70" fmla="*/ 21288 w 2264421"/>
              <a:gd name="connsiteY70" fmla="*/ 2664196 h 4735080"/>
              <a:gd name="connsiteX71" fmla="*/ 52521 w 2264421"/>
              <a:gd name="connsiteY71" fmla="*/ 1905597 h 4735080"/>
              <a:gd name="connsiteX72" fmla="*/ 117443 w 2264421"/>
              <a:gd name="connsiteY72" fmla="*/ 1994536 h 4735080"/>
              <a:gd name="connsiteX0" fmla="*/ 117443 w 2264421"/>
              <a:gd name="connsiteY0" fmla="*/ 2001643 h 4742187"/>
              <a:gd name="connsiteX1" fmla="*/ 100021 w 2264421"/>
              <a:gd name="connsiteY1" fmla="*/ 1793950 h 4742187"/>
              <a:gd name="connsiteX2" fmla="*/ 147523 w 2264421"/>
              <a:gd name="connsiteY2" fmla="*/ 927051 h 4742187"/>
              <a:gd name="connsiteX3" fmla="*/ 64395 w 2264421"/>
              <a:gd name="connsiteY3" fmla="*/ 909238 h 4742187"/>
              <a:gd name="connsiteX4" fmla="*/ 64856 w 2264421"/>
              <a:gd name="connsiteY4" fmla="*/ 668610 h 4742187"/>
              <a:gd name="connsiteX5" fmla="*/ 115977 w 2264421"/>
              <a:gd name="connsiteY5" fmla="*/ 282036 h 4742187"/>
              <a:gd name="connsiteX6" fmla="*/ 633180 w 2264421"/>
              <a:gd name="connsiteY6" fmla="*/ 555170 h 4742187"/>
              <a:gd name="connsiteX7" fmla="*/ 1055600 w 2264421"/>
              <a:gd name="connsiteY7" fmla="*/ 11842 h 4742187"/>
              <a:gd name="connsiteX8" fmla="*/ 1068619 w 2264421"/>
              <a:gd name="connsiteY8" fmla="*/ 225391 h 4742187"/>
              <a:gd name="connsiteX9" fmla="*/ 1080342 w 2264421"/>
              <a:gd name="connsiteY9" fmla="*/ 420775 h 4742187"/>
              <a:gd name="connsiteX10" fmla="*/ 1181942 w 2264421"/>
              <a:gd name="connsiteY10" fmla="*/ 393422 h 4742187"/>
              <a:gd name="connsiteX11" fmla="*/ 1256188 w 2264421"/>
              <a:gd name="connsiteY11" fmla="*/ 534099 h 4742187"/>
              <a:gd name="connsiteX12" fmla="*/ 1279634 w 2264421"/>
              <a:gd name="connsiteY12" fmla="*/ 432499 h 4742187"/>
              <a:gd name="connsiteX13" fmla="*/ 1326526 w 2264421"/>
              <a:gd name="connsiteY13" fmla="*/ 541915 h 4742187"/>
              <a:gd name="connsiteX14" fmla="*/ 1432034 w 2264421"/>
              <a:gd name="connsiteY14" fmla="*/ 409053 h 4742187"/>
              <a:gd name="connsiteX15" fmla="*/ 1451572 w 2264421"/>
              <a:gd name="connsiteY15" fmla="*/ 260561 h 4742187"/>
              <a:gd name="connsiteX16" fmla="*/ 1557080 w 2264421"/>
              <a:gd name="connsiteY16" fmla="*/ 377792 h 4742187"/>
              <a:gd name="connsiteX17" fmla="*/ 1622604 w 2264421"/>
              <a:gd name="connsiteY17" fmla="*/ 375416 h 4742187"/>
              <a:gd name="connsiteX18" fmla="*/ 1740742 w 2264421"/>
              <a:gd name="connsiteY18" fmla="*/ 409053 h 4742187"/>
              <a:gd name="connsiteX19" fmla="*/ 1760280 w 2264421"/>
              <a:gd name="connsiteY19" fmla="*/ 557546 h 4742187"/>
              <a:gd name="connsiteX20" fmla="*/ 1846249 w 2264421"/>
              <a:gd name="connsiteY20" fmla="*/ 432500 h 4742187"/>
              <a:gd name="connsiteX21" fmla="*/ 1862462 w 2264421"/>
              <a:gd name="connsiteY21" fmla="*/ 535631 h 4742187"/>
              <a:gd name="connsiteX22" fmla="*/ 1928311 w 2264421"/>
              <a:gd name="connsiteY22" fmla="*/ 682592 h 4742187"/>
              <a:gd name="connsiteX23" fmla="*/ 1889234 w 2264421"/>
              <a:gd name="connsiteY23" fmla="*/ 792007 h 4742187"/>
              <a:gd name="connsiteX24" fmla="*/ 1889234 w 2264421"/>
              <a:gd name="connsiteY24" fmla="*/ 1014746 h 4742187"/>
              <a:gd name="connsiteX25" fmla="*/ 1916588 w 2264421"/>
              <a:gd name="connsiteY25" fmla="*/ 834992 h 4742187"/>
              <a:gd name="connsiteX26" fmla="*/ 2026003 w 2264421"/>
              <a:gd name="connsiteY26" fmla="*/ 788100 h 4742187"/>
              <a:gd name="connsiteX27" fmla="*/ 2022096 w 2264421"/>
              <a:gd name="connsiteY27" fmla="*/ 889700 h 4742187"/>
              <a:gd name="connsiteX28" fmla="*/ 2119788 w 2264421"/>
              <a:gd name="connsiteY28" fmla="*/ 776376 h 4742187"/>
              <a:gd name="connsiteX29" fmla="*/ 2131511 w 2264421"/>
              <a:gd name="connsiteY29" fmla="*/ 870161 h 4742187"/>
              <a:gd name="connsiteX30" fmla="*/ 2174496 w 2264421"/>
              <a:gd name="connsiteY30" fmla="*/ 936592 h 4742187"/>
              <a:gd name="connsiteX31" fmla="*/ 2123696 w 2264421"/>
              <a:gd name="connsiteY31" fmla="*/ 975669 h 4742187"/>
              <a:gd name="connsiteX32" fmla="*/ 2115880 w 2264421"/>
              <a:gd name="connsiteY32" fmla="*/ 1311730 h 4742187"/>
              <a:gd name="connsiteX33" fmla="*/ 2182310 w 2264421"/>
              <a:gd name="connsiteY33" fmla="*/ 1198407 h 4742187"/>
              <a:gd name="connsiteX34" fmla="*/ 2201848 w 2264421"/>
              <a:gd name="connsiteY34" fmla="*/ 1475853 h 4742187"/>
              <a:gd name="connsiteX35" fmla="*/ 2264371 w 2264421"/>
              <a:gd name="connsiteY35" fmla="*/ 1526653 h 4742187"/>
              <a:gd name="connsiteX36" fmla="*/ 2240925 w 2264421"/>
              <a:gd name="connsiteY36" fmla="*/ 2187053 h 4742187"/>
              <a:gd name="connsiteX37" fmla="*/ 2115879 w 2264421"/>
              <a:gd name="connsiteY37" fmla="*/ 2495761 h 4742187"/>
              <a:gd name="connsiteX38" fmla="*/ 2068988 w 2264421"/>
              <a:gd name="connsiteY38" fmla="*/ 2906069 h 4742187"/>
              <a:gd name="connsiteX39" fmla="*/ 2049449 w 2264421"/>
              <a:gd name="connsiteY39" fmla="*/ 3343730 h 4742187"/>
              <a:gd name="connsiteX40" fmla="*/ 2014280 w 2264421"/>
              <a:gd name="connsiteY40" fmla="*/ 3433607 h 4742187"/>
              <a:gd name="connsiteX41" fmla="*/ 2057266 w 2264421"/>
              <a:gd name="connsiteY41" fmla="*/ 3519576 h 4742187"/>
              <a:gd name="connsiteX42" fmla="*/ 2022097 w 2264421"/>
              <a:gd name="connsiteY42" fmla="*/ 3609453 h 4742187"/>
              <a:gd name="connsiteX43" fmla="*/ 2022097 w 2264421"/>
              <a:gd name="connsiteY43" fmla="*/ 3906438 h 4742187"/>
              <a:gd name="connsiteX44" fmla="*/ 1959573 w 2264421"/>
              <a:gd name="connsiteY44" fmla="*/ 3609453 h 4742187"/>
              <a:gd name="connsiteX45" fmla="*/ 1873604 w 2264421"/>
              <a:gd name="connsiteY45" fmla="*/ 3671976 h 4742187"/>
              <a:gd name="connsiteX46" fmla="*/ 1869697 w 2264421"/>
              <a:gd name="connsiteY46" fmla="*/ 4097915 h 4742187"/>
              <a:gd name="connsiteX47" fmla="*/ 1818898 w 2264421"/>
              <a:gd name="connsiteY47" fmla="*/ 3984592 h 4742187"/>
              <a:gd name="connsiteX48" fmla="*/ 1818898 w 2264421"/>
              <a:gd name="connsiteY48" fmla="*/ 4324561 h 4742187"/>
              <a:gd name="connsiteX49" fmla="*/ 1752468 w 2264421"/>
              <a:gd name="connsiteY49" fmla="*/ 3875177 h 4742187"/>
              <a:gd name="connsiteX50" fmla="*/ 1607883 w 2264421"/>
              <a:gd name="connsiteY50" fmla="*/ 3281208 h 4742187"/>
              <a:gd name="connsiteX51" fmla="*/ 1768099 w 2264421"/>
              <a:gd name="connsiteY51" fmla="*/ 4680161 h 4742187"/>
              <a:gd name="connsiteX52" fmla="*/ 1420315 w 2264421"/>
              <a:gd name="connsiteY52" fmla="*/ 3531300 h 4742187"/>
              <a:gd name="connsiteX53" fmla="*/ 1412500 w 2264421"/>
              <a:gd name="connsiteY53" fmla="*/ 4277669 h 4742187"/>
              <a:gd name="connsiteX54" fmla="*/ 1342161 w 2264421"/>
              <a:gd name="connsiteY54" fmla="*/ 4027576 h 4742187"/>
              <a:gd name="connsiteX55" fmla="*/ 1342160 w 2264421"/>
              <a:gd name="connsiteY55" fmla="*/ 4441792 h 4742187"/>
              <a:gd name="connsiteX56" fmla="*/ 1181946 w 2264421"/>
              <a:gd name="connsiteY56" fmla="*/ 4144807 h 4742187"/>
              <a:gd name="connsiteX57" fmla="*/ 1045176 w 2264421"/>
              <a:gd name="connsiteY57" fmla="*/ 3836100 h 4742187"/>
              <a:gd name="connsiteX58" fmla="*/ 982653 w 2264421"/>
              <a:gd name="connsiteY58" fmla="*/ 3882992 h 4742187"/>
              <a:gd name="connsiteX59" fmla="*/ 978746 w 2264421"/>
              <a:gd name="connsiteY59" fmla="*/ 3980683 h 4742187"/>
              <a:gd name="connsiteX60" fmla="*/ 897548 w 2264421"/>
              <a:gd name="connsiteY60" fmla="*/ 3966829 h 4742187"/>
              <a:gd name="connsiteX61" fmla="*/ 836293 w 2264421"/>
              <a:gd name="connsiteY61" fmla="*/ 3812755 h 4742187"/>
              <a:gd name="connsiteX62" fmla="*/ 770978 w 2264421"/>
              <a:gd name="connsiteY62" fmla="*/ 4198703 h 4742187"/>
              <a:gd name="connsiteX63" fmla="*/ 687851 w 2264421"/>
              <a:gd name="connsiteY63" fmla="*/ 3866195 h 4742187"/>
              <a:gd name="connsiteX64" fmla="*/ 616599 w 2264421"/>
              <a:gd name="connsiteY64" fmla="*/ 4246205 h 4742187"/>
              <a:gd name="connsiteX65" fmla="*/ 449113 w 2264421"/>
              <a:gd name="connsiteY65" fmla="*/ 4136205 h 4742187"/>
              <a:gd name="connsiteX66" fmla="*/ 271836 w 2264421"/>
              <a:gd name="connsiteY66" fmla="*/ 2678536 h 4742187"/>
              <a:gd name="connsiteX67" fmla="*/ 296738 w 2264421"/>
              <a:gd name="connsiteY67" fmla="*/ 3870710 h 4742187"/>
              <a:gd name="connsiteX68" fmla="*/ 199413 w 2264421"/>
              <a:gd name="connsiteY68" fmla="*/ 2511612 h 4742187"/>
              <a:gd name="connsiteX69" fmla="*/ 141200 w 2264421"/>
              <a:gd name="connsiteY69" fmla="*/ 2803852 h 4742187"/>
              <a:gd name="connsiteX70" fmla="*/ 77048 w 2264421"/>
              <a:gd name="connsiteY70" fmla="*/ 2464111 h 4742187"/>
              <a:gd name="connsiteX71" fmla="*/ 21288 w 2264421"/>
              <a:gd name="connsiteY71" fmla="*/ 2671303 h 4742187"/>
              <a:gd name="connsiteX72" fmla="*/ 52521 w 2264421"/>
              <a:gd name="connsiteY72" fmla="*/ 1912704 h 4742187"/>
              <a:gd name="connsiteX73" fmla="*/ 117443 w 2264421"/>
              <a:gd name="connsiteY73" fmla="*/ 2001643 h 4742187"/>
              <a:gd name="connsiteX0" fmla="*/ 117443 w 2264421"/>
              <a:gd name="connsiteY0" fmla="*/ 1840150 h 4580694"/>
              <a:gd name="connsiteX1" fmla="*/ 100021 w 2264421"/>
              <a:gd name="connsiteY1" fmla="*/ 1632457 h 4580694"/>
              <a:gd name="connsiteX2" fmla="*/ 147523 w 2264421"/>
              <a:gd name="connsiteY2" fmla="*/ 765558 h 4580694"/>
              <a:gd name="connsiteX3" fmla="*/ 64395 w 2264421"/>
              <a:gd name="connsiteY3" fmla="*/ 747745 h 4580694"/>
              <a:gd name="connsiteX4" fmla="*/ 64856 w 2264421"/>
              <a:gd name="connsiteY4" fmla="*/ 507117 h 4580694"/>
              <a:gd name="connsiteX5" fmla="*/ 115977 w 2264421"/>
              <a:gd name="connsiteY5" fmla="*/ 120543 h 4580694"/>
              <a:gd name="connsiteX6" fmla="*/ 633180 w 2264421"/>
              <a:gd name="connsiteY6" fmla="*/ 393677 h 4580694"/>
              <a:gd name="connsiteX7" fmla="*/ 1008708 w 2264421"/>
              <a:gd name="connsiteY7" fmla="*/ 37918 h 4580694"/>
              <a:gd name="connsiteX8" fmla="*/ 1068619 w 2264421"/>
              <a:gd name="connsiteY8" fmla="*/ 63898 h 4580694"/>
              <a:gd name="connsiteX9" fmla="*/ 1080342 w 2264421"/>
              <a:gd name="connsiteY9" fmla="*/ 259282 h 4580694"/>
              <a:gd name="connsiteX10" fmla="*/ 1181942 w 2264421"/>
              <a:gd name="connsiteY10" fmla="*/ 231929 h 4580694"/>
              <a:gd name="connsiteX11" fmla="*/ 1256188 w 2264421"/>
              <a:gd name="connsiteY11" fmla="*/ 372606 h 4580694"/>
              <a:gd name="connsiteX12" fmla="*/ 1279634 w 2264421"/>
              <a:gd name="connsiteY12" fmla="*/ 271006 h 4580694"/>
              <a:gd name="connsiteX13" fmla="*/ 1326526 w 2264421"/>
              <a:gd name="connsiteY13" fmla="*/ 380422 h 4580694"/>
              <a:gd name="connsiteX14" fmla="*/ 1432034 w 2264421"/>
              <a:gd name="connsiteY14" fmla="*/ 247560 h 4580694"/>
              <a:gd name="connsiteX15" fmla="*/ 1451572 w 2264421"/>
              <a:gd name="connsiteY15" fmla="*/ 99068 h 4580694"/>
              <a:gd name="connsiteX16" fmla="*/ 1557080 w 2264421"/>
              <a:gd name="connsiteY16" fmla="*/ 216299 h 4580694"/>
              <a:gd name="connsiteX17" fmla="*/ 1622604 w 2264421"/>
              <a:gd name="connsiteY17" fmla="*/ 213923 h 4580694"/>
              <a:gd name="connsiteX18" fmla="*/ 1740742 w 2264421"/>
              <a:gd name="connsiteY18" fmla="*/ 247560 h 4580694"/>
              <a:gd name="connsiteX19" fmla="*/ 1760280 w 2264421"/>
              <a:gd name="connsiteY19" fmla="*/ 396053 h 4580694"/>
              <a:gd name="connsiteX20" fmla="*/ 1846249 w 2264421"/>
              <a:gd name="connsiteY20" fmla="*/ 271007 h 4580694"/>
              <a:gd name="connsiteX21" fmla="*/ 1862462 w 2264421"/>
              <a:gd name="connsiteY21" fmla="*/ 374138 h 4580694"/>
              <a:gd name="connsiteX22" fmla="*/ 1928311 w 2264421"/>
              <a:gd name="connsiteY22" fmla="*/ 521099 h 4580694"/>
              <a:gd name="connsiteX23" fmla="*/ 1889234 w 2264421"/>
              <a:gd name="connsiteY23" fmla="*/ 630514 h 4580694"/>
              <a:gd name="connsiteX24" fmla="*/ 1889234 w 2264421"/>
              <a:gd name="connsiteY24" fmla="*/ 853253 h 4580694"/>
              <a:gd name="connsiteX25" fmla="*/ 1916588 w 2264421"/>
              <a:gd name="connsiteY25" fmla="*/ 673499 h 4580694"/>
              <a:gd name="connsiteX26" fmla="*/ 2026003 w 2264421"/>
              <a:gd name="connsiteY26" fmla="*/ 626607 h 4580694"/>
              <a:gd name="connsiteX27" fmla="*/ 2022096 w 2264421"/>
              <a:gd name="connsiteY27" fmla="*/ 728207 h 4580694"/>
              <a:gd name="connsiteX28" fmla="*/ 2119788 w 2264421"/>
              <a:gd name="connsiteY28" fmla="*/ 614883 h 4580694"/>
              <a:gd name="connsiteX29" fmla="*/ 2131511 w 2264421"/>
              <a:gd name="connsiteY29" fmla="*/ 708668 h 4580694"/>
              <a:gd name="connsiteX30" fmla="*/ 2174496 w 2264421"/>
              <a:gd name="connsiteY30" fmla="*/ 775099 h 4580694"/>
              <a:gd name="connsiteX31" fmla="*/ 2123696 w 2264421"/>
              <a:gd name="connsiteY31" fmla="*/ 814176 h 4580694"/>
              <a:gd name="connsiteX32" fmla="*/ 2115880 w 2264421"/>
              <a:gd name="connsiteY32" fmla="*/ 1150237 h 4580694"/>
              <a:gd name="connsiteX33" fmla="*/ 2182310 w 2264421"/>
              <a:gd name="connsiteY33" fmla="*/ 1036914 h 4580694"/>
              <a:gd name="connsiteX34" fmla="*/ 2201848 w 2264421"/>
              <a:gd name="connsiteY34" fmla="*/ 1314360 h 4580694"/>
              <a:gd name="connsiteX35" fmla="*/ 2264371 w 2264421"/>
              <a:gd name="connsiteY35" fmla="*/ 1365160 h 4580694"/>
              <a:gd name="connsiteX36" fmla="*/ 2240925 w 2264421"/>
              <a:gd name="connsiteY36" fmla="*/ 2025560 h 4580694"/>
              <a:gd name="connsiteX37" fmla="*/ 2115879 w 2264421"/>
              <a:gd name="connsiteY37" fmla="*/ 2334268 h 4580694"/>
              <a:gd name="connsiteX38" fmla="*/ 2068988 w 2264421"/>
              <a:gd name="connsiteY38" fmla="*/ 2744576 h 4580694"/>
              <a:gd name="connsiteX39" fmla="*/ 2049449 w 2264421"/>
              <a:gd name="connsiteY39" fmla="*/ 3182237 h 4580694"/>
              <a:gd name="connsiteX40" fmla="*/ 2014280 w 2264421"/>
              <a:gd name="connsiteY40" fmla="*/ 3272114 h 4580694"/>
              <a:gd name="connsiteX41" fmla="*/ 2057266 w 2264421"/>
              <a:gd name="connsiteY41" fmla="*/ 3358083 h 4580694"/>
              <a:gd name="connsiteX42" fmla="*/ 2022097 w 2264421"/>
              <a:gd name="connsiteY42" fmla="*/ 3447960 h 4580694"/>
              <a:gd name="connsiteX43" fmla="*/ 2022097 w 2264421"/>
              <a:gd name="connsiteY43" fmla="*/ 3744945 h 4580694"/>
              <a:gd name="connsiteX44" fmla="*/ 1959573 w 2264421"/>
              <a:gd name="connsiteY44" fmla="*/ 3447960 h 4580694"/>
              <a:gd name="connsiteX45" fmla="*/ 1873604 w 2264421"/>
              <a:gd name="connsiteY45" fmla="*/ 3510483 h 4580694"/>
              <a:gd name="connsiteX46" fmla="*/ 1869697 w 2264421"/>
              <a:gd name="connsiteY46" fmla="*/ 3936422 h 4580694"/>
              <a:gd name="connsiteX47" fmla="*/ 1818898 w 2264421"/>
              <a:gd name="connsiteY47" fmla="*/ 3823099 h 4580694"/>
              <a:gd name="connsiteX48" fmla="*/ 1818898 w 2264421"/>
              <a:gd name="connsiteY48" fmla="*/ 4163068 h 4580694"/>
              <a:gd name="connsiteX49" fmla="*/ 1752468 w 2264421"/>
              <a:gd name="connsiteY49" fmla="*/ 3713684 h 4580694"/>
              <a:gd name="connsiteX50" fmla="*/ 1607883 w 2264421"/>
              <a:gd name="connsiteY50" fmla="*/ 3119715 h 4580694"/>
              <a:gd name="connsiteX51" fmla="*/ 1768099 w 2264421"/>
              <a:gd name="connsiteY51" fmla="*/ 4518668 h 4580694"/>
              <a:gd name="connsiteX52" fmla="*/ 1420315 w 2264421"/>
              <a:gd name="connsiteY52" fmla="*/ 3369807 h 4580694"/>
              <a:gd name="connsiteX53" fmla="*/ 1412500 w 2264421"/>
              <a:gd name="connsiteY53" fmla="*/ 4116176 h 4580694"/>
              <a:gd name="connsiteX54" fmla="*/ 1342161 w 2264421"/>
              <a:gd name="connsiteY54" fmla="*/ 3866083 h 4580694"/>
              <a:gd name="connsiteX55" fmla="*/ 1342160 w 2264421"/>
              <a:gd name="connsiteY55" fmla="*/ 4280299 h 4580694"/>
              <a:gd name="connsiteX56" fmla="*/ 1181946 w 2264421"/>
              <a:gd name="connsiteY56" fmla="*/ 3983314 h 4580694"/>
              <a:gd name="connsiteX57" fmla="*/ 1045176 w 2264421"/>
              <a:gd name="connsiteY57" fmla="*/ 3674607 h 4580694"/>
              <a:gd name="connsiteX58" fmla="*/ 982653 w 2264421"/>
              <a:gd name="connsiteY58" fmla="*/ 3721499 h 4580694"/>
              <a:gd name="connsiteX59" fmla="*/ 978746 w 2264421"/>
              <a:gd name="connsiteY59" fmla="*/ 3819190 h 4580694"/>
              <a:gd name="connsiteX60" fmla="*/ 897548 w 2264421"/>
              <a:gd name="connsiteY60" fmla="*/ 3805336 h 4580694"/>
              <a:gd name="connsiteX61" fmla="*/ 836293 w 2264421"/>
              <a:gd name="connsiteY61" fmla="*/ 3651262 h 4580694"/>
              <a:gd name="connsiteX62" fmla="*/ 770978 w 2264421"/>
              <a:gd name="connsiteY62" fmla="*/ 4037210 h 4580694"/>
              <a:gd name="connsiteX63" fmla="*/ 687851 w 2264421"/>
              <a:gd name="connsiteY63" fmla="*/ 3704702 h 4580694"/>
              <a:gd name="connsiteX64" fmla="*/ 616599 w 2264421"/>
              <a:gd name="connsiteY64" fmla="*/ 4084712 h 4580694"/>
              <a:gd name="connsiteX65" fmla="*/ 449113 w 2264421"/>
              <a:gd name="connsiteY65" fmla="*/ 3974712 h 4580694"/>
              <a:gd name="connsiteX66" fmla="*/ 271836 w 2264421"/>
              <a:gd name="connsiteY66" fmla="*/ 2517043 h 4580694"/>
              <a:gd name="connsiteX67" fmla="*/ 296738 w 2264421"/>
              <a:gd name="connsiteY67" fmla="*/ 3709217 h 4580694"/>
              <a:gd name="connsiteX68" fmla="*/ 199413 w 2264421"/>
              <a:gd name="connsiteY68" fmla="*/ 2350119 h 4580694"/>
              <a:gd name="connsiteX69" fmla="*/ 141200 w 2264421"/>
              <a:gd name="connsiteY69" fmla="*/ 2642359 h 4580694"/>
              <a:gd name="connsiteX70" fmla="*/ 77048 w 2264421"/>
              <a:gd name="connsiteY70" fmla="*/ 2302618 h 4580694"/>
              <a:gd name="connsiteX71" fmla="*/ 21288 w 2264421"/>
              <a:gd name="connsiteY71" fmla="*/ 2509810 h 4580694"/>
              <a:gd name="connsiteX72" fmla="*/ 52521 w 2264421"/>
              <a:gd name="connsiteY72" fmla="*/ 1751211 h 4580694"/>
              <a:gd name="connsiteX73" fmla="*/ 117443 w 2264421"/>
              <a:gd name="connsiteY73" fmla="*/ 1840150 h 4580694"/>
              <a:gd name="connsiteX0" fmla="*/ 117443 w 2264421"/>
              <a:gd name="connsiteY0" fmla="*/ 2131852 h 4872396"/>
              <a:gd name="connsiteX1" fmla="*/ 100021 w 2264421"/>
              <a:gd name="connsiteY1" fmla="*/ 1924159 h 4872396"/>
              <a:gd name="connsiteX2" fmla="*/ 147523 w 2264421"/>
              <a:gd name="connsiteY2" fmla="*/ 1057260 h 4872396"/>
              <a:gd name="connsiteX3" fmla="*/ 64395 w 2264421"/>
              <a:gd name="connsiteY3" fmla="*/ 1039447 h 4872396"/>
              <a:gd name="connsiteX4" fmla="*/ 64856 w 2264421"/>
              <a:gd name="connsiteY4" fmla="*/ 798819 h 4872396"/>
              <a:gd name="connsiteX5" fmla="*/ 115977 w 2264421"/>
              <a:gd name="connsiteY5" fmla="*/ 412245 h 4872396"/>
              <a:gd name="connsiteX6" fmla="*/ 633180 w 2264421"/>
              <a:gd name="connsiteY6" fmla="*/ 685379 h 4872396"/>
              <a:gd name="connsiteX7" fmla="*/ 1049080 w 2264421"/>
              <a:gd name="connsiteY7" fmla="*/ 0 h 4872396"/>
              <a:gd name="connsiteX8" fmla="*/ 1008708 w 2264421"/>
              <a:gd name="connsiteY8" fmla="*/ 329620 h 4872396"/>
              <a:gd name="connsiteX9" fmla="*/ 1068619 w 2264421"/>
              <a:gd name="connsiteY9" fmla="*/ 355600 h 4872396"/>
              <a:gd name="connsiteX10" fmla="*/ 1080342 w 2264421"/>
              <a:gd name="connsiteY10" fmla="*/ 550984 h 4872396"/>
              <a:gd name="connsiteX11" fmla="*/ 1181942 w 2264421"/>
              <a:gd name="connsiteY11" fmla="*/ 523631 h 4872396"/>
              <a:gd name="connsiteX12" fmla="*/ 1256188 w 2264421"/>
              <a:gd name="connsiteY12" fmla="*/ 664308 h 4872396"/>
              <a:gd name="connsiteX13" fmla="*/ 1279634 w 2264421"/>
              <a:gd name="connsiteY13" fmla="*/ 562708 h 4872396"/>
              <a:gd name="connsiteX14" fmla="*/ 1326526 w 2264421"/>
              <a:gd name="connsiteY14" fmla="*/ 672124 h 4872396"/>
              <a:gd name="connsiteX15" fmla="*/ 1432034 w 2264421"/>
              <a:gd name="connsiteY15" fmla="*/ 539262 h 4872396"/>
              <a:gd name="connsiteX16" fmla="*/ 1451572 w 2264421"/>
              <a:gd name="connsiteY16" fmla="*/ 390770 h 4872396"/>
              <a:gd name="connsiteX17" fmla="*/ 1557080 w 2264421"/>
              <a:gd name="connsiteY17" fmla="*/ 508001 h 4872396"/>
              <a:gd name="connsiteX18" fmla="*/ 1622604 w 2264421"/>
              <a:gd name="connsiteY18" fmla="*/ 505625 h 4872396"/>
              <a:gd name="connsiteX19" fmla="*/ 1740742 w 2264421"/>
              <a:gd name="connsiteY19" fmla="*/ 539262 h 4872396"/>
              <a:gd name="connsiteX20" fmla="*/ 1760280 w 2264421"/>
              <a:gd name="connsiteY20" fmla="*/ 687755 h 4872396"/>
              <a:gd name="connsiteX21" fmla="*/ 1846249 w 2264421"/>
              <a:gd name="connsiteY21" fmla="*/ 562709 h 4872396"/>
              <a:gd name="connsiteX22" fmla="*/ 1862462 w 2264421"/>
              <a:gd name="connsiteY22" fmla="*/ 665840 h 4872396"/>
              <a:gd name="connsiteX23" fmla="*/ 1928311 w 2264421"/>
              <a:gd name="connsiteY23" fmla="*/ 812801 h 4872396"/>
              <a:gd name="connsiteX24" fmla="*/ 1889234 w 2264421"/>
              <a:gd name="connsiteY24" fmla="*/ 922216 h 4872396"/>
              <a:gd name="connsiteX25" fmla="*/ 1889234 w 2264421"/>
              <a:gd name="connsiteY25" fmla="*/ 1144955 h 4872396"/>
              <a:gd name="connsiteX26" fmla="*/ 1916588 w 2264421"/>
              <a:gd name="connsiteY26" fmla="*/ 965201 h 4872396"/>
              <a:gd name="connsiteX27" fmla="*/ 2026003 w 2264421"/>
              <a:gd name="connsiteY27" fmla="*/ 918309 h 4872396"/>
              <a:gd name="connsiteX28" fmla="*/ 2022096 w 2264421"/>
              <a:gd name="connsiteY28" fmla="*/ 1019909 h 4872396"/>
              <a:gd name="connsiteX29" fmla="*/ 2119788 w 2264421"/>
              <a:gd name="connsiteY29" fmla="*/ 906585 h 4872396"/>
              <a:gd name="connsiteX30" fmla="*/ 2131511 w 2264421"/>
              <a:gd name="connsiteY30" fmla="*/ 1000370 h 4872396"/>
              <a:gd name="connsiteX31" fmla="*/ 2174496 w 2264421"/>
              <a:gd name="connsiteY31" fmla="*/ 1066801 h 4872396"/>
              <a:gd name="connsiteX32" fmla="*/ 2123696 w 2264421"/>
              <a:gd name="connsiteY32" fmla="*/ 1105878 h 4872396"/>
              <a:gd name="connsiteX33" fmla="*/ 2115880 w 2264421"/>
              <a:gd name="connsiteY33" fmla="*/ 1441939 h 4872396"/>
              <a:gd name="connsiteX34" fmla="*/ 2182310 w 2264421"/>
              <a:gd name="connsiteY34" fmla="*/ 1328616 h 4872396"/>
              <a:gd name="connsiteX35" fmla="*/ 2201848 w 2264421"/>
              <a:gd name="connsiteY35" fmla="*/ 1606062 h 4872396"/>
              <a:gd name="connsiteX36" fmla="*/ 2264371 w 2264421"/>
              <a:gd name="connsiteY36" fmla="*/ 1656862 h 4872396"/>
              <a:gd name="connsiteX37" fmla="*/ 2240925 w 2264421"/>
              <a:gd name="connsiteY37" fmla="*/ 2317262 h 4872396"/>
              <a:gd name="connsiteX38" fmla="*/ 2115879 w 2264421"/>
              <a:gd name="connsiteY38" fmla="*/ 2625970 h 4872396"/>
              <a:gd name="connsiteX39" fmla="*/ 2068988 w 2264421"/>
              <a:gd name="connsiteY39" fmla="*/ 3036278 h 4872396"/>
              <a:gd name="connsiteX40" fmla="*/ 2049449 w 2264421"/>
              <a:gd name="connsiteY40" fmla="*/ 3473939 h 4872396"/>
              <a:gd name="connsiteX41" fmla="*/ 2014280 w 2264421"/>
              <a:gd name="connsiteY41" fmla="*/ 3563816 h 4872396"/>
              <a:gd name="connsiteX42" fmla="*/ 2057266 w 2264421"/>
              <a:gd name="connsiteY42" fmla="*/ 3649785 h 4872396"/>
              <a:gd name="connsiteX43" fmla="*/ 2022097 w 2264421"/>
              <a:gd name="connsiteY43" fmla="*/ 3739662 h 4872396"/>
              <a:gd name="connsiteX44" fmla="*/ 2022097 w 2264421"/>
              <a:gd name="connsiteY44" fmla="*/ 4036647 h 4872396"/>
              <a:gd name="connsiteX45" fmla="*/ 1959573 w 2264421"/>
              <a:gd name="connsiteY45" fmla="*/ 3739662 h 4872396"/>
              <a:gd name="connsiteX46" fmla="*/ 1873604 w 2264421"/>
              <a:gd name="connsiteY46" fmla="*/ 3802185 h 4872396"/>
              <a:gd name="connsiteX47" fmla="*/ 1869697 w 2264421"/>
              <a:gd name="connsiteY47" fmla="*/ 4228124 h 4872396"/>
              <a:gd name="connsiteX48" fmla="*/ 1818898 w 2264421"/>
              <a:gd name="connsiteY48" fmla="*/ 4114801 h 4872396"/>
              <a:gd name="connsiteX49" fmla="*/ 1818898 w 2264421"/>
              <a:gd name="connsiteY49" fmla="*/ 4454770 h 4872396"/>
              <a:gd name="connsiteX50" fmla="*/ 1752468 w 2264421"/>
              <a:gd name="connsiteY50" fmla="*/ 4005386 h 4872396"/>
              <a:gd name="connsiteX51" fmla="*/ 1607883 w 2264421"/>
              <a:gd name="connsiteY51" fmla="*/ 3411417 h 4872396"/>
              <a:gd name="connsiteX52" fmla="*/ 1768099 w 2264421"/>
              <a:gd name="connsiteY52" fmla="*/ 4810370 h 4872396"/>
              <a:gd name="connsiteX53" fmla="*/ 1420315 w 2264421"/>
              <a:gd name="connsiteY53" fmla="*/ 3661509 h 4872396"/>
              <a:gd name="connsiteX54" fmla="*/ 1412500 w 2264421"/>
              <a:gd name="connsiteY54" fmla="*/ 4407878 h 4872396"/>
              <a:gd name="connsiteX55" fmla="*/ 1342161 w 2264421"/>
              <a:gd name="connsiteY55" fmla="*/ 4157785 h 4872396"/>
              <a:gd name="connsiteX56" fmla="*/ 1342160 w 2264421"/>
              <a:gd name="connsiteY56" fmla="*/ 4572001 h 4872396"/>
              <a:gd name="connsiteX57" fmla="*/ 1181946 w 2264421"/>
              <a:gd name="connsiteY57" fmla="*/ 4275016 h 4872396"/>
              <a:gd name="connsiteX58" fmla="*/ 1045176 w 2264421"/>
              <a:gd name="connsiteY58" fmla="*/ 3966309 h 4872396"/>
              <a:gd name="connsiteX59" fmla="*/ 982653 w 2264421"/>
              <a:gd name="connsiteY59" fmla="*/ 4013201 h 4872396"/>
              <a:gd name="connsiteX60" fmla="*/ 978746 w 2264421"/>
              <a:gd name="connsiteY60" fmla="*/ 4110892 h 4872396"/>
              <a:gd name="connsiteX61" fmla="*/ 897548 w 2264421"/>
              <a:gd name="connsiteY61" fmla="*/ 4097038 h 4872396"/>
              <a:gd name="connsiteX62" fmla="*/ 836293 w 2264421"/>
              <a:gd name="connsiteY62" fmla="*/ 3942964 h 4872396"/>
              <a:gd name="connsiteX63" fmla="*/ 770978 w 2264421"/>
              <a:gd name="connsiteY63" fmla="*/ 4328912 h 4872396"/>
              <a:gd name="connsiteX64" fmla="*/ 687851 w 2264421"/>
              <a:gd name="connsiteY64" fmla="*/ 3996404 h 4872396"/>
              <a:gd name="connsiteX65" fmla="*/ 616599 w 2264421"/>
              <a:gd name="connsiteY65" fmla="*/ 4376414 h 4872396"/>
              <a:gd name="connsiteX66" fmla="*/ 449113 w 2264421"/>
              <a:gd name="connsiteY66" fmla="*/ 4266414 h 4872396"/>
              <a:gd name="connsiteX67" fmla="*/ 271836 w 2264421"/>
              <a:gd name="connsiteY67" fmla="*/ 2808745 h 4872396"/>
              <a:gd name="connsiteX68" fmla="*/ 296738 w 2264421"/>
              <a:gd name="connsiteY68" fmla="*/ 4000919 h 4872396"/>
              <a:gd name="connsiteX69" fmla="*/ 199413 w 2264421"/>
              <a:gd name="connsiteY69" fmla="*/ 2641821 h 4872396"/>
              <a:gd name="connsiteX70" fmla="*/ 141200 w 2264421"/>
              <a:gd name="connsiteY70" fmla="*/ 2934061 h 4872396"/>
              <a:gd name="connsiteX71" fmla="*/ 77048 w 2264421"/>
              <a:gd name="connsiteY71" fmla="*/ 2594320 h 4872396"/>
              <a:gd name="connsiteX72" fmla="*/ 21288 w 2264421"/>
              <a:gd name="connsiteY72" fmla="*/ 2801512 h 4872396"/>
              <a:gd name="connsiteX73" fmla="*/ 52521 w 2264421"/>
              <a:gd name="connsiteY73" fmla="*/ 2042913 h 4872396"/>
              <a:gd name="connsiteX74" fmla="*/ 117443 w 2264421"/>
              <a:gd name="connsiteY74" fmla="*/ 2131852 h 4872396"/>
              <a:gd name="connsiteX0" fmla="*/ 117443 w 2264421"/>
              <a:gd name="connsiteY0" fmla="*/ 2132118 h 4872662"/>
              <a:gd name="connsiteX1" fmla="*/ 100021 w 2264421"/>
              <a:gd name="connsiteY1" fmla="*/ 1924425 h 4872662"/>
              <a:gd name="connsiteX2" fmla="*/ 147523 w 2264421"/>
              <a:gd name="connsiteY2" fmla="*/ 1057526 h 4872662"/>
              <a:gd name="connsiteX3" fmla="*/ 64395 w 2264421"/>
              <a:gd name="connsiteY3" fmla="*/ 1039713 h 4872662"/>
              <a:gd name="connsiteX4" fmla="*/ 64856 w 2264421"/>
              <a:gd name="connsiteY4" fmla="*/ 799085 h 4872662"/>
              <a:gd name="connsiteX5" fmla="*/ 115977 w 2264421"/>
              <a:gd name="connsiteY5" fmla="*/ 412511 h 4872662"/>
              <a:gd name="connsiteX6" fmla="*/ 633180 w 2264421"/>
              <a:gd name="connsiteY6" fmla="*/ 685645 h 4872662"/>
              <a:gd name="connsiteX7" fmla="*/ 1049080 w 2264421"/>
              <a:gd name="connsiteY7" fmla="*/ 266 h 4872662"/>
              <a:gd name="connsiteX8" fmla="*/ 1008708 w 2264421"/>
              <a:gd name="connsiteY8" fmla="*/ 329886 h 4872662"/>
              <a:gd name="connsiteX9" fmla="*/ 1068619 w 2264421"/>
              <a:gd name="connsiteY9" fmla="*/ 355866 h 4872662"/>
              <a:gd name="connsiteX10" fmla="*/ 1080342 w 2264421"/>
              <a:gd name="connsiteY10" fmla="*/ 551250 h 4872662"/>
              <a:gd name="connsiteX11" fmla="*/ 1181942 w 2264421"/>
              <a:gd name="connsiteY11" fmla="*/ 523897 h 4872662"/>
              <a:gd name="connsiteX12" fmla="*/ 1256188 w 2264421"/>
              <a:gd name="connsiteY12" fmla="*/ 664574 h 4872662"/>
              <a:gd name="connsiteX13" fmla="*/ 1279634 w 2264421"/>
              <a:gd name="connsiteY13" fmla="*/ 562974 h 4872662"/>
              <a:gd name="connsiteX14" fmla="*/ 1326526 w 2264421"/>
              <a:gd name="connsiteY14" fmla="*/ 672390 h 4872662"/>
              <a:gd name="connsiteX15" fmla="*/ 1432034 w 2264421"/>
              <a:gd name="connsiteY15" fmla="*/ 539528 h 4872662"/>
              <a:gd name="connsiteX16" fmla="*/ 1451572 w 2264421"/>
              <a:gd name="connsiteY16" fmla="*/ 391036 h 4872662"/>
              <a:gd name="connsiteX17" fmla="*/ 1557080 w 2264421"/>
              <a:gd name="connsiteY17" fmla="*/ 508267 h 4872662"/>
              <a:gd name="connsiteX18" fmla="*/ 1622604 w 2264421"/>
              <a:gd name="connsiteY18" fmla="*/ 505891 h 4872662"/>
              <a:gd name="connsiteX19" fmla="*/ 1740742 w 2264421"/>
              <a:gd name="connsiteY19" fmla="*/ 539528 h 4872662"/>
              <a:gd name="connsiteX20" fmla="*/ 1760280 w 2264421"/>
              <a:gd name="connsiteY20" fmla="*/ 688021 h 4872662"/>
              <a:gd name="connsiteX21" fmla="*/ 1846249 w 2264421"/>
              <a:gd name="connsiteY21" fmla="*/ 562975 h 4872662"/>
              <a:gd name="connsiteX22" fmla="*/ 1862462 w 2264421"/>
              <a:gd name="connsiteY22" fmla="*/ 666106 h 4872662"/>
              <a:gd name="connsiteX23" fmla="*/ 1928311 w 2264421"/>
              <a:gd name="connsiteY23" fmla="*/ 813067 h 4872662"/>
              <a:gd name="connsiteX24" fmla="*/ 1889234 w 2264421"/>
              <a:gd name="connsiteY24" fmla="*/ 922482 h 4872662"/>
              <a:gd name="connsiteX25" fmla="*/ 1889234 w 2264421"/>
              <a:gd name="connsiteY25" fmla="*/ 1145221 h 4872662"/>
              <a:gd name="connsiteX26" fmla="*/ 1916588 w 2264421"/>
              <a:gd name="connsiteY26" fmla="*/ 965467 h 4872662"/>
              <a:gd name="connsiteX27" fmla="*/ 2026003 w 2264421"/>
              <a:gd name="connsiteY27" fmla="*/ 918575 h 4872662"/>
              <a:gd name="connsiteX28" fmla="*/ 2022096 w 2264421"/>
              <a:gd name="connsiteY28" fmla="*/ 1020175 h 4872662"/>
              <a:gd name="connsiteX29" fmla="*/ 2119788 w 2264421"/>
              <a:gd name="connsiteY29" fmla="*/ 906851 h 4872662"/>
              <a:gd name="connsiteX30" fmla="*/ 2131511 w 2264421"/>
              <a:gd name="connsiteY30" fmla="*/ 1000636 h 4872662"/>
              <a:gd name="connsiteX31" fmla="*/ 2174496 w 2264421"/>
              <a:gd name="connsiteY31" fmla="*/ 1067067 h 4872662"/>
              <a:gd name="connsiteX32" fmla="*/ 2123696 w 2264421"/>
              <a:gd name="connsiteY32" fmla="*/ 1106144 h 4872662"/>
              <a:gd name="connsiteX33" fmla="*/ 2115880 w 2264421"/>
              <a:gd name="connsiteY33" fmla="*/ 1442205 h 4872662"/>
              <a:gd name="connsiteX34" fmla="*/ 2182310 w 2264421"/>
              <a:gd name="connsiteY34" fmla="*/ 1328882 h 4872662"/>
              <a:gd name="connsiteX35" fmla="*/ 2201848 w 2264421"/>
              <a:gd name="connsiteY35" fmla="*/ 1606328 h 4872662"/>
              <a:gd name="connsiteX36" fmla="*/ 2264371 w 2264421"/>
              <a:gd name="connsiteY36" fmla="*/ 1657128 h 4872662"/>
              <a:gd name="connsiteX37" fmla="*/ 2240925 w 2264421"/>
              <a:gd name="connsiteY37" fmla="*/ 2317528 h 4872662"/>
              <a:gd name="connsiteX38" fmla="*/ 2115879 w 2264421"/>
              <a:gd name="connsiteY38" fmla="*/ 2626236 h 4872662"/>
              <a:gd name="connsiteX39" fmla="*/ 2068988 w 2264421"/>
              <a:gd name="connsiteY39" fmla="*/ 3036544 h 4872662"/>
              <a:gd name="connsiteX40" fmla="*/ 2049449 w 2264421"/>
              <a:gd name="connsiteY40" fmla="*/ 3474205 h 4872662"/>
              <a:gd name="connsiteX41" fmla="*/ 2014280 w 2264421"/>
              <a:gd name="connsiteY41" fmla="*/ 3564082 h 4872662"/>
              <a:gd name="connsiteX42" fmla="*/ 2057266 w 2264421"/>
              <a:gd name="connsiteY42" fmla="*/ 3650051 h 4872662"/>
              <a:gd name="connsiteX43" fmla="*/ 2022097 w 2264421"/>
              <a:gd name="connsiteY43" fmla="*/ 3739928 h 4872662"/>
              <a:gd name="connsiteX44" fmla="*/ 2022097 w 2264421"/>
              <a:gd name="connsiteY44" fmla="*/ 4036913 h 4872662"/>
              <a:gd name="connsiteX45" fmla="*/ 1959573 w 2264421"/>
              <a:gd name="connsiteY45" fmla="*/ 3739928 h 4872662"/>
              <a:gd name="connsiteX46" fmla="*/ 1873604 w 2264421"/>
              <a:gd name="connsiteY46" fmla="*/ 3802451 h 4872662"/>
              <a:gd name="connsiteX47" fmla="*/ 1869697 w 2264421"/>
              <a:gd name="connsiteY47" fmla="*/ 4228390 h 4872662"/>
              <a:gd name="connsiteX48" fmla="*/ 1818898 w 2264421"/>
              <a:gd name="connsiteY48" fmla="*/ 4115067 h 4872662"/>
              <a:gd name="connsiteX49" fmla="*/ 1818898 w 2264421"/>
              <a:gd name="connsiteY49" fmla="*/ 4455036 h 4872662"/>
              <a:gd name="connsiteX50" fmla="*/ 1752468 w 2264421"/>
              <a:gd name="connsiteY50" fmla="*/ 4005652 h 4872662"/>
              <a:gd name="connsiteX51" fmla="*/ 1607883 w 2264421"/>
              <a:gd name="connsiteY51" fmla="*/ 3411683 h 4872662"/>
              <a:gd name="connsiteX52" fmla="*/ 1768099 w 2264421"/>
              <a:gd name="connsiteY52" fmla="*/ 4810636 h 4872662"/>
              <a:gd name="connsiteX53" fmla="*/ 1420315 w 2264421"/>
              <a:gd name="connsiteY53" fmla="*/ 3661775 h 4872662"/>
              <a:gd name="connsiteX54" fmla="*/ 1412500 w 2264421"/>
              <a:gd name="connsiteY54" fmla="*/ 4408144 h 4872662"/>
              <a:gd name="connsiteX55" fmla="*/ 1342161 w 2264421"/>
              <a:gd name="connsiteY55" fmla="*/ 4158051 h 4872662"/>
              <a:gd name="connsiteX56" fmla="*/ 1342160 w 2264421"/>
              <a:gd name="connsiteY56" fmla="*/ 4572267 h 4872662"/>
              <a:gd name="connsiteX57" fmla="*/ 1181946 w 2264421"/>
              <a:gd name="connsiteY57" fmla="*/ 4275282 h 4872662"/>
              <a:gd name="connsiteX58" fmla="*/ 1045176 w 2264421"/>
              <a:gd name="connsiteY58" fmla="*/ 3966575 h 4872662"/>
              <a:gd name="connsiteX59" fmla="*/ 982653 w 2264421"/>
              <a:gd name="connsiteY59" fmla="*/ 4013467 h 4872662"/>
              <a:gd name="connsiteX60" fmla="*/ 978746 w 2264421"/>
              <a:gd name="connsiteY60" fmla="*/ 4111158 h 4872662"/>
              <a:gd name="connsiteX61" fmla="*/ 897548 w 2264421"/>
              <a:gd name="connsiteY61" fmla="*/ 4097304 h 4872662"/>
              <a:gd name="connsiteX62" fmla="*/ 836293 w 2264421"/>
              <a:gd name="connsiteY62" fmla="*/ 3943230 h 4872662"/>
              <a:gd name="connsiteX63" fmla="*/ 770978 w 2264421"/>
              <a:gd name="connsiteY63" fmla="*/ 4329178 h 4872662"/>
              <a:gd name="connsiteX64" fmla="*/ 687851 w 2264421"/>
              <a:gd name="connsiteY64" fmla="*/ 3996670 h 4872662"/>
              <a:gd name="connsiteX65" fmla="*/ 616599 w 2264421"/>
              <a:gd name="connsiteY65" fmla="*/ 4376680 h 4872662"/>
              <a:gd name="connsiteX66" fmla="*/ 449113 w 2264421"/>
              <a:gd name="connsiteY66" fmla="*/ 4266680 h 4872662"/>
              <a:gd name="connsiteX67" fmla="*/ 271836 w 2264421"/>
              <a:gd name="connsiteY67" fmla="*/ 2809011 h 4872662"/>
              <a:gd name="connsiteX68" fmla="*/ 296738 w 2264421"/>
              <a:gd name="connsiteY68" fmla="*/ 4001185 h 4872662"/>
              <a:gd name="connsiteX69" fmla="*/ 199413 w 2264421"/>
              <a:gd name="connsiteY69" fmla="*/ 2642087 h 4872662"/>
              <a:gd name="connsiteX70" fmla="*/ 141200 w 2264421"/>
              <a:gd name="connsiteY70" fmla="*/ 2934327 h 4872662"/>
              <a:gd name="connsiteX71" fmla="*/ 77048 w 2264421"/>
              <a:gd name="connsiteY71" fmla="*/ 2594586 h 4872662"/>
              <a:gd name="connsiteX72" fmla="*/ 21288 w 2264421"/>
              <a:gd name="connsiteY72" fmla="*/ 2801778 h 4872662"/>
              <a:gd name="connsiteX73" fmla="*/ 52521 w 2264421"/>
              <a:gd name="connsiteY73" fmla="*/ 2043179 h 4872662"/>
              <a:gd name="connsiteX74" fmla="*/ 117443 w 2264421"/>
              <a:gd name="connsiteY74" fmla="*/ 2132118 h 4872662"/>
              <a:gd name="connsiteX0" fmla="*/ 117443 w 2264421"/>
              <a:gd name="connsiteY0" fmla="*/ 2133190 h 4873734"/>
              <a:gd name="connsiteX1" fmla="*/ 100021 w 2264421"/>
              <a:gd name="connsiteY1" fmla="*/ 1925497 h 4873734"/>
              <a:gd name="connsiteX2" fmla="*/ 147523 w 2264421"/>
              <a:gd name="connsiteY2" fmla="*/ 1058598 h 4873734"/>
              <a:gd name="connsiteX3" fmla="*/ 64395 w 2264421"/>
              <a:gd name="connsiteY3" fmla="*/ 1040785 h 4873734"/>
              <a:gd name="connsiteX4" fmla="*/ 64856 w 2264421"/>
              <a:gd name="connsiteY4" fmla="*/ 800157 h 4873734"/>
              <a:gd name="connsiteX5" fmla="*/ 115977 w 2264421"/>
              <a:gd name="connsiteY5" fmla="*/ 413583 h 4873734"/>
              <a:gd name="connsiteX6" fmla="*/ 633180 w 2264421"/>
              <a:gd name="connsiteY6" fmla="*/ 686717 h 4873734"/>
              <a:gd name="connsiteX7" fmla="*/ 884957 w 2264421"/>
              <a:gd name="connsiteY7" fmla="*/ 286599 h 4873734"/>
              <a:gd name="connsiteX8" fmla="*/ 1049080 w 2264421"/>
              <a:gd name="connsiteY8" fmla="*/ 1338 h 4873734"/>
              <a:gd name="connsiteX9" fmla="*/ 1008708 w 2264421"/>
              <a:gd name="connsiteY9" fmla="*/ 330958 h 4873734"/>
              <a:gd name="connsiteX10" fmla="*/ 1068619 w 2264421"/>
              <a:gd name="connsiteY10" fmla="*/ 356938 h 4873734"/>
              <a:gd name="connsiteX11" fmla="*/ 1080342 w 2264421"/>
              <a:gd name="connsiteY11" fmla="*/ 552322 h 4873734"/>
              <a:gd name="connsiteX12" fmla="*/ 1181942 w 2264421"/>
              <a:gd name="connsiteY12" fmla="*/ 524969 h 4873734"/>
              <a:gd name="connsiteX13" fmla="*/ 1256188 w 2264421"/>
              <a:gd name="connsiteY13" fmla="*/ 665646 h 4873734"/>
              <a:gd name="connsiteX14" fmla="*/ 1279634 w 2264421"/>
              <a:gd name="connsiteY14" fmla="*/ 564046 h 4873734"/>
              <a:gd name="connsiteX15" fmla="*/ 1326526 w 2264421"/>
              <a:gd name="connsiteY15" fmla="*/ 673462 h 4873734"/>
              <a:gd name="connsiteX16" fmla="*/ 1432034 w 2264421"/>
              <a:gd name="connsiteY16" fmla="*/ 540600 h 4873734"/>
              <a:gd name="connsiteX17" fmla="*/ 1451572 w 2264421"/>
              <a:gd name="connsiteY17" fmla="*/ 392108 h 4873734"/>
              <a:gd name="connsiteX18" fmla="*/ 1557080 w 2264421"/>
              <a:gd name="connsiteY18" fmla="*/ 509339 h 4873734"/>
              <a:gd name="connsiteX19" fmla="*/ 1622604 w 2264421"/>
              <a:gd name="connsiteY19" fmla="*/ 506963 h 4873734"/>
              <a:gd name="connsiteX20" fmla="*/ 1740742 w 2264421"/>
              <a:gd name="connsiteY20" fmla="*/ 540600 h 4873734"/>
              <a:gd name="connsiteX21" fmla="*/ 1760280 w 2264421"/>
              <a:gd name="connsiteY21" fmla="*/ 689093 h 4873734"/>
              <a:gd name="connsiteX22" fmla="*/ 1846249 w 2264421"/>
              <a:gd name="connsiteY22" fmla="*/ 564047 h 4873734"/>
              <a:gd name="connsiteX23" fmla="*/ 1862462 w 2264421"/>
              <a:gd name="connsiteY23" fmla="*/ 667178 h 4873734"/>
              <a:gd name="connsiteX24" fmla="*/ 1928311 w 2264421"/>
              <a:gd name="connsiteY24" fmla="*/ 814139 h 4873734"/>
              <a:gd name="connsiteX25" fmla="*/ 1889234 w 2264421"/>
              <a:gd name="connsiteY25" fmla="*/ 923554 h 4873734"/>
              <a:gd name="connsiteX26" fmla="*/ 1889234 w 2264421"/>
              <a:gd name="connsiteY26" fmla="*/ 1146293 h 4873734"/>
              <a:gd name="connsiteX27" fmla="*/ 1916588 w 2264421"/>
              <a:gd name="connsiteY27" fmla="*/ 966539 h 4873734"/>
              <a:gd name="connsiteX28" fmla="*/ 2026003 w 2264421"/>
              <a:gd name="connsiteY28" fmla="*/ 919647 h 4873734"/>
              <a:gd name="connsiteX29" fmla="*/ 2022096 w 2264421"/>
              <a:gd name="connsiteY29" fmla="*/ 1021247 h 4873734"/>
              <a:gd name="connsiteX30" fmla="*/ 2119788 w 2264421"/>
              <a:gd name="connsiteY30" fmla="*/ 907923 h 4873734"/>
              <a:gd name="connsiteX31" fmla="*/ 2131511 w 2264421"/>
              <a:gd name="connsiteY31" fmla="*/ 1001708 h 4873734"/>
              <a:gd name="connsiteX32" fmla="*/ 2174496 w 2264421"/>
              <a:gd name="connsiteY32" fmla="*/ 1068139 h 4873734"/>
              <a:gd name="connsiteX33" fmla="*/ 2123696 w 2264421"/>
              <a:gd name="connsiteY33" fmla="*/ 1107216 h 4873734"/>
              <a:gd name="connsiteX34" fmla="*/ 2115880 w 2264421"/>
              <a:gd name="connsiteY34" fmla="*/ 1443277 h 4873734"/>
              <a:gd name="connsiteX35" fmla="*/ 2182310 w 2264421"/>
              <a:gd name="connsiteY35" fmla="*/ 1329954 h 4873734"/>
              <a:gd name="connsiteX36" fmla="*/ 2201848 w 2264421"/>
              <a:gd name="connsiteY36" fmla="*/ 1607400 h 4873734"/>
              <a:gd name="connsiteX37" fmla="*/ 2264371 w 2264421"/>
              <a:gd name="connsiteY37" fmla="*/ 1658200 h 4873734"/>
              <a:gd name="connsiteX38" fmla="*/ 2240925 w 2264421"/>
              <a:gd name="connsiteY38" fmla="*/ 2318600 h 4873734"/>
              <a:gd name="connsiteX39" fmla="*/ 2115879 w 2264421"/>
              <a:gd name="connsiteY39" fmla="*/ 2627308 h 4873734"/>
              <a:gd name="connsiteX40" fmla="*/ 2068988 w 2264421"/>
              <a:gd name="connsiteY40" fmla="*/ 3037616 h 4873734"/>
              <a:gd name="connsiteX41" fmla="*/ 2049449 w 2264421"/>
              <a:gd name="connsiteY41" fmla="*/ 3475277 h 4873734"/>
              <a:gd name="connsiteX42" fmla="*/ 2014280 w 2264421"/>
              <a:gd name="connsiteY42" fmla="*/ 3565154 h 4873734"/>
              <a:gd name="connsiteX43" fmla="*/ 2057266 w 2264421"/>
              <a:gd name="connsiteY43" fmla="*/ 3651123 h 4873734"/>
              <a:gd name="connsiteX44" fmla="*/ 2022097 w 2264421"/>
              <a:gd name="connsiteY44" fmla="*/ 3741000 h 4873734"/>
              <a:gd name="connsiteX45" fmla="*/ 2022097 w 2264421"/>
              <a:gd name="connsiteY45" fmla="*/ 4037985 h 4873734"/>
              <a:gd name="connsiteX46" fmla="*/ 1959573 w 2264421"/>
              <a:gd name="connsiteY46" fmla="*/ 3741000 h 4873734"/>
              <a:gd name="connsiteX47" fmla="*/ 1873604 w 2264421"/>
              <a:gd name="connsiteY47" fmla="*/ 3803523 h 4873734"/>
              <a:gd name="connsiteX48" fmla="*/ 1869697 w 2264421"/>
              <a:gd name="connsiteY48" fmla="*/ 4229462 h 4873734"/>
              <a:gd name="connsiteX49" fmla="*/ 1818898 w 2264421"/>
              <a:gd name="connsiteY49" fmla="*/ 4116139 h 4873734"/>
              <a:gd name="connsiteX50" fmla="*/ 1818898 w 2264421"/>
              <a:gd name="connsiteY50" fmla="*/ 4456108 h 4873734"/>
              <a:gd name="connsiteX51" fmla="*/ 1752468 w 2264421"/>
              <a:gd name="connsiteY51" fmla="*/ 4006724 h 4873734"/>
              <a:gd name="connsiteX52" fmla="*/ 1607883 w 2264421"/>
              <a:gd name="connsiteY52" fmla="*/ 3412755 h 4873734"/>
              <a:gd name="connsiteX53" fmla="*/ 1768099 w 2264421"/>
              <a:gd name="connsiteY53" fmla="*/ 4811708 h 4873734"/>
              <a:gd name="connsiteX54" fmla="*/ 1420315 w 2264421"/>
              <a:gd name="connsiteY54" fmla="*/ 3662847 h 4873734"/>
              <a:gd name="connsiteX55" fmla="*/ 1412500 w 2264421"/>
              <a:gd name="connsiteY55" fmla="*/ 4409216 h 4873734"/>
              <a:gd name="connsiteX56" fmla="*/ 1342161 w 2264421"/>
              <a:gd name="connsiteY56" fmla="*/ 4159123 h 4873734"/>
              <a:gd name="connsiteX57" fmla="*/ 1342160 w 2264421"/>
              <a:gd name="connsiteY57" fmla="*/ 4573339 h 4873734"/>
              <a:gd name="connsiteX58" fmla="*/ 1181946 w 2264421"/>
              <a:gd name="connsiteY58" fmla="*/ 4276354 h 4873734"/>
              <a:gd name="connsiteX59" fmla="*/ 1045176 w 2264421"/>
              <a:gd name="connsiteY59" fmla="*/ 3967647 h 4873734"/>
              <a:gd name="connsiteX60" fmla="*/ 982653 w 2264421"/>
              <a:gd name="connsiteY60" fmla="*/ 4014539 h 4873734"/>
              <a:gd name="connsiteX61" fmla="*/ 978746 w 2264421"/>
              <a:gd name="connsiteY61" fmla="*/ 4112230 h 4873734"/>
              <a:gd name="connsiteX62" fmla="*/ 897548 w 2264421"/>
              <a:gd name="connsiteY62" fmla="*/ 4098376 h 4873734"/>
              <a:gd name="connsiteX63" fmla="*/ 836293 w 2264421"/>
              <a:gd name="connsiteY63" fmla="*/ 3944302 h 4873734"/>
              <a:gd name="connsiteX64" fmla="*/ 770978 w 2264421"/>
              <a:gd name="connsiteY64" fmla="*/ 4330250 h 4873734"/>
              <a:gd name="connsiteX65" fmla="*/ 687851 w 2264421"/>
              <a:gd name="connsiteY65" fmla="*/ 3997742 h 4873734"/>
              <a:gd name="connsiteX66" fmla="*/ 616599 w 2264421"/>
              <a:gd name="connsiteY66" fmla="*/ 4377752 h 4873734"/>
              <a:gd name="connsiteX67" fmla="*/ 449113 w 2264421"/>
              <a:gd name="connsiteY67" fmla="*/ 4267752 h 4873734"/>
              <a:gd name="connsiteX68" fmla="*/ 271836 w 2264421"/>
              <a:gd name="connsiteY68" fmla="*/ 2810083 h 4873734"/>
              <a:gd name="connsiteX69" fmla="*/ 296738 w 2264421"/>
              <a:gd name="connsiteY69" fmla="*/ 4002257 h 4873734"/>
              <a:gd name="connsiteX70" fmla="*/ 199413 w 2264421"/>
              <a:gd name="connsiteY70" fmla="*/ 2643159 h 4873734"/>
              <a:gd name="connsiteX71" fmla="*/ 141200 w 2264421"/>
              <a:gd name="connsiteY71" fmla="*/ 2935399 h 4873734"/>
              <a:gd name="connsiteX72" fmla="*/ 77048 w 2264421"/>
              <a:gd name="connsiteY72" fmla="*/ 2595658 h 4873734"/>
              <a:gd name="connsiteX73" fmla="*/ 21288 w 2264421"/>
              <a:gd name="connsiteY73" fmla="*/ 2802850 h 4873734"/>
              <a:gd name="connsiteX74" fmla="*/ 52521 w 2264421"/>
              <a:gd name="connsiteY74" fmla="*/ 2044251 h 4873734"/>
              <a:gd name="connsiteX75" fmla="*/ 117443 w 2264421"/>
              <a:gd name="connsiteY75" fmla="*/ 2133190 h 4873734"/>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822434 w 2264421"/>
              <a:gd name="connsiteY7" fmla="*/ 219961 h 4873526"/>
              <a:gd name="connsiteX8" fmla="*/ 884957 w 2264421"/>
              <a:gd name="connsiteY8" fmla="*/ 286391 h 4873526"/>
              <a:gd name="connsiteX9" fmla="*/ 1049080 w 2264421"/>
              <a:gd name="connsiteY9" fmla="*/ 1130 h 4873526"/>
              <a:gd name="connsiteX10" fmla="*/ 1008708 w 2264421"/>
              <a:gd name="connsiteY10" fmla="*/ 330750 h 4873526"/>
              <a:gd name="connsiteX11" fmla="*/ 1068619 w 2264421"/>
              <a:gd name="connsiteY11" fmla="*/ 356730 h 4873526"/>
              <a:gd name="connsiteX12" fmla="*/ 1080342 w 2264421"/>
              <a:gd name="connsiteY12" fmla="*/ 552114 h 4873526"/>
              <a:gd name="connsiteX13" fmla="*/ 1181942 w 2264421"/>
              <a:gd name="connsiteY13" fmla="*/ 524761 h 4873526"/>
              <a:gd name="connsiteX14" fmla="*/ 1256188 w 2264421"/>
              <a:gd name="connsiteY14" fmla="*/ 665438 h 4873526"/>
              <a:gd name="connsiteX15" fmla="*/ 1279634 w 2264421"/>
              <a:gd name="connsiteY15" fmla="*/ 563838 h 4873526"/>
              <a:gd name="connsiteX16" fmla="*/ 1326526 w 2264421"/>
              <a:gd name="connsiteY16" fmla="*/ 673254 h 4873526"/>
              <a:gd name="connsiteX17" fmla="*/ 1432034 w 2264421"/>
              <a:gd name="connsiteY17" fmla="*/ 540392 h 4873526"/>
              <a:gd name="connsiteX18" fmla="*/ 1451572 w 2264421"/>
              <a:gd name="connsiteY18" fmla="*/ 391900 h 4873526"/>
              <a:gd name="connsiteX19" fmla="*/ 1557080 w 2264421"/>
              <a:gd name="connsiteY19" fmla="*/ 509131 h 4873526"/>
              <a:gd name="connsiteX20" fmla="*/ 1622604 w 2264421"/>
              <a:gd name="connsiteY20" fmla="*/ 506755 h 4873526"/>
              <a:gd name="connsiteX21" fmla="*/ 1740742 w 2264421"/>
              <a:gd name="connsiteY21" fmla="*/ 540392 h 4873526"/>
              <a:gd name="connsiteX22" fmla="*/ 1760280 w 2264421"/>
              <a:gd name="connsiteY22" fmla="*/ 688885 h 4873526"/>
              <a:gd name="connsiteX23" fmla="*/ 1846249 w 2264421"/>
              <a:gd name="connsiteY23" fmla="*/ 563839 h 4873526"/>
              <a:gd name="connsiteX24" fmla="*/ 1862462 w 2264421"/>
              <a:gd name="connsiteY24" fmla="*/ 666970 h 4873526"/>
              <a:gd name="connsiteX25" fmla="*/ 1928311 w 2264421"/>
              <a:gd name="connsiteY25" fmla="*/ 813931 h 4873526"/>
              <a:gd name="connsiteX26" fmla="*/ 1889234 w 2264421"/>
              <a:gd name="connsiteY26" fmla="*/ 923346 h 4873526"/>
              <a:gd name="connsiteX27" fmla="*/ 1889234 w 2264421"/>
              <a:gd name="connsiteY27" fmla="*/ 1146085 h 4873526"/>
              <a:gd name="connsiteX28" fmla="*/ 1916588 w 2264421"/>
              <a:gd name="connsiteY28" fmla="*/ 966331 h 4873526"/>
              <a:gd name="connsiteX29" fmla="*/ 2026003 w 2264421"/>
              <a:gd name="connsiteY29" fmla="*/ 919439 h 4873526"/>
              <a:gd name="connsiteX30" fmla="*/ 2022096 w 2264421"/>
              <a:gd name="connsiteY30" fmla="*/ 1021039 h 4873526"/>
              <a:gd name="connsiteX31" fmla="*/ 2119788 w 2264421"/>
              <a:gd name="connsiteY31" fmla="*/ 907715 h 4873526"/>
              <a:gd name="connsiteX32" fmla="*/ 2131511 w 2264421"/>
              <a:gd name="connsiteY32" fmla="*/ 1001500 h 4873526"/>
              <a:gd name="connsiteX33" fmla="*/ 2174496 w 2264421"/>
              <a:gd name="connsiteY33" fmla="*/ 1067931 h 4873526"/>
              <a:gd name="connsiteX34" fmla="*/ 2123696 w 2264421"/>
              <a:gd name="connsiteY34" fmla="*/ 1107008 h 4873526"/>
              <a:gd name="connsiteX35" fmla="*/ 2115880 w 2264421"/>
              <a:gd name="connsiteY35" fmla="*/ 1443069 h 4873526"/>
              <a:gd name="connsiteX36" fmla="*/ 2182310 w 2264421"/>
              <a:gd name="connsiteY36" fmla="*/ 1329746 h 4873526"/>
              <a:gd name="connsiteX37" fmla="*/ 2201848 w 2264421"/>
              <a:gd name="connsiteY37" fmla="*/ 1607192 h 4873526"/>
              <a:gd name="connsiteX38" fmla="*/ 2264371 w 2264421"/>
              <a:gd name="connsiteY38" fmla="*/ 1657992 h 4873526"/>
              <a:gd name="connsiteX39" fmla="*/ 2240925 w 2264421"/>
              <a:gd name="connsiteY39" fmla="*/ 2318392 h 4873526"/>
              <a:gd name="connsiteX40" fmla="*/ 2115879 w 2264421"/>
              <a:gd name="connsiteY40" fmla="*/ 2627100 h 4873526"/>
              <a:gd name="connsiteX41" fmla="*/ 2068988 w 2264421"/>
              <a:gd name="connsiteY41" fmla="*/ 3037408 h 4873526"/>
              <a:gd name="connsiteX42" fmla="*/ 2049449 w 2264421"/>
              <a:gd name="connsiteY42" fmla="*/ 3475069 h 4873526"/>
              <a:gd name="connsiteX43" fmla="*/ 2014280 w 2264421"/>
              <a:gd name="connsiteY43" fmla="*/ 3564946 h 4873526"/>
              <a:gd name="connsiteX44" fmla="*/ 2057266 w 2264421"/>
              <a:gd name="connsiteY44" fmla="*/ 3650915 h 4873526"/>
              <a:gd name="connsiteX45" fmla="*/ 2022097 w 2264421"/>
              <a:gd name="connsiteY45" fmla="*/ 3740792 h 4873526"/>
              <a:gd name="connsiteX46" fmla="*/ 2022097 w 2264421"/>
              <a:gd name="connsiteY46" fmla="*/ 4037777 h 4873526"/>
              <a:gd name="connsiteX47" fmla="*/ 1959573 w 2264421"/>
              <a:gd name="connsiteY47" fmla="*/ 3740792 h 4873526"/>
              <a:gd name="connsiteX48" fmla="*/ 1873604 w 2264421"/>
              <a:gd name="connsiteY48" fmla="*/ 3803315 h 4873526"/>
              <a:gd name="connsiteX49" fmla="*/ 1869697 w 2264421"/>
              <a:gd name="connsiteY49" fmla="*/ 4229254 h 4873526"/>
              <a:gd name="connsiteX50" fmla="*/ 1818898 w 2264421"/>
              <a:gd name="connsiteY50" fmla="*/ 4115931 h 4873526"/>
              <a:gd name="connsiteX51" fmla="*/ 1818898 w 2264421"/>
              <a:gd name="connsiteY51" fmla="*/ 4455900 h 4873526"/>
              <a:gd name="connsiteX52" fmla="*/ 1752468 w 2264421"/>
              <a:gd name="connsiteY52" fmla="*/ 4006516 h 4873526"/>
              <a:gd name="connsiteX53" fmla="*/ 1607883 w 2264421"/>
              <a:gd name="connsiteY53" fmla="*/ 3412547 h 4873526"/>
              <a:gd name="connsiteX54" fmla="*/ 1768099 w 2264421"/>
              <a:gd name="connsiteY54" fmla="*/ 4811500 h 4873526"/>
              <a:gd name="connsiteX55" fmla="*/ 1420315 w 2264421"/>
              <a:gd name="connsiteY55" fmla="*/ 3662639 h 4873526"/>
              <a:gd name="connsiteX56" fmla="*/ 1412500 w 2264421"/>
              <a:gd name="connsiteY56" fmla="*/ 4409008 h 4873526"/>
              <a:gd name="connsiteX57" fmla="*/ 1342161 w 2264421"/>
              <a:gd name="connsiteY57" fmla="*/ 4158915 h 4873526"/>
              <a:gd name="connsiteX58" fmla="*/ 1342160 w 2264421"/>
              <a:gd name="connsiteY58" fmla="*/ 4573131 h 4873526"/>
              <a:gd name="connsiteX59" fmla="*/ 1181946 w 2264421"/>
              <a:gd name="connsiteY59" fmla="*/ 4276146 h 4873526"/>
              <a:gd name="connsiteX60" fmla="*/ 1045176 w 2264421"/>
              <a:gd name="connsiteY60" fmla="*/ 3967439 h 4873526"/>
              <a:gd name="connsiteX61" fmla="*/ 982653 w 2264421"/>
              <a:gd name="connsiteY61" fmla="*/ 4014331 h 4873526"/>
              <a:gd name="connsiteX62" fmla="*/ 978746 w 2264421"/>
              <a:gd name="connsiteY62" fmla="*/ 4112022 h 4873526"/>
              <a:gd name="connsiteX63" fmla="*/ 897548 w 2264421"/>
              <a:gd name="connsiteY63" fmla="*/ 4098168 h 4873526"/>
              <a:gd name="connsiteX64" fmla="*/ 836293 w 2264421"/>
              <a:gd name="connsiteY64" fmla="*/ 3944094 h 4873526"/>
              <a:gd name="connsiteX65" fmla="*/ 770978 w 2264421"/>
              <a:gd name="connsiteY65" fmla="*/ 4330042 h 4873526"/>
              <a:gd name="connsiteX66" fmla="*/ 687851 w 2264421"/>
              <a:gd name="connsiteY66" fmla="*/ 3997534 h 4873526"/>
              <a:gd name="connsiteX67" fmla="*/ 616599 w 2264421"/>
              <a:gd name="connsiteY67" fmla="*/ 4377544 h 4873526"/>
              <a:gd name="connsiteX68" fmla="*/ 449113 w 2264421"/>
              <a:gd name="connsiteY68" fmla="*/ 4267544 h 4873526"/>
              <a:gd name="connsiteX69" fmla="*/ 271836 w 2264421"/>
              <a:gd name="connsiteY69" fmla="*/ 2809875 h 4873526"/>
              <a:gd name="connsiteX70" fmla="*/ 296738 w 2264421"/>
              <a:gd name="connsiteY70" fmla="*/ 4002049 h 4873526"/>
              <a:gd name="connsiteX71" fmla="*/ 199413 w 2264421"/>
              <a:gd name="connsiteY71" fmla="*/ 2642951 h 4873526"/>
              <a:gd name="connsiteX72" fmla="*/ 141200 w 2264421"/>
              <a:gd name="connsiteY72" fmla="*/ 2935191 h 4873526"/>
              <a:gd name="connsiteX73" fmla="*/ 77048 w 2264421"/>
              <a:gd name="connsiteY73" fmla="*/ 2595450 h 4873526"/>
              <a:gd name="connsiteX74" fmla="*/ 21288 w 2264421"/>
              <a:gd name="connsiteY74" fmla="*/ 2802642 h 4873526"/>
              <a:gd name="connsiteX75" fmla="*/ 52521 w 2264421"/>
              <a:gd name="connsiteY75" fmla="*/ 2044043 h 4873526"/>
              <a:gd name="connsiteX76" fmla="*/ 117443 w 2264421"/>
              <a:gd name="connsiteY76"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771634 w 2264421"/>
              <a:gd name="connsiteY7" fmla="*/ 352822 h 4873526"/>
              <a:gd name="connsiteX8" fmla="*/ 822434 w 2264421"/>
              <a:gd name="connsiteY8" fmla="*/ 219961 h 4873526"/>
              <a:gd name="connsiteX9" fmla="*/ 884957 w 2264421"/>
              <a:gd name="connsiteY9" fmla="*/ 286391 h 4873526"/>
              <a:gd name="connsiteX10" fmla="*/ 1049080 w 2264421"/>
              <a:gd name="connsiteY10" fmla="*/ 1130 h 4873526"/>
              <a:gd name="connsiteX11" fmla="*/ 1008708 w 2264421"/>
              <a:gd name="connsiteY11" fmla="*/ 330750 h 4873526"/>
              <a:gd name="connsiteX12" fmla="*/ 1068619 w 2264421"/>
              <a:gd name="connsiteY12" fmla="*/ 356730 h 4873526"/>
              <a:gd name="connsiteX13" fmla="*/ 1080342 w 2264421"/>
              <a:gd name="connsiteY13" fmla="*/ 552114 h 4873526"/>
              <a:gd name="connsiteX14" fmla="*/ 1181942 w 2264421"/>
              <a:gd name="connsiteY14" fmla="*/ 524761 h 4873526"/>
              <a:gd name="connsiteX15" fmla="*/ 1256188 w 2264421"/>
              <a:gd name="connsiteY15" fmla="*/ 665438 h 4873526"/>
              <a:gd name="connsiteX16" fmla="*/ 1279634 w 2264421"/>
              <a:gd name="connsiteY16" fmla="*/ 563838 h 4873526"/>
              <a:gd name="connsiteX17" fmla="*/ 1326526 w 2264421"/>
              <a:gd name="connsiteY17" fmla="*/ 673254 h 4873526"/>
              <a:gd name="connsiteX18" fmla="*/ 1432034 w 2264421"/>
              <a:gd name="connsiteY18" fmla="*/ 540392 h 4873526"/>
              <a:gd name="connsiteX19" fmla="*/ 1451572 w 2264421"/>
              <a:gd name="connsiteY19" fmla="*/ 391900 h 4873526"/>
              <a:gd name="connsiteX20" fmla="*/ 1557080 w 2264421"/>
              <a:gd name="connsiteY20" fmla="*/ 509131 h 4873526"/>
              <a:gd name="connsiteX21" fmla="*/ 1622604 w 2264421"/>
              <a:gd name="connsiteY21" fmla="*/ 506755 h 4873526"/>
              <a:gd name="connsiteX22" fmla="*/ 1740742 w 2264421"/>
              <a:gd name="connsiteY22" fmla="*/ 540392 h 4873526"/>
              <a:gd name="connsiteX23" fmla="*/ 1760280 w 2264421"/>
              <a:gd name="connsiteY23" fmla="*/ 688885 h 4873526"/>
              <a:gd name="connsiteX24" fmla="*/ 1846249 w 2264421"/>
              <a:gd name="connsiteY24" fmla="*/ 563839 h 4873526"/>
              <a:gd name="connsiteX25" fmla="*/ 1862462 w 2264421"/>
              <a:gd name="connsiteY25" fmla="*/ 666970 h 4873526"/>
              <a:gd name="connsiteX26" fmla="*/ 1928311 w 2264421"/>
              <a:gd name="connsiteY26" fmla="*/ 813931 h 4873526"/>
              <a:gd name="connsiteX27" fmla="*/ 1889234 w 2264421"/>
              <a:gd name="connsiteY27" fmla="*/ 923346 h 4873526"/>
              <a:gd name="connsiteX28" fmla="*/ 1889234 w 2264421"/>
              <a:gd name="connsiteY28" fmla="*/ 1146085 h 4873526"/>
              <a:gd name="connsiteX29" fmla="*/ 1916588 w 2264421"/>
              <a:gd name="connsiteY29" fmla="*/ 966331 h 4873526"/>
              <a:gd name="connsiteX30" fmla="*/ 2026003 w 2264421"/>
              <a:gd name="connsiteY30" fmla="*/ 919439 h 4873526"/>
              <a:gd name="connsiteX31" fmla="*/ 2022096 w 2264421"/>
              <a:gd name="connsiteY31" fmla="*/ 1021039 h 4873526"/>
              <a:gd name="connsiteX32" fmla="*/ 2119788 w 2264421"/>
              <a:gd name="connsiteY32" fmla="*/ 907715 h 4873526"/>
              <a:gd name="connsiteX33" fmla="*/ 2131511 w 2264421"/>
              <a:gd name="connsiteY33" fmla="*/ 1001500 h 4873526"/>
              <a:gd name="connsiteX34" fmla="*/ 2174496 w 2264421"/>
              <a:gd name="connsiteY34" fmla="*/ 1067931 h 4873526"/>
              <a:gd name="connsiteX35" fmla="*/ 2123696 w 2264421"/>
              <a:gd name="connsiteY35" fmla="*/ 1107008 h 4873526"/>
              <a:gd name="connsiteX36" fmla="*/ 2115880 w 2264421"/>
              <a:gd name="connsiteY36" fmla="*/ 1443069 h 4873526"/>
              <a:gd name="connsiteX37" fmla="*/ 2182310 w 2264421"/>
              <a:gd name="connsiteY37" fmla="*/ 1329746 h 4873526"/>
              <a:gd name="connsiteX38" fmla="*/ 2201848 w 2264421"/>
              <a:gd name="connsiteY38" fmla="*/ 1607192 h 4873526"/>
              <a:gd name="connsiteX39" fmla="*/ 2264371 w 2264421"/>
              <a:gd name="connsiteY39" fmla="*/ 1657992 h 4873526"/>
              <a:gd name="connsiteX40" fmla="*/ 2240925 w 2264421"/>
              <a:gd name="connsiteY40" fmla="*/ 2318392 h 4873526"/>
              <a:gd name="connsiteX41" fmla="*/ 2115879 w 2264421"/>
              <a:gd name="connsiteY41" fmla="*/ 2627100 h 4873526"/>
              <a:gd name="connsiteX42" fmla="*/ 2068988 w 2264421"/>
              <a:gd name="connsiteY42" fmla="*/ 3037408 h 4873526"/>
              <a:gd name="connsiteX43" fmla="*/ 2049449 w 2264421"/>
              <a:gd name="connsiteY43" fmla="*/ 3475069 h 4873526"/>
              <a:gd name="connsiteX44" fmla="*/ 2014280 w 2264421"/>
              <a:gd name="connsiteY44" fmla="*/ 3564946 h 4873526"/>
              <a:gd name="connsiteX45" fmla="*/ 2057266 w 2264421"/>
              <a:gd name="connsiteY45" fmla="*/ 3650915 h 4873526"/>
              <a:gd name="connsiteX46" fmla="*/ 2022097 w 2264421"/>
              <a:gd name="connsiteY46" fmla="*/ 3740792 h 4873526"/>
              <a:gd name="connsiteX47" fmla="*/ 2022097 w 2264421"/>
              <a:gd name="connsiteY47" fmla="*/ 4037777 h 4873526"/>
              <a:gd name="connsiteX48" fmla="*/ 1959573 w 2264421"/>
              <a:gd name="connsiteY48" fmla="*/ 3740792 h 4873526"/>
              <a:gd name="connsiteX49" fmla="*/ 1873604 w 2264421"/>
              <a:gd name="connsiteY49" fmla="*/ 3803315 h 4873526"/>
              <a:gd name="connsiteX50" fmla="*/ 1869697 w 2264421"/>
              <a:gd name="connsiteY50" fmla="*/ 4229254 h 4873526"/>
              <a:gd name="connsiteX51" fmla="*/ 1818898 w 2264421"/>
              <a:gd name="connsiteY51" fmla="*/ 4115931 h 4873526"/>
              <a:gd name="connsiteX52" fmla="*/ 1818898 w 2264421"/>
              <a:gd name="connsiteY52" fmla="*/ 4455900 h 4873526"/>
              <a:gd name="connsiteX53" fmla="*/ 1752468 w 2264421"/>
              <a:gd name="connsiteY53" fmla="*/ 4006516 h 4873526"/>
              <a:gd name="connsiteX54" fmla="*/ 1607883 w 2264421"/>
              <a:gd name="connsiteY54" fmla="*/ 3412547 h 4873526"/>
              <a:gd name="connsiteX55" fmla="*/ 1768099 w 2264421"/>
              <a:gd name="connsiteY55" fmla="*/ 4811500 h 4873526"/>
              <a:gd name="connsiteX56" fmla="*/ 1420315 w 2264421"/>
              <a:gd name="connsiteY56" fmla="*/ 3662639 h 4873526"/>
              <a:gd name="connsiteX57" fmla="*/ 1412500 w 2264421"/>
              <a:gd name="connsiteY57" fmla="*/ 4409008 h 4873526"/>
              <a:gd name="connsiteX58" fmla="*/ 1342161 w 2264421"/>
              <a:gd name="connsiteY58" fmla="*/ 4158915 h 4873526"/>
              <a:gd name="connsiteX59" fmla="*/ 1342160 w 2264421"/>
              <a:gd name="connsiteY59" fmla="*/ 4573131 h 4873526"/>
              <a:gd name="connsiteX60" fmla="*/ 1181946 w 2264421"/>
              <a:gd name="connsiteY60" fmla="*/ 4276146 h 4873526"/>
              <a:gd name="connsiteX61" fmla="*/ 1045176 w 2264421"/>
              <a:gd name="connsiteY61" fmla="*/ 3967439 h 4873526"/>
              <a:gd name="connsiteX62" fmla="*/ 982653 w 2264421"/>
              <a:gd name="connsiteY62" fmla="*/ 4014331 h 4873526"/>
              <a:gd name="connsiteX63" fmla="*/ 978746 w 2264421"/>
              <a:gd name="connsiteY63" fmla="*/ 4112022 h 4873526"/>
              <a:gd name="connsiteX64" fmla="*/ 897548 w 2264421"/>
              <a:gd name="connsiteY64" fmla="*/ 4098168 h 4873526"/>
              <a:gd name="connsiteX65" fmla="*/ 836293 w 2264421"/>
              <a:gd name="connsiteY65" fmla="*/ 3944094 h 4873526"/>
              <a:gd name="connsiteX66" fmla="*/ 770978 w 2264421"/>
              <a:gd name="connsiteY66" fmla="*/ 4330042 h 4873526"/>
              <a:gd name="connsiteX67" fmla="*/ 687851 w 2264421"/>
              <a:gd name="connsiteY67" fmla="*/ 3997534 h 4873526"/>
              <a:gd name="connsiteX68" fmla="*/ 616599 w 2264421"/>
              <a:gd name="connsiteY68" fmla="*/ 4377544 h 4873526"/>
              <a:gd name="connsiteX69" fmla="*/ 449113 w 2264421"/>
              <a:gd name="connsiteY69" fmla="*/ 4267544 h 4873526"/>
              <a:gd name="connsiteX70" fmla="*/ 271836 w 2264421"/>
              <a:gd name="connsiteY70" fmla="*/ 2809875 h 4873526"/>
              <a:gd name="connsiteX71" fmla="*/ 296738 w 2264421"/>
              <a:gd name="connsiteY71" fmla="*/ 4002049 h 4873526"/>
              <a:gd name="connsiteX72" fmla="*/ 199413 w 2264421"/>
              <a:gd name="connsiteY72" fmla="*/ 2642951 h 4873526"/>
              <a:gd name="connsiteX73" fmla="*/ 141200 w 2264421"/>
              <a:gd name="connsiteY73" fmla="*/ 2935191 h 4873526"/>
              <a:gd name="connsiteX74" fmla="*/ 77048 w 2264421"/>
              <a:gd name="connsiteY74" fmla="*/ 2595450 h 4873526"/>
              <a:gd name="connsiteX75" fmla="*/ 21288 w 2264421"/>
              <a:gd name="connsiteY75" fmla="*/ 2802642 h 4873526"/>
              <a:gd name="connsiteX76" fmla="*/ 52521 w 2264421"/>
              <a:gd name="connsiteY76" fmla="*/ 2044043 h 4873526"/>
              <a:gd name="connsiteX77" fmla="*/ 117443 w 2264421"/>
              <a:gd name="connsiteY77"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716926 w 2264421"/>
              <a:gd name="connsiteY7" fmla="*/ 286391 h 4873526"/>
              <a:gd name="connsiteX8" fmla="*/ 771634 w 2264421"/>
              <a:gd name="connsiteY8" fmla="*/ 352822 h 4873526"/>
              <a:gd name="connsiteX9" fmla="*/ 822434 w 2264421"/>
              <a:gd name="connsiteY9" fmla="*/ 219961 h 4873526"/>
              <a:gd name="connsiteX10" fmla="*/ 884957 w 2264421"/>
              <a:gd name="connsiteY10" fmla="*/ 286391 h 4873526"/>
              <a:gd name="connsiteX11" fmla="*/ 1049080 w 2264421"/>
              <a:gd name="connsiteY11" fmla="*/ 1130 h 4873526"/>
              <a:gd name="connsiteX12" fmla="*/ 1008708 w 2264421"/>
              <a:gd name="connsiteY12" fmla="*/ 330750 h 4873526"/>
              <a:gd name="connsiteX13" fmla="*/ 1068619 w 2264421"/>
              <a:gd name="connsiteY13" fmla="*/ 356730 h 4873526"/>
              <a:gd name="connsiteX14" fmla="*/ 1080342 w 2264421"/>
              <a:gd name="connsiteY14" fmla="*/ 552114 h 4873526"/>
              <a:gd name="connsiteX15" fmla="*/ 1181942 w 2264421"/>
              <a:gd name="connsiteY15" fmla="*/ 524761 h 4873526"/>
              <a:gd name="connsiteX16" fmla="*/ 1256188 w 2264421"/>
              <a:gd name="connsiteY16" fmla="*/ 665438 h 4873526"/>
              <a:gd name="connsiteX17" fmla="*/ 1279634 w 2264421"/>
              <a:gd name="connsiteY17" fmla="*/ 563838 h 4873526"/>
              <a:gd name="connsiteX18" fmla="*/ 1326526 w 2264421"/>
              <a:gd name="connsiteY18" fmla="*/ 673254 h 4873526"/>
              <a:gd name="connsiteX19" fmla="*/ 1432034 w 2264421"/>
              <a:gd name="connsiteY19" fmla="*/ 540392 h 4873526"/>
              <a:gd name="connsiteX20" fmla="*/ 1451572 w 2264421"/>
              <a:gd name="connsiteY20" fmla="*/ 391900 h 4873526"/>
              <a:gd name="connsiteX21" fmla="*/ 1557080 w 2264421"/>
              <a:gd name="connsiteY21" fmla="*/ 509131 h 4873526"/>
              <a:gd name="connsiteX22" fmla="*/ 1622604 w 2264421"/>
              <a:gd name="connsiteY22" fmla="*/ 506755 h 4873526"/>
              <a:gd name="connsiteX23" fmla="*/ 1740742 w 2264421"/>
              <a:gd name="connsiteY23" fmla="*/ 540392 h 4873526"/>
              <a:gd name="connsiteX24" fmla="*/ 1760280 w 2264421"/>
              <a:gd name="connsiteY24" fmla="*/ 688885 h 4873526"/>
              <a:gd name="connsiteX25" fmla="*/ 1846249 w 2264421"/>
              <a:gd name="connsiteY25" fmla="*/ 563839 h 4873526"/>
              <a:gd name="connsiteX26" fmla="*/ 1862462 w 2264421"/>
              <a:gd name="connsiteY26" fmla="*/ 666970 h 4873526"/>
              <a:gd name="connsiteX27" fmla="*/ 1928311 w 2264421"/>
              <a:gd name="connsiteY27" fmla="*/ 813931 h 4873526"/>
              <a:gd name="connsiteX28" fmla="*/ 1889234 w 2264421"/>
              <a:gd name="connsiteY28" fmla="*/ 923346 h 4873526"/>
              <a:gd name="connsiteX29" fmla="*/ 1889234 w 2264421"/>
              <a:gd name="connsiteY29" fmla="*/ 1146085 h 4873526"/>
              <a:gd name="connsiteX30" fmla="*/ 1916588 w 2264421"/>
              <a:gd name="connsiteY30" fmla="*/ 966331 h 4873526"/>
              <a:gd name="connsiteX31" fmla="*/ 2026003 w 2264421"/>
              <a:gd name="connsiteY31" fmla="*/ 919439 h 4873526"/>
              <a:gd name="connsiteX32" fmla="*/ 2022096 w 2264421"/>
              <a:gd name="connsiteY32" fmla="*/ 1021039 h 4873526"/>
              <a:gd name="connsiteX33" fmla="*/ 2119788 w 2264421"/>
              <a:gd name="connsiteY33" fmla="*/ 907715 h 4873526"/>
              <a:gd name="connsiteX34" fmla="*/ 2131511 w 2264421"/>
              <a:gd name="connsiteY34" fmla="*/ 1001500 h 4873526"/>
              <a:gd name="connsiteX35" fmla="*/ 2174496 w 2264421"/>
              <a:gd name="connsiteY35" fmla="*/ 1067931 h 4873526"/>
              <a:gd name="connsiteX36" fmla="*/ 2123696 w 2264421"/>
              <a:gd name="connsiteY36" fmla="*/ 1107008 h 4873526"/>
              <a:gd name="connsiteX37" fmla="*/ 2115880 w 2264421"/>
              <a:gd name="connsiteY37" fmla="*/ 1443069 h 4873526"/>
              <a:gd name="connsiteX38" fmla="*/ 2182310 w 2264421"/>
              <a:gd name="connsiteY38" fmla="*/ 1329746 h 4873526"/>
              <a:gd name="connsiteX39" fmla="*/ 2201848 w 2264421"/>
              <a:gd name="connsiteY39" fmla="*/ 1607192 h 4873526"/>
              <a:gd name="connsiteX40" fmla="*/ 2264371 w 2264421"/>
              <a:gd name="connsiteY40" fmla="*/ 1657992 h 4873526"/>
              <a:gd name="connsiteX41" fmla="*/ 2240925 w 2264421"/>
              <a:gd name="connsiteY41" fmla="*/ 2318392 h 4873526"/>
              <a:gd name="connsiteX42" fmla="*/ 2115879 w 2264421"/>
              <a:gd name="connsiteY42" fmla="*/ 2627100 h 4873526"/>
              <a:gd name="connsiteX43" fmla="*/ 2068988 w 2264421"/>
              <a:gd name="connsiteY43" fmla="*/ 3037408 h 4873526"/>
              <a:gd name="connsiteX44" fmla="*/ 2049449 w 2264421"/>
              <a:gd name="connsiteY44" fmla="*/ 3475069 h 4873526"/>
              <a:gd name="connsiteX45" fmla="*/ 2014280 w 2264421"/>
              <a:gd name="connsiteY45" fmla="*/ 3564946 h 4873526"/>
              <a:gd name="connsiteX46" fmla="*/ 2057266 w 2264421"/>
              <a:gd name="connsiteY46" fmla="*/ 3650915 h 4873526"/>
              <a:gd name="connsiteX47" fmla="*/ 2022097 w 2264421"/>
              <a:gd name="connsiteY47" fmla="*/ 3740792 h 4873526"/>
              <a:gd name="connsiteX48" fmla="*/ 2022097 w 2264421"/>
              <a:gd name="connsiteY48" fmla="*/ 4037777 h 4873526"/>
              <a:gd name="connsiteX49" fmla="*/ 1959573 w 2264421"/>
              <a:gd name="connsiteY49" fmla="*/ 3740792 h 4873526"/>
              <a:gd name="connsiteX50" fmla="*/ 1873604 w 2264421"/>
              <a:gd name="connsiteY50" fmla="*/ 3803315 h 4873526"/>
              <a:gd name="connsiteX51" fmla="*/ 1869697 w 2264421"/>
              <a:gd name="connsiteY51" fmla="*/ 4229254 h 4873526"/>
              <a:gd name="connsiteX52" fmla="*/ 1818898 w 2264421"/>
              <a:gd name="connsiteY52" fmla="*/ 4115931 h 4873526"/>
              <a:gd name="connsiteX53" fmla="*/ 1818898 w 2264421"/>
              <a:gd name="connsiteY53" fmla="*/ 4455900 h 4873526"/>
              <a:gd name="connsiteX54" fmla="*/ 1752468 w 2264421"/>
              <a:gd name="connsiteY54" fmla="*/ 4006516 h 4873526"/>
              <a:gd name="connsiteX55" fmla="*/ 1607883 w 2264421"/>
              <a:gd name="connsiteY55" fmla="*/ 3412547 h 4873526"/>
              <a:gd name="connsiteX56" fmla="*/ 1768099 w 2264421"/>
              <a:gd name="connsiteY56" fmla="*/ 4811500 h 4873526"/>
              <a:gd name="connsiteX57" fmla="*/ 1420315 w 2264421"/>
              <a:gd name="connsiteY57" fmla="*/ 3662639 h 4873526"/>
              <a:gd name="connsiteX58" fmla="*/ 1412500 w 2264421"/>
              <a:gd name="connsiteY58" fmla="*/ 4409008 h 4873526"/>
              <a:gd name="connsiteX59" fmla="*/ 1342161 w 2264421"/>
              <a:gd name="connsiteY59" fmla="*/ 4158915 h 4873526"/>
              <a:gd name="connsiteX60" fmla="*/ 1342160 w 2264421"/>
              <a:gd name="connsiteY60" fmla="*/ 4573131 h 4873526"/>
              <a:gd name="connsiteX61" fmla="*/ 1181946 w 2264421"/>
              <a:gd name="connsiteY61" fmla="*/ 4276146 h 4873526"/>
              <a:gd name="connsiteX62" fmla="*/ 1045176 w 2264421"/>
              <a:gd name="connsiteY62" fmla="*/ 3967439 h 4873526"/>
              <a:gd name="connsiteX63" fmla="*/ 982653 w 2264421"/>
              <a:gd name="connsiteY63" fmla="*/ 4014331 h 4873526"/>
              <a:gd name="connsiteX64" fmla="*/ 978746 w 2264421"/>
              <a:gd name="connsiteY64" fmla="*/ 4112022 h 4873526"/>
              <a:gd name="connsiteX65" fmla="*/ 897548 w 2264421"/>
              <a:gd name="connsiteY65" fmla="*/ 4098168 h 4873526"/>
              <a:gd name="connsiteX66" fmla="*/ 836293 w 2264421"/>
              <a:gd name="connsiteY66" fmla="*/ 3944094 h 4873526"/>
              <a:gd name="connsiteX67" fmla="*/ 770978 w 2264421"/>
              <a:gd name="connsiteY67" fmla="*/ 4330042 h 4873526"/>
              <a:gd name="connsiteX68" fmla="*/ 687851 w 2264421"/>
              <a:gd name="connsiteY68" fmla="*/ 3997534 h 4873526"/>
              <a:gd name="connsiteX69" fmla="*/ 616599 w 2264421"/>
              <a:gd name="connsiteY69" fmla="*/ 4377544 h 4873526"/>
              <a:gd name="connsiteX70" fmla="*/ 449113 w 2264421"/>
              <a:gd name="connsiteY70" fmla="*/ 4267544 h 4873526"/>
              <a:gd name="connsiteX71" fmla="*/ 271836 w 2264421"/>
              <a:gd name="connsiteY71" fmla="*/ 2809875 h 4873526"/>
              <a:gd name="connsiteX72" fmla="*/ 296738 w 2264421"/>
              <a:gd name="connsiteY72" fmla="*/ 4002049 h 4873526"/>
              <a:gd name="connsiteX73" fmla="*/ 199413 w 2264421"/>
              <a:gd name="connsiteY73" fmla="*/ 2642951 h 4873526"/>
              <a:gd name="connsiteX74" fmla="*/ 141200 w 2264421"/>
              <a:gd name="connsiteY74" fmla="*/ 2935191 h 4873526"/>
              <a:gd name="connsiteX75" fmla="*/ 77048 w 2264421"/>
              <a:gd name="connsiteY75" fmla="*/ 2595450 h 4873526"/>
              <a:gd name="connsiteX76" fmla="*/ 21288 w 2264421"/>
              <a:gd name="connsiteY76" fmla="*/ 2802642 h 4873526"/>
              <a:gd name="connsiteX77" fmla="*/ 52521 w 2264421"/>
              <a:gd name="connsiteY77" fmla="*/ 2044043 h 4873526"/>
              <a:gd name="connsiteX78" fmla="*/ 117443 w 2264421"/>
              <a:gd name="connsiteY78"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7087 w 2264421"/>
              <a:gd name="connsiteY6" fmla="*/ 534109 h 4873526"/>
              <a:gd name="connsiteX7" fmla="*/ 716926 w 2264421"/>
              <a:gd name="connsiteY7" fmla="*/ 286391 h 4873526"/>
              <a:gd name="connsiteX8" fmla="*/ 771634 w 2264421"/>
              <a:gd name="connsiteY8" fmla="*/ 352822 h 4873526"/>
              <a:gd name="connsiteX9" fmla="*/ 822434 w 2264421"/>
              <a:gd name="connsiteY9" fmla="*/ 219961 h 4873526"/>
              <a:gd name="connsiteX10" fmla="*/ 884957 w 2264421"/>
              <a:gd name="connsiteY10" fmla="*/ 286391 h 4873526"/>
              <a:gd name="connsiteX11" fmla="*/ 1049080 w 2264421"/>
              <a:gd name="connsiteY11" fmla="*/ 1130 h 4873526"/>
              <a:gd name="connsiteX12" fmla="*/ 1008708 w 2264421"/>
              <a:gd name="connsiteY12" fmla="*/ 330750 h 4873526"/>
              <a:gd name="connsiteX13" fmla="*/ 1068619 w 2264421"/>
              <a:gd name="connsiteY13" fmla="*/ 356730 h 4873526"/>
              <a:gd name="connsiteX14" fmla="*/ 1080342 w 2264421"/>
              <a:gd name="connsiteY14" fmla="*/ 552114 h 4873526"/>
              <a:gd name="connsiteX15" fmla="*/ 1181942 w 2264421"/>
              <a:gd name="connsiteY15" fmla="*/ 524761 h 4873526"/>
              <a:gd name="connsiteX16" fmla="*/ 1256188 w 2264421"/>
              <a:gd name="connsiteY16" fmla="*/ 665438 h 4873526"/>
              <a:gd name="connsiteX17" fmla="*/ 1279634 w 2264421"/>
              <a:gd name="connsiteY17" fmla="*/ 563838 h 4873526"/>
              <a:gd name="connsiteX18" fmla="*/ 1326526 w 2264421"/>
              <a:gd name="connsiteY18" fmla="*/ 673254 h 4873526"/>
              <a:gd name="connsiteX19" fmla="*/ 1432034 w 2264421"/>
              <a:gd name="connsiteY19" fmla="*/ 540392 h 4873526"/>
              <a:gd name="connsiteX20" fmla="*/ 1451572 w 2264421"/>
              <a:gd name="connsiteY20" fmla="*/ 391900 h 4873526"/>
              <a:gd name="connsiteX21" fmla="*/ 1557080 w 2264421"/>
              <a:gd name="connsiteY21" fmla="*/ 509131 h 4873526"/>
              <a:gd name="connsiteX22" fmla="*/ 1622604 w 2264421"/>
              <a:gd name="connsiteY22" fmla="*/ 506755 h 4873526"/>
              <a:gd name="connsiteX23" fmla="*/ 1740742 w 2264421"/>
              <a:gd name="connsiteY23" fmla="*/ 540392 h 4873526"/>
              <a:gd name="connsiteX24" fmla="*/ 1760280 w 2264421"/>
              <a:gd name="connsiteY24" fmla="*/ 688885 h 4873526"/>
              <a:gd name="connsiteX25" fmla="*/ 1846249 w 2264421"/>
              <a:gd name="connsiteY25" fmla="*/ 563839 h 4873526"/>
              <a:gd name="connsiteX26" fmla="*/ 1862462 w 2264421"/>
              <a:gd name="connsiteY26" fmla="*/ 666970 h 4873526"/>
              <a:gd name="connsiteX27" fmla="*/ 1928311 w 2264421"/>
              <a:gd name="connsiteY27" fmla="*/ 813931 h 4873526"/>
              <a:gd name="connsiteX28" fmla="*/ 1889234 w 2264421"/>
              <a:gd name="connsiteY28" fmla="*/ 923346 h 4873526"/>
              <a:gd name="connsiteX29" fmla="*/ 1889234 w 2264421"/>
              <a:gd name="connsiteY29" fmla="*/ 1146085 h 4873526"/>
              <a:gd name="connsiteX30" fmla="*/ 1916588 w 2264421"/>
              <a:gd name="connsiteY30" fmla="*/ 966331 h 4873526"/>
              <a:gd name="connsiteX31" fmla="*/ 2026003 w 2264421"/>
              <a:gd name="connsiteY31" fmla="*/ 919439 h 4873526"/>
              <a:gd name="connsiteX32" fmla="*/ 2022096 w 2264421"/>
              <a:gd name="connsiteY32" fmla="*/ 1021039 h 4873526"/>
              <a:gd name="connsiteX33" fmla="*/ 2119788 w 2264421"/>
              <a:gd name="connsiteY33" fmla="*/ 907715 h 4873526"/>
              <a:gd name="connsiteX34" fmla="*/ 2131511 w 2264421"/>
              <a:gd name="connsiteY34" fmla="*/ 1001500 h 4873526"/>
              <a:gd name="connsiteX35" fmla="*/ 2174496 w 2264421"/>
              <a:gd name="connsiteY35" fmla="*/ 1067931 h 4873526"/>
              <a:gd name="connsiteX36" fmla="*/ 2123696 w 2264421"/>
              <a:gd name="connsiteY36" fmla="*/ 1107008 h 4873526"/>
              <a:gd name="connsiteX37" fmla="*/ 2115880 w 2264421"/>
              <a:gd name="connsiteY37" fmla="*/ 1443069 h 4873526"/>
              <a:gd name="connsiteX38" fmla="*/ 2182310 w 2264421"/>
              <a:gd name="connsiteY38" fmla="*/ 1329746 h 4873526"/>
              <a:gd name="connsiteX39" fmla="*/ 2201848 w 2264421"/>
              <a:gd name="connsiteY39" fmla="*/ 1607192 h 4873526"/>
              <a:gd name="connsiteX40" fmla="*/ 2264371 w 2264421"/>
              <a:gd name="connsiteY40" fmla="*/ 1657992 h 4873526"/>
              <a:gd name="connsiteX41" fmla="*/ 2240925 w 2264421"/>
              <a:gd name="connsiteY41" fmla="*/ 2318392 h 4873526"/>
              <a:gd name="connsiteX42" fmla="*/ 2115879 w 2264421"/>
              <a:gd name="connsiteY42" fmla="*/ 2627100 h 4873526"/>
              <a:gd name="connsiteX43" fmla="*/ 2068988 w 2264421"/>
              <a:gd name="connsiteY43" fmla="*/ 3037408 h 4873526"/>
              <a:gd name="connsiteX44" fmla="*/ 2049449 w 2264421"/>
              <a:gd name="connsiteY44" fmla="*/ 3475069 h 4873526"/>
              <a:gd name="connsiteX45" fmla="*/ 2014280 w 2264421"/>
              <a:gd name="connsiteY45" fmla="*/ 3564946 h 4873526"/>
              <a:gd name="connsiteX46" fmla="*/ 2057266 w 2264421"/>
              <a:gd name="connsiteY46" fmla="*/ 3650915 h 4873526"/>
              <a:gd name="connsiteX47" fmla="*/ 2022097 w 2264421"/>
              <a:gd name="connsiteY47" fmla="*/ 3740792 h 4873526"/>
              <a:gd name="connsiteX48" fmla="*/ 2022097 w 2264421"/>
              <a:gd name="connsiteY48" fmla="*/ 4037777 h 4873526"/>
              <a:gd name="connsiteX49" fmla="*/ 1959573 w 2264421"/>
              <a:gd name="connsiteY49" fmla="*/ 3740792 h 4873526"/>
              <a:gd name="connsiteX50" fmla="*/ 1873604 w 2264421"/>
              <a:gd name="connsiteY50" fmla="*/ 3803315 h 4873526"/>
              <a:gd name="connsiteX51" fmla="*/ 1869697 w 2264421"/>
              <a:gd name="connsiteY51" fmla="*/ 4229254 h 4873526"/>
              <a:gd name="connsiteX52" fmla="*/ 1818898 w 2264421"/>
              <a:gd name="connsiteY52" fmla="*/ 4115931 h 4873526"/>
              <a:gd name="connsiteX53" fmla="*/ 1818898 w 2264421"/>
              <a:gd name="connsiteY53" fmla="*/ 4455900 h 4873526"/>
              <a:gd name="connsiteX54" fmla="*/ 1752468 w 2264421"/>
              <a:gd name="connsiteY54" fmla="*/ 4006516 h 4873526"/>
              <a:gd name="connsiteX55" fmla="*/ 1607883 w 2264421"/>
              <a:gd name="connsiteY55" fmla="*/ 3412547 h 4873526"/>
              <a:gd name="connsiteX56" fmla="*/ 1768099 w 2264421"/>
              <a:gd name="connsiteY56" fmla="*/ 4811500 h 4873526"/>
              <a:gd name="connsiteX57" fmla="*/ 1420315 w 2264421"/>
              <a:gd name="connsiteY57" fmla="*/ 3662639 h 4873526"/>
              <a:gd name="connsiteX58" fmla="*/ 1412500 w 2264421"/>
              <a:gd name="connsiteY58" fmla="*/ 4409008 h 4873526"/>
              <a:gd name="connsiteX59" fmla="*/ 1342161 w 2264421"/>
              <a:gd name="connsiteY59" fmla="*/ 4158915 h 4873526"/>
              <a:gd name="connsiteX60" fmla="*/ 1342160 w 2264421"/>
              <a:gd name="connsiteY60" fmla="*/ 4573131 h 4873526"/>
              <a:gd name="connsiteX61" fmla="*/ 1181946 w 2264421"/>
              <a:gd name="connsiteY61" fmla="*/ 4276146 h 4873526"/>
              <a:gd name="connsiteX62" fmla="*/ 1045176 w 2264421"/>
              <a:gd name="connsiteY62" fmla="*/ 3967439 h 4873526"/>
              <a:gd name="connsiteX63" fmla="*/ 982653 w 2264421"/>
              <a:gd name="connsiteY63" fmla="*/ 4014331 h 4873526"/>
              <a:gd name="connsiteX64" fmla="*/ 978746 w 2264421"/>
              <a:gd name="connsiteY64" fmla="*/ 4112022 h 4873526"/>
              <a:gd name="connsiteX65" fmla="*/ 897548 w 2264421"/>
              <a:gd name="connsiteY65" fmla="*/ 4098168 h 4873526"/>
              <a:gd name="connsiteX66" fmla="*/ 836293 w 2264421"/>
              <a:gd name="connsiteY66" fmla="*/ 3944094 h 4873526"/>
              <a:gd name="connsiteX67" fmla="*/ 770978 w 2264421"/>
              <a:gd name="connsiteY67" fmla="*/ 4330042 h 4873526"/>
              <a:gd name="connsiteX68" fmla="*/ 687851 w 2264421"/>
              <a:gd name="connsiteY68" fmla="*/ 3997534 h 4873526"/>
              <a:gd name="connsiteX69" fmla="*/ 616599 w 2264421"/>
              <a:gd name="connsiteY69" fmla="*/ 4377544 h 4873526"/>
              <a:gd name="connsiteX70" fmla="*/ 449113 w 2264421"/>
              <a:gd name="connsiteY70" fmla="*/ 4267544 h 4873526"/>
              <a:gd name="connsiteX71" fmla="*/ 271836 w 2264421"/>
              <a:gd name="connsiteY71" fmla="*/ 2809875 h 4873526"/>
              <a:gd name="connsiteX72" fmla="*/ 296738 w 2264421"/>
              <a:gd name="connsiteY72" fmla="*/ 4002049 h 4873526"/>
              <a:gd name="connsiteX73" fmla="*/ 199413 w 2264421"/>
              <a:gd name="connsiteY73" fmla="*/ 2642951 h 4873526"/>
              <a:gd name="connsiteX74" fmla="*/ 141200 w 2264421"/>
              <a:gd name="connsiteY74" fmla="*/ 2935191 h 4873526"/>
              <a:gd name="connsiteX75" fmla="*/ 77048 w 2264421"/>
              <a:gd name="connsiteY75" fmla="*/ 2595450 h 4873526"/>
              <a:gd name="connsiteX76" fmla="*/ 21288 w 2264421"/>
              <a:gd name="connsiteY76" fmla="*/ 2802642 h 4873526"/>
              <a:gd name="connsiteX77" fmla="*/ 52521 w 2264421"/>
              <a:gd name="connsiteY77" fmla="*/ 2044043 h 4873526"/>
              <a:gd name="connsiteX78" fmla="*/ 117443 w 2264421"/>
              <a:gd name="connsiteY78"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8772 w 2264421"/>
              <a:gd name="connsiteY6" fmla="*/ 278576 h 4873526"/>
              <a:gd name="connsiteX7" fmla="*/ 637087 w 2264421"/>
              <a:gd name="connsiteY7" fmla="*/ 534109 h 4873526"/>
              <a:gd name="connsiteX8" fmla="*/ 716926 w 2264421"/>
              <a:gd name="connsiteY8" fmla="*/ 286391 h 4873526"/>
              <a:gd name="connsiteX9" fmla="*/ 771634 w 2264421"/>
              <a:gd name="connsiteY9" fmla="*/ 352822 h 4873526"/>
              <a:gd name="connsiteX10" fmla="*/ 822434 w 2264421"/>
              <a:gd name="connsiteY10" fmla="*/ 219961 h 4873526"/>
              <a:gd name="connsiteX11" fmla="*/ 884957 w 2264421"/>
              <a:gd name="connsiteY11" fmla="*/ 286391 h 4873526"/>
              <a:gd name="connsiteX12" fmla="*/ 1049080 w 2264421"/>
              <a:gd name="connsiteY12" fmla="*/ 1130 h 4873526"/>
              <a:gd name="connsiteX13" fmla="*/ 1008708 w 2264421"/>
              <a:gd name="connsiteY13" fmla="*/ 330750 h 4873526"/>
              <a:gd name="connsiteX14" fmla="*/ 1068619 w 2264421"/>
              <a:gd name="connsiteY14" fmla="*/ 356730 h 4873526"/>
              <a:gd name="connsiteX15" fmla="*/ 1080342 w 2264421"/>
              <a:gd name="connsiteY15" fmla="*/ 552114 h 4873526"/>
              <a:gd name="connsiteX16" fmla="*/ 1181942 w 2264421"/>
              <a:gd name="connsiteY16" fmla="*/ 524761 h 4873526"/>
              <a:gd name="connsiteX17" fmla="*/ 1256188 w 2264421"/>
              <a:gd name="connsiteY17" fmla="*/ 665438 h 4873526"/>
              <a:gd name="connsiteX18" fmla="*/ 1279634 w 2264421"/>
              <a:gd name="connsiteY18" fmla="*/ 563838 h 4873526"/>
              <a:gd name="connsiteX19" fmla="*/ 1326526 w 2264421"/>
              <a:gd name="connsiteY19" fmla="*/ 673254 h 4873526"/>
              <a:gd name="connsiteX20" fmla="*/ 1432034 w 2264421"/>
              <a:gd name="connsiteY20" fmla="*/ 540392 h 4873526"/>
              <a:gd name="connsiteX21" fmla="*/ 1451572 w 2264421"/>
              <a:gd name="connsiteY21" fmla="*/ 391900 h 4873526"/>
              <a:gd name="connsiteX22" fmla="*/ 1557080 w 2264421"/>
              <a:gd name="connsiteY22" fmla="*/ 509131 h 4873526"/>
              <a:gd name="connsiteX23" fmla="*/ 1622604 w 2264421"/>
              <a:gd name="connsiteY23" fmla="*/ 506755 h 4873526"/>
              <a:gd name="connsiteX24" fmla="*/ 1740742 w 2264421"/>
              <a:gd name="connsiteY24" fmla="*/ 540392 h 4873526"/>
              <a:gd name="connsiteX25" fmla="*/ 1760280 w 2264421"/>
              <a:gd name="connsiteY25" fmla="*/ 688885 h 4873526"/>
              <a:gd name="connsiteX26" fmla="*/ 1846249 w 2264421"/>
              <a:gd name="connsiteY26" fmla="*/ 563839 h 4873526"/>
              <a:gd name="connsiteX27" fmla="*/ 1862462 w 2264421"/>
              <a:gd name="connsiteY27" fmla="*/ 666970 h 4873526"/>
              <a:gd name="connsiteX28" fmla="*/ 1928311 w 2264421"/>
              <a:gd name="connsiteY28" fmla="*/ 813931 h 4873526"/>
              <a:gd name="connsiteX29" fmla="*/ 1889234 w 2264421"/>
              <a:gd name="connsiteY29" fmla="*/ 923346 h 4873526"/>
              <a:gd name="connsiteX30" fmla="*/ 1889234 w 2264421"/>
              <a:gd name="connsiteY30" fmla="*/ 1146085 h 4873526"/>
              <a:gd name="connsiteX31" fmla="*/ 1916588 w 2264421"/>
              <a:gd name="connsiteY31" fmla="*/ 966331 h 4873526"/>
              <a:gd name="connsiteX32" fmla="*/ 2026003 w 2264421"/>
              <a:gd name="connsiteY32" fmla="*/ 919439 h 4873526"/>
              <a:gd name="connsiteX33" fmla="*/ 2022096 w 2264421"/>
              <a:gd name="connsiteY33" fmla="*/ 1021039 h 4873526"/>
              <a:gd name="connsiteX34" fmla="*/ 2119788 w 2264421"/>
              <a:gd name="connsiteY34" fmla="*/ 907715 h 4873526"/>
              <a:gd name="connsiteX35" fmla="*/ 2131511 w 2264421"/>
              <a:gd name="connsiteY35" fmla="*/ 1001500 h 4873526"/>
              <a:gd name="connsiteX36" fmla="*/ 2174496 w 2264421"/>
              <a:gd name="connsiteY36" fmla="*/ 1067931 h 4873526"/>
              <a:gd name="connsiteX37" fmla="*/ 2123696 w 2264421"/>
              <a:gd name="connsiteY37" fmla="*/ 1107008 h 4873526"/>
              <a:gd name="connsiteX38" fmla="*/ 2115880 w 2264421"/>
              <a:gd name="connsiteY38" fmla="*/ 1443069 h 4873526"/>
              <a:gd name="connsiteX39" fmla="*/ 2182310 w 2264421"/>
              <a:gd name="connsiteY39" fmla="*/ 1329746 h 4873526"/>
              <a:gd name="connsiteX40" fmla="*/ 2201848 w 2264421"/>
              <a:gd name="connsiteY40" fmla="*/ 1607192 h 4873526"/>
              <a:gd name="connsiteX41" fmla="*/ 2264371 w 2264421"/>
              <a:gd name="connsiteY41" fmla="*/ 1657992 h 4873526"/>
              <a:gd name="connsiteX42" fmla="*/ 2240925 w 2264421"/>
              <a:gd name="connsiteY42" fmla="*/ 2318392 h 4873526"/>
              <a:gd name="connsiteX43" fmla="*/ 2115879 w 2264421"/>
              <a:gd name="connsiteY43" fmla="*/ 2627100 h 4873526"/>
              <a:gd name="connsiteX44" fmla="*/ 2068988 w 2264421"/>
              <a:gd name="connsiteY44" fmla="*/ 3037408 h 4873526"/>
              <a:gd name="connsiteX45" fmla="*/ 2049449 w 2264421"/>
              <a:gd name="connsiteY45" fmla="*/ 3475069 h 4873526"/>
              <a:gd name="connsiteX46" fmla="*/ 2014280 w 2264421"/>
              <a:gd name="connsiteY46" fmla="*/ 3564946 h 4873526"/>
              <a:gd name="connsiteX47" fmla="*/ 2057266 w 2264421"/>
              <a:gd name="connsiteY47" fmla="*/ 3650915 h 4873526"/>
              <a:gd name="connsiteX48" fmla="*/ 2022097 w 2264421"/>
              <a:gd name="connsiteY48" fmla="*/ 3740792 h 4873526"/>
              <a:gd name="connsiteX49" fmla="*/ 2022097 w 2264421"/>
              <a:gd name="connsiteY49" fmla="*/ 4037777 h 4873526"/>
              <a:gd name="connsiteX50" fmla="*/ 1959573 w 2264421"/>
              <a:gd name="connsiteY50" fmla="*/ 3740792 h 4873526"/>
              <a:gd name="connsiteX51" fmla="*/ 1873604 w 2264421"/>
              <a:gd name="connsiteY51" fmla="*/ 3803315 h 4873526"/>
              <a:gd name="connsiteX52" fmla="*/ 1869697 w 2264421"/>
              <a:gd name="connsiteY52" fmla="*/ 4229254 h 4873526"/>
              <a:gd name="connsiteX53" fmla="*/ 1818898 w 2264421"/>
              <a:gd name="connsiteY53" fmla="*/ 4115931 h 4873526"/>
              <a:gd name="connsiteX54" fmla="*/ 1818898 w 2264421"/>
              <a:gd name="connsiteY54" fmla="*/ 4455900 h 4873526"/>
              <a:gd name="connsiteX55" fmla="*/ 1752468 w 2264421"/>
              <a:gd name="connsiteY55" fmla="*/ 4006516 h 4873526"/>
              <a:gd name="connsiteX56" fmla="*/ 1607883 w 2264421"/>
              <a:gd name="connsiteY56" fmla="*/ 3412547 h 4873526"/>
              <a:gd name="connsiteX57" fmla="*/ 1768099 w 2264421"/>
              <a:gd name="connsiteY57" fmla="*/ 4811500 h 4873526"/>
              <a:gd name="connsiteX58" fmla="*/ 1420315 w 2264421"/>
              <a:gd name="connsiteY58" fmla="*/ 3662639 h 4873526"/>
              <a:gd name="connsiteX59" fmla="*/ 1412500 w 2264421"/>
              <a:gd name="connsiteY59" fmla="*/ 4409008 h 4873526"/>
              <a:gd name="connsiteX60" fmla="*/ 1342161 w 2264421"/>
              <a:gd name="connsiteY60" fmla="*/ 4158915 h 4873526"/>
              <a:gd name="connsiteX61" fmla="*/ 1342160 w 2264421"/>
              <a:gd name="connsiteY61" fmla="*/ 4573131 h 4873526"/>
              <a:gd name="connsiteX62" fmla="*/ 1181946 w 2264421"/>
              <a:gd name="connsiteY62" fmla="*/ 4276146 h 4873526"/>
              <a:gd name="connsiteX63" fmla="*/ 1045176 w 2264421"/>
              <a:gd name="connsiteY63" fmla="*/ 3967439 h 4873526"/>
              <a:gd name="connsiteX64" fmla="*/ 982653 w 2264421"/>
              <a:gd name="connsiteY64" fmla="*/ 4014331 h 4873526"/>
              <a:gd name="connsiteX65" fmla="*/ 978746 w 2264421"/>
              <a:gd name="connsiteY65" fmla="*/ 4112022 h 4873526"/>
              <a:gd name="connsiteX66" fmla="*/ 897548 w 2264421"/>
              <a:gd name="connsiteY66" fmla="*/ 4098168 h 4873526"/>
              <a:gd name="connsiteX67" fmla="*/ 836293 w 2264421"/>
              <a:gd name="connsiteY67" fmla="*/ 3944094 h 4873526"/>
              <a:gd name="connsiteX68" fmla="*/ 770978 w 2264421"/>
              <a:gd name="connsiteY68" fmla="*/ 4330042 h 4873526"/>
              <a:gd name="connsiteX69" fmla="*/ 687851 w 2264421"/>
              <a:gd name="connsiteY69" fmla="*/ 3997534 h 4873526"/>
              <a:gd name="connsiteX70" fmla="*/ 616599 w 2264421"/>
              <a:gd name="connsiteY70" fmla="*/ 4377544 h 4873526"/>
              <a:gd name="connsiteX71" fmla="*/ 449113 w 2264421"/>
              <a:gd name="connsiteY71" fmla="*/ 4267544 h 4873526"/>
              <a:gd name="connsiteX72" fmla="*/ 271836 w 2264421"/>
              <a:gd name="connsiteY72" fmla="*/ 2809875 h 4873526"/>
              <a:gd name="connsiteX73" fmla="*/ 296738 w 2264421"/>
              <a:gd name="connsiteY73" fmla="*/ 4002049 h 4873526"/>
              <a:gd name="connsiteX74" fmla="*/ 199413 w 2264421"/>
              <a:gd name="connsiteY74" fmla="*/ 2642951 h 4873526"/>
              <a:gd name="connsiteX75" fmla="*/ 141200 w 2264421"/>
              <a:gd name="connsiteY75" fmla="*/ 2935191 h 4873526"/>
              <a:gd name="connsiteX76" fmla="*/ 77048 w 2264421"/>
              <a:gd name="connsiteY76" fmla="*/ 2595450 h 4873526"/>
              <a:gd name="connsiteX77" fmla="*/ 21288 w 2264421"/>
              <a:gd name="connsiteY77" fmla="*/ 2802642 h 4873526"/>
              <a:gd name="connsiteX78" fmla="*/ 52521 w 2264421"/>
              <a:gd name="connsiteY78" fmla="*/ 2044043 h 4873526"/>
              <a:gd name="connsiteX79" fmla="*/ 117443 w 2264421"/>
              <a:gd name="connsiteY79"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552803 w 2264421"/>
              <a:gd name="connsiteY6" fmla="*/ 298114 h 4873526"/>
              <a:gd name="connsiteX7" fmla="*/ 638772 w 2264421"/>
              <a:gd name="connsiteY7" fmla="*/ 278576 h 4873526"/>
              <a:gd name="connsiteX8" fmla="*/ 637087 w 2264421"/>
              <a:gd name="connsiteY8" fmla="*/ 534109 h 4873526"/>
              <a:gd name="connsiteX9" fmla="*/ 716926 w 2264421"/>
              <a:gd name="connsiteY9" fmla="*/ 286391 h 4873526"/>
              <a:gd name="connsiteX10" fmla="*/ 771634 w 2264421"/>
              <a:gd name="connsiteY10" fmla="*/ 352822 h 4873526"/>
              <a:gd name="connsiteX11" fmla="*/ 822434 w 2264421"/>
              <a:gd name="connsiteY11" fmla="*/ 219961 h 4873526"/>
              <a:gd name="connsiteX12" fmla="*/ 884957 w 2264421"/>
              <a:gd name="connsiteY12" fmla="*/ 286391 h 4873526"/>
              <a:gd name="connsiteX13" fmla="*/ 1049080 w 2264421"/>
              <a:gd name="connsiteY13" fmla="*/ 1130 h 4873526"/>
              <a:gd name="connsiteX14" fmla="*/ 1008708 w 2264421"/>
              <a:gd name="connsiteY14" fmla="*/ 330750 h 4873526"/>
              <a:gd name="connsiteX15" fmla="*/ 1068619 w 2264421"/>
              <a:gd name="connsiteY15" fmla="*/ 356730 h 4873526"/>
              <a:gd name="connsiteX16" fmla="*/ 1080342 w 2264421"/>
              <a:gd name="connsiteY16" fmla="*/ 552114 h 4873526"/>
              <a:gd name="connsiteX17" fmla="*/ 1181942 w 2264421"/>
              <a:gd name="connsiteY17" fmla="*/ 524761 h 4873526"/>
              <a:gd name="connsiteX18" fmla="*/ 1256188 w 2264421"/>
              <a:gd name="connsiteY18" fmla="*/ 665438 h 4873526"/>
              <a:gd name="connsiteX19" fmla="*/ 1279634 w 2264421"/>
              <a:gd name="connsiteY19" fmla="*/ 563838 h 4873526"/>
              <a:gd name="connsiteX20" fmla="*/ 1326526 w 2264421"/>
              <a:gd name="connsiteY20" fmla="*/ 673254 h 4873526"/>
              <a:gd name="connsiteX21" fmla="*/ 1432034 w 2264421"/>
              <a:gd name="connsiteY21" fmla="*/ 540392 h 4873526"/>
              <a:gd name="connsiteX22" fmla="*/ 1451572 w 2264421"/>
              <a:gd name="connsiteY22" fmla="*/ 391900 h 4873526"/>
              <a:gd name="connsiteX23" fmla="*/ 1557080 w 2264421"/>
              <a:gd name="connsiteY23" fmla="*/ 509131 h 4873526"/>
              <a:gd name="connsiteX24" fmla="*/ 1622604 w 2264421"/>
              <a:gd name="connsiteY24" fmla="*/ 506755 h 4873526"/>
              <a:gd name="connsiteX25" fmla="*/ 1740742 w 2264421"/>
              <a:gd name="connsiteY25" fmla="*/ 540392 h 4873526"/>
              <a:gd name="connsiteX26" fmla="*/ 1760280 w 2264421"/>
              <a:gd name="connsiteY26" fmla="*/ 688885 h 4873526"/>
              <a:gd name="connsiteX27" fmla="*/ 1846249 w 2264421"/>
              <a:gd name="connsiteY27" fmla="*/ 563839 h 4873526"/>
              <a:gd name="connsiteX28" fmla="*/ 1862462 w 2264421"/>
              <a:gd name="connsiteY28" fmla="*/ 666970 h 4873526"/>
              <a:gd name="connsiteX29" fmla="*/ 1928311 w 2264421"/>
              <a:gd name="connsiteY29" fmla="*/ 813931 h 4873526"/>
              <a:gd name="connsiteX30" fmla="*/ 1889234 w 2264421"/>
              <a:gd name="connsiteY30" fmla="*/ 923346 h 4873526"/>
              <a:gd name="connsiteX31" fmla="*/ 1889234 w 2264421"/>
              <a:gd name="connsiteY31" fmla="*/ 1146085 h 4873526"/>
              <a:gd name="connsiteX32" fmla="*/ 1916588 w 2264421"/>
              <a:gd name="connsiteY32" fmla="*/ 966331 h 4873526"/>
              <a:gd name="connsiteX33" fmla="*/ 2026003 w 2264421"/>
              <a:gd name="connsiteY33" fmla="*/ 919439 h 4873526"/>
              <a:gd name="connsiteX34" fmla="*/ 2022096 w 2264421"/>
              <a:gd name="connsiteY34" fmla="*/ 1021039 h 4873526"/>
              <a:gd name="connsiteX35" fmla="*/ 2119788 w 2264421"/>
              <a:gd name="connsiteY35" fmla="*/ 907715 h 4873526"/>
              <a:gd name="connsiteX36" fmla="*/ 2131511 w 2264421"/>
              <a:gd name="connsiteY36" fmla="*/ 1001500 h 4873526"/>
              <a:gd name="connsiteX37" fmla="*/ 2174496 w 2264421"/>
              <a:gd name="connsiteY37" fmla="*/ 1067931 h 4873526"/>
              <a:gd name="connsiteX38" fmla="*/ 2123696 w 2264421"/>
              <a:gd name="connsiteY38" fmla="*/ 1107008 h 4873526"/>
              <a:gd name="connsiteX39" fmla="*/ 2115880 w 2264421"/>
              <a:gd name="connsiteY39" fmla="*/ 1443069 h 4873526"/>
              <a:gd name="connsiteX40" fmla="*/ 2182310 w 2264421"/>
              <a:gd name="connsiteY40" fmla="*/ 1329746 h 4873526"/>
              <a:gd name="connsiteX41" fmla="*/ 2201848 w 2264421"/>
              <a:gd name="connsiteY41" fmla="*/ 1607192 h 4873526"/>
              <a:gd name="connsiteX42" fmla="*/ 2264371 w 2264421"/>
              <a:gd name="connsiteY42" fmla="*/ 1657992 h 4873526"/>
              <a:gd name="connsiteX43" fmla="*/ 2240925 w 2264421"/>
              <a:gd name="connsiteY43" fmla="*/ 2318392 h 4873526"/>
              <a:gd name="connsiteX44" fmla="*/ 2115879 w 2264421"/>
              <a:gd name="connsiteY44" fmla="*/ 2627100 h 4873526"/>
              <a:gd name="connsiteX45" fmla="*/ 2068988 w 2264421"/>
              <a:gd name="connsiteY45" fmla="*/ 3037408 h 4873526"/>
              <a:gd name="connsiteX46" fmla="*/ 2049449 w 2264421"/>
              <a:gd name="connsiteY46" fmla="*/ 3475069 h 4873526"/>
              <a:gd name="connsiteX47" fmla="*/ 2014280 w 2264421"/>
              <a:gd name="connsiteY47" fmla="*/ 3564946 h 4873526"/>
              <a:gd name="connsiteX48" fmla="*/ 2057266 w 2264421"/>
              <a:gd name="connsiteY48" fmla="*/ 3650915 h 4873526"/>
              <a:gd name="connsiteX49" fmla="*/ 2022097 w 2264421"/>
              <a:gd name="connsiteY49" fmla="*/ 3740792 h 4873526"/>
              <a:gd name="connsiteX50" fmla="*/ 2022097 w 2264421"/>
              <a:gd name="connsiteY50" fmla="*/ 4037777 h 4873526"/>
              <a:gd name="connsiteX51" fmla="*/ 1959573 w 2264421"/>
              <a:gd name="connsiteY51" fmla="*/ 3740792 h 4873526"/>
              <a:gd name="connsiteX52" fmla="*/ 1873604 w 2264421"/>
              <a:gd name="connsiteY52" fmla="*/ 3803315 h 4873526"/>
              <a:gd name="connsiteX53" fmla="*/ 1869697 w 2264421"/>
              <a:gd name="connsiteY53" fmla="*/ 4229254 h 4873526"/>
              <a:gd name="connsiteX54" fmla="*/ 1818898 w 2264421"/>
              <a:gd name="connsiteY54" fmla="*/ 4115931 h 4873526"/>
              <a:gd name="connsiteX55" fmla="*/ 1818898 w 2264421"/>
              <a:gd name="connsiteY55" fmla="*/ 4455900 h 4873526"/>
              <a:gd name="connsiteX56" fmla="*/ 1752468 w 2264421"/>
              <a:gd name="connsiteY56" fmla="*/ 4006516 h 4873526"/>
              <a:gd name="connsiteX57" fmla="*/ 1607883 w 2264421"/>
              <a:gd name="connsiteY57" fmla="*/ 3412547 h 4873526"/>
              <a:gd name="connsiteX58" fmla="*/ 1768099 w 2264421"/>
              <a:gd name="connsiteY58" fmla="*/ 4811500 h 4873526"/>
              <a:gd name="connsiteX59" fmla="*/ 1420315 w 2264421"/>
              <a:gd name="connsiteY59" fmla="*/ 3662639 h 4873526"/>
              <a:gd name="connsiteX60" fmla="*/ 1412500 w 2264421"/>
              <a:gd name="connsiteY60" fmla="*/ 4409008 h 4873526"/>
              <a:gd name="connsiteX61" fmla="*/ 1342161 w 2264421"/>
              <a:gd name="connsiteY61" fmla="*/ 4158915 h 4873526"/>
              <a:gd name="connsiteX62" fmla="*/ 1342160 w 2264421"/>
              <a:gd name="connsiteY62" fmla="*/ 4573131 h 4873526"/>
              <a:gd name="connsiteX63" fmla="*/ 1181946 w 2264421"/>
              <a:gd name="connsiteY63" fmla="*/ 4276146 h 4873526"/>
              <a:gd name="connsiteX64" fmla="*/ 1045176 w 2264421"/>
              <a:gd name="connsiteY64" fmla="*/ 3967439 h 4873526"/>
              <a:gd name="connsiteX65" fmla="*/ 982653 w 2264421"/>
              <a:gd name="connsiteY65" fmla="*/ 4014331 h 4873526"/>
              <a:gd name="connsiteX66" fmla="*/ 978746 w 2264421"/>
              <a:gd name="connsiteY66" fmla="*/ 4112022 h 4873526"/>
              <a:gd name="connsiteX67" fmla="*/ 897548 w 2264421"/>
              <a:gd name="connsiteY67" fmla="*/ 4098168 h 4873526"/>
              <a:gd name="connsiteX68" fmla="*/ 836293 w 2264421"/>
              <a:gd name="connsiteY68" fmla="*/ 3944094 h 4873526"/>
              <a:gd name="connsiteX69" fmla="*/ 770978 w 2264421"/>
              <a:gd name="connsiteY69" fmla="*/ 4330042 h 4873526"/>
              <a:gd name="connsiteX70" fmla="*/ 687851 w 2264421"/>
              <a:gd name="connsiteY70" fmla="*/ 3997534 h 4873526"/>
              <a:gd name="connsiteX71" fmla="*/ 616599 w 2264421"/>
              <a:gd name="connsiteY71" fmla="*/ 4377544 h 4873526"/>
              <a:gd name="connsiteX72" fmla="*/ 449113 w 2264421"/>
              <a:gd name="connsiteY72" fmla="*/ 4267544 h 4873526"/>
              <a:gd name="connsiteX73" fmla="*/ 271836 w 2264421"/>
              <a:gd name="connsiteY73" fmla="*/ 2809875 h 4873526"/>
              <a:gd name="connsiteX74" fmla="*/ 296738 w 2264421"/>
              <a:gd name="connsiteY74" fmla="*/ 4002049 h 4873526"/>
              <a:gd name="connsiteX75" fmla="*/ 199413 w 2264421"/>
              <a:gd name="connsiteY75" fmla="*/ 2642951 h 4873526"/>
              <a:gd name="connsiteX76" fmla="*/ 141200 w 2264421"/>
              <a:gd name="connsiteY76" fmla="*/ 2935191 h 4873526"/>
              <a:gd name="connsiteX77" fmla="*/ 77048 w 2264421"/>
              <a:gd name="connsiteY77" fmla="*/ 2595450 h 4873526"/>
              <a:gd name="connsiteX78" fmla="*/ 21288 w 2264421"/>
              <a:gd name="connsiteY78" fmla="*/ 2802642 h 4873526"/>
              <a:gd name="connsiteX79" fmla="*/ 52521 w 2264421"/>
              <a:gd name="connsiteY79" fmla="*/ 2044043 h 4873526"/>
              <a:gd name="connsiteX80" fmla="*/ 117443 w 2264421"/>
              <a:gd name="connsiteY80"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552803 w 2264421"/>
              <a:gd name="connsiteY7" fmla="*/ 298114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494188 w 2264421"/>
              <a:gd name="connsiteY7" fmla="*/ 286391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494188 w 2264421"/>
              <a:gd name="connsiteY7" fmla="*/ 286391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376957 w 2264421"/>
              <a:gd name="connsiteY6" fmla="*/ 282484 h 4873526"/>
              <a:gd name="connsiteX7" fmla="*/ 443388 w 2264421"/>
              <a:gd name="connsiteY7" fmla="*/ 387991 h 4873526"/>
              <a:gd name="connsiteX8" fmla="*/ 494188 w 2264421"/>
              <a:gd name="connsiteY8" fmla="*/ 286391 h 4873526"/>
              <a:gd name="connsiteX9" fmla="*/ 638772 w 2264421"/>
              <a:gd name="connsiteY9" fmla="*/ 278576 h 4873526"/>
              <a:gd name="connsiteX10" fmla="*/ 637087 w 2264421"/>
              <a:gd name="connsiteY10" fmla="*/ 534109 h 4873526"/>
              <a:gd name="connsiteX11" fmla="*/ 716926 w 2264421"/>
              <a:gd name="connsiteY11" fmla="*/ 286391 h 4873526"/>
              <a:gd name="connsiteX12" fmla="*/ 771634 w 2264421"/>
              <a:gd name="connsiteY12" fmla="*/ 352822 h 4873526"/>
              <a:gd name="connsiteX13" fmla="*/ 822434 w 2264421"/>
              <a:gd name="connsiteY13" fmla="*/ 219961 h 4873526"/>
              <a:gd name="connsiteX14" fmla="*/ 884957 w 2264421"/>
              <a:gd name="connsiteY14" fmla="*/ 286391 h 4873526"/>
              <a:gd name="connsiteX15" fmla="*/ 1049080 w 2264421"/>
              <a:gd name="connsiteY15" fmla="*/ 1130 h 4873526"/>
              <a:gd name="connsiteX16" fmla="*/ 1008708 w 2264421"/>
              <a:gd name="connsiteY16" fmla="*/ 330750 h 4873526"/>
              <a:gd name="connsiteX17" fmla="*/ 1068619 w 2264421"/>
              <a:gd name="connsiteY17" fmla="*/ 356730 h 4873526"/>
              <a:gd name="connsiteX18" fmla="*/ 1080342 w 2264421"/>
              <a:gd name="connsiteY18" fmla="*/ 552114 h 4873526"/>
              <a:gd name="connsiteX19" fmla="*/ 1181942 w 2264421"/>
              <a:gd name="connsiteY19" fmla="*/ 524761 h 4873526"/>
              <a:gd name="connsiteX20" fmla="*/ 1256188 w 2264421"/>
              <a:gd name="connsiteY20" fmla="*/ 665438 h 4873526"/>
              <a:gd name="connsiteX21" fmla="*/ 1279634 w 2264421"/>
              <a:gd name="connsiteY21" fmla="*/ 563838 h 4873526"/>
              <a:gd name="connsiteX22" fmla="*/ 1326526 w 2264421"/>
              <a:gd name="connsiteY22" fmla="*/ 673254 h 4873526"/>
              <a:gd name="connsiteX23" fmla="*/ 1432034 w 2264421"/>
              <a:gd name="connsiteY23" fmla="*/ 540392 h 4873526"/>
              <a:gd name="connsiteX24" fmla="*/ 1451572 w 2264421"/>
              <a:gd name="connsiteY24" fmla="*/ 391900 h 4873526"/>
              <a:gd name="connsiteX25" fmla="*/ 1557080 w 2264421"/>
              <a:gd name="connsiteY25" fmla="*/ 509131 h 4873526"/>
              <a:gd name="connsiteX26" fmla="*/ 1622604 w 2264421"/>
              <a:gd name="connsiteY26" fmla="*/ 506755 h 4873526"/>
              <a:gd name="connsiteX27" fmla="*/ 1740742 w 2264421"/>
              <a:gd name="connsiteY27" fmla="*/ 540392 h 4873526"/>
              <a:gd name="connsiteX28" fmla="*/ 1760280 w 2264421"/>
              <a:gd name="connsiteY28" fmla="*/ 688885 h 4873526"/>
              <a:gd name="connsiteX29" fmla="*/ 1846249 w 2264421"/>
              <a:gd name="connsiteY29" fmla="*/ 563839 h 4873526"/>
              <a:gd name="connsiteX30" fmla="*/ 1862462 w 2264421"/>
              <a:gd name="connsiteY30" fmla="*/ 666970 h 4873526"/>
              <a:gd name="connsiteX31" fmla="*/ 1928311 w 2264421"/>
              <a:gd name="connsiteY31" fmla="*/ 813931 h 4873526"/>
              <a:gd name="connsiteX32" fmla="*/ 1889234 w 2264421"/>
              <a:gd name="connsiteY32" fmla="*/ 923346 h 4873526"/>
              <a:gd name="connsiteX33" fmla="*/ 1889234 w 2264421"/>
              <a:gd name="connsiteY33" fmla="*/ 1146085 h 4873526"/>
              <a:gd name="connsiteX34" fmla="*/ 1916588 w 2264421"/>
              <a:gd name="connsiteY34" fmla="*/ 966331 h 4873526"/>
              <a:gd name="connsiteX35" fmla="*/ 2026003 w 2264421"/>
              <a:gd name="connsiteY35" fmla="*/ 919439 h 4873526"/>
              <a:gd name="connsiteX36" fmla="*/ 2022096 w 2264421"/>
              <a:gd name="connsiteY36" fmla="*/ 1021039 h 4873526"/>
              <a:gd name="connsiteX37" fmla="*/ 2119788 w 2264421"/>
              <a:gd name="connsiteY37" fmla="*/ 907715 h 4873526"/>
              <a:gd name="connsiteX38" fmla="*/ 2131511 w 2264421"/>
              <a:gd name="connsiteY38" fmla="*/ 1001500 h 4873526"/>
              <a:gd name="connsiteX39" fmla="*/ 2174496 w 2264421"/>
              <a:gd name="connsiteY39" fmla="*/ 1067931 h 4873526"/>
              <a:gd name="connsiteX40" fmla="*/ 2123696 w 2264421"/>
              <a:gd name="connsiteY40" fmla="*/ 1107008 h 4873526"/>
              <a:gd name="connsiteX41" fmla="*/ 2115880 w 2264421"/>
              <a:gd name="connsiteY41" fmla="*/ 1443069 h 4873526"/>
              <a:gd name="connsiteX42" fmla="*/ 2182310 w 2264421"/>
              <a:gd name="connsiteY42" fmla="*/ 1329746 h 4873526"/>
              <a:gd name="connsiteX43" fmla="*/ 2201848 w 2264421"/>
              <a:gd name="connsiteY43" fmla="*/ 1607192 h 4873526"/>
              <a:gd name="connsiteX44" fmla="*/ 2264371 w 2264421"/>
              <a:gd name="connsiteY44" fmla="*/ 1657992 h 4873526"/>
              <a:gd name="connsiteX45" fmla="*/ 2240925 w 2264421"/>
              <a:gd name="connsiteY45" fmla="*/ 2318392 h 4873526"/>
              <a:gd name="connsiteX46" fmla="*/ 2115879 w 2264421"/>
              <a:gd name="connsiteY46" fmla="*/ 2627100 h 4873526"/>
              <a:gd name="connsiteX47" fmla="*/ 2068988 w 2264421"/>
              <a:gd name="connsiteY47" fmla="*/ 3037408 h 4873526"/>
              <a:gd name="connsiteX48" fmla="*/ 2049449 w 2264421"/>
              <a:gd name="connsiteY48" fmla="*/ 3475069 h 4873526"/>
              <a:gd name="connsiteX49" fmla="*/ 2014280 w 2264421"/>
              <a:gd name="connsiteY49" fmla="*/ 3564946 h 4873526"/>
              <a:gd name="connsiteX50" fmla="*/ 2057266 w 2264421"/>
              <a:gd name="connsiteY50" fmla="*/ 3650915 h 4873526"/>
              <a:gd name="connsiteX51" fmla="*/ 2022097 w 2264421"/>
              <a:gd name="connsiteY51" fmla="*/ 3740792 h 4873526"/>
              <a:gd name="connsiteX52" fmla="*/ 2022097 w 2264421"/>
              <a:gd name="connsiteY52" fmla="*/ 4037777 h 4873526"/>
              <a:gd name="connsiteX53" fmla="*/ 1959573 w 2264421"/>
              <a:gd name="connsiteY53" fmla="*/ 3740792 h 4873526"/>
              <a:gd name="connsiteX54" fmla="*/ 1873604 w 2264421"/>
              <a:gd name="connsiteY54" fmla="*/ 3803315 h 4873526"/>
              <a:gd name="connsiteX55" fmla="*/ 1869697 w 2264421"/>
              <a:gd name="connsiteY55" fmla="*/ 4229254 h 4873526"/>
              <a:gd name="connsiteX56" fmla="*/ 1818898 w 2264421"/>
              <a:gd name="connsiteY56" fmla="*/ 4115931 h 4873526"/>
              <a:gd name="connsiteX57" fmla="*/ 1818898 w 2264421"/>
              <a:gd name="connsiteY57" fmla="*/ 4455900 h 4873526"/>
              <a:gd name="connsiteX58" fmla="*/ 1752468 w 2264421"/>
              <a:gd name="connsiteY58" fmla="*/ 4006516 h 4873526"/>
              <a:gd name="connsiteX59" fmla="*/ 1607883 w 2264421"/>
              <a:gd name="connsiteY59" fmla="*/ 3412547 h 4873526"/>
              <a:gd name="connsiteX60" fmla="*/ 1768099 w 2264421"/>
              <a:gd name="connsiteY60" fmla="*/ 4811500 h 4873526"/>
              <a:gd name="connsiteX61" fmla="*/ 1420315 w 2264421"/>
              <a:gd name="connsiteY61" fmla="*/ 3662639 h 4873526"/>
              <a:gd name="connsiteX62" fmla="*/ 1412500 w 2264421"/>
              <a:gd name="connsiteY62" fmla="*/ 4409008 h 4873526"/>
              <a:gd name="connsiteX63" fmla="*/ 1342161 w 2264421"/>
              <a:gd name="connsiteY63" fmla="*/ 4158915 h 4873526"/>
              <a:gd name="connsiteX64" fmla="*/ 1342160 w 2264421"/>
              <a:gd name="connsiteY64" fmla="*/ 4573131 h 4873526"/>
              <a:gd name="connsiteX65" fmla="*/ 1181946 w 2264421"/>
              <a:gd name="connsiteY65" fmla="*/ 4276146 h 4873526"/>
              <a:gd name="connsiteX66" fmla="*/ 1045176 w 2264421"/>
              <a:gd name="connsiteY66" fmla="*/ 3967439 h 4873526"/>
              <a:gd name="connsiteX67" fmla="*/ 982653 w 2264421"/>
              <a:gd name="connsiteY67" fmla="*/ 4014331 h 4873526"/>
              <a:gd name="connsiteX68" fmla="*/ 978746 w 2264421"/>
              <a:gd name="connsiteY68" fmla="*/ 4112022 h 4873526"/>
              <a:gd name="connsiteX69" fmla="*/ 897548 w 2264421"/>
              <a:gd name="connsiteY69" fmla="*/ 4098168 h 4873526"/>
              <a:gd name="connsiteX70" fmla="*/ 836293 w 2264421"/>
              <a:gd name="connsiteY70" fmla="*/ 3944094 h 4873526"/>
              <a:gd name="connsiteX71" fmla="*/ 770978 w 2264421"/>
              <a:gd name="connsiteY71" fmla="*/ 4330042 h 4873526"/>
              <a:gd name="connsiteX72" fmla="*/ 687851 w 2264421"/>
              <a:gd name="connsiteY72" fmla="*/ 3997534 h 4873526"/>
              <a:gd name="connsiteX73" fmla="*/ 616599 w 2264421"/>
              <a:gd name="connsiteY73" fmla="*/ 4377544 h 4873526"/>
              <a:gd name="connsiteX74" fmla="*/ 449113 w 2264421"/>
              <a:gd name="connsiteY74" fmla="*/ 4267544 h 4873526"/>
              <a:gd name="connsiteX75" fmla="*/ 271836 w 2264421"/>
              <a:gd name="connsiteY75" fmla="*/ 2809875 h 4873526"/>
              <a:gd name="connsiteX76" fmla="*/ 296738 w 2264421"/>
              <a:gd name="connsiteY76" fmla="*/ 4002049 h 4873526"/>
              <a:gd name="connsiteX77" fmla="*/ 199413 w 2264421"/>
              <a:gd name="connsiteY77" fmla="*/ 2642951 h 4873526"/>
              <a:gd name="connsiteX78" fmla="*/ 141200 w 2264421"/>
              <a:gd name="connsiteY78" fmla="*/ 2935191 h 4873526"/>
              <a:gd name="connsiteX79" fmla="*/ 77048 w 2264421"/>
              <a:gd name="connsiteY79" fmla="*/ 2595450 h 4873526"/>
              <a:gd name="connsiteX80" fmla="*/ 21288 w 2264421"/>
              <a:gd name="connsiteY80" fmla="*/ 2802642 h 4873526"/>
              <a:gd name="connsiteX81" fmla="*/ 52521 w 2264421"/>
              <a:gd name="connsiteY81" fmla="*/ 2044043 h 4873526"/>
              <a:gd name="connsiteX82" fmla="*/ 117443 w 2264421"/>
              <a:gd name="connsiteY82"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275357 w 2264421"/>
              <a:gd name="connsiteY6" fmla="*/ 266853 h 4873526"/>
              <a:gd name="connsiteX7" fmla="*/ 376957 w 2264421"/>
              <a:gd name="connsiteY7" fmla="*/ 282484 h 4873526"/>
              <a:gd name="connsiteX8" fmla="*/ 443388 w 2264421"/>
              <a:gd name="connsiteY8" fmla="*/ 387991 h 4873526"/>
              <a:gd name="connsiteX9" fmla="*/ 494188 w 2264421"/>
              <a:gd name="connsiteY9" fmla="*/ 286391 h 4873526"/>
              <a:gd name="connsiteX10" fmla="*/ 638772 w 2264421"/>
              <a:gd name="connsiteY10" fmla="*/ 278576 h 4873526"/>
              <a:gd name="connsiteX11" fmla="*/ 637087 w 2264421"/>
              <a:gd name="connsiteY11" fmla="*/ 534109 h 4873526"/>
              <a:gd name="connsiteX12" fmla="*/ 716926 w 2264421"/>
              <a:gd name="connsiteY12" fmla="*/ 286391 h 4873526"/>
              <a:gd name="connsiteX13" fmla="*/ 771634 w 2264421"/>
              <a:gd name="connsiteY13" fmla="*/ 352822 h 4873526"/>
              <a:gd name="connsiteX14" fmla="*/ 822434 w 2264421"/>
              <a:gd name="connsiteY14" fmla="*/ 219961 h 4873526"/>
              <a:gd name="connsiteX15" fmla="*/ 884957 w 2264421"/>
              <a:gd name="connsiteY15" fmla="*/ 286391 h 4873526"/>
              <a:gd name="connsiteX16" fmla="*/ 1049080 w 2264421"/>
              <a:gd name="connsiteY16" fmla="*/ 1130 h 4873526"/>
              <a:gd name="connsiteX17" fmla="*/ 1008708 w 2264421"/>
              <a:gd name="connsiteY17" fmla="*/ 330750 h 4873526"/>
              <a:gd name="connsiteX18" fmla="*/ 1068619 w 2264421"/>
              <a:gd name="connsiteY18" fmla="*/ 356730 h 4873526"/>
              <a:gd name="connsiteX19" fmla="*/ 1080342 w 2264421"/>
              <a:gd name="connsiteY19" fmla="*/ 552114 h 4873526"/>
              <a:gd name="connsiteX20" fmla="*/ 1181942 w 2264421"/>
              <a:gd name="connsiteY20" fmla="*/ 524761 h 4873526"/>
              <a:gd name="connsiteX21" fmla="*/ 1256188 w 2264421"/>
              <a:gd name="connsiteY21" fmla="*/ 665438 h 4873526"/>
              <a:gd name="connsiteX22" fmla="*/ 1279634 w 2264421"/>
              <a:gd name="connsiteY22" fmla="*/ 563838 h 4873526"/>
              <a:gd name="connsiteX23" fmla="*/ 1326526 w 2264421"/>
              <a:gd name="connsiteY23" fmla="*/ 673254 h 4873526"/>
              <a:gd name="connsiteX24" fmla="*/ 1432034 w 2264421"/>
              <a:gd name="connsiteY24" fmla="*/ 540392 h 4873526"/>
              <a:gd name="connsiteX25" fmla="*/ 1451572 w 2264421"/>
              <a:gd name="connsiteY25" fmla="*/ 391900 h 4873526"/>
              <a:gd name="connsiteX26" fmla="*/ 1557080 w 2264421"/>
              <a:gd name="connsiteY26" fmla="*/ 509131 h 4873526"/>
              <a:gd name="connsiteX27" fmla="*/ 1622604 w 2264421"/>
              <a:gd name="connsiteY27" fmla="*/ 506755 h 4873526"/>
              <a:gd name="connsiteX28" fmla="*/ 1740742 w 2264421"/>
              <a:gd name="connsiteY28" fmla="*/ 540392 h 4873526"/>
              <a:gd name="connsiteX29" fmla="*/ 1760280 w 2264421"/>
              <a:gd name="connsiteY29" fmla="*/ 688885 h 4873526"/>
              <a:gd name="connsiteX30" fmla="*/ 1846249 w 2264421"/>
              <a:gd name="connsiteY30" fmla="*/ 563839 h 4873526"/>
              <a:gd name="connsiteX31" fmla="*/ 1862462 w 2264421"/>
              <a:gd name="connsiteY31" fmla="*/ 666970 h 4873526"/>
              <a:gd name="connsiteX32" fmla="*/ 1928311 w 2264421"/>
              <a:gd name="connsiteY32" fmla="*/ 813931 h 4873526"/>
              <a:gd name="connsiteX33" fmla="*/ 1889234 w 2264421"/>
              <a:gd name="connsiteY33" fmla="*/ 923346 h 4873526"/>
              <a:gd name="connsiteX34" fmla="*/ 1889234 w 2264421"/>
              <a:gd name="connsiteY34" fmla="*/ 1146085 h 4873526"/>
              <a:gd name="connsiteX35" fmla="*/ 1916588 w 2264421"/>
              <a:gd name="connsiteY35" fmla="*/ 966331 h 4873526"/>
              <a:gd name="connsiteX36" fmla="*/ 2026003 w 2264421"/>
              <a:gd name="connsiteY36" fmla="*/ 919439 h 4873526"/>
              <a:gd name="connsiteX37" fmla="*/ 2022096 w 2264421"/>
              <a:gd name="connsiteY37" fmla="*/ 1021039 h 4873526"/>
              <a:gd name="connsiteX38" fmla="*/ 2119788 w 2264421"/>
              <a:gd name="connsiteY38" fmla="*/ 907715 h 4873526"/>
              <a:gd name="connsiteX39" fmla="*/ 2131511 w 2264421"/>
              <a:gd name="connsiteY39" fmla="*/ 1001500 h 4873526"/>
              <a:gd name="connsiteX40" fmla="*/ 2174496 w 2264421"/>
              <a:gd name="connsiteY40" fmla="*/ 1067931 h 4873526"/>
              <a:gd name="connsiteX41" fmla="*/ 2123696 w 2264421"/>
              <a:gd name="connsiteY41" fmla="*/ 1107008 h 4873526"/>
              <a:gd name="connsiteX42" fmla="*/ 2115880 w 2264421"/>
              <a:gd name="connsiteY42" fmla="*/ 1443069 h 4873526"/>
              <a:gd name="connsiteX43" fmla="*/ 2182310 w 2264421"/>
              <a:gd name="connsiteY43" fmla="*/ 1329746 h 4873526"/>
              <a:gd name="connsiteX44" fmla="*/ 2201848 w 2264421"/>
              <a:gd name="connsiteY44" fmla="*/ 1607192 h 4873526"/>
              <a:gd name="connsiteX45" fmla="*/ 2264371 w 2264421"/>
              <a:gd name="connsiteY45" fmla="*/ 1657992 h 4873526"/>
              <a:gd name="connsiteX46" fmla="*/ 2240925 w 2264421"/>
              <a:gd name="connsiteY46" fmla="*/ 2318392 h 4873526"/>
              <a:gd name="connsiteX47" fmla="*/ 2115879 w 2264421"/>
              <a:gd name="connsiteY47" fmla="*/ 2627100 h 4873526"/>
              <a:gd name="connsiteX48" fmla="*/ 2068988 w 2264421"/>
              <a:gd name="connsiteY48" fmla="*/ 3037408 h 4873526"/>
              <a:gd name="connsiteX49" fmla="*/ 2049449 w 2264421"/>
              <a:gd name="connsiteY49" fmla="*/ 3475069 h 4873526"/>
              <a:gd name="connsiteX50" fmla="*/ 2014280 w 2264421"/>
              <a:gd name="connsiteY50" fmla="*/ 3564946 h 4873526"/>
              <a:gd name="connsiteX51" fmla="*/ 2057266 w 2264421"/>
              <a:gd name="connsiteY51" fmla="*/ 3650915 h 4873526"/>
              <a:gd name="connsiteX52" fmla="*/ 2022097 w 2264421"/>
              <a:gd name="connsiteY52" fmla="*/ 3740792 h 4873526"/>
              <a:gd name="connsiteX53" fmla="*/ 2022097 w 2264421"/>
              <a:gd name="connsiteY53" fmla="*/ 4037777 h 4873526"/>
              <a:gd name="connsiteX54" fmla="*/ 1959573 w 2264421"/>
              <a:gd name="connsiteY54" fmla="*/ 3740792 h 4873526"/>
              <a:gd name="connsiteX55" fmla="*/ 1873604 w 2264421"/>
              <a:gd name="connsiteY55" fmla="*/ 3803315 h 4873526"/>
              <a:gd name="connsiteX56" fmla="*/ 1869697 w 2264421"/>
              <a:gd name="connsiteY56" fmla="*/ 4229254 h 4873526"/>
              <a:gd name="connsiteX57" fmla="*/ 1818898 w 2264421"/>
              <a:gd name="connsiteY57" fmla="*/ 4115931 h 4873526"/>
              <a:gd name="connsiteX58" fmla="*/ 1818898 w 2264421"/>
              <a:gd name="connsiteY58" fmla="*/ 4455900 h 4873526"/>
              <a:gd name="connsiteX59" fmla="*/ 1752468 w 2264421"/>
              <a:gd name="connsiteY59" fmla="*/ 4006516 h 4873526"/>
              <a:gd name="connsiteX60" fmla="*/ 1607883 w 2264421"/>
              <a:gd name="connsiteY60" fmla="*/ 3412547 h 4873526"/>
              <a:gd name="connsiteX61" fmla="*/ 1768099 w 2264421"/>
              <a:gd name="connsiteY61" fmla="*/ 4811500 h 4873526"/>
              <a:gd name="connsiteX62" fmla="*/ 1420315 w 2264421"/>
              <a:gd name="connsiteY62" fmla="*/ 3662639 h 4873526"/>
              <a:gd name="connsiteX63" fmla="*/ 1412500 w 2264421"/>
              <a:gd name="connsiteY63" fmla="*/ 4409008 h 4873526"/>
              <a:gd name="connsiteX64" fmla="*/ 1342161 w 2264421"/>
              <a:gd name="connsiteY64" fmla="*/ 4158915 h 4873526"/>
              <a:gd name="connsiteX65" fmla="*/ 1342160 w 2264421"/>
              <a:gd name="connsiteY65" fmla="*/ 4573131 h 4873526"/>
              <a:gd name="connsiteX66" fmla="*/ 1181946 w 2264421"/>
              <a:gd name="connsiteY66" fmla="*/ 4276146 h 4873526"/>
              <a:gd name="connsiteX67" fmla="*/ 1045176 w 2264421"/>
              <a:gd name="connsiteY67" fmla="*/ 3967439 h 4873526"/>
              <a:gd name="connsiteX68" fmla="*/ 982653 w 2264421"/>
              <a:gd name="connsiteY68" fmla="*/ 4014331 h 4873526"/>
              <a:gd name="connsiteX69" fmla="*/ 978746 w 2264421"/>
              <a:gd name="connsiteY69" fmla="*/ 4112022 h 4873526"/>
              <a:gd name="connsiteX70" fmla="*/ 897548 w 2264421"/>
              <a:gd name="connsiteY70" fmla="*/ 4098168 h 4873526"/>
              <a:gd name="connsiteX71" fmla="*/ 836293 w 2264421"/>
              <a:gd name="connsiteY71" fmla="*/ 3944094 h 4873526"/>
              <a:gd name="connsiteX72" fmla="*/ 770978 w 2264421"/>
              <a:gd name="connsiteY72" fmla="*/ 4330042 h 4873526"/>
              <a:gd name="connsiteX73" fmla="*/ 687851 w 2264421"/>
              <a:gd name="connsiteY73" fmla="*/ 3997534 h 4873526"/>
              <a:gd name="connsiteX74" fmla="*/ 616599 w 2264421"/>
              <a:gd name="connsiteY74" fmla="*/ 4377544 h 4873526"/>
              <a:gd name="connsiteX75" fmla="*/ 449113 w 2264421"/>
              <a:gd name="connsiteY75" fmla="*/ 4267544 h 4873526"/>
              <a:gd name="connsiteX76" fmla="*/ 271836 w 2264421"/>
              <a:gd name="connsiteY76" fmla="*/ 2809875 h 4873526"/>
              <a:gd name="connsiteX77" fmla="*/ 296738 w 2264421"/>
              <a:gd name="connsiteY77" fmla="*/ 4002049 h 4873526"/>
              <a:gd name="connsiteX78" fmla="*/ 199413 w 2264421"/>
              <a:gd name="connsiteY78" fmla="*/ 2642951 h 4873526"/>
              <a:gd name="connsiteX79" fmla="*/ 141200 w 2264421"/>
              <a:gd name="connsiteY79" fmla="*/ 2935191 h 4873526"/>
              <a:gd name="connsiteX80" fmla="*/ 77048 w 2264421"/>
              <a:gd name="connsiteY80" fmla="*/ 2595450 h 4873526"/>
              <a:gd name="connsiteX81" fmla="*/ 21288 w 2264421"/>
              <a:gd name="connsiteY81" fmla="*/ 2802642 h 4873526"/>
              <a:gd name="connsiteX82" fmla="*/ 52521 w 2264421"/>
              <a:gd name="connsiteY82" fmla="*/ 2044043 h 4873526"/>
              <a:gd name="connsiteX83" fmla="*/ 117443 w 2264421"/>
              <a:gd name="connsiteY83"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275357 w 2264421"/>
              <a:gd name="connsiteY6" fmla="*/ 266853 h 4873526"/>
              <a:gd name="connsiteX7" fmla="*/ 376957 w 2264421"/>
              <a:gd name="connsiteY7" fmla="*/ 282484 h 4873526"/>
              <a:gd name="connsiteX8" fmla="*/ 443388 w 2264421"/>
              <a:gd name="connsiteY8" fmla="*/ 387991 h 4873526"/>
              <a:gd name="connsiteX9" fmla="*/ 494188 w 2264421"/>
              <a:gd name="connsiteY9" fmla="*/ 286391 h 4873526"/>
              <a:gd name="connsiteX10" fmla="*/ 638772 w 2264421"/>
              <a:gd name="connsiteY10" fmla="*/ 278576 h 4873526"/>
              <a:gd name="connsiteX11" fmla="*/ 637087 w 2264421"/>
              <a:gd name="connsiteY11" fmla="*/ 534109 h 4873526"/>
              <a:gd name="connsiteX12" fmla="*/ 716926 w 2264421"/>
              <a:gd name="connsiteY12" fmla="*/ 286391 h 4873526"/>
              <a:gd name="connsiteX13" fmla="*/ 771634 w 2264421"/>
              <a:gd name="connsiteY13" fmla="*/ 352822 h 4873526"/>
              <a:gd name="connsiteX14" fmla="*/ 822434 w 2264421"/>
              <a:gd name="connsiteY14" fmla="*/ 219961 h 4873526"/>
              <a:gd name="connsiteX15" fmla="*/ 884957 w 2264421"/>
              <a:gd name="connsiteY15" fmla="*/ 286391 h 4873526"/>
              <a:gd name="connsiteX16" fmla="*/ 1049080 w 2264421"/>
              <a:gd name="connsiteY16" fmla="*/ 1130 h 4873526"/>
              <a:gd name="connsiteX17" fmla="*/ 1008708 w 2264421"/>
              <a:gd name="connsiteY17" fmla="*/ 330750 h 4873526"/>
              <a:gd name="connsiteX18" fmla="*/ 1068619 w 2264421"/>
              <a:gd name="connsiteY18" fmla="*/ 356730 h 4873526"/>
              <a:gd name="connsiteX19" fmla="*/ 1080342 w 2264421"/>
              <a:gd name="connsiteY19" fmla="*/ 552114 h 4873526"/>
              <a:gd name="connsiteX20" fmla="*/ 1181942 w 2264421"/>
              <a:gd name="connsiteY20" fmla="*/ 524761 h 4873526"/>
              <a:gd name="connsiteX21" fmla="*/ 1256188 w 2264421"/>
              <a:gd name="connsiteY21" fmla="*/ 665438 h 4873526"/>
              <a:gd name="connsiteX22" fmla="*/ 1279634 w 2264421"/>
              <a:gd name="connsiteY22" fmla="*/ 563838 h 4873526"/>
              <a:gd name="connsiteX23" fmla="*/ 1326526 w 2264421"/>
              <a:gd name="connsiteY23" fmla="*/ 673254 h 4873526"/>
              <a:gd name="connsiteX24" fmla="*/ 1432034 w 2264421"/>
              <a:gd name="connsiteY24" fmla="*/ 540392 h 4873526"/>
              <a:gd name="connsiteX25" fmla="*/ 1451572 w 2264421"/>
              <a:gd name="connsiteY25" fmla="*/ 391900 h 4873526"/>
              <a:gd name="connsiteX26" fmla="*/ 1557080 w 2264421"/>
              <a:gd name="connsiteY26" fmla="*/ 509131 h 4873526"/>
              <a:gd name="connsiteX27" fmla="*/ 1622604 w 2264421"/>
              <a:gd name="connsiteY27" fmla="*/ 506755 h 4873526"/>
              <a:gd name="connsiteX28" fmla="*/ 1740742 w 2264421"/>
              <a:gd name="connsiteY28" fmla="*/ 540392 h 4873526"/>
              <a:gd name="connsiteX29" fmla="*/ 1760280 w 2264421"/>
              <a:gd name="connsiteY29" fmla="*/ 688885 h 4873526"/>
              <a:gd name="connsiteX30" fmla="*/ 1846249 w 2264421"/>
              <a:gd name="connsiteY30" fmla="*/ 563839 h 4873526"/>
              <a:gd name="connsiteX31" fmla="*/ 1862462 w 2264421"/>
              <a:gd name="connsiteY31" fmla="*/ 666970 h 4873526"/>
              <a:gd name="connsiteX32" fmla="*/ 1928311 w 2264421"/>
              <a:gd name="connsiteY32" fmla="*/ 813931 h 4873526"/>
              <a:gd name="connsiteX33" fmla="*/ 1889234 w 2264421"/>
              <a:gd name="connsiteY33" fmla="*/ 923346 h 4873526"/>
              <a:gd name="connsiteX34" fmla="*/ 1889234 w 2264421"/>
              <a:gd name="connsiteY34" fmla="*/ 1146085 h 4873526"/>
              <a:gd name="connsiteX35" fmla="*/ 1916588 w 2264421"/>
              <a:gd name="connsiteY35" fmla="*/ 966331 h 4873526"/>
              <a:gd name="connsiteX36" fmla="*/ 2026003 w 2264421"/>
              <a:gd name="connsiteY36" fmla="*/ 919439 h 4873526"/>
              <a:gd name="connsiteX37" fmla="*/ 2022096 w 2264421"/>
              <a:gd name="connsiteY37" fmla="*/ 1021039 h 4873526"/>
              <a:gd name="connsiteX38" fmla="*/ 2119788 w 2264421"/>
              <a:gd name="connsiteY38" fmla="*/ 907715 h 4873526"/>
              <a:gd name="connsiteX39" fmla="*/ 2131511 w 2264421"/>
              <a:gd name="connsiteY39" fmla="*/ 1001500 h 4873526"/>
              <a:gd name="connsiteX40" fmla="*/ 2174496 w 2264421"/>
              <a:gd name="connsiteY40" fmla="*/ 1067931 h 4873526"/>
              <a:gd name="connsiteX41" fmla="*/ 2123696 w 2264421"/>
              <a:gd name="connsiteY41" fmla="*/ 1107008 h 4873526"/>
              <a:gd name="connsiteX42" fmla="*/ 2115880 w 2264421"/>
              <a:gd name="connsiteY42" fmla="*/ 1443069 h 4873526"/>
              <a:gd name="connsiteX43" fmla="*/ 2182310 w 2264421"/>
              <a:gd name="connsiteY43" fmla="*/ 1329746 h 4873526"/>
              <a:gd name="connsiteX44" fmla="*/ 2201848 w 2264421"/>
              <a:gd name="connsiteY44" fmla="*/ 1607192 h 4873526"/>
              <a:gd name="connsiteX45" fmla="*/ 2264371 w 2264421"/>
              <a:gd name="connsiteY45" fmla="*/ 1657992 h 4873526"/>
              <a:gd name="connsiteX46" fmla="*/ 2240925 w 2264421"/>
              <a:gd name="connsiteY46" fmla="*/ 2318392 h 4873526"/>
              <a:gd name="connsiteX47" fmla="*/ 2115879 w 2264421"/>
              <a:gd name="connsiteY47" fmla="*/ 2627100 h 4873526"/>
              <a:gd name="connsiteX48" fmla="*/ 2068988 w 2264421"/>
              <a:gd name="connsiteY48" fmla="*/ 3037408 h 4873526"/>
              <a:gd name="connsiteX49" fmla="*/ 2049449 w 2264421"/>
              <a:gd name="connsiteY49" fmla="*/ 3475069 h 4873526"/>
              <a:gd name="connsiteX50" fmla="*/ 2014280 w 2264421"/>
              <a:gd name="connsiteY50" fmla="*/ 3564946 h 4873526"/>
              <a:gd name="connsiteX51" fmla="*/ 2057266 w 2264421"/>
              <a:gd name="connsiteY51" fmla="*/ 3650915 h 4873526"/>
              <a:gd name="connsiteX52" fmla="*/ 2022097 w 2264421"/>
              <a:gd name="connsiteY52" fmla="*/ 3740792 h 4873526"/>
              <a:gd name="connsiteX53" fmla="*/ 2022097 w 2264421"/>
              <a:gd name="connsiteY53" fmla="*/ 4037777 h 4873526"/>
              <a:gd name="connsiteX54" fmla="*/ 1959573 w 2264421"/>
              <a:gd name="connsiteY54" fmla="*/ 3740792 h 4873526"/>
              <a:gd name="connsiteX55" fmla="*/ 1873604 w 2264421"/>
              <a:gd name="connsiteY55" fmla="*/ 3803315 h 4873526"/>
              <a:gd name="connsiteX56" fmla="*/ 1869697 w 2264421"/>
              <a:gd name="connsiteY56" fmla="*/ 4229254 h 4873526"/>
              <a:gd name="connsiteX57" fmla="*/ 1818898 w 2264421"/>
              <a:gd name="connsiteY57" fmla="*/ 4115931 h 4873526"/>
              <a:gd name="connsiteX58" fmla="*/ 1818898 w 2264421"/>
              <a:gd name="connsiteY58" fmla="*/ 4455900 h 4873526"/>
              <a:gd name="connsiteX59" fmla="*/ 1752468 w 2264421"/>
              <a:gd name="connsiteY59" fmla="*/ 4006516 h 4873526"/>
              <a:gd name="connsiteX60" fmla="*/ 1607883 w 2264421"/>
              <a:gd name="connsiteY60" fmla="*/ 3412547 h 4873526"/>
              <a:gd name="connsiteX61" fmla="*/ 1768099 w 2264421"/>
              <a:gd name="connsiteY61" fmla="*/ 4811500 h 4873526"/>
              <a:gd name="connsiteX62" fmla="*/ 1420315 w 2264421"/>
              <a:gd name="connsiteY62" fmla="*/ 3662639 h 4873526"/>
              <a:gd name="connsiteX63" fmla="*/ 1412500 w 2264421"/>
              <a:gd name="connsiteY63" fmla="*/ 4409008 h 4873526"/>
              <a:gd name="connsiteX64" fmla="*/ 1342161 w 2264421"/>
              <a:gd name="connsiteY64" fmla="*/ 4158915 h 4873526"/>
              <a:gd name="connsiteX65" fmla="*/ 1342160 w 2264421"/>
              <a:gd name="connsiteY65" fmla="*/ 4573131 h 4873526"/>
              <a:gd name="connsiteX66" fmla="*/ 1181946 w 2264421"/>
              <a:gd name="connsiteY66" fmla="*/ 4276146 h 4873526"/>
              <a:gd name="connsiteX67" fmla="*/ 1045176 w 2264421"/>
              <a:gd name="connsiteY67" fmla="*/ 3967439 h 4873526"/>
              <a:gd name="connsiteX68" fmla="*/ 982653 w 2264421"/>
              <a:gd name="connsiteY68" fmla="*/ 4014331 h 4873526"/>
              <a:gd name="connsiteX69" fmla="*/ 978746 w 2264421"/>
              <a:gd name="connsiteY69" fmla="*/ 4112022 h 4873526"/>
              <a:gd name="connsiteX70" fmla="*/ 897548 w 2264421"/>
              <a:gd name="connsiteY70" fmla="*/ 4098168 h 4873526"/>
              <a:gd name="connsiteX71" fmla="*/ 836293 w 2264421"/>
              <a:gd name="connsiteY71" fmla="*/ 3944094 h 4873526"/>
              <a:gd name="connsiteX72" fmla="*/ 770978 w 2264421"/>
              <a:gd name="connsiteY72" fmla="*/ 4330042 h 4873526"/>
              <a:gd name="connsiteX73" fmla="*/ 687851 w 2264421"/>
              <a:gd name="connsiteY73" fmla="*/ 3997534 h 4873526"/>
              <a:gd name="connsiteX74" fmla="*/ 616599 w 2264421"/>
              <a:gd name="connsiteY74" fmla="*/ 4377544 h 4873526"/>
              <a:gd name="connsiteX75" fmla="*/ 449113 w 2264421"/>
              <a:gd name="connsiteY75" fmla="*/ 4267544 h 4873526"/>
              <a:gd name="connsiteX76" fmla="*/ 271836 w 2264421"/>
              <a:gd name="connsiteY76" fmla="*/ 2809875 h 4873526"/>
              <a:gd name="connsiteX77" fmla="*/ 296738 w 2264421"/>
              <a:gd name="connsiteY77" fmla="*/ 4002049 h 4873526"/>
              <a:gd name="connsiteX78" fmla="*/ 199413 w 2264421"/>
              <a:gd name="connsiteY78" fmla="*/ 2642951 h 4873526"/>
              <a:gd name="connsiteX79" fmla="*/ 141200 w 2264421"/>
              <a:gd name="connsiteY79" fmla="*/ 2935191 h 4873526"/>
              <a:gd name="connsiteX80" fmla="*/ 77048 w 2264421"/>
              <a:gd name="connsiteY80" fmla="*/ 2595450 h 4873526"/>
              <a:gd name="connsiteX81" fmla="*/ 21288 w 2264421"/>
              <a:gd name="connsiteY81" fmla="*/ 2802642 h 4873526"/>
              <a:gd name="connsiteX82" fmla="*/ 52521 w 2264421"/>
              <a:gd name="connsiteY82" fmla="*/ 2044043 h 4873526"/>
              <a:gd name="connsiteX83" fmla="*/ 117443 w 2264421"/>
              <a:gd name="connsiteY83" fmla="*/ 2132982 h 487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264421" h="4873526">
                <a:moveTo>
                  <a:pt x="117443" y="2132982"/>
                </a:moveTo>
                <a:cubicBezTo>
                  <a:pt x="159264" y="2172804"/>
                  <a:pt x="76205" y="1977718"/>
                  <a:pt x="100021" y="1925289"/>
                </a:cubicBezTo>
                <a:cubicBezTo>
                  <a:pt x="100086" y="1552227"/>
                  <a:pt x="126741" y="1114798"/>
                  <a:pt x="147523" y="1058390"/>
                </a:cubicBezTo>
                <a:cubicBezTo>
                  <a:pt x="168305" y="1001982"/>
                  <a:pt x="40568" y="1131152"/>
                  <a:pt x="64395" y="1040577"/>
                </a:cubicBezTo>
                <a:cubicBezTo>
                  <a:pt x="11110" y="930680"/>
                  <a:pt x="64702" y="880158"/>
                  <a:pt x="64856" y="799949"/>
                </a:cubicBezTo>
                <a:cubicBezTo>
                  <a:pt x="44292" y="613694"/>
                  <a:pt x="94978" y="409625"/>
                  <a:pt x="115977" y="413375"/>
                </a:cubicBezTo>
                <a:cubicBezTo>
                  <a:pt x="149758" y="331690"/>
                  <a:pt x="231860" y="366822"/>
                  <a:pt x="275357" y="266853"/>
                </a:cubicBezTo>
                <a:cubicBezTo>
                  <a:pt x="318854" y="245038"/>
                  <a:pt x="347649" y="269459"/>
                  <a:pt x="376957" y="282484"/>
                </a:cubicBezTo>
                <a:cubicBezTo>
                  <a:pt x="406265" y="295509"/>
                  <a:pt x="414080" y="402970"/>
                  <a:pt x="443388" y="387991"/>
                </a:cubicBezTo>
                <a:cubicBezTo>
                  <a:pt x="472696" y="373012"/>
                  <a:pt x="453809" y="293555"/>
                  <a:pt x="494188" y="286391"/>
                </a:cubicBezTo>
                <a:cubicBezTo>
                  <a:pt x="597090" y="373012"/>
                  <a:pt x="607791" y="240546"/>
                  <a:pt x="638772" y="278576"/>
                </a:cubicBezTo>
                <a:cubicBezTo>
                  <a:pt x="638210" y="363754"/>
                  <a:pt x="637649" y="448931"/>
                  <a:pt x="637087" y="534109"/>
                </a:cubicBezTo>
                <a:cubicBezTo>
                  <a:pt x="739199" y="552022"/>
                  <a:pt x="693850" y="342006"/>
                  <a:pt x="716926" y="286391"/>
                </a:cubicBezTo>
                <a:cubicBezTo>
                  <a:pt x="740002" y="230777"/>
                  <a:pt x="756003" y="402971"/>
                  <a:pt x="771634" y="352822"/>
                </a:cubicBezTo>
                <a:cubicBezTo>
                  <a:pt x="787265" y="302673"/>
                  <a:pt x="802244" y="246012"/>
                  <a:pt x="822434" y="219961"/>
                </a:cubicBezTo>
                <a:cubicBezTo>
                  <a:pt x="842624" y="193910"/>
                  <a:pt x="843275" y="361940"/>
                  <a:pt x="884957" y="286391"/>
                </a:cubicBezTo>
                <a:cubicBezTo>
                  <a:pt x="926639" y="210842"/>
                  <a:pt x="1024547" y="-17986"/>
                  <a:pt x="1049080" y="1130"/>
                </a:cubicBezTo>
                <a:lnTo>
                  <a:pt x="1008708" y="330750"/>
                </a:lnTo>
                <a:cubicBezTo>
                  <a:pt x="1085189" y="267320"/>
                  <a:pt x="1064495" y="288575"/>
                  <a:pt x="1068619" y="356730"/>
                </a:cubicBezTo>
                <a:cubicBezTo>
                  <a:pt x="1072743" y="424885"/>
                  <a:pt x="1065363" y="515642"/>
                  <a:pt x="1080342" y="552114"/>
                </a:cubicBezTo>
                <a:cubicBezTo>
                  <a:pt x="1095321" y="588586"/>
                  <a:pt x="1165009" y="475915"/>
                  <a:pt x="1181942" y="524761"/>
                </a:cubicBezTo>
                <a:cubicBezTo>
                  <a:pt x="1198875" y="573607"/>
                  <a:pt x="1243162" y="649807"/>
                  <a:pt x="1256188" y="665438"/>
                </a:cubicBezTo>
                <a:cubicBezTo>
                  <a:pt x="1269214" y="681069"/>
                  <a:pt x="1261398" y="518248"/>
                  <a:pt x="1279634" y="563838"/>
                </a:cubicBezTo>
                <a:cubicBezTo>
                  <a:pt x="1297870" y="609428"/>
                  <a:pt x="1293311" y="657623"/>
                  <a:pt x="1326526" y="673254"/>
                </a:cubicBezTo>
                <a:cubicBezTo>
                  <a:pt x="1359741" y="688885"/>
                  <a:pt x="1407285" y="535833"/>
                  <a:pt x="1432034" y="540392"/>
                </a:cubicBezTo>
                <a:cubicBezTo>
                  <a:pt x="1456783" y="544951"/>
                  <a:pt x="1413798" y="353474"/>
                  <a:pt x="1451572" y="391900"/>
                </a:cubicBezTo>
                <a:cubicBezTo>
                  <a:pt x="1489346" y="430326"/>
                  <a:pt x="1512944" y="486081"/>
                  <a:pt x="1557080" y="509131"/>
                </a:cubicBezTo>
                <a:lnTo>
                  <a:pt x="1622604" y="506755"/>
                </a:lnTo>
                <a:cubicBezTo>
                  <a:pt x="1718558" y="603567"/>
                  <a:pt x="1693699" y="539996"/>
                  <a:pt x="1740742" y="540392"/>
                </a:cubicBezTo>
                <a:cubicBezTo>
                  <a:pt x="1787785" y="540788"/>
                  <a:pt x="1724460" y="715588"/>
                  <a:pt x="1760280" y="688885"/>
                </a:cubicBezTo>
                <a:cubicBezTo>
                  <a:pt x="1796101" y="662183"/>
                  <a:pt x="1816193" y="555768"/>
                  <a:pt x="1846249" y="563839"/>
                </a:cubicBezTo>
                <a:lnTo>
                  <a:pt x="1862462" y="666970"/>
                </a:lnTo>
                <a:cubicBezTo>
                  <a:pt x="1888013" y="623730"/>
                  <a:pt x="1972695" y="774458"/>
                  <a:pt x="1928311" y="813931"/>
                </a:cubicBezTo>
                <a:cubicBezTo>
                  <a:pt x="1883927" y="853404"/>
                  <a:pt x="1908772" y="877756"/>
                  <a:pt x="1889234" y="923346"/>
                </a:cubicBezTo>
                <a:cubicBezTo>
                  <a:pt x="1883927" y="1011666"/>
                  <a:pt x="1867091" y="1159762"/>
                  <a:pt x="1889234" y="1146085"/>
                </a:cubicBezTo>
                <a:cubicBezTo>
                  <a:pt x="1895748" y="1136316"/>
                  <a:pt x="1917891" y="956562"/>
                  <a:pt x="1916588" y="966331"/>
                </a:cubicBezTo>
                <a:cubicBezTo>
                  <a:pt x="1915285" y="976100"/>
                  <a:pt x="2040982" y="886224"/>
                  <a:pt x="2026003" y="919439"/>
                </a:cubicBezTo>
                <a:cubicBezTo>
                  <a:pt x="2011024" y="952655"/>
                  <a:pt x="2025352" y="1008665"/>
                  <a:pt x="2022096" y="1021039"/>
                </a:cubicBezTo>
                <a:cubicBezTo>
                  <a:pt x="2018840" y="1033413"/>
                  <a:pt x="2126301" y="873197"/>
                  <a:pt x="2119788" y="907715"/>
                </a:cubicBezTo>
                <a:cubicBezTo>
                  <a:pt x="2113275" y="942233"/>
                  <a:pt x="2132162" y="964377"/>
                  <a:pt x="2131511" y="1001500"/>
                </a:cubicBezTo>
                <a:cubicBezTo>
                  <a:pt x="2130860" y="1038623"/>
                  <a:pt x="2186219" y="1035367"/>
                  <a:pt x="2174496" y="1067931"/>
                </a:cubicBezTo>
                <a:cubicBezTo>
                  <a:pt x="2162773" y="1100495"/>
                  <a:pt x="2132163" y="1020387"/>
                  <a:pt x="2123696" y="1107008"/>
                </a:cubicBezTo>
                <a:cubicBezTo>
                  <a:pt x="2115229" y="1193629"/>
                  <a:pt x="2115229" y="1398131"/>
                  <a:pt x="2115880" y="1443069"/>
                </a:cubicBezTo>
                <a:cubicBezTo>
                  <a:pt x="2116531" y="1488007"/>
                  <a:pt x="2182961" y="1239218"/>
                  <a:pt x="2182310" y="1329746"/>
                </a:cubicBezTo>
                <a:cubicBezTo>
                  <a:pt x="2181659" y="1420274"/>
                  <a:pt x="2192730" y="1537505"/>
                  <a:pt x="2201848" y="1607192"/>
                </a:cubicBezTo>
                <a:cubicBezTo>
                  <a:pt x="2210966" y="1676879"/>
                  <a:pt x="2266325" y="1483449"/>
                  <a:pt x="2264371" y="1657992"/>
                </a:cubicBezTo>
                <a:cubicBezTo>
                  <a:pt x="2262417" y="1832535"/>
                  <a:pt x="2261115" y="2171202"/>
                  <a:pt x="2240925" y="2318392"/>
                </a:cubicBezTo>
                <a:cubicBezTo>
                  <a:pt x="2220735" y="2465582"/>
                  <a:pt x="2125648" y="2529408"/>
                  <a:pt x="2115879" y="2627100"/>
                </a:cubicBezTo>
                <a:cubicBezTo>
                  <a:pt x="2156161" y="3405779"/>
                  <a:pt x="2083967" y="2902593"/>
                  <a:pt x="2068988" y="3037408"/>
                </a:cubicBezTo>
                <a:cubicBezTo>
                  <a:pt x="2047399" y="3193460"/>
                  <a:pt x="2059218" y="3393008"/>
                  <a:pt x="2049449" y="3475069"/>
                </a:cubicBezTo>
                <a:cubicBezTo>
                  <a:pt x="2053259" y="3614840"/>
                  <a:pt x="2008418" y="3523915"/>
                  <a:pt x="2014280" y="3564946"/>
                </a:cubicBezTo>
                <a:cubicBezTo>
                  <a:pt x="2033071" y="3621352"/>
                  <a:pt x="2064430" y="3609233"/>
                  <a:pt x="2057266" y="3650915"/>
                </a:cubicBezTo>
                <a:cubicBezTo>
                  <a:pt x="2042842" y="3859069"/>
                  <a:pt x="2026005" y="3621607"/>
                  <a:pt x="2022097" y="3740792"/>
                </a:cubicBezTo>
                <a:cubicBezTo>
                  <a:pt x="2003765" y="3795245"/>
                  <a:pt x="2039030" y="3982418"/>
                  <a:pt x="2022097" y="4037777"/>
                </a:cubicBezTo>
                <a:cubicBezTo>
                  <a:pt x="2005164" y="4093136"/>
                  <a:pt x="1984973" y="3613141"/>
                  <a:pt x="1959573" y="3740792"/>
                </a:cubicBezTo>
                <a:cubicBezTo>
                  <a:pt x="1934173" y="3868443"/>
                  <a:pt x="1887281" y="3613792"/>
                  <a:pt x="1873604" y="3803315"/>
                </a:cubicBezTo>
                <a:cubicBezTo>
                  <a:pt x="1861133" y="3881866"/>
                  <a:pt x="1880769" y="4187572"/>
                  <a:pt x="1869697" y="4229254"/>
                </a:cubicBezTo>
                <a:cubicBezTo>
                  <a:pt x="1852667" y="4413962"/>
                  <a:pt x="1822154" y="4028008"/>
                  <a:pt x="1818898" y="4115931"/>
                </a:cubicBezTo>
                <a:cubicBezTo>
                  <a:pt x="1817499" y="4193179"/>
                  <a:pt x="1835180" y="4439617"/>
                  <a:pt x="1818898" y="4455900"/>
                </a:cubicBezTo>
                <a:cubicBezTo>
                  <a:pt x="1759535" y="4477789"/>
                  <a:pt x="1744001" y="4084669"/>
                  <a:pt x="1752468" y="4006516"/>
                </a:cubicBezTo>
                <a:cubicBezTo>
                  <a:pt x="1723715" y="3706671"/>
                  <a:pt x="1597462" y="3084301"/>
                  <a:pt x="1607883" y="3412547"/>
                </a:cubicBezTo>
                <a:cubicBezTo>
                  <a:pt x="1637094" y="4182108"/>
                  <a:pt x="1831273" y="4855787"/>
                  <a:pt x="1768099" y="4811500"/>
                </a:cubicBezTo>
                <a:cubicBezTo>
                  <a:pt x="1751070" y="5225460"/>
                  <a:pt x="1450925" y="3422967"/>
                  <a:pt x="1420315" y="3662639"/>
                </a:cubicBezTo>
                <a:cubicBezTo>
                  <a:pt x="1405890" y="3696902"/>
                  <a:pt x="1398824" y="3935526"/>
                  <a:pt x="1412500" y="4409008"/>
                </a:cubicBezTo>
                <a:cubicBezTo>
                  <a:pt x="1417613" y="4737650"/>
                  <a:pt x="1355838" y="4029961"/>
                  <a:pt x="1342161" y="4158915"/>
                </a:cubicBezTo>
                <a:cubicBezTo>
                  <a:pt x="1327737" y="4259609"/>
                  <a:pt x="1336950" y="4332808"/>
                  <a:pt x="1342160" y="4573131"/>
                </a:cubicBezTo>
                <a:cubicBezTo>
                  <a:pt x="1340111" y="5097158"/>
                  <a:pt x="1206044" y="4519074"/>
                  <a:pt x="1181946" y="4276146"/>
                </a:cubicBezTo>
                <a:cubicBezTo>
                  <a:pt x="1098485" y="3705368"/>
                  <a:pt x="1092720" y="3854116"/>
                  <a:pt x="1045176" y="3967439"/>
                </a:cubicBezTo>
                <a:cubicBezTo>
                  <a:pt x="1051591" y="3287247"/>
                  <a:pt x="997632" y="3953111"/>
                  <a:pt x="982653" y="4014331"/>
                </a:cubicBezTo>
                <a:cubicBezTo>
                  <a:pt x="1052244" y="4077251"/>
                  <a:pt x="1013120" y="4078511"/>
                  <a:pt x="978746" y="4112022"/>
                </a:cubicBezTo>
                <a:cubicBezTo>
                  <a:pt x="952743" y="4407093"/>
                  <a:pt x="961669" y="4056469"/>
                  <a:pt x="897548" y="4098168"/>
                </a:cubicBezTo>
                <a:cubicBezTo>
                  <a:pt x="817692" y="4202017"/>
                  <a:pt x="866591" y="3896492"/>
                  <a:pt x="836293" y="3944094"/>
                </a:cubicBezTo>
                <a:cubicBezTo>
                  <a:pt x="753670" y="4093288"/>
                  <a:pt x="820078" y="4332021"/>
                  <a:pt x="770978" y="4330042"/>
                </a:cubicBezTo>
                <a:cubicBezTo>
                  <a:pt x="662929" y="4359365"/>
                  <a:pt x="757124" y="3806539"/>
                  <a:pt x="687851" y="3997534"/>
                </a:cubicBezTo>
                <a:cubicBezTo>
                  <a:pt x="704493" y="4456348"/>
                  <a:pt x="668264" y="4417649"/>
                  <a:pt x="616599" y="4377544"/>
                </a:cubicBezTo>
                <a:cubicBezTo>
                  <a:pt x="554832" y="4249833"/>
                  <a:pt x="499005" y="4341815"/>
                  <a:pt x="449113" y="4267544"/>
                </a:cubicBezTo>
                <a:cubicBezTo>
                  <a:pt x="399917" y="4167601"/>
                  <a:pt x="261655" y="2731687"/>
                  <a:pt x="271836" y="2809875"/>
                </a:cubicBezTo>
                <a:cubicBezTo>
                  <a:pt x="238573" y="3088513"/>
                  <a:pt x="288437" y="3604658"/>
                  <a:pt x="296738" y="4002049"/>
                </a:cubicBezTo>
                <a:cubicBezTo>
                  <a:pt x="232629" y="4057676"/>
                  <a:pt x="198208" y="2498259"/>
                  <a:pt x="199413" y="2642951"/>
                </a:cubicBezTo>
                <a:cubicBezTo>
                  <a:pt x="124590" y="2576089"/>
                  <a:pt x="174459" y="3156433"/>
                  <a:pt x="141200" y="2935191"/>
                </a:cubicBezTo>
                <a:cubicBezTo>
                  <a:pt x="129712" y="2540895"/>
                  <a:pt x="88536" y="2485045"/>
                  <a:pt x="77048" y="2595450"/>
                </a:cubicBezTo>
                <a:cubicBezTo>
                  <a:pt x="88150" y="2686285"/>
                  <a:pt x="99252" y="2872124"/>
                  <a:pt x="21288" y="2802642"/>
                </a:cubicBezTo>
                <a:cubicBezTo>
                  <a:pt x="-21740" y="2630924"/>
                  <a:pt x="6483" y="1960442"/>
                  <a:pt x="52521" y="2044043"/>
                </a:cubicBezTo>
                <a:cubicBezTo>
                  <a:pt x="84058" y="2038063"/>
                  <a:pt x="79968" y="2192401"/>
                  <a:pt x="117443" y="2132982"/>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8_Service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2010651"/>
            <a:ext cx="3301432" cy="1746963"/>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8191135" y="2010651"/>
            <a:ext cx="3301432" cy="1746963"/>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7"/>
          </p:nvPr>
        </p:nvSpPr>
        <p:spPr>
          <a:xfrm>
            <a:off x="4452245" y="2010651"/>
            <a:ext cx="3301432" cy="174696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8.xml><?xml version="1.0" encoding="utf-8"?>
<p:sldLayout xmlns:a="http://schemas.openxmlformats.org/drawingml/2006/main" xmlns:r="http://schemas.openxmlformats.org/officeDocument/2006/relationships" xmlns:p="http://schemas.openxmlformats.org/presentationml/2006/main" preserve="1" userDrawn="1">
  <p:cSld name="4_Service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47655"/>
            <a:ext cx="3301432" cy="2366127"/>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8191135" y="1847655"/>
            <a:ext cx="3301432" cy="2366127"/>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7"/>
          </p:nvPr>
        </p:nvSpPr>
        <p:spPr>
          <a:xfrm>
            <a:off x="4452245" y="1847655"/>
            <a:ext cx="3301432" cy="23661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9.xml><?xml version="1.0" encoding="utf-8"?>
<p:sldLayout xmlns:a="http://schemas.openxmlformats.org/drawingml/2006/main" xmlns:r="http://schemas.openxmlformats.org/officeDocument/2006/relationships" xmlns:p="http://schemas.openxmlformats.org/presentationml/2006/main" preserve="1" userDrawn="1">
  <p:cSld name="4_Service 3">
    <p:spTree>
      <p:nvGrpSpPr>
        <p:cNvPr id="1" name=""/>
        <p:cNvGrpSpPr/>
        <p:nvPr/>
      </p:nvGrpSpPr>
      <p:grpSpPr>
        <a:xfrm>
          <a:off x="0" y="0"/>
          <a:ext cx="0" cy="0"/>
          <a:chOff x="0" y="0"/>
          <a:chExt cx="0" cy="0"/>
        </a:xfrm>
      </p:grpSpPr>
      <p:sp>
        <p:nvSpPr>
          <p:cNvPr id="19" name="Rectangle 18"/>
          <p:cNvSpPr/>
          <p:nvPr userDrawn="1"/>
        </p:nvSpPr>
        <p:spPr>
          <a:xfrm>
            <a:off x="5445229" y="4338320"/>
            <a:ext cx="2615879" cy="2519680"/>
          </a:xfrm>
          <a:prstGeom prst="rect">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 y="1724629"/>
            <a:ext cx="5335911" cy="251346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5451658" y="1724629"/>
            <a:ext cx="2615879"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Team 1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9366" y="6487297"/>
            <a:ext cx="2743200" cy="234178"/>
          </a:xfrm>
        </p:spPr>
        <p:txBody>
          <a:bodyPr/>
          <a:lstStyle/>
          <a:p>
            <a:fld id="{32C5FF11-DEB2-6A4C-B29A-BC46883118B8}" type="slidenum">
              <a:rPr lang="en-US" smtClean="0">
                <a:solidFill>
                  <a:srgbClr val="64696E"/>
                </a:solidFill>
              </a:rPr>
              <a:pPr/>
              <a:t>‹Nr.›</a:t>
            </a:fld>
            <a:endParaRPr lang="en-US" dirty="0">
              <a:solidFill>
                <a:srgbClr val="64696E"/>
              </a:solidFill>
            </a:endParaRPr>
          </a:p>
        </p:txBody>
      </p:sp>
      <p:sp>
        <p:nvSpPr>
          <p:cNvPr id="19" name="Picture Placeholder 2"/>
          <p:cNvSpPr>
            <a:spLocks noGrp="1"/>
          </p:cNvSpPr>
          <p:nvPr>
            <p:ph type="pic" sz="quarter" idx="14"/>
          </p:nvPr>
        </p:nvSpPr>
        <p:spPr>
          <a:xfrm>
            <a:off x="713355" y="1382874"/>
            <a:ext cx="4129457" cy="5475126"/>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0.xml><?xml version="1.0" encoding="utf-8"?>
<p:sldLayout xmlns:a="http://schemas.openxmlformats.org/drawingml/2006/main" xmlns:r="http://schemas.openxmlformats.org/officeDocument/2006/relationships" xmlns:p="http://schemas.openxmlformats.org/presentationml/2006/main" preserve="1" userDrawn="1">
  <p:cSld name="4_Portfolio 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4"/>
          </p:nvPr>
        </p:nvSpPr>
        <p:spPr>
          <a:xfrm>
            <a:off x="-3996267" y="-12192"/>
            <a:ext cx="12547600" cy="6904583"/>
          </a:xfrm>
          <a:prstGeom prst="parallelogram">
            <a:avLst>
              <a:gd name="adj" fmla="val 55355"/>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1.xml><?xml version="1.0" encoding="utf-8"?>
<p:sldLayout xmlns:a="http://schemas.openxmlformats.org/drawingml/2006/main" xmlns:r="http://schemas.openxmlformats.org/officeDocument/2006/relationships" xmlns:p="http://schemas.openxmlformats.org/presentationml/2006/main" preserve="1" userDrawn="1">
  <p:cSld name="4_Portfolio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4"/>
          </p:nvPr>
        </p:nvSpPr>
        <p:spPr>
          <a:xfrm>
            <a:off x="713355" y="2116669"/>
            <a:ext cx="5696863" cy="35390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userDrawn="1">
  <p:cSld name="4_Portfolio 3">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4"/>
          </p:nvPr>
        </p:nvSpPr>
        <p:spPr>
          <a:xfrm>
            <a:off x="7361788" y="2116669"/>
            <a:ext cx="4129457" cy="35390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3.xml><?xml version="1.0" encoding="utf-8"?>
<p:sldLayout xmlns:a="http://schemas.openxmlformats.org/drawingml/2006/main" xmlns:r="http://schemas.openxmlformats.org/officeDocument/2006/relationships" xmlns:p="http://schemas.openxmlformats.org/presentationml/2006/main" preserve="1" userDrawn="1">
  <p:cSld name="4_Portfolio 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4"/>
          </p:nvPr>
        </p:nvSpPr>
        <p:spPr>
          <a:xfrm>
            <a:off x="-16933" y="1811869"/>
            <a:ext cx="3454400" cy="2167464"/>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5"/>
          </p:nvPr>
        </p:nvSpPr>
        <p:spPr>
          <a:xfrm>
            <a:off x="5469468" y="1811869"/>
            <a:ext cx="2353733" cy="2167464"/>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6"/>
          </p:nvPr>
        </p:nvSpPr>
        <p:spPr>
          <a:xfrm>
            <a:off x="7823200" y="1811869"/>
            <a:ext cx="4368800" cy="2167464"/>
          </a:xfr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7"/>
          </p:nvPr>
        </p:nvSpPr>
        <p:spPr>
          <a:xfrm>
            <a:off x="2360430" y="3979333"/>
            <a:ext cx="3109039" cy="2167464"/>
          </a:xfr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8"/>
          </p:nvPr>
        </p:nvSpPr>
        <p:spPr>
          <a:xfrm>
            <a:off x="7823200" y="3979333"/>
            <a:ext cx="2171405" cy="2167464"/>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9"/>
          </p:nvPr>
        </p:nvSpPr>
        <p:spPr>
          <a:xfrm>
            <a:off x="9994605" y="3979333"/>
            <a:ext cx="2197395"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4.xml><?xml version="1.0" encoding="utf-8"?>
<p:sldLayout xmlns:a="http://schemas.openxmlformats.org/drawingml/2006/main" xmlns:r="http://schemas.openxmlformats.org/officeDocument/2006/relationships" xmlns:p="http://schemas.openxmlformats.org/presentationml/2006/main" preserve="1" userDrawn="1">
  <p:cSld name="4_Portfolio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0" name="Picture Placeholder 2"/>
          <p:cNvSpPr>
            <a:spLocks noGrp="1"/>
          </p:cNvSpPr>
          <p:nvPr>
            <p:ph type="pic" sz="quarter" idx="15"/>
          </p:nvPr>
        </p:nvSpPr>
        <p:spPr>
          <a:xfrm>
            <a:off x="-76757" y="1811869"/>
            <a:ext cx="3085769" cy="2167464"/>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16"/>
          </p:nvPr>
        </p:nvSpPr>
        <p:spPr>
          <a:xfrm>
            <a:off x="3009013" y="1811869"/>
            <a:ext cx="3085769" cy="2167464"/>
          </a:xfrm>
        </p:spPr>
        <p:txBody>
          <a:bodyPr anchor="ctr">
            <a:normAutofit/>
          </a:bodyPr>
          <a:lstStyle>
            <a:lvl1pPr algn="ctr">
              <a:defRPr sz="1200">
                <a:solidFill>
                  <a:schemeClr val="tx2"/>
                </a:solidFill>
              </a:defRPr>
            </a:lvl1pPr>
          </a:lstStyle>
          <a:p>
            <a:endParaRPr lang="en-US"/>
          </a:p>
        </p:txBody>
      </p:sp>
      <p:sp>
        <p:nvSpPr>
          <p:cNvPr id="36" name="Picture Placeholder 2"/>
          <p:cNvSpPr>
            <a:spLocks noGrp="1"/>
          </p:cNvSpPr>
          <p:nvPr>
            <p:ph type="pic" sz="quarter" idx="17"/>
          </p:nvPr>
        </p:nvSpPr>
        <p:spPr>
          <a:xfrm>
            <a:off x="6094781" y="1811869"/>
            <a:ext cx="3085769" cy="2167464"/>
          </a:xfrm>
        </p:spPr>
        <p:txBody>
          <a:bodyPr anchor="ctr">
            <a:normAutofit/>
          </a:bodyPr>
          <a:lstStyle>
            <a:lvl1pPr algn="ctr">
              <a:defRPr sz="1200">
                <a:solidFill>
                  <a:schemeClr val="tx2"/>
                </a:solidFill>
              </a:defRPr>
            </a:lvl1pPr>
          </a:lstStyle>
          <a:p>
            <a:endParaRPr lang="en-US"/>
          </a:p>
        </p:txBody>
      </p:sp>
      <p:sp>
        <p:nvSpPr>
          <p:cNvPr id="37" name="Picture Placeholder 2"/>
          <p:cNvSpPr>
            <a:spLocks noGrp="1"/>
          </p:cNvSpPr>
          <p:nvPr>
            <p:ph type="pic" sz="quarter" idx="18"/>
          </p:nvPr>
        </p:nvSpPr>
        <p:spPr>
          <a:xfrm>
            <a:off x="9180550" y="1811869"/>
            <a:ext cx="3085769" cy="2167464"/>
          </a:xfrm>
        </p:spPr>
        <p:txBody>
          <a:bodyPr anchor="ctr">
            <a:normAutofit/>
          </a:bodyPr>
          <a:lstStyle>
            <a:lvl1pPr algn="ctr">
              <a:defRPr sz="1200">
                <a:solidFill>
                  <a:schemeClr val="tx2"/>
                </a:solidFill>
              </a:defRPr>
            </a:lvl1pPr>
          </a:lstStyle>
          <a:p>
            <a:endParaRPr lang="en-US"/>
          </a:p>
        </p:txBody>
      </p:sp>
      <p:sp>
        <p:nvSpPr>
          <p:cNvPr id="38" name="Picture Placeholder 2"/>
          <p:cNvSpPr>
            <a:spLocks noGrp="1"/>
          </p:cNvSpPr>
          <p:nvPr>
            <p:ph type="pic" sz="quarter" idx="19"/>
          </p:nvPr>
        </p:nvSpPr>
        <p:spPr>
          <a:xfrm>
            <a:off x="-76757" y="3979333"/>
            <a:ext cx="3085769" cy="2167464"/>
          </a:xfrm>
        </p:spPr>
        <p:txBody>
          <a:bodyPr anchor="ctr">
            <a:normAutofit/>
          </a:bodyPr>
          <a:lstStyle>
            <a:lvl1pPr algn="ctr">
              <a:defRPr sz="1200">
                <a:solidFill>
                  <a:schemeClr val="tx2"/>
                </a:solidFill>
              </a:defRPr>
            </a:lvl1pPr>
          </a:lstStyle>
          <a:p>
            <a:endParaRPr lang="en-US"/>
          </a:p>
        </p:txBody>
      </p:sp>
      <p:sp>
        <p:nvSpPr>
          <p:cNvPr id="39" name="Picture Placeholder 2"/>
          <p:cNvSpPr>
            <a:spLocks noGrp="1"/>
          </p:cNvSpPr>
          <p:nvPr>
            <p:ph type="pic" sz="quarter" idx="20"/>
          </p:nvPr>
        </p:nvSpPr>
        <p:spPr>
          <a:xfrm>
            <a:off x="3009013" y="3979333"/>
            <a:ext cx="3085769" cy="2167464"/>
          </a:xfrm>
        </p:spPr>
        <p:txBody>
          <a:bodyPr anchor="ctr">
            <a:normAutofit/>
          </a:bodyPr>
          <a:lstStyle>
            <a:lvl1pPr algn="ctr">
              <a:defRPr sz="1200">
                <a:solidFill>
                  <a:schemeClr val="tx2"/>
                </a:solidFill>
              </a:defRPr>
            </a:lvl1pPr>
          </a:lstStyle>
          <a:p>
            <a:endParaRPr lang="en-US"/>
          </a:p>
        </p:txBody>
      </p:sp>
      <p:sp>
        <p:nvSpPr>
          <p:cNvPr id="40" name="Picture Placeholder 2"/>
          <p:cNvSpPr>
            <a:spLocks noGrp="1"/>
          </p:cNvSpPr>
          <p:nvPr>
            <p:ph type="pic" sz="quarter" idx="21"/>
          </p:nvPr>
        </p:nvSpPr>
        <p:spPr>
          <a:xfrm>
            <a:off x="6094781" y="3979333"/>
            <a:ext cx="3085769" cy="2167464"/>
          </a:xfrm>
        </p:spPr>
        <p:txBody>
          <a:bodyPr anchor="ctr">
            <a:normAutofit/>
          </a:bodyPr>
          <a:lstStyle>
            <a:lvl1pPr algn="ctr">
              <a:defRPr sz="1200">
                <a:solidFill>
                  <a:schemeClr val="tx2"/>
                </a:solidFill>
              </a:defRPr>
            </a:lvl1pPr>
          </a:lstStyle>
          <a:p>
            <a:endParaRPr lang="en-US"/>
          </a:p>
        </p:txBody>
      </p:sp>
      <p:sp>
        <p:nvSpPr>
          <p:cNvPr id="41" name="Picture Placeholder 2"/>
          <p:cNvSpPr>
            <a:spLocks noGrp="1"/>
          </p:cNvSpPr>
          <p:nvPr>
            <p:ph type="pic" sz="quarter" idx="22"/>
          </p:nvPr>
        </p:nvSpPr>
        <p:spPr>
          <a:xfrm>
            <a:off x="9180550" y="3979333"/>
            <a:ext cx="3085769"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5.xml><?xml version="1.0" encoding="utf-8"?>
<p:sldLayout xmlns:a="http://schemas.openxmlformats.org/drawingml/2006/main" xmlns:r="http://schemas.openxmlformats.org/officeDocument/2006/relationships" xmlns:p="http://schemas.openxmlformats.org/presentationml/2006/main" preserve="1" userDrawn="1">
  <p:cSld name="4_Portfolio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0" name="Picture Placeholder 2"/>
          <p:cNvSpPr>
            <a:spLocks noGrp="1"/>
          </p:cNvSpPr>
          <p:nvPr>
            <p:ph type="pic" sz="quarter" idx="15"/>
          </p:nvPr>
        </p:nvSpPr>
        <p:spPr>
          <a:xfrm>
            <a:off x="-76759" y="1811869"/>
            <a:ext cx="6171539" cy="4334928"/>
          </a:xfrm>
        </p:spPr>
        <p:txBody>
          <a:bodyPr anchor="ctr">
            <a:normAutofit/>
          </a:bodyPr>
          <a:lstStyle>
            <a:lvl1pPr algn="ctr">
              <a:defRPr sz="1200">
                <a:solidFill>
                  <a:schemeClr val="tx2"/>
                </a:solidFill>
              </a:defRPr>
            </a:lvl1pPr>
          </a:lstStyle>
          <a:p>
            <a:endParaRPr lang="en-US"/>
          </a:p>
        </p:txBody>
      </p:sp>
      <p:sp>
        <p:nvSpPr>
          <p:cNvPr id="37" name="Picture Placeholder 2"/>
          <p:cNvSpPr>
            <a:spLocks noGrp="1"/>
          </p:cNvSpPr>
          <p:nvPr>
            <p:ph type="pic" sz="quarter" idx="18"/>
          </p:nvPr>
        </p:nvSpPr>
        <p:spPr>
          <a:xfrm>
            <a:off x="9180550" y="1811869"/>
            <a:ext cx="3085769" cy="2167464"/>
          </a:xfrm>
        </p:spPr>
        <p:txBody>
          <a:bodyPr anchor="ctr">
            <a:normAutofit/>
          </a:bodyPr>
          <a:lstStyle>
            <a:lvl1pPr algn="ctr">
              <a:defRPr sz="1200">
                <a:solidFill>
                  <a:schemeClr val="tx2"/>
                </a:solidFill>
              </a:defRPr>
            </a:lvl1pPr>
          </a:lstStyle>
          <a:p>
            <a:endParaRPr lang="en-US"/>
          </a:p>
        </p:txBody>
      </p:sp>
      <p:sp>
        <p:nvSpPr>
          <p:cNvPr id="40" name="Picture Placeholder 2"/>
          <p:cNvSpPr>
            <a:spLocks noGrp="1"/>
          </p:cNvSpPr>
          <p:nvPr>
            <p:ph type="pic" sz="quarter" idx="21"/>
          </p:nvPr>
        </p:nvSpPr>
        <p:spPr>
          <a:xfrm>
            <a:off x="6094781" y="3979333"/>
            <a:ext cx="3085769" cy="2167464"/>
          </a:xfrm>
        </p:spPr>
        <p:txBody>
          <a:bodyPr anchor="ctr">
            <a:normAutofit/>
          </a:bodyPr>
          <a:lstStyle>
            <a:lvl1pPr algn="ctr">
              <a:defRPr sz="1200">
                <a:solidFill>
                  <a:schemeClr val="tx2"/>
                </a:solidFill>
              </a:defRPr>
            </a:lvl1pPr>
          </a:lstStyle>
          <a:p>
            <a:endParaRPr lang="en-US"/>
          </a:p>
        </p:txBody>
      </p:sp>
      <p:sp>
        <p:nvSpPr>
          <p:cNvPr id="41" name="Picture Placeholder 2"/>
          <p:cNvSpPr>
            <a:spLocks noGrp="1"/>
          </p:cNvSpPr>
          <p:nvPr>
            <p:ph type="pic" sz="quarter" idx="22"/>
          </p:nvPr>
        </p:nvSpPr>
        <p:spPr>
          <a:xfrm>
            <a:off x="9180550" y="3979333"/>
            <a:ext cx="3085769"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4_Portfolio 7">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20"/>
          </p:nvPr>
        </p:nvSpPr>
        <p:spPr>
          <a:xfrm>
            <a:off x="8115089" y="1811870"/>
            <a:ext cx="3376155" cy="2930252"/>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713357" y="1811870"/>
            <a:ext cx="3376155" cy="2930252"/>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22"/>
          </p:nvPr>
        </p:nvSpPr>
        <p:spPr>
          <a:xfrm>
            <a:off x="4414223" y="1811870"/>
            <a:ext cx="3376155" cy="2930252"/>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4_Portfolio 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9" y="1811869"/>
            <a:ext cx="2444512" cy="4334928"/>
          </a:xfrm>
        </p:spPr>
        <p:txBody>
          <a:bodyPr anchor="ctr">
            <a:normAutofit/>
          </a:bodyPr>
          <a:lstStyle>
            <a:lvl1pPr algn="ctr">
              <a:defRPr sz="1200">
                <a:solidFill>
                  <a:schemeClr val="tx2"/>
                </a:solidFill>
              </a:defRPr>
            </a:lvl1pPr>
          </a:lstStyle>
          <a:p>
            <a:endParaRPr lang="en-US"/>
          </a:p>
        </p:txBody>
      </p:sp>
      <p:sp>
        <p:nvSpPr>
          <p:cNvPr id="33" name="Picture Placeholder 2"/>
          <p:cNvSpPr>
            <a:spLocks noGrp="1"/>
          </p:cNvSpPr>
          <p:nvPr>
            <p:ph type="pic" sz="quarter" idx="22"/>
          </p:nvPr>
        </p:nvSpPr>
        <p:spPr>
          <a:xfrm>
            <a:off x="9048055" y="1811869"/>
            <a:ext cx="2444512" cy="4334928"/>
          </a:xfrm>
        </p:spPr>
        <p:txBody>
          <a:bodyPr anchor="ctr">
            <a:normAutofit/>
          </a:bodyPr>
          <a:lstStyle>
            <a:lvl1pPr algn="ctr">
              <a:defRPr sz="1200">
                <a:solidFill>
                  <a:schemeClr val="tx2"/>
                </a:solidFill>
              </a:defRPr>
            </a:lvl1pPr>
          </a:lstStyle>
          <a:p>
            <a:endParaRPr lang="en-US"/>
          </a:p>
        </p:txBody>
      </p:sp>
      <p:sp>
        <p:nvSpPr>
          <p:cNvPr id="34" name="Picture Placeholder 2"/>
          <p:cNvSpPr>
            <a:spLocks noGrp="1"/>
          </p:cNvSpPr>
          <p:nvPr>
            <p:ph type="pic" sz="quarter" idx="23"/>
          </p:nvPr>
        </p:nvSpPr>
        <p:spPr>
          <a:xfrm>
            <a:off x="6269823" y="1811869"/>
            <a:ext cx="2444512" cy="4334928"/>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24"/>
          </p:nvPr>
        </p:nvSpPr>
        <p:spPr>
          <a:xfrm>
            <a:off x="3491591" y="1811869"/>
            <a:ext cx="2444512" cy="433492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4_Portfolio 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8" y="1811870"/>
            <a:ext cx="3454607" cy="2058383"/>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2"/>
          </p:nvPr>
        </p:nvSpPr>
        <p:spPr>
          <a:xfrm>
            <a:off x="8037961" y="1811870"/>
            <a:ext cx="3454607" cy="2058383"/>
          </a:xfrm>
        </p:spPr>
        <p:txBody>
          <a:bodyPr anchor="ctr">
            <a:normAutofit/>
          </a:bodyPr>
          <a:lstStyle>
            <a:lvl1pPr algn="ctr">
              <a:defRPr sz="1200">
                <a:solidFill>
                  <a:schemeClr val="tx2"/>
                </a:solidFill>
              </a:defRPr>
            </a:lvl1pPr>
          </a:lstStyle>
          <a:p>
            <a:endParaRPr lang="en-US"/>
          </a:p>
        </p:txBody>
      </p:sp>
      <p:sp>
        <p:nvSpPr>
          <p:cNvPr id="28" name="Picture Placeholder 2"/>
          <p:cNvSpPr>
            <a:spLocks noGrp="1"/>
          </p:cNvSpPr>
          <p:nvPr>
            <p:ph type="pic" sz="quarter" idx="23"/>
          </p:nvPr>
        </p:nvSpPr>
        <p:spPr>
          <a:xfrm>
            <a:off x="4375658" y="1811870"/>
            <a:ext cx="3454607" cy="2058383"/>
          </a:xfrm>
        </p:spPr>
        <p:txBody>
          <a:bodyPr anchor="ctr">
            <a:normAutofit/>
          </a:bodyPr>
          <a:lstStyle>
            <a:lvl1pPr algn="ctr">
              <a:defRPr sz="1200">
                <a:solidFill>
                  <a:schemeClr val="tx2"/>
                </a:solidFill>
              </a:defRPr>
            </a:lvl1pPr>
          </a:lstStyle>
          <a:p>
            <a:endParaRPr lang="en-US"/>
          </a:p>
        </p:txBody>
      </p:sp>
      <p:sp>
        <p:nvSpPr>
          <p:cNvPr id="29" name="Picture Placeholder 2"/>
          <p:cNvSpPr>
            <a:spLocks noGrp="1"/>
          </p:cNvSpPr>
          <p:nvPr>
            <p:ph type="pic" sz="quarter" idx="24"/>
          </p:nvPr>
        </p:nvSpPr>
        <p:spPr>
          <a:xfrm>
            <a:off x="713358" y="4087237"/>
            <a:ext cx="3454607" cy="2058383"/>
          </a:xfrm>
        </p:spPr>
        <p:txBody>
          <a:bodyPr anchor="ctr">
            <a:normAutofit/>
          </a:bodyPr>
          <a:lstStyle>
            <a:lvl1pPr algn="ctr">
              <a:defRPr sz="1200">
                <a:solidFill>
                  <a:schemeClr val="tx2"/>
                </a:solidFill>
              </a:defRPr>
            </a:lvl1pPr>
          </a:lstStyle>
          <a:p>
            <a:endParaRPr lang="en-US"/>
          </a:p>
        </p:txBody>
      </p:sp>
      <p:sp>
        <p:nvSpPr>
          <p:cNvPr id="30" name="Picture Placeholder 2"/>
          <p:cNvSpPr>
            <a:spLocks noGrp="1"/>
          </p:cNvSpPr>
          <p:nvPr>
            <p:ph type="pic" sz="quarter" idx="25"/>
          </p:nvPr>
        </p:nvSpPr>
        <p:spPr>
          <a:xfrm>
            <a:off x="8037961" y="4087237"/>
            <a:ext cx="3454607" cy="2058383"/>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6"/>
          </p:nvPr>
        </p:nvSpPr>
        <p:spPr>
          <a:xfrm>
            <a:off x="4375658" y="4087237"/>
            <a:ext cx="3454607" cy="205838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4_Portfolio 10">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7" y="1811868"/>
            <a:ext cx="2593371" cy="4333749"/>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2"/>
          </p:nvPr>
        </p:nvSpPr>
        <p:spPr>
          <a:xfrm>
            <a:off x="6093433" y="1811870"/>
            <a:ext cx="5399135" cy="2972783"/>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27"/>
          </p:nvPr>
        </p:nvSpPr>
        <p:spPr>
          <a:xfrm>
            <a:off x="3403393" y="1811868"/>
            <a:ext cx="2593371" cy="433374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eam 12">
    <p:spTree>
      <p:nvGrpSpPr>
        <p:cNvPr id="1" name=""/>
        <p:cNvGrpSpPr/>
        <p:nvPr/>
      </p:nvGrpSpPr>
      <p:grpSpPr>
        <a:xfrm>
          <a:off x="0" y="0"/>
          <a:ext cx="0" cy="0"/>
          <a:chOff x="0" y="0"/>
          <a:chExt cx="0" cy="0"/>
        </a:xfrm>
      </p:grpSpPr>
      <p:sp>
        <p:nvSpPr>
          <p:cNvPr id="14" name="Picture Placeholder 2"/>
          <p:cNvSpPr>
            <a:spLocks noGrp="1"/>
          </p:cNvSpPr>
          <p:nvPr>
            <p:ph type="pic" sz="quarter" idx="15"/>
          </p:nvPr>
        </p:nvSpPr>
        <p:spPr>
          <a:xfrm>
            <a:off x="0" y="0"/>
            <a:ext cx="4203032" cy="685800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9" name="Picture Placeholder 2"/>
          <p:cNvSpPr>
            <a:spLocks noGrp="1"/>
          </p:cNvSpPr>
          <p:nvPr>
            <p:ph type="pic" sz="quarter" idx="14"/>
          </p:nvPr>
        </p:nvSpPr>
        <p:spPr>
          <a:xfrm>
            <a:off x="2831432" y="1735801"/>
            <a:ext cx="2743200" cy="274320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4_Portfolio 1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8" y="1811870"/>
            <a:ext cx="10777885" cy="2835308"/>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25"/>
          </p:nvPr>
        </p:nvSpPr>
        <p:spPr>
          <a:xfrm>
            <a:off x="713359" y="4718492"/>
            <a:ext cx="1604540" cy="1428304"/>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26"/>
          </p:nvPr>
        </p:nvSpPr>
        <p:spPr>
          <a:xfrm>
            <a:off x="2393303" y="4718492"/>
            <a:ext cx="1604540" cy="1428304"/>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27"/>
          </p:nvPr>
        </p:nvSpPr>
        <p:spPr>
          <a:xfrm>
            <a:off x="4073247" y="4718492"/>
            <a:ext cx="1604540" cy="1428304"/>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28"/>
          </p:nvPr>
        </p:nvSpPr>
        <p:spPr>
          <a:xfrm>
            <a:off x="5753191" y="4718492"/>
            <a:ext cx="1604540" cy="142830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userDrawn="1">
  <p:cSld name="4_Portfolio 1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3" name="Picture Placeholder 2"/>
          <p:cNvSpPr>
            <a:spLocks noGrp="1"/>
          </p:cNvSpPr>
          <p:nvPr>
            <p:ph type="pic" sz="quarter" idx="21"/>
          </p:nvPr>
        </p:nvSpPr>
        <p:spPr>
          <a:xfrm>
            <a:off x="713359" y="2727449"/>
            <a:ext cx="2444512" cy="2248591"/>
          </a:xfr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22"/>
          </p:nvPr>
        </p:nvSpPr>
        <p:spPr>
          <a:xfrm>
            <a:off x="9048055" y="2727449"/>
            <a:ext cx="2444512" cy="2248591"/>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23"/>
          </p:nvPr>
        </p:nvSpPr>
        <p:spPr>
          <a:xfrm>
            <a:off x="6269823" y="2727449"/>
            <a:ext cx="2444512" cy="2248591"/>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24"/>
          </p:nvPr>
        </p:nvSpPr>
        <p:spPr>
          <a:xfrm>
            <a:off x="3491591" y="2727449"/>
            <a:ext cx="2444512" cy="2248591"/>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userDrawn="1">
  <p:cSld name="4_Portfolio 1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4"/>
          </p:nvPr>
        </p:nvSpPr>
        <p:spPr>
          <a:xfrm>
            <a:off x="728013" y="2948621"/>
            <a:ext cx="6855411" cy="2769427"/>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userDrawn="1">
  <p:cSld name="4_Portfolio 1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6028319" y="2145275"/>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6"/>
          </p:nvPr>
        </p:nvSpPr>
        <p:spPr>
          <a:xfrm>
            <a:off x="7896187" y="2145275"/>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7"/>
          </p:nvPr>
        </p:nvSpPr>
        <p:spPr>
          <a:xfrm>
            <a:off x="9787531" y="2145275"/>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4"/>
          </p:nvPr>
        </p:nvSpPr>
        <p:spPr>
          <a:xfrm>
            <a:off x="-2677592" y="2160052"/>
            <a:ext cx="8386387" cy="3387904"/>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4_Isolated Photos-1">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950976"/>
            <a:ext cx="7946136" cy="4956048"/>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5669280" y="2029968"/>
            <a:ext cx="3310128" cy="4828032"/>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4_Isolated Photos-2">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0"/>
            <a:ext cx="12192000" cy="4352544"/>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0" y="118872"/>
            <a:ext cx="4059936" cy="4233672"/>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4_Isolated Photos-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7196329" y="1170432"/>
            <a:ext cx="3877057" cy="568756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4_Isolated Photos-4">
    <p:spTree>
      <p:nvGrpSpPr>
        <p:cNvPr id="1" name=""/>
        <p:cNvGrpSpPr/>
        <p:nvPr/>
      </p:nvGrpSpPr>
      <p:grpSpPr>
        <a:xfrm>
          <a:off x="0" y="0"/>
          <a:ext cx="0" cy="0"/>
          <a:chOff x="0" y="0"/>
          <a:chExt cx="0" cy="0"/>
        </a:xfrm>
      </p:grpSpPr>
      <p:sp>
        <p:nvSpPr>
          <p:cNvPr id="11" name="Picture Placeholder 2"/>
          <p:cNvSpPr>
            <a:spLocks noGrp="1"/>
          </p:cNvSpPr>
          <p:nvPr>
            <p:ph type="pic" sz="quarter" idx="14"/>
          </p:nvPr>
        </p:nvSpPr>
        <p:spPr>
          <a:xfrm>
            <a:off x="-1008843" y="-12191"/>
            <a:ext cx="12018219" cy="6879336"/>
          </a:xfrm>
          <a:prstGeom prst="parallelogram">
            <a:avLst>
              <a:gd name="adj" fmla="val 91376"/>
            </a:avLst>
          </a:prstGeo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7059169" y="438912"/>
            <a:ext cx="4014216" cy="641908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userDrawn="1">
  <p:cSld name="4_Isolated Photos-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2" y="1874520"/>
            <a:ext cx="12191999" cy="3813048"/>
          </a:xfrm>
        </p:spPr>
        <p:txBody>
          <a:bodyPr anchor="ctr">
            <a:normAutofit/>
          </a:bodyPr>
          <a:lstStyle>
            <a:lvl1pPr algn="ctr">
              <a:defRPr sz="1200">
                <a:solidFill>
                  <a:schemeClr val="tx2"/>
                </a:solidFill>
              </a:defRPr>
            </a:lvl1pPr>
          </a:lstStyle>
          <a:p>
            <a:endParaRPr lang="en-US"/>
          </a:p>
        </p:txBody>
      </p:sp>
      <p:sp>
        <p:nvSpPr>
          <p:cNvPr id="17" name="Picture Placeholder 2"/>
          <p:cNvSpPr>
            <a:spLocks noGrp="1"/>
          </p:cNvSpPr>
          <p:nvPr>
            <p:ph type="pic" sz="quarter" idx="13"/>
          </p:nvPr>
        </p:nvSpPr>
        <p:spPr>
          <a:xfrm>
            <a:off x="1" y="0"/>
            <a:ext cx="4704081" cy="568756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userDrawn="1">
  <p:cSld name="4_Isolated Photos-6">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3779522" y="0"/>
            <a:ext cx="8412479" cy="6858000"/>
          </a:xfrm>
        </p:spPr>
        <p:txBody>
          <a:bodyPr anchor="ctr">
            <a:normAutofit/>
          </a:bodyPr>
          <a:lstStyle>
            <a:lvl1pPr algn="ctr">
              <a:defRPr sz="1200">
                <a:solidFill>
                  <a:schemeClr val="tx2"/>
                </a:solidFill>
              </a:defRPr>
            </a:lvl1pPr>
          </a:lstStyle>
          <a:p>
            <a:endParaRPr lang="en-US"/>
          </a:p>
        </p:txBody>
      </p:sp>
      <p:sp>
        <p:nvSpPr>
          <p:cNvPr id="11" name="Picture Placeholder 2"/>
          <p:cNvSpPr>
            <a:spLocks noGrp="1"/>
          </p:cNvSpPr>
          <p:nvPr>
            <p:ph type="pic" sz="quarter" idx="13"/>
          </p:nvPr>
        </p:nvSpPr>
        <p:spPr>
          <a:xfrm>
            <a:off x="1488441" y="508000"/>
            <a:ext cx="4602481" cy="6350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am brush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lvl1pPr>
              <a:defRPr>
                <a:solidFill>
                  <a:schemeClr val="tx2"/>
                </a:solidFill>
              </a:defRPr>
            </a:lvl1pPr>
          </a:lstStyle>
          <a:p>
            <a:fld id="{32C5FF11-DEB2-6A4C-B29A-BC46883118B8}" type="slidenum">
              <a:rPr lang="en-US" smtClean="0">
                <a:solidFill>
                  <a:srgbClr val="64696E"/>
                </a:solidFill>
              </a:rPr>
              <a:pPr/>
              <a:t>‹Nr.›</a:t>
            </a:fld>
            <a:endParaRPr lang="en-US" dirty="0">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solidFill>
                  <a:schemeClr val="tx2"/>
                </a:solidFill>
                <a:latin typeface="Raleway" charset="0"/>
                <a:ea typeface="Raleway" charset="0"/>
                <a:cs typeface="Raleway" charset="0"/>
              </a:defRPr>
            </a:lvl1pPr>
          </a:lstStyle>
          <a:p>
            <a:r>
              <a:rPr lang="en-US" smtClean="0">
                <a:solidFill>
                  <a:srgbClr val="64696E"/>
                </a:solidFill>
              </a:rPr>
              <a:t>www.yourcompany.com</a:t>
            </a:r>
            <a:endParaRPr lang="en-US" dirty="0">
              <a:solidFill>
                <a:srgbClr val="64696E"/>
              </a:solidFill>
            </a:endParaRPr>
          </a:p>
        </p:txBody>
      </p:sp>
      <p:sp>
        <p:nvSpPr>
          <p:cNvPr id="18" name="Picture Placeholder 2"/>
          <p:cNvSpPr>
            <a:spLocks noGrp="1"/>
          </p:cNvSpPr>
          <p:nvPr>
            <p:ph type="pic" sz="quarter" idx="14"/>
          </p:nvPr>
        </p:nvSpPr>
        <p:spPr>
          <a:xfrm>
            <a:off x="5069709" y="1702454"/>
            <a:ext cx="2438532" cy="4418292"/>
          </a:xfrm>
          <a:custGeom>
            <a:avLst/>
            <a:gdLst>
              <a:gd name="connsiteX0" fmla="*/ -7 w 2743200"/>
              <a:gd name="connsiteY0" fmla="*/ 1764170 h 2743200"/>
              <a:gd name="connsiteX1" fmla="*/ 422420 w 2743200"/>
              <a:gd name="connsiteY1" fmla="*/ 1220846 h 2743200"/>
              <a:gd name="connsiteX2" fmla="*/ 271661 w 2743200"/>
              <a:gd name="connsiteY2" fmla="*/ 543327 h 2743200"/>
              <a:gd name="connsiteX3" fmla="*/ 949180 w 2743200"/>
              <a:gd name="connsiteY3" fmla="*/ 543328 h 2743200"/>
              <a:gd name="connsiteX4" fmla="*/ 1371600 w 2743200"/>
              <a:gd name="connsiteY4" fmla="*/ 0 h 2743200"/>
              <a:gd name="connsiteX5" fmla="*/ 1794020 w 2743200"/>
              <a:gd name="connsiteY5" fmla="*/ 543328 h 2743200"/>
              <a:gd name="connsiteX6" fmla="*/ 2471539 w 2743200"/>
              <a:gd name="connsiteY6" fmla="*/ 543327 h 2743200"/>
              <a:gd name="connsiteX7" fmla="*/ 2320780 w 2743200"/>
              <a:gd name="connsiteY7" fmla="*/ 1220846 h 2743200"/>
              <a:gd name="connsiteX8" fmla="*/ 2743207 w 2743200"/>
              <a:gd name="connsiteY8" fmla="*/ 1764170 h 2743200"/>
              <a:gd name="connsiteX9" fmla="*/ 2132780 w 2743200"/>
              <a:gd name="connsiteY9" fmla="*/ 2065694 h 2743200"/>
              <a:gd name="connsiteX10" fmla="*/ 1982016 w 2743200"/>
              <a:gd name="connsiteY10" fmla="*/ 2743214 h 2743200"/>
              <a:gd name="connsiteX11" fmla="*/ 1371600 w 2743200"/>
              <a:gd name="connsiteY11" fmla="*/ 2441687 h 2743200"/>
              <a:gd name="connsiteX12" fmla="*/ 761184 w 2743200"/>
              <a:gd name="connsiteY12" fmla="*/ 2743214 h 2743200"/>
              <a:gd name="connsiteX13" fmla="*/ 610420 w 2743200"/>
              <a:gd name="connsiteY13" fmla="*/ 2065694 h 2743200"/>
              <a:gd name="connsiteX14" fmla="*/ -7 w 2743200"/>
              <a:gd name="connsiteY14" fmla="*/ 1764170 h 2743200"/>
              <a:gd name="connsiteX0" fmla="*/ 0 w 2743214"/>
              <a:gd name="connsiteY0" fmla="*/ 1764170 h 2743214"/>
              <a:gd name="connsiteX1" fmla="*/ 422427 w 2743214"/>
              <a:gd name="connsiteY1" fmla="*/ 1220846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402 w 2743214"/>
              <a:gd name="connsiteY1" fmla="*/ 897396 h 2743214"/>
              <a:gd name="connsiteX2" fmla="*/ 380863 w 2743214"/>
              <a:gd name="connsiteY2" fmla="*/ 656768 h 2743214"/>
              <a:gd name="connsiteX3" fmla="*/ 431984 w 2743214"/>
              <a:gd name="connsiteY3" fmla="*/ 270194 h 2743214"/>
              <a:gd name="connsiteX4" fmla="*/ 949187 w 2743214"/>
              <a:gd name="connsiteY4" fmla="*/ 543328 h 2743214"/>
              <a:gd name="connsiteX5" fmla="*/ 1371607 w 2743214"/>
              <a:gd name="connsiteY5" fmla="*/ 0 h 2743214"/>
              <a:gd name="connsiteX6" fmla="*/ 1794027 w 2743214"/>
              <a:gd name="connsiteY6" fmla="*/ 543328 h 2743214"/>
              <a:gd name="connsiteX7" fmla="*/ 2471546 w 2743214"/>
              <a:gd name="connsiteY7" fmla="*/ 543327 h 2743214"/>
              <a:gd name="connsiteX8" fmla="*/ 2320787 w 2743214"/>
              <a:gd name="connsiteY8" fmla="*/ 1220846 h 2743214"/>
              <a:gd name="connsiteX9" fmla="*/ 2743214 w 2743214"/>
              <a:gd name="connsiteY9" fmla="*/ 1764170 h 2743214"/>
              <a:gd name="connsiteX10" fmla="*/ 2132787 w 2743214"/>
              <a:gd name="connsiteY10" fmla="*/ 2065694 h 2743214"/>
              <a:gd name="connsiteX11" fmla="*/ 1982023 w 2743214"/>
              <a:gd name="connsiteY11" fmla="*/ 2743214 h 2743214"/>
              <a:gd name="connsiteX12" fmla="*/ 1371607 w 2743214"/>
              <a:gd name="connsiteY12" fmla="*/ 2441687 h 2743214"/>
              <a:gd name="connsiteX13" fmla="*/ 761191 w 2743214"/>
              <a:gd name="connsiteY13" fmla="*/ 2743214 h 2743214"/>
              <a:gd name="connsiteX14" fmla="*/ 610427 w 2743214"/>
              <a:gd name="connsiteY14" fmla="*/ 2065694 h 2743214"/>
              <a:gd name="connsiteX15" fmla="*/ 0 w 2743214"/>
              <a:gd name="connsiteY15" fmla="*/ 1764170 h 2743214"/>
              <a:gd name="connsiteX0" fmla="*/ 0 w 2743214"/>
              <a:gd name="connsiteY0" fmla="*/ 1764170 h 2743214"/>
              <a:gd name="connsiteX1" fmla="*/ 380402 w 2743214"/>
              <a:gd name="connsiteY1" fmla="*/ 897396 h 2743214"/>
              <a:gd name="connsiteX2" fmla="*/ 380863 w 2743214"/>
              <a:gd name="connsiteY2" fmla="*/ 656768 h 2743214"/>
              <a:gd name="connsiteX3" fmla="*/ 431984 w 2743214"/>
              <a:gd name="connsiteY3" fmla="*/ 270194 h 2743214"/>
              <a:gd name="connsiteX4" fmla="*/ 949187 w 2743214"/>
              <a:gd name="connsiteY4" fmla="*/ 543328 h 2743214"/>
              <a:gd name="connsiteX5" fmla="*/ 1371607 w 2743214"/>
              <a:gd name="connsiteY5" fmla="*/ 0 h 2743214"/>
              <a:gd name="connsiteX6" fmla="*/ 1794027 w 2743214"/>
              <a:gd name="connsiteY6" fmla="*/ 543328 h 2743214"/>
              <a:gd name="connsiteX7" fmla="*/ 2471546 w 2743214"/>
              <a:gd name="connsiteY7" fmla="*/ 543327 h 2743214"/>
              <a:gd name="connsiteX8" fmla="*/ 2320787 w 2743214"/>
              <a:gd name="connsiteY8" fmla="*/ 1220846 h 2743214"/>
              <a:gd name="connsiteX9" fmla="*/ 2743214 w 2743214"/>
              <a:gd name="connsiteY9" fmla="*/ 1764170 h 2743214"/>
              <a:gd name="connsiteX10" fmla="*/ 2132787 w 2743214"/>
              <a:gd name="connsiteY10" fmla="*/ 2065694 h 2743214"/>
              <a:gd name="connsiteX11" fmla="*/ 1982023 w 2743214"/>
              <a:gd name="connsiteY11" fmla="*/ 2743214 h 2743214"/>
              <a:gd name="connsiteX12" fmla="*/ 1371607 w 2743214"/>
              <a:gd name="connsiteY12" fmla="*/ 2441687 h 2743214"/>
              <a:gd name="connsiteX13" fmla="*/ 761191 w 2743214"/>
              <a:gd name="connsiteY13" fmla="*/ 2743214 h 2743214"/>
              <a:gd name="connsiteX14" fmla="*/ 610427 w 2743214"/>
              <a:gd name="connsiteY14" fmla="*/ 2065694 h 2743214"/>
              <a:gd name="connsiteX15" fmla="*/ 0 w 2743214"/>
              <a:gd name="connsiteY15" fmla="*/ 1764170 h 2743214"/>
              <a:gd name="connsiteX0" fmla="*/ 5722 w 2748936"/>
              <a:gd name="connsiteY0" fmla="*/ 1764170 h 2743214"/>
              <a:gd name="connsiteX1" fmla="*/ 469252 w 2748936"/>
              <a:gd name="connsiteY1" fmla="*/ 915209 h 2743214"/>
              <a:gd name="connsiteX2" fmla="*/ 386124 w 2748936"/>
              <a:gd name="connsiteY2" fmla="*/ 897396 h 2743214"/>
              <a:gd name="connsiteX3" fmla="*/ 386585 w 2748936"/>
              <a:gd name="connsiteY3" fmla="*/ 656768 h 2743214"/>
              <a:gd name="connsiteX4" fmla="*/ 437706 w 2748936"/>
              <a:gd name="connsiteY4" fmla="*/ 270194 h 2743214"/>
              <a:gd name="connsiteX5" fmla="*/ 954909 w 2748936"/>
              <a:gd name="connsiteY5" fmla="*/ 543328 h 2743214"/>
              <a:gd name="connsiteX6" fmla="*/ 1377329 w 2748936"/>
              <a:gd name="connsiteY6" fmla="*/ 0 h 2743214"/>
              <a:gd name="connsiteX7" fmla="*/ 1799749 w 2748936"/>
              <a:gd name="connsiteY7" fmla="*/ 543328 h 2743214"/>
              <a:gd name="connsiteX8" fmla="*/ 2477268 w 2748936"/>
              <a:gd name="connsiteY8" fmla="*/ 543327 h 2743214"/>
              <a:gd name="connsiteX9" fmla="*/ 2326509 w 2748936"/>
              <a:gd name="connsiteY9" fmla="*/ 1220846 h 2743214"/>
              <a:gd name="connsiteX10" fmla="*/ 2748936 w 2748936"/>
              <a:gd name="connsiteY10" fmla="*/ 1764170 h 2743214"/>
              <a:gd name="connsiteX11" fmla="*/ 2138509 w 2748936"/>
              <a:gd name="connsiteY11" fmla="*/ 2065694 h 2743214"/>
              <a:gd name="connsiteX12" fmla="*/ 1987745 w 2748936"/>
              <a:gd name="connsiteY12" fmla="*/ 2743214 h 2743214"/>
              <a:gd name="connsiteX13" fmla="*/ 1377329 w 2748936"/>
              <a:gd name="connsiteY13" fmla="*/ 2441687 h 2743214"/>
              <a:gd name="connsiteX14" fmla="*/ 766913 w 2748936"/>
              <a:gd name="connsiteY14" fmla="*/ 2743214 h 2743214"/>
              <a:gd name="connsiteX15" fmla="*/ 616149 w 2748936"/>
              <a:gd name="connsiteY15" fmla="*/ 2065694 h 2743214"/>
              <a:gd name="connsiteX16" fmla="*/ 5722 w 2748936"/>
              <a:gd name="connsiteY16"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5965 w 2749179"/>
              <a:gd name="connsiteY17"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5965 w 2749179"/>
              <a:gd name="connsiteY17"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237927 w 2749179"/>
              <a:gd name="connsiteY17" fmla="*/ 2239308 h 2743214"/>
              <a:gd name="connsiteX18" fmla="*/ 5965 w 2749179"/>
              <a:gd name="connsiteY18" fmla="*/ 1764170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76646 w 2386410"/>
              <a:gd name="connsiteY0" fmla="*/ 1989801 h 2743214"/>
              <a:gd name="connsiteX1" fmla="*/ 59224 w 2386410"/>
              <a:gd name="connsiteY1" fmla="*/ 1782108 h 2743214"/>
              <a:gd name="connsiteX2" fmla="*/ 106726 w 2386410"/>
              <a:gd name="connsiteY2" fmla="*/ 915209 h 2743214"/>
              <a:gd name="connsiteX3" fmla="*/ 23598 w 2386410"/>
              <a:gd name="connsiteY3" fmla="*/ 897396 h 2743214"/>
              <a:gd name="connsiteX4" fmla="*/ 24059 w 2386410"/>
              <a:gd name="connsiteY4" fmla="*/ 656768 h 2743214"/>
              <a:gd name="connsiteX5" fmla="*/ 75180 w 2386410"/>
              <a:gd name="connsiteY5" fmla="*/ 270194 h 2743214"/>
              <a:gd name="connsiteX6" fmla="*/ 592383 w 2386410"/>
              <a:gd name="connsiteY6" fmla="*/ 543328 h 2743214"/>
              <a:gd name="connsiteX7" fmla="*/ 1014803 w 2386410"/>
              <a:gd name="connsiteY7" fmla="*/ 0 h 2743214"/>
              <a:gd name="connsiteX8" fmla="*/ 1437223 w 2386410"/>
              <a:gd name="connsiteY8" fmla="*/ 543328 h 2743214"/>
              <a:gd name="connsiteX9" fmla="*/ 2114742 w 2386410"/>
              <a:gd name="connsiteY9" fmla="*/ 543327 h 2743214"/>
              <a:gd name="connsiteX10" fmla="*/ 1963983 w 2386410"/>
              <a:gd name="connsiteY10" fmla="*/ 1220846 h 2743214"/>
              <a:gd name="connsiteX11" fmla="*/ 2386410 w 2386410"/>
              <a:gd name="connsiteY11" fmla="*/ 1764170 h 2743214"/>
              <a:gd name="connsiteX12" fmla="*/ 1775983 w 2386410"/>
              <a:gd name="connsiteY12" fmla="*/ 2065694 h 2743214"/>
              <a:gd name="connsiteX13" fmla="*/ 1625219 w 2386410"/>
              <a:gd name="connsiteY13" fmla="*/ 2743214 h 2743214"/>
              <a:gd name="connsiteX14" fmla="*/ 1014803 w 2386410"/>
              <a:gd name="connsiteY14" fmla="*/ 2441687 h 2743214"/>
              <a:gd name="connsiteX15" fmla="*/ 404387 w 2386410"/>
              <a:gd name="connsiteY15" fmla="*/ 2743214 h 2743214"/>
              <a:gd name="connsiteX16" fmla="*/ 253623 w 2386410"/>
              <a:gd name="connsiteY16" fmla="*/ 2065694 h 2743214"/>
              <a:gd name="connsiteX17" fmla="*/ 35475 w 2386410"/>
              <a:gd name="connsiteY17" fmla="*/ 1847423 h 2743214"/>
              <a:gd name="connsiteX18" fmla="*/ 76646 w 2386410"/>
              <a:gd name="connsiteY18" fmla="*/ 1989801 h 2743214"/>
              <a:gd name="connsiteX0" fmla="*/ 125314 w 2435078"/>
              <a:gd name="connsiteY0" fmla="*/ 1989801 h 2743214"/>
              <a:gd name="connsiteX1" fmla="*/ 107892 w 2435078"/>
              <a:gd name="connsiteY1" fmla="*/ 1782108 h 2743214"/>
              <a:gd name="connsiteX2" fmla="*/ 155394 w 2435078"/>
              <a:gd name="connsiteY2" fmla="*/ 915209 h 2743214"/>
              <a:gd name="connsiteX3" fmla="*/ 72266 w 2435078"/>
              <a:gd name="connsiteY3" fmla="*/ 897396 h 2743214"/>
              <a:gd name="connsiteX4" fmla="*/ 72727 w 2435078"/>
              <a:gd name="connsiteY4" fmla="*/ 656768 h 2743214"/>
              <a:gd name="connsiteX5" fmla="*/ 123848 w 2435078"/>
              <a:gd name="connsiteY5" fmla="*/ 270194 h 2743214"/>
              <a:gd name="connsiteX6" fmla="*/ 641051 w 2435078"/>
              <a:gd name="connsiteY6" fmla="*/ 543328 h 2743214"/>
              <a:gd name="connsiteX7" fmla="*/ 1063471 w 2435078"/>
              <a:gd name="connsiteY7" fmla="*/ 0 h 2743214"/>
              <a:gd name="connsiteX8" fmla="*/ 1485891 w 2435078"/>
              <a:gd name="connsiteY8" fmla="*/ 543328 h 2743214"/>
              <a:gd name="connsiteX9" fmla="*/ 2163410 w 2435078"/>
              <a:gd name="connsiteY9" fmla="*/ 543327 h 2743214"/>
              <a:gd name="connsiteX10" fmla="*/ 2012651 w 2435078"/>
              <a:gd name="connsiteY10" fmla="*/ 1220846 h 2743214"/>
              <a:gd name="connsiteX11" fmla="*/ 2435078 w 2435078"/>
              <a:gd name="connsiteY11" fmla="*/ 1764170 h 2743214"/>
              <a:gd name="connsiteX12" fmla="*/ 1824651 w 2435078"/>
              <a:gd name="connsiteY12" fmla="*/ 2065694 h 2743214"/>
              <a:gd name="connsiteX13" fmla="*/ 1673887 w 2435078"/>
              <a:gd name="connsiteY13" fmla="*/ 2743214 h 2743214"/>
              <a:gd name="connsiteX14" fmla="*/ 1063471 w 2435078"/>
              <a:gd name="connsiteY14" fmla="*/ 2441687 h 2743214"/>
              <a:gd name="connsiteX15" fmla="*/ 453055 w 2435078"/>
              <a:gd name="connsiteY15" fmla="*/ 2743214 h 2743214"/>
              <a:gd name="connsiteX16" fmla="*/ 302291 w 2435078"/>
              <a:gd name="connsiteY16" fmla="*/ 2065694 h 2743214"/>
              <a:gd name="connsiteX17" fmla="*/ 84143 w 2435078"/>
              <a:gd name="connsiteY17" fmla="*/ 1847423 h 2743214"/>
              <a:gd name="connsiteX18" fmla="*/ 125314 w 2435078"/>
              <a:gd name="connsiteY18" fmla="*/ 1989801 h 2743214"/>
              <a:gd name="connsiteX0" fmla="*/ 217523 w 2527287"/>
              <a:gd name="connsiteY0" fmla="*/ 1989801 h 2743214"/>
              <a:gd name="connsiteX1" fmla="*/ 200101 w 2527287"/>
              <a:gd name="connsiteY1" fmla="*/ 1782108 h 2743214"/>
              <a:gd name="connsiteX2" fmla="*/ 247603 w 2527287"/>
              <a:gd name="connsiteY2" fmla="*/ 915209 h 2743214"/>
              <a:gd name="connsiteX3" fmla="*/ 164475 w 2527287"/>
              <a:gd name="connsiteY3" fmla="*/ 897396 h 2743214"/>
              <a:gd name="connsiteX4" fmla="*/ 164936 w 2527287"/>
              <a:gd name="connsiteY4" fmla="*/ 656768 h 2743214"/>
              <a:gd name="connsiteX5" fmla="*/ 216057 w 2527287"/>
              <a:gd name="connsiteY5" fmla="*/ 270194 h 2743214"/>
              <a:gd name="connsiteX6" fmla="*/ 733260 w 2527287"/>
              <a:gd name="connsiteY6" fmla="*/ 543328 h 2743214"/>
              <a:gd name="connsiteX7" fmla="*/ 1155680 w 2527287"/>
              <a:gd name="connsiteY7" fmla="*/ 0 h 2743214"/>
              <a:gd name="connsiteX8" fmla="*/ 1578100 w 2527287"/>
              <a:gd name="connsiteY8" fmla="*/ 543328 h 2743214"/>
              <a:gd name="connsiteX9" fmla="*/ 2255619 w 2527287"/>
              <a:gd name="connsiteY9" fmla="*/ 543327 h 2743214"/>
              <a:gd name="connsiteX10" fmla="*/ 2104860 w 2527287"/>
              <a:gd name="connsiteY10" fmla="*/ 1220846 h 2743214"/>
              <a:gd name="connsiteX11" fmla="*/ 2527287 w 2527287"/>
              <a:gd name="connsiteY11" fmla="*/ 1764170 h 2743214"/>
              <a:gd name="connsiteX12" fmla="*/ 1916860 w 2527287"/>
              <a:gd name="connsiteY12" fmla="*/ 2065694 h 2743214"/>
              <a:gd name="connsiteX13" fmla="*/ 1766096 w 2527287"/>
              <a:gd name="connsiteY13" fmla="*/ 2743214 h 2743214"/>
              <a:gd name="connsiteX14" fmla="*/ 1155680 w 2527287"/>
              <a:gd name="connsiteY14" fmla="*/ 2441687 h 2743214"/>
              <a:gd name="connsiteX15" fmla="*/ 545264 w 2527287"/>
              <a:gd name="connsiteY15" fmla="*/ 2743214 h 2743214"/>
              <a:gd name="connsiteX16" fmla="*/ 133243 w 2527287"/>
              <a:gd name="connsiteY16" fmla="*/ 2730713 h 2743214"/>
              <a:gd name="connsiteX17" fmla="*/ 176352 w 2527287"/>
              <a:gd name="connsiteY17" fmla="*/ 1847423 h 2743214"/>
              <a:gd name="connsiteX18" fmla="*/ 217523 w 2527287"/>
              <a:gd name="connsiteY18" fmla="*/ 1989801 h 2743214"/>
              <a:gd name="connsiteX0" fmla="*/ 217523 w 2527287"/>
              <a:gd name="connsiteY0" fmla="*/ 1989801 h 2743214"/>
              <a:gd name="connsiteX1" fmla="*/ 200101 w 2527287"/>
              <a:gd name="connsiteY1" fmla="*/ 1782108 h 2743214"/>
              <a:gd name="connsiteX2" fmla="*/ 247603 w 2527287"/>
              <a:gd name="connsiteY2" fmla="*/ 915209 h 2743214"/>
              <a:gd name="connsiteX3" fmla="*/ 164475 w 2527287"/>
              <a:gd name="connsiteY3" fmla="*/ 897396 h 2743214"/>
              <a:gd name="connsiteX4" fmla="*/ 164936 w 2527287"/>
              <a:gd name="connsiteY4" fmla="*/ 656768 h 2743214"/>
              <a:gd name="connsiteX5" fmla="*/ 216057 w 2527287"/>
              <a:gd name="connsiteY5" fmla="*/ 270194 h 2743214"/>
              <a:gd name="connsiteX6" fmla="*/ 733260 w 2527287"/>
              <a:gd name="connsiteY6" fmla="*/ 543328 h 2743214"/>
              <a:gd name="connsiteX7" fmla="*/ 1155680 w 2527287"/>
              <a:gd name="connsiteY7" fmla="*/ 0 h 2743214"/>
              <a:gd name="connsiteX8" fmla="*/ 1578100 w 2527287"/>
              <a:gd name="connsiteY8" fmla="*/ 543328 h 2743214"/>
              <a:gd name="connsiteX9" fmla="*/ 2255619 w 2527287"/>
              <a:gd name="connsiteY9" fmla="*/ 543327 h 2743214"/>
              <a:gd name="connsiteX10" fmla="*/ 2104860 w 2527287"/>
              <a:gd name="connsiteY10" fmla="*/ 1220846 h 2743214"/>
              <a:gd name="connsiteX11" fmla="*/ 2527287 w 2527287"/>
              <a:gd name="connsiteY11" fmla="*/ 1764170 h 2743214"/>
              <a:gd name="connsiteX12" fmla="*/ 1916860 w 2527287"/>
              <a:gd name="connsiteY12" fmla="*/ 2065694 h 2743214"/>
              <a:gd name="connsiteX13" fmla="*/ 1766096 w 2527287"/>
              <a:gd name="connsiteY13" fmla="*/ 2743214 h 2743214"/>
              <a:gd name="connsiteX14" fmla="*/ 1155680 w 2527287"/>
              <a:gd name="connsiteY14" fmla="*/ 2441687 h 2743214"/>
              <a:gd name="connsiteX15" fmla="*/ 545264 w 2527287"/>
              <a:gd name="connsiteY15" fmla="*/ 2743214 h 2743214"/>
              <a:gd name="connsiteX16" fmla="*/ 133243 w 2527287"/>
              <a:gd name="connsiteY16" fmla="*/ 2730713 h 2743214"/>
              <a:gd name="connsiteX17" fmla="*/ 176352 w 2527287"/>
              <a:gd name="connsiteY17" fmla="*/ 1847423 h 2743214"/>
              <a:gd name="connsiteX18" fmla="*/ 217523 w 2527287"/>
              <a:gd name="connsiteY18" fmla="*/ 1989801 h 2743214"/>
              <a:gd name="connsiteX0" fmla="*/ 168643 w 2478407"/>
              <a:gd name="connsiteY0" fmla="*/ 1989801 h 2743214"/>
              <a:gd name="connsiteX1" fmla="*/ 151221 w 2478407"/>
              <a:gd name="connsiteY1" fmla="*/ 1782108 h 2743214"/>
              <a:gd name="connsiteX2" fmla="*/ 198723 w 2478407"/>
              <a:gd name="connsiteY2" fmla="*/ 915209 h 2743214"/>
              <a:gd name="connsiteX3" fmla="*/ 115595 w 2478407"/>
              <a:gd name="connsiteY3" fmla="*/ 897396 h 2743214"/>
              <a:gd name="connsiteX4" fmla="*/ 116056 w 2478407"/>
              <a:gd name="connsiteY4" fmla="*/ 656768 h 2743214"/>
              <a:gd name="connsiteX5" fmla="*/ 167177 w 2478407"/>
              <a:gd name="connsiteY5" fmla="*/ 270194 h 2743214"/>
              <a:gd name="connsiteX6" fmla="*/ 684380 w 2478407"/>
              <a:gd name="connsiteY6" fmla="*/ 543328 h 2743214"/>
              <a:gd name="connsiteX7" fmla="*/ 1106800 w 2478407"/>
              <a:gd name="connsiteY7" fmla="*/ 0 h 2743214"/>
              <a:gd name="connsiteX8" fmla="*/ 1529220 w 2478407"/>
              <a:gd name="connsiteY8" fmla="*/ 543328 h 2743214"/>
              <a:gd name="connsiteX9" fmla="*/ 2206739 w 2478407"/>
              <a:gd name="connsiteY9" fmla="*/ 543327 h 2743214"/>
              <a:gd name="connsiteX10" fmla="*/ 2055980 w 2478407"/>
              <a:gd name="connsiteY10" fmla="*/ 1220846 h 2743214"/>
              <a:gd name="connsiteX11" fmla="*/ 2478407 w 2478407"/>
              <a:gd name="connsiteY11" fmla="*/ 1764170 h 2743214"/>
              <a:gd name="connsiteX12" fmla="*/ 1867980 w 2478407"/>
              <a:gd name="connsiteY12" fmla="*/ 2065694 h 2743214"/>
              <a:gd name="connsiteX13" fmla="*/ 1717216 w 2478407"/>
              <a:gd name="connsiteY13" fmla="*/ 2743214 h 2743214"/>
              <a:gd name="connsiteX14" fmla="*/ 1106800 w 2478407"/>
              <a:gd name="connsiteY14" fmla="*/ 2441687 h 2743214"/>
              <a:gd name="connsiteX15" fmla="*/ 496384 w 2478407"/>
              <a:gd name="connsiteY15" fmla="*/ 2743214 h 2743214"/>
              <a:gd name="connsiteX16" fmla="*/ 84363 w 2478407"/>
              <a:gd name="connsiteY16" fmla="*/ 2730713 h 2743214"/>
              <a:gd name="connsiteX17" fmla="*/ 127472 w 2478407"/>
              <a:gd name="connsiteY17" fmla="*/ 1847423 h 2743214"/>
              <a:gd name="connsiteX18" fmla="*/ 168643 w 2478407"/>
              <a:gd name="connsiteY18" fmla="*/ 1989801 h 2743214"/>
              <a:gd name="connsiteX0" fmla="*/ 182447 w 2492211"/>
              <a:gd name="connsiteY0" fmla="*/ 1989801 h 2743214"/>
              <a:gd name="connsiteX1" fmla="*/ 165025 w 2492211"/>
              <a:gd name="connsiteY1" fmla="*/ 1782108 h 2743214"/>
              <a:gd name="connsiteX2" fmla="*/ 212527 w 2492211"/>
              <a:gd name="connsiteY2" fmla="*/ 915209 h 2743214"/>
              <a:gd name="connsiteX3" fmla="*/ 129399 w 2492211"/>
              <a:gd name="connsiteY3" fmla="*/ 897396 h 2743214"/>
              <a:gd name="connsiteX4" fmla="*/ 129860 w 2492211"/>
              <a:gd name="connsiteY4" fmla="*/ 656768 h 2743214"/>
              <a:gd name="connsiteX5" fmla="*/ 180981 w 2492211"/>
              <a:gd name="connsiteY5" fmla="*/ 270194 h 2743214"/>
              <a:gd name="connsiteX6" fmla="*/ 698184 w 2492211"/>
              <a:gd name="connsiteY6" fmla="*/ 543328 h 2743214"/>
              <a:gd name="connsiteX7" fmla="*/ 1120604 w 2492211"/>
              <a:gd name="connsiteY7" fmla="*/ 0 h 2743214"/>
              <a:gd name="connsiteX8" fmla="*/ 1543024 w 2492211"/>
              <a:gd name="connsiteY8" fmla="*/ 543328 h 2743214"/>
              <a:gd name="connsiteX9" fmla="*/ 2220543 w 2492211"/>
              <a:gd name="connsiteY9" fmla="*/ 543327 h 2743214"/>
              <a:gd name="connsiteX10" fmla="*/ 2069784 w 2492211"/>
              <a:gd name="connsiteY10" fmla="*/ 1220846 h 2743214"/>
              <a:gd name="connsiteX11" fmla="*/ 2492211 w 2492211"/>
              <a:gd name="connsiteY11" fmla="*/ 1764170 h 2743214"/>
              <a:gd name="connsiteX12" fmla="*/ 1881784 w 2492211"/>
              <a:gd name="connsiteY12" fmla="*/ 2065694 h 2743214"/>
              <a:gd name="connsiteX13" fmla="*/ 1731020 w 2492211"/>
              <a:gd name="connsiteY13" fmla="*/ 2743214 h 2743214"/>
              <a:gd name="connsiteX14" fmla="*/ 1120604 w 2492211"/>
              <a:gd name="connsiteY14" fmla="*/ 2441687 h 2743214"/>
              <a:gd name="connsiteX15" fmla="*/ 510188 w 2492211"/>
              <a:gd name="connsiteY15" fmla="*/ 2743214 h 2743214"/>
              <a:gd name="connsiteX16" fmla="*/ 80354 w 2492211"/>
              <a:gd name="connsiteY16" fmla="*/ 2107259 h 2743214"/>
              <a:gd name="connsiteX17" fmla="*/ 141276 w 2492211"/>
              <a:gd name="connsiteY17" fmla="*/ 1847423 h 2743214"/>
              <a:gd name="connsiteX18" fmla="*/ 182447 w 2492211"/>
              <a:gd name="connsiteY18" fmla="*/ 1989801 h 2743214"/>
              <a:gd name="connsiteX0" fmla="*/ 184728 w 2494492"/>
              <a:gd name="connsiteY0" fmla="*/ 1989801 h 2743214"/>
              <a:gd name="connsiteX1" fmla="*/ 167306 w 2494492"/>
              <a:gd name="connsiteY1" fmla="*/ 1782108 h 2743214"/>
              <a:gd name="connsiteX2" fmla="*/ 214808 w 2494492"/>
              <a:gd name="connsiteY2" fmla="*/ 915209 h 2743214"/>
              <a:gd name="connsiteX3" fmla="*/ 131680 w 2494492"/>
              <a:gd name="connsiteY3" fmla="*/ 897396 h 2743214"/>
              <a:gd name="connsiteX4" fmla="*/ 132141 w 2494492"/>
              <a:gd name="connsiteY4" fmla="*/ 656768 h 2743214"/>
              <a:gd name="connsiteX5" fmla="*/ 183262 w 2494492"/>
              <a:gd name="connsiteY5" fmla="*/ 270194 h 2743214"/>
              <a:gd name="connsiteX6" fmla="*/ 700465 w 2494492"/>
              <a:gd name="connsiteY6" fmla="*/ 543328 h 2743214"/>
              <a:gd name="connsiteX7" fmla="*/ 1122885 w 2494492"/>
              <a:gd name="connsiteY7" fmla="*/ 0 h 2743214"/>
              <a:gd name="connsiteX8" fmla="*/ 1545305 w 2494492"/>
              <a:gd name="connsiteY8" fmla="*/ 543328 h 2743214"/>
              <a:gd name="connsiteX9" fmla="*/ 2222824 w 2494492"/>
              <a:gd name="connsiteY9" fmla="*/ 543327 h 2743214"/>
              <a:gd name="connsiteX10" fmla="*/ 2072065 w 2494492"/>
              <a:gd name="connsiteY10" fmla="*/ 1220846 h 2743214"/>
              <a:gd name="connsiteX11" fmla="*/ 2494492 w 2494492"/>
              <a:gd name="connsiteY11" fmla="*/ 1764170 h 2743214"/>
              <a:gd name="connsiteX12" fmla="*/ 1884065 w 2494492"/>
              <a:gd name="connsiteY12" fmla="*/ 2065694 h 2743214"/>
              <a:gd name="connsiteX13" fmla="*/ 1733301 w 2494492"/>
              <a:gd name="connsiteY13" fmla="*/ 2743214 h 2743214"/>
              <a:gd name="connsiteX14" fmla="*/ 1122885 w 2494492"/>
              <a:gd name="connsiteY14" fmla="*/ 2441687 h 2743214"/>
              <a:gd name="connsiteX15" fmla="*/ 512469 w 2494492"/>
              <a:gd name="connsiteY15" fmla="*/ 2743214 h 2743214"/>
              <a:gd name="connsiteX16" fmla="*/ 82635 w 2494492"/>
              <a:gd name="connsiteY16" fmla="*/ 2107259 h 2743214"/>
              <a:gd name="connsiteX17" fmla="*/ 143557 w 2494492"/>
              <a:gd name="connsiteY17" fmla="*/ 1847423 h 2743214"/>
              <a:gd name="connsiteX18" fmla="*/ 184728 w 2494492"/>
              <a:gd name="connsiteY18" fmla="*/ 1989801 h 2743214"/>
              <a:gd name="connsiteX0" fmla="*/ 107583 w 2417347"/>
              <a:gd name="connsiteY0" fmla="*/ 1989801 h 2743214"/>
              <a:gd name="connsiteX1" fmla="*/ 90161 w 2417347"/>
              <a:gd name="connsiteY1" fmla="*/ 1782108 h 2743214"/>
              <a:gd name="connsiteX2" fmla="*/ 137663 w 2417347"/>
              <a:gd name="connsiteY2" fmla="*/ 915209 h 2743214"/>
              <a:gd name="connsiteX3" fmla="*/ 54535 w 2417347"/>
              <a:gd name="connsiteY3" fmla="*/ 897396 h 2743214"/>
              <a:gd name="connsiteX4" fmla="*/ 54996 w 2417347"/>
              <a:gd name="connsiteY4" fmla="*/ 656768 h 2743214"/>
              <a:gd name="connsiteX5" fmla="*/ 106117 w 2417347"/>
              <a:gd name="connsiteY5" fmla="*/ 270194 h 2743214"/>
              <a:gd name="connsiteX6" fmla="*/ 623320 w 2417347"/>
              <a:gd name="connsiteY6" fmla="*/ 543328 h 2743214"/>
              <a:gd name="connsiteX7" fmla="*/ 1045740 w 2417347"/>
              <a:gd name="connsiteY7" fmla="*/ 0 h 2743214"/>
              <a:gd name="connsiteX8" fmla="*/ 1468160 w 2417347"/>
              <a:gd name="connsiteY8" fmla="*/ 543328 h 2743214"/>
              <a:gd name="connsiteX9" fmla="*/ 2145679 w 2417347"/>
              <a:gd name="connsiteY9" fmla="*/ 543327 h 2743214"/>
              <a:gd name="connsiteX10" fmla="*/ 1994920 w 2417347"/>
              <a:gd name="connsiteY10" fmla="*/ 1220846 h 2743214"/>
              <a:gd name="connsiteX11" fmla="*/ 2417347 w 2417347"/>
              <a:gd name="connsiteY11" fmla="*/ 1764170 h 2743214"/>
              <a:gd name="connsiteX12" fmla="*/ 1806920 w 2417347"/>
              <a:gd name="connsiteY12" fmla="*/ 2065694 h 2743214"/>
              <a:gd name="connsiteX13" fmla="*/ 1656156 w 2417347"/>
              <a:gd name="connsiteY13" fmla="*/ 2743214 h 2743214"/>
              <a:gd name="connsiteX14" fmla="*/ 1045740 w 2417347"/>
              <a:gd name="connsiteY14" fmla="*/ 2441687 h 2743214"/>
              <a:gd name="connsiteX15" fmla="*/ 435324 w 2417347"/>
              <a:gd name="connsiteY15" fmla="*/ 2743214 h 2743214"/>
              <a:gd name="connsiteX16" fmla="*/ 5490 w 2417347"/>
              <a:gd name="connsiteY16" fmla="*/ 2107259 h 2743214"/>
              <a:gd name="connsiteX17" fmla="*/ 66412 w 2417347"/>
              <a:gd name="connsiteY17" fmla="*/ 1847423 h 2743214"/>
              <a:gd name="connsiteX18" fmla="*/ 107583 w 2417347"/>
              <a:gd name="connsiteY18" fmla="*/ 1989801 h 2743214"/>
              <a:gd name="connsiteX0" fmla="*/ 102093 w 2411857"/>
              <a:gd name="connsiteY0" fmla="*/ 1989801 h 2743214"/>
              <a:gd name="connsiteX1" fmla="*/ 84671 w 2411857"/>
              <a:gd name="connsiteY1" fmla="*/ 1782108 h 2743214"/>
              <a:gd name="connsiteX2" fmla="*/ 132173 w 2411857"/>
              <a:gd name="connsiteY2" fmla="*/ 915209 h 2743214"/>
              <a:gd name="connsiteX3" fmla="*/ 49045 w 2411857"/>
              <a:gd name="connsiteY3" fmla="*/ 897396 h 2743214"/>
              <a:gd name="connsiteX4" fmla="*/ 49506 w 2411857"/>
              <a:gd name="connsiteY4" fmla="*/ 656768 h 2743214"/>
              <a:gd name="connsiteX5" fmla="*/ 100627 w 2411857"/>
              <a:gd name="connsiteY5" fmla="*/ 270194 h 2743214"/>
              <a:gd name="connsiteX6" fmla="*/ 617830 w 2411857"/>
              <a:gd name="connsiteY6" fmla="*/ 543328 h 2743214"/>
              <a:gd name="connsiteX7" fmla="*/ 1040250 w 2411857"/>
              <a:gd name="connsiteY7" fmla="*/ 0 h 2743214"/>
              <a:gd name="connsiteX8" fmla="*/ 1462670 w 2411857"/>
              <a:gd name="connsiteY8" fmla="*/ 543328 h 2743214"/>
              <a:gd name="connsiteX9" fmla="*/ 2140189 w 2411857"/>
              <a:gd name="connsiteY9" fmla="*/ 543327 h 2743214"/>
              <a:gd name="connsiteX10" fmla="*/ 1989430 w 2411857"/>
              <a:gd name="connsiteY10" fmla="*/ 1220846 h 2743214"/>
              <a:gd name="connsiteX11" fmla="*/ 2411857 w 2411857"/>
              <a:gd name="connsiteY11" fmla="*/ 1764170 h 2743214"/>
              <a:gd name="connsiteX12" fmla="*/ 1801430 w 2411857"/>
              <a:gd name="connsiteY12" fmla="*/ 2065694 h 2743214"/>
              <a:gd name="connsiteX13" fmla="*/ 1650666 w 2411857"/>
              <a:gd name="connsiteY13" fmla="*/ 2743214 h 2743214"/>
              <a:gd name="connsiteX14" fmla="*/ 1040250 w 2411857"/>
              <a:gd name="connsiteY14" fmla="*/ 2441687 h 2743214"/>
              <a:gd name="connsiteX15" fmla="*/ 429834 w 2411857"/>
              <a:gd name="connsiteY15" fmla="*/ 2743214 h 2743214"/>
              <a:gd name="connsiteX16" fmla="*/ 0 w 2411857"/>
              <a:gd name="connsiteY16" fmla="*/ 2107259 h 2743214"/>
              <a:gd name="connsiteX17" fmla="*/ 60922 w 2411857"/>
              <a:gd name="connsiteY17" fmla="*/ 1847423 h 2743214"/>
              <a:gd name="connsiteX18" fmla="*/ 102093 w 2411857"/>
              <a:gd name="connsiteY18" fmla="*/ 1989801 h 2743214"/>
              <a:gd name="connsiteX0" fmla="*/ 96155 w 2405919"/>
              <a:gd name="connsiteY0" fmla="*/ 1989801 h 2743214"/>
              <a:gd name="connsiteX1" fmla="*/ 78733 w 2405919"/>
              <a:gd name="connsiteY1" fmla="*/ 1782108 h 2743214"/>
              <a:gd name="connsiteX2" fmla="*/ 126235 w 2405919"/>
              <a:gd name="connsiteY2" fmla="*/ 915209 h 2743214"/>
              <a:gd name="connsiteX3" fmla="*/ 43107 w 2405919"/>
              <a:gd name="connsiteY3" fmla="*/ 897396 h 2743214"/>
              <a:gd name="connsiteX4" fmla="*/ 43568 w 2405919"/>
              <a:gd name="connsiteY4" fmla="*/ 656768 h 2743214"/>
              <a:gd name="connsiteX5" fmla="*/ 94689 w 2405919"/>
              <a:gd name="connsiteY5" fmla="*/ 270194 h 2743214"/>
              <a:gd name="connsiteX6" fmla="*/ 611892 w 2405919"/>
              <a:gd name="connsiteY6" fmla="*/ 543328 h 2743214"/>
              <a:gd name="connsiteX7" fmla="*/ 1034312 w 2405919"/>
              <a:gd name="connsiteY7" fmla="*/ 0 h 2743214"/>
              <a:gd name="connsiteX8" fmla="*/ 1456732 w 2405919"/>
              <a:gd name="connsiteY8" fmla="*/ 543328 h 2743214"/>
              <a:gd name="connsiteX9" fmla="*/ 2134251 w 2405919"/>
              <a:gd name="connsiteY9" fmla="*/ 543327 h 2743214"/>
              <a:gd name="connsiteX10" fmla="*/ 1983492 w 2405919"/>
              <a:gd name="connsiteY10" fmla="*/ 1220846 h 2743214"/>
              <a:gd name="connsiteX11" fmla="*/ 2405919 w 2405919"/>
              <a:gd name="connsiteY11" fmla="*/ 1764170 h 2743214"/>
              <a:gd name="connsiteX12" fmla="*/ 1795492 w 2405919"/>
              <a:gd name="connsiteY12" fmla="*/ 2065694 h 2743214"/>
              <a:gd name="connsiteX13" fmla="*/ 1644728 w 2405919"/>
              <a:gd name="connsiteY13" fmla="*/ 2743214 h 2743214"/>
              <a:gd name="connsiteX14" fmla="*/ 1034312 w 2405919"/>
              <a:gd name="connsiteY14" fmla="*/ 2441687 h 2743214"/>
              <a:gd name="connsiteX15" fmla="*/ 423896 w 2405919"/>
              <a:gd name="connsiteY15" fmla="*/ 2743214 h 2743214"/>
              <a:gd name="connsiteX16" fmla="*/ 0 w 2405919"/>
              <a:gd name="connsiteY16" fmla="*/ 2659461 h 2743214"/>
              <a:gd name="connsiteX17" fmla="*/ 54984 w 2405919"/>
              <a:gd name="connsiteY17" fmla="*/ 1847423 h 2743214"/>
              <a:gd name="connsiteX18" fmla="*/ 96155 w 2405919"/>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439967 w 2421990"/>
              <a:gd name="connsiteY15" fmla="*/ 2743214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21038 w 2430802"/>
              <a:gd name="connsiteY0" fmla="*/ 1989801 h 2803904"/>
              <a:gd name="connsiteX1" fmla="*/ 103616 w 2430802"/>
              <a:gd name="connsiteY1" fmla="*/ 1782108 h 2803904"/>
              <a:gd name="connsiteX2" fmla="*/ 151118 w 2430802"/>
              <a:gd name="connsiteY2" fmla="*/ 915209 h 2803904"/>
              <a:gd name="connsiteX3" fmla="*/ 67990 w 2430802"/>
              <a:gd name="connsiteY3" fmla="*/ 897396 h 2803904"/>
              <a:gd name="connsiteX4" fmla="*/ 68451 w 2430802"/>
              <a:gd name="connsiteY4" fmla="*/ 656768 h 2803904"/>
              <a:gd name="connsiteX5" fmla="*/ 119572 w 2430802"/>
              <a:gd name="connsiteY5" fmla="*/ 270194 h 2803904"/>
              <a:gd name="connsiteX6" fmla="*/ 636775 w 2430802"/>
              <a:gd name="connsiteY6" fmla="*/ 543328 h 2803904"/>
              <a:gd name="connsiteX7" fmla="*/ 1059195 w 2430802"/>
              <a:gd name="connsiteY7" fmla="*/ 0 h 2803904"/>
              <a:gd name="connsiteX8" fmla="*/ 1481615 w 2430802"/>
              <a:gd name="connsiteY8" fmla="*/ 543328 h 2803904"/>
              <a:gd name="connsiteX9" fmla="*/ 2159134 w 2430802"/>
              <a:gd name="connsiteY9" fmla="*/ 543327 h 2803904"/>
              <a:gd name="connsiteX10" fmla="*/ 2008375 w 2430802"/>
              <a:gd name="connsiteY10" fmla="*/ 1220846 h 2803904"/>
              <a:gd name="connsiteX11" fmla="*/ 2430802 w 2430802"/>
              <a:gd name="connsiteY11" fmla="*/ 1764170 h 2803904"/>
              <a:gd name="connsiteX12" fmla="*/ 1820375 w 2430802"/>
              <a:gd name="connsiteY12" fmla="*/ 2065694 h 2803904"/>
              <a:gd name="connsiteX13" fmla="*/ 1669611 w 2430802"/>
              <a:gd name="connsiteY13" fmla="*/ 2743214 h 2803904"/>
              <a:gd name="connsiteX14" fmla="*/ 168546 w 2430802"/>
              <a:gd name="connsiteY14" fmla="*/ 2803885 h 2803904"/>
              <a:gd name="connsiteX15" fmla="*/ 80643 w 2430802"/>
              <a:gd name="connsiteY15" fmla="*/ 2452269 h 2803904"/>
              <a:gd name="connsiteX16" fmla="*/ 24883 w 2430802"/>
              <a:gd name="connsiteY16" fmla="*/ 2659461 h 2803904"/>
              <a:gd name="connsiteX17" fmla="*/ 56116 w 2430802"/>
              <a:gd name="connsiteY17" fmla="*/ 1900862 h 2803904"/>
              <a:gd name="connsiteX18" fmla="*/ 121038 w 2430802"/>
              <a:gd name="connsiteY18" fmla="*/ 1989801 h 2803904"/>
              <a:gd name="connsiteX0" fmla="*/ 117443 w 2427207"/>
              <a:gd name="connsiteY0" fmla="*/ 1989801 h 2803885"/>
              <a:gd name="connsiteX1" fmla="*/ 100021 w 2427207"/>
              <a:gd name="connsiteY1" fmla="*/ 1782108 h 2803885"/>
              <a:gd name="connsiteX2" fmla="*/ 147523 w 2427207"/>
              <a:gd name="connsiteY2" fmla="*/ 915209 h 2803885"/>
              <a:gd name="connsiteX3" fmla="*/ 64395 w 2427207"/>
              <a:gd name="connsiteY3" fmla="*/ 897396 h 2803885"/>
              <a:gd name="connsiteX4" fmla="*/ 64856 w 2427207"/>
              <a:gd name="connsiteY4" fmla="*/ 656768 h 2803885"/>
              <a:gd name="connsiteX5" fmla="*/ 115977 w 2427207"/>
              <a:gd name="connsiteY5" fmla="*/ 270194 h 2803885"/>
              <a:gd name="connsiteX6" fmla="*/ 633180 w 2427207"/>
              <a:gd name="connsiteY6" fmla="*/ 543328 h 2803885"/>
              <a:gd name="connsiteX7" fmla="*/ 1055600 w 2427207"/>
              <a:gd name="connsiteY7" fmla="*/ 0 h 2803885"/>
              <a:gd name="connsiteX8" fmla="*/ 1478020 w 2427207"/>
              <a:gd name="connsiteY8" fmla="*/ 543328 h 2803885"/>
              <a:gd name="connsiteX9" fmla="*/ 2155539 w 2427207"/>
              <a:gd name="connsiteY9" fmla="*/ 543327 h 2803885"/>
              <a:gd name="connsiteX10" fmla="*/ 2004780 w 2427207"/>
              <a:gd name="connsiteY10" fmla="*/ 1220846 h 2803885"/>
              <a:gd name="connsiteX11" fmla="*/ 2427207 w 2427207"/>
              <a:gd name="connsiteY11" fmla="*/ 1764170 h 2803885"/>
              <a:gd name="connsiteX12" fmla="*/ 1816780 w 2427207"/>
              <a:gd name="connsiteY12" fmla="*/ 2065694 h 2803885"/>
              <a:gd name="connsiteX13" fmla="*/ 1666016 w 2427207"/>
              <a:gd name="connsiteY13" fmla="*/ 2743214 h 2803885"/>
              <a:gd name="connsiteX14" fmla="*/ 164951 w 2427207"/>
              <a:gd name="connsiteY14" fmla="*/ 2803885 h 2803885"/>
              <a:gd name="connsiteX15" fmla="*/ 77048 w 2427207"/>
              <a:gd name="connsiteY15" fmla="*/ 2452269 h 2803885"/>
              <a:gd name="connsiteX16" fmla="*/ 21288 w 2427207"/>
              <a:gd name="connsiteY16" fmla="*/ 2659461 h 2803885"/>
              <a:gd name="connsiteX17" fmla="*/ 52521 w 2427207"/>
              <a:gd name="connsiteY17" fmla="*/ 1900862 h 2803885"/>
              <a:gd name="connsiteX18" fmla="*/ 117443 w 2427207"/>
              <a:gd name="connsiteY18" fmla="*/ 1989801 h 2803885"/>
              <a:gd name="connsiteX0" fmla="*/ 117443 w 2427207"/>
              <a:gd name="connsiteY0" fmla="*/ 1989801 h 2792010"/>
              <a:gd name="connsiteX1" fmla="*/ 100021 w 2427207"/>
              <a:gd name="connsiteY1" fmla="*/ 1782108 h 2792010"/>
              <a:gd name="connsiteX2" fmla="*/ 147523 w 2427207"/>
              <a:gd name="connsiteY2" fmla="*/ 915209 h 2792010"/>
              <a:gd name="connsiteX3" fmla="*/ 64395 w 2427207"/>
              <a:gd name="connsiteY3" fmla="*/ 897396 h 2792010"/>
              <a:gd name="connsiteX4" fmla="*/ 64856 w 2427207"/>
              <a:gd name="connsiteY4" fmla="*/ 656768 h 2792010"/>
              <a:gd name="connsiteX5" fmla="*/ 115977 w 2427207"/>
              <a:gd name="connsiteY5" fmla="*/ 270194 h 2792010"/>
              <a:gd name="connsiteX6" fmla="*/ 633180 w 2427207"/>
              <a:gd name="connsiteY6" fmla="*/ 543328 h 2792010"/>
              <a:gd name="connsiteX7" fmla="*/ 1055600 w 2427207"/>
              <a:gd name="connsiteY7" fmla="*/ 0 h 2792010"/>
              <a:gd name="connsiteX8" fmla="*/ 1478020 w 2427207"/>
              <a:gd name="connsiteY8" fmla="*/ 543328 h 2792010"/>
              <a:gd name="connsiteX9" fmla="*/ 2155539 w 2427207"/>
              <a:gd name="connsiteY9" fmla="*/ 543327 h 2792010"/>
              <a:gd name="connsiteX10" fmla="*/ 2004780 w 2427207"/>
              <a:gd name="connsiteY10" fmla="*/ 1220846 h 2792010"/>
              <a:gd name="connsiteX11" fmla="*/ 2427207 w 2427207"/>
              <a:gd name="connsiteY11" fmla="*/ 1764170 h 2792010"/>
              <a:gd name="connsiteX12" fmla="*/ 1816780 w 2427207"/>
              <a:gd name="connsiteY12" fmla="*/ 2065694 h 2792010"/>
              <a:gd name="connsiteX13" fmla="*/ 1666016 w 2427207"/>
              <a:gd name="connsiteY13" fmla="*/ 2743214 h 2792010"/>
              <a:gd name="connsiteX14" fmla="*/ 141200 w 2427207"/>
              <a:gd name="connsiteY14" fmla="*/ 2792010 h 2792010"/>
              <a:gd name="connsiteX15" fmla="*/ 77048 w 2427207"/>
              <a:gd name="connsiteY15" fmla="*/ 2452269 h 2792010"/>
              <a:gd name="connsiteX16" fmla="*/ 21288 w 2427207"/>
              <a:gd name="connsiteY16" fmla="*/ 2659461 h 2792010"/>
              <a:gd name="connsiteX17" fmla="*/ 52521 w 2427207"/>
              <a:gd name="connsiteY17" fmla="*/ 1900862 h 2792010"/>
              <a:gd name="connsiteX18" fmla="*/ 117443 w 2427207"/>
              <a:gd name="connsiteY18" fmla="*/ 1989801 h 2792010"/>
              <a:gd name="connsiteX0" fmla="*/ 117443 w 2427207"/>
              <a:gd name="connsiteY0" fmla="*/ 1989801 h 2792010"/>
              <a:gd name="connsiteX1" fmla="*/ 100021 w 2427207"/>
              <a:gd name="connsiteY1" fmla="*/ 1782108 h 2792010"/>
              <a:gd name="connsiteX2" fmla="*/ 147523 w 2427207"/>
              <a:gd name="connsiteY2" fmla="*/ 915209 h 2792010"/>
              <a:gd name="connsiteX3" fmla="*/ 64395 w 2427207"/>
              <a:gd name="connsiteY3" fmla="*/ 897396 h 2792010"/>
              <a:gd name="connsiteX4" fmla="*/ 64856 w 2427207"/>
              <a:gd name="connsiteY4" fmla="*/ 656768 h 2792010"/>
              <a:gd name="connsiteX5" fmla="*/ 115977 w 2427207"/>
              <a:gd name="connsiteY5" fmla="*/ 270194 h 2792010"/>
              <a:gd name="connsiteX6" fmla="*/ 633180 w 2427207"/>
              <a:gd name="connsiteY6" fmla="*/ 543328 h 2792010"/>
              <a:gd name="connsiteX7" fmla="*/ 1055600 w 2427207"/>
              <a:gd name="connsiteY7" fmla="*/ 0 h 2792010"/>
              <a:gd name="connsiteX8" fmla="*/ 1478020 w 2427207"/>
              <a:gd name="connsiteY8" fmla="*/ 543328 h 2792010"/>
              <a:gd name="connsiteX9" fmla="*/ 2155539 w 2427207"/>
              <a:gd name="connsiteY9" fmla="*/ 543327 h 2792010"/>
              <a:gd name="connsiteX10" fmla="*/ 2004780 w 2427207"/>
              <a:gd name="connsiteY10" fmla="*/ 1220846 h 2792010"/>
              <a:gd name="connsiteX11" fmla="*/ 2427207 w 2427207"/>
              <a:gd name="connsiteY11" fmla="*/ 1764170 h 2792010"/>
              <a:gd name="connsiteX12" fmla="*/ 1816780 w 2427207"/>
              <a:gd name="connsiteY12" fmla="*/ 2065694 h 2792010"/>
              <a:gd name="connsiteX13" fmla="*/ 1666016 w 2427207"/>
              <a:gd name="connsiteY13" fmla="*/ 2743214 h 2792010"/>
              <a:gd name="connsiteX14" fmla="*/ 141200 w 2427207"/>
              <a:gd name="connsiteY14" fmla="*/ 2792010 h 2792010"/>
              <a:gd name="connsiteX15" fmla="*/ 77048 w 2427207"/>
              <a:gd name="connsiteY15" fmla="*/ 2452269 h 2792010"/>
              <a:gd name="connsiteX16" fmla="*/ 21288 w 2427207"/>
              <a:gd name="connsiteY16" fmla="*/ 2659461 h 2792010"/>
              <a:gd name="connsiteX17" fmla="*/ 52521 w 2427207"/>
              <a:gd name="connsiteY17" fmla="*/ 1900862 h 2792010"/>
              <a:gd name="connsiteX18" fmla="*/ 117443 w 2427207"/>
              <a:gd name="connsiteY18" fmla="*/ 1989801 h 2792010"/>
              <a:gd name="connsiteX0" fmla="*/ 117443 w 2427207"/>
              <a:gd name="connsiteY0" fmla="*/ 1989801 h 2882112"/>
              <a:gd name="connsiteX1" fmla="*/ 100021 w 2427207"/>
              <a:gd name="connsiteY1" fmla="*/ 1782108 h 2882112"/>
              <a:gd name="connsiteX2" fmla="*/ 147523 w 2427207"/>
              <a:gd name="connsiteY2" fmla="*/ 915209 h 2882112"/>
              <a:gd name="connsiteX3" fmla="*/ 64395 w 2427207"/>
              <a:gd name="connsiteY3" fmla="*/ 897396 h 2882112"/>
              <a:gd name="connsiteX4" fmla="*/ 64856 w 2427207"/>
              <a:gd name="connsiteY4" fmla="*/ 656768 h 2882112"/>
              <a:gd name="connsiteX5" fmla="*/ 115977 w 2427207"/>
              <a:gd name="connsiteY5" fmla="*/ 270194 h 2882112"/>
              <a:gd name="connsiteX6" fmla="*/ 633180 w 2427207"/>
              <a:gd name="connsiteY6" fmla="*/ 543328 h 2882112"/>
              <a:gd name="connsiteX7" fmla="*/ 1055600 w 2427207"/>
              <a:gd name="connsiteY7" fmla="*/ 0 h 2882112"/>
              <a:gd name="connsiteX8" fmla="*/ 1478020 w 2427207"/>
              <a:gd name="connsiteY8" fmla="*/ 543328 h 2882112"/>
              <a:gd name="connsiteX9" fmla="*/ 2155539 w 2427207"/>
              <a:gd name="connsiteY9" fmla="*/ 543327 h 2882112"/>
              <a:gd name="connsiteX10" fmla="*/ 2004780 w 2427207"/>
              <a:gd name="connsiteY10" fmla="*/ 1220846 h 2882112"/>
              <a:gd name="connsiteX11" fmla="*/ 2427207 w 2427207"/>
              <a:gd name="connsiteY11" fmla="*/ 1764170 h 2882112"/>
              <a:gd name="connsiteX12" fmla="*/ 1816780 w 2427207"/>
              <a:gd name="connsiteY12" fmla="*/ 2065694 h 2882112"/>
              <a:gd name="connsiteX13" fmla="*/ 1666016 w 2427207"/>
              <a:gd name="connsiteY13" fmla="*/ 2743214 h 2882112"/>
              <a:gd name="connsiteX14" fmla="*/ 141200 w 2427207"/>
              <a:gd name="connsiteY14" fmla="*/ 2792010 h 2882112"/>
              <a:gd name="connsiteX15" fmla="*/ 77048 w 2427207"/>
              <a:gd name="connsiteY15" fmla="*/ 2452269 h 2882112"/>
              <a:gd name="connsiteX16" fmla="*/ 21288 w 2427207"/>
              <a:gd name="connsiteY16" fmla="*/ 2659461 h 2882112"/>
              <a:gd name="connsiteX17" fmla="*/ 52521 w 2427207"/>
              <a:gd name="connsiteY17" fmla="*/ 1900862 h 2882112"/>
              <a:gd name="connsiteX18" fmla="*/ 117443 w 2427207"/>
              <a:gd name="connsiteY18" fmla="*/ 1989801 h 2882112"/>
              <a:gd name="connsiteX0" fmla="*/ 151970 w 2461734"/>
              <a:gd name="connsiteY0" fmla="*/ 1989801 h 2848644"/>
              <a:gd name="connsiteX1" fmla="*/ 134548 w 2461734"/>
              <a:gd name="connsiteY1" fmla="*/ 1782108 h 2848644"/>
              <a:gd name="connsiteX2" fmla="*/ 182050 w 2461734"/>
              <a:gd name="connsiteY2" fmla="*/ 915209 h 2848644"/>
              <a:gd name="connsiteX3" fmla="*/ 98922 w 2461734"/>
              <a:gd name="connsiteY3" fmla="*/ 897396 h 2848644"/>
              <a:gd name="connsiteX4" fmla="*/ 99383 w 2461734"/>
              <a:gd name="connsiteY4" fmla="*/ 656768 h 2848644"/>
              <a:gd name="connsiteX5" fmla="*/ 150504 w 2461734"/>
              <a:gd name="connsiteY5" fmla="*/ 270194 h 2848644"/>
              <a:gd name="connsiteX6" fmla="*/ 667707 w 2461734"/>
              <a:gd name="connsiteY6" fmla="*/ 543328 h 2848644"/>
              <a:gd name="connsiteX7" fmla="*/ 1090127 w 2461734"/>
              <a:gd name="connsiteY7" fmla="*/ 0 h 2848644"/>
              <a:gd name="connsiteX8" fmla="*/ 1512547 w 2461734"/>
              <a:gd name="connsiteY8" fmla="*/ 543328 h 2848644"/>
              <a:gd name="connsiteX9" fmla="*/ 2190066 w 2461734"/>
              <a:gd name="connsiteY9" fmla="*/ 543327 h 2848644"/>
              <a:gd name="connsiteX10" fmla="*/ 2039307 w 2461734"/>
              <a:gd name="connsiteY10" fmla="*/ 1220846 h 2848644"/>
              <a:gd name="connsiteX11" fmla="*/ 2461734 w 2461734"/>
              <a:gd name="connsiteY11" fmla="*/ 1764170 h 2848644"/>
              <a:gd name="connsiteX12" fmla="*/ 1851307 w 2461734"/>
              <a:gd name="connsiteY12" fmla="*/ 2065694 h 2848644"/>
              <a:gd name="connsiteX13" fmla="*/ 233940 w 2461734"/>
              <a:gd name="connsiteY13" fmla="*/ 2499770 h 2848644"/>
              <a:gd name="connsiteX14" fmla="*/ 175727 w 2461734"/>
              <a:gd name="connsiteY14" fmla="*/ 2792010 h 2848644"/>
              <a:gd name="connsiteX15" fmla="*/ 111575 w 2461734"/>
              <a:gd name="connsiteY15" fmla="*/ 2452269 h 2848644"/>
              <a:gd name="connsiteX16" fmla="*/ 55815 w 2461734"/>
              <a:gd name="connsiteY16" fmla="*/ 2659461 h 2848644"/>
              <a:gd name="connsiteX17" fmla="*/ 87048 w 2461734"/>
              <a:gd name="connsiteY17" fmla="*/ 1900862 h 2848644"/>
              <a:gd name="connsiteX18" fmla="*/ 151970 w 2461734"/>
              <a:gd name="connsiteY18" fmla="*/ 1989801 h 2848644"/>
              <a:gd name="connsiteX0" fmla="*/ 117443 w 2427207"/>
              <a:gd name="connsiteY0" fmla="*/ 1989801 h 2842582"/>
              <a:gd name="connsiteX1" fmla="*/ 100021 w 2427207"/>
              <a:gd name="connsiteY1" fmla="*/ 1782108 h 2842582"/>
              <a:gd name="connsiteX2" fmla="*/ 147523 w 2427207"/>
              <a:gd name="connsiteY2" fmla="*/ 915209 h 2842582"/>
              <a:gd name="connsiteX3" fmla="*/ 64395 w 2427207"/>
              <a:gd name="connsiteY3" fmla="*/ 897396 h 2842582"/>
              <a:gd name="connsiteX4" fmla="*/ 64856 w 2427207"/>
              <a:gd name="connsiteY4" fmla="*/ 656768 h 2842582"/>
              <a:gd name="connsiteX5" fmla="*/ 115977 w 2427207"/>
              <a:gd name="connsiteY5" fmla="*/ 270194 h 2842582"/>
              <a:gd name="connsiteX6" fmla="*/ 633180 w 2427207"/>
              <a:gd name="connsiteY6" fmla="*/ 543328 h 2842582"/>
              <a:gd name="connsiteX7" fmla="*/ 1055600 w 2427207"/>
              <a:gd name="connsiteY7" fmla="*/ 0 h 2842582"/>
              <a:gd name="connsiteX8" fmla="*/ 1478020 w 2427207"/>
              <a:gd name="connsiteY8" fmla="*/ 543328 h 2842582"/>
              <a:gd name="connsiteX9" fmla="*/ 2155539 w 2427207"/>
              <a:gd name="connsiteY9" fmla="*/ 543327 h 2842582"/>
              <a:gd name="connsiteX10" fmla="*/ 2004780 w 2427207"/>
              <a:gd name="connsiteY10" fmla="*/ 1220846 h 2842582"/>
              <a:gd name="connsiteX11" fmla="*/ 2427207 w 2427207"/>
              <a:gd name="connsiteY11" fmla="*/ 1764170 h 2842582"/>
              <a:gd name="connsiteX12" fmla="*/ 1816780 w 2427207"/>
              <a:gd name="connsiteY12" fmla="*/ 2065694 h 2842582"/>
              <a:gd name="connsiteX13" fmla="*/ 199413 w 2427207"/>
              <a:gd name="connsiteY13" fmla="*/ 2499770 h 2842582"/>
              <a:gd name="connsiteX14" fmla="*/ 141200 w 2427207"/>
              <a:gd name="connsiteY14" fmla="*/ 2792010 h 2842582"/>
              <a:gd name="connsiteX15" fmla="*/ 77048 w 2427207"/>
              <a:gd name="connsiteY15" fmla="*/ 2452269 h 2842582"/>
              <a:gd name="connsiteX16" fmla="*/ 21288 w 2427207"/>
              <a:gd name="connsiteY16" fmla="*/ 2659461 h 2842582"/>
              <a:gd name="connsiteX17" fmla="*/ 52521 w 2427207"/>
              <a:gd name="connsiteY17" fmla="*/ 1900862 h 2842582"/>
              <a:gd name="connsiteX18" fmla="*/ 117443 w 2427207"/>
              <a:gd name="connsiteY18" fmla="*/ 1989801 h 2842582"/>
              <a:gd name="connsiteX0" fmla="*/ 117443 w 2427207"/>
              <a:gd name="connsiteY0" fmla="*/ 1989801 h 2842582"/>
              <a:gd name="connsiteX1" fmla="*/ 100021 w 2427207"/>
              <a:gd name="connsiteY1" fmla="*/ 1782108 h 2842582"/>
              <a:gd name="connsiteX2" fmla="*/ 147523 w 2427207"/>
              <a:gd name="connsiteY2" fmla="*/ 915209 h 2842582"/>
              <a:gd name="connsiteX3" fmla="*/ 64395 w 2427207"/>
              <a:gd name="connsiteY3" fmla="*/ 897396 h 2842582"/>
              <a:gd name="connsiteX4" fmla="*/ 64856 w 2427207"/>
              <a:gd name="connsiteY4" fmla="*/ 656768 h 2842582"/>
              <a:gd name="connsiteX5" fmla="*/ 115977 w 2427207"/>
              <a:gd name="connsiteY5" fmla="*/ 270194 h 2842582"/>
              <a:gd name="connsiteX6" fmla="*/ 633180 w 2427207"/>
              <a:gd name="connsiteY6" fmla="*/ 543328 h 2842582"/>
              <a:gd name="connsiteX7" fmla="*/ 1055600 w 2427207"/>
              <a:gd name="connsiteY7" fmla="*/ 0 h 2842582"/>
              <a:gd name="connsiteX8" fmla="*/ 1478020 w 2427207"/>
              <a:gd name="connsiteY8" fmla="*/ 543328 h 2842582"/>
              <a:gd name="connsiteX9" fmla="*/ 2155539 w 2427207"/>
              <a:gd name="connsiteY9" fmla="*/ 543327 h 2842582"/>
              <a:gd name="connsiteX10" fmla="*/ 2004780 w 2427207"/>
              <a:gd name="connsiteY10" fmla="*/ 1220846 h 2842582"/>
              <a:gd name="connsiteX11" fmla="*/ 2427207 w 2427207"/>
              <a:gd name="connsiteY11" fmla="*/ 1764170 h 2842582"/>
              <a:gd name="connsiteX12" fmla="*/ 1816780 w 2427207"/>
              <a:gd name="connsiteY12" fmla="*/ 2065694 h 2842582"/>
              <a:gd name="connsiteX13" fmla="*/ 199413 w 2427207"/>
              <a:gd name="connsiteY13" fmla="*/ 2499770 h 2842582"/>
              <a:gd name="connsiteX14" fmla="*/ 141200 w 2427207"/>
              <a:gd name="connsiteY14" fmla="*/ 2792010 h 2842582"/>
              <a:gd name="connsiteX15" fmla="*/ 77048 w 2427207"/>
              <a:gd name="connsiteY15" fmla="*/ 2452269 h 2842582"/>
              <a:gd name="connsiteX16" fmla="*/ 21288 w 2427207"/>
              <a:gd name="connsiteY16" fmla="*/ 2659461 h 2842582"/>
              <a:gd name="connsiteX17" fmla="*/ 52521 w 2427207"/>
              <a:gd name="connsiteY17" fmla="*/ 1900862 h 2842582"/>
              <a:gd name="connsiteX18" fmla="*/ 117443 w 2427207"/>
              <a:gd name="connsiteY18" fmla="*/ 1989801 h 2842582"/>
              <a:gd name="connsiteX0" fmla="*/ 117443 w 2427207"/>
              <a:gd name="connsiteY0" fmla="*/ 1989801 h 3867875"/>
              <a:gd name="connsiteX1" fmla="*/ 100021 w 2427207"/>
              <a:gd name="connsiteY1" fmla="*/ 1782108 h 3867875"/>
              <a:gd name="connsiteX2" fmla="*/ 147523 w 2427207"/>
              <a:gd name="connsiteY2" fmla="*/ 915209 h 3867875"/>
              <a:gd name="connsiteX3" fmla="*/ 64395 w 2427207"/>
              <a:gd name="connsiteY3" fmla="*/ 897396 h 3867875"/>
              <a:gd name="connsiteX4" fmla="*/ 64856 w 2427207"/>
              <a:gd name="connsiteY4" fmla="*/ 656768 h 3867875"/>
              <a:gd name="connsiteX5" fmla="*/ 115977 w 2427207"/>
              <a:gd name="connsiteY5" fmla="*/ 270194 h 3867875"/>
              <a:gd name="connsiteX6" fmla="*/ 633180 w 2427207"/>
              <a:gd name="connsiteY6" fmla="*/ 543328 h 3867875"/>
              <a:gd name="connsiteX7" fmla="*/ 1055600 w 2427207"/>
              <a:gd name="connsiteY7" fmla="*/ 0 h 3867875"/>
              <a:gd name="connsiteX8" fmla="*/ 1478020 w 2427207"/>
              <a:gd name="connsiteY8" fmla="*/ 543328 h 3867875"/>
              <a:gd name="connsiteX9" fmla="*/ 2155539 w 2427207"/>
              <a:gd name="connsiteY9" fmla="*/ 543327 h 3867875"/>
              <a:gd name="connsiteX10" fmla="*/ 2004780 w 2427207"/>
              <a:gd name="connsiteY10" fmla="*/ 1220846 h 3867875"/>
              <a:gd name="connsiteX11" fmla="*/ 2427207 w 2427207"/>
              <a:gd name="connsiteY11" fmla="*/ 1764170 h 3867875"/>
              <a:gd name="connsiteX12" fmla="*/ 296738 w 2427207"/>
              <a:gd name="connsiteY12" fmla="*/ 3858868 h 3867875"/>
              <a:gd name="connsiteX13" fmla="*/ 199413 w 2427207"/>
              <a:gd name="connsiteY13" fmla="*/ 2499770 h 3867875"/>
              <a:gd name="connsiteX14" fmla="*/ 141200 w 2427207"/>
              <a:gd name="connsiteY14" fmla="*/ 2792010 h 3867875"/>
              <a:gd name="connsiteX15" fmla="*/ 77048 w 2427207"/>
              <a:gd name="connsiteY15" fmla="*/ 2452269 h 3867875"/>
              <a:gd name="connsiteX16" fmla="*/ 21288 w 2427207"/>
              <a:gd name="connsiteY16" fmla="*/ 2659461 h 3867875"/>
              <a:gd name="connsiteX17" fmla="*/ 52521 w 2427207"/>
              <a:gd name="connsiteY17" fmla="*/ 1900862 h 3867875"/>
              <a:gd name="connsiteX18" fmla="*/ 117443 w 2427207"/>
              <a:gd name="connsiteY18" fmla="*/ 1989801 h 3867875"/>
              <a:gd name="connsiteX0" fmla="*/ 117443 w 2427207"/>
              <a:gd name="connsiteY0" fmla="*/ 1989801 h 3860322"/>
              <a:gd name="connsiteX1" fmla="*/ 100021 w 2427207"/>
              <a:gd name="connsiteY1" fmla="*/ 1782108 h 3860322"/>
              <a:gd name="connsiteX2" fmla="*/ 147523 w 2427207"/>
              <a:gd name="connsiteY2" fmla="*/ 915209 h 3860322"/>
              <a:gd name="connsiteX3" fmla="*/ 64395 w 2427207"/>
              <a:gd name="connsiteY3" fmla="*/ 897396 h 3860322"/>
              <a:gd name="connsiteX4" fmla="*/ 64856 w 2427207"/>
              <a:gd name="connsiteY4" fmla="*/ 656768 h 3860322"/>
              <a:gd name="connsiteX5" fmla="*/ 115977 w 2427207"/>
              <a:gd name="connsiteY5" fmla="*/ 270194 h 3860322"/>
              <a:gd name="connsiteX6" fmla="*/ 633180 w 2427207"/>
              <a:gd name="connsiteY6" fmla="*/ 543328 h 3860322"/>
              <a:gd name="connsiteX7" fmla="*/ 1055600 w 2427207"/>
              <a:gd name="connsiteY7" fmla="*/ 0 h 3860322"/>
              <a:gd name="connsiteX8" fmla="*/ 1478020 w 2427207"/>
              <a:gd name="connsiteY8" fmla="*/ 543328 h 3860322"/>
              <a:gd name="connsiteX9" fmla="*/ 2155539 w 2427207"/>
              <a:gd name="connsiteY9" fmla="*/ 543327 h 3860322"/>
              <a:gd name="connsiteX10" fmla="*/ 2004780 w 2427207"/>
              <a:gd name="connsiteY10" fmla="*/ 1220846 h 3860322"/>
              <a:gd name="connsiteX11" fmla="*/ 2427207 w 2427207"/>
              <a:gd name="connsiteY11" fmla="*/ 1764170 h 3860322"/>
              <a:gd name="connsiteX12" fmla="*/ 296738 w 2427207"/>
              <a:gd name="connsiteY12" fmla="*/ 3858868 h 3860322"/>
              <a:gd name="connsiteX13" fmla="*/ 199413 w 2427207"/>
              <a:gd name="connsiteY13" fmla="*/ 2499770 h 3860322"/>
              <a:gd name="connsiteX14" fmla="*/ 141200 w 2427207"/>
              <a:gd name="connsiteY14" fmla="*/ 2792010 h 3860322"/>
              <a:gd name="connsiteX15" fmla="*/ 77048 w 2427207"/>
              <a:gd name="connsiteY15" fmla="*/ 2452269 h 3860322"/>
              <a:gd name="connsiteX16" fmla="*/ 21288 w 2427207"/>
              <a:gd name="connsiteY16" fmla="*/ 2659461 h 3860322"/>
              <a:gd name="connsiteX17" fmla="*/ 52521 w 2427207"/>
              <a:gd name="connsiteY17" fmla="*/ 1900862 h 3860322"/>
              <a:gd name="connsiteX18" fmla="*/ 117443 w 2427207"/>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4198839"/>
              <a:gd name="connsiteX1" fmla="*/ 100021 w 2155539"/>
              <a:gd name="connsiteY1" fmla="*/ 1782108 h 4198839"/>
              <a:gd name="connsiteX2" fmla="*/ 147523 w 2155539"/>
              <a:gd name="connsiteY2" fmla="*/ 915209 h 4198839"/>
              <a:gd name="connsiteX3" fmla="*/ 64395 w 2155539"/>
              <a:gd name="connsiteY3" fmla="*/ 897396 h 4198839"/>
              <a:gd name="connsiteX4" fmla="*/ 64856 w 2155539"/>
              <a:gd name="connsiteY4" fmla="*/ 656768 h 4198839"/>
              <a:gd name="connsiteX5" fmla="*/ 115977 w 2155539"/>
              <a:gd name="connsiteY5" fmla="*/ 270194 h 4198839"/>
              <a:gd name="connsiteX6" fmla="*/ 633180 w 2155539"/>
              <a:gd name="connsiteY6" fmla="*/ 543328 h 4198839"/>
              <a:gd name="connsiteX7" fmla="*/ 1055600 w 2155539"/>
              <a:gd name="connsiteY7" fmla="*/ 0 h 4198839"/>
              <a:gd name="connsiteX8" fmla="*/ 1478020 w 2155539"/>
              <a:gd name="connsiteY8" fmla="*/ 543328 h 4198839"/>
              <a:gd name="connsiteX9" fmla="*/ 2155539 w 2155539"/>
              <a:gd name="connsiteY9" fmla="*/ 543327 h 4198839"/>
              <a:gd name="connsiteX10" fmla="*/ 449113 w 2155539"/>
              <a:gd name="connsiteY10" fmla="*/ 4124363 h 4198839"/>
              <a:gd name="connsiteX11" fmla="*/ 271836 w 2155539"/>
              <a:gd name="connsiteY11" fmla="*/ 2666694 h 4198839"/>
              <a:gd name="connsiteX12" fmla="*/ 296738 w 2155539"/>
              <a:gd name="connsiteY12" fmla="*/ 3858868 h 4198839"/>
              <a:gd name="connsiteX13" fmla="*/ 199413 w 2155539"/>
              <a:gd name="connsiteY13" fmla="*/ 2499770 h 4198839"/>
              <a:gd name="connsiteX14" fmla="*/ 141200 w 2155539"/>
              <a:gd name="connsiteY14" fmla="*/ 2792010 h 4198839"/>
              <a:gd name="connsiteX15" fmla="*/ 77048 w 2155539"/>
              <a:gd name="connsiteY15" fmla="*/ 2452269 h 4198839"/>
              <a:gd name="connsiteX16" fmla="*/ 21288 w 2155539"/>
              <a:gd name="connsiteY16" fmla="*/ 2659461 h 4198839"/>
              <a:gd name="connsiteX17" fmla="*/ 52521 w 2155539"/>
              <a:gd name="connsiteY17" fmla="*/ 1900862 h 4198839"/>
              <a:gd name="connsiteX18" fmla="*/ 117443 w 2155539"/>
              <a:gd name="connsiteY18" fmla="*/ 1989801 h 4198839"/>
              <a:gd name="connsiteX0" fmla="*/ 117443 w 2155539"/>
              <a:gd name="connsiteY0" fmla="*/ 1989801 h 4124808"/>
              <a:gd name="connsiteX1" fmla="*/ 100021 w 2155539"/>
              <a:gd name="connsiteY1" fmla="*/ 1782108 h 4124808"/>
              <a:gd name="connsiteX2" fmla="*/ 147523 w 2155539"/>
              <a:gd name="connsiteY2" fmla="*/ 915209 h 4124808"/>
              <a:gd name="connsiteX3" fmla="*/ 64395 w 2155539"/>
              <a:gd name="connsiteY3" fmla="*/ 897396 h 4124808"/>
              <a:gd name="connsiteX4" fmla="*/ 64856 w 2155539"/>
              <a:gd name="connsiteY4" fmla="*/ 656768 h 4124808"/>
              <a:gd name="connsiteX5" fmla="*/ 115977 w 2155539"/>
              <a:gd name="connsiteY5" fmla="*/ 270194 h 4124808"/>
              <a:gd name="connsiteX6" fmla="*/ 633180 w 2155539"/>
              <a:gd name="connsiteY6" fmla="*/ 543328 h 4124808"/>
              <a:gd name="connsiteX7" fmla="*/ 1055600 w 2155539"/>
              <a:gd name="connsiteY7" fmla="*/ 0 h 4124808"/>
              <a:gd name="connsiteX8" fmla="*/ 1478020 w 2155539"/>
              <a:gd name="connsiteY8" fmla="*/ 543328 h 4124808"/>
              <a:gd name="connsiteX9" fmla="*/ 2155539 w 2155539"/>
              <a:gd name="connsiteY9" fmla="*/ 543327 h 4124808"/>
              <a:gd name="connsiteX10" fmla="*/ 449113 w 2155539"/>
              <a:gd name="connsiteY10" fmla="*/ 4124363 h 4124808"/>
              <a:gd name="connsiteX11" fmla="*/ 271836 w 2155539"/>
              <a:gd name="connsiteY11" fmla="*/ 2666694 h 4124808"/>
              <a:gd name="connsiteX12" fmla="*/ 296738 w 2155539"/>
              <a:gd name="connsiteY12" fmla="*/ 3858868 h 4124808"/>
              <a:gd name="connsiteX13" fmla="*/ 199413 w 2155539"/>
              <a:gd name="connsiteY13" fmla="*/ 2499770 h 4124808"/>
              <a:gd name="connsiteX14" fmla="*/ 141200 w 2155539"/>
              <a:gd name="connsiteY14" fmla="*/ 2792010 h 4124808"/>
              <a:gd name="connsiteX15" fmla="*/ 77048 w 2155539"/>
              <a:gd name="connsiteY15" fmla="*/ 2452269 h 4124808"/>
              <a:gd name="connsiteX16" fmla="*/ 21288 w 2155539"/>
              <a:gd name="connsiteY16" fmla="*/ 2659461 h 4124808"/>
              <a:gd name="connsiteX17" fmla="*/ 52521 w 2155539"/>
              <a:gd name="connsiteY17" fmla="*/ 1900862 h 4124808"/>
              <a:gd name="connsiteX18" fmla="*/ 117443 w 2155539"/>
              <a:gd name="connsiteY18" fmla="*/ 1989801 h 412480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350690"/>
              <a:gd name="connsiteX1" fmla="*/ 100021 w 2155539"/>
              <a:gd name="connsiteY1" fmla="*/ 1782108 h 4350690"/>
              <a:gd name="connsiteX2" fmla="*/ 147523 w 2155539"/>
              <a:gd name="connsiteY2" fmla="*/ 915209 h 4350690"/>
              <a:gd name="connsiteX3" fmla="*/ 64395 w 2155539"/>
              <a:gd name="connsiteY3" fmla="*/ 897396 h 4350690"/>
              <a:gd name="connsiteX4" fmla="*/ 64856 w 2155539"/>
              <a:gd name="connsiteY4" fmla="*/ 656768 h 4350690"/>
              <a:gd name="connsiteX5" fmla="*/ 115977 w 2155539"/>
              <a:gd name="connsiteY5" fmla="*/ 270194 h 4350690"/>
              <a:gd name="connsiteX6" fmla="*/ 633180 w 2155539"/>
              <a:gd name="connsiteY6" fmla="*/ 543328 h 4350690"/>
              <a:gd name="connsiteX7" fmla="*/ 1055600 w 2155539"/>
              <a:gd name="connsiteY7" fmla="*/ 0 h 4350690"/>
              <a:gd name="connsiteX8" fmla="*/ 1478020 w 2155539"/>
              <a:gd name="connsiteY8" fmla="*/ 543328 h 4350690"/>
              <a:gd name="connsiteX9" fmla="*/ 2155539 w 2155539"/>
              <a:gd name="connsiteY9" fmla="*/ 543327 h 4350690"/>
              <a:gd name="connsiteX10" fmla="*/ 699726 w 2155539"/>
              <a:gd name="connsiteY10" fmla="*/ 4068109 h 4350690"/>
              <a:gd name="connsiteX11" fmla="*/ 616599 w 2155539"/>
              <a:gd name="connsiteY11" fmla="*/ 4222488 h 4350690"/>
              <a:gd name="connsiteX12" fmla="*/ 449113 w 2155539"/>
              <a:gd name="connsiteY12" fmla="*/ 4124363 h 4350690"/>
              <a:gd name="connsiteX13" fmla="*/ 271836 w 2155539"/>
              <a:gd name="connsiteY13" fmla="*/ 2666694 h 4350690"/>
              <a:gd name="connsiteX14" fmla="*/ 296738 w 2155539"/>
              <a:gd name="connsiteY14" fmla="*/ 3858868 h 4350690"/>
              <a:gd name="connsiteX15" fmla="*/ 199413 w 2155539"/>
              <a:gd name="connsiteY15" fmla="*/ 2499770 h 4350690"/>
              <a:gd name="connsiteX16" fmla="*/ 141200 w 2155539"/>
              <a:gd name="connsiteY16" fmla="*/ 2792010 h 4350690"/>
              <a:gd name="connsiteX17" fmla="*/ 77048 w 2155539"/>
              <a:gd name="connsiteY17" fmla="*/ 2452269 h 4350690"/>
              <a:gd name="connsiteX18" fmla="*/ 21288 w 2155539"/>
              <a:gd name="connsiteY18" fmla="*/ 2659461 h 4350690"/>
              <a:gd name="connsiteX19" fmla="*/ 52521 w 2155539"/>
              <a:gd name="connsiteY19" fmla="*/ 1900862 h 4350690"/>
              <a:gd name="connsiteX20" fmla="*/ 117443 w 2155539"/>
              <a:gd name="connsiteY20" fmla="*/ 1989801 h 4350690"/>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99726 w 2155539"/>
              <a:gd name="connsiteY10" fmla="*/ 4068109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99726 w 2155539"/>
              <a:gd name="connsiteY10" fmla="*/ 4068109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1329119 w 2155539"/>
              <a:gd name="connsiteY10" fmla="*/ 4026545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34363"/>
              <a:gd name="connsiteX1" fmla="*/ 100021 w 2155539"/>
              <a:gd name="connsiteY1" fmla="*/ 1782108 h 4234363"/>
              <a:gd name="connsiteX2" fmla="*/ 147523 w 2155539"/>
              <a:gd name="connsiteY2" fmla="*/ 915209 h 4234363"/>
              <a:gd name="connsiteX3" fmla="*/ 64395 w 2155539"/>
              <a:gd name="connsiteY3" fmla="*/ 897396 h 4234363"/>
              <a:gd name="connsiteX4" fmla="*/ 64856 w 2155539"/>
              <a:gd name="connsiteY4" fmla="*/ 656768 h 4234363"/>
              <a:gd name="connsiteX5" fmla="*/ 115977 w 2155539"/>
              <a:gd name="connsiteY5" fmla="*/ 270194 h 4234363"/>
              <a:gd name="connsiteX6" fmla="*/ 633180 w 2155539"/>
              <a:gd name="connsiteY6" fmla="*/ 543328 h 4234363"/>
              <a:gd name="connsiteX7" fmla="*/ 1055600 w 2155539"/>
              <a:gd name="connsiteY7" fmla="*/ 0 h 4234363"/>
              <a:gd name="connsiteX8" fmla="*/ 1478020 w 2155539"/>
              <a:gd name="connsiteY8" fmla="*/ 543328 h 4234363"/>
              <a:gd name="connsiteX9" fmla="*/ 2155539 w 2155539"/>
              <a:gd name="connsiteY9" fmla="*/ 543327 h 4234363"/>
              <a:gd name="connsiteX10" fmla="*/ 1329119 w 2155539"/>
              <a:gd name="connsiteY10" fmla="*/ 4026545 h 4234363"/>
              <a:gd name="connsiteX11" fmla="*/ 616599 w 2155539"/>
              <a:gd name="connsiteY11" fmla="*/ 4234363 h 4234363"/>
              <a:gd name="connsiteX12" fmla="*/ 449113 w 2155539"/>
              <a:gd name="connsiteY12" fmla="*/ 4124363 h 4234363"/>
              <a:gd name="connsiteX13" fmla="*/ 271836 w 2155539"/>
              <a:gd name="connsiteY13" fmla="*/ 2666694 h 4234363"/>
              <a:gd name="connsiteX14" fmla="*/ 296738 w 2155539"/>
              <a:gd name="connsiteY14" fmla="*/ 3858868 h 4234363"/>
              <a:gd name="connsiteX15" fmla="*/ 199413 w 2155539"/>
              <a:gd name="connsiteY15" fmla="*/ 2499770 h 4234363"/>
              <a:gd name="connsiteX16" fmla="*/ 141200 w 2155539"/>
              <a:gd name="connsiteY16" fmla="*/ 2792010 h 4234363"/>
              <a:gd name="connsiteX17" fmla="*/ 77048 w 2155539"/>
              <a:gd name="connsiteY17" fmla="*/ 2452269 h 4234363"/>
              <a:gd name="connsiteX18" fmla="*/ 21288 w 2155539"/>
              <a:gd name="connsiteY18" fmla="*/ 2659461 h 4234363"/>
              <a:gd name="connsiteX19" fmla="*/ 52521 w 2155539"/>
              <a:gd name="connsiteY19" fmla="*/ 1900862 h 4234363"/>
              <a:gd name="connsiteX20" fmla="*/ 117443 w 2155539"/>
              <a:gd name="connsiteY20" fmla="*/ 1989801 h 4234363"/>
              <a:gd name="connsiteX0" fmla="*/ 117443 w 2155539"/>
              <a:gd name="connsiteY0" fmla="*/ 1989801 h 4264978"/>
              <a:gd name="connsiteX1" fmla="*/ 100021 w 2155539"/>
              <a:gd name="connsiteY1" fmla="*/ 1782108 h 4264978"/>
              <a:gd name="connsiteX2" fmla="*/ 147523 w 2155539"/>
              <a:gd name="connsiteY2" fmla="*/ 915209 h 4264978"/>
              <a:gd name="connsiteX3" fmla="*/ 64395 w 2155539"/>
              <a:gd name="connsiteY3" fmla="*/ 897396 h 4264978"/>
              <a:gd name="connsiteX4" fmla="*/ 64856 w 2155539"/>
              <a:gd name="connsiteY4" fmla="*/ 656768 h 4264978"/>
              <a:gd name="connsiteX5" fmla="*/ 115977 w 2155539"/>
              <a:gd name="connsiteY5" fmla="*/ 270194 h 4264978"/>
              <a:gd name="connsiteX6" fmla="*/ 633180 w 2155539"/>
              <a:gd name="connsiteY6" fmla="*/ 543328 h 4264978"/>
              <a:gd name="connsiteX7" fmla="*/ 1055600 w 2155539"/>
              <a:gd name="connsiteY7" fmla="*/ 0 h 4264978"/>
              <a:gd name="connsiteX8" fmla="*/ 1478020 w 2155539"/>
              <a:gd name="connsiteY8" fmla="*/ 543328 h 4264978"/>
              <a:gd name="connsiteX9" fmla="*/ 2155539 w 2155539"/>
              <a:gd name="connsiteY9" fmla="*/ 543327 h 4264978"/>
              <a:gd name="connsiteX10" fmla="*/ 1329119 w 2155539"/>
              <a:gd name="connsiteY10" fmla="*/ 4026545 h 4264978"/>
              <a:gd name="connsiteX11" fmla="*/ 616599 w 2155539"/>
              <a:gd name="connsiteY11" fmla="*/ 4234363 h 4264978"/>
              <a:gd name="connsiteX12" fmla="*/ 449113 w 2155539"/>
              <a:gd name="connsiteY12" fmla="*/ 4124363 h 4264978"/>
              <a:gd name="connsiteX13" fmla="*/ 271836 w 2155539"/>
              <a:gd name="connsiteY13" fmla="*/ 2666694 h 4264978"/>
              <a:gd name="connsiteX14" fmla="*/ 296738 w 2155539"/>
              <a:gd name="connsiteY14" fmla="*/ 3858868 h 4264978"/>
              <a:gd name="connsiteX15" fmla="*/ 199413 w 2155539"/>
              <a:gd name="connsiteY15" fmla="*/ 2499770 h 4264978"/>
              <a:gd name="connsiteX16" fmla="*/ 141200 w 2155539"/>
              <a:gd name="connsiteY16" fmla="*/ 2792010 h 4264978"/>
              <a:gd name="connsiteX17" fmla="*/ 77048 w 2155539"/>
              <a:gd name="connsiteY17" fmla="*/ 2452269 h 4264978"/>
              <a:gd name="connsiteX18" fmla="*/ 21288 w 2155539"/>
              <a:gd name="connsiteY18" fmla="*/ 2659461 h 4264978"/>
              <a:gd name="connsiteX19" fmla="*/ 52521 w 2155539"/>
              <a:gd name="connsiteY19" fmla="*/ 1900862 h 4264978"/>
              <a:gd name="connsiteX20" fmla="*/ 117443 w 2155539"/>
              <a:gd name="connsiteY20" fmla="*/ 1989801 h 4264978"/>
              <a:gd name="connsiteX0" fmla="*/ 117443 w 2155539"/>
              <a:gd name="connsiteY0" fmla="*/ 1989801 h 4241793"/>
              <a:gd name="connsiteX1" fmla="*/ 100021 w 2155539"/>
              <a:gd name="connsiteY1" fmla="*/ 1782108 h 4241793"/>
              <a:gd name="connsiteX2" fmla="*/ 147523 w 2155539"/>
              <a:gd name="connsiteY2" fmla="*/ 915209 h 4241793"/>
              <a:gd name="connsiteX3" fmla="*/ 64395 w 2155539"/>
              <a:gd name="connsiteY3" fmla="*/ 897396 h 4241793"/>
              <a:gd name="connsiteX4" fmla="*/ 64856 w 2155539"/>
              <a:gd name="connsiteY4" fmla="*/ 656768 h 4241793"/>
              <a:gd name="connsiteX5" fmla="*/ 115977 w 2155539"/>
              <a:gd name="connsiteY5" fmla="*/ 270194 h 4241793"/>
              <a:gd name="connsiteX6" fmla="*/ 633180 w 2155539"/>
              <a:gd name="connsiteY6" fmla="*/ 543328 h 4241793"/>
              <a:gd name="connsiteX7" fmla="*/ 1055600 w 2155539"/>
              <a:gd name="connsiteY7" fmla="*/ 0 h 4241793"/>
              <a:gd name="connsiteX8" fmla="*/ 1478020 w 2155539"/>
              <a:gd name="connsiteY8" fmla="*/ 543328 h 4241793"/>
              <a:gd name="connsiteX9" fmla="*/ 2155539 w 2155539"/>
              <a:gd name="connsiteY9" fmla="*/ 543327 h 4241793"/>
              <a:gd name="connsiteX10" fmla="*/ 687851 w 2155539"/>
              <a:gd name="connsiteY10" fmla="*/ 3854353 h 4241793"/>
              <a:gd name="connsiteX11" fmla="*/ 616599 w 2155539"/>
              <a:gd name="connsiteY11" fmla="*/ 4234363 h 4241793"/>
              <a:gd name="connsiteX12" fmla="*/ 449113 w 2155539"/>
              <a:gd name="connsiteY12" fmla="*/ 4124363 h 4241793"/>
              <a:gd name="connsiteX13" fmla="*/ 271836 w 2155539"/>
              <a:gd name="connsiteY13" fmla="*/ 2666694 h 4241793"/>
              <a:gd name="connsiteX14" fmla="*/ 296738 w 2155539"/>
              <a:gd name="connsiteY14" fmla="*/ 3858868 h 4241793"/>
              <a:gd name="connsiteX15" fmla="*/ 199413 w 2155539"/>
              <a:gd name="connsiteY15" fmla="*/ 2499770 h 4241793"/>
              <a:gd name="connsiteX16" fmla="*/ 141200 w 2155539"/>
              <a:gd name="connsiteY16" fmla="*/ 2792010 h 4241793"/>
              <a:gd name="connsiteX17" fmla="*/ 77048 w 2155539"/>
              <a:gd name="connsiteY17" fmla="*/ 2452269 h 4241793"/>
              <a:gd name="connsiteX18" fmla="*/ 21288 w 2155539"/>
              <a:gd name="connsiteY18" fmla="*/ 2659461 h 4241793"/>
              <a:gd name="connsiteX19" fmla="*/ 52521 w 2155539"/>
              <a:gd name="connsiteY19" fmla="*/ 1900862 h 4241793"/>
              <a:gd name="connsiteX20" fmla="*/ 117443 w 2155539"/>
              <a:gd name="connsiteY20" fmla="*/ 1989801 h 4241793"/>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687851 w 2155539"/>
              <a:gd name="connsiteY10" fmla="*/ 3854353 h 4256830"/>
              <a:gd name="connsiteX11" fmla="*/ 616599 w 2155539"/>
              <a:gd name="connsiteY11" fmla="*/ 4234363 h 4256830"/>
              <a:gd name="connsiteX12" fmla="*/ 449113 w 2155539"/>
              <a:gd name="connsiteY12" fmla="*/ 4124363 h 4256830"/>
              <a:gd name="connsiteX13" fmla="*/ 271836 w 2155539"/>
              <a:gd name="connsiteY13" fmla="*/ 2666694 h 4256830"/>
              <a:gd name="connsiteX14" fmla="*/ 296738 w 2155539"/>
              <a:gd name="connsiteY14" fmla="*/ 3858868 h 4256830"/>
              <a:gd name="connsiteX15" fmla="*/ 199413 w 2155539"/>
              <a:gd name="connsiteY15" fmla="*/ 2499770 h 4256830"/>
              <a:gd name="connsiteX16" fmla="*/ 141200 w 2155539"/>
              <a:gd name="connsiteY16" fmla="*/ 2792010 h 4256830"/>
              <a:gd name="connsiteX17" fmla="*/ 77048 w 2155539"/>
              <a:gd name="connsiteY17" fmla="*/ 2452269 h 4256830"/>
              <a:gd name="connsiteX18" fmla="*/ 21288 w 2155539"/>
              <a:gd name="connsiteY18" fmla="*/ 2659461 h 4256830"/>
              <a:gd name="connsiteX19" fmla="*/ 52521 w 2155539"/>
              <a:gd name="connsiteY19" fmla="*/ 1900862 h 4256830"/>
              <a:gd name="connsiteX20" fmla="*/ 117443 w 2155539"/>
              <a:gd name="connsiteY20" fmla="*/ 1989801 h 4256830"/>
              <a:gd name="connsiteX0" fmla="*/ 117443 w 2155539"/>
              <a:gd name="connsiteY0" fmla="*/ 1989801 h 4346051"/>
              <a:gd name="connsiteX1" fmla="*/ 100021 w 2155539"/>
              <a:gd name="connsiteY1" fmla="*/ 1782108 h 4346051"/>
              <a:gd name="connsiteX2" fmla="*/ 147523 w 2155539"/>
              <a:gd name="connsiteY2" fmla="*/ 915209 h 4346051"/>
              <a:gd name="connsiteX3" fmla="*/ 64395 w 2155539"/>
              <a:gd name="connsiteY3" fmla="*/ 897396 h 4346051"/>
              <a:gd name="connsiteX4" fmla="*/ 64856 w 2155539"/>
              <a:gd name="connsiteY4" fmla="*/ 656768 h 4346051"/>
              <a:gd name="connsiteX5" fmla="*/ 115977 w 2155539"/>
              <a:gd name="connsiteY5" fmla="*/ 270194 h 4346051"/>
              <a:gd name="connsiteX6" fmla="*/ 633180 w 2155539"/>
              <a:gd name="connsiteY6" fmla="*/ 543328 h 4346051"/>
              <a:gd name="connsiteX7" fmla="*/ 1055600 w 2155539"/>
              <a:gd name="connsiteY7" fmla="*/ 0 h 4346051"/>
              <a:gd name="connsiteX8" fmla="*/ 1478020 w 2155539"/>
              <a:gd name="connsiteY8" fmla="*/ 543328 h 4346051"/>
              <a:gd name="connsiteX9" fmla="*/ 2155539 w 2155539"/>
              <a:gd name="connsiteY9" fmla="*/ 543327 h 4346051"/>
              <a:gd name="connsiteX10" fmla="*/ 770978 w 2155539"/>
              <a:gd name="connsiteY10" fmla="*/ 4186861 h 4346051"/>
              <a:gd name="connsiteX11" fmla="*/ 687851 w 2155539"/>
              <a:gd name="connsiteY11" fmla="*/ 3854353 h 4346051"/>
              <a:gd name="connsiteX12" fmla="*/ 616599 w 2155539"/>
              <a:gd name="connsiteY12" fmla="*/ 4234363 h 4346051"/>
              <a:gd name="connsiteX13" fmla="*/ 449113 w 2155539"/>
              <a:gd name="connsiteY13" fmla="*/ 4124363 h 4346051"/>
              <a:gd name="connsiteX14" fmla="*/ 271836 w 2155539"/>
              <a:gd name="connsiteY14" fmla="*/ 2666694 h 4346051"/>
              <a:gd name="connsiteX15" fmla="*/ 296738 w 2155539"/>
              <a:gd name="connsiteY15" fmla="*/ 3858868 h 4346051"/>
              <a:gd name="connsiteX16" fmla="*/ 199413 w 2155539"/>
              <a:gd name="connsiteY16" fmla="*/ 2499770 h 4346051"/>
              <a:gd name="connsiteX17" fmla="*/ 141200 w 2155539"/>
              <a:gd name="connsiteY17" fmla="*/ 2792010 h 4346051"/>
              <a:gd name="connsiteX18" fmla="*/ 77048 w 2155539"/>
              <a:gd name="connsiteY18" fmla="*/ 2452269 h 4346051"/>
              <a:gd name="connsiteX19" fmla="*/ 21288 w 2155539"/>
              <a:gd name="connsiteY19" fmla="*/ 2659461 h 4346051"/>
              <a:gd name="connsiteX20" fmla="*/ 52521 w 2155539"/>
              <a:gd name="connsiteY20" fmla="*/ 1900862 h 4346051"/>
              <a:gd name="connsiteX21" fmla="*/ 117443 w 2155539"/>
              <a:gd name="connsiteY21" fmla="*/ 1989801 h 4346051"/>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770978 w 2155539"/>
              <a:gd name="connsiteY10" fmla="*/ 4186861 h 4256830"/>
              <a:gd name="connsiteX11" fmla="*/ 687851 w 2155539"/>
              <a:gd name="connsiteY11" fmla="*/ 3854353 h 4256830"/>
              <a:gd name="connsiteX12" fmla="*/ 616599 w 2155539"/>
              <a:gd name="connsiteY12" fmla="*/ 4234363 h 4256830"/>
              <a:gd name="connsiteX13" fmla="*/ 449113 w 2155539"/>
              <a:gd name="connsiteY13" fmla="*/ 4124363 h 4256830"/>
              <a:gd name="connsiteX14" fmla="*/ 271836 w 2155539"/>
              <a:gd name="connsiteY14" fmla="*/ 2666694 h 4256830"/>
              <a:gd name="connsiteX15" fmla="*/ 296738 w 2155539"/>
              <a:gd name="connsiteY15" fmla="*/ 3858868 h 4256830"/>
              <a:gd name="connsiteX16" fmla="*/ 199413 w 2155539"/>
              <a:gd name="connsiteY16" fmla="*/ 2499770 h 4256830"/>
              <a:gd name="connsiteX17" fmla="*/ 141200 w 2155539"/>
              <a:gd name="connsiteY17" fmla="*/ 2792010 h 4256830"/>
              <a:gd name="connsiteX18" fmla="*/ 77048 w 2155539"/>
              <a:gd name="connsiteY18" fmla="*/ 2452269 h 4256830"/>
              <a:gd name="connsiteX19" fmla="*/ 21288 w 2155539"/>
              <a:gd name="connsiteY19" fmla="*/ 2659461 h 4256830"/>
              <a:gd name="connsiteX20" fmla="*/ 52521 w 2155539"/>
              <a:gd name="connsiteY20" fmla="*/ 1900862 h 4256830"/>
              <a:gd name="connsiteX21" fmla="*/ 117443 w 2155539"/>
              <a:gd name="connsiteY21"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97548 w 2155539"/>
              <a:gd name="connsiteY10" fmla="*/ 3954987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62407 w 2155539"/>
              <a:gd name="connsiteY10" fmla="*/ 3976658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62407 w 2155539"/>
              <a:gd name="connsiteY10" fmla="*/ 3976658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11607 w 2155539"/>
              <a:gd name="connsiteY10" fmla="*/ 3914135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11607 w 2155539"/>
              <a:gd name="connsiteY10" fmla="*/ 3914135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45176 w 2155539"/>
              <a:gd name="connsiteY10" fmla="*/ 3824258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45176 w 2155539"/>
              <a:gd name="connsiteY10" fmla="*/ 3824258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301479"/>
              <a:gd name="connsiteX1" fmla="*/ 100021 w 2155539"/>
              <a:gd name="connsiteY1" fmla="*/ 1782108 h 4301479"/>
              <a:gd name="connsiteX2" fmla="*/ 147523 w 2155539"/>
              <a:gd name="connsiteY2" fmla="*/ 915209 h 4301479"/>
              <a:gd name="connsiteX3" fmla="*/ 64395 w 2155539"/>
              <a:gd name="connsiteY3" fmla="*/ 897396 h 4301479"/>
              <a:gd name="connsiteX4" fmla="*/ 64856 w 2155539"/>
              <a:gd name="connsiteY4" fmla="*/ 656768 h 4301479"/>
              <a:gd name="connsiteX5" fmla="*/ 115977 w 2155539"/>
              <a:gd name="connsiteY5" fmla="*/ 270194 h 4301479"/>
              <a:gd name="connsiteX6" fmla="*/ 633180 w 2155539"/>
              <a:gd name="connsiteY6" fmla="*/ 543328 h 4301479"/>
              <a:gd name="connsiteX7" fmla="*/ 1055600 w 2155539"/>
              <a:gd name="connsiteY7" fmla="*/ 0 h 4301479"/>
              <a:gd name="connsiteX8" fmla="*/ 1478020 w 2155539"/>
              <a:gd name="connsiteY8" fmla="*/ 543328 h 4301479"/>
              <a:gd name="connsiteX9" fmla="*/ 2155539 w 2155539"/>
              <a:gd name="connsiteY9" fmla="*/ 543327 h 4301479"/>
              <a:gd name="connsiteX10" fmla="*/ 1181946 w 2155539"/>
              <a:gd name="connsiteY10" fmla="*/ 4132965 h 4301479"/>
              <a:gd name="connsiteX11" fmla="*/ 1045176 w 2155539"/>
              <a:gd name="connsiteY11" fmla="*/ 3824258 h 4301479"/>
              <a:gd name="connsiteX12" fmla="*/ 982653 w 2155539"/>
              <a:gd name="connsiteY12" fmla="*/ 3871150 h 4301479"/>
              <a:gd name="connsiteX13" fmla="*/ 978746 w 2155539"/>
              <a:gd name="connsiteY13" fmla="*/ 3968841 h 4301479"/>
              <a:gd name="connsiteX14" fmla="*/ 897548 w 2155539"/>
              <a:gd name="connsiteY14" fmla="*/ 3954987 h 4301479"/>
              <a:gd name="connsiteX15" fmla="*/ 836293 w 2155539"/>
              <a:gd name="connsiteY15" fmla="*/ 3800913 h 4301479"/>
              <a:gd name="connsiteX16" fmla="*/ 770978 w 2155539"/>
              <a:gd name="connsiteY16" fmla="*/ 4186861 h 4301479"/>
              <a:gd name="connsiteX17" fmla="*/ 687851 w 2155539"/>
              <a:gd name="connsiteY17" fmla="*/ 3854353 h 4301479"/>
              <a:gd name="connsiteX18" fmla="*/ 616599 w 2155539"/>
              <a:gd name="connsiteY18" fmla="*/ 4234363 h 4301479"/>
              <a:gd name="connsiteX19" fmla="*/ 449113 w 2155539"/>
              <a:gd name="connsiteY19" fmla="*/ 4124363 h 4301479"/>
              <a:gd name="connsiteX20" fmla="*/ 271836 w 2155539"/>
              <a:gd name="connsiteY20" fmla="*/ 2666694 h 4301479"/>
              <a:gd name="connsiteX21" fmla="*/ 296738 w 2155539"/>
              <a:gd name="connsiteY21" fmla="*/ 3858868 h 4301479"/>
              <a:gd name="connsiteX22" fmla="*/ 199413 w 2155539"/>
              <a:gd name="connsiteY22" fmla="*/ 2499770 h 4301479"/>
              <a:gd name="connsiteX23" fmla="*/ 141200 w 2155539"/>
              <a:gd name="connsiteY23" fmla="*/ 2792010 h 4301479"/>
              <a:gd name="connsiteX24" fmla="*/ 77048 w 2155539"/>
              <a:gd name="connsiteY24" fmla="*/ 2452269 h 4301479"/>
              <a:gd name="connsiteX25" fmla="*/ 21288 w 2155539"/>
              <a:gd name="connsiteY25" fmla="*/ 2659461 h 4301479"/>
              <a:gd name="connsiteX26" fmla="*/ 52521 w 2155539"/>
              <a:gd name="connsiteY26" fmla="*/ 1900862 h 4301479"/>
              <a:gd name="connsiteX27" fmla="*/ 117443 w 2155539"/>
              <a:gd name="connsiteY27" fmla="*/ 1989801 h 4301479"/>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81946 w 2155539"/>
              <a:gd name="connsiteY10" fmla="*/ 4132965 h 4256830"/>
              <a:gd name="connsiteX11" fmla="*/ 1045176 w 2155539"/>
              <a:gd name="connsiteY11" fmla="*/ 3824258 h 4256830"/>
              <a:gd name="connsiteX12" fmla="*/ 982653 w 2155539"/>
              <a:gd name="connsiteY12" fmla="*/ 3871150 h 4256830"/>
              <a:gd name="connsiteX13" fmla="*/ 978746 w 2155539"/>
              <a:gd name="connsiteY13" fmla="*/ 3968841 h 4256830"/>
              <a:gd name="connsiteX14" fmla="*/ 897548 w 2155539"/>
              <a:gd name="connsiteY14" fmla="*/ 3954987 h 4256830"/>
              <a:gd name="connsiteX15" fmla="*/ 836293 w 2155539"/>
              <a:gd name="connsiteY15" fmla="*/ 3800913 h 4256830"/>
              <a:gd name="connsiteX16" fmla="*/ 770978 w 2155539"/>
              <a:gd name="connsiteY16" fmla="*/ 4186861 h 4256830"/>
              <a:gd name="connsiteX17" fmla="*/ 687851 w 2155539"/>
              <a:gd name="connsiteY17" fmla="*/ 3854353 h 4256830"/>
              <a:gd name="connsiteX18" fmla="*/ 616599 w 2155539"/>
              <a:gd name="connsiteY18" fmla="*/ 4234363 h 4256830"/>
              <a:gd name="connsiteX19" fmla="*/ 449113 w 2155539"/>
              <a:gd name="connsiteY19" fmla="*/ 4124363 h 4256830"/>
              <a:gd name="connsiteX20" fmla="*/ 271836 w 2155539"/>
              <a:gd name="connsiteY20" fmla="*/ 2666694 h 4256830"/>
              <a:gd name="connsiteX21" fmla="*/ 296738 w 2155539"/>
              <a:gd name="connsiteY21" fmla="*/ 3858868 h 4256830"/>
              <a:gd name="connsiteX22" fmla="*/ 199413 w 2155539"/>
              <a:gd name="connsiteY22" fmla="*/ 2499770 h 4256830"/>
              <a:gd name="connsiteX23" fmla="*/ 141200 w 2155539"/>
              <a:gd name="connsiteY23" fmla="*/ 2792010 h 4256830"/>
              <a:gd name="connsiteX24" fmla="*/ 77048 w 2155539"/>
              <a:gd name="connsiteY24" fmla="*/ 2452269 h 4256830"/>
              <a:gd name="connsiteX25" fmla="*/ 21288 w 2155539"/>
              <a:gd name="connsiteY25" fmla="*/ 2659461 h 4256830"/>
              <a:gd name="connsiteX26" fmla="*/ 52521 w 2155539"/>
              <a:gd name="connsiteY26" fmla="*/ 1900862 h 4256830"/>
              <a:gd name="connsiteX27" fmla="*/ 117443 w 2155539"/>
              <a:gd name="connsiteY27"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81946 w 2155539"/>
              <a:gd name="connsiteY10" fmla="*/ 4132965 h 4256830"/>
              <a:gd name="connsiteX11" fmla="*/ 1045176 w 2155539"/>
              <a:gd name="connsiteY11" fmla="*/ 3824258 h 4256830"/>
              <a:gd name="connsiteX12" fmla="*/ 982653 w 2155539"/>
              <a:gd name="connsiteY12" fmla="*/ 3871150 h 4256830"/>
              <a:gd name="connsiteX13" fmla="*/ 978746 w 2155539"/>
              <a:gd name="connsiteY13" fmla="*/ 3968841 h 4256830"/>
              <a:gd name="connsiteX14" fmla="*/ 897548 w 2155539"/>
              <a:gd name="connsiteY14" fmla="*/ 3954987 h 4256830"/>
              <a:gd name="connsiteX15" fmla="*/ 836293 w 2155539"/>
              <a:gd name="connsiteY15" fmla="*/ 3800913 h 4256830"/>
              <a:gd name="connsiteX16" fmla="*/ 770978 w 2155539"/>
              <a:gd name="connsiteY16" fmla="*/ 4186861 h 4256830"/>
              <a:gd name="connsiteX17" fmla="*/ 687851 w 2155539"/>
              <a:gd name="connsiteY17" fmla="*/ 3854353 h 4256830"/>
              <a:gd name="connsiteX18" fmla="*/ 616599 w 2155539"/>
              <a:gd name="connsiteY18" fmla="*/ 4234363 h 4256830"/>
              <a:gd name="connsiteX19" fmla="*/ 449113 w 2155539"/>
              <a:gd name="connsiteY19" fmla="*/ 4124363 h 4256830"/>
              <a:gd name="connsiteX20" fmla="*/ 271836 w 2155539"/>
              <a:gd name="connsiteY20" fmla="*/ 2666694 h 4256830"/>
              <a:gd name="connsiteX21" fmla="*/ 296738 w 2155539"/>
              <a:gd name="connsiteY21" fmla="*/ 3858868 h 4256830"/>
              <a:gd name="connsiteX22" fmla="*/ 199413 w 2155539"/>
              <a:gd name="connsiteY22" fmla="*/ 2499770 h 4256830"/>
              <a:gd name="connsiteX23" fmla="*/ 141200 w 2155539"/>
              <a:gd name="connsiteY23" fmla="*/ 2792010 h 4256830"/>
              <a:gd name="connsiteX24" fmla="*/ 77048 w 2155539"/>
              <a:gd name="connsiteY24" fmla="*/ 2452269 h 4256830"/>
              <a:gd name="connsiteX25" fmla="*/ 21288 w 2155539"/>
              <a:gd name="connsiteY25" fmla="*/ 2659461 h 4256830"/>
              <a:gd name="connsiteX26" fmla="*/ 52521 w 2155539"/>
              <a:gd name="connsiteY26" fmla="*/ 1900862 h 4256830"/>
              <a:gd name="connsiteX27" fmla="*/ 117443 w 2155539"/>
              <a:gd name="connsiteY27" fmla="*/ 1989801 h 4256830"/>
              <a:gd name="connsiteX0" fmla="*/ 117443 w 2155539"/>
              <a:gd name="connsiteY0" fmla="*/ 1989801 h 4772479"/>
              <a:gd name="connsiteX1" fmla="*/ 100021 w 2155539"/>
              <a:gd name="connsiteY1" fmla="*/ 1782108 h 4772479"/>
              <a:gd name="connsiteX2" fmla="*/ 147523 w 2155539"/>
              <a:gd name="connsiteY2" fmla="*/ 915209 h 4772479"/>
              <a:gd name="connsiteX3" fmla="*/ 64395 w 2155539"/>
              <a:gd name="connsiteY3" fmla="*/ 897396 h 4772479"/>
              <a:gd name="connsiteX4" fmla="*/ 64856 w 2155539"/>
              <a:gd name="connsiteY4" fmla="*/ 656768 h 4772479"/>
              <a:gd name="connsiteX5" fmla="*/ 115977 w 2155539"/>
              <a:gd name="connsiteY5" fmla="*/ 270194 h 4772479"/>
              <a:gd name="connsiteX6" fmla="*/ 633180 w 2155539"/>
              <a:gd name="connsiteY6" fmla="*/ 543328 h 4772479"/>
              <a:gd name="connsiteX7" fmla="*/ 1055600 w 2155539"/>
              <a:gd name="connsiteY7" fmla="*/ 0 h 4772479"/>
              <a:gd name="connsiteX8" fmla="*/ 1478020 w 2155539"/>
              <a:gd name="connsiteY8" fmla="*/ 543328 h 4772479"/>
              <a:gd name="connsiteX9" fmla="*/ 2155539 w 2155539"/>
              <a:gd name="connsiteY9" fmla="*/ 543327 h 4772479"/>
              <a:gd name="connsiteX10" fmla="*/ 1349976 w 2155539"/>
              <a:gd name="connsiteY10" fmla="*/ 4594073 h 4772479"/>
              <a:gd name="connsiteX11" fmla="*/ 1181946 w 2155539"/>
              <a:gd name="connsiteY11" fmla="*/ 4132965 h 4772479"/>
              <a:gd name="connsiteX12" fmla="*/ 1045176 w 2155539"/>
              <a:gd name="connsiteY12" fmla="*/ 3824258 h 4772479"/>
              <a:gd name="connsiteX13" fmla="*/ 982653 w 2155539"/>
              <a:gd name="connsiteY13" fmla="*/ 3871150 h 4772479"/>
              <a:gd name="connsiteX14" fmla="*/ 978746 w 2155539"/>
              <a:gd name="connsiteY14" fmla="*/ 3968841 h 4772479"/>
              <a:gd name="connsiteX15" fmla="*/ 897548 w 2155539"/>
              <a:gd name="connsiteY15" fmla="*/ 3954987 h 4772479"/>
              <a:gd name="connsiteX16" fmla="*/ 836293 w 2155539"/>
              <a:gd name="connsiteY16" fmla="*/ 3800913 h 4772479"/>
              <a:gd name="connsiteX17" fmla="*/ 770978 w 2155539"/>
              <a:gd name="connsiteY17" fmla="*/ 4186861 h 4772479"/>
              <a:gd name="connsiteX18" fmla="*/ 687851 w 2155539"/>
              <a:gd name="connsiteY18" fmla="*/ 3854353 h 4772479"/>
              <a:gd name="connsiteX19" fmla="*/ 616599 w 2155539"/>
              <a:gd name="connsiteY19" fmla="*/ 4234363 h 4772479"/>
              <a:gd name="connsiteX20" fmla="*/ 449113 w 2155539"/>
              <a:gd name="connsiteY20" fmla="*/ 4124363 h 4772479"/>
              <a:gd name="connsiteX21" fmla="*/ 271836 w 2155539"/>
              <a:gd name="connsiteY21" fmla="*/ 2666694 h 4772479"/>
              <a:gd name="connsiteX22" fmla="*/ 296738 w 2155539"/>
              <a:gd name="connsiteY22" fmla="*/ 3858868 h 4772479"/>
              <a:gd name="connsiteX23" fmla="*/ 199413 w 2155539"/>
              <a:gd name="connsiteY23" fmla="*/ 2499770 h 4772479"/>
              <a:gd name="connsiteX24" fmla="*/ 141200 w 2155539"/>
              <a:gd name="connsiteY24" fmla="*/ 2792010 h 4772479"/>
              <a:gd name="connsiteX25" fmla="*/ 77048 w 2155539"/>
              <a:gd name="connsiteY25" fmla="*/ 2452269 h 4772479"/>
              <a:gd name="connsiteX26" fmla="*/ 21288 w 2155539"/>
              <a:gd name="connsiteY26" fmla="*/ 2659461 h 4772479"/>
              <a:gd name="connsiteX27" fmla="*/ 52521 w 2155539"/>
              <a:gd name="connsiteY27" fmla="*/ 1900862 h 4772479"/>
              <a:gd name="connsiteX28" fmla="*/ 117443 w 2155539"/>
              <a:gd name="connsiteY28" fmla="*/ 1989801 h 4772479"/>
              <a:gd name="connsiteX0" fmla="*/ 117443 w 2155539"/>
              <a:gd name="connsiteY0" fmla="*/ 1989801 h 4808772"/>
              <a:gd name="connsiteX1" fmla="*/ 100021 w 2155539"/>
              <a:gd name="connsiteY1" fmla="*/ 1782108 h 4808772"/>
              <a:gd name="connsiteX2" fmla="*/ 147523 w 2155539"/>
              <a:gd name="connsiteY2" fmla="*/ 915209 h 4808772"/>
              <a:gd name="connsiteX3" fmla="*/ 64395 w 2155539"/>
              <a:gd name="connsiteY3" fmla="*/ 897396 h 4808772"/>
              <a:gd name="connsiteX4" fmla="*/ 64856 w 2155539"/>
              <a:gd name="connsiteY4" fmla="*/ 656768 h 4808772"/>
              <a:gd name="connsiteX5" fmla="*/ 115977 w 2155539"/>
              <a:gd name="connsiteY5" fmla="*/ 270194 h 4808772"/>
              <a:gd name="connsiteX6" fmla="*/ 633180 w 2155539"/>
              <a:gd name="connsiteY6" fmla="*/ 543328 h 4808772"/>
              <a:gd name="connsiteX7" fmla="*/ 1055600 w 2155539"/>
              <a:gd name="connsiteY7" fmla="*/ 0 h 4808772"/>
              <a:gd name="connsiteX8" fmla="*/ 1478020 w 2155539"/>
              <a:gd name="connsiteY8" fmla="*/ 543328 h 4808772"/>
              <a:gd name="connsiteX9" fmla="*/ 2155539 w 2155539"/>
              <a:gd name="connsiteY9" fmla="*/ 543327 h 4808772"/>
              <a:gd name="connsiteX10" fmla="*/ 1349976 w 2155539"/>
              <a:gd name="connsiteY10" fmla="*/ 4594073 h 4808772"/>
              <a:gd name="connsiteX11" fmla="*/ 1181946 w 2155539"/>
              <a:gd name="connsiteY11" fmla="*/ 4132965 h 4808772"/>
              <a:gd name="connsiteX12" fmla="*/ 1045176 w 2155539"/>
              <a:gd name="connsiteY12" fmla="*/ 3824258 h 4808772"/>
              <a:gd name="connsiteX13" fmla="*/ 982653 w 2155539"/>
              <a:gd name="connsiteY13" fmla="*/ 3871150 h 4808772"/>
              <a:gd name="connsiteX14" fmla="*/ 978746 w 2155539"/>
              <a:gd name="connsiteY14" fmla="*/ 3968841 h 4808772"/>
              <a:gd name="connsiteX15" fmla="*/ 897548 w 2155539"/>
              <a:gd name="connsiteY15" fmla="*/ 3954987 h 4808772"/>
              <a:gd name="connsiteX16" fmla="*/ 836293 w 2155539"/>
              <a:gd name="connsiteY16" fmla="*/ 3800913 h 4808772"/>
              <a:gd name="connsiteX17" fmla="*/ 770978 w 2155539"/>
              <a:gd name="connsiteY17" fmla="*/ 4186861 h 4808772"/>
              <a:gd name="connsiteX18" fmla="*/ 687851 w 2155539"/>
              <a:gd name="connsiteY18" fmla="*/ 3854353 h 4808772"/>
              <a:gd name="connsiteX19" fmla="*/ 616599 w 2155539"/>
              <a:gd name="connsiteY19" fmla="*/ 4234363 h 4808772"/>
              <a:gd name="connsiteX20" fmla="*/ 449113 w 2155539"/>
              <a:gd name="connsiteY20" fmla="*/ 4124363 h 4808772"/>
              <a:gd name="connsiteX21" fmla="*/ 271836 w 2155539"/>
              <a:gd name="connsiteY21" fmla="*/ 2666694 h 4808772"/>
              <a:gd name="connsiteX22" fmla="*/ 296738 w 2155539"/>
              <a:gd name="connsiteY22" fmla="*/ 3858868 h 4808772"/>
              <a:gd name="connsiteX23" fmla="*/ 199413 w 2155539"/>
              <a:gd name="connsiteY23" fmla="*/ 2499770 h 4808772"/>
              <a:gd name="connsiteX24" fmla="*/ 141200 w 2155539"/>
              <a:gd name="connsiteY24" fmla="*/ 2792010 h 4808772"/>
              <a:gd name="connsiteX25" fmla="*/ 77048 w 2155539"/>
              <a:gd name="connsiteY25" fmla="*/ 2452269 h 4808772"/>
              <a:gd name="connsiteX26" fmla="*/ 21288 w 2155539"/>
              <a:gd name="connsiteY26" fmla="*/ 2659461 h 4808772"/>
              <a:gd name="connsiteX27" fmla="*/ 52521 w 2155539"/>
              <a:gd name="connsiteY27" fmla="*/ 1900862 h 4808772"/>
              <a:gd name="connsiteX28" fmla="*/ 117443 w 2155539"/>
              <a:gd name="connsiteY28" fmla="*/ 1989801 h 4808772"/>
              <a:gd name="connsiteX0" fmla="*/ 117443 w 2155539"/>
              <a:gd name="connsiteY0" fmla="*/ 1989801 h 4808772"/>
              <a:gd name="connsiteX1" fmla="*/ 100021 w 2155539"/>
              <a:gd name="connsiteY1" fmla="*/ 1782108 h 4808772"/>
              <a:gd name="connsiteX2" fmla="*/ 147523 w 2155539"/>
              <a:gd name="connsiteY2" fmla="*/ 915209 h 4808772"/>
              <a:gd name="connsiteX3" fmla="*/ 64395 w 2155539"/>
              <a:gd name="connsiteY3" fmla="*/ 897396 h 4808772"/>
              <a:gd name="connsiteX4" fmla="*/ 64856 w 2155539"/>
              <a:gd name="connsiteY4" fmla="*/ 656768 h 4808772"/>
              <a:gd name="connsiteX5" fmla="*/ 115977 w 2155539"/>
              <a:gd name="connsiteY5" fmla="*/ 270194 h 4808772"/>
              <a:gd name="connsiteX6" fmla="*/ 633180 w 2155539"/>
              <a:gd name="connsiteY6" fmla="*/ 543328 h 4808772"/>
              <a:gd name="connsiteX7" fmla="*/ 1055600 w 2155539"/>
              <a:gd name="connsiteY7" fmla="*/ 0 h 4808772"/>
              <a:gd name="connsiteX8" fmla="*/ 1478020 w 2155539"/>
              <a:gd name="connsiteY8" fmla="*/ 543328 h 4808772"/>
              <a:gd name="connsiteX9" fmla="*/ 2155539 w 2155539"/>
              <a:gd name="connsiteY9" fmla="*/ 543327 h 4808772"/>
              <a:gd name="connsiteX10" fmla="*/ 1349976 w 2155539"/>
              <a:gd name="connsiteY10" fmla="*/ 4594073 h 4808772"/>
              <a:gd name="connsiteX11" fmla="*/ 1181946 w 2155539"/>
              <a:gd name="connsiteY11" fmla="*/ 4132965 h 4808772"/>
              <a:gd name="connsiteX12" fmla="*/ 1045176 w 2155539"/>
              <a:gd name="connsiteY12" fmla="*/ 3824258 h 4808772"/>
              <a:gd name="connsiteX13" fmla="*/ 982653 w 2155539"/>
              <a:gd name="connsiteY13" fmla="*/ 3871150 h 4808772"/>
              <a:gd name="connsiteX14" fmla="*/ 978746 w 2155539"/>
              <a:gd name="connsiteY14" fmla="*/ 3968841 h 4808772"/>
              <a:gd name="connsiteX15" fmla="*/ 897548 w 2155539"/>
              <a:gd name="connsiteY15" fmla="*/ 3954987 h 4808772"/>
              <a:gd name="connsiteX16" fmla="*/ 836293 w 2155539"/>
              <a:gd name="connsiteY16" fmla="*/ 3800913 h 4808772"/>
              <a:gd name="connsiteX17" fmla="*/ 770978 w 2155539"/>
              <a:gd name="connsiteY17" fmla="*/ 4186861 h 4808772"/>
              <a:gd name="connsiteX18" fmla="*/ 687851 w 2155539"/>
              <a:gd name="connsiteY18" fmla="*/ 3854353 h 4808772"/>
              <a:gd name="connsiteX19" fmla="*/ 616599 w 2155539"/>
              <a:gd name="connsiteY19" fmla="*/ 4234363 h 4808772"/>
              <a:gd name="connsiteX20" fmla="*/ 449113 w 2155539"/>
              <a:gd name="connsiteY20" fmla="*/ 4124363 h 4808772"/>
              <a:gd name="connsiteX21" fmla="*/ 271836 w 2155539"/>
              <a:gd name="connsiteY21" fmla="*/ 2666694 h 4808772"/>
              <a:gd name="connsiteX22" fmla="*/ 296738 w 2155539"/>
              <a:gd name="connsiteY22" fmla="*/ 3858868 h 4808772"/>
              <a:gd name="connsiteX23" fmla="*/ 199413 w 2155539"/>
              <a:gd name="connsiteY23" fmla="*/ 2499770 h 4808772"/>
              <a:gd name="connsiteX24" fmla="*/ 141200 w 2155539"/>
              <a:gd name="connsiteY24" fmla="*/ 2792010 h 4808772"/>
              <a:gd name="connsiteX25" fmla="*/ 77048 w 2155539"/>
              <a:gd name="connsiteY25" fmla="*/ 2452269 h 4808772"/>
              <a:gd name="connsiteX26" fmla="*/ 21288 w 2155539"/>
              <a:gd name="connsiteY26" fmla="*/ 2659461 h 4808772"/>
              <a:gd name="connsiteX27" fmla="*/ 52521 w 2155539"/>
              <a:gd name="connsiteY27" fmla="*/ 1900862 h 4808772"/>
              <a:gd name="connsiteX28" fmla="*/ 117443 w 2155539"/>
              <a:gd name="connsiteY28" fmla="*/ 1989801 h 4808772"/>
              <a:gd name="connsiteX0" fmla="*/ 117443 w 2155539"/>
              <a:gd name="connsiteY0" fmla="*/ 1989801 h 4700305"/>
              <a:gd name="connsiteX1" fmla="*/ 100021 w 2155539"/>
              <a:gd name="connsiteY1" fmla="*/ 1782108 h 4700305"/>
              <a:gd name="connsiteX2" fmla="*/ 147523 w 2155539"/>
              <a:gd name="connsiteY2" fmla="*/ 915209 h 4700305"/>
              <a:gd name="connsiteX3" fmla="*/ 64395 w 2155539"/>
              <a:gd name="connsiteY3" fmla="*/ 897396 h 4700305"/>
              <a:gd name="connsiteX4" fmla="*/ 64856 w 2155539"/>
              <a:gd name="connsiteY4" fmla="*/ 656768 h 4700305"/>
              <a:gd name="connsiteX5" fmla="*/ 115977 w 2155539"/>
              <a:gd name="connsiteY5" fmla="*/ 270194 h 4700305"/>
              <a:gd name="connsiteX6" fmla="*/ 633180 w 2155539"/>
              <a:gd name="connsiteY6" fmla="*/ 543328 h 4700305"/>
              <a:gd name="connsiteX7" fmla="*/ 1055600 w 2155539"/>
              <a:gd name="connsiteY7" fmla="*/ 0 h 4700305"/>
              <a:gd name="connsiteX8" fmla="*/ 1478020 w 2155539"/>
              <a:gd name="connsiteY8" fmla="*/ 543328 h 4700305"/>
              <a:gd name="connsiteX9" fmla="*/ 2155539 w 2155539"/>
              <a:gd name="connsiteY9" fmla="*/ 543327 h 4700305"/>
              <a:gd name="connsiteX10" fmla="*/ 1373422 w 2155539"/>
              <a:gd name="connsiteY10" fmla="*/ 4461212 h 4700305"/>
              <a:gd name="connsiteX11" fmla="*/ 1181946 w 2155539"/>
              <a:gd name="connsiteY11" fmla="*/ 4132965 h 4700305"/>
              <a:gd name="connsiteX12" fmla="*/ 1045176 w 2155539"/>
              <a:gd name="connsiteY12" fmla="*/ 3824258 h 4700305"/>
              <a:gd name="connsiteX13" fmla="*/ 982653 w 2155539"/>
              <a:gd name="connsiteY13" fmla="*/ 3871150 h 4700305"/>
              <a:gd name="connsiteX14" fmla="*/ 978746 w 2155539"/>
              <a:gd name="connsiteY14" fmla="*/ 3968841 h 4700305"/>
              <a:gd name="connsiteX15" fmla="*/ 897548 w 2155539"/>
              <a:gd name="connsiteY15" fmla="*/ 3954987 h 4700305"/>
              <a:gd name="connsiteX16" fmla="*/ 836293 w 2155539"/>
              <a:gd name="connsiteY16" fmla="*/ 3800913 h 4700305"/>
              <a:gd name="connsiteX17" fmla="*/ 770978 w 2155539"/>
              <a:gd name="connsiteY17" fmla="*/ 4186861 h 4700305"/>
              <a:gd name="connsiteX18" fmla="*/ 687851 w 2155539"/>
              <a:gd name="connsiteY18" fmla="*/ 3854353 h 4700305"/>
              <a:gd name="connsiteX19" fmla="*/ 616599 w 2155539"/>
              <a:gd name="connsiteY19" fmla="*/ 4234363 h 4700305"/>
              <a:gd name="connsiteX20" fmla="*/ 449113 w 2155539"/>
              <a:gd name="connsiteY20" fmla="*/ 4124363 h 4700305"/>
              <a:gd name="connsiteX21" fmla="*/ 271836 w 2155539"/>
              <a:gd name="connsiteY21" fmla="*/ 2666694 h 4700305"/>
              <a:gd name="connsiteX22" fmla="*/ 296738 w 2155539"/>
              <a:gd name="connsiteY22" fmla="*/ 3858868 h 4700305"/>
              <a:gd name="connsiteX23" fmla="*/ 199413 w 2155539"/>
              <a:gd name="connsiteY23" fmla="*/ 2499770 h 4700305"/>
              <a:gd name="connsiteX24" fmla="*/ 141200 w 2155539"/>
              <a:gd name="connsiteY24" fmla="*/ 2792010 h 4700305"/>
              <a:gd name="connsiteX25" fmla="*/ 77048 w 2155539"/>
              <a:gd name="connsiteY25" fmla="*/ 2452269 h 4700305"/>
              <a:gd name="connsiteX26" fmla="*/ 21288 w 2155539"/>
              <a:gd name="connsiteY26" fmla="*/ 2659461 h 4700305"/>
              <a:gd name="connsiteX27" fmla="*/ 52521 w 2155539"/>
              <a:gd name="connsiteY27" fmla="*/ 1900862 h 4700305"/>
              <a:gd name="connsiteX28" fmla="*/ 117443 w 2155539"/>
              <a:gd name="connsiteY28" fmla="*/ 1989801 h 4700305"/>
              <a:gd name="connsiteX0" fmla="*/ 117443 w 2155539"/>
              <a:gd name="connsiteY0" fmla="*/ 1989801 h 4667799"/>
              <a:gd name="connsiteX1" fmla="*/ 100021 w 2155539"/>
              <a:gd name="connsiteY1" fmla="*/ 1782108 h 4667799"/>
              <a:gd name="connsiteX2" fmla="*/ 147523 w 2155539"/>
              <a:gd name="connsiteY2" fmla="*/ 915209 h 4667799"/>
              <a:gd name="connsiteX3" fmla="*/ 64395 w 2155539"/>
              <a:gd name="connsiteY3" fmla="*/ 897396 h 4667799"/>
              <a:gd name="connsiteX4" fmla="*/ 64856 w 2155539"/>
              <a:gd name="connsiteY4" fmla="*/ 656768 h 4667799"/>
              <a:gd name="connsiteX5" fmla="*/ 115977 w 2155539"/>
              <a:gd name="connsiteY5" fmla="*/ 270194 h 4667799"/>
              <a:gd name="connsiteX6" fmla="*/ 633180 w 2155539"/>
              <a:gd name="connsiteY6" fmla="*/ 543328 h 4667799"/>
              <a:gd name="connsiteX7" fmla="*/ 1055600 w 2155539"/>
              <a:gd name="connsiteY7" fmla="*/ 0 h 4667799"/>
              <a:gd name="connsiteX8" fmla="*/ 1478020 w 2155539"/>
              <a:gd name="connsiteY8" fmla="*/ 543328 h 4667799"/>
              <a:gd name="connsiteX9" fmla="*/ 2155539 w 2155539"/>
              <a:gd name="connsiteY9" fmla="*/ 543327 h 4667799"/>
              <a:gd name="connsiteX10" fmla="*/ 1373422 w 2155539"/>
              <a:gd name="connsiteY10" fmla="*/ 4461212 h 4667799"/>
              <a:gd name="connsiteX11" fmla="*/ 1181946 w 2155539"/>
              <a:gd name="connsiteY11" fmla="*/ 4132965 h 4667799"/>
              <a:gd name="connsiteX12" fmla="*/ 1045176 w 2155539"/>
              <a:gd name="connsiteY12" fmla="*/ 3824258 h 4667799"/>
              <a:gd name="connsiteX13" fmla="*/ 982653 w 2155539"/>
              <a:gd name="connsiteY13" fmla="*/ 3871150 h 4667799"/>
              <a:gd name="connsiteX14" fmla="*/ 978746 w 2155539"/>
              <a:gd name="connsiteY14" fmla="*/ 3968841 h 4667799"/>
              <a:gd name="connsiteX15" fmla="*/ 897548 w 2155539"/>
              <a:gd name="connsiteY15" fmla="*/ 3954987 h 4667799"/>
              <a:gd name="connsiteX16" fmla="*/ 836293 w 2155539"/>
              <a:gd name="connsiteY16" fmla="*/ 3800913 h 4667799"/>
              <a:gd name="connsiteX17" fmla="*/ 770978 w 2155539"/>
              <a:gd name="connsiteY17" fmla="*/ 4186861 h 4667799"/>
              <a:gd name="connsiteX18" fmla="*/ 687851 w 2155539"/>
              <a:gd name="connsiteY18" fmla="*/ 3854353 h 4667799"/>
              <a:gd name="connsiteX19" fmla="*/ 616599 w 2155539"/>
              <a:gd name="connsiteY19" fmla="*/ 4234363 h 4667799"/>
              <a:gd name="connsiteX20" fmla="*/ 449113 w 2155539"/>
              <a:gd name="connsiteY20" fmla="*/ 4124363 h 4667799"/>
              <a:gd name="connsiteX21" fmla="*/ 271836 w 2155539"/>
              <a:gd name="connsiteY21" fmla="*/ 2666694 h 4667799"/>
              <a:gd name="connsiteX22" fmla="*/ 296738 w 2155539"/>
              <a:gd name="connsiteY22" fmla="*/ 3858868 h 4667799"/>
              <a:gd name="connsiteX23" fmla="*/ 199413 w 2155539"/>
              <a:gd name="connsiteY23" fmla="*/ 2499770 h 4667799"/>
              <a:gd name="connsiteX24" fmla="*/ 141200 w 2155539"/>
              <a:gd name="connsiteY24" fmla="*/ 2792010 h 4667799"/>
              <a:gd name="connsiteX25" fmla="*/ 77048 w 2155539"/>
              <a:gd name="connsiteY25" fmla="*/ 2452269 h 4667799"/>
              <a:gd name="connsiteX26" fmla="*/ 21288 w 2155539"/>
              <a:gd name="connsiteY26" fmla="*/ 2659461 h 4667799"/>
              <a:gd name="connsiteX27" fmla="*/ 52521 w 2155539"/>
              <a:gd name="connsiteY27" fmla="*/ 1900862 h 4667799"/>
              <a:gd name="connsiteX28" fmla="*/ 117443 w 2155539"/>
              <a:gd name="connsiteY28" fmla="*/ 1989801 h 4667799"/>
              <a:gd name="connsiteX0" fmla="*/ 117443 w 2155539"/>
              <a:gd name="connsiteY0" fmla="*/ 1989801 h 4667799"/>
              <a:gd name="connsiteX1" fmla="*/ 100021 w 2155539"/>
              <a:gd name="connsiteY1" fmla="*/ 1782108 h 4667799"/>
              <a:gd name="connsiteX2" fmla="*/ 147523 w 2155539"/>
              <a:gd name="connsiteY2" fmla="*/ 915209 h 4667799"/>
              <a:gd name="connsiteX3" fmla="*/ 64395 w 2155539"/>
              <a:gd name="connsiteY3" fmla="*/ 897396 h 4667799"/>
              <a:gd name="connsiteX4" fmla="*/ 64856 w 2155539"/>
              <a:gd name="connsiteY4" fmla="*/ 656768 h 4667799"/>
              <a:gd name="connsiteX5" fmla="*/ 115977 w 2155539"/>
              <a:gd name="connsiteY5" fmla="*/ 270194 h 4667799"/>
              <a:gd name="connsiteX6" fmla="*/ 633180 w 2155539"/>
              <a:gd name="connsiteY6" fmla="*/ 543328 h 4667799"/>
              <a:gd name="connsiteX7" fmla="*/ 1055600 w 2155539"/>
              <a:gd name="connsiteY7" fmla="*/ 0 h 4667799"/>
              <a:gd name="connsiteX8" fmla="*/ 1478020 w 2155539"/>
              <a:gd name="connsiteY8" fmla="*/ 543328 h 4667799"/>
              <a:gd name="connsiteX9" fmla="*/ 2155539 w 2155539"/>
              <a:gd name="connsiteY9" fmla="*/ 543327 h 4667799"/>
              <a:gd name="connsiteX10" fmla="*/ 1373422 w 2155539"/>
              <a:gd name="connsiteY10" fmla="*/ 4461212 h 4667799"/>
              <a:gd name="connsiteX11" fmla="*/ 1181946 w 2155539"/>
              <a:gd name="connsiteY11" fmla="*/ 4132965 h 4667799"/>
              <a:gd name="connsiteX12" fmla="*/ 1045176 w 2155539"/>
              <a:gd name="connsiteY12" fmla="*/ 3824258 h 4667799"/>
              <a:gd name="connsiteX13" fmla="*/ 982653 w 2155539"/>
              <a:gd name="connsiteY13" fmla="*/ 3871150 h 4667799"/>
              <a:gd name="connsiteX14" fmla="*/ 978746 w 2155539"/>
              <a:gd name="connsiteY14" fmla="*/ 3968841 h 4667799"/>
              <a:gd name="connsiteX15" fmla="*/ 897548 w 2155539"/>
              <a:gd name="connsiteY15" fmla="*/ 3954987 h 4667799"/>
              <a:gd name="connsiteX16" fmla="*/ 836293 w 2155539"/>
              <a:gd name="connsiteY16" fmla="*/ 3800913 h 4667799"/>
              <a:gd name="connsiteX17" fmla="*/ 770978 w 2155539"/>
              <a:gd name="connsiteY17" fmla="*/ 4186861 h 4667799"/>
              <a:gd name="connsiteX18" fmla="*/ 687851 w 2155539"/>
              <a:gd name="connsiteY18" fmla="*/ 3854353 h 4667799"/>
              <a:gd name="connsiteX19" fmla="*/ 616599 w 2155539"/>
              <a:gd name="connsiteY19" fmla="*/ 4234363 h 4667799"/>
              <a:gd name="connsiteX20" fmla="*/ 449113 w 2155539"/>
              <a:gd name="connsiteY20" fmla="*/ 4124363 h 4667799"/>
              <a:gd name="connsiteX21" fmla="*/ 271836 w 2155539"/>
              <a:gd name="connsiteY21" fmla="*/ 2666694 h 4667799"/>
              <a:gd name="connsiteX22" fmla="*/ 296738 w 2155539"/>
              <a:gd name="connsiteY22" fmla="*/ 3858868 h 4667799"/>
              <a:gd name="connsiteX23" fmla="*/ 199413 w 2155539"/>
              <a:gd name="connsiteY23" fmla="*/ 2499770 h 4667799"/>
              <a:gd name="connsiteX24" fmla="*/ 141200 w 2155539"/>
              <a:gd name="connsiteY24" fmla="*/ 2792010 h 4667799"/>
              <a:gd name="connsiteX25" fmla="*/ 77048 w 2155539"/>
              <a:gd name="connsiteY25" fmla="*/ 2452269 h 4667799"/>
              <a:gd name="connsiteX26" fmla="*/ 21288 w 2155539"/>
              <a:gd name="connsiteY26" fmla="*/ 2659461 h 4667799"/>
              <a:gd name="connsiteX27" fmla="*/ 52521 w 2155539"/>
              <a:gd name="connsiteY27" fmla="*/ 1900862 h 4667799"/>
              <a:gd name="connsiteX28" fmla="*/ 117443 w 2155539"/>
              <a:gd name="connsiteY28" fmla="*/ 1989801 h 466779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0 w 2155539"/>
              <a:gd name="connsiteY10" fmla="*/ 4429950 h 4642879"/>
              <a:gd name="connsiteX11" fmla="*/ 1181946 w 2155539"/>
              <a:gd name="connsiteY11" fmla="*/ 4132965 h 4642879"/>
              <a:gd name="connsiteX12" fmla="*/ 1045176 w 2155539"/>
              <a:gd name="connsiteY12" fmla="*/ 3824258 h 4642879"/>
              <a:gd name="connsiteX13" fmla="*/ 982653 w 2155539"/>
              <a:gd name="connsiteY13" fmla="*/ 3871150 h 4642879"/>
              <a:gd name="connsiteX14" fmla="*/ 978746 w 2155539"/>
              <a:gd name="connsiteY14" fmla="*/ 3968841 h 4642879"/>
              <a:gd name="connsiteX15" fmla="*/ 897548 w 2155539"/>
              <a:gd name="connsiteY15" fmla="*/ 3954987 h 4642879"/>
              <a:gd name="connsiteX16" fmla="*/ 836293 w 2155539"/>
              <a:gd name="connsiteY16" fmla="*/ 3800913 h 4642879"/>
              <a:gd name="connsiteX17" fmla="*/ 770978 w 2155539"/>
              <a:gd name="connsiteY17" fmla="*/ 4186861 h 4642879"/>
              <a:gd name="connsiteX18" fmla="*/ 687851 w 2155539"/>
              <a:gd name="connsiteY18" fmla="*/ 3854353 h 4642879"/>
              <a:gd name="connsiteX19" fmla="*/ 616599 w 2155539"/>
              <a:gd name="connsiteY19" fmla="*/ 4234363 h 4642879"/>
              <a:gd name="connsiteX20" fmla="*/ 449113 w 2155539"/>
              <a:gd name="connsiteY20" fmla="*/ 4124363 h 4642879"/>
              <a:gd name="connsiteX21" fmla="*/ 271836 w 2155539"/>
              <a:gd name="connsiteY21" fmla="*/ 2666694 h 4642879"/>
              <a:gd name="connsiteX22" fmla="*/ 296738 w 2155539"/>
              <a:gd name="connsiteY22" fmla="*/ 3858868 h 4642879"/>
              <a:gd name="connsiteX23" fmla="*/ 199413 w 2155539"/>
              <a:gd name="connsiteY23" fmla="*/ 2499770 h 4642879"/>
              <a:gd name="connsiteX24" fmla="*/ 141200 w 2155539"/>
              <a:gd name="connsiteY24" fmla="*/ 2792010 h 4642879"/>
              <a:gd name="connsiteX25" fmla="*/ 77048 w 2155539"/>
              <a:gd name="connsiteY25" fmla="*/ 2452269 h 4642879"/>
              <a:gd name="connsiteX26" fmla="*/ 21288 w 2155539"/>
              <a:gd name="connsiteY26" fmla="*/ 2659461 h 4642879"/>
              <a:gd name="connsiteX27" fmla="*/ 52521 w 2155539"/>
              <a:gd name="connsiteY27" fmla="*/ 1900862 h 4642879"/>
              <a:gd name="connsiteX28" fmla="*/ 117443 w 2155539"/>
              <a:gd name="connsiteY28"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6462"/>
              <a:gd name="connsiteY0" fmla="*/ 1989801 h 4642879"/>
              <a:gd name="connsiteX1" fmla="*/ 100021 w 2156462"/>
              <a:gd name="connsiteY1" fmla="*/ 1782108 h 4642879"/>
              <a:gd name="connsiteX2" fmla="*/ 147523 w 2156462"/>
              <a:gd name="connsiteY2" fmla="*/ 915209 h 4642879"/>
              <a:gd name="connsiteX3" fmla="*/ 64395 w 2156462"/>
              <a:gd name="connsiteY3" fmla="*/ 897396 h 4642879"/>
              <a:gd name="connsiteX4" fmla="*/ 64856 w 2156462"/>
              <a:gd name="connsiteY4" fmla="*/ 656768 h 4642879"/>
              <a:gd name="connsiteX5" fmla="*/ 115977 w 2156462"/>
              <a:gd name="connsiteY5" fmla="*/ 270194 h 4642879"/>
              <a:gd name="connsiteX6" fmla="*/ 633180 w 2156462"/>
              <a:gd name="connsiteY6" fmla="*/ 543328 h 4642879"/>
              <a:gd name="connsiteX7" fmla="*/ 1055600 w 2156462"/>
              <a:gd name="connsiteY7" fmla="*/ 0 h 4642879"/>
              <a:gd name="connsiteX8" fmla="*/ 1478020 w 2156462"/>
              <a:gd name="connsiteY8" fmla="*/ 543328 h 4642879"/>
              <a:gd name="connsiteX9" fmla="*/ 2155539 w 2156462"/>
              <a:gd name="connsiteY9" fmla="*/ 543327 h 4642879"/>
              <a:gd name="connsiteX10" fmla="*/ 1752468 w 2156462"/>
              <a:gd name="connsiteY10" fmla="*/ 4261919 h 4642879"/>
              <a:gd name="connsiteX11" fmla="*/ 1420315 w 2156462"/>
              <a:gd name="connsiteY11" fmla="*/ 3519458 h 4642879"/>
              <a:gd name="connsiteX12" fmla="*/ 1412500 w 2156462"/>
              <a:gd name="connsiteY12" fmla="*/ 4265827 h 4642879"/>
              <a:gd name="connsiteX13" fmla="*/ 1342161 w 2156462"/>
              <a:gd name="connsiteY13" fmla="*/ 4015734 h 4642879"/>
              <a:gd name="connsiteX14" fmla="*/ 1342160 w 2156462"/>
              <a:gd name="connsiteY14" fmla="*/ 4429950 h 4642879"/>
              <a:gd name="connsiteX15" fmla="*/ 1181946 w 2156462"/>
              <a:gd name="connsiteY15" fmla="*/ 4132965 h 4642879"/>
              <a:gd name="connsiteX16" fmla="*/ 1045176 w 2156462"/>
              <a:gd name="connsiteY16" fmla="*/ 3824258 h 4642879"/>
              <a:gd name="connsiteX17" fmla="*/ 982653 w 2156462"/>
              <a:gd name="connsiteY17" fmla="*/ 3871150 h 4642879"/>
              <a:gd name="connsiteX18" fmla="*/ 978746 w 2156462"/>
              <a:gd name="connsiteY18" fmla="*/ 3968841 h 4642879"/>
              <a:gd name="connsiteX19" fmla="*/ 897548 w 2156462"/>
              <a:gd name="connsiteY19" fmla="*/ 3954987 h 4642879"/>
              <a:gd name="connsiteX20" fmla="*/ 836293 w 2156462"/>
              <a:gd name="connsiteY20" fmla="*/ 3800913 h 4642879"/>
              <a:gd name="connsiteX21" fmla="*/ 770978 w 2156462"/>
              <a:gd name="connsiteY21" fmla="*/ 4186861 h 4642879"/>
              <a:gd name="connsiteX22" fmla="*/ 687851 w 2156462"/>
              <a:gd name="connsiteY22" fmla="*/ 3854353 h 4642879"/>
              <a:gd name="connsiteX23" fmla="*/ 616599 w 2156462"/>
              <a:gd name="connsiteY23" fmla="*/ 4234363 h 4642879"/>
              <a:gd name="connsiteX24" fmla="*/ 449113 w 2156462"/>
              <a:gd name="connsiteY24" fmla="*/ 4124363 h 4642879"/>
              <a:gd name="connsiteX25" fmla="*/ 271836 w 2156462"/>
              <a:gd name="connsiteY25" fmla="*/ 2666694 h 4642879"/>
              <a:gd name="connsiteX26" fmla="*/ 296738 w 2156462"/>
              <a:gd name="connsiteY26" fmla="*/ 3858868 h 4642879"/>
              <a:gd name="connsiteX27" fmla="*/ 199413 w 2156462"/>
              <a:gd name="connsiteY27" fmla="*/ 2499770 h 4642879"/>
              <a:gd name="connsiteX28" fmla="*/ 141200 w 2156462"/>
              <a:gd name="connsiteY28" fmla="*/ 2792010 h 4642879"/>
              <a:gd name="connsiteX29" fmla="*/ 77048 w 2156462"/>
              <a:gd name="connsiteY29" fmla="*/ 2452269 h 4642879"/>
              <a:gd name="connsiteX30" fmla="*/ 21288 w 2156462"/>
              <a:gd name="connsiteY30" fmla="*/ 2659461 h 4642879"/>
              <a:gd name="connsiteX31" fmla="*/ 52521 w 2156462"/>
              <a:gd name="connsiteY31" fmla="*/ 1900862 h 4642879"/>
              <a:gd name="connsiteX32" fmla="*/ 117443 w 2156462"/>
              <a:gd name="connsiteY32" fmla="*/ 1989801 h 4642879"/>
              <a:gd name="connsiteX0" fmla="*/ 117443 w 2156511"/>
              <a:gd name="connsiteY0" fmla="*/ 1989801 h 4751874"/>
              <a:gd name="connsiteX1" fmla="*/ 100021 w 2156511"/>
              <a:gd name="connsiteY1" fmla="*/ 1782108 h 4751874"/>
              <a:gd name="connsiteX2" fmla="*/ 147523 w 2156511"/>
              <a:gd name="connsiteY2" fmla="*/ 915209 h 4751874"/>
              <a:gd name="connsiteX3" fmla="*/ 64395 w 2156511"/>
              <a:gd name="connsiteY3" fmla="*/ 897396 h 4751874"/>
              <a:gd name="connsiteX4" fmla="*/ 64856 w 2156511"/>
              <a:gd name="connsiteY4" fmla="*/ 656768 h 4751874"/>
              <a:gd name="connsiteX5" fmla="*/ 115977 w 2156511"/>
              <a:gd name="connsiteY5" fmla="*/ 270194 h 4751874"/>
              <a:gd name="connsiteX6" fmla="*/ 633180 w 2156511"/>
              <a:gd name="connsiteY6" fmla="*/ 543328 h 4751874"/>
              <a:gd name="connsiteX7" fmla="*/ 1055600 w 2156511"/>
              <a:gd name="connsiteY7" fmla="*/ 0 h 4751874"/>
              <a:gd name="connsiteX8" fmla="*/ 1478020 w 2156511"/>
              <a:gd name="connsiteY8" fmla="*/ 543328 h 4751874"/>
              <a:gd name="connsiteX9" fmla="*/ 2155539 w 2156511"/>
              <a:gd name="connsiteY9" fmla="*/ 543327 h 4751874"/>
              <a:gd name="connsiteX10" fmla="*/ 1768099 w 2156511"/>
              <a:gd name="connsiteY10" fmla="*/ 4668319 h 4751874"/>
              <a:gd name="connsiteX11" fmla="*/ 1420315 w 2156511"/>
              <a:gd name="connsiteY11" fmla="*/ 3519458 h 4751874"/>
              <a:gd name="connsiteX12" fmla="*/ 1412500 w 2156511"/>
              <a:gd name="connsiteY12" fmla="*/ 4265827 h 4751874"/>
              <a:gd name="connsiteX13" fmla="*/ 1342161 w 2156511"/>
              <a:gd name="connsiteY13" fmla="*/ 4015734 h 4751874"/>
              <a:gd name="connsiteX14" fmla="*/ 1342160 w 2156511"/>
              <a:gd name="connsiteY14" fmla="*/ 4429950 h 4751874"/>
              <a:gd name="connsiteX15" fmla="*/ 1181946 w 2156511"/>
              <a:gd name="connsiteY15" fmla="*/ 4132965 h 4751874"/>
              <a:gd name="connsiteX16" fmla="*/ 1045176 w 2156511"/>
              <a:gd name="connsiteY16" fmla="*/ 3824258 h 4751874"/>
              <a:gd name="connsiteX17" fmla="*/ 982653 w 2156511"/>
              <a:gd name="connsiteY17" fmla="*/ 3871150 h 4751874"/>
              <a:gd name="connsiteX18" fmla="*/ 978746 w 2156511"/>
              <a:gd name="connsiteY18" fmla="*/ 3968841 h 4751874"/>
              <a:gd name="connsiteX19" fmla="*/ 897548 w 2156511"/>
              <a:gd name="connsiteY19" fmla="*/ 3954987 h 4751874"/>
              <a:gd name="connsiteX20" fmla="*/ 836293 w 2156511"/>
              <a:gd name="connsiteY20" fmla="*/ 3800913 h 4751874"/>
              <a:gd name="connsiteX21" fmla="*/ 770978 w 2156511"/>
              <a:gd name="connsiteY21" fmla="*/ 4186861 h 4751874"/>
              <a:gd name="connsiteX22" fmla="*/ 687851 w 2156511"/>
              <a:gd name="connsiteY22" fmla="*/ 3854353 h 4751874"/>
              <a:gd name="connsiteX23" fmla="*/ 616599 w 2156511"/>
              <a:gd name="connsiteY23" fmla="*/ 4234363 h 4751874"/>
              <a:gd name="connsiteX24" fmla="*/ 449113 w 2156511"/>
              <a:gd name="connsiteY24" fmla="*/ 4124363 h 4751874"/>
              <a:gd name="connsiteX25" fmla="*/ 271836 w 2156511"/>
              <a:gd name="connsiteY25" fmla="*/ 2666694 h 4751874"/>
              <a:gd name="connsiteX26" fmla="*/ 296738 w 2156511"/>
              <a:gd name="connsiteY26" fmla="*/ 3858868 h 4751874"/>
              <a:gd name="connsiteX27" fmla="*/ 199413 w 2156511"/>
              <a:gd name="connsiteY27" fmla="*/ 2499770 h 4751874"/>
              <a:gd name="connsiteX28" fmla="*/ 141200 w 2156511"/>
              <a:gd name="connsiteY28" fmla="*/ 2792010 h 4751874"/>
              <a:gd name="connsiteX29" fmla="*/ 77048 w 2156511"/>
              <a:gd name="connsiteY29" fmla="*/ 2452269 h 4751874"/>
              <a:gd name="connsiteX30" fmla="*/ 21288 w 2156511"/>
              <a:gd name="connsiteY30" fmla="*/ 2659461 h 4751874"/>
              <a:gd name="connsiteX31" fmla="*/ 52521 w 2156511"/>
              <a:gd name="connsiteY31" fmla="*/ 1900862 h 4751874"/>
              <a:gd name="connsiteX32" fmla="*/ 117443 w 2156511"/>
              <a:gd name="connsiteY32" fmla="*/ 1989801 h 4751874"/>
              <a:gd name="connsiteX0" fmla="*/ 117443 w 2156511"/>
              <a:gd name="connsiteY0" fmla="*/ 1989801 h 4730345"/>
              <a:gd name="connsiteX1" fmla="*/ 100021 w 2156511"/>
              <a:gd name="connsiteY1" fmla="*/ 1782108 h 4730345"/>
              <a:gd name="connsiteX2" fmla="*/ 147523 w 2156511"/>
              <a:gd name="connsiteY2" fmla="*/ 915209 h 4730345"/>
              <a:gd name="connsiteX3" fmla="*/ 64395 w 2156511"/>
              <a:gd name="connsiteY3" fmla="*/ 897396 h 4730345"/>
              <a:gd name="connsiteX4" fmla="*/ 64856 w 2156511"/>
              <a:gd name="connsiteY4" fmla="*/ 656768 h 4730345"/>
              <a:gd name="connsiteX5" fmla="*/ 115977 w 2156511"/>
              <a:gd name="connsiteY5" fmla="*/ 270194 h 4730345"/>
              <a:gd name="connsiteX6" fmla="*/ 633180 w 2156511"/>
              <a:gd name="connsiteY6" fmla="*/ 543328 h 4730345"/>
              <a:gd name="connsiteX7" fmla="*/ 1055600 w 2156511"/>
              <a:gd name="connsiteY7" fmla="*/ 0 h 4730345"/>
              <a:gd name="connsiteX8" fmla="*/ 1478020 w 2156511"/>
              <a:gd name="connsiteY8" fmla="*/ 543328 h 4730345"/>
              <a:gd name="connsiteX9" fmla="*/ 2155539 w 2156511"/>
              <a:gd name="connsiteY9" fmla="*/ 543327 h 4730345"/>
              <a:gd name="connsiteX10" fmla="*/ 1768099 w 2156511"/>
              <a:gd name="connsiteY10" fmla="*/ 4668319 h 4730345"/>
              <a:gd name="connsiteX11" fmla="*/ 1420315 w 2156511"/>
              <a:gd name="connsiteY11" fmla="*/ 3519458 h 4730345"/>
              <a:gd name="connsiteX12" fmla="*/ 1412500 w 2156511"/>
              <a:gd name="connsiteY12" fmla="*/ 4265827 h 4730345"/>
              <a:gd name="connsiteX13" fmla="*/ 1342161 w 2156511"/>
              <a:gd name="connsiteY13" fmla="*/ 4015734 h 4730345"/>
              <a:gd name="connsiteX14" fmla="*/ 1342160 w 2156511"/>
              <a:gd name="connsiteY14" fmla="*/ 4429950 h 4730345"/>
              <a:gd name="connsiteX15" fmla="*/ 1181946 w 2156511"/>
              <a:gd name="connsiteY15" fmla="*/ 4132965 h 4730345"/>
              <a:gd name="connsiteX16" fmla="*/ 1045176 w 2156511"/>
              <a:gd name="connsiteY16" fmla="*/ 3824258 h 4730345"/>
              <a:gd name="connsiteX17" fmla="*/ 982653 w 2156511"/>
              <a:gd name="connsiteY17" fmla="*/ 3871150 h 4730345"/>
              <a:gd name="connsiteX18" fmla="*/ 978746 w 2156511"/>
              <a:gd name="connsiteY18" fmla="*/ 3968841 h 4730345"/>
              <a:gd name="connsiteX19" fmla="*/ 897548 w 2156511"/>
              <a:gd name="connsiteY19" fmla="*/ 3954987 h 4730345"/>
              <a:gd name="connsiteX20" fmla="*/ 836293 w 2156511"/>
              <a:gd name="connsiteY20" fmla="*/ 3800913 h 4730345"/>
              <a:gd name="connsiteX21" fmla="*/ 770978 w 2156511"/>
              <a:gd name="connsiteY21" fmla="*/ 4186861 h 4730345"/>
              <a:gd name="connsiteX22" fmla="*/ 687851 w 2156511"/>
              <a:gd name="connsiteY22" fmla="*/ 3854353 h 4730345"/>
              <a:gd name="connsiteX23" fmla="*/ 616599 w 2156511"/>
              <a:gd name="connsiteY23" fmla="*/ 4234363 h 4730345"/>
              <a:gd name="connsiteX24" fmla="*/ 449113 w 2156511"/>
              <a:gd name="connsiteY24" fmla="*/ 4124363 h 4730345"/>
              <a:gd name="connsiteX25" fmla="*/ 271836 w 2156511"/>
              <a:gd name="connsiteY25" fmla="*/ 2666694 h 4730345"/>
              <a:gd name="connsiteX26" fmla="*/ 296738 w 2156511"/>
              <a:gd name="connsiteY26" fmla="*/ 3858868 h 4730345"/>
              <a:gd name="connsiteX27" fmla="*/ 199413 w 2156511"/>
              <a:gd name="connsiteY27" fmla="*/ 2499770 h 4730345"/>
              <a:gd name="connsiteX28" fmla="*/ 141200 w 2156511"/>
              <a:gd name="connsiteY28" fmla="*/ 2792010 h 4730345"/>
              <a:gd name="connsiteX29" fmla="*/ 77048 w 2156511"/>
              <a:gd name="connsiteY29" fmla="*/ 2452269 h 4730345"/>
              <a:gd name="connsiteX30" fmla="*/ 21288 w 2156511"/>
              <a:gd name="connsiteY30" fmla="*/ 2659461 h 4730345"/>
              <a:gd name="connsiteX31" fmla="*/ 52521 w 2156511"/>
              <a:gd name="connsiteY31" fmla="*/ 1900862 h 4730345"/>
              <a:gd name="connsiteX32" fmla="*/ 117443 w 2156511"/>
              <a:gd name="connsiteY32" fmla="*/ 1989801 h 4730345"/>
              <a:gd name="connsiteX0" fmla="*/ 117443 w 2156133"/>
              <a:gd name="connsiteY0" fmla="*/ 1989801 h 4730345"/>
              <a:gd name="connsiteX1" fmla="*/ 100021 w 2156133"/>
              <a:gd name="connsiteY1" fmla="*/ 1782108 h 4730345"/>
              <a:gd name="connsiteX2" fmla="*/ 147523 w 2156133"/>
              <a:gd name="connsiteY2" fmla="*/ 915209 h 4730345"/>
              <a:gd name="connsiteX3" fmla="*/ 64395 w 2156133"/>
              <a:gd name="connsiteY3" fmla="*/ 897396 h 4730345"/>
              <a:gd name="connsiteX4" fmla="*/ 64856 w 2156133"/>
              <a:gd name="connsiteY4" fmla="*/ 656768 h 4730345"/>
              <a:gd name="connsiteX5" fmla="*/ 115977 w 2156133"/>
              <a:gd name="connsiteY5" fmla="*/ 270194 h 4730345"/>
              <a:gd name="connsiteX6" fmla="*/ 633180 w 2156133"/>
              <a:gd name="connsiteY6" fmla="*/ 543328 h 4730345"/>
              <a:gd name="connsiteX7" fmla="*/ 1055600 w 2156133"/>
              <a:gd name="connsiteY7" fmla="*/ 0 h 4730345"/>
              <a:gd name="connsiteX8" fmla="*/ 1478020 w 2156133"/>
              <a:gd name="connsiteY8" fmla="*/ 543328 h 4730345"/>
              <a:gd name="connsiteX9" fmla="*/ 2155539 w 2156133"/>
              <a:gd name="connsiteY9" fmla="*/ 543327 h 4730345"/>
              <a:gd name="connsiteX10" fmla="*/ 1768099 w 2156133"/>
              <a:gd name="connsiteY10" fmla="*/ 4668319 h 4730345"/>
              <a:gd name="connsiteX11" fmla="*/ 1420315 w 2156133"/>
              <a:gd name="connsiteY11" fmla="*/ 3519458 h 4730345"/>
              <a:gd name="connsiteX12" fmla="*/ 1412500 w 2156133"/>
              <a:gd name="connsiteY12" fmla="*/ 4265827 h 4730345"/>
              <a:gd name="connsiteX13" fmla="*/ 1342161 w 2156133"/>
              <a:gd name="connsiteY13" fmla="*/ 4015734 h 4730345"/>
              <a:gd name="connsiteX14" fmla="*/ 1342160 w 2156133"/>
              <a:gd name="connsiteY14" fmla="*/ 4429950 h 4730345"/>
              <a:gd name="connsiteX15" fmla="*/ 1181946 w 2156133"/>
              <a:gd name="connsiteY15" fmla="*/ 4132965 h 4730345"/>
              <a:gd name="connsiteX16" fmla="*/ 1045176 w 2156133"/>
              <a:gd name="connsiteY16" fmla="*/ 3824258 h 4730345"/>
              <a:gd name="connsiteX17" fmla="*/ 982653 w 2156133"/>
              <a:gd name="connsiteY17" fmla="*/ 3871150 h 4730345"/>
              <a:gd name="connsiteX18" fmla="*/ 978746 w 2156133"/>
              <a:gd name="connsiteY18" fmla="*/ 3968841 h 4730345"/>
              <a:gd name="connsiteX19" fmla="*/ 897548 w 2156133"/>
              <a:gd name="connsiteY19" fmla="*/ 3954987 h 4730345"/>
              <a:gd name="connsiteX20" fmla="*/ 836293 w 2156133"/>
              <a:gd name="connsiteY20" fmla="*/ 3800913 h 4730345"/>
              <a:gd name="connsiteX21" fmla="*/ 770978 w 2156133"/>
              <a:gd name="connsiteY21" fmla="*/ 4186861 h 4730345"/>
              <a:gd name="connsiteX22" fmla="*/ 687851 w 2156133"/>
              <a:gd name="connsiteY22" fmla="*/ 3854353 h 4730345"/>
              <a:gd name="connsiteX23" fmla="*/ 616599 w 2156133"/>
              <a:gd name="connsiteY23" fmla="*/ 4234363 h 4730345"/>
              <a:gd name="connsiteX24" fmla="*/ 449113 w 2156133"/>
              <a:gd name="connsiteY24" fmla="*/ 4124363 h 4730345"/>
              <a:gd name="connsiteX25" fmla="*/ 271836 w 2156133"/>
              <a:gd name="connsiteY25" fmla="*/ 2666694 h 4730345"/>
              <a:gd name="connsiteX26" fmla="*/ 296738 w 2156133"/>
              <a:gd name="connsiteY26" fmla="*/ 3858868 h 4730345"/>
              <a:gd name="connsiteX27" fmla="*/ 199413 w 2156133"/>
              <a:gd name="connsiteY27" fmla="*/ 2499770 h 4730345"/>
              <a:gd name="connsiteX28" fmla="*/ 141200 w 2156133"/>
              <a:gd name="connsiteY28" fmla="*/ 2792010 h 4730345"/>
              <a:gd name="connsiteX29" fmla="*/ 77048 w 2156133"/>
              <a:gd name="connsiteY29" fmla="*/ 2452269 h 4730345"/>
              <a:gd name="connsiteX30" fmla="*/ 21288 w 2156133"/>
              <a:gd name="connsiteY30" fmla="*/ 2659461 h 4730345"/>
              <a:gd name="connsiteX31" fmla="*/ 52521 w 2156133"/>
              <a:gd name="connsiteY31" fmla="*/ 1900862 h 4730345"/>
              <a:gd name="connsiteX32" fmla="*/ 117443 w 2156133"/>
              <a:gd name="connsiteY32" fmla="*/ 1989801 h 4730345"/>
              <a:gd name="connsiteX0" fmla="*/ 117443 w 2159563"/>
              <a:gd name="connsiteY0" fmla="*/ 1989801 h 4730345"/>
              <a:gd name="connsiteX1" fmla="*/ 100021 w 2159563"/>
              <a:gd name="connsiteY1" fmla="*/ 1782108 h 4730345"/>
              <a:gd name="connsiteX2" fmla="*/ 147523 w 2159563"/>
              <a:gd name="connsiteY2" fmla="*/ 915209 h 4730345"/>
              <a:gd name="connsiteX3" fmla="*/ 64395 w 2159563"/>
              <a:gd name="connsiteY3" fmla="*/ 897396 h 4730345"/>
              <a:gd name="connsiteX4" fmla="*/ 64856 w 2159563"/>
              <a:gd name="connsiteY4" fmla="*/ 656768 h 4730345"/>
              <a:gd name="connsiteX5" fmla="*/ 115977 w 2159563"/>
              <a:gd name="connsiteY5" fmla="*/ 270194 h 4730345"/>
              <a:gd name="connsiteX6" fmla="*/ 633180 w 2159563"/>
              <a:gd name="connsiteY6" fmla="*/ 543328 h 4730345"/>
              <a:gd name="connsiteX7" fmla="*/ 1055600 w 2159563"/>
              <a:gd name="connsiteY7" fmla="*/ 0 h 4730345"/>
              <a:gd name="connsiteX8" fmla="*/ 1478020 w 2159563"/>
              <a:gd name="connsiteY8" fmla="*/ 543328 h 4730345"/>
              <a:gd name="connsiteX9" fmla="*/ 2155539 w 2159563"/>
              <a:gd name="connsiteY9" fmla="*/ 543327 h 4730345"/>
              <a:gd name="connsiteX10" fmla="*/ 1646960 w 2159563"/>
              <a:gd name="connsiteY10" fmla="*/ 3265458 h 4730345"/>
              <a:gd name="connsiteX11" fmla="*/ 1768099 w 2159563"/>
              <a:gd name="connsiteY11" fmla="*/ 4668319 h 4730345"/>
              <a:gd name="connsiteX12" fmla="*/ 1420315 w 2159563"/>
              <a:gd name="connsiteY12" fmla="*/ 3519458 h 4730345"/>
              <a:gd name="connsiteX13" fmla="*/ 1412500 w 2159563"/>
              <a:gd name="connsiteY13" fmla="*/ 4265827 h 4730345"/>
              <a:gd name="connsiteX14" fmla="*/ 1342161 w 2159563"/>
              <a:gd name="connsiteY14" fmla="*/ 4015734 h 4730345"/>
              <a:gd name="connsiteX15" fmla="*/ 1342160 w 2159563"/>
              <a:gd name="connsiteY15" fmla="*/ 4429950 h 4730345"/>
              <a:gd name="connsiteX16" fmla="*/ 1181946 w 2159563"/>
              <a:gd name="connsiteY16" fmla="*/ 4132965 h 4730345"/>
              <a:gd name="connsiteX17" fmla="*/ 1045176 w 2159563"/>
              <a:gd name="connsiteY17" fmla="*/ 3824258 h 4730345"/>
              <a:gd name="connsiteX18" fmla="*/ 982653 w 2159563"/>
              <a:gd name="connsiteY18" fmla="*/ 3871150 h 4730345"/>
              <a:gd name="connsiteX19" fmla="*/ 978746 w 2159563"/>
              <a:gd name="connsiteY19" fmla="*/ 3968841 h 4730345"/>
              <a:gd name="connsiteX20" fmla="*/ 897548 w 2159563"/>
              <a:gd name="connsiteY20" fmla="*/ 3954987 h 4730345"/>
              <a:gd name="connsiteX21" fmla="*/ 836293 w 2159563"/>
              <a:gd name="connsiteY21" fmla="*/ 3800913 h 4730345"/>
              <a:gd name="connsiteX22" fmla="*/ 770978 w 2159563"/>
              <a:gd name="connsiteY22" fmla="*/ 4186861 h 4730345"/>
              <a:gd name="connsiteX23" fmla="*/ 687851 w 2159563"/>
              <a:gd name="connsiteY23" fmla="*/ 3854353 h 4730345"/>
              <a:gd name="connsiteX24" fmla="*/ 616599 w 2159563"/>
              <a:gd name="connsiteY24" fmla="*/ 4234363 h 4730345"/>
              <a:gd name="connsiteX25" fmla="*/ 449113 w 2159563"/>
              <a:gd name="connsiteY25" fmla="*/ 4124363 h 4730345"/>
              <a:gd name="connsiteX26" fmla="*/ 271836 w 2159563"/>
              <a:gd name="connsiteY26" fmla="*/ 2666694 h 4730345"/>
              <a:gd name="connsiteX27" fmla="*/ 296738 w 2159563"/>
              <a:gd name="connsiteY27" fmla="*/ 3858868 h 4730345"/>
              <a:gd name="connsiteX28" fmla="*/ 199413 w 2159563"/>
              <a:gd name="connsiteY28" fmla="*/ 2499770 h 4730345"/>
              <a:gd name="connsiteX29" fmla="*/ 141200 w 2159563"/>
              <a:gd name="connsiteY29" fmla="*/ 2792010 h 4730345"/>
              <a:gd name="connsiteX30" fmla="*/ 77048 w 2159563"/>
              <a:gd name="connsiteY30" fmla="*/ 2452269 h 4730345"/>
              <a:gd name="connsiteX31" fmla="*/ 21288 w 2159563"/>
              <a:gd name="connsiteY31" fmla="*/ 2659461 h 4730345"/>
              <a:gd name="connsiteX32" fmla="*/ 52521 w 2159563"/>
              <a:gd name="connsiteY32" fmla="*/ 1900862 h 4730345"/>
              <a:gd name="connsiteX33" fmla="*/ 117443 w 2159563"/>
              <a:gd name="connsiteY33" fmla="*/ 1989801 h 4730345"/>
              <a:gd name="connsiteX0" fmla="*/ 117443 w 2159563"/>
              <a:gd name="connsiteY0" fmla="*/ 1989801 h 4730345"/>
              <a:gd name="connsiteX1" fmla="*/ 100021 w 2159563"/>
              <a:gd name="connsiteY1" fmla="*/ 1782108 h 4730345"/>
              <a:gd name="connsiteX2" fmla="*/ 147523 w 2159563"/>
              <a:gd name="connsiteY2" fmla="*/ 915209 h 4730345"/>
              <a:gd name="connsiteX3" fmla="*/ 64395 w 2159563"/>
              <a:gd name="connsiteY3" fmla="*/ 897396 h 4730345"/>
              <a:gd name="connsiteX4" fmla="*/ 64856 w 2159563"/>
              <a:gd name="connsiteY4" fmla="*/ 656768 h 4730345"/>
              <a:gd name="connsiteX5" fmla="*/ 115977 w 2159563"/>
              <a:gd name="connsiteY5" fmla="*/ 270194 h 4730345"/>
              <a:gd name="connsiteX6" fmla="*/ 633180 w 2159563"/>
              <a:gd name="connsiteY6" fmla="*/ 543328 h 4730345"/>
              <a:gd name="connsiteX7" fmla="*/ 1055600 w 2159563"/>
              <a:gd name="connsiteY7" fmla="*/ 0 h 4730345"/>
              <a:gd name="connsiteX8" fmla="*/ 1478020 w 2159563"/>
              <a:gd name="connsiteY8" fmla="*/ 543328 h 4730345"/>
              <a:gd name="connsiteX9" fmla="*/ 2155539 w 2159563"/>
              <a:gd name="connsiteY9" fmla="*/ 543327 h 4730345"/>
              <a:gd name="connsiteX10" fmla="*/ 1646960 w 2159563"/>
              <a:gd name="connsiteY10" fmla="*/ 3265458 h 4730345"/>
              <a:gd name="connsiteX11" fmla="*/ 1768099 w 2159563"/>
              <a:gd name="connsiteY11" fmla="*/ 4668319 h 4730345"/>
              <a:gd name="connsiteX12" fmla="*/ 1420315 w 2159563"/>
              <a:gd name="connsiteY12" fmla="*/ 3519458 h 4730345"/>
              <a:gd name="connsiteX13" fmla="*/ 1412500 w 2159563"/>
              <a:gd name="connsiteY13" fmla="*/ 4265827 h 4730345"/>
              <a:gd name="connsiteX14" fmla="*/ 1342161 w 2159563"/>
              <a:gd name="connsiteY14" fmla="*/ 4015734 h 4730345"/>
              <a:gd name="connsiteX15" fmla="*/ 1342160 w 2159563"/>
              <a:gd name="connsiteY15" fmla="*/ 4429950 h 4730345"/>
              <a:gd name="connsiteX16" fmla="*/ 1181946 w 2159563"/>
              <a:gd name="connsiteY16" fmla="*/ 4132965 h 4730345"/>
              <a:gd name="connsiteX17" fmla="*/ 1045176 w 2159563"/>
              <a:gd name="connsiteY17" fmla="*/ 3824258 h 4730345"/>
              <a:gd name="connsiteX18" fmla="*/ 982653 w 2159563"/>
              <a:gd name="connsiteY18" fmla="*/ 3871150 h 4730345"/>
              <a:gd name="connsiteX19" fmla="*/ 978746 w 2159563"/>
              <a:gd name="connsiteY19" fmla="*/ 3968841 h 4730345"/>
              <a:gd name="connsiteX20" fmla="*/ 897548 w 2159563"/>
              <a:gd name="connsiteY20" fmla="*/ 3954987 h 4730345"/>
              <a:gd name="connsiteX21" fmla="*/ 836293 w 2159563"/>
              <a:gd name="connsiteY21" fmla="*/ 3800913 h 4730345"/>
              <a:gd name="connsiteX22" fmla="*/ 770978 w 2159563"/>
              <a:gd name="connsiteY22" fmla="*/ 4186861 h 4730345"/>
              <a:gd name="connsiteX23" fmla="*/ 687851 w 2159563"/>
              <a:gd name="connsiteY23" fmla="*/ 3854353 h 4730345"/>
              <a:gd name="connsiteX24" fmla="*/ 616599 w 2159563"/>
              <a:gd name="connsiteY24" fmla="*/ 4234363 h 4730345"/>
              <a:gd name="connsiteX25" fmla="*/ 449113 w 2159563"/>
              <a:gd name="connsiteY25" fmla="*/ 4124363 h 4730345"/>
              <a:gd name="connsiteX26" fmla="*/ 271836 w 2159563"/>
              <a:gd name="connsiteY26" fmla="*/ 2666694 h 4730345"/>
              <a:gd name="connsiteX27" fmla="*/ 296738 w 2159563"/>
              <a:gd name="connsiteY27" fmla="*/ 3858868 h 4730345"/>
              <a:gd name="connsiteX28" fmla="*/ 199413 w 2159563"/>
              <a:gd name="connsiteY28" fmla="*/ 2499770 h 4730345"/>
              <a:gd name="connsiteX29" fmla="*/ 141200 w 2159563"/>
              <a:gd name="connsiteY29" fmla="*/ 2792010 h 4730345"/>
              <a:gd name="connsiteX30" fmla="*/ 77048 w 2159563"/>
              <a:gd name="connsiteY30" fmla="*/ 2452269 h 4730345"/>
              <a:gd name="connsiteX31" fmla="*/ 21288 w 2159563"/>
              <a:gd name="connsiteY31" fmla="*/ 2659461 h 4730345"/>
              <a:gd name="connsiteX32" fmla="*/ 52521 w 2159563"/>
              <a:gd name="connsiteY32" fmla="*/ 1900862 h 4730345"/>
              <a:gd name="connsiteX33" fmla="*/ 117443 w 2159563"/>
              <a:gd name="connsiteY33" fmla="*/ 1989801 h 4730345"/>
              <a:gd name="connsiteX0" fmla="*/ 117443 w 2159289"/>
              <a:gd name="connsiteY0" fmla="*/ 1989801 h 4730345"/>
              <a:gd name="connsiteX1" fmla="*/ 100021 w 2159289"/>
              <a:gd name="connsiteY1" fmla="*/ 1782108 h 4730345"/>
              <a:gd name="connsiteX2" fmla="*/ 147523 w 2159289"/>
              <a:gd name="connsiteY2" fmla="*/ 915209 h 4730345"/>
              <a:gd name="connsiteX3" fmla="*/ 64395 w 2159289"/>
              <a:gd name="connsiteY3" fmla="*/ 897396 h 4730345"/>
              <a:gd name="connsiteX4" fmla="*/ 64856 w 2159289"/>
              <a:gd name="connsiteY4" fmla="*/ 656768 h 4730345"/>
              <a:gd name="connsiteX5" fmla="*/ 115977 w 2159289"/>
              <a:gd name="connsiteY5" fmla="*/ 270194 h 4730345"/>
              <a:gd name="connsiteX6" fmla="*/ 633180 w 2159289"/>
              <a:gd name="connsiteY6" fmla="*/ 543328 h 4730345"/>
              <a:gd name="connsiteX7" fmla="*/ 1055600 w 2159289"/>
              <a:gd name="connsiteY7" fmla="*/ 0 h 4730345"/>
              <a:gd name="connsiteX8" fmla="*/ 1478020 w 2159289"/>
              <a:gd name="connsiteY8" fmla="*/ 543328 h 4730345"/>
              <a:gd name="connsiteX9" fmla="*/ 2155539 w 2159289"/>
              <a:gd name="connsiteY9" fmla="*/ 543327 h 4730345"/>
              <a:gd name="connsiteX10" fmla="*/ 1607883 w 2159289"/>
              <a:gd name="connsiteY10" fmla="*/ 3269366 h 4730345"/>
              <a:gd name="connsiteX11" fmla="*/ 1768099 w 2159289"/>
              <a:gd name="connsiteY11" fmla="*/ 4668319 h 4730345"/>
              <a:gd name="connsiteX12" fmla="*/ 1420315 w 2159289"/>
              <a:gd name="connsiteY12" fmla="*/ 3519458 h 4730345"/>
              <a:gd name="connsiteX13" fmla="*/ 1412500 w 2159289"/>
              <a:gd name="connsiteY13" fmla="*/ 4265827 h 4730345"/>
              <a:gd name="connsiteX14" fmla="*/ 1342161 w 2159289"/>
              <a:gd name="connsiteY14" fmla="*/ 4015734 h 4730345"/>
              <a:gd name="connsiteX15" fmla="*/ 1342160 w 2159289"/>
              <a:gd name="connsiteY15" fmla="*/ 4429950 h 4730345"/>
              <a:gd name="connsiteX16" fmla="*/ 1181946 w 2159289"/>
              <a:gd name="connsiteY16" fmla="*/ 4132965 h 4730345"/>
              <a:gd name="connsiteX17" fmla="*/ 1045176 w 2159289"/>
              <a:gd name="connsiteY17" fmla="*/ 3824258 h 4730345"/>
              <a:gd name="connsiteX18" fmla="*/ 982653 w 2159289"/>
              <a:gd name="connsiteY18" fmla="*/ 3871150 h 4730345"/>
              <a:gd name="connsiteX19" fmla="*/ 978746 w 2159289"/>
              <a:gd name="connsiteY19" fmla="*/ 3968841 h 4730345"/>
              <a:gd name="connsiteX20" fmla="*/ 897548 w 2159289"/>
              <a:gd name="connsiteY20" fmla="*/ 3954987 h 4730345"/>
              <a:gd name="connsiteX21" fmla="*/ 836293 w 2159289"/>
              <a:gd name="connsiteY21" fmla="*/ 3800913 h 4730345"/>
              <a:gd name="connsiteX22" fmla="*/ 770978 w 2159289"/>
              <a:gd name="connsiteY22" fmla="*/ 4186861 h 4730345"/>
              <a:gd name="connsiteX23" fmla="*/ 687851 w 2159289"/>
              <a:gd name="connsiteY23" fmla="*/ 3854353 h 4730345"/>
              <a:gd name="connsiteX24" fmla="*/ 616599 w 2159289"/>
              <a:gd name="connsiteY24" fmla="*/ 4234363 h 4730345"/>
              <a:gd name="connsiteX25" fmla="*/ 449113 w 2159289"/>
              <a:gd name="connsiteY25" fmla="*/ 4124363 h 4730345"/>
              <a:gd name="connsiteX26" fmla="*/ 271836 w 2159289"/>
              <a:gd name="connsiteY26" fmla="*/ 2666694 h 4730345"/>
              <a:gd name="connsiteX27" fmla="*/ 296738 w 2159289"/>
              <a:gd name="connsiteY27" fmla="*/ 3858868 h 4730345"/>
              <a:gd name="connsiteX28" fmla="*/ 199413 w 2159289"/>
              <a:gd name="connsiteY28" fmla="*/ 2499770 h 4730345"/>
              <a:gd name="connsiteX29" fmla="*/ 141200 w 2159289"/>
              <a:gd name="connsiteY29" fmla="*/ 2792010 h 4730345"/>
              <a:gd name="connsiteX30" fmla="*/ 77048 w 2159289"/>
              <a:gd name="connsiteY30" fmla="*/ 2452269 h 4730345"/>
              <a:gd name="connsiteX31" fmla="*/ 21288 w 2159289"/>
              <a:gd name="connsiteY31" fmla="*/ 2659461 h 4730345"/>
              <a:gd name="connsiteX32" fmla="*/ 52521 w 2159289"/>
              <a:gd name="connsiteY32" fmla="*/ 1900862 h 4730345"/>
              <a:gd name="connsiteX33" fmla="*/ 117443 w 2159289"/>
              <a:gd name="connsiteY33" fmla="*/ 1989801 h 4730345"/>
              <a:gd name="connsiteX0" fmla="*/ 117443 w 2159396"/>
              <a:gd name="connsiteY0" fmla="*/ 1989801 h 4730345"/>
              <a:gd name="connsiteX1" fmla="*/ 100021 w 2159396"/>
              <a:gd name="connsiteY1" fmla="*/ 1782108 h 4730345"/>
              <a:gd name="connsiteX2" fmla="*/ 147523 w 2159396"/>
              <a:gd name="connsiteY2" fmla="*/ 915209 h 4730345"/>
              <a:gd name="connsiteX3" fmla="*/ 64395 w 2159396"/>
              <a:gd name="connsiteY3" fmla="*/ 897396 h 4730345"/>
              <a:gd name="connsiteX4" fmla="*/ 64856 w 2159396"/>
              <a:gd name="connsiteY4" fmla="*/ 656768 h 4730345"/>
              <a:gd name="connsiteX5" fmla="*/ 115977 w 2159396"/>
              <a:gd name="connsiteY5" fmla="*/ 270194 h 4730345"/>
              <a:gd name="connsiteX6" fmla="*/ 633180 w 2159396"/>
              <a:gd name="connsiteY6" fmla="*/ 543328 h 4730345"/>
              <a:gd name="connsiteX7" fmla="*/ 1055600 w 2159396"/>
              <a:gd name="connsiteY7" fmla="*/ 0 h 4730345"/>
              <a:gd name="connsiteX8" fmla="*/ 1478020 w 2159396"/>
              <a:gd name="connsiteY8" fmla="*/ 543328 h 4730345"/>
              <a:gd name="connsiteX9" fmla="*/ 2155539 w 2159396"/>
              <a:gd name="connsiteY9" fmla="*/ 543327 h 4730345"/>
              <a:gd name="connsiteX10" fmla="*/ 1850160 w 2159396"/>
              <a:gd name="connsiteY10" fmla="*/ 3480381 h 4730345"/>
              <a:gd name="connsiteX11" fmla="*/ 1607883 w 2159396"/>
              <a:gd name="connsiteY11" fmla="*/ 3269366 h 4730345"/>
              <a:gd name="connsiteX12" fmla="*/ 1768099 w 2159396"/>
              <a:gd name="connsiteY12" fmla="*/ 4668319 h 4730345"/>
              <a:gd name="connsiteX13" fmla="*/ 1420315 w 2159396"/>
              <a:gd name="connsiteY13" fmla="*/ 3519458 h 4730345"/>
              <a:gd name="connsiteX14" fmla="*/ 1412500 w 2159396"/>
              <a:gd name="connsiteY14" fmla="*/ 4265827 h 4730345"/>
              <a:gd name="connsiteX15" fmla="*/ 1342161 w 2159396"/>
              <a:gd name="connsiteY15" fmla="*/ 4015734 h 4730345"/>
              <a:gd name="connsiteX16" fmla="*/ 1342160 w 2159396"/>
              <a:gd name="connsiteY16" fmla="*/ 4429950 h 4730345"/>
              <a:gd name="connsiteX17" fmla="*/ 1181946 w 2159396"/>
              <a:gd name="connsiteY17" fmla="*/ 4132965 h 4730345"/>
              <a:gd name="connsiteX18" fmla="*/ 1045176 w 2159396"/>
              <a:gd name="connsiteY18" fmla="*/ 3824258 h 4730345"/>
              <a:gd name="connsiteX19" fmla="*/ 982653 w 2159396"/>
              <a:gd name="connsiteY19" fmla="*/ 3871150 h 4730345"/>
              <a:gd name="connsiteX20" fmla="*/ 978746 w 2159396"/>
              <a:gd name="connsiteY20" fmla="*/ 3968841 h 4730345"/>
              <a:gd name="connsiteX21" fmla="*/ 897548 w 2159396"/>
              <a:gd name="connsiteY21" fmla="*/ 3954987 h 4730345"/>
              <a:gd name="connsiteX22" fmla="*/ 836293 w 2159396"/>
              <a:gd name="connsiteY22" fmla="*/ 3800913 h 4730345"/>
              <a:gd name="connsiteX23" fmla="*/ 770978 w 2159396"/>
              <a:gd name="connsiteY23" fmla="*/ 4186861 h 4730345"/>
              <a:gd name="connsiteX24" fmla="*/ 687851 w 2159396"/>
              <a:gd name="connsiteY24" fmla="*/ 3854353 h 4730345"/>
              <a:gd name="connsiteX25" fmla="*/ 616599 w 2159396"/>
              <a:gd name="connsiteY25" fmla="*/ 4234363 h 4730345"/>
              <a:gd name="connsiteX26" fmla="*/ 449113 w 2159396"/>
              <a:gd name="connsiteY26" fmla="*/ 4124363 h 4730345"/>
              <a:gd name="connsiteX27" fmla="*/ 271836 w 2159396"/>
              <a:gd name="connsiteY27" fmla="*/ 2666694 h 4730345"/>
              <a:gd name="connsiteX28" fmla="*/ 296738 w 2159396"/>
              <a:gd name="connsiteY28" fmla="*/ 3858868 h 4730345"/>
              <a:gd name="connsiteX29" fmla="*/ 199413 w 2159396"/>
              <a:gd name="connsiteY29" fmla="*/ 2499770 h 4730345"/>
              <a:gd name="connsiteX30" fmla="*/ 141200 w 2159396"/>
              <a:gd name="connsiteY30" fmla="*/ 2792010 h 4730345"/>
              <a:gd name="connsiteX31" fmla="*/ 77048 w 2159396"/>
              <a:gd name="connsiteY31" fmla="*/ 2452269 h 4730345"/>
              <a:gd name="connsiteX32" fmla="*/ 21288 w 2159396"/>
              <a:gd name="connsiteY32" fmla="*/ 2659461 h 4730345"/>
              <a:gd name="connsiteX33" fmla="*/ 52521 w 2159396"/>
              <a:gd name="connsiteY33" fmla="*/ 1900862 h 4730345"/>
              <a:gd name="connsiteX34" fmla="*/ 117443 w 2159396"/>
              <a:gd name="connsiteY34" fmla="*/ 1989801 h 4730345"/>
              <a:gd name="connsiteX0" fmla="*/ 117443 w 2158402"/>
              <a:gd name="connsiteY0" fmla="*/ 1989801 h 4730345"/>
              <a:gd name="connsiteX1" fmla="*/ 100021 w 2158402"/>
              <a:gd name="connsiteY1" fmla="*/ 1782108 h 4730345"/>
              <a:gd name="connsiteX2" fmla="*/ 147523 w 2158402"/>
              <a:gd name="connsiteY2" fmla="*/ 915209 h 4730345"/>
              <a:gd name="connsiteX3" fmla="*/ 64395 w 2158402"/>
              <a:gd name="connsiteY3" fmla="*/ 897396 h 4730345"/>
              <a:gd name="connsiteX4" fmla="*/ 64856 w 2158402"/>
              <a:gd name="connsiteY4" fmla="*/ 656768 h 4730345"/>
              <a:gd name="connsiteX5" fmla="*/ 115977 w 2158402"/>
              <a:gd name="connsiteY5" fmla="*/ 270194 h 4730345"/>
              <a:gd name="connsiteX6" fmla="*/ 633180 w 2158402"/>
              <a:gd name="connsiteY6" fmla="*/ 543328 h 4730345"/>
              <a:gd name="connsiteX7" fmla="*/ 1055600 w 2158402"/>
              <a:gd name="connsiteY7" fmla="*/ 0 h 4730345"/>
              <a:gd name="connsiteX8" fmla="*/ 1478020 w 2158402"/>
              <a:gd name="connsiteY8" fmla="*/ 543328 h 4730345"/>
              <a:gd name="connsiteX9" fmla="*/ 2155539 w 2158402"/>
              <a:gd name="connsiteY9" fmla="*/ 543327 h 4730345"/>
              <a:gd name="connsiteX10" fmla="*/ 1752468 w 2158402"/>
              <a:gd name="connsiteY10" fmla="*/ 3863335 h 4730345"/>
              <a:gd name="connsiteX11" fmla="*/ 1607883 w 2158402"/>
              <a:gd name="connsiteY11" fmla="*/ 3269366 h 4730345"/>
              <a:gd name="connsiteX12" fmla="*/ 1768099 w 2158402"/>
              <a:gd name="connsiteY12" fmla="*/ 4668319 h 4730345"/>
              <a:gd name="connsiteX13" fmla="*/ 1420315 w 2158402"/>
              <a:gd name="connsiteY13" fmla="*/ 3519458 h 4730345"/>
              <a:gd name="connsiteX14" fmla="*/ 1412500 w 2158402"/>
              <a:gd name="connsiteY14" fmla="*/ 4265827 h 4730345"/>
              <a:gd name="connsiteX15" fmla="*/ 1342161 w 2158402"/>
              <a:gd name="connsiteY15" fmla="*/ 4015734 h 4730345"/>
              <a:gd name="connsiteX16" fmla="*/ 1342160 w 2158402"/>
              <a:gd name="connsiteY16" fmla="*/ 4429950 h 4730345"/>
              <a:gd name="connsiteX17" fmla="*/ 1181946 w 2158402"/>
              <a:gd name="connsiteY17" fmla="*/ 4132965 h 4730345"/>
              <a:gd name="connsiteX18" fmla="*/ 1045176 w 2158402"/>
              <a:gd name="connsiteY18" fmla="*/ 3824258 h 4730345"/>
              <a:gd name="connsiteX19" fmla="*/ 982653 w 2158402"/>
              <a:gd name="connsiteY19" fmla="*/ 3871150 h 4730345"/>
              <a:gd name="connsiteX20" fmla="*/ 978746 w 2158402"/>
              <a:gd name="connsiteY20" fmla="*/ 3968841 h 4730345"/>
              <a:gd name="connsiteX21" fmla="*/ 897548 w 2158402"/>
              <a:gd name="connsiteY21" fmla="*/ 3954987 h 4730345"/>
              <a:gd name="connsiteX22" fmla="*/ 836293 w 2158402"/>
              <a:gd name="connsiteY22" fmla="*/ 3800913 h 4730345"/>
              <a:gd name="connsiteX23" fmla="*/ 770978 w 2158402"/>
              <a:gd name="connsiteY23" fmla="*/ 4186861 h 4730345"/>
              <a:gd name="connsiteX24" fmla="*/ 687851 w 2158402"/>
              <a:gd name="connsiteY24" fmla="*/ 3854353 h 4730345"/>
              <a:gd name="connsiteX25" fmla="*/ 616599 w 2158402"/>
              <a:gd name="connsiteY25" fmla="*/ 4234363 h 4730345"/>
              <a:gd name="connsiteX26" fmla="*/ 449113 w 2158402"/>
              <a:gd name="connsiteY26" fmla="*/ 4124363 h 4730345"/>
              <a:gd name="connsiteX27" fmla="*/ 271836 w 2158402"/>
              <a:gd name="connsiteY27" fmla="*/ 2666694 h 4730345"/>
              <a:gd name="connsiteX28" fmla="*/ 296738 w 2158402"/>
              <a:gd name="connsiteY28" fmla="*/ 3858868 h 4730345"/>
              <a:gd name="connsiteX29" fmla="*/ 199413 w 2158402"/>
              <a:gd name="connsiteY29" fmla="*/ 2499770 h 4730345"/>
              <a:gd name="connsiteX30" fmla="*/ 141200 w 2158402"/>
              <a:gd name="connsiteY30" fmla="*/ 2792010 h 4730345"/>
              <a:gd name="connsiteX31" fmla="*/ 77048 w 2158402"/>
              <a:gd name="connsiteY31" fmla="*/ 2452269 h 4730345"/>
              <a:gd name="connsiteX32" fmla="*/ 21288 w 2158402"/>
              <a:gd name="connsiteY32" fmla="*/ 2659461 h 4730345"/>
              <a:gd name="connsiteX33" fmla="*/ 52521 w 2158402"/>
              <a:gd name="connsiteY33" fmla="*/ 1900862 h 4730345"/>
              <a:gd name="connsiteX34" fmla="*/ 117443 w 2158402"/>
              <a:gd name="connsiteY34" fmla="*/ 1989801 h 4730345"/>
              <a:gd name="connsiteX0" fmla="*/ 117443 w 2158402"/>
              <a:gd name="connsiteY0" fmla="*/ 1989801 h 4730345"/>
              <a:gd name="connsiteX1" fmla="*/ 100021 w 2158402"/>
              <a:gd name="connsiteY1" fmla="*/ 1782108 h 4730345"/>
              <a:gd name="connsiteX2" fmla="*/ 147523 w 2158402"/>
              <a:gd name="connsiteY2" fmla="*/ 915209 h 4730345"/>
              <a:gd name="connsiteX3" fmla="*/ 64395 w 2158402"/>
              <a:gd name="connsiteY3" fmla="*/ 897396 h 4730345"/>
              <a:gd name="connsiteX4" fmla="*/ 64856 w 2158402"/>
              <a:gd name="connsiteY4" fmla="*/ 656768 h 4730345"/>
              <a:gd name="connsiteX5" fmla="*/ 115977 w 2158402"/>
              <a:gd name="connsiteY5" fmla="*/ 270194 h 4730345"/>
              <a:gd name="connsiteX6" fmla="*/ 633180 w 2158402"/>
              <a:gd name="connsiteY6" fmla="*/ 543328 h 4730345"/>
              <a:gd name="connsiteX7" fmla="*/ 1055600 w 2158402"/>
              <a:gd name="connsiteY7" fmla="*/ 0 h 4730345"/>
              <a:gd name="connsiteX8" fmla="*/ 1478020 w 2158402"/>
              <a:gd name="connsiteY8" fmla="*/ 543328 h 4730345"/>
              <a:gd name="connsiteX9" fmla="*/ 2155539 w 2158402"/>
              <a:gd name="connsiteY9" fmla="*/ 543327 h 4730345"/>
              <a:gd name="connsiteX10" fmla="*/ 1752468 w 2158402"/>
              <a:gd name="connsiteY10" fmla="*/ 3863335 h 4730345"/>
              <a:gd name="connsiteX11" fmla="*/ 1607883 w 2158402"/>
              <a:gd name="connsiteY11" fmla="*/ 3269366 h 4730345"/>
              <a:gd name="connsiteX12" fmla="*/ 1768099 w 2158402"/>
              <a:gd name="connsiteY12" fmla="*/ 4668319 h 4730345"/>
              <a:gd name="connsiteX13" fmla="*/ 1420315 w 2158402"/>
              <a:gd name="connsiteY13" fmla="*/ 3519458 h 4730345"/>
              <a:gd name="connsiteX14" fmla="*/ 1412500 w 2158402"/>
              <a:gd name="connsiteY14" fmla="*/ 4265827 h 4730345"/>
              <a:gd name="connsiteX15" fmla="*/ 1342161 w 2158402"/>
              <a:gd name="connsiteY15" fmla="*/ 4015734 h 4730345"/>
              <a:gd name="connsiteX16" fmla="*/ 1342160 w 2158402"/>
              <a:gd name="connsiteY16" fmla="*/ 4429950 h 4730345"/>
              <a:gd name="connsiteX17" fmla="*/ 1181946 w 2158402"/>
              <a:gd name="connsiteY17" fmla="*/ 4132965 h 4730345"/>
              <a:gd name="connsiteX18" fmla="*/ 1045176 w 2158402"/>
              <a:gd name="connsiteY18" fmla="*/ 3824258 h 4730345"/>
              <a:gd name="connsiteX19" fmla="*/ 982653 w 2158402"/>
              <a:gd name="connsiteY19" fmla="*/ 3871150 h 4730345"/>
              <a:gd name="connsiteX20" fmla="*/ 978746 w 2158402"/>
              <a:gd name="connsiteY20" fmla="*/ 3968841 h 4730345"/>
              <a:gd name="connsiteX21" fmla="*/ 897548 w 2158402"/>
              <a:gd name="connsiteY21" fmla="*/ 3954987 h 4730345"/>
              <a:gd name="connsiteX22" fmla="*/ 836293 w 2158402"/>
              <a:gd name="connsiteY22" fmla="*/ 3800913 h 4730345"/>
              <a:gd name="connsiteX23" fmla="*/ 770978 w 2158402"/>
              <a:gd name="connsiteY23" fmla="*/ 4186861 h 4730345"/>
              <a:gd name="connsiteX24" fmla="*/ 687851 w 2158402"/>
              <a:gd name="connsiteY24" fmla="*/ 3854353 h 4730345"/>
              <a:gd name="connsiteX25" fmla="*/ 616599 w 2158402"/>
              <a:gd name="connsiteY25" fmla="*/ 4234363 h 4730345"/>
              <a:gd name="connsiteX26" fmla="*/ 449113 w 2158402"/>
              <a:gd name="connsiteY26" fmla="*/ 4124363 h 4730345"/>
              <a:gd name="connsiteX27" fmla="*/ 271836 w 2158402"/>
              <a:gd name="connsiteY27" fmla="*/ 2666694 h 4730345"/>
              <a:gd name="connsiteX28" fmla="*/ 296738 w 2158402"/>
              <a:gd name="connsiteY28" fmla="*/ 3858868 h 4730345"/>
              <a:gd name="connsiteX29" fmla="*/ 199413 w 2158402"/>
              <a:gd name="connsiteY29" fmla="*/ 2499770 h 4730345"/>
              <a:gd name="connsiteX30" fmla="*/ 141200 w 2158402"/>
              <a:gd name="connsiteY30" fmla="*/ 2792010 h 4730345"/>
              <a:gd name="connsiteX31" fmla="*/ 77048 w 2158402"/>
              <a:gd name="connsiteY31" fmla="*/ 2452269 h 4730345"/>
              <a:gd name="connsiteX32" fmla="*/ 21288 w 2158402"/>
              <a:gd name="connsiteY32" fmla="*/ 2659461 h 4730345"/>
              <a:gd name="connsiteX33" fmla="*/ 52521 w 2158402"/>
              <a:gd name="connsiteY33" fmla="*/ 1900862 h 4730345"/>
              <a:gd name="connsiteX34" fmla="*/ 117443 w 2158402"/>
              <a:gd name="connsiteY34"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689"/>
              <a:gd name="connsiteY0" fmla="*/ 1989801 h 4730345"/>
              <a:gd name="connsiteX1" fmla="*/ 100021 w 2163689"/>
              <a:gd name="connsiteY1" fmla="*/ 1782108 h 4730345"/>
              <a:gd name="connsiteX2" fmla="*/ 147523 w 2163689"/>
              <a:gd name="connsiteY2" fmla="*/ 915209 h 4730345"/>
              <a:gd name="connsiteX3" fmla="*/ 64395 w 2163689"/>
              <a:gd name="connsiteY3" fmla="*/ 897396 h 4730345"/>
              <a:gd name="connsiteX4" fmla="*/ 64856 w 2163689"/>
              <a:gd name="connsiteY4" fmla="*/ 656768 h 4730345"/>
              <a:gd name="connsiteX5" fmla="*/ 115977 w 2163689"/>
              <a:gd name="connsiteY5" fmla="*/ 270194 h 4730345"/>
              <a:gd name="connsiteX6" fmla="*/ 633180 w 2163689"/>
              <a:gd name="connsiteY6" fmla="*/ 543328 h 4730345"/>
              <a:gd name="connsiteX7" fmla="*/ 1055600 w 2163689"/>
              <a:gd name="connsiteY7" fmla="*/ 0 h 4730345"/>
              <a:gd name="connsiteX8" fmla="*/ 1478020 w 2163689"/>
              <a:gd name="connsiteY8" fmla="*/ 543328 h 4730345"/>
              <a:gd name="connsiteX9" fmla="*/ 2155539 w 2163689"/>
              <a:gd name="connsiteY9" fmla="*/ 543327 h 4730345"/>
              <a:gd name="connsiteX10" fmla="*/ 1869697 w 2163689"/>
              <a:gd name="connsiteY10" fmla="*/ 4086073 h 4730345"/>
              <a:gd name="connsiteX11" fmla="*/ 1818898 w 2163689"/>
              <a:gd name="connsiteY11" fmla="*/ 3972750 h 4730345"/>
              <a:gd name="connsiteX12" fmla="*/ 1818898 w 2163689"/>
              <a:gd name="connsiteY12" fmla="*/ 4312719 h 4730345"/>
              <a:gd name="connsiteX13" fmla="*/ 1752468 w 2163689"/>
              <a:gd name="connsiteY13" fmla="*/ 3863335 h 4730345"/>
              <a:gd name="connsiteX14" fmla="*/ 1607883 w 2163689"/>
              <a:gd name="connsiteY14" fmla="*/ 3269366 h 4730345"/>
              <a:gd name="connsiteX15" fmla="*/ 1768099 w 2163689"/>
              <a:gd name="connsiteY15" fmla="*/ 4668319 h 4730345"/>
              <a:gd name="connsiteX16" fmla="*/ 1420315 w 2163689"/>
              <a:gd name="connsiteY16" fmla="*/ 3519458 h 4730345"/>
              <a:gd name="connsiteX17" fmla="*/ 1412500 w 2163689"/>
              <a:gd name="connsiteY17" fmla="*/ 4265827 h 4730345"/>
              <a:gd name="connsiteX18" fmla="*/ 1342161 w 2163689"/>
              <a:gd name="connsiteY18" fmla="*/ 4015734 h 4730345"/>
              <a:gd name="connsiteX19" fmla="*/ 1342160 w 2163689"/>
              <a:gd name="connsiteY19" fmla="*/ 4429950 h 4730345"/>
              <a:gd name="connsiteX20" fmla="*/ 1181946 w 2163689"/>
              <a:gd name="connsiteY20" fmla="*/ 4132965 h 4730345"/>
              <a:gd name="connsiteX21" fmla="*/ 1045176 w 2163689"/>
              <a:gd name="connsiteY21" fmla="*/ 3824258 h 4730345"/>
              <a:gd name="connsiteX22" fmla="*/ 982653 w 2163689"/>
              <a:gd name="connsiteY22" fmla="*/ 3871150 h 4730345"/>
              <a:gd name="connsiteX23" fmla="*/ 978746 w 2163689"/>
              <a:gd name="connsiteY23" fmla="*/ 3968841 h 4730345"/>
              <a:gd name="connsiteX24" fmla="*/ 897548 w 2163689"/>
              <a:gd name="connsiteY24" fmla="*/ 3954987 h 4730345"/>
              <a:gd name="connsiteX25" fmla="*/ 836293 w 2163689"/>
              <a:gd name="connsiteY25" fmla="*/ 3800913 h 4730345"/>
              <a:gd name="connsiteX26" fmla="*/ 770978 w 2163689"/>
              <a:gd name="connsiteY26" fmla="*/ 4186861 h 4730345"/>
              <a:gd name="connsiteX27" fmla="*/ 687851 w 2163689"/>
              <a:gd name="connsiteY27" fmla="*/ 3854353 h 4730345"/>
              <a:gd name="connsiteX28" fmla="*/ 616599 w 2163689"/>
              <a:gd name="connsiteY28" fmla="*/ 4234363 h 4730345"/>
              <a:gd name="connsiteX29" fmla="*/ 449113 w 2163689"/>
              <a:gd name="connsiteY29" fmla="*/ 4124363 h 4730345"/>
              <a:gd name="connsiteX30" fmla="*/ 271836 w 2163689"/>
              <a:gd name="connsiteY30" fmla="*/ 2666694 h 4730345"/>
              <a:gd name="connsiteX31" fmla="*/ 296738 w 2163689"/>
              <a:gd name="connsiteY31" fmla="*/ 3858868 h 4730345"/>
              <a:gd name="connsiteX32" fmla="*/ 199413 w 2163689"/>
              <a:gd name="connsiteY32" fmla="*/ 2499770 h 4730345"/>
              <a:gd name="connsiteX33" fmla="*/ 141200 w 2163689"/>
              <a:gd name="connsiteY33" fmla="*/ 2792010 h 4730345"/>
              <a:gd name="connsiteX34" fmla="*/ 77048 w 2163689"/>
              <a:gd name="connsiteY34" fmla="*/ 2452269 h 4730345"/>
              <a:gd name="connsiteX35" fmla="*/ 21288 w 2163689"/>
              <a:gd name="connsiteY35" fmla="*/ 2659461 h 4730345"/>
              <a:gd name="connsiteX36" fmla="*/ 52521 w 2163689"/>
              <a:gd name="connsiteY36" fmla="*/ 1900862 h 4730345"/>
              <a:gd name="connsiteX37" fmla="*/ 117443 w 2163689"/>
              <a:gd name="connsiteY37" fmla="*/ 1989801 h 4730345"/>
              <a:gd name="connsiteX0" fmla="*/ 117443 w 2163689"/>
              <a:gd name="connsiteY0" fmla="*/ 1989801 h 4730345"/>
              <a:gd name="connsiteX1" fmla="*/ 100021 w 2163689"/>
              <a:gd name="connsiteY1" fmla="*/ 1782108 h 4730345"/>
              <a:gd name="connsiteX2" fmla="*/ 147523 w 2163689"/>
              <a:gd name="connsiteY2" fmla="*/ 915209 h 4730345"/>
              <a:gd name="connsiteX3" fmla="*/ 64395 w 2163689"/>
              <a:gd name="connsiteY3" fmla="*/ 897396 h 4730345"/>
              <a:gd name="connsiteX4" fmla="*/ 64856 w 2163689"/>
              <a:gd name="connsiteY4" fmla="*/ 656768 h 4730345"/>
              <a:gd name="connsiteX5" fmla="*/ 115977 w 2163689"/>
              <a:gd name="connsiteY5" fmla="*/ 270194 h 4730345"/>
              <a:gd name="connsiteX6" fmla="*/ 633180 w 2163689"/>
              <a:gd name="connsiteY6" fmla="*/ 543328 h 4730345"/>
              <a:gd name="connsiteX7" fmla="*/ 1055600 w 2163689"/>
              <a:gd name="connsiteY7" fmla="*/ 0 h 4730345"/>
              <a:gd name="connsiteX8" fmla="*/ 1478020 w 2163689"/>
              <a:gd name="connsiteY8" fmla="*/ 543328 h 4730345"/>
              <a:gd name="connsiteX9" fmla="*/ 2155539 w 2163689"/>
              <a:gd name="connsiteY9" fmla="*/ 543327 h 4730345"/>
              <a:gd name="connsiteX10" fmla="*/ 1869697 w 2163689"/>
              <a:gd name="connsiteY10" fmla="*/ 4086073 h 4730345"/>
              <a:gd name="connsiteX11" fmla="*/ 1818898 w 2163689"/>
              <a:gd name="connsiteY11" fmla="*/ 3972750 h 4730345"/>
              <a:gd name="connsiteX12" fmla="*/ 1818898 w 2163689"/>
              <a:gd name="connsiteY12" fmla="*/ 4312719 h 4730345"/>
              <a:gd name="connsiteX13" fmla="*/ 1752468 w 2163689"/>
              <a:gd name="connsiteY13" fmla="*/ 3863335 h 4730345"/>
              <a:gd name="connsiteX14" fmla="*/ 1607883 w 2163689"/>
              <a:gd name="connsiteY14" fmla="*/ 3269366 h 4730345"/>
              <a:gd name="connsiteX15" fmla="*/ 1768099 w 2163689"/>
              <a:gd name="connsiteY15" fmla="*/ 4668319 h 4730345"/>
              <a:gd name="connsiteX16" fmla="*/ 1420315 w 2163689"/>
              <a:gd name="connsiteY16" fmla="*/ 3519458 h 4730345"/>
              <a:gd name="connsiteX17" fmla="*/ 1412500 w 2163689"/>
              <a:gd name="connsiteY17" fmla="*/ 4265827 h 4730345"/>
              <a:gd name="connsiteX18" fmla="*/ 1342161 w 2163689"/>
              <a:gd name="connsiteY18" fmla="*/ 4015734 h 4730345"/>
              <a:gd name="connsiteX19" fmla="*/ 1342160 w 2163689"/>
              <a:gd name="connsiteY19" fmla="*/ 4429950 h 4730345"/>
              <a:gd name="connsiteX20" fmla="*/ 1181946 w 2163689"/>
              <a:gd name="connsiteY20" fmla="*/ 4132965 h 4730345"/>
              <a:gd name="connsiteX21" fmla="*/ 1045176 w 2163689"/>
              <a:gd name="connsiteY21" fmla="*/ 3824258 h 4730345"/>
              <a:gd name="connsiteX22" fmla="*/ 982653 w 2163689"/>
              <a:gd name="connsiteY22" fmla="*/ 3871150 h 4730345"/>
              <a:gd name="connsiteX23" fmla="*/ 978746 w 2163689"/>
              <a:gd name="connsiteY23" fmla="*/ 3968841 h 4730345"/>
              <a:gd name="connsiteX24" fmla="*/ 897548 w 2163689"/>
              <a:gd name="connsiteY24" fmla="*/ 3954987 h 4730345"/>
              <a:gd name="connsiteX25" fmla="*/ 836293 w 2163689"/>
              <a:gd name="connsiteY25" fmla="*/ 3800913 h 4730345"/>
              <a:gd name="connsiteX26" fmla="*/ 770978 w 2163689"/>
              <a:gd name="connsiteY26" fmla="*/ 4186861 h 4730345"/>
              <a:gd name="connsiteX27" fmla="*/ 687851 w 2163689"/>
              <a:gd name="connsiteY27" fmla="*/ 3854353 h 4730345"/>
              <a:gd name="connsiteX28" fmla="*/ 616599 w 2163689"/>
              <a:gd name="connsiteY28" fmla="*/ 4234363 h 4730345"/>
              <a:gd name="connsiteX29" fmla="*/ 449113 w 2163689"/>
              <a:gd name="connsiteY29" fmla="*/ 4124363 h 4730345"/>
              <a:gd name="connsiteX30" fmla="*/ 271836 w 2163689"/>
              <a:gd name="connsiteY30" fmla="*/ 2666694 h 4730345"/>
              <a:gd name="connsiteX31" fmla="*/ 296738 w 2163689"/>
              <a:gd name="connsiteY31" fmla="*/ 3858868 h 4730345"/>
              <a:gd name="connsiteX32" fmla="*/ 199413 w 2163689"/>
              <a:gd name="connsiteY32" fmla="*/ 2499770 h 4730345"/>
              <a:gd name="connsiteX33" fmla="*/ 141200 w 2163689"/>
              <a:gd name="connsiteY33" fmla="*/ 2792010 h 4730345"/>
              <a:gd name="connsiteX34" fmla="*/ 77048 w 2163689"/>
              <a:gd name="connsiteY34" fmla="*/ 2452269 h 4730345"/>
              <a:gd name="connsiteX35" fmla="*/ 21288 w 2163689"/>
              <a:gd name="connsiteY35" fmla="*/ 2659461 h 4730345"/>
              <a:gd name="connsiteX36" fmla="*/ 52521 w 2163689"/>
              <a:gd name="connsiteY36" fmla="*/ 1900862 h 4730345"/>
              <a:gd name="connsiteX37" fmla="*/ 117443 w 2163689"/>
              <a:gd name="connsiteY37" fmla="*/ 1989801 h 4730345"/>
              <a:gd name="connsiteX0" fmla="*/ 117443 w 2162434"/>
              <a:gd name="connsiteY0" fmla="*/ 1989801 h 4730345"/>
              <a:gd name="connsiteX1" fmla="*/ 100021 w 2162434"/>
              <a:gd name="connsiteY1" fmla="*/ 1782108 h 4730345"/>
              <a:gd name="connsiteX2" fmla="*/ 147523 w 2162434"/>
              <a:gd name="connsiteY2" fmla="*/ 915209 h 4730345"/>
              <a:gd name="connsiteX3" fmla="*/ 64395 w 2162434"/>
              <a:gd name="connsiteY3" fmla="*/ 897396 h 4730345"/>
              <a:gd name="connsiteX4" fmla="*/ 64856 w 2162434"/>
              <a:gd name="connsiteY4" fmla="*/ 656768 h 4730345"/>
              <a:gd name="connsiteX5" fmla="*/ 115977 w 2162434"/>
              <a:gd name="connsiteY5" fmla="*/ 270194 h 4730345"/>
              <a:gd name="connsiteX6" fmla="*/ 633180 w 2162434"/>
              <a:gd name="connsiteY6" fmla="*/ 543328 h 4730345"/>
              <a:gd name="connsiteX7" fmla="*/ 1055600 w 2162434"/>
              <a:gd name="connsiteY7" fmla="*/ 0 h 4730345"/>
              <a:gd name="connsiteX8" fmla="*/ 1478020 w 2162434"/>
              <a:gd name="connsiteY8" fmla="*/ 543328 h 4730345"/>
              <a:gd name="connsiteX9" fmla="*/ 2155539 w 2162434"/>
              <a:gd name="connsiteY9" fmla="*/ 543327 h 4730345"/>
              <a:gd name="connsiteX10" fmla="*/ 1869697 w 2162434"/>
              <a:gd name="connsiteY10" fmla="*/ 4086073 h 4730345"/>
              <a:gd name="connsiteX11" fmla="*/ 1818898 w 2162434"/>
              <a:gd name="connsiteY11" fmla="*/ 3972750 h 4730345"/>
              <a:gd name="connsiteX12" fmla="*/ 1818898 w 2162434"/>
              <a:gd name="connsiteY12" fmla="*/ 4312719 h 4730345"/>
              <a:gd name="connsiteX13" fmla="*/ 1752468 w 2162434"/>
              <a:gd name="connsiteY13" fmla="*/ 3863335 h 4730345"/>
              <a:gd name="connsiteX14" fmla="*/ 1607883 w 2162434"/>
              <a:gd name="connsiteY14" fmla="*/ 3269366 h 4730345"/>
              <a:gd name="connsiteX15" fmla="*/ 1768099 w 2162434"/>
              <a:gd name="connsiteY15" fmla="*/ 4668319 h 4730345"/>
              <a:gd name="connsiteX16" fmla="*/ 1420315 w 2162434"/>
              <a:gd name="connsiteY16" fmla="*/ 3519458 h 4730345"/>
              <a:gd name="connsiteX17" fmla="*/ 1412500 w 2162434"/>
              <a:gd name="connsiteY17" fmla="*/ 4265827 h 4730345"/>
              <a:gd name="connsiteX18" fmla="*/ 1342161 w 2162434"/>
              <a:gd name="connsiteY18" fmla="*/ 4015734 h 4730345"/>
              <a:gd name="connsiteX19" fmla="*/ 1342160 w 2162434"/>
              <a:gd name="connsiteY19" fmla="*/ 4429950 h 4730345"/>
              <a:gd name="connsiteX20" fmla="*/ 1181946 w 2162434"/>
              <a:gd name="connsiteY20" fmla="*/ 4132965 h 4730345"/>
              <a:gd name="connsiteX21" fmla="*/ 1045176 w 2162434"/>
              <a:gd name="connsiteY21" fmla="*/ 3824258 h 4730345"/>
              <a:gd name="connsiteX22" fmla="*/ 982653 w 2162434"/>
              <a:gd name="connsiteY22" fmla="*/ 3871150 h 4730345"/>
              <a:gd name="connsiteX23" fmla="*/ 978746 w 2162434"/>
              <a:gd name="connsiteY23" fmla="*/ 3968841 h 4730345"/>
              <a:gd name="connsiteX24" fmla="*/ 897548 w 2162434"/>
              <a:gd name="connsiteY24" fmla="*/ 3954987 h 4730345"/>
              <a:gd name="connsiteX25" fmla="*/ 836293 w 2162434"/>
              <a:gd name="connsiteY25" fmla="*/ 3800913 h 4730345"/>
              <a:gd name="connsiteX26" fmla="*/ 770978 w 2162434"/>
              <a:gd name="connsiteY26" fmla="*/ 4186861 h 4730345"/>
              <a:gd name="connsiteX27" fmla="*/ 687851 w 2162434"/>
              <a:gd name="connsiteY27" fmla="*/ 3854353 h 4730345"/>
              <a:gd name="connsiteX28" fmla="*/ 616599 w 2162434"/>
              <a:gd name="connsiteY28" fmla="*/ 4234363 h 4730345"/>
              <a:gd name="connsiteX29" fmla="*/ 449113 w 2162434"/>
              <a:gd name="connsiteY29" fmla="*/ 4124363 h 4730345"/>
              <a:gd name="connsiteX30" fmla="*/ 271836 w 2162434"/>
              <a:gd name="connsiteY30" fmla="*/ 2666694 h 4730345"/>
              <a:gd name="connsiteX31" fmla="*/ 296738 w 2162434"/>
              <a:gd name="connsiteY31" fmla="*/ 3858868 h 4730345"/>
              <a:gd name="connsiteX32" fmla="*/ 199413 w 2162434"/>
              <a:gd name="connsiteY32" fmla="*/ 2499770 h 4730345"/>
              <a:gd name="connsiteX33" fmla="*/ 141200 w 2162434"/>
              <a:gd name="connsiteY33" fmla="*/ 2792010 h 4730345"/>
              <a:gd name="connsiteX34" fmla="*/ 77048 w 2162434"/>
              <a:gd name="connsiteY34" fmla="*/ 2452269 h 4730345"/>
              <a:gd name="connsiteX35" fmla="*/ 21288 w 2162434"/>
              <a:gd name="connsiteY35" fmla="*/ 2659461 h 4730345"/>
              <a:gd name="connsiteX36" fmla="*/ 52521 w 2162434"/>
              <a:gd name="connsiteY36" fmla="*/ 1900862 h 4730345"/>
              <a:gd name="connsiteX37" fmla="*/ 117443 w 2162434"/>
              <a:gd name="connsiteY37" fmla="*/ 1989801 h 4730345"/>
              <a:gd name="connsiteX0" fmla="*/ 117443 w 2165427"/>
              <a:gd name="connsiteY0" fmla="*/ 1989801 h 4730345"/>
              <a:gd name="connsiteX1" fmla="*/ 100021 w 2165427"/>
              <a:gd name="connsiteY1" fmla="*/ 1782108 h 4730345"/>
              <a:gd name="connsiteX2" fmla="*/ 147523 w 2165427"/>
              <a:gd name="connsiteY2" fmla="*/ 915209 h 4730345"/>
              <a:gd name="connsiteX3" fmla="*/ 64395 w 2165427"/>
              <a:gd name="connsiteY3" fmla="*/ 897396 h 4730345"/>
              <a:gd name="connsiteX4" fmla="*/ 64856 w 2165427"/>
              <a:gd name="connsiteY4" fmla="*/ 656768 h 4730345"/>
              <a:gd name="connsiteX5" fmla="*/ 115977 w 2165427"/>
              <a:gd name="connsiteY5" fmla="*/ 270194 h 4730345"/>
              <a:gd name="connsiteX6" fmla="*/ 633180 w 2165427"/>
              <a:gd name="connsiteY6" fmla="*/ 543328 h 4730345"/>
              <a:gd name="connsiteX7" fmla="*/ 1055600 w 2165427"/>
              <a:gd name="connsiteY7" fmla="*/ 0 h 4730345"/>
              <a:gd name="connsiteX8" fmla="*/ 1478020 w 2165427"/>
              <a:gd name="connsiteY8" fmla="*/ 543328 h 4730345"/>
              <a:gd name="connsiteX9" fmla="*/ 2155539 w 2165427"/>
              <a:gd name="connsiteY9" fmla="*/ 543327 h 4730345"/>
              <a:gd name="connsiteX10" fmla="*/ 1873604 w 2165427"/>
              <a:gd name="connsiteY10" fmla="*/ 3660134 h 4730345"/>
              <a:gd name="connsiteX11" fmla="*/ 1869697 w 2165427"/>
              <a:gd name="connsiteY11" fmla="*/ 4086073 h 4730345"/>
              <a:gd name="connsiteX12" fmla="*/ 1818898 w 2165427"/>
              <a:gd name="connsiteY12" fmla="*/ 3972750 h 4730345"/>
              <a:gd name="connsiteX13" fmla="*/ 1818898 w 2165427"/>
              <a:gd name="connsiteY13" fmla="*/ 4312719 h 4730345"/>
              <a:gd name="connsiteX14" fmla="*/ 1752468 w 2165427"/>
              <a:gd name="connsiteY14" fmla="*/ 3863335 h 4730345"/>
              <a:gd name="connsiteX15" fmla="*/ 1607883 w 2165427"/>
              <a:gd name="connsiteY15" fmla="*/ 3269366 h 4730345"/>
              <a:gd name="connsiteX16" fmla="*/ 1768099 w 2165427"/>
              <a:gd name="connsiteY16" fmla="*/ 4668319 h 4730345"/>
              <a:gd name="connsiteX17" fmla="*/ 1420315 w 2165427"/>
              <a:gd name="connsiteY17" fmla="*/ 3519458 h 4730345"/>
              <a:gd name="connsiteX18" fmla="*/ 1412500 w 2165427"/>
              <a:gd name="connsiteY18" fmla="*/ 4265827 h 4730345"/>
              <a:gd name="connsiteX19" fmla="*/ 1342161 w 2165427"/>
              <a:gd name="connsiteY19" fmla="*/ 4015734 h 4730345"/>
              <a:gd name="connsiteX20" fmla="*/ 1342160 w 2165427"/>
              <a:gd name="connsiteY20" fmla="*/ 4429950 h 4730345"/>
              <a:gd name="connsiteX21" fmla="*/ 1181946 w 2165427"/>
              <a:gd name="connsiteY21" fmla="*/ 4132965 h 4730345"/>
              <a:gd name="connsiteX22" fmla="*/ 1045176 w 2165427"/>
              <a:gd name="connsiteY22" fmla="*/ 3824258 h 4730345"/>
              <a:gd name="connsiteX23" fmla="*/ 982653 w 2165427"/>
              <a:gd name="connsiteY23" fmla="*/ 3871150 h 4730345"/>
              <a:gd name="connsiteX24" fmla="*/ 978746 w 2165427"/>
              <a:gd name="connsiteY24" fmla="*/ 3968841 h 4730345"/>
              <a:gd name="connsiteX25" fmla="*/ 897548 w 2165427"/>
              <a:gd name="connsiteY25" fmla="*/ 3954987 h 4730345"/>
              <a:gd name="connsiteX26" fmla="*/ 836293 w 2165427"/>
              <a:gd name="connsiteY26" fmla="*/ 3800913 h 4730345"/>
              <a:gd name="connsiteX27" fmla="*/ 770978 w 2165427"/>
              <a:gd name="connsiteY27" fmla="*/ 4186861 h 4730345"/>
              <a:gd name="connsiteX28" fmla="*/ 687851 w 2165427"/>
              <a:gd name="connsiteY28" fmla="*/ 3854353 h 4730345"/>
              <a:gd name="connsiteX29" fmla="*/ 616599 w 2165427"/>
              <a:gd name="connsiteY29" fmla="*/ 4234363 h 4730345"/>
              <a:gd name="connsiteX30" fmla="*/ 449113 w 2165427"/>
              <a:gd name="connsiteY30" fmla="*/ 4124363 h 4730345"/>
              <a:gd name="connsiteX31" fmla="*/ 271836 w 2165427"/>
              <a:gd name="connsiteY31" fmla="*/ 2666694 h 4730345"/>
              <a:gd name="connsiteX32" fmla="*/ 296738 w 2165427"/>
              <a:gd name="connsiteY32" fmla="*/ 3858868 h 4730345"/>
              <a:gd name="connsiteX33" fmla="*/ 199413 w 2165427"/>
              <a:gd name="connsiteY33" fmla="*/ 2499770 h 4730345"/>
              <a:gd name="connsiteX34" fmla="*/ 141200 w 2165427"/>
              <a:gd name="connsiteY34" fmla="*/ 2792010 h 4730345"/>
              <a:gd name="connsiteX35" fmla="*/ 77048 w 2165427"/>
              <a:gd name="connsiteY35" fmla="*/ 2452269 h 4730345"/>
              <a:gd name="connsiteX36" fmla="*/ 21288 w 2165427"/>
              <a:gd name="connsiteY36" fmla="*/ 2659461 h 4730345"/>
              <a:gd name="connsiteX37" fmla="*/ 52521 w 2165427"/>
              <a:gd name="connsiteY37" fmla="*/ 1900862 h 4730345"/>
              <a:gd name="connsiteX38" fmla="*/ 117443 w 2165427"/>
              <a:gd name="connsiteY38" fmla="*/ 1989801 h 4730345"/>
              <a:gd name="connsiteX0" fmla="*/ 117443 w 2165427"/>
              <a:gd name="connsiteY0" fmla="*/ 1989801 h 4730345"/>
              <a:gd name="connsiteX1" fmla="*/ 100021 w 2165427"/>
              <a:gd name="connsiteY1" fmla="*/ 1782108 h 4730345"/>
              <a:gd name="connsiteX2" fmla="*/ 147523 w 2165427"/>
              <a:gd name="connsiteY2" fmla="*/ 915209 h 4730345"/>
              <a:gd name="connsiteX3" fmla="*/ 64395 w 2165427"/>
              <a:gd name="connsiteY3" fmla="*/ 897396 h 4730345"/>
              <a:gd name="connsiteX4" fmla="*/ 64856 w 2165427"/>
              <a:gd name="connsiteY4" fmla="*/ 656768 h 4730345"/>
              <a:gd name="connsiteX5" fmla="*/ 115977 w 2165427"/>
              <a:gd name="connsiteY5" fmla="*/ 270194 h 4730345"/>
              <a:gd name="connsiteX6" fmla="*/ 633180 w 2165427"/>
              <a:gd name="connsiteY6" fmla="*/ 543328 h 4730345"/>
              <a:gd name="connsiteX7" fmla="*/ 1055600 w 2165427"/>
              <a:gd name="connsiteY7" fmla="*/ 0 h 4730345"/>
              <a:gd name="connsiteX8" fmla="*/ 1478020 w 2165427"/>
              <a:gd name="connsiteY8" fmla="*/ 543328 h 4730345"/>
              <a:gd name="connsiteX9" fmla="*/ 2155539 w 2165427"/>
              <a:gd name="connsiteY9" fmla="*/ 543327 h 4730345"/>
              <a:gd name="connsiteX10" fmla="*/ 1873604 w 2165427"/>
              <a:gd name="connsiteY10" fmla="*/ 3660134 h 4730345"/>
              <a:gd name="connsiteX11" fmla="*/ 1869697 w 2165427"/>
              <a:gd name="connsiteY11" fmla="*/ 4086073 h 4730345"/>
              <a:gd name="connsiteX12" fmla="*/ 1818898 w 2165427"/>
              <a:gd name="connsiteY12" fmla="*/ 3972750 h 4730345"/>
              <a:gd name="connsiteX13" fmla="*/ 1818898 w 2165427"/>
              <a:gd name="connsiteY13" fmla="*/ 4312719 h 4730345"/>
              <a:gd name="connsiteX14" fmla="*/ 1752468 w 2165427"/>
              <a:gd name="connsiteY14" fmla="*/ 3863335 h 4730345"/>
              <a:gd name="connsiteX15" fmla="*/ 1607883 w 2165427"/>
              <a:gd name="connsiteY15" fmla="*/ 3269366 h 4730345"/>
              <a:gd name="connsiteX16" fmla="*/ 1768099 w 2165427"/>
              <a:gd name="connsiteY16" fmla="*/ 4668319 h 4730345"/>
              <a:gd name="connsiteX17" fmla="*/ 1420315 w 2165427"/>
              <a:gd name="connsiteY17" fmla="*/ 3519458 h 4730345"/>
              <a:gd name="connsiteX18" fmla="*/ 1412500 w 2165427"/>
              <a:gd name="connsiteY18" fmla="*/ 4265827 h 4730345"/>
              <a:gd name="connsiteX19" fmla="*/ 1342161 w 2165427"/>
              <a:gd name="connsiteY19" fmla="*/ 4015734 h 4730345"/>
              <a:gd name="connsiteX20" fmla="*/ 1342160 w 2165427"/>
              <a:gd name="connsiteY20" fmla="*/ 4429950 h 4730345"/>
              <a:gd name="connsiteX21" fmla="*/ 1181946 w 2165427"/>
              <a:gd name="connsiteY21" fmla="*/ 4132965 h 4730345"/>
              <a:gd name="connsiteX22" fmla="*/ 1045176 w 2165427"/>
              <a:gd name="connsiteY22" fmla="*/ 3824258 h 4730345"/>
              <a:gd name="connsiteX23" fmla="*/ 982653 w 2165427"/>
              <a:gd name="connsiteY23" fmla="*/ 3871150 h 4730345"/>
              <a:gd name="connsiteX24" fmla="*/ 978746 w 2165427"/>
              <a:gd name="connsiteY24" fmla="*/ 3968841 h 4730345"/>
              <a:gd name="connsiteX25" fmla="*/ 897548 w 2165427"/>
              <a:gd name="connsiteY25" fmla="*/ 3954987 h 4730345"/>
              <a:gd name="connsiteX26" fmla="*/ 836293 w 2165427"/>
              <a:gd name="connsiteY26" fmla="*/ 3800913 h 4730345"/>
              <a:gd name="connsiteX27" fmla="*/ 770978 w 2165427"/>
              <a:gd name="connsiteY27" fmla="*/ 4186861 h 4730345"/>
              <a:gd name="connsiteX28" fmla="*/ 687851 w 2165427"/>
              <a:gd name="connsiteY28" fmla="*/ 3854353 h 4730345"/>
              <a:gd name="connsiteX29" fmla="*/ 616599 w 2165427"/>
              <a:gd name="connsiteY29" fmla="*/ 4234363 h 4730345"/>
              <a:gd name="connsiteX30" fmla="*/ 449113 w 2165427"/>
              <a:gd name="connsiteY30" fmla="*/ 4124363 h 4730345"/>
              <a:gd name="connsiteX31" fmla="*/ 271836 w 2165427"/>
              <a:gd name="connsiteY31" fmla="*/ 2666694 h 4730345"/>
              <a:gd name="connsiteX32" fmla="*/ 296738 w 2165427"/>
              <a:gd name="connsiteY32" fmla="*/ 3858868 h 4730345"/>
              <a:gd name="connsiteX33" fmla="*/ 199413 w 2165427"/>
              <a:gd name="connsiteY33" fmla="*/ 2499770 h 4730345"/>
              <a:gd name="connsiteX34" fmla="*/ 141200 w 2165427"/>
              <a:gd name="connsiteY34" fmla="*/ 2792010 h 4730345"/>
              <a:gd name="connsiteX35" fmla="*/ 77048 w 2165427"/>
              <a:gd name="connsiteY35" fmla="*/ 2452269 h 4730345"/>
              <a:gd name="connsiteX36" fmla="*/ 21288 w 2165427"/>
              <a:gd name="connsiteY36" fmla="*/ 2659461 h 4730345"/>
              <a:gd name="connsiteX37" fmla="*/ 52521 w 2165427"/>
              <a:gd name="connsiteY37" fmla="*/ 1900862 h 4730345"/>
              <a:gd name="connsiteX38" fmla="*/ 117443 w 2165427"/>
              <a:gd name="connsiteY38" fmla="*/ 1989801 h 4730345"/>
              <a:gd name="connsiteX0" fmla="*/ 117443 w 2172015"/>
              <a:gd name="connsiteY0" fmla="*/ 1989801 h 4730345"/>
              <a:gd name="connsiteX1" fmla="*/ 100021 w 2172015"/>
              <a:gd name="connsiteY1" fmla="*/ 1782108 h 4730345"/>
              <a:gd name="connsiteX2" fmla="*/ 147523 w 2172015"/>
              <a:gd name="connsiteY2" fmla="*/ 915209 h 4730345"/>
              <a:gd name="connsiteX3" fmla="*/ 64395 w 2172015"/>
              <a:gd name="connsiteY3" fmla="*/ 897396 h 4730345"/>
              <a:gd name="connsiteX4" fmla="*/ 64856 w 2172015"/>
              <a:gd name="connsiteY4" fmla="*/ 656768 h 4730345"/>
              <a:gd name="connsiteX5" fmla="*/ 115977 w 2172015"/>
              <a:gd name="connsiteY5" fmla="*/ 270194 h 4730345"/>
              <a:gd name="connsiteX6" fmla="*/ 633180 w 2172015"/>
              <a:gd name="connsiteY6" fmla="*/ 543328 h 4730345"/>
              <a:gd name="connsiteX7" fmla="*/ 1055600 w 2172015"/>
              <a:gd name="connsiteY7" fmla="*/ 0 h 4730345"/>
              <a:gd name="connsiteX8" fmla="*/ 1478020 w 2172015"/>
              <a:gd name="connsiteY8" fmla="*/ 543328 h 4730345"/>
              <a:gd name="connsiteX9" fmla="*/ 2155539 w 2172015"/>
              <a:gd name="connsiteY9" fmla="*/ 543327 h 4730345"/>
              <a:gd name="connsiteX10" fmla="*/ 1959573 w 2172015"/>
              <a:gd name="connsiteY10" fmla="*/ 3597611 h 4730345"/>
              <a:gd name="connsiteX11" fmla="*/ 1873604 w 2172015"/>
              <a:gd name="connsiteY11" fmla="*/ 3660134 h 4730345"/>
              <a:gd name="connsiteX12" fmla="*/ 1869697 w 2172015"/>
              <a:gd name="connsiteY12" fmla="*/ 4086073 h 4730345"/>
              <a:gd name="connsiteX13" fmla="*/ 1818898 w 2172015"/>
              <a:gd name="connsiteY13" fmla="*/ 3972750 h 4730345"/>
              <a:gd name="connsiteX14" fmla="*/ 1818898 w 2172015"/>
              <a:gd name="connsiteY14" fmla="*/ 4312719 h 4730345"/>
              <a:gd name="connsiteX15" fmla="*/ 1752468 w 2172015"/>
              <a:gd name="connsiteY15" fmla="*/ 3863335 h 4730345"/>
              <a:gd name="connsiteX16" fmla="*/ 1607883 w 2172015"/>
              <a:gd name="connsiteY16" fmla="*/ 3269366 h 4730345"/>
              <a:gd name="connsiteX17" fmla="*/ 1768099 w 2172015"/>
              <a:gd name="connsiteY17" fmla="*/ 4668319 h 4730345"/>
              <a:gd name="connsiteX18" fmla="*/ 1420315 w 2172015"/>
              <a:gd name="connsiteY18" fmla="*/ 3519458 h 4730345"/>
              <a:gd name="connsiteX19" fmla="*/ 1412500 w 2172015"/>
              <a:gd name="connsiteY19" fmla="*/ 4265827 h 4730345"/>
              <a:gd name="connsiteX20" fmla="*/ 1342161 w 2172015"/>
              <a:gd name="connsiteY20" fmla="*/ 4015734 h 4730345"/>
              <a:gd name="connsiteX21" fmla="*/ 1342160 w 2172015"/>
              <a:gd name="connsiteY21" fmla="*/ 4429950 h 4730345"/>
              <a:gd name="connsiteX22" fmla="*/ 1181946 w 2172015"/>
              <a:gd name="connsiteY22" fmla="*/ 4132965 h 4730345"/>
              <a:gd name="connsiteX23" fmla="*/ 1045176 w 2172015"/>
              <a:gd name="connsiteY23" fmla="*/ 3824258 h 4730345"/>
              <a:gd name="connsiteX24" fmla="*/ 982653 w 2172015"/>
              <a:gd name="connsiteY24" fmla="*/ 3871150 h 4730345"/>
              <a:gd name="connsiteX25" fmla="*/ 978746 w 2172015"/>
              <a:gd name="connsiteY25" fmla="*/ 3968841 h 4730345"/>
              <a:gd name="connsiteX26" fmla="*/ 897548 w 2172015"/>
              <a:gd name="connsiteY26" fmla="*/ 3954987 h 4730345"/>
              <a:gd name="connsiteX27" fmla="*/ 836293 w 2172015"/>
              <a:gd name="connsiteY27" fmla="*/ 3800913 h 4730345"/>
              <a:gd name="connsiteX28" fmla="*/ 770978 w 2172015"/>
              <a:gd name="connsiteY28" fmla="*/ 4186861 h 4730345"/>
              <a:gd name="connsiteX29" fmla="*/ 687851 w 2172015"/>
              <a:gd name="connsiteY29" fmla="*/ 3854353 h 4730345"/>
              <a:gd name="connsiteX30" fmla="*/ 616599 w 2172015"/>
              <a:gd name="connsiteY30" fmla="*/ 4234363 h 4730345"/>
              <a:gd name="connsiteX31" fmla="*/ 449113 w 2172015"/>
              <a:gd name="connsiteY31" fmla="*/ 4124363 h 4730345"/>
              <a:gd name="connsiteX32" fmla="*/ 271836 w 2172015"/>
              <a:gd name="connsiteY32" fmla="*/ 2666694 h 4730345"/>
              <a:gd name="connsiteX33" fmla="*/ 296738 w 2172015"/>
              <a:gd name="connsiteY33" fmla="*/ 3858868 h 4730345"/>
              <a:gd name="connsiteX34" fmla="*/ 199413 w 2172015"/>
              <a:gd name="connsiteY34" fmla="*/ 2499770 h 4730345"/>
              <a:gd name="connsiteX35" fmla="*/ 141200 w 2172015"/>
              <a:gd name="connsiteY35" fmla="*/ 2792010 h 4730345"/>
              <a:gd name="connsiteX36" fmla="*/ 77048 w 2172015"/>
              <a:gd name="connsiteY36" fmla="*/ 2452269 h 4730345"/>
              <a:gd name="connsiteX37" fmla="*/ 21288 w 2172015"/>
              <a:gd name="connsiteY37" fmla="*/ 2659461 h 4730345"/>
              <a:gd name="connsiteX38" fmla="*/ 52521 w 2172015"/>
              <a:gd name="connsiteY38" fmla="*/ 1900862 h 4730345"/>
              <a:gd name="connsiteX39" fmla="*/ 117443 w 2172015"/>
              <a:gd name="connsiteY39" fmla="*/ 1989801 h 4730345"/>
              <a:gd name="connsiteX0" fmla="*/ 117443 w 2179939"/>
              <a:gd name="connsiteY0" fmla="*/ 1989801 h 4730345"/>
              <a:gd name="connsiteX1" fmla="*/ 100021 w 2179939"/>
              <a:gd name="connsiteY1" fmla="*/ 1782108 h 4730345"/>
              <a:gd name="connsiteX2" fmla="*/ 147523 w 2179939"/>
              <a:gd name="connsiteY2" fmla="*/ 915209 h 4730345"/>
              <a:gd name="connsiteX3" fmla="*/ 64395 w 2179939"/>
              <a:gd name="connsiteY3" fmla="*/ 897396 h 4730345"/>
              <a:gd name="connsiteX4" fmla="*/ 64856 w 2179939"/>
              <a:gd name="connsiteY4" fmla="*/ 656768 h 4730345"/>
              <a:gd name="connsiteX5" fmla="*/ 115977 w 2179939"/>
              <a:gd name="connsiteY5" fmla="*/ 270194 h 4730345"/>
              <a:gd name="connsiteX6" fmla="*/ 633180 w 2179939"/>
              <a:gd name="connsiteY6" fmla="*/ 543328 h 4730345"/>
              <a:gd name="connsiteX7" fmla="*/ 1055600 w 2179939"/>
              <a:gd name="connsiteY7" fmla="*/ 0 h 4730345"/>
              <a:gd name="connsiteX8" fmla="*/ 1478020 w 2179939"/>
              <a:gd name="connsiteY8" fmla="*/ 543328 h 4730345"/>
              <a:gd name="connsiteX9" fmla="*/ 2155539 w 2179939"/>
              <a:gd name="connsiteY9" fmla="*/ 543327 h 4730345"/>
              <a:gd name="connsiteX10" fmla="*/ 2022097 w 2179939"/>
              <a:gd name="connsiteY10" fmla="*/ 3894596 h 4730345"/>
              <a:gd name="connsiteX11" fmla="*/ 1959573 w 2179939"/>
              <a:gd name="connsiteY11" fmla="*/ 3597611 h 4730345"/>
              <a:gd name="connsiteX12" fmla="*/ 1873604 w 2179939"/>
              <a:gd name="connsiteY12" fmla="*/ 3660134 h 4730345"/>
              <a:gd name="connsiteX13" fmla="*/ 1869697 w 2179939"/>
              <a:gd name="connsiteY13" fmla="*/ 4086073 h 4730345"/>
              <a:gd name="connsiteX14" fmla="*/ 1818898 w 2179939"/>
              <a:gd name="connsiteY14" fmla="*/ 3972750 h 4730345"/>
              <a:gd name="connsiteX15" fmla="*/ 1818898 w 2179939"/>
              <a:gd name="connsiteY15" fmla="*/ 4312719 h 4730345"/>
              <a:gd name="connsiteX16" fmla="*/ 1752468 w 2179939"/>
              <a:gd name="connsiteY16" fmla="*/ 3863335 h 4730345"/>
              <a:gd name="connsiteX17" fmla="*/ 1607883 w 2179939"/>
              <a:gd name="connsiteY17" fmla="*/ 3269366 h 4730345"/>
              <a:gd name="connsiteX18" fmla="*/ 1768099 w 2179939"/>
              <a:gd name="connsiteY18" fmla="*/ 4668319 h 4730345"/>
              <a:gd name="connsiteX19" fmla="*/ 1420315 w 2179939"/>
              <a:gd name="connsiteY19" fmla="*/ 3519458 h 4730345"/>
              <a:gd name="connsiteX20" fmla="*/ 1412500 w 2179939"/>
              <a:gd name="connsiteY20" fmla="*/ 4265827 h 4730345"/>
              <a:gd name="connsiteX21" fmla="*/ 1342161 w 2179939"/>
              <a:gd name="connsiteY21" fmla="*/ 4015734 h 4730345"/>
              <a:gd name="connsiteX22" fmla="*/ 1342160 w 2179939"/>
              <a:gd name="connsiteY22" fmla="*/ 4429950 h 4730345"/>
              <a:gd name="connsiteX23" fmla="*/ 1181946 w 2179939"/>
              <a:gd name="connsiteY23" fmla="*/ 4132965 h 4730345"/>
              <a:gd name="connsiteX24" fmla="*/ 1045176 w 2179939"/>
              <a:gd name="connsiteY24" fmla="*/ 3824258 h 4730345"/>
              <a:gd name="connsiteX25" fmla="*/ 982653 w 2179939"/>
              <a:gd name="connsiteY25" fmla="*/ 3871150 h 4730345"/>
              <a:gd name="connsiteX26" fmla="*/ 978746 w 2179939"/>
              <a:gd name="connsiteY26" fmla="*/ 3968841 h 4730345"/>
              <a:gd name="connsiteX27" fmla="*/ 897548 w 2179939"/>
              <a:gd name="connsiteY27" fmla="*/ 3954987 h 4730345"/>
              <a:gd name="connsiteX28" fmla="*/ 836293 w 2179939"/>
              <a:gd name="connsiteY28" fmla="*/ 3800913 h 4730345"/>
              <a:gd name="connsiteX29" fmla="*/ 770978 w 2179939"/>
              <a:gd name="connsiteY29" fmla="*/ 4186861 h 4730345"/>
              <a:gd name="connsiteX30" fmla="*/ 687851 w 2179939"/>
              <a:gd name="connsiteY30" fmla="*/ 3854353 h 4730345"/>
              <a:gd name="connsiteX31" fmla="*/ 616599 w 2179939"/>
              <a:gd name="connsiteY31" fmla="*/ 4234363 h 4730345"/>
              <a:gd name="connsiteX32" fmla="*/ 449113 w 2179939"/>
              <a:gd name="connsiteY32" fmla="*/ 4124363 h 4730345"/>
              <a:gd name="connsiteX33" fmla="*/ 271836 w 2179939"/>
              <a:gd name="connsiteY33" fmla="*/ 2666694 h 4730345"/>
              <a:gd name="connsiteX34" fmla="*/ 296738 w 2179939"/>
              <a:gd name="connsiteY34" fmla="*/ 3858868 h 4730345"/>
              <a:gd name="connsiteX35" fmla="*/ 199413 w 2179939"/>
              <a:gd name="connsiteY35" fmla="*/ 2499770 h 4730345"/>
              <a:gd name="connsiteX36" fmla="*/ 141200 w 2179939"/>
              <a:gd name="connsiteY36" fmla="*/ 2792010 h 4730345"/>
              <a:gd name="connsiteX37" fmla="*/ 77048 w 2179939"/>
              <a:gd name="connsiteY37" fmla="*/ 2452269 h 4730345"/>
              <a:gd name="connsiteX38" fmla="*/ 21288 w 2179939"/>
              <a:gd name="connsiteY38" fmla="*/ 2659461 h 4730345"/>
              <a:gd name="connsiteX39" fmla="*/ 52521 w 2179939"/>
              <a:gd name="connsiteY39" fmla="*/ 1900862 h 4730345"/>
              <a:gd name="connsiteX40" fmla="*/ 117443 w 2179939"/>
              <a:gd name="connsiteY40" fmla="*/ 1989801 h 4730345"/>
              <a:gd name="connsiteX0" fmla="*/ 117443 w 2181221"/>
              <a:gd name="connsiteY0" fmla="*/ 1989801 h 4730345"/>
              <a:gd name="connsiteX1" fmla="*/ 100021 w 2181221"/>
              <a:gd name="connsiteY1" fmla="*/ 1782108 h 4730345"/>
              <a:gd name="connsiteX2" fmla="*/ 147523 w 2181221"/>
              <a:gd name="connsiteY2" fmla="*/ 915209 h 4730345"/>
              <a:gd name="connsiteX3" fmla="*/ 64395 w 2181221"/>
              <a:gd name="connsiteY3" fmla="*/ 897396 h 4730345"/>
              <a:gd name="connsiteX4" fmla="*/ 64856 w 2181221"/>
              <a:gd name="connsiteY4" fmla="*/ 656768 h 4730345"/>
              <a:gd name="connsiteX5" fmla="*/ 115977 w 2181221"/>
              <a:gd name="connsiteY5" fmla="*/ 270194 h 4730345"/>
              <a:gd name="connsiteX6" fmla="*/ 633180 w 2181221"/>
              <a:gd name="connsiteY6" fmla="*/ 543328 h 4730345"/>
              <a:gd name="connsiteX7" fmla="*/ 1055600 w 2181221"/>
              <a:gd name="connsiteY7" fmla="*/ 0 h 4730345"/>
              <a:gd name="connsiteX8" fmla="*/ 1478020 w 2181221"/>
              <a:gd name="connsiteY8" fmla="*/ 543328 h 4730345"/>
              <a:gd name="connsiteX9" fmla="*/ 2155539 w 2181221"/>
              <a:gd name="connsiteY9" fmla="*/ 543327 h 4730345"/>
              <a:gd name="connsiteX10" fmla="*/ 2022097 w 2181221"/>
              <a:gd name="connsiteY10" fmla="*/ 3597611 h 4730345"/>
              <a:gd name="connsiteX11" fmla="*/ 2022097 w 2181221"/>
              <a:gd name="connsiteY11" fmla="*/ 3894596 h 4730345"/>
              <a:gd name="connsiteX12" fmla="*/ 1959573 w 2181221"/>
              <a:gd name="connsiteY12" fmla="*/ 3597611 h 4730345"/>
              <a:gd name="connsiteX13" fmla="*/ 1873604 w 2181221"/>
              <a:gd name="connsiteY13" fmla="*/ 3660134 h 4730345"/>
              <a:gd name="connsiteX14" fmla="*/ 1869697 w 2181221"/>
              <a:gd name="connsiteY14" fmla="*/ 4086073 h 4730345"/>
              <a:gd name="connsiteX15" fmla="*/ 1818898 w 2181221"/>
              <a:gd name="connsiteY15" fmla="*/ 3972750 h 4730345"/>
              <a:gd name="connsiteX16" fmla="*/ 1818898 w 2181221"/>
              <a:gd name="connsiteY16" fmla="*/ 4312719 h 4730345"/>
              <a:gd name="connsiteX17" fmla="*/ 1752468 w 2181221"/>
              <a:gd name="connsiteY17" fmla="*/ 3863335 h 4730345"/>
              <a:gd name="connsiteX18" fmla="*/ 1607883 w 2181221"/>
              <a:gd name="connsiteY18" fmla="*/ 3269366 h 4730345"/>
              <a:gd name="connsiteX19" fmla="*/ 1768099 w 2181221"/>
              <a:gd name="connsiteY19" fmla="*/ 4668319 h 4730345"/>
              <a:gd name="connsiteX20" fmla="*/ 1420315 w 2181221"/>
              <a:gd name="connsiteY20" fmla="*/ 3519458 h 4730345"/>
              <a:gd name="connsiteX21" fmla="*/ 1412500 w 2181221"/>
              <a:gd name="connsiteY21" fmla="*/ 4265827 h 4730345"/>
              <a:gd name="connsiteX22" fmla="*/ 1342161 w 2181221"/>
              <a:gd name="connsiteY22" fmla="*/ 4015734 h 4730345"/>
              <a:gd name="connsiteX23" fmla="*/ 1342160 w 2181221"/>
              <a:gd name="connsiteY23" fmla="*/ 4429950 h 4730345"/>
              <a:gd name="connsiteX24" fmla="*/ 1181946 w 2181221"/>
              <a:gd name="connsiteY24" fmla="*/ 4132965 h 4730345"/>
              <a:gd name="connsiteX25" fmla="*/ 1045176 w 2181221"/>
              <a:gd name="connsiteY25" fmla="*/ 3824258 h 4730345"/>
              <a:gd name="connsiteX26" fmla="*/ 982653 w 2181221"/>
              <a:gd name="connsiteY26" fmla="*/ 3871150 h 4730345"/>
              <a:gd name="connsiteX27" fmla="*/ 978746 w 2181221"/>
              <a:gd name="connsiteY27" fmla="*/ 3968841 h 4730345"/>
              <a:gd name="connsiteX28" fmla="*/ 897548 w 2181221"/>
              <a:gd name="connsiteY28" fmla="*/ 3954987 h 4730345"/>
              <a:gd name="connsiteX29" fmla="*/ 836293 w 2181221"/>
              <a:gd name="connsiteY29" fmla="*/ 3800913 h 4730345"/>
              <a:gd name="connsiteX30" fmla="*/ 770978 w 2181221"/>
              <a:gd name="connsiteY30" fmla="*/ 4186861 h 4730345"/>
              <a:gd name="connsiteX31" fmla="*/ 687851 w 2181221"/>
              <a:gd name="connsiteY31" fmla="*/ 3854353 h 4730345"/>
              <a:gd name="connsiteX32" fmla="*/ 616599 w 2181221"/>
              <a:gd name="connsiteY32" fmla="*/ 4234363 h 4730345"/>
              <a:gd name="connsiteX33" fmla="*/ 449113 w 2181221"/>
              <a:gd name="connsiteY33" fmla="*/ 4124363 h 4730345"/>
              <a:gd name="connsiteX34" fmla="*/ 271836 w 2181221"/>
              <a:gd name="connsiteY34" fmla="*/ 2666694 h 4730345"/>
              <a:gd name="connsiteX35" fmla="*/ 296738 w 2181221"/>
              <a:gd name="connsiteY35" fmla="*/ 3858868 h 4730345"/>
              <a:gd name="connsiteX36" fmla="*/ 199413 w 2181221"/>
              <a:gd name="connsiteY36" fmla="*/ 2499770 h 4730345"/>
              <a:gd name="connsiteX37" fmla="*/ 141200 w 2181221"/>
              <a:gd name="connsiteY37" fmla="*/ 2792010 h 4730345"/>
              <a:gd name="connsiteX38" fmla="*/ 77048 w 2181221"/>
              <a:gd name="connsiteY38" fmla="*/ 2452269 h 4730345"/>
              <a:gd name="connsiteX39" fmla="*/ 21288 w 2181221"/>
              <a:gd name="connsiteY39" fmla="*/ 2659461 h 4730345"/>
              <a:gd name="connsiteX40" fmla="*/ 52521 w 2181221"/>
              <a:gd name="connsiteY40" fmla="*/ 1900862 h 4730345"/>
              <a:gd name="connsiteX41" fmla="*/ 117443 w 2181221"/>
              <a:gd name="connsiteY41" fmla="*/ 1989801 h 4730345"/>
              <a:gd name="connsiteX0" fmla="*/ 117443 w 2181221"/>
              <a:gd name="connsiteY0" fmla="*/ 1989801 h 4730345"/>
              <a:gd name="connsiteX1" fmla="*/ 100021 w 2181221"/>
              <a:gd name="connsiteY1" fmla="*/ 1782108 h 4730345"/>
              <a:gd name="connsiteX2" fmla="*/ 147523 w 2181221"/>
              <a:gd name="connsiteY2" fmla="*/ 915209 h 4730345"/>
              <a:gd name="connsiteX3" fmla="*/ 64395 w 2181221"/>
              <a:gd name="connsiteY3" fmla="*/ 897396 h 4730345"/>
              <a:gd name="connsiteX4" fmla="*/ 64856 w 2181221"/>
              <a:gd name="connsiteY4" fmla="*/ 656768 h 4730345"/>
              <a:gd name="connsiteX5" fmla="*/ 115977 w 2181221"/>
              <a:gd name="connsiteY5" fmla="*/ 270194 h 4730345"/>
              <a:gd name="connsiteX6" fmla="*/ 633180 w 2181221"/>
              <a:gd name="connsiteY6" fmla="*/ 543328 h 4730345"/>
              <a:gd name="connsiteX7" fmla="*/ 1055600 w 2181221"/>
              <a:gd name="connsiteY7" fmla="*/ 0 h 4730345"/>
              <a:gd name="connsiteX8" fmla="*/ 1478020 w 2181221"/>
              <a:gd name="connsiteY8" fmla="*/ 543328 h 4730345"/>
              <a:gd name="connsiteX9" fmla="*/ 2155539 w 2181221"/>
              <a:gd name="connsiteY9" fmla="*/ 543327 h 4730345"/>
              <a:gd name="connsiteX10" fmla="*/ 2022097 w 2181221"/>
              <a:gd name="connsiteY10" fmla="*/ 3597611 h 4730345"/>
              <a:gd name="connsiteX11" fmla="*/ 2022097 w 2181221"/>
              <a:gd name="connsiteY11" fmla="*/ 3894596 h 4730345"/>
              <a:gd name="connsiteX12" fmla="*/ 1959573 w 2181221"/>
              <a:gd name="connsiteY12" fmla="*/ 3597611 h 4730345"/>
              <a:gd name="connsiteX13" fmla="*/ 1873604 w 2181221"/>
              <a:gd name="connsiteY13" fmla="*/ 3660134 h 4730345"/>
              <a:gd name="connsiteX14" fmla="*/ 1869697 w 2181221"/>
              <a:gd name="connsiteY14" fmla="*/ 4086073 h 4730345"/>
              <a:gd name="connsiteX15" fmla="*/ 1818898 w 2181221"/>
              <a:gd name="connsiteY15" fmla="*/ 3972750 h 4730345"/>
              <a:gd name="connsiteX16" fmla="*/ 1818898 w 2181221"/>
              <a:gd name="connsiteY16" fmla="*/ 4312719 h 4730345"/>
              <a:gd name="connsiteX17" fmla="*/ 1752468 w 2181221"/>
              <a:gd name="connsiteY17" fmla="*/ 3863335 h 4730345"/>
              <a:gd name="connsiteX18" fmla="*/ 1607883 w 2181221"/>
              <a:gd name="connsiteY18" fmla="*/ 3269366 h 4730345"/>
              <a:gd name="connsiteX19" fmla="*/ 1768099 w 2181221"/>
              <a:gd name="connsiteY19" fmla="*/ 4668319 h 4730345"/>
              <a:gd name="connsiteX20" fmla="*/ 1420315 w 2181221"/>
              <a:gd name="connsiteY20" fmla="*/ 3519458 h 4730345"/>
              <a:gd name="connsiteX21" fmla="*/ 1412500 w 2181221"/>
              <a:gd name="connsiteY21" fmla="*/ 4265827 h 4730345"/>
              <a:gd name="connsiteX22" fmla="*/ 1342161 w 2181221"/>
              <a:gd name="connsiteY22" fmla="*/ 4015734 h 4730345"/>
              <a:gd name="connsiteX23" fmla="*/ 1342160 w 2181221"/>
              <a:gd name="connsiteY23" fmla="*/ 4429950 h 4730345"/>
              <a:gd name="connsiteX24" fmla="*/ 1181946 w 2181221"/>
              <a:gd name="connsiteY24" fmla="*/ 4132965 h 4730345"/>
              <a:gd name="connsiteX25" fmla="*/ 1045176 w 2181221"/>
              <a:gd name="connsiteY25" fmla="*/ 3824258 h 4730345"/>
              <a:gd name="connsiteX26" fmla="*/ 982653 w 2181221"/>
              <a:gd name="connsiteY26" fmla="*/ 3871150 h 4730345"/>
              <a:gd name="connsiteX27" fmla="*/ 978746 w 2181221"/>
              <a:gd name="connsiteY27" fmla="*/ 3968841 h 4730345"/>
              <a:gd name="connsiteX28" fmla="*/ 897548 w 2181221"/>
              <a:gd name="connsiteY28" fmla="*/ 3954987 h 4730345"/>
              <a:gd name="connsiteX29" fmla="*/ 836293 w 2181221"/>
              <a:gd name="connsiteY29" fmla="*/ 3800913 h 4730345"/>
              <a:gd name="connsiteX30" fmla="*/ 770978 w 2181221"/>
              <a:gd name="connsiteY30" fmla="*/ 4186861 h 4730345"/>
              <a:gd name="connsiteX31" fmla="*/ 687851 w 2181221"/>
              <a:gd name="connsiteY31" fmla="*/ 3854353 h 4730345"/>
              <a:gd name="connsiteX32" fmla="*/ 616599 w 2181221"/>
              <a:gd name="connsiteY32" fmla="*/ 4234363 h 4730345"/>
              <a:gd name="connsiteX33" fmla="*/ 449113 w 2181221"/>
              <a:gd name="connsiteY33" fmla="*/ 4124363 h 4730345"/>
              <a:gd name="connsiteX34" fmla="*/ 271836 w 2181221"/>
              <a:gd name="connsiteY34" fmla="*/ 2666694 h 4730345"/>
              <a:gd name="connsiteX35" fmla="*/ 296738 w 2181221"/>
              <a:gd name="connsiteY35" fmla="*/ 3858868 h 4730345"/>
              <a:gd name="connsiteX36" fmla="*/ 199413 w 2181221"/>
              <a:gd name="connsiteY36" fmla="*/ 2499770 h 4730345"/>
              <a:gd name="connsiteX37" fmla="*/ 141200 w 2181221"/>
              <a:gd name="connsiteY37" fmla="*/ 2792010 h 4730345"/>
              <a:gd name="connsiteX38" fmla="*/ 77048 w 2181221"/>
              <a:gd name="connsiteY38" fmla="*/ 2452269 h 4730345"/>
              <a:gd name="connsiteX39" fmla="*/ 21288 w 2181221"/>
              <a:gd name="connsiteY39" fmla="*/ 2659461 h 4730345"/>
              <a:gd name="connsiteX40" fmla="*/ 52521 w 2181221"/>
              <a:gd name="connsiteY40" fmla="*/ 1900862 h 4730345"/>
              <a:gd name="connsiteX41" fmla="*/ 117443 w 2181221"/>
              <a:gd name="connsiteY41" fmla="*/ 1989801 h 4730345"/>
              <a:gd name="connsiteX0" fmla="*/ 117443 w 2183880"/>
              <a:gd name="connsiteY0" fmla="*/ 1989801 h 4730345"/>
              <a:gd name="connsiteX1" fmla="*/ 100021 w 2183880"/>
              <a:gd name="connsiteY1" fmla="*/ 1782108 h 4730345"/>
              <a:gd name="connsiteX2" fmla="*/ 147523 w 2183880"/>
              <a:gd name="connsiteY2" fmla="*/ 915209 h 4730345"/>
              <a:gd name="connsiteX3" fmla="*/ 64395 w 2183880"/>
              <a:gd name="connsiteY3" fmla="*/ 897396 h 4730345"/>
              <a:gd name="connsiteX4" fmla="*/ 64856 w 2183880"/>
              <a:gd name="connsiteY4" fmla="*/ 656768 h 4730345"/>
              <a:gd name="connsiteX5" fmla="*/ 115977 w 2183880"/>
              <a:gd name="connsiteY5" fmla="*/ 270194 h 4730345"/>
              <a:gd name="connsiteX6" fmla="*/ 633180 w 2183880"/>
              <a:gd name="connsiteY6" fmla="*/ 543328 h 4730345"/>
              <a:gd name="connsiteX7" fmla="*/ 1055600 w 2183880"/>
              <a:gd name="connsiteY7" fmla="*/ 0 h 4730345"/>
              <a:gd name="connsiteX8" fmla="*/ 1478020 w 2183880"/>
              <a:gd name="connsiteY8" fmla="*/ 543328 h 4730345"/>
              <a:gd name="connsiteX9" fmla="*/ 2155539 w 2183880"/>
              <a:gd name="connsiteY9" fmla="*/ 543327 h 4730345"/>
              <a:gd name="connsiteX10" fmla="*/ 2057266 w 2183880"/>
              <a:gd name="connsiteY10" fmla="*/ 3507734 h 4730345"/>
              <a:gd name="connsiteX11" fmla="*/ 2022097 w 2183880"/>
              <a:gd name="connsiteY11" fmla="*/ 3597611 h 4730345"/>
              <a:gd name="connsiteX12" fmla="*/ 2022097 w 2183880"/>
              <a:gd name="connsiteY12" fmla="*/ 3894596 h 4730345"/>
              <a:gd name="connsiteX13" fmla="*/ 1959573 w 2183880"/>
              <a:gd name="connsiteY13" fmla="*/ 3597611 h 4730345"/>
              <a:gd name="connsiteX14" fmla="*/ 1873604 w 2183880"/>
              <a:gd name="connsiteY14" fmla="*/ 3660134 h 4730345"/>
              <a:gd name="connsiteX15" fmla="*/ 1869697 w 2183880"/>
              <a:gd name="connsiteY15" fmla="*/ 4086073 h 4730345"/>
              <a:gd name="connsiteX16" fmla="*/ 1818898 w 2183880"/>
              <a:gd name="connsiteY16" fmla="*/ 3972750 h 4730345"/>
              <a:gd name="connsiteX17" fmla="*/ 1818898 w 2183880"/>
              <a:gd name="connsiteY17" fmla="*/ 4312719 h 4730345"/>
              <a:gd name="connsiteX18" fmla="*/ 1752468 w 2183880"/>
              <a:gd name="connsiteY18" fmla="*/ 3863335 h 4730345"/>
              <a:gd name="connsiteX19" fmla="*/ 1607883 w 2183880"/>
              <a:gd name="connsiteY19" fmla="*/ 3269366 h 4730345"/>
              <a:gd name="connsiteX20" fmla="*/ 1768099 w 2183880"/>
              <a:gd name="connsiteY20" fmla="*/ 4668319 h 4730345"/>
              <a:gd name="connsiteX21" fmla="*/ 1420315 w 2183880"/>
              <a:gd name="connsiteY21" fmla="*/ 3519458 h 4730345"/>
              <a:gd name="connsiteX22" fmla="*/ 1412500 w 2183880"/>
              <a:gd name="connsiteY22" fmla="*/ 4265827 h 4730345"/>
              <a:gd name="connsiteX23" fmla="*/ 1342161 w 2183880"/>
              <a:gd name="connsiteY23" fmla="*/ 4015734 h 4730345"/>
              <a:gd name="connsiteX24" fmla="*/ 1342160 w 2183880"/>
              <a:gd name="connsiteY24" fmla="*/ 4429950 h 4730345"/>
              <a:gd name="connsiteX25" fmla="*/ 1181946 w 2183880"/>
              <a:gd name="connsiteY25" fmla="*/ 4132965 h 4730345"/>
              <a:gd name="connsiteX26" fmla="*/ 1045176 w 2183880"/>
              <a:gd name="connsiteY26" fmla="*/ 3824258 h 4730345"/>
              <a:gd name="connsiteX27" fmla="*/ 982653 w 2183880"/>
              <a:gd name="connsiteY27" fmla="*/ 3871150 h 4730345"/>
              <a:gd name="connsiteX28" fmla="*/ 978746 w 2183880"/>
              <a:gd name="connsiteY28" fmla="*/ 3968841 h 4730345"/>
              <a:gd name="connsiteX29" fmla="*/ 897548 w 2183880"/>
              <a:gd name="connsiteY29" fmla="*/ 3954987 h 4730345"/>
              <a:gd name="connsiteX30" fmla="*/ 836293 w 2183880"/>
              <a:gd name="connsiteY30" fmla="*/ 3800913 h 4730345"/>
              <a:gd name="connsiteX31" fmla="*/ 770978 w 2183880"/>
              <a:gd name="connsiteY31" fmla="*/ 4186861 h 4730345"/>
              <a:gd name="connsiteX32" fmla="*/ 687851 w 2183880"/>
              <a:gd name="connsiteY32" fmla="*/ 3854353 h 4730345"/>
              <a:gd name="connsiteX33" fmla="*/ 616599 w 2183880"/>
              <a:gd name="connsiteY33" fmla="*/ 4234363 h 4730345"/>
              <a:gd name="connsiteX34" fmla="*/ 449113 w 2183880"/>
              <a:gd name="connsiteY34" fmla="*/ 4124363 h 4730345"/>
              <a:gd name="connsiteX35" fmla="*/ 271836 w 2183880"/>
              <a:gd name="connsiteY35" fmla="*/ 2666694 h 4730345"/>
              <a:gd name="connsiteX36" fmla="*/ 296738 w 2183880"/>
              <a:gd name="connsiteY36" fmla="*/ 3858868 h 4730345"/>
              <a:gd name="connsiteX37" fmla="*/ 199413 w 2183880"/>
              <a:gd name="connsiteY37" fmla="*/ 2499770 h 4730345"/>
              <a:gd name="connsiteX38" fmla="*/ 141200 w 2183880"/>
              <a:gd name="connsiteY38" fmla="*/ 2792010 h 4730345"/>
              <a:gd name="connsiteX39" fmla="*/ 77048 w 2183880"/>
              <a:gd name="connsiteY39" fmla="*/ 2452269 h 4730345"/>
              <a:gd name="connsiteX40" fmla="*/ 21288 w 2183880"/>
              <a:gd name="connsiteY40" fmla="*/ 2659461 h 4730345"/>
              <a:gd name="connsiteX41" fmla="*/ 52521 w 2183880"/>
              <a:gd name="connsiteY41" fmla="*/ 1900862 h 4730345"/>
              <a:gd name="connsiteX42" fmla="*/ 117443 w 2183880"/>
              <a:gd name="connsiteY42" fmla="*/ 1989801 h 4730345"/>
              <a:gd name="connsiteX0" fmla="*/ 117443 w 2183880"/>
              <a:gd name="connsiteY0" fmla="*/ 1989801 h 4730345"/>
              <a:gd name="connsiteX1" fmla="*/ 100021 w 2183880"/>
              <a:gd name="connsiteY1" fmla="*/ 1782108 h 4730345"/>
              <a:gd name="connsiteX2" fmla="*/ 147523 w 2183880"/>
              <a:gd name="connsiteY2" fmla="*/ 915209 h 4730345"/>
              <a:gd name="connsiteX3" fmla="*/ 64395 w 2183880"/>
              <a:gd name="connsiteY3" fmla="*/ 897396 h 4730345"/>
              <a:gd name="connsiteX4" fmla="*/ 64856 w 2183880"/>
              <a:gd name="connsiteY4" fmla="*/ 656768 h 4730345"/>
              <a:gd name="connsiteX5" fmla="*/ 115977 w 2183880"/>
              <a:gd name="connsiteY5" fmla="*/ 270194 h 4730345"/>
              <a:gd name="connsiteX6" fmla="*/ 633180 w 2183880"/>
              <a:gd name="connsiteY6" fmla="*/ 543328 h 4730345"/>
              <a:gd name="connsiteX7" fmla="*/ 1055600 w 2183880"/>
              <a:gd name="connsiteY7" fmla="*/ 0 h 4730345"/>
              <a:gd name="connsiteX8" fmla="*/ 1478020 w 2183880"/>
              <a:gd name="connsiteY8" fmla="*/ 543328 h 4730345"/>
              <a:gd name="connsiteX9" fmla="*/ 2155539 w 2183880"/>
              <a:gd name="connsiteY9" fmla="*/ 543327 h 4730345"/>
              <a:gd name="connsiteX10" fmla="*/ 2057266 w 2183880"/>
              <a:gd name="connsiteY10" fmla="*/ 3507734 h 4730345"/>
              <a:gd name="connsiteX11" fmla="*/ 2022097 w 2183880"/>
              <a:gd name="connsiteY11" fmla="*/ 3597611 h 4730345"/>
              <a:gd name="connsiteX12" fmla="*/ 2022097 w 2183880"/>
              <a:gd name="connsiteY12" fmla="*/ 3894596 h 4730345"/>
              <a:gd name="connsiteX13" fmla="*/ 1959573 w 2183880"/>
              <a:gd name="connsiteY13" fmla="*/ 3597611 h 4730345"/>
              <a:gd name="connsiteX14" fmla="*/ 1873604 w 2183880"/>
              <a:gd name="connsiteY14" fmla="*/ 3660134 h 4730345"/>
              <a:gd name="connsiteX15" fmla="*/ 1869697 w 2183880"/>
              <a:gd name="connsiteY15" fmla="*/ 4086073 h 4730345"/>
              <a:gd name="connsiteX16" fmla="*/ 1818898 w 2183880"/>
              <a:gd name="connsiteY16" fmla="*/ 3972750 h 4730345"/>
              <a:gd name="connsiteX17" fmla="*/ 1818898 w 2183880"/>
              <a:gd name="connsiteY17" fmla="*/ 4312719 h 4730345"/>
              <a:gd name="connsiteX18" fmla="*/ 1752468 w 2183880"/>
              <a:gd name="connsiteY18" fmla="*/ 3863335 h 4730345"/>
              <a:gd name="connsiteX19" fmla="*/ 1607883 w 2183880"/>
              <a:gd name="connsiteY19" fmla="*/ 3269366 h 4730345"/>
              <a:gd name="connsiteX20" fmla="*/ 1768099 w 2183880"/>
              <a:gd name="connsiteY20" fmla="*/ 4668319 h 4730345"/>
              <a:gd name="connsiteX21" fmla="*/ 1420315 w 2183880"/>
              <a:gd name="connsiteY21" fmla="*/ 3519458 h 4730345"/>
              <a:gd name="connsiteX22" fmla="*/ 1412500 w 2183880"/>
              <a:gd name="connsiteY22" fmla="*/ 4265827 h 4730345"/>
              <a:gd name="connsiteX23" fmla="*/ 1342161 w 2183880"/>
              <a:gd name="connsiteY23" fmla="*/ 4015734 h 4730345"/>
              <a:gd name="connsiteX24" fmla="*/ 1342160 w 2183880"/>
              <a:gd name="connsiteY24" fmla="*/ 4429950 h 4730345"/>
              <a:gd name="connsiteX25" fmla="*/ 1181946 w 2183880"/>
              <a:gd name="connsiteY25" fmla="*/ 4132965 h 4730345"/>
              <a:gd name="connsiteX26" fmla="*/ 1045176 w 2183880"/>
              <a:gd name="connsiteY26" fmla="*/ 3824258 h 4730345"/>
              <a:gd name="connsiteX27" fmla="*/ 982653 w 2183880"/>
              <a:gd name="connsiteY27" fmla="*/ 3871150 h 4730345"/>
              <a:gd name="connsiteX28" fmla="*/ 978746 w 2183880"/>
              <a:gd name="connsiteY28" fmla="*/ 3968841 h 4730345"/>
              <a:gd name="connsiteX29" fmla="*/ 897548 w 2183880"/>
              <a:gd name="connsiteY29" fmla="*/ 3954987 h 4730345"/>
              <a:gd name="connsiteX30" fmla="*/ 836293 w 2183880"/>
              <a:gd name="connsiteY30" fmla="*/ 3800913 h 4730345"/>
              <a:gd name="connsiteX31" fmla="*/ 770978 w 2183880"/>
              <a:gd name="connsiteY31" fmla="*/ 4186861 h 4730345"/>
              <a:gd name="connsiteX32" fmla="*/ 687851 w 2183880"/>
              <a:gd name="connsiteY32" fmla="*/ 3854353 h 4730345"/>
              <a:gd name="connsiteX33" fmla="*/ 616599 w 2183880"/>
              <a:gd name="connsiteY33" fmla="*/ 4234363 h 4730345"/>
              <a:gd name="connsiteX34" fmla="*/ 449113 w 2183880"/>
              <a:gd name="connsiteY34" fmla="*/ 4124363 h 4730345"/>
              <a:gd name="connsiteX35" fmla="*/ 271836 w 2183880"/>
              <a:gd name="connsiteY35" fmla="*/ 2666694 h 4730345"/>
              <a:gd name="connsiteX36" fmla="*/ 296738 w 2183880"/>
              <a:gd name="connsiteY36" fmla="*/ 3858868 h 4730345"/>
              <a:gd name="connsiteX37" fmla="*/ 199413 w 2183880"/>
              <a:gd name="connsiteY37" fmla="*/ 2499770 h 4730345"/>
              <a:gd name="connsiteX38" fmla="*/ 141200 w 2183880"/>
              <a:gd name="connsiteY38" fmla="*/ 2792010 h 4730345"/>
              <a:gd name="connsiteX39" fmla="*/ 77048 w 2183880"/>
              <a:gd name="connsiteY39" fmla="*/ 2452269 h 4730345"/>
              <a:gd name="connsiteX40" fmla="*/ 21288 w 2183880"/>
              <a:gd name="connsiteY40" fmla="*/ 2659461 h 4730345"/>
              <a:gd name="connsiteX41" fmla="*/ 52521 w 2183880"/>
              <a:gd name="connsiteY41" fmla="*/ 1900862 h 4730345"/>
              <a:gd name="connsiteX42" fmla="*/ 117443 w 2183880"/>
              <a:gd name="connsiteY42" fmla="*/ 1989801 h 4730345"/>
              <a:gd name="connsiteX0" fmla="*/ 117443 w 2180288"/>
              <a:gd name="connsiteY0" fmla="*/ 1989801 h 4730345"/>
              <a:gd name="connsiteX1" fmla="*/ 100021 w 2180288"/>
              <a:gd name="connsiteY1" fmla="*/ 1782108 h 4730345"/>
              <a:gd name="connsiteX2" fmla="*/ 147523 w 2180288"/>
              <a:gd name="connsiteY2" fmla="*/ 915209 h 4730345"/>
              <a:gd name="connsiteX3" fmla="*/ 64395 w 2180288"/>
              <a:gd name="connsiteY3" fmla="*/ 897396 h 4730345"/>
              <a:gd name="connsiteX4" fmla="*/ 64856 w 2180288"/>
              <a:gd name="connsiteY4" fmla="*/ 656768 h 4730345"/>
              <a:gd name="connsiteX5" fmla="*/ 115977 w 2180288"/>
              <a:gd name="connsiteY5" fmla="*/ 270194 h 4730345"/>
              <a:gd name="connsiteX6" fmla="*/ 633180 w 2180288"/>
              <a:gd name="connsiteY6" fmla="*/ 543328 h 4730345"/>
              <a:gd name="connsiteX7" fmla="*/ 1055600 w 2180288"/>
              <a:gd name="connsiteY7" fmla="*/ 0 h 4730345"/>
              <a:gd name="connsiteX8" fmla="*/ 1478020 w 2180288"/>
              <a:gd name="connsiteY8" fmla="*/ 543328 h 4730345"/>
              <a:gd name="connsiteX9" fmla="*/ 2155539 w 2180288"/>
              <a:gd name="connsiteY9" fmla="*/ 543327 h 4730345"/>
              <a:gd name="connsiteX10" fmla="*/ 2014280 w 2180288"/>
              <a:gd name="connsiteY10" fmla="*/ 3421765 h 4730345"/>
              <a:gd name="connsiteX11" fmla="*/ 2057266 w 2180288"/>
              <a:gd name="connsiteY11" fmla="*/ 3507734 h 4730345"/>
              <a:gd name="connsiteX12" fmla="*/ 2022097 w 2180288"/>
              <a:gd name="connsiteY12" fmla="*/ 3597611 h 4730345"/>
              <a:gd name="connsiteX13" fmla="*/ 2022097 w 2180288"/>
              <a:gd name="connsiteY13" fmla="*/ 3894596 h 4730345"/>
              <a:gd name="connsiteX14" fmla="*/ 1959573 w 2180288"/>
              <a:gd name="connsiteY14" fmla="*/ 3597611 h 4730345"/>
              <a:gd name="connsiteX15" fmla="*/ 1873604 w 2180288"/>
              <a:gd name="connsiteY15" fmla="*/ 3660134 h 4730345"/>
              <a:gd name="connsiteX16" fmla="*/ 1869697 w 2180288"/>
              <a:gd name="connsiteY16" fmla="*/ 4086073 h 4730345"/>
              <a:gd name="connsiteX17" fmla="*/ 1818898 w 2180288"/>
              <a:gd name="connsiteY17" fmla="*/ 3972750 h 4730345"/>
              <a:gd name="connsiteX18" fmla="*/ 1818898 w 2180288"/>
              <a:gd name="connsiteY18" fmla="*/ 4312719 h 4730345"/>
              <a:gd name="connsiteX19" fmla="*/ 1752468 w 2180288"/>
              <a:gd name="connsiteY19" fmla="*/ 3863335 h 4730345"/>
              <a:gd name="connsiteX20" fmla="*/ 1607883 w 2180288"/>
              <a:gd name="connsiteY20" fmla="*/ 3269366 h 4730345"/>
              <a:gd name="connsiteX21" fmla="*/ 1768099 w 2180288"/>
              <a:gd name="connsiteY21" fmla="*/ 4668319 h 4730345"/>
              <a:gd name="connsiteX22" fmla="*/ 1420315 w 2180288"/>
              <a:gd name="connsiteY22" fmla="*/ 3519458 h 4730345"/>
              <a:gd name="connsiteX23" fmla="*/ 1412500 w 2180288"/>
              <a:gd name="connsiteY23" fmla="*/ 4265827 h 4730345"/>
              <a:gd name="connsiteX24" fmla="*/ 1342161 w 2180288"/>
              <a:gd name="connsiteY24" fmla="*/ 4015734 h 4730345"/>
              <a:gd name="connsiteX25" fmla="*/ 1342160 w 2180288"/>
              <a:gd name="connsiteY25" fmla="*/ 4429950 h 4730345"/>
              <a:gd name="connsiteX26" fmla="*/ 1181946 w 2180288"/>
              <a:gd name="connsiteY26" fmla="*/ 4132965 h 4730345"/>
              <a:gd name="connsiteX27" fmla="*/ 1045176 w 2180288"/>
              <a:gd name="connsiteY27" fmla="*/ 3824258 h 4730345"/>
              <a:gd name="connsiteX28" fmla="*/ 982653 w 2180288"/>
              <a:gd name="connsiteY28" fmla="*/ 3871150 h 4730345"/>
              <a:gd name="connsiteX29" fmla="*/ 978746 w 2180288"/>
              <a:gd name="connsiteY29" fmla="*/ 3968841 h 4730345"/>
              <a:gd name="connsiteX30" fmla="*/ 897548 w 2180288"/>
              <a:gd name="connsiteY30" fmla="*/ 3954987 h 4730345"/>
              <a:gd name="connsiteX31" fmla="*/ 836293 w 2180288"/>
              <a:gd name="connsiteY31" fmla="*/ 3800913 h 4730345"/>
              <a:gd name="connsiteX32" fmla="*/ 770978 w 2180288"/>
              <a:gd name="connsiteY32" fmla="*/ 4186861 h 4730345"/>
              <a:gd name="connsiteX33" fmla="*/ 687851 w 2180288"/>
              <a:gd name="connsiteY33" fmla="*/ 3854353 h 4730345"/>
              <a:gd name="connsiteX34" fmla="*/ 616599 w 2180288"/>
              <a:gd name="connsiteY34" fmla="*/ 4234363 h 4730345"/>
              <a:gd name="connsiteX35" fmla="*/ 449113 w 2180288"/>
              <a:gd name="connsiteY35" fmla="*/ 4124363 h 4730345"/>
              <a:gd name="connsiteX36" fmla="*/ 271836 w 2180288"/>
              <a:gd name="connsiteY36" fmla="*/ 2666694 h 4730345"/>
              <a:gd name="connsiteX37" fmla="*/ 296738 w 2180288"/>
              <a:gd name="connsiteY37" fmla="*/ 3858868 h 4730345"/>
              <a:gd name="connsiteX38" fmla="*/ 199413 w 2180288"/>
              <a:gd name="connsiteY38" fmla="*/ 2499770 h 4730345"/>
              <a:gd name="connsiteX39" fmla="*/ 141200 w 2180288"/>
              <a:gd name="connsiteY39" fmla="*/ 2792010 h 4730345"/>
              <a:gd name="connsiteX40" fmla="*/ 77048 w 2180288"/>
              <a:gd name="connsiteY40" fmla="*/ 2452269 h 4730345"/>
              <a:gd name="connsiteX41" fmla="*/ 21288 w 2180288"/>
              <a:gd name="connsiteY41" fmla="*/ 2659461 h 4730345"/>
              <a:gd name="connsiteX42" fmla="*/ 52521 w 2180288"/>
              <a:gd name="connsiteY42" fmla="*/ 1900862 h 4730345"/>
              <a:gd name="connsiteX43" fmla="*/ 117443 w 2180288"/>
              <a:gd name="connsiteY43" fmla="*/ 1989801 h 4730345"/>
              <a:gd name="connsiteX0" fmla="*/ 117443 w 2180288"/>
              <a:gd name="connsiteY0" fmla="*/ 1989801 h 4730345"/>
              <a:gd name="connsiteX1" fmla="*/ 100021 w 2180288"/>
              <a:gd name="connsiteY1" fmla="*/ 1782108 h 4730345"/>
              <a:gd name="connsiteX2" fmla="*/ 147523 w 2180288"/>
              <a:gd name="connsiteY2" fmla="*/ 915209 h 4730345"/>
              <a:gd name="connsiteX3" fmla="*/ 64395 w 2180288"/>
              <a:gd name="connsiteY3" fmla="*/ 897396 h 4730345"/>
              <a:gd name="connsiteX4" fmla="*/ 64856 w 2180288"/>
              <a:gd name="connsiteY4" fmla="*/ 656768 h 4730345"/>
              <a:gd name="connsiteX5" fmla="*/ 115977 w 2180288"/>
              <a:gd name="connsiteY5" fmla="*/ 270194 h 4730345"/>
              <a:gd name="connsiteX6" fmla="*/ 633180 w 2180288"/>
              <a:gd name="connsiteY6" fmla="*/ 543328 h 4730345"/>
              <a:gd name="connsiteX7" fmla="*/ 1055600 w 2180288"/>
              <a:gd name="connsiteY7" fmla="*/ 0 h 4730345"/>
              <a:gd name="connsiteX8" fmla="*/ 1478020 w 2180288"/>
              <a:gd name="connsiteY8" fmla="*/ 543328 h 4730345"/>
              <a:gd name="connsiteX9" fmla="*/ 2155539 w 2180288"/>
              <a:gd name="connsiteY9" fmla="*/ 543327 h 4730345"/>
              <a:gd name="connsiteX10" fmla="*/ 2014280 w 2180288"/>
              <a:gd name="connsiteY10" fmla="*/ 3421765 h 4730345"/>
              <a:gd name="connsiteX11" fmla="*/ 2057266 w 2180288"/>
              <a:gd name="connsiteY11" fmla="*/ 3507734 h 4730345"/>
              <a:gd name="connsiteX12" fmla="*/ 2022097 w 2180288"/>
              <a:gd name="connsiteY12" fmla="*/ 3597611 h 4730345"/>
              <a:gd name="connsiteX13" fmla="*/ 2022097 w 2180288"/>
              <a:gd name="connsiteY13" fmla="*/ 3894596 h 4730345"/>
              <a:gd name="connsiteX14" fmla="*/ 1959573 w 2180288"/>
              <a:gd name="connsiteY14" fmla="*/ 3597611 h 4730345"/>
              <a:gd name="connsiteX15" fmla="*/ 1873604 w 2180288"/>
              <a:gd name="connsiteY15" fmla="*/ 3660134 h 4730345"/>
              <a:gd name="connsiteX16" fmla="*/ 1869697 w 2180288"/>
              <a:gd name="connsiteY16" fmla="*/ 4086073 h 4730345"/>
              <a:gd name="connsiteX17" fmla="*/ 1818898 w 2180288"/>
              <a:gd name="connsiteY17" fmla="*/ 3972750 h 4730345"/>
              <a:gd name="connsiteX18" fmla="*/ 1818898 w 2180288"/>
              <a:gd name="connsiteY18" fmla="*/ 4312719 h 4730345"/>
              <a:gd name="connsiteX19" fmla="*/ 1752468 w 2180288"/>
              <a:gd name="connsiteY19" fmla="*/ 3863335 h 4730345"/>
              <a:gd name="connsiteX20" fmla="*/ 1607883 w 2180288"/>
              <a:gd name="connsiteY20" fmla="*/ 3269366 h 4730345"/>
              <a:gd name="connsiteX21" fmla="*/ 1768099 w 2180288"/>
              <a:gd name="connsiteY21" fmla="*/ 4668319 h 4730345"/>
              <a:gd name="connsiteX22" fmla="*/ 1420315 w 2180288"/>
              <a:gd name="connsiteY22" fmla="*/ 3519458 h 4730345"/>
              <a:gd name="connsiteX23" fmla="*/ 1412500 w 2180288"/>
              <a:gd name="connsiteY23" fmla="*/ 4265827 h 4730345"/>
              <a:gd name="connsiteX24" fmla="*/ 1342161 w 2180288"/>
              <a:gd name="connsiteY24" fmla="*/ 4015734 h 4730345"/>
              <a:gd name="connsiteX25" fmla="*/ 1342160 w 2180288"/>
              <a:gd name="connsiteY25" fmla="*/ 4429950 h 4730345"/>
              <a:gd name="connsiteX26" fmla="*/ 1181946 w 2180288"/>
              <a:gd name="connsiteY26" fmla="*/ 4132965 h 4730345"/>
              <a:gd name="connsiteX27" fmla="*/ 1045176 w 2180288"/>
              <a:gd name="connsiteY27" fmla="*/ 3824258 h 4730345"/>
              <a:gd name="connsiteX28" fmla="*/ 982653 w 2180288"/>
              <a:gd name="connsiteY28" fmla="*/ 3871150 h 4730345"/>
              <a:gd name="connsiteX29" fmla="*/ 978746 w 2180288"/>
              <a:gd name="connsiteY29" fmla="*/ 3968841 h 4730345"/>
              <a:gd name="connsiteX30" fmla="*/ 897548 w 2180288"/>
              <a:gd name="connsiteY30" fmla="*/ 3954987 h 4730345"/>
              <a:gd name="connsiteX31" fmla="*/ 836293 w 2180288"/>
              <a:gd name="connsiteY31" fmla="*/ 3800913 h 4730345"/>
              <a:gd name="connsiteX32" fmla="*/ 770978 w 2180288"/>
              <a:gd name="connsiteY32" fmla="*/ 4186861 h 4730345"/>
              <a:gd name="connsiteX33" fmla="*/ 687851 w 2180288"/>
              <a:gd name="connsiteY33" fmla="*/ 3854353 h 4730345"/>
              <a:gd name="connsiteX34" fmla="*/ 616599 w 2180288"/>
              <a:gd name="connsiteY34" fmla="*/ 4234363 h 4730345"/>
              <a:gd name="connsiteX35" fmla="*/ 449113 w 2180288"/>
              <a:gd name="connsiteY35" fmla="*/ 4124363 h 4730345"/>
              <a:gd name="connsiteX36" fmla="*/ 271836 w 2180288"/>
              <a:gd name="connsiteY36" fmla="*/ 2666694 h 4730345"/>
              <a:gd name="connsiteX37" fmla="*/ 296738 w 2180288"/>
              <a:gd name="connsiteY37" fmla="*/ 3858868 h 4730345"/>
              <a:gd name="connsiteX38" fmla="*/ 199413 w 2180288"/>
              <a:gd name="connsiteY38" fmla="*/ 2499770 h 4730345"/>
              <a:gd name="connsiteX39" fmla="*/ 141200 w 2180288"/>
              <a:gd name="connsiteY39" fmla="*/ 2792010 h 4730345"/>
              <a:gd name="connsiteX40" fmla="*/ 77048 w 2180288"/>
              <a:gd name="connsiteY40" fmla="*/ 2452269 h 4730345"/>
              <a:gd name="connsiteX41" fmla="*/ 21288 w 2180288"/>
              <a:gd name="connsiteY41" fmla="*/ 2659461 h 4730345"/>
              <a:gd name="connsiteX42" fmla="*/ 52521 w 2180288"/>
              <a:gd name="connsiteY42" fmla="*/ 1900862 h 4730345"/>
              <a:gd name="connsiteX43" fmla="*/ 117443 w 2180288"/>
              <a:gd name="connsiteY43" fmla="*/ 1989801 h 4730345"/>
              <a:gd name="connsiteX0" fmla="*/ 117443 w 2181597"/>
              <a:gd name="connsiteY0" fmla="*/ 1989801 h 4730345"/>
              <a:gd name="connsiteX1" fmla="*/ 100021 w 2181597"/>
              <a:gd name="connsiteY1" fmla="*/ 1782108 h 4730345"/>
              <a:gd name="connsiteX2" fmla="*/ 147523 w 2181597"/>
              <a:gd name="connsiteY2" fmla="*/ 915209 h 4730345"/>
              <a:gd name="connsiteX3" fmla="*/ 64395 w 2181597"/>
              <a:gd name="connsiteY3" fmla="*/ 897396 h 4730345"/>
              <a:gd name="connsiteX4" fmla="*/ 64856 w 2181597"/>
              <a:gd name="connsiteY4" fmla="*/ 656768 h 4730345"/>
              <a:gd name="connsiteX5" fmla="*/ 115977 w 2181597"/>
              <a:gd name="connsiteY5" fmla="*/ 270194 h 4730345"/>
              <a:gd name="connsiteX6" fmla="*/ 633180 w 2181597"/>
              <a:gd name="connsiteY6" fmla="*/ 543328 h 4730345"/>
              <a:gd name="connsiteX7" fmla="*/ 1055600 w 2181597"/>
              <a:gd name="connsiteY7" fmla="*/ 0 h 4730345"/>
              <a:gd name="connsiteX8" fmla="*/ 1478020 w 2181597"/>
              <a:gd name="connsiteY8" fmla="*/ 543328 h 4730345"/>
              <a:gd name="connsiteX9" fmla="*/ 2155539 w 2181597"/>
              <a:gd name="connsiteY9" fmla="*/ 543327 h 4730345"/>
              <a:gd name="connsiteX10" fmla="*/ 2049449 w 2181597"/>
              <a:gd name="connsiteY10" fmla="*/ 3331888 h 4730345"/>
              <a:gd name="connsiteX11" fmla="*/ 2014280 w 2181597"/>
              <a:gd name="connsiteY11" fmla="*/ 3421765 h 4730345"/>
              <a:gd name="connsiteX12" fmla="*/ 2057266 w 2181597"/>
              <a:gd name="connsiteY12" fmla="*/ 3507734 h 4730345"/>
              <a:gd name="connsiteX13" fmla="*/ 2022097 w 2181597"/>
              <a:gd name="connsiteY13" fmla="*/ 3597611 h 4730345"/>
              <a:gd name="connsiteX14" fmla="*/ 2022097 w 2181597"/>
              <a:gd name="connsiteY14" fmla="*/ 3894596 h 4730345"/>
              <a:gd name="connsiteX15" fmla="*/ 1959573 w 2181597"/>
              <a:gd name="connsiteY15" fmla="*/ 3597611 h 4730345"/>
              <a:gd name="connsiteX16" fmla="*/ 1873604 w 2181597"/>
              <a:gd name="connsiteY16" fmla="*/ 3660134 h 4730345"/>
              <a:gd name="connsiteX17" fmla="*/ 1869697 w 2181597"/>
              <a:gd name="connsiteY17" fmla="*/ 4086073 h 4730345"/>
              <a:gd name="connsiteX18" fmla="*/ 1818898 w 2181597"/>
              <a:gd name="connsiteY18" fmla="*/ 3972750 h 4730345"/>
              <a:gd name="connsiteX19" fmla="*/ 1818898 w 2181597"/>
              <a:gd name="connsiteY19" fmla="*/ 4312719 h 4730345"/>
              <a:gd name="connsiteX20" fmla="*/ 1752468 w 2181597"/>
              <a:gd name="connsiteY20" fmla="*/ 3863335 h 4730345"/>
              <a:gd name="connsiteX21" fmla="*/ 1607883 w 2181597"/>
              <a:gd name="connsiteY21" fmla="*/ 3269366 h 4730345"/>
              <a:gd name="connsiteX22" fmla="*/ 1768099 w 2181597"/>
              <a:gd name="connsiteY22" fmla="*/ 4668319 h 4730345"/>
              <a:gd name="connsiteX23" fmla="*/ 1420315 w 2181597"/>
              <a:gd name="connsiteY23" fmla="*/ 3519458 h 4730345"/>
              <a:gd name="connsiteX24" fmla="*/ 1412500 w 2181597"/>
              <a:gd name="connsiteY24" fmla="*/ 4265827 h 4730345"/>
              <a:gd name="connsiteX25" fmla="*/ 1342161 w 2181597"/>
              <a:gd name="connsiteY25" fmla="*/ 4015734 h 4730345"/>
              <a:gd name="connsiteX26" fmla="*/ 1342160 w 2181597"/>
              <a:gd name="connsiteY26" fmla="*/ 4429950 h 4730345"/>
              <a:gd name="connsiteX27" fmla="*/ 1181946 w 2181597"/>
              <a:gd name="connsiteY27" fmla="*/ 4132965 h 4730345"/>
              <a:gd name="connsiteX28" fmla="*/ 1045176 w 2181597"/>
              <a:gd name="connsiteY28" fmla="*/ 3824258 h 4730345"/>
              <a:gd name="connsiteX29" fmla="*/ 982653 w 2181597"/>
              <a:gd name="connsiteY29" fmla="*/ 3871150 h 4730345"/>
              <a:gd name="connsiteX30" fmla="*/ 978746 w 2181597"/>
              <a:gd name="connsiteY30" fmla="*/ 3968841 h 4730345"/>
              <a:gd name="connsiteX31" fmla="*/ 897548 w 2181597"/>
              <a:gd name="connsiteY31" fmla="*/ 3954987 h 4730345"/>
              <a:gd name="connsiteX32" fmla="*/ 836293 w 2181597"/>
              <a:gd name="connsiteY32" fmla="*/ 3800913 h 4730345"/>
              <a:gd name="connsiteX33" fmla="*/ 770978 w 2181597"/>
              <a:gd name="connsiteY33" fmla="*/ 4186861 h 4730345"/>
              <a:gd name="connsiteX34" fmla="*/ 687851 w 2181597"/>
              <a:gd name="connsiteY34" fmla="*/ 3854353 h 4730345"/>
              <a:gd name="connsiteX35" fmla="*/ 616599 w 2181597"/>
              <a:gd name="connsiteY35" fmla="*/ 4234363 h 4730345"/>
              <a:gd name="connsiteX36" fmla="*/ 449113 w 2181597"/>
              <a:gd name="connsiteY36" fmla="*/ 4124363 h 4730345"/>
              <a:gd name="connsiteX37" fmla="*/ 271836 w 2181597"/>
              <a:gd name="connsiteY37" fmla="*/ 2666694 h 4730345"/>
              <a:gd name="connsiteX38" fmla="*/ 296738 w 2181597"/>
              <a:gd name="connsiteY38" fmla="*/ 3858868 h 4730345"/>
              <a:gd name="connsiteX39" fmla="*/ 199413 w 2181597"/>
              <a:gd name="connsiteY39" fmla="*/ 2499770 h 4730345"/>
              <a:gd name="connsiteX40" fmla="*/ 141200 w 2181597"/>
              <a:gd name="connsiteY40" fmla="*/ 2792010 h 4730345"/>
              <a:gd name="connsiteX41" fmla="*/ 77048 w 2181597"/>
              <a:gd name="connsiteY41" fmla="*/ 2452269 h 4730345"/>
              <a:gd name="connsiteX42" fmla="*/ 21288 w 2181597"/>
              <a:gd name="connsiteY42" fmla="*/ 2659461 h 4730345"/>
              <a:gd name="connsiteX43" fmla="*/ 52521 w 2181597"/>
              <a:gd name="connsiteY43" fmla="*/ 1900862 h 4730345"/>
              <a:gd name="connsiteX44" fmla="*/ 117443 w 2181597"/>
              <a:gd name="connsiteY44" fmla="*/ 1989801 h 4730345"/>
              <a:gd name="connsiteX0" fmla="*/ 117443 w 2181597"/>
              <a:gd name="connsiteY0" fmla="*/ 1989801 h 4730345"/>
              <a:gd name="connsiteX1" fmla="*/ 100021 w 2181597"/>
              <a:gd name="connsiteY1" fmla="*/ 1782108 h 4730345"/>
              <a:gd name="connsiteX2" fmla="*/ 147523 w 2181597"/>
              <a:gd name="connsiteY2" fmla="*/ 915209 h 4730345"/>
              <a:gd name="connsiteX3" fmla="*/ 64395 w 2181597"/>
              <a:gd name="connsiteY3" fmla="*/ 897396 h 4730345"/>
              <a:gd name="connsiteX4" fmla="*/ 64856 w 2181597"/>
              <a:gd name="connsiteY4" fmla="*/ 656768 h 4730345"/>
              <a:gd name="connsiteX5" fmla="*/ 115977 w 2181597"/>
              <a:gd name="connsiteY5" fmla="*/ 270194 h 4730345"/>
              <a:gd name="connsiteX6" fmla="*/ 633180 w 2181597"/>
              <a:gd name="connsiteY6" fmla="*/ 543328 h 4730345"/>
              <a:gd name="connsiteX7" fmla="*/ 1055600 w 2181597"/>
              <a:gd name="connsiteY7" fmla="*/ 0 h 4730345"/>
              <a:gd name="connsiteX8" fmla="*/ 1478020 w 2181597"/>
              <a:gd name="connsiteY8" fmla="*/ 543328 h 4730345"/>
              <a:gd name="connsiteX9" fmla="*/ 2155539 w 2181597"/>
              <a:gd name="connsiteY9" fmla="*/ 543327 h 4730345"/>
              <a:gd name="connsiteX10" fmla="*/ 2049449 w 2181597"/>
              <a:gd name="connsiteY10" fmla="*/ 3331888 h 4730345"/>
              <a:gd name="connsiteX11" fmla="*/ 2014280 w 2181597"/>
              <a:gd name="connsiteY11" fmla="*/ 3421765 h 4730345"/>
              <a:gd name="connsiteX12" fmla="*/ 2057266 w 2181597"/>
              <a:gd name="connsiteY12" fmla="*/ 3507734 h 4730345"/>
              <a:gd name="connsiteX13" fmla="*/ 2022097 w 2181597"/>
              <a:gd name="connsiteY13" fmla="*/ 3597611 h 4730345"/>
              <a:gd name="connsiteX14" fmla="*/ 2022097 w 2181597"/>
              <a:gd name="connsiteY14" fmla="*/ 3894596 h 4730345"/>
              <a:gd name="connsiteX15" fmla="*/ 1959573 w 2181597"/>
              <a:gd name="connsiteY15" fmla="*/ 3597611 h 4730345"/>
              <a:gd name="connsiteX16" fmla="*/ 1873604 w 2181597"/>
              <a:gd name="connsiteY16" fmla="*/ 3660134 h 4730345"/>
              <a:gd name="connsiteX17" fmla="*/ 1869697 w 2181597"/>
              <a:gd name="connsiteY17" fmla="*/ 4086073 h 4730345"/>
              <a:gd name="connsiteX18" fmla="*/ 1818898 w 2181597"/>
              <a:gd name="connsiteY18" fmla="*/ 3972750 h 4730345"/>
              <a:gd name="connsiteX19" fmla="*/ 1818898 w 2181597"/>
              <a:gd name="connsiteY19" fmla="*/ 4312719 h 4730345"/>
              <a:gd name="connsiteX20" fmla="*/ 1752468 w 2181597"/>
              <a:gd name="connsiteY20" fmla="*/ 3863335 h 4730345"/>
              <a:gd name="connsiteX21" fmla="*/ 1607883 w 2181597"/>
              <a:gd name="connsiteY21" fmla="*/ 3269366 h 4730345"/>
              <a:gd name="connsiteX22" fmla="*/ 1768099 w 2181597"/>
              <a:gd name="connsiteY22" fmla="*/ 4668319 h 4730345"/>
              <a:gd name="connsiteX23" fmla="*/ 1420315 w 2181597"/>
              <a:gd name="connsiteY23" fmla="*/ 3519458 h 4730345"/>
              <a:gd name="connsiteX24" fmla="*/ 1412500 w 2181597"/>
              <a:gd name="connsiteY24" fmla="*/ 4265827 h 4730345"/>
              <a:gd name="connsiteX25" fmla="*/ 1342161 w 2181597"/>
              <a:gd name="connsiteY25" fmla="*/ 4015734 h 4730345"/>
              <a:gd name="connsiteX26" fmla="*/ 1342160 w 2181597"/>
              <a:gd name="connsiteY26" fmla="*/ 4429950 h 4730345"/>
              <a:gd name="connsiteX27" fmla="*/ 1181946 w 2181597"/>
              <a:gd name="connsiteY27" fmla="*/ 4132965 h 4730345"/>
              <a:gd name="connsiteX28" fmla="*/ 1045176 w 2181597"/>
              <a:gd name="connsiteY28" fmla="*/ 3824258 h 4730345"/>
              <a:gd name="connsiteX29" fmla="*/ 982653 w 2181597"/>
              <a:gd name="connsiteY29" fmla="*/ 3871150 h 4730345"/>
              <a:gd name="connsiteX30" fmla="*/ 978746 w 2181597"/>
              <a:gd name="connsiteY30" fmla="*/ 3968841 h 4730345"/>
              <a:gd name="connsiteX31" fmla="*/ 897548 w 2181597"/>
              <a:gd name="connsiteY31" fmla="*/ 3954987 h 4730345"/>
              <a:gd name="connsiteX32" fmla="*/ 836293 w 2181597"/>
              <a:gd name="connsiteY32" fmla="*/ 3800913 h 4730345"/>
              <a:gd name="connsiteX33" fmla="*/ 770978 w 2181597"/>
              <a:gd name="connsiteY33" fmla="*/ 4186861 h 4730345"/>
              <a:gd name="connsiteX34" fmla="*/ 687851 w 2181597"/>
              <a:gd name="connsiteY34" fmla="*/ 3854353 h 4730345"/>
              <a:gd name="connsiteX35" fmla="*/ 616599 w 2181597"/>
              <a:gd name="connsiteY35" fmla="*/ 4234363 h 4730345"/>
              <a:gd name="connsiteX36" fmla="*/ 449113 w 2181597"/>
              <a:gd name="connsiteY36" fmla="*/ 4124363 h 4730345"/>
              <a:gd name="connsiteX37" fmla="*/ 271836 w 2181597"/>
              <a:gd name="connsiteY37" fmla="*/ 2666694 h 4730345"/>
              <a:gd name="connsiteX38" fmla="*/ 296738 w 2181597"/>
              <a:gd name="connsiteY38" fmla="*/ 3858868 h 4730345"/>
              <a:gd name="connsiteX39" fmla="*/ 199413 w 2181597"/>
              <a:gd name="connsiteY39" fmla="*/ 2499770 h 4730345"/>
              <a:gd name="connsiteX40" fmla="*/ 141200 w 2181597"/>
              <a:gd name="connsiteY40" fmla="*/ 2792010 h 4730345"/>
              <a:gd name="connsiteX41" fmla="*/ 77048 w 2181597"/>
              <a:gd name="connsiteY41" fmla="*/ 2452269 h 4730345"/>
              <a:gd name="connsiteX42" fmla="*/ 21288 w 2181597"/>
              <a:gd name="connsiteY42" fmla="*/ 2659461 h 4730345"/>
              <a:gd name="connsiteX43" fmla="*/ 52521 w 2181597"/>
              <a:gd name="connsiteY43" fmla="*/ 1900862 h 4730345"/>
              <a:gd name="connsiteX44" fmla="*/ 117443 w 2181597"/>
              <a:gd name="connsiteY44" fmla="*/ 1989801 h 4730345"/>
              <a:gd name="connsiteX0" fmla="*/ 117443 w 2186643"/>
              <a:gd name="connsiteY0" fmla="*/ 1989801 h 4730345"/>
              <a:gd name="connsiteX1" fmla="*/ 100021 w 2186643"/>
              <a:gd name="connsiteY1" fmla="*/ 1782108 h 4730345"/>
              <a:gd name="connsiteX2" fmla="*/ 147523 w 2186643"/>
              <a:gd name="connsiteY2" fmla="*/ 915209 h 4730345"/>
              <a:gd name="connsiteX3" fmla="*/ 64395 w 2186643"/>
              <a:gd name="connsiteY3" fmla="*/ 897396 h 4730345"/>
              <a:gd name="connsiteX4" fmla="*/ 64856 w 2186643"/>
              <a:gd name="connsiteY4" fmla="*/ 656768 h 4730345"/>
              <a:gd name="connsiteX5" fmla="*/ 115977 w 2186643"/>
              <a:gd name="connsiteY5" fmla="*/ 270194 h 4730345"/>
              <a:gd name="connsiteX6" fmla="*/ 633180 w 2186643"/>
              <a:gd name="connsiteY6" fmla="*/ 543328 h 4730345"/>
              <a:gd name="connsiteX7" fmla="*/ 1055600 w 2186643"/>
              <a:gd name="connsiteY7" fmla="*/ 0 h 4730345"/>
              <a:gd name="connsiteX8" fmla="*/ 1478020 w 2186643"/>
              <a:gd name="connsiteY8" fmla="*/ 543328 h 4730345"/>
              <a:gd name="connsiteX9" fmla="*/ 2155539 w 2186643"/>
              <a:gd name="connsiteY9" fmla="*/ 543327 h 4730345"/>
              <a:gd name="connsiteX10" fmla="*/ 2068988 w 2186643"/>
              <a:gd name="connsiteY10" fmla="*/ 2894227 h 4730345"/>
              <a:gd name="connsiteX11" fmla="*/ 2049449 w 2186643"/>
              <a:gd name="connsiteY11" fmla="*/ 3331888 h 4730345"/>
              <a:gd name="connsiteX12" fmla="*/ 2014280 w 2186643"/>
              <a:gd name="connsiteY12" fmla="*/ 3421765 h 4730345"/>
              <a:gd name="connsiteX13" fmla="*/ 2057266 w 2186643"/>
              <a:gd name="connsiteY13" fmla="*/ 3507734 h 4730345"/>
              <a:gd name="connsiteX14" fmla="*/ 2022097 w 2186643"/>
              <a:gd name="connsiteY14" fmla="*/ 3597611 h 4730345"/>
              <a:gd name="connsiteX15" fmla="*/ 2022097 w 2186643"/>
              <a:gd name="connsiteY15" fmla="*/ 3894596 h 4730345"/>
              <a:gd name="connsiteX16" fmla="*/ 1959573 w 2186643"/>
              <a:gd name="connsiteY16" fmla="*/ 3597611 h 4730345"/>
              <a:gd name="connsiteX17" fmla="*/ 1873604 w 2186643"/>
              <a:gd name="connsiteY17" fmla="*/ 3660134 h 4730345"/>
              <a:gd name="connsiteX18" fmla="*/ 1869697 w 2186643"/>
              <a:gd name="connsiteY18" fmla="*/ 4086073 h 4730345"/>
              <a:gd name="connsiteX19" fmla="*/ 1818898 w 2186643"/>
              <a:gd name="connsiteY19" fmla="*/ 3972750 h 4730345"/>
              <a:gd name="connsiteX20" fmla="*/ 1818898 w 2186643"/>
              <a:gd name="connsiteY20" fmla="*/ 4312719 h 4730345"/>
              <a:gd name="connsiteX21" fmla="*/ 1752468 w 2186643"/>
              <a:gd name="connsiteY21" fmla="*/ 3863335 h 4730345"/>
              <a:gd name="connsiteX22" fmla="*/ 1607883 w 2186643"/>
              <a:gd name="connsiteY22" fmla="*/ 3269366 h 4730345"/>
              <a:gd name="connsiteX23" fmla="*/ 1768099 w 2186643"/>
              <a:gd name="connsiteY23" fmla="*/ 4668319 h 4730345"/>
              <a:gd name="connsiteX24" fmla="*/ 1420315 w 2186643"/>
              <a:gd name="connsiteY24" fmla="*/ 3519458 h 4730345"/>
              <a:gd name="connsiteX25" fmla="*/ 1412500 w 2186643"/>
              <a:gd name="connsiteY25" fmla="*/ 4265827 h 4730345"/>
              <a:gd name="connsiteX26" fmla="*/ 1342161 w 2186643"/>
              <a:gd name="connsiteY26" fmla="*/ 4015734 h 4730345"/>
              <a:gd name="connsiteX27" fmla="*/ 1342160 w 2186643"/>
              <a:gd name="connsiteY27" fmla="*/ 4429950 h 4730345"/>
              <a:gd name="connsiteX28" fmla="*/ 1181946 w 2186643"/>
              <a:gd name="connsiteY28" fmla="*/ 4132965 h 4730345"/>
              <a:gd name="connsiteX29" fmla="*/ 1045176 w 2186643"/>
              <a:gd name="connsiteY29" fmla="*/ 3824258 h 4730345"/>
              <a:gd name="connsiteX30" fmla="*/ 982653 w 2186643"/>
              <a:gd name="connsiteY30" fmla="*/ 3871150 h 4730345"/>
              <a:gd name="connsiteX31" fmla="*/ 978746 w 2186643"/>
              <a:gd name="connsiteY31" fmla="*/ 3968841 h 4730345"/>
              <a:gd name="connsiteX32" fmla="*/ 897548 w 2186643"/>
              <a:gd name="connsiteY32" fmla="*/ 3954987 h 4730345"/>
              <a:gd name="connsiteX33" fmla="*/ 836293 w 2186643"/>
              <a:gd name="connsiteY33" fmla="*/ 3800913 h 4730345"/>
              <a:gd name="connsiteX34" fmla="*/ 770978 w 2186643"/>
              <a:gd name="connsiteY34" fmla="*/ 4186861 h 4730345"/>
              <a:gd name="connsiteX35" fmla="*/ 687851 w 2186643"/>
              <a:gd name="connsiteY35" fmla="*/ 3854353 h 4730345"/>
              <a:gd name="connsiteX36" fmla="*/ 616599 w 2186643"/>
              <a:gd name="connsiteY36" fmla="*/ 4234363 h 4730345"/>
              <a:gd name="connsiteX37" fmla="*/ 449113 w 2186643"/>
              <a:gd name="connsiteY37" fmla="*/ 4124363 h 4730345"/>
              <a:gd name="connsiteX38" fmla="*/ 271836 w 2186643"/>
              <a:gd name="connsiteY38" fmla="*/ 2666694 h 4730345"/>
              <a:gd name="connsiteX39" fmla="*/ 296738 w 2186643"/>
              <a:gd name="connsiteY39" fmla="*/ 3858868 h 4730345"/>
              <a:gd name="connsiteX40" fmla="*/ 199413 w 2186643"/>
              <a:gd name="connsiteY40" fmla="*/ 2499770 h 4730345"/>
              <a:gd name="connsiteX41" fmla="*/ 141200 w 2186643"/>
              <a:gd name="connsiteY41" fmla="*/ 2792010 h 4730345"/>
              <a:gd name="connsiteX42" fmla="*/ 77048 w 2186643"/>
              <a:gd name="connsiteY42" fmla="*/ 2452269 h 4730345"/>
              <a:gd name="connsiteX43" fmla="*/ 21288 w 2186643"/>
              <a:gd name="connsiteY43" fmla="*/ 2659461 h 4730345"/>
              <a:gd name="connsiteX44" fmla="*/ 52521 w 2186643"/>
              <a:gd name="connsiteY44" fmla="*/ 1900862 h 4730345"/>
              <a:gd name="connsiteX45" fmla="*/ 117443 w 2186643"/>
              <a:gd name="connsiteY45" fmla="*/ 1989801 h 4730345"/>
              <a:gd name="connsiteX0" fmla="*/ 117443 w 2186643"/>
              <a:gd name="connsiteY0" fmla="*/ 1989801 h 4730345"/>
              <a:gd name="connsiteX1" fmla="*/ 100021 w 2186643"/>
              <a:gd name="connsiteY1" fmla="*/ 1782108 h 4730345"/>
              <a:gd name="connsiteX2" fmla="*/ 147523 w 2186643"/>
              <a:gd name="connsiteY2" fmla="*/ 915209 h 4730345"/>
              <a:gd name="connsiteX3" fmla="*/ 64395 w 2186643"/>
              <a:gd name="connsiteY3" fmla="*/ 897396 h 4730345"/>
              <a:gd name="connsiteX4" fmla="*/ 64856 w 2186643"/>
              <a:gd name="connsiteY4" fmla="*/ 656768 h 4730345"/>
              <a:gd name="connsiteX5" fmla="*/ 115977 w 2186643"/>
              <a:gd name="connsiteY5" fmla="*/ 270194 h 4730345"/>
              <a:gd name="connsiteX6" fmla="*/ 633180 w 2186643"/>
              <a:gd name="connsiteY6" fmla="*/ 543328 h 4730345"/>
              <a:gd name="connsiteX7" fmla="*/ 1055600 w 2186643"/>
              <a:gd name="connsiteY7" fmla="*/ 0 h 4730345"/>
              <a:gd name="connsiteX8" fmla="*/ 1478020 w 2186643"/>
              <a:gd name="connsiteY8" fmla="*/ 543328 h 4730345"/>
              <a:gd name="connsiteX9" fmla="*/ 2155539 w 2186643"/>
              <a:gd name="connsiteY9" fmla="*/ 543327 h 4730345"/>
              <a:gd name="connsiteX10" fmla="*/ 2068988 w 2186643"/>
              <a:gd name="connsiteY10" fmla="*/ 2894227 h 4730345"/>
              <a:gd name="connsiteX11" fmla="*/ 2049449 w 2186643"/>
              <a:gd name="connsiteY11" fmla="*/ 3331888 h 4730345"/>
              <a:gd name="connsiteX12" fmla="*/ 2014280 w 2186643"/>
              <a:gd name="connsiteY12" fmla="*/ 3421765 h 4730345"/>
              <a:gd name="connsiteX13" fmla="*/ 2057266 w 2186643"/>
              <a:gd name="connsiteY13" fmla="*/ 3507734 h 4730345"/>
              <a:gd name="connsiteX14" fmla="*/ 2022097 w 2186643"/>
              <a:gd name="connsiteY14" fmla="*/ 3597611 h 4730345"/>
              <a:gd name="connsiteX15" fmla="*/ 2022097 w 2186643"/>
              <a:gd name="connsiteY15" fmla="*/ 3894596 h 4730345"/>
              <a:gd name="connsiteX16" fmla="*/ 1959573 w 2186643"/>
              <a:gd name="connsiteY16" fmla="*/ 3597611 h 4730345"/>
              <a:gd name="connsiteX17" fmla="*/ 1873604 w 2186643"/>
              <a:gd name="connsiteY17" fmla="*/ 3660134 h 4730345"/>
              <a:gd name="connsiteX18" fmla="*/ 1869697 w 2186643"/>
              <a:gd name="connsiteY18" fmla="*/ 4086073 h 4730345"/>
              <a:gd name="connsiteX19" fmla="*/ 1818898 w 2186643"/>
              <a:gd name="connsiteY19" fmla="*/ 3972750 h 4730345"/>
              <a:gd name="connsiteX20" fmla="*/ 1818898 w 2186643"/>
              <a:gd name="connsiteY20" fmla="*/ 4312719 h 4730345"/>
              <a:gd name="connsiteX21" fmla="*/ 1752468 w 2186643"/>
              <a:gd name="connsiteY21" fmla="*/ 3863335 h 4730345"/>
              <a:gd name="connsiteX22" fmla="*/ 1607883 w 2186643"/>
              <a:gd name="connsiteY22" fmla="*/ 3269366 h 4730345"/>
              <a:gd name="connsiteX23" fmla="*/ 1768099 w 2186643"/>
              <a:gd name="connsiteY23" fmla="*/ 4668319 h 4730345"/>
              <a:gd name="connsiteX24" fmla="*/ 1420315 w 2186643"/>
              <a:gd name="connsiteY24" fmla="*/ 3519458 h 4730345"/>
              <a:gd name="connsiteX25" fmla="*/ 1412500 w 2186643"/>
              <a:gd name="connsiteY25" fmla="*/ 4265827 h 4730345"/>
              <a:gd name="connsiteX26" fmla="*/ 1342161 w 2186643"/>
              <a:gd name="connsiteY26" fmla="*/ 4015734 h 4730345"/>
              <a:gd name="connsiteX27" fmla="*/ 1342160 w 2186643"/>
              <a:gd name="connsiteY27" fmla="*/ 4429950 h 4730345"/>
              <a:gd name="connsiteX28" fmla="*/ 1181946 w 2186643"/>
              <a:gd name="connsiteY28" fmla="*/ 4132965 h 4730345"/>
              <a:gd name="connsiteX29" fmla="*/ 1045176 w 2186643"/>
              <a:gd name="connsiteY29" fmla="*/ 3824258 h 4730345"/>
              <a:gd name="connsiteX30" fmla="*/ 982653 w 2186643"/>
              <a:gd name="connsiteY30" fmla="*/ 3871150 h 4730345"/>
              <a:gd name="connsiteX31" fmla="*/ 978746 w 2186643"/>
              <a:gd name="connsiteY31" fmla="*/ 3968841 h 4730345"/>
              <a:gd name="connsiteX32" fmla="*/ 897548 w 2186643"/>
              <a:gd name="connsiteY32" fmla="*/ 3954987 h 4730345"/>
              <a:gd name="connsiteX33" fmla="*/ 836293 w 2186643"/>
              <a:gd name="connsiteY33" fmla="*/ 3800913 h 4730345"/>
              <a:gd name="connsiteX34" fmla="*/ 770978 w 2186643"/>
              <a:gd name="connsiteY34" fmla="*/ 4186861 h 4730345"/>
              <a:gd name="connsiteX35" fmla="*/ 687851 w 2186643"/>
              <a:gd name="connsiteY35" fmla="*/ 3854353 h 4730345"/>
              <a:gd name="connsiteX36" fmla="*/ 616599 w 2186643"/>
              <a:gd name="connsiteY36" fmla="*/ 4234363 h 4730345"/>
              <a:gd name="connsiteX37" fmla="*/ 449113 w 2186643"/>
              <a:gd name="connsiteY37" fmla="*/ 4124363 h 4730345"/>
              <a:gd name="connsiteX38" fmla="*/ 271836 w 2186643"/>
              <a:gd name="connsiteY38" fmla="*/ 2666694 h 4730345"/>
              <a:gd name="connsiteX39" fmla="*/ 296738 w 2186643"/>
              <a:gd name="connsiteY39" fmla="*/ 3858868 h 4730345"/>
              <a:gd name="connsiteX40" fmla="*/ 199413 w 2186643"/>
              <a:gd name="connsiteY40" fmla="*/ 2499770 h 4730345"/>
              <a:gd name="connsiteX41" fmla="*/ 141200 w 2186643"/>
              <a:gd name="connsiteY41" fmla="*/ 2792010 h 4730345"/>
              <a:gd name="connsiteX42" fmla="*/ 77048 w 2186643"/>
              <a:gd name="connsiteY42" fmla="*/ 2452269 h 4730345"/>
              <a:gd name="connsiteX43" fmla="*/ 21288 w 2186643"/>
              <a:gd name="connsiteY43" fmla="*/ 2659461 h 4730345"/>
              <a:gd name="connsiteX44" fmla="*/ 52521 w 2186643"/>
              <a:gd name="connsiteY44" fmla="*/ 1900862 h 4730345"/>
              <a:gd name="connsiteX45" fmla="*/ 117443 w 2186643"/>
              <a:gd name="connsiteY45" fmla="*/ 1989801 h 4730345"/>
              <a:gd name="connsiteX0" fmla="*/ 117443 w 2197204"/>
              <a:gd name="connsiteY0" fmla="*/ 1989801 h 4730345"/>
              <a:gd name="connsiteX1" fmla="*/ 100021 w 2197204"/>
              <a:gd name="connsiteY1" fmla="*/ 1782108 h 4730345"/>
              <a:gd name="connsiteX2" fmla="*/ 147523 w 2197204"/>
              <a:gd name="connsiteY2" fmla="*/ 915209 h 4730345"/>
              <a:gd name="connsiteX3" fmla="*/ 64395 w 2197204"/>
              <a:gd name="connsiteY3" fmla="*/ 897396 h 4730345"/>
              <a:gd name="connsiteX4" fmla="*/ 64856 w 2197204"/>
              <a:gd name="connsiteY4" fmla="*/ 656768 h 4730345"/>
              <a:gd name="connsiteX5" fmla="*/ 115977 w 2197204"/>
              <a:gd name="connsiteY5" fmla="*/ 270194 h 4730345"/>
              <a:gd name="connsiteX6" fmla="*/ 633180 w 2197204"/>
              <a:gd name="connsiteY6" fmla="*/ 543328 h 4730345"/>
              <a:gd name="connsiteX7" fmla="*/ 1055600 w 2197204"/>
              <a:gd name="connsiteY7" fmla="*/ 0 h 4730345"/>
              <a:gd name="connsiteX8" fmla="*/ 1478020 w 2197204"/>
              <a:gd name="connsiteY8" fmla="*/ 543328 h 4730345"/>
              <a:gd name="connsiteX9" fmla="*/ 2155539 w 2197204"/>
              <a:gd name="connsiteY9" fmla="*/ 543327 h 4730345"/>
              <a:gd name="connsiteX10" fmla="*/ 2068988 w 2197204"/>
              <a:gd name="connsiteY10" fmla="*/ 2894227 h 4730345"/>
              <a:gd name="connsiteX11" fmla="*/ 2049449 w 2197204"/>
              <a:gd name="connsiteY11" fmla="*/ 3331888 h 4730345"/>
              <a:gd name="connsiteX12" fmla="*/ 2014280 w 2197204"/>
              <a:gd name="connsiteY12" fmla="*/ 3421765 h 4730345"/>
              <a:gd name="connsiteX13" fmla="*/ 2057266 w 2197204"/>
              <a:gd name="connsiteY13" fmla="*/ 3507734 h 4730345"/>
              <a:gd name="connsiteX14" fmla="*/ 2022097 w 2197204"/>
              <a:gd name="connsiteY14" fmla="*/ 3597611 h 4730345"/>
              <a:gd name="connsiteX15" fmla="*/ 2022097 w 2197204"/>
              <a:gd name="connsiteY15" fmla="*/ 3894596 h 4730345"/>
              <a:gd name="connsiteX16" fmla="*/ 1959573 w 2197204"/>
              <a:gd name="connsiteY16" fmla="*/ 3597611 h 4730345"/>
              <a:gd name="connsiteX17" fmla="*/ 1873604 w 2197204"/>
              <a:gd name="connsiteY17" fmla="*/ 3660134 h 4730345"/>
              <a:gd name="connsiteX18" fmla="*/ 1869697 w 2197204"/>
              <a:gd name="connsiteY18" fmla="*/ 4086073 h 4730345"/>
              <a:gd name="connsiteX19" fmla="*/ 1818898 w 2197204"/>
              <a:gd name="connsiteY19" fmla="*/ 3972750 h 4730345"/>
              <a:gd name="connsiteX20" fmla="*/ 1818898 w 2197204"/>
              <a:gd name="connsiteY20" fmla="*/ 4312719 h 4730345"/>
              <a:gd name="connsiteX21" fmla="*/ 1752468 w 2197204"/>
              <a:gd name="connsiteY21" fmla="*/ 3863335 h 4730345"/>
              <a:gd name="connsiteX22" fmla="*/ 1607883 w 2197204"/>
              <a:gd name="connsiteY22" fmla="*/ 3269366 h 4730345"/>
              <a:gd name="connsiteX23" fmla="*/ 1768099 w 2197204"/>
              <a:gd name="connsiteY23" fmla="*/ 4668319 h 4730345"/>
              <a:gd name="connsiteX24" fmla="*/ 1420315 w 2197204"/>
              <a:gd name="connsiteY24" fmla="*/ 3519458 h 4730345"/>
              <a:gd name="connsiteX25" fmla="*/ 1412500 w 2197204"/>
              <a:gd name="connsiteY25" fmla="*/ 4265827 h 4730345"/>
              <a:gd name="connsiteX26" fmla="*/ 1342161 w 2197204"/>
              <a:gd name="connsiteY26" fmla="*/ 4015734 h 4730345"/>
              <a:gd name="connsiteX27" fmla="*/ 1342160 w 2197204"/>
              <a:gd name="connsiteY27" fmla="*/ 4429950 h 4730345"/>
              <a:gd name="connsiteX28" fmla="*/ 1181946 w 2197204"/>
              <a:gd name="connsiteY28" fmla="*/ 4132965 h 4730345"/>
              <a:gd name="connsiteX29" fmla="*/ 1045176 w 2197204"/>
              <a:gd name="connsiteY29" fmla="*/ 3824258 h 4730345"/>
              <a:gd name="connsiteX30" fmla="*/ 982653 w 2197204"/>
              <a:gd name="connsiteY30" fmla="*/ 3871150 h 4730345"/>
              <a:gd name="connsiteX31" fmla="*/ 978746 w 2197204"/>
              <a:gd name="connsiteY31" fmla="*/ 3968841 h 4730345"/>
              <a:gd name="connsiteX32" fmla="*/ 897548 w 2197204"/>
              <a:gd name="connsiteY32" fmla="*/ 3954987 h 4730345"/>
              <a:gd name="connsiteX33" fmla="*/ 836293 w 2197204"/>
              <a:gd name="connsiteY33" fmla="*/ 3800913 h 4730345"/>
              <a:gd name="connsiteX34" fmla="*/ 770978 w 2197204"/>
              <a:gd name="connsiteY34" fmla="*/ 4186861 h 4730345"/>
              <a:gd name="connsiteX35" fmla="*/ 687851 w 2197204"/>
              <a:gd name="connsiteY35" fmla="*/ 3854353 h 4730345"/>
              <a:gd name="connsiteX36" fmla="*/ 616599 w 2197204"/>
              <a:gd name="connsiteY36" fmla="*/ 4234363 h 4730345"/>
              <a:gd name="connsiteX37" fmla="*/ 449113 w 2197204"/>
              <a:gd name="connsiteY37" fmla="*/ 4124363 h 4730345"/>
              <a:gd name="connsiteX38" fmla="*/ 271836 w 2197204"/>
              <a:gd name="connsiteY38" fmla="*/ 2666694 h 4730345"/>
              <a:gd name="connsiteX39" fmla="*/ 296738 w 2197204"/>
              <a:gd name="connsiteY39" fmla="*/ 3858868 h 4730345"/>
              <a:gd name="connsiteX40" fmla="*/ 199413 w 2197204"/>
              <a:gd name="connsiteY40" fmla="*/ 2499770 h 4730345"/>
              <a:gd name="connsiteX41" fmla="*/ 141200 w 2197204"/>
              <a:gd name="connsiteY41" fmla="*/ 2792010 h 4730345"/>
              <a:gd name="connsiteX42" fmla="*/ 77048 w 2197204"/>
              <a:gd name="connsiteY42" fmla="*/ 2452269 h 4730345"/>
              <a:gd name="connsiteX43" fmla="*/ 21288 w 2197204"/>
              <a:gd name="connsiteY43" fmla="*/ 2659461 h 4730345"/>
              <a:gd name="connsiteX44" fmla="*/ 52521 w 2197204"/>
              <a:gd name="connsiteY44" fmla="*/ 1900862 h 4730345"/>
              <a:gd name="connsiteX45" fmla="*/ 117443 w 2197204"/>
              <a:gd name="connsiteY45" fmla="*/ 1989801 h 4730345"/>
              <a:gd name="connsiteX0" fmla="*/ 117443 w 2198399"/>
              <a:gd name="connsiteY0" fmla="*/ 1989801 h 4730345"/>
              <a:gd name="connsiteX1" fmla="*/ 100021 w 2198399"/>
              <a:gd name="connsiteY1" fmla="*/ 1782108 h 4730345"/>
              <a:gd name="connsiteX2" fmla="*/ 147523 w 2198399"/>
              <a:gd name="connsiteY2" fmla="*/ 915209 h 4730345"/>
              <a:gd name="connsiteX3" fmla="*/ 64395 w 2198399"/>
              <a:gd name="connsiteY3" fmla="*/ 897396 h 4730345"/>
              <a:gd name="connsiteX4" fmla="*/ 64856 w 2198399"/>
              <a:gd name="connsiteY4" fmla="*/ 656768 h 4730345"/>
              <a:gd name="connsiteX5" fmla="*/ 115977 w 2198399"/>
              <a:gd name="connsiteY5" fmla="*/ 270194 h 4730345"/>
              <a:gd name="connsiteX6" fmla="*/ 633180 w 2198399"/>
              <a:gd name="connsiteY6" fmla="*/ 543328 h 4730345"/>
              <a:gd name="connsiteX7" fmla="*/ 1055600 w 2198399"/>
              <a:gd name="connsiteY7" fmla="*/ 0 h 4730345"/>
              <a:gd name="connsiteX8" fmla="*/ 1478020 w 2198399"/>
              <a:gd name="connsiteY8" fmla="*/ 543328 h 4730345"/>
              <a:gd name="connsiteX9" fmla="*/ 2155539 w 2198399"/>
              <a:gd name="connsiteY9" fmla="*/ 543327 h 4730345"/>
              <a:gd name="connsiteX10" fmla="*/ 2115879 w 2198399"/>
              <a:gd name="connsiteY10" fmla="*/ 2483919 h 4730345"/>
              <a:gd name="connsiteX11" fmla="*/ 2068988 w 2198399"/>
              <a:gd name="connsiteY11" fmla="*/ 2894227 h 4730345"/>
              <a:gd name="connsiteX12" fmla="*/ 2049449 w 2198399"/>
              <a:gd name="connsiteY12" fmla="*/ 3331888 h 4730345"/>
              <a:gd name="connsiteX13" fmla="*/ 2014280 w 2198399"/>
              <a:gd name="connsiteY13" fmla="*/ 3421765 h 4730345"/>
              <a:gd name="connsiteX14" fmla="*/ 2057266 w 2198399"/>
              <a:gd name="connsiteY14" fmla="*/ 3507734 h 4730345"/>
              <a:gd name="connsiteX15" fmla="*/ 2022097 w 2198399"/>
              <a:gd name="connsiteY15" fmla="*/ 3597611 h 4730345"/>
              <a:gd name="connsiteX16" fmla="*/ 2022097 w 2198399"/>
              <a:gd name="connsiteY16" fmla="*/ 3894596 h 4730345"/>
              <a:gd name="connsiteX17" fmla="*/ 1959573 w 2198399"/>
              <a:gd name="connsiteY17" fmla="*/ 3597611 h 4730345"/>
              <a:gd name="connsiteX18" fmla="*/ 1873604 w 2198399"/>
              <a:gd name="connsiteY18" fmla="*/ 3660134 h 4730345"/>
              <a:gd name="connsiteX19" fmla="*/ 1869697 w 2198399"/>
              <a:gd name="connsiteY19" fmla="*/ 4086073 h 4730345"/>
              <a:gd name="connsiteX20" fmla="*/ 1818898 w 2198399"/>
              <a:gd name="connsiteY20" fmla="*/ 3972750 h 4730345"/>
              <a:gd name="connsiteX21" fmla="*/ 1818898 w 2198399"/>
              <a:gd name="connsiteY21" fmla="*/ 4312719 h 4730345"/>
              <a:gd name="connsiteX22" fmla="*/ 1752468 w 2198399"/>
              <a:gd name="connsiteY22" fmla="*/ 3863335 h 4730345"/>
              <a:gd name="connsiteX23" fmla="*/ 1607883 w 2198399"/>
              <a:gd name="connsiteY23" fmla="*/ 3269366 h 4730345"/>
              <a:gd name="connsiteX24" fmla="*/ 1768099 w 2198399"/>
              <a:gd name="connsiteY24" fmla="*/ 4668319 h 4730345"/>
              <a:gd name="connsiteX25" fmla="*/ 1420315 w 2198399"/>
              <a:gd name="connsiteY25" fmla="*/ 3519458 h 4730345"/>
              <a:gd name="connsiteX26" fmla="*/ 1412500 w 2198399"/>
              <a:gd name="connsiteY26" fmla="*/ 4265827 h 4730345"/>
              <a:gd name="connsiteX27" fmla="*/ 1342161 w 2198399"/>
              <a:gd name="connsiteY27" fmla="*/ 4015734 h 4730345"/>
              <a:gd name="connsiteX28" fmla="*/ 1342160 w 2198399"/>
              <a:gd name="connsiteY28" fmla="*/ 4429950 h 4730345"/>
              <a:gd name="connsiteX29" fmla="*/ 1181946 w 2198399"/>
              <a:gd name="connsiteY29" fmla="*/ 4132965 h 4730345"/>
              <a:gd name="connsiteX30" fmla="*/ 1045176 w 2198399"/>
              <a:gd name="connsiteY30" fmla="*/ 3824258 h 4730345"/>
              <a:gd name="connsiteX31" fmla="*/ 982653 w 2198399"/>
              <a:gd name="connsiteY31" fmla="*/ 3871150 h 4730345"/>
              <a:gd name="connsiteX32" fmla="*/ 978746 w 2198399"/>
              <a:gd name="connsiteY32" fmla="*/ 3968841 h 4730345"/>
              <a:gd name="connsiteX33" fmla="*/ 897548 w 2198399"/>
              <a:gd name="connsiteY33" fmla="*/ 3954987 h 4730345"/>
              <a:gd name="connsiteX34" fmla="*/ 836293 w 2198399"/>
              <a:gd name="connsiteY34" fmla="*/ 3800913 h 4730345"/>
              <a:gd name="connsiteX35" fmla="*/ 770978 w 2198399"/>
              <a:gd name="connsiteY35" fmla="*/ 4186861 h 4730345"/>
              <a:gd name="connsiteX36" fmla="*/ 687851 w 2198399"/>
              <a:gd name="connsiteY36" fmla="*/ 3854353 h 4730345"/>
              <a:gd name="connsiteX37" fmla="*/ 616599 w 2198399"/>
              <a:gd name="connsiteY37" fmla="*/ 4234363 h 4730345"/>
              <a:gd name="connsiteX38" fmla="*/ 449113 w 2198399"/>
              <a:gd name="connsiteY38" fmla="*/ 4124363 h 4730345"/>
              <a:gd name="connsiteX39" fmla="*/ 271836 w 2198399"/>
              <a:gd name="connsiteY39" fmla="*/ 2666694 h 4730345"/>
              <a:gd name="connsiteX40" fmla="*/ 296738 w 2198399"/>
              <a:gd name="connsiteY40" fmla="*/ 3858868 h 4730345"/>
              <a:gd name="connsiteX41" fmla="*/ 199413 w 2198399"/>
              <a:gd name="connsiteY41" fmla="*/ 2499770 h 4730345"/>
              <a:gd name="connsiteX42" fmla="*/ 141200 w 2198399"/>
              <a:gd name="connsiteY42" fmla="*/ 2792010 h 4730345"/>
              <a:gd name="connsiteX43" fmla="*/ 77048 w 2198399"/>
              <a:gd name="connsiteY43" fmla="*/ 2452269 h 4730345"/>
              <a:gd name="connsiteX44" fmla="*/ 21288 w 2198399"/>
              <a:gd name="connsiteY44" fmla="*/ 2659461 h 4730345"/>
              <a:gd name="connsiteX45" fmla="*/ 52521 w 2198399"/>
              <a:gd name="connsiteY45" fmla="*/ 1900862 h 4730345"/>
              <a:gd name="connsiteX46" fmla="*/ 117443 w 2198399"/>
              <a:gd name="connsiteY46" fmla="*/ 1989801 h 4730345"/>
              <a:gd name="connsiteX0" fmla="*/ 117443 w 2198399"/>
              <a:gd name="connsiteY0" fmla="*/ 1989801 h 4730345"/>
              <a:gd name="connsiteX1" fmla="*/ 100021 w 2198399"/>
              <a:gd name="connsiteY1" fmla="*/ 1782108 h 4730345"/>
              <a:gd name="connsiteX2" fmla="*/ 147523 w 2198399"/>
              <a:gd name="connsiteY2" fmla="*/ 915209 h 4730345"/>
              <a:gd name="connsiteX3" fmla="*/ 64395 w 2198399"/>
              <a:gd name="connsiteY3" fmla="*/ 897396 h 4730345"/>
              <a:gd name="connsiteX4" fmla="*/ 64856 w 2198399"/>
              <a:gd name="connsiteY4" fmla="*/ 656768 h 4730345"/>
              <a:gd name="connsiteX5" fmla="*/ 115977 w 2198399"/>
              <a:gd name="connsiteY5" fmla="*/ 270194 h 4730345"/>
              <a:gd name="connsiteX6" fmla="*/ 633180 w 2198399"/>
              <a:gd name="connsiteY6" fmla="*/ 543328 h 4730345"/>
              <a:gd name="connsiteX7" fmla="*/ 1055600 w 2198399"/>
              <a:gd name="connsiteY7" fmla="*/ 0 h 4730345"/>
              <a:gd name="connsiteX8" fmla="*/ 1478020 w 2198399"/>
              <a:gd name="connsiteY8" fmla="*/ 543328 h 4730345"/>
              <a:gd name="connsiteX9" fmla="*/ 2155539 w 2198399"/>
              <a:gd name="connsiteY9" fmla="*/ 543327 h 4730345"/>
              <a:gd name="connsiteX10" fmla="*/ 2115879 w 2198399"/>
              <a:gd name="connsiteY10" fmla="*/ 2483919 h 4730345"/>
              <a:gd name="connsiteX11" fmla="*/ 2068988 w 2198399"/>
              <a:gd name="connsiteY11" fmla="*/ 2894227 h 4730345"/>
              <a:gd name="connsiteX12" fmla="*/ 2049449 w 2198399"/>
              <a:gd name="connsiteY12" fmla="*/ 3331888 h 4730345"/>
              <a:gd name="connsiteX13" fmla="*/ 2014280 w 2198399"/>
              <a:gd name="connsiteY13" fmla="*/ 3421765 h 4730345"/>
              <a:gd name="connsiteX14" fmla="*/ 2057266 w 2198399"/>
              <a:gd name="connsiteY14" fmla="*/ 3507734 h 4730345"/>
              <a:gd name="connsiteX15" fmla="*/ 2022097 w 2198399"/>
              <a:gd name="connsiteY15" fmla="*/ 3597611 h 4730345"/>
              <a:gd name="connsiteX16" fmla="*/ 2022097 w 2198399"/>
              <a:gd name="connsiteY16" fmla="*/ 3894596 h 4730345"/>
              <a:gd name="connsiteX17" fmla="*/ 1959573 w 2198399"/>
              <a:gd name="connsiteY17" fmla="*/ 3597611 h 4730345"/>
              <a:gd name="connsiteX18" fmla="*/ 1873604 w 2198399"/>
              <a:gd name="connsiteY18" fmla="*/ 3660134 h 4730345"/>
              <a:gd name="connsiteX19" fmla="*/ 1869697 w 2198399"/>
              <a:gd name="connsiteY19" fmla="*/ 4086073 h 4730345"/>
              <a:gd name="connsiteX20" fmla="*/ 1818898 w 2198399"/>
              <a:gd name="connsiteY20" fmla="*/ 3972750 h 4730345"/>
              <a:gd name="connsiteX21" fmla="*/ 1818898 w 2198399"/>
              <a:gd name="connsiteY21" fmla="*/ 4312719 h 4730345"/>
              <a:gd name="connsiteX22" fmla="*/ 1752468 w 2198399"/>
              <a:gd name="connsiteY22" fmla="*/ 3863335 h 4730345"/>
              <a:gd name="connsiteX23" fmla="*/ 1607883 w 2198399"/>
              <a:gd name="connsiteY23" fmla="*/ 3269366 h 4730345"/>
              <a:gd name="connsiteX24" fmla="*/ 1768099 w 2198399"/>
              <a:gd name="connsiteY24" fmla="*/ 4668319 h 4730345"/>
              <a:gd name="connsiteX25" fmla="*/ 1420315 w 2198399"/>
              <a:gd name="connsiteY25" fmla="*/ 3519458 h 4730345"/>
              <a:gd name="connsiteX26" fmla="*/ 1412500 w 2198399"/>
              <a:gd name="connsiteY26" fmla="*/ 4265827 h 4730345"/>
              <a:gd name="connsiteX27" fmla="*/ 1342161 w 2198399"/>
              <a:gd name="connsiteY27" fmla="*/ 4015734 h 4730345"/>
              <a:gd name="connsiteX28" fmla="*/ 1342160 w 2198399"/>
              <a:gd name="connsiteY28" fmla="*/ 4429950 h 4730345"/>
              <a:gd name="connsiteX29" fmla="*/ 1181946 w 2198399"/>
              <a:gd name="connsiteY29" fmla="*/ 4132965 h 4730345"/>
              <a:gd name="connsiteX30" fmla="*/ 1045176 w 2198399"/>
              <a:gd name="connsiteY30" fmla="*/ 3824258 h 4730345"/>
              <a:gd name="connsiteX31" fmla="*/ 982653 w 2198399"/>
              <a:gd name="connsiteY31" fmla="*/ 3871150 h 4730345"/>
              <a:gd name="connsiteX32" fmla="*/ 978746 w 2198399"/>
              <a:gd name="connsiteY32" fmla="*/ 3968841 h 4730345"/>
              <a:gd name="connsiteX33" fmla="*/ 897548 w 2198399"/>
              <a:gd name="connsiteY33" fmla="*/ 3954987 h 4730345"/>
              <a:gd name="connsiteX34" fmla="*/ 836293 w 2198399"/>
              <a:gd name="connsiteY34" fmla="*/ 3800913 h 4730345"/>
              <a:gd name="connsiteX35" fmla="*/ 770978 w 2198399"/>
              <a:gd name="connsiteY35" fmla="*/ 4186861 h 4730345"/>
              <a:gd name="connsiteX36" fmla="*/ 687851 w 2198399"/>
              <a:gd name="connsiteY36" fmla="*/ 3854353 h 4730345"/>
              <a:gd name="connsiteX37" fmla="*/ 616599 w 2198399"/>
              <a:gd name="connsiteY37" fmla="*/ 4234363 h 4730345"/>
              <a:gd name="connsiteX38" fmla="*/ 449113 w 2198399"/>
              <a:gd name="connsiteY38" fmla="*/ 4124363 h 4730345"/>
              <a:gd name="connsiteX39" fmla="*/ 271836 w 2198399"/>
              <a:gd name="connsiteY39" fmla="*/ 2666694 h 4730345"/>
              <a:gd name="connsiteX40" fmla="*/ 296738 w 2198399"/>
              <a:gd name="connsiteY40" fmla="*/ 3858868 h 4730345"/>
              <a:gd name="connsiteX41" fmla="*/ 199413 w 2198399"/>
              <a:gd name="connsiteY41" fmla="*/ 2499770 h 4730345"/>
              <a:gd name="connsiteX42" fmla="*/ 141200 w 2198399"/>
              <a:gd name="connsiteY42" fmla="*/ 2792010 h 4730345"/>
              <a:gd name="connsiteX43" fmla="*/ 77048 w 2198399"/>
              <a:gd name="connsiteY43" fmla="*/ 2452269 h 4730345"/>
              <a:gd name="connsiteX44" fmla="*/ 21288 w 2198399"/>
              <a:gd name="connsiteY44" fmla="*/ 2659461 h 4730345"/>
              <a:gd name="connsiteX45" fmla="*/ 52521 w 2198399"/>
              <a:gd name="connsiteY45" fmla="*/ 1900862 h 4730345"/>
              <a:gd name="connsiteX46" fmla="*/ 117443 w 2198399"/>
              <a:gd name="connsiteY46" fmla="*/ 1989801 h 4730345"/>
              <a:gd name="connsiteX0" fmla="*/ 117443 w 2245861"/>
              <a:gd name="connsiteY0" fmla="*/ 1989801 h 4730345"/>
              <a:gd name="connsiteX1" fmla="*/ 100021 w 2245861"/>
              <a:gd name="connsiteY1" fmla="*/ 1782108 h 4730345"/>
              <a:gd name="connsiteX2" fmla="*/ 147523 w 2245861"/>
              <a:gd name="connsiteY2" fmla="*/ 915209 h 4730345"/>
              <a:gd name="connsiteX3" fmla="*/ 64395 w 2245861"/>
              <a:gd name="connsiteY3" fmla="*/ 897396 h 4730345"/>
              <a:gd name="connsiteX4" fmla="*/ 64856 w 2245861"/>
              <a:gd name="connsiteY4" fmla="*/ 656768 h 4730345"/>
              <a:gd name="connsiteX5" fmla="*/ 115977 w 2245861"/>
              <a:gd name="connsiteY5" fmla="*/ 270194 h 4730345"/>
              <a:gd name="connsiteX6" fmla="*/ 633180 w 2245861"/>
              <a:gd name="connsiteY6" fmla="*/ 543328 h 4730345"/>
              <a:gd name="connsiteX7" fmla="*/ 1055600 w 2245861"/>
              <a:gd name="connsiteY7" fmla="*/ 0 h 4730345"/>
              <a:gd name="connsiteX8" fmla="*/ 1478020 w 2245861"/>
              <a:gd name="connsiteY8" fmla="*/ 543328 h 4730345"/>
              <a:gd name="connsiteX9" fmla="*/ 2155539 w 2245861"/>
              <a:gd name="connsiteY9" fmla="*/ 543327 h 4730345"/>
              <a:gd name="connsiteX10" fmla="*/ 2240925 w 2245861"/>
              <a:gd name="connsiteY10" fmla="*/ 2175211 h 4730345"/>
              <a:gd name="connsiteX11" fmla="*/ 2115879 w 2245861"/>
              <a:gd name="connsiteY11" fmla="*/ 2483919 h 4730345"/>
              <a:gd name="connsiteX12" fmla="*/ 2068988 w 2245861"/>
              <a:gd name="connsiteY12" fmla="*/ 2894227 h 4730345"/>
              <a:gd name="connsiteX13" fmla="*/ 2049449 w 2245861"/>
              <a:gd name="connsiteY13" fmla="*/ 3331888 h 4730345"/>
              <a:gd name="connsiteX14" fmla="*/ 2014280 w 2245861"/>
              <a:gd name="connsiteY14" fmla="*/ 3421765 h 4730345"/>
              <a:gd name="connsiteX15" fmla="*/ 2057266 w 2245861"/>
              <a:gd name="connsiteY15" fmla="*/ 3507734 h 4730345"/>
              <a:gd name="connsiteX16" fmla="*/ 2022097 w 2245861"/>
              <a:gd name="connsiteY16" fmla="*/ 3597611 h 4730345"/>
              <a:gd name="connsiteX17" fmla="*/ 2022097 w 2245861"/>
              <a:gd name="connsiteY17" fmla="*/ 3894596 h 4730345"/>
              <a:gd name="connsiteX18" fmla="*/ 1959573 w 2245861"/>
              <a:gd name="connsiteY18" fmla="*/ 3597611 h 4730345"/>
              <a:gd name="connsiteX19" fmla="*/ 1873604 w 2245861"/>
              <a:gd name="connsiteY19" fmla="*/ 3660134 h 4730345"/>
              <a:gd name="connsiteX20" fmla="*/ 1869697 w 2245861"/>
              <a:gd name="connsiteY20" fmla="*/ 4086073 h 4730345"/>
              <a:gd name="connsiteX21" fmla="*/ 1818898 w 2245861"/>
              <a:gd name="connsiteY21" fmla="*/ 3972750 h 4730345"/>
              <a:gd name="connsiteX22" fmla="*/ 1818898 w 2245861"/>
              <a:gd name="connsiteY22" fmla="*/ 4312719 h 4730345"/>
              <a:gd name="connsiteX23" fmla="*/ 1752468 w 2245861"/>
              <a:gd name="connsiteY23" fmla="*/ 3863335 h 4730345"/>
              <a:gd name="connsiteX24" fmla="*/ 1607883 w 2245861"/>
              <a:gd name="connsiteY24" fmla="*/ 3269366 h 4730345"/>
              <a:gd name="connsiteX25" fmla="*/ 1768099 w 2245861"/>
              <a:gd name="connsiteY25" fmla="*/ 4668319 h 4730345"/>
              <a:gd name="connsiteX26" fmla="*/ 1420315 w 2245861"/>
              <a:gd name="connsiteY26" fmla="*/ 3519458 h 4730345"/>
              <a:gd name="connsiteX27" fmla="*/ 1412500 w 2245861"/>
              <a:gd name="connsiteY27" fmla="*/ 4265827 h 4730345"/>
              <a:gd name="connsiteX28" fmla="*/ 1342161 w 2245861"/>
              <a:gd name="connsiteY28" fmla="*/ 4015734 h 4730345"/>
              <a:gd name="connsiteX29" fmla="*/ 1342160 w 2245861"/>
              <a:gd name="connsiteY29" fmla="*/ 4429950 h 4730345"/>
              <a:gd name="connsiteX30" fmla="*/ 1181946 w 2245861"/>
              <a:gd name="connsiteY30" fmla="*/ 4132965 h 4730345"/>
              <a:gd name="connsiteX31" fmla="*/ 1045176 w 2245861"/>
              <a:gd name="connsiteY31" fmla="*/ 3824258 h 4730345"/>
              <a:gd name="connsiteX32" fmla="*/ 982653 w 2245861"/>
              <a:gd name="connsiteY32" fmla="*/ 3871150 h 4730345"/>
              <a:gd name="connsiteX33" fmla="*/ 978746 w 2245861"/>
              <a:gd name="connsiteY33" fmla="*/ 3968841 h 4730345"/>
              <a:gd name="connsiteX34" fmla="*/ 897548 w 2245861"/>
              <a:gd name="connsiteY34" fmla="*/ 3954987 h 4730345"/>
              <a:gd name="connsiteX35" fmla="*/ 836293 w 2245861"/>
              <a:gd name="connsiteY35" fmla="*/ 3800913 h 4730345"/>
              <a:gd name="connsiteX36" fmla="*/ 770978 w 2245861"/>
              <a:gd name="connsiteY36" fmla="*/ 4186861 h 4730345"/>
              <a:gd name="connsiteX37" fmla="*/ 687851 w 2245861"/>
              <a:gd name="connsiteY37" fmla="*/ 3854353 h 4730345"/>
              <a:gd name="connsiteX38" fmla="*/ 616599 w 2245861"/>
              <a:gd name="connsiteY38" fmla="*/ 4234363 h 4730345"/>
              <a:gd name="connsiteX39" fmla="*/ 449113 w 2245861"/>
              <a:gd name="connsiteY39" fmla="*/ 4124363 h 4730345"/>
              <a:gd name="connsiteX40" fmla="*/ 271836 w 2245861"/>
              <a:gd name="connsiteY40" fmla="*/ 2666694 h 4730345"/>
              <a:gd name="connsiteX41" fmla="*/ 296738 w 2245861"/>
              <a:gd name="connsiteY41" fmla="*/ 3858868 h 4730345"/>
              <a:gd name="connsiteX42" fmla="*/ 199413 w 2245861"/>
              <a:gd name="connsiteY42" fmla="*/ 2499770 h 4730345"/>
              <a:gd name="connsiteX43" fmla="*/ 141200 w 2245861"/>
              <a:gd name="connsiteY43" fmla="*/ 2792010 h 4730345"/>
              <a:gd name="connsiteX44" fmla="*/ 77048 w 2245861"/>
              <a:gd name="connsiteY44" fmla="*/ 2452269 h 4730345"/>
              <a:gd name="connsiteX45" fmla="*/ 21288 w 2245861"/>
              <a:gd name="connsiteY45" fmla="*/ 2659461 h 4730345"/>
              <a:gd name="connsiteX46" fmla="*/ 52521 w 2245861"/>
              <a:gd name="connsiteY46" fmla="*/ 1900862 h 4730345"/>
              <a:gd name="connsiteX47" fmla="*/ 117443 w 2245861"/>
              <a:gd name="connsiteY47" fmla="*/ 1989801 h 4730345"/>
              <a:gd name="connsiteX0" fmla="*/ 117443 w 2269551"/>
              <a:gd name="connsiteY0" fmla="*/ 1989801 h 4730345"/>
              <a:gd name="connsiteX1" fmla="*/ 100021 w 2269551"/>
              <a:gd name="connsiteY1" fmla="*/ 1782108 h 4730345"/>
              <a:gd name="connsiteX2" fmla="*/ 147523 w 2269551"/>
              <a:gd name="connsiteY2" fmla="*/ 915209 h 4730345"/>
              <a:gd name="connsiteX3" fmla="*/ 64395 w 2269551"/>
              <a:gd name="connsiteY3" fmla="*/ 897396 h 4730345"/>
              <a:gd name="connsiteX4" fmla="*/ 64856 w 2269551"/>
              <a:gd name="connsiteY4" fmla="*/ 656768 h 4730345"/>
              <a:gd name="connsiteX5" fmla="*/ 115977 w 2269551"/>
              <a:gd name="connsiteY5" fmla="*/ 270194 h 4730345"/>
              <a:gd name="connsiteX6" fmla="*/ 633180 w 2269551"/>
              <a:gd name="connsiteY6" fmla="*/ 543328 h 4730345"/>
              <a:gd name="connsiteX7" fmla="*/ 1055600 w 2269551"/>
              <a:gd name="connsiteY7" fmla="*/ 0 h 4730345"/>
              <a:gd name="connsiteX8" fmla="*/ 1478020 w 2269551"/>
              <a:gd name="connsiteY8" fmla="*/ 543328 h 4730345"/>
              <a:gd name="connsiteX9" fmla="*/ 2155539 w 2269551"/>
              <a:gd name="connsiteY9" fmla="*/ 543327 h 4730345"/>
              <a:gd name="connsiteX10" fmla="*/ 2264371 w 2269551"/>
              <a:gd name="connsiteY10" fmla="*/ 1514811 h 4730345"/>
              <a:gd name="connsiteX11" fmla="*/ 2240925 w 2269551"/>
              <a:gd name="connsiteY11" fmla="*/ 2175211 h 4730345"/>
              <a:gd name="connsiteX12" fmla="*/ 2115879 w 2269551"/>
              <a:gd name="connsiteY12" fmla="*/ 2483919 h 4730345"/>
              <a:gd name="connsiteX13" fmla="*/ 2068988 w 2269551"/>
              <a:gd name="connsiteY13" fmla="*/ 2894227 h 4730345"/>
              <a:gd name="connsiteX14" fmla="*/ 2049449 w 2269551"/>
              <a:gd name="connsiteY14" fmla="*/ 3331888 h 4730345"/>
              <a:gd name="connsiteX15" fmla="*/ 2014280 w 2269551"/>
              <a:gd name="connsiteY15" fmla="*/ 3421765 h 4730345"/>
              <a:gd name="connsiteX16" fmla="*/ 2057266 w 2269551"/>
              <a:gd name="connsiteY16" fmla="*/ 3507734 h 4730345"/>
              <a:gd name="connsiteX17" fmla="*/ 2022097 w 2269551"/>
              <a:gd name="connsiteY17" fmla="*/ 3597611 h 4730345"/>
              <a:gd name="connsiteX18" fmla="*/ 2022097 w 2269551"/>
              <a:gd name="connsiteY18" fmla="*/ 3894596 h 4730345"/>
              <a:gd name="connsiteX19" fmla="*/ 1959573 w 2269551"/>
              <a:gd name="connsiteY19" fmla="*/ 3597611 h 4730345"/>
              <a:gd name="connsiteX20" fmla="*/ 1873604 w 2269551"/>
              <a:gd name="connsiteY20" fmla="*/ 3660134 h 4730345"/>
              <a:gd name="connsiteX21" fmla="*/ 1869697 w 2269551"/>
              <a:gd name="connsiteY21" fmla="*/ 4086073 h 4730345"/>
              <a:gd name="connsiteX22" fmla="*/ 1818898 w 2269551"/>
              <a:gd name="connsiteY22" fmla="*/ 3972750 h 4730345"/>
              <a:gd name="connsiteX23" fmla="*/ 1818898 w 2269551"/>
              <a:gd name="connsiteY23" fmla="*/ 4312719 h 4730345"/>
              <a:gd name="connsiteX24" fmla="*/ 1752468 w 2269551"/>
              <a:gd name="connsiteY24" fmla="*/ 3863335 h 4730345"/>
              <a:gd name="connsiteX25" fmla="*/ 1607883 w 2269551"/>
              <a:gd name="connsiteY25" fmla="*/ 3269366 h 4730345"/>
              <a:gd name="connsiteX26" fmla="*/ 1768099 w 2269551"/>
              <a:gd name="connsiteY26" fmla="*/ 4668319 h 4730345"/>
              <a:gd name="connsiteX27" fmla="*/ 1420315 w 2269551"/>
              <a:gd name="connsiteY27" fmla="*/ 3519458 h 4730345"/>
              <a:gd name="connsiteX28" fmla="*/ 1412500 w 2269551"/>
              <a:gd name="connsiteY28" fmla="*/ 4265827 h 4730345"/>
              <a:gd name="connsiteX29" fmla="*/ 1342161 w 2269551"/>
              <a:gd name="connsiteY29" fmla="*/ 4015734 h 4730345"/>
              <a:gd name="connsiteX30" fmla="*/ 1342160 w 2269551"/>
              <a:gd name="connsiteY30" fmla="*/ 4429950 h 4730345"/>
              <a:gd name="connsiteX31" fmla="*/ 1181946 w 2269551"/>
              <a:gd name="connsiteY31" fmla="*/ 4132965 h 4730345"/>
              <a:gd name="connsiteX32" fmla="*/ 1045176 w 2269551"/>
              <a:gd name="connsiteY32" fmla="*/ 3824258 h 4730345"/>
              <a:gd name="connsiteX33" fmla="*/ 982653 w 2269551"/>
              <a:gd name="connsiteY33" fmla="*/ 3871150 h 4730345"/>
              <a:gd name="connsiteX34" fmla="*/ 978746 w 2269551"/>
              <a:gd name="connsiteY34" fmla="*/ 3968841 h 4730345"/>
              <a:gd name="connsiteX35" fmla="*/ 897548 w 2269551"/>
              <a:gd name="connsiteY35" fmla="*/ 3954987 h 4730345"/>
              <a:gd name="connsiteX36" fmla="*/ 836293 w 2269551"/>
              <a:gd name="connsiteY36" fmla="*/ 3800913 h 4730345"/>
              <a:gd name="connsiteX37" fmla="*/ 770978 w 2269551"/>
              <a:gd name="connsiteY37" fmla="*/ 4186861 h 4730345"/>
              <a:gd name="connsiteX38" fmla="*/ 687851 w 2269551"/>
              <a:gd name="connsiteY38" fmla="*/ 3854353 h 4730345"/>
              <a:gd name="connsiteX39" fmla="*/ 616599 w 2269551"/>
              <a:gd name="connsiteY39" fmla="*/ 4234363 h 4730345"/>
              <a:gd name="connsiteX40" fmla="*/ 449113 w 2269551"/>
              <a:gd name="connsiteY40" fmla="*/ 4124363 h 4730345"/>
              <a:gd name="connsiteX41" fmla="*/ 271836 w 2269551"/>
              <a:gd name="connsiteY41" fmla="*/ 2666694 h 4730345"/>
              <a:gd name="connsiteX42" fmla="*/ 296738 w 2269551"/>
              <a:gd name="connsiteY42" fmla="*/ 3858868 h 4730345"/>
              <a:gd name="connsiteX43" fmla="*/ 199413 w 2269551"/>
              <a:gd name="connsiteY43" fmla="*/ 2499770 h 4730345"/>
              <a:gd name="connsiteX44" fmla="*/ 141200 w 2269551"/>
              <a:gd name="connsiteY44" fmla="*/ 2792010 h 4730345"/>
              <a:gd name="connsiteX45" fmla="*/ 77048 w 2269551"/>
              <a:gd name="connsiteY45" fmla="*/ 2452269 h 4730345"/>
              <a:gd name="connsiteX46" fmla="*/ 21288 w 2269551"/>
              <a:gd name="connsiteY46" fmla="*/ 2659461 h 4730345"/>
              <a:gd name="connsiteX47" fmla="*/ 52521 w 2269551"/>
              <a:gd name="connsiteY47" fmla="*/ 1900862 h 4730345"/>
              <a:gd name="connsiteX48" fmla="*/ 117443 w 2269551"/>
              <a:gd name="connsiteY48" fmla="*/ 1989801 h 4730345"/>
              <a:gd name="connsiteX0" fmla="*/ 117443 w 2264430"/>
              <a:gd name="connsiteY0" fmla="*/ 1989801 h 4730345"/>
              <a:gd name="connsiteX1" fmla="*/ 100021 w 2264430"/>
              <a:gd name="connsiteY1" fmla="*/ 1782108 h 4730345"/>
              <a:gd name="connsiteX2" fmla="*/ 147523 w 2264430"/>
              <a:gd name="connsiteY2" fmla="*/ 915209 h 4730345"/>
              <a:gd name="connsiteX3" fmla="*/ 64395 w 2264430"/>
              <a:gd name="connsiteY3" fmla="*/ 897396 h 4730345"/>
              <a:gd name="connsiteX4" fmla="*/ 64856 w 2264430"/>
              <a:gd name="connsiteY4" fmla="*/ 656768 h 4730345"/>
              <a:gd name="connsiteX5" fmla="*/ 115977 w 2264430"/>
              <a:gd name="connsiteY5" fmla="*/ 270194 h 4730345"/>
              <a:gd name="connsiteX6" fmla="*/ 633180 w 2264430"/>
              <a:gd name="connsiteY6" fmla="*/ 543328 h 4730345"/>
              <a:gd name="connsiteX7" fmla="*/ 1055600 w 2264430"/>
              <a:gd name="connsiteY7" fmla="*/ 0 h 4730345"/>
              <a:gd name="connsiteX8" fmla="*/ 1478020 w 2264430"/>
              <a:gd name="connsiteY8" fmla="*/ 543328 h 4730345"/>
              <a:gd name="connsiteX9" fmla="*/ 2155539 w 2264430"/>
              <a:gd name="connsiteY9" fmla="*/ 543327 h 4730345"/>
              <a:gd name="connsiteX10" fmla="*/ 2201848 w 2264430"/>
              <a:gd name="connsiteY10" fmla="*/ 1464011 h 4730345"/>
              <a:gd name="connsiteX11" fmla="*/ 2264371 w 2264430"/>
              <a:gd name="connsiteY11" fmla="*/ 1514811 h 4730345"/>
              <a:gd name="connsiteX12" fmla="*/ 2240925 w 2264430"/>
              <a:gd name="connsiteY12" fmla="*/ 2175211 h 4730345"/>
              <a:gd name="connsiteX13" fmla="*/ 2115879 w 2264430"/>
              <a:gd name="connsiteY13" fmla="*/ 2483919 h 4730345"/>
              <a:gd name="connsiteX14" fmla="*/ 2068988 w 2264430"/>
              <a:gd name="connsiteY14" fmla="*/ 2894227 h 4730345"/>
              <a:gd name="connsiteX15" fmla="*/ 2049449 w 2264430"/>
              <a:gd name="connsiteY15" fmla="*/ 3331888 h 4730345"/>
              <a:gd name="connsiteX16" fmla="*/ 2014280 w 2264430"/>
              <a:gd name="connsiteY16" fmla="*/ 3421765 h 4730345"/>
              <a:gd name="connsiteX17" fmla="*/ 2057266 w 2264430"/>
              <a:gd name="connsiteY17" fmla="*/ 3507734 h 4730345"/>
              <a:gd name="connsiteX18" fmla="*/ 2022097 w 2264430"/>
              <a:gd name="connsiteY18" fmla="*/ 3597611 h 4730345"/>
              <a:gd name="connsiteX19" fmla="*/ 2022097 w 2264430"/>
              <a:gd name="connsiteY19" fmla="*/ 3894596 h 4730345"/>
              <a:gd name="connsiteX20" fmla="*/ 1959573 w 2264430"/>
              <a:gd name="connsiteY20" fmla="*/ 3597611 h 4730345"/>
              <a:gd name="connsiteX21" fmla="*/ 1873604 w 2264430"/>
              <a:gd name="connsiteY21" fmla="*/ 3660134 h 4730345"/>
              <a:gd name="connsiteX22" fmla="*/ 1869697 w 2264430"/>
              <a:gd name="connsiteY22" fmla="*/ 4086073 h 4730345"/>
              <a:gd name="connsiteX23" fmla="*/ 1818898 w 2264430"/>
              <a:gd name="connsiteY23" fmla="*/ 3972750 h 4730345"/>
              <a:gd name="connsiteX24" fmla="*/ 1818898 w 2264430"/>
              <a:gd name="connsiteY24" fmla="*/ 4312719 h 4730345"/>
              <a:gd name="connsiteX25" fmla="*/ 1752468 w 2264430"/>
              <a:gd name="connsiteY25" fmla="*/ 3863335 h 4730345"/>
              <a:gd name="connsiteX26" fmla="*/ 1607883 w 2264430"/>
              <a:gd name="connsiteY26" fmla="*/ 3269366 h 4730345"/>
              <a:gd name="connsiteX27" fmla="*/ 1768099 w 2264430"/>
              <a:gd name="connsiteY27" fmla="*/ 4668319 h 4730345"/>
              <a:gd name="connsiteX28" fmla="*/ 1420315 w 2264430"/>
              <a:gd name="connsiteY28" fmla="*/ 3519458 h 4730345"/>
              <a:gd name="connsiteX29" fmla="*/ 1412500 w 2264430"/>
              <a:gd name="connsiteY29" fmla="*/ 4265827 h 4730345"/>
              <a:gd name="connsiteX30" fmla="*/ 1342161 w 2264430"/>
              <a:gd name="connsiteY30" fmla="*/ 4015734 h 4730345"/>
              <a:gd name="connsiteX31" fmla="*/ 1342160 w 2264430"/>
              <a:gd name="connsiteY31" fmla="*/ 4429950 h 4730345"/>
              <a:gd name="connsiteX32" fmla="*/ 1181946 w 2264430"/>
              <a:gd name="connsiteY32" fmla="*/ 4132965 h 4730345"/>
              <a:gd name="connsiteX33" fmla="*/ 1045176 w 2264430"/>
              <a:gd name="connsiteY33" fmla="*/ 3824258 h 4730345"/>
              <a:gd name="connsiteX34" fmla="*/ 982653 w 2264430"/>
              <a:gd name="connsiteY34" fmla="*/ 3871150 h 4730345"/>
              <a:gd name="connsiteX35" fmla="*/ 978746 w 2264430"/>
              <a:gd name="connsiteY35" fmla="*/ 3968841 h 4730345"/>
              <a:gd name="connsiteX36" fmla="*/ 897548 w 2264430"/>
              <a:gd name="connsiteY36" fmla="*/ 3954987 h 4730345"/>
              <a:gd name="connsiteX37" fmla="*/ 836293 w 2264430"/>
              <a:gd name="connsiteY37" fmla="*/ 3800913 h 4730345"/>
              <a:gd name="connsiteX38" fmla="*/ 770978 w 2264430"/>
              <a:gd name="connsiteY38" fmla="*/ 4186861 h 4730345"/>
              <a:gd name="connsiteX39" fmla="*/ 687851 w 2264430"/>
              <a:gd name="connsiteY39" fmla="*/ 3854353 h 4730345"/>
              <a:gd name="connsiteX40" fmla="*/ 616599 w 2264430"/>
              <a:gd name="connsiteY40" fmla="*/ 4234363 h 4730345"/>
              <a:gd name="connsiteX41" fmla="*/ 449113 w 2264430"/>
              <a:gd name="connsiteY41" fmla="*/ 4124363 h 4730345"/>
              <a:gd name="connsiteX42" fmla="*/ 271836 w 2264430"/>
              <a:gd name="connsiteY42" fmla="*/ 2666694 h 4730345"/>
              <a:gd name="connsiteX43" fmla="*/ 296738 w 2264430"/>
              <a:gd name="connsiteY43" fmla="*/ 3858868 h 4730345"/>
              <a:gd name="connsiteX44" fmla="*/ 199413 w 2264430"/>
              <a:gd name="connsiteY44" fmla="*/ 2499770 h 4730345"/>
              <a:gd name="connsiteX45" fmla="*/ 141200 w 2264430"/>
              <a:gd name="connsiteY45" fmla="*/ 2792010 h 4730345"/>
              <a:gd name="connsiteX46" fmla="*/ 77048 w 2264430"/>
              <a:gd name="connsiteY46" fmla="*/ 2452269 h 4730345"/>
              <a:gd name="connsiteX47" fmla="*/ 21288 w 2264430"/>
              <a:gd name="connsiteY47" fmla="*/ 2659461 h 4730345"/>
              <a:gd name="connsiteX48" fmla="*/ 52521 w 2264430"/>
              <a:gd name="connsiteY48" fmla="*/ 1900862 h 4730345"/>
              <a:gd name="connsiteX49" fmla="*/ 117443 w 2264430"/>
              <a:gd name="connsiteY49"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82310 w 2264421"/>
              <a:gd name="connsiteY10" fmla="*/ 1186565 h 4730345"/>
              <a:gd name="connsiteX11" fmla="*/ 2201848 w 2264421"/>
              <a:gd name="connsiteY11" fmla="*/ 1464011 h 4730345"/>
              <a:gd name="connsiteX12" fmla="*/ 2264371 w 2264421"/>
              <a:gd name="connsiteY12" fmla="*/ 1514811 h 4730345"/>
              <a:gd name="connsiteX13" fmla="*/ 2240925 w 2264421"/>
              <a:gd name="connsiteY13" fmla="*/ 2175211 h 4730345"/>
              <a:gd name="connsiteX14" fmla="*/ 2115879 w 2264421"/>
              <a:gd name="connsiteY14" fmla="*/ 2483919 h 4730345"/>
              <a:gd name="connsiteX15" fmla="*/ 2068988 w 2264421"/>
              <a:gd name="connsiteY15" fmla="*/ 2894227 h 4730345"/>
              <a:gd name="connsiteX16" fmla="*/ 2049449 w 2264421"/>
              <a:gd name="connsiteY16" fmla="*/ 3331888 h 4730345"/>
              <a:gd name="connsiteX17" fmla="*/ 2014280 w 2264421"/>
              <a:gd name="connsiteY17" fmla="*/ 3421765 h 4730345"/>
              <a:gd name="connsiteX18" fmla="*/ 2057266 w 2264421"/>
              <a:gd name="connsiteY18" fmla="*/ 3507734 h 4730345"/>
              <a:gd name="connsiteX19" fmla="*/ 2022097 w 2264421"/>
              <a:gd name="connsiteY19" fmla="*/ 3597611 h 4730345"/>
              <a:gd name="connsiteX20" fmla="*/ 2022097 w 2264421"/>
              <a:gd name="connsiteY20" fmla="*/ 3894596 h 4730345"/>
              <a:gd name="connsiteX21" fmla="*/ 1959573 w 2264421"/>
              <a:gd name="connsiteY21" fmla="*/ 3597611 h 4730345"/>
              <a:gd name="connsiteX22" fmla="*/ 1873604 w 2264421"/>
              <a:gd name="connsiteY22" fmla="*/ 3660134 h 4730345"/>
              <a:gd name="connsiteX23" fmla="*/ 1869697 w 2264421"/>
              <a:gd name="connsiteY23" fmla="*/ 4086073 h 4730345"/>
              <a:gd name="connsiteX24" fmla="*/ 1818898 w 2264421"/>
              <a:gd name="connsiteY24" fmla="*/ 3972750 h 4730345"/>
              <a:gd name="connsiteX25" fmla="*/ 1818898 w 2264421"/>
              <a:gd name="connsiteY25" fmla="*/ 4312719 h 4730345"/>
              <a:gd name="connsiteX26" fmla="*/ 1752468 w 2264421"/>
              <a:gd name="connsiteY26" fmla="*/ 3863335 h 4730345"/>
              <a:gd name="connsiteX27" fmla="*/ 1607883 w 2264421"/>
              <a:gd name="connsiteY27" fmla="*/ 3269366 h 4730345"/>
              <a:gd name="connsiteX28" fmla="*/ 1768099 w 2264421"/>
              <a:gd name="connsiteY28" fmla="*/ 4668319 h 4730345"/>
              <a:gd name="connsiteX29" fmla="*/ 1420315 w 2264421"/>
              <a:gd name="connsiteY29" fmla="*/ 3519458 h 4730345"/>
              <a:gd name="connsiteX30" fmla="*/ 1412500 w 2264421"/>
              <a:gd name="connsiteY30" fmla="*/ 4265827 h 4730345"/>
              <a:gd name="connsiteX31" fmla="*/ 1342161 w 2264421"/>
              <a:gd name="connsiteY31" fmla="*/ 4015734 h 4730345"/>
              <a:gd name="connsiteX32" fmla="*/ 1342160 w 2264421"/>
              <a:gd name="connsiteY32" fmla="*/ 4429950 h 4730345"/>
              <a:gd name="connsiteX33" fmla="*/ 1181946 w 2264421"/>
              <a:gd name="connsiteY33" fmla="*/ 4132965 h 4730345"/>
              <a:gd name="connsiteX34" fmla="*/ 1045176 w 2264421"/>
              <a:gd name="connsiteY34" fmla="*/ 3824258 h 4730345"/>
              <a:gd name="connsiteX35" fmla="*/ 982653 w 2264421"/>
              <a:gd name="connsiteY35" fmla="*/ 3871150 h 4730345"/>
              <a:gd name="connsiteX36" fmla="*/ 978746 w 2264421"/>
              <a:gd name="connsiteY36" fmla="*/ 3968841 h 4730345"/>
              <a:gd name="connsiteX37" fmla="*/ 897548 w 2264421"/>
              <a:gd name="connsiteY37" fmla="*/ 3954987 h 4730345"/>
              <a:gd name="connsiteX38" fmla="*/ 836293 w 2264421"/>
              <a:gd name="connsiteY38" fmla="*/ 3800913 h 4730345"/>
              <a:gd name="connsiteX39" fmla="*/ 770978 w 2264421"/>
              <a:gd name="connsiteY39" fmla="*/ 4186861 h 4730345"/>
              <a:gd name="connsiteX40" fmla="*/ 687851 w 2264421"/>
              <a:gd name="connsiteY40" fmla="*/ 3854353 h 4730345"/>
              <a:gd name="connsiteX41" fmla="*/ 616599 w 2264421"/>
              <a:gd name="connsiteY41" fmla="*/ 4234363 h 4730345"/>
              <a:gd name="connsiteX42" fmla="*/ 449113 w 2264421"/>
              <a:gd name="connsiteY42" fmla="*/ 4124363 h 4730345"/>
              <a:gd name="connsiteX43" fmla="*/ 271836 w 2264421"/>
              <a:gd name="connsiteY43" fmla="*/ 2666694 h 4730345"/>
              <a:gd name="connsiteX44" fmla="*/ 296738 w 2264421"/>
              <a:gd name="connsiteY44" fmla="*/ 3858868 h 4730345"/>
              <a:gd name="connsiteX45" fmla="*/ 199413 w 2264421"/>
              <a:gd name="connsiteY45" fmla="*/ 2499770 h 4730345"/>
              <a:gd name="connsiteX46" fmla="*/ 141200 w 2264421"/>
              <a:gd name="connsiteY46" fmla="*/ 2792010 h 4730345"/>
              <a:gd name="connsiteX47" fmla="*/ 77048 w 2264421"/>
              <a:gd name="connsiteY47" fmla="*/ 2452269 h 4730345"/>
              <a:gd name="connsiteX48" fmla="*/ 21288 w 2264421"/>
              <a:gd name="connsiteY48" fmla="*/ 2659461 h 4730345"/>
              <a:gd name="connsiteX49" fmla="*/ 52521 w 2264421"/>
              <a:gd name="connsiteY49" fmla="*/ 1900862 h 4730345"/>
              <a:gd name="connsiteX50" fmla="*/ 117443 w 2264421"/>
              <a:gd name="connsiteY5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15880 w 2264421"/>
              <a:gd name="connsiteY10" fmla="*/ 1299888 h 4730345"/>
              <a:gd name="connsiteX11" fmla="*/ 2182310 w 2264421"/>
              <a:gd name="connsiteY11" fmla="*/ 1186565 h 4730345"/>
              <a:gd name="connsiteX12" fmla="*/ 2201848 w 2264421"/>
              <a:gd name="connsiteY12" fmla="*/ 1464011 h 4730345"/>
              <a:gd name="connsiteX13" fmla="*/ 2264371 w 2264421"/>
              <a:gd name="connsiteY13" fmla="*/ 1514811 h 4730345"/>
              <a:gd name="connsiteX14" fmla="*/ 2240925 w 2264421"/>
              <a:gd name="connsiteY14" fmla="*/ 2175211 h 4730345"/>
              <a:gd name="connsiteX15" fmla="*/ 2115879 w 2264421"/>
              <a:gd name="connsiteY15" fmla="*/ 2483919 h 4730345"/>
              <a:gd name="connsiteX16" fmla="*/ 2068988 w 2264421"/>
              <a:gd name="connsiteY16" fmla="*/ 2894227 h 4730345"/>
              <a:gd name="connsiteX17" fmla="*/ 2049449 w 2264421"/>
              <a:gd name="connsiteY17" fmla="*/ 3331888 h 4730345"/>
              <a:gd name="connsiteX18" fmla="*/ 2014280 w 2264421"/>
              <a:gd name="connsiteY18" fmla="*/ 3421765 h 4730345"/>
              <a:gd name="connsiteX19" fmla="*/ 2057266 w 2264421"/>
              <a:gd name="connsiteY19" fmla="*/ 3507734 h 4730345"/>
              <a:gd name="connsiteX20" fmla="*/ 2022097 w 2264421"/>
              <a:gd name="connsiteY20" fmla="*/ 3597611 h 4730345"/>
              <a:gd name="connsiteX21" fmla="*/ 2022097 w 2264421"/>
              <a:gd name="connsiteY21" fmla="*/ 3894596 h 4730345"/>
              <a:gd name="connsiteX22" fmla="*/ 1959573 w 2264421"/>
              <a:gd name="connsiteY22" fmla="*/ 3597611 h 4730345"/>
              <a:gd name="connsiteX23" fmla="*/ 1873604 w 2264421"/>
              <a:gd name="connsiteY23" fmla="*/ 3660134 h 4730345"/>
              <a:gd name="connsiteX24" fmla="*/ 1869697 w 2264421"/>
              <a:gd name="connsiteY24" fmla="*/ 4086073 h 4730345"/>
              <a:gd name="connsiteX25" fmla="*/ 1818898 w 2264421"/>
              <a:gd name="connsiteY25" fmla="*/ 3972750 h 4730345"/>
              <a:gd name="connsiteX26" fmla="*/ 1818898 w 2264421"/>
              <a:gd name="connsiteY26" fmla="*/ 4312719 h 4730345"/>
              <a:gd name="connsiteX27" fmla="*/ 1752468 w 2264421"/>
              <a:gd name="connsiteY27" fmla="*/ 3863335 h 4730345"/>
              <a:gd name="connsiteX28" fmla="*/ 1607883 w 2264421"/>
              <a:gd name="connsiteY28" fmla="*/ 3269366 h 4730345"/>
              <a:gd name="connsiteX29" fmla="*/ 1768099 w 2264421"/>
              <a:gd name="connsiteY29" fmla="*/ 4668319 h 4730345"/>
              <a:gd name="connsiteX30" fmla="*/ 1420315 w 2264421"/>
              <a:gd name="connsiteY30" fmla="*/ 3519458 h 4730345"/>
              <a:gd name="connsiteX31" fmla="*/ 1412500 w 2264421"/>
              <a:gd name="connsiteY31" fmla="*/ 4265827 h 4730345"/>
              <a:gd name="connsiteX32" fmla="*/ 1342161 w 2264421"/>
              <a:gd name="connsiteY32" fmla="*/ 4015734 h 4730345"/>
              <a:gd name="connsiteX33" fmla="*/ 1342160 w 2264421"/>
              <a:gd name="connsiteY33" fmla="*/ 4429950 h 4730345"/>
              <a:gd name="connsiteX34" fmla="*/ 1181946 w 2264421"/>
              <a:gd name="connsiteY34" fmla="*/ 4132965 h 4730345"/>
              <a:gd name="connsiteX35" fmla="*/ 1045176 w 2264421"/>
              <a:gd name="connsiteY35" fmla="*/ 3824258 h 4730345"/>
              <a:gd name="connsiteX36" fmla="*/ 982653 w 2264421"/>
              <a:gd name="connsiteY36" fmla="*/ 3871150 h 4730345"/>
              <a:gd name="connsiteX37" fmla="*/ 978746 w 2264421"/>
              <a:gd name="connsiteY37" fmla="*/ 3968841 h 4730345"/>
              <a:gd name="connsiteX38" fmla="*/ 897548 w 2264421"/>
              <a:gd name="connsiteY38" fmla="*/ 3954987 h 4730345"/>
              <a:gd name="connsiteX39" fmla="*/ 836293 w 2264421"/>
              <a:gd name="connsiteY39" fmla="*/ 3800913 h 4730345"/>
              <a:gd name="connsiteX40" fmla="*/ 770978 w 2264421"/>
              <a:gd name="connsiteY40" fmla="*/ 4186861 h 4730345"/>
              <a:gd name="connsiteX41" fmla="*/ 687851 w 2264421"/>
              <a:gd name="connsiteY41" fmla="*/ 3854353 h 4730345"/>
              <a:gd name="connsiteX42" fmla="*/ 616599 w 2264421"/>
              <a:gd name="connsiteY42" fmla="*/ 4234363 h 4730345"/>
              <a:gd name="connsiteX43" fmla="*/ 449113 w 2264421"/>
              <a:gd name="connsiteY43" fmla="*/ 4124363 h 4730345"/>
              <a:gd name="connsiteX44" fmla="*/ 271836 w 2264421"/>
              <a:gd name="connsiteY44" fmla="*/ 2666694 h 4730345"/>
              <a:gd name="connsiteX45" fmla="*/ 296738 w 2264421"/>
              <a:gd name="connsiteY45" fmla="*/ 3858868 h 4730345"/>
              <a:gd name="connsiteX46" fmla="*/ 199413 w 2264421"/>
              <a:gd name="connsiteY46" fmla="*/ 2499770 h 4730345"/>
              <a:gd name="connsiteX47" fmla="*/ 141200 w 2264421"/>
              <a:gd name="connsiteY47" fmla="*/ 2792010 h 4730345"/>
              <a:gd name="connsiteX48" fmla="*/ 77048 w 2264421"/>
              <a:gd name="connsiteY48" fmla="*/ 2452269 h 4730345"/>
              <a:gd name="connsiteX49" fmla="*/ 21288 w 2264421"/>
              <a:gd name="connsiteY49" fmla="*/ 2659461 h 4730345"/>
              <a:gd name="connsiteX50" fmla="*/ 52521 w 2264421"/>
              <a:gd name="connsiteY50" fmla="*/ 1900862 h 4730345"/>
              <a:gd name="connsiteX51" fmla="*/ 117443 w 2264421"/>
              <a:gd name="connsiteY5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23696 w 2264421"/>
              <a:gd name="connsiteY10" fmla="*/ 963827 h 4730345"/>
              <a:gd name="connsiteX11" fmla="*/ 2115880 w 2264421"/>
              <a:gd name="connsiteY11" fmla="*/ 1299888 h 4730345"/>
              <a:gd name="connsiteX12" fmla="*/ 2182310 w 2264421"/>
              <a:gd name="connsiteY12" fmla="*/ 1186565 h 4730345"/>
              <a:gd name="connsiteX13" fmla="*/ 2201848 w 2264421"/>
              <a:gd name="connsiteY13" fmla="*/ 1464011 h 4730345"/>
              <a:gd name="connsiteX14" fmla="*/ 2264371 w 2264421"/>
              <a:gd name="connsiteY14" fmla="*/ 1514811 h 4730345"/>
              <a:gd name="connsiteX15" fmla="*/ 2240925 w 2264421"/>
              <a:gd name="connsiteY15" fmla="*/ 2175211 h 4730345"/>
              <a:gd name="connsiteX16" fmla="*/ 2115879 w 2264421"/>
              <a:gd name="connsiteY16" fmla="*/ 2483919 h 4730345"/>
              <a:gd name="connsiteX17" fmla="*/ 2068988 w 2264421"/>
              <a:gd name="connsiteY17" fmla="*/ 2894227 h 4730345"/>
              <a:gd name="connsiteX18" fmla="*/ 2049449 w 2264421"/>
              <a:gd name="connsiteY18" fmla="*/ 3331888 h 4730345"/>
              <a:gd name="connsiteX19" fmla="*/ 2014280 w 2264421"/>
              <a:gd name="connsiteY19" fmla="*/ 3421765 h 4730345"/>
              <a:gd name="connsiteX20" fmla="*/ 2057266 w 2264421"/>
              <a:gd name="connsiteY20" fmla="*/ 3507734 h 4730345"/>
              <a:gd name="connsiteX21" fmla="*/ 2022097 w 2264421"/>
              <a:gd name="connsiteY21" fmla="*/ 3597611 h 4730345"/>
              <a:gd name="connsiteX22" fmla="*/ 2022097 w 2264421"/>
              <a:gd name="connsiteY22" fmla="*/ 3894596 h 4730345"/>
              <a:gd name="connsiteX23" fmla="*/ 1959573 w 2264421"/>
              <a:gd name="connsiteY23" fmla="*/ 3597611 h 4730345"/>
              <a:gd name="connsiteX24" fmla="*/ 1873604 w 2264421"/>
              <a:gd name="connsiteY24" fmla="*/ 3660134 h 4730345"/>
              <a:gd name="connsiteX25" fmla="*/ 1869697 w 2264421"/>
              <a:gd name="connsiteY25" fmla="*/ 4086073 h 4730345"/>
              <a:gd name="connsiteX26" fmla="*/ 1818898 w 2264421"/>
              <a:gd name="connsiteY26" fmla="*/ 3972750 h 4730345"/>
              <a:gd name="connsiteX27" fmla="*/ 1818898 w 2264421"/>
              <a:gd name="connsiteY27" fmla="*/ 4312719 h 4730345"/>
              <a:gd name="connsiteX28" fmla="*/ 1752468 w 2264421"/>
              <a:gd name="connsiteY28" fmla="*/ 3863335 h 4730345"/>
              <a:gd name="connsiteX29" fmla="*/ 1607883 w 2264421"/>
              <a:gd name="connsiteY29" fmla="*/ 3269366 h 4730345"/>
              <a:gd name="connsiteX30" fmla="*/ 1768099 w 2264421"/>
              <a:gd name="connsiteY30" fmla="*/ 4668319 h 4730345"/>
              <a:gd name="connsiteX31" fmla="*/ 1420315 w 2264421"/>
              <a:gd name="connsiteY31" fmla="*/ 3519458 h 4730345"/>
              <a:gd name="connsiteX32" fmla="*/ 1412500 w 2264421"/>
              <a:gd name="connsiteY32" fmla="*/ 4265827 h 4730345"/>
              <a:gd name="connsiteX33" fmla="*/ 1342161 w 2264421"/>
              <a:gd name="connsiteY33" fmla="*/ 4015734 h 4730345"/>
              <a:gd name="connsiteX34" fmla="*/ 1342160 w 2264421"/>
              <a:gd name="connsiteY34" fmla="*/ 4429950 h 4730345"/>
              <a:gd name="connsiteX35" fmla="*/ 1181946 w 2264421"/>
              <a:gd name="connsiteY35" fmla="*/ 4132965 h 4730345"/>
              <a:gd name="connsiteX36" fmla="*/ 1045176 w 2264421"/>
              <a:gd name="connsiteY36" fmla="*/ 3824258 h 4730345"/>
              <a:gd name="connsiteX37" fmla="*/ 982653 w 2264421"/>
              <a:gd name="connsiteY37" fmla="*/ 3871150 h 4730345"/>
              <a:gd name="connsiteX38" fmla="*/ 978746 w 2264421"/>
              <a:gd name="connsiteY38" fmla="*/ 3968841 h 4730345"/>
              <a:gd name="connsiteX39" fmla="*/ 897548 w 2264421"/>
              <a:gd name="connsiteY39" fmla="*/ 3954987 h 4730345"/>
              <a:gd name="connsiteX40" fmla="*/ 836293 w 2264421"/>
              <a:gd name="connsiteY40" fmla="*/ 3800913 h 4730345"/>
              <a:gd name="connsiteX41" fmla="*/ 770978 w 2264421"/>
              <a:gd name="connsiteY41" fmla="*/ 4186861 h 4730345"/>
              <a:gd name="connsiteX42" fmla="*/ 687851 w 2264421"/>
              <a:gd name="connsiteY42" fmla="*/ 3854353 h 4730345"/>
              <a:gd name="connsiteX43" fmla="*/ 616599 w 2264421"/>
              <a:gd name="connsiteY43" fmla="*/ 4234363 h 4730345"/>
              <a:gd name="connsiteX44" fmla="*/ 449113 w 2264421"/>
              <a:gd name="connsiteY44" fmla="*/ 4124363 h 4730345"/>
              <a:gd name="connsiteX45" fmla="*/ 271836 w 2264421"/>
              <a:gd name="connsiteY45" fmla="*/ 2666694 h 4730345"/>
              <a:gd name="connsiteX46" fmla="*/ 296738 w 2264421"/>
              <a:gd name="connsiteY46" fmla="*/ 3858868 h 4730345"/>
              <a:gd name="connsiteX47" fmla="*/ 199413 w 2264421"/>
              <a:gd name="connsiteY47" fmla="*/ 2499770 h 4730345"/>
              <a:gd name="connsiteX48" fmla="*/ 141200 w 2264421"/>
              <a:gd name="connsiteY48" fmla="*/ 2792010 h 4730345"/>
              <a:gd name="connsiteX49" fmla="*/ 77048 w 2264421"/>
              <a:gd name="connsiteY49" fmla="*/ 2452269 h 4730345"/>
              <a:gd name="connsiteX50" fmla="*/ 21288 w 2264421"/>
              <a:gd name="connsiteY50" fmla="*/ 2659461 h 4730345"/>
              <a:gd name="connsiteX51" fmla="*/ 52521 w 2264421"/>
              <a:gd name="connsiteY51" fmla="*/ 1900862 h 4730345"/>
              <a:gd name="connsiteX52" fmla="*/ 117443 w 2264421"/>
              <a:gd name="connsiteY52"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74496 w 2264421"/>
              <a:gd name="connsiteY10" fmla="*/ 924750 h 4730345"/>
              <a:gd name="connsiteX11" fmla="*/ 2123696 w 2264421"/>
              <a:gd name="connsiteY11" fmla="*/ 963827 h 4730345"/>
              <a:gd name="connsiteX12" fmla="*/ 2115880 w 2264421"/>
              <a:gd name="connsiteY12" fmla="*/ 1299888 h 4730345"/>
              <a:gd name="connsiteX13" fmla="*/ 2182310 w 2264421"/>
              <a:gd name="connsiteY13" fmla="*/ 1186565 h 4730345"/>
              <a:gd name="connsiteX14" fmla="*/ 2201848 w 2264421"/>
              <a:gd name="connsiteY14" fmla="*/ 1464011 h 4730345"/>
              <a:gd name="connsiteX15" fmla="*/ 2264371 w 2264421"/>
              <a:gd name="connsiteY15" fmla="*/ 1514811 h 4730345"/>
              <a:gd name="connsiteX16" fmla="*/ 2240925 w 2264421"/>
              <a:gd name="connsiteY16" fmla="*/ 2175211 h 4730345"/>
              <a:gd name="connsiteX17" fmla="*/ 2115879 w 2264421"/>
              <a:gd name="connsiteY17" fmla="*/ 2483919 h 4730345"/>
              <a:gd name="connsiteX18" fmla="*/ 2068988 w 2264421"/>
              <a:gd name="connsiteY18" fmla="*/ 2894227 h 4730345"/>
              <a:gd name="connsiteX19" fmla="*/ 2049449 w 2264421"/>
              <a:gd name="connsiteY19" fmla="*/ 3331888 h 4730345"/>
              <a:gd name="connsiteX20" fmla="*/ 2014280 w 2264421"/>
              <a:gd name="connsiteY20" fmla="*/ 3421765 h 4730345"/>
              <a:gd name="connsiteX21" fmla="*/ 2057266 w 2264421"/>
              <a:gd name="connsiteY21" fmla="*/ 3507734 h 4730345"/>
              <a:gd name="connsiteX22" fmla="*/ 2022097 w 2264421"/>
              <a:gd name="connsiteY22" fmla="*/ 3597611 h 4730345"/>
              <a:gd name="connsiteX23" fmla="*/ 2022097 w 2264421"/>
              <a:gd name="connsiteY23" fmla="*/ 3894596 h 4730345"/>
              <a:gd name="connsiteX24" fmla="*/ 1959573 w 2264421"/>
              <a:gd name="connsiteY24" fmla="*/ 3597611 h 4730345"/>
              <a:gd name="connsiteX25" fmla="*/ 1873604 w 2264421"/>
              <a:gd name="connsiteY25" fmla="*/ 3660134 h 4730345"/>
              <a:gd name="connsiteX26" fmla="*/ 1869697 w 2264421"/>
              <a:gd name="connsiteY26" fmla="*/ 4086073 h 4730345"/>
              <a:gd name="connsiteX27" fmla="*/ 1818898 w 2264421"/>
              <a:gd name="connsiteY27" fmla="*/ 3972750 h 4730345"/>
              <a:gd name="connsiteX28" fmla="*/ 1818898 w 2264421"/>
              <a:gd name="connsiteY28" fmla="*/ 4312719 h 4730345"/>
              <a:gd name="connsiteX29" fmla="*/ 1752468 w 2264421"/>
              <a:gd name="connsiteY29" fmla="*/ 3863335 h 4730345"/>
              <a:gd name="connsiteX30" fmla="*/ 1607883 w 2264421"/>
              <a:gd name="connsiteY30" fmla="*/ 3269366 h 4730345"/>
              <a:gd name="connsiteX31" fmla="*/ 1768099 w 2264421"/>
              <a:gd name="connsiteY31" fmla="*/ 4668319 h 4730345"/>
              <a:gd name="connsiteX32" fmla="*/ 1420315 w 2264421"/>
              <a:gd name="connsiteY32" fmla="*/ 3519458 h 4730345"/>
              <a:gd name="connsiteX33" fmla="*/ 1412500 w 2264421"/>
              <a:gd name="connsiteY33" fmla="*/ 4265827 h 4730345"/>
              <a:gd name="connsiteX34" fmla="*/ 1342161 w 2264421"/>
              <a:gd name="connsiteY34" fmla="*/ 4015734 h 4730345"/>
              <a:gd name="connsiteX35" fmla="*/ 1342160 w 2264421"/>
              <a:gd name="connsiteY35" fmla="*/ 4429950 h 4730345"/>
              <a:gd name="connsiteX36" fmla="*/ 1181946 w 2264421"/>
              <a:gd name="connsiteY36" fmla="*/ 4132965 h 4730345"/>
              <a:gd name="connsiteX37" fmla="*/ 1045176 w 2264421"/>
              <a:gd name="connsiteY37" fmla="*/ 3824258 h 4730345"/>
              <a:gd name="connsiteX38" fmla="*/ 982653 w 2264421"/>
              <a:gd name="connsiteY38" fmla="*/ 3871150 h 4730345"/>
              <a:gd name="connsiteX39" fmla="*/ 978746 w 2264421"/>
              <a:gd name="connsiteY39" fmla="*/ 3968841 h 4730345"/>
              <a:gd name="connsiteX40" fmla="*/ 897548 w 2264421"/>
              <a:gd name="connsiteY40" fmla="*/ 3954987 h 4730345"/>
              <a:gd name="connsiteX41" fmla="*/ 836293 w 2264421"/>
              <a:gd name="connsiteY41" fmla="*/ 3800913 h 4730345"/>
              <a:gd name="connsiteX42" fmla="*/ 770978 w 2264421"/>
              <a:gd name="connsiteY42" fmla="*/ 4186861 h 4730345"/>
              <a:gd name="connsiteX43" fmla="*/ 687851 w 2264421"/>
              <a:gd name="connsiteY43" fmla="*/ 3854353 h 4730345"/>
              <a:gd name="connsiteX44" fmla="*/ 616599 w 2264421"/>
              <a:gd name="connsiteY44" fmla="*/ 4234363 h 4730345"/>
              <a:gd name="connsiteX45" fmla="*/ 449113 w 2264421"/>
              <a:gd name="connsiteY45" fmla="*/ 4124363 h 4730345"/>
              <a:gd name="connsiteX46" fmla="*/ 271836 w 2264421"/>
              <a:gd name="connsiteY46" fmla="*/ 2666694 h 4730345"/>
              <a:gd name="connsiteX47" fmla="*/ 296738 w 2264421"/>
              <a:gd name="connsiteY47" fmla="*/ 3858868 h 4730345"/>
              <a:gd name="connsiteX48" fmla="*/ 199413 w 2264421"/>
              <a:gd name="connsiteY48" fmla="*/ 2499770 h 4730345"/>
              <a:gd name="connsiteX49" fmla="*/ 141200 w 2264421"/>
              <a:gd name="connsiteY49" fmla="*/ 2792010 h 4730345"/>
              <a:gd name="connsiteX50" fmla="*/ 77048 w 2264421"/>
              <a:gd name="connsiteY50" fmla="*/ 2452269 h 4730345"/>
              <a:gd name="connsiteX51" fmla="*/ 21288 w 2264421"/>
              <a:gd name="connsiteY51" fmla="*/ 2659461 h 4730345"/>
              <a:gd name="connsiteX52" fmla="*/ 52521 w 2264421"/>
              <a:gd name="connsiteY52" fmla="*/ 1900862 h 4730345"/>
              <a:gd name="connsiteX53" fmla="*/ 117443 w 2264421"/>
              <a:gd name="connsiteY53"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31511 w 2264421"/>
              <a:gd name="connsiteY10" fmla="*/ 858319 h 4730345"/>
              <a:gd name="connsiteX11" fmla="*/ 2174496 w 2264421"/>
              <a:gd name="connsiteY11" fmla="*/ 924750 h 4730345"/>
              <a:gd name="connsiteX12" fmla="*/ 2123696 w 2264421"/>
              <a:gd name="connsiteY12" fmla="*/ 963827 h 4730345"/>
              <a:gd name="connsiteX13" fmla="*/ 2115880 w 2264421"/>
              <a:gd name="connsiteY13" fmla="*/ 1299888 h 4730345"/>
              <a:gd name="connsiteX14" fmla="*/ 2182310 w 2264421"/>
              <a:gd name="connsiteY14" fmla="*/ 1186565 h 4730345"/>
              <a:gd name="connsiteX15" fmla="*/ 2201848 w 2264421"/>
              <a:gd name="connsiteY15" fmla="*/ 1464011 h 4730345"/>
              <a:gd name="connsiteX16" fmla="*/ 2264371 w 2264421"/>
              <a:gd name="connsiteY16" fmla="*/ 1514811 h 4730345"/>
              <a:gd name="connsiteX17" fmla="*/ 2240925 w 2264421"/>
              <a:gd name="connsiteY17" fmla="*/ 2175211 h 4730345"/>
              <a:gd name="connsiteX18" fmla="*/ 2115879 w 2264421"/>
              <a:gd name="connsiteY18" fmla="*/ 2483919 h 4730345"/>
              <a:gd name="connsiteX19" fmla="*/ 2068988 w 2264421"/>
              <a:gd name="connsiteY19" fmla="*/ 2894227 h 4730345"/>
              <a:gd name="connsiteX20" fmla="*/ 2049449 w 2264421"/>
              <a:gd name="connsiteY20" fmla="*/ 3331888 h 4730345"/>
              <a:gd name="connsiteX21" fmla="*/ 2014280 w 2264421"/>
              <a:gd name="connsiteY21" fmla="*/ 3421765 h 4730345"/>
              <a:gd name="connsiteX22" fmla="*/ 2057266 w 2264421"/>
              <a:gd name="connsiteY22" fmla="*/ 3507734 h 4730345"/>
              <a:gd name="connsiteX23" fmla="*/ 2022097 w 2264421"/>
              <a:gd name="connsiteY23" fmla="*/ 3597611 h 4730345"/>
              <a:gd name="connsiteX24" fmla="*/ 2022097 w 2264421"/>
              <a:gd name="connsiteY24" fmla="*/ 3894596 h 4730345"/>
              <a:gd name="connsiteX25" fmla="*/ 1959573 w 2264421"/>
              <a:gd name="connsiteY25" fmla="*/ 3597611 h 4730345"/>
              <a:gd name="connsiteX26" fmla="*/ 1873604 w 2264421"/>
              <a:gd name="connsiteY26" fmla="*/ 3660134 h 4730345"/>
              <a:gd name="connsiteX27" fmla="*/ 1869697 w 2264421"/>
              <a:gd name="connsiteY27" fmla="*/ 4086073 h 4730345"/>
              <a:gd name="connsiteX28" fmla="*/ 1818898 w 2264421"/>
              <a:gd name="connsiteY28" fmla="*/ 3972750 h 4730345"/>
              <a:gd name="connsiteX29" fmla="*/ 1818898 w 2264421"/>
              <a:gd name="connsiteY29" fmla="*/ 4312719 h 4730345"/>
              <a:gd name="connsiteX30" fmla="*/ 1752468 w 2264421"/>
              <a:gd name="connsiteY30" fmla="*/ 3863335 h 4730345"/>
              <a:gd name="connsiteX31" fmla="*/ 1607883 w 2264421"/>
              <a:gd name="connsiteY31" fmla="*/ 3269366 h 4730345"/>
              <a:gd name="connsiteX32" fmla="*/ 1768099 w 2264421"/>
              <a:gd name="connsiteY32" fmla="*/ 4668319 h 4730345"/>
              <a:gd name="connsiteX33" fmla="*/ 1420315 w 2264421"/>
              <a:gd name="connsiteY33" fmla="*/ 3519458 h 4730345"/>
              <a:gd name="connsiteX34" fmla="*/ 1412500 w 2264421"/>
              <a:gd name="connsiteY34" fmla="*/ 4265827 h 4730345"/>
              <a:gd name="connsiteX35" fmla="*/ 1342161 w 2264421"/>
              <a:gd name="connsiteY35" fmla="*/ 4015734 h 4730345"/>
              <a:gd name="connsiteX36" fmla="*/ 1342160 w 2264421"/>
              <a:gd name="connsiteY36" fmla="*/ 4429950 h 4730345"/>
              <a:gd name="connsiteX37" fmla="*/ 1181946 w 2264421"/>
              <a:gd name="connsiteY37" fmla="*/ 4132965 h 4730345"/>
              <a:gd name="connsiteX38" fmla="*/ 1045176 w 2264421"/>
              <a:gd name="connsiteY38" fmla="*/ 3824258 h 4730345"/>
              <a:gd name="connsiteX39" fmla="*/ 982653 w 2264421"/>
              <a:gd name="connsiteY39" fmla="*/ 3871150 h 4730345"/>
              <a:gd name="connsiteX40" fmla="*/ 978746 w 2264421"/>
              <a:gd name="connsiteY40" fmla="*/ 3968841 h 4730345"/>
              <a:gd name="connsiteX41" fmla="*/ 897548 w 2264421"/>
              <a:gd name="connsiteY41" fmla="*/ 3954987 h 4730345"/>
              <a:gd name="connsiteX42" fmla="*/ 836293 w 2264421"/>
              <a:gd name="connsiteY42" fmla="*/ 3800913 h 4730345"/>
              <a:gd name="connsiteX43" fmla="*/ 770978 w 2264421"/>
              <a:gd name="connsiteY43" fmla="*/ 4186861 h 4730345"/>
              <a:gd name="connsiteX44" fmla="*/ 687851 w 2264421"/>
              <a:gd name="connsiteY44" fmla="*/ 3854353 h 4730345"/>
              <a:gd name="connsiteX45" fmla="*/ 616599 w 2264421"/>
              <a:gd name="connsiteY45" fmla="*/ 4234363 h 4730345"/>
              <a:gd name="connsiteX46" fmla="*/ 449113 w 2264421"/>
              <a:gd name="connsiteY46" fmla="*/ 4124363 h 4730345"/>
              <a:gd name="connsiteX47" fmla="*/ 271836 w 2264421"/>
              <a:gd name="connsiteY47" fmla="*/ 2666694 h 4730345"/>
              <a:gd name="connsiteX48" fmla="*/ 296738 w 2264421"/>
              <a:gd name="connsiteY48" fmla="*/ 3858868 h 4730345"/>
              <a:gd name="connsiteX49" fmla="*/ 199413 w 2264421"/>
              <a:gd name="connsiteY49" fmla="*/ 2499770 h 4730345"/>
              <a:gd name="connsiteX50" fmla="*/ 141200 w 2264421"/>
              <a:gd name="connsiteY50" fmla="*/ 2792010 h 4730345"/>
              <a:gd name="connsiteX51" fmla="*/ 77048 w 2264421"/>
              <a:gd name="connsiteY51" fmla="*/ 2452269 h 4730345"/>
              <a:gd name="connsiteX52" fmla="*/ 21288 w 2264421"/>
              <a:gd name="connsiteY52" fmla="*/ 2659461 h 4730345"/>
              <a:gd name="connsiteX53" fmla="*/ 52521 w 2264421"/>
              <a:gd name="connsiteY53" fmla="*/ 1900862 h 4730345"/>
              <a:gd name="connsiteX54" fmla="*/ 117443 w 2264421"/>
              <a:gd name="connsiteY5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19788 w 2264421"/>
              <a:gd name="connsiteY10" fmla="*/ 764534 h 4730345"/>
              <a:gd name="connsiteX11" fmla="*/ 2131511 w 2264421"/>
              <a:gd name="connsiteY11" fmla="*/ 858319 h 4730345"/>
              <a:gd name="connsiteX12" fmla="*/ 2174496 w 2264421"/>
              <a:gd name="connsiteY12" fmla="*/ 924750 h 4730345"/>
              <a:gd name="connsiteX13" fmla="*/ 2123696 w 2264421"/>
              <a:gd name="connsiteY13" fmla="*/ 963827 h 4730345"/>
              <a:gd name="connsiteX14" fmla="*/ 2115880 w 2264421"/>
              <a:gd name="connsiteY14" fmla="*/ 1299888 h 4730345"/>
              <a:gd name="connsiteX15" fmla="*/ 2182310 w 2264421"/>
              <a:gd name="connsiteY15" fmla="*/ 1186565 h 4730345"/>
              <a:gd name="connsiteX16" fmla="*/ 2201848 w 2264421"/>
              <a:gd name="connsiteY16" fmla="*/ 1464011 h 4730345"/>
              <a:gd name="connsiteX17" fmla="*/ 2264371 w 2264421"/>
              <a:gd name="connsiteY17" fmla="*/ 1514811 h 4730345"/>
              <a:gd name="connsiteX18" fmla="*/ 2240925 w 2264421"/>
              <a:gd name="connsiteY18" fmla="*/ 2175211 h 4730345"/>
              <a:gd name="connsiteX19" fmla="*/ 2115879 w 2264421"/>
              <a:gd name="connsiteY19" fmla="*/ 2483919 h 4730345"/>
              <a:gd name="connsiteX20" fmla="*/ 2068988 w 2264421"/>
              <a:gd name="connsiteY20" fmla="*/ 2894227 h 4730345"/>
              <a:gd name="connsiteX21" fmla="*/ 2049449 w 2264421"/>
              <a:gd name="connsiteY21" fmla="*/ 3331888 h 4730345"/>
              <a:gd name="connsiteX22" fmla="*/ 2014280 w 2264421"/>
              <a:gd name="connsiteY22" fmla="*/ 3421765 h 4730345"/>
              <a:gd name="connsiteX23" fmla="*/ 2057266 w 2264421"/>
              <a:gd name="connsiteY23" fmla="*/ 3507734 h 4730345"/>
              <a:gd name="connsiteX24" fmla="*/ 2022097 w 2264421"/>
              <a:gd name="connsiteY24" fmla="*/ 3597611 h 4730345"/>
              <a:gd name="connsiteX25" fmla="*/ 2022097 w 2264421"/>
              <a:gd name="connsiteY25" fmla="*/ 3894596 h 4730345"/>
              <a:gd name="connsiteX26" fmla="*/ 1959573 w 2264421"/>
              <a:gd name="connsiteY26" fmla="*/ 3597611 h 4730345"/>
              <a:gd name="connsiteX27" fmla="*/ 1873604 w 2264421"/>
              <a:gd name="connsiteY27" fmla="*/ 3660134 h 4730345"/>
              <a:gd name="connsiteX28" fmla="*/ 1869697 w 2264421"/>
              <a:gd name="connsiteY28" fmla="*/ 4086073 h 4730345"/>
              <a:gd name="connsiteX29" fmla="*/ 1818898 w 2264421"/>
              <a:gd name="connsiteY29" fmla="*/ 3972750 h 4730345"/>
              <a:gd name="connsiteX30" fmla="*/ 1818898 w 2264421"/>
              <a:gd name="connsiteY30" fmla="*/ 4312719 h 4730345"/>
              <a:gd name="connsiteX31" fmla="*/ 1752468 w 2264421"/>
              <a:gd name="connsiteY31" fmla="*/ 3863335 h 4730345"/>
              <a:gd name="connsiteX32" fmla="*/ 1607883 w 2264421"/>
              <a:gd name="connsiteY32" fmla="*/ 3269366 h 4730345"/>
              <a:gd name="connsiteX33" fmla="*/ 1768099 w 2264421"/>
              <a:gd name="connsiteY33" fmla="*/ 4668319 h 4730345"/>
              <a:gd name="connsiteX34" fmla="*/ 1420315 w 2264421"/>
              <a:gd name="connsiteY34" fmla="*/ 3519458 h 4730345"/>
              <a:gd name="connsiteX35" fmla="*/ 1412500 w 2264421"/>
              <a:gd name="connsiteY35" fmla="*/ 4265827 h 4730345"/>
              <a:gd name="connsiteX36" fmla="*/ 1342161 w 2264421"/>
              <a:gd name="connsiteY36" fmla="*/ 4015734 h 4730345"/>
              <a:gd name="connsiteX37" fmla="*/ 1342160 w 2264421"/>
              <a:gd name="connsiteY37" fmla="*/ 4429950 h 4730345"/>
              <a:gd name="connsiteX38" fmla="*/ 1181946 w 2264421"/>
              <a:gd name="connsiteY38" fmla="*/ 4132965 h 4730345"/>
              <a:gd name="connsiteX39" fmla="*/ 1045176 w 2264421"/>
              <a:gd name="connsiteY39" fmla="*/ 3824258 h 4730345"/>
              <a:gd name="connsiteX40" fmla="*/ 982653 w 2264421"/>
              <a:gd name="connsiteY40" fmla="*/ 3871150 h 4730345"/>
              <a:gd name="connsiteX41" fmla="*/ 978746 w 2264421"/>
              <a:gd name="connsiteY41" fmla="*/ 3968841 h 4730345"/>
              <a:gd name="connsiteX42" fmla="*/ 897548 w 2264421"/>
              <a:gd name="connsiteY42" fmla="*/ 3954987 h 4730345"/>
              <a:gd name="connsiteX43" fmla="*/ 836293 w 2264421"/>
              <a:gd name="connsiteY43" fmla="*/ 3800913 h 4730345"/>
              <a:gd name="connsiteX44" fmla="*/ 770978 w 2264421"/>
              <a:gd name="connsiteY44" fmla="*/ 4186861 h 4730345"/>
              <a:gd name="connsiteX45" fmla="*/ 687851 w 2264421"/>
              <a:gd name="connsiteY45" fmla="*/ 3854353 h 4730345"/>
              <a:gd name="connsiteX46" fmla="*/ 616599 w 2264421"/>
              <a:gd name="connsiteY46" fmla="*/ 4234363 h 4730345"/>
              <a:gd name="connsiteX47" fmla="*/ 449113 w 2264421"/>
              <a:gd name="connsiteY47" fmla="*/ 4124363 h 4730345"/>
              <a:gd name="connsiteX48" fmla="*/ 271836 w 2264421"/>
              <a:gd name="connsiteY48" fmla="*/ 2666694 h 4730345"/>
              <a:gd name="connsiteX49" fmla="*/ 296738 w 2264421"/>
              <a:gd name="connsiteY49" fmla="*/ 3858868 h 4730345"/>
              <a:gd name="connsiteX50" fmla="*/ 199413 w 2264421"/>
              <a:gd name="connsiteY50" fmla="*/ 2499770 h 4730345"/>
              <a:gd name="connsiteX51" fmla="*/ 141200 w 2264421"/>
              <a:gd name="connsiteY51" fmla="*/ 2792010 h 4730345"/>
              <a:gd name="connsiteX52" fmla="*/ 77048 w 2264421"/>
              <a:gd name="connsiteY52" fmla="*/ 2452269 h 4730345"/>
              <a:gd name="connsiteX53" fmla="*/ 21288 w 2264421"/>
              <a:gd name="connsiteY53" fmla="*/ 2659461 h 4730345"/>
              <a:gd name="connsiteX54" fmla="*/ 52521 w 2264421"/>
              <a:gd name="connsiteY54" fmla="*/ 1900862 h 4730345"/>
              <a:gd name="connsiteX55" fmla="*/ 117443 w 2264421"/>
              <a:gd name="connsiteY55"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022096 w 2264421"/>
              <a:gd name="connsiteY10" fmla="*/ 877858 h 4730345"/>
              <a:gd name="connsiteX11" fmla="*/ 2119788 w 2264421"/>
              <a:gd name="connsiteY11" fmla="*/ 764534 h 4730345"/>
              <a:gd name="connsiteX12" fmla="*/ 2131511 w 2264421"/>
              <a:gd name="connsiteY12" fmla="*/ 858319 h 4730345"/>
              <a:gd name="connsiteX13" fmla="*/ 2174496 w 2264421"/>
              <a:gd name="connsiteY13" fmla="*/ 924750 h 4730345"/>
              <a:gd name="connsiteX14" fmla="*/ 2123696 w 2264421"/>
              <a:gd name="connsiteY14" fmla="*/ 963827 h 4730345"/>
              <a:gd name="connsiteX15" fmla="*/ 2115880 w 2264421"/>
              <a:gd name="connsiteY15" fmla="*/ 1299888 h 4730345"/>
              <a:gd name="connsiteX16" fmla="*/ 2182310 w 2264421"/>
              <a:gd name="connsiteY16" fmla="*/ 1186565 h 4730345"/>
              <a:gd name="connsiteX17" fmla="*/ 2201848 w 2264421"/>
              <a:gd name="connsiteY17" fmla="*/ 1464011 h 4730345"/>
              <a:gd name="connsiteX18" fmla="*/ 2264371 w 2264421"/>
              <a:gd name="connsiteY18" fmla="*/ 1514811 h 4730345"/>
              <a:gd name="connsiteX19" fmla="*/ 2240925 w 2264421"/>
              <a:gd name="connsiteY19" fmla="*/ 2175211 h 4730345"/>
              <a:gd name="connsiteX20" fmla="*/ 2115879 w 2264421"/>
              <a:gd name="connsiteY20" fmla="*/ 2483919 h 4730345"/>
              <a:gd name="connsiteX21" fmla="*/ 2068988 w 2264421"/>
              <a:gd name="connsiteY21" fmla="*/ 2894227 h 4730345"/>
              <a:gd name="connsiteX22" fmla="*/ 2049449 w 2264421"/>
              <a:gd name="connsiteY22" fmla="*/ 3331888 h 4730345"/>
              <a:gd name="connsiteX23" fmla="*/ 2014280 w 2264421"/>
              <a:gd name="connsiteY23" fmla="*/ 3421765 h 4730345"/>
              <a:gd name="connsiteX24" fmla="*/ 2057266 w 2264421"/>
              <a:gd name="connsiteY24" fmla="*/ 3507734 h 4730345"/>
              <a:gd name="connsiteX25" fmla="*/ 2022097 w 2264421"/>
              <a:gd name="connsiteY25" fmla="*/ 3597611 h 4730345"/>
              <a:gd name="connsiteX26" fmla="*/ 2022097 w 2264421"/>
              <a:gd name="connsiteY26" fmla="*/ 3894596 h 4730345"/>
              <a:gd name="connsiteX27" fmla="*/ 1959573 w 2264421"/>
              <a:gd name="connsiteY27" fmla="*/ 3597611 h 4730345"/>
              <a:gd name="connsiteX28" fmla="*/ 1873604 w 2264421"/>
              <a:gd name="connsiteY28" fmla="*/ 3660134 h 4730345"/>
              <a:gd name="connsiteX29" fmla="*/ 1869697 w 2264421"/>
              <a:gd name="connsiteY29" fmla="*/ 4086073 h 4730345"/>
              <a:gd name="connsiteX30" fmla="*/ 1818898 w 2264421"/>
              <a:gd name="connsiteY30" fmla="*/ 3972750 h 4730345"/>
              <a:gd name="connsiteX31" fmla="*/ 1818898 w 2264421"/>
              <a:gd name="connsiteY31" fmla="*/ 4312719 h 4730345"/>
              <a:gd name="connsiteX32" fmla="*/ 1752468 w 2264421"/>
              <a:gd name="connsiteY32" fmla="*/ 3863335 h 4730345"/>
              <a:gd name="connsiteX33" fmla="*/ 1607883 w 2264421"/>
              <a:gd name="connsiteY33" fmla="*/ 3269366 h 4730345"/>
              <a:gd name="connsiteX34" fmla="*/ 1768099 w 2264421"/>
              <a:gd name="connsiteY34" fmla="*/ 4668319 h 4730345"/>
              <a:gd name="connsiteX35" fmla="*/ 1420315 w 2264421"/>
              <a:gd name="connsiteY35" fmla="*/ 3519458 h 4730345"/>
              <a:gd name="connsiteX36" fmla="*/ 1412500 w 2264421"/>
              <a:gd name="connsiteY36" fmla="*/ 4265827 h 4730345"/>
              <a:gd name="connsiteX37" fmla="*/ 1342161 w 2264421"/>
              <a:gd name="connsiteY37" fmla="*/ 4015734 h 4730345"/>
              <a:gd name="connsiteX38" fmla="*/ 1342160 w 2264421"/>
              <a:gd name="connsiteY38" fmla="*/ 4429950 h 4730345"/>
              <a:gd name="connsiteX39" fmla="*/ 1181946 w 2264421"/>
              <a:gd name="connsiteY39" fmla="*/ 4132965 h 4730345"/>
              <a:gd name="connsiteX40" fmla="*/ 1045176 w 2264421"/>
              <a:gd name="connsiteY40" fmla="*/ 3824258 h 4730345"/>
              <a:gd name="connsiteX41" fmla="*/ 982653 w 2264421"/>
              <a:gd name="connsiteY41" fmla="*/ 3871150 h 4730345"/>
              <a:gd name="connsiteX42" fmla="*/ 978746 w 2264421"/>
              <a:gd name="connsiteY42" fmla="*/ 3968841 h 4730345"/>
              <a:gd name="connsiteX43" fmla="*/ 897548 w 2264421"/>
              <a:gd name="connsiteY43" fmla="*/ 3954987 h 4730345"/>
              <a:gd name="connsiteX44" fmla="*/ 836293 w 2264421"/>
              <a:gd name="connsiteY44" fmla="*/ 3800913 h 4730345"/>
              <a:gd name="connsiteX45" fmla="*/ 770978 w 2264421"/>
              <a:gd name="connsiteY45" fmla="*/ 4186861 h 4730345"/>
              <a:gd name="connsiteX46" fmla="*/ 687851 w 2264421"/>
              <a:gd name="connsiteY46" fmla="*/ 3854353 h 4730345"/>
              <a:gd name="connsiteX47" fmla="*/ 616599 w 2264421"/>
              <a:gd name="connsiteY47" fmla="*/ 4234363 h 4730345"/>
              <a:gd name="connsiteX48" fmla="*/ 449113 w 2264421"/>
              <a:gd name="connsiteY48" fmla="*/ 4124363 h 4730345"/>
              <a:gd name="connsiteX49" fmla="*/ 271836 w 2264421"/>
              <a:gd name="connsiteY49" fmla="*/ 2666694 h 4730345"/>
              <a:gd name="connsiteX50" fmla="*/ 296738 w 2264421"/>
              <a:gd name="connsiteY50" fmla="*/ 3858868 h 4730345"/>
              <a:gd name="connsiteX51" fmla="*/ 199413 w 2264421"/>
              <a:gd name="connsiteY51" fmla="*/ 2499770 h 4730345"/>
              <a:gd name="connsiteX52" fmla="*/ 141200 w 2264421"/>
              <a:gd name="connsiteY52" fmla="*/ 2792010 h 4730345"/>
              <a:gd name="connsiteX53" fmla="*/ 77048 w 2264421"/>
              <a:gd name="connsiteY53" fmla="*/ 2452269 h 4730345"/>
              <a:gd name="connsiteX54" fmla="*/ 21288 w 2264421"/>
              <a:gd name="connsiteY54" fmla="*/ 2659461 h 4730345"/>
              <a:gd name="connsiteX55" fmla="*/ 52521 w 2264421"/>
              <a:gd name="connsiteY55" fmla="*/ 1900862 h 4730345"/>
              <a:gd name="connsiteX56" fmla="*/ 117443 w 2264421"/>
              <a:gd name="connsiteY56"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026003 w 2264421"/>
              <a:gd name="connsiteY10" fmla="*/ 776258 h 4730345"/>
              <a:gd name="connsiteX11" fmla="*/ 2022096 w 2264421"/>
              <a:gd name="connsiteY11" fmla="*/ 877858 h 4730345"/>
              <a:gd name="connsiteX12" fmla="*/ 2119788 w 2264421"/>
              <a:gd name="connsiteY12" fmla="*/ 764534 h 4730345"/>
              <a:gd name="connsiteX13" fmla="*/ 2131511 w 2264421"/>
              <a:gd name="connsiteY13" fmla="*/ 858319 h 4730345"/>
              <a:gd name="connsiteX14" fmla="*/ 2174496 w 2264421"/>
              <a:gd name="connsiteY14" fmla="*/ 924750 h 4730345"/>
              <a:gd name="connsiteX15" fmla="*/ 2123696 w 2264421"/>
              <a:gd name="connsiteY15" fmla="*/ 963827 h 4730345"/>
              <a:gd name="connsiteX16" fmla="*/ 2115880 w 2264421"/>
              <a:gd name="connsiteY16" fmla="*/ 1299888 h 4730345"/>
              <a:gd name="connsiteX17" fmla="*/ 2182310 w 2264421"/>
              <a:gd name="connsiteY17" fmla="*/ 1186565 h 4730345"/>
              <a:gd name="connsiteX18" fmla="*/ 2201848 w 2264421"/>
              <a:gd name="connsiteY18" fmla="*/ 1464011 h 4730345"/>
              <a:gd name="connsiteX19" fmla="*/ 2264371 w 2264421"/>
              <a:gd name="connsiteY19" fmla="*/ 1514811 h 4730345"/>
              <a:gd name="connsiteX20" fmla="*/ 2240925 w 2264421"/>
              <a:gd name="connsiteY20" fmla="*/ 2175211 h 4730345"/>
              <a:gd name="connsiteX21" fmla="*/ 2115879 w 2264421"/>
              <a:gd name="connsiteY21" fmla="*/ 2483919 h 4730345"/>
              <a:gd name="connsiteX22" fmla="*/ 2068988 w 2264421"/>
              <a:gd name="connsiteY22" fmla="*/ 2894227 h 4730345"/>
              <a:gd name="connsiteX23" fmla="*/ 2049449 w 2264421"/>
              <a:gd name="connsiteY23" fmla="*/ 3331888 h 4730345"/>
              <a:gd name="connsiteX24" fmla="*/ 2014280 w 2264421"/>
              <a:gd name="connsiteY24" fmla="*/ 3421765 h 4730345"/>
              <a:gd name="connsiteX25" fmla="*/ 2057266 w 2264421"/>
              <a:gd name="connsiteY25" fmla="*/ 3507734 h 4730345"/>
              <a:gd name="connsiteX26" fmla="*/ 2022097 w 2264421"/>
              <a:gd name="connsiteY26" fmla="*/ 3597611 h 4730345"/>
              <a:gd name="connsiteX27" fmla="*/ 2022097 w 2264421"/>
              <a:gd name="connsiteY27" fmla="*/ 3894596 h 4730345"/>
              <a:gd name="connsiteX28" fmla="*/ 1959573 w 2264421"/>
              <a:gd name="connsiteY28" fmla="*/ 3597611 h 4730345"/>
              <a:gd name="connsiteX29" fmla="*/ 1873604 w 2264421"/>
              <a:gd name="connsiteY29" fmla="*/ 3660134 h 4730345"/>
              <a:gd name="connsiteX30" fmla="*/ 1869697 w 2264421"/>
              <a:gd name="connsiteY30" fmla="*/ 4086073 h 4730345"/>
              <a:gd name="connsiteX31" fmla="*/ 1818898 w 2264421"/>
              <a:gd name="connsiteY31" fmla="*/ 3972750 h 4730345"/>
              <a:gd name="connsiteX32" fmla="*/ 1818898 w 2264421"/>
              <a:gd name="connsiteY32" fmla="*/ 4312719 h 4730345"/>
              <a:gd name="connsiteX33" fmla="*/ 1752468 w 2264421"/>
              <a:gd name="connsiteY33" fmla="*/ 3863335 h 4730345"/>
              <a:gd name="connsiteX34" fmla="*/ 1607883 w 2264421"/>
              <a:gd name="connsiteY34" fmla="*/ 3269366 h 4730345"/>
              <a:gd name="connsiteX35" fmla="*/ 1768099 w 2264421"/>
              <a:gd name="connsiteY35" fmla="*/ 4668319 h 4730345"/>
              <a:gd name="connsiteX36" fmla="*/ 1420315 w 2264421"/>
              <a:gd name="connsiteY36" fmla="*/ 3519458 h 4730345"/>
              <a:gd name="connsiteX37" fmla="*/ 1412500 w 2264421"/>
              <a:gd name="connsiteY37" fmla="*/ 4265827 h 4730345"/>
              <a:gd name="connsiteX38" fmla="*/ 1342161 w 2264421"/>
              <a:gd name="connsiteY38" fmla="*/ 4015734 h 4730345"/>
              <a:gd name="connsiteX39" fmla="*/ 1342160 w 2264421"/>
              <a:gd name="connsiteY39" fmla="*/ 4429950 h 4730345"/>
              <a:gd name="connsiteX40" fmla="*/ 1181946 w 2264421"/>
              <a:gd name="connsiteY40" fmla="*/ 4132965 h 4730345"/>
              <a:gd name="connsiteX41" fmla="*/ 1045176 w 2264421"/>
              <a:gd name="connsiteY41" fmla="*/ 3824258 h 4730345"/>
              <a:gd name="connsiteX42" fmla="*/ 982653 w 2264421"/>
              <a:gd name="connsiteY42" fmla="*/ 3871150 h 4730345"/>
              <a:gd name="connsiteX43" fmla="*/ 978746 w 2264421"/>
              <a:gd name="connsiteY43" fmla="*/ 3968841 h 4730345"/>
              <a:gd name="connsiteX44" fmla="*/ 897548 w 2264421"/>
              <a:gd name="connsiteY44" fmla="*/ 3954987 h 4730345"/>
              <a:gd name="connsiteX45" fmla="*/ 836293 w 2264421"/>
              <a:gd name="connsiteY45" fmla="*/ 3800913 h 4730345"/>
              <a:gd name="connsiteX46" fmla="*/ 770978 w 2264421"/>
              <a:gd name="connsiteY46" fmla="*/ 4186861 h 4730345"/>
              <a:gd name="connsiteX47" fmla="*/ 687851 w 2264421"/>
              <a:gd name="connsiteY47" fmla="*/ 3854353 h 4730345"/>
              <a:gd name="connsiteX48" fmla="*/ 616599 w 2264421"/>
              <a:gd name="connsiteY48" fmla="*/ 4234363 h 4730345"/>
              <a:gd name="connsiteX49" fmla="*/ 449113 w 2264421"/>
              <a:gd name="connsiteY49" fmla="*/ 4124363 h 4730345"/>
              <a:gd name="connsiteX50" fmla="*/ 271836 w 2264421"/>
              <a:gd name="connsiteY50" fmla="*/ 2666694 h 4730345"/>
              <a:gd name="connsiteX51" fmla="*/ 296738 w 2264421"/>
              <a:gd name="connsiteY51" fmla="*/ 3858868 h 4730345"/>
              <a:gd name="connsiteX52" fmla="*/ 199413 w 2264421"/>
              <a:gd name="connsiteY52" fmla="*/ 2499770 h 4730345"/>
              <a:gd name="connsiteX53" fmla="*/ 141200 w 2264421"/>
              <a:gd name="connsiteY53" fmla="*/ 2792010 h 4730345"/>
              <a:gd name="connsiteX54" fmla="*/ 77048 w 2264421"/>
              <a:gd name="connsiteY54" fmla="*/ 2452269 h 4730345"/>
              <a:gd name="connsiteX55" fmla="*/ 21288 w 2264421"/>
              <a:gd name="connsiteY55" fmla="*/ 2659461 h 4730345"/>
              <a:gd name="connsiteX56" fmla="*/ 52521 w 2264421"/>
              <a:gd name="connsiteY56" fmla="*/ 1900862 h 4730345"/>
              <a:gd name="connsiteX57" fmla="*/ 117443 w 2264421"/>
              <a:gd name="connsiteY57"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916588 w 2264421"/>
              <a:gd name="connsiteY10" fmla="*/ 823150 h 4730345"/>
              <a:gd name="connsiteX11" fmla="*/ 2026003 w 2264421"/>
              <a:gd name="connsiteY11" fmla="*/ 776258 h 4730345"/>
              <a:gd name="connsiteX12" fmla="*/ 2022096 w 2264421"/>
              <a:gd name="connsiteY12" fmla="*/ 877858 h 4730345"/>
              <a:gd name="connsiteX13" fmla="*/ 2119788 w 2264421"/>
              <a:gd name="connsiteY13" fmla="*/ 764534 h 4730345"/>
              <a:gd name="connsiteX14" fmla="*/ 2131511 w 2264421"/>
              <a:gd name="connsiteY14" fmla="*/ 858319 h 4730345"/>
              <a:gd name="connsiteX15" fmla="*/ 2174496 w 2264421"/>
              <a:gd name="connsiteY15" fmla="*/ 924750 h 4730345"/>
              <a:gd name="connsiteX16" fmla="*/ 2123696 w 2264421"/>
              <a:gd name="connsiteY16" fmla="*/ 963827 h 4730345"/>
              <a:gd name="connsiteX17" fmla="*/ 2115880 w 2264421"/>
              <a:gd name="connsiteY17" fmla="*/ 1299888 h 4730345"/>
              <a:gd name="connsiteX18" fmla="*/ 2182310 w 2264421"/>
              <a:gd name="connsiteY18" fmla="*/ 1186565 h 4730345"/>
              <a:gd name="connsiteX19" fmla="*/ 2201848 w 2264421"/>
              <a:gd name="connsiteY19" fmla="*/ 1464011 h 4730345"/>
              <a:gd name="connsiteX20" fmla="*/ 2264371 w 2264421"/>
              <a:gd name="connsiteY20" fmla="*/ 1514811 h 4730345"/>
              <a:gd name="connsiteX21" fmla="*/ 2240925 w 2264421"/>
              <a:gd name="connsiteY21" fmla="*/ 2175211 h 4730345"/>
              <a:gd name="connsiteX22" fmla="*/ 2115879 w 2264421"/>
              <a:gd name="connsiteY22" fmla="*/ 2483919 h 4730345"/>
              <a:gd name="connsiteX23" fmla="*/ 2068988 w 2264421"/>
              <a:gd name="connsiteY23" fmla="*/ 2894227 h 4730345"/>
              <a:gd name="connsiteX24" fmla="*/ 2049449 w 2264421"/>
              <a:gd name="connsiteY24" fmla="*/ 3331888 h 4730345"/>
              <a:gd name="connsiteX25" fmla="*/ 2014280 w 2264421"/>
              <a:gd name="connsiteY25" fmla="*/ 3421765 h 4730345"/>
              <a:gd name="connsiteX26" fmla="*/ 2057266 w 2264421"/>
              <a:gd name="connsiteY26" fmla="*/ 3507734 h 4730345"/>
              <a:gd name="connsiteX27" fmla="*/ 2022097 w 2264421"/>
              <a:gd name="connsiteY27" fmla="*/ 3597611 h 4730345"/>
              <a:gd name="connsiteX28" fmla="*/ 2022097 w 2264421"/>
              <a:gd name="connsiteY28" fmla="*/ 3894596 h 4730345"/>
              <a:gd name="connsiteX29" fmla="*/ 1959573 w 2264421"/>
              <a:gd name="connsiteY29" fmla="*/ 3597611 h 4730345"/>
              <a:gd name="connsiteX30" fmla="*/ 1873604 w 2264421"/>
              <a:gd name="connsiteY30" fmla="*/ 3660134 h 4730345"/>
              <a:gd name="connsiteX31" fmla="*/ 1869697 w 2264421"/>
              <a:gd name="connsiteY31" fmla="*/ 4086073 h 4730345"/>
              <a:gd name="connsiteX32" fmla="*/ 1818898 w 2264421"/>
              <a:gd name="connsiteY32" fmla="*/ 3972750 h 4730345"/>
              <a:gd name="connsiteX33" fmla="*/ 1818898 w 2264421"/>
              <a:gd name="connsiteY33" fmla="*/ 4312719 h 4730345"/>
              <a:gd name="connsiteX34" fmla="*/ 1752468 w 2264421"/>
              <a:gd name="connsiteY34" fmla="*/ 3863335 h 4730345"/>
              <a:gd name="connsiteX35" fmla="*/ 1607883 w 2264421"/>
              <a:gd name="connsiteY35" fmla="*/ 3269366 h 4730345"/>
              <a:gd name="connsiteX36" fmla="*/ 1768099 w 2264421"/>
              <a:gd name="connsiteY36" fmla="*/ 4668319 h 4730345"/>
              <a:gd name="connsiteX37" fmla="*/ 1420315 w 2264421"/>
              <a:gd name="connsiteY37" fmla="*/ 3519458 h 4730345"/>
              <a:gd name="connsiteX38" fmla="*/ 1412500 w 2264421"/>
              <a:gd name="connsiteY38" fmla="*/ 4265827 h 4730345"/>
              <a:gd name="connsiteX39" fmla="*/ 1342161 w 2264421"/>
              <a:gd name="connsiteY39" fmla="*/ 4015734 h 4730345"/>
              <a:gd name="connsiteX40" fmla="*/ 1342160 w 2264421"/>
              <a:gd name="connsiteY40" fmla="*/ 4429950 h 4730345"/>
              <a:gd name="connsiteX41" fmla="*/ 1181946 w 2264421"/>
              <a:gd name="connsiteY41" fmla="*/ 4132965 h 4730345"/>
              <a:gd name="connsiteX42" fmla="*/ 1045176 w 2264421"/>
              <a:gd name="connsiteY42" fmla="*/ 3824258 h 4730345"/>
              <a:gd name="connsiteX43" fmla="*/ 982653 w 2264421"/>
              <a:gd name="connsiteY43" fmla="*/ 3871150 h 4730345"/>
              <a:gd name="connsiteX44" fmla="*/ 978746 w 2264421"/>
              <a:gd name="connsiteY44" fmla="*/ 3968841 h 4730345"/>
              <a:gd name="connsiteX45" fmla="*/ 897548 w 2264421"/>
              <a:gd name="connsiteY45" fmla="*/ 3954987 h 4730345"/>
              <a:gd name="connsiteX46" fmla="*/ 836293 w 2264421"/>
              <a:gd name="connsiteY46" fmla="*/ 3800913 h 4730345"/>
              <a:gd name="connsiteX47" fmla="*/ 770978 w 2264421"/>
              <a:gd name="connsiteY47" fmla="*/ 4186861 h 4730345"/>
              <a:gd name="connsiteX48" fmla="*/ 687851 w 2264421"/>
              <a:gd name="connsiteY48" fmla="*/ 3854353 h 4730345"/>
              <a:gd name="connsiteX49" fmla="*/ 616599 w 2264421"/>
              <a:gd name="connsiteY49" fmla="*/ 4234363 h 4730345"/>
              <a:gd name="connsiteX50" fmla="*/ 449113 w 2264421"/>
              <a:gd name="connsiteY50" fmla="*/ 4124363 h 4730345"/>
              <a:gd name="connsiteX51" fmla="*/ 271836 w 2264421"/>
              <a:gd name="connsiteY51" fmla="*/ 2666694 h 4730345"/>
              <a:gd name="connsiteX52" fmla="*/ 296738 w 2264421"/>
              <a:gd name="connsiteY52" fmla="*/ 3858868 h 4730345"/>
              <a:gd name="connsiteX53" fmla="*/ 199413 w 2264421"/>
              <a:gd name="connsiteY53" fmla="*/ 2499770 h 4730345"/>
              <a:gd name="connsiteX54" fmla="*/ 141200 w 2264421"/>
              <a:gd name="connsiteY54" fmla="*/ 2792010 h 4730345"/>
              <a:gd name="connsiteX55" fmla="*/ 77048 w 2264421"/>
              <a:gd name="connsiteY55" fmla="*/ 2452269 h 4730345"/>
              <a:gd name="connsiteX56" fmla="*/ 21288 w 2264421"/>
              <a:gd name="connsiteY56" fmla="*/ 2659461 h 4730345"/>
              <a:gd name="connsiteX57" fmla="*/ 52521 w 2264421"/>
              <a:gd name="connsiteY57" fmla="*/ 1900862 h 4730345"/>
              <a:gd name="connsiteX58" fmla="*/ 117443 w 2264421"/>
              <a:gd name="connsiteY58"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1002904 h 4730345"/>
              <a:gd name="connsiteX11" fmla="*/ 1916588 w 2264421"/>
              <a:gd name="connsiteY11" fmla="*/ 823150 h 4730345"/>
              <a:gd name="connsiteX12" fmla="*/ 2026003 w 2264421"/>
              <a:gd name="connsiteY12" fmla="*/ 776258 h 4730345"/>
              <a:gd name="connsiteX13" fmla="*/ 2022096 w 2264421"/>
              <a:gd name="connsiteY13" fmla="*/ 877858 h 4730345"/>
              <a:gd name="connsiteX14" fmla="*/ 2119788 w 2264421"/>
              <a:gd name="connsiteY14" fmla="*/ 764534 h 4730345"/>
              <a:gd name="connsiteX15" fmla="*/ 2131511 w 2264421"/>
              <a:gd name="connsiteY15" fmla="*/ 858319 h 4730345"/>
              <a:gd name="connsiteX16" fmla="*/ 2174496 w 2264421"/>
              <a:gd name="connsiteY16" fmla="*/ 924750 h 4730345"/>
              <a:gd name="connsiteX17" fmla="*/ 2123696 w 2264421"/>
              <a:gd name="connsiteY17" fmla="*/ 963827 h 4730345"/>
              <a:gd name="connsiteX18" fmla="*/ 2115880 w 2264421"/>
              <a:gd name="connsiteY18" fmla="*/ 1299888 h 4730345"/>
              <a:gd name="connsiteX19" fmla="*/ 2182310 w 2264421"/>
              <a:gd name="connsiteY19" fmla="*/ 1186565 h 4730345"/>
              <a:gd name="connsiteX20" fmla="*/ 2201848 w 2264421"/>
              <a:gd name="connsiteY20" fmla="*/ 1464011 h 4730345"/>
              <a:gd name="connsiteX21" fmla="*/ 2264371 w 2264421"/>
              <a:gd name="connsiteY21" fmla="*/ 1514811 h 4730345"/>
              <a:gd name="connsiteX22" fmla="*/ 2240925 w 2264421"/>
              <a:gd name="connsiteY22" fmla="*/ 2175211 h 4730345"/>
              <a:gd name="connsiteX23" fmla="*/ 2115879 w 2264421"/>
              <a:gd name="connsiteY23" fmla="*/ 2483919 h 4730345"/>
              <a:gd name="connsiteX24" fmla="*/ 2068988 w 2264421"/>
              <a:gd name="connsiteY24" fmla="*/ 2894227 h 4730345"/>
              <a:gd name="connsiteX25" fmla="*/ 2049449 w 2264421"/>
              <a:gd name="connsiteY25" fmla="*/ 3331888 h 4730345"/>
              <a:gd name="connsiteX26" fmla="*/ 2014280 w 2264421"/>
              <a:gd name="connsiteY26" fmla="*/ 3421765 h 4730345"/>
              <a:gd name="connsiteX27" fmla="*/ 2057266 w 2264421"/>
              <a:gd name="connsiteY27" fmla="*/ 3507734 h 4730345"/>
              <a:gd name="connsiteX28" fmla="*/ 2022097 w 2264421"/>
              <a:gd name="connsiteY28" fmla="*/ 3597611 h 4730345"/>
              <a:gd name="connsiteX29" fmla="*/ 2022097 w 2264421"/>
              <a:gd name="connsiteY29" fmla="*/ 3894596 h 4730345"/>
              <a:gd name="connsiteX30" fmla="*/ 1959573 w 2264421"/>
              <a:gd name="connsiteY30" fmla="*/ 3597611 h 4730345"/>
              <a:gd name="connsiteX31" fmla="*/ 1873604 w 2264421"/>
              <a:gd name="connsiteY31" fmla="*/ 3660134 h 4730345"/>
              <a:gd name="connsiteX32" fmla="*/ 1869697 w 2264421"/>
              <a:gd name="connsiteY32" fmla="*/ 4086073 h 4730345"/>
              <a:gd name="connsiteX33" fmla="*/ 1818898 w 2264421"/>
              <a:gd name="connsiteY33" fmla="*/ 3972750 h 4730345"/>
              <a:gd name="connsiteX34" fmla="*/ 1818898 w 2264421"/>
              <a:gd name="connsiteY34" fmla="*/ 4312719 h 4730345"/>
              <a:gd name="connsiteX35" fmla="*/ 1752468 w 2264421"/>
              <a:gd name="connsiteY35" fmla="*/ 3863335 h 4730345"/>
              <a:gd name="connsiteX36" fmla="*/ 1607883 w 2264421"/>
              <a:gd name="connsiteY36" fmla="*/ 3269366 h 4730345"/>
              <a:gd name="connsiteX37" fmla="*/ 1768099 w 2264421"/>
              <a:gd name="connsiteY37" fmla="*/ 4668319 h 4730345"/>
              <a:gd name="connsiteX38" fmla="*/ 1420315 w 2264421"/>
              <a:gd name="connsiteY38" fmla="*/ 3519458 h 4730345"/>
              <a:gd name="connsiteX39" fmla="*/ 1412500 w 2264421"/>
              <a:gd name="connsiteY39" fmla="*/ 4265827 h 4730345"/>
              <a:gd name="connsiteX40" fmla="*/ 1342161 w 2264421"/>
              <a:gd name="connsiteY40" fmla="*/ 4015734 h 4730345"/>
              <a:gd name="connsiteX41" fmla="*/ 1342160 w 2264421"/>
              <a:gd name="connsiteY41" fmla="*/ 4429950 h 4730345"/>
              <a:gd name="connsiteX42" fmla="*/ 1181946 w 2264421"/>
              <a:gd name="connsiteY42" fmla="*/ 4132965 h 4730345"/>
              <a:gd name="connsiteX43" fmla="*/ 1045176 w 2264421"/>
              <a:gd name="connsiteY43" fmla="*/ 3824258 h 4730345"/>
              <a:gd name="connsiteX44" fmla="*/ 982653 w 2264421"/>
              <a:gd name="connsiteY44" fmla="*/ 3871150 h 4730345"/>
              <a:gd name="connsiteX45" fmla="*/ 978746 w 2264421"/>
              <a:gd name="connsiteY45" fmla="*/ 3968841 h 4730345"/>
              <a:gd name="connsiteX46" fmla="*/ 897548 w 2264421"/>
              <a:gd name="connsiteY46" fmla="*/ 3954987 h 4730345"/>
              <a:gd name="connsiteX47" fmla="*/ 836293 w 2264421"/>
              <a:gd name="connsiteY47" fmla="*/ 3800913 h 4730345"/>
              <a:gd name="connsiteX48" fmla="*/ 770978 w 2264421"/>
              <a:gd name="connsiteY48" fmla="*/ 4186861 h 4730345"/>
              <a:gd name="connsiteX49" fmla="*/ 687851 w 2264421"/>
              <a:gd name="connsiteY49" fmla="*/ 3854353 h 4730345"/>
              <a:gd name="connsiteX50" fmla="*/ 616599 w 2264421"/>
              <a:gd name="connsiteY50" fmla="*/ 4234363 h 4730345"/>
              <a:gd name="connsiteX51" fmla="*/ 449113 w 2264421"/>
              <a:gd name="connsiteY51" fmla="*/ 4124363 h 4730345"/>
              <a:gd name="connsiteX52" fmla="*/ 271836 w 2264421"/>
              <a:gd name="connsiteY52" fmla="*/ 2666694 h 4730345"/>
              <a:gd name="connsiteX53" fmla="*/ 296738 w 2264421"/>
              <a:gd name="connsiteY53" fmla="*/ 3858868 h 4730345"/>
              <a:gd name="connsiteX54" fmla="*/ 199413 w 2264421"/>
              <a:gd name="connsiteY54" fmla="*/ 2499770 h 4730345"/>
              <a:gd name="connsiteX55" fmla="*/ 141200 w 2264421"/>
              <a:gd name="connsiteY55" fmla="*/ 2792010 h 4730345"/>
              <a:gd name="connsiteX56" fmla="*/ 77048 w 2264421"/>
              <a:gd name="connsiteY56" fmla="*/ 2452269 h 4730345"/>
              <a:gd name="connsiteX57" fmla="*/ 21288 w 2264421"/>
              <a:gd name="connsiteY57" fmla="*/ 2659461 h 4730345"/>
              <a:gd name="connsiteX58" fmla="*/ 52521 w 2264421"/>
              <a:gd name="connsiteY58" fmla="*/ 1900862 h 4730345"/>
              <a:gd name="connsiteX59" fmla="*/ 117443 w 2264421"/>
              <a:gd name="connsiteY59"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28311 w 2264421"/>
              <a:gd name="connsiteY10" fmla="*/ 670750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862462 w 2264421"/>
              <a:gd name="connsiteY9" fmla="*/ 523789 h 4730345"/>
              <a:gd name="connsiteX10" fmla="*/ 1928311 w 2264421"/>
              <a:gd name="connsiteY10" fmla="*/ 670750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846249 w 2264421"/>
              <a:gd name="connsiteY9" fmla="*/ 420658 h 4730345"/>
              <a:gd name="connsiteX10" fmla="*/ 1862462 w 2264421"/>
              <a:gd name="connsiteY10" fmla="*/ 523789 h 4730345"/>
              <a:gd name="connsiteX11" fmla="*/ 1928311 w 2264421"/>
              <a:gd name="connsiteY11" fmla="*/ 670750 h 4730345"/>
              <a:gd name="connsiteX12" fmla="*/ 1889234 w 2264421"/>
              <a:gd name="connsiteY12" fmla="*/ 780165 h 4730345"/>
              <a:gd name="connsiteX13" fmla="*/ 1889234 w 2264421"/>
              <a:gd name="connsiteY13" fmla="*/ 1002904 h 4730345"/>
              <a:gd name="connsiteX14" fmla="*/ 1916588 w 2264421"/>
              <a:gd name="connsiteY14" fmla="*/ 823150 h 4730345"/>
              <a:gd name="connsiteX15" fmla="*/ 2026003 w 2264421"/>
              <a:gd name="connsiteY15" fmla="*/ 776258 h 4730345"/>
              <a:gd name="connsiteX16" fmla="*/ 2022096 w 2264421"/>
              <a:gd name="connsiteY16" fmla="*/ 877858 h 4730345"/>
              <a:gd name="connsiteX17" fmla="*/ 2119788 w 2264421"/>
              <a:gd name="connsiteY17" fmla="*/ 764534 h 4730345"/>
              <a:gd name="connsiteX18" fmla="*/ 2131511 w 2264421"/>
              <a:gd name="connsiteY18" fmla="*/ 858319 h 4730345"/>
              <a:gd name="connsiteX19" fmla="*/ 2174496 w 2264421"/>
              <a:gd name="connsiteY19" fmla="*/ 924750 h 4730345"/>
              <a:gd name="connsiteX20" fmla="*/ 2123696 w 2264421"/>
              <a:gd name="connsiteY20" fmla="*/ 963827 h 4730345"/>
              <a:gd name="connsiteX21" fmla="*/ 2115880 w 2264421"/>
              <a:gd name="connsiteY21" fmla="*/ 1299888 h 4730345"/>
              <a:gd name="connsiteX22" fmla="*/ 2182310 w 2264421"/>
              <a:gd name="connsiteY22" fmla="*/ 1186565 h 4730345"/>
              <a:gd name="connsiteX23" fmla="*/ 2201848 w 2264421"/>
              <a:gd name="connsiteY23" fmla="*/ 1464011 h 4730345"/>
              <a:gd name="connsiteX24" fmla="*/ 2264371 w 2264421"/>
              <a:gd name="connsiteY24" fmla="*/ 1514811 h 4730345"/>
              <a:gd name="connsiteX25" fmla="*/ 2240925 w 2264421"/>
              <a:gd name="connsiteY25" fmla="*/ 2175211 h 4730345"/>
              <a:gd name="connsiteX26" fmla="*/ 2115879 w 2264421"/>
              <a:gd name="connsiteY26" fmla="*/ 2483919 h 4730345"/>
              <a:gd name="connsiteX27" fmla="*/ 2068988 w 2264421"/>
              <a:gd name="connsiteY27" fmla="*/ 2894227 h 4730345"/>
              <a:gd name="connsiteX28" fmla="*/ 2049449 w 2264421"/>
              <a:gd name="connsiteY28" fmla="*/ 3331888 h 4730345"/>
              <a:gd name="connsiteX29" fmla="*/ 2014280 w 2264421"/>
              <a:gd name="connsiteY29" fmla="*/ 3421765 h 4730345"/>
              <a:gd name="connsiteX30" fmla="*/ 2057266 w 2264421"/>
              <a:gd name="connsiteY30" fmla="*/ 3507734 h 4730345"/>
              <a:gd name="connsiteX31" fmla="*/ 2022097 w 2264421"/>
              <a:gd name="connsiteY31" fmla="*/ 3597611 h 4730345"/>
              <a:gd name="connsiteX32" fmla="*/ 2022097 w 2264421"/>
              <a:gd name="connsiteY32" fmla="*/ 3894596 h 4730345"/>
              <a:gd name="connsiteX33" fmla="*/ 1959573 w 2264421"/>
              <a:gd name="connsiteY33" fmla="*/ 3597611 h 4730345"/>
              <a:gd name="connsiteX34" fmla="*/ 1873604 w 2264421"/>
              <a:gd name="connsiteY34" fmla="*/ 3660134 h 4730345"/>
              <a:gd name="connsiteX35" fmla="*/ 1869697 w 2264421"/>
              <a:gd name="connsiteY35" fmla="*/ 4086073 h 4730345"/>
              <a:gd name="connsiteX36" fmla="*/ 1818898 w 2264421"/>
              <a:gd name="connsiteY36" fmla="*/ 3972750 h 4730345"/>
              <a:gd name="connsiteX37" fmla="*/ 1818898 w 2264421"/>
              <a:gd name="connsiteY37" fmla="*/ 4312719 h 4730345"/>
              <a:gd name="connsiteX38" fmla="*/ 1752468 w 2264421"/>
              <a:gd name="connsiteY38" fmla="*/ 3863335 h 4730345"/>
              <a:gd name="connsiteX39" fmla="*/ 1607883 w 2264421"/>
              <a:gd name="connsiteY39" fmla="*/ 3269366 h 4730345"/>
              <a:gd name="connsiteX40" fmla="*/ 1768099 w 2264421"/>
              <a:gd name="connsiteY40" fmla="*/ 4668319 h 4730345"/>
              <a:gd name="connsiteX41" fmla="*/ 1420315 w 2264421"/>
              <a:gd name="connsiteY41" fmla="*/ 3519458 h 4730345"/>
              <a:gd name="connsiteX42" fmla="*/ 1412500 w 2264421"/>
              <a:gd name="connsiteY42" fmla="*/ 4265827 h 4730345"/>
              <a:gd name="connsiteX43" fmla="*/ 1342161 w 2264421"/>
              <a:gd name="connsiteY43" fmla="*/ 4015734 h 4730345"/>
              <a:gd name="connsiteX44" fmla="*/ 1342160 w 2264421"/>
              <a:gd name="connsiteY44" fmla="*/ 4429950 h 4730345"/>
              <a:gd name="connsiteX45" fmla="*/ 1181946 w 2264421"/>
              <a:gd name="connsiteY45" fmla="*/ 4132965 h 4730345"/>
              <a:gd name="connsiteX46" fmla="*/ 1045176 w 2264421"/>
              <a:gd name="connsiteY46" fmla="*/ 3824258 h 4730345"/>
              <a:gd name="connsiteX47" fmla="*/ 982653 w 2264421"/>
              <a:gd name="connsiteY47" fmla="*/ 3871150 h 4730345"/>
              <a:gd name="connsiteX48" fmla="*/ 978746 w 2264421"/>
              <a:gd name="connsiteY48" fmla="*/ 3968841 h 4730345"/>
              <a:gd name="connsiteX49" fmla="*/ 897548 w 2264421"/>
              <a:gd name="connsiteY49" fmla="*/ 3954987 h 4730345"/>
              <a:gd name="connsiteX50" fmla="*/ 836293 w 2264421"/>
              <a:gd name="connsiteY50" fmla="*/ 3800913 h 4730345"/>
              <a:gd name="connsiteX51" fmla="*/ 770978 w 2264421"/>
              <a:gd name="connsiteY51" fmla="*/ 4186861 h 4730345"/>
              <a:gd name="connsiteX52" fmla="*/ 687851 w 2264421"/>
              <a:gd name="connsiteY52" fmla="*/ 3854353 h 4730345"/>
              <a:gd name="connsiteX53" fmla="*/ 616599 w 2264421"/>
              <a:gd name="connsiteY53" fmla="*/ 4234363 h 4730345"/>
              <a:gd name="connsiteX54" fmla="*/ 449113 w 2264421"/>
              <a:gd name="connsiteY54" fmla="*/ 4124363 h 4730345"/>
              <a:gd name="connsiteX55" fmla="*/ 271836 w 2264421"/>
              <a:gd name="connsiteY55" fmla="*/ 2666694 h 4730345"/>
              <a:gd name="connsiteX56" fmla="*/ 296738 w 2264421"/>
              <a:gd name="connsiteY56" fmla="*/ 3858868 h 4730345"/>
              <a:gd name="connsiteX57" fmla="*/ 199413 w 2264421"/>
              <a:gd name="connsiteY57" fmla="*/ 2499770 h 4730345"/>
              <a:gd name="connsiteX58" fmla="*/ 141200 w 2264421"/>
              <a:gd name="connsiteY58" fmla="*/ 2792010 h 4730345"/>
              <a:gd name="connsiteX59" fmla="*/ 77048 w 2264421"/>
              <a:gd name="connsiteY59" fmla="*/ 2452269 h 4730345"/>
              <a:gd name="connsiteX60" fmla="*/ 21288 w 2264421"/>
              <a:gd name="connsiteY60" fmla="*/ 2659461 h 4730345"/>
              <a:gd name="connsiteX61" fmla="*/ 52521 w 2264421"/>
              <a:gd name="connsiteY61" fmla="*/ 1900862 h 4730345"/>
              <a:gd name="connsiteX62" fmla="*/ 117443 w 2264421"/>
              <a:gd name="connsiteY62"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760280 w 2264421"/>
              <a:gd name="connsiteY9" fmla="*/ 545704 h 4730345"/>
              <a:gd name="connsiteX10" fmla="*/ 1846249 w 2264421"/>
              <a:gd name="connsiteY10" fmla="*/ 420658 h 4730345"/>
              <a:gd name="connsiteX11" fmla="*/ 1862462 w 2264421"/>
              <a:gd name="connsiteY11" fmla="*/ 523789 h 4730345"/>
              <a:gd name="connsiteX12" fmla="*/ 1928311 w 2264421"/>
              <a:gd name="connsiteY12" fmla="*/ 670750 h 4730345"/>
              <a:gd name="connsiteX13" fmla="*/ 1889234 w 2264421"/>
              <a:gd name="connsiteY13" fmla="*/ 780165 h 4730345"/>
              <a:gd name="connsiteX14" fmla="*/ 1889234 w 2264421"/>
              <a:gd name="connsiteY14" fmla="*/ 1002904 h 4730345"/>
              <a:gd name="connsiteX15" fmla="*/ 1916588 w 2264421"/>
              <a:gd name="connsiteY15" fmla="*/ 823150 h 4730345"/>
              <a:gd name="connsiteX16" fmla="*/ 2026003 w 2264421"/>
              <a:gd name="connsiteY16" fmla="*/ 776258 h 4730345"/>
              <a:gd name="connsiteX17" fmla="*/ 2022096 w 2264421"/>
              <a:gd name="connsiteY17" fmla="*/ 877858 h 4730345"/>
              <a:gd name="connsiteX18" fmla="*/ 2119788 w 2264421"/>
              <a:gd name="connsiteY18" fmla="*/ 764534 h 4730345"/>
              <a:gd name="connsiteX19" fmla="*/ 2131511 w 2264421"/>
              <a:gd name="connsiteY19" fmla="*/ 858319 h 4730345"/>
              <a:gd name="connsiteX20" fmla="*/ 2174496 w 2264421"/>
              <a:gd name="connsiteY20" fmla="*/ 924750 h 4730345"/>
              <a:gd name="connsiteX21" fmla="*/ 2123696 w 2264421"/>
              <a:gd name="connsiteY21" fmla="*/ 963827 h 4730345"/>
              <a:gd name="connsiteX22" fmla="*/ 2115880 w 2264421"/>
              <a:gd name="connsiteY22" fmla="*/ 1299888 h 4730345"/>
              <a:gd name="connsiteX23" fmla="*/ 2182310 w 2264421"/>
              <a:gd name="connsiteY23" fmla="*/ 1186565 h 4730345"/>
              <a:gd name="connsiteX24" fmla="*/ 2201848 w 2264421"/>
              <a:gd name="connsiteY24" fmla="*/ 1464011 h 4730345"/>
              <a:gd name="connsiteX25" fmla="*/ 2264371 w 2264421"/>
              <a:gd name="connsiteY25" fmla="*/ 1514811 h 4730345"/>
              <a:gd name="connsiteX26" fmla="*/ 2240925 w 2264421"/>
              <a:gd name="connsiteY26" fmla="*/ 2175211 h 4730345"/>
              <a:gd name="connsiteX27" fmla="*/ 2115879 w 2264421"/>
              <a:gd name="connsiteY27" fmla="*/ 2483919 h 4730345"/>
              <a:gd name="connsiteX28" fmla="*/ 2068988 w 2264421"/>
              <a:gd name="connsiteY28" fmla="*/ 2894227 h 4730345"/>
              <a:gd name="connsiteX29" fmla="*/ 2049449 w 2264421"/>
              <a:gd name="connsiteY29" fmla="*/ 3331888 h 4730345"/>
              <a:gd name="connsiteX30" fmla="*/ 2014280 w 2264421"/>
              <a:gd name="connsiteY30" fmla="*/ 3421765 h 4730345"/>
              <a:gd name="connsiteX31" fmla="*/ 2057266 w 2264421"/>
              <a:gd name="connsiteY31" fmla="*/ 3507734 h 4730345"/>
              <a:gd name="connsiteX32" fmla="*/ 2022097 w 2264421"/>
              <a:gd name="connsiteY32" fmla="*/ 3597611 h 4730345"/>
              <a:gd name="connsiteX33" fmla="*/ 2022097 w 2264421"/>
              <a:gd name="connsiteY33" fmla="*/ 3894596 h 4730345"/>
              <a:gd name="connsiteX34" fmla="*/ 1959573 w 2264421"/>
              <a:gd name="connsiteY34" fmla="*/ 3597611 h 4730345"/>
              <a:gd name="connsiteX35" fmla="*/ 1873604 w 2264421"/>
              <a:gd name="connsiteY35" fmla="*/ 3660134 h 4730345"/>
              <a:gd name="connsiteX36" fmla="*/ 1869697 w 2264421"/>
              <a:gd name="connsiteY36" fmla="*/ 4086073 h 4730345"/>
              <a:gd name="connsiteX37" fmla="*/ 1818898 w 2264421"/>
              <a:gd name="connsiteY37" fmla="*/ 3972750 h 4730345"/>
              <a:gd name="connsiteX38" fmla="*/ 1818898 w 2264421"/>
              <a:gd name="connsiteY38" fmla="*/ 4312719 h 4730345"/>
              <a:gd name="connsiteX39" fmla="*/ 1752468 w 2264421"/>
              <a:gd name="connsiteY39" fmla="*/ 3863335 h 4730345"/>
              <a:gd name="connsiteX40" fmla="*/ 1607883 w 2264421"/>
              <a:gd name="connsiteY40" fmla="*/ 3269366 h 4730345"/>
              <a:gd name="connsiteX41" fmla="*/ 1768099 w 2264421"/>
              <a:gd name="connsiteY41" fmla="*/ 4668319 h 4730345"/>
              <a:gd name="connsiteX42" fmla="*/ 1420315 w 2264421"/>
              <a:gd name="connsiteY42" fmla="*/ 3519458 h 4730345"/>
              <a:gd name="connsiteX43" fmla="*/ 1412500 w 2264421"/>
              <a:gd name="connsiteY43" fmla="*/ 4265827 h 4730345"/>
              <a:gd name="connsiteX44" fmla="*/ 1342161 w 2264421"/>
              <a:gd name="connsiteY44" fmla="*/ 4015734 h 4730345"/>
              <a:gd name="connsiteX45" fmla="*/ 1342160 w 2264421"/>
              <a:gd name="connsiteY45" fmla="*/ 4429950 h 4730345"/>
              <a:gd name="connsiteX46" fmla="*/ 1181946 w 2264421"/>
              <a:gd name="connsiteY46" fmla="*/ 4132965 h 4730345"/>
              <a:gd name="connsiteX47" fmla="*/ 1045176 w 2264421"/>
              <a:gd name="connsiteY47" fmla="*/ 3824258 h 4730345"/>
              <a:gd name="connsiteX48" fmla="*/ 982653 w 2264421"/>
              <a:gd name="connsiteY48" fmla="*/ 3871150 h 4730345"/>
              <a:gd name="connsiteX49" fmla="*/ 978746 w 2264421"/>
              <a:gd name="connsiteY49" fmla="*/ 3968841 h 4730345"/>
              <a:gd name="connsiteX50" fmla="*/ 897548 w 2264421"/>
              <a:gd name="connsiteY50" fmla="*/ 3954987 h 4730345"/>
              <a:gd name="connsiteX51" fmla="*/ 836293 w 2264421"/>
              <a:gd name="connsiteY51" fmla="*/ 3800913 h 4730345"/>
              <a:gd name="connsiteX52" fmla="*/ 770978 w 2264421"/>
              <a:gd name="connsiteY52" fmla="*/ 4186861 h 4730345"/>
              <a:gd name="connsiteX53" fmla="*/ 687851 w 2264421"/>
              <a:gd name="connsiteY53" fmla="*/ 3854353 h 4730345"/>
              <a:gd name="connsiteX54" fmla="*/ 616599 w 2264421"/>
              <a:gd name="connsiteY54" fmla="*/ 4234363 h 4730345"/>
              <a:gd name="connsiteX55" fmla="*/ 449113 w 2264421"/>
              <a:gd name="connsiteY55" fmla="*/ 4124363 h 4730345"/>
              <a:gd name="connsiteX56" fmla="*/ 271836 w 2264421"/>
              <a:gd name="connsiteY56" fmla="*/ 2666694 h 4730345"/>
              <a:gd name="connsiteX57" fmla="*/ 296738 w 2264421"/>
              <a:gd name="connsiteY57" fmla="*/ 3858868 h 4730345"/>
              <a:gd name="connsiteX58" fmla="*/ 199413 w 2264421"/>
              <a:gd name="connsiteY58" fmla="*/ 2499770 h 4730345"/>
              <a:gd name="connsiteX59" fmla="*/ 141200 w 2264421"/>
              <a:gd name="connsiteY59" fmla="*/ 2792010 h 4730345"/>
              <a:gd name="connsiteX60" fmla="*/ 77048 w 2264421"/>
              <a:gd name="connsiteY60" fmla="*/ 2452269 h 4730345"/>
              <a:gd name="connsiteX61" fmla="*/ 21288 w 2264421"/>
              <a:gd name="connsiteY61" fmla="*/ 2659461 h 4730345"/>
              <a:gd name="connsiteX62" fmla="*/ 52521 w 2264421"/>
              <a:gd name="connsiteY62" fmla="*/ 1900862 h 4730345"/>
              <a:gd name="connsiteX63" fmla="*/ 117443 w 2264421"/>
              <a:gd name="connsiteY63"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740742 w 2264421"/>
              <a:gd name="connsiteY9" fmla="*/ 397211 h 4730345"/>
              <a:gd name="connsiteX10" fmla="*/ 1760280 w 2264421"/>
              <a:gd name="connsiteY10" fmla="*/ 545704 h 4730345"/>
              <a:gd name="connsiteX11" fmla="*/ 1846249 w 2264421"/>
              <a:gd name="connsiteY11" fmla="*/ 420658 h 4730345"/>
              <a:gd name="connsiteX12" fmla="*/ 1862462 w 2264421"/>
              <a:gd name="connsiteY12" fmla="*/ 523789 h 4730345"/>
              <a:gd name="connsiteX13" fmla="*/ 1928311 w 2264421"/>
              <a:gd name="connsiteY13" fmla="*/ 670750 h 4730345"/>
              <a:gd name="connsiteX14" fmla="*/ 1889234 w 2264421"/>
              <a:gd name="connsiteY14" fmla="*/ 780165 h 4730345"/>
              <a:gd name="connsiteX15" fmla="*/ 1889234 w 2264421"/>
              <a:gd name="connsiteY15" fmla="*/ 1002904 h 4730345"/>
              <a:gd name="connsiteX16" fmla="*/ 1916588 w 2264421"/>
              <a:gd name="connsiteY16" fmla="*/ 823150 h 4730345"/>
              <a:gd name="connsiteX17" fmla="*/ 2026003 w 2264421"/>
              <a:gd name="connsiteY17" fmla="*/ 776258 h 4730345"/>
              <a:gd name="connsiteX18" fmla="*/ 2022096 w 2264421"/>
              <a:gd name="connsiteY18" fmla="*/ 877858 h 4730345"/>
              <a:gd name="connsiteX19" fmla="*/ 2119788 w 2264421"/>
              <a:gd name="connsiteY19" fmla="*/ 764534 h 4730345"/>
              <a:gd name="connsiteX20" fmla="*/ 2131511 w 2264421"/>
              <a:gd name="connsiteY20" fmla="*/ 858319 h 4730345"/>
              <a:gd name="connsiteX21" fmla="*/ 2174496 w 2264421"/>
              <a:gd name="connsiteY21" fmla="*/ 924750 h 4730345"/>
              <a:gd name="connsiteX22" fmla="*/ 2123696 w 2264421"/>
              <a:gd name="connsiteY22" fmla="*/ 963827 h 4730345"/>
              <a:gd name="connsiteX23" fmla="*/ 2115880 w 2264421"/>
              <a:gd name="connsiteY23" fmla="*/ 1299888 h 4730345"/>
              <a:gd name="connsiteX24" fmla="*/ 2182310 w 2264421"/>
              <a:gd name="connsiteY24" fmla="*/ 1186565 h 4730345"/>
              <a:gd name="connsiteX25" fmla="*/ 2201848 w 2264421"/>
              <a:gd name="connsiteY25" fmla="*/ 1464011 h 4730345"/>
              <a:gd name="connsiteX26" fmla="*/ 2264371 w 2264421"/>
              <a:gd name="connsiteY26" fmla="*/ 1514811 h 4730345"/>
              <a:gd name="connsiteX27" fmla="*/ 2240925 w 2264421"/>
              <a:gd name="connsiteY27" fmla="*/ 2175211 h 4730345"/>
              <a:gd name="connsiteX28" fmla="*/ 2115879 w 2264421"/>
              <a:gd name="connsiteY28" fmla="*/ 2483919 h 4730345"/>
              <a:gd name="connsiteX29" fmla="*/ 2068988 w 2264421"/>
              <a:gd name="connsiteY29" fmla="*/ 2894227 h 4730345"/>
              <a:gd name="connsiteX30" fmla="*/ 2049449 w 2264421"/>
              <a:gd name="connsiteY30" fmla="*/ 3331888 h 4730345"/>
              <a:gd name="connsiteX31" fmla="*/ 2014280 w 2264421"/>
              <a:gd name="connsiteY31" fmla="*/ 3421765 h 4730345"/>
              <a:gd name="connsiteX32" fmla="*/ 2057266 w 2264421"/>
              <a:gd name="connsiteY32" fmla="*/ 3507734 h 4730345"/>
              <a:gd name="connsiteX33" fmla="*/ 2022097 w 2264421"/>
              <a:gd name="connsiteY33" fmla="*/ 3597611 h 4730345"/>
              <a:gd name="connsiteX34" fmla="*/ 2022097 w 2264421"/>
              <a:gd name="connsiteY34" fmla="*/ 3894596 h 4730345"/>
              <a:gd name="connsiteX35" fmla="*/ 1959573 w 2264421"/>
              <a:gd name="connsiteY35" fmla="*/ 3597611 h 4730345"/>
              <a:gd name="connsiteX36" fmla="*/ 1873604 w 2264421"/>
              <a:gd name="connsiteY36" fmla="*/ 3660134 h 4730345"/>
              <a:gd name="connsiteX37" fmla="*/ 1869697 w 2264421"/>
              <a:gd name="connsiteY37" fmla="*/ 4086073 h 4730345"/>
              <a:gd name="connsiteX38" fmla="*/ 1818898 w 2264421"/>
              <a:gd name="connsiteY38" fmla="*/ 3972750 h 4730345"/>
              <a:gd name="connsiteX39" fmla="*/ 1818898 w 2264421"/>
              <a:gd name="connsiteY39" fmla="*/ 4312719 h 4730345"/>
              <a:gd name="connsiteX40" fmla="*/ 1752468 w 2264421"/>
              <a:gd name="connsiteY40" fmla="*/ 3863335 h 4730345"/>
              <a:gd name="connsiteX41" fmla="*/ 1607883 w 2264421"/>
              <a:gd name="connsiteY41" fmla="*/ 3269366 h 4730345"/>
              <a:gd name="connsiteX42" fmla="*/ 1768099 w 2264421"/>
              <a:gd name="connsiteY42" fmla="*/ 4668319 h 4730345"/>
              <a:gd name="connsiteX43" fmla="*/ 1420315 w 2264421"/>
              <a:gd name="connsiteY43" fmla="*/ 3519458 h 4730345"/>
              <a:gd name="connsiteX44" fmla="*/ 1412500 w 2264421"/>
              <a:gd name="connsiteY44" fmla="*/ 4265827 h 4730345"/>
              <a:gd name="connsiteX45" fmla="*/ 1342161 w 2264421"/>
              <a:gd name="connsiteY45" fmla="*/ 4015734 h 4730345"/>
              <a:gd name="connsiteX46" fmla="*/ 1342160 w 2264421"/>
              <a:gd name="connsiteY46" fmla="*/ 4429950 h 4730345"/>
              <a:gd name="connsiteX47" fmla="*/ 1181946 w 2264421"/>
              <a:gd name="connsiteY47" fmla="*/ 4132965 h 4730345"/>
              <a:gd name="connsiteX48" fmla="*/ 1045176 w 2264421"/>
              <a:gd name="connsiteY48" fmla="*/ 3824258 h 4730345"/>
              <a:gd name="connsiteX49" fmla="*/ 982653 w 2264421"/>
              <a:gd name="connsiteY49" fmla="*/ 3871150 h 4730345"/>
              <a:gd name="connsiteX50" fmla="*/ 978746 w 2264421"/>
              <a:gd name="connsiteY50" fmla="*/ 3968841 h 4730345"/>
              <a:gd name="connsiteX51" fmla="*/ 897548 w 2264421"/>
              <a:gd name="connsiteY51" fmla="*/ 3954987 h 4730345"/>
              <a:gd name="connsiteX52" fmla="*/ 836293 w 2264421"/>
              <a:gd name="connsiteY52" fmla="*/ 3800913 h 4730345"/>
              <a:gd name="connsiteX53" fmla="*/ 770978 w 2264421"/>
              <a:gd name="connsiteY53" fmla="*/ 4186861 h 4730345"/>
              <a:gd name="connsiteX54" fmla="*/ 687851 w 2264421"/>
              <a:gd name="connsiteY54" fmla="*/ 3854353 h 4730345"/>
              <a:gd name="connsiteX55" fmla="*/ 616599 w 2264421"/>
              <a:gd name="connsiteY55" fmla="*/ 4234363 h 4730345"/>
              <a:gd name="connsiteX56" fmla="*/ 449113 w 2264421"/>
              <a:gd name="connsiteY56" fmla="*/ 4124363 h 4730345"/>
              <a:gd name="connsiteX57" fmla="*/ 271836 w 2264421"/>
              <a:gd name="connsiteY57" fmla="*/ 2666694 h 4730345"/>
              <a:gd name="connsiteX58" fmla="*/ 296738 w 2264421"/>
              <a:gd name="connsiteY58" fmla="*/ 3858868 h 4730345"/>
              <a:gd name="connsiteX59" fmla="*/ 199413 w 2264421"/>
              <a:gd name="connsiteY59" fmla="*/ 2499770 h 4730345"/>
              <a:gd name="connsiteX60" fmla="*/ 141200 w 2264421"/>
              <a:gd name="connsiteY60" fmla="*/ 2792010 h 4730345"/>
              <a:gd name="connsiteX61" fmla="*/ 77048 w 2264421"/>
              <a:gd name="connsiteY61" fmla="*/ 2452269 h 4730345"/>
              <a:gd name="connsiteX62" fmla="*/ 21288 w 2264421"/>
              <a:gd name="connsiteY62" fmla="*/ 2659461 h 4730345"/>
              <a:gd name="connsiteX63" fmla="*/ 52521 w 2264421"/>
              <a:gd name="connsiteY63" fmla="*/ 1900862 h 4730345"/>
              <a:gd name="connsiteX64" fmla="*/ 117443 w 2264421"/>
              <a:gd name="connsiteY6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622604 w 2264421"/>
              <a:gd name="connsiteY8" fmla="*/ 363574 h 4730345"/>
              <a:gd name="connsiteX9" fmla="*/ 1740742 w 2264421"/>
              <a:gd name="connsiteY9" fmla="*/ 397211 h 4730345"/>
              <a:gd name="connsiteX10" fmla="*/ 1760280 w 2264421"/>
              <a:gd name="connsiteY10" fmla="*/ 545704 h 4730345"/>
              <a:gd name="connsiteX11" fmla="*/ 1846249 w 2264421"/>
              <a:gd name="connsiteY11" fmla="*/ 420658 h 4730345"/>
              <a:gd name="connsiteX12" fmla="*/ 1862462 w 2264421"/>
              <a:gd name="connsiteY12" fmla="*/ 523789 h 4730345"/>
              <a:gd name="connsiteX13" fmla="*/ 1928311 w 2264421"/>
              <a:gd name="connsiteY13" fmla="*/ 670750 h 4730345"/>
              <a:gd name="connsiteX14" fmla="*/ 1889234 w 2264421"/>
              <a:gd name="connsiteY14" fmla="*/ 780165 h 4730345"/>
              <a:gd name="connsiteX15" fmla="*/ 1889234 w 2264421"/>
              <a:gd name="connsiteY15" fmla="*/ 1002904 h 4730345"/>
              <a:gd name="connsiteX16" fmla="*/ 1916588 w 2264421"/>
              <a:gd name="connsiteY16" fmla="*/ 823150 h 4730345"/>
              <a:gd name="connsiteX17" fmla="*/ 2026003 w 2264421"/>
              <a:gd name="connsiteY17" fmla="*/ 776258 h 4730345"/>
              <a:gd name="connsiteX18" fmla="*/ 2022096 w 2264421"/>
              <a:gd name="connsiteY18" fmla="*/ 877858 h 4730345"/>
              <a:gd name="connsiteX19" fmla="*/ 2119788 w 2264421"/>
              <a:gd name="connsiteY19" fmla="*/ 764534 h 4730345"/>
              <a:gd name="connsiteX20" fmla="*/ 2131511 w 2264421"/>
              <a:gd name="connsiteY20" fmla="*/ 858319 h 4730345"/>
              <a:gd name="connsiteX21" fmla="*/ 2174496 w 2264421"/>
              <a:gd name="connsiteY21" fmla="*/ 924750 h 4730345"/>
              <a:gd name="connsiteX22" fmla="*/ 2123696 w 2264421"/>
              <a:gd name="connsiteY22" fmla="*/ 963827 h 4730345"/>
              <a:gd name="connsiteX23" fmla="*/ 2115880 w 2264421"/>
              <a:gd name="connsiteY23" fmla="*/ 1299888 h 4730345"/>
              <a:gd name="connsiteX24" fmla="*/ 2182310 w 2264421"/>
              <a:gd name="connsiteY24" fmla="*/ 1186565 h 4730345"/>
              <a:gd name="connsiteX25" fmla="*/ 2201848 w 2264421"/>
              <a:gd name="connsiteY25" fmla="*/ 1464011 h 4730345"/>
              <a:gd name="connsiteX26" fmla="*/ 2264371 w 2264421"/>
              <a:gd name="connsiteY26" fmla="*/ 1514811 h 4730345"/>
              <a:gd name="connsiteX27" fmla="*/ 2240925 w 2264421"/>
              <a:gd name="connsiteY27" fmla="*/ 2175211 h 4730345"/>
              <a:gd name="connsiteX28" fmla="*/ 2115879 w 2264421"/>
              <a:gd name="connsiteY28" fmla="*/ 2483919 h 4730345"/>
              <a:gd name="connsiteX29" fmla="*/ 2068988 w 2264421"/>
              <a:gd name="connsiteY29" fmla="*/ 2894227 h 4730345"/>
              <a:gd name="connsiteX30" fmla="*/ 2049449 w 2264421"/>
              <a:gd name="connsiteY30" fmla="*/ 3331888 h 4730345"/>
              <a:gd name="connsiteX31" fmla="*/ 2014280 w 2264421"/>
              <a:gd name="connsiteY31" fmla="*/ 3421765 h 4730345"/>
              <a:gd name="connsiteX32" fmla="*/ 2057266 w 2264421"/>
              <a:gd name="connsiteY32" fmla="*/ 3507734 h 4730345"/>
              <a:gd name="connsiteX33" fmla="*/ 2022097 w 2264421"/>
              <a:gd name="connsiteY33" fmla="*/ 3597611 h 4730345"/>
              <a:gd name="connsiteX34" fmla="*/ 2022097 w 2264421"/>
              <a:gd name="connsiteY34" fmla="*/ 3894596 h 4730345"/>
              <a:gd name="connsiteX35" fmla="*/ 1959573 w 2264421"/>
              <a:gd name="connsiteY35" fmla="*/ 3597611 h 4730345"/>
              <a:gd name="connsiteX36" fmla="*/ 1873604 w 2264421"/>
              <a:gd name="connsiteY36" fmla="*/ 3660134 h 4730345"/>
              <a:gd name="connsiteX37" fmla="*/ 1869697 w 2264421"/>
              <a:gd name="connsiteY37" fmla="*/ 4086073 h 4730345"/>
              <a:gd name="connsiteX38" fmla="*/ 1818898 w 2264421"/>
              <a:gd name="connsiteY38" fmla="*/ 3972750 h 4730345"/>
              <a:gd name="connsiteX39" fmla="*/ 1818898 w 2264421"/>
              <a:gd name="connsiteY39" fmla="*/ 4312719 h 4730345"/>
              <a:gd name="connsiteX40" fmla="*/ 1752468 w 2264421"/>
              <a:gd name="connsiteY40" fmla="*/ 3863335 h 4730345"/>
              <a:gd name="connsiteX41" fmla="*/ 1607883 w 2264421"/>
              <a:gd name="connsiteY41" fmla="*/ 3269366 h 4730345"/>
              <a:gd name="connsiteX42" fmla="*/ 1768099 w 2264421"/>
              <a:gd name="connsiteY42" fmla="*/ 4668319 h 4730345"/>
              <a:gd name="connsiteX43" fmla="*/ 1420315 w 2264421"/>
              <a:gd name="connsiteY43" fmla="*/ 3519458 h 4730345"/>
              <a:gd name="connsiteX44" fmla="*/ 1412500 w 2264421"/>
              <a:gd name="connsiteY44" fmla="*/ 4265827 h 4730345"/>
              <a:gd name="connsiteX45" fmla="*/ 1342161 w 2264421"/>
              <a:gd name="connsiteY45" fmla="*/ 4015734 h 4730345"/>
              <a:gd name="connsiteX46" fmla="*/ 1342160 w 2264421"/>
              <a:gd name="connsiteY46" fmla="*/ 4429950 h 4730345"/>
              <a:gd name="connsiteX47" fmla="*/ 1181946 w 2264421"/>
              <a:gd name="connsiteY47" fmla="*/ 4132965 h 4730345"/>
              <a:gd name="connsiteX48" fmla="*/ 1045176 w 2264421"/>
              <a:gd name="connsiteY48" fmla="*/ 3824258 h 4730345"/>
              <a:gd name="connsiteX49" fmla="*/ 982653 w 2264421"/>
              <a:gd name="connsiteY49" fmla="*/ 3871150 h 4730345"/>
              <a:gd name="connsiteX50" fmla="*/ 978746 w 2264421"/>
              <a:gd name="connsiteY50" fmla="*/ 3968841 h 4730345"/>
              <a:gd name="connsiteX51" fmla="*/ 897548 w 2264421"/>
              <a:gd name="connsiteY51" fmla="*/ 3954987 h 4730345"/>
              <a:gd name="connsiteX52" fmla="*/ 836293 w 2264421"/>
              <a:gd name="connsiteY52" fmla="*/ 3800913 h 4730345"/>
              <a:gd name="connsiteX53" fmla="*/ 770978 w 2264421"/>
              <a:gd name="connsiteY53" fmla="*/ 4186861 h 4730345"/>
              <a:gd name="connsiteX54" fmla="*/ 687851 w 2264421"/>
              <a:gd name="connsiteY54" fmla="*/ 3854353 h 4730345"/>
              <a:gd name="connsiteX55" fmla="*/ 616599 w 2264421"/>
              <a:gd name="connsiteY55" fmla="*/ 4234363 h 4730345"/>
              <a:gd name="connsiteX56" fmla="*/ 449113 w 2264421"/>
              <a:gd name="connsiteY56" fmla="*/ 4124363 h 4730345"/>
              <a:gd name="connsiteX57" fmla="*/ 271836 w 2264421"/>
              <a:gd name="connsiteY57" fmla="*/ 2666694 h 4730345"/>
              <a:gd name="connsiteX58" fmla="*/ 296738 w 2264421"/>
              <a:gd name="connsiteY58" fmla="*/ 3858868 h 4730345"/>
              <a:gd name="connsiteX59" fmla="*/ 199413 w 2264421"/>
              <a:gd name="connsiteY59" fmla="*/ 2499770 h 4730345"/>
              <a:gd name="connsiteX60" fmla="*/ 141200 w 2264421"/>
              <a:gd name="connsiteY60" fmla="*/ 2792010 h 4730345"/>
              <a:gd name="connsiteX61" fmla="*/ 77048 w 2264421"/>
              <a:gd name="connsiteY61" fmla="*/ 2452269 h 4730345"/>
              <a:gd name="connsiteX62" fmla="*/ 21288 w 2264421"/>
              <a:gd name="connsiteY62" fmla="*/ 2659461 h 4730345"/>
              <a:gd name="connsiteX63" fmla="*/ 52521 w 2264421"/>
              <a:gd name="connsiteY63" fmla="*/ 1900862 h 4730345"/>
              <a:gd name="connsiteX64" fmla="*/ 117443 w 2264421"/>
              <a:gd name="connsiteY6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557080 w 2264421"/>
              <a:gd name="connsiteY8" fmla="*/ 365950 h 4730345"/>
              <a:gd name="connsiteX9" fmla="*/ 1622604 w 2264421"/>
              <a:gd name="connsiteY9" fmla="*/ 363574 h 4730345"/>
              <a:gd name="connsiteX10" fmla="*/ 1740742 w 2264421"/>
              <a:gd name="connsiteY10" fmla="*/ 397211 h 4730345"/>
              <a:gd name="connsiteX11" fmla="*/ 1760280 w 2264421"/>
              <a:gd name="connsiteY11" fmla="*/ 545704 h 4730345"/>
              <a:gd name="connsiteX12" fmla="*/ 1846249 w 2264421"/>
              <a:gd name="connsiteY12" fmla="*/ 420658 h 4730345"/>
              <a:gd name="connsiteX13" fmla="*/ 1862462 w 2264421"/>
              <a:gd name="connsiteY13" fmla="*/ 523789 h 4730345"/>
              <a:gd name="connsiteX14" fmla="*/ 1928311 w 2264421"/>
              <a:gd name="connsiteY14" fmla="*/ 670750 h 4730345"/>
              <a:gd name="connsiteX15" fmla="*/ 1889234 w 2264421"/>
              <a:gd name="connsiteY15" fmla="*/ 780165 h 4730345"/>
              <a:gd name="connsiteX16" fmla="*/ 1889234 w 2264421"/>
              <a:gd name="connsiteY16" fmla="*/ 1002904 h 4730345"/>
              <a:gd name="connsiteX17" fmla="*/ 1916588 w 2264421"/>
              <a:gd name="connsiteY17" fmla="*/ 823150 h 4730345"/>
              <a:gd name="connsiteX18" fmla="*/ 2026003 w 2264421"/>
              <a:gd name="connsiteY18" fmla="*/ 776258 h 4730345"/>
              <a:gd name="connsiteX19" fmla="*/ 2022096 w 2264421"/>
              <a:gd name="connsiteY19" fmla="*/ 877858 h 4730345"/>
              <a:gd name="connsiteX20" fmla="*/ 2119788 w 2264421"/>
              <a:gd name="connsiteY20" fmla="*/ 764534 h 4730345"/>
              <a:gd name="connsiteX21" fmla="*/ 2131511 w 2264421"/>
              <a:gd name="connsiteY21" fmla="*/ 858319 h 4730345"/>
              <a:gd name="connsiteX22" fmla="*/ 2174496 w 2264421"/>
              <a:gd name="connsiteY22" fmla="*/ 924750 h 4730345"/>
              <a:gd name="connsiteX23" fmla="*/ 2123696 w 2264421"/>
              <a:gd name="connsiteY23" fmla="*/ 963827 h 4730345"/>
              <a:gd name="connsiteX24" fmla="*/ 2115880 w 2264421"/>
              <a:gd name="connsiteY24" fmla="*/ 1299888 h 4730345"/>
              <a:gd name="connsiteX25" fmla="*/ 2182310 w 2264421"/>
              <a:gd name="connsiteY25" fmla="*/ 1186565 h 4730345"/>
              <a:gd name="connsiteX26" fmla="*/ 2201848 w 2264421"/>
              <a:gd name="connsiteY26" fmla="*/ 1464011 h 4730345"/>
              <a:gd name="connsiteX27" fmla="*/ 2264371 w 2264421"/>
              <a:gd name="connsiteY27" fmla="*/ 1514811 h 4730345"/>
              <a:gd name="connsiteX28" fmla="*/ 2240925 w 2264421"/>
              <a:gd name="connsiteY28" fmla="*/ 2175211 h 4730345"/>
              <a:gd name="connsiteX29" fmla="*/ 2115879 w 2264421"/>
              <a:gd name="connsiteY29" fmla="*/ 2483919 h 4730345"/>
              <a:gd name="connsiteX30" fmla="*/ 2068988 w 2264421"/>
              <a:gd name="connsiteY30" fmla="*/ 2894227 h 4730345"/>
              <a:gd name="connsiteX31" fmla="*/ 2049449 w 2264421"/>
              <a:gd name="connsiteY31" fmla="*/ 3331888 h 4730345"/>
              <a:gd name="connsiteX32" fmla="*/ 2014280 w 2264421"/>
              <a:gd name="connsiteY32" fmla="*/ 3421765 h 4730345"/>
              <a:gd name="connsiteX33" fmla="*/ 2057266 w 2264421"/>
              <a:gd name="connsiteY33" fmla="*/ 3507734 h 4730345"/>
              <a:gd name="connsiteX34" fmla="*/ 2022097 w 2264421"/>
              <a:gd name="connsiteY34" fmla="*/ 3597611 h 4730345"/>
              <a:gd name="connsiteX35" fmla="*/ 2022097 w 2264421"/>
              <a:gd name="connsiteY35" fmla="*/ 3894596 h 4730345"/>
              <a:gd name="connsiteX36" fmla="*/ 1959573 w 2264421"/>
              <a:gd name="connsiteY36" fmla="*/ 3597611 h 4730345"/>
              <a:gd name="connsiteX37" fmla="*/ 1873604 w 2264421"/>
              <a:gd name="connsiteY37" fmla="*/ 3660134 h 4730345"/>
              <a:gd name="connsiteX38" fmla="*/ 1869697 w 2264421"/>
              <a:gd name="connsiteY38" fmla="*/ 4086073 h 4730345"/>
              <a:gd name="connsiteX39" fmla="*/ 1818898 w 2264421"/>
              <a:gd name="connsiteY39" fmla="*/ 3972750 h 4730345"/>
              <a:gd name="connsiteX40" fmla="*/ 1818898 w 2264421"/>
              <a:gd name="connsiteY40" fmla="*/ 4312719 h 4730345"/>
              <a:gd name="connsiteX41" fmla="*/ 1752468 w 2264421"/>
              <a:gd name="connsiteY41" fmla="*/ 3863335 h 4730345"/>
              <a:gd name="connsiteX42" fmla="*/ 1607883 w 2264421"/>
              <a:gd name="connsiteY42" fmla="*/ 3269366 h 4730345"/>
              <a:gd name="connsiteX43" fmla="*/ 1768099 w 2264421"/>
              <a:gd name="connsiteY43" fmla="*/ 4668319 h 4730345"/>
              <a:gd name="connsiteX44" fmla="*/ 1420315 w 2264421"/>
              <a:gd name="connsiteY44" fmla="*/ 3519458 h 4730345"/>
              <a:gd name="connsiteX45" fmla="*/ 1412500 w 2264421"/>
              <a:gd name="connsiteY45" fmla="*/ 4265827 h 4730345"/>
              <a:gd name="connsiteX46" fmla="*/ 1342161 w 2264421"/>
              <a:gd name="connsiteY46" fmla="*/ 4015734 h 4730345"/>
              <a:gd name="connsiteX47" fmla="*/ 1342160 w 2264421"/>
              <a:gd name="connsiteY47" fmla="*/ 4429950 h 4730345"/>
              <a:gd name="connsiteX48" fmla="*/ 1181946 w 2264421"/>
              <a:gd name="connsiteY48" fmla="*/ 4132965 h 4730345"/>
              <a:gd name="connsiteX49" fmla="*/ 1045176 w 2264421"/>
              <a:gd name="connsiteY49" fmla="*/ 3824258 h 4730345"/>
              <a:gd name="connsiteX50" fmla="*/ 982653 w 2264421"/>
              <a:gd name="connsiteY50" fmla="*/ 3871150 h 4730345"/>
              <a:gd name="connsiteX51" fmla="*/ 978746 w 2264421"/>
              <a:gd name="connsiteY51" fmla="*/ 3968841 h 4730345"/>
              <a:gd name="connsiteX52" fmla="*/ 897548 w 2264421"/>
              <a:gd name="connsiteY52" fmla="*/ 3954987 h 4730345"/>
              <a:gd name="connsiteX53" fmla="*/ 836293 w 2264421"/>
              <a:gd name="connsiteY53" fmla="*/ 3800913 h 4730345"/>
              <a:gd name="connsiteX54" fmla="*/ 770978 w 2264421"/>
              <a:gd name="connsiteY54" fmla="*/ 4186861 h 4730345"/>
              <a:gd name="connsiteX55" fmla="*/ 687851 w 2264421"/>
              <a:gd name="connsiteY55" fmla="*/ 3854353 h 4730345"/>
              <a:gd name="connsiteX56" fmla="*/ 616599 w 2264421"/>
              <a:gd name="connsiteY56" fmla="*/ 4234363 h 4730345"/>
              <a:gd name="connsiteX57" fmla="*/ 449113 w 2264421"/>
              <a:gd name="connsiteY57" fmla="*/ 4124363 h 4730345"/>
              <a:gd name="connsiteX58" fmla="*/ 271836 w 2264421"/>
              <a:gd name="connsiteY58" fmla="*/ 2666694 h 4730345"/>
              <a:gd name="connsiteX59" fmla="*/ 296738 w 2264421"/>
              <a:gd name="connsiteY59" fmla="*/ 3858868 h 4730345"/>
              <a:gd name="connsiteX60" fmla="*/ 199413 w 2264421"/>
              <a:gd name="connsiteY60" fmla="*/ 2499770 h 4730345"/>
              <a:gd name="connsiteX61" fmla="*/ 141200 w 2264421"/>
              <a:gd name="connsiteY61" fmla="*/ 2792010 h 4730345"/>
              <a:gd name="connsiteX62" fmla="*/ 77048 w 2264421"/>
              <a:gd name="connsiteY62" fmla="*/ 2452269 h 4730345"/>
              <a:gd name="connsiteX63" fmla="*/ 21288 w 2264421"/>
              <a:gd name="connsiteY63" fmla="*/ 2659461 h 4730345"/>
              <a:gd name="connsiteX64" fmla="*/ 52521 w 2264421"/>
              <a:gd name="connsiteY64" fmla="*/ 1900862 h 4730345"/>
              <a:gd name="connsiteX65" fmla="*/ 117443 w 2264421"/>
              <a:gd name="connsiteY65" fmla="*/ 1989801 h 4730345"/>
              <a:gd name="connsiteX0" fmla="*/ 117443 w 2264421"/>
              <a:gd name="connsiteY0" fmla="*/ 1997367 h 4737911"/>
              <a:gd name="connsiteX1" fmla="*/ 100021 w 2264421"/>
              <a:gd name="connsiteY1" fmla="*/ 1789674 h 4737911"/>
              <a:gd name="connsiteX2" fmla="*/ 147523 w 2264421"/>
              <a:gd name="connsiteY2" fmla="*/ 922775 h 4737911"/>
              <a:gd name="connsiteX3" fmla="*/ 64395 w 2264421"/>
              <a:gd name="connsiteY3" fmla="*/ 904962 h 4737911"/>
              <a:gd name="connsiteX4" fmla="*/ 64856 w 2264421"/>
              <a:gd name="connsiteY4" fmla="*/ 664334 h 4737911"/>
              <a:gd name="connsiteX5" fmla="*/ 115977 w 2264421"/>
              <a:gd name="connsiteY5" fmla="*/ 277760 h 4737911"/>
              <a:gd name="connsiteX6" fmla="*/ 633180 w 2264421"/>
              <a:gd name="connsiteY6" fmla="*/ 550894 h 4737911"/>
              <a:gd name="connsiteX7" fmla="*/ 1055600 w 2264421"/>
              <a:gd name="connsiteY7" fmla="*/ 7566 h 4737911"/>
              <a:gd name="connsiteX8" fmla="*/ 1451572 w 2264421"/>
              <a:gd name="connsiteY8" fmla="*/ 256285 h 4737911"/>
              <a:gd name="connsiteX9" fmla="*/ 1557080 w 2264421"/>
              <a:gd name="connsiteY9" fmla="*/ 373516 h 4737911"/>
              <a:gd name="connsiteX10" fmla="*/ 1622604 w 2264421"/>
              <a:gd name="connsiteY10" fmla="*/ 371140 h 4737911"/>
              <a:gd name="connsiteX11" fmla="*/ 1740742 w 2264421"/>
              <a:gd name="connsiteY11" fmla="*/ 404777 h 4737911"/>
              <a:gd name="connsiteX12" fmla="*/ 1760280 w 2264421"/>
              <a:gd name="connsiteY12" fmla="*/ 553270 h 4737911"/>
              <a:gd name="connsiteX13" fmla="*/ 1846249 w 2264421"/>
              <a:gd name="connsiteY13" fmla="*/ 428224 h 4737911"/>
              <a:gd name="connsiteX14" fmla="*/ 1862462 w 2264421"/>
              <a:gd name="connsiteY14" fmla="*/ 531355 h 4737911"/>
              <a:gd name="connsiteX15" fmla="*/ 1928311 w 2264421"/>
              <a:gd name="connsiteY15" fmla="*/ 678316 h 4737911"/>
              <a:gd name="connsiteX16" fmla="*/ 1889234 w 2264421"/>
              <a:gd name="connsiteY16" fmla="*/ 787731 h 4737911"/>
              <a:gd name="connsiteX17" fmla="*/ 1889234 w 2264421"/>
              <a:gd name="connsiteY17" fmla="*/ 1010470 h 4737911"/>
              <a:gd name="connsiteX18" fmla="*/ 1916588 w 2264421"/>
              <a:gd name="connsiteY18" fmla="*/ 830716 h 4737911"/>
              <a:gd name="connsiteX19" fmla="*/ 2026003 w 2264421"/>
              <a:gd name="connsiteY19" fmla="*/ 783824 h 4737911"/>
              <a:gd name="connsiteX20" fmla="*/ 2022096 w 2264421"/>
              <a:gd name="connsiteY20" fmla="*/ 885424 h 4737911"/>
              <a:gd name="connsiteX21" fmla="*/ 2119788 w 2264421"/>
              <a:gd name="connsiteY21" fmla="*/ 772100 h 4737911"/>
              <a:gd name="connsiteX22" fmla="*/ 2131511 w 2264421"/>
              <a:gd name="connsiteY22" fmla="*/ 865885 h 4737911"/>
              <a:gd name="connsiteX23" fmla="*/ 2174496 w 2264421"/>
              <a:gd name="connsiteY23" fmla="*/ 932316 h 4737911"/>
              <a:gd name="connsiteX24" fmla="*/ 2123696 w 2264421"/>
              <a:gd name="connsiteY24" fmla="*/ 971393 h 4737911"/>
              <a:gd name="connsiteX25" fmla="*/ 2115880 w 2264421"/>
              <a:gd name="connsiteY25" fmla="*/ 1307454 h 4737911"/>
              <a:gd name="connsiteX26" fmla="*/ 2182310 w 2264421"/>
              <a:gd name="connsiteY26" fmla="*/ 1194131 h 4737911"/>
              <a:gd name="connsiteX27" fmla="*/ 2201848 w 2264421"/>
              <a:gd name="connsiteY27" fmla="*/ 1471577 h 4737911"/>
              <a:gd name="connsiteX28" fmla="*/ 2264371 w 2264421"/>
              <a:gd name="connsiteY28" fmla="*/ 1522377 h 4737911"/>
              <a:gd name="connsiteX29" fmla="*/ 2240925 w 2264421"/>
              <a:gd name="connsiteY29" fmla="*/ 2182777 h 4737911"/>
              <a:gd name="connsiteX30" fmla="*/ 2115879 w 2264421"/>
              <a:gd name="connsiteY30" fmla="*/ 2491485 h 4737911"/>
              <a:gd name="connsiteX31" fmla="*/ 2068988 w 2264421"/>
              <a:gd name="connsiteY31" fmla="*/ 2901793 h 4737911"/>
              <a:gd name="connsiteX32" fmla="*/ 2049449 w 2264421"/>
              <a:gd name="connsiteY32" fmla="*/ 3339454 h 4737911"/>
              <a:gd name="connsiteX33" fmla="*/ 2014280 w 2264421"/>
              <a:gd name="connsiteY33" fmla="*/ 3429331 h 4737911"/>
              <a:gd name="connsiteX34" fmla="*/ 2057266 w 2264421"/>
              <a:gd name="connsiteY34" fmla="*/ 3515300 h 4737911"/>
              <a:gd name="connsiteX35" fmla="*/ 2022097 w 2264421"/>
              <a:gd name="connsiteY35" fmla="*/ 3605177 h 4737911"/>
              <a:gd name="connsiteX36" fmla="*/ 2022097 w 2264421"/>
              <a:gd name="connsiteY36" fmla="*/ 3902162 h 4737911"/>
              <a:gd name="connsiteX37" fmla="*/ 1959573 w 2264421"/>
              <a:gd name="connsiteY37" fmla="*/ 3605177 h 4737911"/>
              <a:gd name="connsiteX38" fmla="*/ 1873604 w 2264421"/>
              <a:gd name="connsiteY38" fmla="*/ 3667700 h 4737911"/>
              <a:gd name="connsiteX39" fmla="*/ 1869697 w 2264421"/>
              <a:gd name="connsiteY39" fmla="*/ 4093639 h 4737911"/>
              <a:gd name="connsiteX40" fmla="*/ 1818898 w 2264421"/>
              <a:gd name="connsiteY40" fmla="*/ 3980316 h 4737911"/>
              <a:gd name="connsiteX41" fmla="*/ 1818898 w 2264421"/>
              <a:gd name="connsiteY41" fmla="*/ 4320285 h 4737911"/>
              <a:gd name="connsiteX42" fmla="*/ 1752468 w 2264421"/>
              <a:gd name="connsiteY42" fmla="*/ 3870901 h 4737911"/>
              <a:gd name="connsiteX43" fmla="*/ 1607883 w 2264421"/>
              <a:gd name="connsiteY43" fmla="*/ 3276932 h 4737911"/>
              <a:gd name="connsiteX44" fmla="*/ 1768099 w 2264421"/>
              <a:gd name="connsiteY44" fmla="*/ 4675885 h 4737911"/>
              <a:gd name="connsiteX45" fmla="*/ 1420315 w 2264421"/>
              <a:gd name="connsiteY45" fmla="*/ 3527024 h 4737911"/>
              <a:gd name="connsiteX46" fmla="*/ 1412500 w 2264421"/>
              <a:gd name="connsiteY46" fmla="*/ 4273393 h 4737911"/>
              <a:gd name="connsiteX47" fmla="*/ 1342161 w 2264421"/>
              <a:gd name="connsiteY47" fmla="*/ 4023300 h 4737911"/>
              <a:gd name="connsiteX48" fmla="*/ 1342160 w 2264421"/>
              <a:gd name="connsiteY48" fmla="*/ 4437516 h 4737911"/>
              <a:gd name="connsiteX49" fmla="*/ 1181946 w 2264421"/>
              <a:gd name="connsiteY49" fmla="*/ 4140531 h 4737911"/>
              <a:gd name="connsiteX50" fmla="*/ 1045176 w 2264421"/>
              <a:gd name="connsiteY50" fmla="*/ 3831824 h 4737911"/>
              <a:gd name="connsiteX51" fmla="*/ 982653 w 2264421"/>
              <a:gd name="connsiteY51" fmla="*/ 3878716 h 4737911"/>
              <a:gd name="connsiteX52" fmla="*/ 978746 w 2264421"/>
              <a:gd name="connsiteY52" fmla="*/ 3976407 h 4737911"/>
              <a:gd name="connsiteX53" fmla="*/ 897548 w 2264421"/>
              <a:gd name="connsiteY53" fmla="*/ 3962553 h 4737911"/>
              <a:gd name="connsiteX54" fmla="*/ 836293 w 2264421"/>
              <a:gd name="connsiteY54" fmla="*/ 3808479 h 4737911"/>
              <a:gd name="connsiteX55" fmla="*/ 770978 w 2264421"/>
              <a:gd name="connsiteY55" fmla="*/ 4194427 h 4737911"/>
              <a:gd name="connsiteX56" fmla="*/ 687851 w 2264421"/>
              <a:gd name="connsiteY56" fmla="*/ 3861919 h 4737911"/>
              <a:gd name="connsiteX57" fmla="*/ 616599 w 2264421"/>
              <a:gd name="connsiteY57" fmla="*/ 4241929 h 4737911"/>
              <a:gd name="connsiteX58" fmla="*/ 449113 w 2264421"/>
              <a:gd name="connsiteY58" fmla="*/ 4131929 h 4737911"/>
              <a:gd name="connsiteX59" fmla="*/ 271836 w 2264421"/>
              <a:gd name="connsiteY59" fmla="*/ 2674260 h 4737911"/>
              <a:gd name="connsiteX60" fmla="*/ 296738 w 2264421"/>
              <a:gd name="connsiteY60" fmla="*/ 3866434 h 4737911"/>
              <a:gd name="connsiteX61" fmla="*/ 199413 w 2264421"/>
              <a:gd name="connsiteY61" fmla="*/ 2507336 h 4737911"/>
              <a:gd name="connsiteX62" fmla="*/ 141200 w 2264421"/>
              <a:gd name="connsiteY62" fmla="*/ 2799576 h 4737911"/>
              <a:gd name="connsiteX63" fmla="*/ 77048 w 2264421"/>
              <a:gd name="connsiteY63" fmla="*/ 2459835 h 4737911"/>
              <a:gd name="connsiteX64" fmla="*/ 21288 w 2264421"/>
              <a:gd name="connsiteY64" fmla="*/ 2667027 h 4737911"/>
              <a:gd name="connsiteX65" fmla="*/ 52521 w 2264421"/>
              <a:gd name="connsiteY65" fmla="*/ 1908428 h 4737911"/>
              <a:gd name="connsiteX66" fmla="*/ 117443 w 2264421"/>
              <a:gd name="connsiteY66" fmla="*/ 1997367 h 4737911"/>
              <a:gd name="connsiteX0" fmla="*/ 117443 w 2264421"/>
              <a:gd name="connsiteY0" fmla="*/ 1997171 h 4737715"/>
              <a:gd name="connsiteX1" fmla="*/ 100021 w 2264421"/>
              <a:gd name="connsiteY1" fmla="*/ 1789478 h 4737715"/>
              <a:gd name="connsiteX2" fmla="*/ 147523 w 2264421"/>
              <a:gd name="connsiteY2" fmla="*/ 922579 h 4737715"/>
              <a:gd name="connsiteX3" fmla="*/ 64395 w 2264421"/>
              <a:gd name="connsiteY3" fmla="*/ 904766 h 4737715"/>
              <a:gd name="connsiteX4" fmla="*/ 64856 w 2264421"/>
              <a:gd name="connsiteY4" fmla="*/ 664138 h 4737715"/>
              <a:gd name="connsiteX5" fmla="*/ 115977 w 2264421"/>
              <a:gd name="connsiteY5" fmla="*/ 277564 h 4737715"/>
              <a:gd name="connsiteX6" fmla="*/ 633180 w 2264421"/>
              <a:gd name="connsiteY6" fmla="*/ 550698 h 4737715"/>
              <a:gd name="connsiteX7" fmla="*/ 1055600 w 2264421"/>
              <a:gd name="connsiteY7" fmla="*/ 7370 h 4737715"/>
              <a:gd name="connsiteX8" fmla="*/ 1432034 w 2264421"/>
              <a:gd name="connsiteY8" fmla="*/ 404581 h 4737715"/>
              <a:gd name="connsiteX9" fmla="*/ 1451572 w 2264421"/>
              <a:gd name="connsiteY9" fmla="*/ 256089 h 4737715"/>
              <a:gd name="connsiteX10" fmla="*/ 1557080 w 2264421"/>
              <a:gd name="connsiteY10" fmla="*/ 373320 h 4737715"/>
              <a:gd name="connsiteX11" fmla="*/ 1622604 w 2264421"/>
              <a:gd name="connsiteY11" fmla="*/ 370944 h 4737715"/>
              <a:gd name="connsiteX12" fmla="*/ 1740742 w 2264421"/>
              <a:gd name="connsiteY12" fmla="*/ 404581 h 4737715"/>
              <a:gd name="connsiteX13" fmla="*/ 1760280 w 2264421"/>
              <a:gd name="connsiteY13" fmla="*/ 553074 h 4737715"/>
              <a:gd name="connsiteX14" fmla="*/ 1846249 w 2264421"/>
              <a:gd name="connsiteY14" fmla="*/ 428028 h 4737715"/>
              <a:gd name="connsiteX15" fmla="*/ 1862462 w 2264421"/>
              <a:gd name="connsiteY15" fmla="*/ 531159 h 4737715"/>
              <a:gd name="connsiteX16" fmla="*/ 1928311 w 2264421"/>
              <a:gd name="connsiteY16" fmla="*/ 678120 h 4737715"/>
              <a:gd name="connsiteX17" fmla="*/ 1889234 w 2264421"/>
              <a:gd name="connsiteY17" fmla="*/ 787535 h 4737715"/>
              <a:gd name="connsiteX18" fmla="*/ 1889234 w 2264421"/>
              <a:gd name="connsiteY18" fmla="*/ 1010274 h 4737715"/>
              <a:gd name="connsiteX19" fmla="*/ 1916588 w 2264421"/>
              <a:gd name="connsiteY19" fmla="*/ 830520 h 4737715"/>
              <a:gd name="connsiteX20" fmla="*/ 2026003 w 2264421"/>
              <a:gd name="connsiteY20" fmla="*/ 783628 h 4737715"/>
              <a:gd name="connsiteX21" fmla="*/ 2022096 w 2264421"/>
              <a:gd name="connsiteY21" fmla="*/ 885228 h 4737715"/>
              <a:gd name="connsiteX22" fmla="*/ 2119788 w 2264421"/>
              <a:gd name="connsiteY22" fmla="*/ 771904 h 4737715"/>
              <a:gd name="connsiteX23" fmla="*/ 2131511 w 2264421"/>
              <a:gd name="connsiteY23" fmla="*/ 865689 h 4737715"/>
              <a:gd name="connsiteX24" fmla="*/ 2174496 w 2264421"/>
              <a:gd name="connsiteY24" fmla="*/ 932120 h 4737715"/>
              <a:gd name="connsiteX25" fmla="*/ 2123696 w 2264421"/>
              <a:gd name="connsiteY25" fmla="*/ 971197 h 4737715"/>
              <a:gd name="connsiteX26" fmla="*/ 2115880 w 2264421"/>
              <a:gd name="connsiteY26" fmla="*/ 1307258 h 4737715"/>
              <a:gd name="connsiteX27" fmla="*/ 2182310 w 2264421"/>
              <a:gd name="connsiteY27" fmla="*/ 1193935 h 4737715"/>
              <a:gd name="connsiteX28" fmla="*/ 2201848 w 2264421"/>
              <a:gd name="connsiteY28" fmla="*/ 1471381 h 4737715"/>
              <a:gd name="connsiteX29" fmla="*/ 2264371 w 2264421"/>
              <a:gd name="connsiteY29" fmla="*/ 1522181 h 4737715"/>
              <a:gd name="connsiteX30" fmla="*/ 2240925 w 2264421"/>
              <a:gd name="connsiteY30" fmla="*/ 2182581 h 4737715"/>
              <a:gd name="connsiteX31" fmla="*/ 2115879 w 2264421"/>
              <a:gd name="connsiteY31" fmla="*/ 2491289 h 4737715"/>
              <a:gd name="connsiteX32" fmla="*/ 2068988 w 2264421"/>
              <a:gd name="connsiteY32" fmla="*/ 2901597 h 4737715"/>
              <a:gd name="connsiteX33" fmla="*/ 2049449 w 2264421"/>
              <a:gd name="connsiteY33" fmla="*/ 3339258 h 4737715"/>
              <a:gd name="connsiteX34" fmla="*/ 2014280 w 2264421"/>
              <a:gd name="connsiteY34" fmla="*/ 3429135 h 4737715"/>
              <a:gd name="connsiteX35" fmla="*/ 2057266 w 2264421"/>
              <a:gd name="connsiteY35" fmla="*/ 3515104 h 4737715"/>
              <a:gd name="connsiteX36" fmla="*/ 2022097 w 2264421"/>
              <a:gd name="connsiteY36" fmla="*/ 3604981 h 4737715"/>
              <a:gd name="connsiteX37" fmla="*/ 2022097 w 2264421"/>
              <a:gd name="connsiteY37" fmla="*/ 3901966 h 4737715"/>
              <a:gd name="connsiteX38" fmla="*/ 1959573 w 2264421"/>
              <a:gd name="connsiteY38" fmla="*/ 3604981 h 4737715"/>
              <a:gd name="connsiteX39" fmla="*/ 1873604 w 2264421"/>
              <a:gd name="connsiteY39" fmla="*/ 3667504 h 4737715"/>
              <a:gd name="connsiteX40" fmla="*/ 1869697 w 2264421"/>
              <a:gd name="connsiteY40" fmla="*/ 4093443 h 4737715"/>
              <a:gd name="connsiteX41" fmla="*/ 1818898 w 2264421"/>
              <a:gd name="connsiteY41" fmla="*/ 3980120 h 4737715"/>
              <a:gd name="connsiteX42" fmla="*/ 1818898 w 2264421"/>
              <a:gd name="connsiteY42" fmla="*/ 4320089 h 4737715"/>
              <a:gd name="connsiteX43" fmla="*/ 1752468 w 2264421"/>
              <a:gd name="connsiteY43" fmla="*/ 3870705 h 4737715"/>
              <a:gd name="connsiteX44" fmla="*/ 1607883 w 2264421"/>
              <a:gd name="connsiteY44" fmla="*/ 3276736 h 4737715"/>
              <a:gd name="connsiteX45" fmla="*/ 1768099 w 2264421"/>
              <a:gd name="connsiteY45" fmla="*/ 4675689 h 4737715"/>
              <a:gd name="connsiteX46" fmla="*/ 1420315 w 2264421"/>
              <a:gd name="connsiteY46" fmla="*/ 3526828 h 4737715"/>
              <a:gd name="connsiteX47" fmla="*/ 1412500 w 2264421"/>
              <a:gd name="connsiteY47" fmla="*/ 4273197 h 4737715"/>
              <a:gd name="connsiteX48" fmla="*/ 1342161 w 2264421"/>
              <a:gd name="connsiteY48" fmla="*/ 4023104 h 4737715"/>
              <a:gd name="connsiteX49" fmla="*/ 1342160 w 2264421"/>
              <a:gd name="connsiteY49" fmla="*/ 4437320 h 4737715"/>
              <a:gd name="connsiteX50" fmla="*/ 1181946 w 2264421"/>
              <a:gd name="connsiteY50" fmla="*/ 4140335 h 4737715"/>
              <a:gd name="connsiteX51" fmla="*/ 1045176 w 2264421"/>
              <a:gd name="connsiteY51" fmla="*/ 3831628 h 4737715"/>
              <a:gd name="connsiteX52" fmla="*/ 982653 w 2264421"/>
              <a:gd name="connsiteY52" fmla="*/ 3878520 h 4737715"/>
              <a:gd name="connsiteX53" fmla="*/ 978746 w 2264421"/>
              <a:gd name="connsiteY53" fmla="*/ 3976211 h 4737715"/>
              <a:gd name="connsiteX54" fmla="*/ 897548 w 2264421"/>
              <a:gd name="connsiteY54" fmla="*/ 3962357 h 4737715"/>
              <a:gd name="connsiteX55" fmla="*/ 836293 w 2264421"/>
              <a:gd name="connsiteY55" fmla="*/ 3808283 h 4737715"/>
              <a:gd name="connsiteX56" fmla="*/ 770978 w 2264421"/>
              <a:gd name="connsiteY56" fmla="*/ 4194231 h 4737715"/>
              <a:gd name="connsiteX57" fmla="*/ 687851 w 2264421"/>
              <a:gd name="connsiteY57" fmla="*/ 3861723 h 4737715"/>
              <a:gd name="connsiteX58" fmla="*/ 616599 w 2264421"/>
              <a:gd name="connsiteY58" fmla="*/ 4241733 h 4737715"/>
              <a:gd name="connsiteX59" fmla="*/ 449113 w 2264421"/>
              <a:gd name="connsiteY59" fmla="*/ 4131733 h 4737715"/>
              <a:gd name="connsiteX60" fmla="*/ 271836 w 2264421"/>
              <a:gd name="connsiteY60" fmla="*/ 2674064 h 4737715"/>
              <a:gd name="connsiteX61" fmla="*/ 296738 w 2264421"/>
              <a:gd name="connsiteY61" fmla="*/ 3866238 h 4737715"/>
              <a:gd name="connsiteX62" fmla="*/ 199413 w 2264421"/>
              <a:gd name="connsiteY62" fmla="*/ 2507140 h 4737715"/>
              <a:gd name="connsiteX63" fmla="*/ 141200 w 2264421"/>
              <a:gd name="connsiteY63" fmla="*/ 2799380 h 4737715"/>
              <a:gd name="connsiteX64" fmla="*/ 77048 w 2264421"/>
              <a:gd name="connsiteY64" fmla="*/ 2459639 h 4737715"/>
              <a:gd name="connsiteX65" fmla="*/ 21288 w 2264421"/>
              <a:gd name="connsiteY65" fmla="*/ 2666831 h 4737715"/>
              <a:gd name="connsiteX66" fmla="*/ 52521 w 2264421"/>
              <a:gd name="connsiteY66" fmla="*/ 1908232 h 4737715"/>
              <a:gd name="connsiteX67" fmla="*/ 117443 w 2264421"/>
              <a:gd name="connsiteY67" fmla="*/ 1997171 h 4737715"/>
              <a:gd name="connsiteX0" fmla="*/ 117443 w 2264421"/>
              <a:gd name="connsiteY0" fmla="*/ 1993696 h 4734240"/>
              <a:gd name="connsiteX1" fmla="*/ 100021 w 2264421"/>
              <a:gd name="connsiteY1" fmla="*/ 1786003 h 4734240"/>
              <a:gd name="connsiteX2" fmla="*/ 147523 w 2264421"/>
              <a:gd name="connsiteY2" fmla="*/ 919104 h 4734240"/>
              <a:gd name="connsiteX3" fmla="*/ 64395 w 2264421"/>
              <a:gd name="connsiteY3" fmla="*/ 901291 h 4734240"/>
              <a:gd name="connsiteX4" fmla="*/ 64856 w 2264421"/>
              <a:gd name="connsiteY4" fmla="*/ 660663 h 4734240"/>
              <a:gd name="connsiteX5" fmla="*/ 115977 w 2264421"/>
              <a:gd name="connsiteY5" fmla="*/ 274089 h 4734240"/>
              <a:gd name="connsiteX6" fmla="*/ 633180 w 2264421"/>
              <a:gd name="connsiteY6" fmla="*/ 547223 h 4734240"/>
              <a:gd name="connsiteX7" fmla="*/ 1055600 w 2264421"/>
              <a:gd name="connsiteY7" fmla="*/ 3895 h 4734240"/>
              <a:gd name="connsiteX8" fmla="*/ 1326526 w 2264421"/>
              <a:gd name="connsiteY8" fmla="*/ 533968 h 4734240"/>
              <a:gd name="connsiteX9" fmla="*/ 1432034 w 2264421"/>
              <a:gd name="connsiteY9" fmla="*/ 401106 h 4734240"/>
              <a:gd name="connsiteX10" fmla="*/ 1451572 w 2264421"/>
              <a:gd name="connsiteY10" fmla="*/ 252614 h 4734240"/>
              <a:gd name="connsiteX11" fmla="*/ 1557080 w 2264421"/>
              <a:gd name="connsiteY11" fmla="*/ 369845 h 4734240"/>
              <a:gd name="connsiteX12" fmla="*/ 1622604 w 2264421"/>
              <a:gd name="connsiteY12" fmla="*/ 367469 h 4734240"/>
              <a:gd name="connsiteX13" fmla="*/ 1740742 w 2264421"/>
              <a:gd name="connsiteY13" fmla="*/ 401106 h 4734240"/>
              <a:gd name="connsiteX14" fmla="*/ 1760280 w 2264421"/>
              <a:gd name="connsiteY14" fmla="*/ 549599 h 4734240"/>
              <a:gd name="connsiteX15" fmla="*/ 1846249 w 2264421"/>
              <a:gd name="connsiteY15" fmla="*/ 424553 h 4734240"/>
              <a:gd name="connsiteX16" fmla="*/ 1862462 w 2264421"/>
              <a:gd name="connsiteY16" fmla="*/ 527684 h 4734240"/>
              <a:gd name="connsiteX17" fmla="*/ 1928311 w 2264421"/>
              <a:gd name="connsiteY17" fmla="*/ 674645 h 4734240"/>
              <a:gd name="connsiteX18" fmla="*/ 1889234 w 2264421"/>
              <a:gd name="connsiteY18" fmla="*/ 784060 h 4734240"/>
              <a:gd name="connsiteX19" fmla="*/ 1889234 w 2264421"/>
              <a:gd name="connsiteY19" fmla="*/ 1006799 h 4734240"/>
              <a:gd name="connsiteX20" fmla="*/ 1916588 w 2264421"/>
              <a:gd name="connsiteY20" fmla="*/ 827045 h 4734240"/>
              <a:gd name="connsiteX21" fmla="*/ 2026003 w 2264421"/>
              <a:gd name="connsiteY21" fmla="*/ 780153 h 4734240"/>
              <a:gd name="connsiteX22" fmla="*/ 2022096 w 2264421"/>
              <a:gd name="connsiteY22" fmla="*/ 881753 h 4734240"/>
              <a:gd name="connsiteX23" fmla="*/ 2119788 w 2264421"/>
              <a:gd name="connsiteY23" fmla="*/ 768429 h 4734240"/>
              <a:gd name="connsiteX24" fmla="*/ 2131511 w 2264421"/>
              <a:gd name="connsiteY24" fmla="*/ 862214 h 4734240"/>
              <a:gd name="connsiteX25" fmla="*/ 2174496 w 2264421"/>
              <a:gd name="connsiteY25" fmla="*/ 928645 h 4734240"/>
              <a:gd name="connsiteX26" fmla="*/ 2123696 w 2264421"/>
              <a:gd name="connsiteY26" fmla="*/ 967722 h 4734240"/>
              <a:gd name="connsiteX27" fmla="*/ 2115880 w 2264421"/>
              <a:gd name="connsiteY27" fmla="*/ 1303783 h 4734240"/>
              <a:gd name="connsiteX28" fmla="*/ 2182310 w 2264421"/>
              <a:gd name="connsiteY28" fmla="*/ 1190460 h 4734240"/>
              <a:gd name="connsiteX29" fmla="*/ 2201848 w 2264421"/>
              <a:gd name="connsiteY29" fmla="*/ 1467906 h 4734240"/>
              <a:gd name="connsiteX30" fmla="*/ 2264371 w 2264421"/>
              <a:gd name="connsiteY30" fmla="*/ 1518706 h 4734240"/>
              <a:gd name="connsiteX31" fmla="*/ 2240925 w 2264421"/>
              <a:gd name="connsiteY31" fmla="*/ 2179106 h 4734240"/>
              <a:gd name="connsiteX32" fmla="*/ 2115879 w 2264421"/>
              <a:gd name="connsiteY32" fmla="*/ 2487814 h 4734240"/>
              <a:gd name="connsiteX33" fmla="*/ 2068988 w 2264421"/>
              <a:gd name="connsiteY33" fmla="*/ 2898122 h 4734240"/>
              <a:gd name="connsiteX34" fmla="*/ 2049449 w 2264421"/>
              <a:gd name="connsiteY34" fmla="*/ 3335783 h 4734240"/>
              <a:gd name="connsiteX35" fmla="*/ 2014280 w 2264421"/>
              <a:gd name="connsiteY35" fmla="*/ 3425660 h 4734240"/>
              <a:gd name="connsiteX36" fmla="*/ 2057266 w 2264421"/>
              <a:gd name="connsiteY36" fmla="*/ 3511629 h 4734240"/>
              <a:gd name="connsiteX37" fmla="*/ 2022097 w 2264421"/>
              <a:gd name="connsiteY37" fmla="*/ 3601506 h 4734240"/>
              <a:gd name="connsiteX38" fmla="*/ 2022097 w 2264421"/>
              <a:gd name="connsiteY38" fmla="*/ 3898491 h 4734240"/>
              <a:gd name="connsiteX39" fmla="*/ 1959573 w 2264421"/>
              <a:gd name="connsiteY39" fmla="*/ 3601506 h 4734240"/>
              <a:gd name="connsiteX40" fmla="*/ 1873604 w 2264421"/>
              <a:gd name="connsiteY40" fmla="*/ 3664029 h 4734240"/>
              <a:gd name="connsiteX41" fmla="*/ 1869697 w 2264421"/>
              <a:gd name="connsiteY41" fmla="*/ 4089968 h 4734240"/>
              <a:gd name="connsiteX42" fmla="*/ 1818898 w 2264421"/>
              <a:gd name="connsiteY42" fmla="*/ 3976645 h 4734240"/>
              <a:gd name="connsiteX43" fmla="*/ 1818898 w 2264421"/>
              <a:gd name="connsiteY43" fmla="*/ 4316614 h 4734240"/>
              <a:gd name="connsiteX44" fmla="*/ 1752468 w 2264421"/>
              <a:gd name="connsiteY44" fmla="*/ 3867230 h 4734240"/>
              <a:gd name="connsiteX45" fmla="*/ 1607883 w 2264421"/>
              <a:gd name="connsiteY45" fmla="*/ 3273261 h 4734240"/>
              <a:gd name="connsiteX46" fmla="*/ 1768099 w 2264421"/>
              <a:gd name="connsiteY46" fmla="*/ 4672214 h 4734240"/>
              <a:gd name="connsiteX47" fmla="*/ 1420315 w 2264421"/>
              <a:gd name="connsiteY47" fmla="*/ 3523353 h 4734240"/>
              <a:gd name="connsiteX48" fmla="*/ 1412500 w 2264421"/>
              <a:gd name="connsiteY48" fmla="*/ 4269722 h 4734240"/>
              <a:gd name="connsiteX49" fmla="*/ 1342161 w 2264421"/>
              <a:gd name="connsiteY49" fmla="*/ 4019629 h 4734240"/>
              <a:gd name="connsiteX50" fmla="*/ 1342160 w 2264421"/>
              <a:gd name="connsiteY50" fmla="*/ 4433845 h 4734240"/>
              <a:gd name="connsiteX51" fmla="*/ 1181946 w 2264421"/>
              <a:gd name="connsiteY51" fmla="*/ 4136860 h 4734240"/>
              <a:gd name="connsiteX52" fmla="*/ 1045176 w 2264421"/>
              <a:gd name="connsiteY52" fmla="*/ 3828153 h 4734240"/>
              <a:gd name="connsiteX53" fmla="*/ 982653 w 2264421"/>
              <a:gd name="connsiteY53" fmla="*/ 3875045 h 4734240"/>
              <a:gd name="connsiteX54" fmla="*/ 978746 w 2264421"/>
              <a:gd name="connsiteY54" fmla="*/ 3972736 h 4734240"/>
              <a:gd name="connsiteX55" fmla="*/ 897548 w 2264421"/>
              <a:gd name="connsiteY55" fmla="*/ 3958882 h 4734240"/>
              <a:gd name="connsiteX56" fmla="*/ 836293 w 2264421"/>
              <a:gd name="connsiteY56" fmla="*/ 3804808 h 4734240"/>
              <a:gd name="connsiteX57" fmla="*/ 770978 w 2264421"/>
              <a:gd name="connsiteY57" fmla="*/ 4190756 h 4734240"/>
              <a:gd name="connsiteX58" fmla="*/ 687851 w 2264421"/>
              <a:gd name="connsiteY58" fmla="*/ 3858248 h 4734240"/>
              <a:gd name="connsiteX59" fmla="*/ 616599 w 2264421"/>
              <a:gd name="connsiteY59" fmla="*/ 4238258 h 4734240"/>
              <a:gd name="connsiteX60" fmla="*/ 449113 w 2264421"/>
              <a:gd name="connsiteY60" fmla="*/ 4128258 h 4734240"/>
              <a:gd name="connsiteX61" fmla="*/ 271836 w 2264421"/>
              <a:gd name="connsiteY61" fmla="*/ 2670589 h 4734240"/>
              <a:gd name="connsiteX62" fmla="*/ 296738 w 2264421"/>
              <a:gd name="connsiteY62" fmla="*/ 3862763 h 4734240"/>
              <a:gd name="connsiteX63" fmla="*/ 199413 w 2264421"/>
              <a:gd name="connsiteY63" fmla="*/ 2503665 h 4734240"/>
              <a:gd name="connsiteX64" fmla="*/ 141200 w 2264421"/>
              <a:gd name="connsiteY64" fmla="*/ 2795905 h 4734240"/>
              <a:gd name="connsiteX65" fmla="*/ 77048 w 2264421"/>
              <a:gd name="connsiteY65" fmla="*/ 2456164 h 4734240"/>
              <a:gd name="connsiteX66" fmla="*/ 21288 w 2264421"/>
              <a:gd name="connsiteY66" fmla="*/ 2663356 h 4734240"/>
              <a:gd name="connsiteX67" fmla="*/ 52521 w 2264421"/>
              <a:gd name="connsiteY67" fmla="*/ 1904757 h 4734240"/>
              <a:gd name="connsiteX68" fmla="*/ 117443 w 2264421"/>
              <a:gd name="connsiteY68" fmla="*/ 1993696 h 4734240"/>
              <a:gd name="connsiteX0" fmla="*/ 117443 w 2264421"/>
              <a:gd name="connsiteY0" fmla="*/ 1992795 h 4733339"/>
              <a:gd name="connsiteX1" fmla="*/ 100021 w 2264421"/>
              <a:gd name="connsiteY1" fmla="*/ 1785102 h 4733339"/>
              <a:gd name="connsiteX2" fmla="*/ 147523 w 2264421"/>
              <a:gd name="connsiteY2" fmla="*/ 918203 h 4733339"/>
              <a:gd name="connsiteX3" fmla="*/ 64395 w 2264421"/>
              <a:gd name="connsiteY3" fmla="*/ 900390 h 4733339"/>
              <a:gd name="connsiteX4" fmla="*/ 64856 w 2264421"/>
              <a:gd name="connsiteY4" fmla="*/ 659762 h 4733339"/>
              <a:gd name="connsiteX5" fmla="*/ 115977 w 2264421"/>
              <a:gd name="connsiteY5" fmla="*/ 273188 h 4733339"/>
              <a:gd name="connsiteX6" fmla="*/ 633180 w 2264421"/>
              <a:gd name="connsiteY6" fmla="*/ 546322 h 4733339"/>
              <a:gd name="connsiteX7" fmla="*/ 1055600 w 2264421"/>
              <a:gd name="connsiteY7" fmla="*/ 2994 h 4733339"/>
              <a:gd name="connsiteX8" fmla="*/ 1279634 w 2264421"/>
              <a:gd name="connsiteY8" fmla="*/ 423651 h 4733339"/>
              <a:gd name="connsiteX9" fmla="*/ 1326526 w 2264421"/>
              <a:gd name="connsiteY9" fmla="*/ 533067 h 4733339"/>
              <a:gd name="connsiteX10" fmla="*/ 1432034 w 2264421"/>
              <a:gd name="connsiteY10" fmla="*/ 400205 h 4733339"/>
              <a:gd name="connsiteX11" fmla="*/ 1451572 w 2264421"/>
              <a:gd name="connsiteY11" fmla="*/ 251713 h 4733339"/>
              <a:gd name="connsiteX12" fmla="*/ 1557080 w 2264421"/>
              <a:gd name="connsiteY12" fmla="*/ 368944 h 4733339"/>
              <a:gd name="connsiteX13" fmla="*/ 1622604 w 2264421"/>
              <a:gd name="connsiteY13" fmla="*/ 366568 h 4733339"/>
              <a:gd name="connsiteX14" fmla="*/ 1740742 w 2264421"/>
              <a:gd name="connsiteY14" fmla="*/ 400205 h 4733339"/>
              <a:gd name="connsiteX15" fmla="*/ 1760280 w 2264421"/>
              <a:gd name="connsiteY15" fmla="*/ 548698 h 4733339"/>
              <a:gd name="connsiteX16" fmla="*/ 1846249 w 2264421"/>
              <a:gd name="connsiteY16" fmla="*/ 423652 h 4733339"/>
              <a:gd name="connsiteX17" fmla="*/ 1862462 w 2264421"/>
              <a:gd name="connsiteY17" fmla="*/ 526783 h 4733339"/>
              <a:gd name="connsiteX18" fmla="*/ 1928311 w 2264421"/>
              <a:gd name="connsiteY18" fmla="*/ 673744 h 4733339"/>
              <a:gd name="connsiteX19" fmla="*/ 1889234 w 2264421"/>
              <a:gd name="connsiteY19" fmla="*/ 783159 h 4733339"/>
              <a:gd name="connsiteX20" fmla="*/ 1889234 w 2264421"/>
              <a:gd name="connsiteY20" fmla="*/ 1005898 h 4733339"/>
              <a:gd name="connsiteX21" fmla="*/ 1916588 w 2264421"/>
              <a:gd name="connsiteY21" fmla="*/ 826144 h 4733339"/>
              <a:gd name="connsiteX22" fmla="*/ 2026003 w 2264421"/>
              <a:gd name="connsiteY22" fmla="*/ 779252 h 4733339"/>
              <a:gd name="connsiteX23" fmla="*/ 2022096 w 2264421"/>
              <a:gd name="connsiteY23" fmla="*/ 880852 h 4733339"/>
              <a:gd name="connsiteX24" fmla="*/ 2119788 w 2264421"/>
              <a:gd name="connsiteY24" fmla="*/ 767528 h 4733339"/>
              <a:gd name="connsiteX25" fmla="*/ 2131511 w 2264421"/>
              <a:gd name="connsiteY25" fmla="*/ 861313 h 4733339"/>
              <a:gd name="connsiteX26" fmla="*/ 2174496 w 2264421"/>
              <a:gd name="connsiteY26" fmla="*/ 927744 h 4733339"/>
              <a:gd name="connsiteX27" fmla="*/ 2123696 w 2264421"/>
              <a:gd name="connsiteY27" fmla="*/ 966821 h 4733339"/>
              <a:gd name="connsiteX28" fmla="*/ 2115880 w 2264421"/>
              <a:gd name="connsiteY28" fmla="*/ 1302882 h 4733339"/>
              <a:gd name="connsiteX29" fmla="*/ 2182310 w 2264421"/>
              <a:gd name="connsiteY29" fmla="*/ 1189559 h 4733339"/>
              <a:gd name="connsiteX30" fmla="*/ 2201848 w 2264421"/>
              <a:gd name="connsiteY30" fmla="*/ 1467005 h 4733339"/>
              <a:gd name="connsiteX31" fmla="*/ 2264371 w 2264421"/>
              <a:gd name="connsiteY31" fmla="*/ 1517805 h 4733339"/>
              <a:gd name="connsiteX32" fmla="*/ 2240925 w 2264421"/>
              <a:gd name="connsiteY32" fmla="*/ 2178205 h 4733339"/>
              <a:gd name="connsiteX33" fmla="*/ 2115879 w 2264421"/>
              <a:gd name="connsiteY33" fmla="*/ 2486913 h 4733339"/>
              <a:gd name="connsiteX34" fmla="*/ 2068988 w 2264421"/>
              <a:gd name="connsiteY34" fmla="*/ 2897221 h 4733339"/>
              <a:gd name="connsiteX35" fmla="*/ 2049449 w 2264421"/>
              <a:gd name="connsiteY35" fmla="*/ 3334882 h 4733339"/>
              <a:gd name="connsiteX36" fmla="*/ 2014280 w 2264421"/>
              <a:gd name="connsiteY36" fmla="*/ 3424759 h 4733339"/>
              <a:gd name="connsiteX37" fmla="*/ 2057266 w 2264421"/>
              <a:gd name="connsiteY37" fmla="*/ 3510728 h 4733339"/>
              <a:gd name="connsiteX38" fmla="*/ 2022097 w 2264421"/>
              <a:gd name="connsiteY38" fmla="*/ 3600605 h 4733339"/>
              <a:gd name="connsiteX39" fmla="*/ 2022097 w 2264421"/>
              <a:gd name="connsiteY39" fmla="*/ 3897590 h 4733339"/>
              <a:gd name="connsiteX40" fmla="*/ 1959573 w 2264421"/>
              <a:gd name="connsiteY40" fmla="*/ 3600605 h 4733339"/>
              <a:gd name="connsiteX41" fmla="*/ 1873604 w 2264421"/>
              <a:gd name="connsiteY41" fmla="*/ 3663128 h 4733339"/>
              <a:gd name="connsiteX42" fmla="*/ 1869697 w 2264421"/>
              <a:gd name="connsiteY42" fmla="*/ 4089067 h 4733339"/>
              <a:gd name="connsiteX43" fmla="*/ 1818898 w 2264421"/>
              <a:gd name="connsiteY43" fmla="*/ 3975744 h 4733339"/>
              <a:gd name="connsiteX44" fmla="*/ 1818898 w 2264421"/>
              <a:gd name="connsiteY44" fmla="*/ 4315713 h 4733339"/>
              <a:gd name="connsiteX45" fmla="*/ 1752468 w 2264421"/>
              <a:gd name="connsiteY45" fmla="*/ 3866329 h 4733339"/>
              <a:gd name="connsiteX46" fmla="*/ 1607883 w 2264421"/>
              <a:gd name="connsiteY46" fmla="*/ 3272360 h 4733339"/>
              <a:gd name="connsiteX47" fmla="*/ 1768099 w 2264421"/>
              <a:gd name="connsiteY47" fmla="*/ 4671313 h 4733339"/>
              <a:gd name="connsiteX48" fmla="*/ 1420315 w 2264421"/>
              <a:gd name="connsiteY48" fmla="*/ 3522452 h 4733339"/>
              <a:gd name="connsiteX49" fmla="*/ 1412500 w 2264421"/>
              <a:gd name="connsiteY49" fmla="*/ 4268821 h 4733339"/>
              <a:gd name="connsiteX50" fmla="*/ 1342161 w 2264421"/>
              <a:gd name="connsiteY50" fmla="*/ 4018728 h 4733339"/>
              <a:gd name="connsiteX51" fmla="*/ 1342160 w 2264421"/>
              <a:gd name="connsiteY51" fmla="*/ 4432944 h 4733339"/>
              <a:gd name="connsiteX52" fmla="*/ 1181946 w 2264421"/>
              <a:gd name="connsiteY52" fmla="*/ 4135959 h 4733339"/>
              <a:gd name="connsiteX53" fmla="*/ 1045176 w 2264421"/>
              <a:gd name="connsiteY53" fmla="*/ 3827252 h 4733339"/>
              <a:gd name="connsiteX54" fmla="*/ 982653 w 2264421"/>
              <a:gd name="connsiteY54" fmla="*/ 3874144 h 4733339"/>
              <a:gd name="connsiteX55" fmla="*/ 978746 w 2264421"/>
              <a:gd name="connsiteY55" fmla="*/ 3971835 h 4733339"/>
              <a:gd name="connsiteX56" fmla="*/ 897548 w 2264421"/>
              <a:gd name="connsiteY56" fmla="*/ 3957981 h 4733339"/>
              <a:gd name="connsiteX57" fmla="*/ 836293 w 2264421"/>
              <a:gd name="connsiteY57" fmla="*/ 3803907 h 4733339"/>
              <a:gd name="connsiteX58" fmla="*/ 770978 w 2264421"/>
              <a:gd name="connsiteY58" fmla="*/ 4189855 h 4733339"/>
              <a:gd name="connsiteX59" fmla="*/ 687851 w 2264421"/>
              <a:gd name="connsiteY59" fmla="*/ 3857347 h 4733339"/>
              <a:gd name="connsiteX60" fmla="*/ 616599 w 2264421"/>
              <a:gd name="connsiteY60" fmla="*/ 4237357 h 4733339"/>
              <a:gd name="connsiteX61" fmla="*/ 449113 w 2264421"/>
              <a:gd name="connsiteY61" fmla="*/ 4127357 h 4733339"/>
              <a:gd name="connsiteX62" fmla="*/ 271836 w 2264421"/>
              <a:gd name="connsiteY62" fmla="*/ 2669688 h 4733339"/>
              <a:gd name="connsiteX63" fmla="*/ 296738 w 2264421"/>
              <a:gd name="connsiteY63" fmla="*/ 3861862 h 4733339"/>
              <a:gd name="connsiteX64" fmla="*/ 199413 w 2264421"/>
              <a:gd name="connsiteY64" fmla="*/ 2502764 h 4733339"/>
              <a:gd name="connsiteX65" fmla="*/ 141200 w 2264421"/>
              <a:gd name="connsiteY65" fmla="*/ 2795004 h 4733339"/>
              <a:gd name="connsiteX66" fmla="*/ 77048 w 2264421"/>
              <a:gd name="connsiteY66" fmla="*/ 2455263 h 4733339"/>
              <a:gd name="connsiteX67" fmla="*/ 21288 w 2264421"/>
              <a:gd name="connsiteY67" fmla="*/ 2662455 h 4733339"/>
              <a:gd name="connsiteX68" fmla="*/ 52521 w 2264421"/>
              <a:gd name="connsiteY68" fmla="*/ 1903856 h 4733339"/>
              <a:gd name="connsiteX69" fmla="*/ 117443 w 2264421"/>
              <a:gd name="connsiteY69" fmla="*/ 1992795 h 4733339"/>
              <a:gd name="connsiteX0" fmla="*/ 117443 w 2264421"/>
              <a:gd name="connsiteY0" fmla="*/ 1993015 h 4733559"/>
              <a:gd name="connsiteX1" fmla="*/ 100021 w 2264421"/>
              <a:gd name="connsiteY1" fmla="*/ 1785322 h 4733559"/>
              <a:gd name="connsiteX2" fmla="*/ 147523 w 2264421"/>
              <a:gd name="connsiteY2" fmla="*/ 918423 h 4733559"/>
              <a:gd name="connsiteX3" fmla="*/ 64395 w 2264421"/>
              <a:gd name="connsiteY3" fmla="*/ 900610 h 4733559"/>
              <a:gd name="connsiteX4" fmla="*/ 64856 w 2264421"/>
              <a:gd name="connsiteY4" fmla="*/ 659982 h 4733559"/>
              <a:gd name="connsiteX5" fmla="*/ 115977 w 2264421"/>
              <a:gd name="connsiteY5" fmla="*/ 273408 h 4733559"/>
              <a:gd name="connsiteX6" fmla="*/ 633180 w 2264421"/>
              <a:gd name="connsiteY6" fmla="*/ 546542 h 4733559"/>
              <a:gd name="connsiteX7" fmla="*/ 1055600 w 2264421"/>
              <a:gd name="connsiteY7" fmla="*/ 3214 h 4733559"/>
              <a:gd name="connsiteX8" fmla="*/ 1256188 w 2264421"/>
              <a:gd name="connsiteY8" fmla="*/ 525471 h 4733559"/>
              <a:gd name="connsiteX9" fmla="*/ 1279634 w 2264421"/>
              <a:gd name="connsiteY9" fmla="*/ 423871 h 4733559"/>
              <a:gd name="connsiteX10" fmla="*/ 1326526 w 2264421"/>
              <a:gd name="connsiteY10" fmla="*/ 533287 h 4733559"/>
              <a:gd name="connsiteX11" fmla="*/ 1432034 w 2264421"/>
              <a:gd name="connsiteY11" fmla="*/ 400425 h 4733559"/>
              <a:gd name="connsiteX12" fmla="*/ 1451572 w 2264421"/>
              <a:gd name="connsiteY12" fmla="*/ 251933 h 4733559"/>
              <a:gd name="connsiteX13" fmla="*/ 1557080 w 2264421"/>
              <a:gd name="connsiteY13" fmla="*/ 369164 h 4733559"/>
              <a:gd name="connsiteX14" fmla="*/ 1622604 w 2264421"/>
              <a:gd name="connsiteY14" fmla="*/ 366788 h 4733559"/>
              <a:gd name="connsiteX15" fmla="*/ 1740742 w 2264421"/>
              <a:gd name="connsiteY15" fmla="*/ 400425 h 4733559"/>
              <a:gd name="connsiteX16" fmla="*/ 1760280 w 2264421"/>
              <a:gd name="connsiteY16" fmla="*/ 548918 h 4733559"/>
              <a:gd name="connsiteX17" fmla="*/ 1846249 w 2264421"/>
              <a:gd name="connsiteY17" fmla="*/ 423872 h 4733559"/>
              <a:gd name="connsiteX18" fmla="*/ 1862462 w 2264421"/>
              <a:gd name="connsiteY18" fmla="*/ 527003 h 4733559"/>
              <a:gd name="connsiteX19" fmla="*/ 1928311 w 2264421"/>
              <a:gd name="connsiteY19" fmla="*/ 673964 h 4733559"/>
              <a:gd name="connsiteX20" fmla="*/ 1889234 w 2264421"/>
              <a:gd name="connsiteY20" fmla="*/ 783379 h 4733559"/>
              <a:gd name="connsiteX21" fmla="*/ 1889234 w 2264421"/>
              <a:gd name="connsiteY21" fmla="*/ 1006118 h 4733559"/>
              <a:gd name="connsiteX22" fmla="*/ 1916588 w 2264421"/>
              <a:gd name="connsiteY22" fmla="*/ 826364 h 4733559"/>
              <a:gd name="connsiteX23" fmla="*/ 2026003 w 2264421"/>
              <a:gd name="connsiteY23" fmla="*/ 779472 h 4733559"/>
              <a:gd name="connsiteX24" fmla="*/ 2022096 w 2264421"/>
              <a:gd name="connsiteY24" fmla="*/ 881072 h 4733559"/>
              <a:gd name="connsiteX25" fmla="*/ 2119788 w 2264421"/>
              <a:gd name="connsiteY25" fmla="*/ 767748 h 4733559"/>
              <a:gd name="connsiteX26" fmla="*/ 2131511 w 2264421"/>
              <a:gd name="connsiteY26" fmla="*/ 861533 h 4733559"/>
              <a:gd name="connsiteX27" fmla="*/ 2174496 w 2264421"/>
              <a:gd name="connsiteY27" fmla="*/ 927964 h 4733559"/>
              <a:gd name="connsiteX28" fmla="*/ 2123696 w 2264421"/>
              <a:gd name="connsiteY28" fmla="*/ 967041 h 4733559"/>
              <a:gd name="connsiteX29" fmla="*/ 2115880 w 2264421"/>
              <a:gd name="connsiteY29" fmla="*/ 1303102 h 4733559"/>
              <a:gd name="connsiteX30" fmla="*/ 2182310 w 2264421"/>
              <a:gd name="connsiteY30" fmla="*/ 1189779 h 4733559"/>
              <a:gd name="connsiteX31" fmla="*/ 2201848 w 2264421"/>
              <a:gd name="connsiteY31" fmla="*/ 1467225 h 4733559"/>
              <a:gd name="connsiteX32" fmla="*/ 2264371 w 2264421"/>
              <a:gd name="connsiteY32" fmla="*/ 1518025 h 4733559"/>
              <a:gd name="connsiteX33" fmla="*/ 2240925 w 2264421"/>
              <a:gd name="connsiteY33" fmla="*/ 2178425 h 4733559"/>
              <a:gd name="connsiteX34" fmla="*/ 2115879 w 2264421"/>
              <a:gd name="connsiteY34" fmla="*/ 2487133 h 4733559"/>
              <a:gd name="connsiteX35" fmla="*/ 2068988 w 2264421"/>
              <a:gd name="connsiteY35" fmla="*/ 2897441 h 4733559"/>
              <a:gd name="connsiteX36" fmla="*/ 2049449 w 2264421"/>
              <a:gd name="connsiteY36" fmla="*/ 3335102 h 4733559"/>
              <a:gd name="connsiteX37" fmla="*/ 2014280 w 2264421"/>
              <a:gd name="connsiteY37" fmla="*/ 3424979 h 4733559"/>
              <a:gd name="connsiteX38" fmla="*/ 2057266 w 2264421"/>
              <a:gd name="connsiteY38" fmla="*/ 3510948 h 4733559"/>
              <a:gd name="connsiteX39" fmla="*/ 2022097 w 2264421"/>
              <a:gd name="connsiteY39" fmla="*/ 3600825 h 4733559"/>
              <a:gd name="connsiteX40" fmla="*/ 2022097 w 2264421"/>
              <a:gd name="connsiteY40" fmla="*/ 3897810 h 4733559"/>
              <a:gd name="connsiteX41" fmla="*/ 1959573 w 2264421"/>
              <a:gd name="connsiteY41" fmla="*/ 3600825 h 4733559"/>
              <a:gd name="connsiteX42" fmla="*/ 1873604 w 2264421"/>
              <a:gd name="connsiteY42" fmla="*/ 3663348 h 4733559"/>
              <a:gd name="connsiteX43" fmla="*/ 1869697 w 2264421"/>
              <a:gd name="connsiteY43" fmla="*/ 4089287 h 4733559"/>
              <a:gd name="connsiteX44" fmla="*/ 1818898 w 2264421"/>
              <a:gd name="connsiteY44" fmla="*/ 3975964 h 4733559"/>
              <a:gd name="connsiteX45" fmla="*/ 1818898 w 2264421"/>
              <a:gd name="connsiteY45" fmla="*/ 4315933 h 4733559"/>
              <a:gd name="connsiteX46" fmla="*/ 1752468 w 2264421"/>
              <a:gd name="connsiteY46" fmla="*/ 3866549 h 4733559"/>
              <a:gd name="connsiteX47" fmla="*/ 1607883 w 2264421"/>
              <a:gd name="connsiteY47" fmla="*/ 3272580 h 4733559"/>
              <a:gd name="connsiteX48" fmla="*/ 1768099 w 2264421"/>
              <a:gd name="connsiteY48" fmla="*/ 4671533 h 4733559"/>
              <a:gd name="connsiteX49" fmla="*/ 1420315 w 2264421"/>
              <a:gd name="connsiteY49" fmla="*/ 3522672 h 4733559"/>
              <a:gd name="connsiteX50" fmla="*/ 1412500 w 2264421"/>
              <a:gd name="connsiteY50" fmla="*/ 4269041 h 4733559"/>
              <a:gd name="connsiteX51" fmla="*/ 1342161 w 2264421"/>
              <a:gd name="connsiteY51" fmla="*/ 4018948 h 4733559"/>
              <a:gd name="connsiteX52" fmla="*/ 1342160 w 2264421"/>
              <a:gd name="connsiteY52" fmla="*/ 4433164 h 4733559"/>
              <a:gd name="connsiteX53" fmla="*/ 1181946 w 2264421"/>
              <a:gd name="connsiteY53" fmla="*/ 4136179 h 4733559"/>
              <a:gd name="connsiteX54" fmla="*/ 1045176 w 2264421"/>
              <a:gd name="connsiteY54" fmla="*/ 3827472 h 4733559"/>
              <a:gd name="connsiteX55" fmla="*/ 982653 w 2264421"/>
              <a:gd name="connsiteY55" fmla="*/ 3874364 h 4733559"/>
              <a:gd name="connsiteX56" fmla="*/ 978746 w 2264421"/>
              <a:gd name="connsiteY56" fmla="*/ 3972055 h 4733559"/>
              <a:gd name="connsiteX57" fmla="*/ 897548 w 2264421"/>
              <a:gd name="connsiteY57" fmla="*/ 3958201 h 4733559"/>
              <a:gd name="connsiteX58" fmla="*/ 836293 w 2264421"/>
              <a:gd name="connsiteY58" fmla="*/ 3804127 h 4733559"/>
              <a:gd name="connsiteX59" fmla="*/ 770978 w 2264421"/>
              <a:gd name="connsiteY59" fmla="*/ 4190075 h 4733559"/>
              <a:gd name="connsiteX60" fmla="*/ 687851 w 2264421"/>
              <a:gd name="connsiteY60" fmla="*/ 3857567 h 4733559"/>
              <a:gd name="connsiteX61" fmla="*/ 616599 w 2264421"/>
              <a:gd name="connsiteY61" fmla="*/ 4237577 h 4733559"/>
              <a:gd name="connsiteX62" fmla="*/ 449113 w 2264421"/>
              <a:gd name="connsiteY62" fmla="*/ 4127577 h 4733559"/>
              <a:gd name="connsiteX63" fmla="*/ 271836 w 2264421"/>
              <a:gd name="connsiteY63" fmla="*/ 2669908 h 4733559"/>
              <a:gd name="connsiteX64" fmla="*/ 296738 w 2264421"/>
              <a:gd name="connsiteY64" fmla="*/ 3862082 h 4733559"/>
              <a:gd name="connsiteX65" fmla="*/ 199413 w 2264421"/>
              <a:gd name="connsiteY65" fmla="*/ 2502984 h 4733559"/>
              <a:gd name="connsiteX66" fmla="*/ 141200 w 2264421"/>
              <a:gd name="connsiteY66" fmla="*/ 2795224 h 4733559"/>
              <a:gd name="connsiteX67" fmla="*/ 77048 w 2264421"/>
              <a:gd name="connsiteY67" fmla="*/ 2455483 h 4733559"/>
              <a:gd name="connsiteX68" fmla="*/ 21288 w 2264421"/>
              <a:gd name="connsiteY68" fmla="*/ 2662675 h 4733559"/>
              <a:gd name="connsiteX69" fmla="*/ 52521 w 2264421"/>
              <a:gd name="connsiteY69" fmla="*/ 1904076 h 4733559"/>
              <a:gd name="connsiteX70" fmla="*/ 117443 w 2264421"/>
              <a:gd name="connsiteY70" fmla="*/ 1993015 h 4733559"/>
              <a:gd name="connsiteX0" fmla="*/ 117443 w 2264421"/>
              <a:gd name="connsiteY0" fmla="*/ 1992541 h 4733085"/>
              <a:gd name="connsiteX1" fmla="*/ 100021 w 2264421"/>
              <a:gd name="connsiteY1" fmla="*/ 1784848 h 4733085"/>
              <a:gd name="connsiteX2" fmla="*/ 147523 w 2264421"/>
              <a:gd name="connsiteY2" fmla="*/ 917949 h 4733085"/>
              <a:gd name="connsiteX3" fmla="*/ 64395 w 2264421"/>
              <a:gd name="connsiteY3" fmla="*/ 900136 h 4733085"/>
              <a:gd name="connsiteX4" fmla="*/ 64856 w 2264421"/>
              <a:gd name="connsiteY4" fmla="*/ 659508 h 4733085"/>
              <a:gd name="connsiteX5" fmla="*/ 115977 w 2264421"/>
              <a:gd name="connsiteY5" fmla="*/ 272934 h 4733085"/>
              <a:gd name="connsiteX6" fmla="*/ 633180 w 2264421"/>
              <a:gd name="connsiteY6" fmla="*/ 546068 h 4733085"/>
              <a:gd name="connsiteX7" fmla="*/ 1055600 w 2264421"/>
              <a:gd name="connsiteY7" fmla="*/ 2740 h 4733085"/>
              <a:gd name="connsiteX8" fmla="*/ 1181942 w 2264421"/>
              <a:gd name="connsiteY8" fmla="*/ 384320 h 4733085"/>
              <a:gd name="connsiteX9" fmla="*/ 1256188 w 2264421"/>
              <a:gd name="connsiteY9" fmla="*/ 524997 h 4733085"/>
              <a:gd name="connsiteX10" fmla="*/ 1279634 w 2264421"/>
              <a:gd name="connsiteY10" fmla="*/ 423397 h 4733085"/>
              <a:gd name="connsiteX11" fmla="*/ 1326526 w 2264421"/>
              <a:gd name="connsiteY11" fmla="*/ 532813 h 4733085"/>
              <a:gd name="connsiteX12" fmla="*/ 1432034 w 2264421"/>
              <a:gd name="connsiteY12" fmla="*/ 399951 h 4733085"/>
              <a:gd name="connsiteX13" fmla="*/ 1451572 w 2264421"/>
              <a:gd name="connsiteY13" fmla="*/ 251459 h 4733085"/>
              <a:gd name="connsiteX14" fmla="*/ 1557080 w 2264421"/>
              <a:gd name="connsiteY14" fmla="*/ 368690 h 4733085"/>
              <a:gd name="connsiteX15" fmla="*/ 1622604 w 2264421"/>
              <a:gd name="connsiteY15" fmla="*/ 366314 h 4733085"/>
              <a:gd name="connsiteX16" fmla="*/ 1740742 w 2264421"/>
              <a:gd name="connsiteY16" fmla="*/ 399951 h 4733085"/>
              <a:gd name="connsiteX17" fmla="*/ 1760280 w 2264421"/>
              <a:gd name="connsiteY17" fmla="*/ 548444 h 4733085"/>
              <a:gd name="connsiteX18" fmla="*/ 1846249 w 2264421"/>
              <a:gd name="connsiteY18" fmla="*/ 423398 h 4733085"/>
              <a:gd name="connsiteX19" fmla="*/ 1862462 w 2264421"/>
              <a:gd name="connsiteY19" fmla="*/ 526529 h 4733085"/>
              <a:gd name="connsiteX20" fmla="*/ 1928311 w 2264421"/>
              <a:gd name="connsiteY20" fmla="*/ 673490 h 4733085"/>
              <a:gd name="connsiteX21" fmla="*/ 1889234 w 2264421"/>
              <a:gd name="connsiteY21" fmla="*/ 782905 h 4733085"/>
              <a:gd name="connsiteX22" fmla="*/ 1889234 w 2264421"/>
              <a:gd name="connsiteY22" fmla="*/ 1005644 h 4733085"/>
              <a:gd name="connsiteX23" fmla="*/ 1916588 w 2264421"/>
              <a:gd name="connsiteY23" fmla="*/ 825890 h 4733085"/>
              <a:gd name="connsiteX24" fmla="*/ 2026003 w 2264421"/>
              <a:gd name="connsiteY24" fmla="*/ 778998 h 4733085"/>
              <a:gd name="connsiteX25" fmla="*/ 2022096 w 2264421"/>
              <a:gd name="connsiteY25" fmla="*/ 880598 h 4733085"/>
              <a:gd name="connsiteX26" fmla="*/ 2119788 w 2264421"/>
              <a:gd name="connsiteY26" fmla="*/ 767274 h 4733085"/>
              <a:gd name="connsiteX27" fmla="*/ 2131511 w 2264421"/>
              <a:gd name="connsiteY27" fmla="*/ 861059 h 4733085"/>
              <a:gd name="connsiteX28" fmla="*/ 2174496 w 2264421"/>
              <a:gd name="connsiteY28" fmla="*/ 927490 h 4733085"/>
              <a:gd name="connsiteX29" fmla="*/ 2123696 w 2264421"/>
              <a:gd name="connsiteY29" fmla="*/ 966567 h 4733085"/>
              <a:gd name="connsiteX30" fmla="*/ 2115880 w 2264421"/>
              <a:gd name="connsiteY30" fmla="*/ 1302628 h 4733085"/>
              <a:gd name="connsiteX31" fmla="*/ 2182310 w 2264421"/>
              <a:gd name="connsiteY31" fmla="*/ 1189305 h 4733085"/>
              <a:gd name="connsiteX32" fmla="*/ 2201848 w 2264421"/>
              <a:gd name="connsiteY32" fmla="*/ 1466751 h 4733085"/>
              <a:gd name="connsiteX33" fmla="*/ 2264371 w 2264421"/>
              <a:gd name="connsiteY33" fmla="*/ 1517551 h 4733085"/>
              <a:gd name="connsiteX34" fmla="*/ 2240925 w 2264421"/>
              <a:gd name="connsiteY34" fmla="*/ 2177951 h 4733085"/>
              <a:gd name="connsiteX35" fmla="*/ 2115879 w 2264421"/>
              <a:gd name="connsiteY35" fmla="*/ 2486659 h 4733085"/>
              <a:gd name="connsiteX36" fmla="*/ 2068988 w 2264421"/>
              <a:gd name="connsiteY36" fmla="*/ 2896967 h 4733085"/>
              <a:gd name="connsiteX37" fmla="*/ 2049449 w 2264421"/>
              <a:gd name="connsiteY37" fmla="*/ 3334628 h 4733085"/>
              <a:gd name="connsiteX38" fmla="*/ 2014280 w 2264421"/>
              <a:gd name="connsiteY38" fmla="*/ 3424505 h 4733085"/>
              <a:gd name="connsiteX39" fmla="*/ 2057266 w 2264421"/>
              <a:gd name="connsiteY39" fmla="*/ 3510474 h 4733085"/>
              <a:gd name="connsiteX40" fmla="*/ 2022097 w 2264421"/>
              <a:gd name="connsiteY40" fmla="*/ 3600351 h 4733085"/>
              <a:gd name="connsiteX41" fmla="*/ 2022097 w 2264421"/>
              <a:gd name="connsiteY41" fmla="*/ 3897336 h 4733085"/>
              <a:gd name="connsiteX42" fmla="*/ 1959573 w 2264421"/>
              <a:gd name="connsiteY42" fmla="*/ 3600351 h 4733085"/>
              <a:gd name="connsiteX43" fmla="*/ 1873604 w 2264421"/>
              <a:gd name="connsiteY43" fmla="*/ 3662874 h 4733085"/>
              <a:gd name="connsiteX44" fmla="*/ 1869697 w 2264421"/>
              <a:gd name="connsiteY44" fmla="*/ 4088813 h 4733085"/>
              <a:gd name="connsiteX45" fmla="*/ 1818898 w 2264421"/>
              <a:gd name="connsiteY45" fmla="*/ 3975490 h 4733085"/>
              <a:gd name="connsiteX46" fmla="*/ 1818898 w 2264421"/>
              <a:gd name="connsiteY46" fmla="*/ 4315459 h 4733085"/>
              <a:gd name="connsiteX47" fmla="*/ 1752468 w 2264421"/>
              <a:gd name="connsiteY47" fmla="*/ 3866075 h 4733085"/>
              <a:gd name="connsiteX48" fmla="*/ 1607883 w 2264421"/>
              <a:gd name="connsiteY48" fmla="*/ 3272106 h 4733085"/>
              <a:gd name="connsiteX49" fmla="*/ 1768099 w 2264421"/>
              <a:gd name="connsiteY49" fmla="*/ 4671059 h 4733085"/>
              <a:gd name="connsiteX50" fmla="*/ 1420315 w 2264421"/>
              <a:gd name="connsiteY50" fmla="*/ 3522198 h 4733085"/>
              <a:gd name="connsiteX51" fmla="*/ 1412500 w 2264421"/>
              <a:gd name="connsiteY51" fmla="*/ 4268567 h 4733085"/>
              <a:gd name="connsiteX52" fmla="*/ 1342161 w 2264421"/>
              <a:gd name="connsiteY52" fmla="*/ 4018474 h 4733085"/>
              <a:gd name="connsiteX53" fmla="*/ 1342160 w 2264421"/>
              <a:gd name="connsiteY53" fmla="*/ 4432690 h 4733085"/>
              <a:gd name="connsiteX54" fmla="*/ 1181946 w 2264421"/>
              <a:gd name="connsiteY54" fmla="*/ 4135705 h 4733085"/>
              <a:gd name="connsiteX55" fmla="*/ 1045176 w 2264421"/>
              <a:gd name="connsiteY55" fmla="*/ 3826998 h 4733085"/>
              <a:gd name="connsiteX56" fmla="*/ 982653 w 2264421"/>
              <a:gd name="connsiteY56" fmla="*/ 3873890 h 4733085"/>
              <a:gd name="connsiteX57" fmla="*/ 978746 w 2264421"/>
              <a:gd name="connsiteY57" fmla="*/ 3971581 h 4733085"/>
              <a:gd name="connsiteX58" fmla="*/ 897548 w 2264421"/>
              <a:gd name="connsiteY58" fmla="*/ 3957727 h 4733085"/>
              <a:gd name="connsiteX59" fmla="*/ 836293 w 2264421"/>
              <a:gd name="connsiteY59" fmla="*/ 3803653 h 4733085"/>
              <a:gd name="connsiteX60" fmla="*/ 770978 w 2264421"/>
              <a:gd name="connsiteY60" fmla="*/ 4189601 h 4733085"/>
              <a:gd name="connsiteX61" fmla="*/ 687851 w 2264421"/>
              <a:gd name="connsiteY61" fmla="*/ 3857093 h 4733085"/>
              <a:gd name="connsiteX62" fmla="*/ 616599 w 2264421"/>
              <a:gd name="connsiteY62" fmla="*/ 4237103 h 4733085"/>
              <a:gd name="connsiteX63" fmla="*/ 449113 w 2264421"/>
              <a:gd name="connsiteY63" fmla="*/ 4127103 h 4733085"/>
              <a:gd name="connsiteX64" fmla="*/ 271836 w 2264421"/>
              <a:gd name="connsiteY64" fmla="*/ 2669434 h 4733085"/>
              <a:gd name="connsiteX65" fmla="*/ 296738 w 2264421"/>
              <a:gd name="connsiteY65" fmla="*/ 3861608 h 4733085"/>
              <a:gd name="connsiteX66" fmla="*/ 199413 w 2264421"/>
              <a:gd name="connsiteY66" fmla="*/ 2502510 h 4733085"/>
              <a:gd name="connsiteX67" fmla="*/ 141200 w 2264421"/>
              <a:gd name="connsiteY67" fmla="*/ 2794750 h 4733085"/>
              <a:gd name="connsiteX68" fmla="*/ 77048 w 2264421"/>
              <a:gd name="connsiteY68" fmla="*/ 2455009 h 4733085"/>
              <a:gd name="connsiteX69" fmla="*/ 21288 w 2264421"/>
              <a:gd name="connsiteY69" fmla="*/ 2662201 h 4733085"/>
              <a:gd name="connsiteX70" fmla="*/ 52521 w 2264421"/>
              <a:gd name="connsiteY70" fmla="*/ 1903602 h 4733085"/>
              <a:gd name="connsiteX71" fmla="*/ 117443 w 2264421"/>
              <a:gd name="connsiteY71" fmla="*/ 1992541 h 4733085"/>
              <a:gd name="connsiteX0" fmla="*/ 117443 w 2264421"/>
              <a:gd name="connsiteY0" fmla="*/ 1994536 h 4735080"/>
              <a:gd name="connsiteX1" fmla="*/ 100021 w 2264421"/>
              <a:gd name="connsiteY1" fmla="*/ 1786843 h 4735080"/>
              <a:gd name="connsiteX2" fmla="*/ 147523 w 2264421"/>
              <a:gd name="connsiteY2" fmla="*/ 919944 h 4735080"/>
              <a:gd name="connsiteX3" fmla="*/ 64395 w 2264421"/>
              <a:gd name="connsiteY3" fmla="*/ 902131 h 4735080"/>
              <a:gd name="connsiteX4" fmla="*/ 64856 w 2264421"/>
              <a:gd name="connsiteY4" fmla="*/ 661503 h 4735080"/>
              <a:gd name="connsiteX5" fmla="*/ 115977 w 2264421"/>
              <a:gd name="connsiteY5" fmla="*/ 274929 h 4735080"/>
              <a:gd name="connsiteX6" fmla="*/ 633180 w 2264421"/>
              <a:gd name="connsiteY6" fmla="*/ 548063 h 4735080"/>
              <a:gd name="connsiteX7" fmla="*/ 1055600 w 2264421"/>
              <a:gd name="connsiteY7" fmla="*/ 4735 h 4735080"/>
              <a:gd name="connsiteX8" fmla="*/ 1080342 w 2264421"/>
              <a:gd name="connsiteY8" fmla="*/ 413668 h 4735080"/>
              <a:gd name="connsiteX9" fmla="*/ 1181942 w 2264421"/>
              <a:gd name="connsiteY9" fmla="*/ 386315 h 4735080"/>
              <a:gd name="connsiteX10" fmla="*/ 1256188 w 2264421"/>
              <a:gd name="connsiteY10" fmla="*/ 526992 h 4735080"/>
              <a:gd name="connsiteX11" fmla="*/ 1279634 w 2264421"/>
              <a:gd name="connsiteY11" fmla="*/ 425392 h 4735080"/>
              <a:gd name="connsiteX12" fmla="*/ 1326526 w 2264421"/>
              <a:gd name="connsiteY12" fmla="*/ 534808 h 4735080"/>
              <a:gd name="connsiteX13" fmla="*/ 1432034 w 2264421"/>
              <a:gd name="connsiteY13" fmla="*/ 401946 h 4735080"/>
              <a:gd name="connsiteX14" fmla="*/ 1451572 w 2264421"/>
              <a:gd name="connsiteY14" fmla="*/ 253454 h 4735080"/>
              <a:gd name="connsiteX15" fmla="*/ 1557080 w 2264421"/>
              <a:gd name="connsiteY15" fmla="*/ 370685 h 4735080"/>
              <a:gd name="connsiteX16" fmla="*/ 1622604 w 2264421"/>
              <a:gd name="connsiteY16" fmla="*/ 368309 h 4735080"/>
              <a:gd name="connsiteX17" fmla="*/ 1740742 w 2264421"/>
              <a:gd name="connsiteY17" fmla="*/ 401946 h 4735080"/>
              <a:gd name="connsiteX18" fmla="*/ 1760280 w 2264421"/>
              <a:gd name="connsiteY18" fmla="*/ 550439 h 4735080"/>
              <a:gd name="connsiteX19" fmla="*/ 1846249 w 2264421"/>
              <a:gd name="connsiteY19" fmla="*/ 425393 h 4735080"/>
              <a:gd name="connsiteX20" fmla="*/ 1862462 w 2264421"/>
              <a:gd name="connsiteY20" fmla="*/ 528524 h 4735080"/>
              <a:gd name="connsiteX21" fmla="*/ 1928311 w 2264421"/>
              <a:gd name="connsiteY21" fmla="*/ 675485 h 4735080"/>
              <a:gd name="connsiteX22" fmla="*/ 1889234 w 2264421"/>
              <a:gd name="connsiteY22" fmla="*/ 784900 h 4735080"/>
              <a:gd name="connsiteX23" fmla="*/ 1889234 w 2264421"/>
              <a:gd name="connsiteY23" fmla="*/ 1007639 h 4735080"/>
              <a:gd name="connsiteX24" fmla="*/ 1916588 w 2264421"/>
              <a:gd name="connsiteY24" fmla="*/ 827885 h 4735080"/>
              <a:gd name="connsiteX25" fmla="*/ 2026003 w 2264421"/>
              <a:gd name="connsiteY25" fmla="*/ 780993 h 4735080"/>
              <a:gd name="connsiteX26" fmla="*/ 2022096 w 2264421"/>
              <a:gd name="connsiteY26" fmla="*/ 882593 h 4735080"/>
              <a:gd name="connsiteX27" fmla="*/ 2119788 w 2264421"/>
              <a:gd name="connsiteY27" fmla="*/ 769269 h 4735080"/>
              <a:gd name="connsiteX28" fmla="*/ 2131511 w 2264421"/>
              <a:gd name="connsiteY28" fmla="*/ 863054 h 4735080"/>
              <a:gd name="connsiteX29" fmla="*/ 2174496 w 2264421"/>
              <a:gd name="connsiteY29" fmla="*/ 929485 h 4735080"/>
              <a:gd name="connsiteX30" fmla="*/ 2123696 w 2264421"/>
              <a:gd name="connsiteY30" fmla="*/ 968562 h 4735080"/>
              <a:gd name="connsiteX31" fmla="*/ 2115880 w 2264421"/>
              <a:gd name="connsiteY31" fmla="*/ 1304623 h 4735080"/>
              <a:gd name="connsiteX32" fmla="*/ 2182310 w 2264421"/>
              <a:gd name="connsiteY32" fmla="*/ 1191300 h 4735080"/>
              <a:gd name="connsiteX33" fmla="*/ 2201848 w 2264421"/>
              <a:gd name="connsiteY33" fmla="*/ 1468746 h 4735080"/>
              <a:gd name="connsiteX34" fmla="*/ 2264371 w 2264421"/>
              <a:gd name="connsiteY34" fmla="*/ 1519546 h 4735080"/>
              <a:gd name="connsiteX35" fmla="*/ 2240925 w 2264421"/>
              <a:gd name="connsiteY35" fmla="*/ 2179946 h 4735080"/>
              <a:gd name="connsiteX36" fmla="*/ 2115879 w 2264421"/>
              <a:gd name="connsiteY36" fmla="*/ 2488654 h 4735080"/>
              <a:gd name="connsiteX37" fmla="*/ 2068988 w 2264421"/>
              <a:gd name="connsiteY37" fmla="*/ 2898962 h 4735080"/>
              <a:gd name="connsiteX38" fmla="*/ 2049449 w 2264421"/>
              <a:gd name="connsiteY38" fmla="*/ 3336623 h 4735080"/>
              <a:gd name="connsiteX39" fmla="*/ 2014280 w 2264421"/>
              <a:gd name="connsiteY39" fmla="*/ 3426500 h 4735080"/>
              <a:gd name="connsiteX40" fmla="*/ 2057266 w 2264421"/>
              <a:gd name="connsiteY40" fmla="*/ 3512469 h 4735080"/>
              <a:gd name="connsiteX41" fmla="*/ 2022097 w 2264421"/>
              <a:gd name="connsiteY41" fmla="*/ 3602346 h 4735080"/>
              <a:gd name="connsiteX42" fmla="*/ 2022097 w 2264421"/>
              <a:gd name="connsiteY42" fmla="*/ 3899331 h 4735080"/>
              <a:gd name="connsiteX43" fmla="*/ 1959573 w 2264421"/>
              <a:gd name="connsiteY43" fmla="*/ 3602346 h 4735080"/>
              <a:gd name="connsiteX44" fmla="*/ 1873604 w 2264421"/>
              <a:gd name="connsiteY44" fmla="*/ 3664869 h 4735080"/>
              <a:gd name="connsiteX45" fmla="*/ 1869697 w 2264421"/>
              <a:gd name="connsiteY45" fmla="*/ 4090808 h 4735080"/>
              <a:gd name="connsiteX46" fmla="*/ 1818898 w 2264421"/>
              <a:gd name="connsiteY46" fmla="*/ 3977485 h 4735080"/>
              <a:gd name="connsiteX47" fmla="*/ 1818898 w 2264421"/>
              <a:gd name="connsiteY47" fmla="*/ 4317454 h 4735080"/>
              <a:gd name="connsiteX48" fmla="*/ 1752468 w 2264421"/>
              <a:gd name="connsiteY48" fmla="*/ 3868070 h 4735080"/>
              <a:gd name="connsiteX49" fmla="*/ 1607883 w 2264421"/>
              <a:gd name="connsiteY49" fmla="*/ 3274101 h 4735080"/>
              <a:gd name="connsiteX50" fmla="*/ 1768099 w 2264421"/>
              <a:gd name="connsiteY50" fmla="*/ 4673054 h 4735080"/>
              <a:gd name="connsiteX51" fmla="*/ 1420315 w 2264421"/>
              <a:gd name="connsiteY51" fmla="*/ 3524193 h 4735080"/>
              <a:gd name="connsiteX52" fmla="*/ 1412500 w 2264421"/>
              <a:gd name="connsiteY52" fmla="*/ 4270562 h 4735080"/>
              <a:gd name="connsiteX53" fmla="*/ 1342161 w 2264421"/>
              <a:gd name="connsiteY53" fmla="*/ 4020469 h 4735080"/>
              <a:gd name="connsiteX54" fmla="*/ 1342160 w 2264421"/>
              <a:gd name="connsiteY54" fmla="*/ 4434685 h 4735080"/>
              <a:gd name="connsiteX55" fmla="*/ 1181946 w 2264421"/>
              <a:gd name="connsiteY55" fmla="*/ 4137700 h 4735080"/>
              <a:gd name="connsiteX56" fmla="*/ 1045176 w 2264421"/>
              <a:gd name="connsiteY56" fmla="*/ 3828993 h 4735080"/>
              <a:gd name="connsiteX57" fmla="*/ 982653 w 2264421"/>
              <a:gd name="connsiteY57" fmla="*/ 3875885 h 4735080"/>
              <a:gd name="connsiteX58" fmla="*/ 978746 w 2264421"/>
              <a:gd name="connsiteY58" fmla="*/ 3973576 h 4735080"/>
              <a:gd name="connsiteX59" fmla="*/ 897548 w 2264421"/>
              <a:gd name="connsiteY59" fmla="*/ 3959722 h 4735080"/>
              <a:gd name="connsiteX60" fmla="*/ 836293 w 2264421"/>
              <a:gd name="connsiteY60" fmla="*/ 3805648 h 4735080"/>
              <a:gd name="connsiteX61" fmla="*/ 770978 w 2264421"/>
              <a:gd name="connsiteY61" fmla="*/ 4191596 h 4735080"/>
              <a:gd name="connsiteX62" fmla="*/ 687851 w 2264421"/>
              <a:gd name="connsiteY62" fmla="*/ 3859088 h 4735080"/>
              <a:gd name="connsiteX63" fmla="*/ 616599 w 2264421"/>
              <a:gd name="connsiteY63" fmla="*/ 4239098 h 4735080"/>
              <a:gd name="connsiteX64" fmla="*/ 449113 w 2264421"/>
              <a:gd name="connsiteY64" fmla="*/ 4129098 h 4735080"/>
              <a:gd name="connsiteX65" fmla="*/ 271836 w 2264421"/>
              <a:gd name="connsiteY65" fmla="*/ 2671429 h 4735080"/>
              <a:gd name="connsiteX66" fmla="*/ 296738 w 2264421"/>
              <a:gd name="connsiteY66" fmla="*/ 3863603 h 4735080"/>
              <a:gd name="connsiteX67" fmla="*/ 199413 w 2264421"/>
              <a:gd name="connsiteY67" fmla="*/ 2504505 h 4735080"/>
              <a:gd name="connsiteX68" fmla="*/ 141200 w 2264421"/>
              <a:gd name="connsiteY68" fmla="*/ 2796745 h 4735080"/>
              <a:gd name="connsiteX69" fmla="*/ 77048 w 2264421"/>
              <a:gd name="connsiteY69" fmla="*/ 2457004 h 4735080"/>
              <a:gd name="connsiteX70" fmla="*/ 21288 w 2264421"/>
              <a:gd name="connsiteY70" fmla="*/ 2664196 h 4735080"/>
              <a:gd name="connsiteX71" fmla="*/ 52521 w 2264421"/>
              <a:gd name="connsiteY71" fmla="*/ 1905597 h 4735080"/>
              <a:gd name="connsiteX72" fmla="*/ 117443 w 2264421"/>
              <a:gd name="connsiteY72" fmla="*/ 1994536 h 4735080"/>
              <a:gd name="connsiteX0" fmla="*/ 117443 w 2264421"/>
              <a:gd name="connsiteY0" fmla="*/ 2001643 h 4742187"/>
              <a:gd name="connsiteX1" fmla="*/ 100021 w 2264421"/>
              <a:gd name="connsiteY1" fmla="*/ 1793950 h 4742187"/>
              <a:gd name="connsiteX2" fmla="*/ 147523 w 2264421"/>
              <a:gd name="connsiteY2" fmla="*/ 927051 h 4742187"/>
              <a:gd name="connsiteX3" fmla="*/ 64395 w 2264421"/>
              <a:gd name="connsiteY3" fmla="*/ 909238 h 4742187"/>
              <a:gd name="connsiteX4" fmla="*/ 64856 w 2264421"/>
              <a:gd name="connsiteY4" fmla="*/ 668610 h 4742187"/>
              <a:gd name="connsiteX5" fmla="*/ 115977 w 2264421"/>
              <a:gd name="connsiteY5" fmla="*/ 282036 h 4742187"/>
              <a:gd name="connsiteX6" fmla="*/ 633180 w 2264421"/>
              <a:gd name="connsiteY6" fmla="*/ 555170 h 4742187"/>
              <a:gd name="connsiteX7" fmla="*/ 1055600 w 2264421"/>
              <a:gd name="connsiteY7" fmla="*/ 11842 h 4742187"/>
              <a:gd name="connsiteX8" fmla="*/ 1068619 w 2264421"/>
              <a:gd name="connsiteY8" fmla="*/ 225391 h 4742187"/>
              <a:gd name="connsiteX9" fmla="*/ 1080342 w 2264421"/>
              <a:gd name="connsiteY9" fmla="*/ 420775 h 4742187"/>
              <a:gd name="connsiteX10" fmla="*/ 1181942 w 2264421"/>
              <a:gd name="connsiteY10" fmla="*/ 393422 h 4742187"/>
              <a:gd name="connsiteX11" fmla="*/ 1256188 w 2264421"/>
              <a:gd name="connsiteY11" fmla="*/ 534099 h 4742187"/>
              <a:gd name="connsiteX12" fmla="*/ 1279634 w 2264421"/>
              <a:gd name="connsiteY12" fmla="*/ 432499 h 4742187"/>
              <a:gd name="connsiteX13" fmla="*/ 1326526 w 2264421"/>
              <a:gd name="connsiteY13" fmla="*/ 541915 h 4742187"/>
              <a:gd name="connsiteX14" fmla="*/ 1432034 w 2264421"/>
              <a:gd name="connsiteY14" fmla="*/ 409053 h 4742187"/>
              <a:gd name="connsiteX15" fmla="*/ 1451572 w 2264421"/>
              <a:gd name="connsiteY15" fmla="*/ 260561 h 4742187"/>
              <a:gd name="connsiteX16" fmla="*/ 1557080 w 2264421"/>
              <a:gd name="connsiteY16" fmla="*/ 377792 h 4742187"/>
              <a:gd name="connsiteX17" fmla="*/ 1622604 w 2264421"/>
              <a:gd name="connsiteY17" fmla="*/ 375416 h 4742187"/>
              <a:gd name="connsiteX18" fmla="*/ 1740742 w 2264421"/>
              <a:gd name="connsiteY18" fmla="*/ 409053 h 4742187"/>
              <a:gd name="connsiteX19" fmla="*/ 1760280 w 2264421"/>
              <a:gd name="connsiteY19" fmla="*/ 557546 h 4742187"/>
              <a:gd name="connsiteX20" fmla="*/ 1846249 w 2264421"/>
              <a:gd name="connsiteY20" fmla="*/ 432500 h 4742187"/>
              <a:gd name="connsiteX21" fmla="*/ 1862462 w 2264421"/>
              <a:gd name="connsiteY21" fmla="*/ 535631 h 4742187"/>
              <a:gd name="connsiteX22" fmla="*/ 1928311 w 2264421"/>
              <a:gd name="connsiteY22" fmla="*/ 682592 h 4742187"/>
              <a:gd name="connsiteX23" fmla="*/ 1889234 w 2264421"/>
              <a:gd name="connsiteY23" fmla="*/ 792007 h 4742187"/>
              <a:gd name="connsiteX24" fmla="*/ 1889234 w 2264421"/>
              <a:gd name="connsiteY24" fmla="*/ 1014746 h 4742187"/>
              <a:gd name="connsiteX25" fmla="*/ 1916588 w 2264421"/>
              <a:gd name="connsiteY25" fmla="*/ 834992 h 4742187"/>
              <a:gd name="connsiteX26" fmla="*/ 2026003 w 2264421"/>
              <a:gd name="connsiteY26" fmla="*/ 788100 h 4742187"/>
              <a:gd name="connsiteX27" fmla="*/ 2022096 w 2264421"/>
              <a:gd name="connsiteY27" fmla="*/ 889700 h 4742187"/>
              <a:gd name="connsiteX28" fmla="*/ 2119788 w 2264421"/>
              <a:gd name="connsiteY28" fmla="*/ 776376 h 4742187"/>
              <a:gd name="connsiteX29" fmla="*/ 2131511 w 2264421"/>
              <a:gd name="connsiteY29" fmla="*/ 870161 h 4742187"/>
              <a:gd name="connsiteX30" fmla="*/ 2174496 w 2264421"/>
              <a:gd name="connsiteY30" fmla="*/ 936592 h 4742187"/>
              <a:gd name="connsiteX31" fmla="*/ 2123696 w 2264421"/>
              <a:gd name="connsiteY31" fmla="*/ 975669 h 4742187"/>
              <a:gd name="connsiteX32" fmla="*/ 2115880 w 2264421"/>
              <a:gd name="connsiteY32" fmla="*/ 1311730 h 4742187"/>
              <a:gd name="connsiteX33" fmla="*/ 2182310 w 2264421"/>
              <a:gd name="connsiteY33" fmla="*/ 1198407 h 4742187"/>
              <a:gd name="connsiteX34" fmla="*/ 2201848 w 2264421"/>
              <a:gd name="connsiteY34" fmla="*/ 1475853 h 4742187"/>
              <a:gd name="connsiteX35" fmla="*/ 2264371 w 2264421"/>
              <a:gd name="connsiteY35" fmla="*/ 1526653 h 4742187"/>
              <a:gd name="connsiteX36" fmla="*/ 2240925 w 2264421"/>
              <a:gd name="connsiteY36" fmla="*/ 2187053 h 4742187"/>
              <a:gd name="connsiteX37" fmla="*/ 2115879 w 2264421"/>
              <a:gd name="connsiteY37" fmla="*/ 2495761 h 4742187"/>
              <a:gd name="connsiteX38" fmla="*/ 2068988 w 2264421"/>
              <a:gd name="connsiteY38" fmla="*/ 2906069 h 4742187"/>
              <a:gd name="connsiteX39" fmla="*/ 2049449 w 2264421"/>
              <a:gd name="connsiteY39" fmla="*/ 3343730 h 4742187"/>
              <a:gd name="connsiteX40" fmla="*/ 2014280 w 2264421"/>
              <a:gd name="connsiteY40" fmla="*/ 3433607 h 4742187"/>
              <a:gd name="connsiteX41" fmla="*/ 2057266 w 2264421"/>
              <a:gd name="connsiteY41" fmla="*/ 3519576 h 4742187"/>
              <a:gd name="connsiteX42" fmla="*/ 2022097 w 2264421"/>
              <a:gd name="connsiteY42" fmla="*/ 3609453 h 4742187"/>
              <a:gd name="connsiteX43" fmla="*/ 2022097 w 2264421"/>
              <a:gd name="connsiteY43" fmla="*/ 3906438 h 4742187"/>
              <a:gd name="connsiteX44" fmla="*/ 1959573 w 2264421"/>
              <a:gd name="connsiteY44" fmla="*/ 3609453 h 4742187"/>
              <a:gd name="connsiteX45" fmla="*/ 1873604 w 2264421"/>
              <a:gd name="connsiteY45" fmla="*/ 3671976 h 4742187"/>
              <a:gd name="connsiteX46" fmla="*/ 1869697 w 2264421"/>
              <a:gd name="connsiteY46" fmla="*/ 4097915 h 4742187"/>
              <a:gd name="connsiteX47" fmla="*/ 1818898 w 2264421"/>
              <a:gd name="connsiteY47" fmla="*/ 3984592 h 4742187"/>
              <a:gd name="connsiteX48" fmla="*/ 1818898 w 2264421"/>
              <a:gd name="connsiteY48" fmla="*/ 4324561 h 4742187"/>
              <a:gd name="connsiteX49" fmla="*/ 1752468 w 2264421"/>
              <a:gd name="connsiteY49" fmla="*/ 3875177 h 4742187"/>
              <a:gd name="connsiteX50" fmla="*/ 1607883 w 2264421"/>
              <a:gd name="connsiteY50" fmla="*/ 3281208 h 4742187"/>
              <a:gd name="connsiteX51" fmla="*/ 1768099 w 2264421"/>
              <a:gd name="connsiteY51" fmla="*/ 4680161 h 4742187"/>
              <a:gd name="connsiteX52" fmla="*/ 1420315 w 2264421"/>
              <a:gd name="connsiteY52" fmla="*/ 3531300 h 4742187"/>
              <a:gd name="connsiteX53" fmla="*/ 1412500 w 2264421"/>
              <a:gd name="connsiteY53" fmla="*/ 4277669 h 4742187"/>
              <a:gd name="connsiteX54" fmla="*/ 1342161 w 2264421"/>
              <a:gd name="connsiteY54" fmla="*/ 4027576 h 4742187"/>
              <a:gd name="connsiteX55" fmla="*/ 1342160 w 2264421"/>
              <a:gd name="connsiteY55" fmla="*/ 4441792 h 4742187"/>
              <a:gd name="connsiteX56" fmla="*/ 1181946 w 2264421"/>
              <a:gd name="connsiteY56" fmla="*/ 4144807 h 4742187"/>
              <a:gd name="connsiteX57" fmla="*/ 1045176 w 2264421"/>
              <a:gd name="connsiteY57" fmla="*/ 3836100 h 4742187"/>
              <a:gd name="connsiteX58" fmla="*/ 982653 w 2264421"/>
              <a:gd name="connsiteY58" fmla="*/ 3882992 h 4742187"/>
              <a:gd name="connsiteX59" fmla="*/ 978746 w 2264421"/>
              <a:gd name="connsiteY59" fmla="*/ 3980683 h 4742187"/>
              <a:gd name="connsiteX60" fmla="*/ 897548 w 2264421"/>
              <a:gd name="connsiteY60" fmla="*/ 3966829 h 4742187"/>
              <a:gd name="connsiteX61" fmla="*/ 836293 w 2264421"/>
              <a:gd name="connsiteY61" fmla="*/ 3812755 h 4742187"/>
              <a:gd name="connsiteX62" fmla="*/ 770978 w 2264421"/>
              <a:gd name="connsiteY62" fmla="*/ 4198703 h 4742187"/>
              <a:gd name="connsiteX63" fmla="*/ 687851 w 2264421"/>
              <a:gd name="connsiteY63" fmla="*/ 3866195 h 4742187"/>
              <a:gd name="connsiteX64" fmla="*/ 616599 w 2264421"/>
              <a:gd name="connsiteY64" fmla="*/ 4246205 h 4742187"/>
              <a:gd name="connsiteX65" fmla="*/ 449113 w 2264421"/>
              <a:gd name="connsiteY65" fmla="*/ 4136205 h 4742187"/>
              <a:gd name="connsiteX66" fmla="*/ 271836 w 2264421"/>
              <a:gd name="connsiteY66" fmla="*/ 2678536 h 4742187"/>
              <a:gd name="connsiteX67" fmla="*/ 296738 w 2264421"/>
              <a:gd name="connsiteY67" fmla="*/ 3870710 h 4742187"/>
              <a:gd name="connsiteX68" fmla="*/ 199413 w 2264421"/>
              <a:gd name="connsiteY68" fmla="*/ 2511612 h 4742187"/>
              <a:gd name="connsiteX69" fmla="*/ 141200 w 2264421"/>
              <a:gd name="connsiteY69" fmla="*/ 2803852 h 4742187"/>
              <a:gd name="connsiteX70" fmla="*/ 77048 w 2264421"/>
              <a:gd name="connsiteY70" fmla="*/ 2464111 h 4742187"/>
              <a:gd name="connsiteX71" fmla="*/ 21288 w 2264421"/>
              <a:gd name="connsiteY71" fmla="*/ 2671303 h 4742187"/>
              <a:gd name="connsiteX72" fmla="*/ 52521 w 2264421"/>
              <a:gd name="connsiteY72" fmla="*/ 1912704 h 4742187"/>
              <a:gd name="connsiteX73" fmla="*/ 117443 w 2264421"/>
              <a:gd name="connsiteY73" fmla="*/ 2001643 h 4742187"/>
              <a:gd name="connsiteX0" fmla="*/ 117443 w 2264421"/>
              <a:gd name="connsiteY0" fmla="*/ 1840150 h 4580694"/>
              <a:gd name="connsiteX1" fmla="*/ 100021 w 2264421"/>
              <a:gd name="connsiteY1" fmla="*/ 1632457 h 4580694"/>
              <a:gd name="connsiteX2" fmla="*/ 147523 w 2264421"/>
              <a:gd name="connsiteY2" fmla="*/ 765558 h 4580694"/>
              <a:gd name="connsiteX3" fmla="*/ 64395 w 2264421"/>
              <a:gd name="connsiteY3" fmla="*/ 747745 h 4580694"/>
              <a:gd name="connsiteX4" fmla="*/ 64856 w 2264421"/>
              <a:gd name="connsiteY4" fmla="*/ 507117 h 4580694"/>
              <a:gd name="connsiteX5" fmla="*/ 115977 w 2264421"/>
              <a:gd name="connsiteY5" fmla="*/ 120543 h 4580694"/>
              <a:gd name="connsiteX6" fmla="*/ 633180 w 2264421"/>
              <a:gd name="connsiteY6" fmla="*/ 393677 h 4580694"/>
              <a:gd name="connsiteX7" fmla="*/ 1008708 w 2264421"/>
              <a:gd name="connsiteY7" fmla="*/ 37918 h 4580694"/>
              <a:gd name="connsiteX8" fmla="*/ 1068619 w 2264421"/>
              <a:gd name="connsiteY8" fmla="*/ 63898 h 4580694"/>
              <a:gd name="connsiteX9" fmla="*/ 1080342 w 2264421"/>
              <a:gd name="connsiteY9" fmla="*/ 259282 h 4580694"/>
              <a:gd name="connsiteX10" fmla="*/ 1181942 w 2264421"/>
              <a:gd name="connsiteY10" fmla="*/ 231929 h 4580694"/>
              <a:gd name="connsiteX11" fmla="*/ 1256188 w 2264421"/>
              <a:gd name="connsiteY11" fmla="*/ 372606 h 4580694"/>
              <a:gd name="connsiteX12" fmla="*/ 1279634 w 2264421"/>
              <a:gd name="connsiteY12" fmla="*/ 271006 h 4580694"/>
              <a:gd name="connsiteX13" fmla="*/ 1326526 w 2264421"/>
              <a:gd name="connsiteY13" fmla="*/ 380422 h 4580694"/>
              <a:gd name="connsiteX14" fmla="*/ 1432034 w 2264421"/>
              <a:gd name="connsiteY14" fmla="*/ 247560 h 4580694"/>
              <a:gd name="connsiteX15" fmla="*/ 1451572 w 2264421"/>
              <a:gd name="connsiteY15" fmla="*/ 99068 h 4580694"/>
              <a:gd name="connsiteX16" fmla="*/ 1557080 w 2264421"/>
              <a:gd name="connsiteY16" fmla="*/ 216299 h 4580694"/>
              <a:gd name="connsiteX17" fmla="*/ 1622604 w 2264421"/>
              <a:gd name="connsiteY17" fmla="*/ 213923 h 4580694"/>
              <a:gd name="connsiteX18" fmla="*/ 1740742 w 2264421"/>
              <a:gd name="connsiteY18" fmla="*/ 247560 h 4580694"/>
              <a:gd name="connsiteX19" fmla="*/ 1760280 w 2264421"/>
              <a:gd name="connsiteY19" fmla="*/ 396053 h 4580694"/>
              <a:gd name="connsiteX20" fmla="*/ 1846249 w 2264421"/>
              <a:gd name="connsiteY20" fmla="*/ 271007 h 4580694"/>
              <a:gd name="connsiteX21" fmla="*/ 1862462 w 2264421"/>
              <a:gd name="connsiteY21" fmla="*/ 374138 h 4580694"/>
              <a:gd name="connsiteX22" fmla="*/ 1928311 w 2264421"/>
              <a:gd name="connsiteY22" fmla="*/ 521099 h 4580694"/>
              <a:gd name="connsiteX23" fmla="*/ 1889234 w 2264421"/>
              <a:gd name="connsiteY23" fmla="*/ 630514 h 4580694"/>
              <a:gd name="connsiteX24" fmla="*/ 1889234 w 2264421"/>
              <a:gd name="connsiteY24" fmla="*/ 853253 h 4580694"/>
              <a:gd name="connsiteX25" fmla="*/ 1916588 w 2264421"/>
              <a:gd name="connsiteY25" fmla="*/ 673499 h 4580694"/>
              <a:gd name="connsiteX26" fmla="*/ 2026003 w 2264421"/>
              <a:gd name="connsiteY26" fmla="*/ 626607 h 4580694"/>
              <a:gd name="connsiteX27" fmla="*/ 2022096 w 2264421"/>
              <a:gd name="connsiteY27" fmla="*/ 728207 h 4580694"/>
              <a:gd name="connsiteX28" fmla="*/ 2119788 w 2264421"/>
              <a:gd name="connsiteY28" fmla="*/ 614883 h 4580694"/>
              <a:gd name="connsiteX29" fmla="*/ 2131511 w 2264421"/>
              <a:gd name="connsiteY29" fmla="*/ 708668 h 4580694"/>
              <a:gd name="connsiteX30" fmla="*/ 2174496 w 2264421"/>
              <a:gd name="connsiteY30" fmla="*/ 775099 h 4580694"/>
              <a:gd name="connsiteX31" fmla="*/ 2123696 w 2264421"/>
              <a:gd name="connsiteY31" fmla="*/ 814176 h 4580694"/>
              <a:gd name="connsiteX32" fmla="*/ 2115880 w 2264421"/>
              <a:gd name="connsiteY32" fmla="*/ 1150237 h 4580694"/>
              <a:gd name="connsiteX33" fmla="*/ 2182310 w 2264421"/>
              <a:gd name="connsiteY33" fmla="*/ 1036914 h 4580694"/>
              <a:gd name="connsiteX34" fmla="*/ 2201848 w 2264421"/>
              <a:gd name="connsiteY34" fmla="*/ 1314360 h 4580694"/>
              <a:gd name="connsiteX35" fmla="*/ 2264371 w 2264421"/>
              <a:gd name="connsiteY35" fmla="*/ 1365160 h 4580694"/>
              <a:gd name="connsiteX36" fmla="*/ 2240925 w 2264421"/>
              <a:gd name="connsiteY36" fmla="*/ 2025560 h 4580694"/>
              <a:gd name="connsiteX37" fmla="*/ 2115879 w 2264421"/>
              <a:gd name="connsiteY37" fmla="*/ 2334268 h 4580694"/>
              <a:gd name="connsiteX38" fmla="*/ 2068988 w 2264421"/>
              <a:gd name="connsiteY38" fmla="*/ 2744576 h 4580694"/>
              <a:gd name="connsiteX39" fmla="*/ 2049449 w 2264421"/>
              <a:gd name="connsiteY39" fmla="*/ 3182237 h 4580694"/>
              <a:gd name="connsiteX40" fmla="*/ 2014280 w 2264421"/>
              <a:gd name="connsiteY40" fmla="*/ 3272114 h 4580694"/>
              <a:gd name="connsiteX41" fmla="*/ 2057266 w 2264421"/>
              <a:gd name="connsiteY41" fmla="*/ 3358083 h 4580694"/>
              <a:gd name="connsiteX42" fmla="*/ 2022097 w 2264421"/>
              <a:gd name="connsiteY42" fmla="*/ 3447960 h 4580694"/>
              <a:gd name="connsiteX43" fmla="*/ 2022097 w 2264421"/>
              <a:gd name="connsiteY43" fmla="*/ 3744945 h 4580694"/>
              <a:gd name="connsiteX44" fmla="*/ 1959573 w 2264421"/>
              <a:gd name="connsiteY44" fmla="*/ 3447960 h 4580694"/>
              <a:gd name="connsiteX45" fmla="*/ 1873604 w 2264421"/>
              <a:gd name="connsiteY45" fmla="*/ 3510483 h 4580694"/>
              <a:gd name="connsiteX46" fmla="*/ 1869697 w 2264421"/>
              <a:gd name="connsiteY46" fmla="*/ 3936422 h 4580694"/>
              <a:gd name="connsiteX47" fmla="*/ 1818898 w 2264421"/>
              <a:gd name="connsiteY47" fmla="*/ 3823099 h 4580694"/>
              <a:gd name="connsiteX48" fmla="*/ 1818898 w 2264421"/>
              <a:gd name="connsiteY48" fmla="*/ 4163068 h 4580694"/>
              <a:gd name="connsiteX49" fmla="*/ 1752468 w 2264421"/>
              <a:gd name="connsiteY49" fmla="*/ 3713684 h 4580694"/>
              <a:gd name="connsiteX50" fmla="*/ 1607883 w 2264421"/>
              <a:gd name="connsiteY50" fmla="*/ 3119715 h 4580694"/>
              <a:gd name="connsiteX51" fmla="*/ 1768099 w 2264421"/>
              <a:gd name="connsiteY51" fmla="*/ 4518668 h 4580694"/>
              <a:gd name="connsiteX52" fmla="*/ 1420315 w 2264421"/>
              <a:gd name="connsiteY52" fmla="*/ 3369807 h 4580694"/>
              <a:gd name="connsiteX53" fmla="*/ 1412500 w 2264421"/>
              <a:gd name="connsiteY53" fmla="*/ 4116176 h 4580694"/>
              <a:gd name="connsiteX54" fmla="*/ 1342161 w 2264421"/>
              <a:gd name="connsiteY54" fmla="*/ 3866083 h 4580694"/>
              <a:gd name="connsiteX55" fmla="*/ 1342160 w 2264421"/>
              <a:gd name="connsiteY55" fmla="*/ 4280299 h 4580694"/>
              <a:gd name="connsiteX56" fmla="*/ 1181946 w 2264421"/>
              <a:gd name="connsiteY56" fmla="*/ 3983314 h 4580694"/>
              <a:gd name="connsiteX57" fmla="*/ 1045176 w 2264421"/>
              <a:gd name="connsiteY57" fmla="*/ 3674607 h 4580694"/>
              <a:gd name="connsiteX58" fmla="*/ 982653 w 2264421"/>
              <a:gd name="connsiteY58" fmla="*/ 3721499 h 4580694"/>
              <a:gd name="connsiteX59" fmla="*/ 978746 w 2264421"/>
              <a:gd name="connsiteY59" fmla="*/ 3819190 h 4580694"/>
              <a:gd name="connsiteX60" fmla="*/ 897548 w 2264421"/>
              <a:gd name="connsiteY60" fmla="*/ 3805336 h 4580694"/>
              <a:gd name="connsiteX61" fmla="*/ 836293 w 2264421"/>
              <a:gd name="connsiteY61" fmla="*/ 3651262 h 4580694"/>
              <a:gd name="connsiteX62" fmla="*/ 770978 w 2264421"/>
              <a:gd name="connsiteY62" fmla="*/ 4037210 h 4580694"/>
              <a:gd name="connsiteX63" fmla="*/ 687851 w 2264421"/>
              <a:gd name="connsiteY63" fmla="*/ 3704702 h 4580694"/>
              <a:gd name="connsiteX64" fmla="*/ 616599 w 2264421"/>
              <a:gd name="connsiteY64" fmla="*/ 4084712 h 4580694"/>
              <a:gd name="connsiteX65" fmla="*/ 449113 w 2264421"/>
              <a:gd name="connsiteY65" fmla="*/ 3974712 h 4580694"/>
              <a:gd name="connsiteX66" fmla="*/ 271836 w 2264421"/>
              <a:gd name="connsiteY66" fmla="*/ 2517043 h 4580694"/>
              <a:gd name="connsiteX67" fmla="*/ 296738 w 2264421"/>
              <a:gd name="connsiteY67" fmla="*/ 3709217 h 4580694"/>
              <a:gd name="connsiteX68" fmla="*/ 199413 w 2264421"/>
              <a:gd name="connsiteY68" fmla="*/ 2350119 h 4580694"/>
              <a:gd name="connsiteX69" fmla="*/ 141200 w 2264421"/>
              <a:gd name="connsiteY69" fmla="*/ 2642359 h 4580694"/>
              <a:gd name="connsiteX70" fmla="*/ 77048 w 2264421"/>
              <a:gd name="connsiteY70" fmla="*/ 2302618 h 4580694"/>
              <a:gd name="connsiteX71" fmla="*/ 21288 w 2264421"/>
              <a:gd name="connsiteY71" fmla="*/ 2509810 h 4580694"/>
              <a:gd name="connsiteX72" fmla="*/ 52521 w 2264421"/>
              <a:gd name="connsiteY72" fmla="*/ 1751211 h 4580694"/>
              <a:gd name="connsiteX73" fmla="*/ 117443 w 2264421"/>
              <a:gd name="connsiteY73" fmla="*/ 1840150 h 4580694"/>
              <a:gd name="connsiteX0" fmla="*/ 117443 w 2264421"/>
              <a:gd name="connsiteY0" fmla="*/ 2131852 h 4872396"/>
              <a:gd name="connsiteX1" fmla="*/ 100021 w 2264421"/>
              <a:gd name="connsiteY1" fmla="*/ 1924159 h 4872396"/>
              <a:gd name="connsiteX2" fmla="*/ 147523 w 2264421"/>
              <a:gd name="connsiteY2" fmla="*/ 1057260 h 4872396"/>
              <a:gd name="connsiteX3" fmla="*/ 64395 w 2264421"/>
              <a:gd name="connsiteY3" fmla="*/ 1039447 h 4872396"/>
              <a:gd name="connsiteX4" fmla="*/ 64856 w 2264421"/>
              <a:gd name="connsiteY4" fmla="*/ 798819 h 4872396"/>
              <a:gd name="connsiteX5" fmla="*/ 115977 w 2264421"/>
              <a:gd name="connsiteY5" fmla="*/ 412245 h 4872396"/>
              <a:gd name="connsiteX6" fmla="*/ 633180 w 2264421"/>
              <a:gd name="connsiteY6" fmla="*/ 685379 h 4872396"/>
              <a:gd name="connsiteX7" fmla="*/ 1049080 w 2264421"/>
              <a:gd name="connsiteY7" fmla="*/ 0 h 4872396"/>
              <a:gd name="connsiteX8" fmla="*/ 1008708 w 2264421"/>
              <a:gd name="connsiteY8" fmla="*/ 329620 h 4872396"/>
              <a:gd name="connsiteX9" fmla="*/ 1068619 w 2264421"/>
              <a:gd name="connsiteY9" fmla="*/ 355600 h 4872396"/>
              <a:gd name="connsiteX10" fmla="*/ 1080342 w 2264421"/>
              <a:gd name="connsiteY10" fmla="*/ 550984 h 4872396"/>
              <a:gd name="connsiteX11" fmla="*/ 1181942 w 2264421"/>
              <a:gd name="connsiteY11" fmla="*/ 523631 h 4872396"/>
              <a:gd name="connsiteX12" fmla="*/ 1256188 w 2264421"/>
              <a:gd name="connsiteY12" fmla="*/ 664308 h 4872396"/>
              <a:gd name="connsiteX13" fmla="*/ 1279634 w 2264421"/>
              <a:gd name="connsiteY13" fmla="*/ 562708 h 4872396"/>
              <a:gd name="connsiteX14" fmla="*/ 1326526 w 2264421"/>
              <a:gd name="connsiteY14" fmla="*/ 672124 h 4872396"/>
              <a:gd name="connsiteX15" fmla="*/ 1432034 w 2264421"/>
              <a:gd name="connsiteY15" fmla="*/ 539262 h 4872396"/>
              <a:gd name="connsiteX16" fmla="*/ 1451572 w 2264421"/>
              <a:gd name="connsiteY16" fmla="*/ 390770 h 4872396"/>
              <a:gd name="connsiteX17" fmla="*/ 1557080 w 2264421"/>
              <a:gd name="connsiteY17" fmla="*/ 508001 h 4872396"/>
              <a:gd name="connsiteX18" fmla="*/ 1622604 w 2264421"/>
              <a:gd name="connsiteY18" fmla="*/ 505625 h 4872396"/>
              <a:gd name="connsiteX19" fmla="*/ 1740742 w 2264421"/>
              <a:gd name="connsiteY19" fmla="*/ 539262 h 4872396"/>
              <a:gd name="connsiteX20" fmla="*/ 1760280 w 2264421"/>
              <a:gd name="connsiteY20" fmla="*/ 687755 h 4872396"/>
              <a:gd name="connsiteX21" fmla="*/ 1846249 w 2264421"/>
              <a:gd name="connsiteY21" fmla="*/ 562709 h 4872396"/>
              <a:gd name="connsiteX22" fmla="*/ 1862462 w 2264421"/>
              <a:gd name="connsiteY22" fmla="*/ 665840 h 4872396"/>
              <a:gd name="connsiteX23" fmla="*/ 1928311 w 2264421"/>
              <a:gd name="connsiteY23" fmla="*/ 812801 h 4872396"/>
              <a:gd name="connsiteX24" fmla="*/ 1889234 w 2264421"/>
              <a:gd name="connsiteY24" fmla="*/ 922216 h 4872396"/>
              <a:gd name="connsiteX25" fmla="*/ 1889234 w 2264421"/>
              <a:gd name="connsiteY25" fmla="*/ 1144955 h 4872396"/>
              <a:gd name="connsiteX26" fmla="*/ 1916588 w 2264421"/>
              <a:gd name="connsiteY26" fmla="*/ 965201 h 4872396"/>
              <a:gd name="connsiteX27" fmla="*/ 2026003 w 2264421"/>
              <a:gd name="connsiteY27" fmla="*/ 918309 h 4872396"/>
              <a:gd name="connsiteX28" fmla="*/ 2022096 w 2264421"/>
              <a:gd name="connsiteY28" fmla="*/ 1019909 h 4872396"/>
              <a:gd name="connsiteX29" fmla="*/ 2119788 w 2264421"/>
              <a:gd name="connsiteY29" fmla="*/ 906585 h 4872396"/>
              <a:gd name="connsiteX30" fmla="*/ 2131511 w 2264421"/>
              <a:gd name="connsiteY30" fmla="*/ 1000370 h 4872396"/>
              <a:gd name="connsiteX31" fmla="*/ 2174496 w 2264421"/>
              <a:gd name="connsiteY31" fmla="*/ 1066801 h 4872396"/>
              <a:gd name="connsiteX32" fmla="*/ 2123696 w 2264421"/>
              <a:gd name="connsiteY32" fmla="*/ 1105878 h 4872396"/>
              <a:gd name="connsiteX33" fmla="*/ 2115880 w 2264421"/>
              <a:gd name="connsiteY33" fmla="*/ 1441939 h 4872396"/>
              <a:gd name="connsiteX34" fmla="*/ 2182310 w 2264421"/>
              <a:gd name="connsiteY34" fmla="*/ 1328616 h 4872396"/>
              <a:gd name="connsiteX35" fmla="*/ 2201848 w 2264421"/>
              <a:gd name="connsiteY35" fmla="*/ 1606062 h 4872396"/>
              <a:gd name="connsiteX36" fmla="*/ 2264371 w 2264421"/>
              <a:gd name="connsiteY36" fmla="*/ 1656862 h 4872396"/>
              <a:gd name="connsiteX37" fmla="*/ 2240925 w 2264421"/>
              <a:gd name="connsiteY37" fmla="*/ 2317262 h 4872396"/>
              <a:gd name="connsiteX38" fmla="*/ 2115879 w 2264421"/>
              <a:gd name="connsiteY38" fmla="*/ 2625970 h 4872396"/>
              <a:gd name="connsiteX39" fmla="*/ 2068988 w 2264421"/>
              <a:gd name="connsiteY39" fmla="*/ 3036278 h 4872396"/>
              <a:gd name="connsiteX40" fmla="*/ 2049449 w 2264421"/>
              <a:gd name="connsiteY40" fmla="*/ 3473939 h 4872396"/>
              <a:gd name="connsiteX41" fmla="*/ 2014280 w 2264421"/>
              <a:gd name="connsiteY41" fmla="*/ 3563816 h 4872396"/>
              <a:gd name="connsiteX42" fmla="*/ 2057266 w 2264421"/>
              <a:gd name="connsiteY42" fmla="*/ 3649785 h 4872396"/>
              <a:gd name="connsiteX43" fmla="*/ 2022097 w 2264421"/>
              <a:gd name="connsiteY43" fmla="*/ 3739662 h 4872396"/>
              <a:gd name="connsiteX44" fmla="*/ 2022097 w 2264421"/>
              <a:gd name="connsiteY44" fmla="*/ 4036647 h 4872396"/>
              <a:gd name="connsiteX45" fmla="*/ 1959573 w 2264421"/>
              <a:gd name="connsiteY45" fmla="*/ 3739662 h 4872396"/>
              <a:gd name="connsiteX46" fmla="*/ 1873604 w 2264421"/>
              <a:gd name="connsiteY46" fmla="*/ 3802185 h 4872396"/>
              <a:gd name="connsiteX47" fmla="*/ 1869697 w 2264421"/>
              <a:gd name="connsiteY47" fmla="*/ 4228124 h 4872396"/>
              <a:gd name="connsiteX48" fmla="*/ 1818898 w 2264421"/>
              <a:gd name="connsiteY48" fmla="*/ 4114801 h 4872396"/>
              <a:gd name="connsiteX49" fmla="*/ 1818898 w 2264421"/>
              <a:gd name="connsiteY49" fmla="*/ 4454770 h 4872396"/>
              <a:gd name="connsiteX50" fmla="*/ 1752468 w 2264421"/>
              <a:gd name="connsiteY50" fmla="*/ 4005386 h 4872396"/>
              <a:gd name="connsiteX51" fmla="*/ 1607883 w 2264421"/>
              <a:gd name="connsiteY51" fmla="*/ 3411417 h 4872396"/>
              <a:gd name="connsiteX52" fmla="*/ 1768099 w 2264421"/>
              <a:gd name="connsiteY52" fmla="*/ 4810370 h 4872396"/>
              <a:gd name="connsiteX53" fmla="*/ 1420315 w 2264421"/>
              <a:gd name="connsiteY53" fmla="*/ 3661509 h 4872396"/>
              <a:gd name="connsiteX54" fmla="*/ 1412500 w 2264421"/>
              <a:gd name="connsiteY54" fmla="*/ 4407878 h 4872396"/>
              <a:gd name="connsiteX55" fmla="*/ 1342161 w 2264421"/>
              <a:gd name="connsiteY55" fmla="*/ 4157785 h 4872396"/>
              <a:gd name="connsiteX56" fmla="*/ 1342160 w 2264421"/>
              <a:gd name="connsiteY56" fmla="*/ 4572001 h 4872396"/>
              <a:gd name="connsiteX57" fmla="*/ 1181946 w 2264421"/>
              <a:gd name="connsiteY57" fmla="*/ 4275016 h 4872396"/>
              <a:gd name="connsiteX58" fmla="*/ 1045176 w 2264421"/>
              <a:gd name="connsiteY58" fmla="*/ 3966309 h 4872396"/>
              <a:gd name="connsiteX59" fmla="*/ 982653 w 2264421"/>
              <a:gd name="connsiteY59" fmla="*/ 4013201 h 4872396"/>
              <a:gd name="connsiteX60" fmla="*/ 978746 w 2264421"/>
              <a:gd name="connsiteY60" fmla="*/ 4110892 h 4872396"/>
              <a:gd name="connsiteX61" fmla="*/ 897548 w 2264421"/>
              <a:gd name="connsiteY61" fmla="*/ 4097038 h 4872396"/>
              <a:gd name="connsiteX62" fmla="*/ 836293 w 2264421"/>
              <a:gd name="connsiteY62" fmla="*/ 3942964 h 4872396"/>
              <a:gd name="connsiteX63" fmla="*/ 770978 w 2264421"/>
              <a:gd name="connsiteY63" fmla="*/ 4328912 h 4872396"/>
              <a:gd name="connsiteX64" fmla="*/ 687851 w 2264421"/>
              <a:gd name="connsiteY64" fmla="*/ 3996404 h 4872396"/>
              <a:gd name="connsiteX65" fmla="*/ 616599 w 2264421"/>
              <a:gd name="connsiteY65" fmla="*/ 4376414 h 4872396"/>
              <a:gd name="connsiteX66" fmla="*/ 449113 w 2264421"/>
              <a:gd name="connsiteY66" fmla="*/ 4266414 h 4872396"/>
              <a:gd name="connsiteX67" fmla="*/ 271836 w 2264421"/>
              <a:gd name="connsiteY67" fmla="*/ 2808745 h 4872396"/>
              <a:gd name="connsiteX68" fmla="*/ 296738 w 2264421"/>
              <a:gd name="connsiteY68" fmla="*/ 4000919 h 4872396"/>
              <a:gd name="connsiteX69" fmla="*/ 199413 w 2264421"/>
              <a:gd name="connsiteY69" fmla="*/ 2641821 h 4872396"/>
              <a:gd name="connsiteX70" fmla="*/ 141200 w 2264421"/>
              <a:gd name="connsiteY70" fmla="*/ 2934061 h 4872396"/>
              <a:gd name="connsiteX71" fmla="*/ 77048 w 2264421"/>
              <a:gd name="connsiteY71" fmla="*/ 2594320 h 4872396"/>
              <a:gd name="connsiteX72" fmla="*/ 21288 w 2264421"/>
              <a:gd name="connsiteY72" fmla="*/ 2801512 h 4872396"/>
              <a:gd name="connsiteX73" fmla="*/ 52521 w 2264421"/>
              <a:gd name="connsiteY73" fmla="*/ 2042913 h 4872396"/>
              <a:gd name="connsiteX74" fmla="*/ 117443 w 2264421"/>
              <a:gd name="connsiteY74" fmla="*/ 2131852 h 4872396"/>
              <a:gd name="connsiteX0" fmla="*/ 117443 w 2264421"/>
              <a:gd name="connsiteY0" fmla="*/ 2132118 h 4872662"/>
              <a:gd name="connsiteX1" fmla="*/ 100021 w 2264421"/>
              <a:gd name="connsiteY1" fmla="*/ 1924425 h 4872662"/>
              <a:gd name="connsiteX2" fmla="*/ 147523 w 2264421"/>
              <a:gd name="connsiteY2" fmla="*/ 1057526 h 4872662"/>
              <a:gd name="connsiteX3" fmla="*/ 64395 w 2264421"/>
              <a:gd name="connsiteY3" fmla="*/ 1039713 h 4872662"/>
              <a:gd name="connsiteX4" fmla="*/ 64856 w 2264421"/>
              <a:gd name="connsiteY4" fmla="*/ 799085 h 4872662"/>
              <a:gd name="connsiteX5" fmla="*/ 115977 w 2264421"/>
              <a:gd name="connsiteY5" fmla="*/ 412511 h 4872662"/>
              <a:gd name="connsiteX6" fmla="*/ 633180 w 2264421"/>
              <a:gd name="connsiteY6" fmla="*/ 685645 h 4872662"/>
              <a:gd name="connsiteX7" fmla="*/ 1049080 w 2264421"/>
              <a:gd name="connsiteY7" fmla="*/ 266 h 4872662"/>
              <a:gd name="connsiteX8" fmla="*/ 1008708 w 2264421"/>
              <a:gd name="connsiteY8" fmla="*/ 329886 h 4872662"/>
              <a:gd name="connsiteX9" fmla="*/ 1068619 w 2264421"/>
              <a:gd name="connsiteY9" fmla="*/ 355866 h 4872662"/>
              <a:gd name="connsiteX10" fmla="*/ 1080342 w 2264421"/>
              <a:gd name="connsiteY10" fmla="*/ 551250 h 4872662"/>
              <a:gd name="connsiteX11" fmla="*/ 1181942 w 2264421"/>
              <a:gd name="connsiteY11" fmla="*/ 523897 h 4872662"/>
              <a:gd name="connsiteX12" fmla="*/ 1256188 w 2264421"/>
              <a:gd name="connsiteY12" fmla="*/ 664574 h 4872662"/>
              <a:gd name="connsiteX13" fmla="*/ 1279634 w 2264421"/>
              <a:gd name="connsiteY13" fmla="*/ 562974 h 4872662"/>
              <a:gd name="connsiteX14" fmla="*/ 1326526 w 2264421"/>
              <a:gd name="connsiteY14" fmla="*/ 672390 h 4872662"/>
              <a:gd name="connsiteX15" fmla="*/ 1432034 w 2264421"/>
              <a:gd name="connsiteY15" fmla="*/ 539528 h 4872662"/>
              <a:gd name="connsiteX16" fmla="*/ 1451572 w 2264421"/>
              <a:gd name="connsiteY16" fmla="*/ 391036 h 4872662"/>
              <a:gd name="connsiteX17" fmla="*/ 1557080 w 2264421"/>
              <a:gd name="connsiteY17" fmla="*/ 508267 h 4872662"/>
              <a:gd name="connsiteX18" fmla="*/ 1622604 w 2264421"/>
              <a:gd name="connsiteY18" fmla="*/ 505891 h 4872662"/>
              <a:gd name="connsiteX19" fmla="*/ 1740742 w 2264421"/>
              <a:gd name="connsiteY19" fmla="*/ 539528 h 4872662"/>
              <a:gd name="connsiteX20" fmla="*/ 1760280 w 2264421"/>
              <a:gd name="connsiteY20" fmla="*/ 688021 h 4872662"/>
              <a:gd name="connsiteX21" fmla="*/ 1846249 w 2264421"/>
              <a:gd name="connsiteY21" fmla="*/ 562975 h 4872662"/>
              <a:gd name="connsiteX22" fmla="*/ 1862462 w 2264421"/>
              <a:gd name="connsiteY22" fmla="*/ 666106 h 4872662"/>
              <a:gd name="connsiteX23" fmla="*/ 1928311 w 2264421"/>
              <a:gd name="connsiteY23" fmla="*/ 813067 h 4872662"/>
              <a:gd name="connsiteX24" fmla="*/ 1889234 w 2264421"/>
              <a:gd name="connsiteY24" fmla="*/ 922482 h 4872662"/>
              <a:gd name="connsiteX25" fmla="*/ 1889234 w 2264421"/>
              <a:gd name="connsiteY25" fmla="*/ 1145221 h 4872662"/>
              <a:gd name="connsiteX26" fmla="*/ 1916588 w 2264421"/>
              <a:gd name="connsiteY26" fmla="*/ 965467 h 4872662"/>
              <a:gd name="connsiteX27" fmla="*/ 2026003 w 2264421"/>
              <a:gd name="connsiteY27" fmla="*/ 918575 h 4872662"/>
              <a:gd name="connsiteX28" fmla="*/ 2022096 w 2264421"/>
              <a:gd name="connsiteY28" fmla="*/ 1020175 h 4872662"/>
              <a:gd name="connsiteX29" fmla="*/ 2119788 w 2264421"/>
              <a:gd name="connsiteY29" fmla="*/ 906851 h 4872662"/>
              <a:gd name="connsiteX30" fmla="*/ 2131511 w 2264421"/>
              <a:gd name="connsiteY30" fmla="*/ 1000636 h 4872662"/>
              <a:gd name="connsiteX31" fmla="*/ 2174496 w 2264421"/>
              <a:gd name="connsiteY31" fmla="*/ 1067067 h 4872662"/>
              <a:gd name="connsiteX32" fmla="*/ 2123696 w 2264421"/>
              <a:gd name="connsiteY32" fmla="*/ 1106144 h 4872662"/>
              <a:gd name="connsiteX33" fmla="*/ 2115880 w 2264421"/>
              <a:gd name="connsiteY33" fmla="*/ 1442205 h 4872662"/>
              <a:gd name="connsiteX34" fmla="*/ 2182310 w 2264421"/>
              <a:gd name="connsiteY34" fmla="*/ 1328882 h 4872662"/>
              <a:gd name="connsiteX35" fmla="*/ 2201848 w 2264421"/>
              <a:gd name="connsiteY35" fmla="*/ 1606328 h 4872662"/>
              <a:gd name="connsiteX36" fmla="*/ 2264371 w 2264421"/>
              <a:gd name="connsiteY36" fmla="*/ 1657128 h 4872662"/>
              <a:gd name="connsiteX37" fmla="*/ 2240925 w 2264421"/>
              <a:gd name="connsiteY37" fmla="*/ 2317528 h 4872662"/>
              <a:gd name="connsiteX38" fmla="*/ 2115879 w 2264421"/>
              <a:gd name="connsiteY38" fmla="*/ 2626236 h 4872662"/>
              <a:gd name="connsiteX39" fmla="*/ 2068988 w 2264421"/>
              <a:gd name="connsiteY39" fmla="*/ 3036544 h 4872662"/>
              <a:gd name="connsiteX40" fmla="*/ 2049449 w 2264421"/>
              <a:gd name="connsiteY40" fmla="*/ 3474205 h 4872662"/>
              <a:gd name="connsiteX41" fmla="*/ 2014280 w 2264421"/>
              <a:gd name="connsiteY41" fmla="*/ 3564082 h 4872662"/>
              <a:gd name="connsiteX42" fmla="*/ 2057266 w 2264421"/>
              <a:gd name="connsiteY42" fmla="*/ 3650051 h 4872662"/>
              <a:gd name="connsiteX43" fmla="*/ 2022097 w 2264421"/>
              <a:gd name="connsiteY43" fmla="*/ 3739928 h 4872662"/>
              <a:gd name="connsiteX44" fmla="*/ 2022097 w 2264421"/>
              <a:gd name="connsiteY44" fmla="*/ 4036913 h 4872662"/>
              <a:gd name="connsiteX45" fmla="*/ 1959573 w 2264421"/>
              <a:gd name="connsiteY45" fmla="*/ 3739928 h 4872662"/>
              <a:gd name="connsiteX46" fmla="*/ 1873604 w 2264421"/>
              <a:gd name="connsiteY46" fmla="*/ 3802451 h 4872662"/>
              <a:gd name="connsiteX47" fmla="*/ 1869697 w 2264421"/>
              <a:gd name="connsiteY47" fmla="*/ 4228390 h 4872662"/>
              <a:gd name="connsiteX48" fmla="*/ 1818898 w 2264421"/>
              <a:gd name="connsiteY48" fmla="*/ 4115067 h 4872662"/>
              <a:gd name="connsiteX49" fmla="*/ 1818898 w 2264421"/>
              <a:gd name="connsiteY49" fmla="*/ 4455036 h 4872662"/>
              <a:gd name="connsiteX50" fmla="*/ 1752468 w 2264421"/>
              <a:gd name="connsiteY50" fmla="*/ 4005652 h 4872662"/>
              <a:gd name="connsiteX51" fmla="*/ 1607883 w 2264421"/>
              <a:gd name="connsiteY51" fmla="*/ 3411683 h 4872662"/>
              <a:gd name="connsiteX52" fmla="*/ 1768099 w 2264421"/>
              <a:gd name="connsiteY52" fmla="*/ 4810636 h 4872662"/>
              <a:gd name="connsiteX53" fmla="*/ 1420315 w 2264421"/>
              <a:gd name="connsiteY53" fmla="*/ 3661775 h 4872662"/>
              <a:gd name="connsiteX54" fmla="*/ 1412500 w 2264421"/>
              <a:gd name="connsiteY54" fmla="*/ 4408144 h 4872662"/>
              <a:gd name="connsiteX55" fmla="*/ 1342161 w 2264421"/>
              <a:gd name="connsiteY55" fmla="*/ 4158051 h 4872662"/>
              <a:gd name="connsiteX56" fmla="*/ 1342160 w 2264421"/>
              <a:gd name="connsiteY56" fmla="*/ 4572267 h 4872662"/>
              <a:gd name="connsiteX57" fmla="*/ 1181946 w 2264421"/>
              <a:gd name="connsiteY57" fmla="*/ 4275282 h 4872662"/>
              <a:gd name="connsiteX58" fmla="*/ 1045176 w 2264421"/>
              <a:gd name="connsiteY58" fmla="*/ 3966575 h 4872662"/>
              <a:gd name="connsiteX59" fmla="*/ 982653 w 2264421"/>
              <a:gd name="connsiteY59" fmla="*/ 4013467 h 4872662"/>
              <a:gd name="connsiteX60" fmla="*/ 978746 w 2264421"/>
              <a:gd name="connsiteY60" fmla="*/ 4111158 h 4872662"/>
              <a:gd name="connsiteX61" fmla="*/ 897548 w 2264421"/>
              <a:gd name="connsiteY61" fmla="*/ 4097304 h 4872662"/>
              <a:gd name="connsiteX62" fmla="*/ 836293 w 2264421"/>
              <a:gd name="connsiteY62" fmla="*/ 3943230 h 4872662"/>
              <a:gd name="connsiteX63" fmla="*/ 770978 w 2264421"/>
              <a:gd name="connsiteY63" fmla="*/ 4329178 h 4872662"/>
              <a:gd name="connsiteX64" fmla="*/ 687851 w 2264421"/>
              <a:gd name="connsiteY64" fmla="*/ 3996670 h 4872662"/>
              <a:gd name="connsiteX65" fmla="*/ 616599 w 2264421"/>
              <a:gd name="connsiteY65" fmla="*/ 4376680 h 4872662"/>
              <a:gd name="connsiteX66" fmla="*/ 449113 w 2264421"/>
              <a:gd name="connsiteY66" fmla="*/ 4266680 h 4872662"/>
              <a:gd name="connsiteX67" fmla="*/ 271836 w 2264421"/>
              <a:gd name="connsiteY67" fmla="*/ 2809011 h 4872662"/>
              <a:gd name="connsiteX68" fmla="*/ 296738 w 2264421"/>
              <a:gd name="connsiteY68" fmla="*/ 4001185 h 4872662"/>
              <a:gd name="connsiteX69" fmla="*/ 199413 w 2264421"/>
              <a:gd name="connsiteY69" fmla="*/ 2642087 h 4872662"/>
              <a:gd name="connsiteX70" fmla="*/ 141200 w 2264421"/>
              <a:gd name="connsiteY70" fmla="*/ 2934327 h 4872662"/>
              <a:gd name="connsiteX71" fmla="*/ 77048 w 2264421"/>
              <a:gd name="connsiteY71" fmla="*/ 2594586 h 4872662"/>
              <a:gd name="connsiteX72" fmla="*/ 21288 w 2264421"/>
              <a:gd name="connsiteY72" fmla="*/ 2801778 h 4872662"/>
              <a:gd name="connsiteX73" fmla="*/ 52521 w 2264421"/>
              <a:gd name="connsiteY73" fmla="*/ 2043179 h 4872662"/>
              <a:gd name="connsiteX74" fmla="*/ 117443 w 2264421"/>
              <a:gd name="connsiteY74" fmla="*/ 2132118 h 4872662"/>
              <a:gd name="connsiteX0" fmla="*/ 117443 w 2264421"/>
              <a:gd name="connsiteY0" fmla="*/ 2133190 h 4873734"/>
              <a:gd name="connsiteX1" fmla="*/ 100021 w 2264421"/>
              <a:gd name="connsiteY1" fmla="*/ 1925497 h 4873734"/>
              <a:gd name="connsiteX2" fmla="*/ 147523 w 2264421"/>
              <a:gd name="connsiteY2" fmla="*/ 1058598 h 4873734"/>
              <a:gd name="connsiteX3" fmla="*/ 64395 w 2264421"/>
              <a:gd name="connsiteY3" fmla="*/ 1040785 h 4873734"/>
              <a:gd name="connsiteX4" fmla="*/ 64856 w 2264421"/>
              <a:gd name="connsiteY4" fmla="*/ 800157 h 4873734"/>
              <a:gd name="connsiteX5" fmla="*/ 115977 w 2264421"/>
              <a:gd name="connsiteY5" fmla="*/ 413583 h 4873734"/>
              <a:gd name="connsiteX6" fmla="*/ 633180 w 2264421"/>
              <a:gd name="connsiteY6" fmla="*/ 686717 h 4873734"/>
              <a:gd name="connsiteX7" fmla="*/ 884957 w 2264421"/>
              <a:gd name="connsiteY7" fmla="*/ 286599 h 4873734"/>
              <a:gd name="connsiteX8" fmla="*/ 1049080 w 2264421"/>
              <a:gd name="connsiteY8" fmla="*/ 1338 h 4873734"/>
              <a:gd name="connsiteX9" fmla="*/ 1008708 w 2264421"/>
              <a:gd name="connsiteY9" fmla="*/ 330958 h 4873734"/>
              <a:gd name="connsiteX10" fmla="*/ 1068619 w 2264421"/>
              <a:gd name="connsiteY10" fmla="*/ 356938 h 4873734"/>
              <a:gd name="connsiteX11" fmla="*/ 1080342 w 2264421"/>
              <a:gd name="connsiteY11" fmla="*/ 552322 h 4873734"/>
              <a:gd name="connsiteX12" fmla="*/ 1181942 w 2264421"/>
              <a:gd name="connsiteY12" fmla="*/ 524969 h 4873734"/>
              <a:gd name="connsiteX13" fmla="*/ 1256188 w 2264421"/>
              <a:gd name="connsiteY13" fmla="*/ 665646 h 4873734"/>
              <a:gd name="connsiteX14" fmla="*/ 1279634 w 2264421"/>
              <a:gd name="connsiteY14" fmla="*/ 564046 h 4873734"/>
              <a:gd name="connsiteX15" fmla="*/ 1326526 w 2264421"/>
              <a:gd name="connsiteY15" fmla="*/ 673462 h 4873734"/>
              <a:gd name="connsiteX16" fmla="*/ 1432034 w 2264421"/>
              <a:gd name="connsiteY16" fmla="*/ 540600 h 4873734"/>
              <a:gd name="connsiteX17" fmla="*/ 1451572 w 2264421"/>
              <a:gd name="connsiteY17" fmla="*/ 392108 h 4873734"/>
              <a:gd name="connsiteX18" fmla="*/ 1557080 w 2264421"/>
              <a:gd name="connsiteY18" fmla="*/ 509339 h 4873734"/>
              <a:gd name="connsiteX19" fmla="*/ 1622604 w 2264421"/>
              <a:gd name="connsiteY19" fmla="*/ 506963 h 4873734"/>
              <a:gd name="connsiteX20" fmla="*/ 1740742 w 2264421"/>
              <a:gd name="connsiteY20" fmla="*/ 540600 h 4873734"/>
              <a:gd name="connsiteX21" fmla="*/ 1760280 w 2264421"/>
              <a:gd name="connsiteY21" fmla="*/ 689093 h 4873734"/>
              <a:gd name="connsiteX22" fmla="*/ 1846249 w 2264421"/>
              <a:gd name="connsiteY22" fmla="*/ 564047 h 4873734"/>
              <a:gd name="connsiteX23" fmla="*/ 1862462 w 2264421"/>
              <a:gd name="connsiteY23" fmla="*/ 667178 h 4873734"/>
              <a:gd name="connsiteX24" fmla="*/ 1928311 w 2264421"/>
              <a:gd name="connsiteY24" fmla="*/ 814139 h 4873734"/>
              <a:gd name="connsiteX25" fmla="*/ 1889234 w 2264421"/>
              <a:gd name="connsiteY25" fmla="*/ 923554 h 4873734"/>
              <a:gd name="connsiteX26" fmla="*/ 1889234 w 2264421"/>
              <a:gd name="connsiteY26" fmla="*/ 1146293 h 4873734"/>
              <a:gd name="connsiteX27" fmla="*/ 1916588 w 2264421"/>
              <a:gd name="connsiteY27" fmla="*/ 966539 h 4873734"/>
              <a:gd name="connsiteX28" fmla="*/ 2026003 w 2264421"/>
              <a:gd name="connsiteY28" fmla="*/ 919647 h 4873734"/>
              <a:gd name="connsiteX29" fmla="*/ 2022096 w 2264421"/>
              <a:gd name="connsiteY29" fmla="*/ 1021247 h 4873734"/>
              <a:gd name="connsiteX30" fmla="*/ 2119788 w 2264421"/>
              <a:gd name="connsiteY30" fmla="*/ 907923 h 4873734"/>
              <a:gd name="connsiteX31" fmla="*/ 2131511 w 2264421"/>
              <a:gd name="connsiteY31" fmla="*/ 1001708 h 4873734"/>
              <a:gd name="connsiteX32" fmla="*/ 2174496 w 2264421"/>
              <a:gd name="connsiteY32" fmla="*/ 1068139 h 4873734"/>
              <a:gd name="connsiteX33" fmla="*/ 2123696 w 2264421"/>
              <a:gd name="connsiteY33" fmla="*/ 1107216 h 4873734"/>
              <a:gd name="connsiteX34" fmla="*/ 2115880 w 2264421"/>
              <a:gd name="connsiteY34" fmla="*/ 1443277 h 4873734"/>
              <a:gd name="connsiteX35" fmla="*/ 2182310 w 2264421"/>
              <a:gd name="connsiteY35" fmla="*/ 1329954 h 4873734"/>
              <a:gd name="connsiteX36" fmla="*/ 2201848 w 2264421"/>
              <a:gd name="connsiteY36" fmla="*/ 1607400 h 4873734"/>
              <a:gd name="connsiteX37" fmla="*/ 2264371 w 2264421"/>
              <a:gd name="connsiteY37" fmla="*/ 1658200 h 4873734"/>
              <a:gd name="connsiteX38" fmla="*/ 2240925 w 2264421"/>
              <a:gd name="connsiteY38" fmla="*/ 2318600 h 4873734"/>
              <a:gd name="connsiteX39" fmla="*/ 2115879 w 2264421"/>
              <a:gd name="connsiteY39" fmla="*/ 2627308 h 4873734"/>
              <a:gd name="connsiteX40" fmla="*/ 2068988 w 2264421"/>
              <a:gd name="connsiteY40" fmla="*/ 3037616 h 4873734"/>
              <a:gd name="connsiteX41" fmla="*/ 2049449 w 2264421"/>
              <a:gd name="connsiteY41" fmla="*/ 3475277 h 4873734"/>
              <a:gd name="connsiteX42" fmla="*/ 2014280 w 2264421"/>
              <a:gd name="connsiteY42" fmla="*/ 3565154 h 4873734"/>
              <a:gd name="connsiteX43" fmla="*/ 2057266 w 2264421"/>
              <a:gd name="connsiteY43" fmla="*/ 3651123 h 4873734"/>
              <a:gd name="connsiteX44" fmla="*/ 2022097 w 2264421"/>
              <a:gd name="connsiteY44" fmla="*/ 3741000 h 4873734"/>
              <a:gd name="connsiteX45" fmla="*/ 2022097 w 2264421"/>
              <a:gd name="connsiteY45" fmla="*/ 4037985 h 4873734"/>
              <a:gd name="connsiteX46" fmla="*/ 1959573 w 2264421"/>
              <a:gd name="connsiteY46" fmla="*/ 3741000 h 4873734"/>
              <a:gd name="connsiteX47" fmla="*/ 1873604 w 2264421"/>
              <a:gd name="connsiteY47" fmla="*/ 3803523 h 4873734"/>
              <a:gd name="connsiteX48" fmla="*/ 1869697 w 2264421"/>
              <a:gd name="connsiteY48" fmla="*/ 4229462 h 4873734"/>
              <a:gd name="connsiteX49" fmla="*/ 1818898 w 2264421"/>
              <a:gd name="connsiteY49" fmla="*/ 4116139 h 4873734"/>
              <a:gd name="connsiteX50" fmla="*/ 1818898 w 2264421"/>
              <a:gd name="connsiteY50" fmla="*/ 4456108 h 4873734"/>
              <a:gd name="connsiteX51" fmla="*/ 1752468 w 2264421"/>
              <a:gd name="connsiteY51" fmla="*/ 4006724 h 4873734"/>
              <a:gd name="connsiteX52" fmla="*/ 1607883 w 2264421"/>
              <a:gd name="connsiteY52" fmla="*/ 3412755 h 4873734"/>
              <a:gd name="connsiteX53" fmla="*/ 1768099 w 2264421"/>
              <a:gd name="connsiteY53" fmla="*/ 4811708 h 4873734"/>
              <a:gd name="connsiteX54" fmla="*/ 1420315 w 2264421"/>
              <a:gd name="connsiteY54" fmla="*/ 3662847 h 4873734"/>
              <a:gd name="connsiteX55" fmla="*/ 1412500 w 2264421"/>
              <a:gd name="connsiteY55" fmla="*/ 4409216 h 4873734"/>
              <a:gd name="connsiteX56" fmla="*/ 1342161 w 2264421"/>
              <a:gd name="connsiteY56" fmla="*/ 4159123 h 4873734"/>
              <a:gd name="connsiteX57" fmla="*/ 1342160 w 2264421"/>
              <a:gd name="connsiteY57" fmla="*/ 4573339 h 4873734"/>
              <a:gd name="connsiteX58" fmla="*/ 1181946 w 2264421"/>
              <a:gd name="connsiteY58" fmla="*/ 4276354 h 4873734"/>
              <a:gd name="connsiteX59" fmla="*/ 1045176 w 2264421"/>
              <a:gd name="connsiteY59" fmla="*/ 3967647 h 4873734"/>
              <a:gd name="connsiteX60" fmla="*/ 982653 w 2264421"/>
              <a:gd name="connsiteY60" fmla="*/ 4014539 h 4873734"/>
              <a:gd name="connsiteX61" fmla="*/ 978746 w 2264421"/>
              <a:gd name="connsiteY61" fmla="*/ 4112230 h 4873734"/>
              <a:gd name="connsiteX62" fmla="*/ 897548 w 2264421"/>
              <a:gd name="connsiteY62" fmla="*/ 4098376 h 4873734"/>
              <a:gd name="connsiteX63" fmla="*/ 836293 w 2264421"/>
              <a:gd name="connsiteY63" fmla="*/ 3944302 h 4873734"/>
              <a:gd name="connsiteX64" fmla="*/ 770978 w 2264421"/>
              <a:gd name="connsiteY64" fmla="*/ 4330250 h 4873734"/>
              <a:gd name="connsiteX65" fmla="*/ 687851 w 2264421"/>
              <a:gd name="connsiteY65" fmla="*/ 3997742 h 4873734"/>
              <a:gd name="connsiteX66" fmla="*/ 616599 w 2264421"/>
              <a:gd name="connsiteY66" fmla="*/ 4377752 h 4873734"/>
              <a:gd name="connsiteX67" fmla="*/ 449113 w 2264421"/>
              <a:gd name="connsiteY67" fmla="*/ 4267752 h 4873734"/>
              <a:gd name="connsiteX68" fmla="*/ 271836 w 2264421"/>
              <a:gd name="connsiteY68" fmla="*/ 2810083 h 4873734"/>
              <a:gd name="connsiteX69" fmla="*/ 296738 w 2264421"/>
              <a:gd name="connsiteY69" fmla="*/ 4002257 h 4873734"/>
              <a:gd name="connsiteX70" fmla="*/ 199413 w 2264421"/>
              <a:gd name="connsiteY70" fmla="*/ 2643159 h 4873734"/>
              <a:gd name="connsiteX71" fmla="*/ 141200 w 2264421"/>
              <a:gd name="connsiteY71" fmla="*/ 2935399 h 4873734"/>
              <a:gd name="connsiteX72" fmla="*/ 77048 w 2264421"/>
              <a:gd name="connsiteY72" fmla="*/ 2595658 h 4873734"/>
              <a:gd name="connsiteX73" fmla="*/ 21288 w 2264421"/>
              <a:gd name="connsiteY73" fmla="*/ 2802850 h 4873734"/>
              <a:gd name="connsiteX74" fmla="*/ 52521 w 2264421"/>
              <a:gd name="connsiteY74" fmla="*/ 2044251 h 4873734"/>
              <a:gd name="connsiteX75" fmla="*/ 117443 w 2264421"/>
              <a:gd name="connsiteY75" fmla="*/ 2133190 h 4873734"/>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822434 w 2264421"/>
              <a:gd name="connsiteY7" fmla="*/ 219961 h 4873526"/>
              <a:gd name="connsiteX8" fmla="*/ 884957 w 2264421"/>
              <a:gd name="connsiteY8" fmla="*/ 286391 h 4873526"/>
              <a:gd name="connsiteX9" fmla="*/ 1049080 w 2264421"/>
              <a:gd name="connsiteY9" fmla="*/ 1130 h 4873526"/>
              <a:gd name="connsiteX10" fmla="*/ 1008708 w 2264421"/>
              <a:gd name="connsiteY10" fmla="*/ 330750 h 4873526"/>
              <a:gd name="connsiteX11" fmla="*/ 1068619 w 2264421"/>
              <a:gd name="connsiteY11" fmla="*/ 356730 h 4873526"/>
              <a:gd name="connsiteX12" fmla="*/ 1080342 w 2264421"/>
              <a:gd name="connsiteY12" fmla="*/ 552114 h 4873526"/>
              <a:gd name="connsiteX13" fmla="*/ 1181942 w 2264421"/>
              <a:gd name="connsiteY13" fmla="*/ 524761 h 4873526"/>
              <a:gd name="connsiteX14" fmla="*/ 1256188 w 2264421"/>
              <a:gd name="connsiteY14" fmla="*/ 665438 h 4873526"/>
              <a:gd name="connsiteX15" fmla="*/ 1279634 w 2264421"/>
              <a:gd name="connsiteY15" fmla="*/ 563838 h 4873526"/>
              <a:gd name="connsiteX16" fmla="*/ 1326526 w 2264421"/>
              <a:gd name="connsiteY16" fmla="*/ 673254 h 4873526"/>
              <a:gd name="connsiteX17" fmla="*/ 1432034 w 2264421"/>
              <a:gd name="connsiteY17" fmla="*/ 540392 h 4873526"/>
              <a:gd name="connsiteX18" fmla="*/ 1451572 w 2264421"/>
              <a:gd name="connsiteY18" fmla="*/ 391900 h 4873526"/>
              <a:gd name="connsiteX19" fmla="*/ 1557080 w 2264421"/>
              <a:gd name="connsiteY19" fmla="*/ 509131 h 4873526"/>
              <a:gd name="connsiteX20" fmla="*/ 1622604 w 2264421"/>
              <a:gd name="connsiteY20" fmla="*/ 506755 h 4873526"/>
              <a:gd name="connsiteX21" fmla="*/ 1740742 w 2264421"/>
              <a:gd name="connsiteY21" fmla="*/ 540392 h 4873526"/>
              <a:gd name="connsiteX22" fmla="*/ 1760280 w 2264421"/>
              <a:gd name="connsiteY22" fmla="*/ 688885 h 4873526"/>
              <a:gd name="connsiteX23" fmla="*/ 1846249 w 2264421"/>
              <a:gd name="connsiteY23" fmla="*/ 563839 h 4873526"/>
              <a:gd name="connsiteX24" fmla="*/ 1862462 w 2264421"/>
              <a:gd name="connsiteY24" fmla="*/ 666970 h 4873526"/>
              <a:gd name="connsiteX25" fmla="*/ 1928311 w 2264421"/>
              <a:gd name="connsiteY25" fmla="*/ 813931 h 4873526"/>
              <a:gd name="connsiteX26" fmla="*/ 1889234 w 2264421"/>
              <a:gd name="connsiteY26" fmla="*/ 923346 h 4873526"/>
              <a:gd name="connsiteX27" fmla="*/ 1889234 w 2264421"/>
              <a:gd name="connsiteY27" fmla="*/ 1146085 h 4873526"/>
              <a:gd name="connsiteX28" fmla="*/ 1916588 w 2264421"/>
              <a:gd name="connsiteY28" fmla="*/ 966331 h 4873526"/>
              <a:gd name="connsiteX29" fmla="*/ 2026003 w 2264421"/>
              <a:gd name="connsiteY29" fmla="*/ 919439 h 4873526"/>
              <a:gd name="connsiteX30" fmla="*/ 2022096 w 2264421"/>
              <a:gd name="connsiteY30" fmla="*/ 1021039 h 4873526"/>
              <a:gd name="connsiteX31" fmla="*/ 2119788 w 2264421"/>
              <a:gd name="connsiteY31" fmla="*/ 907715 h 4873526"/>
              <a:gd name="connsiteX32" fmla="*/ 2131511 w 2264421"/>
              <a:gd name="connsiteY32" fmla="*/ 1001500 h 4873526"/>
              <a:gd name="connsiteX33" fmla="*/ 2174496 w 2264421"/>
              <a:gd name="connsiteY33" fmla="*/ 1067931 h 4873526"/>
              <a:gd name="connsiteX34" fmla="*/ 2123696 w 2264421"/>
              <a:gd name="connsiteY34" fmla="*/ 1107008 h 4873526"/>
              <a:gd name="connsiteX35" fmla="*/ 2115880 w 2264421"/>
              <a:gd name="connsiteY35" fmla="*/ 1443069 h 4873526"/>
              <a:gd name="connsiteX36" fmla="*/ 2182310 w 2264421"/>
              <a:gd name="connsiteY36" fmla="*/ 1329746 h 4873526"/>
              <a:gd name="connsiteX37" fmla="*/ 2201848 w 2264421"/>
              <a:gd name="connsiteY37" fmla="*/ 1607192 h 4873526"/>
              <a:gd name="connsiteX38" fmla="*/ 2264371 w 2264421"/>
              <a:gd name="connsiteY38" fmla="*/ 1657992 h 4873526"/>
              <a:gd name="connsiteX39" fmla="*/ 2240925 w 2264421"/>
              <a:gd name="connsiteY39" fmla="*/ 2318392 h 4873526"/>
              <a:gd name="connsiteX40" fmla="*/ 2115879 w 2264421"/>
              <a:gd name="connsiteY40" fmla="*/ 2627100 h 4873526"/>
              <a:gd name="connsiteX41" fmla="*/ 2068988 w 2264421"/>
              <a:gd name="connsiteY41" fmla="*/ 3037408 h 4873526"/>
              <a:gd name="connsiteX42" fmla="*/ 2049449 w 2264421"/>
              <a:gd name="connsiteY42" fmla="*/ 3475069 h 4873526"/>
              <a:gd name="connsiteX43" fmla="*/ 2014280 w 2264421"/>
              <a:gd name="connsiteY43" fmla="*/ 3564946 h 4873526"/>
              <a:gd name="connsiteX44" fmla="*/ 2057266 w 2264421"/>
              <a:gd name="connsiteY44" fmla="*/ 3650915 h 4873526"/>
              <a:gd name="connsiteX45" fmla="*/ 2022097 w 2264421"/>
              <a:gd name="connsiteY45" fmla="*/ 3740792 h 4873526"/>
              <a:gd name="connsiteX46" fmla="*/ 2022097 w 2264421"/>
              <a:gd name="connsiteY46" fmla="*/ 4037777 h 4873526"/>
              <a:gd name="connsiteX47" fmla="*/ 1959573 w 2264421"/>
              <a:gd name="connsiteY47" fmla="*/ 3740792 h 4873526"/>
              <a:gd name="connsiteX48" fmla="*/ 1873604 w 2264421"/>
              <a:gd name="connsiteY48" fmla="*/ 3803315 h 4873526"/>
              <a:gd name="connsiteX49" fmla="*/ 1869697 w 2264421"/>
              <a:gd name="connsiteY49" fmla="*/ 4229254 h 4873526"/>
              <a:gd name="connsiteX50" fmla="*/ 1818898 w 2264421"/>
              <a:gd name="connsiteY50" fmla="*/ 4115931 h 4873526"/>
              <a:gd name="connsiteX51" fmla="*/ 1818898 w 2264421"/>
              <a:gd name="connsiteY51" fmla="*/ 4455900 h 4873526"/>
              <a:gd name="connsiteX52" fmla="*/ 1752468 w 2264421"/>
              <a:gd name="connsiteY52" fmla="*/ 4006516 h 4873526"/>
              <a:gd name="connsiteX53" fmla="*/ 1607883 w 2264421"/>
              <a:gd name="connsiteY53" fmla="*/ 3412547 h 4873526"/>
              <a:gd name="connsiteX54" fmla="*/ 1768099 w 2264421"/>
              <a:gd name="connsiteY54" fmla="*/ 4811500 h 4873526"/>
              <a:gd name="connsiteX55" fmla="*/ 1420315 w 2264421"/>
              <a:gd name="connsiteY55" fmla="*/ 3662639 h 4873526"/>
              <a:gd name="connsiteX56" fmla="*/ 1412500 w 2264421"/>
              <a:gd name="connsiteY56" fmla="*/ 4409008 h 4873526"/>
              <a:gd name="connsiteX57" fmla="*/ 1342161 w 2264421"/>
              <a:gd name="connsiteY57" fmla="*/ 4158915 h 4873526"/>
              <a:gd name="connsiteX58" fmla="*/ 1342160 w 2264421"/>
              <a:gd name="connsiteY58" fmla="*/ 4573131 h 4873526"/>
              <a:gd name="connsiteX59" fmla="*/ 1181946 w 2264421"/>
              <a:gd name="connsiteY59" fmla="*/ 4276146 h 4873526"/>
              <a:gd name="connsiteX60" fmla="*/ 1045176 w 2264421"/>
              <a:gd name="connsiteY60" fmla="*/ 3967439 h 4873526"/>
              <a:gd name="connsiteX61" fmla="*/ 982653 w 2264421"/>
              <a:gd name="connsiteY61" fmla="*/ 4014331 h 4873526"/>
              <a:gd name="connsiteX62" fmla="*/ 978746 w 2264421"/>
              <a:gd name="connsiteY62" fmla="*/ 4112022 h 4873526"/>
              <a:gd name="connsiteX63" fmla="*/ 897548 w 2264421"/>
              <a:gd name="connsiteY63" fmla="*/ 4098168 h 4873526"/>
              <a:gd name="connsiteX64" fmla="*/ 836293 w 2264421"/>
              <a:gd name="connsiteY64" fmla="*/ 3944094 h 4873526"/>
              <a:gd name="connsiteX65" fmla="*/ 770978 w 2264421"/>
              <a:gd name="connsiteY65" fmla="*/ 4330042 h 4873526"/>
              <a:gd name="connsiteX66" fmla="*/ 687851 w 2264421"/>
              <a:gd name="connsiteY66" fmla="*/ 3997534 h 4873526"/>
              <a:gd name="connsiteX67" fmla="*/ 616599 w 2264421"/>
              <a:gd name="connsiteY67" fmla="*/ 4377544 h 4873526"/>
              <a:gd name="connsiteX68" fmla="*/ 449113 w 2264421"/>
              <a:gd name="connsiteY68" fmla="*/ 4267544 h 4873526"/>
              <a:gd name="connsiteX69" fmla="*/ 271836 w 2264421"/>
              <a:gd name="connsiteY69" fmla="*/ 2809875 h 4873526"/>
              <a:gd name="connsiteX70" fmla="*/ 296738 w 2264421"/>
              <a:gd name="connsiteY70" fmla="*/ 4002049 h 4873526"/>
              <a:gd name="connsiteX71" fmla="*/ 199413 w 2264421"/>
              <a:gd name="connsiteY71" fmla="*/ 2642951 h 4873526"/>
              <a:gd name="connsiteX72" fmla="*/ 141200 w 2264421"/>
              <a:gd name="connsiteY72" fmla="*/ 2935191 h 4873526"/>
              <a:gd name="connsiteX73" fmla="*/ 77048 w 2264421"/>
              <a:gd name="connsiteY73" fmla="*/ 2595450 h 4873526"/>
              <a:gd name="connsiteX74" fmla="*/ 21288 w 2264421"/>
              <a:gd name="connsiteY74" fmla="*/ 2802642 h 4873526"/>
              <a:gd name="connsiteX75" fmla="*/ 52521 w 2264421"/>
              <a:gd name="connsiteY75" fmla="*/ 2044043 h 4873526"/>
              <a:gd name="connsiteX76" fmla="*/ 117443 w 2264421"/>
              <a:gd name="connsiteY76"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771634 w 2264421"/>
              <a:gd name="connsiteY7" fmla="*/ 352822 h 4873526"/>
              <a:gd name="connsiteX8" fmla="*/ 822434 w 2264421"/>
              <a:gd name="connsiteY8" fmla="*/ 219961 h 4873526"/>
              <a:gd name="connsiteX9" fmla="*/ 884957 w 2264421"/>
              <a:gd name="connsiteY9" fmla="*/ 286391 h 4873526"/>
              <a:gd name="connsiteX10" fmla="*/ 1049080 w 2264421"/>
              <a:gd name="connsiteY10" fmla="*/ 1130 h 4873526"/>
              <a:gd name="connsiteX11" fmla="*/ 1008708 w 2264421"/>
              <a:gd name="connsiteY11" fmla="*/ 330750 h 4873526"/>
              <a:gd name="connsiteX12" fmla="*/ 1068619 w 2264421"/>
              <a:gd name="connsiteY12" fmla="*/ 356730 h 4873526"/>
              <a:gd name="connsiteX13" fmla="*/ 1080342 w 2264421"/>
              <a:gd name="connsiteY13" fmla="*/ 552114 h 4873526"/>
              <a:gd name="connsiteX14" fmla="*/ 1181942 w 2264421"/>
              <a:gd name="connsiteY14" fmla="*/ 524761 h 4873526"/>
              <a:gd name="connsiteX15" fmla="*/ 1256188 w 2264421"/>
              <a:gd name="connsiteY15" fmla="*/ 665438 h 4873526"/>
              <a:gd name="connsiteX16" fmla="*/ 1279634 w 2264421"/>
              <a:gd name="connsiteY16" fmla="*/ 563838 h 4873526"/>
              <a:gd name="connsiteX17" fmla="*/ 1326526 w 2264421"/>
              <a:gd name="connsiteY17" fmla="*/ 673254 h 4873526"/>
              <a:gd name="connsiteX18" fmla="*/ 1432034 w 2264421"/>
              <a:gd name="connsiteY18" fmla="*/ 540392 h 4873526"/>
              <a:gd name="connsiteX19" fmla="*/ 1451572 w 2264421"/>
              <a:gd name="connsiteY19" fmla="*/ 391900 h 4873526"/>
              <a:gd name="connsiteX20" fmla="*/ 1557080 w 2264421"/>
              <a:gd name="connsiteY20" fmla="*/ 509131 h 4873526"/>
              <a:gd name="connsiteX21" fmla="*/ 1622604 w 2264421"/>
              <a:gd name="connsiteY21" fmla="*/ 506755 h 4873526"/>
              <a:gd name="connsiteX22" fmla="*/ 1740742 w 2264421"/>
              <a:gd name="connsiteY22" fmla="*/ 540392 h 4873526"/>
              <a:gd name="connsiteX23" fmla="*/ 1760280 w 2264421"/>
              <a:gd name="connsiteY23" fmla="*/ 688885 h 4873526"/>
              <a:gd name="connsiteX24" fmla="*/ 1846249 w 2264421"/>
              <a:gd name="connsiteY24" fmla="*/ 563839 h 4873526"/>
              <a:gd name="connsiteX25" fmla="*/ 1862462 w 2264421"/>
              <a:gd name="connsiteY25" fmla="*/ 666970 h 4873526"/>
              <a:gd name="connsiteX26" fmla="*/ 1928311 w 2264421"/>
              <a:gd name="connsiteY26" fmla="*/ 813931 h 4873526"/>
              <a:gd name="connsiteX27" fmla="*/ 1889234 w 2264421"/>
              <a:gd name="connsiteY27" fmla="*/ 923346 h 4873526"/>
              <a:gd name="connsiteX28" fmla="*/ 1889234 w 2264421"/>
              <a:gd name="connsiteY28" fmla="*/ 1146085 h 4873526"/>
              <a:gd name="connsiteX29" fmla="*/ 1916588 w 2264421"/>
              <a:gd name="connsiteY29" fmla="*/ 966331 h 4873526"/>
              <a:gd name="connsiteX30" fmla="*/ 2026003 w 2264421"/>
              <a:gd name="connsiteY30" fmla="*/ 919439 h 4873526"/>
              <a:gd name="connsiteX31" fmla="*/ 2022096 w 2264421"/>
              <a:gd name="connsiteY31" fmla="*/ 1021039 h 4873526"/>
              <a:gd name="connsiteX32" fmla="*/ 2119788 w 2264421"/>
              <a:gd name="connsiteY32" fmla="*/ 907715 h 4873526"/>
              <a:gd name="connsiteX33" fmla="*/ 2131511 w 2264421"/>
              <a:gd name="connsiteY33" fmla="*/ 1001500 h 4873526"/>
              <a:gd name="connsiteX34" fmla="*/ 2174496 w 2264421"/>
              <a:gd name="connsiteY34" fmla="*/ 1067931 h 4873526"/>
              <a:gd name="connsiteX35" fmla="*/ 2123696 w 2264421"/>
              <a:gd name="connsiteY35" fmla="*/ 1107008 h 4873526"/>
              <a:gd name="connsiteX36" fmla="*/ 2115880 w 2264421"/>
              <a:gd name="connsiteY36" fmla="*/ 1443069 h 4873526"/>
              <a:gd name="connsiteX37" fmla="*/ 2182310 w 2264421"/>
              <a:gd name="connsiteY37" fmla="*/ 1329746 h 4873526"/>
              <a:gd name="connsiteX38" fmla="*/ 2201848 w 2264421"/>
              <a:gd name="connsiteY38" fmla="*/ 1607192 h 4873526"/>
              <a:gd name="connsiteX39" fmla="*/ 2264371 w 2264421"/>
              <a:gd name="connsiteY39" fmla="*/ 1657992 h 4873526"/>
              <a:gd name="connsiteX40" fmla="*/ 2240925 w 2264421"/>
              <a:gd name="connsiteY40" fmla="*/ 2318392 h 4873526"/>
              <a:gd name="connsiteX41" fmla="*/ 2115879 w 2264421"/>
              <a:gd name="connsiteY41" fmla="*/ 2627100 h 4873526"/>
              <a:gd name="connsiteX42" fmla="*/ 2068988 w 2264421"/>
              <a:gd name="connsiteY42" fmla="*/ 3037408 h 4873526"/>
              <a:gd name="connsiteX43" fmla="*/ 2049449 w 2264421"/>
              <a:gd name="connsiteY43" fmla="*/ 3475069 h 4873526"/>
              <a:gd name="connsiteX44" fmla="*/ 2014280 w 2264421"/>
              <a:gd name="connsiteY44" fmla="*/ 3564946 h 4873526"/>
              <a:gd name="connsiteX45" fmla="*/ 2057266 w 2264421"/>
              <a:gd name="connsiteY45" fmla="*/ 3650915 h 4873526"/>
              <a:gd name="connsiteX46" fmla="*/ 2022097 w 2264421"/>
              <a:gd name="connsiteY46" fmla="*/ 3740792 h 4873526"/>
              <a:gd name="connsiteX47" fmla="*/ 2022097 w 2264421"/>
              <a:gd name="connsiteY47" fmla="*/ 4037777 h 4873526"/>
              <a:gd name="connsiteX48" fmla="*/ 1959573 w 2264421"/>
              <a:gd name="connsiteY48" fmla="*/ 3740792 h 4873526"/>
              <a:gd name="connsiteX49" fmla="*/ 1873604 w 2264421"/>
              <a:gd name="connsiteY49" fmla="*/ 3803315 h 4873526"/>
              <a:gd name="connsiteX50" fmla="*/ 1869697 w 2264421"/>
              <a:gd name="connsiteY50" fmla="*/ 4229254 h 4873526"/>
              <a:gd name="connsiteX51" fmla="*/ 1818898 w 2264421"/>
              <a:gd name="connsiteY51" fmla="*/ 4115931 h 4873526"/>
              <a:gd name="connsiteX52" fmla="*/ 1818898 w 2264421"/>
              <a:gd name="connsiteY52" fmla="*/ 4455900 h 4873526"/>
              <a:gd name="connsiteX53" fmla="*/ 1752468 w 2264421"/>
              <a:gd name="connsiteY53" fmla="*/ 4006516 h 4873526"/>
              <a:gd name="connsiteX54" fmla="*/ 1607883 w 2264421"/>
              <a:gd name="connsiteY54" fmla="*/ 3412547 h 4873526"/>
              <a:gd name="connsiteX55" fmla="*/ 1768099 w 2264421"/>
              <a:gd name="connsiteY55" fmla="*/ 4811500 h 4873526"/>
              <a:gd name="connsiteX56" fmla="*/ 1420315 w 2264421"/>
              <a:gd name="connsiteY56" fmla="*/ 3662639 h 4873526"/>
              <a:gd name="connsiteX57" fmla="*/ 1412500 w 2264421"/>
              <a:gd name="connsiteY57" fmla="*/ 4409008 h 4873526"/>
              <a:gd name="connsiteX58" fmla="*/ 1342161 w 2264421"/>
              <a:gd name="connsiteY58" fmla="*/ 4158915 h 4873526"/>
              <a:gd name="connsiteX59" fmla="*/ 1342160 w 2264421"/>
              <a:gd name="connsiteY59" fmla="*/ 4573131 h 4873526"/>
              <a:gd name="connsiteX60" fmla="*/ 1181946 w 2264421"/>
              <a:gd name="connsiteY60" fmla="*/ 4276146 h 4873526"/>
              <a:gd name="connsiteX61" fmla="*/ 1045176 w 2264421"/>
              <a:gd name="connsiteY61" fmla="*/ 3967439 h 4873526"/>
              <a:gd name="connsiteX62" fmla="*/ 982653 w 2264421"/>
              <a:gd name="connsiteY62" fmla="*/ 4014331 h 4873526"/>
              <a:gd name="connsiteX63" fmla="*/ 978746 w 2264421"/>
              <a:gd name="connsiteY63" fmla="*/ 4112022 h 4873526"/>
              <a:gd name="connsiteX64" fmla="*/ 897548 w 2264421"/>
              <a:gd name="connsiteY64" fmla="*/ 4098168 h 4873526"/>
              <a:gd name="connsiteX65" fmla="*/ 836293 w 2264421"/>
              <a:gd name="connsiteY65" fmla="*/ 3944094 h 4873526"/>
              <a:gd name="connsiteX66" fmla="*/ 770978 w 2264421"/>
              <a:gd name="connsiteY66" fmla="*/ 4330042 h 4873526"/>
              <a:gd name="connsiteX67" fmla="*/ 687851 w 2264421"/>
              <a:gd name="connsiteY67" fmla="*/ 3997534 h 4873526"/>
              <a:gd name="connsiteX68" fmla="*/ 616599 w 2264421"/>
              <a:gd name="connsiteY68" fmla="*/ 4377544 h 4873526"/>
              <a:gd name="connsiteX69" fmla="*/ 449113 w 2264421"/>
              <a:gd name="connsiteY69" fmla="*/ 4267544 h 4873526"/>
              <a:gd name="connsiteX70" fmla="*/ 271836 w 2264421"/>
              <a:gd name="connsiteY70" fmla="*/ 2809875 h 4873526"/>
              <a:gd name="connsiteX71" fmla="*/ 296738 w 2264421"/>
              <a:gd name="connsiteY71" fmla="*/ 4002049 h 4873526"/>
              <a:gd name="connsiteX72" fmla="*/ 199413 w 2264421"/>
              <a:gd name="connsiteY72" fmla="*/ 2642951 h 4873526"/>
              <a:gd name="connsiteX73" fmla="*/ 141200 w 2264421"/>
              <a:gd name="connsiteY73" fmla="*/ 2935191 h 4873526"/>
              <a:gd name="connsiteX74" fmla="*/ 77048 w 2264421"/>
              <a:gd name="connsiteY74" fmla="*/ 2595450 h 4873526"/>
              <a:gd name="connsiteX75" fmla="*/ 21288 w 2264421"/>
              <a:gd name="connsiteY75" fmla="*/ 2802642 h 4873526"/>
              <a:gd name="connsiteX76" fmla="*/ 52521 w 2264421"/>
              <a:gd name="connsiteY76" fmla="*/ 2044043 h 4873526"/>
              <a:gd name="connsiteX77" fmla="*/ 117443 w 2264421"/>
              <a:gd name="connsiteY77"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716926 w 2264421"/>
              <a:gd name="connsiteY7" fmla="*/ 286391 h 4873526"/>
              <a:gd name="connsiteX8" fmla="*/ 771634 w 2264421"/>
              <a:gd name="connsiteY8" fmla="*/ 352822 h 4873526"/>
              <a:gd name="connsiteX9" fmla="*/ 822434 w 2264421"/>
              <a:gd name="connsiteY9" fmla="*/ 219961 h 4873526"/>
              <a:gd name="connsiteX10" fmla="*/ 884957 w 2264421"/>
              <a:gd name="connsiteY10" fmla="*/ 286391 h 4873526"/>
              <a:gd name="connsiteX11" fmla="*/ 1049080 w 2264421"/>
              <a:gd name="connsiteY11" fmla="*/ 1130 h 4873526"/>
              <a:gd name="connsiteX12" fmla="*/ 1008708 w 2264421"/>
              <a:gd name="connsiteY12" fmla="*/ 330750 h 4873526"/>
              <a:gd name="connsiteX13" fmla="*/ 1068619 w 2264421"/>
              <a:gd name="connsiteY13" fmla="*/ 356730 h 4873526"/>
              <a:gd name="connsiteX14" fmla="*/ 1080342 w 2264421"/>
              <a:gd name="connsiteY14" fmla="*/ 552114 h 4873526"/>
              <a:gd name="connsiteX15" fmla="*/ 1181942 w 2264421"/>
              <a:gd name="connsiteY15" fmla="*/ 524761 h 4873526"/>
              <a:gd name="connsiteX16" fmla="*/ 1256188 w 2264421"/>
              <a:gd name="connsiteY16" fmla="*/ 665438 h 4873526"/>
              <a:gd name="connsiteX17" fmla="*/ 1279634 w 2264421"/>
              <a:gd name="connsiteY17" fmla="*/ 563838 h 4873526"/>
              <a:gd name="connsiteX18" fmla="*/ 1326526 w 2264421"/>
              <a:gd name="connsiteY18" fmla="*/ 673254 h 4873526"/>
              <a:gd name="connsiteX19" fmla="*/ 1432034 w 2264421"/>
              <a:gd name="connsiteY19" fmla="*/ 540392 h 4873526"/>
              <a:gd name="connsiteX20" fmla="*/ 1451572 w 2264421"/>
              <a:gd name="connsiteY20" fmla="*/ 391900 h 4873526"/>
              <a:gd name="connsiteX21" fmla="*/ 1557080 w 2264421"/>
              <a:gd name="connsiteY21" fmla="*/ 509131 h 4873526"/>
              <a:gd name="connsiteX22" fmla="*/ 1622604 w 2264421"/>
              <a:gd name="connsiteY22" fmla="*/ 506755 h 4873526"/>
              <a:gd name="connsiteX23" fmla="*/ 1740742 w 2264421"/>
              <a:gd name="connsiteY23" fmla="*/ 540392 h 4873526"/>
              <a:gd name="connsiteX24" fmla="*/ 1760280 w 2264421"/>
              <a:gd name="connsiteY24" fmla="*/ 688885 h 4873526"/>
              <a:gd name="connsiteX25" fmla="*/ 1846249 w 2264421"/>
              <a:gd name="connsiteY25" fmla="*/ 563839 h 4873526"/>
              <a:gd name="connsiteX26" fmla="*/ 1862462 w 2264421"/>
              <a:gd name="connsiteY26" fmla="*/ 666970 h 4873526"/>
              <a:gd name="connsiteX27" fmla="*/ 1928311 w 2264421"/>
              <a:gd name="connsiteY27" fmla="*/ 813931 h 4873526"/>
              <a:gd name="connsiteX28" fmla="*/ 1889234 w 2264421"/>
              <a:gd name="connsiteY28" fmla="*/ 923346 h 4873526"/>
              <a:gd name="connsiteX29" fmla="*/ 1889234 w 2264421"/>
              <a:gd name="connsiteY29" fmla="*/ 1146085 h 4873526"/>
              <a:gd name="connsiteX30" fmla="*/ 1916588 w 2264421"/>
              <a:gd name="connsiteY30" fmla="*/ 966331 h 4873526"/>
              <a:gd name="connsiteX31" fmla="*/ 2026003 w 2264421"/>
              <a:gd name="connsiteY31" fmla="*/ 919439 h 4873526"/>
              <a:gd name="connsiteX32" fmla="*/ 2022096 w 2264421"/>
              <a:gd name="connsiteY32" fmla="*/ 1021039 h 4873526"/>
              <a:gd name="connsiteX33" fmla="*/ 2119788 w 2264421"/>
              <a:gd name="connsiteY33" fmla="*/ 907715 h 4873526"/>
              <a:gd name="connsiteX34" fmla="*/ 2131511 w 2264421"/>
              <a:gd name="connsiteY34" fmla="*/ 1001500 h 4873526"/>
              <a:gd name="connsiteX35" fmla="*/ 2174496 w 2264421"/>
              <a:gd name="connsiteY35" fmla="*/ 1067931 h 4873526"/>
              <a:gd name="connsiteX36" fmla="*/ 2123696 w 2264421"/>
              <a:gd name="connsiteY36" fmla="*/ 1107008 h 4873526"/>
              <a:gd name="connsiteX37" fmla="*/ 2115880 w 2264421"/>
              <a:gd name="connsiteY37" fmla="*/ 1443069 h 4873526"/>
              <a:gd name="connsiteX38" fmla="*/ 2182310 w 2264421"/>
              <a:gd name="connsiteY38" fmla="*/ 1329746 h 4873526"/>
              <a:gd name="connsiteX39" fmla="*/ 2201848 w 2264421"/>
              <a:gd name="connsiteY39" fmla="*/ 1607192 h 4873526"/>
              <a:gd name="connsiteX40" fmla="*/ 2264371 w 2264421"/>
              <a:gd name="connsiteY40" fmla="*/ 1657992 h 4873526"/>
              <a:gd name="connsiteX41" fmla="*/ 2240925 w 2264421"/>
              <a:gd name="connsiteY41" fmla="*/ 2318392 h 4873526"/>
              <a:gd name="connsiteX42" fmla="*/ 2115879 w 2264421"/>
              <a:gd name="connsiteY42" fmla="*/ 2627100 h 4873526"/>
              <a:gd name="connsiteX43" fmla="*/ 2068988 w 2264421"/>
              <a:gd name="connsiteY43" fmla="*/ 3037408 h 4873526"/>
              <a:gd name="connsiteX44" fmla="*/ 2049449 w 2264421"/>
              <a:gd name="connsiteY44" fmla="*/ 3475069 h 4873526"/>
              <a:gd name="connsiteX45" fmla="*/ 2014280 w 2264421"/>
              <a:gd name="connsiteY45" fmla="*/ 3564946 h 4873526"/>
              <a:gd name="connsiteX46" fmla="*/ 2057266 w 2264421"/>
              <a:gd name="connsiteY46" fmla="*/ 3650915 h 4873526"/>
              <a:gd name="connsiteX47" fmla="*/ 2022097 w 2264421"/>
              <a:gd name="connsiteY47" fmla="*/ 3740792 h 4873526"/>
              <a:gd name="connsiteX48" fmla="*/ 2022097 w 2264421"/>
              <a:gd name="connsiteY48" fmla="*/ 4037777 h 4873526"/>
              <a:gd name="connsiteX49" fmla="*/ 1959573 w 2264421"/>
              <a:gd name="connsiteY49" fmla="*/ 3740792 h 4873526"/>
              <a:gd name="connsiteX50" fmla="*/ 1873604 w 2264421"/>
              <a:gd name="connsiteY50" fmla="*/ 3803315 h 4873526"/>
              <a:gd name="connsiteX51" fmla="*/ 1869697 w 2264421"/>
              <a:gd name="connsiteY51" fmla="*/ 4229254 h 4873526"/>
              <a:gd name="connsiteX52" fmla="*/ 1818898 w 2264421"/>
              <a:gd name="connsiteY52" fmla="*/ 4115931 h 4873526"/>
              <a:gd name="connsiteX53" fmla="*/ 1818898 w 2264421"/>
              <a:gd name="connsiteY53" fmla="*/ 4455900 h 4873526"/>
              <a:gd name="connsiteX54" fmla="*/ 1752468 w 2264421"/>
              <a:gd name="connsiteY54" fmla="*/ 4006516 h 4873526"/>
              <a:gd name="connsiteX55" fmla="*/ 1607883 w 2264421"/>
              <a:gd name="connsiteY55" fmla="*/ 3412547 h 4873526"/>
              <a:gd name="connsiteX56" fmla="*/ 1768099 w 2264421"/>
              <a:gd name="connsiteY56" fmla="*/ 4811500 h 4873526"/>
              <a:gd name="connsiteX57" fmla="*/ 1420315 w 2264421"/>
              <a:gd name="connsiteY57" fmla="*/ 3662639 h 4873526"/>
              <a:gd name="connsiteX58" fmla="*/ 1412500 w 2264421"/>
              <a:gd name="connsiteY58" fmla="*/ 4409008 h 4873526"/>
              <a:gd name="connsiteX59" fmla="*/ 1342161 w 2264421"/>
              <a:gd name="connsiteY59" fmla="*/ 4158915 h 4873526"/>
              <a:gd name="connsiteX60" fmla="*/ 1342160 w 2264421"/>
              <a:gd name="connsiteY60" fmla="*/ 4573131 h 4873526"/>
              <a:gd name="connsiteX61" fmla="*/ 1181946 w 2264421"/>
              <a:gd name="connsiteY61" fmla="*/ 4276146 h 4873526"/>
              <a:gd name="connsiteX62" fmla="*/ 1045176 w 2264421"/>
              <a:gd name="connsiteY62" fmla="*/ 3967439 h 4873526"/>
              <a:gd name="connsiteX63" fmla="*/ 982653 w 2264421"/>
              <a:gd name="connsiteY63" fmla="*/ 4014331 h 4873526"/>
              <a:gd name="connsiteX64" fmla="*/ 978746 w 2264421"/>
              <a:gd name="connsiteY64" fmla="*/ 4112022 h 4873526"/>
              <a:gd name="connsiteX65" fmla="*/ 897548 w 2264421"/>
              <a:gd name="connsiteY65" fmla="*/ 4098168 h 4873526"/>
              <a:gd name="connsiteX66" fmla="*/ 836293 w 2264421"/>
              <a:gd name="connsiteY66" fmla="*/ 3944094 h 4873526"/>
              <a:gd name="connsiteX67" fmla="*/ 770978 w 2264421"/>
              <a:gd name="connsiteY67" fmla="*/ 4330042 h 4873526"/>
              <a:gd name="connsiteX68" fmla="*/ 687851 w 2264421"/>
              <a:gd name="connsiteY68" fmla="*/ 3997534 h 4873526"/>
              <a:gd name="connsiteX69" fmla="*/ 616599 w 2264421"/>
              <a:gd name="connsiteY69" fmla="*/ 4377544 h 4873526"/>
              <a:gd name="connsiteX70" fmla="*/ 449113 w 2264421"/>
              <a:gd name="connsiteY70" fmla="*/ 4267544 h 4873526"/>
              <a:gd name="connsiteX71" fmla="*/ 271836 w 2264421"/>
              <a:gd name="connsiteY71" fmla="*/ 2809875 h 4873526"/>
              <a:gd name="connsiteX72" fmla="*/ 296738 w 2264421"/>
              <a:gd name="connsiteY72" fmla="*/ 4002049 h 4873526"/>
              <a:gd name="connsiteX73" fmla="*/ 199413 w 2264421"/>
              <a:gd name="connsiteY73" fmla="*/ 2642951 h 4873526"/>
              <a:gd name="connsiteX74" fmla="*/ 141200 w 2264421"/>
              <a:gd name="connsiteY74" fmla="*/ 2935191 h 4873526"/>
              <a:gd name="connsiteX75" fmla="*/ 77048 w 2264421"/>
              <a:gd name="connsiteY75" fmla="*/ 2595450 h 4873526"/>
              <a:gd name="connsiteX76" fmla="*/ 21288 w 2264421"/>
              <a:gd name="connsiteY76" fmla="*/ 2802642 h 4873526"/>
              <a:gd name="connsiteX77" fmla="*/ 52521 w 2264421"/>
              <a:gd name="connsiteY77" fmla="*/ 2044043 h 4873526"/>
              <a:gd name="connsiteX78" fmla="*/ 117443 w 2264421"/>
              <a:gd name="connsiteY78"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7087 w 2264421"/>
              <a:gd name="connsiteY6" fmla="*/ 534109 h 4873526"/>
              <a:gd name="connsiteX7" fmla="*/ 716926 w 2264421"/>
              <a:gd name="connsiteY7" fmla="*/ 286391 h 4873526"/>
              <a:gd name="connsiteX8" fmla="*/ 771634 w 2264421"/>
              <a:gd name="connsiteY8" fmla="*/ 352822 h 4873526"/>
              <a:gd name="connsiteX9" fmla="*/ 822434 w 2264421"/>
              <a:gd name="connsiteY9" fmla="*/ 219961 h 4873526"/>
              <a:gd name="connsiteX10" fmla="*/ 884957 w 2264421"/>
              <a:gd name="connsiteY10" fmla="*/ 286391 h 4873526"/>
              <a:gd name="connsiteX11" fmla="*/ 1049080 w 2264421"/>
              <a:gd name="connsiteY11" fmla="*/ 1130 h 4873526"/>
              <a:gd name="connsiteX12" fmla="*/ 1008708 w 2264421"/>
              <a:gd name="connsiteY12" fmla="*/ 330750 h 4873526"/>
              <a:gd name="connsiteX13" fmla="*/ 1068619 w 2264421"/>
              <a:gd name="connsiteY13" fmla="*/ 356730 h 4873526"/>
              <a:gd name="connsiteX14" fmla="*/ 1080342 w 2264421"/>
              <a:gd name="connsiteY14" fmla="*/ 552114 h 4873526"/>
              <a:gd name="connsiteX15" fmla="*/ 1181942 w 2264421"/>
              <a:gd name="connsiteY15" fmla="*/ 524761 h 4873526"/>
              <a:gd name="connsiteX16" fmla="*/ 1256188 w 2264421"/>
              <a:gd name="connsiteY16" fmla="*/ 665438 h 4873526"/>
              <a:gd name="connsiteX17" fmla="*/ 1279634 w 2264421"/>
              <a:gd name="connsiteY17" fmla="*/ 563838 h 4873526"/>
              <a:gd name="connsiteX18" fmla="*/ 1326526 w 2264421"/>
              <a:gd name="connsiteY18" fmla="*/ 673254 h 4873526"/>
              <a:gd name="connsiteX19" fmla="*/ 1432034 w 2264421"/>
              <a:gd name="connsiteY19" fmla="*/ 540392 h 4873526"/>
              <a:gd name="connsiteX20" fmla="*/ 1451572 w 2264421"/>
              <a:gd name="connsiteY20" fmla="*/ 391900 h 4873526"/>
              <a:gd name="connsiteX21" fmla="*/ 1557080 w 2264421"/>
              <a:gd name="connsiteY21" fmla="*/ 509131 h 4873526"/>
              <a:gd name="connsiteX22" fmla="*/ 1622604 w 2264421"/>
              <a:gd name="connsiteY22" fmla="*/ 506755 h 4873526"/>
              <a:gd name="connsiteX23" fmla="*/ 1740742 w 2264421"/>
              <a:gd name="connsiteY23" fmla="*/ 540392 h 4873526"/>
              <a:gd name="connsiteX24" fmla="*/ 1760280 w 2264421"/>
              <a:gd name="connsiteY24" fmla="*/ 688885 h 4873526"/>
              <a:gd name="connsiteX25" fmla="*/ 1846249 w 2264421"/>
              <a:gd name="connsiteY25" fmla="*/ 563839 h 4873526"/>
              <a:gd name="connsiteX26" fmla="*/ 1862462 w 2264421"/>
              <a:gd name="connsiteY26" fmla="*/ 666970 h 4873526"/>
              <a:gd name="connsiteX27" fmla="*/ 1928311 w 2264421"/>
              <a:gd name="connsiteY27" fmla="*/ 813931 h 4873526"/>
              <a:gd name="connsiteX28" fmla="*/ 1889234 w 2264421"/>
              <a:gd name="connsiteY28" fmla="*/ 923346 h 4873526"/>
              <a:gd name="connsiteX29" fmla="*/ 1889234 w 2264421"/>
              <a:gd name="connsiteY29" fmla="*/ 1146085 h 4873526"/>
              <a:gd name="connsiteX30" fmla="*/ 1916588 w 2264421"/>
              <a:gd name="connsiteY30" fmla="*/ 966331 h 4873526"/>
              <a:gd name="connsiteX31" fmla="*/ 2026003 w 2264421"/>
              <a:gd name="connsiteY31" fmla="*/ 919439 h 4873526"/>
              <a:gd name="connsiteX32" fmla="*/ 2022096 w 2264421"/>
              <a:gd name="connsiteY32" fmla="*/ 1021039 h 4873526"/>
              <a:gd name="connsiteX33" fmla="*/ 2119788 w 2264421"/>
              <a:gd name="connsiteY33" fmla="*/ 907715 h 4873526"/>
              <a:gd name="connsiteX34" fmla="*/ 2131511 w 2264421"/>
              <a:gd name="connsiteY34" fmla="*/ 1001500 h 4873526"/>
              <a:gd name="connsiteX35" fmla="*/ 2174496 w 2264421"/>
              <a:gd name="connsiteY35" fmla="*/ 1067931 h 4873526"/>
              <a:gd name="connsiteX36" fmla="*/ 2123696 w 2264421"/>
              <a:gd name="connsiteY36" fmla="*/ 1107008 h 4873526"/>
              <a:gd name="connsiteX37" fmla="*/ 2115880 w 2264421"/>
              <a:gd name="connsiteY37" fmla="*/ 1443069 h 4873526"/>
              <a:gd name="connsiteX38" fmla="*/ 2182310 w 2264421"/>
              <a:gd name="connsiteY38" fmla="*/ 1329746 h 4873526"/>
              <a:gd name="connsiteX39" fmla="*/ 2201848 w 2264421"/>
              <a:gd name="connsiteY39" fmla="*/ 1607192 h 4873526"/>
              <a:gd name="connsiteX40" fmla="*/ 2264371 w 2264421"/>
              <a:gd name="connsiteY40" fmla="*/ 1657992 h 4873526"/>
              <a:gd name="connsiteX41" fmla="*/ 2240925 w 2264421"/>
              <a:gd name="connsiteY41" fmla="*/ 2318392 h 4873526"/>
              <a:gd name="connsiteX42" fmla="*/ 2115879 w 2264421"/>
              <a:gd name="connsiteY42" fmla="*/ 2627100 h 4873526"/>
              <a:gd name="connsiteX43" fmla="*/ 2068988 w 2264421"/>
              <a:gd name="connsiteY43" fmla="*/ 3037408 h 4873526"/>
              <a:gd name="connsiteX44" fmla="*/ 2049449 w 2264421"/>
              <a:gd name="connsiteY44" fmla="*/ 3475069 h 4873526"/>
              <a:gd name="connsiteX45" fmla="*/ 2014280 w 2264421"/>
              <a:gd name="connsiteY45" fmla="*/ 3564946 h 4873526"/>
              <a:gd name="connsiteX46" fmla="*/ 2057266 w 2264421"/>
              <a:gd name="connsiteY46" fmla="*/ 3650915 h 4873526"/>
              <a:gd name="connsiteX47" fmla="*/ 2022097 w 2264421"/>
              <a:gd name="connsiteY47" fmla="*/ 3740792 h 4873526"/>
              <a:gd name="connsiteX48" fmla="*/ 2022097 w 2264421"/>
              <a:gd name="connsiteY48" fmla="*/ 4037777 h 4873526"/>
              <a:gd name="connsiteX49" fmla="*/ 1959573 w 2264421"/>
              <a:gd name="connsiteY49" fmla="*/ 3740792 h 4873526"/>
              <a:gd name="connsiteX50" fmla="*/ 1873604 w 2264421"/>
              <a:gd name="connsiteY50" fmla="*/ 3803315 h 4873526"/>
              <a:gd name="connsiteX51" fmla="*/ 1869697 w 2264421"/>
              <a:gd name="connsiteY51" fmla="*/ 4229254 h 4873526"/>
              <a:gd name="connsiteX52" fmla="*/ 1818898 w 2264421"/>
              <a:gd name="connsiteY52" fmla="*/ 4115931 h 4873526"/>
              <a:gd name="connsiteX53" fmla="*/ 1818898 w 2264421"/>
              <a:gd name="connsiteY53" fmla="*/ 4455900 h 4873526"/>
              <a:gd name="connsiteX54" fmla="*/ 1752468 w 2264421"/>
              <a:gd name="connsiteY54" fmla="*/ 4006516 h 4873526"/>
              <a:gd name="connsiteX55" fmla="*/ 1607883 w 2264421"/>
              <a:gd name="connsiteY55" fmla="*/ 3412547 h 4873526"/>
              <a:gd name="connsiteX56" fmla="*/ 1768099 w 2264421"/>
              <a:gd name="connsiteY56" fmla="*/ 4811500 h 4873526"/>
              <a:gd name="connsiteX57" fmla="*/ 1420315 w 2264421"/>
              <a:gd name="connsiteY57" fmla="*/ 3662639 h 4873526"/>
              <a:gd name="connsiteX58" fmla="*/ 1412500 w 2264421"/>
              <a:gd name="connsiteY58" fmla="*/ 4409008 h 4873526"/>
              <a:gd name="connsiteX59" fmla="*/ 1342161 w 2264421"/>
              <a:gd name="connsiteY59" fmla="*/ 4158915 h 4873526"/>
              <a:gd name="connsiteX60" fmla="*/ 1342160 w 2264421"/>
              <a:gd name="connsiteY60" fmla="*/ 4573131 h 4873526"/>
              <a:gd name="connsiteX61" fmla="*/ 1181946 w 2264421"/>
              <a:gd name="connsiteY61" fmla="*/ 4276146 h 4873526"/>
              <a:gd name="connsiteX62" fmla="*/ 1045176 w 2264421"/>
              <a:gd name="connsiteY62" fmla="*/ 3967439 h 4873526"/>
              <a:gd name="connsiteX63" fmla="*/ 982653 w 2264421"/>
              <a:gd name="connsiteY63" fmla="*/ 4014331 h 4873526"/>
              <a:gd name="connsiteX64" fmla="*/ 978746 w 2264421"/>
              <a:gd name="connsiteY64" fmla="*/ 4112022 h 4873526"/>
              <a:gd name="connsiteX65" fmla="*/ 897548 w 2264421"/>
              <a:gd name="connsiteY65" fmla="*/ 4098168 h 4873526"/>
              <a:gd name="connsiteX66" fmla="*/ 836293 w 2264421"/>
              <a:gd name="connsiteY66" fmla="*/ 3944094 h 4873526"/>
              <a:gd name="connsiteX67" fmla="*/ 770978 w 2264421"/>
              <a:gd name="connsiteY67" fmla="*/ 4330042 h 4873526"/>
              <a:gd name="connsiteX68" fmla="*/ 687851 w 2264421"/>
              <a:gd name="connsiteY68" fmla="*/ 3997534 h 4873526"/>
              <a:gd name="connsiteX69" fmla="*/ 616599 w 2264421"/>
              <a:gd name="connsiteY69" fmla="*/ 4377544 h 4873526"/>
              <a:gd name="connsiteX70" fmla="*/ 449113 w 2264421"/>
              <a:gd name="connsiteY70" fmla="*/ 4267544 h 4873526"/>
              <a:gd name="connsiteX71" fmla="*/ 271836 w 2264421"/>
              <a:gd name="connsiteY71" fmla="*/ 2809875 h 4873526"/>
              <a:gd name="connsiteX72" fmla="*/ 296738 w 2264421"/>
              <a:gd name="connsiteY72" fmla="*/ 4002049 h 4873526"/>
              <a:gd name="connsiteX73" fmla="*/ 199413 w 2264421"/>
              <a:gd name="connsiteY73" fmla="*/ 2642951 h 4873526"/>
              <a:gd name="connsiteX74" fmla="*/ 141200 w 2264421"/>
              <a:gd name="connsiteY74" fmla="*/ 2935191 h 4873526"/>
              <a:gd name="connsiteX75" fmla="*/ 77048 w 2264421"/>
              <a:gd name="connsiteY75" fmla="*/ 2595450 h 4873526"/>
              <a:gd name="connsiteX76" fmla="*/ 21288 w 2264421"/>
              <a:gd name="connsiteY76" fmla="*/ 2802642 h 4873526"/>
              <a:gd name="connsiteX77" fmla="*/ 52521 w 2264421"/>
              <a:gd name="connsiteY77" fmla="*/ 2044043 h 4873526"/>
              <a:gd name="connsiteX78" fmla="*/ 117443 w 2264421"/>
              <a:gd name="connsiteY78"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8772 w 2264421"/>
              <a:gd name="connsiteY6" fmla="*/ 278576 h 4873526"/>
              <a:gd name="connsiteX7" fmla="*/ 637087 w 2264421"/>
              <a:gd name="connsiteY7" fmla="*/ 534109 h 4873526"/>
              <a:gd name="connsiteX8" fmla="*/ 716926 w 2264421"/>
              <a:gd name="connsiteY8" fmla="*/ 286391 h 4873526"/>
              <a:gd name="connsiteX9" fmla="*/ 771634 w 2264421"/>
              <a:gd name="connsiteY9" fmla="*/ 352822 h 4873526"/>
              <a:gd name="connsiteX10" fmla="*/ 822434 w 2264421"/>
              <a:gd name="connsiteY10" fmla="*/ 219961 h 4873526"/>
              <a:gd name="connsiteX11" fmla="*/ 884957 w 2264421"/>
              <a:gd name="connsiteY11" fmla="*/ 286391 h 4873526"/>
              <a:gd name="connsiteX12" fmla="*/ 1049080 w 2264421"/>
              <a:gd name="connsiteY12" fmla="*/ 1130 h 4873526"/>
              <a:gd name="connsiteX13" fmla="*/ 1008708 w 2264421"/>
              <a:gd name="connsiteY13" fmla="*/ 330750 h 4873526"/>
              <a:gd name="connsiteX14" fmla="*/ 1068619 w 2264421"/>
              <a:gd name="connsiteY14" fmla="*/ 356730 h 4873526"/>
              <a:gd name="connsiteX15" fmla="*/ 1080342 w 2264421"/>
              <a:gd name="connsiteY15" fmla="*/ 552114 h 4873526"/>
              <a:gd name="connsiteX16" fmla="*/ 1181942 w 2264421"/>
              <a:gd name="connsiteY16" fmla="*/ 524761 h 4873526"/>
              <a:gd name="connsiteX17" fmla="*/ 1256188 w 2264421"/>
              <a:gd name="connsiteY17" fmla="*/ 665438 h 4873526"/>
              <a:gd name="connsiteX18" fmla="*/ 1279634 w 2264421"/>
              <a:gd name="connsiteY18" fmla="*/ 563838 h 4873526"/>
              <a:gd name="connsiteX19" fmla="*/ 1326526 w 2264421"/>
              <a:gd name="connsiteY19" fmla="*/ 673254 h 4873526"/>
              <a:gd name="connsiteX20" fmla="*/ 1432034 w 2264421"/>
              <a:gd name="connsiteY20" fmla="*/ 540392 h 4873526"/>
              <a:gd name="connsiteX21" fmla="*/ 1451572 w 2264421"/>
              <a:gd name="connsiteY21" fmla="*/ 391900 h 4873526"/>
              <a:gd name="connsiteX22" fmla="*/ 1557080 w 2264421"/>
              <a:gd name="connsiteY22" fmla="*/ 509131 h 4873526"/>
              <a:gd name="connsiteX23" fmla="*/ 1622604 w 2264421"/>
              <a:gd name="connsiteY23" fmla="*/ 506755 h 4873526"/>
              <a:gd name="connsiteX24" fmla="*/ 1740742 w 2264421"/>
              <a:gd name="connsiteY24" fmla="*/ 540392 h 4873526"/>
              <a:gd name="connsiteX25" fmla="*/ 1760280 w 2264421"/>
              <a:gd name="connsiteY25" fmla="*/ 688885 h 4873526"/>
              <a:gd name="connsiteX26" fmla="*/ 1846249 w 2264421"/>
              <a:gd name="connsiteY26" fmla="*/ 563839 h 4873526"/>
              <a:gd name="connsiteX27" fmla="*/ 1862462 w 2264421"/>
              <a:gd name="connsiteY27" fmla="*/ 666970 h 4873526"/>
              <a:gd name="connsiteX28" fmla="*/ 1928311 w 2264421"/>
              <a:gd name="connsiteY28" fmla="*/ 813931 h 4873526"/>
              <a:gd name="connsiteX29" fmla="*/ 1889234 w 2264421"/>
              <a:gd name="connsiteY29" fmla="*/ 923346 h 4873526"/>
              <a:gd name="connsiteX30" fmla="*/ 1889234 w 2264421"/>
              <a:gd name="connsiteY30" fmla="*/ 1146085 h 4873526"/>
              <a:gd name="connsiteX31" fmla="*/ 1916588 w 2264421"/>
              <a:gd name="connsiteY31" fmla="*/ 966331 h 4873526"/>
              <a:gd name="connsiteX32" fmla="*/ 2026003 w 2264421"/>
              <a:gd name="connsiteY32" fmla="*/ 919439 h 4873526"/>
              <a:gd name="connsiteX33" fmla="*/ 2022096 w 2264421"/>
              <a:gd name="connsiteY33" fmla="*/ 1021039 h 4873526"/>
              <a:gd name="connsiteX34" fmla="*/ 2119788 w 2264421"/>
              <a:gd name="connsiteY34" fmla="*/ 907715 h 4873526"/>
              <a:gd name="connsiteX35" fmla="*/ 2131511 w 2264421"/>
              <a:gd name="connsiteY35" fmla="*/ 1001500 h 4873526"/>
              <a:gd name="connsiteX36" fmla="*/ 2174496 w 2264421"/>
              <a:gd name="connsiteY36" fmla="*/ 1067931 h 4873526"/>
              <a:gd name="connsiteX37" fmla="*/ 2123696 w 2264421"/>
              <a:gd name="connsiteY37" fmla="*/ 1107008 h 4873526"/>
              <a:gd name="connsiteX38" fmla="*/ 2115880 w 2264421"/>
              <a:gd name="connsiteY38" fmla="*/ 1443069 h 4873526"/>
              <a:gd name="connsiteX39" fmla="*/ 2182310 w 2264421"/>
              <a:gd name="connsiteY39" fmla="*/ 1329746 h 4873526"/>
              <a:gd name="connsiteX40" fmla="*/ 2201848 w 2264421"/>
              <a:gd name="connsiteY40" fmla="*/ 1607192 h 4873526"/>
              <a:gd name="connsiteX41" fmla="*/ 2264371 w 2264421"/>
              <a:gd name="connsiteY41" fmla="*/ 1657992 h 4873526"/>
              <a:gd name="connsiteX42" fmla="*/ 2240925 w 2264421"/>
              <a:gd name="connsiteY42" fmla="*/ 2318392 h 4873526"/>
              <a:gd name="connsiteX43" fmla="*/ 2115879 w 2264421"/>
              <a:gd name="connsiteY43" fmla="*/ 2627100 h 4873526"/>
              <a:gd name="connsiteX44" fmla="*/ 2068988 w 2264421"/>
              <a:gd name="connsiteY44" fmla="*/ 3037408 h 4873526"/>
              <a:gd name="connsiteX45" fmla="*/ 2049449 w 2264421"/>
              <a:gd name="connsiteY45" fmla="*/ 3475069 h 4873526"/>
              <a:gd name="connsiteX46" fmla="*/ 2014280 w 2264421"/>
              <a:gd name="connsiteY46" fmla="*/ 3564946 h 4873526"/>
              <a:gd name="connsiteX47" fmla="*/ 2057266 w 2264421"/>
              <a:gd name="connsiteY47" fmla="*/ 3650915 h 4873526"/>
              <a:gd name="connsiteX48" fmla="*/ 2022097 w 2264421"/>
              <a:gd name="connsiteY48" fmla="*/ 3740792 h 4873526"/>
              <a:gd name="connsiteX49" fmla="*/ 2022097 w 2264421"/>
              <a:gd name="connsiteY49" fmla="*/ 4037777 h 4873526"/>
              <a:gd name="connsiteX50" fmla="*/ 1959573 w 2264421"/>
              <a:gd name="connsiteY50" fmla="*/ 3740792 h 4873526"/>
              <a:gd name="connsiteX51" fmla="*/ 1873604 w 2264421"/>
              <a:gd name="connsiteY51" fmla="*/ 3803315 h 4873526"/>
              <a:gd name="connsiteX52" fmla="*/ 1869697 w 2264421"/>
              <a:gd name="connsiteY52" fmla="*/ 4229254 h 4873526"/>
              <a:gd name="connsiteX53" fmla="*/ 1818898 w 2264421"/>
              <a:gd name="connsiteY53" fmla="*/ 4115931 h 4873526"/>
              <a:gd name="connsiteX54" fmla="*/ 1818898 w 2264421"/>
              <a:gd name="connsiteY54" fmla="*/ 4455900 h 4873526"/>
              <a:gd name="connsiteX55" fmla="*/ 1752468 w 2264421"/>
              <a:gd name="connsiteY55" fmla="*/ 4006516 h 4873526"/>
              <a:gd name="connsiteX56" fmla="*/ 1607883 w 2264421"/>
              <a:gd name="connsiteY56" fmla="*/ 3412547 h 4873526"/>
              <a:gd name="connsiteX57" fmla="*/ 1768099 w 2264421"/>
              <a:gd name="connsiteY57" fmla="*/ 4811500 h 4873526"/>
              <a:gd name="connsiteX58" fmla="*/ 1420315 w 2264421"/>
              <a:gd name="connsiteY58" fmla="*/ 3662639 h 4873526"/>
              <a:gd name="connsiteX59" fmla="*/ 1412500 w 2264421"/>
              <a:gd name="connsiteY59" fmla="*/ 4409008 h 4873526"/>
              <a:gd name="connsiteX60" fmla="*/ 1342161 w 2264421"/>
              <a:gd name="connsiteY60" fmla="*/ 4158915 h 4873526"/>
              <a:gd name="connsiteX61" fmla="*/ 1342160 w 2264421"/>
              <a:gd name="connsiteY61" fmla="*/ 4573131 h 4873526"/>
              <a:gd name="connsiteX62" fmla="*/ 1181946 w 2264421"/>
              <a:gd name="connsiteY62" fmla="*/ 4276146 h 4873526"/>
              <a:gd name="connsiteX63" fmla="*/ 1045176 w 2264421"/>
              <a:gd name="connsiteY63" fmla="*/ 3967439 h 4873526"/>
              <a:gd name="connsiteX64" fmla="*/ 982653 w 2264421"/>
              <a:gd name="connsiteY64" fmla="*/ 4014331 h 4873526"/>
              <a:gd name="connsiteX65" fmla="*/ 978746 w 2264421"/>
              <a:gd name="connsiteY65" fmla="*/ 4112022 h 4873526"/>
              <a:gd name="connsiteX66" fmla="*/ 897548 w 2264421"/>
              <a:gd name="connsiteY66" fmla="*/ 4098168 h 4873526"/>
              <a:gd name="connsiteX67" fmla="*/ 836293 w 2264421"/>
              <a:gd name="connsiteY67" fmla="*/ 3944094 h 4873526"/>
              <a:gd name="connsiteX68" fmla="*/ 770978 w 2264421"/>
              <a:gd name="connsiteY68" fmla="*/ 4330042 h 4873526"/>
              <a:gd name="connsiteX69" fmla="*/ 687851 w 2264421"/>
              <a:gd name="connsiteY69" fmla="*/ 3997534 h 4873526"/>
              <a:gd name="connsiteX70" fmla="*/ 616599 w 2264421"/>
              <a:gd name="connsiteY70" fmla="*/ 4377544 h 4873526"/>
              <a:gd name="connsiteX71" fmla="*/ 449113 w 2264421"/>
              <a:gd name="connsiteY71" fmla="*/ 4267544 h 4873526"/>
              <a:gd name="connsiteX72" fmla="*/ 271836 w 2264421"/>
              <a:gd name="connsiteY72" fmla="*/ 2809875 h 4873526"/>
              <a:gd name="connsiteX73" fmla="*/ 296738 w 2264421"/>
              <a:gd name="connsiteY73" fmla="*/ 4002049 h 4873526"/>
              <a:gd name="connsiteX74" fmla="*/ 199413 w 2264421"/>
              <a:gd name="connsiteY74" fmla="*/ 2642951 h 4873526"/>
              <a:gd name="connsiteX75" fmla="*/ 141200 w 2264421"/>
              <a:gd name="connsiteY75" fmla="*/ 2935191 h 4873526"/>
              <a:gd name="connsiteX76" fmla="*/ 77048 w 2264421"/>
              <a:gd name="connsiteY76" fmla="*/ 2595450 h 4873526"/>
              <a:gd name="connsiteX77" fmla="*/ 21288 w 2264421"/>
              <a:gd name="connsiteY77" fmla="*/ 2802642 h 4873526"/>
              <a:gd name="connsiteX78" fmla="*/ 52521 w 2264421"/>
              <a:gd name="connsiteY78" fmla="*/ 2044043 h 4873526"/>
              <a:gd name="connsiteX79" fmla="*/ 117443 w 2264421"/>
              <a:gd name="connsiteY79"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552803 w 2264421"/>
              <a:gd name="connsiteY6" fmla="*/ 298114 h 4873526"/>
              <a:gd name="connsiteX7" fmla="*/ 638772 w 2264421"/>
              <a:gd name="connsiteY7" fmla="*/ 278576 h 4873526"/>
              <a:gd name="connsiteX8" fmla="*/ 637087 w 2264421"/>
              <a:gd name="connsiteY8" fmla="*/ 534109 h 4873526"/>
              <a:gd name="connsiteX9" fmla="*/ 716926 w 2264421"/>
              <a:gd name="connsiteY9" fmla="*/ 286391 h 4873526"/>
              <a:gd name="connsiteX10" fmla="*/ 771634 w 2264421"/>
              <a:gd name="connsiteY10" fmla="*/ 352822 h 4873526"/>
              <a:gd name="connsiteX11" fmla="*/ 822434 w 2264421"/>
              <a:gd name="connsiteY11" fmla="*/ 219961 h 4873526"/>
              <a:gd name="connsiteX12" fmla="*/ 884957 w 2264421"/>
              <a:gd name="connsiteY12" fmla="*/ 286391 h 4873526"/>
              <a:gd name="connsiteX13" fmla="*/ 1049080 w 2264421"/>
              <a:gd name="connsiteY13" fmla="*/ 1130 h 4873526"/>
              <a:gd name="connsiteX14" fmla="*/ 1008708 w 2264421"/>
              <a:gd name="connsiteY14" fmla="*/ 330750 h 4873526"/>
              <a:gd name="connsiteX15" fmla="*/ 1068619 w 2264421"/>
              <a:gd name="connsiteY15" fmla="*/ 356730 h 4873526"/>
              <a:gd name="connsiteX16" fmla="*/ 1080342 w 2264421"/>
              <a:gd name="connsiteY16" fmla="*/ 552114 h 4873526"/>
              <a:gd name="connsiteX17" fmla="*/ 1181942 w 2264421"/>
              <a:gd name="connsiteY17" fmla="*/ 524761 h 4873526"/>
              <a:gd name="connsiteX18" fmla="*/ 1256188 w 2264421"/>
              <a:gd name="connsiteY18" fmla="*/ 665438 h 4873526"/>
              <a:gd name="connsiteX19" fmla="*/ 1279634 w 2264421"/>
              <a:gd name="connsiteY19" fmla="*/ 563838 h 4873526"/>
              <a:gd name="connsiteX20" fmla="*/ 1326526 w 2264421"/>
              <a:gd name="connsiteY20" fmla="*/ 673254 h 4873526"/>
              <a:gd name="connsiteX21" fmla="*/ 1432034 w 2264421"/>
              <a:gd name="connsiteY21" fmla="*/ 540392 h 4873526"/>
              <a:gd name="connsiteX22" fmla="*/ 1451572 w 2264421"/>
              <a:gd name="connsiteY22" fmla="*/ 391900 h 4873526"/>
              <a:gd name="connsiteX23" fmla="*/ 1557080 w 2264421"/>
              <a:gd name="connsiteY23" fmla="*/ 509131 h 4873526"/>
              <a:gd name="connsiteX24" fmla="*/ 1622604 w 2264421"/>
              <a:gd name="connsiteY24" fmla="*/ 506755 h 4873526"/>
              <a:gd name="connsiteX25" fmla="*/ 1740742 w 2264421"/>
              <a:gd name="connsiteY25" fmla="*/ 540392 h 4873526"/>
              <a:gd name="connsiteX26" fmla="*/ 1760280 w 2264421"/>
              <a:gd name="connsiteY26" fmla="*/ 688885 h 4873526"/>
              <a:gd name="connsiteX27" fmla="*/ 1846249 w 2264421"/>
              <a:gd name="connsiteY27" fmla="*/ 563839 h 4873526"/>
              <a:gd name="connsiteX28" fmla="*/ 1862462 w 2264421"/>
              <a:gd name="connsiteY28" fmla="*/ 666970 h 4873526"/>
              <a:gd name="connsiteX29" fmla="*/ 1928311 w 2264421"/>
              <a:gd name="connsiteY29" fmla="*/ 813931 h 4873526"/>
              <a:gd name="connsiteX30" fmla="*/ 1889234 w 2264421"/>
              <a:gd name="connsiteY30" fmla="*/ 923346 h 4873526"/>
              <a:gd name="connsiteX31" fmla="*/ 1889234 w 2264421"/>
              <a:gd name="connsiteY31" fmla="*/ 1146085 h 4873526"/>
              <a:gd name="connsiteX32" fmla="*/ 1916588 w 2264421"/>
              <a:gd name="connsiteY32" fmla="*/ 966331 h 4873526"/>
              <a:gd name="connsiteX33" fmla="*/ 2026003 w 2264421"/>
              <a:gd name="connsiteY33" fmla="*/ 919439 h 4873526"/>
              <a:gd name="connsiteX34" fmla="*/ 2022096 w 2264421"/>
              <a:gd name="connsiteY34" fmla="*/ 1021039 h 4873526"/>
              <a:gd name="connsiteX35" fmla="*/ 2119788 w 2264421"/>
              <a:gd name="connsiteY35" fmla="*/ 907715 h 4873526"/>
              <a:gd name="connsiteX36" fmla="*/ 2131511 w 2264421"/>
              <a:gd name="connsiteY36" fmla="*/ 1001500 h 4873526"/>
              <a:gd name="connsiteX37" fmla="*/ 2174496 w 2264421"/>
              <a:gd name="connsiteY37" fmla="*/ 1067931 h 4873526"/>
              <a:gd name="connsiteX38" fmla="*/ 2123696 w 2264421"/>
              <a:gd name="connsiteY38" fmla="*/ 1107008 h 4873526"/>
              <a:gd name="connsiteX39" fmla="*/ 2115880 w 2264421"/>
              <a:gd name="connsiteY39" fmla="*/ 1443069 h 4873526"/>
              <a:gd name="connsiteX40" fmla="*/ 2182310 w 2264421"/>
              <a:gd name="connsiteY40" fmla="*/ 1329746 h 4873526"/>
              <a:gd name="connsiteX41" fmla="*/ 2201848 w 2264421"/>
              <a:gd name="connsiteY41" fmla="*/ 1607192 h 4873526"/>
              <a:gd name="connsiteX42" fmla="*/ 2264371 w 2264421"/>
              <a:gd name="connsiteY42" fmla="*/ 1657992 h 4873526"/>
              <a:gd name="connsiteX43" fmla="*/ 2240925 w 2264421"/>
              <a:gd name="connsiteY43" fmla="*/ 2318392 h 4873526"/>
              <a:gd name="connsiteX44" fmla="*/ 2115879 w 2264421"/>
              <a:gd name="connsiteY44" fmla="*/ 2627100 h 4873526"/>
              <a:gd name="connsiteX45" fmla="*/ 2068988 w 2264421"/>
              <a:gd name="connsiteY45" fmla="*/ 3037408 h 4873526"/>
              <a:gd name="connsiteX46" fmla="*/ 2049449 w 2264421"/>
              <a:gd name="connsiteY46" fmla="*/ 3475069 h 4873526"/>
              <a:gd name="connsiteX47" fmla="*/ 2014280 w 2264421"/>
              <a:gd name="connsiteY47" fmla="*/ 3564946 h 4873526"/>
              <a:gd name="connsiteX48" fmla="*/ 2057266 w 2264421"/>
              <a:gd name="connsiteY48" fmla="*/ 3650915 h 4873526"/>
              <a:gd name="connsiteX49" fmla="*/ 2022097 w 2264421"/>
              <a:gd name="connsiteY49" fmla="*/ 3740792 h 4873526"/>
              <a:gd name="connsiteX50" fmla="*/ 2022097 w 2264421"/>
              <a:gd name="connsiteY50" fmla="*/ 4037777 h 4873526"/>
              <a:gd name="connsiteX51" fmla="*/ 1959573 w 2264421"/>
              <a:gd name="connsiteY51" fmla="*/ 3740792 h 4873526"/>
              <a:gd name="connsiteX52" fmla="*/ 1873604 w 2264421"/>
              <a:gd name="connsiteY52" fmla="*/ 3803315 h 4873526"/>
              <a:gd name="connsiteX53" fmla="*/ 1869697 w 2264421"/>
              <a:gd name="connsiteY53" fmla="*/ 4229254 h 4873526"/>
              <a:gd name="connsiteX54" fmla="*/ 1818898 w 2264421"/>
              <a:gd name="connsiteY54" fmla="*/ 4115931 h 4873526"/>
              <a:gd name="connsiteX55" fmla="*/ 1818898 w 2264421"/>
              <a:gd name="connsiteY55" fmla="*/ 4455900 h 4873526"/>
              <a:gd name="connsiteX56" fmla="*/ 1752468 w 2264421"/>
              <a:gd name="connsiteY56" fmla="*/ 4006516 h 4873526"/>
              <a:gd name="connsiteX57" fmla="*/ 1607883 w 2264421"/>
              <a:gd name="connsiteY57" fmla="*/ 3412547 h 4873526"/>
              <a:gd name="connsiteX58" fmla="*/ 1768099 w 2264421"/>
              <a:gd name="connsiteY58" fmla="*/ 4811500 h 4873526"/>
              <a:gd name="connsiteX59" fmla="*/ 1420315 w 2264421"/>
              <a:gd name="connsiteY59" fmla="*/ 3662639 h 4873526"/>
              <a:gd name="connsiteX60" fmla="*/ 1412500 w 2264421"/>
              <a:gd name="connsiteY60" fmla="*/ 4409008 h 4873526"/>
              <a:gd name="connsiteX61" fmla="*/ 1342161 w 2264421"/>
              <a:gd name="connsiteY61" fmla="*/ 4158915 h 4873526"/>
              <a:gd name="connsiteX62" fmla="*/ 1342160 w 2264421"/>
              <a:gd name="connsiteY62" fmla="*/ 4573131 h 4873526"/>
              <a:gd name="connsiteX63" fmla="*/ 1181946 w 2264421"/>
              <a:gd name="connsiteY63" fmla="*/ 4276146 h 4873526"/>
              <a:gd name="connsiteX64" fmla="*/ 1045176 w 2264421"/>
              <a:gd name="connsiteY64" fmla="*/ 3967439 h 4873526"/>
              <a:gd name="connsiteX65" fmla="*/ 982653 w 2264421"/>
              <a:gd name="connsiteY65" fmla="*/ 4014331 h 4873526"/>
              <a:gd name="connsiteX66" fmla="*/ 978746 w 2264421"/>
              <a:gd name="connsiteY66" fmla="*/ 4112022 h 4873526"/>
              <a:gd name="connsiteX67" fmla="*/ 897548 w 2264421"/>
              <a:gd name="connsiteY67" fmla="*/ 4098168 h 4873526"/>
              <a:gd name="connsiteX68" fmla="*/ 836293 w 2264421"/>
              <a:gd name="connsiteY68" fmla="*/ 3944094 h 4873526"/>
              <a:gd name="connsiteX69" fmla="*/ 770978 w 2264421"/>
              <a:gd name="connsiteY69" fmla="*/ 4330042 h 4873526"/>
              <a:gd name="connsiteX70" fmla="*/ 687851 w 2264421"/>
              <a:gd name="connsiteY70" fmla="*/ 3997534 h 4873526"/>
              <a:gd name="connsiteX71" fmla="*/ 616599 w 2264421"/>
              <a:gd name="connsiteY71" fmla="*/ 4377544 h 4873526"/>
              <a:gd name="connsiteX72" fmla="*/ 449113 w 2264421"/>
              <a:gd name="connsiteY72" fmla="*/ 4267544 h 4873526"/>
              <a:gd name="connsiteX73" fmla="*/ 271836 w 2264421"/>
              <a:gd name="connsiteY73" fmla="*/ 2809875 h 4873526"/>
              <a:gd name="connsiteX74" fmla="*/ 296738 w 2264421"/>
              <a:gd name="connsiteY74" fmla="*/ 4002049 h 4873526"/>
              <a:gd name="connsiteX75" fmla="*/ 199413 w 2264421"/>
              <a:gd name="connsiteY75" fmla="*/ 2642951 h 4873526"/>
              <a:gd name="connsiteX76" fmla="*/ 141200 w 2264421"/>
              <a:gd name="connsiteY76" fmla="*/ 2935191 h 4873526"/>
              <a:gd name="connsiteX77" fmla="*/ 77048 w 2264421"/>
              <a:gd name="connsiteY77" fmla="*/ 2595450 h 4873526"/>
              <a:gd name="connsiteX78" fmla="*/ 21288 w 2264421"/>
              <a:gd name="connsiteY78" fmla="*/ 2802642 h 4873526"/>
              <a:gd name="connsiteX79" fmla="*/ 52521 w 2264421"/>
              <a:gd name="connsiteY79" fmla="*/ 2044043 h 4873526"/>
              <a:gd name="connsiteX80" fmla="*/ 117443 w 2264421"/>
              <a:gd name="connsiteY80"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552803 w 2264421"/>
              <a:gd name="connsiteY7" fmla="*/ 298114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494188 w 2264421"/>
              <a:gd name="connsiteY7" fmla="*/ 286391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494188 w 2264421"/>
              <a:gd name="connsiteY7" fmla="*/ 286391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376957 w 2264421"/>
              <a:gd name="connsiteY6" fmla="*/ 282484 h 4873526"/>
              <a:gd name="connsiteX7" fmla="*/ 443388 w 2264421"/>
              <a:gd name="connsiteY7" fmla="*/ 387991 h 4873526"/>
              <a:gd name="connsiteX8" fmla="*/ 494188 w 2264421"/>
              <a:gd name="connsiteY8" fmla="*/ 286391 h 4873526"/>
              <a:gd name="connsiteX9" fmla="*/ 638772 w 2264421"/>
              <a:gd name="connsiteY9" fmla="*/ 278576 h 4873526"/>
              <a:gd name="connsiteX10" fmla="*/ 637087 w 2264421"/>
              <a:gd name="connsiteY10" fmla="*/ 534109 h 4873526"/>
              <a:gd name="connsiteX11" fmla="*/ 716926 w 2264421"/>
              <a:gd name="connsiteY11" fmla="*/ 286391 h 4873526"/>
              <a:gd name="connsiteX12" fmla="*/ 771634 w 2264421"/>
              <a:gd name="connsiteY12" fmla="*/ 352822 h 4873526"/>
              <a:gd name="connsiteX13" fmla="*/ 822434 w 2264421"/>
              <a:gd name="connsiteY13" fmla="*/ 219961 h 4873526"/>
              <a:gd name="connsiteX14" fmla="*/ 884957 w 2264421"/>
              <a:gd name="connsiteY14" fmla="*/ 286391 h 4873526"/>
              <a:gd name="connsiteX15" fmla="*/ 1049080 w 2264421"/>
              <a:gd name="connsiteY15" fmla="*/ 1130 h 4873526"/>
              <a:gd name="connsiteX16" fmla="*/ 1008708 w 2264421"/>
              <a:gd name="connsiteY16" fmla="*/ 330750 h 4873526"/>
              <a:gd name="connsiteX17" fmla="*/ 1068619 w 2264421"/>
              <a:gd name="connsiteY17" fmla="*/ 356730 h 4873526"/>
              <a:gd name="connsiteX18" fmla="*/ 1080342 w 2264421"/>
              <a:gd name="connsiteY18" fmla="*/ 552114 h 4873526"/>
              <a:gd name="connsiteX19" fmla="*/ 1181942 w 2264421"/>
              <a:gd name="connsiteY19" fmla="*/ 524761 h 4873526"/>
              <a:gd name="connsiteX20" fmla="*/ 1256188 w 2264421"/>
              <a:gd name="connsiteY20" fmla="*/ 665438 h 4873526"/>
              <a:gd name="connsiteX21" fmla="*/ 1279634 w 2264421"/>
              <a:gd name="connsiteY21" fmla="*/ 563838 h 4873526"/>
              <a:gd name="connsiteX22" fmla="*/ 1326526 w 2264421"/>
              <a:gd name="connsiteY22" fmla="*/ 673254 h 4873526"/>
              <a:gd name="connsiteX23" fmla="*/ 1432034 w 2264421"/>
              <a:gd name="connsiteY23" fmla="*/ 540392 h 4873526"/>
              <a:gd name="connsiteX24" fmla="*/ 1451572 w 2264421"/>
              <a:gd name="connsiteY24" fmla="*/ 391900 h 4873526"/>
              <a:gd name="connsiteX25" fmla="*/ 1557080 w 2264421"/>
              <a:gd name="connsiteY25" fmla="*/ 509131 h 4873526"/>
              <a:gd name="connsiteX26" fmla="*/ 1622604 w 2264421"/>
              <a:gd name="connsiteY26" fmla="*/ 506755 h 4873526"/>
              <a:gd name="connsiteX27" fmla="*/ 1740742 w 2264421"/>
              <a:gd name="connsiteY27" fmla="*/ 540392 h 4873526"/>
              <a:gd name="connsiteX28" fmla="*/ 1760280 w 2264421"/>
              <a:gd name="connsiteY28" fmla="*/ 688885 h 4873526"/>
              <a:gd name="connsiteX29" fmla="*/ 1846249 w 2264421"/>
              <a:gd name="connsiteY29" fmla="*/ 563839 h 4873526"/>
              <a:gd name="connsiteX30" fmla="*/ 1862462 w 2264421"/>
              <a:gd name="connsiteY30" fmla="*/ 666970 h 4873526"/>
              <a:gd name="connsiteX31" fmla="*/ 1928311 w 2264421"/>
              <a:gd name="connsiteY31" fmla="*/ 813931 h 4873526"/>
              <a:gd name="connsiteX32" fmla="*/ 1889234 w 2264421"/>
              <a:gd name="connsiteY32" fmla="*/ 923346 h 4873526"/>
              <a:gd name="connsiteX33" fmla="*/ 1889234 w 2264421"/>
              <a:gd name="connsiteY33" fmla="*/ 1146085 h 4873526"/>
              <a:gd name="connsiteX34" fmla="*/ 1916588 w 2264421"/>
              <a:gd name="connsiteY34" fmla="*/ 966331 h 4873526"/>
              <a:gd name="connsiteX35" fmla="*/ 2026003 w 2264421"/>
              <a:gd name="connsiteY35" fmla="*/ 919439 h 4873526"/>
              <a:gd name="connsiteX36" fmla="*/ 2022096 w 2264421"/>
              <a:gd name="connsiteY36" fmla="*/ 1021039 h 4873526"/>
              <a:gd name="connsiteX37" fmla="*/ 2119788 w 2264421"/>
              <a:gd name="connsiteY37" fmla="*/ 907715 h 4873526"/>
              <a:gd name="connsiteX38" fmla="*/ 2131511 w 2264421"/>
              <a:gd name="connsiteY38" fmla="*/ 1001500 h 4873526"/>
              <a:gd name="connsiteX39" fmla="*/ 2174496 w 2264421"/>
              <a:gd name="connsiteY39" fmla="*/ 1067931 h 4873526"/>
              <a:gd name="connsiteX40" fmla="*/ 2123696 w 2264421"/>
              <a:gd name="connsiteY40" fmla="*/ 1107008 h 4873526"/>
              <a:gd name="connsiteX41" fmla="*/ 2115880 w 2264421"/>
              <a:gd name="connsiteY41" fmla="*/ 1443069 h 4873526"/>
              <a:gd name="connsiteX42" fmla="*/ 2182310 w 2264421"/>
              <a:gd name="connsiteY42" fmla="*/ 1329746 h 4873526"/>
              <a:gd name="connsiteX43" fmla="*/ 2201848 w 2264421"/>
              <a:gd name="connsiteY43" fmla="*/ 1607192 h 4873526"/>
              <a:gd name="connsiteX44" fmla="*/ 2264371 w 2264421"/>
              <a:gd name="connsiteY44" fmla="*/ 1657992 h 4873526"/>
              <a:gd name="connsiteX45" fmla="*/ 2240925 w 2264421"/>
              <a:gd name="connsiteY45" fmla="*/ 2318392 h 4873526"/>
              <a:gd name="connsiteX46" fmla="*/ 2115879 w 2264421"/>
              <a:gd name="connsiteY46" fmla="*/ 2627100 h 4873526"/>
              <a:gd name="connsiteX47" fmla="*/ 2068988 w 2264421"/>
              <a:gd name="connsiteY47" fmla="*/ 3037408 h 4873526"/>
              <a:gd name="connsiteX48" fmla="*/ 2049449 w 2264421"/>
              <a:gd name="connsiteY48" fmla="*/ 3475069 h 4873526"/>
              <a:gd name="connsiteX49" fmla="*/ 2014280 w 2264421"/>
              <a:gd name="connsiteY49" fmla="*/ 3564946 h 4873526"/>
              <a:gd name="connsiteX50" fmla="*/ 2057266 w 2264421"/>
              <a:gd name="connsiteY50" fmla="*/ 3650915 h 4873526"/>
              <a:gd name="connsiteX51" fmla="*/ 2022097 w 2264421"/>
              <a:gd name="connsiteY51" fmla="*/ 3740792 h 4873526"/>
              <a:gd name="connsiteX52" fmla="*/ 2022097 w 2264421"/>
              <a:gd name="connsiteY52" fmla="*/ 4037777 h 4873526"/>
              <a:gd name="connsiteX53" fmla="*/ 1959573 w 2264421"/>
              <a:gd name="connsiteY53" fmla="*/ 3740792 h 4873526"/>
              <a:gd name="connsiteX54" fmla="*/ 1873604 w 2264421"/>
              <a:gd name="connsiteY54" fmla="*/ 3803315 h 4873526"/>
              <a:gd name="connsiteX55" fmla="*/ 1869697 w 2264421"/>
              <a:gd name="connsiteY55" fmla="*/ 4229254 h 4873526"/>
              <a:gd name="connsiteX56" fmla="*/ 1818898 w 2264421"/>
              <a:gd name="connsiteY56" fmla="*/ 4115931 h 4873526"/>
              <a:gd name="connsiteX57" fmla="*/ 1818898 w 2264421"/>
              <a:gd name="connsiteY57" fmla="*/ 4455900 h 4873526"/>
              <a:gd name="connsiteX58" fmla="*/ 1752468 w 2264421"/>
              <a:gd name="connsiteY58" fmla="*/ 4006516 h 4873526"/>
              <a:gd name="connsiteX59" fmla="*/ 1607883 w 2264421"/>
              <a:gd name="connsiteY59" fmla="*/ 3412547 h 4873526"/>
              <a:gd name="connsiteX60" fmla="*/ 1768099 w 2264421"/>
              <a:gd name="connsiteY60" fmla="*/ 4811500 h 4873526"/>
              <a:gd name="connsiteX61" fmla="*/ 1420315 w 2264421"/>
              <a:gd name="connsiteY61" fmla="*/ 3662639 h 4873526"/>
              <a:gd name="connsiteX62" fmla="*/ 1412500 w 2264421"/>
              <a:gd name="connsiteY62" fmla="*/ 4409008 h 4873526"/>
              <a:gd name="connsiteX63" fmla="*/ 1342161 w 2264421"/>
              <a:gd name="connsiteY63" fmla="*/ 4158915 h 4873526"/>
              <a:gd name="connsiteX64" fmla="*/ 1342160 w 2264421"/>
              <a:gd name="connsiteY64" fmla="*/ 4573131 h 4873526"/>
              <a:gd name="connsiteX65" fmla="*/ 1181946 w 2264421"/>
              <a:gd name="connsiteY65" fmla="*/ 4276146 h 4873526"/>
              <a:gd name="connsiteX66" fmla="*/ 1045176 w 2264421"/>
              <a:gd name="connsiteY66" fmla="*/ 3967439 h 4873526"/>
              <a:gd name="connsiteX67" fmla="*/ 982653 w 2264421"/>
              <a:gd name="connsiteY67" fmla="*/ 4014331 h 4873526"/>
              <a:gd name="connsiteX68" fmla="*/ 978746 w 2264421"/>
              <a:gd name="connsiteY68" fmla="*/ 4112022 h 4873526"/>
              <a:gd name="connsiteX69" fmla="*/ 897548 w 2264421"/>
              <a:gd name="connsiteY69" fmla="*/ 4098168 h 4873526"/>
              <a:gd name="connsiteX70" fmla="*/ 836293 w 2264421"/>
              <a:gd name="connsiteY70" fmla="*/ 3944094 h 4873526"/>
              <a:gd name="connsiteX71" fmla="*/ 770978 w 2264421"/>
              <a:gd name="connsiteY71" fmla="*/ 4330042 h 4873526"/>
              <a:gd name="connsiteX72" fmla="*/ 687851 w 2264421"/>
              <a:gd name="connsiteY72" fmla="*/ 3997534 h 4873526"/>
              <a:gd name="connsiteX73" fmla="*/ 616599 w 2264421"/>
              <a:gd name="connsiteY73" fmla="*/ 4377544 h 4873526"/>
              <a:gd name="connsiteX74" fmla="*/ 449113 w 2264421"/>
              <a:gd name="connsiteY74" fmla="*/ 4267544 h 4873526"/>
              <a:gd name="connsiteX75" fmla="*/ 271836 w 2264421"/>
              <a:gd name="connsiteY75" fmla="*/ 2809875 h 4873526"/>
              <a:gd name="connsiteX76" fmla="*/ 296738 w 2264421"/>
              <a:gd name="connsiteY76" fmla="*/ 4002049 h 4873526"/>
              <a:gd name="connsiteX77" fmla="*/ 199413 w 2264421"/>
              <a:gd name="connsiteY77" fmla="*/ 2642951 h 4873526"/>
              <a:gd name="connsiteX78" fmla="*/ 141200 w 2264421"/>
              <a:gd name="connsiteY78" fmla="*/ 2935191 h 4873526"/>
              <a:gd name="connsiteX79" fmla="*/ 77048 w 2264421"/>
              <a:gd name="connsiteY79" fmla="*/ 2595450 h 4873526"/>
              <a:gd name="connsiteX80" fmla="*/ 21288 w 2264421"/>
              <a:gd name="connsiteY80" fmla="*/ 2802642 h 4873526"/>
              <a:gd name="connsiteX81" fmla="*/ 52521 w 2264421"/>
              <a:gd name="connsiteY81" fmla="*/ 2044043 h 4873526"/>
              <a:gd name="connsiteX82" fmla="*/ 117443 w 2264421"/>
              <a:gd name="connsiteY82"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275357 w 2264421"/>
              <a:gd name="connsiteY6" fmla="*/ 266853 h 4873526"/>
              <a:gd name="connsiteX7" fmla="*/ 376957 w 2264421"/>
              <a:gd name="connsiteY7" fmla="*/ 282484 h 4873526"/>
              <a:gd name="connsiteX8" fmla="*/ 443388 w 2264421"/>
              <a:gd name="connsiteY8" fmla="*/ 387991 h 4873526"/>
              <a:gd name="connsiteX9" fmla="*/ 494188 w 2264421"/>
              <a:gd name="connsiteY9" fmla="*/ 286391 h 4873526"/>
              <a:gd name="connsiteX10" fmla="*/ 638772 w 2264421"/>
              <a:gd name="connsiteY10" fmla="*/ 278576 h 4873526"/>
              <a:gd name="connsiteX11" fmla="*/ 637087 w 2264421"/>
              <a:gd name="connsiteY11" fmla="*/ 534109 h 4873526"/>
              <a:gd name="connsiteX12" fmla="*/ 716926 w 2264421"/>
              <a:gd name="connsiteY12" fmla="*/ 286391 h 4873526"/>
              <a:gd name="connsiteX13" fmla="*/ 771634 w 2264421"/>
              <a:gd name="connsiteY13" fmla="*/ 352822 h 4873526"/>
              <a:gd name="connsiteX14" fmla="*/ 822434 w 2264421"/>
              <a:gd name="connsiteY14" fmla="*/ 219961 h 4873526"/>
              <a:gd name="connsiteX15" fmla="*/ 884957 w 2264421"/>
              <a:gd name="connsiteY15" fmla="*/ 286391 h 4873526"/>
              <a:gd name="connsiteX16" fmla="*/ 1049080 w 2264421"/>
              <a:gd name="connsiteY16" fmla="*/ 1130 h 4873526"/>
              <a:gd name="connsiteX17" fmla="*/ 1008708 w 2264421"/>
              <a:gd name="connsiteY17" fmla="*/ 330750 h 4873526"/>
              <a:gd name="connsiteX18" fmla="*/ 1068619 w 2264421"/>
              <a:gd name="connsiteY18" fmla="*/ 356730 h 4873526"/>
              <a:gd name="connsiteX19" fmla="*/ 1080342 w 2264421"/>
              <a:gd name="connsiteY19" fmla="*/ 552114 h 4873526"/>
              <a:gd name="connsiteX20" fmla="*/ 1181942 w 2264421"/>
              <a:gd name="connsiteY20" fmla="*/ 524761 h 4873526"/>
              <a:gd name="connsiteX21" fmla="*/ 1256188 w 2264421"/>
              <a:gd name="connsiteY21" fmla="*/ 665438 h 4873526"/>
              <a:gd name="connsiteX22" fmla="*/ 1279634 w 2264421"/>
              <a:gd name="connsiteY22" fmla="*/ 563838 h 4873526"/>
              <a:gd name="connsiteX23" fmla="*/ 1326526 w 2264421"/>
              <a:gd name="connsiteY23" fmla="*/ 673254 h 4873526"/>
              <a:gd name="connsiteX24" fmla="*/ 1432034 w 2264421"/>
              <a:gd name="connsiteY24" fmla="*/ 540392 h 4873526"/>
              <a:gd name="connsiteX25" fmla="*/ 1451572 w 2264421"/>
              <a:gd name="connsiteY25" fmla="*/ 391900 h 4873526"/>
              <a:gd name="connsiteX26" fmla="*/ 1557080 w 2264421"/>
              <a:gd name="connsiteY26" fmla="*/ 509131 h 4873526"/>
              <a:gd name="connsiteX27" fmla="*/ 1622604 w 2264421"/>
              <a:gd name="connsiteY27" fmla="*/ 506755 h 4873526"/>
              <a:gd name="connsiteX28" fmla="*/ 1740742 w 2264421"/>
              <a:gd name="connsiteY28" fmla="*/ 540392 h 4873526"/>
              <a:gd name="connsiteX29" fmla="*/ 1760280 w 2264421"/>
              <a:gd name="connsiteY29" fmla="*/ 688885 h 4873526"/>
              <a:gd name="connsiteX30" fmla="*/ 1846249 w 2264421"/>
              <a:gd name="connsiteY30" fmla="*/ 563839 h 4873526"/>
              <a:gd name="connsiteX31" fmla="*/ 1862462 w 2264421"/>
              <a:gd name="connsiteY31" fmla="*/ 666970 h 4873526"/>
              <a:gd name="connsiteX32" fmla="*/ 1928311 w 2264421"/>
              <a:gd name="connsiteY32" fmla="*/ 813931 h 4873526"/>
              <a:gd name="connsiteX33" fmla="*/ 1889234 w 2264421"/>
              <a:gd name="connsiteY33" fmla="*/ 923346 h 4873526"/>
              <a:gd name="connsiteX34" fmla="*/ 1889234 w 2264421"/>
              <a:gd name="connsiteY34" fmla="*/ 1146085 h 4873526"/>
              <a:gd name="connsiteX35" fmla="*/ 1916588 w 2264421"/>
              <a:gd name="connsiteY35" fmla="*/ 966331 h 4873526"/>
              <a:gd name="connsiteX36" fmla="*/ 2026003 w 2264421"/>
              <a:gd name="connsiteY36" fmla="*/ 919439 h 4873526"/>
              <a:gd name="connsiteX37" fmla="*/ 2022096 w 2264421"/>
              <a:gd name="connsiteY37" fmla="*/ 1021039 h 4873526"/>
              <a:gd name="connsiteX38" fmla="*/ 2119788 w 2264421"/>
              <a:gd name="connsiteY38" fmla="*/ 907715 h 4873526"/>
              <a:gd name="connsiteX39" fmla="*/ 2131511 w 2264421"/>
              <a:gd name="connsiteY39" fmla="*/ 1001500 h 4873526"/>
              <a:gd name="connsiteX40" fmla="*/ 2174496 w 2264421"/>
              <a:gd name="connsiteY40" fmla="*/ 1067931 h 4873526"/>
              <a:gd name="connsiteX41" fmla="*/ 2123696 w 2264421"/>
              <a:gd name="connsiteY41" fmla="*/ 1107008 h 4873526"/>
              <a:gd name="connsiteX42" fmla="*/ 2115880 w 2264421"/>
              <a:gd name="connsiteY42" fmla="*/ 1443069 h 4873526"/>
              <a:gd name="connsiteX43" fmla="*/ 2182310 w 2264421"/>
              <a:gd name="connsiteY43" fmla="*/ 1329746 h 4873526"/>
              <a:gd name="connsiteX44" fmla="*/ 2201848 w 2264421"/>
              <a:gd name="connsiteY44" fmla="*/ 1607192 h 4873526"/>
              <a:gd name="connsiteX45" fmla="*/ 2264371 w 2264421"/>
              <a:gd name="connsiteY45" fmla="*/ 1657992 h 4873526"/>
              <a:gd name="connsiteX46" fmla="*/ 2240925 w 2264421"/>
              <a:gd name="connsiteY46" fmla="*/ 2318392 h 4873526"/>
              <a:gd name="connsiteX47" fmla="*/ 2115879 w 2264421"/>
              <a:gd name="connsiteY47" fmla="*/ 2627100 h 4873526"/>
              <a:gd name="connsiteX48" fmla="*/ 2068988 w 2264421"/>
              <a:gd name="connsiteY48" fmla="*/ 3037408 h 4873526"/>
              <a:gd name="connsiteX49" fmla="*/ 2049449 w 2264421"/>
              <a:gd name="connsiteY49" fmla="*/ 3475069 h 4873526"/>
              <a:gd name="connsiteX50" fmla="*/ 2014280 w 2264421"/>
              <a:gd name="connsiteY50" fmla="*/ 3564946 h 4873526"/>
              <a:gd name="connsiteX51" fmla="*/ 2057266 w 2264421"/>
              <a:gd name="connsiteY51" fmla="*/ 3650915 h 4873526"/>
              <a:gd name="connsiteX52" fmla="*/ 2022097 w 2264421"/>
              <a:gd name="connsiteY52" fmla="*/ 3740792 h 4873526"/>
              <a:gd name="connsiteX53" fmla="*/ 2022097 w 2264421"/>
              <a:gd name="connsiteY53" fmla="*/ 4037777 h 4873526"/>
              <a:gd name="connsiteX54" fmla="*/ 1959573 w 2264421"/>
              <a:gd name="connsiteY54" fmla="*/ 3740792 h 4873526"/>
              <a:gd name="connsiteX55" fmla="*/ 1873604 w 2264421"/>
              <a:gd name="connsiteY55" fmla="*/ 3803315 h 4873526"/>
              <a:gd name="connsiteX56" fmla="*/ 1869697 w 2264421"/>
              <a:gd name="connsiteY56" fmla="*/ 4229254 h 4873526"/>
              <a:gd name="connsiteX57" fmla="*/ 1818898 w 2264421"/>
              <a:gd name="connsiteY57" fmla="*/ 4115931 h 4873526"/>
              <a:gd name="connsiteX58" fmla="*/ 1818898 w 2264421"/>
              <a:gd name="connsiteY58" fmla="*/ 4455900 h 4873526"/>
              <a:gd name="connsiteX59" fmla="*/ 1752468 w 2264421"/>
              <a:gd name="connsiteY59" fmla="*/ 4006516 h 4873526"/>
              <a:gd name="connsiteX60" fmla="*/ 1607883 w 2264421"/>
              <a:gd name="connsiteY60" fmla="*/ 3412547 h 4873526"/>
              <a:gd name="connsiteX61" fmla="*/ 1768099 w 2264421"/>
              <a:gd name="connsiteY61" fmla="*/ 4811500 h 4873526"/>
              <a:gd name="connsiteX62" fmla="*/ 1420315 w 2264421"/>
              <a:gd name="connsiteY62" fmla="*/ 3662639 h 4873526"/>
              <a:gd name="connsiteX63" fmla="*/ 1412500 w 2264421"/>
              <a:gd name="connsiteY63" fmla="*/ 4409008 h 4873526"/>
              <a:gd name="connsiteX64" fmla="*/ 1342161 w 2264421"/>
              <a:gd name="connsiteY64" fmla="*/ 4158915 h 4873526"/>
              <a:gd name="connsiteX65" fmla="*/ 1342160 w 2264421"/>
              <a:gd name="connsiteY65" fmla="*/ 4573131 h 4873526"/>
              <a:gd name="connsiteX66" fmla="*/ 1181946 w 2264421"/>
              <a:gd name="connsiteY66" fmla="*/ 4276146 h 4873526"/>
              <a:gd name="connsiteX67" fmla="*/ 1045176 w 2264421"/>
              <a:gd name="connsiteY67" fmla="*/ 3967439 h 4873526"/>
              <a:gd name="connsiteX68" fmla="*/ 982653 w 2264421"/>
              <a:gd name="connsiteY68" fmla="*/ 4014331 h 4873526"/>
              <a:gd name="connsiteX69" fmla="*/ 978746 w 2264421"/>
              <a:gd name="connsiteY69" fmla="*/ 4112022 h 4873526"/>
              <a:gd name="connsiteX70" fmla="*/ 897548 w 2264421"/>
              <a:gd name="connsiteY70" fmla="*/ 4098168 h 4873526"/>
              <a:gd name="connsiteX71" fmla="*/ 836293 w 2264421"/>
              <a:gd name="connsiteY71" fmla="*/ 3944094 h 4873526"/>
              <a:gd name="connsiteX72" fmla="*/ 770978 w 2264421"/>
              <a:gd name="connsiteY72" fmla="*/ 4330042 h 4873526"/>
              <a:gd name="connsiteX73" fmla="*/ 687851 w 2264421"/>
              <a:gd name="connsiteY73" fmla="*/ 3997534 h 4873526"/>
              <a:gd name="connsiteX74" fmla="*/ 616599 w 2264421"/>
              <a:gd name="connsiteY74" fmla="*/ 4377544 h 4873526"/>
              <a:gd name="connsiteX75" fmla="*/ 449113 w 2264421"/>
              <a:gd name="connsiteY75" fmla="*/ 4267544 h 4873526"/>
              <a:gd name="connsiteX76" fmla="*/ 271836 w 2264421"/>
              <a:gd name="connsiteY76" fmla="*/ 2809875 h 4873526"/>
              <a:gd name="connsiteX77" fmla="*/ 296738 w 2264421"/>
              <a:gd name="connsiteY77" fmla="*/ 4002049 h 4873526"/>
              <a:gd name="connsiteX78" fmla="*/ 199413 w 2264421"/>
              <a:gd name="connsiteY78" fmla="*/ 2642951 h 4873526"/>
              <a:gd name="connsiteX79" fmla="*/ 141200 w 2264421"/>
              <a:gd name="connsiteY79" fmla="*/ 2935191 h 4873526"/>
              <a:gd name="connsiteX80" fmla="*/ 77048 w 2264421"/>
              <a:gd name="connsiteY80" fmla="*/ 2595450 h 4873526"/>
              <a:gd name="connsiteX81" fmla="*/ 21288 w 2264421"/>
              <a:gd name="connsiteY81" fmla="*/ 2802642 h 4873526"/>
              <a:gd name="connsiteX82" fmla="*/ 52521 w 2264421"/>
              <a:gd name="connsiteY82" fmla="*/ 2044043 h 4873526"/>
              <a:gd name="connsiteX83" fmla="*/ 117443 w 2264421"/>
              <a:gd name="connsiteY83"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275357 w 2264421"/>
              <a:gd name="connsiteY6" fmla="*/ 266853 h 4873526"/>
              <a:gd name="connsiteX7" fmla="*/ 376957 w 2264421"/>
              <a:gd name="connsiteY7" fmla="*/ 282484 h 4873526"/>
              <a:gd name="connsiteX8" fmla="*/ 443388 w 2264421"/>
              <a:gd name="connsiteY8" fmla="*/ 387991 h 4873526"/>
              <a:gd name="connsiteX9" fmla="*/ 494188 w 2264421"/>
              <a:gd name="connsiteY9" fmla="*/ 286391 h 4873526"/>
              <a:gd name="connsiteX10" fmla="*/ 638772 w 2264421"/>
              <a:gd name="connsiteY10" fmla="*/ 278576 h 4873526"/>
              <a:gd name="connsiteX11" fmla="*/ 637087 w 2264421"/>
              <a:gd name="connsiteY11" fmla="*/ 534109 h 4873526"/>
              <a:gd name="connsiteX12" fmla="*/ 716926 w 2264421"/>
              <a:gd name="connsiteY12" fmla="*/ 286391 h 4873526"/>
              <a:gd name="connsiteX13" fmla="*/ 771634 w 2264421"/>
              <a:gd name="connsiteY13" fmla="*/ 352822 h 4873526"/>
              <a:gd name="connsiteX14" fmla="*/ 822434 w 2264421"/>
              <a:gd name="connsiteY14" fmla="*/ 219961 h 4873526"/>
              <a:gd name="connsiteX15" fmla="*/ 884957 w 2264421"/>
              <a:gd name="connsiteY15" fmla="*/ 286391 h 4873526"/>
              <a:gd name="connsiteX16" fmla="*/ 1049080 w 2264421"/>
              <a:gd name="connsiteY16" fmla="*/ 1130 h 4873526"/>
              <a:gd name="connsiteX17" fmla="*/ 1008708 w 2264421"/>
              <a:gd name="connsiteY17" fmla="*/ 330750 h 4873526"/>
              <a:gd name="connsiteX18" fmla="*/ 1068619 w 2264421"/>
              <a:gd name="connsiteY18" fmla="*/ 356730 h 4873526"/>
              <a:gd name="connsiteX19" fmla="*/ 1080342 w 2264421"/>
              <a:gd name="connsiteY19" fmla="*/ 552114 h 4873526"/>
              <a:gd name="connsiteX20" fmla="*/ 1181942 w 2264421"/>
              <a:gd name="connsiteY20" fmla="*/ 524761 h 4873526"/>
              <a:gd name="connsiteX21" fmla="*/ 1256188 w 2264421"/>
              <a:gd name="connsiteY21" fmla="*/ 665438 h 4873526"/>
              <a:gd name="connsiteX22" fmla="*/ 1279634 w 2264421"/>
              <a:gd name="connsiteY22" fmla="*/ 563838 h 4873526"/>
              <a:gd name="connsiteX23" fmla="*/ 1326526 w 2264421"/>
              <a:gd name="connsiteY23" fmla="*/ 673254 h 4873526"/>
              <a:gd name="connsiteX24" fmla="*/ 1432034 w 2264421"/>
              <a:gd name="connsiteY24" fmla="*/ 540392 h 4873526"/>
              <a:gd name="connsiteX25" fmla="*/ 1451572 w 2264421"/>
              <a:gd name="connsiteY25" fmla="*/ 391900 h 4873526"/>
              <a:gd name="connsiteX26" fmla="*/ 1557080 w 2264421"/>
              <a:gd name="connsiteY26" fmla="*/ 509131 h 4873526"/>
              <a:gd name="connsiteX27" fmla="*/ 1622604 w 2264421"/>
              <a:gd name="connsiteY27" fmla="*/ 506755 h 4873526"/>
              <a:gd name="connsiteX28" fmla="*/ 1740742 w 2264421"/>
              <a:gd name="connsiteY28" fmla="*/ 540392 h 4873526"/>
              <a:gd name="connsiteX29" fmla="*/ 1760280 w 2264421"/>
              <a:gd name="connsiteY29" fmla="*/ 688885 h 4873526"/>
              <a:gd name="connsiteX30" fmla="*/ 1846249 w 2264421"/>
              <a:gd name="connsiteY30" fmla="*/ 563839 h 4873526"/>
              <a:gd name="connsiteX31" fmla="*/ 1862462 w 2264421"/>
              <a:gd name="connsiteY31" fmla="*/ 666970 h 4873526"/>
              <a:gd name="connsiteX32" fmla="*/ 1928311 w 2264421"/>
              <a:gd name="connsiteY32" fmla="*/ 813931 h 4873526"/>
              <a:gd name="connsiteX33" fmla="*/ 1889234 w 2264421"/>
              <a:gd name="connsiteY33" fmla="*/ 923346 h 4873526"/>
              <a:gd name="connsiteX34" fmla="*/ 1889234 w 2264421"/>
              <a:gd name="connsiteY34" fmla="*/ 1146085 h 4873526"/>
              <a:gd name="connsiteX35" fmla="*/ 1916588 w 2264421"/>
              <a:gd name="connsiteY35" fmla="*/ 966331 h 4873526"/>
              <a:gd name="connsiteX36" fmla="*/ 2026003 w 2264421"/>
              <a:gd name="connsiteY36" fmla="*/ 919439 h 4873526"/>
              <a:gd name="connsiteX37" fmla="*/ 2022096 w 2264421"/>
              <a:gd name="connsiteY37" fmla="*/ 1021039 h 4873526"/>
              <a:gd name="connsiteX38" fmla="*/ 2119788 w 2264421"/>
              <a:gd name="connsiteY38" fmla="*/ 907715 h 4873526"/>
              <a:gd name="connsiteX39" fmla="*/ 2131511 w 2264421"/>
              <a:gd name="connsiteY39" fmla="*/ 1001500 h 4873526"/>
              <a:gd name="connsiteX40" fmla="*/ 2174496 w 2264421"/>
              <a:gd name="connsiteY40" fmla="*/ 1067931 h 4873526"/>
              <a:gd name="connsiteX41" fmla="*/ 2123696 w 2264421"/>
              <a:gd name="connsiteY41" fmla="*/ 1107008 h 4873526"/>
              <a:gd name="connsiteX42" fmla="*/ 2115880 w 2264421"/>
              <a:gd name="connsiteY42" fmla="*/ 1443069 h 4873526"/>
              <a:gd name="connsiteX43" fmla="*/ 2182310 w 2264421"/>
              <a:gd name="connsiteY43" fmla="*/ 1329746 h 4873526"/>
              <a:gd name="connsiteX44" fmla="*/ 2201848 w 2264421"/>
              <a:gd name="connsiteY44" fmla="*/ 1607192 h 4873526"/>
              <a:gd name="connsiteX45" fmla="*/ 2264371 w 2264421"/>
              <a:gd name="connsiteY45" fmla="*/ 1657992 h 4873526"/>
              <a:gd name="connsiteX46" fmla="*/ 2240925 w 2264421"/>
              <a:gd name="connsiteY46" fmla="*/ 2318392 h 4873526"/>
              <a:gd name="connsiteX47" fmla="*/ 2115879 w 2264421"/>
              <a:gd name="connsiteY47" fmla="*/ 2627100 h 4873526"/>
              <a:gd name="connsiteX48" fmla="*/ 2068988 w 2264421"/>
              <a:gd name="connsiteY48" fmla="*/ 3037408 h 4873526"/>
              <a:gd name="connsiteX49" fmla="*/ 2049449 w 2264421"/>
              <a:gd name="connsiteY49" fmla="*/ 3475069 h 4873526"/>
              <a:gd name="connsiteX50" fmla="*/ 2014280 w 2264421"/>
              <a:gd name="connsiteY50" fmla="*/ 3564946 h 4873526"/>
              <a:gd name="connsiteX51" fmla="*/ 2057266 w 2264421"/>
              <a:gd name="connsiteY51" fmla="*/ 3650915 h 4873526"/>
              <a:gd name="connsiteX52" fmla="*/ 2022097 w 2264421"/>
              <a:gd name="connsiteY52" fmla="*/ 3740792 h 4873526"/>
              <a:gd name="connsiteX53" fmla="*/ 2022097 w 2264421"/>
              <a:gd name="connsiteY53" fmla="*/ 4037777 h 4873526"/>
              <a:gd name="connsiteX54" fmla="*/ 1959573 w 2264421"/>
              <a:gd name="connsiteY54" fmla="*/ 3740792 h 4873526"/>
              <a:gd name="connsiteX55" fmla="*/ 1873604 w 2264421"/>
              <a:gd name="connsiteY55" fmla="*/ 3803315 h 4873526"/>
              <a:gd name="connsiteX56" fmla="*/ 1869697 w 2264421"/>
              <a:gd name="connsiteY56" fmla="*/ 4229254 h 4873526"/>
              <a:gd name="connsiteX57" fmla="*/ 1818898 w 2264421"/>
              <a:gd name="connsiteY57" fmla="*/ 4115931 h 4873526"/>
              <a:gd name="connsiteX58" fmla="*/ 1818898 w 2264421"/>
              <a:gd name="connsiteY58" fmla="*/ 4455900 h 4873526"/>
              <a:gd name="connsiteX59" fmla="*/ 1752468 w 2264421"/>
              <a:gd name="connsiteY59" fmla="*/ 4006516 h 4873526"/>
              <a:gd name="connsiteX60" fmla="*/ 1607883 w 2264421"/>
              <a:gd name="connsiteY60" fmla="*/ 3412547 h 4873526"/>
              <a:gd name="connsiteX61" fmla="*/ 1768099 w 2264421"/>
              <a:gd name="connsiteY61" fmla="*/ 4811500 h 4873526"/>
              <a:gd name="connsiteX62" fmla="*/ 1420315 w 2264421"/>
              <a:gd name="connsiteY62" fmla="*/ 3662639 h 4873526"/>
              <a:gd name="connsiteX63" fmla="*/ 1412500 w 2264421"/>
              <a:gd name="connsiteY63" fmla="*/ 4409008 h 4873526"/>
              <a:gd name="connsiteX64" fmla="*/ 1342161 w 2264421"/>
              <a:gd name="connsiteY64" fmla="*/ 4158915 h 4873526"/>
              <a:gd name="connsiteX65" fmla="*/ 1342160 w 2264421"/>
              <a:gd name="connsiteY65" fmla="*/ 4573131 h 4873526"/>
              <a:gd name="connsiteX66" fmla="*/ 1181946 w 2264421"/>
              <a:gd name="connsiteY66" fmla="*/ 4276146 h 4873526"/>
              <a:gd name="connsiteX67" fmla="*/ 1045176 w 2264421"/>
              <a:gd name="connsiteY67" fmla="*/ 3967439 h 4873526"/>
              <a:gd name="connsiteX68" fmla="*/ 982653 w 2264421"/>
              <a:gd name="connsiteY68" fmla="*/ 4014331 h 4873526"/>
              <a:gd name="connsiteX69" fmla="*/ 978746 w 2264421"/>
              <a:gd name="connsiteY69" fmla="*/ 4112022 h 4873526"/>
              <a:gd name="connsiteX70" fmla="*/ 897548 w 2264421"/>
              <a:gd name="connsiteY70" fmla="*/ 4098168 h 4873526"/>
              <a:gd name="connsiteX71" fmla="*/ 836293 w 2264421"/>
              <a:gd name="connsiteY71" fmla="*/ 3944094 h 4873526"/>
              <a:gd name="connsiteX72" fmla="*/ 770978 w 2264421"/>
              <a:gd name="connsiteY72" fmla="*/ 4330042 h 4873526"/>
              <a:gd name="connsiteX73" fmla="*/ 687851 w 2264421"/>
              <a:gd name="connsiteY73" fmla="*/ 3997534 h 4873526"/>
              <a:gd name="connsiteX74" fmla="*/ 616599 w 2264421"/>
              <a:gd name="connsiteY74" fmla="*/ 4377544 h 4873526"/>
              <a:gd name="connsiteX75" fmla="*/ 449113 w 2264421"/>
              <a:gd name="connsiteY75" fmla="*/ 4267544 h 4873526"/>
              <a:gd name="connsiteX76" fmla="*/ 271836 w 2264421"/>
              <a:gd name="connsiteY76" fmla="*/ 2809875 h 4873526"/>
              <a:gd name="connsiteX77" fmla="*/ 296738 w 2264421"/>
              <a:gd name="connsiteY77" fmla="*/ 4002049 h 4873526"/>
              <a:gd name="connsiteX78" fmla="*/ 199413 w 2264421"/>
              <a:gd name="connsiteY78" fmla="*/ 2642951 h 4873526"/>
              <a:gd name="connsiteX79" fmla="*/ 141200 w 2264421"/>
              <a:gd name="connsiteY79" fmla="*/ 2935191 h 4873526"/>
              <a:gd name="connsiteX80" fmla="*/ 77048 w 2264421"/>
              <a:gd name="connsiteY80" fmla="*/ 2595450 h 4873526"/>
              <a:gd name="connsiteX81" fmla="*/ 21288 w 2264421"/>
              <a:gd name="connsiteY81" fmla="*/ 2802642 h 4873526"/>
              <a:gd name="connsiteX82" fmla="*/ 52521 w 2264421"/>
              <a:gd name="connsiteY82" fmla="*/ 2044043 h 4873526"/>
              <a:gd name="connsiteX83" fmla="*/ 117443 w 2264421"/>
              <a:gd name="connsiteY83" fmla="*/ 2132982 h 487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264421" h="4873526">
                <a:moveTo>
                  <a:pt x="117443" y="2132982"/>
                </a:moveTo>
                <a:cubicBezTo>
                  <a:pt x="159264" y="2172804"/>
                  <a:pt x="76205" y="1977718"/>
                  <a:pt x="100021" y="1925289"/>
                </a:cubicBezTo>
                <a:cubicBezTo>
                  <a:pt x="100086" y="1552227"/>
                  <a:pt x="126741" y="1114798"/>
                  <a:pt x="147523" y="1058390"/>
                </a:cubicBezTo>
                <a:cubicBezTo>
                  <a:pt x="168305" y="1001982"/>
                  <a:pt x="40568" y="1131152"/>
                  <a:pt x="64395" y="1040577"/>
                </a:cubicBezTo>
                <a:cubicBezTo>
                  <a:pt x="11110" y="930680"/>
                  <a:pt x="64702" y="880158"/>
                  <a:pt x="64856" y="799949"/>
                </a:cubicBezTo>
                <a:cubicBezTo>
                  <a:pt x="44292" y="613694"/>
                  <a:pt x="94978" y="409625"/>
                  <a:pt x="115977" y="413375"/>
                </a:cubicBezTo>
                <a:cubicBezTo>
                  <a:pt x="149758" y="331690"/>
                  <a:pt x="231860" y="366822"/>
                  <a:pt x="275357" y="266853"/>
                </a:cubicBezTo>
                <a:cubicBezTo>
                  <a:pt x="318854" y="245038"/>
                  <a:pt x="347649" y="269459"/>
                  <a:pt x="376957" y="282484"/>
                </a:cubicBezTo>
                <a:cubicBezTo>
                  <a:pt x="406265" y="295509"/>
                  <a:pt x="414080" y="402970"/>
                  <a:pt x="443388" y="387991"/>
                </a:cubicBezTo>
                <a:cubicBezTo>
                  <a:pt x="472696" y="373012"/>
                  <a:pt x="453809" y="293555"/>
                  <a:pt x="494188" y="286391"/>
                </a:cubicBezTo>
                <a:cubicBezTo>
                  <a:pt x="597090" y="373012"/>
                  <a:pt x="607791" y="240546"/>
                  <a:pt x="638772" y="278576"/>
                </a:cubicBezTo>
                <a:cubicBezTo>
                  <a:pt x="638210" y="363754"/>
                  <a:pt x="637649" y="448931"/>
                  <a:pt x="637087" y="534109"/>
                </a:cubicBezTo>
                <a:cubicBezTo>
                  <a:pt x="739199" y="552022"/>
                  <a:pt x="693850" y="342006"/>
                  <a:pt x="716926" y="286391"/>
                </a:cubicBezTo>
                <a:cubicBezTo>
                  <a:pt x="740002" y="230777"/>
                  <a:pt x="756003" y="402971"/>
                  <a:pt x="771634" y="352822"/>
                </a:cubicBezTo>
                <a:cubicBezTo>
                  <a:pt x="787265" y="302673"/>
                  <a:pt x="802244" y="246012"/>
                  <a:pt x="822434" y="219961"/>
                </a:cubicBezTo>
                <a:cubicBezTo>
                  <a:pt x="842624" y="193910"/>
                  <a:pt x="843275" y="361940"/>
                  <a:pt x="884957" y="286391"/>
                </a:cubicBezTo>
                <a:cubicBezTo>
                  <a:pt x="926639" y="210842"/>
                  <a:pt x="1024547" y="-17986"/>
                  <a:pt x="1049080" y="1130"/>
                </a:cubicBezTo>
                <a:lnTo>
                  <a:pt x="1008708" y="330750"/>
                </a:lnTo>
                <a:cubicBezTo>
                  <a:pt x="1085189" y="267320"/>
                  <a:pt x="1064495" y="288575"/>
                  <a:pt x="1068619" y="356730"/>
                </a:cubicBezTo>
                <a:cubicBezTo>
                  <a:pt x="1072743" y="424885"/>
                  <a:pt x="1065363" y="515642"/>
                  <a:pt x="1080342" y="552114"/>
                </a:cubicBezTo>
                <a:cubicBezTo>
                  <a:pt x="1095321" y="588586"/>
                  <a:pt x="1165009" y="475915"/>
                  <a:pt x="1181942" y="524761"/>
                </a:cubicBezTo>
                <a:cubicBezTo>
                  <a:pt x="1198875" y="573607"/>
                  <a:pt x="1243162" y="649807"/>
                  <a:pt x="1256188" y="665438"/>
                </a:cubicBezTo>
                <a:cubicBezTo>
                  <a:pt x="1269214" y="681069"/>
                  <a:pt x="1261398" y="518248"/>
                  <a:pt x="1279634" y="563838"/>
                </a:cubicBezTo>
                <a:cubicBezTo>
                  <a:pt x="1297870" y="609428"/>
                  <a:pt x="1293311" y="657623"/>
                  <a:pt x="1326526" y="673254"/>
                </a:cubicBezTo>
                <a:cubicBezTo>
                  <a:pt x="1359741" y="688885"/>
                  <a:pt x="1407285" y="535833"/>
                  <a:pt x="1432034" y="540392"/>
                </a:cubicBezTo>
                <a:cubicBezTo>
                  <a:pt x="1456783" y="544951"/>
                  <a:pt x="1413798" y="353474"/>
                  <a:pt x="1451572" y="391900"/>
                </a:cubicBezTo>
                <a:cubicBezTo>
                  <a:pt x="1489346" y="430326"/>
                  <a:pt x="1512944" y="486081"/>
                  <a:pt x="1557080" y="509131"/>
                </a:cubicBezTo>
                <a:lnTo>
                  <a:pt x="1622604" y="506755"/>
                </a:lnTo>
                <a:cubicBezTo>
                  <a:pt x="1718558" y="603567"/>
                  <a:pt x="1693699" y="539996"/>
                  <a:pt x="1740742" y="540392"/>
                </a:cubicBezTo>
                <a:cubicBezTo>
                  <a:pt x="1787785" y="540788"/>
                  <a:pt x="1724460" y="715588"/>
                  <a:pt x="1760280" y="688885"/>
                </a:cubicBezTo>
                <a:cubicBezTo>
                  <a:pt x="1796101" y="662183"/>
                  <a:pt x="1816193" y="555768"/>
                  <a:pt x="1846249" y="563839"/>
                </a:cubicBezTo>
                <a:lnTo>
                  <a:pt x="1862462" y="666970"/>
                </a:lnTo>
                <a:cubicBezTo>
                  <a:pt x="1888013" y="623730"/>
                  <a:pt x="1972695" y="774458"/>
                  <a:pt x="1928311" y="813931"/>
                </a:cubicBezTo>
                <a:cubicBezTo>
                  <a:pt x="1883927" y="853404"/>
                  <a:pt x="1908772" y="877756"/>
                  <a:pt x="1889234" y="923346"/>
                </a:cubicBezTo>
                <a:cubicBezTo>
                  <a:pt x="1883927" y="1011666"/>
                  <a:pt x="1867091" y="1159762"/>
                  <a:pt x="1889234" y="1146085"/>
                </a:cubicBezTo>
                <a:cubicBezTo>
                  <a:pt x="1895748" y="1136316"/>
                  <a:pt x="1917891" y="956562"/>
                  <a:pt x="1916588" y="966331"/>
                </a:cubicBezTo>
                <a:cubicBezTo>
                  <a:pt x="1915285" y="976100"/>
                  <a:pt x="2040982" y="886224"/>
                  <a:pt x="2026003" y="919439"/>
                </a:cubicBezTo>
                <a:cubicBezTo>
                  <a:pt x="2011024" y="952655"/>
                  <a:pt x="2025352" y="1008665"/>
                  <a:pt x="2022096" y="1021039"/>
                </a:cubicBezTo>
                <a:cubicBezTo>
                  <a:pt x="2018840" y="1033413"/>
                  <a:pt x="2126301" y="873197"/>
                  <a:pt x="2119788" y="907715"/>
                </a:cubicBezTo>
                <a:cubicBezTo>
                  <a:pt x="2113275" y="942233"/>
                  <a:pt x="2132162" y="964377"/>
                  <a:pt x="2131511" y="1001500"/>
                </a:cubicBezTo>
                <a:cubicBezTo>
                  <a:pt x="2130860" y="1038623"/>
                  <a:pt x="2186219" y="1035367"/>
                  <a:pt x="2174496" y="1067931"/>
                </a:cubicBezTo>
                <a:cubicBezTo>
                  <a:pt x="2162773" y="1100495"/>
                  <a:pt x="2132163" y="1020387"/>
                  <a:pt x="2123696" y="1107008"/>
                </a:cubicBezTo>
                <a:cubicBezTo>
                  <a:pt x="2115229" y="1193629"/>
                  <a:pt x="2115229" y="1398131"/>
                  <a:pt x="2115880" y="1443069"/>
                </a:cubicBezTo>
                <a:cubicBezTo>
                  <a:pt x="2116531" y="1488007"/>
                  <a:pt x="2182961" y="1239218"/>
                  <a:pt x="2182310" y="1329746"/>
                </a:cubicBezTo>
                <a:cubicBezTo>
                  <a:pt x="2181659" y="1420274"/>
                  <a:pt x="2192730" y="1537505"/>
                  <a:pt x="2201848" y="1607192"/>
                </a:cubicBezTo>
                <a:cubicBezTo>
                  <a:pt x="2210966" y="1676879"/>
                  <a:pt x="2266325" y="1483449"/>
                  <a:pt x="2264371" y="1657992"/>
                </a:cubicBezTo>
                <a:cubicBezTo>
                  <a:pt x="2262417" y="1832535"/>
                  <a:pt x="2261115" y="2171202"/>
                  <a:pt x="2240925" y="2318392"/>
                </a:cubicBezTo>
                <a:cubicBezTo>
                  <a:pt x="2220735" y="2465582"/>
                  <a:pt x="2125648" y="2529408"/>
                  <a:pt x="2115879" y="2627100"/>
                </a:cubicBezTo>
                <a:cubicBezTo>
                  <a:pt x="2156161" y="3405779"/>
                  <a:pt x="2083967" y="2902593"/>
                  <a:pt x="2068988" y="3037408"/>
                </a:cubicBezTo>
                <a:cubicBezTo>
                  <a:pt x="2047399" y="3193460"/>
                  <a:pt x="2059218" y="3393008"/>
                  <a:pt x="2049449" y="3475069"/>
                </a:cubicBezTo>
                <a:cubicBezTo>
                  <a:pt x="2053259" y="3614840"/>
                  <a:pt x="2008418" y="3523915"/>
                  <a:pt x="2014280" y="3564946"/>
                </a:cubicBezTo>
                <a:cubicBezTo>
                  <a:pt x="2033071" y="3621352"/>
                  <a:pt x="2064430" y="3609233"/>
                  <a:pt x="2057266" y="3650915"/>
                </a:cubicBezTo>
                <a:cubicBezTo>
                  <a:pt x="2042842" y="3859069"/>
                  <a:pt x="2026005" y="3621607"/>
                  <a:pt x="2022097" y="3740792"/>
                </a:cubicBezTo>
                <a:cubicBezTo>
                  <a:pt x="2003765" y="3795245"/>
                  <a:pt x="2039030" y="3982418"/>
                  <a:pt x="2022097" y="4037777"/>
                </a:cubicBezTo>
                <a:cubicBezTo>
                  <a:pt x="2005164" y="4093136"/>
                  <a:pt x="1984973" y="3613141"/>
                  <a:pt x="1959573" y="3740792"/>
                </a:cubicBezTo>
                <a:cubicBezTo>
                  <a:pt x="1934173" y="3868443"/>
                  <a:pt x="1887281" y="3613792"/>
                  <a:pt x="1873604" y="3803315"/>
                </a:cubicBezTo>
                <a:cubicBezTo>
                  <a:pt x="1861133" y="3881866"/>
                  <a:pt x="1880769" y="4187572"/>
                  <a:pt x="1869697" y="4229254"/>
                </a:cubicBezTo>
                <a:cubicBezTo>
                  <a:pt x="1852667" y="4413962"/>
                  <a:pt x="1822154" y="4028008"/>
                  <a:pt x="1818898" y="4115931"/>
                </a:cubicBezTo>
                <a:cubicBezTo>
                  <a:pt x="1817499" y="4193179"/>
                  <a:pt x="1835180" y="4439617"/>
                  <a:pt x="1818898" y="4455900"/>
                </a:cubicBezTo>
                <a:cubicBezTo>
                  <a:pt x="1759535" y="4477789"/>
                  <a:pt x="1744001" y="4084669"/>
                  <a:pt x="1752468" y="4006516"/>
                </a:cubicBezTo>
                <a:cubicBezTo>
                  <a:pt x="1723715" y="3706671"/>
                  <a:pt x="1597462" y="3084301"/>
                  <a:pt x="1607883" y="3412547"/>
                </a:cubicBezTo>
                <a:cubicBezTo>
                  <a:pt x="1637094" y="4182108"/>
                  <a:pt x="1831273" y="4855787"/>
                  <a:pt x="1768099" y="4811500"/>
                </a:cubicBezTo>
                <a:cubicBezTo>
                  <a:pt x="1751070" y="5225460"/>
                  <a:pt x="1450925" y="3422967"/>
                  <a:pt x="1420315" y="3662639"/>
                </a:cubicBezTo>
                <a:cubicBezTo>
                  <a:pt x="1405890" y="3696902"/>
                  <a:pt x="1398824" y="3935526"/>
                  <a:pt x="1412500" y="4409008"/>
                </a:cubicBezTo>
                <a:cubicBezTo>
                  <a:pt x="1417613" y="4737650"/>
                  <a:pt x="1355838" y="4029961"/>
                  <a:pt x="1342161" y="4158915"/>
                </a:cubicBezTo>
                <a:cubicBezTo>
                  <a:pt x="1327737" y="4259609"/>
                  <a:pt x="1336950" y="4332808"/>
                  <a:pt x="1342160" y="4573131"/>
                </a:cubicBezTo>
                <a:cubicBezTo>
                  <a:pt x="1340111" y="5097158"/>
                  <a:pt x="1206044" y="4519074"/>
                  <a:pt x="1181946" y="4276146"/>
                </a:cubicBezTo>
                <a:cubicBezTo>
                  <a:pt x="1098485" y="3705368"/>
                  <a:pt x="1092720" y="3854116"/>
                  <a:pt x="1045176" y="3967439"/>
                </a:cubicBezTo>
                <a:cubicBezTo>
                  <a:pt x="1051591" y="3287247"/>
                  <a:pt x="997632" y="3953111"/>
                  <a:pt x="982653" y="4014331"/>
                </a:cubicBezTo>
                <a:cubicBezTo>
                  <a:pt x="1052244" y="4077251"/>
                  <a:pt x="1013120" y="4078511"/>
                  <a:pt x="978746" y="4112022"/>
                </a:cubicBezTo>
                <a:cubicBezTo>
                  <a:pt x="952743" y="4407093"/>
                  <a:pt x="961669" y="4056469"/>
                  <a:pt x="897548" y="4098168"/>
                </a:cubicBezTo>
                <a:cubicBezTo>
                  <a:pt x="817692" y="4202017"/>
                  <a:pt x="866591" y="3896492"/>
                  <a:pt x="836293" y="3944094"/>
                </a:cubicBezTo>
                <a:cubicBezTo>
                  <a:pt x="753670" y="4093288"/>
                  <a:pt x="820078" y="4332021"/>
                  <a:pt x="770978" y="4330042"/>
                </a:cubicBezTo>
                <a:cubicBezTo>
                  <a:pt x="662929" y="4359365"/>
                  <a:pt x="757124" y="3806539"/>
                  <a:pt x="687851" y="3997534"/>
                </a:cubicBezTo>
                <a:cubicBezTo>
                  <a:pt x="704493" y="4456348"/>
                  <a:pt x="668264" y="4417649"/>
                  <a:pt x="616599" y="4377544"/>
                </a:cubicBezTo>
                <a:cubicBezTo>
                  <a:pt x="554832" y="4249833"/>
                  <a:pt x="499005" y="4341815"/>
                  <a:pt x="449113" y="4267544"/>
                </a:cubicBezTo>
                <a:cubicBezTo>
                  <a:pt x="399917" y="4167601"/>
                  <a:pt x="261655" y="2731687"/>
                  <a:pt x="271836" y="2809875"/>
                </a:cubicBezTo>
                <a:cubicBezTo>
                  <a:pt x="238573" y="3088513"/>
                  <a:pt x="288437" y="3604658"/>
                  <a:pt x="296738" y="4002049"/>
                </a:cubicBezTo>
                <a:cubicBezTo>
                  <a:pt x="232629" y="4057676"/>
                  <a:pt x="198208" y="2498259"/>
                  <a:pt x="199413" y="2642951"/>
                </a:cubicBezTo>
                <a:cubicBezTo>
                  <a:pt x="124590" y="2576089"/>
                  <a:pt x="174459" y="3156433"/>
                  <a:pt x="141200" y="2935191"/>
                </a:cubicBezTo>
                <a:cubicBezTo>
                  <a:pt x="129712" y="2540895"/>
                  <a:pt x="88536" y="2485045"/>
                  <a:pt x="77048" y="2595450"/>
                </a:cubicBezTo>
                <a:cubicBezTo>
                  <a:pt x="88150" y="2686285"/>
                  <a:pt x="99252" y="2872124"/>
                  <a:pt x="21288" y="2802642"/>
                </a:cubicBezTo>
                <a:cubicBezTo>
                  <a:pt x="-21740" y="2630924"/>
                  <a:pt x="6483" y="1960442"/>
                  <a:pt x="52521" y="2044043"/>
                </a:cubicBezTo>
                <a:cubicBezTo>
                  <a:pt x="84058" y="2038063"/>
                  <a:pt x="79968" y="2192401"/>
                  <a:pt x="117443" y="2132982"/>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50.xml><?xml version="1.0" encoding="utf-8"?>
<p:sldLayout xmlns:a="http://schemas.openxmlformats.org/drawingml/2006/main" xmlns:r="http://schemas.openxmlformats.org/officeDocument/2006/relationships" xmlns:p="http://schemas.openxmlformats.org/presentationml/2006/main" preserve="1" userDrawn="1">
  <p:cSld name="4_Isolated Photos-7">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1940559" y="0"/>
            <a:ext cx="3759203" cy="6858000"/>
          </a:xfrm>
        </p:spPr>
        <p:txBody>
          <a:bodyPr anchor="ctr">
            <a:normAutofit/>
          </a:bodyPr>
          <a:lstStyle>
            <a:lvl1pPr algn="ctr">
              <a:defRPr sz="1200">
                <a:solidFill>
                  <a:schemeClr val="tx2"/>
                </a:solidFill>
              </a:defRPr>
            </a:lvl1pPr>
          </a:lstStyle>
          <a:p>
            <a:endParaRPr lang="en-US"/>
          </a:p>
        </p:txBody>
      </p:sp>
      <p:sp>
        <p:nvSpPr>
          <p:cNvPr id="17" name="Picture Placeholder 2"/>
          <p:cNvSpPr>
            <a:spLocks noGrp="1"/>
          </p:cNvSpPr>
          <p:nvPr>
            <p:ph type="pic" sz="quarter" idx="14"/>
          </p:nvPr>
        </p:nvSpPr>
        <p:spPr>
          <a:xfrm>
            <a:off x="2153917" y="1290320"/>
            <a:ext cx="3332483" cy="556768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userDrawn="1">
  <p:cSld name="4_Isolated Photos-8">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20320" y="2560320"/>
            <a:ext cx="12222479" cy="3769360"/>
          </a:xfrm>
        </p:spPr>
        <p:txBody>
          <a:bodyPr anchor="ctr">
            <a:normAutofit/>
          </a:bodyPr>
          <a:lstStyle>
            <a:lvl1pPr algn="ctr">
              <a:defRPr sz="1200">
                <a:solidFill>
                  <a:schemeClr val="tx2"/>
                </a:solidFill>
              </a:defRPr>
            </a:lvl1pPr>
          </a:lstStyle>
          <a:p>
            <a:endParaRPr lang="en-US"/>
          </a:p>
        </p:txBody>
      </p:sp>
      <p:sp>
        <p:nvSpPr>
          <p:cNvPr id="14" name="Picture Placeholder 2"/>
          <p:cNvSpPr>
            <a:spLocks noGrp="1"/>
          </p:cNvSpPr>
          <p:nvPr>
            <p:ph type="pic" sz="quarter" idx="14"/>
          </p:nvPr>
        </p:nvSpPr>
        <p:spPr>
          <a:xfrm>
            <a:off x="5947089" y="487680"/>
            <a:ext cx="6255073" cy="5842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5"/>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52.xml><?xml version="1.0" encoding="utf-8"?>
<p:sldLayout xmlns:a="http://schemas.openxmlformats.org/drawingml/2006/main" xmlns:r="http://schemas.openxmlformats.org/officeDocument/2006/relationships" xmlns:p="http://schemas.openxmlformats.org/presentationml/2006/main" preserve="1" userDrawn="1">
  <p:cSld name="4_Isolated Vector People 1">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950976"/>
            <a:ext cx="7946136" cy="4956048"/>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userDrawn="1">
  <p:cSld name="4_Isolated Vector People 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2" y="1874520"/>
            <a:ext cx="12191999" cy="381304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4_Isolated Vector People 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3779522" y="0"/>
            <a:ext cx="8412479" cy="6858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4_Isolated Vector People 4">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1940559" y="0"/>
            <a:ext cx="3759203" cy="68580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56.xml><?xml version="1.0" encoding="utf-8"?>
<p:sldLayout xmlns:a="http://schemas.openxmlformats.org/drawingml/2006/main" xmlns:r="http://schemas.openxmlformats.org/officeDocument/2006/relationships" xmlns:p="http://schemas.openxmlformats.org/presentationml/2006/main" preserve="1" userDrawn="1">
  <p:cSld name="4_Isolated Vector People 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20320" y="2560320"/>
            <a:ext cx="12222479" cy="376936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5"/>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userDrawn="1">
  <p:cSld name="4_Mockup 1">
    <p:spTree>
      <p:nvGrpSpPr>
        <p:cNvPr id="1" name=""/>
        <p:cNvGrpSpPr/>
        <p:nvPr/>
      </p:nvGrpSpPr>
      <p:grpSpPr>
        <a:xfrm>
          <a:off x="0" y="0"/>
          <a:ext cx="0" cy="0"/>
          <a:chOff x="0" y="0"/>
          <a:chExt cx="0" cy="0"/>
        </a:xfrm>
      </p:grpSpPr>
      <p:sp>
        <p:nvSpPr>
          <p:cNvPr id="21" name="Picture Placeholder 2"/>
          <p:cNvSpPr>
            <a:spLocks noGrp="1"/>
          </p:cNvSpPr>
          <p:nvPr>
            <p:ph type="pic" sz="quarter" idx="21"/>
          </p:nvPr>
        </p:nvSpPr>
        <p:spPr>
          <a:xfrm>
            <a:off x="7407797" y="2602246"/>
            <a:ext cx="3964739" cy="321982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58.xml><?xml version="1.0" encoding="utf-8"?>
<p:sldLayout xmlns:a="http://schemas.openxmlformats.org/drawingml/2006/main" xmlns:r="http://schemas.openxmlformats.org/officeDocument/2006/relationships" xmlns:p="http://schemas.openxmlformats.org/presentationml/2006/main" preserve="1" userDrawn="1">
  <p:cSld name="4_Mokcup 2">
    <p:spTree>
      <p:nvGrpSpPr>
        <p:cNvPr id="1" name=""/>
        <p:cNvGrpSpPr/>
        <p:nvPr/>
      </p:nvGrpSpPr>
      <p:grpSpPr>
        <a:xfrm>
          <a:off x="0" y="0"/>
          <a:ext cx="0" cy="0"/>
          <a:chOff x="0" y="0"/>
          <a:chExt cx="0" cy="0"/>
        </a:xfrm>
      </p:grpSpPr>
      <p:sp>
        <p:nvSpPr>
          <p:cNvPr id="114" name="Picture Placeholder 2"/>
          <p:cNvSpPr>
            <a:spLocks noGrp="1"/>
          </p:cNvSpPr>
          <p:nvPr>
            <p:ph type="pic" sz="quarter" idx="22"/>
          </p:nvPr>
        </p:nvSpPr>
        <p:spPr>
          <a:xfrm>
            <a:off x="7619999" y="2491877"/>
            <a:ext cx="3699311" cy="2091699"/>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550623" y="2141621"/>
            <a:ext cx="5151643" cy="244195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59.xml><?xml version="1.0" encoding="utf-8"?>
<p:sldLayout xmlns:a="http://schemas.openxmlformats.org/drawingml/2006/main" xmlns:r="http://schemas.openxmlformats.org/officeDocument/2006/relationships" xmlns:p="http://schemas.openxmlformats.org/presentationml/2006/main" preserve="1" userDrawn="1">
  <p:cSld name="4_Mockup 3">
    <p:spTree>
      <p:nvGrpSpPr>
        <p:cNvPr id="1" name=""/>
        <p:cNvGrpSpPr/>
        <p:nvPr/>
      </p:nvGrpSpPr>
      <p:grpSpPr>
        <a:xfrm>
          <a:off x="0" y="0"/>
          <a:ext cx="0" cy="0"/>
          <a:chOff x="0" y="0"/>
          <a:chExt cx="0" cy="0"/>
        </a:xfrm>
      </p:grpSpPr>
      <p:sp>
        <p:nvSpPr>
          <p:cNvPr id="109" name="Picture Placeholder 2"/>
          <p:cNvSpPr>
            <a:spLocks noGrp="1"/>
          </p:cNvSpPr>
          <p:nvPr>
            <p:ph type="pic" sz="quarter" idx="23"/>
          </p:nvPr>
        </p:nvSpPr>
        <p:spPr>
          <a:xfrm>
            <a:off x="1816659" y="2354126"/>
            <a:ext cx="4472419" cy="2689215"/>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3678698" y="2354127"/>
            <a:ext cx="4853959" cy="287775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08" name="Picture Placeholder 2"/>
          <p:cNvSpPr>
            <a:spLocks noGrp="1"/>
          </p:cNvSpPr>
          <p:nvPr>
            <p:ph type="pic" sz="quarter" idx="22"/>
          </p:nvPr>
        </p:nvSpPr>
        <p:spPr>
          <a:xfrm>
            <a:off x="5898465" y="2354126"/>
            <a:ext cx="4472419" cy="268921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Service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13356" y="2010650"/>
            <a:ext cx="3301432" cy="1746963"/>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8191134" y="2010650"/>
            <a:ext cx="3301432" cy="1746963"/>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7"/>
          </p:nvPr>
        </p:nvSpPr>
        <p:spPr>
          <a:xfrm>
            <a:off x="4452245" y="2010650"/>
            <a:ext cx="3301432" cy="1746963"/>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60.xml><?xml version="1.0" encoding="utf-8"?>
<p:sldLayout xmlns:a="http://schemas.openxmlformats.org/drawingml/2006/main" xmlns:r="http://schemas.openxmlformats.org/officeDocument/2006/relationships" xmlns:p="http://schemas.openxmlformats.org/presentationml/2006/main" preserve="1" userDrawn="1">
  <p:cSld name="4_Mockup 4">
    <p:spTree>
      <p:nvGrpSpPr>
        <p:cNvPr id="1" name=""/>
        <p:cNvGrpSpPr/>
        <p:nvPr/>
      </p:nvGrpSpPr>
      <p:grpSpPr>
        <a:xfrm>
          <a:off x="0" y="0"/>
          <a:ext cx="0" cy="0"/>
          <a:chOff x="0" y="0"/>
          <a:chExt cx="0" cy="0"/>
        </a:xfrm>
      </p:grpSpPr>
      <p:sp>
        <p:nvSpPr>
          <p:cNvPr id="114" name="Picture Placeholder 2"/>
          <p:cNvSpPr>
            <a:spLocks noGrp="1"/>
          </p:cNvSpPr>
          <p:nvPr>
            <p:ph type="pic" sz="quarter" idx="22"/>
          </p:nvPr>
        </p:nvSpPr>
        <p:spPr>
          <a:xfrm>
            <a:off x="9243205" y="1682151"/>
            <a:ext cx="1962511" cy="3441941"/>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358334" y="1570008"/>
            <a:ext cx="2078967" cy="3652232"/>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userDrawn="1">
  <p:cSld name="4_Mockup 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1672955" y="1413386"/>
            <a:ext cx="2388407" cy="422739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userDrawn="1">
  <p:cSld name="4_Mockup 6">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2708824" y="1749357"/>
            <a:ext cx="1980053" cy="3455161"/>
          </a:xfrm>
        </p:spPr>
        <p:txBody>
          <a:bodyPr anchor="ctr">
            <a:normAutofit/>
          </a:bodyPr>
          <a:lstStyle>
            <a:lvl1pPr algn="ctr">
              <a:defRPr sz="1200">
                <a:solidFill>
                  <a:schemeClr val="tx2"/>
                </a:solidFill>
              </a:defRPr>
            </a:lvl1pPr>
          </a:lstStyle>
          <a:p>
            <a:endParaRPr lang="en-US"/>
          </a:p>
        </p:txBody>
      </p:sp>
      <p:sp>
        <p:nvSpPr>
          <p:cNvPr id="92" name="Picture Placeholder 2"/>
          <p:cNvSpPr>
            <a:spLocks noGrp="1"/>
          </p:cNvSpPr>
          <p:nvPr>
            <p:ph type="pic" sz="quarter" idx="22"/>
          </p:nvPr>
        </p:nvSpPr>
        <p:spPr>
          <a:xfrm>
            <a:off x="4503248" y="1828800"/>
            <a:ext cx="1883800" cy="3272589"/>
          </a:xfrm>
        </p:spPr>
        <p:txBody>
          <a:bodyPr anchor="ctr">
            <a:normAutofit/>
          </a:bodyPr>
          <a:lstStyle>
            <a:lvl1pPr algn="ctr">
              <a:defRPr sz="1200">
                <a:solidFill>
                  <a:schemeClr val="tx2"/>
                </a:solidFill>
              </a:defRPr>
            </a:lvl1pPr>
          </a:lstStyle>
          <a:p>
            <a:endParaRPr lang="en-US"/>
          </a:p>
        </p:txBody>
      </p:sp>
      <p:sp>
        <p:nvSpPr>
          <p:cNvPr id="93" name="Picture Placeholder 2"/>
          <p:cNvSpPr>
            <a:spLocks noGrp="1"/>
          </p:cNvSpPr>
          <p:nvPr>
            <p:ph type="pic" sz="quarter" idx="23"/>
          </p:nvPr>
        </p:nvSpPr>
        <p:spPr>
          <a:xfrm>
            <a:off x="996903" y="1828800"/>
            <a:ext cx="1883800" cy="327258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4_Mockup 7">
    <p:spTree>
      <p:nvGrpSpPr>
        <p:cNvPr id="1" name=""/>
        <p:cNvGrpSpPr/>
        <p:nvPr/>
      </p:nvGrpSpPr>
      <p:grpSpPr>
        <a:xfrm>
          <a:off x="0" y="0"/>
          <a:ext cx="0" cy="0"/>
          <a:chOff x="0" y="0"/>
          <a:chExt cx="0" cy="0"/>
        </a:xfrm>
      </p:grpSpPr>
      <p:sp>
        <p:nvSpPr>
          <p:cNvPr id="93" name="Picture Placeholder 2"/>
          <p:cNvSpPr>
            <a:spLocks noGrp="1"/>
          </p:cNvSpPr>
          <p:nvPr>
            <p:ph type="pic" sz="quarter" idx="23"/>
          </p:nvPr>
        </p:nvSpPr>
        <p:spPr>
          <a:xfrm>
            <a:off x="-8172" y="2"/>
            <a:ext cx="12200171" cy="4963319"/>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68" name="Picture Placeholder 2"/>
          <p:cNvSpPr>
            <a:spLocks noGrp="1"/>
          </p:cNvSpPr>
          <p:nvPr>
            <p:ph type="pic" sz="quarter" idx="24"/>
          </p:nvPr>
        </p:nvSpPr>
        <p:spPr>
          <a:xfrm>
            <a:off x="4181865" y="1851950"/>
            <a:ext cx="1767523" cy="3113591"/>
          </a:xfrm>
        </p:spPr>
        <p:txBody>
          <a:bodyPr anchor="ctr">
            <a:normAutofit/>
          </a:bodyPr>
          <a:lstStyle>
            <a:lvl1pPr algn="ctr">
              <a:defRPr sz="1200">
                <a:solidFill>
                  <a:schemeClr val="tx2"/>
                </a:solidFill>
              </a:defRPr>
            </a:lvl1pPr>
          </a:lstStyle>
          <a:p>
            <a:endParaRPr lang="en-US"/>
          </a:p>
        </p:txBody>
      </p:sp>
      <p:sp>
        <p:nvSpPr>
          <p:cNvPr id="69" name="Picture Placeholder 2"/>
          <p:cNvSpPr>
            <a:spLocks noGrp="1"/>
          </p:cNvSpPr>
          <p:nvPr>
            <p:ph type="pic" sz="quarter" idx="25"/>
          </p:nvPr>
        </p:nvSpPr>
        <p:spPr>
          <a:xfrm>
            <a:off x="5000265" y="1458410"/>
            <a:ext cx="2187615" cy="3842796"/>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64.xml><?xml version="1.0" encoding="utf-8"?>
<p:sldLayout xmlns:a="http://schemas.openxmlformats.org/drawingml/2006/main" xmlns:r="http://schemas.openxmlformats.org/officeDocument/2006/relationships" xmlns:p="http://schemas.openxmlformats.org/presentationml/2006/main" preserve="1" userDrawn="1">
  <p:cSld name="4_Mockup 8">
    <p:spTree>
      <p:nvGrpSpPr>
        <p:cNvPr id="1" name=""/>
        <p:cNvGrpSpPr/>
        <p:nvPr/>
      </p:nvGrpSpPr>
      <p:grpSpPr>
        <a:xfrm>
          <a:off x="0" y="0"/>
          <a:ext cx="0" cy="0"/>
          <a:chOff x="0" y="0"/>
          <a:chExt cx="0" cy="0"/>
        </a:xfrm>
      </p:grpSpPr>
      <p:sp>
        <p:nvSpPr>
          <p:cNvPr id="93" name="Picture Placeholder 2"/>
          <p:cNvSpPr>
            <a:spLocks noGrp="1"/>
          </p:cNvSpPr>
          <p:nvPr>
            <p:ph type="pic" sz="quarter" idx="23"/>
          </p:nvPr>
        </p:nvSpPr>
        <p:spPr>
          <a:xfrm>
            <a:off x="-8172" y="1"/>
            <a:ext cx="12200171" cy="3981691"/>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68" name="Picture Placeholder 2"/>
          <p:cNvSpPr>
            <a:spLocks noGrp="1"/>
          </p:cNvSpPr>
          <p:nvPr>
            <p:ph type="pic" sz="quarter" idx="24"/>
          </p:nvPr>
        </p:nvSpPr>
        <p:spPr>
          <a:xfrm rot="21032442">
            <a:off x="7013975" y="1505221"/>
            <a:ext cx="2211333" cy="3841771"/>
          </a:xfrm>
        </p:spPr>
        <p:txBody>
          <a:bodyPr anchor="ctr">
            <a:normAutofit/>
          </a:bodyPr>
          <a:lstStyle>
            <a:lvl1pPr algn="ctr">
              <a:defRPr sz="1200">
                <a:solidFill>
                  <a:schemeClr val="tx2"/>
                </a:solidFill>
              </a:defRPr>
            </a:lvl1pPr>
          </a:lstStyle>
          <a:p>
            <a:endParaRPr lang="en-US"/>
          </a:p>
        </p:txBody>
      </p:sp>
      <p:sp>
        <p:nvSpPr>
          <p:cNvPr id="69" name="Picture Placeholder 2"/>
          <p:cNvSpPr>
            <a:spLocks noGrp="1"/>
          </p:cNvSpPr>
          <p:nvPr>
            <p:ph type="pic" sz="quarter" idx="25"/>
          </p:nvPr>
        </p:nvSpPr>
        <p:spPr>
          <a:xfrm rot="777804">
            <a:off x="8800941" y="1928128"/>
            <a:ext cx="2120683" cy="375374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4_Mockup 9">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6505321" y="1529437"/>
            <a:ext cx="2025221" cy="34708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4_Mockup 10">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3104658" y="1607853"/>
            <a:ext cx="2843063" cy="3705552"/>
          </a:xfr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22"/>
          </p:nvPr>
        </p:nvSpPr>
        <p:spPr>
          <a:xfrm>
            <a:off x="1457091" y="1731422"/>
            <a:ext cx="2670067" cy="345841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4_Mockup 1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608338" y="1465613"/>
            <a:ext cx="2971023" cy="391918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userDrawn="1">
  <p:cSld name="4_Mockup 1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6958582" y="1255538"/>
            <a:ext cx="2945815" cy="391460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userDrawn="1">
  <p:cSld name="4_Mockup 1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215381" y="1428258"/>
            <a:ext cx="2622299" cy="350950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ervice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713356" y="1847654"/>
            <a:ext cx="3301432" cy="2366127"/>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8191134" y="1847654"/>
            <a:ext cx="3301432" cy="2366127"/>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7"/>
          </p:nvPr>
        </p:nvSpPr>
        <p:spPr>
          <a:xfrm>
            <a:off x="4452245" y="1847654"/>
            <a:ext cx="3301432" cy="2366127"/>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userDrawn="1">
  <p:cSld name="4_Mockup 1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08" name="Picture Placeholder 2"/>
          <p:cNvSpPr>
            <a:spLocks noGrp="1"/>
          </p:cNvSpPr>
          <p:nvPr>
            <p:ph type="pic" sz="quarter" idx="22"/>
          </p:nvPr>
        </p:nvSpPr>
        <p:spPr>
          <a:xfrm>
            <a:off x="7117666" y="3481885"/>
            <a:ext cx="3143935" cy="1974035"/>
          </a:xfrm>
        </p:spPr>
        <p:txBody>
          <a:bodyPr anchor="ctr">
            <a:normAutofit/>
          </a:bodyPr>
          <a:lstStyle>
            <a:lvl1pPr algn="ctr">
              <a:defRPr sz="1200">
                <a:solidFill>
                  <a:schemeClr val="tx2"/>
                </a:solidFill>
              </a:defRPr>
            </a:lvl1pPr>
          </a:lstStyle>
          <a:p>
            <a:endParaRPr lang="en-US"/>
          </a:p>
        </p:txBody>
      </p:sp>
      <p:sp>
        <p:nvSpPr>
          <p:cNvPr id="94" name="Picture Placeholder 2"/>
          <p:cNvSpPr>
            <a:spLocks noGrp="1"/>
          </p:cNvSpPr>
          <p:nvPr>
            <p:ph type="pic" sz="quarter" idx="24"/>
          </p:nvPr>
        </p:nvSpPr>
        <p:spPr>
          <a:xfrm>
            <a:off x="1956386" y="3471725"/>
            <a:ext cx="3143935" cy="1974035"/>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3739658" y="2689405"/>
            <a:ext cx="4733783" cy="297987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userDrawn="1">
  <p:cSld name="4_Mockup 1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581141" y="1123458"/>
            <a:ext cx="4725419" cy="2971023"/>
          </a:xfrm>
        </p:spPr>
        <p:txBody>
          <a:bodyPr anchor="ctr">
            <a:normAutofit/>
          </a:bodyPr>
          <a:lstStyle>
            <a:lvl1pPr algn="ctr">
              <a:defRPr sz="1200">
                <a:solidFill>
                  <a:schemeClr val="tx2"/>
                </a:solidFill>
              </a:defRPr>
            </a:lvl1pPr>
          </a:lstStyle>
          <a:p>
            <a:endParaRPr lang="en-US"/>
          </a:p>
        </p:txBody>
      </p:sp>
      <p:sp>
        <p:nvSpPr>
          <p:cNvPr id="43" name="Picture Placeholder 2"/>
          <p:cNvSpPr>
            <a:spLocks noGrp="1"/>
          </p:cNvSpPr>
          <p:nvPr>
            <p:ph type="pic" sz="quarter" idx="22"/>
          </p:nvPr>
        </p:nvSpPr>
        <p:spPr>
          <a:xfrm>
            <a:off x="-20318" y="1487488"/>
            <a:ext cx="2353124" cy="221678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4_Mockup 1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1528123" y="2823545"/>
            <a:ext cx="3425843" cy="215356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73.xml><?xml version="1.0" encoding="utf-8"?>
<p:sldLayout xmlns:a="http://schemas.openxmlformats.org/drawingml/2006/main" xmlns:r="http://schemas.openxmlformats.org/officeDocument/2006/relationships" xmlns:p="http://schemas.openxmlformats.org/presentationml/2006/main" preserve="1" userDrawn="1">
  <p:cSld name="4_Mockup 17">
    <p:spTree>
      <p:nvGrpSpPr>
        <p:cNvPr id="1" name=""/>
        <p:cNvGrpSpPr/>
        <p:nvPr/>
      </p:nvGrpSpPr>
      <p:grpSpPr>
        <a:xfrm>
          <a:off x="0" y="0"/>
          <a:ext cx="0" cy="0"/>
          <a:chOff x="0" y="0"/>
          <a:chExt cx="0" cy="0"/>
        </a:xfrm>
      </p:grpSpPr>
      <p:sp>
        <p:nvSpPr>
          <p:cNvPr id="14" name="Rectangle 13"/>
          <p:cNvSpPr/>
          <p:nvPr userDrawn="1"/>
        </p:nvSpPr>
        <p:spPr>
          <a:xfrm>
            <a:off x="-34724" y="-11575"/>
            <a:ext cx="8021256" cy="690429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chemeClr val="tx2">
                    <a:lumMod val="40000"/>
                    <a:lumOff val="60000"/>
                  </a:schemeClr>
                </a:solidFill>
                <a:latin typeface="Raleway" charset="0"/>
                <a:ea typeface="Raleway" charset="0"/>
                <a:cs typeface="Raleway" charset="0"/>
              </a:defRPr>
            </a:lvl1pPr>
          </a:lstStyle>
          <a:p>
            <a:r>
              <a:rPr lang="en-US" sz="1867" kern="0" smtClean="0">
                <a:solidFill>
                  <a:srgbClr val="64696E">
                    <a:lumMod val="40000"/>
                    <a:lumOff val="60000"/>
                  </a:srgbClr>
                </a:solidFill>
                <a:sym typeface="Arial"/>
              </a:rPr>
              <a:t>www.yourcompany.com</a:t>
            </a:r>
            <a:endParaRPr lang="en-US" sz="1867" kern="0" dirty="0">
              <a:solidFill>
                <a:srgbClr val="64696E">
                  <a:lumMod val="40000"/>
                  <a:lumOff val="60000"/>
                </a:srgbClr>
              </a:solidFill>
              <a:sym typeface="Arial"/>
            </a:endParaRPr>
          </a:p>
        </p:txBody>
      </p:sp>
      <p:sp>
        <p:nvSpPr>
          <p:cNvPr id="21" name="Picture Placeholder 2"/>
          <p:cNvSpPr>
            <a:spLocks noGrp="1"/>
          </p:cNvSpPr>
          <p:nvPr>
            <p:ph type="pic" sz="quarter" idx="21"/>
          </p:nvPr>
        </p:nvSpPr>
        <p:spPr>
          <a:xfrm>
            <a:off x="6467817" y="1516998"/>
            <a:ext cx="5789775" cy="363373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userDrawn="1">
  <p:cSld name="4_Mockup 1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4951807" y="2238755"/>
            <a:ext cx="3618035" cy="2056800"/>
          </a:xfrm>
        </p:spPr>
        <p:txBody>
          <a:bodyPr anchor="ctr">
            <a:normAutofit/>
          </a:bodyPr>
          <a:lstStyle>
            <a:lvl1pPr algn="ctr">
              <a:defRPr sz="1200">
                <a:solidFill>
                  <a:schemeClr val="tx2"/>
                </a:solidFill>
              </a:defRPr>
            </a:lvl1pPr>
          </a:lstStyle>
          <a:p>
            <a:endParaRPr lang="en-US"/>
          </a:p>
        </p:txBody>
      </p:sp>
      <p:sp>
        <p:nvSpPr>
          <p:cNvPr id="58" name="Picture Placeholder 2"/>
          <p:cNvSpPr>
            <a:spLocks noGrp="1"/>
          </p:cNvSpPr>
          <p:nvPr>
            <p:ph type="pic" sz="quarter" idx="25"/>
          </p:nvPr>
        </p:nvSpPr>
        <p:spPr>
          <a:xfrm>
            <a:off x="3877919" y="3823006"/>
            <a:ext cx="2629208" cy="167402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4_Mockup 1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1145353" y="2196225"/>
            <a:ext cx="4022073" cy="230134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4_Mockup 20">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576014" y="1355235"/>
            <a:ext cx="3088444" cy="176010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userDrawn="1">
  <p:cSld name="4_Mockup 2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5288499" y="1812435"/>
            <a:ext cx="3951195" cy="2249203"/>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8952614" y="2503552"/>
            <a:ext cx="2413591" cy="138796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78.xml><?xml version="1.0" encoding="utf-8"?>
<p:sldLayout xmlns:a="http://schemas.openxmlformats.org/drawingml/2006/main" xmlns:r="http://schemas.openxmlformats.org/officeDocument/2006/relationships" xmlns:p="http://schemas.openxmlformats.org/presentationml/2006/main" preserve="1" userDrawn="1">
  <p:cSld name="4_Mockup 2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2261770" y="2302550"/>
            <a:ext cx="3501079" cy="2014271"/>
          </a:xfrm>
        </p:spPr>
        <p:txBody>
          <a:bodyPr anchor="ctr">
            <a:normAutofit/>
          </a:bodyPr>
          <a:lstStyle>
            <a:lvl1pPr algn="ctr">
              <a:defRPr sz="1200">
                <a:solidFill>
                  <a:schemeClr val="tx2"/>
                </a:solidFill>
              </a:defRPr>
            </a:lvl1pPr>
          </a:lstStyle>
          <a:p>
            <a:endParaRPr lang="en-US"/>
          </a:p>
        </p:txBody>
      </p:sp>
      <p:sp>
        <p:nvSpPr>
          <p:cNvPr id="96" name="Picture Placeholder 2"/>
          <p:cNvSpPr>
            <a:spLocks noGrp="1"/>
          </p:cNvSpPr>
          <p:nvPr>
            <p:ph type="pic" sz="quarter" idx="25"/>
          </p:nvPr>
        </p:nvSpPr>
        <p:spPr>
          <a:xfrm>
            <a:off x="4547771" y="3642251"/>
            <a:ext cx="2714267" cy="1705927"/>
          </a:xfrm>
        </p:spPr>
        <p:txBody>
          <a:bodyPr anchor="ctr">
            <a:normAutofit/>
          </a:bodyPr>
          <a:lstStyle>
            <a:lvl1pPr algn="ctr">
              <a:defRPr sz="1200">
                <a:solidFill>
                  <a:schemeClr val="tx2"/>
                </a:solidFill>
              </a:defRPr>
            </a:lvl1pPr>
          </a:lstStyle>
          <a:p>
            <a:endParaRPr lang="en-US"/>
          </a:p>
        </p:txBody>
      </p:sp>
      <p:sp>
        <p:nvSpPr>
          <p:cNvPr id="97" name="Picture Placeholder 2"/>
          <p:cNvSpPr>
            <a:spLocks noGrp="1"/>
          </p:cNvSpPr>
          <p:nvPr>
            <p:ph type="pic" sz="quarter" idx="26"/>
          </p:nvPr>
        </p:nvSpPr>
        <p:spPr>
          <a:xfrm>
            <a:off x="1581287" y="3737945"/>
            <a:ext cx="1268240" cy="1663396"/>
          </a:xfrm>
        </p:spPr>
        <p:txBody>
          <a:bodyPr anchor="ctr">
            <a:normAutofit/>
          </a:bodyPr>
          <a:lstStyle>
            <a:lvl1pPr algn="ctr">
              <a:defRPr sz="1200">
                <a:solidFill>
                  <a:schemeClr val="tx2"/>
                </a:solidFill>
              </a:defRPr>
            </a:lvl1pPr>
          </a:lstStyle>
          <a:p>
            <a:endParaRPr lang="en-US"/>
          </a:p>
        </p:txBody>
      </p:sp>
      <p:sp>
        <p:nvSpPr>
          <p:cNvPr id="98" name="Picture Placeholder 2"/>
          <p:cNvSpPr>
            <a:spLocks noGrp="1"/>
          </p:cNvSpPr>
          <p:nvPr>
            <p:ph type="pic" sz="quarter" idx="27"/>
          </p:nvPr>
        </p:nvSpPr>
        <p:spPr>
          <a:xfrm>
            <a:off x="1060329" y="4521153"/>
            <a:ext cx="639075" cy="1111896"/>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79.xml><?xml version="1.0" encoding="utf-8"?>
<p:sldLayout xmlns:a="http://schemas.openxmlformats.org/drawingml/2006/main" xmlns:r="http://schemas.openxmlformats.org/officeDocument/2006/relationships" xmlns:p="http://schemas.openxmlformats.org/presentationml/2006/main" preserve="1" userDrawn="1">
  <p:cSld name="4_Mockup 2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6334979" y="1863234"/>
            <a:ext cx="4200941" cy="2637647"/>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4928756" y="3371203"/>
            <a:ext cx="2091805" cy="1576717"/>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6802780" y="3701900"/>
            <a:ext cx="885987" cy="1516872"/>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ervice 3">
    <p:spTree>
      <p:nvGrpSpPr>
        <p:cNvPr id="1" name=""/>
        <p:cNvGrpSpPr/>
        <p:nvPr/>
      </p:nvGrpSpPr>
      <p:grpSpPr>
        <a:xfrm>
          <a:off x="0" y="0"/>
          <a:ext cx="0" cy="0"/>
          <a:chOff x="0" y="0"/>
          <a:chExt cx="0" cy="0"/>
        </a:xfrm>
      </p:grpSpPr>
      <p:sp>
        <p:nvSpPr>
          <p:cNvPr id="19" name="Rectangle 18"/>
          <p:cNvSpPr/>
          <p:nvPr userDrawn="1"/>
        </p:nvSpPr>
        <p:spPr>
          <a:xfrm>
            <a:off x="5445228" y="4338320"/>
            <a:ext cx="2615878" cy="2519680"/>
          </a:xfrm>
          <a:prstGeom prst="rect">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4" name="Picture Placeholder 2"/>
          <p:cNvSpPr>
            <a:spLocks noGrp="1"/>
          </p:cNvSpPr>
          <p:nvPr>
            <p:ph type="pic" sz="quarter" idx="14"/>
          </p:nvPr>
        </p:nvSpPr>
        <p:spPr>
          <a:xfrm>
            <a:off x="0" y="1724628"/>
            <a:ext cx="5335910" cy="251346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5451658" y="1724628"/>
            <a:ext cx="2615878"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80.xml><?xml version="1.0" encoding="utf-8"?>
<p:sldLayout xmlns:a="http://schemas.openxmlformats.org/drawingml/2006/main" xmlns:r="http://schemas.openxmlformats.org/officeDocument/2006/relationships" xmlns:p="http://schemas.openxmlformats.org/presentationml/2006/main" preserve="1" userDrawn="1">
  <p:cSld name="4_Mockup 24">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1706420" y="2409990"/>
            <a:ext cx="4194761" cy="2637647"/>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10184157" y="3701616"/>
            <a:ext cx="885987" cy="1539689"/>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7475456" y="3148553"/>
            <a:ext cx="1593131" cy="210494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userDrawn="1">
  <p:cSld name="4_Mockup 2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7133" y="1297628"/>
            <a:ext cx="3846135" cy="3519469"/>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5461329" y="3720468"/>
            <a:ext cx="1184569" cy="2048736"/>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2102178" y="3657602"/>
            <a:ext cx="2780908" cy="2092751"/>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4_Calendar Info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8488948" y="2499318"/>
            <a:ext cx="3814941" cy="274401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4_Product Schedule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2468882" y="2194561"/>
            <a:ext cx="2113279" cy="2113279"/>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7609842" y="4064001"/>
            <a:ext cx="1788159" cy="1788159"/>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4_Product Schedule 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userDrawn="1">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userDrawn="1">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userDrawn="1">
            <p:ph type="pic" sz="quarter" idx="15"/>
          </p:nvPr>
        </p:nvSpPr>
        <p:spPr>
          <a:xfrm>
            <a:off x="2499362" y="2570482"/>
            <a:ext cx="2113279" cy="2113279"/>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userDrawn="1">
            <p:ph type="pic" sz="quarter" idx="16"/>
          </p:nvPr>
        </p:nvSpPr>
        <p:spPr>
          <a:xfrm>
            <a:off x="7403258" y="4135121"/>
            <a:ext cx="1788159" cy="1788159"/>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7"/>
          </p:nvPr>
        </p:nvSpPr>
        <p:spPr>
          <a:xfrm>
            <a:off x="7233922" y="1097282"/>
            <a:ext cx="2113279" cy="2113279"/>
          </a:xfrm>
          <a:prstGeom prst="ellipse">
            <a:avLst/>
          </a:prstGeo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8"/>
          </p:nvPr>
        </p:nvSpPr>
        <p:spPr>
          <a:xfrm>
            <a:off x="3376512" y="230295"/>
            <a:ext cx="1083728" cy="108372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85.xml><?xml version="1.0" encoding="utf-8"?>
<p:sldLayout xmlns:a="http://schemas.openxmlformats.org/drawingml/2006/main" xmlns:r="http://schemas.openxmlformats.org/officeDocument/2006/relationships" xmlns:p="http://schemas.openxmlformats.org/presentationml/2006/main" preserve="1" userDrawn="1">
  <p:cSld name="4_Product Schedule 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userDrawn="1">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userDrawn="1">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userDrawn="1">
            <p:ph type="pic" sz="quarter" idx="15"/>
          </p:nvPr>
        </p:nvSpPr>
        <p:spPr>
          <a:xfrm>
            <a:off x="1931975" y="2204722"/>
            <a:ext cx="1747519" cy="1747519"/>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7"/>
          </p:nvPr>
        </p:nvSpPr>
        <p:spPr>
          <a:xfrm>
            <a:off x="7648905" y="274320"/>
            <a:ext cx="1686560" cy="168656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userDrawn="1">
  <p:cSld name="4_Product Schedule 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162558" y="1838960"/>
            <a:ext cx="4104639" cy="4104639"/>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4_Product Schedule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5222240" y="3080229"/>
            <a:ext cx="1747520" cy="174752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4_Product Schedule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3" name="Picture Placeholder 2"/>
          <p:cNvSpPr>
            <a:spLocks noGrp="1"/>
          </p:cNvSpPr>
          <p:nvPr>
            <p:ph type="pic" sz="quarter" idx="24"/>
          </p:nvPr>
        </p:nvSpPr>
        <p:spPr>
          <a:xfrm>
            <a:off x="802641" y="1979881"/>
            <a:ext cx="2915920" cy="2358871"/>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25"/>
          </p:nvPr>
        </p:nvSpPr>
        <p:spPr>
          <a:xfrm>
            <a:off x="802641" y="4391351"/>
            <a:ext cx="2915920" cy="1806251"/>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26"/>
          </p:nvPr>
        </p:nvSpPr>
        <p:spPr>
          <a:xfrm>
            <a:off x="3769360" y="1979881"/>
            <a:ext cx="2631441" cy="4217721"/>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7"/>
          </p:nvPr>
        </p:nvSpPr>
        <p:spPr>
          <a:xfrm>
            <a:off x="6450893" y="1979881"/>
            <a:ext cx="2606041" cy="1911401"/>
          </a:xfrm>
        </p:spPr>
        <p:txBody>
          <a:bodyPr anchor="ctr">
            <a:normAutofit/>
          </a:bodyPr>
          <a:lstStyle>
            <a:lvl1pPr algn="ctr">
              <a:defRPr sz="1200">
                <a:solidFill>
                  <a:schemeClr val="tx2"/>
                </a:solidFill>
              </a:defRPr>
            </a:lvl1pPr>
          </a:lstStyle>
          <a:p>
            <a:endParaRPr lang="en-US"/>
          </a:p>
        </p:txBody>
      </p:sp>
      <p:sp>
        <p:nvSpPr>
          <p:cNvPr id="28" name="Picture Placeholder 2"/>
          <p:cNvSpPr>
            <a:spLocks noGrp="1"/>
          </p:cNvSpPr>
          <p:nvPr>
            <p:ph type="pic" sz="quarter" idx="28"/>
          </p:nvPr>
        </p:nvSpPr>
        <p:spPr>
          <a:xfrm>
            <a:off x="9113521" y="1979881"/>
            <a:ext cx="2377723" cy="1911401"/>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89.xml><?xml version="1.0" encoding="utf-8"?>
<p:sldLayout xmlns:a="http://schemas.openxmlformats.org/drawingml/2006/main" xmlns:r="http://schemas.openxmlformats.org/officeDocument/2006/relationships" xmlns:p="http://schemas.openxmlformats.org/presentationml/2006/main" preserve="1" userDrawn="1">
  <p:cSld name="4_Product Schedule 7">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0" y="1655178"/>
            <a:ext cx="12222867" cy="254643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3" name="Picture Placeholder 2"/>
          <p:cNvSpPr>
            <a:spLocks noGrp="1"/>
          </p:cNvSpPr>
          <p:nvPr>
            <p:ph type="pic" sz="quarter" idx="24"/>
          </p:nvPr>
        </p:nvSpPr>
        <p:spPr>
          <a:xfrm>
            <a:off x="1316831" y="2253275"/>
            <a:ext cx="1423045" cy="1350239"/>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5"/>
          </p:nvPr>
        </p:nvSpPr>
        <p:spPr>
          <a:xfrm>
            <a:off x="4697112" y="2253275"/>
            <a:ext cx="1423045" cy="1350239"/>
          </a:xfrm>
        </p:spPr>
        <p:txBody>
          <a:bodyPr anchor="ctr">
            <a:normAutofit/>
          </a:bodyPr>
          <a:lstStyle>
            <a:lvl1pPr algn="ctr">
              <a:defRPr sz="1200">
                <a:solidFill>
                  <a:schemeClr val="tx2"/>
                </a:solidFill>
              </a:defRPr>
            </a:lvl1pPr>
          </a:lstStyle>
          <a:p>
            <a:endParaRPr lang="en-US"/>
          </a:p>
        </p:txBody>
      </p:sp>
      <p:sp>
        <p:nvSpPr>
          <p:cNvPr id="32" name="Picture Placeholder 2"/>
          <p:cNvSpPr>
            <a:spLocks noGrp="1"/>
          </p:cNvSpPr>
          <p:nvPr>
            <p:ph type="pic" sz="quarter" idx="26"/>
          </p:nvPr>
        </p:nvSpPr>
        <p:spPr>
          <a:xfrm>
            <a:off x="8084890" y="2253275"/>
            <a:ext cx="1423045" cy="1350239"/>
          </a:xfrm>
        </p:spPr>
        <p:txBody>
          <a:bodyPr anchor="ctr">
            <a:normAutofit/>
          </a:bodyPr>
          <a:lstStyle>
            <a:lvl1pPr algn="ctr">
              <a:defRPr sz="1200">
                <a:solidFill>
                  <a:schemeClr val="tx2"/>
                </a:solidFill>
              </a:defRPr>
            </a:lvl1pPr>
          </a:lstStyle>
          <a:p>
            <a:endParaRPr lang="en-US"/>
          </a:p>
        </p:txBody>
      </p:sp>
      <p:sp>
        <p:nvSpPr>
          <p:cNvPr id="33" name="Picture Placeholder 2"/>
          <p:cNvSpPr>
            <a:spLocks noGrp="1"/>
          </p:cNvSpPr>
          <p:nvPr>
            <p:ph type="pic" sz="quarter" idx="27"/>
          </p:nvPr>
        </p:nvSpPr>
        <p:spPr>
          <a:xfrm>
            <a:off x="819121" y="4824113"/>
            <a:ext cx="1160152" cy="1100795"/>
          </a:xfrm>
        </p:spPr>
        <p:txBody>
          <a:bodyPr anchor="ctr">
            <a:normAutofit/>
          </a:bodyPr>
          <a:lstStyle>
            <a:lvl1pPr algn="ctr">
              <a:defRPr sz="1200">
                <a:solidFill>
                  <a:schemeClr val="tx2"/>
                </a:solidFill>
              </a:defRPr>
            </a:lvl1pPr>
          </a:lstStyle>
          <a:p>
            <a:endParaRPr lang="en-US"/>
          </a:p>
        </p:txBody>
      </p:sp>
      <p:sp>
        <p:nvSpPr>
          <p:cNvPr id="34" name="Picture Placeholder 2"/>
          <p:cNvSpPr>
            <a:spLocks noGrp="1"/>
          </p:cNvSpPr>
          <p:nvPr>
            <p:ph type="pic" sz="quarter" idx="28"/>
          </p:nvPr>
        </p:nvSpPr>
        <p:spPr>
          <a:xfrm>
            <a:off x="3485132" y="4824113"/>
            <a:ext cx="1160152" cy="1100795"/>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29"/>
          </p:nvPr>
        </p:nvSpPr>
        <p:spPr>
          <a:xfrm>
            <a:off x="6151216" y="4824113"/>
            <a:ext cx="1160152" cy="1100795"/>
          </a:xfrm>
        </p:spPr>
        <p:txBody>
          <a:bodyPr anchor="ctr">
            <a:normAutofit/>
          </a:bodyPr>
          <a:lstStyle>
            <a:lvl1pPr algn="ctr">
              <a:defRPr sz="1200">
                <a:solidFill>
                  <a:schemeClr val="tx2"/>
                </a:solidFill>
              </a:defRPr>
            </a:lvl1pPr>
          </a:lstStyle>
          <a:p>
            <a:endParaRPr lang="en-US"/>
          </a:p>
        </p:txBody>
      </p:sp>
      <p:sp>
        <p:nvSpPr>
          <p:cNvPr id="36" name="Picture Placeholder 2"/>
          <p:cNvSpPr>
            <a:spLocks noGrp="1"/>
          </p:cNvSpPr>
          <p:nvPr>
            <p:ph type="pic" sz="quarter" idx="30"/>
          </p:nvPr>
        </p:nvSpPr>
        <p:spPr>
          <a:xfrm>
            <a:off x="8817227" y="4824113"/>
            <a:ext cx="1160152" cy="110079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Portfolio 1">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4" name="Picture Placeholder 2"/>
          <p:cNvSpPr>
            <a:spLocks noGrp="1"/>
          </p:cNvSpPr>
          <p:nvPr>
            <p:ph type="pic" sz="quarter" idx="14"/>
          </p:nvPr>
        </p:nvSpPr>
        <p:spPr>
          <a:xfrm>
            <a:off x="-3996267" y="-12192"/>
            <a:ext cx="12547600" cy="6904583"/>
          </a:xfrm>
          <a:prstGeom prst="parallelogram">
            <a:avLst>
              <a:gd name="adj" fmla="val 55355"/>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90.xml><?xml version="1.0" encoding="utf-8"?>
<p:sldLayout xmlns:a="http://schemas.openxmlformats.org/drawingml/2006/main" xmlns:r="http://schemas.openxmlformats.org/officeDocument/2006/relationships" xmlns:p="http://schemas.openxmlformats.org/presentationml/2006/main" preserve="1" userDrawn="1">
  <p:cSld name="4_Business Plan 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5"/>
          </p:nvPr>
        </p:nvSpPr>
        <p:spPr>
          <a:xfrm>
            <a:off x="3240713" y="-2392180"/>
            <a:ext cx="5737263" cy="5737263"/>
          </a:xfrm>
          <a:prstGeom prst="chord">
            <a:avLst>
              <a:gd name="adj1" fmla="val 20898004"/>
              <a:gd name="adj2" fmla="val 11472367"/>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91.xml><?xml version="1.0" encoding="utf-8"?>
<p:sldLayout xmlns:a="http://schemas.openxmlformats.org/drawingml/2006/main" xmlns:r="http://schemas.openxmlformats.org/officeDocument/2006/relationships" xmlns:p="http://schemas.openxmlformats.org/presentationml/2006/main" preserve="1" userDrawn="1">
  <p:cSld name="4_Business Plan 2">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9774" y="-5500"/>
            <a:ext cx="12232255" cy="688932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92.xml><?xml version="1.0" encoding="utf-8"?>
<p:sldLayout xmlns:a="http://schemas.openxmlformats.org/drawingml/2006/main" xmlns:r="http://schemas.openxmlformats.org/officeDocument/2006/relationships" xmlns:p="http://schemas.openxmlformats.org/presentationml/2006/main" preserve="1" userDrawn="1">
  <p:cSld name="4_Business Plan 3">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6979920" y="-5500"/>
            <a:ext cx="5242560" cy="6889320"/>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93.xml><?xml version="1.0" encoding="utf-8"?>
<p:sldLayout xmlns:a="http://schemas.openxmlformats.org/drawingml/2006/main" xmlns:r="http://schemas.openxmlformats.org/officeDocument/2006/relationships" xmlns:p="http://schemas.openxmlformats.org/presentationml/2006/main" preserve="1" userDrawn="1">
  <p:cSld name="4_Business Plan 4">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6412375" y="-5500"/>
            <a:ext cx="7060557" cy="6889320"/>
          </a:xfrm>
          <a:prstGeom prst="parallelogram">
            <a:avLst>
              <a:gd name="adj" fmla="val 47229"/>
            </a:avLst>
          </a:prstGeo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94.xml><?xml version="1.0" encoding="utf-8"?>
<p:sldLayout xmlns:a="http://schemas.openxmlformats.org/drawingml/2006/main" xmlns:r="http://schemas.openxmlformats.org/officeDocument/2006/relationships" xmlns:p="http://schemas.openxmlformats.org/presentationml/2006/main" preserve="1" userDrawn="1">
  <p:cSld name="4_Marketing 1">
    <p:spTree>
      <p:nvGrpSpPr>
        <p:cNvPr id="1" name=""/>
        <p:cNvGrpSpPr/>
        <p:nvPr/>
      </p:nvGrpSpPr>
      <p:grpSpPr>
        <a:xfrm>
          <a:off x="0" y="0"/>
          <a:ext cx="0" cy="0"/>
          <a:chOff x="0" y="0"/>
          <a:chExt cx="0" cy="0"/>
        </a:xfrm>
      </p:grpSpPr>
      <p:sp>
        <p:nvSpPr>
          <p:cNvPr id="4" name="Rectangle 3"/>
          <p:cNvSpPr/>
          <p:nvPr userDrawn="1"/>
        </p:nvSpPr>
        <p:spPr>
          <a:xfrm>
            <a:off x="4504766" y="2837330"/>
            <a:ext cx="3321423" cy="403411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37" name="Picture Placeholder 2"/>
          <p:cNvSpPr>
            <a:spLocks noGrp="1"/>
          </p:cNvSpPr>
          <p:nvPr>
            <p:ph type="pic" sz="quarter" idx="31"/>
          </p:nvPr>
        </p:nvSpPr>
        <p:spPr>
          <a:xfrm>
            <a:off x="7826189" y="1788460"/>
            <a:ext cx="4396291" cy="2702859"/>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userDrawn="1">
  <p:cSld name="4_Marketing 2">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40640" y="4541521"/>
            <a:ext cx="12263119" cy="1813503"/>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96.xml><?xml version="1.0" encoding="utf-8"?>
<p:sldLayout xmlns:a="http://schemas.openxmlformats.org/drawingml/2006/main" xmlns:r="http://schemas.openxmlformats.org/officeDocument/2006/relationships" xmlns:p="http://schemas.openxmlformats.org/presentationml/2006/main" preserve="1" userDrawn="1">
  <p:cSld name="4_Marketing 3">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728013" y="-10160"/>
            <a:ext cx="3468067" cy="686816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userDrawn="1">
  <p:cSld name="4_Marketing 4">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32"/>
          </p:nvPr>
        </p:nvSpPr>
        <p:spPr>
          <a:xfrm>
            <a:off x="-1710090" y="3289"/>
            <a:ext cx="11302027" cy="6316831"/>
          </a:xfrm>
          <a:custGeom>
            <a:avLst/>
            <a:gdLst>
              <a:gd name="connsiteX0" fmla="*/ 0 w 8617694"/>
              <a:gd name="connsiteY0" fmla="*/ 6868160 h 6868160"/>
              <a:gd name="connsiteX1" fmla="*/ 1717040 w 8617694"/>
              <a:gd name="connsiteY1" fmla="*/ 0 h 6868160"/>
              <a:gd name="connsiteX2" fmla="*/ 8617694 w 8617694"/>
              <a:gd name="connsiteY2" fmla="*/ 0 h 6868160"/>
              <a:gd name="connsiteX3" fmla="*/ 6900654 w 8617694"/>
              <a:gd name="connsiteY3" fmla="*/ 6868160 h 6868160"/>
              <a:gd name="connsiteX4" fmla="*/ 0 w 8617694"/>
              <a:gd name="connsiteY4" fmla="*/ 6868160 h 6868160"/>
              <a:gd name="connsiteX0" fmla="*/ 4401372 w 13019066"/>
              <a:gd name="connsiteY0" fmla="*/ 6868160 h 6868160"/>
              <a:gd name="connsiteX1" fmla="*/ 0 w 13019066"/>
              <a:gd name="connsiteY1" fmla="*/ 26894 h 6868160"/>
              <a:gd name="connsiteX2" fmla="*/ 13019066 w 13019066"/>
              <a:gd name="connsiteY2" fmla="*/ 0 h 6868160"/>
              <a:gd name="connsiteX3" fmla="*/ 11302026 w 13019066"/>
              <a:gd name="connsiteY3" fmla="*/ 6868160 h 6868160"/>
              <a:gd name="connsiteX4" fmla="*/ 4401372 w 13019066"/>
              <a:gd name="connsiteY4" fmla="*/ 6868160 h 6868160"/>
              <a:gd name="connsiteX0" fmla="*/ 4401372 w 11302026"/>
              <a:gd name="connsiteY0" fmla="*/ 6854713 h 6854713"/>
              <a:gd name="connsiteX1" fmla="*/ 0 w 11302026"/>
              <a:gd name="connsiteY1" fmla="*/ 13447 h 6854713"/>
              <a:gd name="connsiteX2" fmla="*/ 6887207 w 11302026"/>
              <a:gd name="connsiteY2" fmla="*/ 0 h 6854713"/>
              <a:gd name="connsiteX3" fmla="*/ 11302026 w 11302026"/>
              <a:gd name="connsiteY3" fmla="*/ 6854713 h 6854713"/>
              <a:gd name="connsiteX4" fmla="*/ 4401372 w 11302026"/>
              <a:gd name="connsiteY4" fmla="*/ 6854713 h 6854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2026" h="6854713">
                <a:moveTo>
                  <a:pt x="4401372" y="6854713"/>
                </a:moveTo>
                <a:lnTo>
                  <a:pt x="0" y="13447"/>
                </a:lnTo>
                <a:lnTo>
                  <a:pt x="6887207" y="0"/>
                </a:lnTo>
                <a:lnTo>
                  <a:pt x="11302026" y="6854713"/>
                </a:lnTo>
                <a:lnTo>
                  <a:pt x="4401372" y="6854713"/>
                </a:ln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userDrawn="1">
  <p:cSld name="4_Award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37" name="Picture Placeholder 2"/>
          <p:cNvSpPr>
            <a:spLocks noGrp="1"/>
          </p:cNvSpPr>
          <p:nvPr>
            <p:ph type="pic" sz="quarter" idx="31"/>
          </p:nvPr>
        </p:nvSpPr>
        <p:spPr>
          <a:xfrm>
            <a:off x="1708761" y="2322055"/>
            <a:ext cx="2184400" cy="2184400"/>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32"/>
          </p:nvPr>
        </p:nvSpPr>
        <p:spPr>
          <a:xfrm>
            <a:off x="5010761" y="2322055"/>
            <a:ext cx="2184400" cy="2184400"/>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33"/>
          </p:nvPr>
        </p:nvSpPr>
        <p:spPr>
          <a:xfrm>
            <a:off x="8312761" y="2322055"/>
            <a:ext cx="2184400" cy="21844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99.xml><?xml version="1.0" encoding="utf-8"?>
<p:sldLayout xmlns:a="http://schemas.openxmlformats.org/drawingml/2006/main" xmlns:r="http://schemas.openxmlformats.org/officeDocument/2006/relationships" xmlns:p="http://schemas.openxmlformats.org/presentationml/2006/main" preserve="1" userDrawn="1">
  <p:cSld name="4_Award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37" name="Picture Placeholder 2"/>
          <p:cNvSpPr>
            <a:spLocks noGrp="1"/>
          </p:cNvSpPr>
          <p:nvPr>
            <p:ph type="pic" sz="quarter" idx="31"/>
          </p:nvPr>
        </p:nvSpPr>
        <p:spPr>
          <a:xfrm>
            <a:off x="3588360" y="2178536"/>
            <a:ext cx="2802280" cy="359285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p:cNvSpPr>
            <a:spLocks noGrp="1"/>
          </p:cNvSpPr>
          <p:nvPr>
            <p:ph type="dt" sz="half" idx="10"/>
          </p:nvPr>
        </p:nvSpPr>
        <p:spPr/>
        <p:txBody>
          <a:bodyPr/>
          <a:lstStyle/>
          <a:p>
            <a:fld id="{D57ECCD4-DC18-4A9E-A445-15C680F9DD47}" type="datetimeFigureOut">
              <a:rPr lang="es-MX" smtClean="0"/>
              <a:t>26/04/19</a:t>
            </a:fld>
            <a:endParaRPr lang="es-MX"/>
          </a:p>
        </p:txBody>
      </p:sp>
      <p:sp>
        <p:nvSpPr>
          <p:cNvPr id="3" name="Marcador de pie de página 2"/>
          <p:cNvSpPr>
            <a:spLocks noGrp="1"/>
          </p:cNvSpPr>
          <p:nvPr>
            <p:ph type="ftr" sz="quarter" idx="11"/>
          </p:nvPr>
        </p:nvSpPr>
        <p:spPr/>
        <p:txBody>
          <a:bodyPr/>
          <a:lstStyle/>
          <a:p>
            <a:endParaRPr lang="es-MX"/>
          </a:p>
        </p:txBody>
      </p:sp>
      <p:sp>
        <p:nvSpPr>
          <p:cNvPr id="4" name="Marcador de número de diapositiva 3"/>
          <p:cNvSpPr>
            <a:spLocks noGrp="1"/>
          </p:cNvSpPr>
          <p:nvPr>
            <p:ph type="sldNum" sz="quarter" idx="12"/>
          </p:nvPr>
        </p:nvSpPr>
        <p:spPr/>
        <p:txBody>
          <a:bodyPr/>
          <a:lstStyle/>
          <a:p>
            <a:fld id="{050F2B63-8963-4C3B-A883-EFC621CAC7DA}" type="slidenum">
              <a:rPr lang="es-MX" smtClean="0"/>
              <a:t>‹Nr.›</a:t>
            </a:fld>
            <a:endParaRPr lang="es-MX"/>
          </a:p>
        </p:txBody>
      </p:sp>
    </p:spTree>
    <p:extLst>
      <p:ext uri="{BB962C8B-B14F-4D97-AF65-F5344CB8AC3E}">
        <p14:creationId xmlns:p14="http://schemas.microsoft.com/office/powerpoint/2010/main" val="237913781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Portfolio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8" name="Picture Placeholder 2"/>
          <p:cNvSpPr>
            <a:spLocks noGrp="1"/>
          </p:cNvSpPr>
          <p:nvPr>
            <p:ph type="pic" sz="quarter" idx="14"/>
          </p:nvPr>
        </p:nvSpPr>
        <p:spPr>
          <a:xfrm>
            <a:off x="713355" y="2116669"/>
            <a:ext cx="5696862" cy="353906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00.xml><?xml version="1.0" encoding="utf-8"?>
<p:sldLayout xmlns:a="http://schemas.openxmlformats.org/drawingml/2006/main" xmlns:r="http://schemas.openxmlformats.org/officeDocument/2006/relationships" xmlns:p="http://schemas.openxmlformats.org/presentationml/2006/main" preserve="1" userDrawn="1">
  <p:cSld name="4_Awards 3">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0"/>
          </p:nvPr>
        </p:nvSpPr>
        <p:spPr>
          <a:xfrm>
            <a:off x="-1" y="1418875"/>
            <a:ext cx="12192001" cy="4935627"/>
          </a:xfrm>
        </p:spPr>
        <p:txBody>
          <a:bodyPr anchor="ctr">
            <a:normAutofit/>
          </a:bodyPr>
          <a:lstStyle>
            <a:lvl1pPr algn="ctr">
              <a:defRPr sz="1200">
                <a:solidFill>
                  <a:schemeClr val="tx2"/>
                </a:solidFill>
              </a:defRPr>
            </a:lvl1pPr>
          </a:lstStyle>
          <a:p>
            <a:endParaRPr lang="en-US"/>
          </a:p>
        </p:txBody>
      </p:sp>
      <p:sp>
        <p:nvSpPr>
          <p:cNvPr id="14" name="Picture Placeholder 2"/>
          <p:cNvSpPr>
            <a:spLocks noGrp="1"/>
          </p:cNvSpPr>
          <p:nvPr>
            <p:ph type="pic" sz="quarter" idx="31"/>
          </p:nvPr>
        </p:nvSpPr>
        <p:spPr>
          <a:xfrm>
            <a:off x="7002120" y="2178536"/>
            <a:ext cx="2619400" cy="359285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01.xml><?xml version="1.0" encoding="utf-8"?>
<p:sldLayout xmlns:a="http://schemas.openxmlformats.org/drawingml/2006/main" xmlns:r="http://schemas.openxmlformats.org/officeDocument/2006/relationships" xmlns:p="http://schemas.openxmlformats.org/presentationml/2006/main" preserve="1" userDrawn="1">
  <p:cSld name="4_Testimonial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31"/>
          </p:nvPr>
        </p:nvSpPr>
        <p:spPr>
          <a:xfrm>
            <a:off x="728013" y="2194979"/>
            <a:ext cx="1425907" cy="1422476"/>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32"/>
          </p:nvPr>
        </p:nvSpPr>
        <p:spPr>
          <a:xfrm>
            <a:off x="6064280" y="2194979"/>
            <a:ext cx="1425907" cy="1422476"/>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02.xml><?xml version="1.0" encoding="utf-8"?>
<p:sldLayout xmlns:a="http://schemas.openxmlformats.org/drawingml/2006/main" xmlns:r="http://schemas.openxmlformats.org/officeDocument/2006/relationships" xmlns:p="http://schemas.openxmlformats.org/presentationml/2006/main" userDrawn="1">
  <p:cSld name="4_Full image with isolated pic">
    <p:spTree>
      <p:nvGrpSpPr>
        <p:cNvPr id="1" name=""/>
        <p:cNvGrpSpPr/>
        <p:nvPr/>
      </p:nvGrpSpPr>
      <p:grpSpPr>
        <a:xfrm>
          <a:off x="0" y="0"/>
          <a:ext cx="0" cy="0"/>
          <a:chOff x="0" y="0"/>
          <a:chExt cx="0" cy="0"/>
        </a:xfrm>
      </p:grpSpPr>
      <p:sp>
        <p:nvSpPr>
          <p:cNvPr id="2" name="Rectangle 1"/>
          <p:cNvSpPr/>
          <p:nvPr userDrawn="1"/>
        </p:nvSpPr>
        <p:spPr bwMode="auto">
          <a:xfrm>
            <a:off x="0" y="6285879"/>
            <a:ext cx="12192000" cy="572124"/>
          </a:xfrm>
          <a:prstGeom prst="rect">
            <a:avLst/>
          </a:prstGeom>
          <a:solidFill>
            <a:schemeClr val="bg1"/>
          </a:solidFill>
          <a:ln w="25400"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algn="ctr" defTabSz="914354" fontAlgn="base">
              <a:spcBef>
                <a:spcPct val="0"/>
              </a:spcBef>
              <a:spcAft>
                <a:spcPct val="0"/>
              </a:spcAft>
            </a:pPr>
            <a:endParaRPr lang="en-US" sz="5600">
              <a:solidFill>
                <a:srgbClr val="000000"/>
              </a:solidFill>
              <a:latin typeface="Gill Sans" charset="0"/>
              <a:ea typeface="ヒラギノ角ゴ ProN W3" charset="0"/>
              <a:cs typeface="ヒラギノ角ゴ ProN W3" charset="0"/>
              <a:sym typeface="Gill Sans" charset="0"/>
            </a:endParaRPr>
          </a:p>
        </p:txBody>
      </p:sp>
      <p:sp>
        <p:nvSpPr>
          <p:cNvPr id="5" name="Picture Placeholder 4"/>
          <p:cNvSpPr>
            <a:spLocks noGrp="1"/>
          </p:cNvSpPr>
          <p:nvPr>
            <p:ph type="pic" sz="quarter" idx="10" hasCustomPrompt="1"/>
          </p:nvPr>
        </p:nvSpPr>
        <p:spPr>
          <a:xfrm>
            <a:off x="0" y="4"/>
            <a:ext cx="12192000" cy="685799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4" name="Picture Placeholder 4"/>
          <p:cNvSpPr>
            <a:spLocks noGrp="1"/>
          </p:cNvSpPr>
          <p:nvPr>
            <p:ph type="pic" sz="quarter" idx="11" hasCustomPrompt="1"/>
          </p:nvPr>
        </p:nvSpPr>
        <p:spPr>
          <a:xfrm>
            <a:off x="6642784" y="1384105"/>
            <a:ext cx="4763089" cy="547389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703.xml><?xml version="1.0" encoding="utf-8"?>
<p:sldLayout xmlns:a="http://schemas.openxmlformats.org/drawingml/2006/main" xmlns:r="http://schemas.openxmlformats.org/officeDocument/2006/relationships" xmlns:p="http://schemas.openxmlformats.org/presentationml/2006/main" userDrawn="1">
  <p:cSld name="4_Team-4">
    <p:spTree>
      <p:nvGrpSpPr>
        <p:cNvPr id="1" name=""/>
        <p:cNvGrpSpPr/>
        <p:nvPr/>
      </p:nvGrpSpPr>
      <p:grpSpPr>
        <a:xfrm>
          <a:off x="0" y="0"/>
          <a:ext cx="0" cy="0"/>
          <a:chOff x="0" y="0"/>
          <a:chExt cx="0" cy="0"/>
        </a:xfrm>
      </p:grpSpPr>
      <p:sp>
        <p:nvSpPr>
          <p:cNvPr id="4" name="Rectangle 2"/>
          <p:cNvSpPr>
            <a:spLocks noGrp="1" noChangeArrowheads="1"/>
          </p:cNvSpPr>
          <p:nvPr>
            <p:ph idx="1" hasCustomPrompt="1"/>
          </p:nvPr>
        </p:nvSpPr>
        <p:spPr bwMode="auto">
          <a:xfrm>
            <a:off x="869955" y="1048110"/>
            <a:ext cx="10452100" cy="2186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19050" tIns="19050" rIns="19050" bIns="19050" numCol="1" anchor="ctr" anchorCtr="0" compatLnSpc="1">
            <a:prstTxWarp prst="textNoShape">
              <a:avLst/>
            </a:prstTxWarp>
          </a:bodyPr>
          <a:lstStyle>
            <a:lvl1pPr algn="ctr">
              <a:defRPr sz="1000">
                <a:solidFill>
                  <a:schemeClr val="accent6">
                    <a:lumMod val="50000"/>
                  </a:schemeClr>
                </a:solidFill>
                <a:latin typeface="Lato" charset="0"/>
                <a:ea typeface="Lato" charset="0"/>
                <a:cs typeface="Lato" charset="0"/>
              </a:defRPr>
            </a:lvl1pPr>
          </a:lstStyle>
          <a:p>
            <a:pPr lvl="0"/>
            <a:r>
              <a:rPr lang="en-US" smtClean="0">
                <a:sym typeface="Gill Sans" charset="0"/>
              </a:rPr>
              <a:t>Details text under the title goes here with short details to replace your own.</a:t>
            </a:r>
            <a:endParaRPr lang="en-US" dirty="0">
              <a:sym typeface="Gill Sans" charset="0"/>
            </a:endParaRPr>
          </a:p>
        </p:txBody>
      </p:sp>
      <p:sp>
        <p:nvSpPr>
          <p:cNvPr id="6" name="Slide Number Placeholder 9"/>
          <p:cNvSpPr>
            <a:spLocks noGrp="1"/>
          </p:cNvSpPr>
          <p:nvPr>
            <p:ph type="sldNum" sz="quarter" idx="4"/>
          </p:nvPr>
        </p:nvSpPr>
        <p:spPr>
          <a:xfrm>
            <a:off x="9814716" y="6438313"/>
            <a:ext cx="569461"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8" name="Title Placeholder 18"/>
          <p:cNvSpPr>
            <a:spLocks noGrp="1"/>
          </p:cNvSpPr>
          <p:nvPr>
            <p:ph type="title"/>
          </p:nvPr>
        </p:nvSpPr>
        <p:spPr>
          <a:xfrm>
            <a:off x="838201" y="564679"/>
            <a:ext cx="10515600" cy="474640"/>
          </a:xfrm>
          <a:prstGeom prst="rect">
            <a:avLst/>
          </a:prstGeom>
        </p:spPr>
        <p:txBody>
          <a:bodyPr vert="horz" lIns="91440" tIns="45720" rIns="91440" bIns="45720" rtlCol="0" anchor="ctr">
            <a:normAutofit/>
          </a:bodyPr>
          <a:lstStyle/>
          <a:p>
            <a:r>
              <a:rPr lang="en-US" smtClean="0"/>
              <a:t>Edit </a:t>
            </a:r>
            <a:r>
              <a:rPr lang="en-US" dirty="0" smtClean="0"/>
              <a:t>Master title style</a:t>
            </a:r>
            <a:endParaRPr lang="en-US" dirty="0"/>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
        <p:nvSpPr>
          <p:cNvPr id="13" name="Picture Placeholder 4"/>
          <p:cNvSpPr>
            <a:spLocks noGrp="1"/>
          </p:cNvSpPr>
          <p:nvPr>
            <p:ph type="pic" sz="quarter" idx="12" hasCustomPrompt="1"/>
          </p:nvPr>
        </p:nvSpPr>
        <p:spPr>
          <a:xfrm>
            <a:off x="869955" y="2012974"/>
            <a:ext cx="3222820" cy="2421353"/>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userDrawn="1">
  <p:cSld name="4_Team-2">
    <p:spTree>
      <p:nvGrpSpPr>
        <p:cNvPr id="1" name=""/>
        <p:cNvGrpSpPr/>
        <p:nvPr/>
      </p:nvGrpSpPr>
      <p:grpSpPr>
        <a:xfrm>
          <a:off x="0" y="0"/>
          <a:ext cx="0" cy="0"/>
          <a:chOff x="0" y="0"/>
          <a:chExt cx="0" cy="0"/>
        </a:xfrm>
      </p:grpSpPr>
      <p:sp>
        <p:nvSpPr>
          <p:cNvPr id="6" name="Slide Number Placeholder 9"/>
          <p:cNvSpPr>
            <a:spLocks noGrp="1"/>
          </p:cNvSpPr>
          <p:nvPr>
            <p:ph type="sldNum" sz="quarter" idx="4"/>
          </p:nvPr>
        </p:nvSpPr>
        <p:spPr>
          <a:xfrm>
            <a:off x="9814718" y="6438313"/>
            <a:ext cx="545017"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
        <p:nvSpPr>
          <p:cNvPr id="7" name="Picture Placeholder 4"/>
          <p:cNvSpPr>
            <a:spLocks noGrp="1"/>
          </p:cNvSpPr>
          <p:nvPr>
            <p:ph type="pic" sz="quarter" idx="11" hasCustomPrompt="1"/>
          </p:nvPr>
        </p:nvSpPr>
        <p:spPr>
          <a:xfrm>
            <a:off x="975432" y="897528"/>
            <a:ext cx="2212848" cy="1662545"/>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8" name="Picture Placeholder 4"/>
          <p:cNvSpPr>
            <a:spLocks noGrp="1"/>
          </p:cNvSpPr>
          <p:nvPr>
            <p:ph type="pic" sz="quarter" idx="12" hasCustomPrompt="1"/>
          </p:nvPr>
        </p:nvSpPr>
        <p:spPr>
          <a:xfrm>
            <a:off x="4598723" y="897528"/>
            <a:ext cx="2212848" cy="1662545"/>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userDrawn="1">
  <p:cSld name="4_Usual">
    <p:spTree>
      <p:nvGrpSpPr>
        <p:cNvPr id="1" name=""/>
        <p:cNvGrpSpPr/>
        <p:nvPr/>
      </p:nvGrpSpPr>
      <p:grpSpPr>
        <a:xfrm>
          <a:off x="0" y="0"/>
          <a:ext cx="0" cy="0"/>
          <a:chOff x="0" y="0"/>
          <a:chExt cx="0" cy="0"/>
        </a:xfrm>
      </p:grpSpPr>
      <p:sp>
        <p:nvSpPr>
          <p:cNvPr id="4" name="Rectangle 2"/>
          <p:cNvSpPr>
            <a:spLocks noGrp="1" noChangeArrowheads="1"/>
          </p:cNvSpPr>
          <p:nvPr>
            <p:ph idx="1" hasCustomPrompt="1"/>
          </p:nvPr>
        </p:nvSpPr>
        <p:spPr bwMode="auto">
          <a:xfrm>
            <a:off x="869955" y="1048110"/>
            <a:ext cx="10452100" cy="2186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19050" tIns="19050" rIns="19050" bIns="19050" numCol="1" anchor="ctr" anchorCtr="0" compatLnSpc="1">
            <a:prstTxWarp prst="textNoShape">
              <a:avLst/>
            </a:prstTxWarp>
          </a:bodyPr>
          <a:lstStyle>
            <a:lvl1pPr algn="ctr">
              <a:defRPr sz="1000">
                <a:solidFill>
                  <a:schemeClr val="accent6">
                    <a:lumMod val="50000"/>
                  </a:schemeClr>
                </a:solidFill>
                <a:latin typeface="Lato" charset="0"/>
                <a:ea typeface="Lato" charset="0"/>
                <a:cs typeface="Lato" charset="0"/>
              </a:defRPr>
            </a:lvl1pPr>
          </a:lstStyle>
          <a:p>
            <a:pPr lvl="0"/>
            <a:r>
              <a:rPr lang="en-US" smtClean="0">
                <a:sym typeface="Gill Sans" charset="0"/>
              </a:rPr>
              <a:t>Details text under the title goes here with short details to replace your own.</a:t>
            </a:r>
            <a:endParaRPr lang="en-US" dirty="0">
              <a:sym typeface="Gill Sans" charset="0"/>
            </a:endParaRPr>
          </a:p>
        </p:txBody>
      </p:sp>
      <p:sp>
        <p:nvSpPr>
          <p:cNvPr id="6" name="Slide Number Placeholder 9"/>
          <p:cNvSpPr>
            <a:spLocks noGrp="1"/>
          </p:cNvSpPr>
          <p:nvPr>
            <p:ph type="sldNum" sz="quarter" idx="4"/>
          </p:nvPr>
        </p:nvSpPr>
        <p:spPr>
          <a:xfrm>
            <a:off x="9826937" y="6438313"/>
            <a:ext cx="532795"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8" name="Title Placeholder 18"/>
          <p:cNvSpPr>
            <a:spLocks noGrp="1"/>
          </p:cNvSpPr>
          <p:nvPr>
            <p:ph type="title"/>
          </p:nvPr>
        </p:nvSpPr>
        <p:spPr>
          <a:xfrm>
            <a:off x="838201" y="564679"/>
            <a:ext cx="10515600" cy="474640"/>
          </a:xfrm>
          <a:prstGeom prst="rect">
            <a:avLst/>
          </a:prstGeom>
        </p:spPr>
        <p:txBody>
          <a:bodyPr vert="horz" lIns="91440" tIns="45720" rIns="91440" bIns="45720" rtlCol="0" anchor="ctr">
            <a:normAutofit/>
          </a:bodyPr>
          <a:lstStyle/>
          <a:p>
            <a:r>
              <a:rPr lang="en-US" smtClean="0"/>
              <a:t>Edit </a:t>
            </a:r>
            <a:r>
              <a:rPr lang="en-US" dirty="0" smtClean="0"/>
              <a:t>Master title style</a:t>
            </a:r>
            <a:endParaRPr lang="en-US" dirty="0"/>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Tree>
    <p:extLst/>
  </p:cSld>
  <p:clrMapOvr>
    <a:masterClrMapping/>
  </p:clrMapOvr>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userDrawn="1">
  <p:cSld name="4_Footer only">
    <p:spTree>
      <p:nvGrpSpPr>
        <p:cNvPr id="1" name=""/>
        <p:cNvGrpSpPr/>
        <p:nvPr/>
      </p:nvGrpSpPr>
      <p:grpSpPr>
        <a:xfrm>
          <a:off x="0" y="0"/>
          <a:ext cx="0" cy="0"/>
          <a:chOff x="0" y="0"/>
          <a:chExt cx="0" cy="0"/>
        </a:xfrm>
      </p:grpSpPr>
      <p:sp>
        <p:nvSpPr>
          <p:cNvPr id="6" name="Slide Number Placeholder 9"/>
          <p:cNvSpPr>
            <a:spLocks noGrp="1"/>
          </p:cNvSpPr>
          <p:nvPr>
            <p:ph type="sldNum" sz="quarter" idx="4"/>
          </p:nvPr>
        </p:nvSpPr>
        <p:spPr>
          <a:xfrm>
            <a:off x="9826941" y="6438313"/>
            <a:ext cx="545017"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Tree>
    <p:extLst/>
  </p:cSld>
  <p:clrMapOvr>
    <a:masterClrMapping/>
  </p:clrMapOvr>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userDrawn="1">
  <p:cSld name="9_Service 1">
    <p:spTree>
      <p:nvGrpSpPr>
        <p:cNvPr id="1" name=""/>
        <p:cNvGrpSpPr/>
        <p:nvPr/>
      </p:nvGrpSpPr>
      <p:grpSpPr>
        <a:xfrm>
          <a:off x="0" y="0"/>
          <a:ext cx="0" cy="0"/>
          <a:chOff x="0" y="0"/>
          <a:chExt cx="0" cy="0"/>
        </a:xfrm>
      </p:grpSpPr>
      <p:sp>
        <p:nvSpPr>
          <p:cNvPr id="2" name="Rectangle 1"/>
          <p:cNvSpPr/>
          <p:nvPr userDrawn="1"/>
        </p:nvSpPr>
        <p:spPr bwMode="auto">
          <a:xfrm>
            <a:off x="0" y="6285879"/>
            <a:ext cx="12192000" cy="572124"/>
          </a:xfrm>
          <a:prstGeom prst="rect">
            <a:avLst/>
          </a:prstGeom>
          <a:solidFill>
            <a:schemeClr val="bg1"/>
          </a:solidFill>
          <a:ln w="25400"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algn="ctr" defTabSz="914354" fontAlgn="base">
              <a:spcBef>
                <a:spcPct val="0"/>
              </a:spcBef>
              <a:spcAft>
                <a:spcPct val="0"/>
              </a:spcAft>
            </a:pPr>
            <a:endParaRPr lang="en-US" sz="5600">
              <a:solidFill>
                <a:srgbClr val="000000"/>
              </a:solidFill>
              <a:latin typeface="Gill Sans" charset="0"/>
              <a:ea typeface="ヒラギノ角ゴ ProN W3" charset="0"/>
              <a:cs typeface="ヒラギノ角ゴ ProN W3" charset="0"/>
              <a:sym typeface="Gill Sans" charset="0"/>
            </a:endParaRPr>
          </a:p>
        </p:txBody>
      </p:sp>
      <p:sp>
        <p:nvSpPr>
          <p:cNvPr id="5" name="Picture Placeholder 4"/>
          <p:cNvSpPr>
            <a:spLocks noGrp="1"/>
          </p:cNvSpPr>
          <p:nvPr>
            <p:ph type="pic" sz="quarter" idx="10" hasCustomPrompt="1"/>
          </p:nvPr>
        </p:nvSpPr>
        <p:spPr>
          <a:xfrm>
            <a:off x="0" y="4"/>
            <a:ext cx="12192000" cy="685799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9" name="Picture Placeholder 4"/>
          <p:cNvSpPr>
            <a:spLocks noGrp="1"/>
          </p:cNvSpPr>
          <p:nvPr>
            <p:ph type="pic" sz="quarter" idx="11" hasCustomPrompt="1"/>
          </p:nvPr>
        </p:nvSpPr>
        <p:spPr>
          <a:xfrm>
            <a:off x="1936617" y="3997135"/>
            <a:ext cx="2183343" cy="1640379"/>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10" name="Picture Placeholder 4"/>
          <p:cNvSpPr>
            <a:spLocks noGrp="1"/>
          </p:cNvSpPr>
          <p:nvPr>
            <p:ph type="pic" sz="quarter" idx="12" hasCustomPrompt="1"/>
          </p:nvPr>
        </p:nvSpPr>
        <p:spPr>
          <a:xfrm>
            <a:off x="4325541" y="3106465"/>
            <a:ext cx="2699675" cy="2028305"/>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11" name="Picture Placeholder 4"/>
          <p:cNvSpPr>
            <a:spLocks noGrp="1"/>
          </p:cNvSpPr>
          <p:nvPr>
            <p:ph type="pic" sz="quarter" idx="13" hasCustomPrompt="1"/>
          </p:nvPr>
        </p:nvSpPr>
        <p:spPr>
          <a:xfrm>
            <a:off x="6341036" y="1747324"/>
            <a:ext cx="1873545" cy="1407621"/>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13" name="Picture Placeholder 4"/>
          <p:cNvSpPr>
            <a:spLocks noGrp="1"/>
          </p:cNvSpPr>
          <p:nvPr>
            <p:ph type="pic" sz="quarter" idx="14" hasCustomPrompt="1"/>
          </p:nvPr>
        </p:nvSpPr>
        <p:spPr>
          <a:xfrm>
            <a:off x="7657598" y="3220861"/>
            <a:ext cx="2183343" cy="1640379"/>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userDrawn="1">
  <p:cSld name="4_Dektop">
    <p:spTree>
      <p:nvGrpSpPr>
        <p:cNvPr id="1" name=""/>
        <p:cNvGrpSpPr/>
        <p:nvPr/>
      </p:nvGrpSpPr>
      <p:grpSpPr>
        <a:xfrm>
          <a:off x="0" y="0"/>
          <a:ext cx="0" cy="0"/>
          <a:chOff x="0" y="0"/>
          <a:chExt cx="0" cy="0"/>
        </a:xfrm>
      </p:grpSpPr>
      <p:sp>
        <p:nvSpPr>
          <p:cNvPr id="4" name="Rectangle 2"/>
          <p:cNvSpPr>
            <a:spLocks noGrp="1" noChangeArrowheads="1"/>
          </p:cNvSpPr>
          <p:nvPr>
            <p:ph idx="1" hasCustomPrompt="1"/>
          </p:nvPr>
        </p:nvSpPr>
        <p:spPr bwMode="auto">
          <a:xfrm>
            <a:off x="869955" y="1048110"/>
            <a:ext cx="10452100" cy="2186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19050" tIns="19050" rIns="19050" bIns="19050" numCol="1" anchor="ctr" anchorCtr="0" compatLnSpc="1">
            <a:prstTxWarp prst="textNoShape">
              <a:avLst/>
            </a:prstTxWarp>
          </a:bodyPr>
          <a:lstStyle>
            <a:lvl1pPr algn="ctr">
              <a:defRPr sz="1000">
                <a:solidFill>
                  <a:schemeClr val="accent6">
                    <a:lumMod val="50000"/>
                  </a:schemeClr>
                </a:solidFill>
                <a:latin typeface="Lato" charset="0"/>
                <a:ea typeface="Lato" charset="0"/>
                <a:cs typeface="Lato" charset="0"/>
              </a:defRPr>
            </a:lvl1pPr>
          </a:lstStyle>
          <a:p>
            <a:pPr lvl="0"/>
            <a:r>
              <a:rPr lang="en-US" smtClean="0">
                <a:sym typeface="Gill Sans" charset="0"/>
              </a:rPr>
              <a:t>Details text under the title goes here with short details to replace your own.</a:t>
            </a:r>
            <a:endParaRPr lang="en-US" dirty="0">
              <a:sym typeface="Gill Sans" charset="0"/>
            </a:endParaRPr>
          </a:p>
        </p:txBody>
      </p:sp>
      <p:sp>
        <p:nvSpPr>
          <p:cNvPr id="6" name="Slide Number Placeholder 9"/>
          <p:cNvSpPr>
            <a:spLocks noGrp="1"/>
          </p:cNvSpPr>
          <p:nvPr>
            <p:ph type="sldNum" sz="quarter" idx="4"/>
          </p:nvPr>
        </p:nvSpPr>
        <p:spPr>
          <a:xfrm>
            <a:off x="9826941" y="6438313"/>
            <a:ext cx="520571"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8" name="Title Placeholder 18"/>
          <p:cNvSpPr>
            <a:spLocks noGrp="1"/>
          </p:cNvSpPr>
          <p:nvPr>
            <p:ph type="title"/>
          </p:nvPr>
        </p:nvSpPr>
        <p:spPr>
          <a:xfrm>
            <a:off x="838201" y="564679"/>
            <a:ext cx="10515600" cy="474640"/>
          </a:xfrm>
          <a:prstGeom prst="rect">
            <a:avLst/>
          </a:prstGeom>
        </p:spPr>
        <p:txBody>
          <a:bodyPr vert="horz" lIns="91440" tIns="45720" rIns="91440" bIns="45720" rtlCol="0" anchor="ctr">
            <a:normAutofit/>
          </a:bodyPr>
          <a:lstStyle/>
          <a:p>
            <a:r>
              <a:rPr lang="en-US" smtClean="0"/>
              <a:t>Edit </a:t>
            </a:r>
            <a:r>
              <a:rPr lang="en-US" dirty="0" smtClean="0"/>
              <a:t>Master title style</a:t>
            </a:r>
            <a:endParaRPr lang="en-US" dirty="0"/>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
        <p:nvSpPr>
          <p:cNvPr id="34" name="Picture Placeholder 4"/>
          <p:cNvSpPr>
            <a:spLocks noGrp="1"/>
          </p:cNvSpPr>
          <p:nvPr>
            <p:ph type="pic" sz="quarter" idx="13" hasCustomPrompt="1"/>
          </p:nvPr>
        </p:nvSpPr>
        <p:spPr>
          <a:xfrm>
            <a:off x="6954636" y="2438404"/>
            <a:ext cx="4265673" cy="181504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timing>
    <p:tnLst>
      <p:par>
        <p:cTn id="1" dur="indefinite" restart="never" nodeType="tmRoot"/>
      </p:par>
    </p:tnLst>
  </p:timing>
</p:sldLayout>
</file>

<file path=ppt/slideLayouts/slideLayout709.xml><?xml version="1.0" encoding="utf-8"?>
<p:sldLayout xmlns:a="http://schemas.openxmlformats.org/drawingml/2006/main" xmlns:r="http://schemas.openxmlformats.org/officeDocument/2006/relationships" xmlns:p="http://schemas.openxmlformats.org/presentationml/2006/main" preserve="1" userDrawn="1">
  <p:cSld name="5_Full Imag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Portfolio 3">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8" name="Picture Placeholder 2"/>
          <p:cNvSpPr>
            <a:spLocks noGrp="1"/>
          </p:cNvSpPr>
          <p:nvPr>
            <p:ph type="pic" sz="quarter" idx="14"/>
          </p:nvPr>
        </p:nvSpPr>
        <p:spPr>
          <a:xfrm>
            <a:off x="7361786" y="2116669"/>
            <a:ext cx="4129457" cy="353906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10.xml><?xml version="1.0" encoding="utf-8"?>
<p:sldLayout xmlns:a="http://schemas.openxmlformats.org/drawingml/2006/main" xmlns:r="http://schemas.openxmlformats.org/officeDocument/2006/relationships" xmlns:p="http://schemas.openxmlformats.org/presentationml/2006/main" preserve="1" userDrawn="1">
  <p:cSld name="5_Without Header">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11.xml><?xml version="1.0" encoding="utf-8"?>
<p:sldLayout xmlns:a="http://schemas.openxmlformats.org/drawingml/2006/main" xmlns:r="http://schemas.openxmlformats.org/officeDocument/2006/relationships" xmlns:p="http://schemas.openxmlformats.org/presentationml/2006/main" preserve="1" userDrawn="1">
  <p:cSld name="5_Blank">
    <p:spTree>
      <p:nvGrpSpPr>
        <p:cNvPr id="1" name=""/>
        <p:cNvGrpSpPr/>
        <p:nvPr/>
      </p:nvGrpSpPr>
      <p:grpSpPr>
        <a:xfrm>
          <a:off x="0" y="0"/>
          <a:ext cx="0" cy="0"/>
          <a:chOff x="0" y="0"/>
          <a:chExt cx="0" cy="0"/>
        </a:xfrm>
      </p:grpSpPr>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12.xml><?xml version="1.0" encoding="utf-8"?>
<p:sldLayout xmlns:a="http://schemas.openxmlformats.org/drawingml/2006/main" xmlns:r="http://schemas.openxmlformats.org/officeDocument/2006/relationships" xmlns:p="http://schemas.openxmlformats.org/presentationml/2006/main" preserve="1" userDrawn="1">
  <p:cSld name="5_Presentaer">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724932" y="1229442"/>
            <a:ext cx="3517885" cy="562855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13.xml><?xml version="1.0" encoding="utf-8"?>
<p:sldLayout xmlns:a="http://schemas.openxmlformats.org/drawingml/2006/main" xmlns:r="http://schemas.openxmlformats.org/officeDocument/2006/relationships" xmlns:p="http://schemas.openxmlformats.org/presentationml/2006/main" preserve="1" userDrawn="1">
  <p:cSld name="5_Presenter Message 2">
    <p:spTree>
      <p:nvGrpSpPr>
        <p:cNvPr id="1" name=""/>
        <p:cNvGrpSpPr/>
        <p:nvPr/>
      </p:nvGrpSpPr>
      <p:grpSpPr>
        <a:xfrm>
          <a:off x="0" y="0"/>
          <a:ext cx="0" cy="0"/>
          <a:chOff x="0" y="0"/>
          <a:chExt cx="0" cy="0"/>
        </a:xfrm>
      </p:grpSpPr>
      <p:sp>
        <p:nvSpPr>
          <p:cNvPr id="19" name="Picture Placeholder 2"/>
          <p:cNvSpPr>
            <a:spLocks noGrp="1"/>
          </p:cNvSpPr>
          <p:nvPr>
            <p:ph type="pic" sz="quarter" idx="14"/>
          </p:nvPr>
        </p:nvSpPr>
        <p:spPr>
          <a:xfrm>
            <a:off x="-1" y="1"/>
            <a:ext cx="12192001" cy="2928395"/>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0"/>
          </p:nvPr>
        </p:nvSpPr>
        <p:spPr>
          <a:xfrm>
            <a:off x="5289808" y="1921396"/>
            <a:ext cx="1649456" cy="1649456"/>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14.xml><?xml version="1.0" encoding="utf-8"?>
<p:sldLayout xmlns:a="http://schemas.openxmlformats.org/drawingml/2006/main" xmlns:r="http://schemas.openxmlformats.org/officeDocument/2006/relationships" xmlns:p="http://schemas.openxmlformats.org/presentationml/2006/main" preserve="1" userDrawn="1">
  <p:cSld name="5_Agenda - Modern">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0"/>
          </p:nvPr>
        </p:nvSpPr>
        <p:spPr>
          <a:xfrm>
            <a:off x="3345084" y="5127586"/>
            <a:ext cx="1509304" cy="1226917"/>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4"/>
          </p:nvPr>
        </p:nvSpPr>
        <p:spPr>
          <a:xfrm>
            <a:off x="6176039" y="1380745"/>
            <a:ext cx="3222604" cy="3156532"/>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5"/>
          </p:nvPr>
        </p:nvSpPr>
        <p:spPr>
          <a:xfrm>
            <a:off x="10152908" y="4537276"/>
            <a:ext cx="2039093" cy="1817227"/>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6"/>
          </p:nvPr>
        </p:nvSpPr>
        <p:spPr>
          <a:xfrm>
            <a:off x="8115276" y="4537276"/>
            <a:ext cx="2039093" cy="18172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15.xml><?xml version="1.0" encoding="utf-8"?>
<p:sldLayout xmlns:a="http://schemas.openxmlformats.org/drawingml/2006/main" xmlns:r="http://schemas.openxmlformats.org/officeDocument/2006/relationships" xmlns:p="http://schemas.openxmlformats.org/presentationml/2006/main" preserve="1" userDrawn="1">
  <p:cSld name="5_Objective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7" y="3865945"/>
            <a:ext cx="10777887"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16.xml><?xml version="1.0" encoding="utf-8"?>
<p:sldLayout xmlns:a="http://schemas.openxmlformats.org/drawingml/2006/main" xmlns:r="http://schemas.openxmlformats.org/officeDocument/2006/relationships" xmlns:p="http://schemas.openxmlformats.org/presentationml/2006/main" preserve="1" userDrawn="1">
  <p:cSld name="5_Objective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575" y="1724629"/>
            <a:ext cx="6378843" cy="251346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483017" y="1724629"/>
            <a:ext cx="2615879"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17.xml><?xml version="1.0" encoding="utf-8"?>
<p:sldLayout xmlns:a="http://schemas.openxmlformats.org/drawingml/2006/main" xmlns:r="http://schemas.openxmlformats.org/officeDocument/2006/relationships" xmlns:p="http://schemas.openxmlformats.org/presentationml/2006/main" preserve="1" userDrawn="1">
  <p:cSld name="5_About Us">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
        <p:nvSpPr>
          <p:cNvPr id="4" name="Picture Placeholder 2"/>
          <p:cNvSpPr>
            <a:spLocks noGrp="1"/>
          </p:cNvSpPr>
          <p:nvPr>
            <p:ph type="pic" sz="quarter" idx="11"/>
          </p:nvPr>
        </p:nvSpPr>
        <p:spPr>
          <a:xfrm>
            <a:off x="6368716" y="1219200"/>
            <a:ext cx="5823285" cy="56388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18.xml><?xml version="1.0" encoding="utf-8"?>
<p:sldLayout xmlns:a="http://schemas.openxmlformats.org/drawingml/2006/main" xmlns:r="http://schemas.openxmlformats.org/officeDocument/2006/relationships" xmlns:p="http://schemas.openxmlformats.org/presentationml/2006/main" preserve="1" userDrawn="1">
  <p:cSld name="5_About U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574" y="1724629"/>
            <a:ext cx="12203575"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19.xml><?xml version="1.0" encoding="utf-8"?>
<p:sldLayout xmlns:a="http://schemas.openxmlformats.org/drawingml/2006/main" xmlns:r="http://schemas.openxmlformats.org/officeDocument/2006/relationships" xmlns:p="http://schemas.openxmlformats.org/presentationml/2006/main" preserve="1" userDrawn="1">
  <p:cSld name="6_General Page">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lvl1pPr>
              <a:defRPr>
                <a:solidFill>
                  <a:schemeClr val="tx2">
                    <a:lumMod val="20000"/>
                    <a:lumOff val="80000"/>
                  </a:schemeClr>
                </a:solidFill>
              </a:defRPr>
            </a:lvl1pPr>
          </a:lstStyle>
          <a:p>
            <a:fld id="{32C5FF11-DEB2-6A4C-B29A-BC46883118B8}" type="slidenum">
              <a:rPr lang="en-US" sz="1867" kern="0" smtClean="0">
                <a:solidFill>
                  <a:srgbClr val="64696E">
                    <a:lumMod val="20000"/>
                    <a:lumOff val="80000"/>
                  </a:srgbClr>
                </a:solidFill>
                <a:ea typeface="Arial"/>
                <a:cs typeface="Arial"/>
                <a:sym typeface="Arial"/>
              </a:rPr>
              <a:pPr/>
              <a:t>‹Nr.›</a:t>
            </a:fld>
            <a:endParaRPr lang="en-US" sz="1867" kern="0" dirty="0">
              <a:solidFill>
                <a:srgbClr val="64696E">
                  <a:lumMod val="20000"/>
                  <a:lumOff val="80000"/>
                </a:srgbClr>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chemeClr val="tx2">
                    <a:lumMod val="20000"/>
                    <a:lumOff val="80000"/>
                  </a:schemeClr>
                </a:solidFill>
                <a:latin typeface="Raleway" charset="0"/>
                <a:ea typeface="Raleway" charset="0"/>
                <a:cs typeface="Raleway" charset="0"/>
              </a:defRPr>
            </a:lvl1pPr>
          </a:lstStyle>
          <a:p>
            <a:r>
              <a:rPr lang="en-US" sz="1867" kern="0" smtClean="0">
                <a:solidFill>
                  <a:srgbClr val="64696E">
                    <a:lumMod val="20000"/>
                    <a:lumOff val="80000"/>
                  </a:srgbClr>
                </a:solidFill>
                <a:sym typeface="Arial"/>
              </a:rPr>
              <a:t>www.yourcompany.com</a:t>
            </a:r>
            <a:endParaRPr lang="en-US" sz="1867" kern="0" dirty="0">
              <a:solidFill>
                <a:srgbClr val="64696E">
                  <a:lumMod val="20000"/>
                  <a:lumOff val="80000"/>
                </a:srgbClr>
              </a:solidFill>
              <a:sym typeface="Arial"/>
            </a:endParaRPr>
          </a:p>
        </p:txBody>
      </p:sp>
      <p:sp>
        <p:nvSpPr>
          <p:cNvPr id="14" name="Picture Placeholder 2"/>
          <p:cNvSpPr>
            <a:spLocks noGrp="1"/>
          </p:cNvSpPr>
          <p:nvPr>
            <p:ph type="pic" sz="quarter" idx="14"/>
          </p:nvPr>
        </p:nvSpPr>
        <p:spPr>
          <a:xfrm>
            <a:off x="713357" y="1757682"/>
            <a:ext cx="2344804" cy="2344804"/>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963192" y="2810761"/>
            <a:ext cx="1500088" cy="1500088"/>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6"/>
          </p:nvPr>
        </p:nvSpPr>
        <p:spPr>
          <a:xfrm>
            <a:off x="4076471" y="3897881"/>
            <a:ext cx="1500088" cy="150008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Portfolio 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8" name="Picture Placeholder 2"/>
          <p:cNvSpPr>
            <a:spLocks noGrp="1"/>
          </p:cNvSpPr>
          <p:nvPr>
            <p:ph type="pic" sz="quarter" idx="14"/>
          </p:nvPr>
        </p:nvSpPr>
        <p:spPr>
          <a:xfrm>
            <a:off x="-16933" y="1811869"/>
            <a:ext cx="3454400" cy="2167464"/>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5"/>
          </p:nvPr>
        </p:nvSpPr>
        <p:spPr>
          <a:xfrm>
            <a:off x="5469467" y="1811869"/>
            <a:ext cx="2353733" cy="2167464"/>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6"/>
          </p:nvPr>
        </p:nvSpPr>
        <p:spPr>
          <a:xfrm>
            <a:off x="7823200" y="1811869"/>
            <a:ext cx="4368800" cy="2167464"/>
          </a:xfr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7"/>
          </p:nvPr>
        </p:nvSpPr>
        <p:spPr>
          <a:xfrm>
            <a:off x="2360428" y="3979333"/>
            <a:ext cx="3109039" cy="2167464"/>
          </a:xfr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8"/>
          </p:nvPr>
        </p:nvSpPr>
        <p:spPr>
          <a:xfrm>
            <a:off x="7823200" y="3979333"/>
            <a:ext cx="2171405" cy="2167464"/>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9"/>
          </p:nvPr>
        </p:nvSpPr>
        <p:spPr>
          <a:xfrm>
            <a:off x="9994605" y="3979333"/>
            <a:ext cx="2197395"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20.xml><?xml version="1.0" encoding="utf-8"?>
<p:sldLayout xmlns:a="http://schemas.openxmlformats.org/drawingml/2006/main" xmlns:r="http://schemas.openxmlformats.org/officeDocument/2006/relationships" xmlns:p="http://schemas.openxmlformats.org/presentationml/2006/main" preserve="1" userDrawn="1">
  <p:cSld name="5_Timeline 0">
    <p:spTree>
      <p:nvGrpSpPr>
        <p:cNvPr id="1" name=""/>
        <p:cNvGrpSpPr/>
        <p:nvPr/>
      </p:nvGrpSpPr>
      <p:grpSpPr>
        <a:xfrm>
          <a:off x="0" y="0"/>
          <a:ext cx="0" cy="0"/>
          <a:chOff x="0" y="0"/>
          <a:chExt cx="0" cy="0"/>
        </a:xfrm>
      </p:grpSpPr>
      <p:sp>
        <p:nvSpPr>
          <p:cNvPr id="18" name="Picture Placeholder 2"/>
          <p:cNvSpPr>
            <a:spLocks noGrp="1"/>
          </p:cNvSpPr>
          <p:nvPr>
            <p:ph type="pic" sz="quarter" idx="14"/>
          </p:nvPr>
        </p:nvSpPr>
        <p:spPr>
          <a:xfrm>
            <a:off x="-939418" y="-2433919"/>
            <a:ext cx="14028516" cy="6913320"/>
          </a:xfrm>
          <a:prstGeom prst="ellipse">
            <a:avLst/>
          </a:prstGeo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21.xml><?xml version="1.0" encoding="utf-8"?>
<p:sldLayout xmlns:a="http://schemas.openxmlformats.org/drawingml/2006/main" xmlns:r="http://schemas.openxmlformats.org/officeDocument/2006/relationships" xmlns:p="http://schemas.openxmlformats.org/presentationml/2006/main" preserve="1" userDrawn="1">
  <p:cSld name="5_Timeline 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6"/>
          </p:nvPr>
        </p:nvSpPr>
        <p:spPr>
          <a:xfrm>
            <a:off x="5318791" y="860759"/>
            <a:ext cx="1546776" cy="1546776"/>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22.xml><?xml version="1.0" encoding="utf-8"?>
<p:sldLayout xmlns:a="http://schemas.openxmlformats.org/drawingml/2006/main" xmlns:r="http://schemas.openxmlformats.org/officeDocument/2006/relationships" xmlns:p="http://schemas.openxmlformats.org/presentationml/2006/main" preserve="1" userDrawn="1">
  <p:cSld name="5_Timeline 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6"/>
          </p:nvPr>
        </p:nvSpPr>
        <p:spPr>
          <a:xfrm>
            <a:off x="5418425" y="1836296"/>
            <a:ext cx="1385651" cy="1385651"/>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064968" y="1978702"/>
            <a:ext cx="1160800" cy="1160799"/>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23.xml><?xml version="1.0" encoding="utf-8"?>
<p:sldLayout xmlns:a="http://schemas.openxmlformats.org/drawingml/2006/main" xmlns:r="http://schemas.openxmlformats.org/officeDocument/2006/relationships" xmlns:p="http://schemas.openxmlformats.org/presentationml/2006/main" preserve="1" userDrawn="1">
  <p:cSld name="5_Short Timeline">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0"/>
          </p:nvPr>
        </p:nvSpPr>
        <p:spPr>
          <a:xfrm>
            <a:off x="-1" y="1418875"/>
            <a:ext cx="12192001" cy="49356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24.xml><?xml version="1.0" encoding="utf-8"?>
<p:sldLayout xmlns:a="http://schemas.openxmlformats.org/drawingml/2006/main" xmlns:r="http://schemas.openxmlformats.org/officeDocument/2006/relationships" xmlns:p="http://schemas.openxmlformats.org/presentationml/2006/main" preserve="1" userDrawn="1">
  <p:cSld name="5_Vission">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
        <p:nvSpPr>
          <p:cNvPr id="4" name="Picture Placeholder 2"/>
          <p:cNvSpPr>
            <a:spLocks noGrp="1"/>
          </p:cNvSpPr>
          <p:nvPr>
            <p:ph type="pic" sz="quarter" idx="11"/>
          </p:nvPr>
        </p:nvSpPr>
        <p:spPr>
          <a:xfrm>
            <a:off x="-1" y="462988"/>
            <a:ext cx="5590573" cy="639501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25.xml><?xml version="1.0" encoding="utf-8"?>
<p:sldLayout xmlns:a="http://schemas.openxmlformats.org/drawingml/2006/main" xmlns:r="http://schemas.openxmlformats.org/officeDocument/2006/relationships" xmlns:p="http://schemas.openxmlformats.org/presentationml/2006/main" preserve="1" userDrawn="1">
  <p:cSld name="5_Vission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21" name="Picture Placeholder 2"/>
          <p:cNvSpPr>
            <a:spLocks noGrp="1"/>
          </p:cNvSpPr>
          <p:nvPr>
            <p:ph type="pic" sz="quarter" idx="16"/>
          </p:nvPr>
        </p:nvSpPr>
        <p:spPr>
          <a:xfrm>
            <a:off x="-173628" y="2025570"/>
            <a:ext cx="5416959" cy="5416953"/>
          </a:xfrm>
          <a:prstGeom prst="ellipse">
            <a:avLst/>
          </a:prstGeo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7"/>
          </p:nvPr>
        </p:nvSpPr>
        <p:spPr>
          <a:xfrm>
            <a:off x="5108797" y="2391133"/>
            <a:ext cx="1581371" cy="1581368"/>
          </a:xfrm>
          <a:prstGeom prst="ellipse">
            <a:avLst/>
          </a:prstGeo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8"/>
          </p:nvPr>
        </p:nvSpPr>
        <p:spPr>
          <a:xfrm>
            <a:off x="6659805" y="3513877"/>
            <a:ext cx="1234131" cy="1234128"/>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9"/>
          </p:nvPr>
        </p:nvSpPr>
        <p:spPr>
          <a:xfrm>
            <a:off x="6625081" y="5782517"/>
            <a:ext cx="1558219" cy="1558217"/>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26.xml><?xml version="1.0" encoding="utf-8"?>
<p:sldLayout xmlns:a="http://schemas.openxmlformats.org/drawingml/2006/main" xmlns:r="http://schemas.openxmlformats.org/officeDocument/2006/relationships" xmlns:p="http://schemas.openxmlformats.org/presentationml/2006/main" preserve="1" userDrawn="1">
  <p:cSld name="5_Team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28014" y="1896035"/>
            <a:ext cx="3427127" cy="2194560"/>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5"/>
          </p:nvPr>
        </p:nvSpPr>
        <p:spPr>
          <a:xfrm>
            <a:off x="8036861" y="1896035"/>
            <a:ext cx="3427127" cy="2194560"/>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16"/>
          </p:nvPr>
        </p:nvSpPr>
        <p:spPr>
          <a:xfrm>
            <a:off x="4382437" y="1896035"/>
            <a:ext cx="3427127" cy="21945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27.xml><?xml version="1.0" encoding="utf-8"?>
<p:sldLayout xmlns:a="http://schemas.openxmlformats.org/drawingml/2006/main" xmlns:r="http://schemas.openxmlformats.org/officeDocument/2006/relationships" xmlns:p="http://schemas.openxmlformats.org/presentationml/2006/main" preserve="1" userDrawn="1">
  <p:cSld name="5_Team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467602" y="2837329"/>
            <a:ext cx="3588493" cy="3039039"/>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5"/>
          </p:nvPr>
        </p:nvSpPr>
        <p:spPr>
          <a:xfrm>
            <a:off x="4615971" y="2017058"/>
            <a:ext cx="3588493" cy="3039039"/>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6"/>
          </p:nvPr>
        </p:nvSpPr>
        <p:spPr>
          <a:xfrm>
            <a:off x="7088472" y="2837329"/>
            <a:ext cx="3588493" cy="3039039"/>
          </a:xfrm>
          <a:prstGeom prst="parallelogram">
            <a:avLst>
              <a:gd name="adj" fmla="val 40640"/>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28.xml><?xml version="1.0" encoding="utf-8"?>
<p:sldLayout xmlns:a="http://schemas.openxmlformats.org/drawingml/2006/main" xmlns:r="http://schemas.openxmlformats.org/officeDocument/2006/relationships" xmlns:p="http://schemas.openxmlformats.org/presentationml/2006/main" preserve="1" userDrawn="1">
  <p:cSld name="5_Team 3">
    <p:spTree>
      <p:nvGrpSpPr>
        <p:cNvPr id="1" name=""/>
        <p:cNvGrpSpPr/>
        <p:nvPr/>
      </p:nvGrpSpPr>
      <p:grpSpPr>
        <a:xfrm>
          <a:off x="0" y="0"/>
          <a:ext cx="0" cy="0"/>
          <a:chOff x="0" y="0"/>
          <a:chExt cx="0" cy="0"/>
        </a:xfrm>
      </p:grpSpPr>
      <p:sp>
        <p:nvSpPr>
          <p:cNvPr id="21" name="Picture Placeholder 2"/>
          <p:cNvSpPr>
            <a:spLocks noGrp="1"/>
          </p:cNvSpPr>
          <p:nvPr>
            <p:ph type="pic" sz="quarter" idx="19"/>
          </p:nvPr>
        </p:nvSpPr>
        <p:spPr>
          <a:xfrm>
            <a:off x="-8883" y="0"/>
            <a:ext cx="12200883" cy="3267635"/>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96033"/>
            <a:ext cx="2148840" cy="214884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9326589" y="1896033"/>
            <a:ext cx="2148840" cy="2148840"/>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584435" y="1896033"/>
            <a:ext cx="2148840" cy="2148840"/>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8"/>
          </p:nvPr>
        </p:nvSpPr>
        <p:spPr>
          <a:xfrm>
            <a:off x="6455512" y="1896033"/>
            <a:ext cx="2148840" cy="214884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29.xml><?xml version="1.0" encoding="utf-8"?>
<p:sldLayout xmlns:a="http://schemas.openxmlformats.org/drawingml/2006/main" xmlns:r="http://schemas.openxmlformats.org/officeDocument/2006/relationships" xmlns:p="http://schemas.openxmlformats.org/presentationml/2006/main" preserve="1" userDrawn="1">
  <p:cSld name="5_Team 4">
    <p:spTree>
      <p:nvGrpSpPr>
        <p:cNvPr id="1" name=""/>
        <p:cNvGrpSpPr/>
        <p:nvPr/>
      </p:nvGrpSpPr>
      <p:grpSpPr>
        <a:xfrm>
          <a:off x="0" y="0"/>
          <a:ext cx="0" cy="0"/>
          <a:chOff x="0" y="0"/>
          <a:chExt cx="0" cy="0"/>
        </a:xfrm>
      </p:grpSpPr>
      <p:sp>
        <p:nvSpPr>
          <p:cNvPr id="22" name="Picture Placeholder 2"/>
          <p:cNvSpPr>
            <a:spLocks noGrp="1"/>
          </p:cNvSpPr>
          <p:nvPr>
            <p:ph type="pic" sz="quarter" idx="19"/>
          </p:nvPr>
        </p:nvSpPr>
        <p:spPr>
          <a:xfrm rot="21195176">
            <a:off x="-544092" y="2845583"/>
            <a:ext cx="14772023" cy="5947445"/>
          </a:xfrm>
          <a:prstGeom prst="ellipse">
            <a:avLst/>
          </a:prstGeom>
        </p:spPr>
        <p:txBody>
          <a:bodyPr anchor="ctr">
            <a:normAutofit/>
          </a:bodyPr>
          <a:lstStyle>
            <a:lvl1pPr algn="ctr">
              <a:defRPr sz="1200">
                <a:solidFill>
                  <a:schemeClr val="tx2"/>
                </a:solidFill>
              </a:defRPr>
            </a:lvl1pPr>
          </a:lstStyle>
          <a:p>
            <a:endParaRPr lang="en-US" dirty="0"/>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4" name="Picture Placeholder 2"/>
          <p:cNvSpPr>
            <a:spLocks noGrp="1"/>
          </p:cNvSpPr>
          <p:nvPr>
            <p:ph type="pic" sz="quarter" idx="14"/>
          </p:nvPr>
        </p:nvSpPr>
        <p:spPr>
          <a:xfrm>
            <a:off x="1435595"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8604352"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17"/>
          </p:nvPr>
        </p:nvSpPr>
        <p:spPr>
          <a:xfrm>
            <a:off x="3825180"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8"/>
          </p:nvPr>
        </p:nvSpPr>
        <p:spPr>
          <a:xfrm>
            <a:off x="6214767" y="1896033"/>
            <a:ext cx="2148840" cy="214884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Portfolio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0" name="Picture Placeholder 2"/>
          <p:cNvSpPr>
            <a:spLocks noGrp="1"/>
          </p:cNvSpPr>
          <p:nvPr>
            <p:ph type="pic" sz="quarter" idx="15"/>
          </p:nvPr>
        </p:nvSpPr>
        <p:spPr>
          <a:xfrm>
            <a:off x="-76758" y="1811869"/>
            <a:ext cx="3085769" cy="2167464"/>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16"/>
          </p:nvPr>
        </p:nvSpPr>
        <p:spPr>
          <a:xfrm>
            <a:off x="3009011" y="1811869"/>
            <a:ext cx="3085769" cy="2167464"/>
          </a:xfrm>
        </p:spPr>
        <p:txBody>
          <a:bodyPr anchor="ctr">
            <a:normAutofit/>
          </a:bodyPr>
          <a:lstStyle>
            <a:lvl1pPr algn="ctr">
              <a:defRPr sz="1200">
                <a:solidFill>
                  <a:schemeClr val="tx2"/>
                </a:solidFill>
              </a:defRPr>
            </a:lvl1pPr>
          </a:lstStyle>
          <a:p>
            <a:endParaRPr lang="en-US"/>
          </a:p>
        </p:txBody>
      </p:sp>
      <p:sp>
        <p:nvSpPr>
          <p:cNvPr id="36" name="Picture Placeholder 2"/>
          <p:cNvSpPr>
            <a:spLocks noGrp="1"/>
          </p:cNvSpPr>
          <p:nvPr>
            <p:ph type="pic" sz="quarter" idx="17"/>
          </p:nvPr>
        </p:nvSpPr>
        <p:spPr>
          <a:xfrm>
            <a:off x="6094780" y="1811869"/>
            <a:ext cx="3085769" cy="2167464"/>
          </a:xfrm>
        </p:spPr>
        <p:txBody>
          <a:bodyPr anchor="ctr">
            <a:normAutofit/>
          </a:bodyPr>
          <a:lstStyle>
            <a:lvl1pPr algn="ctr">
              <a:defRPr sz="1200">
                <a:solidFill>
                  <a:schemeClr val="tx2"/>
                </a:solidFill>
              </a:defRPr>
            </a:lvl1pPr>
          </a:lstStyle>
          <a:p>
            <a:endParaRPr lang="en-US"/>
          </a:p>
        </p:txBody>
      </p:sp>
      <p:sp>
        <p:nvSpPr>
          <p:cNvPr id="37" name="Picture Placeholder 2"/>
          <p:cNvSpPr>
            <a:spLocks noGrp="1"/>
          </p:cNvSpPr>
          <p:nvPr>
            <p:ph type="pic" sz="quarter" idx="18"/>
          </p:nvPr>
        </p:nvSpPr>
        <p:spPr>
          <a:xfrm>
            <a:off x="9180549" y="1811869"/>
            <a:ext cx="3085769" cy="2167464"/>
          </a:xfrm>
        </p:spPr>
        <p:txBody>
          <a:bodyPr anchor="ctr">
            <a:normAutofit/>
          </a:bodyPr>
          <a:lstStyle>
            <a:lvl1pPr algn="ctr">
              <a:defRPr sz="1200">
                <a:solidFill>
                  <a:schemeClr val="tx2"/>
                </a:solidFill>
              </a:defRPr>
            </a:lvl1pPr>
          </a:lstStyle>
          <a:p>
            <a:endParaRPr lang="en-US"/>
          </a:p>
        </p:txBody>
      </p:sp>
      <p:sp>
        <p:nvSpPr>
          <p:cNvPr id="38" name="Picture Placeholder 2"/>
          <p:cNvSpPr>
            <a:spLocks noGrp="1"/>
          </p:cNvSpPr>
          <p:nvPr>
            <p:ph type="pic" sz="quarter" idx="19"/>
          </p:nvPr>
        </p:nvSpPr>
        <p:spPr>
          <a:xfrm>
            <a:off x="-76758" y="3979333"/>
            <a:ext cx="3085769" cy="2167464"/>
          </a:xfrm>
        </p:spPr>
        <p:txBody>
          <a:bodyPr anchor="ctr">
            <a:normAutofit/>
          </a:bodyPr>
          <a:lstStyle>
            <a:lvl1pPr algn="ctr">
              <a:defRPr sz="1200">
                <a:solidFill>
                  <a:schemeClr val="tx2"/>
                </a:solidFill>
              </a:defRPr>
            </a:lvl1pPr>
          </a:lstStyle>
          <a:p>
            <a:endParaRPr lang="en-US"/>
          </a:p>
        </p:txBody>
      </p:sp>
      <p:sp>
        <p:nvSpPr>
          <p:cNvPr id="39" name="Picture Placeholder 2"/>
          <p:cNvSpPr>
            <a:spLocks noGrp="1"/>
          </p:cNvSpPr>
          <p:nvPr>
            <p:ph type="pic" sz="quarter" idx="20"/>
          </p:nvPr>
        </p:nvSpPr>
        <p:spPr>
          <a:xfrm>
            <a:off x="3009011" y="3979333"/>
            <a:ext cx="3085769" cy="2167464"/>
          </a:xfrm>
        </p:spPr>
        <p:txBody>
          <a:bodyPr anchor="ctr">
            <a:normAutofit/>
          </a:bodyPr>
          <a:lstStyle>
            <a:lvl1pPr algn="ctr">
              <a:defRPr sz="1200">
                <a:solidFill>
                  <a:schemeClr val="tx2"/>
                </a:solidFill>
              </a:defRPr>
            </a:lvl1pPr>
          </a:lstStyle>
          <a:p>
            <a:endParaRPr lang="en-US"/>
          </a:p>
        </p:txBody>
      </p:sp>
      <p:sp>
        <p:nvSpPr>
          <p:cNvPr id="40" name="Picture Placeholder 2"/>
          <p:cNvSpPr>
            <a:spLocks noGrp="1"/>
          </p:cNvSpPr>
          <p:nvPr>
            <p:ph type="pic" sz="quarter" idx="21"/>
          </p:nvPr>
        </p:nvSpPr>
        <p:spPr>
          <a:xfrm>
            <a:off x="6094780" y="3979333"/>
            <a:ext cx="3085769" cy="2167464"/>
          </a:xfrm>
        </p:spPr>
        <p:txBody>
          <a:bodyPr anchor="ctr">
            <a:normAutofit/>
          </a:bodyPr>
          <a:lstStyle>
            <a:lvl1pPr algn="ctr">
              <a:defRPr sz="1200">
                <a:solidFill>
                  <a:schemeClr val="tx2"/>
                </a:solidFill>
              </a:defRPr>
            </a:lvl1pPr>
          </a:lstStyle>
          <a:p>
            <a:endParaRPr lang="en-US"/>
          </a:p>
        </p:txBody>
      </p:sp>
      <p:sp>
        <p:nvSpPr>
          <p:cNvPr id="41" name="Picture Placeholder 2"/>
          <p:cNvSpPr>
            <a:spLocks noGrp="1"/>
          </p:cNvSpPr>
          <p:nvPr>
            <p:ph type="pic" sz="quarter" idx="22"/>
          </p:nvPr>
        </p:nvSpPr>
        <p:spPr>
          <a:xfrm>
            <a:off x="9180549" y="3979333"/>
            <a:ext cx="3085769"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5_Team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24913"/>
            <a:ext cx="2148840" cy="214884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6"/>
          </p:nvPr>
        </p:nvSpPr>
        <p:spPr>
          <a:xfrm>
            <a:off x="9311599" y="1824913"/>
            <a:ext cx="2148840" cy="2148840"/>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8"/>
          </p:nvPr>
        </p:nvSpPr>
        <p:spPr>
          <a:xfrm>
            <a:off x="5011036" y="1824913"/>
            <a:ext cx="2148840" cy="2148840"/>
          </a:xfrm>
        </p:spPr>
        <p:txBody>
          <a:bodyPr anchor="ctr">
            <a:normAutofit/>
          </a:bodyPr>
          <a:lstStyle>
            <a:lvl1pPr algn="ctr">
              <a:defRPr sz="1200">
                <a:solidFill>
                  <a:schemeClr val="tx2"/>
                </a:solidFill>
              </a:defRPr>
            </a:lvl1pPr>
          </a:lstStyle>
          <a:p>
            <a:endParaRPr lang="en-US"/>
          </a:p>
        </p:txBody>
      </p:sp>
      <p:sp>
        <p:nvSpPr>
          <p:cNvPr id="29" name="Picture Placeholder 2"/>
          <p:cNvSpPr>
            <a:spLocks noGrp="1"/>
          </p:cNvSpPr>
          <p:nvPr>
            <p:ph type="pic" sz="quarter" idx="22"/>
          </p:nvPr>
        </p:nvSpPr>
        <p:spPr>
          <a:xfrm>
            <a:off x="2862196" y="3973753"/>
            <a:ext cx="2148840" cy="2148840"/>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4"/>
          </p:nvPr>
        </p:nvSpPr>
        <p:spPr>
          <a:xfrm>
            <a:off x="7159876" y="3973753"/>
            <a:ext cx="2148840" cy="214884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31.xml><?xml version="1.0" encoding="utf-8"?>
<p:sldLayout xmlns:a="http://schemas.openxmlformats.org/drawingml/2006/main" xmlns:r="http://schemas.openxmlformats.org/officeDocument/2006/relationships" xmlns:p="http://schemas.openxmlformats.org/presentationml/2006/main" preserve="1" userDrawn="1">
  <p:cSld name="5_Team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35721"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4" name="Picture Placeholder 2"/>
          <p:cNvSpPr>
            <a:spLocks noGrp="1"/>
          </p:cNvSpPr>
          <p:nvPr>
            <p:ph type="pic" sz="quarter" idx="15"/>
          </p:nvPr>
        </p:nvSpPr>
        <p:spPr>
          <a:xfrm>
            <a:off x="3246895"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16"/>
          </p:nvPr>
        </p:nvSpPr>
        <p:spPr>
          <a:xfrm>
            <a:off x="5358069"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6" name="Picture Placeholder 2"/>
          <p:cNvSpPr>
            <a:spLocks noGrp="1"/>
          </p:cNvSpPr>
          <p:nvPr>
            <p:ph type="pic" sz="quarter" idx="17"/>
          </p:nvPr>
        </p:nvSpPr>
        <p:spPr>
          <a:xfrm>
            <a:off x="7469243"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
        <p:nvSpPr>
          <p:cNvPr id="47" name="Picture Placeholder 2"/>
          <p:cNvSpPr>
            <a:spLocks noGrp="1"/>
          </p:cNvSpPr>
          <p:nvPr>
            <p:ph type="pic" sz="quarter" idx="18"/>
          </p:nvPr>
        </p:nvSpPr>
        <p:spPr>
          <a:xfrm>
            <a:off x="9580416" y="2444325"/>
            <a:ext cx="1508760" cy="150876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userDrawn="1">
  <p:cSld name="5_Team 7">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189509"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4" name="Picture Placeholder 2"/>
          <p:cNvSpPr>
            <a:spLocks noGrp="1"/>
          </p:cNvSpPr>
          <p:nvPr>
            <p:ph type="pic" sz="quarter" idx="15"/>
          </p:nvPr>
        </p:nvSpPr>
        <p:spPr>
          <a:xfrm>
            <a:off x="3300683"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16"/>
          </p:nvPr>
        </p:nvSpPr>
        <p:spPr>
          <a:xfrm>
            <a:off x="5411857"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6" name="Picture Placeholder 2"/>
          <p:cNvSpPr>
            <a:spLocks noGrp="1"/>
          </p:cNvSpPr>
          <p:nvPr>
            <p:ph type="pic" sz="quarter" idx="17"/>
          </p:nvPr>
        </p:nvSpPr>
        <p:spPr>
          <a:xfrm>
            <a:off x="7523031"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7" name="Picture Placeholder 2"/>
          <p:cNvSpPr>
            <a:spLocks noGrp="1"/>
          </p:cNvSpPr>
          <p:nvPr>
            <p:ph type="pic" sz="quarter" idx="18"/>
          </p:nvPr>
        </p:nvSpPr>
        <p:spPr>
          <a:xfrm>
            <a:off x="9634204" y="1730784"/>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19"/>
          </p:nvPr>
        </p:nvSpPr>
        <p:spPr>
          <a:xfrm>
            <a:off x="1189509"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0" name="Picture Placeholder 2"/>
          <p:cNvSpPr>
            <a:spLocks noGrp="1"/>
          </p:cNvSpPr>
          <p:nvPr>
            <p:ph type="pic" sz="quarter" idx="20"/>
          </p:nvPr>
        </p:nvSpPr>
        <p:spPr>
          <a:xfrm>
            <a:off x="3300683"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1" name="Picture Placeholder 2"/>
          <p:cNvSpPr>
            <a:spLocks noGrp="1"/>
          </p:cNvSpPr>
          <p:nvPr>
            <p:ph type="pic" sz="quarter" idx="21"/>
          </p:nvPr>
        </p:nvSpPr>
        <p:spPr>
          <a:xfrm>
            <a:off x="5411857"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2" name="Picture Placeholder 2"/>
          <p:cNvSpPr>
            <a:spLocks noGrp="1"/>
          </p:cNvSpPr>
          <p:nvPr>
            <p:ph type="pic" sz="quarter" idx="22"/>
          </p:nvPr>
        </p:nvSpPr>
        <p:spPr>
          <a:xfrm>
            <a:off x="7523031"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
        <p:nvSpPr>
          <p:cNvPr id="53" name="Picture Placeholder 2"/>
          <p:cNvSpPr>
            <a:spLocks noGrp="1"/>
          </p:cNvSpPr>
          <p:nvPr>
            <p:ph type="pic" sz="quarter" idx="23"/>
          </p:nvPr>
        </p:nvSpPr>
        <p:spPr>
          <a:xfrm>
            <a:off x="9634204" y="3942591"/>
            <a:ext cx="1371600" cy="13716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33.xml><?xml version="1.0" encoding="utf-8"?>
<p:sldLayout xmlns:a="http://schemas.openxmlformats.org/drawingml/2006/main" xmlns:r="http://schemas.openxmlformats.org/officeDocument/2006/relationships" xmlns:p="http://schemas.openxmlformats.org/presentationml/2006/main" preserve="1" userDrawn="1">
  <p:cSld name="5_Team 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7" y="1824913"/>
            <a:ext cx="4129457" cy="261261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34.xml><?xml version="1.0" encoding="utf-8"?>
<p:sldLayout xmlns:a="http://schemas.openxmlformats.org/drawingml/2006/main" xmlns:r="http://schemas.openxmlformats.org/officeDocument/2006/relationships" xmlns:p="http://schemas.openxmlformats.org/presentationml/2006/main" preserve="1" userDrawn="1">
  <p:cSld name="5_Team 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377028"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35.xml><?xml version="1.0" encoding="utf-8"?>
<p:sldLayout xmlns:a="http://schemas.openxmlformats.org/drawingml/2006/main" xmlns:r="http://schemas.openxmlformats.org/officeDocument/2006/relationships" xmlns:p="http://schemas.openxmlformats.org/presentationml/2006/main" preserve="1" userDrawn="1">
  <p:cSld name="5_Team brush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lvl1pPr>
              <a:defRPr>
                <a:solidFill>
                  <a:srgbClr val="FFFFFF"/>
                </a:solidFill>
              </a:defRPr>
            </a:lvl1pPr>
          </a:lstStyle>
          <a:p>
            <a:fld id="{32C5FF11-DEB2-6A4C-B29A-BC46883118B8}" type="slidenum">
              <a:rPr lang="en-US" sz="1867" kern="0" smtClean="0">
                <a:ea typeface="Arial"/>
                <a:cs typeface="Arial"/>
                <a:sym typeface="Arial"/>
              </a:rPr>
              <a:pPr/>
              <a:t>‹Nr.›</a:t>
            </a:fld>
            <a:endParaRPr lang="en-US" sz="1867" kern="0" dirty="0">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rgbClr val="FFFFFF"/>
                </a:solidFill>
                <a:latin typeface="Raleway" charset="0"/>
                <a:ea typeface="Raleway" charset="0"/>
                <a:cs typeface="Raleway" charset="0"/>
              </a:defRPr>
            </a:lvl1pPr>
          </a:lstStyle>
          <a:p>
            <a:r>
              <a:rPr lang="en-US" sz="1867" kern="0" smtClean="0">
                <a:sym typeface="Arial"/>
              </a:rPr>
              <a:t>www.yourcompany.com</a:t>
            </a:r>
            <a:endParaRPr lang="en-US" sz="1867" kern="0" dirty="0">
              <a:sym typeface="Arial"/>
            </a:endParaRPr>
          </a:p>
        </p:txBody>
      </p:sp>
      <p:sp>
        <p:nvSpPr>
          <p:cNvPr id="14" name="Picture Placeholder 2"/>
          <p:cNvSpPr>
            <a:spLocks noGrp="1"/>
          </p:cNvSpPr>
          <p:nvPr>
            <p:ph type="pic" sz="quarter" idx="14"/>
          </p:nvPr>
        </p:nvSpPr>
        <p:spPr>
          <a:xfrm>
            <a:off x="4548049" y="1889661"/>
            <a:ext cx="6943195" cy="2804889"/>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36.xml><?xml version="1.0" encoding="utf-8"?>
<p:sldLayout xmlns:a="http://schemas.openxmlformats.org/drawingml/2006/main" xmlns:r="http://schemas.openxmlformats.org/officeDocument/2006/relationships" xmlns:p="http://schemas.openxmlformats.org/presentationml/2006/main" preserve="1" userDrawn="1">
  <p:cSld name="5_Team 10">
    <p:spTree>
      <p:nvGrpSpPr>
        <p:cNvPr id="1" name=""/>
        <p:cNvGrpSpPr/>
        <p:nvPr/>
      </p:nvGrpSpPr>
      <p:grpSpPr>
        <a:xfrm>
          <a:off x="0" y="0"/>
          <a:ext cx="0" cy="0"/>
          <a:chOff x="0" y="0"/>
          <a:chExt cx="0" cy="0"/>
        </a:xfrm>
      </p:grpSpPr>
      <p:sp>
        <p:nvSpPr>
          <p:cNvPr id="4" name="Oval 3"/>
          <p:cNvSpPr/>
          <p:nvPr userDrawn="1"/>
        </p:nvSpPr>
        <p:spPr>
          <a:xfrm rot="1156626">
            <a:off x="-2655334" y="3332807"/>
            <a:ext cx="10880172" cy="8977756"/>
          </a:xfrm>
          <a:prstGeom prst="ellipse">
            <a:avLst/>
          </a:prstGeom>
          <a:gradFill>
            <a:gsLst>
              <a:gs pos="23000">
                <a:schemeClr val="accent4"/>
              </a:gs>
              <a:gs pos="100000">
                <a:schemeClr val="accent3"/>
              </a:gs>
            </a:gsLst>
            <a:lin ang="20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rgbClr val="FFFFFF"/>
                </a:solidFill>
                <a:latin typeface="Raleway" charset="0"/>
                <a:ea typeface="Raleway" charset="0"/>
                <a:cs typeface="Raleway" charset="0"/>
              </a:defRPr>
            </a:lvl1pPr>
          </a:lstStyle>
          <a:p>
            <a:r>
              <a:rPr lang="en-US" sz="1867" kern="0" smtClean="0">
                <a:sym typeface="Arial"/>
              </a:rPr>
              <a:t>www.yourcompany.com</a:t>
            </a:r>
            <a:endParaRPr lang="en-US" sz="1867" kern="0" dirty="0">
              <a:sym typeface="Arial"/>
            </a:endParaRPr>
          </a:p>
        </p:txBody>
      </p:sp>
      <p:sp>
        <p:nvSpPr>
          <p:cNvPr id="14" name="Picture Placeholder 2"/>
          <p:cNvSpPr>
            <a:spLocks noGrp="1"/>
          </p:cNvSpPr>
          <p:nvPr>
            <p:ph type="pic" sz="quarter" idx="14"/>
          </p:nvPr>
        </p:nvSpPr>
        <p:spPr>
          <a:xfrm>
            <a:off x="713356"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37.xml><?xml version="1.0" encoding="utf-8"?>
<p:sldLayout xmlns:a="http://schemas.openxmlformats.org/drawingml/2006/main" xmlns:r="http://schemas.openxmlformats.org/officeDocument/2006/relationships" xmlns:p="http://schemas.openxmlformats.org/presentationml/2006/main" preserve="1" userDrawn="1">
  <p:cSld name="5_Team 1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9367"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dirty="0">
              <a:solidFill>
                <a:srgbClr val="64696E"/>
              </a:solidFill>
              <a:ea typeface="Arial"/>
              <a:cs typeface="Arial"/>
              <a:sym typeface="Arial"/>
            </a:endParaRPr>
          </a:p>
        </p:txBody>
      </p:sp>
      <p:sp>
        <p:nvSpPr>
          <p:cNvPr id="19" name="Picture Placeholder 2"/>
          <p:cNvSpPr>
            <a:spLocks noGrp="1"/>
          </p:cNvSpPr>
          <p:nvPr>
            <p:ph type="pic" sz="quarter" idx="14"/>
          </p:nvPr>
        </p:nvSpPr>
        <p:spPr>
          <a:xfrm>
            <a:off x="713357" y="1382874"/>
            <a:ext cx="4129457" cy="54751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5_Team 12">
    <p:spTree>
      <p:nvGrpSpPr>
        <p:cNvPr id="1" name=""/>
        <p:cNvGrpSpPr/>
        <p:nvPr/>
      </p:nvGrpSpPr>
      <p:grpSpPr>
        <a:xfrm>
          <a:off x="0" y="0"/>
          <a:ext cx="0" cy="0"/>
          <a:chOff x="0" y="0"/>
          <a:chExt cx="0" cy="0"/>
        </a:xfrm>
      </p:grpSpPr>
      <p:sp>
        <p:nvSpPr>
          <p:cNvPr id="14" name="Picture Placeholder 2"/>
          <p:cNvSpPr>
            <a:spLocks noGrp="1"/>
          </p:cNvSpPr>
          <p:nvPr>
            <p:ph type="pic" sz="quarter" idx="15"/>
          </p:nvPr>
        </p:nvSpPr>
        <p:spPr>
          <a:xfrm>
            <a:off x="0" y="0"/>
            <a:ext cx="4203032" cy="685800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9" name="Picture Placeholder 2"/>
          <p:cNvSpPr>
            <a:spLocks noGrp="1"/>
          </p:cNvSpPr>
          <p:nvPr>
            <p:ph type="pic" sz="quarter" idx="14"/>
          </p:nvPr>
        </p:nvSpPr>
        <p:spPr>
          <a:xfrm>
            <a:off x="2831432" y="1735801"/>
            <a:ext cx="2743200" cy="27432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39.xml><?xml version="1.0" encoding="utf-8"?>
<p:sldLayout xmlns:a="http://schemas.openxmlformats.org/drawingml/2006/main" xmlns:r="http://schemas.openxmlformats.org/officeDocument/2006/relationships" xmlns:p="http://schemas.openxmlformats.org/presentationml/2006/main" preserve="1" userDrawn="1">
  <p:cSld name="5_Team brush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lvl1pPr>
              <a:defRPr>
                <a:solidFill>
                  <a:schemeClr val="tx2"/>
                </a:solidFill>
              </a:defRPr>
            </a:lvl1pPr>
          </a:lstStyle>
          <a:p>
            <a:fld id="{32C5FF11-DEB2-6A4C-B29A-BC46883118B8}" type="slidenum">
              <a:rPr lang="en-US" sz="1867" kern="0" smtClean="0">
                <a:solidFill>
                  <a:srgbClr val="64696E"/>
                </a:solidFill>
                <a:ea typeface="Arial"/>
                <a:cs typeface="Arial"/>
                <a:sym typeface="Arial"/>
              </a:rPr>
              <a:pPr/>
              <a:t>‹Nr.›</a:t>
            </a:fld>
            <a:endParaRPr lang="en-US" sz="1867" kern="0" dirty="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chemeClr val="tx2"/>
                </a:solidFill>
                <a:latin typeface="Raleway" charset="0"/>
                <a:ea typeface="Raleway" charset="0"/>
                <a:cs typeface="Raleway" charset="0"/>
              </a:defRPr>
            </a:lvl1pPr>
          </a:lstStyle>
          <a:p>
            <a:r>
              <a:rPr lang="en-US" sz="1867" kern="0" smtClean="0">
                <a:solidFill>
                  <a:srgbClr val="64696E"/>
                </a:solidFill>
                <a:sym typeface="Arial"/>
              </a:rPr>
              <a:t>www.yourcompany.com</a:t>
            </a:r>
            <a:endParaRPr lang="en-US" sz="1867" kern="0" dirty="0">
              <a:solidFill>
                <a:srgbClr val="64696E"/>
              </a:solidFill>
              <a:sym typeface="Arial"/>
            </a:endParaRPr>
          </a:p>
        </p:txBody>
      </p:sp>
      <p:sp>
        <p:nvSpPr>
          <p:cNvPr id="18" name="Picture Placeholder 2"/>
          <p:cNvSpPr>
            <a:spLocks noGrp="1"/>
          </p:cNvSpPr>
          <p:nvPr>
            <p:ph type="pic" sz="quarter" idx="14"/>
          </p:nvPr>
        </p:nvSpPr>
        <p:spPr>
          <a:xfrm>
            <a:off x="5069710" y="1702455"/>
            <a:ext cx="2438532" cy="4418292"/>
          </a:xfrm>
          <a:custGeom>
            <a:avLst/>
            <a:gdLst>
              <a:gd name="connsiteX0" fmla="*/ -7 w 2743200"/>
              <a:gd name="connsiteY0" fmla="*/ 1764170 h 2743200"/>
              <a:gd name="connsiteX1" fmla="*/ 422420 w 2743200"/>
              <a:gd name="connsiteY1" fmla="*/ 1220846 h 2743200"/>
              <a:gd name="connsiteX2" fmla="*/ 271661 w 2743200"/>
              <a:gd name="connsiteY2" fmla="*/ 543327 h 2743200"/>
              <a:gd name="connsiteX3" fmla="*/ 949180 w 2743200"/>
              <a:gd name="connsiteY3" fmla="*/ 543328 h 2743200"/>
              <a:gd name="connsiteX4" fmla="*/ 1371600 w 2743200"/>
              <a:gd name="connsiteY4" fmla="*/ 0 h 2743200"/>
              <a:gd name="connsiteX5" fmla="*/ 1794020 w 2743200"/>
              <a:gd name="connsiteY5" fmla="*/ 543328 h 2743200"/>
              <a:gd name="connsiteX6" fmla="*/ 2471539 w 2743200"/>
              <a:gd name="connsiteY6" fmla="*/ 543327 h 2743200"/>
              <a:gd name="connsiteX7" fmla="*/ 2320780 w 2743200"/>
              <a:gd name="connsiteY7" fmla="*/ 1220846 h 2743200"/>
              <a:gd name="connsiteX8" fmla="*/ 2743207 w 2743200"/>
              <a:gd name="connsiteY8" fmla="*/ 1764170 h 2743200"/>
              <a:gd name="connsiteX9" fmla="*/ 2132780 w 2743200"/>
              <a:gd name="connsiteY9" fmla="*/ 2065694 h 2743200"/>
              <a:gd name="connsiteX10" fmla="*/ 1982016 w 2743200"/>
              <a:gd name="connsiteY10" fmla="*/ 2743214 h 2743200"/>
              <a:gd name="connsiteX11" fmla="*/ 1371600 w 2743200"/>
              <a:gd name="connsiteY11" fmla="*/ 2441687 h 2743200"/>
              <a:gd name="connsiteX12" fmla="*/ 761184 w 2743200"/>
              <a:gd name="connsiteY12" fmla="*/ 2743214 h 2743200"/>
              <a:gd name="connsiteX13" fmla="*/ 610420 w 2743200"/>
              <a:gd name="connsiteY13" fmla="*/ 2065694 h 2743200"/>
              <a:gd name="connsiteX14" fmla="*/ -7 w 2743200"/>
              <a:gd name="connsiteY14" fmla="*/ 1764170 h 2743200"/>
              <a:gd name="connsiteX0" fmla="*/ 0 w 2743214"/>
              <a:gd name="connsiteY0" fmla="*/ 1764170 h 2743214"/>
              <a:gd name="connsiteX1" fmla="*/ 422427 w 2743214"/>
              <a:gd name="connsiteY1" fmla="*/ 1220846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863 w 2743214"/>
              <a:gd name="connsiteY1" fmla="*/ 656768 h 2743214"/>
              <a:gd name="connsiteX2" fmla="*/ 431984 w 2743214"/>
              <a:gd name="connsiteY2" fmla="*/ 270194 h 2743214"/>
              <a:gd name="connsiteX3" fmla="*/ 949187 w 2743214"/>
              <a:gd name="connsiteY3" fmla="*/ 543328 h 2743214"/>
              <a:gd name="connsiteX4" fmla="*/ 1371607 w 2743214"/>
              <a:gd name="connsiteY4" fmla="*/ 0 h 2743214"/>
              <a:gd name="connsiteX5" fmla="*/ 1794027 w 2743214"/>
              <a:gd name="connsiteY5" fmla="*/ 543328 h 2743214"/>
              <a:gd name="connsiteX6" fmla="*/ 2471546 w 2743214"/>
              <a:gd name="connsiteY6" fmla="*/ 543327 h 2743214"/>
              <a:gd name="connsiteX7" fmla="*/ 2320787 w 2743214"/>
              <a:gd name="connsiteY7" fmla="*/ 1220846 h 2743214"/>
              <a:gd name="connsiteX8" fmla="*/ 2743214 w 2743214"/>
              <a:gd name="connsiteY8" fmla="*/ 1764170 h 2743214"/>
              <a:gd name="connsiteX9" fmla="*/ 2132787 w 2743214"/>
              <a:gd name="connsiteY9" fmla="*/ 2065694 h 2743214"/>
              <a:gd name="connsiteX10" fmla="*/ 1982023 w 2743214"/>
              <a:gd name="connsiteY10" fmla="*/ 2743214 h 2743214"/>
              <a:gd name="connsiteX11" fmla="*/ 1371607 w 2743214"/>
              <a:gd name="connsiteY11" fmla="*/ 2441687 h 2743214"/>
              <a:gd name="connsiteX12" fmla="*/ 761191 w 2743214"/>
              <a:gd name="connsiteY12" fmla="*/ 2743214 h 2743214"/>
              <a:gd name="connsiteX13" fmla="*/ 610427 w 2743214"/>
              <a:gd name="connsiteY13" fmla="*/ 2065694 h 2743214"/>
              <a:gd name="connsiteX14" fmla="*/ 0 w 2743214"/>
              <a:gd name="connsiteY14" fmla="*/ 1764170 h 2743214"/>
              <a:gd name="connsiteX0" fmla="*/ 0 w 2743214"/>
              <a:gd name="connsiteY0" fmla="*/ 1764170 h 2743214"/>
              <a:gd name="connsiteX1" fmla="*/ 380402 w 2743214"/>
              <a:gd name="connsiteY1" fmla="*/ 897396 h 2743214"/>
              <a:gd name="connsiteX2" fmla="*/ 380863 w 2743214"/>
              <a:gd name="connsiteY2" fmla="*/ 656768 h 2743214"/>
              <a:gd name="connsiteX3" fmla="*/ 431984 w 2743214"/>
              <a:gd name="connsiteY3" fmla="*/ 270194 h 2743214"/>
              <a:gd name="connsiteX4" fmla="*/ 949187 w 2743214"/>
              <a:gd name="connsiteY4" fmla="*/ 543328 h 2743214"/>
              <a:gd name="connsiteX5" fmla="*/ 1371607 w 2743214"/>
              <a:gd name="connsiteY5" fmla="*/ 0 h 2743214"/>
              <a:gd name="connsiteX6" fmla="*/ 1794027 w 2743214"/>
              <a:gd name="connsiteY6" fmla="*/ 543328 h 2743214"/>
              <a:gd name="connsiteX7" fmla="*/ 2471546 w 2743214"/>
              <a:gd name="connsiteY7" fmla="*/ 543327 h 2743214"/>
              <a:gd name="connsiteX8" fmla="*/ 2320787 w 2743214"/>
              <a:gd name="connsiteY8" fmla="*/ 1220846 h 2743214"/>
              <a:gd name="connsiteX9" fmla="*/ 2743214 w 2743214"/>
              <a:gd name="connsiteY9" fmla="*/ 1764170 h 2743214"/>
              <a:gd name="connsiteX10" fmla="*/ 2132787 w 2743214"/>
              <a:gd name="connsiteY10" fmla="*/ 2065694 h 2743214"/>
              <a:gd name="connsiteX11" fmla="*/ 1982023 w 2743214"/>
              <a:gd name="connsiteY11" fmla="*/ 2743214 h 2743214"/>
              <a:gd name="connsiteX12" fmla="*/ 1371607 w 2743214"/>
              <a:gd name="connsiteY12" fmla="*/ 2441687 h 2743214"/>
              <a:gd name="connsiteX13" fmla="*/ 761191 w 2743214"/>
              <a:gd name="connsiteY13" fmla="*/ 2743214 h 2743214"/>
              <a:gd name="connsiteX14" fmla="*/ 610427 w 2743214"/>
              <a:gd name="connsiteY14" fmla="*/ 2065694 h 2743214"/>
              <a:gd name="connsiteX15" fmla="*/ 0 w 2743214"/>
              <a:gd name="connsiteY15" fmla="*/ 1764170 h 2743214"/>
              <a:gd name="connsiteX0" fmla="*/ 0 w 2743214"/>
              <a:gd name="connsiteY0" fmla="*/ 1764170 h 2743214"/>
              <a:gd name="connsiteX1" fmla="*/ 380402 w 2743214"/>
              <a:gd name="connsiteY1" fmla="*/ 897396 h 2743214"/>
              <a:gd name="connsiteX2" fmla="*/ 380863 w 2743214"/>
              <a:gd name="connsiteY2" fmla="*/ 656768 h 2743214"/>
              <a:gd name="connsiteX3" fmla="*/ 431984 w 2743214"/>
              <a:gd name="connsiteY3" fmla="*/ 270194 h 2743214"/>
              <a:gd name="connsiteX4" fmla="*/ 949187 w 2743214"/>
              <a:gd name="connsiteY4" fmla="*/ 543328 h 2743214"/>
              <a:gd name="connsiteX5" fmla="*/ 1371607 w 2743214"/>
              <a:gd name="connsiteY5" fmla="*/ 0 h 2743214"/>
              <a:gd name="connsiteX6" fmla="*/ 1794027 w 2743214"/>
              <a:gd name="connsiteY6" fmla="*/ 543328 h 2743214"/>
              <a:gd name="connsiteX7" fmla="*/ 2471546 w 2743214"/>
              <a:gd name="connsiteY7" fmla="*/ 543327 h 2743214"/>
              <a:gd name="connsiteX8" fmla="*/ 2320787 w 2743214"/>
              <a:gd name="connsiteY8" fmla="*/ 1220846 h 2743214"/>
              <a:gd name="connsiteX9" fmla="*/ 2743214 w 2743214"/>
              <a:gd name="connsiteY9" fmla="*/ 1764170 h 2743214"/>
              <a:gd name="connsiteX10" fmla="*/ 2132787 w 2743214"/>
              <a:gd name="connsiteY10" fmla="*/ 2065694 h 2743214"/>
              <a:gd name="connsiteX11" fmla="*/ 1982023 w 2743214"/>
              <a:gd name="connsiteY11" fmla="*/ 2743214 h 2743214"/>
              <a:gd name="connsiteX12" fmla="*/ 1371607 w 2743214"/>
              <a:gd name="connsiteY12" fmla="*/ 2441687 h 2743214"/>
              <a:gd name="connsiteX13" fmla="*/ 761191 w 2743214"/>
              <a:gd name="connsiteY13" fmla="*/ 2743214 h 2743214"/>
              <a:gd name="connsiteX14" fmla="*/ 610427 w 2743214"/>
              <a:gd name="connsiteY14" fmla="*/ 2065694 h 2743214"/>
              <a:gd name="connsiteX15" fmla="*/ 0 w 2743214"/>
              <a:gd name="connsiteY15" fmla="*/ 1764170 h 2743214"/>
              <a:gd name="connsiteX0" fmla="*/ 5722 w 2748936"/>
              <a:gd name="connsiteY0" fmla="*/ 1764170 h 2743214"/>
              <a:gd name="connsiteX1" fmla="*/ 469252 w 2748936"/>
              <a:gd name="connsiteY1" fmla="*/ 915209 h 2743214"/>
              <a:gd name="connsiteX2" fmla="*/ 386124 w 2748936"/>
              <a:gd name="connsiteY2" fmla="*/ 897396 h 2743214"/>
              <a:gd name="connsiteX3" fmla="*/ 386585 w 2748936"/>
              <a:gd name="connsiteY3" fmla="*/ 656768 h 2743214"/>
              <a:gd name="connsiteX4" fmla="*/ 437706 w 2748936"/>
              <a:gd name="connsiteY4" fmla="*/ 270194 h 2743214"/>
              <a:gd name="connsiteX5" fmla="*/ 954909 w 2748936"/>
              <a:gd name="connsiteY5" fmla="*/ 543328 h 2743214"/>
              <a:gd name="connsiteX6" fmla="*/ 1377329 w 2748936"/>
              <a:gd name="connsiteY6" fmla="*/ 0 h 2743214"/>
              <a:gd name="connsiteX7" fmla="*/ 1799749 w 2748936"/>
              <a:gd name="connsiteY7" fmla="*/ 543328 h 2743214"/>
              <a:gd name="connsiteX8" fmla="*/ 2477268 w 2748936"/>
              <a:gd name="connsiteY8" fmla="*/ 543327 h 2743214"/>
              <a:gd name="connsiteX9" fmla="*/ 2326509 w 2748936"/>
              <a:gd name="connsiteY9" fmla="*/ 1220846 h 2743214"/>
              <a:gd name="connsiteX10" fmla="*/ 2748936 w 2748936"/>
              <a:gd name="connsiteY10" fmla="*/ 1764170 h 2743214"/>
              <a:gd name="connsiteX11" fmla="*/ 2138509 w 2748936"/>
              <a:gd name="connsiteY11" fmla="*/ 2065694 h 2743214"/>
              <a:gd name="connsiteX12" fmla="*/ 1987745 w 2748936"/>
              <a:gd name="connsiteY12" fmla="*/ 2743214 h 2743214"/>
              <a:gd name="connsiteX13" fmla="*/ 1377329 w 2748936"/>
              <a:gd name="connsiteY13" fmla="*/ 2441687 h 2743214"/>
              <a:gd name="connsiteX14" fmla="*/ 766913 w 2748936"/>
              <a:gd name="connsiteY14" fmla="*/ 2743214 h 2743214"/>
              <a:gd name="connsiteX15" fmla="*/ 616149 w 2748936"/>
              <a:gd name="connsiteY15" fmla="*/ 2065694 h 2743214"/>
              <a:gd name="connsiteX16" fmla="*/ 5722 w 2748936"/>
              <a:gd name="connsiteY16"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5965 w 2749179"/>
              <a:gd name="connsiteY17"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5965 w 2749179"/>
              <a:gd name="connsiteY17" fmla="*/ 1764170 h 2743214"/>
              <a:gd name="connsiteX0" fmla="*/ 5965 w 2749179"/>
              <a:gd name="connsiteY0" fmla="*/ 1764170 h 2743214"/>
              <a:gd name="connsiteX1" fmla="*/ 421993 w 2749179"/>
              <a:gd name="connsiteY1" fmla="*/ 1782108 h 2743214"/>
              <a:gd name="connsiteX2" fmla="*/ 469495 w 2749179"/>
              <a:gd name="connsiteY2" fmla="*/ 915209 h 2743214"/>
              <a:gd name="connsiteX3" fmla="*/ 386367 w 2749179"/>
              <a:gd name="connsiteY3" fmla="*/ 897396 h 2743214"/>
              <a:gd name="connsiteX4" fmla="*/ 386828 w 2749179"/>
              <a:gd name="connsiteY4" fmla="*/ 656768 h 2743214"/>
              <a:gd name="connsiteX5" fmla="*/ 437949 w 2749179"/>
              <a:gd name="connsiteY5" fmla="*/ 270194 h 2743214"/>
              <a:gd name="connsiteX6" fmla="*/ 955152 w 2749179"/>
              <a:gd name="connsiteY6" fmla="*/ 543328 h 2743214"/>
              <a:gd name="connsiteX7" fmla="*/ 1377572 w 2749179"/>
              <a:gd name="connsiteY7" fmla="*/ 0 h 2743214"/>
              <a:gd name="connsiteX8" fmla="*/ 1799992 w 2749179"/>
              <a:gd name="connsiteY8" fmla="*/ 543328 h 2743214"/>
              <a:gd name="connsiteX9" fmla="*/ 2477511 w 2749179"/>
              <a:gd name="connsiteY9" fmla="*/ 543327 h 2743214"/>
              <a:gd name="connsiteX10" fmla="*/ 2326752 w 2749179"/>
              <a:gd name="connsiteY10" fmla="*/ 1220846 h 2743214"/>
              <a:gd name="connsiteX11" fmla="*/ 2749179 w 2749179"/>
              <a:gd name="connsiteY11" fmla="*/ 1764170 h 2743214"/>
              <a:gd name="connsiteX12" fmla="*/ 2138752 w 2749179"/>
              <a:gd name="connsiteY12" fmla="*/ 2065694 h 2743214"/>
              <a:gd name="connsiteX13" fmla="*/ 1987988 w 2749179"/>
              <a:gd name="connsiteY13" fmla="*/ 2743214 h 2743214"/>
              <a:gd name="connsiteX14" fmla="*/ 1377572 w 2749179"/>
              <a:gd name="connsiteY14" fmla="*/ 2441687 h 2743214"/>
              <a:gd name="connsiteX15" fmla="*/ 767156 w 2749179"/>
              <a:gd name="connsiteY15" fmla="*/ 2743214 h 2743214"/>
              <a:gd name="connsiteX16" fmla="*/ 616392 w 2749179"/>
              <a:gd name="connsiteY16" fmla="*/ 2065694 h 2743214"/>
              <a:gd name="connsiteX17" fmla="*/ 237927 w 2749179"/>
              <a:gd name="connsiteY17" fmla="*/ 2239308 h 2743214"/>
              <a:gd name="connsiteX18" fmla="*/ 5965 w 2749179"/>
              <a:gd name="connsiteY18" fmla="*/ 1764170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201488 w 2511252"/>
              <a:gd name="connsiteY0" fmla="*/ 1989801 h 2743214"/>
              <a:gd name="connsiteX1" fmla="*/ 184066 w 2511252"/>
              <a:gd name="connsiteY1" fmla="*/ 1782108 h 2743214"/>
              <a:gd name="connsiteX2" fmla="*/ 231568 w 2511252"/>
              <a:gd name="connsiteY2" fmla="*/ 915209 h 2743214"/>
              <a:gd name="connsiteX3" fmla="*/ 148440 w 2511252"/>
              <a:gd name="connsiteY3" fmla="*/ 897396 h 2743214"/>
              <a:gd name="connsiteX4" fmla="*/ 148901 w 2511252"/>
              <a:gd name="connsiteY4" fmla="*/ 656768 h 2743214"/>
              <a:gd name="connsiteX5" fmla="*/ 200022 w 2511252"/>
              <a:gd name="connsiteY5" fmla="*/ 270194 h 2743214"/>
              <a:gd name="connsiteX6" fmla="*/ 717225 w 2511252"/>
              <a:gd name="connsiteY6" fmla="*/ 543328 h 2743214"/>
              <a:gd name="connsiteX7" fmla="*/ 1139645 w 2511252"/>
              <a:gd name="connsiteY7" fmla="*/ 0 h 2743214"/>
              <a:gd name="connsiteX8" fmla="*/ 1562065 w 2511252"/>
              <a:gd name="connsiteY8" fmla="*/ 543328 h 2743214"/>
              <a:gd name="connsiteX9" fmla="*/ 2239584 w 2511252"/>
              <a:gd name="connsiteY9" fmla="*/ 543327 h 2743214"/>
              <a:gd name="connsiteX10" fmla="*/ 2088825 w 2511252"/>
              <a:gd name="connsiteY10" fmla="*/ 1220846 h 2743214"/>
              <a:gd name="connsiteX11" fmla="*/ 2511252 w 2511252"/>
              <a:gd name="connsiteY11" fmla="*/ 1764170 h 2743214"/>
              <a:gd name="connsiteX12" fmla="*/ 1900825 w 2511252"/>
              <a:gd name="connsiteY12" fmla="*/ 2065694 h 2743214"/>
              <a:gd name="connsiteX13" fmla="*/ 1750061 w 2511252"/>
              <a:gd name="connsiteY13" fmla="*/ 2743214 h 2743214"/>
              <a:gd name="connsiteX14" fmla="*/ 1139645 w 2511252"/>
              <a:gd name="connsiteY14" fmla="*/ 2441687 h 2743214"/>
              <a:gd name="connsiteX15" fmla="*/ 529229 w 2511252"/>
              <a:gd name="connsiteY15" fmla="*/ 2743214 h 2743214"/>
              <a:gd name="connsiteX16" fmla="*/ 378465 w 2511252"/>
              <a:gd name="connsiteY16" fmla="*/ 2065694 h 2743214"/>
              <a:gd name="connsiteX17" fmla="*/ 0 w 2511252"/>
              <a:gd name="connsiteY17" fmla="*/ 2239308 h 2743214"/>
              <a:gd name="connsiteX18" fmla="*/ 201488 w 2511252"/>
              <a:gd name="connsiteY18" fmla="*/ 1989801 h 2743214"/>
              <a:gd name="connsiteX0" fmla="*/ 76646 w 2386410"/>
              <a:gd name="connsiteY0" fmla="*/ 1989801 h 2743214"/>
              <a:gd name="connsiteX1" fmla="*/ 59224 w 2386410"/>
              <a:gd name="connsiteY1" fmla="*/ 1782108 h 2743214"/>
              <a:gd name="connsiteX2" fmla="*/ 106726 w 2386410"/>
              <a:gd name="connsiteY2" fmla="*/ 915209 h 2743214"/>
              <a:gd name="connsiteX3" fmla="*/ 23598 w 2386410"/>
              <a:gd name="connsiteY3" fmla="*/ 897396 h 2743214"/>
              <a:gd name="connsiteX4" fmla="*/ 24059 w 2386410"/>
              <a:gd name="connsiteY4" fmla="*/ 656768 h 2743214"/>
              <a:gd name="connsiteX5" fmla="*/ 75180 w 2386410"/>
              <a:gd name="connsiteY5" fmla="*/ 270194 h 2743214"/>
              <a:gd name="connsiteX6" fmla="*/ 592383 w 2386410"/>
              <a:gd name="connsiteY6" fmla="*/ 543328 h 2743214"/>
              <a:gd name="connsiteX7" fmla="*/ 1014803 w 2386410"/>
              <a:gd name="connsiteY7" fmla="*/ 0 h 2743214"/>
              <a:gd name="connsiteX8" fmla="*/ 1437223 w 2386410"/>
              <a:gd name="connsiteY8" fmla="*/ 543328 h 2743214"/>
              <a:gd name="connsiteX9" fmla="*/ 2114742 w 2386410"/>
              <a:gd name="connsiteY9" fmla="*/ 543327 h 2743214"/>
              <a:gd name="connsiteX10" fmla="*/ 1963983 w 2386410"/>
              <a:gd name="connsiteY10" fmla="*/ 1220846 h 2743214"/>
              <a:gd name="connsiteX11" fmla="*/ 2386410 w 2386410"/>
              <a:gd name="connsiteY11" fmla="*/ 1764170 h 2743214"/>
              <a:gd name="connsiteX12" fmla="*/ 1775983 w 2386410"/>
              <a:gd name="connsiteY12" fmla="*/ 2065694 h 2743214"/>
              <a:gd name="connsiteX13" fmla="*/ 1625219 w 2386410"/>
              <a:gd name="connsiteY13" fmla="*/ 2743214 h 2743214"/>
              <a:gd name="connsiteX14" fmla="*/ 1014803 w 2386410"/>
              <a:gd name="connsiteY14" fmla="*/ 2441687 h 2743214"/>
              <a:gd name="connsiteX15" fmla="*/ 404387 w 2386410"/>
              <a:gd name="connsiteY15" fmla="*/ 2743214 h 2743214"/>
              <a:gd name="connsiteX16" fmla="*/ 253623 w 2386410"/>
              <a:gd name="connsiteY16" fmla="*/ 2065694 h 2743214"/>
              <a:gd name="connsiteX17" fmla="*/ 35475 w 2386410"/>
              <a:gd name="connsiteY17" fmla="*/ 1847423 h 2743214"/>
              <a:gd name="connsiteX18" fmla="*/ 76646 w 2386410"/>
              <a:gd name="connsiteY18" fmla="*/ 1989801 h 2743214"/>
              <a:gd name="connsiteX0" fmla="*/ 125314 w 2435078"/>
              <a:gd name="connsiteY0" fmla="*/ 1989801 h 2743214"/>
              <a:gd name="connsiteX1" fmla="*/ 107892 w 2435078"/>
              <a:gd name="connsiteY1" fmla="*/ 1782108 h 2743214"/>
              <a:gd name="connsiteX2" fmla="*/ 155394 w 2435078"/>
              <a:gd name="connsiteY2" fmla="*/ 915209 h 2743214"/>
              <a:gd name="connsiteX3" fmla="*/ 72266 w 2435078"/>
              <a:gd name="connsiteY3" fmla="*/ 897396 h 2743214"/>
              <a:gd name="connsiteX4" fmla="*/ 72727 w 2435078"/>
              <a:gd name="connsiteY4" fmla="*/ 656768 h 2743214"/>
              <a:gd name="connsiteX5" fmla="*/ 123848 w 2435078"/>
              <a:gd name="connsiteY5" fmla="*/ 270194 h 2743214"/>
              <a:gd name="connsiteX6" fmla="*/ 641051 w 2435078"/>
              <a:gd name="connsiteY6" fmla="*/ 543328 h 2743214"/>
              <a:gd name="connsiteX7" fmla="*/ 1063471 w 2435078"/>
              <a:gd name="connsiteY7" fmla="*/ 0 h 2743214"/>
              <a:gd name="connsiteX8" fmla="*/ 1485891 w 2435078"/>
              <a:gd name="connsiteY8" fmla="*/ 543328 h 2743214"/>
              <a:gd name="connsiteX9" fmla="*/ 2163410 w 2435078"/>
              <a:gd name="connsiteY9" fmla="*/ 543327 h 2743214"/>
              <a:gd name="connsiteX10" fmla="*/ 2012651 w 2435078"/>
              <a:gd name="connsiteY10" fmla="*/ 1220846 h 2743214"/>
              <a:gd name="connsiteX11" fmla="*/ 2435078 w 2435078"/>
              <a:gd name="connsiteY11" fmla="*/ 1764170 h 2743214"/>
              <a:gd name="connsiteX12" fmla="*/ 1824651 w 2435078"/>
              <a:gd name="connsiteY12" fmla="*/ 2065694 h 2743214"/>
              <a:gd name="connsiteX13" fmla="*/ 1673887 w 2435078"/>
              <a:gd name="connsiteY13" fmla="*/ 2743214 h 2743214"/>
              <a:gd name="connsiteX14" fmla="*/ 1063471 w 2435078"/>
              <a:gd name="connsiteY14" fmla="*/ 2441687 h 2743214"/>
              <a:gd name="connsiteX15" fmla="*/ 453055 w 2435078"/>
              <a:gd name="connsiteY15" fmla="*/ 2743214 h 2743214"/>
              <a:gd name="connsiteX16" fmla="*/ 302291 w 2435078"/>
              <a:gd name="connsiteY16" fmla="*/ 2065694 h 2743214"/>
              <a:gd name="connsiteX17" fmla="*/ 84143 w 2435078"/>
              <a:gd name="connsiteY17" fmla="*/ 1847423 h 2743214"/>
              <a:gd name="connsiteX18" fmla="*/ 125314 w 2435078"/>
              <a:gd name="connsiteY18" fmla="*/ 1989801 h 2743214"/>
              <a:gd name="connsiteX0" fmla="*/ 217523 w 2527287"/>
              <a:gd name="connsiteY0" fmla="*/ 1989801 h 2743214"/>
              <a:gd name="connsiteX1" fmla="*/ 200101 w 2527287"/>
              <a:gd name="connsiteY1" fmla="*/ 1782108 h 2743214"/>
              <a:gd name="connsiteX2" fmla="*/ 247603 w 2527287"/>
              <a:gd name="connsiteY2" fmla="*/ 915209 h 2743214"/>
              <a:gd name="connsiteX3" fmla="*/ 164475 w 2527287"/>
              <a:gd name="connsiteY3" fmla="*/ 897396 h 2743214"/>
              <a:gd name="connsiteX4" fmla="*/ 164936 w 2527287"/>
              <a:gd name="connsiteY4" fmla="*/ 656768 h 2743214"/>
              <a:gd name="connsiteX5" fmla="*/ 216057 w 2527287"/>
              <a:gd name="connsiteY5" fmla="*/ 270194 h 2743214"/>
              <a:gd name="connsiteX6" fmla="*/ 733260 w 2527287"/>
              <a:gd name="connsiteY6" fmla="*/ 543328 h 2743214"/>
              <a:gd name="connsiteX7" fmla="*/ 1155680 w 2527287"/>
              <a:gd name="connsiteY7" fmla="*/ 0 h 2743214"/>
              <a:gd name="connsiteX8" fmla="*/ 1578100 w 2527287"/>
              <a:gd name="connsiteY8" fmla="*/ 543328 h 2743214"/>
              <a:gd name="connsiteX9" fmla="*/ 2255619 w 2527287"/>
              <a:gd name="connsiteY9" fmla="*/ 543327 h 2743214"/>
              <a:gd name="connsiteX10" fmla="*/ 2104860 w 2527287"/>
              <a:gd name="connsiteY10" fmla="*/ 1220846 h 2743214"/>
              <a:gd name="connsiteX11" fmla="*/ 2527287 w 2527287"/>
              <a:gd name="connsiteY11" fmla="*/ 1764170 h 2743214"/>
              <a:gd name="connsiteX12" fmla="*/ 1916860 w 2527287"/>
              <a:gd name="connsiteY12" fmla="*/ 2065694 h 2743214"/>
              <a:gd name="connsiteX13" fmla="*/ 1766096 w 2527287"/>
              <a:gd name="connsiteY13" fmla="*/ 2743214 h 2743214"/>
              <a:gd name="connsiteX14" fmla="*/ 1155680 w 2527287"/>
              <a:gd name="connsiteY14" fmla="*/ 2441687 h 2743214"/>
              <a:gd name="connsiteX15" fmla="*/ 545264 w 2527287"/>
              <a:gd name="connsiteY15" fmla="*/ 2743214 h 2743214"/>
              <a:gd name="connsiteX16" fmla="*/ 133243 w 2527287"/>
              <a:gd name="connsiteY16" fmla="*/ 2730713 h 2743214"/>
              <a:gd name="connsiteX17" fmla="*/ 176352 w 2527287"/>
              <a:gd name="connsiteY17" fmla="*/ 1847423 h 2743214"/>
              <a:gd name="connsiteX18" fmla="*/ 217523 w 2527287"/>
              <a:gd name="connsiteY18" fmla="*/ 1989801 h 2743214"/>
              <a:gd name="connsiteX0" fmla="*/ 217523 w 2527287"/>
              <a:gd name="connsiteY0" fmla="*/ 1989801 h 2743214"/>
              <a:gd name="connsiteX1" fmla="*/ 200101 w 2527287"/>
              <a:gd name="connsiteY1" fmla="*/ 1782108 h 2743214"/>
              <a:gd name="connsiteX2" fmla="*/ 247603 w 2527287"/>
              <a:gd name="connsiteY2" fmla="*/ 915209 h 2743214"/>
              <a:gd name="connsiteX3" fmla="*/ 164475 w 2527287"/>
              <a:gd name="connsiteY3" fmla="*/ 897396 h 2743214"/>
              <a:gd name="connsiteX4" fmla="*/ 164936 w 2527287"/>
              <a:gd name="connsiteY4" fmla="*/ 656768 h 2743214"/>
              <a:gd name="connsiteX5" fmla="*/ 216057 w 2527287"/>
              <a:gd name="connsiteY5" fmla="*/ 270194 h 2743214"/>
              <a:gd name="connsiteX6" fmla="*/ 733260 w 2527287"/>
              <a:gd name="connsiteY6" fmla="*/ 543328 h 2743214"/>
              <a:gd name="connsiteX7" fmla="*/ 1155680 w 2527287"/>
              <a:gd name="connsiteY7" fmla="*/ 0 h 2743214"/>
              <a:gd name="connsiteX8" fmla="*/ 1578100 w 2527287"/>
              <a:gd name="connsiteY8" fmla="*/ 543328 h 2743214"/>
              <a:gd name="connsiteX9" fmla="*/ 2255619 w 2527287"/>
              <a:gd name="connsiteY9" fmla="*/ 543327 h 2743214"/>
              <a:gd name="connsiteX10" fmla="*/ 2104860 w 2527287"/>
              <a:gd name="connsiteY10" fmla="*/ 1220846 h 2743214"/>
              <a:gd name="connsiteX11" fmla="*/ 2527287 w 2527287"/>
              <a:gd name="connsiteY11" fmla="*/ 1764170 h 2743214"/>
              <a:gd name="connsiteX12" fmla="*/ 1916860 w 2527287"/>
              <a:gd name="connsiteY12" fmla="*/ 2065694 h 2743214"/>
              <a:gd name="connsiteX13" fmla="*/ 1766096 w 2527287"/>
              <a:gd name="connsiteY13" fmla="*/ 2743214 h 2743214"/>
              <a:gd name="connsiteX14" fmla="*/ 1155680 w 2527287"/>
              <a:gd name="connsiteY14" fmla="*/ 2441687 h 2743214"/>
              <a:gd name="connsiteX15" fmla="*/ 545264 w 2527287"/>
              <a:gd name="connsiteY15" fmla="*/ 2743214 h 2743214"/>
              <a:gd name="connsiteX16" fmla="*/ 133243 w 2527287"/>
              <a:gd name="connsiteY16" fmla="*/ 2730713 h 2743214"/>
              <a:gd name="connsiteX17" fmla="*/ 176352 w 2527287"/>
              <a:gd name="connsiteY17" fmla="*/ 1847423 h 2743214"/>
              <a:gd name="connsiteX18" fmla="*/ 217523 w 2527287"/>
              <a:gd name="connsiteY18" fmla="*/ 1989801 h 2743214"/>
              <a:gd name="connsiteX0" fmla="*/ 168643 w 2478407"/>
              <a:gd name="connsiteY0" fmla="*/ 1989801 h 2743214"/>
              <a:gd name="connsiteX1" fmla="*/ 151221 w 2478407"/>
              <a:gd name="connsiteY1" fmla="*/ 1782108 h 2743214"/>
              <a:gd name="connsiteX2" fmla="*/ 198723 w 2478407"/>
              <a:gd name="connsiteY2" fmla="*/ 915209 h 2743214"/>
              <a:gd name="connsiteX3" fmla="*/ 115595 w 2478407"/>
              <a:gd name="connsiteY3" fmla="*/ 897396 h 2743214"/>
              <a:gd name="connsiteX4" fmla="*/ 116056 w 2478407"/>
              <a:gd name="connsiteY4" fmla="*/ 656768 h 2743214"/>
              <a:gd name="connsiteX5" fmla="*/ 167177 w 2478407"/>
              <a:gd name="connsiteY5" fmla="*/ 270194 h 2743214"/>
              <a:gd name="connsiteX6" fmla="*/ 684380 w 2478407"/>
              <a:gd name="connsiteY6" fmla="*/ 543328 h 2743214"/>
              <a:gd name="connsiteX7" fmla="*/ 1106800 w 2478407"/>
              <a:gd name="connsiteY7" fmla="*/ 0 h 2743214"/>
              <a:gd name="connsiteX8" fmla="*/ 1529220 w 2478407"/>
              <a:gd name="connsiteY8" fmla="*/ 543328 h 2743214"/>
              <a:gd name="connsiteX9" fmla="*/ 2206739 w 2478407"/>
              <a:gd name="connsiteY9" fmla="*/ 543327 h 2743214"/>
              <a:gd name="connsiteX10" fmla="*/ 2055980 w 2478407"/>
              <a:gd name="connsiteY10" fmla="*/ 1220846 h 2743214"/>
              <a:gd name="connsiteX11" fmla="*/ 2478407 w 2478407"/>
              <a:gd name="connsiteY11" fmla="*/ 1764170 h 2743214"/>
              <a:gd name="connsiteX12" fmla="*/ 1867980 w 2478407"/>
              <a:gd name="connsiteY12" fmla="*/ 2065694 h 2743214"/>
              <a:gd name="connsiteX13" fmla="*/ 1717216 w 2478407"/>
              <a:gd name="connsiteY13" fmla="*/ 2743214 h 2743214"/>
              <a:gd name="connsiteX14" fmla="*/ 1106800 w 2478407"/>
              <a:gd name="connsiteY14" fmla="*/ 2441687 h 2743214"/>
              <a:gd name="connsiteX15" fmla="*/ 496384 w 2478407"/>
              <a:gd name="connsiteY15" fmla="*/ 2743214 h 2743214"/>
              <a:gd name="connsiteX16" fmla="*/ 84363 w 2478407"/>
              <a:gd name="connsiteY16" fmla="*/ 2730713 h 2743214"/>
              <a:gd name="connsiteX17" fmla="*/ 127472 w 2478407"/>
              <a:gd name="connsiteY17" fmla="*/ 1847423 h 2743214"/>
              <a:gd name="connsiteX18" fmla="*/ 168643 w 2478407"/>
              <a:gd name="connsiteY18" fmla="*/ 1989801 h 2743214"/>
              <a:gd name="connsiteX0" fmla="*/ 182447 w 2492211"/>
              <a:gd name="connsiteY0" fmla="*/ 1989801 h 2743214"/>
              <a:gd name="connsiteX1" fmla="*/ 165025 w 2492211"/>
              <a:gd name="connsiteY1" fmla="*/ 1782108 h 2743214"/>
              <a:gd name="connsiteX2" fmla="*/ 212527 w 2492211"/>
              <a:gd name="connsiteY2" fmla="*/ 915209 h 2743214"/>
              <a:gd name="connsiteX3" fmla="*/ 129399 w 2492211"/>
              <a:gd name="connsiteY3" fmla="*/ 897396 h 2743214"/>
              <a:gd name="connsiteX4" fmla="*/ 129860 w 2492211"/>
              <a:gd name="connsiteY4" fmla="*/ 656768 h 2743214"/>
              <a:gd name="connsiteX5" fmla="*/ 180981 w 2492211"/>
              <a:gd name="connsiteY5" fmla="*/ 270194 h 2743214"/>
              <a:gd name="connsiteX6" fmla="*/ 698184 w 2492211"/>
              <a:gd name="connsiteY6" fmla="*/ 543328 h 2743214"/>
              <a:gd name="connsiteX7" fmla="*/ 1120604 w 2492211"/>
              <a:gd name="connsiteY7" fmla="*/ 0 h 2743214"/>
              <a:gd name="connsiteX8" fmla="*/ 1543024 w 2492211"/>
              <a:gd name="connsiteY8" fmla="*/ 543328 h 2743214"/>
              <a:gd name="connsiteX9" fmla="*/ 2220543 w 2492211"/>
              <a:gd name="connsiteY9" fmla="*/ 543327 h 2743214"/>
              <a:gd name="connsiteX10" fmla="*/ 2069784 w 2492211"/>
              <a:gd name="connsiteY10" fmla="*/ 1220846 h 2743214"/>
              <a:gd name="connsiteX11" fmla="*/ 2492211 w 2492211"/>
              <a:gd name="connsiteY11" fmla="*/ 1764170 h 2743214"/>
              <a:gd name="connsiteX12" fmla="*/ 1881784 w 2492211"/>
              <a:gd name="connsiteY12" fmla="*/ 2065694 h 2743214"/>
              <a:gd name="connsiteX13" fmla="*/ 1731020 w 2492211"/>
              <a:gd name="connsiteY13" fmla="*/ 2743214 h 2743214"/>
              <a:gd name="connsiteX14" fmla="*/ 1120604 w 2492211"/>
              <a:gd name="connsiteY14" fmla="*/ 2441687 h 2743214"/>
              <a:gd name="connsiteX15" fmla="*/ 510188 w 2492211"/>
              <a:gd name="connsiteY15" fmla="*/ 2743214 h 2743214"/>
              <a:gd name="connsiteX16" fmla="*/ 80354 w 2492211"/>
              <a:gd name="connsiteY16" fmla="*/ 2107259 h 2743214"/>
              <a:gd name="connsiteX17" fmla="*/ 141276 w 2492211"/>
              <a:gd name="connsiteY17" fmla="*/ 1847423 h 2743214"/>
              <a:gd name="connsiteX18" fmla="*/ 182447 w 2492211"/>
              <a:gd name="connsiteY18" fmla="*/ 1989801 h 2743214"/>
              <a:gd name="connsiteX0" fmla="*/ 184728 w 2494492"/>
              <a:gd name="connsiteY0" fmla="*/ 1989801 h 2743214"/>
              <a:gd name="connsiteX1" fmla="*/ 167306 w 2494492"/>
              <a:gd name="connsiteY1" fmla="*/ 1782108 h 2743214"/>
              <a:gd name="connsiteX2" fmla="*/ 214808 w 2494492"/>
              <a:gd name="connsiteY2" fmla="*/ 915209 h 2743214"/>
              <a:gd name="connsiteX3" fmla="*/ 131680 w 2494492"/>
              <a:gd name="connsiteY3" fmla="*/ 897396 h 2743214"/>
              <a:gd name="connsiteX4" fmla="*/ 132141 w 2494492"/>
              <a:gd name="connsiteY4" fmla="*/ 656768 h 2743214"/>
              <a:gd name="connsiteX5" fmla="*/ 183262 w 2494492"/>
              <a:gd name="connsiteY5" fmla="*/ 270194 h 2743214"/>
              <a:gd name="connsiteX6" fmla="*/ 700465 w 2494492"/>
              <a:gd name="connsiteY6" fmla="*/ 543328 h 2743214"/>
              <a:gd name="connsiteX7" fmla="*/ 1122885 w 2494492"/>
              <a:gd name="connsiteY7" fmla="*/ 0 h 2743214"/>
              <a:gd name="connsiteX8" fmla="*/ 1545305 w 2494492"/>
              <a:gd name="connsiteY8" fmla="*/ 543328 h 2743214"/>
              <a:gd name="connsiteX9" fmla="*/ 2222824 w 2494492"/>
              <a:gd name="connsiteY9" fmla="*/ 543327 h 2743214"/>
              <a:gd name="connsiteX10" fmla="*/ 2072065 w 2494492"/>
              <a:gd name="connsiteY10" fmla="*/ 1220846 h 2743214"/>
              <a:gd name="connsiteX11" fmla="*/ 2494492 w 2494492"/>
              <a:gd name="connsiteY11" fmla="*/ 1764170 h 2743214"/>
              <a:gd name="connsiteX12" fmla="*/ 1884065 w 2494492"/>
              <a:gd name="connsiteY12" fmla="*/ 2065694 h 2743214"/>
              <a:gd name="connsiteX13" fmla="*/ 1733301 w 2494492"/>
              <a:gd name="connsiteY13" fmla="*/ 2743214 h 2743214"/>
              <a:gd name="connsiteX14" fmla="*/ 1122885 w 2494492"/>
              <a:gd name="connsiteY14" fmla="*/ 2441687 h 2743214"/>
              <a:gd name="connsiteX15" fmla="*/ 512469 w 2494492"/>
              <a:gd name="connsiteY15" fmla="*/ 2743214 h 2743214"/>
              <a:gd name="connsiteX16" fmla="*/ 82635 w 2494492"/>
              <a:gd name="connsiteY16" fmla="*/ 2107259 h 2743214"/>
              <a:gd name="connsiteX17" fmla="*/ 143557 w 2494492"/>
              <a:gd name="connsiteY17" fmla="*/ 1847423 h 2743214"/>
              <a:gd name="connsiteX18" fmla="*/ 184728 w 2494492"/>
              <a:gd name="connsiteY18" fmla="*/ 1989801 h 2743214"/>
              <a:gd name="connsiteX0" fmla="*/ 107583 w 2417347"/>
              <a:gd name="connsiteY0" fmla="*/ 1989801 h 2743214"/>
              <a:gd name="connsiteX1" fmla="*/ 90161 w 2417347"/>
              <a:gd name="connsiteY1" fmla="*/ 1782108 h 2743214"/>
              <a:gd name="connsiteX2" fmla="*/ 137663 w 2417347"/>
              <a:gd name="connsiteY2" fmla="*/ 915209 h 2743214"/>
              <a:gd name="connsiteX3" fmla="*/ 54535 w 2417347"/>
              <a:gd name="connsiteY3" fmla="*/ 897396 h 2743214"/>
              <a:gd name="connsiteX4" fmla="*/ 54996 w 2417347"/>
              <a:gd name="connsiteY4" fmla="*/ 656768 h 2743214"/>
              <a:gd name="connsiteX5" fmla="*/ 106117 w 2417347"/>
              <a:gd name="connsiteY5" fmla="*/ 270194 h 2743214"/>
              <a:gd name="connsiteX6" fmla="*/ 623320 w 2417347"/>
              <a:gd name="connsiteY6" fmla="*/ 543328 h 2743214"/>
              <a:gd name="connsiteX7" fmla="*/ 1045740 w 2417347"/>
              <a:gd name="connsiteY7" fmla="*/ 0 h 2743214"/>
              <a:gd name="connsiteX8" fmla="*/ 1468160 w 2417347"/>
              <a:gd name="connsiteY8" fmla="*/ 543328 h 2743214"/>
              <a:gd name="connsiteX9" fmla="*/ 2145679 w 2417347"/>
              <a:gd name="connsiteY9" fmla="*/ 543327 h 2743214"/>
              <a:gd name="connsiteX10" fmla="*/ 1994920 w 2417347"/>
              <a:gd name="connsiteY10" fmla="*/ 1220846 h 2743214"/>
              <a:gd name="connsiteX11" fmla="*/ 2417347 w 2417347"/>
              <a:gd name="connsiteY11" fmla="*/ 1764170 h 2743214"/>
              <a:gd name="connsiteX12" fmla="*/ 1806920 w 2417347"/>
              <a:gd name="connsiteY12" fmla="*/ 2065694 h 2743214"/>
              <a:gd name="connsiteX13" fmla="*/ 1656156 w 2417347"/>
              <a:gd name="connsiteY13" fmla="*/ 2743214 h 2743214"/>
              <a:gd name="connsiteX14" fmla="*/ 1045740 w 2417347"/>
              <a:gd name="connsiteY14" fmla="*/ 2441687 h 2743214"/>
              <a:gd name="connsiteX15" fmla="*/ 435324 w 2417347"/>
              <a:gd name="connsiteY15" fmla="*/ 2743214 h 2743214"/>
              <a:gd name="connsiteX16" fmla="*/ 5490 w 2417347"/>
              <a:gd name="connsiteY16" fmla="*/ 2107259 h 2743214"/>
              <a:gd name="connsiteX17" fmla="*/ 66412 w 2417347"/>
              <a:gd name="connsiteY17" fmla="*/ 1847423 h 2743214"/>
              <a:gd name="connsiteX18" fmla="*/ 107583 w 2417347"/>
              <a:gd name="connsiteY18" fmla="*/ 1989801 h 2743214"/>
              <a:gd name="connsiteX0" fmla="*/ 102093 w 2411857"/>
              <a:gd name="connsiteY0" fmla="*/ 1989801 h 2743214"/>
              <a:gd name="connsiteX1" fmla="*/ 84671 w 2411857"/>
              <a:gd name="connsiteY1" fmla="*/ 1782108 h 2743214"/>
              <a:gd name="connsiteX2" fmla="*/ 132173 w 2411857"/>
              <a:gd name="connsiteY2" fmla="*/ 915209 h 2743214"/>
              <a:gd name="connsiteX3" fmla="*/ 49045 w 2411857"/>
              <a:gd name="connsiteY3" fmla="*/ 897396 h 2743214"/>
              <a:gd name="connsiteX4" fmla="*/ 49506 w 2411857"/>
              <a:gd name="connsiteY4" fmla="*/ 656768 h 2743214"/>
              <a:gd name="connsiteX5" fmla="*/ 100627 w 2411857"/>
              <a:gd name="connsiteY5" fmla="*/ 270194 h 2743214"/>
              <a:gd name="connsiteX6" fmla="*/ 617830 w 2411857"/>
              <a:gd name="connsiteY6" fmla="*/ 543328 h 2743214"/>
              <a:gd name="connsiteX7" fmla="*/ 1040250 w 2411857"/>
              <a:gd name="connsiteY7" fmla="*/ 0 h 2743214"/>
              <a:gd name="connsiteX8" fmla="*/ 1462670 w 2411857"/>
              <a:gd name="connsiteY8" fmla="*/ 543328 h 2743214"/>
              <a:gd name="connsiteX9" fmla="*/ 2140189 w 2411857"/>
              <a:gd name="connsiteY9" fmla="*/ 543327 h 2743214"/>
              <a:gd name="connsiteX10" fmla="*/ 1989430 w 2411857"/>
              <a:gd name="connsiteY10" fmla="*/ 1220846 h 2743214"/>
              <a:gd name="connsiteX11" fmla="*/ 2411857 w 2411857"/>
              <a:gd name="connsiteY11" fmla="*/ 1764170 h 2743214"/>
              <a:gd name="connsiteX12" fmla="*/ 1801430 w 2411857"/>
              <a:gd name="connsiteY12" fmla="*/ 2065694 h 2743214"/>
              <a:gd name="connsiteX13" fmla="*/ 1650666 w 2411857"/>
              <a:gd name="connsiteY13" fmla="*/ 2743214 h 2743214"/>
              <a:gd name="connsiteX14" fmla="*/ 1040250 w 2411857"/>
              <a:gd name="connsiteY14" fmla="*/ 2441687 h 2743214"/>
              <a:gd name="connsiteX15" fmla="*/ 429834 w 2411857"/>
              <a:gd name="connsiteY15" fmla="*/ 2743214 h 2743214"/>
              <a:gd name="connsiteX16" fmla="*/ 0 w 2411857"/>
              <a:gd name="connsiteY16" fmla="*/ 2107259 h 2743214"/>
              <a:gd name="connsiteX17" fmla="*/ 60922 w 2411857"/>
              <a:gd name="connsiteY17" fmla="*/ 1847423 h 2743214"/>
              <a:gd name="connsiteX18" fmla="*/ 102093 w 2411857"/>
              <a:gd name="connsiteY18" fmla="*/ 1989801 h 2743214"/>
              <a:gd name="connsiteX0" fmla="*/ 96155 w 2405919"/>
              <a:gd name="connsiteY0" fmla="*/ 1989801 h 2743214"/>
              <a:gd name="connsiteX1" fmla="*/ 78733 w 2405919"/>
              <a:gd name="connsiteY1" fmla="*/ 1782108 h 2743214"/>
              <a:gd name="connsiteX2" fmla="*/ 126235 w 2405919"/>
              <a:gd name="connsiteY2" fmla="*/ 915209 h 2743214"/>
              <a:gd name="connsiteX3" fmla="*/ 43107 w 2405919"/>
              <a:gd name="connsiteY3" fmla="*/ 897396 h 2743214"/>
              <a:gd name="connsiteX4" fmla="*/ 43568 w 2405919"/>
              <a:gd name="connsiteY4" fmla="*/ 656768 h 2743214"/>
              <a:gd name="connsiteX5" fmla="*/ 94689 w 2405919"/>
              <a:gd name="connsiteY5" fmla="*/ 270194 h 2743214"/>
              <a:gd name="connsiteX6" fmla="*/ 611892 w 2405919"/>
              <a:gd name="connsiteY6" fmla="*/ 543328 h 2743214"/>
              <a:gd name="connsiteX7" fmla="*/ 1034312 w 2405919"/>
              <a:gd name="connsiteY7" fmla="*/ 0 h 2743214"/>
              <a:gd name="connsiteX8" fmla="*/ 1456732 w 2405919"/>
              <a:gd name="connsiteY8" fmla="*/ 543328 h 2743214"/>
              <a:gd name="connsiteX9" fmla="*/ 2134251 w 2405919"/>
              <a:gd name="connsiteY9" fmla="*/ 543327 h 2743214"/>
              <a:gd name="connsiteX10" fmla="*/ 1983492 w 2405919"/>
              <a:gd name="connsiteY10" fmla="*/ 1220846 h 2743214"/>
              <a:gd name="connsiteX11" fmla="*/ 2405919 w 2405919"/>
              <a:gd name="connsiteY11" fmla="*/ 1764170 h 2743214"/>
              <a:gd name="connsiteX12" fmla="*/ 1795492 w 2405919"/>
              <a:gd name="connsiteY12" fmla="*/ 2065694 h 2743214"/>
              <a:gd name="connsiteX13" fmla="*/ 1644728 w 2405919"/>
              <a:gd name="connsiteY13" fmla="*/ 2743214 h 2743214"/>
              <a:gd name="connsiteX14" fmla="*/ 1034312 w 2405919"/>
              <a:gd name="connsiteY14" fmla="*/ 2441687 h 2743214"/>
              <a:gd name="connsiteX15" fmla="*/ 423896 w 2405919"/>
              <a:gd name="connsiteY15" fmla="*/ 2743214 h 2743214"/>
              <a:gd name="connsiteX16" fmla="*/ 0 w 2405919"/>
              <a:gd name="connsiteY16" fmla="*/ 2659461 h 2743214"/>
              <a:gd name="connsiteX17" fmla="*/ 54984 w 2405919"/>
              <a:gd name="connsiteY17" fmla="*/ 1847423 h 2743214"/>
              <a:gd name="connsiteX18" fmla="*/ 96155 w 2405919"/>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439967 w 2421990"/>
              <a:gd name="connsiteY15" fmla="*/ 2743214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107457 w 2421990"/>
              <a:gd name="connsiteY15" fmla="*/ 2458206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2226 w 2421990"/>
              <a:gd name="connsiteY0" fmla="*/ 1989801 h 2743214"/>
              <a:gd name="connsiteX1" fmla="*/ 94804 w 2421990"/>
              <a:gd name="connsiteY1" fmla="*/ 1782108 h 2743214"/>
              <a:gd name="connsiteX2" fmla="*/ 142306 w 2421990"/>
              <a:gd name="connsiteY2" fmla="*/ 915209 h 2743214"/>
              <a:gd name="connsiteX3" fmla="*/ 59178 w 2421990"/>
              <a:gd name="connsiteY3" fmla="*/ 897396 h 2743214"/>
              <a:gd name="connsiteX4" fmla="*/ 59639 w 2421990"/>
              <a:gd name="connsiteY4" fmla="*/ 656768 h 2743214"/>
              <a:gd name="connsiteX5" fmla="*/ 110760 w 2421990"/>
              <a:gd name="connsiteY5" fmla="*/ 270194 h 2743214"/>
              <a:gd name="connsiteX6" fmla="*/ 627963 w 2421990"/>
              <a:gd name="connsiteY6" fmla="*/ 543328 h 2743214"/>
              <a:gd name="connsiteX7" fmla="*/ 1050383 w 2421990"/>
              <a:gd name="connsiteY7" fmla="*/ 0 h 2743214"/>
              <a:gd name="connsiteX8" fmla="*/ 1472803 w 2421990"/>
              <a:gd name="connsiteY8" fmla="*/ 543328 h 2743214"/>
              <a:gd name="connsiteX9" fmla="*/ 2150322 w 2421990"/>
              <a:gd name="connsiteY9" fmla="*/ 543327 h 2743214"/>
              <a:gd name="connsiteX10" fmla="*/ 1999563 w 2421990"/>
              <a:gd name="connsiteY10" fmla="*/ 1220846 h 2743214"/>
              <a:gd name="connsiteX11" fmla="*/ 2421990 w 2421990"/>
              <a:gd name="connsiteY11" fmla="*/ 1764170 h 2743214"/>
              <a:gd name="connsiteX12" fmla="*/ 1811563 w 2421990"/>
              <a:gd name="connsiteY12" fmla="*/ 2065694 h 2743214"/>
              <a:gd name="connsiteX13" fmla="*/ 1660799 w 2421990"/>
              <a:gd name="connsiteY13" fmla="*/ 2743214 h 2743214"/>
              <a:gd name="connsiteX14" fmla="*/ 1050383 w 2421990"/>
              <a:gd name="connsiteY14" fmla="*/ 2441687 h 2743214"/>
              <a:gd name="connsiteX15" fmla="*/ 71831 w 2421990"/>
              <a:gd name="connsiteY15" fmla="*/ 2452269 h 2743214"/>
              <a:gd name="connsiteX16" fmla="*/ 16071 w 2421990"/>
              <a:gd name="connsiteY16" fmla="*/ 2659461 h 2743214"/>
              <a:gd name="connsiteX17" fmla="*/ 71055 w 2421990"/>
              <a:gd name="connsiteY17" fmla="*/ 1847423 h 2743214"/>
              <a:gd name="connsiteX18" fmla="*/ 112226 w 2421990"/>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17442 w 2427206"/>
              <a:gd name="connsiteY0" fmla="*/ 1989801 h 2743214"/>
              <a:gd name="connsiteX1" fmla="*/ 100020 w 2427206"/>
              <a:gd name="connsiteY1" fmla="*/ 1782108 h 2743214"/>
              <a:gd name="connsiteX2" fmla="*/ 147522 w 2427206"/>
              <a:gd name="connsiteY2" fmla="*/ 915209 h 2743214"/>
              <a:gd name="connsiteX3" fmla="*/ 64394 w 2427206"/>
              <a:gd name="connsiteY3" fmla="*/ 897396 h 2743214"/>
              <a:gd name="connsiteX4" fmla="*/ 64855 w 2427206"/>
              <a:gd name="connsiteY4" fmla="*/ 656768 h 2743214"/>
              <a:gd name="connsiteX5" fmla="*/ 115976 w 2427206"/>
              <a:gd name="connsiteY5" fmla="*/ 270194 h 2743214"/>
              <a:gd name="connsiteX6" fmla="*/ 633179 w 2427206"/>
              <a:gd name="connsiteY6" fmla="*/ 543328 h 2743214"/>
              <a:gd name="connsiteX7" fmla="*/ 1055599 w 2427206"/>
              <a:gd name="connsiteY7" fmla="*/ 0 h 2743214"/>
              <a:gd name="connsiteX8" fmla="*/ 1478019 w 2427206"/>
              <a:gd name="connsiteY8" fmla="*/ 543328 h 2743214"/>
              <a:gd name="connsiteX9" fmla="*/ 2155538 w 2427206"/>
              <a:gd name="connsiteY9" fmla="*/ 543327 h 2743214"/>
              <a:gd name="connsiteX10" fmla="*/ 2004779 w 2427206"/>
              <a:gd name="connsiteY10" fmla="*/ 1220846 h 2743214"/>
              <a:gd name="connsiteX11" fmla="*/ 2427206 w 2427206"/>
              <a:gd name="connsiteY11" fmla="*/ 1764170 h 2743214"/>
              <a:gd name="connsiteX12" fmla="*/ 1816779 w 2427206"/>
              <a:gd name="connsiteY12" fmla="*/ 2065694 h 2743214"/>
              <a:gd name="connsiteX13" fmla="*/ 1666015 w 2427206"/>
              <a:gd name="connsiteY13" fmla="*/ 2743214 h 2743214"/>
              <a:gd name="connsiteX14" fmla="*/ 1055599 w 2427206"/>
              <a:gd name="connsiteY14" fmla="*/ 2441687 h 2743214"/>
              <a:gd name="connsiteX15" fmla="*/ 77047 w 2427206"/>
              <a:gd name="connsiteY15" fmla="*/ 2452269 h 2743214"/>
              <a:gd name="connsiteX16" fmla="*/ 21287 w 2427206"/>
              <a:gd name="connsiteY16" fmla="*/ 2659461 h 2743214"/>
              <a:gd name="connsiteX17" fmla="*/ 52520 w 2427206"/>
              <a:gd name="connsiteY17" fmla="*/ 1900862 h 2743214"/>
              <a:gd name="connsiteX18" fmla="*/ 117442 w 2427206"/>
              <a:gd name="connsiteY18" fmla="*/ 1989801 h 2743214"/>
              <a:gd name="connsiteX0" fmla="*/ 121038 w 2430802"/>
              <a:gd name="connsiteY0" fmla="*/ 1989801 h 2803904"/>
              <a:gd name="connsiteX1" fmla="*/ 103616 w 2430802"/>
              <a:gd name="connsiteY1" fmla="*/ 1782108 h 2803904"/>
              <a:gd name="connsiteX2" fmla="*/ 151118 w 2430802"/>
              <a:gd name="connsiteY2" fmla="*/ 915209 h 2803904"/>
              <a:gd name="connsiteX3" fmla="*/ 67990 w 2430802"/>
              <a:gd name="connsiteY3" fmla="*/ 897396 h 2803904"/>
              <a:gd name="connsiteX4" fmla="*/ 68451 w 2430802"/>
              <a:gd name="connsiteY4" fmla="*/ 656768 h 2803904"/>
              <a:gd name="connsiteX5" fmla="*/ 119572 w 2430802"/>
              <a:gd name="connsiteY5" fmla="*/ 270194 h 2803904"/>
              <a:gd name="connsiteX6" fmla="*/ 636775 w 2430802"/>
              <a:gd name="connsiteY6" fmla="*/ 543328 h 2803904"/>
              <a:gd name="connsiteX7" fmla="*/ 1059195 w 2430802"/>
              <a:gd name="connsiteY7" fmla="*/ 0 h 2803904"/>
              <a:gd name="connsiteX8" fmla="*/ 1481615 w 2430802"/>
              <a:gd name="connsiteY8" fmla="*/ 543328 h 2803904"/>
              <a:gd name="connsiteX9" fmla="*/ 2159134 w 2430802"/>
              <a:gd name="connsiteY9" fmla="*/ 543327 h 2803904"/>
              <a:gd name="connsiteX10" fmla="*/ 2008375 w 2430802"/>
              <a:gd name="connsiteY10" fmla="*/ 1220846 h 2803904"/>
              <a:gd name="connsiteX11" fmla="*/ 2430802 w 2430802"/>
              <a:gd name="connsiteY11" fmla="*/ 1764170 h 2803904"/>
              <a:gd name="connsiteX12" fmla="*/ 1820375 w 2430802"/>
              <a:gd name="connsiteY12" fmla="*/ 2065694 h 2803904"/>
              <a:gd name="connsiteX13" fmla="*/ 1669611 w 2430802"/>
              <a:gd name="connsiteY13" fmla="*/ 2743214 h 2803904"/>
              <a:gd name="connsiteX14" fmla="*/ 168546 w 2430802"/>
              <a:gd name="connsiteY14" fmla="*/ 2803885 h 2803904"/>
              <a:gd name="connsiteX15" fmla="*/ 80643 w 2430802"/>
              <a:gd name="connsiteY15" fmla="*/ 2452269 h 2803904"/>
              <a:gd name="connsiteX16" fmla="*/ 24883 w 2430802"/>
              <a:gd name="connsiteY16" fmla="*/ 2659461 h 2803904"/>
              <a:gd name="connsiteX17" fmla="*/ 56116 w 2430802"/>
              <a:gd name="connsiteY17" fmla="*/ 1900862 h 2803904"/>
              <a:gd name="connsiteX18" fmla="*/ 121038 w 2430802"/>
              <a:gd name="connsiteY18" fmla="*/ 1989801 h 2803904"/>
              <a:gd name="connsiteX0" fmla="*/ 117443 w 2427207"/>
              <a:gd name="connsiteY0" fmla="*/ 1989801 h 2803885"/>
              <a:gd name="connsiteX1" fmla="*/ 100021 w 2427207"/>
              <a:gd name="connsiteY1" fmla="*/ 1782108 h 2803885"/>
              <a:gd name="connsiteX2" fmla="*/ 147523 w 2427207"/>
              <a:gd name="connsiteY2" fmla="*/ 915209 h 2803885"/>
              <a:gd name="connsiteX3" fmla="*/ 64395 w 2427207"/>
              <a:gd name="connsiteY3" fmla="*/ 897396 h 2803885"/>
              <a:gd name="connsiteX4" fmla="*/ 64856 w 2427207"/>
              <a:gd name="connsiteY4" fmla="*/ 656768 h 2803885"/>
              <a:gd name="connsiteX5" fmla="*/ 115977 w 2427207"/>
              <a:gd name="connsiteY5" fmla="*/ 270194 h 2803885"/>
              <a:gd name="connsiteX6" fmla="*/ 633180 w 2427207"/>
              <a:gd name="connsiteY6" fmla="*/ 543328 h 2803885"/>
              <a:gd name="connsiteX7" fmla="*/ 1055600 w 2427207"/>
              <a:gd name="connsiteY7" fmla="*/ 0 h 2803885"/>
              <a:gd name="connsiteX8" fmla="*/ 1478020 w 2427207"/>
              <a:gd name="connsiteY8" fmla="*/ 543328 h 2803885"/>
              <a:gd name="connsiteX9" fmla="*/ 2155539 w 2427207"/>
              <a:gd name="connsiteY9" fmla="*/ 543327 h 2803885"/>
              <a:gd name="connsiteX10" fmla="*/ 2004780 w 2427207"/>
              <a:gd name="connsiteY10" fmla="*/ 1220846 h 2803885"/>
              <a:gd name="connsiteX11" fmla="*/ 2427207 w 2427207"/>
              <a:gd name="connsiteY11" fmla="*/ 1764170 h 2803885"/>
              <a:gd name="connsiteX12" fmla="*/ 1816780 w 2427207"/>
              <a:gd name="connsiteY12" fmla="*/ 2065694 h 2803885"/>
              <a:gd name="connsiteX13" fmla="*/ 1666016 w 2427207"/>
              <a:gd name="connsiteY13" fmla="*/ 2743214 h 2803885"/>
              <a:gd name="connsiteX14" fmla="*/ 164951 w 2427207"/>
              <a:gd name="connsiteY14" fmla="*/ 2803885 h 2803885"/>
              <a:gd name="connsiteX15" fmla="*/ 77048 w 2427207"/>
              <a:gd name="connsiteY15" fmla="*/ 2452269 h 2803885"/>
              <a:gd name="connsiteX16" fmla="*/ 21288 w 2427207"/>
              <a:gd name="connsiteY16" fmla="*/ 2659461 h 2803885"/>
              <a:gd name="connsiteX17" fmla="*/ 52521 w 2427207"/>
              <a:gd name="connsiteY17" fmla="*/ 1900862 h 2803885"/>
              <a:gd name="connsiteX18" fmla="*/ 117443 w 2427207"/>
              <a:gd name="connsiteY18" fmla="*/ 1989801 h 2803885"/>
              <a:gd name="connsiteX0" fmla="*/ 117443 w 2427207"/>
              <a:gd name="connsiteY0" fmla="*/ 1989801 h 2792010"/>
              <a:gd name="connsiteX1" fmla="*/ 100021 w 2427207"/>
              <a:gd name="connsiteY1" fmla="*/ 1782108 h 2792010"/>
              <a:gd name="connsiteX2" fmla="*/ 147523 w 2427207"/>
              <a:gd name="connsiteY2" fmla="*/ 915209 h 2792010"/>
              <a:gd name="connsiteX3" fmla="*/ 64395 w 2427207"/>
              <a:gd name="connsiteY3" fmla="*/ 897396 h 2792010"/>
              <a:gd name="connsiteX4" fmla="*/ 64856 w 2427207"/>
              <a:gd name="connsiteY4" fmla="*/ 656768 h 2792010"/>
              <a:gd name="connsiteX5" fmla="*/ 115977 w 2427207"/>
              <a:gd name="connsiteY5" fmla="*/ 270194 h 2792010"/>
              <a:gd name="connsiteX6" fmla="*/ 633180 w 2427207"/>
              <a:gd name="connsiteY6" fmla="*/ 543328 h 2792010"/>
              <a:gd name="connsiteX7" fmla="*/ 1055600 w 2427207"/>
              <a:gd name="connsiteY7" fmla="*/ 0 h 2792010"/>
              <a:gd name="connsiteX8" fmla="*/ 1478020 w 2427207"/>
              <a:gd name="connsiteY8" fmla="*/ 543328 h 2792010"/>
              <a:gd name="connsiteX9" fmla="*/ 2155539 w 2427207"/>
              <a:gd name="connsiteY9" fmla="*/ 543327 h 2792010"/>
              <a:gd name="connsiteX10" fmla="*/ 2004780 w 2427207"/>
              <a:gd name="connsiteY10" fmla="*/ 1220846 h 2792010"/>
              <a:gd name="connsiteX11" fmla="*/ 2427207 w 2427207"/>
              <a:gd name="connsiteY11" fmla="*/ 1764170 h 2792010"/>
              <a:gd name="connsiteX12" fmla="*/ 1816780 w 2427207"/>
              <a:gd name="connsiteY12" fmla="*/ 2065694 h 2792010"/>
              <a:gd name="connsiteX13" fmla="*/ 1666016 w 2427207"/>
              <a:gd name="connsiteY13" fmla="*/ 2743214 h 2792010"/>
              <a:gd name="connsiteX14" fmla="*/ 141200 w 2427207"/>
              <a:gd name="connsiteY14" fmla="*/ 2792010 h 2792010"/>
              <a:gd name="connsiteX15" fmla="*/ 77048 w 2427207"/>
              <a:gd name="connsiteY15" fmla="*/ 2452269 h 2792010"/>
              <a:gd name="connsiteX16" fmla="*/ 21288 w 2427207"/>
              <a:gd name="connsiteY16" fmla="*/ 2659461 h 2792010"/>
              <a:gd name="connsiteX17" fmla="*/ 52521 w 2427207"/>
              <a:gd name="connsiteY17" fmla="*/ 1900862 h 2792010"/>
              <a:gd name="connsiteX18" fmla="*/ 117443 w 2427207"/>
              <a:gd name="connsiteY18" fmla="*/ 1989801 h 2792010"/>
              <a:gd name="connsiteX0" fmla="*/ 117443 w 2427207"/>
              <a:gd name="connsiteY0" fmla="*/ 1989801 h 2792010"/>
              <a:gd name="connsiteX1" fmla="*/ 100021 w 2427207"/>
              <a:gd name="connsiteY1" fmla="*/ 1782108 h 2792010"/>
              <a:gd name="connsiteX2" fmla="*/ 147523 w 2427207"/>
              <a:gd name="connsiteY2" fmla="*/ 915209 h 2792010"/>
              <a:gd name="connsiteX3" fmla="*/ 64395 w 2427207"/>
              <a:gd name="connsiteY3" fmla="*/ 897396 h 2792010"/>
              <a:gd name="connsiteX4" fmla="*/ 64856 w 2427207"/>
              <a:gd name="connsiteY4" fmla="*/ 656768 h 2792010"/>
              <a:gd name="connsiteX5" fmla="*/ 115977 w 2427207"/>
              <a:gd name="connsiteY5" fmla="*/ 270194 h 2792010"/>
              <a:gd name="connsiteX6" fmla="*/ 633180 w 2427207"/>
              <a:gd name="connsiteY6" fmla="*/ 543328 h 2792010"/>
              <a:gd name="connsiteX7" fmla="*/ 1055600 w 2427207"/>
              <a:gd name="connsiteY7" fmla="*/ 0 h 2792010"/>
              <a:gd name="connsiteX8" fmla="*/ 1478020 w 2427207"/>
              <a:gd name="connsiteY8" fmla="*/ 543328 h 2792010"/>
              <a:gd name="connsiteX9" fmla="*/ 2155539 w 2427207"/>
              <a:gd name="connsiteY9" fmla="*/ 543327 h 2792010"/>
              <a:gd name="connsiteX10" fmla="*/ 2004780 w 2427207"/>
              <a:gd name="connsiteY10" fmla="*/ 1220846 h 2792010"/>
              <a:gd name="connsiteX11" fmla="*/ 2427207 w 2427207"/>
              <a:gd name="connsiteY11" fmla="*/ 1764170 h 2792010"/>
              <a:gd name="connsiteX12" fmla="*/ 1816780 w 2427207"/>
              <a:gd name="connsiteY12" fmla="*/ 2065694 h 2792010"/>
              <a:gd name="connsiteX13" fmla="*/ 1666016 w 2427207"/>
              <a:gd name="connsiteY13" fmla="*/ 2743214 h 2792010"/>
              <a:gd name="connsiteX14" fmla="*/ 141200 w 2427207"/>
              <a:gd name="connsiteY14" fmla="*/ 2792010 h 2792010"/>
              <a:gd name="connsiteX15" fmla="*/ 77048 w 2427207"/>
              <a:gd name="connsiteY15" fmla="*/ 2452269 h 2792010"/>
              <a:gd name="connsiteX16" fmla="*/ 21288 w 2427207"/>
              <a:gd name="connsiteY16" fmla="*/ 2659461 h 2792010"/>
              <a:gd name="connsiteX17" fmla="*/ 52521 w 2427207"/>
              <a:gd name="connsiteY17" fmla="*/ 1900862 h 2792010"/>
              <a:gd name="connsiteX18" fmla="*/ 117443 w 2427207"/>
              <a:gd name="connsiteY18" fmla="*/ 1989801 h 2792010"/>
              <a:gd name="connsiteX0" fmla="*/ 117443 w 2427207"/>
              <a:gd name="connsiteY0" fmla="*/ 1989801 h 2882112"/>
              <a:gd name="connsiteX1" fmla="*/ 100021 w 2427207"/>
              <a:gd name="connsiteY1" fmla="*/ 1782108 h 2882112"/>
              <a:gd name="connsiteX2" fmla="*/ 147523 w 2427207"/>
              <a:gd name="connsiteY2" fmla="*/ 915209 h 2882112"/>
              <a:gd name="connsiteX3" fmla="*/ 64395 w 2427207"/>
              <a:gd name="connsiteY3" fmla="*/ 897396 h 2882112"/>
              <a:gd name="connsiteX4" fmla="*/ 64856 w 2427207"/>
              <a:gd name="connsiteY4" fmla="*/ 656768 h 2882112"/>
              <a:gd name="connsiteX5" fmla="*/ 115977 w 2427207"/>
              <a:gd name="connsiteY5" fmla="*/ 270194 h 2882112"/>
              <a:gd name="connsiteX6" fmla="*/ 633180 w 2427207"/>
              <a:gd name="connsiteY6" fmla="*/ 543328 h 2882112"/>
              <a:gd name="connsiteX7" fmla="*/ 1055600 w 2427207"/>
              <a:gd name="connsiteY7" fmla="*/ 0 h 2882112"/>
              <a:gd name="connsiteX8" fmla="*/ 1478020 w 2427207"/>
              <a:gd name="connsiteY8" fmla="*/ 543328 h 2882112"/>
              <a:gd name="connsiteX9" fmla="*/ 2155539 w 2427207"/>
              <a:gd name="connsiteY9" fmla="*/ 543327 h 2882112"/>
              <a:gd name="connsiteX10" fmla="*/ 2004780 w 2427207"/>
              <a:gd name="connsiteY10" fmla="*/ 1220846 h 2882112"/>
              <a:gd name="connsiteX11" fmla="*/ 2427207 w 2427207"/>
              <a:gd name="connsiteY11" fmla="*/ 1764170 h 2882112"/>
              <a:gd name="connsiteX12" fmla="*/ 1816780 w 2427207"/>
              <a:gd name="connsiteY12" fmla="*/ 2065694 h 2882112"/>
              <a:gd name="connsiteX13" fmla="*/ 1666016 w 2427207"/>
              <a:gd name="connsiteY13" fmla="*/ 2743214 h 2882112"/>
              <a:gd name="connsiteX14" fmla="*/ 141200 w 2427207"/>
              <a:gd name="connsiteY14" fmla="*/ 2792010 h 2882112"/>
              <a:gd name="connsiteX15" fmla="*/ 77048 w 2427207"/>
              <a:gd name="connsiteY15" fmla="*/ 2452269 h 2882112"/>
              <a:gd name="connsiteX16" fmla="*/ 21288 w 2427207"/>
              <a:gd name="connsiteY16" fmla="*/ 2659461 h 2882112"/>
              <a:gd name="connsiteX17" fmla="*/ 52521 w 2427207"/>
              <a:gd name="connsiteY17" fmla="*/ 1900862 h 2882112"/>
              <a:gd name="connsiteX18" fmla="*/ 117443 w 2427207"/>
              <a:gd name="connsiteY18" fmla="*/ 1989801 h 2882112"/>
              <a:gd name="connsiteX0" fmla="*/ 151970 w 2461734"/>
              <a:gd name="connsiteY0" fmla="*/ 1989801 h 2848644"/>
              <a:gd name="connsiteX1" fmla="*/ 134548 w 2461734"/>
              <a:gd name="connsiteY1" fmla="*/ 1782108 h 2848644"/>
              <a:gd name="connsiteX2" fmla="*/ 182050 w 2461734"/>
              <a:gd name="connsiteY2" fmla="*/ 915209 h 2848644"/>
              <a:gd name="connsiteX3" fmla="*/ 98922 w 2461734"/>
              <a:gd name="connsiteY3" fmla="*/ 897396 h 2848644"/>
              <a:gd name="connsiteX4" fmla="*/ 99383 w 2461734"/>
              <a:gd name="connsiteY4" fmla="*/ 656768 h 2848644"/>
              <a:gd name="connsiteX5" fmla="*/ 150504 w 2461734"/>
              <a:gd name="connsiteY5" fmla="*/ 270194 h 2848644"/>
              <a:gd name="connsiteX6" fmla="*/ 667707 w 2461734"/>
              <a:gd name="connsiteY6" fmla="*/ 543328 h 2848644"/>
              <a:gd name="connsiteX7" fmla="*/ 1090127 w 2461734"/>
              <a:gd name="connsiteY7" fmla="*/ 0 h 2848644"/>
              <a:gd name="connsiteX8" fmla="*/ 1512547 w 2461734"/>
              <a:gd name="connsiteY8" fmla="*/ 543328 h 2848644"/>
              <a:gd name="connsiteX9" fmla="*/ 2190066 w 2461734"/>
              <a:gd name="connsiteY9" fmla="*/ 543327 h 2848644"/>
              <a:gd name="connsiteX10" fmla="*/ 2039307 w 2461734"/>
              <a:gd name="connsiteY10" fmla="*/ 1220846 h 2848644"/>
              <a:gd name="connsiteX11" fmla="*/ 2461734 w 2461734"/>
              <a:gd name="connsiteY11" fmla="*/ 1764170 h 2848644"/>
              <a:gd name="connsiteX12" fmla="*/ 1851307 w 2461734"/>
              <a:gd name="connsiteY12" fmla="*/ 2065694 h 2848644"/>
              <a:gd name="connsiteX13" fmla="*/ 233940 w 2461734"/>
              <a:gd name="connsiteY13" fmla="*/ 2499770 h 2848644"/>
              <a:gd name="connsiteX14" fmla="*/ 175727 w 2461734"/>
              <a:gd name="connsiteY14" fmla="*/ 2792010 h 2848644"/>
              <a:gd name="connsiteX15" fmla="*/ 111575 w 2461734"/>
              <a:gd name="connsiteY15" fmla="*/ 2452269 h 2848644"/>
              <a:gd name="connsiteX16" fmla="*/ 55815 w 2461734"/>
              <a:gd name="connsiteY16" fmla="*/ 2659461 h 2848644"/>
              <a:gd name="connsiteX17" fmla="*/ 87048 w 2461734"/>
              <a:gd name="connsiteY17" fmla="*/ 1900862 h 2848644"/>
              <a:gd name="connsiteX18" fmla="*/ 151970 w 2461734"/>
              <a:gd name="connsiteY18" fmla="*/ 1989801 h 2848644"/>
              <a:gd name="connsiteX0" fmla="*/ 117443 w 2427207"/>
              <a:gd name="connsiteY0" fmla="*/ 1989801 h 2842582"/>
              <a:gd name="connsiteX1" fmla="*/ 100021 w 2427207"/>
              <a:gd name="connsiteY1" fmla="*/ 1782108 h 2842582"/>
              <a:gd name="connsiteX2" fmla="*/ 147523 w 2427207"/>
              <a:gd name="connsiteY2" fmla="*/ 915209 h 2842582"/>
              <a:gd name="connsiteX3" fmla="*/ 64395 w 2427207"/>
              <a:gd name="connsiteY3" fmla="*/ 897396 h 2842582"/>
              <a:gd name="connsiteX4" fmla="*/ 64856 w 2427207"/>
              <a:gd name="connsiteY4" fmla="*/ 656768 h 2842582"/>
              <a:gd name="connsiteX5" fmla="*/ 115977 w 2427207"/>
              <a:gd name="connsiteY5" fmla="*/ 270194 h 2842582"/>
              <a:gd name="connsiteX6" fmla="*/ 633180 w 2427207"/>
              <a:gd name="connsiteY6" fmla="*/ 543328 h 2842582"/>
              <a:gd name="connsiteX7" fmla="*/ 1055600 w 2427207"/>
              <a:gd name="connsiteY7" fmla="*/ 0 h 2842582"/>
              <a:gd name="connsiteX8" fmla="*/ 1478020 w 2427207"/>
              <a:gd name="connsiteY8" fmla="*/ 543328 h 2842582"/>
              <a:gd name="connsiteX9" fmla="*/ 2155539 w 2427207"/>
              <a:gd name="connsiteY9" fmla="*/ 543327 h 2842582"/>
              <a:gd name="connsiteX10" fmla="*/ 2004780 w 2427207"/>
              <a:gd name="connsiteY10" fmla="*/ 1220846 h 2842582"/>
              <a:gd name="connsiteX11" fmla="*/ 2427207 w 2427207"/>
              <a:gd name="connsiteY11" fmla="*/ 1764170 h 2842582"/>
              <a:gd name="connsiteX12" fmla="*/ 1816780 w 2427207"/>
              <a:gd name="connsiteY12" fmla="*/ 2065694 h 2842582"/>
              <a:gd name="connsiteX13" fmla="*/ 199413 w 2427207"/>
              <a:gd name="connsiteY13" fmla="*/ 2499770 h 2842582"/>
              <a:gd name="connsiteX14" fmla="*/ 141200 w 2427207"/>
              <a:gd name="connsiteY14" fmla="*/ 2792010 h 2842582"/>
              <a:gd name="connsiteX15" fmla="*/ 77048 w 2427207"/>
              <a:gd name="connsiteY15" fmla="*/ 2452269 h 2842582"/>
              <a:gd name="connsiteX16" fmla="*/ 21288 w 2427207"/>
              <a:gd name="connsiteY16" fmla="*/ 2659461 h 2842582"/>
              <a:gd name="connsiteX17" fmla="*/ 52521 w 2427207"/>
              <a:gd name="connsiteY17" fmla="*/ 1900862 h 2842582"/>
              <a:gd name="connsiteX18" fmla="*/ 117443 w 2427207"/>
              <a:gd name="connsiteY18" fmla="*/ 1989801 h 2842582"/>
              <a:gd name="connsiteX0" fmla="*/ 117443 w 2427207"/>
              <a:gd name="connsiteY0" fmla="*/ 1989801 h 2842582"/>
              <a:gd name="connsiteX1" fmla="*/ 100021 w 2427207"/>
              <a:gd name="connsiteY1" fmla="*/ 1782108 h 2842582"/>
              <a:gd name="connsiteX2" fmla="*/ 147523 w 2427207"/>
              <a:gd name="connsiteY2" fmla="*/ 915209 h 2842582"/>
              <a:gd name="connsiteX3" fmla="*/ 64395 w 2427207"/>
              <a:gd name="connsiteY3" fmla="*/ 897396 h 2842582"/>
              <a:gd name="connsiteX4" fmla="*/ 64856 w 2427207"/>
              <a:gd name="connsiteY4" fmla="*/ 656768 h 2842582"/>
              <a:gd name="connsiteX5" fmla="*/ 115977 w 2427207"/>
              <a:gd name="connsiteY5" fmla="*/ 270194 h 2842582"/>
              <a:gd name="connsiteX6" fmla="*/ 633180 w 2427207"/>
              <a:gd name="connsiteY6" fmla="*/ 543328 h 2842582"/>
              <a:gd name="connsiteX7" fmla="*/ 1055600 w 2427207"/>
              <a:gd name="connsiteY7" fmla="*/ 0 h 2842582"/>
              <a:gd name="connsiteX8" fmla="*/ 1478020 w 2427207"/>
              <a:gd name="connsiteY8" fmla="*/ 543328 h 2842582"/>
              <a:gd name="connsiteX9" fmla="*/ 2155539 w 2427207"/>
              <a:gd name="connsiteY9" fmla="*/ 543327 h 2842582"/>
              <a:gd name="connsiteX10" fmla="*/ 2004780 w 2427207"/>
              <a:gd name="connsiteY10" fmla="*/ 1220846 h 2842582"/>
              <a:gd name="connsiteX11" fmla="*/ 2427207 w 2427207"/>
              <a:gd name="connsiteY11" fmla="*/ 1764170 h 2842582"/>
              <a:gd name="connsiteX12" fmla="*/ 1816780 w 2427207"/>
              <a:gd name="connsiteY12" fmla="*/ 2065694 h 2842582"/>
              <a:gd name="connsiteX13" fmla="*/ 199413 w 2427207"/>
              <a:gd name="connsiteY13" fmla="*/ 2499770 h 2842582"/>
              <a:gd name="connsiteX14" fmla="*/ 141200 w 2427207"/>
              <a:gd name="connsiteY14" fmla="*/ 2792010 h 2842582"/>
              <a:gd name="connsiteX15" fmla="*/ 77048 w 2427207"/>
              <a:gd name="connsiteY15" fmla="*/ 2452269 h 2842582"/>
              <a:gd name="connsiteX16" fmla="*/ 21288 w 2427207"/>
              <a:gd name="connsiteY16" fmla="*/ 2659461 h 2842582"/>
              <a:gd name="connsiteX17" fmla="*/ 52521 w 2427207"/>
              <a:gd name="connsiteY17" fmla="*/ 1900862 h 2842582"/>
              <a:gd name="connsiteX18" fmla="*/ 117443 w 2427207"/>
              <a:gd name="connsiteY18" fmla="*/ 1989801 h 2842582"/>
              <a:gd name="connsiteX0" fmla="*/ 117443 w 2427207"/>
              <a:gd name="connsiteY0" fmla="*/ 1989801 h 3867875"/>
              <a:gd name="connsiteX1" fmla="*/ 100021 w 2427207"/>
              <a:gd name="connsiteY1" fmla="*/ 1782108 h 3867875"/>
              <a:gd name="connsiteX2" fmla="*/ 147523 w 2427207"/>
              <a:gd name="connsiteY2" fmla="*/ 915209 h 3867875"/>
              <a:gd name="connsiteX3" fmla="*/ 64395 w 2427207"/>
              <a:gd name="connsiteY3" fmla="*/ 897396 h 3867875"/>
              <a:gd name="connsiteX4" fmla="*/ 64856 w 2427207"/>
              <a:gd name="connsiteY4" fmla="*/ 656768 h 3867875"/>
              <a:gd name="connsiteX5" fmla="*/ 115977 w 2427207"/>
              <a:gd name="connsiteY5" fmla="*/ 270194 h 3867875"/>
              <a:gd name="connsiteX6" fmla="*/ 633180 w 2427207"/>
              <a:gd name="connsiteY6" fmla="*/ 543328 h 3867875"/>
              <a:gd name="connsiteX7" fmla="*/ 1055600 w 2427207"/>
              <a:gd name="connsiteY7" fmla="*/ 0 h 3867875"/>
              <a:gd name="connsiteX8" fmla="*/ 1478020 w 2427207"/>
              <a:gd name="connsiteY8" fmla="*/ 543328 h 3867875"/>
              <a:gd name="connsiteX9" fmla="*/ 2155539 w 2427207"/>
              <a:gd name="connsiteY9" fmla="*/ 543327 h 3867875"/>
              <a:gd name="connsiteX10" fmla="*/ 2004780 w 2427207"/>
              <a:gd name="connsiteY10" fmla="*/ 1220846 h 3867875"/>
              <a:gd name="connsiteX11" fmla="*/ 2427207 w 2427207"/>
              <a:gd name="connsiteY11" fmla="*/ 1764170 h 3867875"/>
              <a:gd name="connsiteX12" fmla="*/ 296738 w 2427207"/>
              <a:gd name="connsiteY12" fmla="*/ 3858868 h 3867875"/>
              <a:gd name="connsiteX13" fmla="*/ 199413 w 2427207"/>
              <a:gd name="connsiteY13" fmla="*/ 2499770 h 3867875"/>
              <a:gd name="connsiteX14" fmla="*/ 141200 w 2427207"/>
              <a:gd name="connsiteY14" fmla="*/ 2792010 h 3867875"/>
              <a:gd name="connsiteX15" fmla="*/ 77048 w 2427207"/>
              <a:gd name="connsiteY15" fmla="*/ 2452269 h 3867875"/>
              <a:gd name="connsiteX16" fmla="*/ 21288 w 2427207"/>
              <a:gd name="connsiteY16" fmla="*/ 2659461 h 3867875"/>
              <a:gd name="connsiteX17" fmla="*/ 52521 w 2427207"/>
              <a:gd name="connsiteY17" fmla="*/ 1900862 h 3867875"/>
              <a:gd name="connsiteX18" fmla="*/ 117443 w 2427207"/>
              <a:gd name="connsiteY18" fmla="*/ 1989801 h 3867875"/>
              <a:gd name="connsiteX0" fmla="*/ 117443 w 2427207"/>
              <a:gd name="connsiteY0" fmla="*/ 1989801 h 3860322"/>
              <a:gd name="connsiteX1" fmla="*/ 100021 w 2427207"/>
              <a:gd name="connsiteY1" fmla="*/ 1782108 h 3860322"/>
              <a:gd name="connsiteX2" fmla="*/ 147523 w 2427207"/>
              <a:gd name="connsiteY2" fmla="*/ 915209 h 3860322"/>
              <a:gd name="connsiteX3" fmla="*/ 64395 w 2427207"/>
              <a:gd name="connsiteY3" fmla="*/ 897396 h 3860322"/>
              <a:gd name="connsiteX4" fmla="*/ 64856 w 2427207"/>
              <a:gd name="connsiteY4" fmla="*/ 656768 h 3860322"/>
              <a:gd name="connsiteX5" fmla="*/ 115977 w 2427207"/>
              <a:gd name="connsiteY5" fmla="*/ 270194 h 3860322"/>
              <a:gd name="connsiteX6" fmla="*/ 633180 w 2427207"/>
              <a:gd name="connsiteY6" fmla="*/ 543328 h 3860322"/>
              <a:gd name="connsiteX7" fmla="*/ 1055600 w 2427207"/>
              <a:gd name="connsiteY7" fmla="*/ 0 h 3860322"/>
              <a:gd name="connsiteX8" fmla="*/ 1478020 w 2427207"/>
              <a:gd name="connsiteY8" fmla="*/ 543328 h 3860322"/>
              <a:gd name="connsiteX9" fmla="*/ 2155539 w 2427207"/>
              <a:gd name="connsiteY9" fmla="*/ 543327 h 3860322"/>
              <a:gd name="connsiteX10" fmla="*/ 2004780 w 2427207"/>
              <a:gd name="connsiteY10" fmla="*/ 1220846 h 3860322"/>
              <a:gd name="connsiteX11" fmla="*/ 2427207 w 2427207"/>
              <a:gd name="connsiteY11" fmla="*/ 1764170 h 3860322"/>
              <a:gd name="connsiteX12" fmla="*/ 296738 w 2427207"/>
              <a:gd name="connsiteY12" fmla="*/ 3858868 h 3860322"/>
              <a:gd name="connsiteX13" fmla="*/ 199413 w 2427207"/>
              <a:gd name="connsiteY13" fmla="*/ 2499770 h 3860322"/>
              <a:gd name="connsiteX14" fmla="*/ 141200 w 2427207"/>
              <a:gd name="connsiteY14" fmla="*/ 2792010 h 3860322"/>
              <a:gd name="connsiteX15" fmla="*/ 77048 w 2427207"/>
              <a:gd name="connsiteY15" fmla="*/ 2452269 h 3860322"/>
              <a:gd name="connsiteX16" fmla="*/ 21288 w 2427207"/>
              <a:gd name="connsiteY16" fmla="*/ 2659461 h 3860322"/>
              <a:gd name="connsiteX17" fmla="*/ 52521 w 2427207"/>
              <a:gd name="connsiteY17" fmla="*/ 1900862 h 3860322"/>
              <a:gd name="connsiteX18" fmla="*/ 117443 w 2427207"/>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3860322"/>
              <a:gd name="connsiteX1" fmla="*/ 100021 w 2155539"/>
              <a:gd name="connsiteY1" fmla="*/ 1782108 h 3860322"/>
              <a:gd name="connsiteX2" fmla="*/ 147523 w 2155539"/>
              <a:gd name="connsiteY2" fmla="*/ 915209 h 3860322"/>
              <a:gd name="connsiteX3" fmla="*/ 64395 w 2155539"/>
              <a:gd name="connsiteY3" fmla="*/ 897396 h 3860322"/>
              <a:gd name="connsiteX4" fmla="*/ 64856 w 2155539"/>
              <a:gd name="connsiteY4" fmla="*/ 656768 h 3860322"/>
              <a:gd name="connsiteX5" fmla="*/ 115977 w 2155539"/>
              <a:gd name="connsiteY5" fmla="*/ 270194 h 3860322"/>
              <a:gd name="connsiteX6" fmla="*/ 633180 w 2155539"/>
              <a:gd name="connsiteY6" fmla="*/ 543328 h 3860322"/>
              <a:gd name="connsiteX7" fmla="*/ 1055600 w 2155539"/>
              <a:gd name="connsiteY7" fmla="*/ 0 h 3860322"/>
              <a:gd name="connsiteX8" fmla="*/ 1478020 w 2155539"/>
              <a:gd name="connsiteY8" fmla="*/ 543328 h 3860322"/>
              <a:gd name="connsiteX9" fmla="*/ 2155539 w 2155539"/>
              <a:gd name="connsiteY9" fmla="*/ 543327 h 3860322"/>
              <a:gd name="connsiteX10" fmla="*/ 2004780 w 2155539"/>
              <a:gd name="connsiteY10" fmla="*/ 1220846 h 3860322"/>
              <a:gd name="connsiteX11" fmla="*/ 271836 w 2155539"/>
              <a:gd name="connsiteY11" fmla="*/ 2666694 h 3860322"/>
              <a:gd name="connsiteX12" fmla="*/ 296738 w 2155539"/>
              <a:gd name="connsiteY12" fmla="*/ 3858868 h 3860322"/>
              <a:gd name="connsiteX13" fmla="*/ 199413 w 2155539"/>
              <a:gd name="connsiteY13" fmla="*/ 2499770 h 3860322"/>
              <a:gd name="connsiteX14" fmla="*/ 141200 w 2155539"/>
              <a:gd name="connsiteY14" fmla="*/ 2792010 h 3860322"/>
              <a:gd name="connsiteX15" fmla="*/ 77048 w 2155539"/>
              <a:gd name="connsiteY15" fmla="*/ 2452269 h 3860322"/>
              <a:gd name="connsiteX16" fmla="*/ 21288 w 2155539"/>
              <a:gd name="connsiteY16" fmla="*/ 2659461 h 3860322"/>
              <a:gd name="connsiteX17" fmla="*/ 52521 w 2155539"/>
              <a:gd name="connsiteY17" fmla="*/ 1900862 h 3860322"/>
              <a:gd name="connsiteX18" fmla="*/ 117443 w 2155539"/>
              <a:gd name="connsiteY18" fmla="*/ 1989801 h 3860322"/>
              <a:gd name="connsiteX0" fmla="*/ 117443 w 2155539"/>
              <a:gd name="connsiteY0" fmla="*/ 1989801 h 4198839"/>
              <a:gd name="connsiteX1" fmla="*/ 100021 w 2155539"/>
              <a:gd name="connsiteY1" fmla="*/ 1782108 h 4198839"/>
              <a:gd name="connsiteX2" fmla="*/ 147523 w 2155539"/>
              <a:gd name="connsiteY2" fmla="*/ 915209 h 4198839"/>
              <a:gd name="connsiteX3" fmla="*/ 64395 w 2155539"/>
              <a:gd name="connsiteY3" fmla="*/ 897396 h 4198839"/>
              <a:gd name="connsiteX4" fmla="*/ 64856 w 2155539"/>
              <a:gd name="connsiteY4" fmla="*/ 656768 h 4198839"/>
              <a:gd name="connsiteX5" fmla="*/ 115977 w 2155539"/>
              <a:gd name="connsiteY5" fmla="*/ 270194 h 4198839"/>
              <a:gd name="connsiteX6" fmla="*/ 633180 w 2155539"/>
              <a:gd name="connsiteY6" fmla="*/ 543328 h 4198839"/>
              <a:gd name="connsiteX7" fmla="*/ 1055600 w 2155539"/>
              <a:gd name="connsiteY7" fmla="*/ 0 h 4198839"/>
              <a:gd name="connsiteX8" fmla="*/ 1478020 w 2155539"/>
              <a:gd name="connsiteY8" fmla="*/ 543328 h 4198839"/>
              <a:gd name="connsiteX9" fmla="*/ 2155539 w 2155539"/>
              <a:gd name="connsiteY9" fmla="*/ 543327 h 4198839"/>
              <a:gd name="connsiteX10" fmla="*/ 449113 w 2155539"/>
              <a:gd name="connsiteY10" fmla="*/ 4124363 h 4198839"/>
              <a:gd name="connsiteX11" fmla="*/ 271836 w 2155539"/>
              <a:gd name="connsiteY11" fmla="*/ 2666694 h 4198839"/>
              <a:gd name="connsiteX12" fmla="*/ 296738 w 2155539"/>
              <a:gd name="connsiteY12" fmla="*/ 3858868 h 4198839"/>
              <a:gd name="connsiteX13" fmla="*/ 199413 w 2155539"/>
              <a:gd name="connsiteY13" fmla="*/ 2499770 h 4198839"/>
              <a:gd name="connsiteX14" fmla="*/ 141200 w 2155539"/>
              <a:gd name="connsiteY14" fmla="*/ 2792010 h 4198839"/>
              <a:gd name="connsiteX15" fmla="*/ 77048 w 2155539"/>
              <a:gd name="connsiteY15" fmla="*/ 2452269 h 4198839"/>
              <a:gd name="connsiteX16" fmla="*/ 21288 w 2155539"/>
              <a:gd name="connsiteY16" fmla="*/ 2659461 h 4198839"/>
              <a:gd name="connsiteX17" fmla="*/ 52521 w 2155539"/>
              <a:gd name="connsiteY17" fmla="*/ 1900862 h 4198839"/>
              <a:gd name="connsiteX18" fmla="*/ 117443 w 2155539"/>
              <a:gd name="connsiteY18" fmla="*/ 1989801 h 4198839"/>
              <a:gd name="connsiteX0" fmla="*/ 117443 w 2155539"/>
              <a:gd name="connsiteY0" fmla="*/ 1989801 h 4124808"/>
              <a:gd name="connsiteX1" fmla="*/ 100021 w 2155539"/>
              <a:gd name="connsiteY1" fmla="*/ 1782108 h 4124808"/>
              <a:gd name="connsiteX2" fmla="*/ 147523 w 2155539"/>
              <a:gd name="connsiteY2" fmla="*/ 915209 h 4124808"/>
              <a:gd name="connsiteX3" fmla="*/ 64395 w 2155539"/>
              <a:gd name="connsiteY3" fmla="*/ 897396 h 4124808"/>
              <a:gd name="connsiteX4" fmla="*/ 64856 w 2155539"/>
              <a:gd name="connsiteY4" fmla="*/ 656768 h 4124808"/>
              <a:gd name="connsiteX5" fmla="*/ 115977 w 2155539"/>
              <a:gd name="connsiteY5" fmla="*/ 270194 h 4124808"/>
              <a:gd name="connsiteX6" fmla="*/ 633180 w 2155539"/>
              <a:gd name="connsiteY6" fmla="*/ 543328 h 4124808"/>
              <a:gd name="connsiteX7" fmla="*/ 1055600 w 2155539"/>
              <a:gd name="connsiteY7" fmla="*/ 0 h 4124808"/>
              <a:gd name="connsiteX8" fmla="*/ 1478020 w 2155539"/>
              <a:gd name="connsiteY8" fmla="*/ 543328 h 4124808"/>
              <a:gd name="connsiteX9" fmla="*/ 2155539 w 2155539"/>
              <a:gd name="connsiteY9" fmla="*/ 543327 h 4124808"/>
              <a:gd name="connsiteX10" fmla="*/ 449113 w 2155539"/>
              <a:gd name="connsiteY10" fmla="*/ 4124363 h 4124808"/>
              <a:gd name="connsiteX11" fmla="*/ 271836 w 2155539"/>
              <a:gd name="connsiteY11" fmla="*/ 2666694 h 4124808"/>
              <a:gd name="connsiteX12" fmla="*/ 296738 w 2155539"/>
              <a:gd name="connsiteY12" fmla="*/ 3858868 h 4124808"/>
              <a:gd name="connsiteX13" fmla="*/ 199413 w 2155539"/>
              <a:gd name="connsiteY13" fmla="*/ 2499770 h 4124808"/>
              <a:gd name="connsiteX14" fmla="*/ 141200 w 2155539"/>
              <a:gd name="connsiteY14" fmla="*/ 2792010 h 4124808"/>
              <a:gd name="connsiteX15" fmla="*/ 77048 w 2155539"/>
              <a:gd name="connsiteY15" fmla="*/ 2452269 h 4124808"/>
              <a:gd name="connsiteX16" fmla="*/ 21288 w 2155539"/>
              <a:gd name="connsiteY16" fmla="*/ 2659461 h 4124808"/>
              <a:gd name="connsiteX17" fmla="*/ 52521 w 2155539"/>
              <a:gd name="connsiteY17" fmla="*/ 1900862 h 4124808"/>
              <a:gd name="connsiteX18" fmla="*/ 117443 w 2155539"/>
              <a:gd name="connsiteY18" fmla="*/ 1989801 h 412480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16599 w 2155539"/>
              <a:gd name="connsiteY10" fmla="*/ 4222488 h 4222488"/>
              <a:gd name="connsiteX11" fmla="*/ 449113 w 2155539"/>
              <a:gd name="connsiteY11" fmla="*/ 4124363 h 4222488"/>
              <a:gd name="connsiteX12" fmla="*/ 271836 w 2155539"/>
              <a:gd name="connsiteY12" fmla="*/ 2666694 h 4222488"/>
              <a:gd name="connsiteX13" fmla="*/ 296738 w 2155539"/>
              <a:gd name="connsiteY13" fmla="*/ 3858868 h 4222488"/>
              <a:gd name="connsiteX14" fmla="*/ 199413 w 2155539"/>
              <a:gd name="connsiteY14" fmla="*/ 2499770 h 4222488"/>
              <a:gd name="connsiteX15" fmla="*/ 141200 w 2155539"/>
              <a:gd name="connsiteY15" fmla="*/ 2792010 h 4222488"/>
              <a:gd name="connsiteX16" fmla="*/ 77048 w 2155539"/>
              <a:gd name="connsiteY16" fmla="*/ 2452269 h 4222488"/>
              <a:gd name="connsiteX17" fmla="*/ 21288 w 2155539"/>
              <a:gd name="connsiteY17" fmla="*/ 2659461 h 4222488"/>
              <a:gd name="connsiteX18" fmla="*/ 52521 w 2155539"/>
              <a:gd name="connsiteY18" fmla="*/ 1900862 h 4222488"/>
              <a:gd name="connsiteX19" fmla="*/ 117443 w 2155539"/>
              <a:gd name="connsiteY19" fmla="*/ 1989801 h 4222488"/>
              <a:gd name="connsiteX0" fmla="*/ 117443 w 2155539"/>
              <a:gd name="connsiteY0" fmla="*/ 1989801 h 4350690"/>
              <a:gd name="connsiteX1" fmla="*/ 100021 w 2155539"/>
              <a:gd name="connsiteY1" fmla="*/ 1782108 h 4350690"/>
              <a:gd name="connsiteX2" fmla="*/ 147523 w 2155539"/>
              <a:gd name="connsiteY2" fmla="*/ 915209 h 4350690"/>
              <a:gd name="connsiteX3" fmla="*/ 64395 w 2155539"/>
              <a:gd name="connsiteY3" fmla="*/ 897396 h 4350690"/>
              <a:gd name="connsiteX4" fmla="*/ 64856 w 2155539"/>
              <a:gd name="connsiteY4" fmla="*/ 656768 h 4350690"/>
              <a:gd name="connsiteX5" fmla="*/ 115977 w 2155539"/>
              <a:gd name="connsiteY5" fmla="*/ 270194 h 4350690"/>
              <a:gd name="connsiteX6" fmla="*/ 633180 w 2155539"/>
              <a:gd name="connsiteY6" fmla="*/ 543328 h 4350690"/>
              <a:gd name="connsiteX7" fmla="*/ 1055600 w 2155539"/>
              <a:gd name="connsiteY7" fmla="*/ 0 h 4350690"/>
              <a:gd name="connsiteX8" fmla="*/ 1478020 w 2155539"/>
              <a:gd name="connsiteY8" fmla="*/ 543328 h 4350690"/>
              <a:gd name="connsiteX9" fmla="*/ 2155539 w 2155539"/>
              <a:gd name="connsiteY9" fmla="*/ 543327 h 4350690"/>
              <a:gd name="connsiteX10" fmla="*/ 699726 w 2155539"/>
              <a:gd name="connsiteY10" fmla="*/ 4068109 h 4350690"/>
              <a:gd name="connsiteX11" fmla="*/ 616599 w 2155539"/>
              <a:gd name="connsiteY11" fmla="*/ 4222488 h 4350690"/>
              <a:gd name="connsiteX12" fmla="*/ 449113 w 2155539"/>
              <a:gd name="connsiteY12" fmla="*/ 4124363 h 4350690"/>
              <a:gd name="connsiteX13" fmla="*/ 271836 w 2155539"/>
              <a:gd name="connsiteY13" fmla="*/ 2666694 h 4350690"/>
              <a:gd name="connsiteX14" fmla="*/ 296738 w 2155539"/>
              <a:gd name="connsiteY14" fmla="*/ 3858868 h 4350690"/>
              <a:gd name="connsiteX15" fmla="*/ 199413 w 2155539"/>
              <a:gd name="connsiteY15" fmla="*/ 2499770 h 4350690"/>
              <a:gd name="connsiteX16" fmla="*/ 141200 w 2155539"/>
              <a:gd name="connsiteY16" fmla="*/ 2792010 h 4350690"/>
              <a:gd name="connsiteX17" fmla="*/ 77048 w 2155539"/>
              <a:gd name="connsiteY17" fmla="*/ 2452269 h 4350690"/>
              <a:gd name="connsiteX18" fmla="*/ 21288 w 2155539"/>
              <a:gd name="connsiteY18" fmla="*/ 2659461 h 4350690"/>
              <a:gd name="connsiteX19" fmla="*/ 52521 w 2155539"/>
              <a:gd name="connsiteY19" fmla="*/ 1900862 h 4350690"/>
              <a:gd name="connsiteX20" fmla="*/ 117443 w 2155539"/>
              <a:gd name="connsiteY20" fmla="*/ 1989801 h 4350690"/>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99726 w 2155539"/>
              <a:gd name="connsiteY10" fmla="*/ 4068109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699726 w 2155539"/>
              <a:gd name="connsiteY10" fmla="*/ 4068109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22488"/>
              <a:gd name="connsiteX1" fmla="*/ 100021 w 2155539"/>
              <a:gd name="connsiteY1" fmla="*/ 1782108 h 4222488"/>
              <a:gd name="connsiteX2" fmla="*/ 147523 w 2155539"/>
              <a:gd name="connsiteY2" fmla="*/ 915209 h 4222488"/>
              <a:gd name="connsiteX3" fmla="*/ 64395 w 2155539"/>
              <a:gd name="connsiteY3" fmla="*/ 897396 h 4222488"/>
              <a:gd name="connsiteX4" fmla="*/ 64856 w 2155539"/>
              <a:gd name="connsiteY4" fmla="*/ 656768 h 4222488"/>
              <a:gd name="connsiteX5" fmla="*/ 115977 w 2155539"/>
              <a:gd name="connsiteY5" fmla="*/ 270194 h 4222488"/>
              <a:gd name="connsiteX6" fmla="*/ 633180 w 2155539"/>
              <a:gd name="connsiteY6" fmla="*/ 543328 h 4222488"/>
              <a:gd name="connsiteX7" fmla="*/ 1055600 w 2155539"/>
              <a:gd name="connsiteY7" fmla="*/ 0 h 4222488"/>
              <a:gd name="connsiteX8" fmla="*/ 1478020 w 2155539"/>
              <a:gd name="connsiteY8" fmla="*/ 543328 h 4222488"/>
              <a:gd name="connsiteX9" fmla="*/ 2155539 w 2155539"/>
              <a:gd name="connsiteY9" fmla="*/ 543327 h 4222488"/>
              <a:gd name="connsiteX10" fmla="*/ 1329119 w 2155539"/>
              <a:gd name="connsiteY10" fmla="*/ 4026545 h 4222488"/>
              <a:gd name="connsiteX11" fmla="*/ 616599 w 2155539"/>
              <a:gd name="connsiteY11" fmla="*/ 4222488 h 4222488"/>
              <a:gd name="connsiteX12" fmla="*/ 449113 w 2155539"/>
              <a:gd name="connsiteY12" fmla="*/ 4124363 h 4222488"/>
              <a:gd name="connsiteX13" fmla="*/ 271836 w 2155539"/>
              <a:gd name="connsiteY13" fmla="*/ 2666694 h 4222488"/>
              <a:gd name="connsiteX14" fmla="*/ 296738 w 2155539"/>
              <a:gd name="connsiteY14" fmla="*/ 3858868 h 4222488"/>
              <a:gd name="connsiteX15" fmla="*/ 199413 w 2155539"/>
              <a:gd name="connsiteY15" fmla="*/ 2499770 h 4222488"/>
              <a:gd name="connsiteX16" fmla="*/ 141200 w 2155539"/>
              <a:gd name="connsiteY16" fmla="*/ 2792010 h 4222488"/>
              <a:gd name="connsiteX17" fmla="*/ 77048 w 2155539"/>
              <a:gd name="connsiteY17" fmla="*/ 2452269 h 4222488"/>
              <a:gd name="connsiteX18" fmla="*/ 21288 w 2155539"/>
              <a:gd name="connsiteY18" fmla="*/ 2659461 h 4222488"/>
              <a:gd name="connsiteX19" fmla="*/ 52521 w 2155539"/>
              <a:gd name="connsiteY19" fmla="*/ 1900862 h 4222488"/>
              <a:gd name="connsiteX20" fmla="*/ 117443 w 2155539"/>
              <a:gd name="connsiteY20" fmla="*/ 1989801 h 4222488"/>
              <a:gd name="connsiteX0" fmla="*/ 117443 w 2155539"/>
              <a:gd name="connsiteY0" fmla="*/ 1989801 h 4234363"/>
              <a:gd name="connsiteX1" fmla="*/ 100021 w 2155539"/>
              <a:gd name="connsiteY1" fmla="*/ 1782108 h 4234363"/>
              <a:gd name="connsiteX2" fmla="*/ 147523 w 2155539"/>
              <a:gd name="connsiteY2" fmla="*/ 915209 h 4234363"/>
              <a:gd name="connsiteX3" fmla="*/ 64395 w 2155539"/>
              <a:gd name="connsiteY3" fmla="*/ 897396 h 4234363"/>
              <a:gd name="connsiteX4" fmla="*/ 64856 w 2155539"/>
              <a:gd name="connsiteY4" fmla="*/ 656768 h 4234363"/>
              <a:gd name="connsiteX5" fmla="*/ 115977 w 2155539"/>
              <a:gd name="connsiteY5" fmla="*/ 270194 h 4234363"/>
              <a:gd name="connsiteX6" fmla="*/ 633180 w 2155539"/>
              <a:gd name="connsiteY6" fmla="*/ 543328 h 4234363"/>
              <a:gd name="connsiteX7" fmla="*/ 1055600 w 2155539"/>
              <a:gd name="connsiteY7" fmla="*/ 0 h 4234363"/>
              <a:gd name="connsiteX8" fmla="*/ 1478020 w 2155539"/>
              <a:gd name="connsiteY8" fmla="*/ 543328 h 4234363"/>
              <a:gd name="connsiteX9" fmla="*/ 2155539 w 2155539"/>
              <a:gd name="connsiteY9" fmla="*/ 543327 h 4234363"/>
              <a:gd name="connsiteX10" fmla="*/ 1329119 w 2155539"/>
              <a:gd name="connsiteY10" fmla="*/ 4026545 h 4234363"/>
              <a:gd name="connsiteX11" fmla="*/ 616599 w 2155539"/>
              <a:gd name="connsiteY11" fmla="*/ 4234363 h 4234363"/>
              <a:gd name="connsiteX12" fmla="*/ 449113 w 2155539"/>
              <a:gd name="connsiteY12" fmla="*/ 4124363 h 4234363"/>
              <a:gd name="connsiteX13" fmla="*/ 271836 w 2155539"/>
              <a:gd name="connsiteY13" fmla="*/ 2666694 h 4234363"/>
              <a:gd name="connsiteX14" fmla="*/ 296738 w 2155539"/>
              <a:gd name="connsiteY14" fmla="*/ 3858868 h 4234363"/>
              <a:gd name="connsiteX15" fmla="*/ 199413 w 2155539"/>
              <a:gd name="connsiteY15" fmla="*/ 2499770 h 4234363"/>
              <a:gd name="connsiteX16" fmla="*/ 141200 w 2155539"/>
              <a:gd name="connsiteY16" fmla="*/ 2792010 h 4234363"/>
              <a:gd name="connsiteX17" fmla="*/ 77048 w 2155539"/>
              <a:gd name="connsiteY17" fmla="*/ 2452269 h 4234363"/>
              <a:gd name="connsiteX18" fmla="*/ 21288 w 2155539"/>
              <a:gd name="connsiteY18" fmla="*/ 2659461 h 4234363"/>
              <a:gd name="connsiteX19" fmla="*/ 52521 w 2155539"/>
              <a:gd name="connsiteY19" fmla="*/ 1900862 h 4234363"/>
              <a:gd name="connsiteX20" fmla="*/ 117443 w 2155539"/>
              <a:gd name="connsiteY20" fmla="*/ 1989801 h 4234363"/>
              <a:gd name="connsiteX0" fmla="*/ 117443 w 2155539"/>
              <a:gd name="connsiteY0" fmla="*/ 1989801 h 4264978"/>
              <a:gd name="connsiteX1" fmla="*/ 100021 w 2155539"/>
              <a:gd name="connsiteY1" fmla="*/ 1782108 h 4264978"/>
              <a:gd name="connsiteX2" fmla="*/ 147523 w 2155539"/>
              <a:gd name="connsiteY2" fmla="*/ 915209 h 4264978"/>
              <a:gd name="connsiteX3" fmla="*/ 64395 w 2155539"/>
              <a:gd name="connsiteY3" fmla="*/ 897396 h 4264978"/>
              <a:gd name="connsiteX4" fmla="*/ 64856 w 2155539"/>
              <a:gd name="connsiteY4" fmla="*/ 656768 h 4264978"/>
              <a:gd name="connsiteX5" fmla="*/ 115977 w 2155539"/>
              <a:gd name="connsiteY5" fmla="*/ 270194 h 4264978"/>
              <a:gd name="connsiteX6" fmla="*/ 633180 w 2155539"/>
              <a:gd name="connsiteY6" fmla="*/ 543328 h 4264978"/>
              <a:gd name="connsiteX7" fmla="*/ 1055600 w 2155539"/>
              <a:gd name="connsiteY7" fmla="*/ 0 h 4264978"/>
              <a:gd name="connsiteX8" fmla="*/ 1478020 w 2155539"/>
              <a:gd name="connsiteY8" fmla="*/ 543328 h 4264978"/>
              <a:gd name="connsiteX9" fmla="*/ 2155539 w 2155539"/>
              <a:gd name="connsiteY9" fmla="*/ 543327 h 4264978"/>
              <a:gd name="connsiteX10" fmla="*/ 1329119 w 2155539"/>
              <a:gd name="connsiteY10" fmla="*/ 4026545 h 4264978"/>
              <a:gd name="connsiteX11" fmla="*/ 616599 w 2155539"/>
              <a:gd name="connsiteY11" fmla="*/ 4234363 h 4264978"/>
              <a:gd name="connsiteX12" fmla="*/ 449113 w 2155539"/>
              <a:gd name="connsiteY12" fmla="*/ 4124363 h 4264978"/>
              <a:gd name="connsiteX13" fmla="*/ 271836 w 2155539"/>
              <a:gd name="connsiteY13" fmla="*/ 2666694 h 4264978"/>
              <a:gd name="connsiteX14" fmla="*/ 296738 w 2155539"/>
              <a:gd name="connsiteY14" fmla="*/ 3858868 h 4264978"/>
              <a:gd name="connsiteX15" fmla="*/ 199413 w 2155539"/>
              <a:gd name="connsiteY15" fmla="*/ 2499770 h 4264978"/>
              <a:gd name="connsiteX16" fmla="*/ 141200 w 2155539"/>
              <a:gd name="connsiteY16" fmla="*/ 2792010 h 4264978"/>
              <a:gd name="connsiteX17" fmla="*/ 77048 w 2155539"/>
              <a:gd name="connsiteY17" fmla="*/ 2452269 h 4264978"/>
              <a:gd name="connsiteX18" fmla="*/ 21288 w 2155539"/>
              <a:gd name="connsiteY18" fmla="*/ 2659461 h 4264978"/>
              <a:gd name="connsiteX19" fmla="*/ 52521 w 2155539"/>
              <a:gd name="connsiteY19" fmla="*/ 1900862 h 4264978"/>
              <a:gd name="connsiteX20" fmla="*/ 117443 w 2155539"/>
              <a:gd name="connsiteY20" fmla="*/ 1989801 h 4264978"/>
              <a:gd name="connsiteX0" fmla="*/ 117443 w 2155539"/>
              <a:gd name="connsiteY0" fmla="*/ 1989801 h 4241793"/>
              <a:gd name="connsiteX1" fmla="*/ 100021 w 2155539"/>
              <a:gd name="connsiteY1" fmla="*/ 1782108 h 4241793"/>
              <a:gd name="connsiteX2" fmla="*/ 147523 w 2155539"/>
              <a:gd name="connsiteY2" fmla="*/ 915209 h 4241793"/>
              <a:gd name="connsiteX3" fmla="*/ 64395 w 2155539"/>
              <a:gd name="connsiteY3" fmla="*/ 897396 h 4241793"/>
              <a:gd name="connsiteX4" fmla="*/ 64856 w 2155539"/>
              <a:gd name="connsiteY4" fmla="*/ 656768 h 4241793"/>
              <a:gd name="connsiteX5" fmla="*/ 115977 w 2155539"/>
              <a:gd name="connsiteY5" fmla="*/ 270194 h 4241793"/>
              <a:gd name="connsiteX6" fmla="*/ 633180 w 2155539"/>
              <a:gd name="connsiteY6" fmla="*/ 543328 h 4241793"/>
              <a:gd name="connsiteX7" fmla="*/ 1055600 w 2155539"/>
              <a:gd name="connsiteY7" fmla="*/ 0 h 4241793"/>
              <a:gd name="connsiteX8" fmla="*/ 1478020 w 2155539"/>
              <a:gd name="connsiteY8" fmla="*/ 543328 h 4241793"/>
              <a:gd name="connsiteX9" fmla="*/ 2155539 w 2155539"/>
              <a:gd name="connsiteY9" fmla="*/ 543327 h 4241793"/>
              <a:gd name="connsiteX10" fmla="*/ 687851 w 2155539"/>
              <a:gd name="connsiteY10" fmla="*/ 3854353 h 4241793"/>
              <a:gd name="connsiteX11" fmla="*/ 616599 w 2155539"/>
              <a:gd name="connsiteY11" fmla="*/ 4234363 h 4241793"/>
              <a:gd name="connsiteX12" fmla="*/ 449113 w 2155539"/>
              <a:gd name="connsiteY12" fmla="*/ 4124363 h 4241793"/>
              <a:gd name="connsiteX13" fmla="*/ 271836 w 2155539"/>
              <a:gd name="connsiteY13" fmla="*/ 2666694 h 4241793"/>
              <a:gd name="connsiteX14" fmla="*/ 296738 w 2155539"/>
              <a:gd name="connsiteY14" fmla="*/ 3858868 h 4241793"/>
              <a:gd name="connsiteX15" fmla="*/ 199413 w 2155539"/>
              <a:gd name="connsiteY15" fmla="*/ 2499770 h 4241793"/>
              <a:gd name="connsiteX16" fmla="*/ 141200 w 2155539"/>
              <a:gd name="connsiteY16" fmla="*/ 2792010 h 4241793"/>
              <a:gd name="connsiteX17" fmla="*/ 77048 w 2155539"/>
              <a:gd name="connsiteY17" fmla="*/ 2452269 h 4241793"/>
              <a:gd name="connsiteX18" fmla="*/ 21288 w 2155539"/>
              <a:gd name="connsiteY18" fmla="*/ 2659461 h 4241793"/>
              <a:gd name="connsiteX19" fmla="*/ 52521 w 2155539"/>
              <a:gd name="connsiteY19" fmla="*/ 1900862 h 4241793"/>
              <a:gd name="connsiteX20" fmla="*/ 117443 w 2155539"/>
              <a:gd name="connsiteY20" fmla="*/ 1989801 h 4241793"/>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687851 w 2155539"/>
              <a:gd name="connsiteY10" fmla="*/ 3854353 h 4256830"/>
              <a:gd name="connsiteX11" fmla="*/ 616599 w 2155539"/>
              <a:gd name="connsiteY11" fmla="*/ 4234363 h 4256830"/>
              <a:gd name="connsiteX12" fmla="*/ 449113 w 2155539"/>
              <a:gd name="connsiteY12" fmla="*/ 4124363 h 4256830"/>
              <a:gd name="connsiteX13" fmla="*/ 271836 w 2155539"/>
              <a:gd name="connsiteY13" fmla="*/ 2666694 h 4256830"/>
              <a:gd name="connsiteX14" fmla="*/ 296738 w 2155539"/>
              <a:gd name="connsiteY14" fmla="*/ 3858868 h 4256830"/>
              <a:gd name="connsiteX15" fmla="*/ 199413 w 2155539"/>
              <a:gd name="connsiteY15" fmla="*/ 2499770 h 4256830"/>
              <a:gd name="connsiteX16" fmla="*/ 141200 w 2155539"/>
              <a:gd name="connsiteY16" fmla="*/ 2792010 h 4256830"/>
              <a:gd name="connsiteX17" fmla="*/ 77048 w 2155539"/>
              <a:gd name="connsiteY17" fmla="*/ 2452269 h 4256830"/>
              <a:gd name="connsiteX18" fmla="*/ 21288 w 2155539"/>
              <a:gd name="connsiteY18" fmla="*/ 2659461 h 4256830"/>
              <a:gd name="connsiteX19" fmla="*/ 52521 w 2155539"/>
              <a:gd name="connsiteY19" fmla="*/ 1900862 h 4256830"/>
              <a:gd name="connsiteX20" fmla="*/ 117443 w 2155539"/>
              <a:gd name="connsiteY20" fmla="*/ 1989801 h 4256830"/>
              <a:gd name="connsiteX0" fmla="*/ 117443 w 2155539"/>
              <a:gd name="connsiteY0" fmla="*/ 1989801 h 4346051"/>
              <a:gd name="connsiteX1" fmla="*/ 100021 w 2155539"/>
              <a:gd name="connsiteY1" fmla="*/ 1782108 h 4346051"/>
              <a:gd name="connsiteX2" fmla="*/ 147523 w 2155539"/>
              <a:gd name="connsiteY2" fmla="*/ 915209 h 4346051"/>
              <a:gd name="connsiteX3" fmla="*/ 64395 w 2155539"/>
              <a:gd name="connsiteY3" fmla="*/ 897396 h 4346051"/>
              <a:gd name="connsiteX4" fmla="*/ 64856 w 2155539"/>
              <a:gd name="connsiteY4" fmla="*/ 656768 h 4346051"/>
              <a:gd name="connsiteX5" fmla="*/ 115977 w 2155539"/>
              <a:gd name="connsiteY5" fmla="*/ 270194 h 4346051"/>
              <a:gd name="connsiteX6" fmla="*/ 633180 w 2155539"/>
              <a:gd name="connsiteY6" fmla="*/ 543328 h 4346051"/>
              <a:gd name="connsiteX7" fmla="*/ 1055600 w 2155539"/>
              <a:gd name="connsiteY7" fmla="*/ 0 h 4346051"/>
              <a:gd name="connsiteX8" fmla="*/ 1478020 w 2155539"/>
              <a:gd name="connsiteY8" fmla="*/ 543328 h 4346051"/>
              <a:gd name="connsiteX9" fmla="*/ 2155539 w 2155539"/>
              <a:gd name="connsiteY9" fmla="*/ 543327 h 4346051"/>
              <a:gd name="connsiteX10" fmla="*/ 770978 w 2155539"/>
              <a:gd name="connsiteY10" fmla="*/ 4186861 h 4346051"/>
              <a:gd name="connsiteX11" fmla="*/ 687851 w 2155539"/>
              <a:gd name="connsiteY11" fmla="*/ 3854353 h 4346051"/>
              <a:gd name="connsiteX12" fmla="*/ 616599 w 2155539"/>
              <a:gd name="connsiteY12" fmla="*/ 4234363 h 4346051"/>
              <a:gd name="connsiteX13" fmla="*/ 449113 w 2155539"/>
              <a:gd name="connsiteY13" fmla="*/ 4124363 h 4346051"/>
              <a:gd name="connsiteX14" fmla="*/ 271836 w 2155539"/>
              <a:gd name="connsiteY14" fmla="*/ 2666694 h 4346051"/>
              <a:gd name="connsiteX15" fmla="*/ 296738 w 2155539"/>
              <a:gd name="connsiteY15" fmla="*/ 3858868 h 4346051"/>
              <a:gd name="connsiteX16" fmla="*/ 199413 w 2155539"/>
              <a:gd name="connsiteY16" fmla="*/ 2499770 h 4346051"/>
              <a:gd name="connsiteX17" fmla="*/ 141200 w 2155539"/>
              <a:gd name="connsiteY17" fmla="*/ 2792010 h 4346051"/>
              <a:gd name="connsiteX18" fmla="*/ 77048 w 2155539"/>
              <a:gd name="connsiteY18" fmla="*/ 2452269 h 4346051"/>
              <a:gd name="connsiteX19" fmla="*/ 21288 w 2155539"/>
              <a:gd name="connsiteY19" fmla="*/ 2659461 h 4346051"/>
              <a:gd name="connsiteX20" fmla="*/ 52521 w 2155539"/>
              <a:gd name="connsiteY20" fmla="*/ 1900862 h 4346051"/>
              <a:gd name="connsiteX21" fmla="*/ 117443 w 2155539"/>
              <a:gd name="connsiteY21" fmla="*/ 1989801 h 4346051"/>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770978 w 2155539"/>
              <a:gd name="connsiteY10" fmla="*/ 4186861 h 4256830"/>
              <a:gd name="connsiteX11" fmla="*/ 687851 w 2155539"/>
              <a:gd name="connsiteY11" fmla="*/ 3854353 h 4256830"/>
              <a:gd name="connsiteX12" fmla="*/ 616599 w 2155539"/>
              <a:gd name="connsiteY12" fmla="*/ 4234363 h 4256830"/>
              <a:gd name="connsiteX13" fmla="*/ 449113 w 2155539"/>
              <a:gd name="connsiteY13" fmla="*/ 4124363 h 4256830"/>
              <a:gd name="connsiteX14" fmla="*/ 271836 w 2155539"/>
              <a:gd name="connsiteY14" fmla="*/ 2666694 h 4256830"/>
              <a:gd name="connsiteX15" fmla="*/ 296738 w 2155539"/>
              <a:gd name="connsiteY15" fmla="*/ 3858868 h 4256830"/>
              <a:gd name="connsiteX16" fmla="*/ 199413 w 2155539"/>
              <a:gd name="connsiteY16" fmla="*/ 2499770 h 4256830"/>
              <a:gd name="connsiteX17" fmla="*/ 141200 w 2155539"/>
              <a:gd name="connsiteY17" fmla="*/ 2792010 h 4256830"/>
              <a:gd name="connsiteX18" fmla="*/ 77048 w 2155539"/>
              <a:gd name="connsiteY18" fmla="*/ 2452269 h 4256830"/>
              <a:gd name="connsiteX19" fmla="*/ 21288 w 2155539"/>
              <a:gd name="connsiteY19" fmla="*/ 2659461 h 4256830"/>
              <a:gd name="connsiteX20" fmla="*/ 52521 w 2155539"/>
              <a:gd name="connsiteY20" fmla="*/ 1900862 h 4256830"/>
              <a:gd name="connsiteX21" fmla="*/ 117443 w 2155539"/>
              <a:gd name="connsiteY21"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36293 w 2155539"/>
              <a:gd name="connsiteY10" fmla="*/ 3800913 h 4256830"/>
              <a:gd name="connsiteX11" fmla="*/ 770978 w 2155539"/>
              <a:gd name="connsiteY11" fmla="*/ 4186861 h 4256830"/>
              <a:gd name="connsiteX12" fmla="*/ 687851 w 2155539"/>
              <a:gd name="connsiteY12" fmla="*/ 3854353 h 4256830"/>
              <a:gd name="connsiteX13" fmla="*/ 616599 w 2155539"/>
              <a:gd name="connsiteY13" fmla="*/ 4234363 h 4256830"/>
              <a:gd name="connsiteX14" fmla="*/ 449113 w 2155539"/>
              <a:gd name="connsiteY14" fmla="*/ 4124363 h 4256830"/>
              <a:gd name="connsiteX15" fmla="*/ 271836 w 2155539"/>
              <a:gd name="connsiteY15" fmla="*/ 2666694 h 4256830"/>
              <a:gd name="connsiteX16" fmla="*/ 296738 w 2155539"/>
              <a:gd name="connsiteY16" fmla="*/ 3858868 h 4256830"/>
              <a:gd name="connsiteX17" fmla="*/ 199413 w 2155539"/>
              <a:gd name="connsiteY17" fmla="*/ 2499770 h 4256830"/>
              <a:gd name="connsiteX18" fmla="*/ 141200 w 2155539"/>
              <a:gd name="connsiteY18" fmla="*/ 2792010 h 4256830"/>
              <a:gd name="connsiteX19" fmla="*/ 77048 w 2155539"/>
              <a:gd name="connsiteY19" fmla="*/ 2452269 h 4256830"/>
              <a:gd name="connsiteX20" fmla="*/ 21288 w 2155539"/>
              <a:gd name="connsiteY20" fmla="*/ 2659461 h 4256830"/>
              <a:gd name="connsiteX21" fmla="*/ 52521 w 2155539"/>
              <a:gd name="connsiteY21" fmla="*/ 1900862 h 4256830"/>
              <a:gd name="connsiteX22" fmla="*/ 117443 w 2155539"/>
              <a:gd name="connsiteY22"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89732 w 2155539"/>
              <a:gd name="connsiteY10" fmla="*/ 3931541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897548 w 2155539"/>
              <a:gd name="connsiteY10" fmla="*/ 3954987 h 4256830"/>
              <a:gd name="connsiteX11" fmla="*/ 836293 w 2155539"/>
              <a:gd name="connsiteY11" fmla="*/ 3800913 h 4256830"/>
              <a:gd name="connsiteX12" fmla="*/ 770978 w 2155539"/>
              <a:gd name="connsiteY12" fmla="*/ 4186861 h 4256830"/>
              <a:gd name="connsiteX13" fmla="*/ 687851 w 2155539"/>
              <a:gd name="connsiteY13" fmla="*/ 3854353 h 4256830"/>
              <a:gd name="connsiteX14" fmla="*/ 616599 w 2155539"/>
              <a:gd name="connsiteY14" fmla="*/ 4234363 h 4256830"/>
              <a:gd name="connsiteX15" fmla="*/ 449113 w 2155539"/>
              <a:gd name="connsiteY15" fmla="*/ 4124363 h 4256830"/>
              <a:gd name="connsiteX16" fmla="*/ 271836 w 2155539"/>
              <a:gd name="connsiteY16" fmla="*/ 2666694 h 4256830"/>
              <a:gd name="connsiteX17" fmla="*/ 296738 w 2155539"/>
              <a:gd name="connsiteY17" fmla="*/ 3858868 h 4256830"/>
              <a:gd name="connsiteX18" fmla="*/ 199413 w 2155539"/>
              <a:gd name="connsiteY18" fmla="*/ 2499770 h 4256830"/>
              <a:gd name="connsiteX19" fmla="*/ 141200 w 2155539"/>
              <a:gd name="connsiteY19" fmla="*/ 2792010 h 4256830"/>
              <a:gd name="connsiteX20" fmla="*/ 77048 w 2155539"/>
              <a:gd name="connsiteY20" fmla="*/ 2452269 h 4256830"/>
              <a:gd name="connsiteX21" fmla="*/ 21288 w 2155539"/>
              <a:gd name="connsiteY21" fmla="*/ 2659461 h 4256830"/>
              <a:gd name="connsiteX22" fmla="*/ 52521 w 2155539"/>
              <a:gd name="connsiteY22" fmla="*/ 1900862 h 4256830"/>
              <a:gd name="connsiteX23" fmla="*/ 117443 w 2155539"/>
              <a:gd name="connsiteY23"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55300 w 2155539"/>
              <a:gd name="connsiteY10" fmla="*/ 4015734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78746 w 2155539"/>
              <a:gd name="connsiteY10" fmla="*/ 3968841 h 4256830"/>
              <a:gd name="connsiteX11" fmla="*/ 897548 w 2155539"/>
              <a:gd name="connsiteY11" fmla="*/ 3954987 h 4256830"/>
              <a:gd name="connsiteX12" fmla="*/ 836293 w 2155539"/>
              <a:gd name="connsiteY12" fmla="*/ 3800913 h 4256830"/>
              <a:gd name="connsiteX13" fmla="*/ 770978 w 2155539"/>
              <a:gd name="connsiteY13" fmla="*/ 4186861 h 4256830"/>
              <a:gd name="connsiteX14" fmla="*/ 687851 w 2155539"/>
              <a:gd name="connsiteY14" fmla="*/ 3854353 h 4256830"/>
              <a:gd name="connsiteX15" fmla="*/ 616599 w 2155539"/>
              <a:gd name="connsiteY15" fmla="*/ 4234363 h 4256830"/>
              <a:gd name="connsiteX16" fmla="*/ 449113 w 2155539"/>
              <a:gd name="connsiteY16" fmla="*/ 4124363 h 4256830"/>
              <a:gd name="connsiteX17" fmla="*/ 271836 w 2155539"/>
              <a:gd name="connsiteY17" fmla="*/ 2666694 h 4256830"/>
              <a:gd name="connsiteX18" fmla="*/ 296738 w 2155539"/>
              <a:gd name="connsiteY18" fmla="*/ 3858868 h 4256830"/>
              <a:gd name="connsiteX19" fmla="*/ 199413 w 2155539"/>
              <a:gd name="connsiteY19" fmla="*/ 2499770 h 4256830"/>
              <a:gd name="connsiteX20" fmla="*/ 141200 w 2155539"/>
              <a:gd name="connsiteY20" fmla="*/ 2792010 h 4256830"/>
              <a:gd name="connsiteX21" fmla="*/ 77048 w 2155539"/>
              <a:gd name="connsiteY21" fmla="*/ 2452269 h 4256830"/>
              <a:gd name="connsiteX22" fmla="*/ 21288 w 2155539"/>
              <a:gd name="connsiteY22" fmla="*/ 2659461 h 4256830"/>
              <a:gd name="connsiteX23" fmla="*/ 52521 w 2155539"/>
              <a:gd name="connsiteY23" fmla="*/ 1900862 h 4256830"/>
              <a:gd name="connsiteX24" fmla="*/ 117443 w 2155539"/>
              <a:gd name="connsiteY24"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998284 w 2155539"/>
              <a:gd name="connsiteY10" fmla="*/ 3847704 h 4256830"/>
              <a:gd name="connsiteX11" fmla="*/ 978746 w 2155539"/>
              <a:gd name="connsiteY11" fmla="*/ 3968841 h 4256830"/>
              <a:gd name="connsiteX12" fmla="*/ 897548 w 2155539"/>
              <a:gd name="connsiteY12" fmla="*/ 3954987 h 4256830"/>
              <a:gd name="connsiteX13" fmla="*/ 836293 w 2155539"/>
              <a:gd name="connsiteY13" fmla="*/ 3800913 h 4256830"/>
              <a:gd name="connsiteX14" fmla="*/ 770978 w 2155539"/>
              <a:gd name="connsiteY14" fmla="*/ 4186861 h 4256830"/>
              <a:gd name="connsiteX15" fmla="*/ 687851 w 2155539"/>
              <a:gd name="connsiteY15" fmla="*/ 3854353 h 4256830"/>
              <a:gd name="connsiteX16" fmla="*/ 616599 w 2155539"/>
              <a:gd name="connsiteY16" fmla="*/ 4234363 h 4256830"/>
              <a:gd name="connsiteX17" fmla="*/ 449113 w 2155539"/>
              <a:gd name="connsiteY17" fmla="*/ 4124363 h 4256830"/>
              <a:gd name="connsiteX18" fmla="*/ 271836 w 2155539"/>
              <a:gd name="connsiteY18" fmla="*/ 2666694 h 4256830"/>
              <a:gd name="connsiteX19" fmla="*/ 296738 w 2155539"/>
              <a:gd name="connsiteY19" fmla="*/ 3858868 h 4256830"/>
              <a:gd name="connsiteX20" fmla="*/ 199413 w 2155539"/>
              <a:gd name="connsiteY20" fmla="*/ 2499770 h 4256830"/>
              <a:gd name="connsiteX21" fmla="*/ 141200 w 2155539"/>
              <a:gd name="connsiteY21" fmla="*/ 2792010 h 4256830"/>
              <a:gd name="connsiteX22" fmla="*/ 77048 w 2155539"/>
              <a:gd name="connsiteY22" fmla="*/ 2452269 h 4256830"/>
              <a:gd name="connsiteX23" fmla="*/ 21288 w 2155539"/>
              <a:gd name="connsiteY23" fmla="*/ 2659461 h 4256830"/>
              <a:gd name="connsiteX24" fmla="*/ 52521 w 2155539"/>
              <a:gd name="connsiteY24" fmla="*/ 1900862 h 4256830"/>
              <a:gd name="connsiteX25" fmla="*/ 117443 w 2155539"/>
              <a:gd name="connsiteY25"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62407 w 2155539"/>
              <a:gd name="connsiteY10" fmla="*/ 3976658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62407 w 2155539"/>
              <a:gd name="connsiteY10" fmla="*/ 3976658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11607 w 2155539"/>
              <a:gd name="connsiteY10" fmla="*/ 3914135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11607 w 2155539"/>
              <a:gd name="connsiteY10" fmla="*/ 3914135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98284 w 2155539"/>
              <a:gd name="connsiteY11" fmla="*/ 3847704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68623 w 2155539"/>
              <a:gd name="connsiteY10" fmla="*/ 3851612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45176 w 2155539"/>
              <a:gd name="connsiteY10" fmla="*/ 3824258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045176 w 2155539"/>
              <a:gd name="connsiteY10" fmla="*/ 3824258 h 4256830"/>
              <a:gd name="connsiteX11" fmla="*/ 982653 w 2155539"/>
              <a:gd name="connsiteY11" fmla="*/ 3871150 h 4256830"/>
              <a:gd name="connsiteX12" fmla="*/ 978746 w 2155539"/>
              <a:gd name="connsiteY12" fmla="*/ 3968841 h 4256830"/>
              <a:gd name="connsiteX13" fmla="*/ 897548 w 2155539"/>
              <a:gd name="connsiteY13" fmla="*/ 3954987 h 4256830"/>
              <a:gd name="connsiteX14" fmla="*/ 836293 w 2155539"/>
              <a:gd name="connsiteY14" fmla="*/ 3800913 h 4256830"/>
              <a:gd name="connsiteX15" fmla="*/ 770978 w 2155539"/>
              <a:gd name="connsiteY15" fmla="*/ 4186861 h 4256830"/>
              <a:gd name="connsiteX16" fmla="*/ 687851 w 2155539"/>
              <a:gd name="connsiteY16" fmla="*/ 3854353 h 4256830"/>
              <a:gd name="connsiteX17" fmla="*/ 616599 w 2155539"/>
              <a:gd name="connsiteY17" fmla="*/ 4234363 h 4256830"/>
              <a:gd name="connsiteX18" fmla="*/ 449113 w 2155539"/>
              <a:gd name="connsiteY18" fmla="*/ 4124363 h 4256830"/>
              <a:gd name="connsiteX19" fmla="*/ 271836 w 2155539"/>
              <a:gd name="connsiteY19" fmla="*/ 2666694 h 4256830"/>
              <a:gd name="connsiteX20" fmla="*/ 296738 w 2155539"/>
              <a:gd name="connsiteY20" fmla="*/ 3858868 h 4256830"/>
              <a:gd name="connsiteX21" fmla="*/ 199413 w 2155539"/>
              <a:gd name="connsiteY21" fmla="*/ 2499770 h 4256830"/>
              <a:gd name="connsiteX22" fmla="*/ 141200 w 2155539"/>
              <a:gd name="connsiteY22" fmla="*/ 2792010 h 4256830"/>
              <a:gd name="connsiteX23" fmla="*/ 77048 w 2155539"/>
              <a:gd name="connsiteY23" fmla="*/ 2452269 h 4256830"/>
              <a:gd name="connsiteX24" fmla="*/ 21288 w 2155539"/>
              <a:gd name="connsiteY24" fmla="*/ 2659461 h 4256830"/>
              <a:gd name="connsiteX25" fmla="*/ 52521 w 2155539"/>
              <a:gd name="connsiteY25" fmla="*/ 1900862 h 4256830"/>
              <a:gd name="connsiteX26" fmla="*/ 117443 w 2155539"/>
              <a:gd name="connsiteY26" fmla="*/ 1989801 h 4256830"/>
              <a:gd name="connsiteX0" fmla="*/ 117443 w 2155539"/>
              <a:gd name="connsiteY0" fmla="*/ 1989801 h 4301479"/>
              <a:gd name="connsiteX1" fmla="*/ 100021 w 2155539"/>
              <a:gd name="connsiteY1" fmla="*/ 1782108 h 4301479"/>
              <a:gd name="connsiteX2" fmla="*/ 147523 w 2155539"/>
              <a:gd name="connsiteY2" fmla="*/ 915209 h 4301479"/>
              <a:gd name="connsiteX3" fmla="*/ 64395 w 2155539"/>
              <a:gd name="connsiteY3" fmla="*/ 897396 h 4301479"/>
              <a:gd name="connsiteX4" fmla="*/ 64856 w 2155539"/>
              <a:gd name="connsiteY4" fmla="*/ 656768 h 4301479"/>
              <a:gd name="connsiteX5" fmla="*/ 115977 w 2155539"/>
              <a:gd name="connsiteY5" fmla="*/ 270194 h 4301479"/>
              <a:gd name="connsiteX6" fmla="*/ 633180 w 2155539"/>
              <a:gd name="connsiteY6" fmla="*/ 543328 h 4301479"/>
              <a:gd name="connsiteX7" fmla="*/ 1055600 w 2155539"/>
              <a:gd name="connsiteY7" fmla="*/ 0 h 4301479"/>
              <a:gd name="connsiteX8" fmla="*/ 1478020 w 2155539"/>
              <a:gd name="connsiteY8" fmla="*/ 543328 h 4301479"/>
              <a:gd name="connsiteX9" fmla="*/ 2155539 w 2155539"/>
              <a:gd name="connsiteY9" fmla="*/ 543327 h 4301479"/>
              <a:gd name="connsiteX10" fmla="*/ 1181946 w 2155539"/>
              <a:gd name="connsiteY10" fmla="*/ 4132965 h 4301479"/>
              <a:gd name="connsiteX11" fmla="*/ 1045176 w 2155539"/>
              <a:gd name="connsiteY11" fmla="*/ 3824258 h 4301479"/>
              <a:gd name="connsiteX12" fmla="*/ 982653 w 2155539"/>
              <a:gd name="connsiteY12" fmla="*/ 3871150 h 4301479"/>
              <a:gd name="connsiteX13" fmla="*/ 978746 w 2155539"/>
              <a:gd name="connsiteY13" fmla="*/ 3968841 h 4301479"/>
              <a:gd name="connsiteX14" fmla="*/ 897548 w 2155539"/>
              <a:gd name="connsiteY14" fmla="*/ 3954987 h 4301479"/>
              <a:gd name="connsiteX15" fmla="*/ 836293 w 2155539"/>
              <a:gd name="connsiteY15" fmla="*/ 3800913 h 4301479"/>
              <a:gd name="connsiteX16" fmla="*/ 770978 w 2155539"/>
              <a:gd name="connsiteY16" fmla="*/ 4186861 h 4301479"/>
              <a:gd name="connsiteX17" fmla="*/ 687851 w 2155539"/>
              <a:gd name="connsiteY17" fmla="*/ 3854353 h 4301479"/>
              <a:gd name="connsiteX18" fmla="*/ 616599 w 2155539"/>
              <a:gd name="connsiteY18" fmla="*/ 4234363 h 4301479"/>
              <a:gd name="connsiteX19" fmla="*/ 449113 w 2155539"/>
              <a:gd name="connsiteY19" fmla="*/ 4124363 h 4301479"/>
              <a:gd name="connsiteX20" fmla="*/ 271836 w 2155539"/>
              <a:gd name="connsiteY20" fmla="*/ 2666694 h 4301479"/>
              <a:gd name="connsiteX21" fmla="*/ 296738 w 2155539"/>
              <a:gd name="connsiteY21" fmla="*/ 3858868 h 4301479"/>
              <a:gd name="connsiteX22" fmla="*/ 199413 w 2155539"/>
              <a:gd name="connsiteY22" fmla="*/ 2499770 h 4301479"/>
              <a:gd name="connsiteX23" fmla="*/ 141200 w 2155539"/>
              <a:gd name="connsiteY23" fmla="*/ 2792010 h 4301479"/>
              <a:gd name="connsiteX24" fmla="*/ 77048 w 2155539"/>
              <a:gd name="connsiteY24" fmla="*/ 2452269 h 4301479"/>
              <a:gd name="connsiteX25" fmla="*/ 21288 w 2155539"/>
              <a:gd name="connsiteY25" fmla="*/ 2659461 h 4301479"/>
              <a:gd name="connsiteX26" fmla="*/ 52521 w 2155539"/>
              <a:gd name="connsiteY26" fmla="*/ 1900862 h 4301479"/>
              <a:gd name="connsiteX27" fmla="*/ 117443 w 2155539"/>
              <a:gd name="connsiteY27" fmla="*/ 1989801 h 4301479"/>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81946 w 2155539"/>
              <a:gd name="connsiteY10" fmla="*/ 4132965 h 4256830"/>
              <a:gd name="connsiteX11" fmla="*/ 1045176 w 2155539"/>
              <a:gd name="connsiteY11" fmla="*/ 3824258 h 4256830"/>
              <a:gd name="connsiteX12" fmla="*/ 982653 w 2155539"/>
              <a:gd name="connsiteY12" fmla="*/ 3871150 h 4256830"/>
              <a:gd name="connsiteX13" fmla="*/ 978746 w 2155539"/>
              <a:gd name="connsiteY13" fmla="*/ 3968841 h 4256830"/>
              <a:gd name="connsiteX14" fmla="*/ 897548 w 2155539"/>
              <a:gd name="connsiteY14" fmla="*/ 3954987 h 4256830"/>
              <a:gd name="connsiteX15" fmla="*/ 836293 w 2155539"/>
              <a:gd name="connsiteY15" fmla="*/ 3800913 h 4256830"/>
              <a:gd name="connsiteX16" fmla="*/ 770978 w 2155539"/>
              <a:gd name="connsiteY16" fmla="*/ 4186861 h 4256830"/>
              <a:gd name="connsiteX17" fmla="*/ 687851 w 2155539"/>
              <a:gd name="connsiteY17" fmla="*/ 3854353 h 4256830"/>
              <a:gd name="connsiteX18" fmla="*/ 616599 w 2155539"/>
              <a:gd name="connsiteY18" fmla="*/ 4234363 h 4256830"/>
              <a:gd name="connsiteX19" fmla="*/ 449113 w 2155539"/>
              <a:gd name="connsiteY19" fmla="*/ 4124363 h 4256830"/>
              <a:gd name="connsiteX20" fmla="*/ 271836 w 2155539"/>
              <a:gd name="connsiteY20" fmla="*/ 2666694 h 4256830"/>
              <a:gd name="connsiteX21" fmla="*/ 296738 w 2155539"/>
              <a:gd name="connsiteY21" fmla="*/ 3858868 h 4256830"/>
              <a:gd name="connsiteX22" fmla="*/ 199413 w 2155539"/>
              <a:gd name="connsiteY22" fmla="*/ 2499770 h 4256830"/>
              <a:gd name="connsiteX23" fmla="*/ 141200 w 2155539"/>
              <a:gd name="connsiteY23" fmla="*/ 2792010 h 4256830"/>
              <a:gd name="connsiteX24" fmla="*/ 77048 w 2155539"/>
              <a:gd name="connsiteY24" fmla="*/ 2452269 h 4256830"/>
              <a:gd name="connsiteX25" fmla="*/ 21288 w 2155539"/>
              <a:gd name="connsiteY25" fmla="*/ 2659461 h 4256830"/>
              <a:gd name="connsiteX26" fmla="*/ 52521 w 2155539"/>
              <a:gd name="connsiteY26" fmla="*/ 1900862 h 4256830"/>
              <a:gd name="connsiteX27" fmla="*/ 117443 w 2155539"/>
              <a:gd name="connsiteY27" fmla="*/ 1989801 h 4256830"/>
              <a:gd name="connsiteX0" fmla="*/ 117443 w 2155539"/>
              <a:gd name="connsiteY0" fmla="*/ 1989801 h 4256830"/>
              <a:gd name="connsiteX1" fmla="*/ 100021 w 2155539"/>
              <a:gd name="connsiteY1" fmla="*/ 1782108 h 4256830"/>
              <a:gd name="connsiteX2" fmla="*/ 147523 w 2155539"/>
              <a:gd name="connsiteY2" fmla="*/ 915209 h 4256830"/>
              <a:gd name="connsiteX3" fmla="*/ 64395 w 2155539"/>
              <a:gd name="connsiteY3" fmla="*/ 897396 h 4256830"/>
              <a:gd name="connsiteX4" fmla="*/ 64856 w 2155539"/>
              <a:gd name="connsiteY4" fmla="*/ 656768 h 4256830"/>
              <a:gd name="connsiteX5" fmla="*/ 115977 w 2155539"/>
              <a:gd name="connsiteY5" fmla="*/ 270194 h 4256830"/>
              <a:gd name="connsiteX6" fmla="*/ 633180 w 2155539"/>
              <a:gd name="connsiteY6" fmla="*/ 543328 h 4256830"/>
              <a:gd name="connsiteX7" fmla="*/ 1055600 w 2155539"/>
              <a:gd name="connsiteY7" fmla="*/ 0 h 4256830"/>
              <a:gd name="connsiteX8" fmla="*/ 1478020 w 2155539"/>
              <a:gd name="connsiteY8" fmla="*/ 543328 h 4256830"/>
              <a:gd name="connsiteX9" fmla="*/ 2155539 w 2155539"/>
              <a:gd name="connsiteY9" fmla="*/ 543327 h 4256830"/>
              <a:gd name="connsiteX10" fmla="*/ 1181946 w 2155539"/>
              <a:gd name="connsiteY10" fmla="*/ 4132965 h 4256830"/>
              <a:gd name="connsiteX11" fmla="*/ 1045176 w 2155539"/>
              <a:gd name="connsiteY11" fmla="*/ 3824258 h 4256830"/>
              <a:gd name="connsiteX12" fmla="*/ 982653 w 2155539"/>
              <a:gd name="connsiteY12" fmla="*/ 3871150 h 4256830"/>
              <a:gd name="connsiteX13" fmla="*/ 978746 w 2155539"/>
              <a:gd name="connsiteY13" fmla="*/ 3968841 h 4256830"/>
              <a:gd name="connsiteX14" fmla="*/ 897548 w 2155539"/>
              <a:gd name="connsiteY14" fmla="*/ 3954987 h 4256830"/>
              <a:gd name="connsiteX15" fmla="*/ 836293 w 2155539"/>
              <a:gd name="connsiteY15" fmla="*/ 3800913 h 4256830"/>
              <a:gd name="connsiteX16" fmla="*/ 770978 w 2155539"/>
              <a:gd name="connsiteY16" fmla="*/ 4186861 h 4256830"/>
              <a:gd name="connsiteX17" fmla="*/ 687851 w 2155539"/>
              <a:gd name="connsiteY17" fmla="*/ 3854353 h 4256830"/>
              <a:gd name="connsiteX18" fmla="*/ 616599 w 2155539"/>
              <a:gd name="connsiteY18" fmla="*/ 4234363 h 4256830"/>
              <a:gd name="connsiteX19" fmla="*/ 449113 w 2155539"/>
              <a:gd name="connsiteY19" fmla="*/ 4124363 h 4256830"/>
              <a:gd name="connsiteX20" fmla="*/ 271836 w 2155539"/>
              <a:gd name="connsiteY20" fmla="*/ 2666694 h 4256830"/>
              <a:gd name="connsiteX21" fmla="*/ 296738 w 2155539"/>
              <a:gd name="connsiteY21" fmla="*/ 3858868 h 4256830"/>
              <a:gd name="connsiteX22" fmla="*/ 199413 w 2155539"/>
              <a:gd name="connsiteY22" fmla="*/ 2499770 h 4256830"/>
              <a:gd name="connsiteX23" fmla="*/ 141200 w 2155539"/>
              <a:gd name="connsiteY23" fmla="*/ 2792010 h 4256830"/>
              <a:gd name="connsiteX24" fmla="*/ 77048 w 2155539"/>
              <a:gd name="connsiteY24" fmla="*/ 2452269 h 4256830"/>
              <a:gd name="connsiteX25" fmla="*/ 21288 w 2155539"/>
              <a:gd name="connsiteY25" fmla="*/ 2659461 h 4256830"/>
              <a:gd name="connsiteX26" fmla="*/ 52521 w 2155539"/>
              <a:gd name="connsiteY26" fmla="*/ 1900862 h 4256830"/>
              <a:gd name="connsiteX27" fmla="*/ 117443 w 2155539"/>
              <a:gd name="connsiteY27" fmla="*/ 1989801 h 4256830"/>
              <a:gd name="connsiteX0" fmla="*/ 117443 w 2155539"/>
              <a:gd name="connsiteY0" fmla="*/ 1989801 h 4772479"/>
              <a:gd name="connsiteX1" fmla="*/ 100021 w 2155539"/>
              <a:gd name="connsiteY1" fmla="*/ 1782108 h 4772479"/>
              <a:gd name="connsiteX2" fmla="*/ 147523 w 2155539"/>
              <a:gd name="connsiteY2" fmla="*/ 915209 h 4772479"/>
              <a:gd name="connsiteX3" fmla="*/ 64395 w 2155539"/>
              <a:gd name="connsiteY3" fmla="*/ 897396 h 4772479"/>
              <a:gd name="connsiteX4" fmla="*/ 64856 w 2155539"/>
              <a:gd name="connsiteY4" fmla="*/ 656768 h 4772479"/>
              <a:gd name="connsiteX5" fmla="*/ 115977 w 2155539"/>
              <a:gd name="connsiteY5" fmla="*/ 270194 h 4772479"/>
              <a:gd name="connsiteX6" fmla="*/ 633180 w 2155539"/>
              <a:gd name="connsiteY6" fmla="*/ 543328 h 4772479"/>
              <a:gd name="connsiteX7" fmla="*/ 1055600 w 2155539"/>
              <a:gd name="connsiteY7" fmla="*/ 0 h 4772479"/>
              <a:gd name="connsiteX8" fmla="*/ 1478020 w 2155539"/>
              <a:gd name="connsiteY8" fmla="*/ 543328 h 4772479"/>
              <a:gd name="connsiteX9" fmla="*/ 2155539 w 2155539"/>
              <a:gd name="connsiteY9" fmla="*/ 543327 h 4772479"/>
              <a:gd name="connsiteX10" fmla="*/ 1349976 w 2155539"/>
              <a:gd name="connsiteY10" fmla="*/ 4594073 h 4772479"/>
              <a:gd name="connsiteX11" fmla="*/ 1181946 w 2155539"/>
              <a:gd name="connsiteY11" fmla="*/ 4132965 h 4772479"/>
              <a:gd name="connsiteX12" fmla="*/ 1045176 w 2155539"/>
              <a:gd name="connsiteY12" fmla="*/ 3824258 h 4772479"/>
              <a:gd name="connsiteX13" fmla="*/ 982653 w 2155539"/>
              <a:gd name="connsiteY13" fmla="*/ 3871150 h 4772479"/>
              <a:gd name="connsiteX14" fmla="*/ 978746 w 2155539"/>
              <a:gd name="connsiteY14" fmla="*/ 3968841 h 4772479"/>
              <a:gd name="connsiteX15" fmla="*/ 897548 w 2155539"/>
              <a:gd name="connsiteY15" fmla="*/ 3954987 h 4772479"/>
              <a:gd name="connsiteX16" fmla="*/ 836293 w 2155539"/>
              <a:gd name="connsiteY16" fmla="*/ 3800913 h 4772479"/>
              <a:gd name="connsiteX17" fmla="*/ 770978 w 2155539"/>
              <a:gd name="connsiteY17" fmla="*/ 4186861 h 4772479"/>
              <a:gd name="connsiteX18" fmla="*/ 687851 w 2155539"/>
              <a:gd name="connsiteY18" fmla="*/ 3854353 h 4772479"/>
              <a:gd name="connsiteX19" fmla="*/ 616599 w 2155539"/>
              <a:gd name="connsiteY19" fmla="*/ 4234363 h 4772479"/>
              <a:gd name="connsiteX20" fmla="*/ 449113 w 2155539"/>
              <a:gd name="connsiteY20" fmla="*/ 4124363 h 4772479"/>
              <a:gd name="connsiteX21" fmla="*/ 271836 w 2155539"/>
              <a:gd name="connsiteY21" fmla="*/ 2666694 h 4772479"/>
              <a:gd name="connsiteX22" fmla="*/ 296738 w 2155539"/>
              <a:gd name="connsiteY22" fmla="*/ 3858868 h 4772479"/>
              <a:gd name="connsiteX23" fmla="*/ 199413 w 2155539"/>
              <a:gd name="connsiteY23" fmla="*/ 2499770 h 4772479"/>
              <a:gd name="connsiteX24" fmla="*/ 141200 w 2155539"/>
              <a:gd name="connsiteY24" fmla="*/ 2792010 h 4772479"/>
              <a:gd name="connsiteX25" fmla="*/ 77048 w 2155539"/>
              <a:gd name="connsiteY25" fmla="*/ 2452269 h 4772479"/>
              <a:gd name="connsiteX26" fmla="*/ 21288 w 2155539"/>
              <a:gd name="connsiteY26" fmla="*/ 2659461 h 4772479"/>
              <a:gd name="connsiteX27" fmla="*/ 52521 w 2155539"/>
              <a:gd name="connsiteY27" fmla="*/ 1900862 h 4772479"/>
              <a:gd name="connsiteX28" fmla="*/ 117443 w 2155539"/>
              <a:gd name="connsiteY28" fmla="*/ 1989801 h 4772479"/>
              <a:gd name="connsiteX0" fmla="*/ 117443 w 2155539"/>
              <a:gd name="connsiteY0" fmla="*/ 1989801 h 4808772"/>
              <a:gd name="connsiteX1" fmla="*/ 100021 w 2155539"/>
              <a:gd name="connsiteY1" fmla="*/ 1782108 h 4808772"/>
              <a:gd name="connsiteX2" fmla="*/ 147523 w 2155539"/>
              <a:gd name="connsiteY2" fmla="*/ 915209 h 4808772"/>
              <a:gd name="connsiteX3" fmla="*/ 64395 w 2155539"/>
              <a:gd name="connsiteY3" fmla="*/ 897396 h 4808772"/>
              <a:gd name="connsiteX4" fmla="*/ 64856 w 2155539"/>
              <a:gd name="connsiteY4" fmla="*/ 656768 h 4808772"/>
              <a:gd name="connsiteX5" fmla="*/ 115977 w 2155539"/>
              <a:gd name="connsiteY5" fmla="*/ 270194 h 4808772"/>
              <a:gd name="connsiteX6" fmla="*/ 633180 w 2155539"/>
              <a:gd name="connsiteY6" fmla="*/ 543328 h 4808772"/>
              <a:gd name="connsiteX7" fmla="*/ 1055600 w 2155539"/>
              <a:gd name="connsiteY7" fmla="*/ 0 h 4808772"/>
              <a:gd name="connsiteX8" fmla="*/ 1478020 w 2155539"/>
              <a:gd name="connsiteY8" fmla="*/ 543328 h 4808772"/>
              <a:gd name="connsiteX9" fmla="*/ 2155539 w 2155539"/>
              <a:gd name="connsiteY9" fmla="*/ 543327 h 4808772"/>
              <a:gd name="connsiteX10" fmla="*/ 1349976 w 2155539"/>
              <a:gd name="connsiteY10" fmla="*/ 4594073 h 4808772"/>
              <a:gd name="connsiteX11" fmla="*/ 1181946 w 2155539"/>
              <a:gd name="connsiteY11" fmla="*/ 4132965 h 4808772"/>
              <a:gd name="connsiteX12" fmla="*/ 1045176 w 2155539"/>
              <a:gd name="connsiteY12" fmla="*/ 3824258 h 4808772"/>
              <a:gd name="connsiteX13" fmla="*/ 982653 w 2155539"/>
              <a:gd name="connsiteY13" fmla="*/ 3871150 h 4808772"/>
              <a:gd name="connsiteX14" fmla="*/ 978746 w 2155539"/>
              <a:gd name="connsiteY14" fmla="*/ 3968841 h 4808772"/>
              <a:gd name="connsiteX15" fmla="*/ 897548 w 2155539"/>
              <a:gd name="connsiteY15" fmla="*/ 3954987 h 4808772"/>
              <a:gd name="connsiteX16" fmla="*/ 836293 w 2155539"/>
              <a:gd name="connsiteY16" fmla="*/ 3800913 h 4808772"/>
              <a:gd name="connsiteX17" fmla="*/ 770978 w 2155539"/>
              <a:gd name="connsiteY17" fmla="*/ 4186861 h 4808772"/>
              <a:gd name="connsiteX18" fmla="*/ 687851 w 2155539"/>
              <a:gd name="connsiteY18" fmla="*/ 3854353 h 4808772"/>
              <a:gd name="connsiteX19" fmla="*/ 616599 w 2155539"/>
              <a:gd name="connsiteY19" fmla="*/ 4234363 h 4808772"/>
              <a:gd name="connsiteX20" fmla="*/ 449113 w 2155539"/>
              <a:gd name="connsiteY20" fmla="*/ 4124363 h 4808772"/>
              <a:gd name="connsiteX21" fmla="*/ 271836 w 2155539"/>
              <a:gd name="connsiteY21" fmla="*/ 2666694 h 4808772"/>
              <a:gd name="connsiteX22" fmla="*/ 296738 w 2155539"/>
              <a:gd name="connsiteY22" fmla="*/ 3858868 h 4808772"/>
              <a:gd name="connsiteX23" fmla="*/ 199413 w 2155539"/>
              <a:gd name="connsiteY23" fmla="*/ 2499770 h 4808772"/>
              <a:gd name="connsiteX24" fmla="*/ 141200 w 2155539"/>
              <a:gd name="connsiteY24" fmla="*/ 2792010 h 4808772"/>
              <a:gd name="connsiteX25" fmla="*/ 77048 w 2155539"/>
              <a:gd name="connsiteY25" fmla="*/ 2452269 h 4808772"/>
              <a:gd name="connsiteX26" fmla="*/ 21288 w 2155539"/>
              <a:gd name="connsiteY26" fmla="*/ 2659461 h 4808772"/>
              <a:gd name="connsiteX27" fmla="*/ 52521 w 2155539"/>
              <a:gd name="connsiteY27" fmla="*/ 1900862 h 4808772"/>
              <a:gd name="connsiteX28" fmla="*/ 117443 w 2155539"/>
              <a:gd name="connsiteY28" fmla="*/ 1989801 h 4808772"/>
              <a:gd name="connsiteX0" fmla="*/ 117443 w 2155539"/>
              <a:gd name="connsiteY0" fmla="*/ 1989801 h 4808772"/>
              <a:gd name="connsiteX1" fmla="*/ 100021 w 2155539"/>
              <a:gd name="connsiteY1" fmla="*/ 1782108 h 4808772"/>
              <a:gd name="connsiteX2" fmla="*/ 147523 w 2155539"/>
              <a:gd name="connsiteY2" fmla="*/ 915209 h 4808772"/>
              <a:gd name="connsiteX3" fmla="*/ 64395 w 2155539"/>
              <a:gd name="connsiteY3" fmla="*/ 897396 h 4808772"/>
              <a:gd name="connsiteX4" fmla="*/ 64856 w 2155539"/>
              <a:gd name="connsiteY4" fmla="*/ 656768 h 4808772"/>
              <a:gd name="connsiteX5" fmla="*/ 115977 w 2155539"/>
              <a:gd name="connsiteY5" fmla="*/ 270194 h 4808772"/>
              <a:gd name="connsiteX6" fmla="*/ 633180 w 2155539"/>
              <a:gd name="connsiteY6" fmla="*/ 543328 h 4808772"/>
              <a:gd name="connsiteX7" fmla="*/ 1055600 w 2155539"/>
              <a:gd name="connsiteY7" fmla="*/ 0 h 4808772"/>
              <a:gd name="connsiteX8" fmla="*/ 1478020 w 2155539"/>
              <a:gd name="connsiteY8" fmla="*/ 543328 h 4808772"/>
              <a:gd name="connsiteX9" fmla="*/ 2155539 w 2155539"/>
              <a:gd name="connsiteY9" fmla="*/ 543327 h 4808772"/>
              <a:gd name="connsiteX10" fmla="*/ 1349976 w 2155539"/>
              <a:gd name="connsiteY10" fmla="*/ 4594073 h 4808772"/>
              <a:gd name="connsiteX11" fmla="*/ 1181946 w 2155539"/>
              <a:gd name="connsiteY11" fmla="*/ 4132965 h 4808772"/>
              <a:gd name="connsiteX12" fmla="*/ 1045176 w 2155539"/>
              <a:gd name="connsiteY12" fmla="*/ 3824258 h 4808772"/>
              <a:gd name="connsiteX13" fmla="*/ 982653 w 2155539"/>
              <a:gd name="connsiteY13" fmla="*/ 3871150 h 4808772"/>
              <a:gd name="connsiteX14" fmla="*/ 978746 w 2155539"/>
              <a:gd name="connsiteY14" fmla="*/ 3968841 h 4808772"/>
              <a:gd name="connsiteX15" fmla="*/ 897548 w 2155539"/>
              <a:gd name="connsiteY15" fmla="*/ 3954987 h 4808772"/>
              <a:gd name="connsiteX16" fmla="*/ 836293 w 2155539"/>
              <a:gd name="connsiteY16" fmla="*/ 3800913 h 4808772"/>
              <a:gd name="connsiteX17" fmla="*/ 770978 w 2155539"/>
              <a:gd name="connsiteY17" fmla="*/ 4186861 h 4808772"/>
              <a:gd name="connsiteX18" fmla="*/ 687851 w 2155539"/>
              <a:gd name="connsiteY18" fmla="*/ 3854353 h 4808772"/>
              <a:gd name="connsiteX19" fmla="*/ 616599 w 2155539"/>
              <a:gd name="connsiteY19" fmla="*/ 4234363 h 4808772"/>
              <a:gd name="connsiteX20" fmla="*/ 449113 w 2155539"/>
              <a:gd name="connsiteY20" fmla="*/ 4124363 h 4808772"/>
              <a:gd name="connsiteX21" fmla="*/ 271836 w 2155539"/>
              <a:gd name="connsiteY21" fmla="*/ 2666694 h 4808772"/>
              <a:gd name="connsiteX22" fmla="*/ 296738 w 2155539"/>
              <a:gd name="connsiteY22" fmla="*/ 3858868 h 4808772"/>
              <a:gd name="connsiteX23" fmla="*/ 199413 w 2155539"/>
              <a:gd name="connsiteY23" fmla="*/ 2499770 h 4808772"/>
              <a:gd name="connsiteX24" fmla="*/ 141200 w 2155539"/>
              <a:gd name="connsiteY24" fmla="*/ 2792010 h 4808772"/>
              <a:gd name="connsiteX25" fmla="*/ 77048 w 2155539"/>
              <a:gd name="connsiteY25" fmla="*/ 2452269 h 4808772"/>
              <a:gd name="connsiteX26" fmla="*/ 21288 w 2155539"/>
              <a:gd name="connsiteY26" fmla="*/ 2659461 h 4808772"/>
              <a:gd name="connsiteX27" fmla="*/ 52521 w 2155539"/>
              <a:gd name="connsiteY27" fmla="*/ 1900862 h 4808772"/>
              <a:gd name="connsiteX28" fmla="*/ 117443 w 2155539"/>
              <a:gd name="connsiteY28" fmla="*/ 1989801 h 4808772"/>
              <a:gd name="connsiteX0" fmla="*/ 117443 w 2155539"/>
              <a:gd name="connsiteY0" fmla="*/ 1989801 h 4700305"/>
              <a:gd name="connsiteX1" fmla="*/ 100021 w 2155539"/>
              <a:gd name="connsiteY1" fmla="*/ 1782108 h 4700305"/>
              <a:gd name="connsiteX2" fmla="*/ 147523 w 2155539"/>
              <a:gd name="connsiteY2" fmla="*/ 915209 h 4700305"/>
              <a:gd name="connsiteX3" fmla="*/ 64395 w 2155539"/>
              <a:gd name="connsiteY3" fmla="*/ 897396 h 4700305"/>
              <a:gd name="connsiteX4" fmla="*/ 64856 w 2155539"/>
              <a:gd name="connsiteY4" fmla="*/ 656768 h 4700305"/>
              <a:gd name="connsiteX5" fmla="*/ 115977 w 2155539"/>
              <a:gd name="connsiteY5" fmla="*/ 270194 h 4700305"/>
              <a:gd name="connsiteX6" fmla="*/ 633180 w 2155539"/>
              <a:gd name="connsiteY6" fmla="*/ 543328 h 4700305"/>
              <a:gd name="connsiteX7" fmla="*/ 1055600 w 2155539"/>
              <a:gd name="connsiteY7" fmla="*/ 0 h 4700305"/>
              <a:gd name="connsiteX8" fmla="*/ 1478020 w 2155539"/>
              <a:gd name="connsiteY8" fmla="*/ 543328 h 4700305"/>
              <a:gd name="connsiteX9" fmla="*/ 2155539 w 2155539"/>
              <a:gd name="connsiteY9" fmla="*/ 543327 h 4700305"/>
              <a:gd name="connsiteX10" fmla="*/ 1373422 w 2155539"/>
              <a:gd name="connsiteY10" fmla="*/ 4461212 h 4700305"/>
              <a:gd name="connsiteX11" fmla="*/ 1181946 w 2155539"/>
              <a:gd name="connsiteY11" fmla="*/ 4132965 h 4700305"/>
              <a:gd name="connsiteX12" fmla="*/ 1045176 w 2155539"/>
              <a:gd name="connsiteY12" fmla="*/ 3824258 h 4700305"/>
              <a:gd name="connsiteX13" fmla="*/ 982653 w 2155539"/>
              <a:gd name="connsiteY13" fmla="*/ 3871150 h 4700305"/>
              <a:gd name="connsiteX14" fmla="*/ 978746 w 2155539"/>
              <a:gd name="connsiteY14" fmla="*/ 3968841 h 4700305"/>
              <a:gd name="connsiteX15" fmla="*/ 897548 w 2155539"/>
              <a:gd name="connsiteY15" fmla="*/ 3954987 h 4700305"/>
              <a:gd name="connsiteX16" fmla="*/ 836293 w 2155539"/>
              <a:gd name="connsiteY16" fmla="*/ 3800913 h 4700305"/>
              <a:gd name="connsiteX17" fmla="*/ 770978 w 2155539"/>
              <a:gd name="connsiteY17" fmla="*/ 4186861 h 4700305"/>
              <a:gd name="connsiteX18" fmla="*/ 687851 w 2155539"/>
              <a:gd name="connsiteY18" fmla="*/ 3854353 h 4700305"/>
              <a:gd name="connsiteX19" fmla="*/ 616599 w 2155539"/>
              <a:gd name="connsiteY19" fmla="*/ 4234363 h 4700305"/>
              <a:gd name="connsiteX20" fmla="*/ 449113 w 2155539"/>
              <a:gd name="connsiteY20" fmla="*/ 4124363 h 4700305"/>
              <a:gd name="connsiteX21" fmla="*/ 271836 w 2155539"/>
              <a:gd name="connsiteY21" fmla="*/ 2666694 h 4700305"/>
              <a:gd name="connsiteX22" fmla="*/ 296738 w 2155539"/>
              <a:gd name="connsiteY22" fmla="*/ 3858868 h 4700305"/>
              <a:gd name="connsiteX23" fmla="*/ 199413 w 2155539"/>
              <a:gd name="connsiteY23" fmla="*/ 2499770 h 4700305"/>
              <a:gd name="connsiteX24" fmla="*/ 141200 w 2155539"/>
              <a:gd name="connsiteY24" fmla="*/ 2792010 h 4700305"/>
              <a:gd name="connsiteX25" fmla="*/ 77048 w 2155539"/>
              <a:gd name="connsiteY25" fmla="*/ 2452269 h 4700305"/>
              <a:gd name="connsiteX26" fmla="*/ 21288 w 2155539"/>
              <a:gd name="connsiteY26" fmla="*/ 2659461 h 4700305"/>
              <a:gd name="connsiteX27" fmla="*/ 52521 w 2155539"/>
              <a:gd name="connsiteY27" fmla="*/ 1900862 h 4700305"/>
              <a:gd name="connsiteX28" fmla="*/ 117443 w 2155539"/>
              <a:gd name="connsiteY28" fmla="*/ 1989801 h 4700305"/>
              <a:gd name="connsiteX0" fmla="*/ 117443 w 2155539"/>
              <a:gd name="connsiteY0" fmla="*/ 1989801 h 4667799"/>
              <a:gd name="connsiteX1" fmla="*/ 100021 w 2155539"/>
              <a:gd name="connsiteY1" fmla="*/ 1782108 h 4667799"/>
              <a:gd name="connsiteX2" fmla="*/ 147523 w 2155539"/>
              <a:gd name="connsiteY2" fmla="*/ 915209 h 4667799"/>
              <a:gd name="connsiteX3" fmla="*/ 64395 w 2155539"/>
              <a:gd name="connsiteY3" fmla="*/ 897396 h 4667799"/>
              <a:gd name="connsiteX4" fmla="*/ 64856 w 2155539"/>
              <a:gd name="connsiteY4" fmla="*/ 656768 h 4667799"/>
              <a:gd name="connsiteX5" fmla="*/ 115977 w 2155539"/>
              <a:gd name="connsiteY5" fmla="*/ 270194 h 4667799"/>
              <a:gd name="connsiteX6" fmla="*/ 633180 w 2155539"/>
              <a:gd name="connsiteY6" fmla="*/ 543328 h 4667799"/>
              <a:gd name="connsiteX7" fmla="*/ 1055600 w 2155539"/>
              <a:gd name="connsiteY7" fmla="*/ 0 h 4667799"/>
              <a:gd name="connsiteX8" fmla="*/ 1478020 w 2155539"/>
              <a:gd name="connsiteY8" fmla="*/ 543328 h 4667799"/>
              <a:gd name="connsiteX9" fmla="*/ 2155539 w 2155539"/>
              <a:gd name="connsiteY9" fmla="*/ 543327 h 4667799"/>
              <a:gd name="connsiteX10" fmla="*/ 1373422 w 2155539"/>
              <a:gd name="connsiteY10" fmla="*/ 4461212 h 4667799"/>
              <a:gd name="connsiteX11" fmla="*/ 1181946 w 2155539"/>
              <a:gd name="connsiteY11" fmla="*/ 4132965 h 4667799"/>
              <a:gd name="connsiteX12" fmla="*/ 1045176 w 2155539"/>
              <a:gd name="connsiteY12" fmla="*/ 3824258 h 4667799"/>
              <a:gd name="connsiteX13" fmla="*/ 982653 w 2155539"/>
              <a:gd name="connsiteY13" fmla="*/ 3871150 h 4667799"/>
              <a:gd name="connsiteX14" fmla="*/ 978746 w 2155539"/>
              <a:gd name="connsiteY14" fmla="*/ 3968841 h 4667799"/>
              <a:gd name="connsiteX15" fmla="*/ 897548 w 2155539"/>
              <a:gd name="connsiteY15" fmla="*/ 3954987 h 4667799"/>
              <a:gd name="connsiteX16" fmla="*/ 836293 w 2155539"/>
              <a:gd name="connsiteY16" fmla="*/ 3800913 h 4667799"/>
              <a:gd name="connsiteX17" fmla="*/ 770978 w 2155539"/>
              <a:gd name="connsiteY17" fmla="*/ 4186861 h 4667799"/>
              <a:gd name="connsiteX18" fmla="*/ 687851 w 2155539"/>
              <a:gd name="connsiteY18" fmla="*/ 3854353 h 4667799"/>
              <a:gd name="connsiteX19" fmla="*/ 616599 w 2155539"/>
              <a:gd name="connsiteY19" fmla="*/ 4234363 h 4667799"/>
              <a:gd name="connsiteX20" fmla="*/ 449113 w 2155539"/>
              <a:gd name="connsiteY20" fmla="*/ 4124363 h 4667799"/>
              <a:gd name="connsiteX21" fmla="*/ 271836 w 2155539"/>
              <a:gd name="connsiteY21" fmla="*/ 2666694 h 4667799"/>
              <a:gd name="connsiteX22" fmla="*/ 296738 w 2155539"/>
              <a:gd name="connsiteY22" fmla="*/ 3858868 h 4667799"/>
              <a:gd name="connsiteX23" fmla="*/ 199413 w 2155539"/>
              <a:gd name="connsiteY23" fmla="*/ 2499770 h 4667799"/>
              <a:gd name="connsiteX24" fmla="*/ 141200 w 2155539"/>
              <a:gd name="connsiteY24" fmla="*/ 2792010 h 4667799"/>
              <a:gd name="connsiteX25" fmla="*/ 77048 w 2155539"/>
              <a:gd name="connsiteY25" fmla="*/ 2452269 h 4667799"/>
              <a:gd name="connsiteX26" fmla="*/ 21288 w 2155539"/>
              <a:gd name="connsiteY26" fmla="*/ 2659461 h 4667799"/>
              <a:gd name="connsiteX27" fmla="*/ 52521 w 2155539"/>
              <a:gd name="connsiteY27" fmla="*/ 1900862 h 4667799"/>
              <a:gd name="connsiteX28" fmla="*/ 117443 w 2155539"/>
              <a:gd name="connsiteY28" fmla="*/ 1989801 h 4667799"/>
              <a:gd name="connsiteX0" fmla="*/ 117443 w 2155539"/>
              <a:gd name="connsiteY0" fmla="*/ 1989801 h 4667799"/>
              <a:gd name="connsiteX1" fmla="*/ 100021 w 2155539"/>
              <a:gd name="connsiteY1" fmla="*/ 1782108 h 4667799"/>
              <a:gd name="connsiteX2" fmla="*/ 147523 w 2155539"/>
              <a:gd name="connsiteY2" fmla="*/ 915209 h 4667799"/>
              <a:gd name="connsiteX3" fmla="*/ 64395 w 2155539"/>
              <a:gd name="connsiteY3" fmla="*/ 897396 h 4667799"/>
              <a:gd name="connsiteX4" fmla="*/ 64856 w 2155539"/>
              <a:gd name="connsiteY4" fmla="*/ 656768 h 4667799"/>
              <a:gd name="connsiteX5" fmla="*/ 115977 w 2155539"/>
              <a:gd name="connsiteY5" fmla="*/ 270194 h 4667799"/>
              <a:gd name="connsiteX6" fmla="*/ 633180 w 2155539"/>
              <a:gd name="connsiteY6" fmla="*/ 543328 h 4667799"/>
              <a:gd name="connsiteX7" fmla="*/ 1055600 w 2155539"/>
              <a:gd name="connsiteY7" fmla="*/ 0 h 4667799"/>
              <a:gd name="connsiteX8" fmla="*/ 1478020 w 2155539"/>
              <a:gd name="connsiteY8" fmla="*/ 543328 h 4667799"/>
              <a:gd name="connsiteX9" fmla="*/ 2155539 w 2155539"/>
              <a:gd name="connsiteY9" fmla="*/ 543327 h 4667799"/>
              <a:gd name="connsiteX10" fmla="*/ 1373422 w 2155539"/>
              <a:gd name="connsiteY10" fmla="*/ 4461212 h 4667799"/>
              <a:gd name="connsiteX11" fmla="*/ 1181946 w 2155539"/>
              <a:gd name="connsiteY11" fmla="*/ 4132965 h 4667799"/>
              <a:gd name="connsiteX12" fmla="*/ 1045176 w 2155539"/>
              <a:gd name="connsiteY12" fmla="*/ 3824258 h 4667799"/>
              <a:gd name="connsiteX13" fmla="*/ 982653 w 2155539"/>
              <a:gd name="connsiteY13" fmla="*/ 3871150 h 4667799"/>
              <a:gd name="connsiteX14" fmla="*/ 978746 w 2155539"/>
              <a:gd name="connsiteY14" fmla="*/ 3968841 h 4667799"/>
              <a:gd name="connsiteX15" fmla="*/ 897548 w 2155539"/>
              <a:gd name="connsiteY15" fmla="*/ 3954987 h 4667799"/>
              <a:gd name="connsiteX16" fmla="*/ 836293 w 2155539"/>
              <a:gd name="connsiteY16" fmla="*/ 3800913 h 4667799"/>
              <a:gd name="connsiteX17" fmla="*/ 770978 w 2155539"/>
              <a:gd name="connsiteY17" fmla="*/ 4186861 h 4667799"/>
              <a:gd name="connsiteX18" fmla="*/ 687851 w 2155539"/>
              <a:gd name="connsiteY18" fmla="*/ 3854353 h 4667799"/>
              <a:gd name="connsiteX19" fmla="*/ 616599 w 2155539"/>
              <a:gd name="connsiteY19" fmla="*/ 4234363 h 4667799"/>
              <a:gd name="connsiteX20" fmla="*/ 449113 w 2155539"/>
              <a:gd name="connsiteY20" fmla="*/ 4124363 h 4667799"/>
              <a:gd name="connsiteX21" fmla="*/ 271836 w 2155539"/>
              <a:gd name="connsiteY21" fmla="*/ 2666694 h 4667799"/>
              <a:gd name="connsiteX22" fmla="*/ 296738 w 2155539"/>
              <a:gd name="connsiteY22" fmla="*/ 3858868 h 4667799"/>
              <a:gd name="connsiteX23" fmla="*/ 199413 w 2155539"/>
              <a:gd name="connsiteY23" fmla="*/ 2499770 h 4667799"/>
              <a:gd name="connsiteX24" fmla="*/ 141200 w 2155539"/>
              <a:gd name="connsiteY24" fmla="*/ 2792010 h 4667799"/>
              <a:gd name="connsiteX25" fmla="*/ 77048 w 2155539"/>
              <a:gd name="connsiteY25" fmla="*/ 2452269 h 4667799"/>
              <a:gd name="connsiteX26" fmla="*/ 21288 w 2155539"/>
              <a:gd name="connsiteY26" fmla="*/ 2659461 h 4667799"/>
              <a:gd name="connsiteX27" fmla="*/ 52521 w 2155539"/>
              <a:gd name="connsiteY27" fmla="*/ 1900862 h 4667799"/>
              <a:gd name="connsiteX28" fmla="*/ 117443 w 2155539"/>
              <a:gd name="connsiteY28" fmla="*/ 1989801 h 466779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0 w 2155539"/>
              <a:gd name="connsiteY10" fmla="*/ 4429950 h 4642879"/>
              <a:gd name="connsiteX11" fmla="*/ 1181946 w 2155539"/>
              <a:gd name="connsiteY11" fmla="*/ 4132965 h 4642879"/>
              <a:gd name="connsiteX12" fmla="*/ 1045176 w 2155539"/>
              <a:gd name="connsiteY12" fmla="*/ 3824258 h 4642879"/>
              <a:gd name="connsiteX13" fmla="*/ 982653 w 2155539"/>
              <a:gd name="connsiteY13" fmla="*/ 3871150 h 4642879"/>
              <a:gd name="connsiteX14" fmla="*/ 978746 w 2155539"/>
              <a:gd name="connsiteY14" fmla="*/ 3968841 h 4642879"/>
              <a:gd name="connsiteX15" fmla="*/ 897548 w 2155539"/>
              <a:gd name="connsiteY15" fmla="*/ 3954987 h 4642879"/>
              <a:gd name="connsiteX16" fmla="*/ 836293 w 2155539"/>
              <a:gd name="connsiteY16" fmla="*/ 3800913 h 4642879"/>
              <a:gd name="connsiteX17" fmla="*/ 770978 w 2155539"/>
              <a:gd name="connsiteY17" fmla="*/ 4186861 h 4642879"/>
              <a:gd name="connsiteX18" fmla="*/ 687851 w 2155539"/>
              <a:gd name="connsiteY18" fmla="*/ 3854353 h 4642879"/>
              <a:gd name="connsiteX19" fmla="*/ 616599 w 2155539"/>
              <a:gd name="connsiteY19" fmla="*/ 4234363 h 4642879"/>
              <a:gd name="connsiteX20" fmla="*/ 449113 w 2155539"/>
              <a:gd name="connsiteY20" fmla="*/ 4124363 h 4642879"/>
              <a:gd name="connsiteX21" fmla="*/ 271836 w 2155539"/>
              <a:gd name="connsiteY21" fmla="*/ 2666694 h 4642879"/>
              <a:gd name="connsiteX22" fmla="*/ 296738 w 2155539"/>
              <a:gd name="connsiteY22" fmla="*/ 3858868 h 4642879"/>
              <a:gd name="connsiteX23" fmla="*/ 199413 w 2155539"/>
              <a:gd name="connsiteY23" fmla="*/ 2499770 h 4642879"/>
              <a:gd name="connsiteX24" fmla="*/ 141200 w 2155539"/>
              <a:gd name="connsiteY24" fmla="*/ 2792010 h 4642879"/>
              <a:gd name="connsiteX25" fmla="*/ 77048 w 2155539"/>
              <a:gd name="connsiteY25" fmla="*/ 2452269 h 4642879"/>
              <a:gd name="connsiteX26" fmla="*/ 21288 w 2155539"/>
              <a:gd name="connsiteY26" fmla="*/ 2659461 h 4642879"/>
              <a:gd name="connsiteX27" fmla="*/ 52521 w 2155539"/>
              <a:gd name="connsiteY27" fmla="*/ 1900862 h 4642879"/>
              <a:gd name="connsiteX28" fmla="*/ 117443 w 2155539"/>
              <a:gd name="connsiteY28"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342161 w 2155539"/>
              <a:gd name="connsiteY10" fmla="*/ 4015734 h 4642879"/>
              <a:gd name="connsiteX11" fmla="*/ 1342160 w 2155539"/>
              <a:gd name="connsiteY11" fmla="*/ 4429950 h 4642879"/>
              <a:gd name="connsiteX12" fmla="*/ 1181946 w 2155539"/>
              <a:gd name="connsiteY12" fmla="*/ 4132965 h 4642879"/>
              <a:gd name="connsiteX13" fmla="*/ 1045176 w 2155539"/>
              <a:gd name="connsiteY13" fmla="*/ 3824258 h 4642879"/>
              <a:gd name="connsiteX14" fmla="*/ 982653 w 2155539"/>
              <a:gd name="connsiteY14" fmla="*/ 3871150 h 4642879"/>
              <a:gd name="connsiteX15" fmla="*/ 978746 w 2155539"/>
              <a:gd name="connsiteY15" fmla="*/ 3968841 h 4642879"/>
              <a:gd name="connsiteX16" fmla="*/ 897548 w 2155539"/>
              <a:gd name="connsiteY16" fmla="*/ 3954987 h 4642879"/>
              <a:gd name="connsiteX17" fmla="*/ 836293 w 2155539"/>
              <a:gd name="connsiteY17" fmla="*/ 3800913 h 4642879"/>
              <a:gd name="connsiteX18" fmla="*/ 770978 w 2155539"/>
              <a:gd name="connsiteY18" fmla="*/ 4186861 h 4642879"/>
              <a:gd name="connsiteX19" fmla="*/ 687851 w 2155539"/>
              <a:gd name="connsiteY19" fmla="*/ 3854353 h 4642879"/>
              <a:gd name="connsiteX20" fmla="*/ 616599 w 2155539"/>
              <a:gd name="connsiteY20" fmla="*/ 4234363 h 4642879"/>
              <a:gd name="connsiteX21" fmla="*/ 449113 w 2155539"/>
              <a:gd name="connsiteY21" fmla="*/ 4124363 h 4642879"/>
              <a:gd name="connsiteX22" fmla="*/ 271836 w 2155539"/>
              <a:gd name="connsiteY22" fmla="*/ 2666694 h 4642879"/>
              <a:gd name="connsiteX23" fmla="*/ 296738 w 2155539"/>
              <a:gd name="connsiteY23" fmla="*/ 3858868 h 4642879"/>
              <a:gd name="connsiteX24" fmla="*/ 199413 w 2155539"/>
              <a:gd name="connsiteY24" fmla="*/ 2499770 h 4642879"/>
              <a:gd name="connsiteX25" fmla="*/ 141200 w 2155539"/>
              <a:gd name="connsiteY25" fmla="*/ 2792010 h 4642879"/>
              <a:gd name="connsiteX26" fmla="*/ 77048 w 2155539"/>
              <a:gd name="connsiteY26" fmla="*/ 2452269 h 4642879"/>
              <a:gd name="connsiteX27" fmla="*/ 21288 w 2155539"/>
              <a:gd name="connsiteY27" fmla="*/ 2659461 h 4642879"/>
              <a:gd name="connsiteX28" fmla="*/ 52521 w 2155539"/>
              <a:gd name="connsiteY28" fmla="*/ 1900862 h 4642879"/>
              <a:gd name="connsiteX29" fmla="*/ 117443 w 2155539"/>
              <a:gd name="connsiteY29"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39"/>
              <a:gd name="connsiteY0" fmla="*/ 1989801 h 4642879"/>
              <a:gd name="connsiteX1" fmla="*/ 100021 w 2155539"/>
              <a:gd name="connsiteY1" fmla="*/ 1782108 h 4642879"/>
              <a:gd name="connsiteX2" fmla="*/ 147523 w 2155539"/>
              <a:gd name="connsiteY2" fmla="*/ 915209 h 4642879"/>
              <a:gd name="connsiteX3" fmla="*/ 64395 w 2155539"/>
              <a:gd name="connsiteY3" fmla="*/ 897396 h 4642879"/>
              <a:gd name="connsiteX4" fmla="*/ 64856 w 2155539"/>
              <a:gd name="connsiteY4" fmla="*/ 656768 h 4642879"/>
              <a:gd name="connsiteX5" fmla="*/ 115977 w 2155539"/>
              <a:gd name="connsiteY5" fmla="*/ 270194 h 4642879"/>
              <a:gd name="connsiteX6" fmla="*/ 633180 w 2155539"/>
              <a:gd name="connsiteY6" fmla="*/ 543328 h 4642879"/>
              <a:gd name="connsiteX7" fmla="*/ 1055600 w 2155539"/>
              <a:gd name="connsiteY7" fmla="*/ 0 h 4642879"/>
              <a:gd name="connsiteX8" fmla="*/ 1478020 w 2155539"/>
              <a:gd name="connsiteY8" fmla="*/ 543328 h 4642879"/>
              <a:gd name="connsiteX9" fmla="*/ 2155539 w 2155539"/>
              <a:gd name="connsiteY9" fmla="*/ 543327 h 4642879"/>
              <a:gd name="connsiteX10" fmla="*/ 1412500 w 2155539"/>
              <a:gd name="connsiteY10" fmla="*/ 4265827 h 4642879"/>
              <a:gd name="connsiteX11" fmla="*/ 1342161 w 2155539"/>
              <a:gd name="connsiteY11" fmla="*/ 4015734 h 4642879"/>
              <a:gd name="connsiteX12" fmla="*/ 1342160 w 2155539"/>
              <a:gd name="connsiteY12" fmla="*/ 4429950 h 4642879"/>
              <a:gd name="connsiteX13" fmla="*/ 1181946 w 2155539"/>
              <a:gd name="connsiteY13" fmla="*/ 4132965 h 4642879"/>
              <a:gd name="connsiteX14" fmla="*/ 1045176 w 2155539"/>
              <a:gd name="connsiteY14" fmla="*/ 3824258 h 4642879"/>
              <a:gd name="connsiteX15" fmla="*/ 982653 w 2155539"/>
              <a:gd name="connsiteY15" fmla="*/ 3871150 h 4642879"/>
              <a:gd name="connsiteX16" fmla="*/ 978746 w 2155539"/>
              <a:gd name="connsiteY16" fmla="*/ 3968841 h 4642879"/>
              <a:gd name="connsiteX17" fmla="*/ 897548 w 2155539"/>
              <a:gd name="connsiteY17" fmla="*/ 3954987 h 4642879"/>
              <a:gd name="connsiteX18" fmla="*/ 836293 w 2155539"/>
              <a:gd name="connsiteY18" fmla="*/ 3800913 h 4642879"/>
              <a:gd name="connsiteX19" fmla="*/ 770978 w 2155539"/>
              <a:gd name="connsiteY19" fmla="*/ 4186861 h 4642879"/>
              <a:gd name="connsiteX20" fmla="*/ 687851 w 2155539"/>
              <a:gd name="connsiteY20" fmla="*/ 3854353 h 4642879"/>
              <a:gd name="connsiteX21" fmla="*/ 616599 w 2155539"/>
              <a:gd name="connsiteY21" fmla="*/ 4234363 h 4642879"/>
              <a:gd name="connsiteX22" fmla="*/ 449113 w 2155539"/>
              <a:gd name="connsiteY22" fmla="*/ 4124363 h 4642879"/>
              <a:gd name="connsiteX23" fmla="*/ 271836 w 2155539"/>
              <a:gd name="connsiteY23" fmla="*/ 2666694 h 4642879"/>
              <a:gd name="connsiteX24" fmla="*/ 296738 w 2155539"/>
              <a:gd name="connsiteY24" fmla="*/ 3858868 h 4642879"/>
              <a:gd name="connsiteX25" fmla="*/ 199413 w 2155539"/>
              <a:gd name="connsiteY25" fmla="*/ 2499770 h 4642879"/>
              <a:gd name="connsiteX26" fmla="*/ 141200 w 2155539"/>
              <a:gd name="connsiteY26" fmla="*/ 2792010 h 4642879"/>
              <a:gd name="connsiteX27" fmla="*/ 77048 w 2155539"/>
              <a:gd name="connsiteY27" fmla="*/ 2452269 h 4642879"/>
              <a:gd name="connsiteX28" fmla="*/ 21288 w 2155539"/>
              <a:gd name="connsiteY28" fmla="*/ 2659461 h 4642879"/>
              <a:gd name="connsiteX29" fmla="*/ 52521 w 2155539"/>
              <a:gd name="connsiteY29" fmla="*/ 1900862 h 4642879"/>
              <a:gd name="connsiteX30" fmla="*/ 117443 w 2155539"/>
              <a:gd name="connsiteY30"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5592"/>
              <a:gd name="connsiteY0" fmla="*/ 1989801 h 4642879"/>
              <a:gd name="connsiteX1" fmla="*/ 100021 w 2155592"/>
              <a:gd name="connsiteY1" fmla="*/ 1782108 h 4642879"/>
              <a:gd name="connsiteX2" fmla="*/ 147523 w 2155592"/>
              <a:gd name="connsiteY2" fmla="*/ 915209 h 4642879"/>
              <a:gd name="connsiteX3" fmla="*/ 64395 w 2155592"/>
              <a:gd name="connsiteY3" fmla="*/ 897396 h 4642879"/>
              <a:gd name="connsiteX4" fmla="*/ 64856 w 2155592"/>
              <a:gd name="connsiteY4" fmla="*/ 656768 h 4642879"/>
              <a:gd name="connsiteX5" fmla="*/ 115977 w 2155592"/>
              <a:gd name="connsiteY5" fmla="*/ 270194 h 4642879"/>
              <a:gd name="connsiteX6" fmla="*/ 633180 w 2155592"/>
              <a:gd name="connsiteY6" fmla="*/ 543328 h 4642879"/>
              <a:gd name="connsiteX7" fmla="*/ 1055600 w 2155592"/>
              <a:gd name="connsiteY7" fmla="*/ 0 h 4642879"/>
              <a:gd name="connsiteX8" fmla="*/ 1478020 w 2155592"/>
              <a:gd name="connsiteY8" fmla="*/ 543328 h 4642879"/>
              <a:gd name="connsiteX9" fmla="*/ 2155539 w 2155592"/>
              <a:gd name="connsiteY9" fmla="*/ 543327 h 4642879"/>
              <a:gd name="connsiteX10" fmla="*/ 1420315 w 2155592"/>
              <a:gd name="connsiteY10" fmla="*/ 3519458 h 4642879"/>
              <a:gd name="connsiteX11" fmla="*/ 1412500 w 2155592"/>
              <a:gd name="connsiteY11" fmla="*/ 4265827 h 4642879"/>
              <a:gd name="connsiteX12" fmla="*/ 1342161 w 2155592"/>
              <a:gd name="connsiteY12" fmla="*/ 4015734 h 4642879"/>
              <a:gd name="connsiteX13" fmla="*/ 1342160 w 2155592"/>
              <a:gd name="connsiteY13" fmla="*/ 4429950 h 4642879"/>
              <a:gd name="connsiteX14" fmla="*/ 1181946 w 2155592"/>
              <a:gd name="connsiteY14" fmla="*/ 4132965 h 4642879"/>
              <a:gd name="connsiteX15" fmla="*/ 1045176 w 2155592"/>
              <a:gd name="connsiteY15" fmla="*/ 3824258 h 4642879"/>
              <a:gd name="connsiteX16" fmla="*/ 982653 w 2155592"/>
              <a:gd name="connsiteY16" fmla="*/ 3871150 h 4642879"/>
              <a:gd name="connsiteX17" fmla="*/ 978746 w 2155592"/>
              <a:gd name="connsiteY17" fmla="*/ 3968841 h 4642879"/>
              <a:gd name="connsiteX18" fmla="*/ 897548 w 2155592"/>
              <a:gd name="connsiteY18" fmla="*/ 3954987 h 4642879"/>
              <a:gd name="connsiteX19" fmla="*/ 836293 w 2155592"/>
              <a:gd name="connsiteY19" fmla="*/ 3800913 h 4642879"/>
              <a:gd name="connsiteX20" fmla="*/ 770978 w 2155592"/>
              <a:gd name="connsiteY20" fmla="*/ 4186861 h 4642879"/>
              <a:gd name="connsiteX21" fmla="*/ 687851 w 2155592"/>
              <a:gd name="connsiteY21" fmla="*/ 3854353 h 4642879"/>
              <a:gd name="connsiteX22" fmla="*/ 616599 w 2155592"/>
              <a:gd name="connsiteY22" fmla="*/ 4234363 h 4642879"/>
              <a:gd name="connsiteX23" fmla="*/ 449113 w 2155592"/>
              <a:gd name="connsiteY23" fmla="*/ 4124363 h 4642879"/>
              <a:gd name="connsiteX24" fmla="*/ 271836 w 2155592"/>
              <a:gd name="connsiteY24" fmla="*/ 2666694 h 4642879"/>
              <a:gd name="connsiteX25" fmla="*/ 296738 w 2155592"/>
              <a:gd name="connsiteY25" fmla="*/ 3858868 h 4642879"/>
              <a:gd name="connsiteX26" fmla="*/ 199413 w 2155592"/>
              <a:gd name="connsiteY26" fmla="*/ 2499770 h 4642879"/>
              <a:gd name="connsiteX27" fmla="*/ 141200 w 2155592"/>
              <a:gd name="connsiteY27" fmla="*/ 2792010 h 4642879"/>
              <a:gd name="connsiteX28" fmla="*/ 77048 w 2155592"/>
              <a:gd name="connsiteY28" fmla="*/ 2452269 h 4642879"/>
              <a:gd name="connsiteX29" fmla="*/ 21288 w 2155592"/>
              <a:gd name="connsiteY29" fmla="*/ 2659461 h 4642879"/>
              <a:gd name="connsiteX30" fmla="*/ 52521 w 2155592"/>
              <a:gd name="connsiteY30" fmla="*/ 1900862 h 4642879"/>
              <a:gd name="connsiteX31" fmla="*/ 117443 w 2155592"/>
              <a:gd name="connsiteY31" fmla="*/ 1989801 h 4642879"/>
              <a:gd name="connsiteX0" fmla="*/ 117443 w 2156462"/>
              <a:gd name="connsiteY0" fmla="*/ 1989801 h 4642879"/>
              <a:gd name="connsiteX1" fmla="*/ 100021 w 2156462"/>
              <a:gd name="connsiteY1" fmla="*/ 1782108 h 4642879"/>
              <a:gd name="connsiteX2" fmla="*/ 147523 w 2156462"/>
              <a:gd name="connsiteY2" fmla="*/ 915209 h 4642879"/>
              <a:gd name="connsiteX3" fmla="*/ 64395 w 2156462"/>
              <a:gd name="connsiteY3" fmla="*/ 897396 h 4642879"/>
              <a:gd name="connsiteX4" fmla="*/ 64856 w 2156462"/>
              <a:gd name="connsiteY4" fmla="*/ 656768 h 4642879"/>
              <a:gd name="connsiteX5" fmla="*/ 115977 w 2156462"/>
              <a:gd name="connsiteY5" fmla="*/ 270194 h 4642879"/>
              <a:gd name="connsiteX6" fmla="*/ 633180 w 2156462"/>
              <a:gd name="connsiteY6" fmla="*/ 543328 h 4642879"/>
              <a:gd name="connsiteX7" fmla="*/ 1055600 w 2156462"/>
              <a:gd name="connsiteY7" fmla="*/ 0 h 4642879"/>
              <a:gd name="connsiteX8" fmla="*/ 1478020 w 2156462"/>
              <a:gd name="connsiteY8" fmla="*/ 543328 h 4642879"/>
              <a:gd name="connsiteX9" fmla="*/ 2155539 w 2156462"/>
              <a:gd name="connsiteY9" fmla="*/ 543327 h 4642879"/>
              <a:gd name="connsiteX10" fmla="*/ 1752468 w 2156462"/>
              <a:gd name="connsiteY10" fmla="*/ 4261919 h 4642879"/>
              <a:gd name="connsiteX11" fmla="*/ 1420315 w 2156462"/>
              <a:gd name="connsiteY11" fmla="*/ 3519458 h 4642879"/>
              <a:gd name="connsiteX12" fmla="*/ 1412500 w 2156462"/>
              <a:gd name="connsiteY12" fmla="*/ 4265827 h 4642879"/>
              <a:gd name="connsiteX13" fmla="*/ 1342161 w 2156462"/>
              <a:gd name="connsiteY13" fmla="*/ 4015734 h 4642879"/>
              <a:gd name="connsiteX14" fmla="*/ 1342160 w 2156462"/>
              <a:gd name="connsiteY14" fmla="*/ 4429950 h 4642879"/>
              <a:gd name="connsiteX15" fmla="*/ 1181946 w 2156462"/>
              <a:gd name="connsiteY15" fmla="*/ 4132965 h 4642879"/>
              <a:gd name="connsiteX16" fmla="*/ 1045176 w 2156462"/>
              <a:gd name="connsiteY16" fmla="*/ 3824258 h 4642879"/>
              <a:gd name="connsiteX17" fmla="*/ 982653 w 2156462"/>
              <a:gd name="connsiteY17" fmla="*/ 3871150 h 4642879"/>
              <a:gd name="connsiteX18" fmla="*/ 978746 w 2156462"/>
              <a:gd name="connsiteY18" fmla="*/ 3968841 h 4642879"/>
              <a:gd name="connsiteX19" fmla="*/ 897548 w 2156462"/>
              <a:gd name="connsiteY19" fmla="*/ 3954987 h 4642879"/>
              <a:gd name="connsiteX20" fmla="*/ 836293 w 2156462"/>
              <a:gd name="connsiteY20" fmla="*/ 3800913 h 4642879"/>
              <a:gd name="connsiteX21" fmla="*/ 770978 w 2156462"/>
              <a:gd name="connsiteY21" fmla="*/ 4186861 h 4642879"/>
              <a:gd name="connsiteX22" fmla="*/ 687851 w 2156462"/>
              <a:gd name="connsiteY22" fmla="*/ 3854353 h 4642879"/>
              <a:gd name="connsiteX23" fmla="*/ 616599 w 2156462"/>
              <a:gd name="connsiteY23" fmla="*/ 4234363 h 4642879"/>
              <a:gd name="connsiteX24" fmla="*/ 449113 w 2156462"/>
              <a:gd name="connsiteY24" fmla="*/ 4124363 h 4642879"/>
              <a:gd name="connsiteX25" fmla="*/ 271836 w 2156462"/>
              <a:gd name="connsiteY25" fmla="*/ 2666694 h 4642879"/>
              <a:gd name="connsiteX26" fmla="*/ 296738 w 2156462"/>
              <a:gd name="connsiteY26" fmla="*/ 3858868 h 4642879"/>
              <a:gd name="connsiteX27" fmla="*/ 199413 w 2156462"/>
              <a:gd name="connsiteY27" fmla="*/ 2499770 h 4642879"/>
              <a:gd name="connsiteX28" fmla="*/ 141200 w 2156462"/>
              <a:gd name="connsiteY28" fmla="*/ 2792010 h 4642879"/>
              <a:gd name="connsiteX29" fmla="*/ 77048 w 2156462"/>
              <a:gd name="connsiteY29" fmla="*/ 2452269 h 4642879"/>
              <a:gd name="connsiteX30" fmla="*/ 21288 w 2156462"/>
              <a:gd name="connsiteY30" fmla="*/ 2659461 h 4642879"/>
              <a:gd name="connsiteX31" fmla="*/ 52521 w 2156462"/>
              <a:gd name="connsiteY31" fmla="*/ 1900862 h 4642879"/>
              <a:gd name="connsiteX32" fmla="*/ 117443 w 2156462"/>
              <a:gd name="connsiteY32" fmla="*/ 1989801 h 4642879"/>
              <a:gd name="connsiteX0" fmla="*/ 117443 w 2156511"/>
              <a:gd name="connsiteY0" fmla="*/ 1989801 h 4751874"/>
              <a:gd name="connsiteX1" fmla="*/ 100021 w 2156511"/>
              <a:gd name="connsiteY1" fmla="*/ 1782108 h 4751874"/>
              <a:gd name="connsiteX2" fmla="*/ 147523 w 2156511"/>
              <a:gd name="connsiteY2" fmla="*/ 915209 h 4751874"/>
              <a:gd name="connsiteX3" fmla="*/ 64395 w 2156511"/>
              <a:gd name="connsiteY3" fmla="*/ 897396 h 4751874"/>
              <a:gd name="connsiteX4" fmla="*/ 64856 w 2156511"/>
              <a:gd name="connsiteY4" fmla="*/ 656768 h 4751874"/>
              <a:gd name="connsiteX5" fmla="*/ 115977 w 2156511"/>
              <a:gd name="connsiteY5" fmla="*/ 270194 h 4751874"/>
              <a:gd name="connsiteX6" fmla="*/ 633180 w 2156511"/>
              <a:gd name="connsiteY6" fmla="*/ 543328 h 4751874"/>
              <a:gd name="connsiteX7" fmla="*/ 1055600 w 2156511"/>
              <a:gd name="connsiteY7" fmla="*/ 0 h 4751874"/>
              <a:gd name="connsiteX8" fmla="*/ 1478020 w 2156511"/>
              <a:gd name="connsiteY8" fmla="*/ 543328 h 4751874"/>
              <a:gd name="connsiteX9" fmla="*/ 2155539 w 2156511"/>
              <a:gd name="connsiteY9" fmla="*/ 543327 h 4751874"/>
              <a:gd name="connsiteX10" fmla="*/ 1768099 w 2156511"/>
              <a:gd name="connsiteY10" fmla="*/ 4668319 h 4751874"/>
              <a:gd name="connsiteX11" fmla="*/ 1420315 w 2156511"/>
              <a:gd name="connsiteY11" fmla="*/ 3519458 h 4751874"/>
              <a:gd name="connsiteX12" fmla="*/ 1412500 w 2156511"/>
              <a:gd name="connsiteY12" fmla="*/ 4265827 h 4751874"/>
              <a:gd name="connsiteX13" fmla="*/ 1342161 w 2156511"/>
              <a:gd name="connsiteY13" fmla="*/ 4015734 h 4751874"/>
              <a:gd name="connsiteX14" fmla="*/ 1342160 w 2156511"/>
              <a:gd name="connsiteY14" fmla="*/ 4429950 h 4751874"/>
              <a:gd name="connsiteX15" fmla="*/ 1181946 w 2156511"/>
              <a:gd name="connsiteY15" fmla="*/ 4132965 h 4751874"/>
              <a:gd name="connsiteX16" fmla="*/ 1045176 w 2156511"/>
              <a:gd name="connsiteY16" fmla="*/ 3824258 h 4751874"/>
              <a:gd name="connsiteX17" fmla="*/ 982653 w 2156511"/>
              <a:gd name="connsiteY17" fmla="*/ 3871150 h 4751874"/>
              <a:gd name="connsiteX18" fmla="*/ 978746 w 2156511"/>
              <a:gd name="connsiteY18" fmla="*/ 3968841 h 4751874"/>
              <a:gd name="connsiteX19" fmla="*/ 897548 w 2156511"/>
              <a:gd name="connsiteY19" fmla="*/ 3954987 h 4751874"/>
              <a:gd name="connsiteX20" fmla="*/ 836293 w 2156511"/>
              <a:gd name="connsiteY20" fmla="*/ 3800913 h 4751874"/>
              <a:gd name="connsiteX21" fmla="*/ 770978 w 2156511"/>
              <a:gd name="connsiteY21" fmla="*/ 4186861 h 4751874"/>
              <a:gd name="connsiteX22" fmla="*/ 687851 w 2156511"/>
              <a:gd name="connsiteY22" fmla="*/ 3854353 h 4751874"/>
              <a:gd name="connsiteX23" fmla="*/ 616599 w 2156511"/>
              <a:gd name="connsiteY23" fmla="*/ 4234363 h 4751874"/>
              <a:gd name="connsiteX24" fmla="*/ 449113 w 2156511"/>
              <a:gd name="connsiteY24" fmla="*/ 4124363 h 4751874"/>
              <a:gd name="connsiteX25" fmla="*/ 271836 w 2156511"/>
              <a:gd name="connsiteY25" fmla="*/ 2666694 h 4751874"/>
              <a:gd name="connsiteX26" fmla="*/ 296738 w 2156511"/>
              <a:gd name="connsiteY26" fmla="*/ 3858868 h 4751874"/>
              <a:gd name="connsiteX27" fmla="*/ 199413 w 2156511"/>
              <a:gd name="connsiteY27" fmla="*/ 2499770 h 4751874"/>
              <a:gd name="connsiteX28" fmla="*/ 141200 w 2156511"/>
              <a:gd name="connsiteY28" fmla="*/ 2792010 h 4751874"/>
              <a:gd name="connsiteX29" fmla="*/ 77048 w 2156511"/>
              <a:gd name="connsiteY29" fmla="*/ 2452269 h 4751874"/>
              <a:gd name="connsiteX30" fmla="*/ 21288 w 2156511"/>
              <a:gd name="connsiteY30" fmla="*/ 2659461 h 4751874"/>
              <a:gd name="connsiteX31" fmla="*/ 52521 w 2156511"/>
              <a:gd name="connsiteY31" fmla="*/ 1900862 h 4751874"/>
              <a:gd name="connsiteX32" fmla="*/ 117443 w 2156511"/>
              <a:gd name="connsiteY32" fmla="*/ 1989801 h 4751874"/>
              <a:gd name="connsiteX0" fmla="*/ 117443 w 2156511"/>
              <a:gd name="connsiteY0" fmla="*/ 1989801 h 4730345"/>
              <a:gd name="connsiteX1" fmla="*/ 100021 w 2156511"/>
              <a:gd name="connsiteY1" fmla="*/ 1782108 h 4730345"/>
              <a:gd name="connsiteX2" fmla="*/ 147523 w 2156511"/>
              <a:gd name="connsiteY2" fmla="*/ 915209 h 4730345"/>
              <a:gd name="connsiteX3" fmla="*/ 64395 w 2156511"/>
              <a:gd name="connsiteY3" fmla="*/ 897396 h 4730345"/>
              <a:gd name="connsiteX4" fmla="*/ 64856 w 2156511"/>
              <a:gd name="connsiteY4" fmla="*/ 656768 h 4730345"/>
              <a:gd name="connsiteX5" fmla="*/ 115977 w 2156511"/>
              <a:gd name="connsiteY5" fmla="*/ 270194 h 4730345"/>
              <a:gd name="connsiteX6" fmla="*/ 633180 w 2156511"/>
              <a:gd name="connsiteY6" fmla="*/ 543328 h 4730345"/>
              <a:gd name="connsiteX7" fmla="*/ 1055600 w 2156511"/>
              <a:gd name="connsiteY7" fmla="*/ 0 h 4730345"/>
              <a:gd name="connsiteX8" fmla="*/ 1478020 w 2156511"/>
              <a:gd name="connsiteY8" fmla="*/ 543328 h 4730345"/>
              <a:gd name="connsiteX9" fmla="*/ 2155539 w 2156511"/>
              <a:gd name="connsiteY9" fmla="*/ 543327 h 4730345"/>
              <a:gd name="connsiteX10" fmla="*/ 1768099 w 2156511"/>
              <a:gd name="connsiteY10" fmla="*/ 4668319 h 4730345"/>
              <a:gd name="connsiteX11" fmla="*/ 1420315 w 2156511"/>
              <a:gd name="connsiteY11" fmla="*/ 3519458 h 4730345"/>
              <a:gd name="connsiteX12" fmla="*/ 1412500 w 2156511"/>
              <a:gd name="connsiteY12" fmla="*/ 4265827 h 4730345"/>
              <a:gd name="connsiteX13" fmla="*/ 1342161 w 2156511"/>
              <a:gd name="connsiteY13" fmla="*/ 4015734 h 4730345"/>
              <a:gd name="connsiteX14" fmla="*/ 1342160 w 2156511"/>
              <a:gd name="connsiteY14" fmla="*/ 4429950 h 4730345"/>
              <a:gd name="connsiteX15" fmla="*/ 1181946 w 2156511"/>
              <a:gd name="connsiteY15" fmla="*/ 4132965 h 4730345"/>
              <a:gd name="connsiteX16" fmla="*/ 1045176 w 2156511"/>
              <a:gd name="connsiteY16" fmla="*/ 3824258 h 4730345"/>
              <a:gd name="connsiteX17" fmla="*/ 982653 w 2156511"/>
              <a:gd name="connsiteY17" fmla="*/ 3871150 h 4730345"/>
              <a:gd name="connsiteX18" fmla="*/ 978746 w 2156511"/>
              <a:gd name="connsiteY18" fmla="*/ 3968841 h 4730345"/>
              <a:gd name="connsiteX19" fmla="*/ 897548 w 2156511"/>
              <a:gd name="connsiteY19" fmla="*/ 3954987 h 4730345"/>
              <a:gd name="connsiteX20" fmla="*/ 836293 w 2156511"/>
              <a:gd name="connsiteY20" fmla="*/ 3800913 h 4730345"/>
              <a:gd name="connsiteX21" fmla="*/ 770978 w 2156511"/>
              <a:gd name="connsiteY21" fmla="*/ 4186861 h 4730345"/>
              <a:gd name="connsiteX22" fmla="*/ 687851 w 2156511"/>
              <a:gd name="connsiteY22" fmla="*/ 3854353 h 4730345"/>
              <a:gd name="connsiteX23" fmla="*/ 616599 w 2156511"/>
              <a:gd name="connsiteY23" fmla="*/ 4234363 h 4730345"/>
              <a:gd name="connsiteX24" fmla="*/ 449113 w 2156511"/>
              <a:gd name="connsiteY24" fmla="*/ 4124363 h 4730345"/>
              <a:gd name="connsiteX25" fmla="*/ 271836 w 2156511"/>
              <a:gd name="connsiteY25" fmla="*/ 2666694 h 4730345"/>
              <a:gd name="connsiteX26" fmla="*/ 296738 w 2156511"/>
              <a:gd name="connsiteY26" fmla="*/ 3858868 h 4730345"/>
              <a:gd name="connsiteX27" fmla="*/ 199413 w 2156511"/>
              <a:gd name="connsiteY27" fmla="*/ 2499770 h 4730345"/>
              <a:gd name="connsiteX28" fmla="*/ 141200 w 2156511"/>
              <a:gd name="connsiteY28" fmla="*/ 2792010 h 4730345"/>
              <a:gd name="connsiteX29" fmla="*/ 77048 w 2156511"/>
              <a:gd name="connsiteY29" fmla="*/ 2452269 h 4730345"/>
              <a:gd name="connsiteX30" fmla="*/ 21288 w 2156511"/>
              <a:gd name="connsiteY30" fmla="*/ 2659461 h 4730345"/>
              <a:gd name="connsiteX31" fmla="*/ 52521 w 2156511"/>
              <a:gd name="connsiteY31" fmla="*/ 1900862 h 4730345"/>
              <a:gd name="connsiteX32" fmla="*/ 117443 w 2156511"/>
              <a:gd name="connsiteY32" fmla="*/ 1989801 h 4730345"/>
              <a:gd name="connsiteX0" fmla="*/ 117443 w 2156133"/>
              <a:gd name="connsiteY0" fmla="*/ 1989801 h 4730345"/>
              <a:gd name="connsiteX1" fmla="*/ 100021 w 2156133"/>
              <a:gd name="connsiteY1" fmla="*/ 1782108 h 4730345"/>
              <a:gd name="connsiteX2" fmla="*/ 147523 w 2156133"/>
              <a:gd name="connsiteY2" fmla="*/ 915209 h 4730345"/>
              <a:gd name="connsiteX3" fmla="*/ 64395 w 2156133"/>
              <a:gd name="connsiteY3" fmla="*/ 897396 h 4730345"/>
              <a:gd name="connsiteX4" fmla="*/ 64856 w 2156133"/>
              <a:gd name="connsiteY4" fmla="*/ 656768 h 4730345"/>
              <a:gd name="connsiteX5" fmla="*/ 115977 w 2156133"/>
              <a:gd name="connsiteY5" fmla="*/ 270194 h 4730345"/>
              <a:gd name="connsiteX6" fmla="*/ 633180 w 2156133"/>
              <a:gd name="connsiteY6" fmla="*/ 543328 h 4730345"/>
              <a:gd name="connsiteX7" fmla="*/ 1055600 w 2156133"/>
              <a:gd name="connsiteY7" fmla="*/ 0 h 4730345"/>
              <a:gd name="connsiteX8" fmla="*/ 1478020 w 2156133"/>
              <a:gd name="connsiteY8" fmla="*/ 543328 h 4730345"/>
              <a:gd name="connsiteX9" fmla="*/ 2155539 w 2156133"/>
              <a:gd name="connsiteY9" fmla="*/ 543327 h 4730345"/>
              <a:gd name="connsiteX10" fmla="*/ 1768099 w 2156133"/>
              <a:gd name="connsiteY10" fmla="*/ 4668319 h 4730345"/>
              <a:gd name="connsiteX11" fmla="*/ 1420315 w 2156133"/>
              <a:gd name="connsiteY11" fmla="*/ 3519458 h 4730345"/>
              <a:gd name="connsiteX12" fmla="*/ 1412500 w 2156133"/>
              <a:gd name="connsiteY12" fmla="*/ 4265827 h 4730345"/>
              <a:gd name="connsiteX13" fmla="*/ 1342161 w 2156133"/>
              <a:gd name="connsiteY13" fmla="*/ 4015734 h 4730345"/>
              <a:gd name="connsiteX14" fmla="*/ 1342160 w 2156133"/>
              <a:gd name="connsiteY14" fmla="*/ 4429950 h 4730345"/>
              <a:gd name="connsiteX15" fmla="*/ 1181946 w 2156133"/>
              <a:gd name="connsiteY15" fmla="*/ 4132965 h 4730345"/>
              <a:gd name="connsiteX16" fmla="*/ 1045176 w 2156133"/>
              <a:gd name="connsiteY16" fmla="*/ 3824258 h 4730345"/>
              <a:gd name="connsiteX17" fmla="*/ 982653 w 2156133"/>
              <a:gd name="connsiteY17" fmla="*/ 3871150 h 4730345"/>
              <a:gd name="connsiteX18" fmla="*/ 978746 w 2156133"/>
              <a:gd name="connsiteY18" fmla="*/ 3968841 h 4730345"/>
              <a:gd name="connsiteX19" fmla="*/ 897548 w 2156133"/>
              <a:gd name="connsiteY19" fmla="*/ 3954987 h 4730345"/>
              <a:gd name="connsiteX20" fmla="*/ 836293 w 2156133"/>
              <a:gd name="connsiteY20" fmla="*/ 3800913 h 4730345"/>
              <a:gd name="connsiteX21" fmla="*/ 770978 w 2156133"/>
              <a:gd name="connsiteY21" fmla="*/ 4186861 h 4730345"/>
              <a:gd name="connsiteX22" fmla="*/ 687851 w 2156133"/>
              <a:gd name="connsiteY22" fmla="*/ 3854353 h 4730345"/>
              <a:gd name="connsiteX23" fmla="*/ 616599 w 2156133"/>
              <a:gd name="connsiteY23" fmla="*/ 4234363 h 4730345"/>
              <a:gd name="connsiteX24" fmla="*/ 449113 w 2156133"/>
              <a:gd name="connsiteY24" fmla="*/ 4124363 h 4730345"/>
              <a:gd name="connsiteX25" fmla="*/ 271836 w 2156133"/>
              <a:gd name="connsiteY25" fmla="*/ 2666694 h 4730345"/>
              <a:gd name="connsiteX26" fmla="*/ 296738 w 2156133"/>
              <a:gd name="connsiteY26" fmla="*/ 3858868 h 4730345"/>
              <a:gd name="connsiteX27" fmla="*/ 199413 w 2156133"/>
              <a:gd name="connsiteY27" fmla="*/ 2499770 h 4730345"/>
              <a:gd name="connsiteX28" fmla="*/ 141200 w 2156133"/>
              <a:gd name="connsiteY28" fmla="*/ 2792010 h 4730345"/>
              <a:gd name="connsiteX29" fmla="*/ 77048 w 2156133"/>
              <a:gd name="connsiteY29" fmla="*/ 2452269 h 4730345"/>
              <a:gd name="connsiteX30" fmla="*/ 21288 w 2156133"/>
              <a:gd name="connsiteY30" fmla="*/ 2659461 h 4730345"/>
              <a:gd name="connsiteX31" fmla="*/ 52521 w 2156133"/>
              <a:gd name="connsiteY31" fmla="*/ 1900862 h 4730345"/>
              <a:gd name="connsiteX32" fmla="*/ 117443 w 2156133"/>
              <a:gd name="connsiteY32" fmla="*/ 1989801 h 4730345"/>
              <a:gd name="connsiteX0" fmla="*/ 117443 w 2159563"/>
              <a:gd name="connsiteY0" fmla="*/ 1989801 h 4730345"/>
              <a:gd name="connsiteX1" fmla="*/ 100021 w 2159563"/>
              <a:gd name="connsiteY1" fmla="*/ 1782108 h 4730345"/>
              <a:gd name="connsiteX2" fmla="*/ 147523 w 2159563"/>
              <a:gd name="connsiteY2" fmla="*/ 915209 h 4730345"/>
              <a:gd name="connsiteX3" fmla="*/ 64395 w 2159563"/>
              <a:gd name="connsiteY3" fmla="*/ 897396 h 4730345"/>
              <a:gd name="connsiteX4" fmla="*/ 64856 w 2159563"/>
              <a:gd name="connsiteY4" fmla="*/ 656768 h 4730345"/>
              <a:gd name="connsiteX5" fmla="*/ 115977 w 2159563"/>
              <a:gd name="connsiteY5" fmla="*/ 270194 h 4730345"/>
              <a:gd name="connsiteX6" fmla="*/ 633180 w 2159563"/>
              <a:gd name="connsiteY6" fmla="*/ 543328 h 4730345"/>
              <a:gd name="connsiteX7" fmla="*/ 1055600 w 2159563"/>
              <a:gd name="connsiteY7" fmla="*/ 0 h 4730345"/>
              <a:gd name="connsiteX8" fmla="*/ 1478020 w 2159563"/>
              <a:gd name="connsiteY8" fmla="*/ 543328 h 4730345"/>
              <a:gd name="connsiteX9" fmla="*/ 2155539 w 2159563"/>
              <a:gd name="connsiteY9" fmla="*/ 543327 h 4730345"/>
              <a:gd name="connsiteX10" fmla="*/ 1646960 w 2159563"/>
              <a:gd name="connsiteY10" fmla="*/ 3265458 h 4730345"/>
              <a:gd name="connsiteX11" fmla="*/ 1768099 w 2159563"/>
              <a:gd name="connsiteY11" fmla="*/ 4668319 h 4730345"/>
              <a:gd name="connsiteX12" fmla="*/ 1420315 w 2159563"/>
              <a:gd name="connsiteY12" fmla="*/ 3519458 h 4730345"/>
              <a:gd name="connsiteX13" fmla="*/ 1412500 w 2159563"/>
              <a:gd name="connsiteY13" fmla="*/ 4265827 h 4730345"/>
              <a:gd name="connsiteX14" fmla="*/ 1342161 w 2159563"/>
              <a:gd name="connsiteY14" fmla="*/ 4015734 h 4730345"/>
              <a:gd name="connsiteX15" fmla="*/ 1342160 w 2159563"/>
              <a:gd name="connsiteY15" fmla="*/ 4429950 h 4730345"/>
              <a:gd name="connsiteX16" fmla="*/ 1181946 w 2159563"/>
              <a:gd name="connsiteY16" fmla="*/ 4132965 h 4730345"/>
              <a:gd name="connsiteX17" fmla="*/ 1045176 w 2159563"/>
              <a:gd name="connsiteY17" fmla="*/ 3824258 h 4730345"/>
              <a:gd name="connsiteX18" fmla="*/ 982653 w 2159563"/>
              <a:gd name="connsiteY18" fmla="*/ 3871150 h 4730345"/>
              <a:gd name="connsiteX19" fmla="*/ 978746 w 2159563"/>
              <a:gd name="connsiteY19" fmla="*/ 3968841 h 4730345"/>
              <a:gd name="connsiteX20" fmla="*/ 897548 w 2159563"/>
              <a:gd name="connsiteY20" fmla="*/ 3954987 h 4730345"/>
              <a:gd name="connsiteX21" fmla="*/ 836293 w 2159563"/>
              <a:gd name="connsiteY21" fmla="*/ 3800913 h 4730345"/>
              <a:gd name="connsiteX22" fmla="*/ 770978 w 2159563"/>
              <a:gd name="connsiteY22" fmla="*/ 4186861 h 4730345"/>
              <a:gd name="connsiteX23" fmla="*/ 687851 w 2159563"/>
              <a:gd name="connsiteY23" fmla="*/ 3854353 h 4730345"/>
              <a:gd name="connsiteX24" fmla="*/ 616599 w 2159563"/>
              <a:gd name="connsiteY24" fmla="*/ 4234363 h 4730345"/>
              <a:gd name="connsiteX25" fmla="*/ 449113 w 2159563"/>
              <a:gd name="connsiteY25" fmla="*/ 4124363 h 4730345"/>
              <a:gd name="connsiteX26" fmla="*/ 271836 w 2159563"/>
              <a:gd name="connsiteY26" fmla="*/ 2666694 h 4730345"/>
              <a:gd name="connsiteX27" fmla="*/ 296738 w 2159563"/>
              <a:gd name="connsiteY27" fmla="*/ 3858868 h 4730345"/>
              <a:gd name="connsiteX28" fmla="*/ 199413 w 2159563"/>
              <a:gd name="connsiteY28" fmla="*/ 2499770 h 4730345"/>
              <a:gd name="connsiteX29" fmla="*/ 141200 w 2159563"/>
              <a:gd name="connsiteY29" fmla="*/ 2792010 h 4730345"/>
              <a:gd name="connsiteX30" fmla="*/ 77048 w 2159563"/>
              <a:gd name="connsiteY30" fmla="*/ 2452269 h 4730345"/>
              <a:gd name="connsiteX31" fmla="*/ 21288 w 2159563"/>
              <a:gd name="connsiteY31" fmla="*/ 2659461 h 4730345"/>
              <a:gd name="connsiteX32" fmla="*/ 52521 w 2159563"/>
              <a:gd name="connsiteY32" fmla="*/ 1900862 h 4730345"/>
              <a:gd name="connsiteX33" fmla="*/ 117443 w 2159563"/>
              <a:gd name="connsiteY33" fmla="*/ 1989801 h 4730345"/>
              <a:gd name="connsiteX0" fmla="*/ 117443 w 2159563"/>
              <a:gd name="connsiteY0" fmla="*/ 1989801 h 4730345"/>
              <a:gd name="connsiteX1" fmla="*/ 100021 w 2159563"/>
              <a:gd name="connsiteY1" fmla="*/ 1782108 h 4730345"/>
              <a:gd name="connsiteX2" fmla="*/ 147523 w 2159563"/>
              <a:gd name="connsiteY2" fmla="*/ 915209 h 4730345"/>
              <a:gd name="connsiteX3" fmla="*/ 64395 w 2159563"/>
              <a:gd name="connsiteY3" fmla="*/ 897396 h 4730345"/>
              <a:gd name="connsiteX4" fmla="*/ 64856 w 2159563"/>
              <a:gd name="connsiteY4" fmla="*/ 656768 h 4730345"/>
              <a:gd name="connsiteX5" fmla="*/ 115977 w 2159563"/>
              <a:gd name="connsiteY5" fmla="*/ 270194 h 4730345"/>
              <a:gd name="connsiteX6" fmla="*/ 633180 w 2159563"/>
              <a:gd name="connsiteY6" fmla="*/ 543328 h 4730345"/>
              <a:gd name="connsiteX7" fmla="*/ 1055600 w 2159563"/>
              <a:gd name="connsiteY7" fmla="*/ 0 h 4730345"/>
              <a:gd name="connsiteX8" fmla="*/ 1478020 w 2159563"/>
              <a:gd name="connsiteY8" fmla="*/ 543328 h 4730345"/>
              <a:gd name="connsiteX9" fmla="*/ 2155539 w 2159563"/>
              <a:gd name="connsiteY9" fmla="*/ 543327 h 4730345"/>
              <a:gd name="connsiteX10" fmla="*/ 1646960 w 2159563"/>
              <a:gd name="connsiteY10" fmla="*/ 3265458 h 4730345"/>
              <a:gd name="connsiteX11" fmla="*/ 1768099 w 2159563"/>
              <a:gd name="connsiteY11" fmla="*/ 4668319 h 4730345"/>
              <a:gd name="connsiteX12" fmla="*/ 1420315 w 2159563"/>
              <a:gd name="connsiteY12" fmla="*/ 3519458 h 4730345"/>
              <a:gd name="connsiteX13" fmla="*/ 1412500 w 2159563"/>
              <a:gd name="connsiteY13" fmla="*/ 4265827 h 4730345"/>
              <a:gd name="connsiteX14" fmla="*/ 1342161 w 2159563"/>
              <a:gd name="connsiteY14" fmla="*/ 4015734 h 4730345"/>
              <a:gd name="connsiteX15" fmla="*/ 1342160 w 2159563"/>
              <a:gd name="connsiteY15" fmla="*/ 4429950 h 4730345"/>
              <a:gd name="connsiteX16" fmla="*/ 1181946 w 2159563"/>
              <a:gd name="connsiteY16" fmla="*/ 4132965 h 4730345"/>
              <a:gd name="connsiteX17" fmla="*/ 1045176 w 2159563"/>
              <a:gd name="connsiteY17" fmla="*/ 3824258 h 4730345"/>
              <a:gd name="connsiteX18" fmla="*/ 982653 w 2159563"/>
              <a:gd name="connsiteY18" fmla="*/ 3871150 h 4730345"/>
              <a:gd name="connsiteX19" fmla="*/ 978746 w 2159563"/>
              <a:gd name="connsiteY19" fmla="*/ 3968841 h 4730345"/>
              <a:gd name="connsiteX20" fmla="*/ 897548 w 2159563"/>
              <a:gd name="connsiteY20" fmla="*/ 3954987 h 4730345"/>
              <a:gd name="connsiteX21" fmla="*/ 836293 w 2159563"/>
              <a:gd name="connsiteY21" fmla="*/ 3800913 h 4730345"/>
              <a:gd name="connsiteX22" fmla="*/ 770978 w 2159563"/>
              <a:gd name="connsiteY22" fmla="*/ 4186861 h 4730345"/>
              <a:gd name="connsiteX23" fmla="*/ 687851 w 2159563"/>
              <a:gd name="connsiteY23" fmla="*/ 3854353 h 4730345"/>
              <a:gd name="connsiteX24" fmla="*/ 616599 w 2159563"/>
              <a:gd name="connsiteY24" fmla="*/ 4234363 h 4730345"/>
              <a:gd name="connsiteX25" fmla="*/ 449113 w 2159563"/>
              <a:gd name="connsiteY25" fmla="*/ 4124363 h 4730345"/>
              <a:gd name="connsiteX26" fmla="*/ 271836 w 2159563"/>
              <a:gd name="connsiteY26" fmla="*/ 2666694 h 4730345"/>
              <a:gd name="connsiteX27" fmla="*/ 296738 w 2159563"/>
              <a:gd name="connsiteY27" fmla="*/ 3858868 h 4730345"/>
              <a:gd name="connsiteX28" fmla="*/ 199413 w 2159563"/>
              <a:gd name="connsiteY28" fmla="*/ 2499770 h 4730345"/>
              <a:gd name="connsiteX29" fmla="*/ 141200 w 2159563"/>
              <a:gd name="connsiteY29" fmla="*/ 2792010 h 4730345"/>
              <a:gd name="connsiteX30" fmla="*/ 77048 w 2159563"/>
              <a:gd name="connsiteY30" fmla="*/ 2452269 h 4730345"/>
              <a:gd name="connsiteX31" fmla="*/ 21288 w 2159563"/>
              <a:gd name="connsiteY31" fmla="*/ 2659461 h 4730345"/>
              <a:gd name="connsiteX32" fmla="*/ 52521 w 2159563"/>
              <a:gd name="connsiteY32" fmla="*/ 1900862 h 4730345"/>
              <a:gd name="connsiteX33" fmla="*/ 117443 w 2159563"/>
              <a:gd name="connsiteY33" fmla="*/ 1989801 h 4730345"/>
              <a:gd name="connsiteX0" fmla="*/ 117443 w 2159289"/>
              <a:gd name="connsiteY0" fmla="*/ 1989801 h 4730345"/>
              <a:gd name="connsiteX1" fmla="*/ 100021 w 2159289"/>
              <a:gd name="connsiteY1" fmla="*/ 1782108 h 4730345"/>
              <a:gd name="connsiteX2" fmla="*/ 147523 w 2159289"/>
              <a:gd name="connsiteY2" fmla="*/ 915209 h 4730345"/>
              <a:gd name="connsiteX3" fmla="*/ 64395 w 2159289"/>
              <a:gd name="connsiteY3" fmla="*/ 897396 h 4730345"/>
              <a:gd name="connsiteX4" fmla="*/ 64856 w 2159289"/>
              <a:gd name="connsiteY4" fmla="*/ 656768 h 4730345"/>
              <a:gd name="connsiteX5" fmla="*/ 115977 w 2159289"/>
              <a:gd name="connsiteY5" fmla="*/ 270194 h 4730345"/>
              <a:gd name="connsiteX6" fmla="*/ 633180 w 2159289"/>
              <a:gd name="connsiteY6" fmla="*/ 543328 h 4730345"/>
              <a:gd name="connsiteX7" fmla="*/ 1055600 w 2159289"/>
              <a:gd name="connsiteY7" fmla="*/ 0 h 4730345"/>
              <a:gd name="connsiteX8" fmla="*/ 1478020 w 2159289"/>
              <a:gd name="connsiteY8" fmla="*/ 543328 h 4730345"/>
              <a:gd name="connsiteX9" fmla="*/ 2155539 w 2159289"/>
              <a:gd name="connsiteY9" fmla="*/ 543327 h 4730345"/>
              <a:gd name="connsiteX10" fmla="*/ 1607883 w 2159289"/>
              <a:gd name="connsiteY10" fmla="*/ 3269366 h 4730345"/>
              <a:gd name="connsiteX11" fmla="*/ 1768099 w 2159289"/>
              <a:gd name="connsiteY11" fmla="*/ 4668319 h 4730345"/>
              <a:gd name="connsiteX12" fmla="*/ 1420315 w 2159289"/>
              <a:gd name="connsiteY12" fmla="*/ 3519458 h 4730345"/>
              <a:gd name="connsiteX13" fmla="*/ 1412500 w 2159289"/>
              <a:gd name="connsiteY13" fmla="*/ 4265827 h 4730345"/>
              <a:gd name="connsiteX14" fmla="*/ 1342161 w 2159289"/>
              <a:gd name="connsiteY14" fmla="*/ 4015734 h 4730345"/>
              <a:gd name="connsiteX15" fmla="*/ 1342160 w 2159289"/>
              <a:gd name="connsiteY15" fmla="*/ 4429950 h 4730345"/>
              <a:gd name="connsiteX16" fmla="*/ 1181946 w 2159289"/>
              <a:gd name="connsiteY16" fmla="*/ 4132965 h 4730345"/>
              <a:gd name="connsiteX17" fmla="*/ 1045176 w 2159289"/>
              <a:gd name="connsiteY17" fmla="*/ 3824258 h 4730345"/>
              <a:gd name="connsiteX18" fmla="*/ 982653 w 2159289"/>
              <a:gd name="connsiteY18" fmla="*/ 3871150 h 4730345"/>
              <a:gd name="connsiteX19" fmla="*/ 978746 w 2159289"/>
              <a:gd name="connsiteY19" fmla="*/ 3968841 h 4730345"/>
              <a:gd name="connsiteX20" fmla="*/ 897548 w 2159289"/>
              <a:gd name="connsiteY20" fmla="*/ 3954987 h 4730345"/>
              <a:gd name="connsiteX21" fmla="*/ 836293 w 2159289"/>
              <a:gd name="connsiteY21" fmla="*/ 3800913 h 4730345"/>
              <a:gd name="connsiteX22" fmla="*/ 770978 w 2159289"/>
              <a:gd name="connsiteY22" fmla="*/ 4186861 h 4730345"/>
              <a:gd name="connsiteX23" fmla="*/ 687851 w 2159289"/>
              <a:gd name="connsiteY23" fmla="*/ 3854353 h 4730345"/>
              <a:gd name="connsiteX24" fmla="*/ 616599 w 2159289"/>
              <a:gd name="connsiteY24" fmla="*/ 4234363 h 4730345"/>
              <a:gd name="connsiteX25" fmla="*/ 449113 w 2159289"/>
              <a:gd name="connsiteY25" fmla="*/ 4124363 h 4730345"/>
              <a:gd name="connsiteX26" fmla="*/ 271836 w 2159289"/>
              <a:gd name="connsiteY26" fmla="*/ 2666694 h 4730345"/>
              <a:gd name="connsiteX27" fmla="*/ 296738 w 2159289"/>
              <a:gd name="connsiteY27" fmla="*/ 3858868 h 4730345"/>
              <a:gd name="connsiteX28" fmla="*/ 199413 w 2159289"/>
              <a:gd name="connsiteY28" fmla="*/ 2499770 h 4730345"/>
              <a:gd name="connsiteX29" fmla="*/ 141200 w 2159289"/>
              <a:gd name="connsiteY29" fmla="*/ 2792010 h 4730345"/>
              <a:gd name="connsiteX30" fmla="*/ 77048 w 2159289"/>
              <a:gd name="connsiteY30" fmla="*/ 2452269 h 4730345"/>
              <a:gd name="connsiteX31" fmla="*/ 21288 w 2159289"/>
              <a:gd name="connsiteY31" fmla="*/ 2659461 h 4730345"/>
              <a:gd name="connsiteX32" fmla="*/ 52521 w 2159289"/>
              <a:gd name="connsiteY32" fmla="*/ 1900862 h 4730345"/>
              <a:gd name="connsiteX33" fmla="*/ 117443 w 2159289"/>
              <a:gd name="connsiteY33" fmla="*/ 1989801 h 4730345"/>
              <a:gd name="connsiteX0" fmla="*/ 117443 w 2159396"/>
              <a:gd name="connsiteY0" fmla="*/ 1989801 h 4730345"/>
              <a:gd name="connsiteX1" fmla="*/ 100021 w 2159396"/>
              <a:gd name="connsiteY1" fmla="*/ 1782108 h 4730345"/>
              <a:gd name="connsiteX2" fmla="*/ 147523 w 2159396"/>
              <a:gd name="connsiteY2" fmla="*/ 915209 h 4730345"/>
              <a:gd name="connsiteX3" fmla="*/ 64395 w 2159396"/>
              <a:gd name="connsiteY3" fmla="*/ 897396 h 4730345"/>
              <a:gd name="connsiteX4" fmla="*/ 64856 w 2159396"/>
              <a:gd name="connsiteY4" fmla="*/ 656768 h 4730345"/>
              <a:gd name="connsiteX5" fmla="*/ 115977 w 2159396"/>
              <a:gd name="connsiteY5" fmla="*/ 270194 h 4730345"/>
              <a:gd name="connsiteX6" fmla="*/ 633180 w 2159396"/>
              <a:gd name="connsiteY6" fmla="*/ 543328 h 4730345"/>
              <a:gd name="connsiteX7" fmla="*/ 1055600 w 2159396"/>
              <a:gd name="connsiteY7" fmla="*/ 0 h 4730345"/>
              <a:gd name="connsiteX8" fmla="*/ 1478020 w 2159396"/>
              <a:gd name="connsiteY8" fmla="*/ 543328 h 4730345"/>
              <a:gd name="connsiteX9" fmla="*/ 2155539 w 2159396"/>
              <a:gd name="connsiteY9" fmla="*/ 543327 h 4730345"/>
              <a:gd name="connsiteX10" fmla="*/ 1850160 w 2159396"/>
              <a:gd name="connsiteY10" fmla="*/ 3480381 h 4730345"/>
              <a:gd name="connsiteX11" fmla="*/ 1607883 w 2159396"/>
              <a:gd name="connsiteY11" fmla="*/ 3269366 h 4730345"/>
              <a:gd name="connsiteX12" fmla="*/ 1768099 w 2159396"/>
              <a:gd name="connsiteY12" fmla="*/ 4668319 h 4730345"/>
              <a:gd name="connsiteX13" fmla="*/ 1420315 w 2159396"/>
              <a:gd name="connsiteY13" fmla="*/ 3519458 h 4730345"/>
              <a:gd name="connsiteX14" fmla="*/ 1412500 w 2159396"/>
              <a:gd name="connsiteY14" fmla="*/ 4265827 h 4730345"/>
              <a:gd name="connsiteX15" fmla="*/ 1342161 w 2159396"/>
              <a:gd name="connsiteY15" fmla="*/ 4015734 h 4730345"/>
              <a:gd name="connsiteX16" fmla="*/ 1342160 w 2159396"/>
              <a:gd name="connsiteY16" fmla="*/ 4429950 h 4730345"/>
              <a:gd name="connsiteX17" fmla="*/ 1181946 w 2159396"/>
              <a:gd name="connsiteY17" fmla="*/ 4132965 h 4730345"/>
              <a:gd name="connsiteX18" fmla="*/ 1045176 w 2159396"/>
              <a:gd name="connsiteY18" fmla="*/ 3824258 h 4730345"/>
              <a:gd name="connsiteX19" fmla="*/ 982653 w 2159396"/>
              <a:gd name="connsiteY19" fmla="*/ 3871150 h 4730345"/>
              <a:gd name="connsiteX20" fmla="*/ 978746 w 2159396"/>
              <a:gd name="connsiteY20" fmla="*/ 3968841 h 4730345"/>
              <a:gd name="connsiteX21" fmla="*/ 897548 w 2159396"/>
              <a:gd name="connsiteY21" fmla="*/ 3954987 h 4730345"/>
              <a:gd name="connsiteX22" fmla="*/ 836293 w 2159396"/>
              <a:gd name="connsiteY22" fmla="*/ 3800913 h 4730345"/>
              <a:gd name="connsiteX23" fmla="*/ 770978 w 2159396"/>
              <a:gd name="connsiteY23" fmla="*/ 4186861 h 4730345"/>
              <a:gd name="connsiteX24" fmla="*/ 687851 w 2159396"/>
              <a:gd name="connsiteY24" fmla="*/ 3854353 h 4730345"/>
              <a:gd name="connsiteX25" fmla="*/ 616599 w 2159396"/>
              <a:gd name="connsiteY25" fmla="*/ 4234363 h 4730345"/>
              <a:gd name="connsiteX26" fmla="*/ 449113 w 2159396"/>
              <a:gd name="connsiteY26" fmla="*/ 4124363 h 4730345"/>
              <a:gd name="connsiteX27" fmla="*/ 271836 w 2159396"/>
              <a:gd name="connsiteY27" fmla="*/ 2666694 h 4730345"/>
              <a:gd name="connsiteX28" fmla="*/ 296738 w 2159396"/>
              <a:gd name="connsiteY28" fmla="*/ 3858868 h 4730345"/>
              <a:gd name="connsiteX29" fmla="*/ 199413 w 2159396"/>
              <a:gd name="connsiteY29" fmla="*/ 2499770 h 4730345"/>
              <a:gd name="connsiteX30" fmla="*/ 141200 w 2159396"/>
              <a:gd name="connsiteY30" fmla="*/ 2792010 h 4730345"/>
              <a:gd name="connsiteX31" fmla="*/ 77048 w 2159396"/>
              <a:gd name="connsiteY31" fmla="*/ 2452269 h 4730345"/>
              <a:gd name="connsiteX32" fmla="*/ 21288 w 2159396"/>
              <a:gd name="connsiteY32" fmla="*/ 2659461 h 4730345"/>
              <a:gd name="connsiteX33" fmla="*/ 52521 w 2159396"/>
              <a:gd name="connsiteY33" fmla="*/ 1900862 h 4730345"/>
              <a:gd name="connsiteX34" fmla="*/ 117443 w 2159396"/>
              <a:gd name="connsiteY34" fmla="*/ 1989801 h 4730345"/>
              <a:gd name="connsiteX0" fmla="*/ 117443 w 2158402"/>
              <a:gd name="connsiteY0" fmla="*/ 1989801 h 4730345"/>
              <a:gd name="connsiteX1" fmla="*/ 100021 w 2158402"/>
              <a:gd name="connsiteY1" fmla="*/ 1782108 h 4730345"/>
              <a:gd name="connsiteX2" fmla="*/ 147523 w 2158402"/>
              <a:gd name="connsiteY2" fmla="*/ 915209 h 4730345"/>
              <a:gd name="connsiteX3" fmla="*/ 64395 w 2158402"/>
              <a:gd name="connsiteY3" fmla="*/ 897396 h 4730345"/>
              <a:gd name="connsiteX4" fmla="*/ 64856 w 2158402"/>
              <a:gd name="connsiteY4" fmla="*/ 656768 h 4730345"/>
              <a:gd name="connsiteX5" fmla="*/ 115977 w 2158402"/>
              <a:gd name="connsiteY5" fmla="*/ 270194 h 4730345"/>
              <a:gd name="connsiteX6" fmla="*/ 633180 w 2158402"/>
              <a:gd name="connsiteY6" fmla="*/ 543328 h 4730345"/>
              <a:gd name="connsiteX7" fmla="*/ 1055600 w 2158402"/>
              <a:gd name="connsiteY7" fmla="*/ 0 h 4730345"/>
              <a:gd name="connsiteX8" fmla="*/ 1478020 w 2158402"/>
              <a:gd name="connsiteY8" fmla="*/ 543328 h 4730345"/>
              <a:gd name="connsiteX9" fmla="*/ 2155539 w 2158402"/>
              <a:gd name="connsiteY9" fmla="*/ 543327 h 4730345"/>
              <a:gd name="connsiteX10" fmla="*/ 1752468 w 2158402"/>
              <a:gd name="connsiteY10" fmla="*/ 3863335 h 4730345"/>
              <a:gd name="connsiteX11" fmla="*/ 1607883 w 2158402"/>
              <a:gd name="connsiteY11" fmla="*/ 3269366 h 4730345"/>
              <a:gd name="connsiteX12" fmla="*/ 1768099 w 2158402"/>
              <a:gd name="connsiteY12" fmla="*/ 4668319 h 4730345"/>
              <a:gd name="connsiteX13" fmla="*/ 1420315 w 2158402"/>
              <a:gd name="connsiteY13" fmla="*/ 3519458 h 4730345"/>
              <a:gd name="connsiteX14" fmla="*/ 1412500 w 2158402"/>
              <a:gd name="connsiteY14" fmla="*/ 4265827 h 4730345"/>
              <a:gd name="connsiteX15" fmla="*/ 1342161 w 2158402"/>
              <a:gd name="connsiteY15" fmla="*/ 4015734 h 4730345"/>
              <a:gd name="connsiteX16" fmla="*/ 1342160 w 2158402"/>
              <a:gd name="connsiteY16" fmla="*/ 4429950 h 4730345"/>
              <a:gd name="connsiteX17" fmla="*/ 1181946 w 2158402"/>
              <a:gd name="connsiteY17" fmla="*/ 4132965 h 4730345"/>
              <a:gd name="connsiteX18" fmla="*/ 1045176 w 2158402"/>
              <a:gd name="connsiteY18" fmla="*/ 3824258 h 4730345"/>
              <a:gd name="connsiteX19" fmla="*/ 982653 w 2158402"/>
              <a:gd name="connsiteY19" fmla="*/ 3871150 h 4730345"/>
              <a:gd name="connsiteX20" fmla="*/ 978746 w 2158402"/>
              <a:gd name="connsiteY20" fmla="*/ 3968841 h 4730345"/>
              <a:gd name="connsiteX21" fmla="*/ 897548 w 2158402"/>
              <a:gd name="connsiteY21" fmla="*/ 3954987 h 4730345"/>
              <a:gd name="connsiteX22" fmla="*/ 836293 w 2158402"/>
              <a:gd name="connsiteY22" fmla="*/ 3800913 h 4730345"/>
              <a:gd name="connsiteX23" fmla="*/ 770978 w 2158402"/>
              <a:gd name="connsiteY23" fmla="*/ 4186861 h 4730345"/>
              <a:gd name="connsiteX24" fmla="*/ 687851 w 2158402"/>
              <a:gd name="connsiteY24" fmla="*/ 3854353 h 4730345"/>
              <a:gd name="connsiteX25" fmla="*/ 616599 w 2158402"/>
              <a:gd name="connsiteY25" fmla="*/ 4234363 h 4730345"/>
              <a:gd name="connsiteX26" fmla="*/ 449113 w 2158402"/>
              <a:gd name="connsiteY26" fmla="*/ 4124363 h 4730345"/>
              <a:gd name="connsiteX27" fmla="*/ 271836 w 2158402"/>
              <a:gd name="connsiteY27" fmla="*/ 2666694 h 4730345"/>
              <a:gd name="connsiteX28" fmla="*/ 296738 w 2158402"/>
              <a:gd name="connsiteY28" fmla="*/ 3858868 h 4730345"/>
              <a:gd name="connsiteX29" fmla="*/ 199413 w 2158402"/>
              <a:gd name="connsiteY29" fmla="*/ 2499770 h 4730345"/>
              <a:gd name="connsiteX30" fmla="*/ 141200 w 2158402"/>
              <a:gd name="connsiteY30" fmla="*/ 2792010 h 4730345"/>
              <a:gd name="connsiteX31" fmla="*/ 77048 w 2158402"/>
              <a:gd name="connsiteY31" fmla="*/ 2452269 h 4730345"/>
              <a:gd name="connsiteX32" fmla="*/ 21288 w 2158402"/>
              <a:gd name="connsiteY32" fmla="*/ 2659461 h 4730345"/>
              <a:gd name="connsiteX33" fmla="*/ 52521 w 2158402"/>
              <a:gd name="connsiteY33" fmla="*/ 1900862 h 4730345"/>
              <a:gd name="connsiteX34" fmla="*/ 117443 w 2158402"/>
              <a:gd name="connsiteY34" fmla="*/ 1989801 h 4730345"/>
              <a:gd name="connsiteX0" fmla="*/ 117443 w 2158402"/>
              <a:gd name="connsiteY0" fmla="*/ 1989801 h 4730345"/>
              <a:gd name="connsiteX1" fmla="*/ 100021 w 2158402"/>
              <a:gd name="connsiteY1" fmla="*/ 1782108 h 4730345"/>
              <a:gd name="connsiteX2" fmla="*/ 147523 w 2158402"/>
              <a:gd name="connsiteY2" fmla="*/ 915209 h 4730345"/>
              <a:gd name="connsiteX3" fmla="*/ 64395 w 2158402"/>
              <a:gd name="connsiteY3" fmla="*/ 897396 h 4730345"/>
              <a:gd name="connsiteX4" fmla="*/ 64856 w 2158402"/>
              <a:gd name="connsiteY4" fmla="*/ 656768 h 4730345"/>
              <a:gd name="connsiteX5" fmla="*/ 115977 w 2158402"/>
              <a:gd name="connsiteY5" fmla="*/ 270194 h 4730345"/>
              <a:gd name="connsiteX6" fmla="*/ 633180 w 2158402"/>
              <a:gd name="connsiteY6" fmla="*/ 543328 h 4730345"/>
              <a:gd name="connsiteX7" fmla="*/ 1055600 w 2158402"/>
              <a:gd name="connsiteY7" fmla="*/ 0 h 4730345"/>
              <a:gd name="connsiteX8" fmla="*/ 1478020 w 2158402"/>
              <a:gd name="connsiteY8" fmla="*/ 543328 h 4730345"/>
              <a:gd name="connsiteX9" fmla="*/ 2155539 w 2158402"/>
              <a:gd name="connsiteY9" fmla="*/ 543327 h 4730345"/>
              <a:gd name="connsiteX10" fmla="*/ 1752468 w 2158402"/>
              <a:gd name="connsiteY10" fmla="*/ 3863335 h 4730345"/>
              <a:gd name="connsiteX11" fmla="*/ 1607883 w 2158402"/>
              <a:gd name="connsiteY11" fmla="*/ 3269366 h 4730345"/>
              <a:gd name="connsiteX12" fmla="*/ 1768099 w 2158402"/>
              <a:gd name="connsiteY12" fmla="*/ 4668319 h 4730345"/>
              <a:gd name="connsiteX13" fmla="*/ 1420315 w 2158402"/>
              <a:gd name="connsiteY13" fmla="*/ 3519458 h 4730345"/>
              <a:gd name="connsiteX14" fmla="*/ 1412500 w 2158402"/>
              <a:gd name="connsiteY14" fmla="*/ 4265827 h 4730345"/>
              <a:gd name="connsiteX15" fmla="*/ 1342161 w 2158402"/>
              <a:gd name="connsiteY15" fmla="*/ 4015734 h 4730345"/>
              <a:gd name="connsiteX16" fmla="*/ 1342160 w 2158402"/>
              <a:gd name="connsiteY16" fmla="*/ 4429950 h 4730345"/>
              <a:gd name="connsiteX17" fmla="*/ 1181946 w 2158402"/>
              <a:gd name="connsiteY17" fmla="*/ 4132965 h 4730345"/>
              <a:gd name="connsiteX18" fmla="*/ 1045176 w 2158402"/>
              <a:gd name="connsiteY18" fmla="*/ 3824258 h 4730345"/>
              <a:gd name="connsiteX19" fmla="*/ 982653 w 2158402"/>
              <a:gd name="connsiteY19" fmla="*/ 3871150 h 4730345"/>
              <a:gd name="connsiteX20" fmla="*/ 978746 w 2158402"/>
              <a:gd name="connsiteY20" fmla="*/ 3968841 h 4730345"/>
              <a:gd name="connsiteX21" fmla="*/ 897548 w 2158402"/>
              <a:gd name="connsiteY21" fmla="*/ 3954987 h 4730345"/>
              <a:gd name="connsiteX22" fmla="*/ 836293 w 2158402"/>
              <a:gd name="connsiteY22" fmla="*/ 3800913 h 4730345"/>
              <a:gd name="connsiteX23" fmla="*/ 770978 w 2158402"/>
              <a:gd name="connsiteY23" fmla="*/ 4186861 h 4730345"/>
              <a:gd name="connsiteX24" fmla="*/ 687851 w 2158402"/>
              <a:gd name="connsiteY24" fmla="*/ 3854353 h 4730345"/>
              <a:gd name="connsiteX25" fmla="*/ 616599 w 2158402"/>
              <a:gd name="connsiteY25" fmla="*/ 4234363 h 4730345"/>
              <a:gd name="connsiteX26" fmla="*/ 449113 w 2158402"/>
              <a:gd name="connsiteY26" fmla="*/ 4124363 h 4730345"/>
              <a:gd name="connsiteX27" fmla="*/ 271836 w 2158402"/>
              <a:gd name="connsiteY27" fmla="*/ 2666694 h 4730345"/>
              <a:gd name="connsiteX28" fmla="*/ 296738 w 2158402"/>
              <a:gd name="connsiteY28" fmla="*/ 3858868 h 4730345"/>
              <a:gd name="connsiteX29" fmla="*/ 199413 w 2158402"/>
              <a:gd name="connsiteY29" fmla="*/ 2499770 h 4730345"/>
              <a:gd name="connsiteX30" fmla="*/ 141200 w 2158402"/>
              <a:gd name="connsiteY30" fmla="*/ 2792010 h 4730345"/>
              <a:gd name="connsiteX31" fmla="*/ 77048 w 2158402"/>
              <a:gd name="connsiteY31" fmla="*/ 2452269 h 4730345"/>
              <a:gd name="connsiteX32" fmla="*/ 21288 w 2158402"/>
              <a:gd name="connsiteY32" fmla="*/ 2659461 h 4730345"/>
              <a:gd name="connsiteX33" fmla="*/ 52521 w 2158402"/>
              <a:gd name="connsiteY33" fmla="*/ 1900862 h 4730345"/>
              <a:gd name="connsiteX34" fmla="*/ 117443 w 2158402"/>
              <a:gd name="connsiteY34"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2817"/>
              <a:gd name="connsiteY0" fmla="*/ 1989801 h 4730345"/>
              <a:gd name="connsiteX1" fmla="*/ 100021 w 2162817"/>
              <a:gd name="connsiteY1" fmla="*/ 1782108 h 4730345"/>
              <a:gd name="connsiteX2" fmla="*/ 147523 w 2162817"/>
              <a:gd name="connsiteY2" fmla="*/ 915209 h 4730345"/>
              <a:gd name="connsiteX3" fmla="*/ 64395 w 2162817"/>
              <a:gd name="connsiteY3" fmla="*/ 897396 h 4730345"/>
              <a:gd name="connsiteX4" fmla="*/ 64856 w 2162817"/>
              <a:gd name="connsiteY4" fmla="*/ 656768 h 4730345"/>
              <a:gd name="connsiteX5" fmla="*/ 115977 w 2162817"/>
              <a:gd name="connsiteY5" fmla="*/ 270194 h 4730345"/>
              <a:gd name="connsiteX6" fmla="*/ 633180 w 2162817"/>
              <a:gd name="connsiteY6" fmla="*/ 543328 h 4730345"/>
              <a:gd name="connsiteX7" fmla="*/ 1055600 w 2162817"/>
              <a:gd name="connsiteY7" fmla="*/ 0 h 4730345"/>
              <a:gd name="connsiteX8" fmla="*/ 1478020 w 2162817"/>
              <a:gd name="connsiteY8" fmla="*/ 543328 h 4730345"/>
              <a:gd name="connsiteX9" fmla="*/ 2155539 w 2162817"/>
              <a:gd name="connsiteY9" fmla="*/ 543327 h 4730345"/>
              <a:gd name="connsiteX10" fmla="*/ 1818898 w 2162817"/>
              <a:gd name="connsiteY10" fmla="*/ 4312719 h 4730345"/>
              <a:gd name="connsiteX11" fmla="*/ 1752468 w 2162817"/>
              <a:gd name="connsiteY11" fmla="*/ 3863335 h 4730345"/>
              <a:gd name="connsiteX12" fmla="*/ 1607883 w 2162817"/>
              <a:gd name="connsiteY12" fmla="*/ 3269366 h 4730345"/>
              <a:gd name="connsiteX13" fmla="*/ 1768099 w 2162817"/>
              <a:gd name="connsiteY13" fmla="*/ 4668319 h 4730345"/>
              <a:gd name="connsiteX14" fmla="*/ 1420315 w 2162817"/>
              <a:gd name="connsiteY14" fmla="*/ 3519458 h 4730345"/>
              <a:gd name="connsiteX15" fmla="*/ 1412500 w 2162817"/>
              <a:gd name="connsiteY15" fmla="*/ 4265827 h 4730345"/>
              <a:gd name="connsiteX16" fmla="*/ 1342161 w 2162817"/>
              <a:gd name="connsiteY16" fmla="*/ 4015734 h 4730345"/>
              <a:gd name="connsiteX17" fmla="*/ 1342160 w 2162817"/>
              <a:gd name="connsiteY17" fmla="*/ 4429950 h 4730345"/>
              <a:gd name="connsiteX18" fmla="*/ 1181946 w 2162817"/>
              <a:gd name="connsiteY18" fmla="*/ 4132965 h 4730345"/>
              <a:gd name="connsiteX19" fmla="*/ 1045176 w 2162817"/>
              <a:gd name="connsiteY19" fmla="*/ 3824258 h 4730345"/>
              <a:gd name="connsiteX20" fmla="*/ 982653 w 2162817"/>
              <a:gd name="connsiteY20" fmla="*/ 3871150 h 4730345"/>
              <a:gd name="connsiteX21" fmla="*/ 978746 w 2162817"/>
              <a:gd name="connsiteY21" fmla="*/ 3968841 h 4730345"/>
              <a:gd name="connsiteX22" fmla="*/ 897548 w 2162817"/>
              <a:gd name="connsiteY22" fmla="*/ 3954987 h 4730345"/>
              <a:gd name="connsiteX23" fmla="*/ 836293 w 2162817"/>
              <a:gd name="connsiteY23" fmla="*/ 3800913 h 4730345"/>
              <a:gd name="connsiteX24" fmla="*/ 770978 w 2162817"/>
              <a:gd name="connsiteY24" fmla="*/ 4186861 h 4730345"/>
              <a:gd name="connsiteX25" fmla="*/ 687851 w 2162817"/>
              <a:gd name="connsiteY25" fmla="*/ 3854353 h 4730345"/>
              <a:gd name="connsiteX26" fmla="*/ 616599 w 2162817"/>
              <a:gd name="connsiteY26" fmla="*/ 4234363 h 4730345"/>
              <a:gd name="connsiteX27" fmla="*/ 449113 w 2162817"/>
              <a:gd name="connsiteY27" fmla="*/ 4124363 h 4730345"/>
              <a:gd name="connsiteX28" fmla="*/ 271836 w 2162817"/>
              <a:gd name="connsiteY28" fmla="*/ 2666694 h 4730345"/>
              <a:gd name="connsiteX29" fmla="*/ 296738 w 2162817"/>
              <a:gd name="connsiteY29" fmla="*/ 3858868 h 4730345"/>
              <a:gd name="connsiteX30" fmla="*/ 199413 w 2162817"/>
              <a:gd name="connsiteY30" fmla="*/ 2499770 h 4730345"/>
              <a:gd name="connsiteX31" fmla="*/ 141200 w 2162817"/>
              <a:gd name="connsiteY31" fmla="*/ 2792010 h 4730345"/>
              <a:gd name="connsiteX32" fmla="*/ 77048 w 2162817"/>
              <a:gd name="connsiteY32" fmla="*/ 2452269 h 4730345"/>
              <a:gd name="connsiteX33" fmla="*/ 21288 w 2162817"/>
              <a:gd name="connsiteY33" fmla="*/ 2659461 h 4730345"/>
              <a:gd name="connsiteX34" fmla="*/ 52521 w 2162817"/>
              <a:gd name="connsiteY34" fmla="*/ 1900862 h 4730345"/>
              <a:gd name="connsiteX35" fmla="*/ 117443 w 2162817"/>
              <a:gd name="connsiteY35"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016"/>
              <a:gd name="connsiteY0" fmla="*/ 1989801 h 4730345"/>
              <a:gd name="connsiteX1" fmla="*/ 100021 w 2163016"/>
              <a:gd name="connsiteY1" fmla="*/ 1782108 h 4730345"/>
              <a:gd name="connsiteX2" fmla="*/ 147523 w 2163016"/>
              <a:gd name="connsiteY2" fmla="*/ 915209 h 4730345"/>
              <a:gd name="connsiteX3" fmla="*/ 64395 w 2163016"/>
              <a:gd name="connsiteY3" fmla="*/ 897396 h 4730345"/>
              <a:gd name="connsiteX4" fmla="*/ 64856 w 2163016"/>
              <a:gd name="connsiteY4" fmla="*/ 656768 h 4730345"/>
              <a:gd name="connsiteX5" fmla="*/ 115977 w 2163016"/>
              <a:gd name="connsiteY5" fmla="*/ 270194 h 4730345"/>
              <a:gd name="connsiteX6" fmla="*/ 633180 w 2163016"/>
              <a:gd name="connsiteY6" fmla="*/ 543328 h 4730345"/>
              <a:gd name="connsiteX7" fmla="*/ 1055600 w 2163016"/>
              <a:gd name="connsiteY7" fmla="*/ 0 h 4730345"/>
              <a:gd name="connsiteX8" fmla="*/ 1478020 w 2163016"/>
              <a:gd name="connsiteY8" fmla="*/ 543328 h 4730345"/>
              <a:gd name="connsiteX9" fmla="*/ 2155539 w 2163016"/>
              <a:gd name="connsiteY9" fmla="*/ 543327 h 4730345"/>
              <a:gd name="connsiteX10" fmla="*/ 1818898 w 2163016"/>
              <a:gd name="connsiteY10" fmla="*/ 3972750 h 4730345"/>
              <a:gd name="connsiteX11" fmla="*/ 1818898 w 2163016"/>
              <a:gd name="connsiteY11" fmla="*/ 4312719 h 4730345"/>
              <a:gd name="connsiteX12" fmla="*/ 1752468 w 2163016"/>
              <a:gd name="connsiteY12" fmla="*/ 3863335 h 4730345"/>
              <a:gd name="connsiteX13" fmla="*/ 1607883 w 2163016"/>
              <a:gd name="connsiteY13" fmla="*/ 3269366 h 4730345"/>
              <a:gd name="connsiteX14" fmla="*/ 1768099 w 2163016"/>
              <a:gd name="connsiteY14" fmla="*/ 4668319 h 4730345"/>
              <a:gd name="connsiteX15" fmla="*/ 1420315 w 2163016"/>
              <a:gd name="connsiteY15" fmla="*/ 3519458 h 4730345"/>
              <a:gd name="connsiteX16" fmla="*/ 1412500 w 2163016"/>
              <a:gd name="connsiteY16" fmla="*/ 4265827 h 4730345"/>
              <a:gd name="connsiteX17" fmla="*/ 1342161 w 2163016"/>
              <a:gd name="connsiteY17" fmla="*/ 4015734 h 4730345"/>
              <a:gd name="connsiteX18" fmla="*/ 1342160 w 2163016"/>
              <a:gd name="connsiteY18" fmla="*/ 4429950 h 4730345"/>
              <a:gd name="connsiteX19" fmla="*/ 1181946 w 2163016"/>
              <a:gd name="connsiteY19" fmla="*/ 4132965 h 4730345"/>
              <a:gd name="connsiteX20" fmla="*/ 1045176 w 2163016"/>
              <a:gd name="connsiteY20" fmla="*/ 3824258 h 4730345"/>
              <a:gd name="connsiteX21" fmla="*/ 982653 w 2163016"/>
              <a:gd name="connsiteY21" fmla="*/ 3871150 h 4730345"/>
              <a:gd name="connsiteX22" fmla="*/ 978746 w 2163016"/>
              <a:gd name="connsiteY22" fmla="*/ 3968841 h 4730345"/>
              <a:gd name="connsiteX23" fmla="*/ 897548 w 2163016"/>
              <a:gd name="connsiteY23" fmla="*/ 3954987 h 4730345"/>
              <a:gd name="connsiteX24" fmla="*/ 836293 w 2163016"/>
              <a:gd name="connsiteY24" fmla="*/ 3800913 h 4730345"/>
              <a:gd name="connsiteX25" fmla="*/ 770978 w 2163016"/>
              <a:gd name="connsiteY25" fmla="*/ 4186861 h 4730345"/>
              <a:gd name="connsiteX26" fmla="*/ 687851 w 2163016"/>
              <a:gd name="connsiteY26" fmla="*/ 3854353 h 4730345"/>
              <a:gd name="connsiteX27" fmla="*/ 616599 w 2163016"/>
              <a:gd name="connsiteY27" fmla="*/ 4234363 h 4730345"/>
              <a:gd name="connsiteX28" fmla="*/ 449113 w 2163016"/>
              <a:gd name="connsiteY28" fmla="*/ 4124363 h 4730345"/>
              <a:gd name="connsiteX29" fmla="*/ 271836 w 2163016"/>
              <a:gd name="connsiteY29" fmla="*/ 2666694 h 4730345"/>
              <a:gd name="connsiteX30" fmla="*/ 296738 w 2163016"/>
              <a:gd name="connsiteY30" fmla="*/ 3858868 h 4730345"/>
              <a:gd name="connsiteX31" fmla="*/ 199413 w 2163016"/>
              <a:gd name="connsiteY31" fmla="*/ 2499770 h 4730345"/>
              <a:gd name="connsiteX32" fmla="*/ 141200 w 2163016"/>
              <a:gd name="connsiteY32" fmla="*/ 2792010 h 4730345"/>
              <a:gd name="connsiteX33" fmla="*/ 77048 w 2163016"/>
              <a:gd name="connsiteY33" fmla="*/ 2452269 h 4730345"/>
              <a:gd name="connsiteX34" fmla="*/ 21288 w 2163016"/>
              <a:gd name="connsiteY34" fmla="*/ 2659461 h 4730345"/>
              <a:gd name="connsiteX35" fmla="*/ 52521 w 2163016"/>
              <a:gd name="connsiteY35" fmla="*/ 1900862 h 4730345"/>
              <a:gd name="connsiteX36" fmla="*/ 117443 w 2163016"/>
              <a:gd name="connsiteY36" fmla="*/ 1989801 h 4730345"/>
              <a:gd name="connsiteX0" fmla="*/ 117443 w 2163689"/>
              <a:gd name="connsiteY0" fmla="*/ 1989801 h 4730345"/>
              <a:gd name="connsiteX1" fmla="*/ 100021 w 2163689"/>
              <a:gd name="connsiteY1" fmla="*/ 1782108 h 4730345"/>
              <a:gd name="connsiteX2" fmla="*/ 147523 w 2163689"/>
              <a:gd name="connsiteY2" fmla="*/ 915209 h 4730345"/>
              <a:gd name="connsiteX3" fmla="*/ 64395 w 2163689"/>
              <a:gd name="connsiteY3" fmla="*/ 897396 h 4730345"/>
              <a:gd name="connsiteX4" fmla="*/ 64856 w 2163689"/>
              <a:gd name="connsiteY4" fmla="*/ 656768 h 4730345"/>
              <a:gd name="connsiteX5" fmla="*/ 115977 w 2163689"/>
              <a:gd name="connsiteY5" fmla="*/ 270194 h 4730345"/>
              <a:gd name="connsiteX6" fmla="*/ 633180 w 2163689"/>
              <a:gd name="connsiteY6" fmla="*/ 543328 h 4730345"/>
              <a:gd name="connsiteX7" fmla="*/ 1055600 w 2163689"/>
              <a:gd name="connsiteY7" fmla="*/ 0 h 4730345"/>
              <a:gd name="connsiteX8" fmla="*/ 1478020 w 2163689"/>
              <a:gd name="connsiteY8" fmla="*/ 543328 h 4730345"/>
              <a:gd name="connsiteX9" fmla="*/ 2155539 w 2163689"/>
              <a:gd name="connsiteY9" fmla="*/ 543327 h 4730345"/>
              <a:gd name="connsiteX10" fmla="*/ 1869697 w 2163689"/>
              <a:gd name="connsiteY10" fmla="*/ 4086073 h 4730345"/>
              <a:gd name="connsiteX11" fmla="*/ 1818898 w 2163689"/>
              <a:gd name="connsiteY11" fmla="*/ 3972750 h 4730345"/>
              <a:gd name="connsiteX12" fmla="*/ 1818898 w 2163689"/>
              <a:gd name="connsiteY12" fmla="*/ 4312719 h 4730345"/>
              <a:gd name="connsiteX13" fmla="*/ 1752468 w 2163689"/>
              <a:gd name="connsiteY13" fmla="*/ 3863335 h 4730345"/>
              <a:gd name="connsiteX14" fmla="*/ 1607883 w 2163689"/>
              <a:gd name="connsiteY14" fmla="*/ 3269366 h 4730345"/>
              <a:gd name="connsiteX15" fmla="*/ 1768099 w 2163689"/>
              <a:gd name="connsiteY15" fmla="*/ 4668319 h 4730345"/>
              <a:gd name="connsiteX16" fmla="*/ 1420315 w 2163689"/>
              <a:gd name="connsiteY16" fmla="*/ 3519458 h 4730345"/>
              <a:gd name="connsiteX17" fmla="*/ 1412500 w 2163689"/>
              <a:gd name="connsiteY17" fmla="*/ 4265827 h 4730345"/>
              <a:gd name="connsiteX18" fmla="*/ 1342161 w 2163689"/>
              <a:gd name="connsiteY18" fmla="*/ 4015734 h 4730345"/>
              <a:gd name="connsiteX19" fmla="*/ 1342160 w 2163689"/>
              <a:gd name="connsiteY19" fmla="*/ 4429950 h 4730345"/>
              <a:gd name="connsiteX20" fmla="*/ 1181946 w 2163689"/>
              <a:gd name="connsiteY20" fmla="*/ 4132965 h 4730345"/>
              <a:gd name="connsiteX21" fmla="*/ 1045176 w 2163689"/>
              <a:gd name="connsiteY21" fmla="*/ 3824258 h 4730345"/>
              <a:gd name="connsiteX22" fmla="*/ 982653 w 2163689"/>
              <a:gd name="connsiteY22" fmla="*/ 3871150 h 4730345"/>
              <a:gd name="connsiteX23" fmla="*/ 978746 w 2163689"/>
              <a:gd name="connsiteY23" fmla="*/ 3968841 h 4730345"/>
              <a:gd name="connsiteX24" fmla="*/ 897548 w 2163689"/>
              <a:gd name="connsiteY24" fmla="*/ 3954987 h 4730345"/>
              <a:gd name="connsiteX25" fmla="*/ 836293 w 2163689"/>
              <a:gd name="connsiteY25" fmla="*/ 3800913 h 4730345"/>
              <a:gd name="connsiteX26" fmla="*/ 770978 w 2163689"/>
              <a:gd name="connsiteY26" fmla="*/ 4186861 h 4730345"/>
              <a:gd name="connsiteX27" fmla="*/ 687851 w 2163689"/>
              <a:gd name="connsiteY27" fmla="*/ 3854353 h 4730345"/>
              <a:gd name="connsiteX28" fmla="*/ 616599 w 2163689"/>
              <a:gd name="connsiteY28" fmla="*/ 4234363 h 4730345"/>
              <a:gd name="connsiteX29" fmla="*/ 449113 w 2163689"/>
              <a:gd name="connsiteY29" fmla="*/ 4124363 h 4730345"/>
              <a:gd name="connsiteX30" fmla="*/ 271836 w 2163689"/>
              <a:gd name="connsiteY30" fmla="*/ 2666694 h 4730345"/>
              <a:gd name="connsiteX31" fmla="*/ 296738 w 2163689"/>
              <a:gd name="connsiteY31" fmla="*/ 3858868 h 4730345"/>
              <a:gd name="connsiteX32" fmla="*/ 199413 w 2163689"/>
              <a:gd name="connsiteY32" fmla="*/ 2499770 h 4730345"/>
              <a:gd name="connsiteX33" fmla="*/ 141200 w 2163689"/>
              <a:gd name="connsiteY33" fmla="*/ 2792010 h 4730345"/>
              <a:gd name="connsiteX34" fmla="*/ 77048 w 2163689"/>
              <a:gd name="connsiteY34" fmla="*/ 2452269 h 4730345"/>
              <a:gd name="connsiteX35" fmla="*/ 21288 w 2163689"/>
              <a:gd name="connsiteY35" fmla="*/ 2659461 h 4730345"/>
              <a:gd name="connsiteX36" fmla="*/ 52521 w 2163689"/>
              <a:gd name="connsiteY36" fmla="*/ 1900862 h 4730345"/>
              <a:gd name="connsiteX37" fmla="*/ 117443 w 2163689"/>
              <a:gd name="connsiteY37" fmla="*/ 1989801 h 4730345"/>
              <a:gd name="connsiteX0" fmla="*/ 117443 w 2163689"/>
              <a:gd name="connsiteY0" fmla="*/ 1989801 h 4730345"/>
              <a:gd name="connsiteX1" fmla="*/ 100021 w 2163689"/>
              <a:gd name="connsiteY1" fmla="*/ 1782108 h 4730345"/>
              <a:gd name="connsiteX2" fmla="*/ 147523 w 2163689"/>
              <a:gd name="connsiteY2" fmla="*/ 915209 h 4730345"/>
              <a:gd name="connsiteX3" fmla="*/ 64395 w 2163689"/>
              <a:gd name="connsiteY3" fmla="*/ 897396 h 4730345"/>
              <a:gd name="connsiteX4" fmla="*/ 64856 w 2163689"/>
              <a:gd name="connsiteY4" fmla="*/ 656768 h 4730345"/>
              <a:gd name="connsiteX5" fmla="*/ 115977 w 2163689"/>
              <a:gd name="connsiteY5" fmla="*/ 270194 h 4730345"/>
              <a:gd name="connsiteX6" fmla="*/ 633180 w 2163689"/>
              <a:gd name="connsiteY6" fmla="*/ 543328 h 4730345"/>
              <a:gd name="connsiteX7" fmla="*/ 1055600 w 2163689"/>
              <a:gd name="connsiteY7" fmla="*/ 0 h 4730345"/>
              <a:gd name="connsiteX8" fmla="*/ 1478020 w 2163689"/>
              <a:gd name="connsiteY8" fmla="*/ 543328 h 4730345"/>
              <a:gd name="connsiteX9" fmla="*/ 2155539 w 2163689"/>
              <a:gd name="connsiteY9" fmla="*/ 543327 h 4730345"/>
              <a:gd name="connsiteX10" fmla="*/ 1869697 w 2163689"/>
              <a:gd name="connsiteY10" fmla="*/ 4086073 h 4730345"/>
              <a:gd name="connsiteX11" fmla="*/ 1818898 w 2163689"/>
              <a:gd name="connsiteY11" fmla="*/ 3972750 h 4730345"/>
              <a:gd name="connsiteX12" fmla="*/ 1818898 w 2163689"/>
              <a:gd name="connsiteY12" fmla="*/ 4312719 h 4730345"/>
              <a:gd name="connsiteX13" fmla="*/ 1752468 w 2163689"/>
              <a:gd name="connsiteY13" fmla="*/ 3863335 h 4730345"/>
              <a:gd name="connsiteX14" fmla="*/ 1607883 w 2163689"/>
              <a:gd name="connsiteY14" fmla="*/ 3269366 h 4730345"/>
              <a:gd name="connsiteX15" fmla="*/ 1768099 w 2163689"/>
              <a:gd name="connsiteY15" fmla="*/ 4668319 h 4730345"/>
              <a:gd name="connsiteX16" fmla="*/ 1420315 w 2163689"/>
              <a:gd name="connsiteY16" fmla="*/ 3519458 h 4730345"/>
              <a:gd name="connsiteX17" fmla="*/ 1412500 w 2163689"/>
              <a:gd name="connsiteY17" fmla="*/ 4265827 h 4730345"/>
              <a:gd name="connsiteX18" fmla="*/ 1342161 w 2163689"/>
              <a:gd name="connsiteY18" fmla="*/ 4015734 h 4730345"/>
              <a:gd name="connsiteX19" fmla="*/ 1342160 w 2163689"/>
              <a:gd name="connsiteY19" fmla="*/ 4429950 h 4730345"/>
              <a:gd name="connsiteX20" fmla="*/ 1181946 w 2163689"/>
              <a:gd name="connsiteY20" fmla="*/ 4132965 h 4730345"/>
              <a:gd name="connsiteX21" fmla="*/ 1045176 w 2163689"/>
              <a:gd name="connsiteY21" fmla="*/ 3824258 h 4730345"/>
              <a:gd name="connsiteX22" fmla="*/ 982653 w 2163689"/>
              <a:gd name="connsiteY22" fmla="*/ 3871150 h 4730345"/>
              <a:gd name="connsiteX23" fmla="*/ 978746 w 2163689"/>
              <a:gd name="connsiteY23" fmla="*/ 3968841 h 4730345"/>
              <a:gd name="connsiteX24" fmla="*/ 897548 w 2163689"/>
              <a:gd name="connsiteY24" fmla="*/ 3954987 h 4730345"/>
              <a:gd name="connsiteX25" fmla="*/ 836293 w 2163689"/>
              <a:gd name="connsiteY25" fmla="*/ 3800913 h 4730345"/>
              <a:gd name="connsiteX26" fmla="*/ 770978 w 2163689"/>
              <a:gd name="connsiteY26" fmla="*/ 4186861 h 4730345"/>
              <a:gd name="connsiteX27" fmla="*/ 687851 w 2163689"/>
              <a:gd name="connsiteY27" fmla="*/ 3854353 h 4730345"/>
              <a:gd name="connsiteX28" fmla="*/ 616599 w 2163689"/>
              <a:gd name="connsiteY28" fmla="*/ 4234363 h 4730345"/>
              <a:gd name="connsiteX29" fmla="*/ 449113 w 2163689"/>
              <a:gd name="connsiteY29" fmla="*/ 4124363 h 4730345"/>
              <a:gd name="connsiteX30" fmla="*/ 271836 w 2163689"/>
              <a:gd name="connsiteY30" fmla="*/ 2666694 h 4730345"/>
              <a:gd name="connsiteX31" fmla="*/ 296738 w 2163689"/>
              <a:gd name="connsiteY31" fmla="*/ 3858868 h 4730345"/>
              <a:gd name="connsiteX32" fmla="*/ 199413 w 2163689"/>
              <a:gd name="connsiteY32" fmla="*/ 2499770 h 4730345"/>
              <a:gd name="connsiteX33" fmla="*/ 141200 w 2163689"/>
              <a:gd name="connsiteY33" fmla="*/ 2792010 h 4730345"/>
              <a:gd name="connsiteX34" fmla="*/ 77048 w 2163689"/>
              <a:gd name="connsiteY34" fmla="*/ 2452269 h 4730345"/>
              <a:gd name="connsiteX35" fmla="*/ 21288 w 2163689"/>
              <a:gd name="connsiteY35" fmla="*/ 2659461 h 4730345"/>
              <a:gd name="connsiteX36" fmla="*/ 52521 w 2163689"/>
              <a:gd name="connsiteY36" fmla="*/ 1900862 h 4730345"/>
              <a:gd name="connsiteX37" fmla="*/ 117443 w 2163689"/>
              <a:gd name="connsiteY37" fmla="*/ 1989801 h 4730345"/>
              <a:gd name="connsiteX0" fmla="*/ 117443 w 2162434"/>
              <a:gd name="connsiteY0" fmla="*/ 1989801 h 4730345"/>
              <a:gd name="connsiteX1" fmla="*/ 100021 w 2162434"/>
              <a:gd name="connsiteY1" fmla="*/ 1782108 h 4730345"/>
              <a:gd name="connsiteX2" fmla="*/ 147523 w 2162434"/>
              <a:gd name="connsiteY2" fmla="*/ 915209 h 4730345"/>
              <a:gd name="connsiteX3" fmla="*/ 64395 w 2162434"/>
              <a:gd name="connsiteY3" fmla="*/ 897396 h 4730345"/>
              <a:gd name="connsiteX4" fmla="*/ 64856 w 2162434"/>
              <a:gd name="connsiteY4" fmla="*/ 656768 h 4730345"/>
              <a:gd name="connsiteX5" fmla="*/ 115977 w 2162434"/>
              <a:gd name="connsiteY5" fmla="*/ 270194 h 4730345"/>
              <a:gd name="connsiteX6" fmla="*/ 633180 w 2162434"/>
              <a:gd name="connsiteY6" fmla="*/ 543328 h 4730345"/>
              <a:gd name="connsiteX7" fmla="*/ 1055600 w 2162434"/>
              <a:gd name="connsiteY7" fmla="*/ 0 h 4730345"/>
              <a:gd name="connsiteX8" fmla="*/ 1478020 w 2162434"/>
              <a:gd name="connsiteY8" fmla="*/ 543328 h 4730345"/>
              <a:gd name="connsiteX9" fmla="*/ 2155539 w 2162434"/>
              <a:gd name="connsiteY9" fmla="*/ 543327 h 4730345"/>
              <a:gd name="connsiteX10" fmla="*/ 1869697 w 2162434"/>
              <a:gd name="connsiteY10" fmla="*/ 4086073 h 4730345"/>
              <a:gd name="connsiteX11" fmla="*/ 1818898 w 2162434"/>
              <a:gd name="connsiteY11" fmla="*/ 3972750 h 4730345"/>
              <a:gd name="connsiteX12" fmla="*/ 1818898 w 2162434"/>
              <a:gd name="connsiteY12" fmla="*/ 4312719 h 4730345"/>
              <a:gd name="connsiteX13" fmla="*/ 1752468 w 2162434"/>
              <a:gd name="connsiteY13" fmla="*/ 3863335 h 4730345"/>
              <a:gd name="connsiteX14" fmla="*/ 1607883 w 2162434"/>
              <a:gd name="connsiteY14" fmla="*/ 3269366 h 4730345"/>
              <a:gd name="connsiteX15" fmla="*/ 1768099 w 2162434"/>
              <a:gd name="connsiteY15" fmla="*/ 4668319 h 4730345"/>
              <a:gd name="connsiteX16" fmla="*/ 1420315 w 2162434"/>
              <a:gd name="connsiteY16" fmla="*/ 3519458 h 4730345"/>
              <a:gd name="connsiteX17" fmla="*/ 1412500 w 2162434"/>
              <a:gd name="connsiteY17" fmla="*/ 4265827 h 4730345"/>
              <a:gd name="connsiteX18" fmla="*/ 1342161 w 2162434"/>
              <a:gd name="connsiteY18" fmla="*/ 4015734 h 4730345"/>
              <a:gd name="connsiteX19" fmla="*/ 1342160 w 2162434"/>
              <a:gd name="connsiteY19" fmla="*/ 4429950 h 4730345"/>
              <a:gd name="connsiteX20" fmla="*/ 1181946 w 2162434"/>
              <a:gd name="connsiteY20" fmla="*/ 4132965 h 4730345"/>
              <a:gd name="connsiteX21" fmla="*/ 1045176 w 2162434"/>
              <a:gd name="connsiteY21" fmla="*/ 3824258 h 4730345"/>
              <a:gd name="connsiteX22" fmla="*/ 982653 w 2162434"/>
              <a:gd name="connsiteY22" fmla="*/ 3871150 h 4730345"/>
              <a:gd name="connsiteX23" fmla="*/ 978746 w 2162434"/>
              <a:gd name="connsiteY23" fmla="*/ 3968841 h 4730345"/>
              <a:gd name="connsiteX24" fmla="*/ 897548 w 2162434"/>
              <a:gd name="connsiteY24" fmla="*/ 3954987 h 4730345"/>
              <a:gd name="connsiteX25" fmla="*/ 836293 w 2162434"/>
              <a:gd name="connsiteY25" fmla="*/ 3800913 h 4730345"/>
              <a:gd name="connsiteX26" fmla="*/ 770978 w 2162434"/>
              <a:gd name="connsiteY26" fmla="*/ 4186861 h 4730345"/>
              <a:gd name="connsiteX27" fmla="*/ 687851 w 2162434"/>
              <a:gd name="connsiteY27" fmla="*/ 3854353 h 4730345"/>
              <a:gd name="connsiteX28" fmla="*/ 616599 w 2162434"/>
              <a:gd name="connsiteY28" fmla="*/ 4234363 h 4730345"/>
              <a:gd name="connsiteX29" fmla="*/ 449113 w 2162434"/>
              <a:gd name="connsiteY29" fmla="*/ 4124363 h 4730345"/>
              <a:gd name="connsiteX30" fmla="*/ 271836 w 2162434"/>
              <a:gd name="connsiteY30" fmla="*/ 2666694 h 4730345"/>
              <a:gd name="connsiteX31" fmla="*/ 296738 w 2162434"/>
              <a:gd name="connsiteY31" fmla="*/ 3858868 h 4730345"/>
              <a:gd name="connsiteX32" fmla="*/ 199413 w 2162434"/>
              <a:gd name="connsiteY32" fmla="*/ 2499770 h 4730345"/>
              <a:gd name="connsiteX33" fmla="*/ 141200 w 2162434"/>
              <a:gd name="connsiteY33" fmla="*/ 2792010 h 4730345"/>
              <a:gd name="connsiteX34" fmla="*/ 77048 w 2162434"/>
              <a:gd name="connsiteY34" fmla="*/ 2452269 h 4730345"/>
              <a:gd name="connsiteX35" fmla="*/ 21288 w 2162434"/>
              <a:gd name="connsiteY35" fmla="*/ 2659461 h 4730345"/>
              <a:gd name="connsiteX36" fmla="*/ 52521 w 2162434"/>
              <a:gd name="connsiteY36" fmla="*/ 1900862 h 4730345"/>
              <a:gd name="connsiteX37" fmla="*/ 117443 w 2162434"/>
              <a:gd name="connsiteY37" fmla="*/ 1989801 h 4730345"/>
              <a:gd name="connsiteX0" fmla="*/ 117443 w 2165427"/>
              <a:gd name="connsiteY0" fmla="*/ 1989801 h 4730345"/>
              <a:gd name="connsiteX1" fmla="*/ 100021 w 2165427"/>
              <a:gd name="connsiteY1" fmla="*/ 1782108 h 4730345"/>
              <a:gd name="connsiteX2" fmla="*/ 147523 w 2165427"/>
              <a:gd name="connsiteY2" fmla="*/ 915209 h 4730345"/>
              <a:gd name="connsiteX3" fmla="*/ 64395 w 2165427"/>
              <a:gd name="connsiteY3" fmla="*/ 897396 h 4730345"/>
              <a:gd name="connsiteX4" fmla="*/ 64856 w 2165427"/>
              <a:gd name="connsiteY4" fmla="*/ 656768 h 4730345"/>
              <a:gd name="connsiteX5" fmla="*/ 115977 w 2165427"/>
              <a:gd name="connsiteY5" fmla="*/ 270194 h 4730345"/>
              <a:gd name="connsiteX6" fmla="*/ 633180 w 2165427"/>
              <a:gd name="connsiteY6" fmla="*/ 543328 h 4730345"/>
              <a:gd name="connsiteX7" fmla="*/ 1055600 w 2165427"/>
              <a:gd name="connsiteY7" fmla="*/ 0 h 4730345"/>
              <a:gd name="connsiteX8" fmla="*/ 1478020 w 2165427"/>
              <a:gd name="connsiteY8" fmla="*/ 543328 h 4730345"/>
              <a:gd name="connsiteX9" fmla="*/ 2155539 w 2165427"/>
              <a:gd name="connsiteY9" fmla="*/ 543327 h 4730345"/>
              <a:gd name="connsiteX10" fmla="*/ 1873604 w 2165427"/>
              <a:gd name="connsiteY10" fmla="*/ 3660134 h 4730345"/>
              <a:gd name="connsiteX11" fmla="*/ 1869697 w 2165427"/>
              <a:gd name="connsiteY11" fmla="*/ 4086073 h 4730345"/>
              <a:gd name="connsiteX12" fmla="*/ 1818898 w 2165427"/>
              <a:gd name="connsiteY12" fmla="*/ 3972750 h 4730345"/>
              <a:gd name="connsiteX13" fmla="*/ 1818898 w 2165427"/>
              <a:gd name="connsiteY13" fmla="*/ 4312719 h 4730345"/>
              <a:gd name="connsiteX14" fmla="*/ 1752468 w 2165427"/>
              <a:gd name="connsiteY14" fmla="*/ 3863335 h 4730345"/>
              <a:gd name="connsiteX15" fmla="*/ 1607883 w 2165427"/>
              <a:gd name="connsiteY15" fmla="*/ 3269366 h 4730345"/>
              <a:gd name="connsiteX16" fmla="*/ 1768099 w 2165427"/>
              <a:gd name="connsiteY16" fmla="*/ 4668319 h 4730345"/>
              <a:gd name="connsiteX17" fmla="*/ 1420315 w 2165427"/>
              <a:gd name="connsiteY17" fmla="*/ 3519458 h 4730345"/>
              <a:gd name="connsiteX18" fmla="*/ 1412500 w 2165427"/>
              <a:gd name="connsiteY18" fmla="*/ 4265827 h 4730345"/>
              <a:gd name="connsiteX19" fmla="*/ 1342161 w 2165427"/>
              <a:gd name="connsiteY19" fmla="*/ 4015734 h 4730345"/>
              <a:gd name="connsiteX20" fmla="*/ 1342160 w 2165427"/>
              <a:gd name="connsiteY20" fmla="*/ 4429950 h 4730345"/>
              <a:gd name="connsiteX21" fmla="*/ 1181946 w 2165427"/>
              <a:gd name="connsiteY21" fmla="*/ 4132965 h 4730345"/>
              <a:gd name="connsiteX22" fmla="*/ 1045176 w 2165427"/>
              <a:gd name="connsiteY22" fmla="*/ 3824258 h 4730345"/>
              <a:gd name="connsiteX23" fmla="*/ 982653 w 2165427"/>
              <a:gd name="connsiteY23" fmla="*/ 3871150 h 4730345"/>
              <a:gd name="connsiteX24" fmla="*/ 978746 w 2165427"/>
              <a:gd name="connsiteY24" fmla="*/ 3968841 h 4730345"/>
              <a:gd name="connsiteX25" fmla="*/ 897548 w 2165427"/>
              <a:gd name="connsiteY25" fmla="*/ 3954987 h 4730345"/>
              <a:gd name="connsiteX26" fmla="*/ 836293 w 2165427"/>
              <a:gd name="connsiteY26" fmla="*/ 3800913 h 4730345"/>
              <a:gd name="connsiteX27" fmla="*/ 770978 w 2165427"/>
              <a:gd name="connsiteY27" fmla="*/ 4186861 h 4730345"/>
              <a:gd name="connsiteX28" fmla="*/ 687851 w 2165427"/>
              <a:gd name="connsiteY28" fmla="*/ 3854353 h 4730345"/>
              <a:gd name="connsiteX29" fmla="*/ 616599 w 2165427"/>
              <a:gd name="connsiteY29" fmla="*/ 4234363 h 4730345"/>
              <a:gd name="connsiteX30" fmla="*/ 449113 w 2165427"/>
              <a:gd name="connsiteY30" fmla="*/ 4124363 h 4730345"/>
              <a:gd name="connsiteX31" fmla="*/ 271836 w 2165427"/>
              <a:gd name="connsiteY31" fmla="*/ 2666694 h 4730345"/>
              <a:gd name="connsiteX32" fmla="*/ 296738 w 2165427"/>
              <a:gd name="connsiteY32" fmla="*/ 3858868 h 4730345"/>
              <a:gd name="connsiteX33" fmla="*/ 199413 w 2165427"/>
              <a:gd name="connsiteY33" fmla="*/ 2499770 h 4730345"/>
              <a:gd name="connsiteX34" fmla="*/ 141200 w 2165427"/>
              <a:gd name="connsiteY34" fmla="*/ 2792010 h 4730345"/>
              <a:gd name="connsiteX35" fmla="*/ 77048 w 2165427"/>
              <a:gd name="connsiteY35" fmla="*/ 2452269 h 4730345"/>
              <a:gd name="connsiteX36" fmla="*/ 21288 w 2165427"/>
              <a:gd name="connsiteY36" fmla="*/ 2659461 h 4730345"/>
              <a:gd name="connsiteX37" fmla="*/ 52521 w 2165427"/>
              <a:gd name="connsiteY37" fmla="*/ 1900862 h 4730345"/>
              <a:gd name="connsiteX38" fmla="*/ 117443 w 2165427"/>
              <a:gd name="connsiteY38" fmla="*/ 1989801 h 4730345"/>
              <a:gd name="connsiteX0" fmla="*/ 117443 w 2165427"/>
              <a:gd name="connsiteY0" fmla="*/ 1989801 h 4730345"/>
              <a:gd name="connsiteX1" fmla="*/ 100021 w 2165427"/>
              <a:gd name="connsiteY1" fmla="*/ 1782108 h 4730345"/>
              <a:gd name="connsiteX2" fmla="*/ 147523 w 2165427"/>
              <a:gd name="connsiteY2" fmla="*/ 915209 h 4730345"/>
              <a:gd name="connsiteX3" fmla="*/ 64395 w 2165427"/>
              <a:gd name="connsiteY3" fmla="*/ 897396 h 4730345"/>
              <a:gd name="connsiteX4" fmla="*/ 64856 w 2165427"/>
              <a:gd name="connsiteY4" fmla="*/ 656768 h 4730345"/>
              <a:gd name="connsiteX5" fmla="*/ 115977 w 2165427"/>
              <a:gd name="connsiteY5" fmla="*/ 270194 h 4730345"/>
              <a:gd name="connsiteX6" fmla="*/ 633180 w 2165427"/>
              <a:gd name="connsiteY6" fmla="*/ 543328 h 4730345"/>
              <a:gd name="connsiteX7" fmla="*/ 1055600 w 2165427"/>
              <a:gd name="connsiteY7" fmla="*/ 0 h 4730345"/>
              <a:gd name="connsiteX8" fmla="*/ 1478020 w 2165427"/>
              <a:gd name="connsiteY8" fmla="*/ 543328 h 4730345"/>
              <a:gd name="connsiteX9" fmla="*/ 2155539 w 2165427"/>
              <a:gd name="connsiteY9" fmla="*/ 543327 h 4730345"/>
              <a:gd name="connsiteX10" fmla="*/ 1873604 w 2165427"/>
              <a:gd name="connsiteY10" fmla="*/ 3660134 h 4730345"/>
              <a:gd name="connsiteX11" fmla="*/ 1869697 w 2165427"/>
              <a:gd name="connsiteY11" fmla="*/ 4086073 h 4730345"/>
              <a:gd name="connsiteX12" fmla="*/ 1818898 w 2165427"/>
              <a:gd name="connsiteY12" fmla="*/ 3972750 h 4730345"/>
              <a:gd name="connsiteX13" fmla="*/ 1818898 w 2165427"/>
              <a:gd name="connsiteY13" fmla="*/ 4312719 h 4730345"/>
              <a:gd name="connsiteX14" fmla="*/ 1752468 w 2165427"/>
              <a:gd name="connsiteY14" fmla="*/ 3863335 h 4730345"/>
              <a:gd name="connsiteX15" fmla="*/ 1607883 w 2165427"/>
              <a:gd name="connsiteY15" fmla="*/ 3269366 h 4730345"/>
              <a:gd name="connsiteX16" fmla="*/ 1768099 w 2165427"/>
              <a:gd name="connsiteY16" fmla="*/ 4668319 h 4730345"/>
              <a:gd name="connsiteX17" fmla="*/ 1420315 w 2165427"/>
              <a:gd name="connsiteY17" fmla="*/ 3519458 h 4730345"/>
              <a:gd name="connsiteX18" fmla="*/ 1412500 w 2165427"/>
              <a:gd name="connsiteY18" fmla="*/ 4265827 h 4730345"/>
              <a:gd name="connsiteX19" fmla="*/ 1342161 w 2165427"/>
              <a:gd name="connsiteY19" fmla="*/ 4015734 h 4730345"/>
              <a:gd name="connsiteX20" fmla="*/ 1342160 w 2165427"/>
              <a:gd name="connsiteY20" fmla="*/ 4429950 h 4730345"/>
              <a:gd name="connsiteX21" fmla="*/ 1181946 w 2165427"/>
              <a:gd name="connsiteY21" fmla="*/ 4132965 h 4730345"/>
              <a:gd name="connsiteX22" fmla="*/ 1045176 w 2165427"/>
              <a:gd name="connsiteY22" fmla="*/ 3824258 h 4730345"/>
              <a:gd name="connsiteX23" fmla="*/ 982653 w 2165427"/>
              <a:gd name="connsiteY23" fmla="*/ 3871150 h 4730345"/>
              <a:gd name="connsiteX24" fmla="*/ 978746 w 2165427"/>
              <a:gd name="connsiteY24" fmla="*/ 3968841 h 4730345"/>
              <a:gd name="connsiteX25" fmla="*/ 897548 w 2165427"/>
              <a:gd name="connsiteY25" fmla="*/ 3954987 h 4730345"/>
              <a:gd name="connsiteX26" fmla="*/ 836293 w 2165427"/>
              <a:gd name="connsiteY26" fmla="*/ 3800913 h 4730345"/>
              <a:gd name="connsiteX27" fmla="*/ 770978 w 2165427"/>
              <a:gd name="connsiteY27" fmla="*/ 4186861 h 4730345"/>
              <a:gd name="connsiteX28" fmla="*/ 687851 w 2165427"/>
              <a:gd name="connsiteY28" fmla="*/ 3854353 h 4730345"/>
              <a:gd name="connsiteX29" fmla="*/ 616599 w 2165427"/>
              <a:gd name="connsiteY29" fmla="*/ 4234363 h 4730345"/>
              <a:gd name="connsiteX30" fmla="*/ 449113 w 2165427"/>
              <a:gd name="connsiteY30" fmla="*/ 4124363 h 4730345"/>
              <a:gd name="connsiteX31" fmla="*/ 271836 w 2165427"/>
              <a:gd name="connsiteY31" fmla="*/ 2666694 h 4730345"/>
              <a:gd name="connsiteX32" fmla="*/ 296738 w 2165427"/>
              <a:gd name="connsiteY32" fmla="*/ 3858868 h 4730345"/>
              <a:gd name="connsiteX33" fmla="*/ 199413 w 2165427"/>
              <a:gd name="connsiteY33" fmla="*/ 2499770 h 4730345"/>
              <a:gd name="connsiteX34" fmla="*/ 141200 w 2165427"/>
              <a:gd name="connsiteY34" fmla="*/ 2792010 h 4730345"/>
              <a:gd name="connsiteX35" fmla="*/ 77048 w 2165427"/>
              <a:gd name="connsiteY35" fmla="*/ 2452269 h 4730345"/>
              <a:gd name="connsiteX36" fmla="*/ 21288 w 2165427"/>
              <a:gd name="connsiteY36" fmla="*/ 2659461 h 4730345"/>
              <a:gd name="connsiteX37" fmla="*/ 52521 w 2165427"/>
              <a:gd name="connsiteY37" fmla="*/ 1900862 h 4730345"/>
              <a:gd name="connsiteX38" fmla="*/ 117443 w 2165427"/>
              <a:gd name="connsiteY38" fmla="*/ 1989801 h 4730345"/>
              <a:gd name="connsiteX0" fmla="*/ 117443 w 2172015"/>
              <a:gd name="connsiteY0" fmla="*/ 1989801 h 4730345"/>
              <a:gd name="connsiteX1" fmla="*/ 100021 w 2172015"/>
              <a:gd name="connsiteY1" fmla="*/ 1782108 h 4730345"/>
              <a:gd name="connsiteX2" fmla="*/ 147523 w 2172015"/>
              <a:gd name="connsiteY2" fmla="*/ 915209 h 4730345"/>
              <a:gd name="connsiteX3" fmla="*/ 64395 w 2172015"/>
              <a:gd name="connsiteY3" fmla="*/ 897396 h 4730345"/>
              <a:gd name="connsiteX4" fmla="*/ 64856 w 2172015"/>
              <a:gd name="connsiteY4" fmla="*/ 656768 h 4730345"/>
              <a:gd name="connsiteX5" fmla="*/ 115977 w 2172015"/>
              <a:gd name="connsiteY5" fmla="*/ 270194 h 4730345"/>
              <a:gd name="connsiteX6" fmla="*/ 633180 w 2172015"/>
              <a:gd name="connsiteY6" fmla="*/ 543328 h 4730345"/>
              <a:gd name="connsiteX7" fmla="*/ 1055600 w 2172015"/>
              <a:gd name="connsiteY7" fmla="*/ 0 h 4730345"/>
              <a:gd name="connsiteX8" fmla="*/ 1478020 w 2172015"/>
              <a:gd name="connsiteY8" fmla="*/ 543328 h 4730345"/>
              <a:gd name="connsiteX9" fmla="*/ 2155539 w 2172015"/>
              <a:gd name="connsiteY9" fmla="*/ 543327 h 4730345"/>
              <a:gd name="connsiteX10" fmla="*/ 1959573 w 2172015"/>
              <a:gd name="connsiteY10" fmla="*/ 3597611 h 4730345"/>
              <a:gd name="connsiteX11" fmla="*/ 1873604 w 2172015"/>
              <a:gd name="connsiteY11" fmla="*/ 3660134 h 4730345"/>
              <a:gd name="connsiteX12" fmla="*/ 1869697 w 2172015"/>
              <a:gd name="connsiteY12" fmla="*/ 4086073 h 4730345"/>
              <a:gd name="connsiteX13" fmla="*/ 1818898 w 2172015"/>
              <a:gd name="connsiteY13" fmla="*/ 3972750 h 4730345"/>
              <a:gd name="connsiteX14" fmla="*/ 1818898 w 2172015"/>
              <a:gd name="connsiteY14" fmla="*/ 4312719 h 4730345"/>
              <a:gd name="connsiteX15" fmla="*/ 1752468 w 2172015"/>
              <a:gd name="connsiteY15" fmla="*/ 3863335 h 4730345"/>
              <a:gd name="connsiteX16" fmla="*/ 1607883 w 2172015"/>
              <a:gd name="connsiteY16" fmla="*/ 3269366 h 4730345"/>
              <a:gd name="connsiteX17" fmla="*/ 1768099 w 2172015"/>
              <a:gd name="connsiteY17" fmla="*/ 4668319 h 4730345"/>
              <a:gd name="connsiteX18" fmla="*/ 1420315 w 2172015"/>
              <a:gd name="connsiteY18" fmla="*/ 3519458 h 4730345"/>
              <a:gd name="connsiteX19" fmla="*/ 1412500 w 2172015"/>
              <a:gd name="connsiteY19" fmla="*/ 4265827 h 4730345"/>
              <a:gd name="connsiteX20" fmla="*/ 1342161 w 2172015"/>
              <a:gd name="connsiteY20" fmla="*/ 4015734 h 4730345"/>
              <a:gd name="connsiteX21" fmla="*/ 1342160 w 2172015"/>
              <a:gd name="connsiteY21" fmla="*/ 4429950 h 4730345"/>
              <a:gd name="connsiteX22" fmla="*/ 1181946 w 2172015"/>
              <a:gd name="connsiteY22" fmla="*/ 4132965 h 4730345"/>
              <a:gd name="connsiteX23" fmla="*/ 1045176 w 2172015"/>
              <a:gd name="connsiteY23" fmla="*/ 3824258 h 4730345"/>
              <a:gd name="connsiteX24" fmla="*/ 982653 w 2172015"/>
              <a:gd name="connsiteY24" fmla="*/ 3871150 h 4730345"/>
              <a:gd name="connsiteX25" fmla="*/ 978746 w 2172015"/>
              <a:gd name="connsiteY25" fmla="*/ 3968841 h 4730345"/>
              <a:gd name="connsiteX26" fmla="*/ 897548 w 2172015"/>
              <a:gd name="connsiteY26" fmla="*/ 3954987 h 4730345"/>
              <a:gd name="connsiteX27" fmla="*/ 836293 w 2172015"/>
              <a:gd name="connsiteY27" fmla="*/ 3800913 h 4730345"/>
              <a:gd name="connsiteX28" fmla="*/ 770978 w 2172015"/>
              <a:gd name="connsiteY28" fmla="*/ 4186861 h 4730345"/>
              <a:gd name="connsiteX29" fmla="*/ 687851 w 2172015"/>
              <a:gd name="connsiteY29" fmla="*/ 3854353 h 4730345"/>
              <a:gd name="connsiteX30" fmla="*/ 616599 w 2172015"/>
              <a:gd name="connsiteY30" fmla="*/ 4234363 h 4730345"/>
              <a:gd name="connsiteX31" fmla="*/ 449113 w 2172015"/>
              <a:gd name="connsiteY31" fmla="*/ 4124363 h 4730345"/>
              <a:gd name="connsiteX32" fmla="*/ 271836 w 2172015"/>
              <a:gd name="connsiteY32" fmla="*/ 2666694 h 4730345"/>
              <a:gd name="connsiteX33" fmla="*/ 296738 w 2172015"/>
              <a:gd name="connsiteY33" fmla="*/ 3858868 h 4730345"/>
              <a:gd name="connsiteX34" fmla="*/ 199413 w 2172015"/>
              <a:gd name="connsiteY34" fmla="*/ 2499770 h 4730345"/>
              <a:gd name="connsiteX35" fmla="*/ 141200 w 2172015"/>
              <a:gd name="connsiteY35" fmla="*/ 2792010 h 4730345"/>
              <a:gd name="connsiteX36" fmla="*/ 77048 w 2172015"/>
              <a:gd name="connsiteY36" fmla="*/ 2452269 h 4730345"/>
              <a:gd name="connsiteX37" fmla="*/ 21288 w 2172015"/>
              <a:gd name="connsiteY37" fmla="*/ 2659461 h 4730345"/>
              <a:gd name="connsiteX38" fmla="*/ 52521 w 2172015"/>
              <a:gd name="connsiteY38" fmla="*/ 1900862 h 4730345"/>
              <a:gd name="connsiteX39" fmla="*/ 117443 w 2172015"/>
              <a:gd name="connsiteY39" fmla="*/ 1989801 h 4730345"/>
              <a:gd name="connsiteX0" fmla="*/ 117443 w 2179939"/>
              <a:gd name="connsiteY0" fmla="*/ 1989801 h 4730345"/>
              <a:gd name="connsiteX1" fmla="*/ 100021 w 2179939"/>
              <a:gd name="connsiteY1" fmla="*/ 1782108 h 4730345"/>
              <a:gd name="connsiteX2" fmla="*/ 147523 w 2179939"/>
              <a:gd name="connsiteY2" fmla="*/ 915209 h 4730345"/>
              <a:gd name="connsiteX3" fmla="*/ 64395 w 2179939"/>
              <a:gd name="connsiteY3" fmla="*/ 897396 h 4730345"/>
              <a:gd name="connsiteX4" fmla="*/ 64856 w 2179939"/>
              <a:gd name="connsiteY4" fmla="*/ 656768 h 4730345"/>
              <a:gd name="connsiteX5" fmla="*/ 115977 w 2179939"/>
              <a:gd name="connsiteY5" fmla="*/ 270194 h 4730345"/>
              <a:gd name="connsiteX6" fmla="*/ 633180 w 2179939"/>
              <a:gd name="connsiteY6" fmla="*/ 543328 h 4730345"/>
              <a:gd name="connsiteX7" fmla="*/ 1055600 w 2179939"/>
              <a:gd name="connsiteY7" fmla="*/ 0 h 4730345"/>
              <a:gd name="connsiteX8" fmla="*/ 1478020 w 2179939"/>
              <a:gd name="connsiteY8" fmla="*/ 543328 h 4730345"/>
              <a:gd name="connsiteX9" fmla="*/ 2155539 w 2179939"/>
              <a:gd name="connsiteY9" fmla="*/ 543327 h 4730345"/>
              <a:gd name="connsiteX10" fmla="*/ 2022097 w 2179939"/>
              <a:gd name="connsiteY10" fmla="*/ 3894596 h 4730345"/>
              <a:gd name="connsiteX11" fmla="*/ 1959573 w 2179939"/>
              <a:gd name="connsiteY11" fmla="*/ 3597611 h 4730345"/>
              <a:gd name="connsiteX12" fmla="*/ 1873604 w 2179939"/>
              <a:gd name="connsiteY12" fmla="*/ 3660134 h 4730345"/>
              <a:gd name="connsiteX13" fmla="*/ 1869697 w 2179939"/>
              <a:gd name="connsiteY13" fmla="*/ 4086073 h 4730345"/>
              <a:gd name="connsiteX14" fmla="*/ 1818898 w 2179939"/>
              <a:gd name="connsiteY14" fmla="*/ 3972750 h 4730345"/>
              <a:gd name="connsiteX15" fmla="*/ 1818898 w 2179939"/>
              <a:gd name="connsiteY15" fmla="*/ 4312719 h 4730345"/>
              <a:gd name="connsiteX16" fmla="*/ 1752468 w 2179939"/>
              <a:gd name="connsiteY16" fmla="*/ 3863335 h 4730345"/>
              <a:gd name="connsiteX17" fmla="*/ 1607883 w 2179939"/>
              <a:gd name="connsiteY17" fmla="*/ 3269366 h 4730345"/>
              <a:gd name="connsiteX18" fmla="*/ 1768099 w 2179939"/>
              <a:gd name="connsiteY18" fmla="*/ 4668319 h 4730345"/>
              <a:gd name="connsiteX19" fmla="*/ 1420315 w 2179939"/>
              <a:gd name="connsiteY19" fmla="*/ 3519458 h 4730345"/>
              <a:gd name="connsiteX20" fmla="*/ 1412500 w 2179939"/>
              <a:gd name="connsiteY20" fmla="*/ 4265827 h 4730345"/>
              <a:gd name="connsiteX21" fmla="*/ 1342161 w 2179939"/>
              <a:gd name="connsiteY21" fmla="*/ 4015734 h 4730345"/>
              <a:gd name="connsiteX22" fmla="*/ 1342160 w 2179939"/>
              <a:gd name="connsiteY22" fmla="*/ 4429950 h 4730345"/>
              <a:gd name="connsiteX23" fmla="*/ 1181946 w 2179939"/>
              <a:gd name="connsiteY23" fmla="*/ 4132965 h 4730345"/>
              <a:gd name="connsiteX24" fmla="*/ 1045176 w 2179939"/>
              <a:gd name="connsiteY24" fmla="*/ 3824258 h 4730345"/>
              <a:gd name="connsiteX25" fmla="*/ 982653 w 2179939"/>
              <a:gd name="connsiteY25" fmla="*/ 3871150 h 4730345"/>
              <a:gd name="connsiteX26" fmla="*/ 978746 w 2179939"/>
              <a:gd name="connsiteY26" fmla="*/ 3968841 h 4730345"/>
              <a:gd name="connsiteX27" fmla="*/ 897548 w 2179939"/>
              <a:gd name="connsiteY27" fmla="*/ 3954987 h 4730345"/>
              <a:gd name="connsiteX28" fmla="*/ 836293 w 2179939"/>
              <a:gd name="connsiteY28" fmla="*/ 3800913 h 4730345"/>
              <a:gd name="connsiteX29" fmla="*/ 770978 w 2179939"/>
              <a:gd name="connsiteY29" fmla="*/ 4186861 h 4730345"/>
              <a:gd name="connsiteX30" fmla="*/ 687851 w 2179939"/>
              <a:gd name="connsiteY30" fmla="*/ 3854353 h 4730345"/>
              <a:gd name="connsiteX31" fmla="*/ 616599 w 2179939"/>
              <a:gd name="connsiteY31" fmla="*/ 4234363 h 4730345"/>
              <a:gd name="connsiteX32" fmla="*/ 449113 w 2179939"/>
              <a:gd name="connsiteY32" fmla="*/ 4124363 h 4730345"/>
              <a:gd name="connsiteX33" fmla="*/ 271836 w 2179939"/>
              <a:gd name="connsiteY33" fmla="*/ 2666694 h 4730345"/>
              <a:gd name="connsiteX34" fmla="*/ 296738 w 2179939"/>
              <a:gd name="connsiteY34" fmla="*/ 3858868 h 4730345"/>
              <a:gd name="connsiteX35" fmla="*/ 199413 w 2179939"/>
              <a:gd name="connsiteY35" fmla="*/ 2499770 h 4730345"/>
              <a:gd name="connsiteX36" fmla="*/ 141200 w 2179939"/>
              <a:gd name="connsiteY36" fmla="*/ 2792010 h 4730345"/>
              <a:gd name="connsiteX37" fmla="*/ 77048 w 2179939"/>
              <a:gd name="connsiteY37" fmla="*/ 2452269 h 4730345"/>
              <a:gd name="connsiteX38" fmla="*/ 21288 w 2179939"/>
              <a:gd name="connsiteY38" fmla="*/ 2659461 h 4730345"/>
              <a:gd name="connsiteX39" fmla="*/ 52521 w 2179939"/>
              <a:gd name="connsiteY39" fmla="*/ 1900862 h 4730345"/>
              <a:gd name="connsiteX40" fmla="*/ 117443 w 2179939"/>
              <a:gd name="connsiteY40" fmla="*/ 1989801 h 4730345"/>
              <a:gd name="connsiteX0" fmla="*/ 117443 w 2181221"/>
              <a:gd name="connsiteY0" fmla="*/ 1989801 h 4730345"/>
              <a:gd name="connsiteX1" fmla="*/ 100021 w 2181221"/>
              <a:gd name="connsiteY1" fmla="*/ 1782108 h 4730345"/>
              <a:gd name="connsiteX2" fmla="*/ 147523 w 2181221"/>
              <a:gd name="connsiteY2" fmla="*/ 915209 h 4730345"/>
              <a:gd name="connsiteX3" fmla="*/ 64395 w 2181221"/>
              <a:gd name="connsiteY3" fmla="*/ 897396 h 4730345"/>
              <a:gd name="connsiteX4" fmla="*/ 64856 w 2181221"/>
              <a:gd name="connsiteY4" fmla="*/ 656768 h 4730345"/>
              <a:gd name="connsiteX5" fmla="*/ 115977 w 2181221"/>
              <a:gd name="connsiteY5" fmla="*/ 270194 h 4730345"/>
              <a:gd name="connsiteX6" fmla="*/ 633180 w 2181221"/>
              <a:gd name="connsiteY6" fmla="*/ 543328 h 4730345"/>
              <a:gd name="connsiteX7" fmla="*/ 1055600 w 2181221"/>
              <a:gd name="connsiteY7" fmla="*/ 0 h 4730345"/>
              <a:gd name="connsiteX8" fmla="*/ 1478020 w 2181221"/>
              <a:gd name="connsiteY8" fmla="*/ 543328 h 4730345"/>
              <a:gd name="connsiteX9" fmla="*/ 2155539 w 2181221"/>
              <a:gd name="connsiteY9" fmla="*/ 543327 h 4730345"/>
              <a:gd name="connsiteX10" fmla="*/ 2022097 w 2181221"/>
              <a:gd name="connsiteY10" fmla="*/ 3597611 h 4730345"/>
              <a:gd name="connsiteX11" fmla="*/ 2022097 w 2181221"/>
              <a:gd name="connsiteY11" fmla="*/ 3894596 h 4730345"/>
              <a:gd name="connsiteX12" fmla="*/ 1959573 w 2181221"/>
              <a:gd name="connsiteY12" fmla="*/ 3597611 h 4730345"/>
              <a:gd name="connsiteX13" fmla="*/ 1873604 w 2181221"/>
              <a:gd name="connsiteY13" fmla="*/ 3660134 h 4730345"/>
              <a:gd name="connsiteX14" fmla="*/ 1869697 w 2181221"/>
              <a:gd name="connsiteY14" fmla="*/ 4086073 h 4730345"/>
              <a:gd name="connsiteX15" fmla="*/ 1818898 w 2181221"/>
              <a:gd name="connsiteY15" fmla="*/ 3972750 h 4730345"/>
              <a:gd name="connsiteX16" fmla="*/ 1818898 w 2181221"/>
              <a:gd name="connsiteY16" fmla="*/ 4312719 h 4730345"/>
              <a:gd name="connsiteX17" fmla="*/ 1752468 w 2181221"/>
              <a:gd name="connsiteY17" fmla="*/ 3863335 h 4730345"/>
              <a:gd name="connsiteX18" fmla="*/ 1607883 w 2181221"/>
              <a:gd name="connsiteY18" fmla="*/ 3269366 h 4730345"/>
              <a:gd name="connsiteX19" fmla="*/ 1768099 w 2181221"/>
              <a:gd name="connsiteY19" fmla="*/ 4668319 h 4730345"/>
              <a:gd name="connsiteX20" fmla="*/ 1420315 w 2181221"/>
              <a:gd name="connsiteY20" fmla="*/ 3519458 h 4730345"/>
              <a:gd name="connsiteX21" fmla="*/ 1412500 w 2181221"/>
              <a:gd name="connsiteY21" fmla="*/ 4265827 h 4730345"/>
              <a:gd name="connsiteX22" fmla="*/ 1342161 w 2181221"/>
              <a:gd name="connsiteY22" fmla="*/ 4015734 h 4730345"/>
              <a:gd name="connsiteX23" fmla="*/ 1342160 w 2181221"/>
              <a:gd name="connsiteY23" fmla="*/ 4429950 h 4730345"/>
              <a:gd name="connsiteX24" fmla="*/ 1181946 w 2181221"/>
              <a:gd name="connsiteY24" fmla="*/ 4132965 h 4730345"/>
              <a:gd name="connsiteX25" fmla="*/ 1045176 w 2181221"/>
              <a:gd name="connsiteY25" fmla="*/ 3824258 h 4730345"/>
              <a:gd name="connsiteX26" fmla="*/ 982653 w 2181221"/>
              <a:gd name="connsiteY26" fmla="*/ 3871150 h 4730345"/>
              <a:gd name="connsiteX27" fmla="*/ 978746 w 2181221"/>
              <a:gd name="connsiteY27" fmla="*/ 3968841 h 4730345"/>
              <a:gd name="connsiteX28" fmla="*/ 897548 w 2181221"/>
              <a:gd name="connsiteY28" fmla="*/ 3954987 h 4730345"/>
              <a:gd name="connsiteX29" fmla="*/ 836293 w 2181221"/>
              <a:gd name="connsiteY29" fmla="*/ 3800913 h 4730345"/>
              <a:gd name="connsiteX30" fmla="*/ 770978 w 2181221"/>
              <a:gd name="connsiteY30" fmla="*/ 4186861 h 4730345"/>
              <a:gd name="connsiteX31" fmla="*/ 687851 w 2181221"/>
              <a:gd name="connsiteY31" fmla="*/ 3854353 h 4730345"/>
              <a:gd name="connsiteX32" fmla="*/ 616599 w 2181221"/>
              <a:gd name="connsiteY32" fmla="*/ 4234363 h 4730345"/>
              <a:gd name="connsiteX33" fmla="*/ 449113 w 2181221"/>
              <a:gd name="connsiteY33" fmla="*/ 4124363 h 4730345"/>
              <a:gd name="connsiteX34" fmla="*/ 271836 w 2181221"/>
              <a:gd name="connsiteY34" fmla="*/ 2666694 h 4730345"/>
              <a:gd name="connsiteX35" fmla="*/ 296738 w 2181221"/>
              <a:gd name="connsiteY35" fmla="*/ 3858868 h 4730345"/>
              <a:gd name="connsiteX36" fmla="*/ 199413 w 2181221"/>
              <a:gd name="connsiteY36" fmla="*/ 2499770 h 4730345"/>
              <a:gd name="connsiteX37" fmla="*/ 141200 w 2181221"/>
              <a:gd name="connsiteY37" fmla="*/ 2792010 h 4730345"/>
              <a:gd name="connsiteX38" fmla="*/ 77048 w 2181221"/>
              <a:gd name="connsiteY38" fmla="*/ 2452269 h 4730345"/>
              <a:gd name="connsiteX39" fmla="*/ 21288 w 2181221"/>
              <a:gd name="connsiteY39" fmla="*/ 2659461 h 4730345"/>
              <a:gd name="connsiteX40" fmla="*/ 52521 w 2181221"/>
              <a:gd name="connsiteY40" fmla="*/ 1900862 h 4730345"/>
              <a:gd name="connsiteX41" fmla="*/ 117443 w 2181221"/>
              <a:gd name="connsiteY41" fmla="*/ 1989801 h 4730345"/>
              <a:gd name="connsiteX0" fmla="*/ 117443 w 2181221"/>
              <a:gd name="connsiteY0" fmla="*/ 1989801 h 4730345"/>
              <a:gd name="connsiteX1" fmla="*/ 100021 w 2181221"/>
              <a:gd name="connsiteY1" fmla="*/ 1782108 h 4730345"/>
              <a:gd name="connsiteX2" fmla="*/ 147523 w 2181221"/>
              <a:gd name="connsiteY2" fmla="*/ 915209 h 4730345"/>
              <a:gd name="connsiteX3" fmla="*/ 64395 w 2181221"/>
              <a:gd name="connsiteY3" fmla="*/ 897396 h 4730345"/>
              <a:gd name="connsiteX4" fmla="*/ 64856 w 2181221"/>
              <a:gd name="connsiteY4" fmla="*/ 656768 h 4730345"/>
              <a:gd name="connsiteX5" fmla="*/ 115977 w 2181221"/>
              <a:gd name="connsiteY5" fmla="*/ 270194 h 4730345"/>
              <a:gd name="connsiteX6" fmla="*/ 633180 w 2181221"/>
              <a:gd name="connsiteY6" fmla="*/ 543328 h 4730345"/>
              <a:gd name="connsiteX7" fmla="*/ 1055600 w 2181221"/>
              <a:gd name="connsiteY7" fmla="*/ 0 h 4730345"/>
              <a:gd name="connsiteX8" fmla="*/ 1478020 w 2181221"/>
              <a:gd name="connsiteY8" fmla="*/ 543328 h 4730345"/>
              <a:gd name="connsiteX9" fmla="*/ 2155539 w 2181221"/>
              <a:gd name="connsiteY9" fmla="*/ 543327 h 4730345"/>
              <a:gd name="connsiteX10" fmla="*/ 2022097 w 2181221"/>
              <a:gd name="connsiteY10" fmla="*/ 3597611 h 4730345"/>
              <a:gd name="connsiteX11" fmla="*/ 2022097 w 2181221"/>
              <a:gd name="connsiteY11" fmla="*/ 3894596 h 4730345"/>
              <a:gd name="connsiteX12" fmla="*/ 1959573 w 2181221"/>
              <a:gd name="connsiteY12" fmla="*/ 3597611 h 4730345"/>
              <a:gd name="connsiteX13" fmla="*/ 1873604 w 2181221"/>
              <a:gd name="connsiteY13" fmla="*/ 3660134 h 4730345"/>
              <a:gd name="connsiteX14" fmla="*/ 1869697 w 2181221"/>
              <a:gd name="connsiteY14" fmla="*/ 4086073 h 4730345"/>
              <a:gd name="connsiteX15" fmla="*/ 1818898 w 2181221"/>
              <a:gd name="connsiteY15" fmla="*/ 3972750 h 4730345"/>
              <a:gd name="connsiteX16" fmla="*/ 1818898 w 2181221"/>
              <a:gd name="connsiteY16" fmla="*/ 4312719 h 4730345"/>
              <a:gd name="connsiteX17" fmla="*/ 1752468 w 2181221"/>
              <a:gd name="connsiteY17" fmla="*/ 3863335 h 4730345"/>
              <a:gd name="connsiteX18" fmla="*/ 1607883 w 2181221"/>
              <a:gd name="connsiteY18" fmla="*/ 3269366 h 4730345"/>
              <a:gd name="connsiteX19" fmla="*/ 1768099 w 2181221"/>
              <a:gd name="connsiteY19" fmla="*/ 4668319 h 4730345"/>
              <a:gd name="connsiteX20" fmla="*/ 1420315 w 2181221"/>
              <a:gd name="connsiteY20" fmla="*/ 3519458 h 4730345"/>
              <a:gd name="connsiteX21" fmla="*/ 1412500 w 2181221"/>
              <a:gd name="connsiteY21" fmla="*/ 4265827 h 4730345"/>
              <a:gd name="connsiteX22" fmla="*/ 1342161 w 2181221"/>
              <a:gd name="connsiteY22" fmla="*/ 4015734 h 4730345"/>
              <a:gd name="connsiteX23" fmla="*/ 1342160 w 2181221"/>
              <a:gd name="connsiteY23" fmla="*/ 4429950 h 4730345"/>
              <a:gd name="connsiteX24" fmla="*/ 1181946 w 2181221"/>
              <a:gd name="connsiteY24" fmla="*/ 4132965 h 4730345"/>
              <a:gd name="connsiteX25" fmla="*/ 1045176 w 2181221"/>
              <a:gd name="connsiteY25" fmla="*/ 3824258 h 4730345"/>
              <a:gd name="connsiteX26" fmla="*/ 982653 w 2181221"/>
              <a:gd name="connsiteY26" fmla="*/ 3871150 h 4730345"/>
              <a:gd name="connsiteX27" fmla="*/ 978746 w 2181221"/>
              <a:gd name="connsiteY27" fmla="*/ 3968841 h 4730345"/>
              <a:gd name="connsiteX28" fmla="*/ 897548 w 2181221"/>
              <a:gd name="connsiteY28" fmla="*/ 3954987 h 4730345"/>
              <a:gd name="connsiteX29" fmla="*/ 836293 w 2181221"/>
              <a:gd name="connsiteY29" fmla="*/ 3800913 h 4730345"/>
              <a:gd name="connsiteX30" fmla="*/ 770978 w 2181221"/>
              <a:gd name="connsiteY30" fmla="*/ 4186861 h 4730345"/>
              <a:gd name="connsiteX31" fmla="*/ 687851 w 2181221"/>
              <a:gd name="connsiteY31" fmla="*/ 3854353 h 4730345"/>
              <a:gd name="connsiteX32" fmla="*/ 616599 w 2181221"/>
              <a:gd name="connsiteY32" fmla="*/ 4234363 h 4730345"/>
              <a:gd name="connsiteX33" fmla="*/ 449113 w 2181221"/>
              <a:gd name="connsiteY33" fmla="*/ 4124363 h 4730345"/>
              <a:gd name="connsiteX34" fmla="*/ 271836 w 2181221"/>
              <a:gd name="connsiteY34" fmla="*/ 2666694 h 4730345"/>
              <a:gd name="connsiteX35" fmla="*/ 296738 w 2181221"/>
              <a:gd name="connsiteY35" fmla="*/ 3858868 h 4730345"/>
              <a:gd name="connsiteX36" fmla="*/ 199413 w 2181221"/>
              <a:gd name="connsiteY36" fmla="*/ 2499770 h 4730345"/>
              <a:gd name="connsiteX37" fmla="*/ 141200 w 2181221"/>
              <a:gd name="connsiteY37" fmla="*/ 2792010 h 4730345"/>
              <a:gd name="connsiteX38" fmla="*/ 77048 w 2181221"/>
              <a:gd name="connsiteY38" fmla="*/ 2452269 h 4730345"/>
              <a:gd name="connsiteX39" fmla="*/ 21288 w 2181221"/>
              <a:gd name="connsiteY39" fmla="*/ 2659461 h 4730345"/>
              <a:gd name="connsiteX40" fmla="*/ 52521 w 2181221"/>
              <a:gd name="connsiteY40" fmla="*/ 1900862 h 4730345"/>
              <a:gd name="connsiteX41" fmla="*/ 117443 w 2181221"/>
              <a:gd name="connsiteY41" fmla="*/ 1989801 h 4730345"/>
              <a:gd name="connsiteX0" fmla="*/ 117443 w 2183880"/>
              <a:gd name="connsiteY0" fmla="*/ 1989801 h 4730345"/>
              <a:gd name="connsiteX1" fmla="*/ 100021 w 2183880"/>
              <a:gd name="connsiteY1" fmla="*/ 1782108 h 4730345"/>
              <a:gd name="connsiteX2" fmla="*/ 147523 w 2183880"/>
              <a:gd name="connsiteY2" fmla="*/ 915209 h 4730345"/>
              <a:gd name="connsiteX3" fmla="*/ 64395 w 2183880"/>
              <a:gd name="connsiteY3" fmla="*/ 897396 h 4730345"/>
              <a:gd name="connsiteX4" fmla="*/ 64856 w 2183880"/>
              <a:gd name="connsiteY4" fmla="*/ 656768 h 4730345"/>
              <a:gd name="connsiteX5" fmla="*/ 115977 w 2183880"/>
              <a:gd name="connsiteY5" fmla="*/ 270194 h 4730345"/>
              <a:gd name="connsiteX6" fmla="*/ 633180 w 2183880"/>
              <a:gd name="connsiteY6" fmla="*/ 543328 h 4730345"/>
              <a:gd name="connsiteX7" fmla="*/ 1055600 w 2183880"/>
              <a:gd name="connsiteY7" fmla="*/ 0 h 4730345"/>
              <a:gd name="connsiteX8" fmla="*/ 1478020 w 2183880"/>
              <a:gd name="connsiteY8" fmla="*/ 543328 h 4730345"/>
              <a:gd name="connsiteX9" fmla="*/ 2155539 w 2183880"/>
              <a:gd name="connsiteY9" fmla="*/ 543327 h 4730345"/>
              <a:gd name="connsiteX10" fmla="*/ 2057266 w 2183880"/>
              <a:gd name="connsiteY10" fmla="*/ 3507734 h 4730345"/>
              <a:gd name="connsiteX11" fmla="*/ 2022097 w 2183880"/>
              <a:gd name="connsiteY11" fmla="*/ 3597611 h 4730345"/>
              <a:gd name="connsiteX12" fmla="*/ 2022097 w 2183880"/>
              <a:gd name="connsiteY12" fmla="*/ 3894596 h 4730345"/>
              <a:gd name="connsiteX13" fmla="*/ 1959573 w 2183880"/>
              <a:gd name="connsiteY13" fmla="*/ 3597611 h 4730345"/>
              <a:gd name="connsiteX14" fmla="*/ 1873604 w 2183880"/>
              <a:gd name="connsiteY14" fmla="*/ 3660134 h 4730345"/>
              <a:gd name="connsiteX15" fmla="*/ 1869697 w 2183880"/>
              <a:gd name="connsiteY15" fmla="*/ 4086073 h 4730345"/>
              <a:gd name="connsiteX16" fmla="*/ 1818898 w 2183880"/>
              <a:gd name="connsiteY16" fmla="*/ 3972750 h 4730345"/>
              <a:gd name="connsiteX17" fmla="*/ 1818898 w 2183880"/>
              <a:gd name="connsiteY17" fmla="*/ 4312719 h 4730345"/>
              <a:gd name="connsiteX18" fmla="*/ 1752468 w 2183880"/>
              <a:gd name="connsiteY18" fmla="*/ 3863335 h 4730345"/>
              <a:gd name="connsiteX19" fmla="*/ 1607883 w 2183880"/>
              <a:gd name="connsiteY19" fmla="*/ 3269366 h 4730345"/>
              <a:gd name="connsiteX20" fmla="*/ 1768099 w 2183880"/>
              <a:gd name="connsiteY20" fmla="*/ 4668319 h 4730345"/>
              <a:gd name="connsiteX21" fmla="*/ 1420315 w 2183880"/>
              <a:gd name="connsiteY21" fmla="*/ 3519458 h 4730345"/>
              <a:gd name="connsiteX22" fmla="*/ 1412500 w 2183880"/>
              <a:gd name="connsiteY22" fmla="*/ 4265827 h 4730345"/>
              <a:gd name="connsiteX23" fmla="*/ 1342161 w 2183880"/>
              <a:gd name="connsiteY23" fmla="*/ 4015734 h 4730345"/>
              <a:gd name="connsiteX24" fmla="*/ 1342160 w 2183880"/>
              <a:gd name="connsiteY24" fmla="*/ 4429950 h 4730345"/>
              <a:gd name="connsiteX25" fmla="*/ 1181946 w 2183880"/>
              <a:gd name="connsiteY25" fmla="*/ 4132965 h 4730345"/>
              <a:gd name="connsiteX26" fmla="*/ 1045176 w 2183880"/>
              <a:gd name="connsiteY26" fmla="*/ 3824258 h 4730345"/>
              <a:gd name="connsiteX27" fmla="*/ 982653 w 2183880"/>
              <a:gd name="connsiteY27" fmla="*/ 3871150 h 4730345"/>
              <a:gd name="connsiteX28" fmla="*/ 978746 w 2183880"/>
              <a:gd name="connsiteY28" fmla="*/ 3968841 h 4730345"/>
              <a:gd name="connsiteX29" fmla="*/ 897548 w 2183880"/>
              <a:gd name="connsiteY29" fmla="*/ 3954987 h 4730345"/>
              <a:gd name="connsiteX30" fmla="*/ 836293 w 2183880"/>
              <a:gd name="connsiteY30" fmla="*/ 3800913 h 4730345"/>
              <a:gd name="connsiteX31" fmla="*/ 770978 w 2183880"/>
              <a:gd name="connsiteY31" fmla="*/ 4186861 h 4730345"/>
              <a:gd name="connsiteX32" fmla="*/ 687851 w 2183880"/>
              <a:gd name="connsiteY32" fmla="*/ 3854353 h 4730345"/>
              <a:gd name="connsiteX33" fmla="*/ 616599 w 2183880"/>
              <a:gd name="connsiteY33" fmla="*/ 4234363 h 4730345"/>
              <a:gd name="connsiteX34" fmla="*/ 449113 w 2183880"/>
              <a:gd name="connsiteY34" fmla="*/ 4124363 h 4730345"/>
              <a:gd name="connsiteX35" fmla="*/ 271836 w 2183880"/>
              <a:gd name="connsiteY35" fmla="*/ 2666694 h 4730345"/>
              <a:gd name="connsiteX36" fmla="*/ 296738 w 2183880"/>
              <a:gd name="connsiteY36" fmla="*/ 3858868 h 4730345"/>
              <a:gd name="connsiteX37" fmla="*/ 199413 w 2183880"/>
              <a:gd name="connsiteY37" fmla="*/ 2499770 h 4730345"/>
              <a:gd name="connsiteX38" fmla="*/ 141200 w 2183880"/>
              <a:gd name="connsiteY38" fmla="*/ 2792010 h 4730345"/>
              <a:gd name="connsiteX39" fmla="*/ 77048 w 2183880"/>
              <a:gd name="connsiteY39" fmla="*/ 2452269 h 4730345"/>
              <a:gd name="connsiteX40" fmla="*/ 21288 w 2183880"/>
              <a:gd name="connsiteY40" fmla="*/ 2659461 h 4730345"/>
              <a:gd name="connsiteX41" fmla="*/ 52521 w 2183880"/>
              <a:gd name="connsiteY41" fmla="*/ 1900862 h 4730345"/>
              <a:gd name="connsiteX42" fmla="*/ 117443 w 2183880"/>
              <a:gd name="connsiteY42" fmla="*/ 1989801 h 4730345"/>
              <a:gd name="connsiteX0" fmla="*/ 117443 w 2183880"/>
              <a:gd name="connsiteY0" fmla="*/ 1989801 h 4730345"/>
              <a:gd name="connsiteX1" fmla="*/ 100021 w 2183880"/>
              <a:gd name="connsiteY1" fmla="*/ 1782108 h 4730345"/>
              <a:gd name="connsiteX2" fmla="*/ 147523 w 2183880"/>
              <a:gd name="connsiteY2" fmla="*/ 915209 h 4730345"/>
              <a:gd name="connsiteX3" fmla="*/ 64395 w 2183880"/>
              <a:gd name="connsiteY3" fmla="*/ 897396 h 4730345"/>
              <a:gd name="connsiteX4" fmla="*/ 64856 w 2183880"/>
              <a:gd name="connsiteY4" fmla="*/ 656768 h 4730345"/>
              <a:gd name="connsiteX5" fmla="*/ 115977 w 2183880"/>
              <a:gd name="connsiteY5" fmla="*/ 270194 h 4730345"/>
              <a:gd name="connsiteX6" fmla="*/ 633180 w 2183880"/>
              <a:gd name="connsiteY6" fmla="*/ 543328 h 4730345"/>
              <a:gd name="connsiteX7" fmla="*/ 1055600 w 2183880"/>
              <a:gd name="connsiteY7" fmla="*/ 0 h 4730345"/>
              <a:gd name="connsiteX8" fmla="*/ 1478020 w 2183880"/>
              <a:gd name="connsiteY8" fmla="*/ 543328 h 4730345"/>
              <a:gd name="connsiteX9" fmla="*/ 2155539 w 2183880"/>
              <a:gd name="connsiteY9" fmla="*/ 543327 h 4730345"/>
              <a:gd name="connsiteX10" fmla="*/ 2057266 w 2183880"/>
              <a:gd name="connsiteY10" fmla="*/ 3507734 h 4730345"/>
              <a:gd name="connsiteX11" fmla="*/ 2022097 w 2183880"/>
              <a:gd name="connsiteY11" fmla="*/ 3597611 h 4730345"/>
              <a:gd name="connsiteX12" fmla="*/ 2022097 w 2183880"/>
              <a:gd name="connsiteY12" fmla="*/ 3894596 h 4730345"/>
              <a:gd name="connsiteX13" fmla="*/ 1959573 w 2183880"/>
              <a:gd name="connsiteY13" fmla="*/ 3597611 h 4730345"/>
              <a:gd name="connsiteX14" fmla="*/ 1873604 w 2183880"/>
              <a:gd name="connsiteY14" fmla="*/ 3660134 h 4730345"/>
              <a:gd name="connsiteX15" fmla="*/ 1869697 w 2183880"/>
              <a:gd name="connsiteY15" fmla="*/ 4086073 h 4730345"/>
              <a:gd name="connsiteX16" fmla="*/ 1818898 w 2183880"/>
              <a:gd name="connsiteY16" fmla="*/ 3972750 h 4730345"/>
              <a:gd name="connsiteX17" fmla="*/ 1818898 w 2183880"/>
              <a:gd name="connsiteY17" fmla="*/ 4312719 h 4730345"/>
              <a:gd name="connsiteX18" fmla="*/ 1752468 w 2183880"/>
              <a:gd name="connsiteY18" fmla="*/ 3863335 h 4730345"/>
              <a:gd name="connsiteX19" fmla="*/ 1607883 w 2183880"/>
              <a:gd name="connsiteY19" fmla="*/ 3269366 h 4730345"/>
              <a:gd name="connsiteX20" fmla="*/ 1768099 w 2183880"/>
              <a:gd name="connsiteY20" fmla="*/ 4668319 h 4730345"/>
              <a:gd name="connsiteX21" fmla="*/ 1420315 w 2183880"/>
              <a:gd name="connsiteY21" fmla="*/ 3519458 h 4730345"/>
              <a:gd name="connsiteX22" fmla="*/ 1412500 w 2183880"/>
              <a:gd name="connsiteY22" fmla="*/ 4265827 h 4730345"/>
              <a:gd name="connsiteX23" fmla="*/ 1342161 w 2183880"/>
              <a:gd name="connsiteY23" fmla="*/ 4015734 h 4730345"/>
              <a:gd name="connsiteX24" fmla="*/ 1342160 w 2183880"/>
              <a:gd name="connsiteY24" fmla="*/ 4429950 h 4730345"/>
              <a:gd name="connsiteX25" fmla="*/ 1181946 w 2183880"/>
              <a:gd name="connsiteY25" fmla="*/ 4132965 h 4730345"/>
              <a:gd name="connsiteX26" fmla="*/ 1045176 w 2183880"/>
              <a:gd name="connsiteY26" fmla="*/ 3824258 h 4730345"/>
              <a:gd name="connsiteX27" fmla="*/ 982653 w 2183880"/>
              <a:gd name="connsiteY27" fmla="*/ 3871150 h 4730345"/>
              <a:gd name="connsiteX28" fmla="*/ 978746 w 2183880"/>
              <a:gd name="connsiteY28" fmla="*/ 3968841 h 4730345"/>
              <a:gd name="connsiteX29" fmla="*/ 897548 w 2183880"/>
              <a:gd name="connsiteY29" fmla="*/ 3954987 h 4730345"/>
              <a:gd name="connsiteX30" fmla="*/ 836293 w 2183880"/>
              <a:gd name="connsiteY30" fmla="*/ 3800913 h 4730345"/>
              <a:gd name="connsiteX31" fmla="*/ 770978 w 2183880"/>
              <a:gd name="connsiteY31" fmla="*/ 4186861 h 4730345"/>
              <a:gd name="connsiteX32" fmla="*/ 687851 w 2183880"/>
              <a:gd name="connsiteY32" fmla="*/ 3854353 h 4730345"/>
              <a:gd name="connsiteX33" fmla="*/ 616599 w 2183880"/>
              <a:gd name="connsiteY33" fmla="*/ 4234363 h 4730345"/>
              <a:gd name="connsiteX34" fmla="*/ 449113 w 2183880"/>
              <a:gd name="connsiteY34" fmla="*/ 4124363 h 4730345"/>
              <a:gd name="connsiteX35" fmla="*/ 271836 w 2183880"/>
              <a:gd name="connsiteY35" fmla="*/ 2666694 h 4730345"/>
              <a:gd name="connsiteX36" fmla="*/ 296738 w 2183880"/>
              <a:gd name="connsiteY36" fmla="*/ 3858868 h 4730345"/>
              <a:gd name="connsiteX37" fmla="*/ 199413 w 2183880"/>
              <a:gd name="connsiteY37" fmla="*/ 2499770 h 4730345"/>
              <a:gd name="connsiteX38" fmla="*/ 141200 w 2183880"/>
              <a:gd name="connsiteY38" fmla="*/ 2792010 h 4730345"/>
              <a:gd name="connsiteX39" fmla="*/ 77048 w 2183880"/>
              <a:gd name="connsiteY39" fmla="*/ 2452269 h 4730345"/>
              <a:gd name="connsiteX40" fmla="*/ 21288 w 2183880"/>
              <a:gd name="connsiteY40" fmla="*/ 2659461 h 4730345"/>
              <a:gd name="connsiteX41" fmla="*/ 52521 w 2183880"/>
              <a:gd name="connsiteY41" fmla="*/ 1900862 h 4730345"/>
              <a:gd name="connsiteX42" fmla="*/ 117443 w 2183880"/>
              <a:gd name="connsiteY42" fmla="*/ 1989801 h 4730345"/>
              <a:gd name="connsiteX0" fmla="*/ 117443 w 2180288"/>
              <a:gd name="connsiteY0" fmla="*/ 1989801 h 4730345"/>
              <a:gd name="connsiteX1" fmla="*/ 100021 w 2180288"/>
              <a:gd name="connsiteY1" fmla="*/ 1782108 h 4730345"/>
              <a:gd name="connsiteX2" fmla="*/ 147523 w 2180288"/>
              <a:gd name="connsiteY2" fmla="*/ 915209 h 4730345"/>
              <a:gd name="connsiteX3" fmla="*/ 64395 w 2180288"/>
              <a:gd name="connsiteY3" fmla="*/ 897396 h 4730345"/>
              <a:gd name="connsiteX4" fmla="*/ 64856 w 2180288"/>
              <a:gd name="connsiteY4" fmla="*/ 656768 h 4730345"/>
              <a:gd name="connsiteX5" fmla="*/ 115977 w 2180288"/>
              <a:gd name="connsiteY5" fmla="*/ 270194 h 4730345"/>
              <a:gd name="connsiteX6" fmla="*/ 633180 w 2180288"/>
              <a:gd name="connsiteY6" fmla="*/ 543328 h 4730345"/>
              <a:gd name="connsiteX7" fmla="*/ 1055600 w 2180288"/>
              <a:gd name="connsiteY7" fmla="*/ 0 h 4730345"/>
              <a:gd name="connsiteX8" fmla="*/ 1478020 w 2180288"/>
              <a:gd name="connsiteY8" fmla="*/ 543328 h 4730345"/>
              <a:gd name="connsiteX9" fmla="*/ 2155539 w 2180288"/>
              <a:gd name="connsiteY9" fmla="*/ 543327 h 4730345"/>
              <a:gd name="connsiteX10" fmla="*/ 2014280 w 2180288"/>
              <a:gd name="connsiteY10" fmla="*/ 3421765 h 4730345"/>
              <a:gd name="connsiteX11" fmla="*/ 2057266 w 2180288"/>
              <a:gd name="connsiteY11" fmla="*/ 3507734 h 4730345"/>
              <a:gd name="connsiteX12" fmla="*/ 2022097 w 2180288"/>
              <a:gd name="connsiteY12" fmla="*/ 3597611 h 4730345"/>
              <a:gd name="connsiteX13" fmla="*/ 2022097 w 2180288"/>
              <a:gd name="connsiteY13" fmla="*/ 3894596 h 4730345"/>
              <a:gd name="connsiteX14" fmla="*/ 1959573 w 2180288"/>
              <a:gd name="connsiteY14" fmla="*/ 3597611 h 4730345"/>
              <a:gd name="connsiteX15" fmla="*/ 1873604 w 2180288"/>
              <a:gd name="connsiteY15" fmla="*/ 3660134 h 4730345"/>
              <a:gd name="connsiteX16" fmla="*/ 1869697 w 2180288"/>
              <a:gd name="connsiteY16" fmla="*/ 4086073 h 4730345"/>
              <a:gd name="connsiteX17" fmla="*/ 1818898 w 2180288"/>
              <a:gd name="connsiteY17" fmla="*/ 3972750 h 4730345"/>
              <a:gd name="connsiteX18" fmla="*/ 1818898 w 2180288"/>
              <a:gd name="connsiteY18" fmla="*/ 4312719 h 4730345"/>
              <a:gd name="connsiteX19" fmla="*/ 1752468 w 2180288"/>
              <a:gd name="connsiteY19" fmla="*/ 3863335 h 4730345"/>
              <a:gd name="connsiteX20" fmla="*/ 1607883 w 2180288"/>
              <a:gd name="connsiteY20" fmla="*/ 3269366 h 4730345"/>
              <a:gd name="connsiteX21" fmla="*/ 1768099 w 2180288"/>
              <a:gd name="connsiteY21" fmla="*/ 4668319 h 4730345"/>
              <a:gd name="connsiteX22" fmla="*/ 1420315 w 2180288"/>
              <a:gd name="connsiteY22" fmla="*/ 3519458 h 4730345"/>
              <a:gd name="connsiteX23" fmla="*/ 1412500 w 2180288"/>
              <a:gd name="connsiteY23" fmla="*/ 4265827 h 4730345"/>
              <a:gd name="connsiteX24" fmla="*/ 1342161 w 2180288"/>
              <a:gd name="connsiteY24" fmla="*/ 4015734 h 4730345"/>
              <a:gd name="connsiteX25" fmla="*/ 1342160 w 2180288"/>
              <a:gd name="connsiteY25" fmla="*/ 4429950 h 4730345"/>
              <a:gd name="connsiteX26" fmla="*/ 1181946 w 2180288"/>
              <a:gd name="connsiteY26" fmla="*/ 4132965 h 4730345"/>
              <a:gd name="connsiteX27" fmla="*/ 1045176 w 2180288"/>
              <a:gd name="connsiteY27" fmla="*/ 3824258 h 4730345"/>
              <a:gd name="connsiteX28" fmla="*/ 982653 w 2180288"/>
              <a:gd name="connsiteY28" fmla="*/ 3871150 h 4730345"/>
              <a:gd name="connsiteX29" fmla="*/ 978746 w 2180288"/>
              <a:gd name="connsiteY29" fmla="*/ 3968841 h 4730345"/>
              <a:gd name="connsiteX30" fmla="*/ 897548 w 2180288"/>
              <a:gd name="connsiteY30" fmla="*/ 3954987 h 4730345"/>
              <a:gd name="connsiteX31" fmla="*/ 836293 w 2180288"/>
              <a:gd name="connsiteY31" fmla="*/ 3800913 h 4730345"/>
              <a:gd name="connsiteX32" fmla="*/ 770978 w 2180288"/>
              <a:gd name="connsiteY32" fmla="*/ 4186861 h 4730345"/>
              <a:gd name="connsiteX33" fmla="*/ 687851 w 2180288"/>
              <a:gd name="connsiteY33" fmla="*/ 3854353 h 4730345"/>
              <a:gd name="connsiteX34" fmla="*/ 616599 w 2180288"/>
              <a:gd name="connsiteY34" fmla="*/ 4234363 h 4730345"/>
              <a:gd name="connsiteX35" fmla="*/ 449113 w 2180288"/>
              <a:gd name="connsiteY35" fmla="*/ 4124363 h 4730345"/>
              <a:gd name="connsiteX36" fmla="*/ 271836 w 2180288"/>
              <a:gd name="connsiteY36" fmla="*/ 2666694 h 4730345"/>
              <a:gd name="connsiteX37" fmla="*/ 296738 w 2180288"/>
              <a:gd name="connsiteY37" fmla="*/ 3858868 h 4730345"/>
              <a:gd name="connsiteX38" fmla="*/ 199413 w 2180288"/>
              <a:gd name="connsiteY38" fmla="*/ 2499770 h 4730345"/>
              <a:gd name="connsiteX39" fmla="*/ 141200 w 2180288"/>
              <a:gd name="connsiteY39" fmla="*/ 2792010 h 4730345"/>
              <a:gd name="connsiteX40" fmla="*/ 77048 w 2180288"/>
              <a:gd name="connsiteY40" fmla="*/ 2452269 h 4730345"/>
              <a:gd name="connsiteX41" fmla="*/ 21288 w 2180288"/>
              <a:gd name="connsiteY41" fmla="*/ 2659461 h 4730345"/>
              <a:gd name="connsiteX42" fmla="*/ 52521 w 2180288"/>
              <a:gd name="connsiteY42" fmla="*/ 1900862 h 4730345"/>
              <a:gd name="connsiteX43" fmla="*/ 117443 w 2180288"/>
              <a:gd name="connsiteY43" fmla="*/ 1989801 h 4730345"/>
              <a:gd name="connsiteX0" fmla="*/ 117443 w 2180288"/>
              <a:gd name="connsiteY0" fmla="*/ 1989801 h 4730345"/>
              <a:gd name="connsiteX1" fmla="*/ 100021 w 2180288"/>
              <a:gd name="connsiteY1" fmla="*/ 1782108 h 4730345"/>
              <a:gd name="connsiteX2" fmla="*/ 147523 w 2180288"/>
              <a:gd name="connsiteY2" fmla="*/ 915209 h 4730345"/>
              <a:gd name="connsiteX3" fmla="*/ 64395 w 2180288"/>
              <a:gd name="connsiteY3" fmla="*/ 897396 h 4730345"/>
              <a:gd name="connsiteX4" fmla="*/ 64856 w 2180288"/>
              <a:gd name="connsiteY4" fmla="*/ 656768 h 4730345"/>
              <a:gd name="connsiteX5" fmla="*/ 115977 w 2180288"/>
              <a:gd name="connsiteY5" fmla="*/ 270194 h 4730345"/>
              <a:gd name="connsiteX6" fmla="*/ 633180 w 2180288"/>
              <a:gd name="connsiteY6" fmla="*/ 543328 h 4730345"/>
              <a:gd name="connsiteX7" fmla="*/ 1055600 w 2180288"/>
              <a:gd name="connsiteY7" fmla="*/ 0 h 4730345"/>
              <a:gd name="connsiteX8" fmla="*/ 1478020 w 2180288"/>
              <a:gd name="connsiteY8" fmla="*/ 543328 h 4730345"/>
              <a:gd name="connsiteX9" fmla="*/ 2155539 w 2180288"/>
              <a:gd name="connsiteY9" fmla="*/ 543327 h 4730345"/>
              <a:gd name="connsiteX10" fmla="*/ 2014280 w 2180288"/>
              <a:gd name="connsiteY10" fmla="*/ 3421765 h 4730345"/>
              <a:gd name="connsiteX11" fmla="*/ 2057266 w 2180288"/>
              <a:gd name="connsiteY11" fmla="*/ 3507734 h 4730345"/>
              <a:gd name="connsiteX12" fmla="*/ 2022097 w 2180288"/>
              <a:gd name="connsiteY12" fmla="*/ 3597611 h 4730345"/>
              <a:gd name="connsiteX13" fmla="*/ 2022097 w 2180288"/>
              <a:gd name="connsiteY13" fmla="*/ 3894596 h 4730345"/>
              <a:gd name="connsiteX14" fmla="*/ 1959573 w 2180288"/>
              <a:gd name="connsiteY14" fmla="*/ 3597611 h 4730345"/>
              <a:gd name="connsiteX15" fmla="*/ 1873604 w 2180288"/>
              <a:gd name="connsiteY15" fmla="*/ 3660134 h 4730345"/>
              <a:gd name="connsiteX16" fmla="*/ 1869697 w 2180288"/>
              <a:gd name="connsiteY16" fmla="*/ 4086073 h 4730345"/>
              <a:gd name="connsiteX17" fmla="*/ 1818898 w 2180288"/>
              <a:gd name="connsiteY17" fmla="*/ 3972750 h 4730345"/>
              <a:gd name="connsiteX18" fmla="*/ 1818898 w 2180288"/>
              <a:gd name="connsiteY18" fmla="*/ 4312719 h 4730345"/>
              <a:gd name="connsiteX19" fmla="*/ 1752468 w 2180288"/>
              <a:gd name="connsiteY19" fmla="*/ 3863335 h 4730345"/>
              <a:gd name="connsiteX20" fmla="*/ 1607883 w 2180288"/>
              <a:gd name="connsiteY20" fmla="*/ 3269366 h 4730345"/>
              <a:gd name="connsiteX21" fmla="*/ 1768099 w 2180288"/>
              <a:gd name="connsiteY21" fmla="*/ 4668319 h 4730345"/>
              <a:gd name="connsiteX22" fmla="*/ 1420315 w 2180288"/>
              <a:gd name="connsiteY22" fmla="*/ 3519458 h 4730345"/>
              <a:gd name="connsiteX23" fmla="*/ 1412500 w 2180288"/>
              <a:gd name="connsiteY23" fmla="*/ 4265827 h 4730345"/>
              <a:gd name="connsiteX24" fmla="*/ 1342161 w 2180288"/>
              <a:gd name="connsiteY24" fmla="*/ 4015734 h 4730345"/>
              <a:gd name="connsiteX25" fmla="*/ 1342160 w 2180288"/>
              <a:gd name="connsiteY25" fmla="*/ 4429950 h 4730345"/>
              <a:gd name="connsiteX26" fmla="*/ 1181946 w 2180288"/>
              <a:gd name="connsiteY26" fmla="*/ 4132965 h 4730345"/>
              <a:gd name="connsiteX27" fmla="*/ 1045176 w 2180288"/>
              <a:gd name="connsiteY27" fmla="*/ 3824258 h 4730345"/>
              <a:gd name="connsiteX28" fmla="*/ 982653 w 2180288"/>
              <a:gd name="connsiteY28" fmla="*/ 3871150 h 4730345"/>
              <a:gd name="connsiteX29" fmla="*/ 978746 w 2180288"/>
              <a:gd name="connsiteY29" fmla="*/ 3968841 h 4730345"/>
              <a:gd name="connsiteX30" fmla="*/ 897548 w 2180288"/>
              <a:gd name="connsiteY30" fmla="*/ 3954987 h 4730345"/>
              <a:gd name="connsiteX31" fmla="*/ 836293 w 2180288"/>
              <a:gd name="connsiteY31" fmla="*/ 3800913 h 4730345"/>
              <a:gd name="connsiteX32" fmla="*/ 770978 w 2180288"/>
              <a:gd name="connsiteY32" fmla="*/ 4186861 h 4730345"/>
              <a:gd name="connsiteX33" fmla="*/ 687851 w 2180288"/>
              <a:gd name="connsiteY33" fmla="*/ 3854353 h 4730345"/>
              <a:gd name="connsiteX34" fmla="*/ 616599 w 2180288"/>
              <a:gd name="connsiteY34" fmla="*/ 4234363 h 4730345"/>
              <a:gd name="connsiteX35" fmla="*/ 449113 w 2180288"/>
              <a:gd name="connsiteY35" fmla="*/ 4124363 h 4730345"/>
              <a:gd name="connsiteX36" fmla="*/ 271836 w 2180288"/>
              <a:gd name="connsiteY36" fmla="*/ 2666694 h 4730345"/>
              <a:gd name="connsiteX37" fmla="*/ 296738 w 2180288"/>
              <a:gd name="connsiteY37" fmla="*/ 3858868 h 4730345"/>
              <a:gd name="connsiteX38" fmla="*/ 199413 w 2180288"/>
              <a:gd name="connsiteY38" fmla="*/ 2499770 h 4730345"/>
              <a:gd name="connsiteX39" fmla="*/ 141200 w 2180288"/>
              <a:gd name="connsiteY39" fmla="*/ 2792010 h 4730345"/>
              <a:gd name="connsiteX40" fmla="*/ 77048 w 2180288"/>
              <a:gd name="connsiteY40" fmla="*/ 2452269 h 4730345"/>
              <a:gd name="connsiteX41" fmla="*/ 21288 w 2180288"/>
              <a:gd name="connsiteY41" fmla="*/ 2659461 h 4730345"/>
              <a:gd name="connsiteX42" fmla="*/ 52521 w 2180288"/>
              <a:gd name="connsiteY42" fmla="*/ 1900862 h 4730345"/>
              <a:gd name="connsiteX43" fmla="*/ 117443 w 2180288"/>
              <a:gd name="connsiteY43" fmla="*/ 1989801 h 4730345"/>
              <a:gd name="connsiteX0" fmla="*/ 117443 w 2181597"/>
              <a:gd name="connsiteY0" fmla="*/ 1989801 h 4730345"/>
              <a:gd name="connsiteX1" fmla="*/ 100021 w 2181597"/>
              <a:gd name="connsiteY1" fmla="*/ 1782108 h 4730345"/>
              <a:gd name="connsiteX2" fmla="*/ 147523 w 2181597"/>
              <a:gd name="connsiteY2" fmla="*/ 915209 h 4730345"/>
              <a:gd name="connsiteX3" fmla="*/ 64395 w 2181597"/>
              <a:gd name="connsiteY3" fmla="*/ 897396 h 4730345"/>
              <a:gd name="connsiteX4" fmla="*/ 64856 w 2181597"/>
              <a:gd name="connsiteY4" fmla="*/ 656768 h 4730345"/>
              <a:gd name="connsiteX5" fmla="*/ 115977 w 2181597"/>
              <a:gd name="connsiteY5" fmla="*/ 270194 h 4730345"/>
              <a:gd name="connsiteX6" fmla="*/ 633180 w 2181597"/>
              <a:gd name="connsiteY6" fmla="*/ 543328 h 4730345"/>
              <a:gd name="connsiteX7" fmla="*/ 1055600 w 2181597"/>
              <a:gd name="connsiteY7" fmla="*/ 0 h 4730345"/>
              <a:gd name="connsiteX8" fmla="*/ 1478020 w 2181597"/>
              <a:gd name="connsiteY8" fmla="*/ 543328 h 4730345"/>
              <a:gd name="connsiteX9" fmla="*/ 2155539 w 2181597"/>
              <a:gd name="connsiteY9" fmla="*/ 543327 h 4730345"/>
              <a:gd name="connsiteX10" fmla="*/ 2049449 w 2181597"/>
              <a:gd name="connsiteY10" fmla="*/ 3331888 h 4730345"/>
              <a:gd name="connsiteX11" fmla="*/ 2014280 w 2181597"/>
              <a:gd name="connsiteY11" fmla="*/ 3421765 h 4730345"/>
              <a:gd name="connsiteX12" fmla="*/ 2057266 w 2181597"/>
              <a:gd name="connsiteY12" fmla="*/ 3507734 h 4730345"/>
              <a:gd name="connsiteX13" fmla="*/ 2022097 w 2181597"/>
              <a:gd name="connsiteY13" fmla="*/ 3597611 h 4730345"/>
              <a:gd name="connsiteX14" fmla="*/ 2022097 w 2181597"/>
              <a:gd name="connsiteY14" fmla="*/ 3894596 h 4730345"/>
              <a:gd name="connsiteX15" fmla="*/ 1959573 w 2181597"/>
              <a:gd name="connsiteY15" fmla="*/ 3597611 h 4730345"/>
              <a:gd name="connsiteX16" fmla="*/ 1873604 w 2181597"/>
              <a:gd name="connsiteY16" fmla="*/ 3660134 h 4730345"/>
              <a:gd name="connsiteX17" fmla="*/ 1869697 w 2181597"/>
              <a:gd name="connsiteY17" fmla="*/ 4086073 h 4730345"/>
              <a:gd name="connsiteX18" fmla="*/ 1818898 w 2181597"/>
              <a:gd name="connsiteY18" fmla="*/ 3972750 h 4730345"/>
              <a:gd name="connsiteX19" fmla="*/ 1818898 w 2181597"/>
              <a:gd name="connsiteY19" fmla="*/ 4312719 h 4730345"/>
              <a:gd name="connsiteX20" fmla="*/ 1752468 w 2181597"/>
              <a:gd name="connsiteY20" fmla="*/ 3863335 h 4730345"/>
              <a:gd name="connsiteX21" fmla="*/ 1607883 w 2181597"/>
              <a:gd name="connsiteY21" fmla="*/ 3269366 h 4730345"/>
              <a:gd name="connsiteX22" fmla="*/ 1768099 w 2181597"/>
              <a:gd name="connsiteY22" fmla="*/ 4668319 h 4730345"/>
              <a:gd name="connsiteX23" fmla="*/ 1420315 w 2181597"/>
              <a:gd name="connsiteY23" fmla="*/ 3519458 h 4730345"/>
              <a:gd name="connsiteX24" fmla="*/ 1412500 w 2181597"/>
              <a:gd name="connsiteY24" fmla="*/ 4265827 h 4730345"/>
              <a:gd name="connsiteX25" fmla="*/ 1342161 w 2181597"/>
              <a:gd name="connsiteY25" fmla="*/ 4015734 h 4730345"/>
              <a:gd name="connsiteX26" fmla="*/ 1342160 w 2181597"/>
              <a:gd name="connsiteY26" fmla="*/ 4429950 h 4730345"/>
              <a:gd name="connsiteX27" fmla="*/ 1181946 w 2181597"/>
              <a:gd name="connsiteY27" fmla="*/ 4132965 h 4730345"/>
              <a:gd name="connsiteX28" fmla="*/ 1045176 w 2181597"/>
              <a:gd name="connsiteY28" fmla="*/ 3824258 h 4730345"/>
              <a:gd name="connsiteX29" fmla="*/ 982653 w 2181597"/>
              <a:gd name="connsiteY29" fmla="*/ 3871150 h 4730345"/>
              <a:gd name="connsiteX30" fmla="*/ 978746 w 2181597"/>
              <a:gd name="connsiteY30" fmla="*/ 3968841 h 4730345"/>
              <a:gd name="connsiteX31" fmla="*/ 897548 w 2181597"/>
              <a:gd name="connsiteY31" fmla="*/ 3954987 h 4730345"/>
              <a:gd name="connsiteX32" fmla="*/ 836293 w 2181597"/>
              <a:gd name="connsiteY32" fmla="*/ 3800913 h 4730345"/>
              <a:gd name="connsiteX33" fmla="*/ 770978 w 2181597"/>
              <a:gd name="connsiteY33" fmla="*/ 4186861 h 4730345"/>
              <a:gd name="connsiteX34" fmla="*/ 687851 w 2181597"/>
              <a:gd name="connsiteY34" fmla="*/ 3854353 h 4730345"/>
              <a:gd name="connsiteX35" fmla="*/ 616599 w 2181597"/>
              <a:gd name="connsiteY35" fmla="*/ 4234363 h 4730345"/>
              <a:gd name="connsiteX36" fmla="*/ 449113 w 2181597"/>
              <a:gd name="connsiteY36" fmla="*/ 4124363 h 4730345"/>
              <a:gd name="connsiteX37" fmla="*/ 271836 w 2181597"/>
              <a:gd name="connsiteY37" fmla="*/ 2666694 h 4730345"/>
              <a:gd name="connsiteX38" fmla="*/ 296738 w 2181597"/>
              <a:gd name="connsiteY38" fmla="*/ 3858868 h 4730345"/>
              <a:gd name="connsiteX39" fmla="*/ 199413 w 2181597"/>
              <a:gd name="connsiteY39" fmla="*/ 2499770 h 4730345"/>
              <a:gd name="connsiteX40" fmla="*/ 141200 w 2181597"/>
              <a:gd name="connsiteY40" fmla="*/ 2792010 h 4730345"/>
              <a:gd name="connsiteX41" fmla="*/ 77048 w 2181597"/>
              <a:gd name="connsiteY41" fmla="*/ 2452269 h 4730345"/>
              <a:gd name="connsiteX42" fmla="*/ 21288 w 2181597"/>
              <a:gd name="connsiteY42" fmla="*/ 2659461 h 4730345"/>
              <a:gd name="connsiteX43" fmla="*/ 52521 w 2181597"/>
              <a:gd name="connsiteY43" fmla="*/ 1900862 h 4730345"/>
              <a:gd name="connsiteX44" fmla="*/ 117443 w 2181597"/>
              <a:gd name="connsiteY44" fmla="*/ 1989801 h 4730345"/>
              <a:gd name="connsiteX0" fmla="*/ 117443 w 2181597"/>
              <a:gd name="connsiteY0" fmla="*/ 1989801 h 4730345"/>
              <a:gd name="connsiteX1" fmla="*/ 100021 w 2181597"/>
              <a:gd name="connsiteY1" fmla="*/ 1782108 h 4730345"/>
              <a:gd name="connsiteX2" fmla="*/ 147523 w 2181597"/>
              <a:gd name="connsiteY2" fmla="*/ 915209 h 4730345"/>
              <a:gd name="connsiteX3" fmla="*/ 64395 w 2181597"/>
              <a:gd name="connsiteY3" fmla="*/ 897396 h 4730345"/>
              <a:gd name="connsiteX4" fmla="*/ 64856 w 2181597"/>
              <a:gd name="connsiteY4" fmla="*/ 656768 h 4730345"/>
              <a:gd name="connsiteX5" fmla="*/ 115977 w 2181597"/>
              <a:gd name="connsiteY5" fmla="*/ 270194 h 4730345"/>
              <a:gd name="connsiteX6" fmla="*/ 633180 w 2181597"/>
              <a:gd name="connsiteY6" fmla="*/ 543328 h 4730345"/>
              <a:gd name="connsiteX7" fmla="*/ 1055600 w 2181597"/>
              <a:gd name="connsiteY7" fmla="*/ 0 h 4730345"/>
              <a:gd name="connsiteX8" fmla="*/ 1478020 w 2181597"/>
              <a:gd name="connsiteY8" fmla="*/ 543328 h 4730345"/>
              <a:gd name="connsiteX9" fmla="*/ 2155539 w 2181597"/>
              <a:gd name="connsiteY9" fmla="*/ 543327 h 4730345"/>
              <a:gd name="connsiteX10" fmla="*/ 2049449 w 2181597"/>
              <a:gd name="connsiteY10" fmla="*/ 3331888 h 4730345"/>
              <a:gd name="connsiteX11" fmla="*/ 2014280 w 2181597"/>
              <a:gd name="connsiteY11" fmla="*/ 3421765 h 4730345"/>
              <a:gd name="connsiteX12" fmla="*/ 2057266 w 2181597"/>
              <a:gd name="connsiteY12" fmla="*/ 3507734 h 4730345"/>
              <a:gd name="connsiteX13" fmla="*/ 2022097 w 2181597"/>
              <a:gd name="connsiteY13" fmla="*/ 3597611 h 4730345"/>
              <a:gd name="connsiteX14" fmla="*/ 2022097 w 2181597"/>
              <a:gd name="connsiteY14" fmla="*/ 3894596 h 4730345"/>
              <a:gd name="connsiteX15" fmla="*/ 1959573 w 2181597"/>
              <a:gd name="connsiteY15" fmla="*/ 3597611 h 4730345"/>
              <a:gd name="connsiteX16" fmla="*/ 1873604 w 2181597"/>
              <a:gd name="connsiteY16" fmla="*/ 3660134 h 4730345"/>
              <a:gd name="connsiteX17" fmla="*/ 1869697 w 2181597"/>
              <a:gd name="connsiteY17" fmla="*/ 4086073 h 4730345"/>
              <a:gd name="connsiteX18" fmla="*/ 1818898 w 2181597"/>
              <a:gd name="connsiteY18" fmla="*/ 3972750 h 4730345"/>
              <a:gd name="connsiteX19" fmla="*/ 1818898 w 2181597"/>
              <a:gd name="connsiteY19" fmla="*/ 4312719 h 4730345"/>
              <a:gd name="connsiteX20" fmla="*/ 1752468 w 2181597"/>
              <a:gd name="connsiteY20" fmla="*/ 3863335 h 4730345"/>
              <a:gd name="connsiteX21" fmla="*/ 1607883 w 2181597"/>
              <a:gd name="connsiteY21" fmla="*/ 3269366 h 4730345"/>
              <a:gd name="connsiteX22" fmla="*/ 1768099 w 2181597"/>
              <a:gd name="connsiteY22" fmla="*/ 4668319 h 4730345"/>
              <a:gd name="connsiteX23" fmla="*/ 1420315 w 2181597"/>
              <a:gd name="connsiteY23" fmla="*/ 3519458 h 4730345"/>
              <a:gd name="connsiteX24" fmla="*/ 1412500 w 2181597"/>
              <a:gd name="connsiteY24" fmla="*/ 4265827 h 4730345"/>
              <a:gd name="connsiteX25" fmla="*/ 1342161 w 2181597"/>
              <a:gd name="connsiteY25" fmla="*/ 4015734 h 4730345"/>
              <a:gd name="connsiteX26" fmla="*/ 1342160 w 2181597"/>
              <a:gd name="connsiteY26" fmla="*/ 4429950 h 4730345"/>
              <a:gd name="connsiteX27" fmla="*/ 1181946 w 2181597"/>
              <a:gd name="connsiteY27" fmla="*/ 4132965 h 4730345"/>
              <a:gd name="connsiteX28" fmla="*/ 1045176 w 2181597"/>
              <a:gd name="connsiteY28" fmla="*/ 3824258 h 4730345"/>
              <a:gd name="connsiteX29" fmla="*/ 982653 w 2181597"/>
              <a:gd name="connsiteY29" fmla="*/ 3871150 h 4730345"/>
              <a:gd name="connsiteX30" fmla="*/ 978746 w 2181597"/>
              <a:gd name="connsiteY30" fmla="*/ 3968841 h 4730345"/>
              <a:gd name="connsiteX31" fmla="*/ 897548 w 2181597"/>
              <a:gd name="connsiteY31" fmla="*/ 3954987 h 4730345"/>
              <a:gd name="connsiteX32" fmla="*/ 836293 w 2181597"/>
              <a:gd name="connsiteY32" fmla="*/ 3800913 h 4730345"/>
              <a:gd name="connsiteX33" fmla="*/ 770978 w 2181597"/>
              <a:gd name="connsiteY33" fmla="*/ 4186861 h 4730345"/>
              <a:gd name="connsiteX34" fmla="*/ 687851 w 2181597"/>
              <a:gd name="connsiteY34" fmla="*/ 3854353 h 4730345"/>
              <a:gd name="connsiteX35" fmla="*/ 616599 w 2181597"/>
              <a:gd name="connsiteY35" fmla="*/ 4234363 h 4730345"/>
              <a:gd name="connsiteX36" fmla="*/ 449113 w 2181597"/>
              <a:gd name="connsiteY36" fmla="*/ 4124363 h 4730345"/>
              <a:gd name="connsiteX37" fmla="*/ 271836 w 2181597"/>
              <a:gd name="connsiteY37" fmla="*/ 2666694 h 4730345"/>
              <a:gd name="connsiteX38" fmla="*/ 296738 w 2181597"/>
              <a:gd name="connsiteY38" fmla="*/ 3858868 h 4730345"/>
              <a:gd name="connsiteX39" fmla="*/ 199413 w 2181597"/>
              <a:gd name="connsiteY39" fmla="*/ 2499770 h 4730345"/>
              <a:gd name="connsiteX40" fmla="*/ 141200 w 2181597"/>
              <a:gd name="connsiteY40" fmla="*/ 2792010 h 4730345"/>
              <a:gd name="connsiteX41" fmla="*/ 77048 w 2181597"/>
              <a:gd name="connsiteY41" fmla="*/ 2452269 h 4730345"/>
              <a:gd name="connsiteX42" fmla="*/ 21288 w 2181597"/>
              <a:gd name="connsiteY42" fmla="*/ 2659461 h 4730345"/>
              <a:gd name="connsiteX43" fmla="*/ 52521 w 2181597"/>
              <a:gd name="connsiteY43" fmla="*/ 1900862 h 4730345"/>
              <a:gd name="connsiteX44" fmla="*/ 117443 w 2181597"/>
              <a:gd name="connsiteY44" fmla="*/ 1989801 h 4730345"/>
              <a:gd name="connsiteX0" fmla="*/ 117443 w 2186643"/>
              <a:gd name="connsiteY0" fmla="*/ 1989801 h 4730345"/>
              <a:gd name="connsiteX1" fmla="*/ 100021 w 2186643"/>
              <a:gd name="connsiteY1" fmla="*/ 1782108 h 4730345"/>
              <a:gd name="connsiteX2" fmla="*/ 147523 w 2186643"/>
              <a:gd name="connsiteY2" fmla="*/ 915209 h 4730345"/>
              <a:gd name="connsiteX3" fmla="*/ 64395 w 2186643"/>
              <a:gd name="connsiteY3" fmla="*/ 897396 h 4730345"/>
              <a:gd name="connsiteX4" fmla="*/ 64856 w 2186643"/>
              <a:gd name="connsiteY4" fmla="*/ 656768 h 4730345"/>
              <a:gd name="connsiteX5" fmla="*/ 115977 w 2186643"/>
              <a:gd name="connsiteY5" fmla="*/ 270194 h 4730345"/>
              <a:gd name="connsiteX6" fmla="*/ 633180 w 2186643"/>
              <a:gd name="connsiteY6" fmla="*/ 543328 h 4730345"/>
              <a:gd name="connsiteX7" fmla="*/ 1055600 w 2186643"/>
              <a:gd name="connsiteY7" fmla="*/ 0 h 4730345"/>
              <a:gd name="connsiteX8" fmla="*/ 1478020 w 2186643"/>
              <a:gd name="connsiteY8" fmla="*/ 543328 h 4730345"/>
              <a:gd name="connsiteX9" fmla="*/ 2155539 w 2186643"/>
              <a:gd name="connsiteY9" fmla="*/ 543327 h 4730345"/>
              <a:gd name="connsiteX10" fmla="*/ 2068988 w 2186643"/>
              <a:gd name="connsiteY10" fmla="*/ 2894227 h 4730345"/>
              <a:gd name="connsiteX11" fmla="*/ 2049449 w 2186643"/>
              <a:gd name="connsiteY11" fmla="*/ 3331888 h 4730345"/>
              <a:gd name="connsiteX12" fmla="*/ 2014280 w 2186643"/>
              <a:gd name="connsiteY12" fmla="*/ 3421765 h 4730345"/>
              <a:gd name="connsiteX13" fmla="*/ 2057266 w 2186643"/>
              <a:gd name="connsiteY13" fmla="*/ 3507734 h 4730345"/>
              <a:gd name="connsiteX14" fmla="*/ 2022097 w 2186643"/>
              <a:gd name="connsiteY14" fmla="*/ 3597611 h 4730345"/>
              <a:gd name="connsiteX15" fmla="*/ 2022097 w 2186643"/>
              <a:gd name="connsiteY15" fmla="*/ 3894596 h 4730345"/>
              <a:gd name="connsiteX16" fmla="*/ 1959573 w 2186643"/>
              <a:gd name="connsiteY16" fmla="*/ 3597611 h 4730345"/>
              <a:gd name="connsiteX17" fmla="*/ 1873604 w 2186643"/>
              <a:gd name="connsiteY17" fmla="*/ 3660134 h 4730345"/>
              <a:gd name="connsiteX18" fmla="*/ 1869697 w 2186643"/>
              <a:gd name="connsiteY18" fmla="*/ 4086073 h 4730345"/>
              <a:gd name="connsiteX19" fmla="*/ 1818898 w 2186643"/>
              <a:gd name="connsiteY19" fmla="*/ 3972750 h 4730345"/>
              <a:gd name="connsiteX20" fmla="*/ 1818898 w 2186643"/>
              <a:gd name="connsiteY20" fmla="*/ 4312719 h 4730345"/>
              <a:gd name="connsiteX21" fmla="*/ 1752468 w 2186643"/>
              <a:gd name="connsiteY21" fmla="*/ 3863335 h 4730345"/>
              <a:gd name="connsiteX22" fmla="*/ 1607883 w 2186643"/>
              <a:gd name="connsiteY22" fmla="*/ 3269366 h 4730345"/>
              <a:gd name="connsiteX23" fmla="*/ 1768099 w 2186643"/>
              <a:gd name="connsiteY23" fmla="*/ 4668319 h 4730345"/>
              <a:gd name="connsiteX24" fmla="*/ 1420315 w 2186643"/>
              <a:gd name="connsiteY24" fmla="*/ 3519458 h 4730345"/>
              <a:gd name="connsiteX25" fmla="*/ 1412500 w 2186643"/>
              <a:gd name="connsiteY25" fmla="*/ 4265827 h 4730345"/>
              <a:gd name="connsiteX26" fmla="*/ 1342161 w 2186643"/>
              <a:gd name="connsiteY26" fmla="*/ 4015734 h 4730345"/>
              <a:gd name="connsiteX27" fmla="*/ 1342160 w 2186643"/>
              <a:gd name="connsiteY27" fmla="*/ 4429950 h 4730345"/>
              <a:gd name="connsiteX28" fmla="*/ 1181946 w 2186643"/>
              <a:gd name="connsiteY28" fmla="*/ 4132965 h 4730345"/>
              <a:gd name="connsiteX29" fmla="*/ 1045176 w 2186643"/>
              <a:gd name="connsiteY29" fmla="*/ 3824258 h 4730345"/>
              <a:gd name="connsiteX30" fmla="*/ 982653 w 2186643"/>
              <a:gd name="connsiteY30" fmla="*/ 3871150 h 4730345"/>
              <a:gd name="connsiteX31" fmla="*/ 978746 w 2186643"/>
              <a:gd name="connsiteY31" fmla="*/ 3968841 h 4730345"/>
              <a:gd name="connsiteX32" fmla="*/ 897548 w 2186643"/>
              <a:gd name="connsiteY32" fmla="*/ 3954987 h 4730345"/>
              <a:gd name="connsiteX33" fmla="*/ 836293 w 2186643"/>
              <a:gd name="connsiteY33" fmla="*/ 3800913 h 4730345"/>
              <a:gd name="connsiteX34" fmla="*/ 770978 w 2186643"/>
              <a:gd name="connsiteY34" fmla="*/ 4186861 h 4730345"/>
              <a:gd name="connsiteX35" fmla="*/ 687851 w 2186643"/>
              <a:gd name="connsiteY35" fmla="*/ 3854353 h 4730345"/>
              <a:gd name="connsiteX36" fmla="*/ 616599 w 2186643"/>
              <a:gd name="connsiteY36" fmla="*/ 4234363 h 4730345"/>
              <a:gd name="connsiteX37" fmla="*/ 449113 w 2186643"/>
              <a:gd name="connsiteY37" fmla="*/ 4124363 h 4730345"/>
              <a:gd name="connsiteX38" fmla="*/ 271836 w 2186643"/>
              <a:gd name="connsiteY38" fmla="*/ 2666694 h 4730345"/>
              <a:gd name="connsiteX39" fmla="*/ 296738 w 2186643"/>
              <a:gd name="connsiteY39" fmla="*/ 3858868 h 4730345"/>
              <a:gd name="connsiteX40" fmla="*/ 199413 w 2186643"/>
              <a:gd name="connsiteY40" fmla="*/ 2499770 h 4730345"/>
              <a:gd name="connsiteX41" fmla="*/ 141200 w 2186643"/>
              <a:gd name="connsiteY41" fmla="*/ 2792010 h 4730345"/>
              <a:gd name="connsiteX42" fmla="*/ 77048 w 2186643"/>
              <a:gd name="connsiteY42" fmla="*/ 2452269 h 4730345"/>
              <a:gd name="connsiteX43" fmla="*/ 21288 w 2186643"/>
              <a:gd name="connsiteY43" fmla="*/ 2659461 h 4730345"/>
              <a:gd name="connsiteX44" fmla="*/ 52521 w 2186643"/>
              <a:gd name="connsiteY44" fmla="*/ 1900862 h 4730345"/>
              <a:gd name="connsiteX45" fmla="*/ 117443 w 2186643"/>
              <a:gd name="connsiteY45" fmla="*/ 1989801 h 4730345"/>
              <a:gd name="connsiteX0" fmla="*/ 117443 w 2186643"/>
              <a:gd name="connsiteY0" fmla="*/ 1989801 h 4730345"/>
              <a:gd name="connsiteX1" fmla="*/ 100021 w 2186643"/>
              <a:gd name="connsiteY1" fmla="*/ 1782108 h 4730345"/>
              <a:gd name="connsiteX2" fmla="*/ 147523 w 2186643"/>
              <a:gd name="connsiteY2" fmla="*/ 915209 h 4730345"/>
              <a:gd name="connsiteX3" fmla="*/ 64395 w 2186643"/>
              <a:gd name="connsiteY3" fmla="*/ 897396 h 4730345"/>
              <a:gd name="connsiteX4" fmla="*/ 64856 w 2186643"/>
              <a:gd name="connsiteY4" fmla="*/ 656768 h 4730345"/>
              <a:gd name="connsiteX5" fmla="*/ 115977 w 2186643"/>
              <a:gd name="connsiteY5" fmla="*/ 270194 h 4730345"/>
              <a:gd name="connsiteX6" fmla="*/ 633180 w 2186643"/>
              <a:gd name="connsiteY6" fmla="*/ 543328 h 4730345"/>
              <a:gd name="connsiteX7" fmla="*/ 1055600 w 2186643"/>
              <a:gd name="connsiteY7" fmla="*/ 0 h 4730345"/>
              <a:gd name="connsiteX8" fmla="*/ 1478020 w 2186643"/>
              <a:gd name="connsiteY8" fmla="*/ 543328 h 4730345"/>
              <a:gd name="connsiteX9" fmla="*/ 2155539 w 2186643"/>
              <a:gd name="connsiteY9" fmla="*/ 543327 h 4730345"/>
              <a:gd name="connsiteX10" fmla="*/ 2068988 w 2186643"/>
              <a:gd name="connsiteY10" fmla="*/ 2894227 h 4730345"/>
              <a:gd name="connsiteX11" fmla="*/ 2049449 w 2186643"/>
              <a:gd name="connsiteY11" fmla="*/ 3331888 h 4730345"/>
              <a:gd name="connsiteX12" fmla="*/ 2014280 w 2186643"/>
              <a:gd name="connsiteY12" fmla="*/ 3421765 h 4730345"/>
              <a:gd name="connsiteX13" fmla="*/ 2057266 w 2186643"/>
              <a:gd name="connsiteY13" fmla="*/ 3507734 h 4730345"/>
              <a:gd name="connsiteX14" fmla="*/ 2022097 w 2186643"/>
              <a:gd name="connsiteY14" fmla="*/ 3597611 h 4730345"/>
              <a:gd name="connsiteX15" fmla="*/ 2022097 w 2186643"/>
              <a:gd name="connsiteY15" fmla="*/ 3894596 h 4730345"/>
              <a:gd name="connsiteX16" fmla="*/ 1959573 w 2186643"/>
              <a:gd name="connsiteY16" fmla="*/ 3597611 h 4730345"/>
              <a:gd name="connsiteX17" fmla="*/ 1873604 w 2186643"/>
              <a:gd name="connsiteY17" fmla="*/ 3660134 h 4730345"/>
              <a:gd name="connsiteX18" fmla="*/ 1869697 w 2186643"/>
              <a:gd name="connsiteY18" fmla="*/ 4086073 h 4730345"/>
              <a:gd name="connsiteX19" fmla="*/ 1818898 w 2186643"/>
              <a:gd name="connsiteY19" fmla="*/ 3972750 h 4730345"/>
              <a:gd name="connsiteX20" fmla="*/ 1818898 w 2186643"/>
              <a:gd name="connsiteY20" fmla="*/ 4312719 h 4730345"/>
              <a:gd name="connsiteX21" fmla="*/ 1752468 w 2186643"/>
              <a:gd name="connsiteY21" fmla="*/ 3863335 h 4730345"/>
              <a:gd name="connsiteX22" fmla="*/ 1607883 w 2186643"/>
              <a:gd name="connsiteY22" fmla="*/ 3269366 h 4730345"/>
              <a:gd name="connsiteX23" fmla="*/ 1768099 w 2186643"/>
              <a:gd name="connsiteY23" fmla="*/ 4668319 h 4730345"/>
              <a:gd name="connsiteX24" fmla="*/ 1420315 w 2186643"/>
              <a:gd name="connsiteY24" fmla="*/ 3519458 h 4730345"/>
              <a:gd name="connsiteX25" fmla="*/ 1412500 w 2186643"/>
              <a:gd name="connsiteY25" fmla="*/ 4265827 h 4730345"/>
              <a:gd name="connsiteX26" fmla="*/ 1342161 w 2186643"/>
              <a:gd name="connsiteY26" fmla="*/ 4015734 h 4730345"/>
              <a:gd name="connsiteX27" fmla="*/ 1342160 w 2186643"/>
              <a:gd name="connsiteY27" fmla="*/ 4429950 h 4730345"/>
              <a:gd name="connsiteX28" fmla="*/ 1181946 w 2186643"/>
              <a:gd name="connsiteY28" fmla="*/ 4132965 h 4730345"/>
              <a:gd name="connsiteX29" fmla="*/ 1045176 w 2186643"/>
              <a:gd name="connsiteY29" fmla="*/ 3824258 h 4730345"/>
              <a:gd name="connsiteX30" fmla="*/ 982653 w 2186643"/>
              <a:gd name="connsiteY30" fmla="*/ 3871150 h 4730345"/>
              <a:gd name="connsiteX31" fmla="*/ 978746 w 2186643"/>
              <a:gd name="connsiteY31" fmla="*/ 3968841 h 4730345"/>
              <a:gd name="connsiteX32" fmla="*/ 897548 w 2186643"/>
              <a:gd name="connsiteY32" fmla="*/ 3954987 h 4730345"/>
              <a:gd name="connsiteX33" fmla="*/ 836293 w 2186643"/>
              <a:gd name="connsiteY33" fmla="*/ 3800913 h 4730345"/>
              <a:gd name="connsiteX34" fmla="*/ 770978 w 2186643"/>
              <a:gd name="connsiteY34" fmla="*/ 4186861 h 4730345"/>
              <a:gd name="connsiteX35" fmla="*/ 687851 w 2186643"/>
              <a:gd name="connsiteY35" fmla="*/ 3854353 h 4730345"/>
              <a:gd name="connsiteX36" fmla="*/ 616599 w 2186643"/>
              <a:gd name="connsiteY36" fmla="*/ 4234363 h 4730345"/>
              <a:gd name="connsiteX37" fmla="*/ 449113 w 2186643"/>
              <a:gd name="connsiteY37" fmla="*/ 4124363 h 4730345"/>
              <a:gd name="connsiteX38" fmla="*/ 271836 w 2186643"/>
              <a:gd name="connsiteY38" fmla="*/ 2666694 h 4730345"/>
              <a:gd name="connsiteX39" fmla="*/ 296738 w 2186643"/>
              <a:gd name="connsiteY39" fmla="*/ 3858868 h 4730345"/>
              <a:gd name="connsiteX40" fmla="*/ 199413 w 2186643"/>
              <a:gd name="connsiteY40" fmla="*/ 2499770 h 4730345"/>
              <a:gd name="connsiteX41" fmla="*/ 141200 w 2186643"/>
              <a:gd name="connsiteY41" fmla="*/ 2792010 h 4730345"/>
              <a:gd name="connsiteX42" fmla="*/ 77048 w 2186643"/>
              <a:gd name="connsiteY42" fmla="*/ 2452269 h 4730345"/>
              <a:gd name="connsiteX43" fmla="*/ 21288 w 2186643"/>
              <a:gd name="connsiteY43" fmla="*/ 2659461 h 4730345"/>
              <a:gd name="connsiteX44" fmla="*/ 52521 w 2186643"/>
              <a:gd name="connsiteY44" fmla="*/ 1900862 h 4730345"/>
              <a:gd name="connsiteX45" fmla="*/ 117443 w 2186643"/>
              <a:gd name="connsiteY45" fmla="*/ 1989801 h 4730345"/>
              <a:gd name="connsiteX0" fmla="*/ 117443 w 2197204"/>
              <a:gd name="connsiteY0" fmla="*/ 1989801 h 4730345"/>
              <a:gd name="connsiteX1" fmla="*/ 100021 w 2197204"/>
              <a:gd name="connsiteY1" fmla="*/ 1782108 h 4730345"/>
              <a:gd name="connsiteX2" fmla="*/ 147523 w 2197204"/>
              <a:gd name="connsiteY2" fmla="*/ 915209 h 4730345"/>
              <a:gd name="connsiteX3" fmla="*/ 64395 w 2197204"/>
              <a:gd name="connsiteY3" fmla="*/ 897396 h 4730345"/>
              <a:gd name="connsiteX4" fmla="*/ 64856 w 2197204"/>
              <a:gd name="connsiteY4" fmla="*/ 656768 h 4730345"/>
              <a:gd name="connsiteX5" fmla="*/ 115977 w 2197204"/>
              <a:gd name="connsiteY5" fmla="*/ 270194 h 4730345"/>
              <a:gd name="connsiteX6" fmla="*/ 633180 w 2197204"/>
              <a:gd name="connsiteY6" fmla="*/ 543328 h 4730345"/>
              <a:gd name="connsiteX7" fmla="*/ 1055600 w 2197204"/>
              <a:gd name="connsiteY7" fmla="*/ 0 h 4730345"/>
              <a:gd name="connsiteX8" fmla="*/ 1478020 w 2197204"/>
              <a:gd name="connsiteY8" fmla="*/ 543328 h 4730345"/>
              <a:gd name="connsiteX9" fmla="*/ 2155539 w 2197204"/>
              <a:gd name="connsiteY9" fmla="*/ 543327 h 4730345"/>
              <a:gd name="connsiteX10" fmla="*/ 2068988 w 2197204"/>
              <a:gd name="connsiteY10" fmla="*/ 2894227 h 4730345"/>
              <a:gd name="connsiteX11" fmla="*/ 2049449 w 2197204"/>
              <a:gd name="connsiteY11" fmla="*/ 3331888 h 4730345"/>
              <a:gd name="connsiteX12" fmla="*/ 2014280 w 2197204"/>
              <a:gd name="connsiteY12" fmla="*/ 3421765 h 4730345"/>
              <a:gd name="connsiteX13" fmla="*/ 2057266 w 2197204"/>
              <a:gd name="connsiteY13" fmla="*/ 3507734 h 4730345"/>
              <a:gd name="connsiteX14" fmla="*/ 2022097 w 2197204"/>
              <a:gd name="connsiteY14" fmla="*/ 3597611 h 4730345"/>
              <a:gd name="connsiteX15" fmla="*/ 2022097 w 2197204"/>
              <a:gd name="connsiteY15" fmla="*/ 3894596 h 4730345"/>
              <a:gd name="connsiteX16" fmla="*/ 1959573 w 2197204"/>
              <a:gd name="connsiteY16" fmla="*/ 3597611 h 4730345"/>
              <a:gd name="connsiteX17" fmla="*/ 1873604 w 2197204"/>
              <a:gd name="connsiteY17" fmla="*/ 3660134 h 4730345"/>
              <a:gd name="connsiteX18" fmla="*/ 1869697 w 2197204"/>
              <a:gd name="connsiteY18" fmla="*/ 4086073 h 4730345"/>
              <a:gd name="connsiteX19" fmla="*/ 1818898 w 2197204"/>
              <a:gd name="connsiteY19" fmla="*/ 3972750 h 4730345"/>
              <a:gd name="connsiteX20" fmla="*/ 1818898 w 2197204"/>
              <a:gd name="connsiteY20" fmla="*/ 4312719 h 4730345"/>
              <a:gd name="connsiteX21" fmla="*/ 1752468 w 2197204"/>
              <a:gd name="connsiteY21" fmla="*/ 3863335 h 4730345"/>
              <a:gd name="connsiteX22" fmla="*/ 1607883 w 2197204"/>
              <a:gd name="connsiteY22" fmla="*/ 3269366 h 4730345"/>
              <a:gd name="connsiteX23" fmla="*/ 1768099 w 2197204"/>
              <a:gd name="connsiteY23" fmla="*/ 4668319 h 4730345"/>
              <a:gd name="connsiteX24" fmla="*/ 1420315 w 2197204"/>
              <a:gd name="connsiteY24" fmla="*/ 3519458 h 4730345"/>
              <a:gd name="connsiteX25" fmla="*/ 1412500 w 2197204"/>
              <a:gd name="connsiteY25" fmla="*/ 4265827 h 4730345"/>
              <a:gd name="connsiteX26" fmla="*/ 1342161 w 2197204"/>
              <a:gd name="connsiteY26" fmla="*/ 4015734 h 4730345"/>
              <a:gd name="connsiteX27" fmla="*/ 1342160 w 2197204"/>
              <a:gd name="connsiteY27" fmla="*/ 4429950 h 4730345"/>
              <a:gd name="connsiteX28" fmla="*/ 1181946 w 2197204"/>
              <a:gd name="connsiteY28" fmla="*/ 4132965 h 4730345"/>
              <a:gd name="connsiteX29" fmla="*/ 1045176 w 2197204"/>
              <a:gd name="connsiteY29" fmla="*/ 3824258 h 4730345"/>
              <a:gd name="connsiteX30" fmla="*/ 982653 w 2197204"/>
              <a:gd name="connsiteY30" fmla="*/ 3871150 h 4730345"/>
              <a:gd name="connsiteX31" fmla="*/ 978746 w 2197204"/>
              <a:gd name="connsiteY31" fmla="*/ 3968841 h 4730345"/>
              <a:gd name="connsiteX32" fmla="*/ 897548 w 2197204"/>
              <a:gd name="connsiteY32" fmla="*/ 3954987 h 4730345"/>
              <a:gd name="connsiteX33" fmla="*/ 836293 w 2197204"/>
              <a:gd name="connsiteY33" fmla="*/ 3800913 h 4730345"/>
              <a:gd name="connsiteX34" fmla="*/ 770978 w 2197204"/>
              <a:gd name="connsiteY34" fmla="*/ 4186861 h 4730345"/>
              <a:gd name="connsiteX35" fmla="*/ 687851 w 2197204"/>
              <a:gd name="connsiteY35" fmla="*/ 3854353 h 4730345"/>
              <a:gd name="connsiteX36" fmla="*/ 616599 w 2197204"/>
              <a:gd name="connsiteY36" fmla="*/ 4234363 h 4730345"/>
              <a:gd name="connsiteX37" fmla="*/ 449113 w 2197204"/>
              <a:gd name="connsiteY37" fmla="*/ 4124363 h 4730345"/>
              <a:gd name="connsiteX38" fmla="*/ 271836 w 2197204"/>
              <a:gd name="connsiteY38" fmla="*/ 2666694 h 4730345"/>
              <a:gd name="connsiteX39" fmla="*/ 296738 w 2197204"/>
              <a:gd name="connsiteY39" fmla="*/ 3858868 h 4730345"/>
              <a:gd name="connsiteX40" fmla="*/ 199413 w 2197204"/>
              <a:gd name="connsiteY40" fmla="*/ 2499770 h 4730345"/>
              <a:gd name="connsiteX41" fmla="*/ 141200 w 2197204"/>
              <a:gd name="connsiteY41" fmla="*/ 2792010 h 4730345"/>
              <a:gd name="connsiteX42" fmla="*/ 77048 w 2197204"/>
              <a:gd name="connsiteY42" fmla="*/ 2452269 h 4730345"/>
              <a:gd name="connsiteX43" fmla="*/ 21288 w 2197204"/>
              <a:gd name="connsiteY43" fmla="*/ 2659461 h 4730345"/>
              <a:gd name="connsiteX44" fmla="*/ 52521 w 2197204"/>
              <a:gd name="connsiteY44" fmla="*/ 1900862 h 4730345"/>
              <a:gd name="connsiteX45" fmla="*/ 117443 w 2197204"/>
              <a:gd name="connsiteY45" fmla="*/ 1989801 h 4730345"/>
              <a:gd name="connsiteX0" fmla="*/ 117443 w 2198399"/>
              <a:gd name="connsiteY0" fmla="*/ 1989801 h 4730345"/>
              <a:gd name="connsiteX1" fmla="*/ 100021 w 2198399"/>
              <a:gd name="connsiteY1" fmla="*/ 1782108 h 4730345"/>
              <a:gd name="connsiteX2" fmla="*/ 147523 w 2198399"/>
              <a:gd name="connsiteY2" fmla="*/ 915209 h 4730345"/>
              <a:gd name="connsiteX3" fmla="*/ 64395 w 2198399"/>
              <a:gd name="connsiteY3" fmla="*/ 897396 h 4730345"/>
              <a:gd name="connsiteX4" fmla="*/ 64856 w 2198399"/>
              <a:gd name="connsiteY4" fmla="*/ 656768 h 4730345"/>
              <a:gd name="connsiteX5" fmla="*/ 115977 w 2198399"/>
              <a:gd name="connsiteY5" fmla="*/ 270194 h 4730345"/>
              <a:gd name="connsiteX6" fmla="*/ 633180 w 2198399"/>
              <a:gd name="connsiteY6" fmla="*/ 543328 h 4730345"/>
              <a:gd name="connsiteX7" fmla="*/ 1055600 w 2198399"/>
              <a:gd name="connsiteY7" fmla="*/ 0 h 4730345"/>
              <a:gd name="connsiteX8" fmla="*/ 1478020 w 2198399"/>
              <a:gd name="connsiteY8" fmla="*/ 543328 h 4730345"/>
              <a:gd name="connsiteX9" fmla="*/ 2155539 w 2198399"/>
              <a:gd name="connsiteY9" fmla="*/ 543327 h 4730345"/>
              <a:gd name="connsiteX10" fmla="*/ 2115879 w 2198399"/>
              <a:gd name="connsiteY10" fmla="*/ 2483919 h 4730345"/>
              <a:gd name="connsiteX11" fmla="*/ 2068988 w 2198399"/>
              <a:gd name="connsiteY11" fmla="*/ 2894227 h 4730345"/>
              <a:gd name="connsiteX12" fmla="*/ 2049449 w 2198399"/>
              <a:gd name="connsiteY12" fmla="*/ 3331888 h 4730345"/>
              <a:gd name="connsiteX13" fmla="*/ 2014280 w 2198399"/>
              <a:gd name="connsiteY13" fmla="*/ 3421765 h 4730345"/>
              <a:gd name="connsiteX14" fmla="*/ 2057266 w 2198399"/>
              <a:gd name="connsiteY14" fmla="*/ 3507734 h 4730345"/>
              <a:gd name="connsiteX15" fmla="*/ 2022097 w 2198399"/>
              <a:gd name="connsiteY15" fmla="*/ 3597611 h 4730345"/>
              <a:gd name="connsiteX16" fmla="*/ 2022097 w 2198399"/>
              <a:gd name="connsiteY16" fmla="*/ 3894596 h 4730345"/>
              <a:gd name="connsiteX17" fmla="*/ 1959573 w 2198399"/>
              <a:gd name="connsiteY17" fmla="*/ 3597611 h 4730345"/>
              <a:gd name="connsiteX18" fmla="*/ 1873604 w 2198399"/>
              <a:gd name="connsiteY18" fmla="*/ 3660134 h 4730345"/>
              <a:gd name="connsiteX19" fmla="*/ 1869697 w 2198399"/>
              <a:gd name="connsiteY19" fmla="*/ 4086073 h 4730345"/>
              <a:gd name="connsiteX20" fmla="*/ 1818898 w 2198399"/>
              <a:gd name="connsiteY20" fmla="*/ 3972750 h 4730345"/>
              <a:gd name="connsiteX21" fmla="*/ 1818898 w 2198399"/>
              <a:gd name="connsiteY21" fmla="*/ 4312719 h 4730345"/>
              <a:gd name="connsiteX22" fmla="*/ 1752468 w 2198399"/>
              <a:gd name="connsiteY22" fmla="*/ 3863335 h 4730345"/>
              <a:gd name="connsiteX23" fmla="*/ 1607883 w 2198399"/>
              <a:gd name="connsiteY23" fmla="*/ 3269366 h 4730345"/>
              <a:gd name="connsiteX24" fmla="*/ 1768099 w 2198399"/>
              <a:gd name="connsiteY24" fmla="*/ 4668319 h 4730345"/>
              <a:gd name="connsiteX25" fmla="*/ 1420315 w 2198399"/>
              <a:gd name="connsiteY25" fmla="*/ 3519458 h 4730345"/>
              <a:gd name="connsiteX26" fmla="*/ 1412500 w 2198399"/>
              <a:gd name="connsiteY26" fmla="*/ 4265827 h 4730345"/>
              <a:gd name="connsiteX27" fmla="*/ 1342161 w 2198399"/>
              <a:gd name="connsiteY27" fmla="*/ 4015734 h 4730345"/>
              <a:gd name="connsiteX28" fmla="*/ 1342160 w 2198399"/>
              <a:gd name="connsiteY28" fmla="*/ 4429950 h 4730345"/>
              <a:gd name="connsiteX29" fmla="*/ 1181946 w 2198399"/>
              <a:gd name="connsiteY29" fmla="*/ 4132965 h 4730345"/>
              <a:gd name="connsiteX30" fmla="*/ 1045176 w 2198399"/>
              <a:gd name="connsiteY30" fmla="*/ 3824258 h 4730345"/>
              <a:gd name="connsiteX31" fmla="*/ 982653 w 2198399"/>
              <a:gd name="connsiteY31" fmla="*/ 3871150 h 4730345"/>
              <a:gd name="connsiteX32" fmla="*/ 978746 w 2198399"/>
              <a:gd name="connsiteY32" fmla="*/ 3968841 h 4730345"/>
              <a:gd name="connsiteX33" fmla="*/ 897548 w 2198399"/>
              <a:gd name="connsiteY33" fmla="*/ 3954987 h 4730345"/>
              <a:gd name="connsiteX34" fmla="*/ 836293 w 2198399"/>
              <a:gd name="connsiteY34" fmla="*/ 3800913 h 4730345"/>
              <a:gd name="connsiteX35" fmla="*/ 770978 w 2198399"/>
              <a:gd name="connsiteY35" fmla="*/ 4186861 h 4730345"/>
              <a:gd name="connsiteX36" fmla="*/ 687851 w 2198399"/>
              <a:gd name="connsiteY36" fmla="*/ 3854353 h 4730345"/>
              <a:gd name="connsiteX37" fmla="*/ 616599 w 2198399"/>
              <a:gd name="connsiteY37" fmla="*/ 4234363 h 4730345"/>
              <a:gd name="connsiteX38" fmla="*/ 449113 w 2198399"/>
              <a:gd name="connsiteY38" fmla="*/ 4124363 h 4730345"/>
              <a:gd name="connsiteX39" fmla="*/ 271836 w 2198399"/>
              <a:gd name="connsiteY39" fmla="*/ 2666694 h 4730345"/>
              <a:gd name="connsiteX40" fmla="*/ 296738 w 2198399"/>
              <a:gd name="connsiteY40" fmla="*/ 3858868 h 4730345"/>
              <a:gd name="connsiteX41" fmla="*/ 199413 w 2198399"/>
              <a:gd name="connsiteY41" fmla="*/ 2499770 h 4730345"/>
              <a:gd name="connsiteX42" fmla="*/ 141200 w 2198399"/>
              <a:gd name="connsiteY42" fmla="*/ 2792010 h 4730345"/>
              <a:gd name="connsiteX43" fmla="*/ 77048 w 2198399"/>
              <a:gd name="connsiteY43" fmla="*/ 2452269 h 4730345"/>
              <a:gd name="connsiteX44" fmla="*/ 21288 w 2198399"/>
              <a:gd name="connsiteY44" fmla="*/ 2659461 h 4730345"/>
              <a:gd name="connsiteX45" fmla="*/ 52521 w 2198399"/>
              <a:gd name="connsiteY45" fmla="*/ 1900862 h 4730345"/>
              <a:gd name="connsiteX46" fmla="*/ 117443 w 2198399"/>
              <a:gd name="connsiteY46" fmla="*/ 1989801 h 4730345"/>
              <a:gd name="connsiteX0" fmla="*/ 117443 w 2198399"/>
              <a:gd name="connsiteY0" fmla="*/ 1989801 h 4730345"/>
              <a:gd name="connsiteX1" fmla="*/ 100021 w 2198399"/>
              <a:gd name="connsiteY1" fmla="*/ 1782108 h 4730345"/>
              <a:gd name="connsiteX2" fmla="*/ 147523 w 2198399"/>
              <a:gd name="connsiteY2" fmla="*/ 915209 h 4730345"/>
              <a:gd name="connsiteX3" fmla="*/ 64395 w 2198399"/>
              <a:gd name="connsiteY3" fmla="*/ 897396 h 4730345"/>
              <a:gd name="connsiteX4" fmla="*/ 64856 w 2198399"/>
              <a:gd name="connsiteY4" fmla="*/ 656768 h 4730345"/>
              <a:gd name="connsiteX5" fmla="*/ 115977 w 2198399"/>
              <a:gd name="connsiteY5" fmla="*/ 270194 h 4730345"/>
              <a:gd name="connsiteX6" fmla="*/ 633180 w 2198399"/>
              <a:gd name="connsiteY6" fmla="*/ 543328 h 4730345"/>
              <a:gd name="connsiteX7" fmla="*/ 1055600 w 2198399"/>
              <a:gd name="connsiteY7" fmla="*/ 0 h 4730345"/>
              <a:gd name="connsiteX8" fmla="*/ 1478020 w 2198399"/>
              <a:gd name="connsiteY8" fmla="*/ 543328 h 4730345"/>
              <a:gd name="connsiteX9" fmla="*/ 2155539 w 2198399"/>
              <a:gd name="connsiteY9" fmla="*/ 543327 h 4730345"/>
              <a:gd name="connsiteX10" fmla="*/ 2115879 w 2198399"/>
              <a:gd name="connsiteY10" fmla="*/ 2483919 h 4730345"/>
              <a:gd name="connsiteX11" fmla="*/ 2068988 w 2198399"/>
              <a:gd name="connsiteY11" fmla="*/ 2894227 h 4730345"/>
              <a:gd name="connsiteX12" fmla="*/ 2049449 w 2198399"/>
              <a:gd name="connsiteY12" fmla="*/ 3331888 h 4730345"/>
              <a:gd name="connsiteX13" fmla="*/ 2014280 w 2198399"/>
              <a:gd name="connsiteY13" fmla="*/ 3421765 h 4730345"/>
              <a:gd name="connsiteX14" fmla="*/ 2057266 w 2198399"/>
              <a:gd name="connsiteY14" fmla="*/ 3507734 h 4730345"/>
              <a:gd name="connsiteX15" fmla="*/ 2022097 w 2198399"/>
              <a:gd name="connsiteY15" fmla="*/ 3597611 h 4730345"/>
              <a:gd name="connsiteX16" fmla="*/ 2022097 w 2198399"/>
              <a:gd name="connsiteY16" fmla="*/ 3894596 h 4730345"/>
              <a:gd name="connsiteX17" fmla="*/ 1959573 w 2198399"/>
              <a:gd name="connsiteY17" fmla="*/ 3597611 h 4730345"/>
              <a:gd name="connsiteX18" fmla="*/ 1873604 w 2198399"/>
              <a:gd name="connsiteY18" fmla="*/ 3660134 h 4730345"/>
              <a:gd name="connsiteX19" fmla="*/ 1869697 w 2198399"/>
              <a:gd name="connsiteY19" fmla="*/ 4086073 h 4730345"/>
              <a:gd name="connsiteX20" fmla="*/ 1818898 w 2198399"/>
              <a:gd name="connsiteY20" fmla="*/ 3972750 h 4730345"/>
              <a:gd name="connsiteX21" fmla="*/ 1818898 w 2198399"/>
              <a:gd name="connsiteY21" fmla="*/ 4312719 h 4730345"/>
              <a:gd name="connsiteX22" fmla="*/ 1752468 w 2198399"/>
              <a:gd name="connsiteY22" fmla="*/ 3863335 h 4730345"/>
              <a:gd name="connsiteX23" fmla="*/ 1607883 w 2198399"/>
              <a:gd name="connsiteY23" fmla="*/ 3269366 h 4730345"/>
              <a:gd name="connsiteX24" fmla="*/ 1768099 w 2198399"/>
              <a:gd name="connsiteY24" fmla="*/ 4668319 h 4730345"/>
              <a:gd name="connsiteX25" fmla="*/ 1420315 w 2198399"/>
              <a:gd name="connsiteY25" fmla="*/ 3519458 h 4730345"/>
              <a:gd name="connsiteX26" fmla="*/ 1412500 w 2198399"/>
              <a:gd name="connsiteY26" fmla="*/ 4265827 h 4730345"/>
              <a:gd name="connsiteX27" fmla="*/ 1342161 w 2198399"/>
              <a:gd name="connsiteY27" fmla="*/ 4015734 h 4730345"/>
              <a:gd name="connsiteX28" fmla="*/ 1342160 w 2198399"/>
              <a:gd name="connsiteY28" fmla="*/ 4429950 h 4730345"/>
              <a:gd name="connsiteX29" fmla="*/ 1181946 w 2198399"/>
              <a:gd name="connsiteY29" fmla="*/ 4132965 h 4730345"/>
              <a:gd name="connsiteX30" fmla="*/ 1045176 w 2198399"/>
              <a:gd name="connsiteY30" fmla="*/ 3824258 h 4730345"/>
              <a:gd name="connsiteX31" fmla="*/ 982653 w 2198399"/>
              <a:gd name="connsiteY31" fmla="*/ 3871150 h 4730345"/>
              <a:gd name="connsiteX32" fmla="*/ 978746 w 2198399"/>
              <a:gd name="connsiteY32" fmla="*/ 3968841 h 4730345"/>
              <a:gd name="connsiteX33" fmla="*/ 897548 w 2198399"/>
              <a:gd name="connsiteY33" fmla="*/ 3954987 h 4730345"/>
              <a:gd name="connsiteX34" fmla="*/ 836293 w 2198399"/>
              <a:gd name="connsiteY34" fmla="*/ 3800913 h 4730345"/>
              <a:gd name="connsiteX35" fmla="*/ 770978 w 2198399"/>
              <a:gd name="connsiteY35" fmla="*/ 4186861 h 4730345"/>
              <a:gd name="connsiteX36" fmla="*/ 687851 w 2198399"/>
              <a:gd name="connsiteY36" fmla="*/ 3854353 h 4730345"/>
              <a:gd name="connsiteX37" fmla="*/ 616599 w 2198399"/>
              <a:gd name="connsiteY37" fmla="*/ 4234363 h 4730345"/>
              <a:gd name="connsiteX38" fmla="*/ 449113 w 2198399"/>
              <a:gd name="connsiteY38" fmla="*/ 4124363 h 4730345"/>
              <a:gd name="connsiteX39" fmla="*/ 271836 w 2198399"/>
              <a:gd name="connsiteY39" fmla="*/ 2666694 h 4730345"/>
              <a:gd name="connsiteX40" fmla="*/ 296738 w 2198399"/>
              <a:gd name="connsiteY40" fmla="*/ 3858868 h 4730345"/>
              <a:gd name="connsiteX41" fmla="*/ 199413 w 2198399"/>
              <a:gd name="connsiteY41" fmla="*/ 2499770 h 4730345"/>
              <a:gd name="connsiteX42" fmla="*/ 141200 w 2198399"/>
              <a:gd name="connsiteY42" fmla="*/ 2792010 h 4730345"/>
              <a:gd name="connsiteX43" fmla="*/ 77048 w 2198399"/>
              <a:gd name="connsiteY43" fmla="*/ 2452269 h 4730345"/>
              <a:gd name="connsiteX44" fmla="*/ 21288 w 2198399"/>
              <a:gd name="connsiteY44" fmla="*/ 2659461 h 4730345"/>
              <a:gd name="connsiteX45" fmla="*/ 52521 w 2198399"/>
              <a:gd name="connsiteY45" fmla="*/ 1900862 h 4730345"/>
              <a:gd name="connsiteX46" fmla="*/ 117443 w 2198399"/>
              <a:gd name="connsiteY46" fmla="*/ 1989801 h 4730345"/>
              <a:gd name="connsiteX0" fmla="*/ 117443 w 2245861"/>
              <a:gd name="connsiteY0" fmla="*/ 1989801 h 4730345"/>
              <a:gd name="connsiteX1" fmla="*/ 100021 w 2245861"/>
              <a:gd name="connsiteY1" fmla="*/ 1782108 h 4730345"/>
              <a:gd name="connsiteX2" fmla="*/ 147523 w 2245861"/>
              <a:gd name="connsiteY2" fmla="*/ 915209 h 4730345"/>
              <a:gd name="connsiteX3" fmla="*/ 64395 w 2245861"/>
              <a:gd name="connsiteY3" fmla="*/ 897396 h 4730345"/>
              <a:gd name="connsiteX4" fmla="*/ 64856 w 2245861"/>
              <a:gd name="connsiteY4" fmla="*/ 656768 h 4730345"/>
              <a:gd name="connsiteX5" fmla="*/ 115977 w 2245861"/>
              <a:gd name="connsiteY5" fmla="*/ 270194 h 4730345"/>
              <a:gd name="connsiteX6" fmla="*/ 633180 w 2245861"/>
              <a:gd name="connsiteY6" fmla="*/ 543328 h 4730345"/>
              <a:gd name="connsiteX7" fmla="*/ 1055600 w 2245861"/>
              <a:gd name="connsiteY7" fmla="*/ 0 h 4730345"/>
              <a:gd name="connsiteX8" fmla="*/ 1478020 w 2245861"/>
              <a:gd name="connsiteY8" fmla="*/ 543328 h 4730345"/>
              <a:gd name="connsiteX9" fmla="*/ 2155539 w 2245861"/>
              <a:gd name="connsiteY9" fmla="*/ 543327 h 4730345"/>
              <a:gd name="connsiteX10" fmla="*/ 2240925 w 2245861"/>
              <a:gd name="connsiteY10" fmla="*/ 2175211 h 4730345"/>
              <a:gd name="connsiteX11" fmla="*/ 2115879 w 2245861"/>
              <a:gd name="connsiteY11" fmla="*/ 2483919 h 4730345"/>
              <a:gd name="connsiteX12" fmla="*/ 2068988 w 2245861"/>
              <a:gd name="connsiteY12" fmla="*/ 2894227 h 4730345"/>
              <a:gd name="connsiteX13" fmla="*/ 2049449 w 2245861"/>
              <a:gd name="connsiteY13" fmla="*/ 3331888 h 4730345"/>
              <a:gd name="connsiteX14" fmla="*/ 2014280 w 2245861"/>
              <a:gd name="connsiteY14" fmla="*/ 3421765 h 4730345"/>
              <a:gd name="connsiteX15" fmla="*/ 2057266 w 2245861"/>
              <a:gd name="connsiteY15" fmla="*/ 3507734 h 4730345"/>
              <a:gd name="connsiteX16" fmla="*/ 2022097 w 2245861"/>
              <a:gd name="connsiteY16" fmla="*/ 3597611 h 4730345"/>
              <a:gd name="connsiteX17" fmla="*/ 2022097 w 2245861"/>
              <a:gd name="connsiteY17" fmla="*/ 3894596 h 4730345"/>
              <a:gd name="connsiteX18" fmla="*/ 1959573 w 2245861"/>
              <a:gd name="connsiteY18" fmla="*/ 3597611 h 4730345"/>
              <a:gd name="connsiteX19" fmla="*/ 1873604 w 2245861"/>
              <a:gd name="connsiteY19" fmla="*/ 3660134 h 4730345"/>
              <a:gd name="connsiteX20" fmla="*/ 1869697 w 2245861"/>
              <a:gd name="connsiteY20" fmla="*/ 4086073 h 4730345"/>
              <a:gd name="connsiteX21" fmla="*/ 1818898 w 2245861"/>
              <a:gd name="connsiteY21" fmla="*/ 3972750 h 4730345"/>
              <a:gd name="connsiteX22" fmla="*/ 1818898 w 2245861"/>
              <a:gd name="connsiteY22" fmla="*/ 4312719 h 4730345"/>
              <a:gd name="connsiteX23" fmla="*/ 1752468 w 2245861"/>
              <a:gd name="connsiteY23" fmla="*/ 3863335 h 4730345"/>
              <a:gd name="connsiteX24" fmla="*/ 1607883 w 2245861"/>
              <a:gd name="connsiteY24" fmla="*/ 3269366 h 4730345"/>
              <a:gd name="connsiteX25" fmla="*/ 1768099 w 2245861"/>
              <a:gd name="connsiteY25" fmla="*/ 4668319 h 4730345"/>
              <a:gd name="connsiteX26" fmla="*/ 1420315 w 2245861"/>
              <a:gd name="connsiteY26" fmla="*/ 3519458 h 4730345"/>
              <a:gd name="connsiteX27" fmla="*/ 1412500 w 2245861"/>
              <a:gd name="connsiteY27" fmla="*/ 4265827 h 4730345"/>
              <a:gd name="connsiteX28" fmla="*/ 1342161 w 2245861"/>
              <a:gd name="connsiteY28" fmla="*/ 4015734 h 4730345"/>
              <a:gd name="connsiteX29" fmla="*/ 1342160 w 2245861"/>
              <a:gd name="connsiteY29" fmla="*/ 4429950 h 4730345"/>
              <a:gd name="connsiteX30" fmla="*/ 1181946 w 2245861"/>
              <a:gd name="connsiteY30" fmla="*/ 4132965 h 4730345"/>
              <a:gd name="connsiteX31" fmla="*/ 1045176 w 2245861"/>
              <a:gd name="connsiteY31" fmla="*/ 3824258 h 4730345"/>
              <a:gd name="connsiteX32" fmla="*/ 982653 w 2245861"/>
              <a:gd name="connsiteY32" fmla="*/ 3871150 h 4730345"/>
              <a:gd name="connsiteX33" fmla="*/ 978746 w 2245861"/>
              <a:gd name="connsiteY33" fmla="*/ 3968841 h 4730345"/>
              <a:gd name="connsiteX34" fmla="*/ 897548 w 2245861"/>
              <a:gd name="connsiteY34" fmla="*/ 3954987 h 4730345"/>
              <a:gd name="connsiteX35" fmla="*/ 836293 w 2245861"/>
              <a:gd name="connsiteY35" fmla="*/ 3800913 h 4730345"/>
              <a:gd name="connsiteX36" fmla="*/ 770978 w 2245861"/>
              <a:gd name="connsiteY36" fmla="*/ 4186861 h 4730345"/>
              <a:gd name="connsiteX37" fmla="*/ 687851 w 2245861"/>
              <a:gd name="connsiteY37" fmla="*/ 3854353 h 4730345"/>
              <a:gd name="connsiteX38" fmla="*/ 616599 w 2245861"/>
              <a:gd name="connsiteY38" fmla="*/ 4234363 h 4730345"/>
              <a:gd name="connsiteX39" fmla="*/ 449113 w 2245861"/>
              <a:gd name="connsiteY39" fmla="*/ 4124363 h 4730345"/>
              <a:gd name="connsiteX40" fmla="*/ 271836 w 2245861"/>
              <a:gd name="connsiteY40" fmla="*/ 2666694 h 4730345"/>
              <a:gd name="connsiteX41" fmla="*/ 296738 w 2245861"/>
              <a:gd name="connsiteY41" fmla="*/ 3858868 h 4730345"/>
              <a:gd name="connsiteX42" fmla="*/ 199413 w 2245861"/>
              <a:gd name="connsiteY42" fmla="*/ 2499770 h 4730345"/>
              <a:gd name="connsiteX43" fmla="*/ 141200 w 2245861"/>
              <a:gd name="connsiteY43" fmla="*/ 2792010 h 4730345"/>
              <a:gd name="connsiteX44" fmla="*/ 77048 w 2245861"/>
              <a:gd name="connsiteY44" fmla="*/ 2452269 h 4730345"/>
              <a:gd name="connsiteX45" fmla="*/ 21288 w 2245861"/>
              <a:gd name="connsiteY45" fmla="*/ 2659461 h 4730345"/>
              <a:gd name="connsiteX46" fmla="*/ 52521 w 2245861"/>
              <a:gd name="connsiteY46" fmla="*/ 1900862 h 4730345"/>
              <a:gd name="connsiteX47" fmla="*/ 117443 w 2245861"/>
              <a:gd name="connsiteY47" fmla="*/ 1989801 h 4730345"/>
              <a:gd name="connsiteX0" fmla="*/ 117443 w 2269551"/>
              <a:gd name="connsiteY0" fmla="*/ 1989801 h 4730345"/>
              <a:gd name="connsiteX1" fmla="*/ 100021 w 2269551"/>
              <a:gd name="connsiteY1" fmla="*/ 1782108 h 4730345"/>
              <a:gd name="connsiteX2" fmla="*/ 147523 w 2269551"/>
              <a:gd name="connsiteY2" fmla="*/ 915209 h 4730345"/>
              <a:gd name="connsiteX3" fmla="*/ 64395 w 2269551"/>
              <a:gd name="connsiteY3" fmla="*/ 897396 h 4730345"/>
              <a:gd name="connsiteX4" fmla="*/ 64856 w 2269551"/>
              <a:gd name="connsiteY4" fmla="*/ 656768 h 4730345"/>
              <a:gd name="connsiteX5" fmla="*/ 115977 w 2269551"/>
              <a:gd name="connsiteY5" fmla="*/ 270194 h 4730345"/>
              <a:gd name="connsiteX6" fmla="*/ 633180 w 2269551"/>
              <a:gd name="connsiteY6" fmla="*/ 543328 h 4730345"/>
              <a:gd name="connsiteX7" fmla="*/ 1055600 w 2269551"/>
              <a:gd name="connsiteY7" fmla="*/ 0 h 4730345"/>
              <a:gd name="connsiteX8" fmla="*/ 1478020 w 2269551"/>
              <a:gd name="connsiteY8" fmla="*/ 543328 h 4730345"/>
              <a:gd name="connsiteX9" fmla="*/ 2155539 w 2269551"/>
              <a:gd name="connsiteY9" fmla="*/ 543327 h 4730345"/>
              <a:gd name="connsiteX10" fmla="*/ 2264371 w 2269551"/>
              <a:gd name="connsiteY10" fmla="*/ 1514811 h 4730345"/>
              <a:gd name="connsiteX11" fmla="*/ 2240925 w 2269551"/>
              <a:gd name="connsiteY11" fmla="*/ 2175211 h 4730345"/>
              <a:gd name="connsiteX12" fmla="*/ 2115879 w 2269551"/>
              <a:gd name="connsiteY12" fmla="*/ 2483919 h 4730345"/>
              <a:gd name="connsiteX13" fmla="*/ 2068988 w 2269551"/>
              <a:gd name="connsiteY13" fmla="*/ 2894227 h 4730345"/>
              <a:gd name="connsiteX14" fmla="*/ 2049449 w 2269551"/>
              <a:gd name="connsiteY14" fmla="*/ 3331888 h 4730345"/>
              <a:gd name="connsiteX15" fmla="*/ 2014280 w 2269551"/>
              <a:gd name="connsiteY15" fmla="*/ 3421765 h 4730345"/>
              <a:gd name="connsiteX16" fmla="*/ 2057266 w 2269551"/>
              <a:gd name="connsiteY16" fmla="*/ 3507734 h 4730345"/>
              <a:gd name="connsiteX17" fmla="*/ 2022097 w 2269551"/>
              <a:gd name="connsiteY17" fmla="*/ 3597611 h 4730345"/>
              <a:gd name="connsiteX18" fmla="*/ 2022097 w 2269551"/>
              <a:gd name="connsiteY18" fmla="*/ 3894596 h 4730345"/>
              <a:gd name="connsiteX19" fmla="*/ 1959573 w 2269551"/>
              <a:gd name="connsiteY19" fmla="*/ 3597611 h 4730345"/>
              <a:gd name="connsiteX20" fmla="*/ 1873604 w 2269551"/>
              <a:gd name="connsiteY20" fmla="*/ 3660134 h 4730345"/>
              <a:gd name="connsiteX21" fmla="*/ 1869697 w 2269551"/>
              <a:gd name="connsiteY21" fmla="*/ 4086073 h 4730345"/>
              <a:gd name="connsiteX22" fmla="*/ 1818898 w 2269551"/>
              <a:gd name="connsiteY22" fmla="*/ 3972750 h 4730345"/>
              <a:gd name="connsiteX23" fmla="*/ 1818898 w 2269551"/>
              <a:gd name="connsiteY23" fmla="*/ 4312719 h 4730345"/>
              <a:gd name="connsiteX24" fmla="*/ 1752468 w 2269551"/>
              <a:gd name="connsiteY24" fmla="*/ 3863335 h 4730345"/>
              <a:gd name="connsiteX25" fmla="*/ 1607883 w 2269551"/>
              <a:gd name="connsiteY25" fmla="*/ 3269366 h 4730345"/>
              <a:gd name="connsiteX26" fmla="*/ 1768099 w 2269551"/>
              <a:gd name="connsiteY26" fmla="*/ 4668319 h 4730345"/>
              <a:gd name="connsiteX27" fmla="*/ 1420315 w 2269551"/>
              <a:gd name="connsiteY27" fmla="*/ 3519458 h 4730345"/>
              <a:gd name="connsiteX28" fmla="*/ 1412500 w 2269551"/>
              <a:gd name="connsiteY28" fmla="*/ 4265827 h 4730345"/>
              <a:gd name="connsiteX29" fmla="*/ 1342161 w 2269551"/>
              <a:gd name="connsiteY29" fmla="*/ 4015734 h 4730345"/>
              <a:gd name="connsiteX30" fmla="*/ 1342160 w 2269551"/>
              <a:gd name="connsiteY30" fmla="*/ 4429950 h 4730345"/>
              <a:gd name="connsiteX31" fmla="*/ 1181946 w 2269551"/>
              <a:gd name="connsiteY31" fmla="*/ 4132965 h 4730345"/>
              <a:gd name="connsiteX32" fmla="*/ 1045176 w 2269551"/>
              <a:gd name="connsiteY32" fmla="*/ 3824258 h 4730345"/>
              <a:gd name="connsiteX33" fmla="*/ 982653 w 2269551"/>
              <a:gd name="connsiteY33" fmla="*/ 3871150 h 4730345"/>
              <a:gd name="connsiteX34" fmla="*/ 978746 w 2269551"/>
              <a:gd name="connsiteY34" fmla="*/ 3968841 h 4730345"/>
              <a:gd name="connsiteX35" fmla="*/ 897548 w 2269551"/>
              <a:gd name="connsiteY35" fmla="*/ 3954987 h 4730345"/>
              <a:gd name="connsiteX36" fmla="*/ 836293 w 2269551"/>
              <a:gd name="connsiteY36" fmla="*/ 3800913 h 4730345"/>
              <a:gd name="connsiteX37" fmla="*/ 770978 w 2269551"/>
              <a:gd name="connsiteY37" fmla="*/ 4186861 h 4730345"/>
              <a:gd name="connsiteX38" fmla="*/ 687851 w 2269551"/>
              <a:gd name="connsiteY38" fmla="*/ 3854353 h 4730345"/>
              <a:gd name="connsiteX39" fmla="*/ 616599 w 2269551"/>
              <a:gd name="connsiteY39" fmla="*/ 4234363 h 4730345"/>
              <a:gd name="connsiteX40" fmla="*/ 449113 w 2269551"/>
              <a:gd name="connsiteY40" fmla="*/ 4124363 h 4730345"/>
              <a:gd name="connsiteX41" fmla="*/ 271836 w 2269551"/>
              <a:gd name="connsiteY41" fmla="*/ 2666694 h 4730345"/>
              <a:gd name="connsiteX42" fmla="*/ 296738 w 2269551"/>
              <a:gd name="connsiteY42" fmla="*/ 3858868 h 4730345"/>
              <a:gd name="connsiteX43" fmla="*/ 199413 w 2269551"/>
              <a:gd name="connsiteY43" fmla="*/ 2499770 h 4730345"/>
              <a:gd name="connsiteX44" fmla="*/ 141200 w 2269551"/>
              <a:gd name="connsiteY44" fmla="*/ 2792010 h 4730345"/>
              <a:gd name="connsiteX45" fmla="*/ 77048 w 2269551"/>
              <a:gd name="connsiteY45" fmla="*/ 2452269 h 4730345"/>
              <a:gd name="connsiteX46" fmla="*/ 21288 w 2269551"/>
              <a:gd name="connsiteY46" fmla="*/ 2659461 h 4730345"/>
              <a:gd name="connsiteX47" fmla="*/ 52521 w 2269551"/>
              <a:gd name="connsiteY47" fmla="*/ 1900862 h 4730345"/>
              <a:gd name="connsiteX48" fmla="*/ 117443 w 2269551"/>
              <a:gd name="connsiteY48" fmla="*/ 1989801 h 4730345"/>
              <a:gd name="connsiteX0" fmla="*/ 117443 w 2264430"/>
              <a:gd name="connsiteY0" fmla="*/ 1989801 h 4730345"/>
              <a:gd name="connsiteX1" fmla="*/ 100021 w 2264430"/>
              <a:gd name="connsiteY1" fmla="*/ 1782108 h 4730345"/>
              <a:gd name="connsiteX2" fmla="*/ 147523 w 2264430"/>
              <a:gd name="connsiteY2" fmla="*/ 915209 h 4730345"/>
              <a:gd name="connsiteX3" fmla="*/ 64395 w 2264430"/>
              <a:gd name="connsiteY3" fmla="*/ 897396 h 4730345"/>
              <a:gd name="connsiteX4" fmla="*/ 64856 w 2264430"/>
              <a:gd name="connsiteY4" fmla="*/ 656768 h 4730345"/>
              <a:gd name="connsiteX5" fmla="*/ 115977 w 2264430"/>
              <a:gd name="connsiteY5" fmla="*/ 270194 h 4730345"/>
              <a:gd name="connsiteX6" fmla="*/ 633180 w 2264430"/>
              <a:gd name="connsiteY6" fmla="*/ 543328 h 4730345"/>
              <a:gd name="connsiteX7" fmla="*/ 1055600 w 2264430"/>
              <a:gd name="connsiteY7" fmla="*/ 0 h 4730345"/>
              <a:gd name="connsiteX8" fmla="*/ 1478020 w 2264430"/>
              <a:gd name="connsiteY8" fmla="*/ 543328 h 4730345"/>
              <a:gd name="connsiteX9" fmla="*/ 2155539 w 2264430"/>
              <a:gd name="connsiteY9" fmla="*/ 543327 h 4730345"/>
              <a:gd name="connsiteX10" fmla="*/ 2201848 w 2264430"/>
              <a:gd name="connsiteY10" fmla="*/ 1464011 h 4730345"/>
              <a:gd name="connsiteX11" fmla="*/ 2264371 w 2264430"/>
              <a:gd name="connsiteY11" fmla="*/ 1514811 h 4730345"/>
              <a:gd name="connsiteX12" fmla="*/ 2240925 w 2264430"/>
              <a:gd name="connsiteY12" fmla="*/ 2175211 h 4730345"/>
              <a:gd name="connsiteX13" fmla="*/ 2115879 w 2264430"/>
              <a:gd name="connsiteY13" fmla="*/ 2483919 h 4730345"/>
              <a:gd name="connsiteX14" fmla="*/ 2068988 w 2264430"/>
              <a:gd name="connsiteY14" fmla="*/ 2894227 h 4730345"/>
              <a:gd name="connsiteX15" fmla="*/ 2049449 w 2264430"/>
              <a:gd name="connsiteY15" fmla="*/ 3331888 h 4730345"/>
              <a:gd name="connsiteX16" fmla="*/ 2014280 w 2264430"/>
              <a:gd name="connsiteY16" fmla="*/ 3421765 h 4730345"/>
              <a:gd name="connsiteX17" fmla="*/ 2057266 w 2264430"/>
              <a:gd name="connsiteY17" fmla="*/ 3507734 h 4730345"/>
              <a:gd name="connsiteX18" fmla="*/ 2022097 w 2264430"/>
              <a:gd name="connsiteY18" fmla="*/ 3597611 h 4730345"/>
              <a:gd name="connsiteX19" fmla="*/ 2022097 w 2264430"/>
              <a:gd name="connsiteY19" fmla="*/ 3894596 h 4730345"/>
              <a:gd name="connsiteX20" fmla="*/ 1959573 w 2264430"/>
              <a:gd name="connsiteY20" fmla="*/ 3597611 h 4730345"/>
              <a:gd name="connsiteX21" fmla="*/ 1873604 w 2264430"/>
              <a:gd name="connsiteY21" fmla="*/ 3660134 h 4730345"/>
              <a:gd name="connsiteX22" fmla="*/ 1869697 w 2264430"/>
              <a:gd name="connsiteY22" fmla="*/ 4086073 h 4730345"/>
              <a:gd name="connsiteX23" fmla="*/ 1818898 w 2264430"/>
              <a:gd name="connsiteY23" fmla="*/ 3972750 h 4730345"/>
              <a:gd name="connsiteX24" fmla="*/ 1818898 w 2264430"/>
              <a:gd name="connsiteY24" fmla="*/ 4312719 h 4730345"/>
              <a:gd name="connsiteX25" fmla="*/ 1752468 w 2264430"/>
              <a:gd name="connsiteY25" fmla="*/ 3863335 h 4730345"/>
              <a:gd name="connsiteX26" fmla="*/ 1607883 w 2264430"/>
              <a:gd name="connsiteY26" fmla="*/ 3269366 h 4730345"/>
              <a:gd name="connsiteX27" fmla="*/ 1768099 w 2264430"/>
              <a:gd name="connsiteY27" fmla="*/ 4668319 h 4730345"/>
              <a:gd name="connsiteX28" fmla="*/ 1420315 w 2264430"/>
              <a:gd name="connsiteY28" fmla="*/ 3519458 h 4730345"/>
              <a:gd name="connsiteX29" fmla="*/ 1412500 w 2264430"/>
              <a:gd name="connsiteY29" fmla="*/ 4265827 h 4730345"/>
              <a:gd name="connsiteX30" fmla="*/ 1342161 w 2264430"/>
              <a:gd name="connsiteY30" fmla="*/ 4015734 h 4730345"/>
              <a:gd name="connsiteX31" fmla="*/ 1342160 w 2264430"/>
              <a:gd name="connsiteY31" fmla="*/ 4429950 h 4730345"/>
              <a:gd name="connsiteX32" fmla="*/ 1181946 w 2264430"/>
              <a:gd name="connsiteY32" fmla="*/ 4132965 h 4730345"/>
              <a:gd name="connsiteX33" fmla="*/ 1045176 w 2264430"/>
              <a:gd name="connsiteY33" fmla="*/ 3824258 h 4730345"/>
              <a:gd name="connsiteX34" fmla="*/ 982653 w 2264430"/>
              <a:gd name="connsiteY34" fmla="*/ 3871150 h 4730345"/>
              <a:gd name="connsiteX35" fmla="*/ 978746 w 2264430"/>
              <a:gd name="connsiteY35" fmla="*/ 3968841 h 4730345"/>
              <a:gd name="connsiteX36" fmla="*/ 897548 w 2264430"/>
              <a:gd name="connsiteY36" fmla="*/ 3954987 h 4730345"/>
              <a:gd name="connsiteX37" fmla="*/ 836293 w 2264430"/>
              <a:gd name="connsiteY37" fmla="*/ 3800913 h 4730345"/>
              <a:gd name="connsiteX38" fmla="*/ 770978 w 2264430"/>
              <a:gd name="connsiteY38" fmla="*/ 4186861 h 4730345"/>
              <a:gd name="connsiteX39" fmla="*/ 687851 w 2264430"/>
              <a:gd name="connsiteY39" fmla="*/ 3854353 h 4730345"/>
              <a:gd name="connsiteX40" fmla="*/ 616599 w 2264430"/>
              <a:gd name="connsiteY40" fmla="*/ 4234363 h 4730345"/>
              <a:gd name="connsiteX41" fmla="*/ 449113 w 2264430"/>
              <a:gd name="connsiteY41" fmla="*/ 4124363 h 4730345"/>
              <a:gd name="connsiteX42" fmla="*/ 271836 w 2264430"/>
              <a:gd name="connsiteY42" fmla="*/ 2666694 h 4730345"/>
              <a:gd name="connsiteX43" fmla="*/ 296738 w 2264430"/>
              <a:gd name="connsiteY43" fmla="*/ 3858868 h 4730345"/>
              <a:gd name="connsiteX44" fmla="*/ 199413 w 2264430"/>
              <a:gd name="connsiteY44" fmla="*/ 2499770 h 4730345"/>
              <a:gd name="connsiteX45" fmla="*/ 141200 w 2264430"/>
              <a:gd name="connsiteY45" fmla="*/ 2792010 h 4730345"/>
              <a:gd name="connsiteX46" fmla="*/ 77048 w 2264430"/>
              <a:gd name="connsiteY46" fmla="*/ 2452269 h 4730345"/>
              <a:gd name="connsiteX47" fmla="*/ 21288 w 2264430"/>
              <a:gd name="connsiteY47" fmla="*/ 2659461 h 4730345"/>
              <a:gd name="connsiteX48" fmla="*/ 52521 w 2264430"/>
              <a:gd name="connsiteY48" fmla="*/ 1900862 h 4730345"/>
              <a:gd name="connsiteX49" fmla="*/ 117443 w 2264430"/>
              <a:gd name="connsiteY49"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82310 w 2264421"/>
              <a:gd name="connsiteY10" fmla="*/ 1186565 h 4730345"/>
              <a:gd name="connsiteX11" fmla="*/ 2201848 w 2264421"/>
              <a:gd name="connsiteY11" fmla="*/ 1464011 h 4730345"/>
              <a:gd name="connsiteX12" fmla="*/ 2264371 w 2264421"/>
              <a:gd name="connsiteY12" fmla="*/ 1514811 h 4730345"/>
              <a:gd name="connsiteX13" fmla="*/ 2240925 w 2264421"/>
              <a:gd name="connsiteY13" fmla="*/ 2175211 h 4730345"/>
              <a:gd name="connsiteX14" fmla="*/ 2115879 w 2264421"/>
              <a:gd name="connsiteY14" fmla="*/ 2483919 h 4730345"/>
              <a:gd name="connsiteX15" fmla="*/ 2068988 w 2264421"/>
              <a:gd name="connsiteY15" fmla="*/ 2894227 h 4730345"/>
              <a:gd name="connsiteX16" fmla="*/ 2049449 w 2264421"/>
              <a:gd name="connsiteY16" fmla="*/ 3331888 h 4730345"/>
              <a:gd name="connsiteX17" fmla="*/ 2014280 w 2264421"/>
              <a:gd name="connsiteY17" fmla="*/ 3421765 h 4730345"/>
              <a:gd name="connsiteX18" fmla="*/ 2057266 w 2264421"/>
              <a:gd name="connsiteY18" fmla="*/ 3507734 h 4730345"/>
              <a:gd name="connsiteX19" fmla="*/ 2022097 w 2264421"/>
              <a:gd name="connsiteY19" fmla="*/ 3597611 h 4730345"/>
              <a:gd name="connsiteX20" fmla="*/ 2022097 w 2264421"/>
              <a:gd name="connsiteY20" fmla="*/ 3894596 h 4730345"/>
              <a:gd name="connsiteX21" fmla="*/ 1959573 w 2264421"/>
              <a:gd name="connsiteY21" fmla="*/ 3597611 h 4730345"/>
              <a:gd name="connsiteX22" fmla="*/ 1873604 w 2264421"/>
              <a:gd name="connsiteY22" fmla="*/ 3660134 h 4730345"/>
              <a:gd name="connsiteX23" fmla="*/ 1869697 w 2264421"/>
              <a:gd name="connsiteY23" fmla="*/ 4086073 h 4730345"/>
              <a:gd name="connsiteX24" fmla="*/ 1818898 w 2264421"/>
              <a:gd name="connsiteY24" fmla="*/ 3972750 h 4730345"/>
              <a:gd name="connsiteX25" fmla="*/ 1818898 w 2264421"/>
              <a:gd name="connsiteY25" fmla="*/ 4312719 h 4730345"/>
              <a:gd name="connsiteX26" fmla="*/ 1752468 w 2264421"/>
              <a:gd name="connsiteY26" fmla="*/ 3863335 h 4730345"/>
              <a:gd name="connsiteX27" fmla="*/ 1607883 w 2264421"/>
              <a:gd name="connsiteY27" fmla="*/ 3269366 h 4730345"/>
              <a:gd name="connsiteX28" fmla="*/ 1768099 w 2264421"/>
              <a:gd name="connsiteY28" fmla="*/ 4668319 h 4730345"/>
              <a:gd name="connsiteX29" fmla="*/ 1420315 w 2264421"/>
              <a:gd name="connsiteY29" fmla="*/ 3519458 h 4730345"/>
              <a:gd name="connsiteX30" fmla="*/ 1412500 w 2264421"/>
              <a:gd name="connsiteY30" fmla="*/ 4265827 h 4730345"/>
              <a:gd name="connsiteX31" fmla="*/ 1342161 w 2264421"/>
              <a:gd name="connsiteY31" fmla="*/ 4015734 h 4730345"/>
              <a:gd name="connsiteX32" fmla="*/ 1342160 w 2264421"/>
              <a:gd name="connsiteY32" fmla="*/ 4429950 h 4730345"/>
              <a:gd name="connsiteX33" fmla="*/ 1181946 w 2264421"/>
              <a:gd name="connsiteY33" fmla="*/ 4132965 h 4730345"/>
              <a:gd name="connsiteX34" fmla="*/ 1045176 w 2264421"/>
              <a:gd name="connsiteY34" fmla="*/ 3824258 h 4730345"/>
              <a:gd name="connsiteX35" fmla="*/ 982653 w 2264421"/>
              <a:gd name="connsiteY35" fmla="*/ 3871150 h 4730345"/>
              <a:gd name="connsiteX36" fmla="*/ 978746 w 2264421"/>
              <a:gd name="connsiteY36" fmla="*/ 3968841 h 4730345"/>
              <a:gd name="connsiteX37" fmla="*/ 897548 w 2264421"/>
              <a:gd name="connsiteY37" fmla="*/ 3954987 h 4730345"/>
              <a:gd name="connsiteX38" fmla="*/ 836293 w 2264421"/>
              <a:gd name="connsiteY38" fmla="*/ 3800913 h 4730345"/>
              <a:gd name="connsiteX39" fmla="*/ 770978 w 2264421"/>
              <a:gd name="connsiteY39" fmla="*/ 4186861 h 4730345"/>
              <a:gd name="connsiteX40" fmla="*/ 687851 w 2264421"/>
              <a:gd name="connsiteY40" fmla="*/ 3854353 h 4730345"/>
              <a:gd name="connsiteX41" fmla="*/ 616599 w 2264421"/>
              <a:gd name="connsiteY41" fmla="*/ 4234363 h 4730345"/>
              <a:gd name="connsiteX42" fmla="*/ 449113 w 2264421"/>
              <a:gd name="connsiteY42" fmla="*/ 4124363 h 4730345"/>
              <a:gd name="connsiteX43" fmla="*/ 271836 w 2264421"/>
              <a:gd name="connsiteY43" fmla="*/ 2666694 h 4730345"/>
              <a:gd name="connsiteX44" fmla="*/ 296738 w 2264421"/>
              <a:gd name="connsiteY44" fmla="*/ 3858868 h 4730345"/>
              <a:gd name="connsiteX45" fmla="*/ 199413 w 2264421"/>
              <a:gd name="connsiteY45" fmla="*/ 2499770 h 4730345"/>
              <a:gd name="connsiteX46" fmla="*/ 141200 w 2264421"/>
              <a:gd name="connsiteY46" fmla="*/ 2792010 h 4730345"/>
              <a:gd name="connsiteX47" fmla="*/ 77048 w 2264421"/>
              <a:gd name="connsiteY47" fmla="*/ 2452269 h 4730345"/>
              <a:gd name="connsiteX48" fmla="*/ 21288 w 2264421"/>
              <a:gd name="connsiteY48" fmla="*/ 2659461 h 4730345"/>
              <a:gd name="connsiteX49" fmla="*/ 52521 w 2264421"/>
              <a:gd name="connsiteY49" fmla="*/ 1900862 h 4730345"/>
              <a:gd name="connsiteX50" fmla="*/ 117443 w 2264421"/>
              <a:gd name="connsiteY5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15880 w 2264421"/>
              <a:gd name="connsiteY10" fmla="*/ 1299888 h 4730345"/>
              <a:gd name="connsiteX11" fmla="*/ 2182310 w 2264421"/>
              <a:gd name="connsiteY11" fmla="*/ 1186565 h 4730345"/>
              <a:gd name="connsiteX12" fmla="*/ 2201848 w 2264421"/>
              <a:gd name="connsiteY12" fmla="*/ 1464011 h 4730345"/>
              <a:gd name="connsiteX13" fmla="*/ 2264371 w 2264421"/>
              <a:gd name="connsiteY13" fmla="*/ 1514811 h 4730345"/>
              <a:gd name="connsiteX14" fmla="*/ 2240925 w 2264421"/>
              <a:gd name="connsiteY14" fmla="*/ 2175211 h 4730345"/>
              <a:gd name="connsiteX15" fmla="*/ 2115879 w 2264421"/>
              <a:gd name="connsiteY15" fmla="*/ 2483919 h 4730345"/>
              <a:gd name="connsiteX16" fmla="*/ 2068988 w 2264421"/>
              <a:gd name="connsiteY16" fmla="*/ 2894227 h 4730345"/>
              <a:gd name="connsiteX17" fmla="*/ 2049449 w 2264421"/>
              <a:gd name="connsiteY17" fmla="*/ 3331888 h 4730345"/>
              <a:gd name="connsiteX18" fmla="*/ 2014280 w 2264421"/>
              <a:gd name="connsiteY18" fmla="*/ 3421765 h 4730345"/>
              <a:gd name="connsiteX19" fmla="*/ 2057266 w 2264421"/>
              <a:gd name="connsiteY19" fmla="*/ 3507734 h 4730345"/>
              <a:gd name="connsiteX20" fmla="*/ 2022097 w 2264421"/>
              <a:gd name="connsiteY20" fmla="*/ 3597611 h 4730345"/>
              <a:gd name="connsiteX21" fmla="*/ 2022097 w 2264421"/>
              <a:gd name="connsiteY21" fmla="*/ 3894596 h 4730345"/>
              <a:gd name="connsiteX22" fmla="*/ 1959573 w 2264421"/>
              <a:gd name="connsiteY22" fmla="*/ 3597611 h 4730345"/>
              <a:gd name="connsiteX23" fmla="*/ 1873604 w 2264421"/>
              <a:gd name="connsiteY23" fmla="*/ 3660134 h 4730345"/>
              <a:gd name="connsiteX24" fmla="*/ 1869697 w 2264421"/>
              <a:gd name="connsiteY24" fmla="*/ 4086073 h 4730345"/>
              <a:gd name="connsiteX25" fmla="*/ 1818898 w 2264421"/>
              <a:gd name="connsiteY25" fmla="*/ 3972750 h 4730345"/>
              <a:gd name="connsiteX26" fmla="*/ 1818898 w 2264421"/>
              <a:gd name="connsiteY26" fmla="*/ 4312719 h 4730345"/>
              <a:gd name="connsiteX27" fmla="*/ 1752468 w 2264421"/>
              <a:gd name="connsiteY27" fmla="*/ 3863335 h 4730345"/>
              <a:gd name="connsiteX28" fmla="*/ 1607883 w 2264421"/>
              <a:gd name="connsiteY28" fmla="*/ 3269366 h 4730345"/>
              <a:gd name="connsiteX29" fmla="*/ 1768099 w 2264421"/>
              <a:gd name="connsiteY29" fmla="*/ 4668319 h 4730345"/>
              <a:gd name="connsiteX30" fmla="*/ 1420315 w 2264421"/>
              <a:gd name="connsiteY30" fmla="*/ 3519458 h 4730345"/>
              <a:gd name="connsiteX31" fmla="*/ 1412500 w 2264421"/>
              <a:gd name="connsiteY31" fmla="*/ 4265827 h 4730345"/>
              <a:gd name="connsiteX32" fmla="*/ 1342161 w 2264421"/>
              <a:gd name="connsiteY32" fmla="*/ 4015734 h 4730345"/>
              <a:gd name="connsiteX33" fmla="*/ 1342160 w 2264421"/>
              <a:gd name="connsiteY33" fmla="*/ 4429950 h 4730345"/>
              <a:gd name="connsiteX34" fmla="*/ 1181946 w 2264421"/>
              <a:gd name="connsiteY34" fmla="*/ 4132965 h 4730345"/>
              <a:gd name="connsiteX35" fmla="*/ 1045176 w 2264421"/>
              <a:gd name="connsiteY35" fmla="*/ 3824258 h 4730345"/>
              <a:gd name="connsiteX36" fmla="*/ 982653 w 2264421"/>
              <a:gd name="connsiteY36" fmla="*/ 3871150 h 4730345"/>
              <a:gd name="connsiteX37" fmla="*/ 978746 w 2264421"/>
              <a:gd name="connsiteY37" fmla="*/ 3968841 h 4730345"/>
              <a:gd name="connsiteX38" fmla="*/ 897548 w 2264421"/>
              <a:gd name="connsiteY38" fmla="*/ 3954987 h 4730345"/>
              <a:gd name="connsiteX39" fmla="*/ 836293 w 2264421"/>
              <a:gd name="connsiteY39" fmla="*/ 3800913 h 4730345"/>
              <a:gd name="connsiteX40" fmla="*/ 770978 w 2264421"/>
              <a:gd name="connsiteY40" fmla="*/ 4186861 h 4730345"/>
              <a:gd name="connsiteX41" fmla="*/ 687851 w 2264421"/>
              <a:gd name="connsiteY41" fmla="*/ 3854353 h 4730345"/>
              <a:gd name="connsiteX42" fmla="*/ 616599 w 2264421"/>
              <a:gd name="connsiteY42" fmla="*/ 4234363 h 4730345"/>
              <a:gd name="connsiteX43" fmla="*/ 449113 w 2264421"/>
              <a:gd name="connsiteY43" fmla="*/ 4124363 h 4730345"/>
              <a:gd name="connsiteX44" fmla="*/ 271836 w 2264421"/>
              <a:gd name="connsiteY44" fmla="*/ 2666694 h 4730345"/>
              <a:gd name="connsiteX45" fmla="*/ 296738 w 2264421"/>
              <a:gd name="connsiteY45" fmla="*/ 3858868 h 4730345"/>
              <a:gd name="connsiteX46" fmla="*/ 199413 w 2264421"/>
              <a:gd name="connsiteY46" fmla="*/ 2499770 h 4730345"/>
              <a:gd name="connsiteX47" fmla="*/ 141200 w 2264421"/>
              <a:gd name="connsiteY47" fmla="*/ 2792010 h 4730345"/>
              <a:gd name="connsiteX48" fmla="*/ 77048 w 2264421"/>
              <a:gd name="connsiteY48" fmla="*/ 2452269 h 4730345"/>
              <a:gd name="connsiteX49" fmla="*/ 21288 w 2264421"/>
              <a:gd name="connsiteY49" fmla="*/ 2659461 h 4730345"/>
              <a:gd name="connsiteX50" fmla="*/ 52521 w 2264421"/>
              <a:gd name="connsiteY50" fmla="*/ 1900862 h 4730345"/>
              <a:gd name="connsiteX51" fmla="*/ 117443 w 2264421"/>
              <a:gd name="connsiteY5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23696 w 2264421"/>
              <a:gd name="connsiteY10" fmla="*/ 963827 h 4730345"/>
              <a:gd name="connsiteX11" fmla="*/ 2115880 w 2264421"/>
              <a:gd name="connsiteY11" fmla="*/ 1299888 h 4730345"/>
              <a:gd name="connsiteX12" fmla="*/ 2182310 w 2264421"/>
              <a:gd name="connsiteY12" fmla="*/ 1186565 h 4730345"/>
              <a:gd name="connsiteX13" fmla="*/ 2201848 w 2264421"/>
              <a:gd name="connsiteY13" fmla="*/ 1464011 h 4730345"/>
              <a:gd name="connsiteX14" fmla="*/ 2264371 w 2264421"/>
              <a:gd name="connsiteY14" fmla="*/ 1514811 h 4730345"/>
              <a:gd name="connsiteX15" fmla="*/ 2240925 w 2264421"/>
              <a:gd name="connsiteY15" fmla="*/ 2175211 h 4730345"/>
              <a:gd name="connsiteX16" fmla="*/ 2115879 w 2264421"/>
              <a:gd name="connsiteY16" fmla="*/ 2483919 h 4730345"/>
              <a:gd name="connsiteX17" fmla="*/ 2068988 w 2264421"/>
              <a:gd name="connsiteY17" fmla="*/ 2894227 h 4730345"/>
              <a:gd name="connsiteX18" fmla="*/ 2049449 w 2264421"/>
              <a:gd name="connsiteY18" fmla="*/ 3331888 h 4730345"/>
              <a:gd name="connsiteX19" fmla="*/ 2014280 w 2264421"/>
              <a:gd name="connsiteY19" fmla="*/ 3421765 h 4730345"/>
              <a:gd name="connsiteX20" fmla="*/ 2057266 w 2264421"/>
              <a:gd name="connsiteY20" fmla="*/ 3507734 h 4730345"/>
              <a:gd name="connsiteX21" fmla="*/ 2022097 w 2264421"/>
              <a:gd name="connsiteY21" fmla="*/ 3597611 h 4730345"/>
              <a:gd name="connsiteX22" fmla="*/ 2022097 w 2264421"/>
              <a:gd name="connsiteY22" fmla="*/ 3894596 h 4730345"/>
              <a:gd name="connsiteX23" fmla="*/ 1959573 w 2264421"/>
              <a:gd name="connsiteY23" fmla="*/ 3597611 h 4730345"/>
              <a:gd name="connsiteX24" fmla="*/ 1873604 w 2264421"/>
              <a:gd name="connsiteY24" fmla="*/ 3660134 h 4730345"/>
              <a:gd name="connsiteX25" fmla="*/ 1869697 w 2264421"/>
              <a:gd name="connsiteY25" fmla="*/ 4086073 h 4730345"/>
              <a:gd name="connsiteX26" fmla="*/ 1818898 w 2264421"/>
              <a:gd name="connsiteY26" fmla="*/ 3972750 h 4730345"/>
              <a:gd name="connsiteX27" fmla="*/ 1818898 w 2264421"/>
              <a:gd name="connsiteY27" fmla="*/ 4312719 h 4730345"/>
              <a:gd name="connsiteX28" fmla="*/ 1752468 w 2264421"/>
              <a:gd name="connsiteY28" fmla="*/ 3863335 h 4730345"/>
              <a:gd name="connsiteX29" fmla="*/ 1607883 w 2264421"/>
              <a:gd name="connsiteY29" fmla="*/ 3269366 h 4730345"/>
              <a:gd name="connsiteX30" fmla="*/ 1768099 w 2264421"/>
              <a:gd name="connsiteY30" fmla="*/ 4668319 h 4730345"/>
              <a:gd name="connsiteX31" fmla="*/ 1420315 w 2264421"/>
              <a:gd name="connsiteY31" fmla="*/ 3519458 h 4730345"/>
              <a:gd name="connsiteX32" fmla="*/ 1412500 w 2264421"/>
              <a:gd name="connsiteY32" fmla="*/ 4265827 h 4730345"/>
              <a:gd name="connsiteX33" fmla="*/ 1342161 w 2264421"/>
              <a:gd name="connsiteY33" fmla="*/ 4015734 h 4730345"/>
              <a:gd name="connsiteX34" fmla="*/ 1342160 w 2264421"/>
              <a:gd name="connsiteY34" fmla="*/ 4429950 h 4730345"/>
              <a:gd name="connsiteX35" fmla="*/ 1181946 w 2264421"/>
              <a:gd name="connsiteY35" fmla="*/ 4132965 h 4730345"/>
              <a:gd name="connsiteX36" fmla="*/ 1045176 w 2264421"/>
              <a:gd name="connsiteY36" fmla="*/ 3824258 h 4730345"/>
              <a:gd name="connsiteX37" fmla="*/ 982653 w 2264421"/>
              <a:gd name="connsiteY37" fmla="*/ 3871150 h 4730345"/>
              <a:gd name="connsiteX38" fmla="*/ 978746 w 2264421"/>
              <a:gd name="connsiteY38" fmla="*/ 3968841 h 4730345"/>
              <a:gd name="connsiteX39" fmla="*/ 897548 w 2264421"/>
              <a:gd name="connsiteY39" fmla="*/ 3954987 h 4730345"/>
              <a:gd name="connsiteX40" fmla="*/ 836293 w 2264421"/>
              <a:gd name="connsiteY40" fmla="*/ 3800913 h 4730345"/>
              <a:gd name="connsiteX41" fmla="*/ 770978 w 2264421"/>
              <a:gd name="connsiteY41" fmla="*/ 4186861 h 4730345"/>
              <a:gd name="connsiteX42" fmla="*/ 687851 w 2264421"/>
              <a:gd name="connsiteY42" fmla="*/ 3854353 h 4730345"/>
              <a:gd name="connsiteX43" fmla="*/ 616599 w 2264421"/>
              <a:gd name="connsiteY43" fmla="*/ 4234363 h 4730345"/>
              <a:gd name="connsiteX44" fmla="*/ 449113 w 2264421"/>
              <a:gd name="connsiteY44" fmla="*/ 4124363 h 4730345"/>
              <a:gd name="connsiteX45" fmla="*/ 271836 w 2264421"/>
              <a:gd name="connsiteY45" fmla="*/ 2666694 h 4730345"/>
              <a:gd name="connsiteX46" fmla="*/ 296738 w 2264421"/>
              <a:gd name="connsiteY46" fmla="*/ 3858868 h 4730345"/>
              <a:gd name="connsiteX47" fmla="*/ 199413 w 2264421"/>
              <a:gd name="connsiteY47" fmla="*/ 2499770 h 4730345"/>
              <a:gd name="connsiteX48" fmla="*/ 141200 w 2264421"/>
              <a:gd name="connsiteY48" fmla="*/ 2792010 h 4730345"/>
              <a:gd name="connsiteX49" fmla="*/ 77048 w 2264421"/>
              <a:gd name="connsiteY49" fmla="*/ 2452269 h 4730345"/>
              <a:gd name="connsiteX50" fmla="*/ 21288 w 2264421"/>
              <a:gd name="connsiteY50" fmla="*/ 2659461 h 4730345"/>
              <a:gd name="connsiteX51" fmla="*/ 52521 w 2264421"/>
              <a:gd name="connsiteY51" fmla="*/ 1900862 h 4730345"/>
              <a:gd name="connsiteX52" fmla="*/ 117443 w 2264421"/>
              <a:gd name="connsiteY52"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74496 w 2264421"/>
              <a:gd name="connsiteY10" fmla="*/ 924750 h 4730345"/>
              <a:gd name="connsiteX11" fmla="*/ 2123696 w 2264421"/>
              <a:gd name="connsiteY11" fmla="*/ 963827 h 4730345"/>
              <a:gd name="connsiteX12" fmla="*/ 2115880 w 2264421"/>
              <a:gd name="connsiteY12" fmla="*/ 1299888 h 4730345"/>
              <a:gd name="connsiteX13" fmla="*/ 2182310 w 2264421"/>
              <a:gd name="connsiteY13" fmla="*/ 1186565 h 4730345"/>
              <a:gd name="connsiteX14" fmla="*/ 2201848 w 2264421"/>
              <a:gd name="connsiteY14" fmla="*/ 1464011 h 4730345"/>
              <a:gd name="connsiteX15" fmla="*/ 2264371 w 2264421"/>
              <a:gd name="connsiteY15" fmla="*/ 1514811 h 4730345"/>
              <a:gd name="connsiteX16" fmla="*/ 2240925 w 2264421"/>
              <a:gd name="connsiteY16" fmla="*/ 2175211 h 4730345"/>
              <a:gd name="connsiteX17" fmla="*/ 2115879 w 2264421"/>
              <a:gd name="connsiteY17" fmla="*/ 2483919 h 4730345"/>
              <a:gd name="connsiteX18" fmla="*/ 2068988 w 2264421"/>
              <a:gd name="connsiteY18" fmla="*/ 2894227 h 4730345"/>
              <a:gd name="connsiteX19" fmla="*/ 2049449 w 2264421"/>
              <a:gd name="connsiteY19" fmla="*/ 3331888 h 4730345"/>
              <a:gd name="connsiteX20" fmla="*/ 2014280 w 2264421"/>
              <a:gd name="connsiteY20" fmla="*/ 3421765 h 4730345"/>
              <a:gd name="connsiteX21" fmla="*/ 2057266 w 2264421"/>
              <a:gd name="connsiteY21" fmla="*/ 3507734 h 4730345"/>
              <a:gd name="connsiteX22" fmla="*/ 2022097 w 2264421"/>
              <a:gd name="connsiteY22" fmla="*/ 3597611 h 4730345"/>
              <a:gd name="connsiteX23" fmla="*/ 2022097 w 2264421"/>
              <a:gd name="connsiteY23" fmla="*/ 3894596 h 4730345"/>
              <a:gd name="connsiteX24" fmla="*/ 1959573 w 2264421"/>
              <a:gd name="connsiteY24" fmla="*/ 3597611 h 4730345"/>
              <a:gd name="connsiteX25" fmla="*/ 1873604 w 2264421"/>
              <a:gd name="connsiteY25" fmla="*/ 3660134 h 4730345"/>
              <a:gd name="connsiteX26" fmla="*/ 1869697 w 2264421"/>
              <a:gd name="connsiteY26" fmla="*/ 4086073 h 4730345"/>
              <a:gd name="connsiteX27" fmla="*/ 1818898 w 2264421"/>
              <a:gd name="connsiteY27" fmla="*/ 3972750 h 4730345"/>
              <a:gd name="connsiteX28" fmla="*/ 1818898 w 2264421"/>
              <a:gd name="connsiteY28" fmla="*/ 4312719 h 4730345"/>
              <a:gd name="connsiteX29" fmla="*/ 1752468 w 2264421"/>
              <a:gd name="connsiteY29" fmla="*/ 3863335 h 4730345"/>
              <a:gd name="connsiteX30" fmla="*/ 1607883 w 2264421"/>
              <a:gd name="connsiteY30" fmla="*/ 3269366 h 4730345"/>
              <a:gd name="connsiteX31" fmla="*/ 1768099 w 2264421"/>
              <a:gd name="connsiteY31" fmla="*/ 4668319 h 4730345"/>
              <a:gd name="connsiteX32" fmla="*/ 1420315 w 2264421"/>
              <a:gd name="connsiteY32" fmla="*/ 3519458 h 4730345"/>
              <a:gd name="connsiteX33" fmla="*/ 1412500 w 2264421"/>
              <a:gd name="connsiteY33" fmla="*/ 4265827 h 4730345"/>
              <a:gd name="connsiteX34" fmla="*/ 1342161 w 2264421"/>
              <a:gd name="connsiteY34" fmla="*/ 4015734 h 4730345"/>
              <a:gd name="connsiteX35" fmla="*/ 1342160 w 2264421"/>
              <a:gd name="connsiteY35" fmla="*/ 4429950 h 4730345"/>
              <a:gd name="connsiteX36" fmla="*/ 1181946 w 2264421"/>
              <a:gd name="connsiteY36" fmla="*/ 4132965 h 4730345"/>
              <a:gd name="connsiteX37" fmla="*/ 1045176 w 2264421"/>
              <a:gd name="connsiteY37" fmla="*/ 3824258 h 4730345"/>
              <a:gd name="connsiteX38" fmla="*/ 982653 w 2264421"/>
              <a:gd name="connsiteY38" fmla="*/ 3871150 h 4730345"/>
              <a:gd name="connsiteX39" fmla="*/ 978746 w 2264421"/>
              <a:gd name="connsiteY39" fmla="*/ 3968841 h 4730345"/>
              <a:gd name="connsiteX40" fmla="*/ 897548 w 2264421"/>
              <a:gd name="connsiteY40" fmla="*/ 3954987 h 4730345"/>
              <a:gd name="connsiteX41" fmla="*/ 836293 w 2264421"/>
              <a:gd name="connsiteY41" fmla="*/ 3800913 h 4730345"/>
              <a:gd name="connsiteX42" fmla="*/ 770978 w 2264421"/>
              <a:gd name="connsiteY42" fmla="*/ 4186861 h 4730345"/>
              <a:gd name="connsiteX43" fmla="*/ 687851 w 2264421"/>
              <a:gd name="connsiteY43" fmla="*/ 3854353 h 4730345"/>
              <a:gd name="connsiteX44" fmla="*/ 616599 w 2264421"/>
              <a:gd name="connsiteY44" fmla="*/ 4234363 h 4730345"/>
              <a:gd name="connsiteX45" fmla="*/ 449113 w 2264421"/>
              <a:gd name="connsiteY45" fmla="*/ 4124363 h 4730345"/>
              <a:gd name="connsiteX46" fmla="*/ 271836 w 2264421"/>
              <a:gd name="connsiteY46" fmla="*/ 2666694 h 4730345"/>
              <a:gd name="connsiteX47" fmla="*/ 296738 w 2264421"/>
              <a:gd name="connsiteY47" fmla="*/ 3858868 h 4730345"/>
              <a:gd name="connsiteX48" fmla="*/ 199413 w 2264421"/>
              <a:gd name="connsiteY48" fmla="*/ 2499770 h 4730345"/>
              <a:gd name="connsiteX49" fmla="*/ 141200 w 2264421"/>
              <a:gd name="connsiteY49" fmla="*/ 2792010 h 4730345"/>
              <a:gd name="connsiteX50" fmla="*/ 77048 w 2264421"/>
              <a:gd name="connsiteY50" fmla="*/ 2452269 h 4730345"/>
              <a:gd name="connsiteX51" fmla="*/ 21288 w 2264421"/>
              <a:gd name="connsiteY51" fmla="*/ 2659461 h 4730345"/>
              <a:gd name="connsiteX52" fmla="*/ 52521 w 2264421"/>
              <a:gd name="connsiteY52" fmla="*/ 1900862 h 4730345"/>
              <a:gd name="connsiteX53" fmla="*/ 117443 w 2264421"/>
              <a:gd name="connsiteY53"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31511 w 2264421"/>
              <a:gd name="connsiteY10" fmla="*/ 858319 h 4730345"/>
              <a:gd name="connsiteX11" fmla="*/ 2174496 w 2264421"/>
              <a:gd name="connsiteY11" fmla="*/ 924750 h 4730345"/>
              <a:gd name="connsiteX12" fmla="*/ 2123696 w 2264421"/>
              <a:gd name="connsiteY12" fmla="*/ 963827 h 4730345"/>
              <a:gd name="connsiteX13" fmla="*/ 2115880 w 2264421"/>
              <a:gd name="connsiteY13" fmla="*/ 1299888 h 4730345"/>
              <a:gd name="connsiteX14" fmla="*/ 2182310 w 2264421"/>
              <a:gd name="connsiteY14" fmla="*/ 1186565 h 4730345"/>
              <a:gd name="connsiteX15" fmla="*/ 2201848 w 2264421"/>
              <a:gd name="connsiteY15" fmla="*/ 1464011 h 4730345"/>
              <a:gd name="connsiteX16" fmla="*/ 2264371 w 2264421"/>
              <a:gd name="connsiteY16" fmla="*/ 1514811 h 4730345"/>
              <a:gd name="connsiteX17" fmla="*/ 2240925 w 2264421"/>
              <a:gd name="connsiteY17" fmla="*/ 2175211 h 4730345"/>
              <a:gd name="connsiteX18" fmla="*/ 2115879 w 2264421"/>
              <a:gd name="connsiteY18" fmla="*/ 2483919 h 4730345"/>
              <a:gd name="connsiteX19" fmla="*/ 2068988 w 2264421"/>
              <a:gd name="connsiteY19" fmla="*/ 2894227 h 4730345"/>
              <a:gd name="connsiteX20" fmla="*/ 2049449 w 2264421"/>
              <a:gd name="connsiteY20" fmla="*/ 3331888 h 4730345"/>
              <a:gd name="connsiteX21" fmla="*/ 2014280 w 2264421"/>
              <a:gd name="connsiteY21" fmla="*/ 3421765 h 4730345"/>
              <a:gd name="connsiteX22" fmla="*/ 2057266 w 2264421"/>
              <a:gd name="connsiteY22" fmla="*/ 3507734 h 4730345"/>
              <a:gd name="connsiteX23" fmla="*/ 2022097 w 2264421"/>
              <a:gd name="connsiteY23" fmla="*/ 3597611 h 4730345"/>
              <a:gd name="connsiteX24" fmla="*/ 2022097 w 2264421"/>
              <a:gd name="connsiteY24" fmla="*/ 3894596 h 4730345"/>
              <a:gd name="connsiteX25" fmla="*/ 1959573 w 2264421"/>
              <a:gd name="connsiteY25" fmla="*/ 3597611 h 4730345"/>
              <a:gd name="connsiteX26" fmla="*/ 1873604 w 2264421"/>
              <a:gd name="connsiteY26" fmla="*/ 3660134 h 4730345"/>
              <a:gd name="connsiteX27" fmla="*/ 1869697 w 2264421"/>
              <a:gd name="connsiteY27" fmla="*/ 4086073 h 4730345"/>
              <a:gd name="connsiteX28" fmla="*/ 1818898 w 2264421"/>
              <a:gd name="connsiteY28" fmla="*/ 3972750 h 4730345"/>
              <a:gd name="connsiteX29" fmla="*/ 1818898 w 2264421"/>
              <a:gd name="connsiteY29" fmla="*/ 4312719 h 4730345"/>
              <a:gd name="connsiteX30" fmla="*/ 1752468 w 2264421"/>
              <a:gd name="connsiteY30" fmla="*/ 3863335 h 4730345"/>
              <a:gd name="connsiteX31" fmla="*/ 1607883 w 2264421"/>
              <a:gd name="connsiteY31" fmla="*/ 3269366 h 4730345"/>
              <a:gd name="connsiteX32" fmla="*/ 1768099 w 2264421"/>
              <a:gd name="connsiteY32" fmla="*/ 4668319 h 4730345"/>
              <a:gd name="connsiteX33" fmla="*/ 1420315 w 2264421"/>
              <a:gd name="connsiteY33" fmla="*/ 3519458 h 4730345"/>
              <a:gd name="connsiteX34" fmla="*/ 1412500 w 2264421"/>
              <a:gd name="connsiteY34" fmla="*/ 4265827 h 4730345"/>
              <a:gd name="connsiteX35" fmla="*/ 1342161 w 2264421"/>
              <a:gd name="connsiteY35" fmla="*/ 4015734 h 4730345"/>
              <a:gd name="connsiteX36" fmla="*/ 1342160 w 2264421"/>
              <a:gd name="connsiteY36" fmla="*/ 4429950 h 4730345"/>
              <a:gd name="connsiteX37" fmla="*/ 1181946 w 2264421"/>
              <a:gd name="connsiteY37" fmla="*/ 4132965 h 4730345"/>
              <a:gd name="connsiteX38" fmla="*/ 1045176 w 2264421"/>
              <a:gd name="connsiteY38" fmla="*/ 3824258 h 4730345"/>
              <a:gd name="connsiteX39" fmla="*/ 982653 w 2264421"/>
              <a:gd name="connsiteY39" fmla="*/ 3871150 h 4730345"/>
              <a:gd name="connsiteX40" fmla="*/ 978746 w 2264421"/>
              <a:gd name="connsiteY40" fmla="*/ 3968841 h 4730345"/>
              <a:gd name="connsiteX41" fmla="*/ 897548 w 2264421"/>
              <a:gd name="connsiteY41" fmla="*/ 3954987 h 4730345"/>
              <a:gd name="connsiteX42" fmla="*/ 836293 w 2264421"/>
              <a:gd name="connsiteY42" fmla="*/ 3800913 h 4730345"/>
              <a:gd name="connsiteX43" fmla="*/ 770978 w 2264421"/>
              <a:gd name="connsiteY43" fmla="*/ 4186861 h 4730345"/>
              <a:gd name="connsiteX44" fmla="*/ 687851 w 2264421"/>
              <a:gd name="connsiteY44" fmla="*/ 3854353 h 4730345"/>
              <a:gd name="connsiteX45" fmla="*/ 616599 w 2264421"/>
              <a:gd name="connsiteY45" fmla="*/ 4234363 h 4730345"/>
              <a:gd name="connsiteX46" fmla="*/ 449113 w 2264421"/>
              <a:gd name="connsiteY46" fmla="*/ 4124363 h 4730345"/>
              <a:gd name="connsiteX47" fmla="*/ 271836 w 2264421"/>
              <a:gd name="connsiteY47" fmla="*/ 2666694 h 4730345"/>
              <a:gd name="connsiteX48" fmla="*/ 296738 w 2264421"/>
              <a:gd name="connsiteY48" fmla="*/ 3858868 h 4730345"/>
              <a:gd name="connsiteX49" fmla="*/ 199413 w 2264421"/>
              <a:gd name="connsiteY49" fmla="*/ 2499770 h 4730345"/>
              <a:gd name="connsiteX50" fmla="*/ 141200 w 2264421"/>
              <a:gd name="connsiteY50" fmla="*/ 2792010 h 4730345"/>
              <a:gd name="connsiteX51" fmla="*/ 77048 w 2264421"/>
              <a:gd name="connsiteY51" fmla="*/ 2452269 h 4730345"/>
              <a:gd name="connsiteX52" fmla="*/ 21288 w 2264421"/>
              <a:gd name="connsiteY52" fmla="*/ 2659461 h 4730345"/>
              <a:gd name="connsiteX53" fmla="*/ 52521 w 2264421"/>
              <a:gd name="connsiteY53" fmla="*/ 1900862 h 4730345"/>
              <a:gd name="connsiteX54" fmla="*/ 117443 w 2264421"/>
              <a:gd name="connsiteY5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119788 w 2264421"/>
              <a:gd name="connsiteY10" fmla="*/ 764534 h 4730345"/>
              <a:gd name="connsiteX11" fmla="*/ 2131511 w 2264421"/>
              <a:gd name="connsiteY11" fmla="*/ 858319 h 4730345"/>
              <a:gd name="connsiteX12" fmla="*/ 2174496 w 2264421"/>
              <a:gd name="connsiteY12" fmla="*/ 924750 h 4730345"/>
              <a:gd name="connsiteX13" fmla="*/ 2123696 w 2264421"/>
              <a:gd name="connsiteY13" fmla="*/ 963827 h 4730345"/>
              <a:gd name="connsiteX14" fmla="*/ 2115880 w 2264421"/>
              <a:gd name="connsiteY14" fmla="*/ 1299888 h 4730345"/>
              <a:gd name="connsiteX15" fmla="*/ 2182310 w 2264421"/>
              <a:gd name="connsiteY15" fmla="*/ 1186565 h 4730345"/>
              <a:gd name="connsiteX16" fmla="*/ 2201848 w 2264421"/>
              <a:gd name="connsiteY16" fmla="*/ 1464011 h 4730345"/>
              <a:gd name="connsiteX17" fmla="*/ 2264371 w 2264421"/>
              <a:gd name="connsiteY17" fmla="*/ 1514811 h 4730345"/>
              <a:gd name="connsiteX18" fmla="*/ 2240925 w 2264421"/>
              <a:gd name="connsiteY18" fmla="*/ 2175211 h 4730345"/>
              <a:gd name="connsiteX19" fmla="*/ 2115879 w 2264421"/>
              <a:gd name="connsiteY19" fmla="*/ 2483919 h 4730345"/>
              <a:gd name="connsiteX20" fmla="*/ 2068988 w 2264421"/>
              <a:gd name="connsiteY20" fmla="*/ 2894227 h 4730345"/>
              <a:gd name="connsiteX21" fmla="*/ 2049449 w 2264421"/>
              <a:gd name="connsiteY21" fmla="*/ 3331888 h 4730345"/>
              <a:gd name="connsiteX22" fmla="*/ 2014280 w 2264421"/>
              <a:gd name="connsiteY22" fmla="*/ 3421765 h 4730345"/>
              <a:gd name="connsiteX23" fmla="*/ 2057266 w 2264421"/>
              <a:gd name="connsiteY23" fmla="*/ 3507734 h 4730345"/>
              <a:gd name="connsiteX24" fmla="*/ 2022097 w 2264421"/>
              <a:gd name="connsiteY24" fmla="*/ 3597611 h 4730345"/>
              <a:gd name="connsiteX25" fmla="*/ 2022097 w 2264421"/>
              <a:gd name="connsiteY25" fmla="*/ 3894596 h 4730345"/>
              <a:gd name="connsiteX26" fmla="*/ 1959573 w 2264421"/>
              <a:gd name="connsiteY26" fmla="*/ 3597611 h 4730345"/>
              <a:gd name="connsiteX27" fmla="*/ 1873604 w 2264421"/>
              <a:gd name="connsiteY27" fmla="*/ 3660134 h 4730345"/>
              <a:gd name="connsiteX28" fmla="*/ 1869697 w 2264421"/>
              <a:gd name="connsiteY28" fmla="*/ 4086073 h 4730345"/>
              <a:gd name="connsiteX29" fmla="*/ 1818898 w 2264421"/>
              <a:gd name="connsiteY29" fmla="*/ 3972750 h 4730345"/>
              <a:gd name="connsiteX30" fmla="*/ 1818898 w 2264421"/>
              <a:gd name="connsiteY30" fmla="*/ 4312719 h 4730345"/>
              <a:gd name="connsiteX31" fmla="*/ 1752468 w 2264421"/>
              <a:gd name="connsiteY31" fmla="*/ 3863335 h 4730345"/>
              <a:gd name="connsiteX32" fmla="*/ 1607883 w 2264421"/>
              <a:gd name="connsiteY32" fmla="*/ 3269366 h 4730345"/>
              <a:gd name="connsiteX33" fmla="*/ 1768099 w 2264421"/>
              <a:gd name="connsiteY33" fmla="*/ 4668319 h 4730345"/>
              <a:gd name="connsiteX34" fmla="*/ 1420315 w 2264421"/>
              <a:gd name="connsiteY34" fmla="*/ 3519458 h 4730345"/>
              <a:gd name="connsiteX35" fmla="*/ 1412500 w 2264421"/>
              <a:gd name="connsiteY35" fmla="*/ 4265827 h 4730345"/>
              <a:gd name="connsiteX36" fmla="*/ 1342161 w 2264421"/>
              <a:gd name="connsiteY36" fmla="*/ 4015734 h 4730345"/>
              <a:gd name="connsiteX37" fmla="*/ 1342160 w 2264421"/>
              <a:gd name="connsiteY37" fmla="*/ 4429950 h 4730345"/>
              <a:gd name="connsiteX38" fmla="*/ 1181946 w 2264421"/>
              <a:gd name="connsiteY38" fmla="*/ 4132965 h 4730345"/>
              <a:gd name="connsiteX39" fmla="*/ 1045176 w 2264421"/>
              <a:gd name="connsiteY39" fmla="*/ 3824258 h 4730345"/>
              <a:gd name="connsiteX40" fmla="*/ 982653 w 2264421"/>
              <a:gd name="connsiteY40" fmla="*/ 3871150 h 4730345"/>
              <a:gd name="connsiteX41" fmla="*/ 978746 w 2264421"/>
              <a:gd name="connsiteY41" fmla="*/ 3968841 h 4730345"/>
              <a:gd name="connsiteX42" fmla="*/ 897548 w 2264421"/>
              <a:gd name="connsiteY42" fmla="*/ 3954987 h 4730345"/>
              <a:gd name="connsiteX43" fmla="*/ 836293 w 2264421"/>
              <a:gd name="connsiteY43" fmla="*/ 3800913 h 4730345"/>
              <a:gd name="connsiteX44" fmla="*/ 770978 w 2264421"/>
              <a:gd name="connsiteY44" fmla="*/ 4186861 h 4730345"/>
              <a:gd name="connsiteX45" fmla="*/ 687851 w 2264421"/>
              <a:gd name="connsiteY45" fmla="*/ 3854353 h 4730345"/>
              <a:gd name="connsiteX46" fmla="*/ 616599 w 2264421"/>
              <a:gd name="connsiteY46" fmla="*/ 4234363 h 4730345"/>
              <a:gd name="connsiteX47" fmla="*/ 449113 w 2264421"/>
              <a:gd name="connsiteY47" fmla="*/ 4124363 h 4730345"/>
              <a:gd name="connsiteX48" fmla="*/ 271836 w 2264421"/>
              <a:gd name="connsiteY48" fmla="*/ 2666694 h 4730345"/>
              <a:gd name="connsiteX49" fmla="*/ 296738 w 2264421"/>
              <a:gd name="connsiteY49" fmla="*/ 3858868 h 4730345"/>
              <a:gd name="connsiteX50" fmla="*/ 199413 w 2264421"/>
              <a:gd name="connsiteY50" fmla="*/ 2499770 h 4730345"/>
              <a:gd name="connsiteX51" fmla="*/ 141200 w 2264421"/>
              <a:gd name="connsiteY51" fmla="*/ 2792010 h 4730345"/>
              <a:gd name="connsiteX52" fmla="*/ 77048 w 2264421"/>
              <a:gd name="connsiteY52" fmla="*/ 2452269 h 4730345"/>
              <a:gd name="connsiteX53" fmla="*/ 21288 w 2264421"/>
              <a:gd name="connsiteY53" fmla="*/ 2659461 h 4730345"/>
              <a:gd name="connsiteX54" fmla="*/ 52521 w 2264421"/>
              <a:gd name="connsiteY54" fmla="*/ 1900862 h 4730345"/>
              <a:gd name="connsiteX55" fmla="*/ 117443 w 2264421"/>
              <a:gd name="connsiteY55"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022096 w 2264421"/>
              <a:gd name="connsiteY10" fmla="*/ 877858 h 4730345"/>
              <a:gd name="connsiteX11" fmla="*/ 2119788 w 2264421"/>
              <a:gd name="connsiteY11" fmla="*/ 764534 h 4730345"/>
              <a:gd name="connsiteX12" fmla="*/ 2131511 w 2264421"/>
              <a:gd name="connsiteY12" fmla="*/ 858319 h 4730345"/>
              <a:gd name="connsiteX13" fmla="*/ 2174496 w 2264421"/>
              <a:gd name="connsiteY13" fmla="*/ 924750 h 4730345"/>
              <a:gd name="connsiteX14" fmla="*/ 2123696 w 2264421"/>
              <a:gd name="connsiteY14" fmla="*/ 963827 h 4730345"/>
              <a:gd name="connsiteX15" fmla="*/ 2115880 w 2264421"/>
              <a:gd name="connsiteY15" fmla="*/ 1299888 h 4730345"/>
              <a:gd name="connsiteX16" fmla="*/ 2182310 w 2264421"/>
              <a:gd name="connsiteY16" fmla="*/ 1186565 h 4730345"/>
              <a:gd name="connsiteX17" fmla="*/ 2201848 w 2264421"/>
              <a:gd name="connsiteY17" fmla="*/ 1464011 h 4730345"/>
              <a:gd name="connsiteX18" fmla="*/ 2264371 w 2264421"/>
              <a:gd name="connsiteY18" fmla="*/ 1514811 h 4730345"/>
              <a:gd name="connsiteX19" fmla="*/ 2240925 w 2264421"/>
              <a:gd name="connsiteY19" fmla="*/ 2175211 h 4730345"/>
              <a:gd name="connsiteX20" fmla="*/ 2115879 w 2264421"/>
              <a:gd name="connsiteY20" fmla="*/ 2483919 h 4730345"/>
              <a:gd name="connsiteX21" fmla="*/ 2068988 w 2264421"/>
              <a:gd name="connsiteY21" fmla="*/ 2894227 h 4730345"/>
              <a:gd name="connsiteX22" fmla="*/ 2049449 w 2264421"/>
              <a:gd name="connsiteY22" fmla="*/ 3331888 h 4730345"/>
              <a:gd name="connsiteX23" fmla="*/ 2014280 w 2264421"/>
              <a:gd name="connsiteY23" fmla="*/ 3421765 h 4730345"/>
              <a:gd name="connsiteX24" fmla="*/ 2057266 w 2264421"/>
              <a:gd name="connsiteY24" fmla="*/ 3507734 h 4730345"/>
              <a:gd name="connsiteX25" fmla="*/ 2022097 w 2264421"/>
              <a:gd name="connsiteY25" fmla="*/ 3597611 h 4730345"/>
              <a:gd name="connsiteX26" fmla="*/ 2022097 w 2264421"/>
              <a:gd name="connsiteY26" fmla="*/ 3894596 h 4730345"/>
              <a:gd name="connsiteX27" fmla="*/ 1959573 w 2264421"/>
              <a:gd name="connsiteY27" fmla="*/ 3597611 h 4730345"/>
              <a:gd name="connsiteX28" fmla="*/ 1873604 w 2264421"/>
              <a:gd name="connsiteY28" fmla="*/ 3660134 h 4730345"/>
              <a:gd name="connsiteX29" fmla="*/ 1869697 w 2264421"/>
              <a:gd name="connsiteY29" fmla="*/ 4086073 h 4730345"/>
              <a:gd name="connsiteX30" fmla="*/ 1818898 w 2264421"/>
              <a:gd name="connsiteY30" fmla="*/ 3972750 h 4730345"/>
              <a:gd name="connsiteX31" fmla="*/ 1818898 w 2264421"/>
              <a:gd name="connsiteY31" fmla="*/ 4312719 h 4730345"/>
              <a:gd name="connsiteX32" fmla="*/ 1752468 w 2264421"/>
              <a:gd name="connsiteY32" fmla="*/ 3863335 h 4730345"/>
              <a:gd name="connsiteX33" fmla="*/ 1607883 w 2264421"/>
              <a:gd name="connsiteY33" fmla="*/ 3269366 h 4730345"/>
              <a:gd name="connsiteX34" fmla="*/ 1768099 w 2264421"/>
              <a:gd name="connsiteY34" fmla="*/ 4668319 h 4730345"/>
              <a:gd name="connsiteX35" fmla="*/ 1420315 w 2264421"/>
              <a:gd name="connsiteY35" fmla="*/ 3519458 h 4730345"/>
              <a:gd name="connsiteX36" fmla="*/ 1412500 w 2264421"/>
              <a:gd name="connsiteY36" fmla="*/ 4265827 h 4730345"/>
              <a:gd name="connsiteX37" fmla="*/ 1342161 w 2264421"/>
              <a:gd name="connsiteY37" fmla="*/ 4015734 h 4730345"/>
              <a:gd name="connsiteX38" fmla="*/ 1342160 w 2264421"/>
              <a:gd name="connsiteY38" fmla="*/ 4429950 h 4730345"/>
              <a:gd name="connsiteX39" fmla="*/ 1181946 w 2264421"/>
              <a:gd name="connsiteY39" fmla="*/ 4132965 h 4730345"/>
              <a:gd name="connsiteX40" fmla="*/ 1045176 w 2264421"/>
              <a:gd name="connsiteY40" fmla="*/ 3824258 h 4730345"/>
              <a:gd name="connsiteX41" fmla="*/ 982653 w 2264421"/>
              <a:gd name="connsiteY41" fmla="*/ 3871150 h 4730345"/>
              <a:gd name="connsiteX42" fmla="*/ 978746 w 2264421"/>
              <a:gd name="connsiteY42" fmla="*/ 3968841 h 4730345"/>
              <a:gd name="connsiteX43" fmla="*/ 897548 w 2264421"/>
              <a:gd name="connsiteY43" fmla="*/ 3954987 h 4730345"/>
              <a:gd name="connsiteX44" fmla="*/ 836293 w 2264421"/>
              <a:gd name="connsiteY44" fmla="*/ 3800913 h 4730345"/>
              <a:gd name="connsiteX45" fmla="*/ 770978 w 2264421"/>
              <a:gd name="connsiteY45" fmla="*/ 4186861 h 4730345"/>
              <a:gd name="connsiteX46" fmla="*/ 687851 w 2264421"/>
              <a:gd name="connsiteY46" fmla="*/ 3854353 h 4730345"/>
              <a:gd name="connsiteX47" fmla="*/ 616599 w 2264421"/>
              <a:gd name="connsiteY47" fmla="*/ 4234363 h 4730345"/>
              <a:gd name="connsiteX48" fmla="*/ 449113 w 2264421"/>
              <a:gd name="connsiteY48" fmla="*/ 4124363 h 4730345"/>
              <a:gd name="connsiteX49" fmla="*/ 271836 w 2264421"/>
              <a:gd name="connsiteY49" fmla="*/ 2666694 h 4730345"/>
              <a:gd name="connsiteX50" fmla="*/ 296738 w 2264421"/>
              <a:gd name="connsiteY50" fmla="*/ 3858868 h 4730345"/>
              <a:gd name="connsiteX51" fmla="*/ 199413 w 2264421"/>
              <a:gd name="connsiteY51" fmla="*/ 2499770 h 4730345"/>
              <a:gd name="connsiteX52" fmla="*/ 141200 w 2264421"/>
              <a:gd name="connsiteY52" fmla="*/ 2792010 h 4730345"/>
              <a:gd name="connsiteX53" fmla="*/ 77048 w 2264421"/>
              <a:gd name="connsiteY53" fmla="*/ 2452269 h 4730345"/>
              <a:gd name="connsiteX54" fmla="*/ 21288 w 2264421"/>
              <a:gd name="connsiteY54" fmla="*/ 2659461 h 4730345"/>
              <a:gd name="connsiteX55" fmla="*/ 52521 w 2264421"/>
              <a:gd name="connsiteY55" fmla="*/ 1900862 h 4730345"/>
              <a:gd name="connsiteX56" fmla="*/ 117443 w 2264421"/>
              <a:gd name="connsiteY56"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2026003 w 2264421"/>
              <a:gd name="connsiteY10" fmla="*/ 776258 h 4730345"/>
              <a:gd name="connsiteX11" fmla="*/ 2022096 w 2264421"/>
              <a:gd name="connsiteY11" fmla="*/ 877858 h 4730345"/>
              <a:gd name="connsiteX12" fmla="*/ 2119788 w 2264421"/>
              <a:gd name="connsiteY12" fmla="*/ 764534 h 4730345"/>
              <a:gd name="connsiteX13" fmla="*/ 2131511 w 2264421"/>
              <a:gd name="connsiteY13" fmla="*/ 858319 h 4730345"/>
              <a:gd name="connsiteX14" fmla="*/ 2174496 w 2264421"/>
              <a:gd name="connsiteY14" fmla="*/ 924750 h 4730345"/>
              <a:gd name="connsiteX15" fmla="*/ 2123696 w 2264421"/>
              <a:gd name="connsiteY15" fmla="*/ 963827 h 4730345"/>
              <a:gd name="connsiteX16" fmla="*/ 2115880 w 2264421"/>
              <a:gd name="connsiteY16" fmla="*/ 1299888 h 4730345"/>
              <a:gd name="connsiteX17" fmla="*/ 2182310 w 2264421"/>
              <a:gd name="connsiteY17" fmla="*/ 1186565 h 4730345"/>
              <a:gd name="connsiteX18" fmla="*/ 2201848 w 2264421"/>
              <a:gd name="connsiteY18" fmla="*/ 1464011 h 4730345"/>
              <a:gd name="connsiteX19" fmla="*/ 2264371 w 2264421"/>
              <a:gd name="connsiteY19" fmla="*/ 1514811 h 4730345"/>
              <a:gd name="connsiteX20" fmla="*/ 2240925 w 2264421"/>
              <a:gd name="connsiteY20" fmla="*/ 2175211 h 4730345"/>
              <a:gd name="connsiteX21" fmla="*/ 2115879 w 2264421"/>
              <a:gd name="connsiteY21" fmla="*/ 2483919 h 4730345"/>
              <a:gd name="connsiteX22" fmla="*/ 2068988 w 2264421"/>
              <a:gd name="connsiteY22" fmla="*/ 2894227 h 4730345"/>
              <a:gd name="connsiteX23" fmla="*/ 2049449 w 2264421"/>
              <a:gd name="connsiteY23" fmla="*/ 3331888 h 4730345"/>
              <a:gd name="connsiteX24" fmla="*/ 2014280 w 2264421"/>
              <a:gd name="connsiteY24" fmla="*/ 3421765 h 4730345"/>
              <a:gd name="connsiteX25" fmla="*/ 2057266 w 2264421"/>
              <a:gd name="connsiteY25" fmla="*/ 3507734 h 4730345"/>
              <a:gd name="connsiteX26" fmla="*/ 2022097 w 2264421"/>
              <a:gd name="connsiteY26" fmla="*/ 3597611 h 4730345"/>
              <a:gd name="connsiteX27" fmla="*/ 2022097 w 2264421"/>
              <a:gd name="connsiteY27" fmla="*/ 3894596 h 4730345"/>
              <a:gd name="connsiteX28" fmla="*/ 1959573 w 2264421"/>
              <a:gd name="connsiteY28" fmla="*/ 3597611 h 4730345"/>
              <a:gd name="connsiteX29" fmla="*/ 1873604 w 2264421"/>
              <a:gd name="connsiteY29" fmla="*/ 3660134 h 4730345"/>
              <a:gd name="connsiteX30" fmla="*/ 1869697 w 2264421"/>
              <a:gd name="connsiteY30" fmla="*/ 4086073 h 4730345"/>
              <a:gd name="connsiteX31" fmla="*/ 1818898 w 2264421"/>
              <a:gd name="connsiteY31" fmla="*/ 3972750 h 4730345"/>
              <a:gd name="connsiteX32" fmla="*/ 1818898 w 2264421"/>
              <a:gd name="connsiteY32" fmla="*/ 4312719 h 4730345"/>
              <a:gd name="connsiteX33" fmla="*/ 1752468 w 2264421"/>
              <a:gd name="connsiteY33" fmla="*/ 3863335 h 4730345"/>
              <a:gd name="connsiteX34" fmla="*/ 1607883 w 2264421"/>
              <a:gd name="connsiteY34" fmla="*/ 3269366 h 4730345"/>
              <a:gd name="connsiteX35" fmla="*/ 1768099 w 2264421"/>
              <a:gd name="connsiteY35" fmla="*/ 4668319 h 4730345"/>
              <a:gd name="connsiteX36" fmla="*/ 1420315 w 2264421"/>
              <a:gd name="connsiteY36" fmla="*/ 3519458 h 4730345"/>
              <a:gd name="connsiteX37" fmla="*/ 1412500 w 2264421"/>
              <a:gd name="connsiteY37" fmla="*/ 4265827 h 4730345"/>
              <a:gd name="connsiteX38" fmla="*/ 1342161 w 2264421"/>
              <a:gd name="connsiteY38" fmla="*/ 4015734 h 4730345"/>
              <a:gd name="connsiteX39" fmla="*/ 1342160 w 2264421"/>
              <a:gd name="connsiteY39" fmla="*/ 4429950 h 4730345"/>
              <a:gd name="connsiteX40" fmla="*/ 1181946 w 2264421"/>
              <a:gd name="connsiteY40" fmla="*/ 4132965 h 4730345"/>
              <a:gd name="connsiteX41" fmla="*/ 1045176 w 2264421"/>
              <a:gd name="connsiteY41" fmla="*/ 3824258 h 4730345"/>
              <a:gd name="connsiteX42" fmla="*/ 982653 w 2264421"/>
              <a:gd name="connsiteY42" fmla="*/ 3871150 h 4730345"/>
              <a:gd name="connsiteX43" fmla="*/ 978746 w 2264421"/>
              <a:gd name="connsiteY43" fmla="*/ 3968841 h 4730345"/>
              <a:gd name="connsiteX44" fmla="*/ 897548 w 2264421"/>
              <a:gd name="connsiteY44" fmla="*/ 3954987 h 4730345"/>
              <a:gd name="connsiteX45" fmla="*/ 836293 w 2264421"/>
              <a:gd name="connsiteY45" fmla="*/ 3800913 h 4730345"/>
              <a:gd name="connsiteX46" fmla="*/ 770978 w 2264421"/>
              <a:gd name="connsiteY46" fmla="*/ 4186861 h 4730345"/>
              <a:gd name="connsiteX47" fmla="*/ 687851 w 2264421"/>
              <a:gd name="connsiteY47" fmla="*/ 3854353 h 4730345"/>
              <a:gd name="connsiteX48" fmla="*/ 616599 w 2264421"/>
              <a:gd name="connsiteY48" fmla="*/ 4234363 h 4730345"/>
              <a:gd name="connsiteX49" fmla="*/ 449113 w 2264421"/>
              <a:gd name="connsiteY49" fmla="*/ 4124363 h 4730345"/>
              <a:gd name="connsiteX50" fmla="*/ 271836 w 2264421"/>
              <a:gd name="connsiteY50" fmla="*/ 2666694 h 4730345"/>
              <a:gd name="connsiteX51" fmla="*/ 296738 w 2264421"/>
              <a:gd name="connsiteY51" fmla="*/ 3858868 h 4730345"/>
              <a:gd name="connsiteX52" fmla="*/ 199413 w 2264421"/>
              <a:gd name="connsiteY52" fmla="*/ 2499770 h 4730345"/>
              <a:gd name="connsiteX53" fmla="*/ 141200 w 2264421"/>
              <a:gd name="connsiteY53" fmla="*/ 2792010 h 4730345"/>
              <a:gd name="connsiteX54" fmla="*/ 77048 w 2264421"/>
              <a:gd name="connsiteY54" fmla="*/ 2452269 h 4730345"/>
              <a:gd name="connsiteX55" fmla="*/ 21288 w 2264421"/>
              <a:gd name="connsiteY55" fmla="*/ 2659461 h 4730345"/>
              <a:gd name="connsiteX56" fmla="*/ 52521 w 2264421"/>
              <a:gd name="connsiteY56" fmla="*/ 1900862 h 4730345"/>
              <a:gd name="connsiteX57" fmla="*/ 117443 w 2264421"/>
              <a:gd name="connsiteY57"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916588 w 2264421"/>
              <a:gd name="connsiteY10" fmla="*/ 823150 h 4730345"/>
              <a:gd name="connsiteX11" fmla="*/ 2026003 w 2264421"/>
              <a:gd name="connsiteY11" fmla="*/ 776258 h 4730345"/>
              <a:gd name="connsiteX12" fmla="*/ 2022096 w 2264421"/>
              <a:gd name="connsiteY12" fmla="*/ 877858 h 4730345"/>
              <a:gd name="connsiteX13" fmla="*/ 2119788 w 2264421"/>
              <a:gd name="connsiteY13" fmla="*/ 764534 h 4730345"/>
              <a:gd name="connsiteX14" fmla="*/ 2131511 w 2264421"/>
              <a:gd name="connsiteY14" fmla="*/ 858319 h 4730345"/>
              <a:gd name="connsiteX15" fmla="*/ 2174496 w 2264421"/>
              <a:gd name="connsiteY15" fmla="*/ 924750 h 4730345"/>
              <a:gd name="connsiteX16" fmla="*/ 2123696 w 2264421"/>
              <a:gd name="connsiteY16" fmla="*/ 963827 h 4730345"/>
              <a:gd name="connsiteX17" fmla="*/ 2115880 w 2264421"/>
              <a:gd name="connsiteY17" fmla="*/ 1299888 h 4730345"/>
              <a:gd name="connsiteX18" fmla="*/ 2182310 w 2264421"/>
              <a:gd name="connsiteY18" fmla="*/ 1186565 h 4730345"/>
              <a:gd name="connsiteX19" fmla="*/ 2201848 w 2264421"/>
              <a:gd name="connsiteY19" fmla="*/ 1464011 h 4730345"/>
              <a:gd name="connsiteX20" fmla="*/ 2264371 w 2264421"/>
              <a:gd name="connsiteY20" fmla="*/ 1514811 h 4730345"/>
              <a:gd name="connsiteX21" fmla="*/ 2240925 w 2264421"/>
              <a:gd name="connsiteY21" fmla="*/ 2175211 h 4730345"/>
              <a:gd name="connsiteX22" fmla="*/ 2115879 w 2264421"/>
              <a:gd name="connsiteY22" fmla="*/ 2483919 h 4730345"/>
              <a:gd name="connsiteX23" fmla="*/ 2068988 w 2264421"/>
              <a:gd name="connsiteY23" fmla="*/ 2894227 h 4730345"/>
              <a:gd name="connsiteX24" fmla="*/ 2049449 w 2264421"/>
              <a:gd name="connsiteY24" fmla="*/ 3331888 h 4730345"/>
              <a:gd name="connsiteX25" fmla="*/ 2014280 w 2264421"/>
              <a:gd name="connsiteY25" fmla="*/ 3421765 h 4730345"/>
              <a:gd name="connsiteX26" fmla="*/ 2057266 w 2264421"/>
              <a:gd name="connsiteY26" fmla="*/ 3507734 h 4730345"/>
              <a:gd name="connsiteX27" fmla="*/ 2022097 w 2264421"/>
              <a:gd name="connsiteY27" fmla="*/ 3597611 h 4730345"/>
              <a:gd name="connsiteX28" fmla="*/ 2022097 w 2264421"/>
              <a:gd name="connsiteY28" fmla="*/ 3894596 h 4730345"/>
              <a:gd name="connsiteX29" fmla="*/ 1959573 w 2264421"/>
              <a:gd name="connsiteY29" fmla="*/ 3597611 h 4730345"/>
              <a:gd name="connsiteX30" fmla="*/ 1873604 w 2264421"/>
              <a:gd name="connsiteY30" fmla="*/ 3660134 h 4730345"/>
              <a:gd name="connsiteX31" fmla="*/ 1869697 w 2264421"/>
              <a:gd name="connsiteY31" fmla="*/ 4086073 h 4730345"/>
              <a:gd name="connsiteX32" fmla="*/ 1818898 w 2264421"/>
              <a:gd name="connsiteY32" fmla="*/ 3972750 h 4730345"/>
              <a:gd name="connsiteX33" fmla="*/ 1818898 w 2264421"/>
              <a:gd name="connsiteY33" fmla="*/ 4312719 h 4730345"/>
              <a:gd name="connsiteX34" fmla="*/ 1752468 w 2264421"/>
              <a:gd name="connsiteY34" fmla="*/ 3863335 h 4730345"/>
              <a:gd name="connsiteX35" fmla="*/ 1607883 w 2264421"/>
              <a:gd name="connsiteY35" fmla="*/ 3269366 h 4730345"/>
              <a:gd name="connsiteX36" fmla="*/ 1768099 w 2264421"/>
              <a:gd name="connsiteY36" fmla="*/ 4668319 h 4730345"/>
              <a:gd name="connsiteX37" fmla="*/ 1420315 w 2264421"/>
              <a:gd name="connsiteY37" fmla="*/ 3519458 h 4730345"/>
              <a:gd name="connsiteX38" fmla="*/ 1412500 w 2264421"/>
              <a:gd name="connsiteY38" fmla="*/ 4265827 h 4730345"/>
              <a:gd name="connsiteX39" fmla="*/ 1342161 w 2264421"/>
              <a:gd name="connsiteY39" fmla="*/ 4015734 h 4730345"/>
              <a:gd name="connsiteX40" fmla="*/ 1342160 w 2264421"/>
              <a:gd name="connsiteY40" fmla="*/ 4429950 h 4730345"/>
              <a:gd name="connsiteX41" fmla="*/ 1181946 w 2264421"/>
              <a:gd name="connsiteY41" fmla="*/ 4132965 h 4730345"/>
              <a:gd name="connsiteX42" fmla="*/ 1045176 w 2264421"/>
              <a:gd name="connsiteY42" fmla="*/ 3824258 h 4730345"/>
              <a:gd name="connsiteX43" fmla="*/ 982653 w 2264421"/>
              <a:gd name="connsiteY43" fmla="*/ 3871150 h 4730345"/>
              <a:gd name="connsiteX44" fmla="*/ 978746 w 2264421"/>
              <a:gd name="connsiteY44" fmla="*/ 3968841 h 4730345"/>
              <a:gd name="connsiteX45" fmla="*/ 897548 w 2264421"/>
              <a:gd name="connsiteY45" fmla="*/ 3954987 h 4730345"/>
              <a:gd name="connsiteX46" fmla="*/ 836293 w 2264421"/>
              <a:gd name="connsiteY46" fmla="*/ 3800913 h 4730345"/>
              <a:gd name="connsiteX47" fmla="*/ 770978 w 2264421"/>
              <a:gd name="connsiteY47" fmla="*/ 4186861 h 4730345"/>
              <a:gd name="connsiteX48" fmla="*/ 687851 w 2264421"/>
              <a:gd name="connsiteY48" fmla="*/ 3854353 h 4730345"/>
              <a:gd name="connsiteX49" fmla="*/ 616599 w 2264421"/>
              <a:gd name="connsiteY49" fmla="*/ 4234363 h 4730345"/>
              <a:gd name="connsiteX50" fmla="*/ 449113 w 2264421"/>
              <a:gd name="connsiteY50" fmla="*/ 4124363 h 4730345"/>
              <a:gd name="connsiteX51" fmla="*/ 271836 w 2264421"/>
              <a:gd name="connsiteY51" fmla="*/ 2666694 h 4730345"/>
              <a:gd name="connsiteX52" fmla="*/ 296738 w 2264421"/>
              <a:gd name="connsiteY52" fmla="*/ 3858868 h 4730345"/>
              <a:gd name="connsiteX53" fmla="*/ 199413 w 2264421"/>
              <a:gd name="connsiteY53" fmla="*/ 2499770 h 4730345"/>
              <a:gd name="connsiteX54" fmla="*/ 141200 w 2264421"/>
              <a:gd name="connsiteY54" fmla="*/ 2792010 h 4730345"/>
              <a:gd name="connsiteX55" fmla="*/ 77048 w 2264421"/>
              <a:gd name="connsiteY55" fmla="*/ 2452269 h 4730345"/>
              <a:gd name="connsiteX56" fmla="*/ 21288 w 2264421"/>
              <a:gd name="connsiteY56" fmla="*/ 2659461 h 4730345"/>
              <a:gd name="connsiteX57" fmla="*/ 52521 w 2264421"/>
              <a:gd name="connsiteY57" fmla="*/ 1900862 h 4730345"/>
              <a:gd name="connsiteX58" fmla="*/ 117443 w 2264421"/>
              <a:gd name="connsiteY58"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1002904 h 4730345"/>
              <a:gd name="connsiteX11" fmla="*/ 1916588 w 2264421"/>
              <a:gd name="connsiteY11" fmla="*/ 823150 h 4730345"/>
              <a:gd name="connsiteX12" fmla="*/ 2026003 w 2264421"/>
              <a:gd name="connsiteY12" fmla="*/ 776258 h 4730345"/>
              <a:gd name="connsiteX13" fmla="*/ 2022096 w 2264421"/>
              <a:gd name="connsiteY13" fmla="*/ 877858 h 4730345"/>
              <a:gd name="connsiteX14" fmla="*/ 2119788 w 2264421"/>
              <a:gd name="connsiteY14" fmla="*/ 764534 h 4730345"/>
              <a:gd name="connsiteX15" fmla="*/ 2131511 w 2264421"/>
              <a:gd name="connsiteY15" fmla="*/ 858319 h 4730345"/>
              <a:gd name="connsiteX16" fmla="*/ 2174496 w 2264421"/>
              <a:gd name="connsiteY16" fmla="*/ 924750 h 4730345"/>
              <a:gd name="connsiteX17" fmla="*/ 2123696 w 2264421"/>
              <a:gd name="connsiteY17" fmla="*/ 963827 h 4730345"/>
              <a:gd name="connsiteX18" fmla="*/ 2115880 w 2264421"/>
              <a:gd name="connsiteY18" fmla="*/ 1299888 h 4730345"/>
              <a:gd name="connsiteX19" fmla="*/ 2182310 w 2264421"/>
              <a:gd name="connsiteY19" fmla="*/ 1186565 h 4730345"/>
              <a:gd name="connsiteX20" fmla="*/ 2201848 w 2264421"/>
              <a:gd name="connsiteY20" fmla="*/ 1464011 h 4730345"/>
              <a:gd name="connsiteX21" fmla="*/ 2264371 w 2264421"/>
              <a:gd name="connsiteY21" fmla="*/ 1514811 h 4730345"/>
              <a:gd name="connsiteX22" fmla="*/ 2240925 w 2264421"/>
              <a:gd name="connsiteY22" fmla="*/ 2175211 h 4730345"/>
              <a:gd name="connsiteX23" fmla="*/ 2115879 w 2264421"/>
              <a:gd name="connsiteY23" fmla="*/ 2483919 h 4730345"/>
              <a:gd name="connsiteX24" fmla="*/ 2068988 w 2264421"/>
              <a:gd name="connsiteY24" fmla="*/ 2894227 h 4730345"/>
              <a:gd name="connsiteX25" fmla="*/ 2049449 w 2264421"/>
              <a:gd name="connsiteY25" fmla="*/ 3331888 h 4730345"/>
              <a:gd name="connsiteX26" fmla="*/ 2014280 w 2264421"/>
              <a:gd name="connsiteY26" fmla="*/ 3421765 h 4730345"/>
              <a:gd name="connsiteX27" fmla="*/ 2057266 w 2264421"/>
              <a:gd name="connsiteY27" fmla="*/ 3507734 h 4730345"/>
              <a:gd name="connsiteX28" fmla="*/ 2022097 w 2264421"/>
              <a:gd name="connsiteY28" fmla="*/ 3597611 h 4730345"/>
              <a:gd name="connsiteX29" fmla="*/ 2022097 w 2264421"/>
              <a:gd name="connsiteY29" fmla="*/ 3894596 h 4730345"/>
              <a:gd name="connsiteX30" fmla="*/ 1959573 w 2264421"/>
              <a:gd name="connsiteY30" fmla="*/ 3597611 h 4730345"/>
              <a:gd name="connsiteX31" fmla="*/ 1873604 w 2264421"/>
              <a:gd name="connsiteY31" fmla="*/ 3660134 h 4730345"/>
              <a:gd name="connsiteX32" fmla="*/ 1869697 w 2264421"/>
              <a:gd name="connsiteY32" fmla="*/ 4086073 h 4730345"/>
              <a:gd name="connsiteX33" fmla="*/ 1818898 w 2264421"/>
              <a:gd name="connsiteY33" fmla="*/ 3972750 h 4730345"/>
              <a:gd name="connsiteX34" fmla="*/ 1818898 w 2264421"/>
              <a:gd name="connsiteY34" fmla="*/ 4312719 h 4730345"/>
              <a:gd name="connsiteX35" fmla="*/ 1752468 w 2264421"/>
              <a:gd name="connsiteY35" fmla="*/ 3863335 h 4730345"/>
              <a:gd name="connsiteX36" fmla="*/ 1607883 w 2264421"/>
              <a:gd name="connsiteY36" fmla="*/ 3269366 h 4730345"/>
              <a:gd name="connsiteX37" fmla="*/ 1768099 w 2264421"/>
              <a:gd name="connsiteY37" fmla="*/ 4668319 h 4730345"/>
              <a:gd name="connsiteX38" fmla="*/ 1420315 w 2264421"/>
              <a:gd name="connsiteY38" fmla="*/ 3519458 h 4730345"/>
              <a:gd name="connsiteX39" fmla="*/ 1412500 w 2264421"/>
              <a:gd name="connsiteY39" fmla="*/ 4265827 h 4730345"/>
              <a:gd name="connsiteX40" fmla="*/ 1342161 w 2264421"/>
              <a:gd name="connsiteY40" fmla="*/ 4015734 h 4730345"/>
              <a:gd name="connsiteX41" fmla="*/ 1342160 w 2264421"/>
              <a:gd name="connsiteY41" fmla="*/ 4429950 h 4730345"/>
              <a:gd name="connsiteX42" fmla="*/ 1181946 w 2264421"/>
              <a:gd name="connsiteY42" fmla="*/ 4132965 h 4730345"/>
              <a:gd name="connsiteX43" fmla="*/ 1045176 w 2264421"/>
              <a:gd name="connsiteY43" fmla="*/ 3824258 h 4730345"/>
              <a:gd name="connsiteX44" fmla="*/ 982653 w 2264421"/>
              <a:gd name="connsiteY44" fmla="*/ 3871150 h 4730345"/>
              <a:gd name="connsiteX45" fmla="*/ 978746 w 2264421"/>
              <a:gd name="connsiteY45" fmla="*/ 3968841 h 4730345"/>
              <a:gd name="connsiteX46" fmla="*/ 897548 w 2264421"/>
              <a:gd name="connsiteY46" fmla="*/ 3954987 h 4730345"/>
              <a:gd name="connsiteX47" fmla="*/ 836293 w 2264421"/>
              <a:gd name="connsiteY47" fmla="*/ 3800913 h 4730345"/>
              <a:gd name="connsiteX48" fmla="*/ 770978 w 2264421"/>
              <a:gd name="connsiteY48" fmla="*/ 4186861 h 4730345"/>
              <a:gd name="connsiteX49" fmla="*/ 687851 w 2264421"/>
              <a:gd name="connsiteY49" fmla="*/ 3854353 h 4730345"/>
              <a:gd name="connsiteX50" fmla="*/ 616599 w 2264421"/>
              <a:gd name="connsiteY50" fmla="*/ 4234363 h 4730345"/>
              <a:gd name="connsiteX51" fmla="*/ 449113 w 2264421"/>
              <a:gd name="connsiteY51" fmla="*/ 4124363 h 4730345"/>
              <a:gd name="connsiteX52" fmla="*/ 271836 w 2264421"/>
              <a:gd name="connsiteY52" fmla="*/ 2666694 h 4730345"/>
              <a:gd name="connsiteX53" fmla="*/ 296738 w 2264421"/>
              <a:gd name="connsiteY53" fmla="*/ 3858868 h 4730345"/>
              <a:gd name="connsiteX54" fmla="*/ 199413 w 2264421"/>
              <a:gd name="connsiteY54" fmla="*/ 2499770 h 4730345"/>
              <a:gd name="connsiteX55" fmla="*/ 141200 w 2264421"/>
              <a:gd name="connsiteY55" fmla="*/ 2792010 h 4730345"/>
              <a:gd name="connsiteX56" fmla="*/ 77048 w 2264421"/>
              <a:gd name="connsiteY56" fmla="*/ 2452269 h 4730345"/>
              <a:gd name="connsiteX57" fmla="*/ 21288 w 2264421"/>
              <a:gd name="connsiteY57" fmla="*/ 2659461 h 4730345"/>
              <a:gd name="connsiteX58" fmla="*/ 52521 w 2264421"/>
              <a:gd name="connsiteY58" fmla="*/ 1900862 h 4730345"/>
              <a:gd name="connsiteX59" fmla="*/ 117443 w 2264421"/>
              <a:gd name="connsiteY59"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69696 w 2264421"/>
              <a:gd name="connsiteY10" fmla="*/ 764534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889234 w 2264421"/>
              <a:gd name="connsiteY10" fmla="*/ 780165 h 4730345"/>
              <a:gd name="connsiteX11" fmla="*/ 1889234 w 2264421"/>
              <a:gd name="connsiteY11" fmla="*/ 1002904 h 4730345"/>
              <a:gd name="connsiteX12" fmla="*/ 1916588 w 2264421"/>
              <a:gd name="connsiteY12" fmla="*/ 823150 h 4730345"/>
              <a:gd name="connsiteX13" fmla="*/ 2026003 w 2264421"/>
              <a:gd name="connsiteY13" fmla="*/ 776258 h 4730345"/>
              <a:gd name="connsiteX14" fmla="*/ 2022096 w 2264421"/>
              <a:gd name="connsiteY14" fmla="*/ 877858 h 4730345"/>
              <a:gd name="connsiteX15" fmla="*/ 2119788 w 2264421"/>
              <a:gd name="connsiteY15" fmla="*/ 764534 h 4730345"/>
              <a:gd name="connsiteX16" fmla="*/ 2131511 w 2264421"/>
              <a:gd name="connsiteY16" fmla="*/ 858319 h 4730345"/>
              <a:gd name="connsiteX17" fmla="*/ 2174496 w 2264421"/>
              <a:gd name="connsiteY17" fmla="*/ 924750 h 4730345"/>
              <a:gd name="connsiteX18" fmla="*/ 2123696 w 2264421"/>
              <a:gd name="connsiteY18" fmla="*/ 963827 h 4730345"/>
              <a:gd name="connsiteX19" fmla="*/ 2115880 w 2264421"/>
              <a:gd name="connsiteY19" fmla="*/ 1299888 h 4730345"/>
              <a:gd name="connsiteX20" fmla="*/ 2182310 w 2264421"/>
              <a:gd name="connsiteY20" fmla="*/ 1186565 h 4730345"/>
              <a:gd name="connsiteX21" fmla="*/ 2201848 w 2264421"/>
              <a:gd name="connsiteY21" fmla="*/ 1464011 h 4730345"/>
              <a:gd name="connsiteX22" fmla="*/ 2264371 w 2264421"/>
              <a:gd name="connsiteY22" fmla="*/ 1514811 h 4730345"/>
              <a:gd name="connsiteX23" fmla="*/ 2240925 w 2264421"/>
              <a:gd name="connsiteY23" fmla="*/ 2175211 h 4730345"/>
              <a:gd name="connsiteX24" fmla="*/ 2115879 w 2264421"/>
              <a:gd name="connsiteY24" fmla="*/ 2483919 h 4730345"/>
              <a:gd name="connsiteX25" fmla="*/ 2068988 w 2264421"/>
              <a:gd name="connsiteY25" fmla="*/ 2894227 h 4730345"/>
              <a:gd name="connsiteX26" fmla="*/ 2049449 w 2264421"/>
              <a:gd name="connsiteY26" fmla="*/ 3331888 h 4730345"/>
              <a:gd name="connsiteX27" fmla="*/ 2014280 w 2264421"/>
              <a:gd name="connsiteY27" fmla="*/ 3421765 h 4730345"/>
              <a:gd name="connsiteX28" fmla="*/ 2057266 w 2264421"/>
              <a:gd name="connsiteY28" fmla="*/ 3507734 h 4730345"/>
              <a:gd name="connsiteX29" fmla="*/ 2022097 w 2264421"/>
              <a:gd name="connsiteY29" fmla="*/ 3597611 h 4730345"/>
              <a:gd name="connsiteX30" fmla="*/ 2022097 w 2264421"/>
              <a:gd name="connsiteY30" fmla="*/ 3894596 h 4730345"/>
              <a:gd name="connsiteX31" fmla="*/ 1959573 w 2264421"/>
              <a:gd name="connsiteY31" fmla="*/ 3597611 h 4730345"/>
              <a:gd name="connsiteX32" fmla="*/ 1873604 w 2264421"/>
              <a:gd name="connsiteY32" fmla="*/ 3660134 h 4730345"/>
              <a:gd name="connsiteX33" fmla="*/ 1869697 w 2264421"/>
              <a:gd name="connsiteY33" fmla="*/ 4086073 h 4730345"/>
              <a:gd name="connsiteX34" fmla="*/ 1818898 w 2264421"/>
              <a:gd name="connsiteY34" fmla="*/ 3972750 h 4730345"/>
              <a:gd name="connsiteX35" fmla="*/ 1818898 w 2264421"/>
              <a:gd name="connsiteY35" fmla="*/ 4312719 h 4730345"/>
              <a:gd name="connsiteX36" fmla="*/ 1752468 w 2264421"/>
              <a:gd name="connsiteY36" fmla="*/ 3863335 h 4730345"/>
              <a:gd name="connsiteX37" fmla="*/ 1607883 w 2264421"/>
              <a:gd name="connsiteY37" fmla="*/ 3269366 h 4730345"/>
              <a:gd name="connsiteX38" fmla="*/ 1768099 w 2264421"/>
              <a:gd name="connsiteY38" fmla="*/ 4668319 h 4730345"/>
              <a:gd name="connsiteX39" fmla="*/ 1420315 w 2264421"/>
              <a:gd name="connsiteY39" fmla="*/ 3519458 h 4730345"/>
              <a:gd name="connsiteX40" fmla="*/ 1412500 w 2264421"/>
              <a:gd name="connsiteY40" fmla="*/ 4265827 h 4730345"/>
              <a:gd name="connsiteX41" fmla="*/ 1342161 w 2264421"/>
              <a:gd name="connsiteY41" fmla="*/ 4015734 h 4730345"/>
              <a:gd name="connsiteX42" fmla="*/ 1342160 w 2264421"/>
              <a:gd name="connsiteY42" fmla="*/ 4429950 h 4730345"/>
              <a:gd name="connsiteX43" fmla="*/ 1181946 w 2264421"/>
              <a:gd name="connsiteY43" fmla="*/ 4132965 h 4730345"/>
              <a:gd name="connsiteX44" fmla="*/ 1045176 w 2264421"/>
              <a:gd name="connsiteY44" fmla="*/ 3824258 h 4730345"/>
              <a:gd name="connsiteX45" fmla="*/ 982653 w 2264421"/>
              <a:gd name="connsiteY45" fmla="*/ 3871150 h 4730345"/>
              <a:gd name="connsiteX46" fmla="*/ 978746 w 2264421"/>
              <a:gd name="connsiteY46" fmla="*/ 3968841 h 4730345"/>
              <a:gd name="connsiteX47" fmla="*/ 897548 w 2264421"/>
              <a:gd name="connsiteY47" fmla="*/ 3954987 h 4730345"/>
              <a:gd name="connsiteX48" fmla="*/ 836293 w 2264421"/>
              <a:gd name="connsiteY48" fmla="*/ 3800913 h 4730345"/>
              <a:gd name="connsiteX49" fmla="*/ 770978 w 2264421"/>
              <a:gd name="connsiteY49" fmla="*/ 4186861 h 4730345"/>
              <a:gd name="connsiteX50" fmla="*/ 687851 w 2264421"/>
              <a:gd name="connsiteY50" fmla="*/ 3854353 h 4730345"/>
              <a:gd name="connsiteX51" fmla="*/ 616599 w 2264421"/>
              <a:gd name="connsiteY51" fmla="*/ 4234363 h 4730345"/>
              <a:gd name="connsiteX52" fmla="*/ 449113 w 2264421"/>
              <a:gd name="connsiteY52" fmla="*/ 4124363 h 4730345"/>
              <a:gd name="connsiteX53" fmla="*/ 271836 w 2264421"/>
              <a:gd name="connsiteY53" fmla="*/ 2666694 h 4730345"/>
              <a:gd name="connsiteX54" fmla="*/ 296738 w 2264421"/>
              <a:gd name="connsiteY54" fmla="*/ 3858868 h 4730345"/>
              <a:gd name="connsiteX55" fmla="*/ 199413 w 2264421"/>
              <a:gd name="connsiteY55" fmla="*/ 2499770 h 4730345"/>
              <a:gd name="connsiteX56" fmla="*/ 141200 w 2264421"/>
              <a:gd name="connsiteY56" fmla="*/ 2792010 h 4730345"/>
              <a:gd name="connsiteX57" fmla="*/ 77048 w 2264421"/>
              <a:gd name="connsiteY57" fmla="*/ 2452269 h 4730345"/>
              <a:gd name="connsiteX58" fmla="*/ 21288 w 2264421"/>
              <a:gd name="connsiteY58" fmla="*/ 2659461 h 4730345"/>
              <a:gd name="connsiteX59" fmla="*/ 52521 w 2264421"/>
              <a:gd name="connsiteY59" fmla="*/ 1900862 h 4730345"/>
              <a:gd name="connsiteX60" fmla="*/ 117443 w 2264421"/>
              <a:gd name="connsiteY60"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2155539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40034 w 2264421"/>
              <a:gd name="connsiteY10" fmla="*/ 666842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905446 w 2264421"/>
              <a:gd name="connsiteY9" fmla="*/ 543327 h 4730345"/>
              <a:gd name="connsiteX10" fmla="*/ 1928311 w 2264421"/>
              <a:gd name="connsiteY10" fmla="*/ 670750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862462 w 2264421"/>
              <a:gd name="connsiteY9" fmla="*/ 523789 h 4730345"/>
              <a:gd name="connsiteX10" fmla="*/ 1928311 w 2264421"/>
              <a:gd name="connsiteY10" fmla="*/ 670750 h 4730345"/>
              <a:gd name="connsiteX11" fmla="*/ 1889234 w 2264421"/>
              <a:gd name="connsiteY11" fmla="*/ 780165 h 4730345"/>
              <a:gd name="connsiteX12" fmla="*/ 1889234 w 2264421"/>
              <a:gd name="connsiteY12" fmla="*/ 1002904 h 4730345"/>
              <a:gd name="connsiteX13" fmla="*/ 1916588 w 2264421"/>
              <a:gd name="connsiteY13" fmla="*/ 823150 h 4730345"/>
              <a:gd name="connsiteX14" fmla="*/ 2026003 w 2264421"/>
              <a:gd name="connsiteY14" fmla="*/ 776258 h 4730345"/>
              <a:gd name="connsiteX15" fmla="*/ 2022096 w 2264421"/>
              <a:gd name="connsiteY15" fmla="*/ 877858 h 4730345"/>
              <a:gd name="connsiteX16" fmla="*/ 2119788 w 2264421"/>
              <a:gd name="connsiteY16" fmla="*/ 764534 h 4730345"/>
              <a:gd name="connsiteX17" fmla="*/ 2131511 w 2264421"/>
              <a:gd name="connsiteY17" fmla="*/ 858319 h 4730345"/>
              <a:gd name="connsiteX18" fmla="*/ 2174496 w 2264421"/>
              <a:gd name="connsiteY18" fmla="*/ 924750 h 4730345"/>
              <a:gd name="connsiteX19" fmla="*/ 2123696 w 2264421"/>
              <a:gd name="connsiteY19" fmla="*/ 963827 h 4730345"/>
              <a:gd name="connsiteX20" fmla="*/ 2115880 w 2264421"/>
              <a:gd name="connsiteY20" fmla="*/ 1299888 h 4730345"/>
              <a:gd name="connsiteX21" fmla="*/ 2182310 w 2264421"/>
              <a:gd name="connsiteY21" fmla="*/ 1186565 h 4730345"/>
              <a:gd name="connsiteX22" fmla="*/ 2201848 w 2264421"/>
              <a:gd name="connsiteY22" fmla="*/ 1464011 h 4730345"/>
              <a:gd name="connsiteX23" fmla="*/ 2264371 w 2264421"/>
              <a:gd name="connsiteY23" fmla="*/ 1514811 h 4730345"/>
              <a:gd name="connsiteX24" fmla="*/ 2240925 w 2264421"/>
              <a:gd name="connsiteY24" fmla="*/ 2175211 h 4730345"/>
              <a:gd name="connsiteX25" fmla="*/ 2115879 w 2264421"/>
              <a:gd name="connsiteY25" fmla="*/ 2483919 h 4730345"/>
              <a:gd name="connsiteX26" fmla="*/ 2068988 w 2264421"/>
              <a:gd name="connsiteY26" fmla="*/ 2894227 h 4730345"/>
              <a:gd name="connsiteX27" fmla="*/ 2049449 w 2264421"/>
              <a:gd name="connsiteY27" fmla="*/ 3331888 h 4730345"/>
              <a:gd name="connsiteX28" fmla="*/ 2014280 w 2264421"/>
              <a:gd name="connsiteY28" fmla="*/ 3421765 h 4730345"/>
              <a:gd name="connsiteX29" fmla="*/ 2057266 w 2264421"/>
              <a:gd name="connsiteY29" fmla="*/ 3507734 h 4730345"/>
              <a:gd name="connsiteX30" fmla="*/ 2022097 w 2264421"/>
              <a:gd name="connsiteY30" fmla="*/ 3597611 h 4730345"/>
              <a:gd name="connsiteX31" fmla="*/ 2022097 w 2264421"/>
              <a:gd name="connsiteY31" fmla="*/ 3894596 h 4730345"/>
              <a:gd name="connsiteX32" fmla="*/ 1959573 w 2264421"/>
              <a:gd name="connsiteY32" fmla="*/ 3597611 h 4730345"/>
              <a:gd name="connsiteX33" fmla="*/ 1873604 w 2264421"/>
              <a:gd name="connsiteY33" fmla="*/ 3660134 h 4730345"/>
              <a:gd name="connsiteX34" fmla="*/ 1869697 w 2264421"/>
              <a:gd name="connsiteY34" fmla="*/ 4086073 h 4730345"/>
              <a:gd name="connsiteX35" fmla="*/ 1818898 w 2264421"/>
              <a:gd name="connsiteY35" fmla="*/ 3972750 h 4730345"/>
              <a:gd name="connsiteX36" fmla="*/ 1818898 w 2264421"/>
              <a:gd name="connsiteY36" fmla="*/ 4312719 h 4730345"/>
              <a:gd name="connsiteX37" fmla="*/ 1752468 w 2264421"/>
              <a:gd name="connsiteY37" fmla="*/ 3863335 h 4730345"/>
              <a:gd name="connsiteX38" fmla="*/ 1607883 w 2264421"/>
              <a:gd name="connsiteY38" fmla="*/ 3269366 h 4730345"/>
              <a:gd name="connsiteX39" fmla="*/ 1768099 w 2264421"/>
              <a:gd name="connsiteY39" fmla="*/ 4668319 h 4730345"/>
              <a:gd name="connsiteX40" fmla="*/ 1420315 w 2264421"/>
              <a:gd name="connsiteY40" fmla="*/ 3519458 h 4730345"/>
              <a:gd name="connsiteX41" fmla="*/ 1412500 w 2264421"/>
              <a:gd name="connsiteY41" fmla="*/ 4265827 h 4730345"/>
              <a:gd name="connsiteX42" fmla="*/ 1342161 w 2264421"/>
              <a:gd name="connsiteY42" fmla="*/ 4015734 h 4730345"/>
              <a:gd name="connsiteX43" fmla="*/ 1342160 w 2264421"/>
              <a:gd name="connsiteY43" fmla="*/ 4429950 h 4730345"/>
              <a:gd name="connsiteX44" fmla="*/ 1181946 w 2264421"/>
              <a:gd name="connsiteY44" fmla="*/ 4132965 h 4730345"/>
              <a:gd name="connsiteX45" fmla="*/ 1045176 w 2264421"/>
              <a:gd name="connsiteY45" fmla="*/ 3824258 h 4730345"/>
              <a:gd name="connsiteX46" fmla="*/ 982653 w 2264421"/>
              <a:gd name="connsiteY46" fmla="*/ 3871150 h 4730345"/>
              <a:gd name="connsiteX47" fmla="*/ 978746 w 2264421"/>
              <a:gd name="connsiteY47" fmla="*/ 3968841 h 4730345"/>
              <a:gd name="connsiteX48" fmla="*/ 897548 w 2264421"/>
              <a:gd name="connsiteY48" fmla="*/ 3954987 h 4730345"/>
              <a:gd name="connsiteX49" fmla="*/ 836293 w 2264421"/>
              <a:gd name="connsiteY49" fmla="*/ 3800913 h 4730345"/>
              <a:gd name="connsiteX50" fmla="*/ 770978 w 2264421"/>
              <a:gd name="connsiteY50" fmla="*/ 4186861 h 4730345"/>
              <a:gd name="connsiteX51" fmla="*/ 687851 w 2264421"/>
              <a:gd name="connsiteY51" fmla="*/ 3854353 h 4730345"/>
              <a:gd name="connsiteX52" fmla="*/ 616599 w 2264421"/>
              <a:gd name="connsiteY52" fmla="*/ 4234363 h 4730345"/>
              <a:gd name="connsiteX53" fmla="*/ 449113 w 2264421"/>
              <a:gd name="connsiteY53" fmla="*/ 4124363 h 4730345"/>
              <a:gd name="connsiteX54" fmla="*/ 271836 w 2264421"/>
              <a:gd name="connsiteY54" fmla="*/ 2666694 h 4730345"/>
              <a:gd name="connsiteX55" fmla="*/ 296738 w 2264421"/>
              <a:gd name="connsiteY55" fmla="*/ 3858868 h 4730345"/>
              <a:gd name="connsiteX56" fmla="*/ 199413 w 2264421"/>
              <a:gd name="connsiteY56" fmla="*/ 2499770 h 4730345"/>
              <a:gd name="connsiteX57" fmla="*/ 141200 w 2264421"/>
              <a:gd name="connsiteY57" fmla="*/ 2792010 h 4730345"/>
              <a:gd name="connsiteX58" fmla="*/ 77048 w 2264421"/>
              <a:gd name="connsiteY58" fmla="*/ 2452269 h 4730345"/>
              <a:gd name="connsiteX59" fmla="*/ 21288 w 2264421"/>
              <a:gd name="connsiteY59" fmla="*/ 2659461 h 4730345"/>
              <a:gd name="connsiteX60" fmla="*/ 52521 w 2264421"/>
              <a:gd name="connsiteY60" fmla="*/ 1900862 h 4730345"/>
              <a:gd name="connsiteX61" fmla="*/ 117443 w 2264421"/>
              <a:gd name="connsiteY61"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846249 w 2264421"/>
              <a:gd name="connsiteY9" fmla="*/ 420658 h 4730345"/>
              <a:gd name="connsiteX10" fmla="*/ 1862462 w 2264421"/>
              <a:gd name="connsiteY10" fmla="*/ 523789 h 4730345"/>
              <a:gd name="connsiteX11" fmla="*/ 1928311 w 2264421"/>
              <a:gd name="connsiteY11" fmla="*/ 670750 h 4730345"/>
              <a:gd name="connsiteX12" fmla="*/ 1889234 w 2264421"/>
              <a:gd name="connsiteY12" fmla="*/ 780165 h 4730345"/>
              <a:gd name="connsiteX13" fmla="*/ 1889234 w 2264421"/>
              <a:gd name="connsiteY13" fmla="*/ 1002904 h 4730345"/>
              <a:gd name="connsiteX14" fmla="*/ 1916588 w 2264421"/>
              <a:gd name="connsiteY14" fmla="*/ 823150 h 4730345"/>
              <a:gd name="connsiteX15" fmla="*/ 2026003 w 2264421"/>
              <a:gd name="connsiteY15" fmla="*/ 776258 h 4730345"/>
              <a:gd name="connsiteX16" fmla="*/ 2022096 w 2264421"/>
              <a:gd name="connsiteY16" fmla="*/ 877858 h 4730345"/>
              <a:gd name="connsiteX17" fmla="*/ 2119788 w 2264421"/>
              <a:gd name="connsiteY17" fmla="*/ 764534 h 4730345"/>
              <a:gd name="connsiteX18" fmla="*/ 2131511 w 2264421"/>
              <a:gd name="connsiteY18" fmla="*/ 858319 h 4730345"/>
              <a:gd name="connsiteX19" fmla="*/ 2174496 w 2264421"/>
              <a:gd name="connsiteY19" fmla="*/ 924750 h 4730345"/>
              <a:gd name="connsiteX20" fmla="*/ 2123696 w 2264421"/>
              <a:gd name="connsiteY20" fmla="*/ 963827 h 4730345"/>
              <a:gd name="connsiteX21" fmla="*/ 2115880 w 2264421"/>
              <a:gd name="connsiteY21" fmla="*/ 1299888 h 4730345"/>
              <a:gd name="connsiteX22" fmla="*/ 2182310 w 2264421"/>
              <a:gd name="connsiteY22" fmla="*/ 1186565 h 4730345"/>
              <a:gd name="connsiteX23" fmla="*/ 2201848 w 2264421"/>
              <a:gd name="connsiteY23" fmla="*/ 1464011 h 4730345"/>
              <a:gd name="connsiteX24" fmla="*/ 2264371 w 2264421"/>
              <a:gd name="connsiteY24" fmla="*/ 1514811 h 4730345"/>
              <a:gd name="connsiteX25" fmla="*/ 2240925 w 2264421"/>
              <a:gd name="connsiteY25" fmla="*/ 2175211 h 4730345"/>
              <a:gd name="connsiteX26" fmla="*/ 2115879 w 2264421"/>
              <a:gd name="connsiteY26" fmla="*/ 2483919 h 4730345"/>
              <a:gd name="connsiteX27" fmla="*/ 2068988 w 2264421"/>
              <a:gd name="connsiteY27" fmla="*/ 2894227 h 4730345"/>
              <a:gd name="connsiteX28" fmla="*/ 2049449 w 2264421"/>
              <a:gd name="connsiteY28" fmla="*/ 3331888 h 4730345"/>
              <a:gd name="connsiteX29" fmla="*/ 2014280 w 2264421"/>
              <a:gd name="connsiteY29" fmla="*/ 3421765 h 4730345"/>
              <a:gd name="connsiteX30" fmla="*/ 2057266 w 2264421"/>
              <a:gd name="connsiteY30" fmla="*/ 3507734 h 4730345"/>
              <a:gd name="connsiteX31" fmla="*/ 2022097 w 2264421"/>
              <a:gd name="connsiteY31" fmla="*/ 3597611 h 4730345"/>
              <a:gd name="connsiteX32" fmla="*/ 2022097 w 2264421"/>
              <a:gd name="connsiteY32" fmla="*/ 3894596 h 4730345"/>
              <a:gd name="connsiteX33" fmla="*/ 1959573 w 2264421"/>
              <a:gd name="connsiteY33" fmla="*/ 3597611 h 4730345"/>
              <a:gd name="connsiteX34" fmla="*/ 1873604 w 2264421"/>
              <a:gd name="connsiteY34" fmla="*/ 3660134 h 4730345"/>
              <a:gd name="connsiteX35" fmla="*/ 1869697 w 2264421"/>
              <a:gd name="connsiteY35" fmla="*/ 4086073 h 4730345"/>
              <a:gd name="connsiteX36" fmla="*/ 1818898 w 2264421"/>
              <a:gd name="connsiteY36" fmla="*/ 3972750 h 4730345"/>
              <a:gd name="connsiteX37" fmla="*/ 1818898 w 2264421"/>
              <a:gd name="connsiteY37" fmla="*/ 4312719 h 4730345"/>
              <a:gd name="connsiteX38" fmla="*/ 1752468 w 2264421"/>
              <a:gd name="connsiteY38" fmla="*/ 3863335 h 4730345"/>
              <a:gd name="connsiteX39" fmla="*/ 1607883 w 2264421"/>
              <a:gd name="connsiteY39" fmla="*/ 3269366 h 4730345"/>
              <a:gd name="connsiteX40" fmla="*/ 1768099 w 2264421"/>
              <a:gd name="connsiteY40" fmla="*/ 4668319 h 4730345"/>
              <a:gd name="connsiteX41" fmla="*/ 1420315 w 2264421"/>
              <a:gd name="connsiteY41" fmla="*/ 3519458 h 4730345"/>
              <a:gd name="connsiteX42" fmla="*/ 1412500 w 2264421"/>
              <a:gd name="connsiteY42" fmla="*/ 4265827 h 4730345"/>
              <a:gd name="connsiteX43" fmla="*/ 1342161 w 2264421"/>
              <a:gd name="connsiteY43" fmla="*/ 4015734 h 4730345"/>
              <a:gd name="connsiteX44" fmla="*/ 1342160 w 2264421"/>
              <a:gd name="connsiteY44" fmla="*/ 4429950 h 4730345"/>
              <a:gd name="connsiteX45" fmla="*/ 1181946 w 2264421"/>
              <a:gd name="connsiteY45" fmla="*/ 4132965 h 4730345"/>
              <a:gd name="connsiteX46" fmla="*/ 1045176 w 2264421"/>
              <a:gd name="connsiteY46" fmla="*/ 3824258 h 4730345"/>
              <a:gd name="connsiteX47" fmla="*/ 982653 w 2264421"/>
              <a:gd name="connsiteY47" fmla="*/ 3871150 h 4730345"/>
              <a:gd name="connsiteX48" fmla="*/ 978746 w 2264421"/>
              <a:gd name="connsiteY48" fmla="*/ 3968841 h 4730345"/>
              <a:gd name="connsiteX49" fmla="*/ 897548 w 2264421"/>
              <a:gd name="connsiteY49" fmla="*/ 3954987 h 4730345"/>
              <a:gd name="connsiteX50" fmla="*/ 836293 w 2264421"/>
              <a:gd name="connsiteY50" fmla="*/ 3800913 h 4730345"/>
              <a:gd name="connsiteX51" fmla="*/ 770978 w 2264421"/>
              <a:gd name="connsiteY51" fmla="*/ 4186861 h 4730345"/>
              <a:gd name="connsiteX52" fmla="*/ 687851 w 2264421"/>
              <a:gd name="connsiteY52" fmla="*/ 3854353 h 4730345"/>
              <a:gd name="connsiteX53" fmla="*/ 616599 w 2264421"/>
              <a:gd name="connsiteY53" fmla="*/ 4234363 h 4730345"/>
              <a:gd name="connsiteX54" fmla="*/ 449113 w 2264421"/>
              <a:gd name="connsiteY54" fmla="*/ 4124363 h 4730345"/>
              <a:gd name="connsiteX55" fmla="*/ 271836 w 2264421"/>
              <a:gd name="connsiteY55" fmla="*/ 2666694 h 4730345"/>
              <a:gd name="connsiteX56" fmla="*/ 296738 w 2264421"/>
              <a:gd name="connsiteY56" fmla="*/ 3858868 h 4730345"/>
              <a:gd name="connsiteX57" fmla="*/ 199413 w 2264421"/>
              <a:gd name="connsiteY57" fmla="*/ 2499770 h 4730345"/>
              <a:gd name="connsiteX58" fmla="*/ 141200 w 2264421"/>
              <a:gd name="connsiteY58" fmla="*/ 2792010 h 4730345"/>
              <a:gd name="connsiteX59" fmla="*/ 77048 w 2264421"/>
              <a:gd name="connsiteY59" fmla="*/ 2452269 h 4730345"/>
              <a:gd name="connsiteX60" fmla="*/ 21288 w 2264421"/>
              <a:gd name="connsiteY60" fmla="*/ 2659461 h 4730345"/>
              <a:gd name="connsiteX61" fmla="*/ 52521 w 2264421"/>
              <a:gd name="connsiteY61" fmla="*/ 1900862 h 4730345"/>
              <a:gd name="connsiteX62" fmla="*/ 117443 w 2264421"/>
              <a:gd name="connsiteY62"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760280 w 2264421"/>
              <a:gd name="connsiteY9" fmla="*/ 545704 h 4730345"/>
              <a:gd name="connsiteX10" fmla="*/ 1846249 w 2264421"/>
              <a:gd name="connsiteY10" fmla="*/ 420658 h 4730345"/>
              <a:gd name="connsiteX11" fmla="*/ 1862462 w 2264421"/>
              <a:gd name="connsiteY11" fmla="*/ 523789 h 4730345"/>
              <a:gd name="connsiteX12" fmla="*/ 1928311 w 2264421"/>
              <a:gd name="connsiteY12" fmla="*/ 670750 h 4730345"/>
              <a:gd name="connsiteX13" fmla="*/ 1889234 w 2264421"/>
              <a:gd name="connsiteY13" fmla="*/ 780165 h 4730345"/>
              <a:gd name="connsiteX14" fmla="*/ 1889234 w 2264421"/>
              <a:gd name="connsiteY14" fmla="*/ 1002904 h 4730345"/>
              <a:gd name="connsiteX15" fmla="*/ 1916588 w 2264421"/>
              <a:gd name="connsiteY15" fmla="*/ 823150 h 4730345"/>
              <a:gd name="connsiteX16" fmla="*/ 2026003 w 2264421"/>
              <a:gd name="connsiteY16" fmla="*/ 776258 h 4730345"/>
              <a:gd name="connsiteX17" fmla="*/ 2022096 w 2264421"/>
              <a:gd name="connsiteY17" fmla="*/ 877858 h 4730345"/>
              <a:gd name="connsiteX18" fmla="*/ 2119788 w 2264421"/>
              <a:gd name="connsiteY18" fmla="*/ 764534 h 4730345"/>
              <a:gd name="connsiteX19" fmla="*/ 2131511 w 2264421"/>
              <a:gd name="connsiteY19" fmla="*/ 858319 h 4730345"/>
              <a:gd name="connsiteX20" fmla="*/ 2174496 w 2264421"/>
              <a:gd name="connsiteY20" fmla="*/ 924750 h 4730345"/>
              <a:gd name="connsiteX21" fmla="*/ 2123696 w 2264421"/>
              <a:gd name="connsiteY21" fmla="*/ 963827 h 4730345"/>
              <a:gd name="connsiteX22" fmla="*/ 2115880 w 2264421"/>
              <a:gd name="connsiteY22" fmla="*/ 1299888 h 4730345"/>
              <a:gd name="connsiteX23" fmla="*/ 2182310 w 2264421"/>
              <a:gd name="connsiteY23" fmla="*/ 1186565 h 4730345"/>
              <a:gd name="connsiteX24" fmla="*/ 2201848 w 2264421"/>
              <a:gd name="connsiteY24" fmla="*/ 1464011 h 4730345"/>
              <a:gd name="connsiteX25" fmla="*/ 2264371 w 2264421"/>
              <a:gd name="connsiteY25" fmla="*/ 1514811 h 4730345"/>
              <a:gd name="connsiteX26" fmla="*/ 2240925 w 2264421"/>
              <a:gd name="connsiteY26" fmla="*/ 2175211 h 4730345"/>
              <a:gd name="connsiteX27" fmla="*/ 2115879 w 2264421"/>
              <a:gd name="connsiteY27" fmla="*/ 2483919 h 4730345"/>
              <a:gd name="connsiteX28" fmla="*/ 2068988 w 2264421"/>
              <a:gd name="connsiteY28" fmla="*/ 2894227 h 4730345"/>
              <a:gd name="connsiteX29" fmla="*/ 2049449 w 2264421"/>
              <a:gd name="connsiteY29" fmla="*/ 3331888 h 4730345"/>
              <a:gd name="connsiteX30" fmla="*/ 2014280 w 2264421"/>
              <a:gd name="connsiteY30" fmla="*/ 3421765 h 4730345"/>
              <a:gd name="connsiteX31" fmla="*/ 2057266 w 2264421"/>
              <a:gd name="connsiteY31" fmla="*/ 3507734 h 4730345"/>
              <a:gd name="connsiteX32" fmla="*/ 2022097 w 2264421"/>
              <a:gd name="connsiteY32" fmla="*/ 3597611 h 4730345"/>
              <a:gd name="connsiteX33" fmla="*/ 2022097 w 2264421"/>
              <a:gd name="connsiteY33" fmla="*/ 3894596 h 4730345"/>
              <a:gd name="connsiteX34" fmla="*/ 1959573 w 2264421"/>
              <a:gd name="connsiteY34" fmla="*/ 3597611 h 4730345"/>
              <a:gd name="connsiteX35" fmla="*/ 1873604 w 2264421"/>
              <a:gd name="connsiteY35" fmla="*/ 3660134 h 4730345"/>
              <a:gd name="connsiteX36" fmla="*/ 1869697 w 2264421"/>
              <a:gd name="connsiteY36" fmla="*/ 4086073 h 4730345"/>
              <a:gd name="connsiteX37" fmla="*/ 1818898 w 2264421"/>
              <a:gd name="connsiteY37" fmla="*/ 3972750 h 4730345"/>
              <a:gd name="connsiteX38" fmla="*/ 1818898 w 2264421"/>
              <a:gd name="connsiteY38" fmla="*/ 4312719 h 4730345"/>
              <a:gd name="connsiteX39" fmla="*/ 1752468 w 2264421"/>
              <a:gd name="connsiteY39" fmla="*/ 3863335 h 4730345"/>
              <a:gd name="connsiteX40" fmla="*/ 1607883 w 2264421"/>
              <a:gd name="connsiteY40" fmla="*/ 3269366 h 4730345"/>
              <a:gd name="connsiteX41" fmla="*/ 1768099 w 2264421"/>
              <a:gd name="connsiteY41" fmla="*/ 4668319 h 4730345"/>
              <a:gd name="connsiteX42" fmla="*/ 1420315 w 2264421"/>
              <a:gd name="connsiteY42" fmla="*/ 3519458 h 4730345"/>
              <a:gd name="connsiteX43" fmla="*/ 1412500 w 2264421"/>
              <a:gd name="connsiteY43" fmla="*/ 4265827 h 4730345"/>
              <a:gd name="connsiteX44" fmla="*/ 1342161 w 2264421"/>
              <a:gd name="connsiteY44" fmla="*/ 4015734 h 4730345"/>
              <a:gd name="connsiteX45" fmla="*/ 1342160 w 2264421"/>
              <a:gd name="connsiteY45" fmla="*/ 4429950 h 4730345"/>
              <a:gd name="connsiteX46" fmla="*/ 1181946 w 2264421"/>
              <a:gd name="connsiteY46" fmla="*/ 4132965 h 4730345"/>
              <a:gd name="connsiteX47" fmla="*/ 1045176 w 2264421"/>
              <a:gd name="connsiteY47" fmla="*/ 3824258 h 4730345"/>
              <a:gd name="connsiteX48" fmla="*/ 982653 w 2264421"/>
              <a:gd name="connsiteY48" fmla="*/ 3871150 h 4730345"/>
              <a:gd name="connsiteX49" fmla="*/ 978746 w 2264421"/>
              <a:gd name="connsiteY49" fmla="*/ 3968841 h 4730345"/>
              <a:gd name="connsiteX50" fmla="*/ 897548 w 2264421"/>
              <a:gd name="connsiteY50" fmla="*/ 3954987 h 4730345"/>
              <a:gd name="connsiteX51" fmla="*/ 836293 w 2264421"/>
              <a:gd name="connsiteY51" fmla="*/ 3800913 h 4730345"/>
              <a:gd name="connsiteX52" fmla="*/ 770978 w 2264421"/>
              <a:gd name="connsiteY52" fmla="*/ 4186861 h 4730345"/>
              <a:gd name="connsiteX53" fmla="*/ 687851 w 2264421"/>
              <a:gd name="connsiteY53" fmla="*/ 3854353 h 4730345"/>
              <a:gd name="connsiteX54" fmla="*/ 616599 w 2264421"/>
              <a:gd name="connsiteY54" fmla="*/ 4234363 h 4730345"/>
              <a:gd name="connsiteX55" fmla="*/ 449113 w 2264421"/>
              <a:gd name="connsiteY55" fmla="*/ 4124363 h 4730345"/>
              <a:gd name="connsiteX56" fmla="*/ 271836 w 2264421"/>
              <a:gd name="connsiteY56" fmla="*/ 2666694 h 4730345"/>
              <a:gd name="connsiteX57" fmla="*/ 296738 w 2264421"/>
              <a:gd name="connsiteY57" fmla="*/ 3858868 h 4730345"/>
              <a:gd name="connsiteX58" fmla="*/ 199413 w 2264421"/>
              <a:gd name="connsiteY58" fmla="*/ 2499770 h 4730345"/>
              <a:gd name="connsiteX59" fmla="*/ 141200 w 2264421"/>
              <a:gd name="connsiteY59" fmla="*/ 2792010 h 4730345"/>
              <a:gd name="connsiteX60" fmla="*/ 77048 w 2264421"/>
              <a:gd name="connsiteY60" fmla="*/ 2452269 h 4730345"/>
              <a:gd name="connsiteX61" fmla="*/ 21288 w 2264421"/>
              <a:gd name="connsiteY61" fmla="*/ 2659461 h 4730345"/>
              <a:gd name="connsiteX62" fmla="*/ 52521 w 2264421"/>
              <a:gd name="connsiteY62" fmla="*/ 1900862 h 4730345"/>
              <a:gd name="connsiteX63" fmla="*/ 117443 w 2264421"/>
              <a:gd name="connsiteY63"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478020 w 2264421"/>
              <a:gd name="connsiteY8" fmla="*/ 543328 h 4730345"/>
              <a:gd name="connsiteX9" fmla="*/ 1740742 w 2264421"/>
              <a:gd name="connsiteY9" fmla="*/ 397211 h 4730345"/>
              <a:gd name="connsiteX10" fmla="*/ 1760280 w 2264421"/>
              <a:gd name="connsiteY10" fmla="*/ 545704 h 4730345"/>
              <a:gd name="connsiteX11" fmla="*/ 1846249 w 2264421"/>
              <a:gd name="connsiteY11" fmla="*/ 420658 h 4730345"/>
              <a:gd name="connsiteX12" fmla="*/ 1862462 w 2264421"/>
              <a:gd name="connsiteY12" fmla="*/ 523789 h 4730345"/>
              <a:gd name="connsiteX13" fmla="*/ 1928311 w 2264421"/>
              <a:gd name="connsiteY13" fmla="*/ 670750 h 4730345"/>
              <a:gd name="connsiteX14" fmla="*/ 1889234 w 2264421"/>
              <a:gd name="connsiteY14" fmla="*/ 780165 h 4730345"/>
              <a:gd name="connsiteX15" fmla="*/ 1889234 w 2264421"/>
              <a:gd name="connsiteY15" fmla="*/ 1002904 h 4730345"/>
              <a:gd name="connsiteX16" fmla="*/ 1916588 w 2264421"/>
              <a:gd name="connsiteY16" fmla="*/ 823150 h 4730345"/>
              <a:gd name="connsiteX17" fmla="*/ 2026003 w 2264421"/>
              <a:gd name="connsiteY17" fmla="*/ 776258 h 4730345"/>
              <a:gd name="connsiteX18" fmla="*/ 2022096 w 2264421"/>
              <a:gd name="connsiteY18" fmla="*/ 877858 h 4730345"/>
              <a:gd name="connsiteX19" fmla="*/ 2119788 w 2264421"/>
              <a:gd name="connsiteY19" fmla="*/ 764534 h 4730345"/>
              <a:gd name="connsiteX20" fmla="*/ 2131511 w 2264421"/>
              <a:gd name="connsiteY20" fmla="*/ 858319 h 4730345"/>
              <a:gd name="connsiteX21" fmla="*/ 2174496 w 2264421"/>
              <a:gd name="connsiteY21" fmla="*/ 924750 h 4730345"/>
              <a:gd name="connsiteX22" fmla="*/ 2123696 w 2264421"/>
              <a:gd name="connsiteY22" fmla="*/ 963827 h 4730345"/>
              <a:gd name="connsiteX23" fmla="*/ 2115880 w 2264421"/>
              <a:gd name="connsiteY23" fmla="*/ 1299888 h 4730345"/>
              <a:gd name="connsiteX24" fmla="*/ 2182310 w 2264421"/>
              <a:gd name="connsiteY24" fmla="*/ 1186565 h 4730345"/>
              <a:gd name="connsiteX25" fmla="*/ 2201848 w 2264421"/>
              <a:gd name="connsiteY25" fmla="*/ 1464011 h 4730345"/>
              <a:gd name="connsiteX26" fmla="*/ 2264371 w 2264421"/>
              <a:gd name="connsiteY26" fmla="*/ 1514811 h 4730345"/>
              <a:gd name="connsiteX27" fmla="*/ 2240925 w 2264421"/>
              <a:gd name="connsiteY27" fmla="*/ 2175211 h 4730345"/>
              <a:gd name="connsiteX28" fmla="*/ 2115879 w 2264421"/>
              <a:gd name="connsiteY28" fmla="*/ 2483919 h 4730345"/>
              <a:gd name="connsiteX29" fmla="*/ 2068988 w 2264421"/>
              <a:gd name="connsiteY29" fmla="*/ 2894227 h 4730345"/>
              <a:gd name="connsiteX30" fmla="*/ 2049449 w 2264421"/>
              <a:gd name="connsiteY30" fmla="*/ 3331888 h 4730345"/>
              <a:gd name="connsiteX31" fmla="*/ 2014280 w 2264421"/>
              <a:gd name="connsiteY31" fmla="*/ 3421765 h 4730345"/>
              <a:gd name="connsiteX32" fmla="*/ 2057266 w 2264421"/>
              <a:gd name="connsiteY32" fmla="*/ 3507734 h 4730345"/>
              <a:gd name="connsiteX33" fmla="*/ 2022097 w 2264421"/>
              <a:gd name="connsiteY33" fmla="*/ 3597611 h 4730345"/>
              <a:gd name="connsiteX34" fmla="*/ 2022097 w 2264421"/>
              <a:gd name="connsiteY34" fmla="*/ 3894596 h 4730345"/>
              <a:gd name="connsiteX35" fmla="*/ 1959573 w 2264421"/>
              <a:gd name="connsiteY35" fmla="*/ 3597611 h 4730345"/>
              <a:gd name="connsiteX36" fmla="*/ 1873604 w 2264421"/>
              <a:gd name="connsiteY36" fmla="*/ 3660134 h 4730345"/>
              <a:gd name="connsiteX37" fmla="*/ 1869697 w 2264421"/>
              <a:gd name="connsiteY37" fmla="*/ 4086073 h 4730345"/>
              <a:gd name="connsiteX38" fmla="*/ 1818898 w 2264421"/>
              <a:gd name="connsiteY38" fmla="*/ 3972750 h 4730345"/>
              <a:gd name="connsiteX39" fmla="*/ 1818898 w 2264421"/>
              <a:gd name="connsiteY39" fmla="*/ 4312719 h 4730345"/>
              <a:gd name="connsiteX40" fmla="*/ 1752468 w 2264421"/>
              <a:gd name="connsiteY40" fmla="*/ 3863335 h 4730345"/>
              <a:gd name="connsiteX41" fmla="*/ 1607883 w 2264421"/>
              <a:gd name="connsiteY41" fmla="*/ 3269366 h 4730345"/>
              <a:gd name="connsiteX42" fmla="*/ 1768099 w 2264421"/>
              <a:gd name="connsiteY42" fmla="*/ 4668319 h 4730345"/>
              <a:gd name="connsiteX43" fmla="*/ 1420315 w 2264421"/>
              <a:gd name="connsiteY43" fmla="*/ 3519458 h 4730345"/>
              <a:gd name="connsiteX44" fmla="*/ 1412500 w 2264421"/>
              <a:gd name="connsiteY44" fmla="*/ 4265827 h 4730345"/>
              <a:gd name="connsiteX45" fmla="*/ 1342161 w 2264421"/>
              <a:gd name="connsiteY45" fmla="*/ 4015734 h 4730345"/>
              <a:gd name="connsiteX46" fmla="*/ 1342160 w 2264421"/>
              <a:gd name="connsiteY46" fmla="*/ 4429950 h 4730345"/>
              <a:gd name="connsiteX47" fmla="*/ 1181946 w 2264421"/>
              <a:gd name="connsiteY47" fmla="*/ 4132965 h 4730345"/>
              <a:gd name="connsiteX48" fmla="*/ 1045176 w 2264421"/>
              <a:gd name="connsiteY48" fmla="*/ 3824258 h 4730345"/>
              <a:gd name="connsiteX49" fmla="*/ 982653 w 2264421"/>
              <a:gd name="connsiteY49" fmla="*/ 3871150 h 4730345"/>
              <a:gd name="connsiteX50" fmla="*/ 978746 w 2264421"/>
              <a:gd name="connsiteY50" fmla="*/ 3968841 h 4730345"/>
              <a:gd name="connsiteX51" fmla="*/ 897548 w 2264421"/>
              <a:gd name="connsiteY51" fmla="*/ 3954987 h 4730345"/>
              <a:gd name="connsiteX52" fmla="*/ 836293 w 2264421"/>
              <a:gd name="connsiteY52" fmla="*/ 3800913 h 4730345"/>
              <a:gd name="connsiteX53" fmla="*/ 770978 w 2264421"/>
              <a:gd name="connsiteY53" fmla="*/ 4186861 h 4730345"/>
              <a:gd name="connsiteX54" fmla="*/ 687851 w 2264421"/>
              <a:gd name="connsiteY54" fmla="*/ 3854353 h 4730345"/>
              <a:gd name="connsiteX55" fmla="*/ 616599 w 2264421"/>
              <a:gd name="connsiteY55" fmla="*/ 4234363 h 4730345"/>
              <a:gd name="connsiteX56" fmla="*/ 449113 w 2264421"/>
              <a:gd name="connsiteY56" fmla="*/ 4124363 h 4730345"/>
              <a:gd name="connsiteX57" fmla="*/ 271836 w 2264421"/>
              <a:gd name="connsiteY57" fmla="*/ 2666694 h 4730345"/>
              <a:gd name="connsiteX58" fmla="*/ 296738 w 2264421"/>
              <a:gd name="connsiteY58" fmla="*/ 3858868 h 4730345"/>
              <a:gd name="connsiteX59" fmla="*/ 199413 w 2264421"/>
              <a:gd name="connsiteY59" fmla="*/ 2499770 h 4730345"/>
              <a:gd name="connsiteX60" fmla="*/ 141200 w 2264421"/>
              <a:gd name="connsiteY60" fmla="*/ 2792010 h 4730345"/>
              <a:gd name="connsiteX61" fmla="*/ 77048 w 2264421"/>
              <a:gd name="connsiteY61" fmla="*/ 2452269 h 4730345"/>
              <a:gd name="connsiteX62" fmla="*/ 21288 w 2264421"/>
              <a:gd name="connsiteY62" fmla="*/ 2659461 h 4730345"/>
              <a:gd name="connsiteX63" fmla="*/ 52521 w 2264421"/>
              <a:gd name="connsiteY63" fmla="*/ 1900862 h 4730345"/>
              <a:gd name="connsiteX64" fmla="*/ 117443 w 2264421"/>
              <a:gd name="connsiteY6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622604 w 2264421"/>
              <a:gd name="connsiteY8" fmla="*/ 363574 h 4730345"/>
              <a:gd name="connsiteX9" fmla="*/ 1740742 w 2264421"/>
              <a:gd name="connsiteY9" fmla="*/ 397211 h 4730345"/>
              <a:gd name="connsiteX10" fmla="*/ 1760280 w 2264421"/>
              <a:gd name="connsiteY10" fmla="*/ 545704 h 4730345"/>
              <a:gd name="connsiteX11" fmla="*/ 1846249 w 2264421"/>
              <a:gd name="connsiteY11" fmla="*/ 420658 h 4730345"/>
              <a:gd name="connsiteX12" fmla="*/ 1862462 w 2264421"/>
              <a:gd name="connsiteY12" fmla="*/ 523789 h 4730345"/>
              <a:gd name="connsiteX13" fmla="*/ 1928311 w 2264421"/>
              <a:gd name="connsiteY13" fmla="*/ 670750 h 4730345"/>
              <a:gd name="connsiteX14" fmla="*/ 1889234 w 2264421"/>
              <a:gd name="connsiteY14" fmla="*/ 780165 h 4730345"/>
              <a:gd name="connsiteX15" fmla="*/ 1889234 w 2264421"/>
              <a:gd name="connsiteY15" fmla="*/ 1002904 h 4730345"/>
              <a:gd name="connsiteX16" fmla="*/ 1916588 w 2264421"/>
              <a:gd name="connsiteY16" fmla="*/ 823150 h 4730345"/>
              <a:gd name="connsiteX17" fmla="*/ 2026003 w 2264421"/>
              <a:gd name="connsiteY17" fmla="*/ 776258 h 4730345"/>
              <a:gd name="connsiteX18" fmla="*/ 2022096 w 2264421"/>
              <a:gd name="connsiteY18" fmla="*/ 877858 h 4730345"/>
              <a:gd name="connsiteX19" fmla="*/ 2119788 w 2264421"/>
              <a:gd name="connsiteY19" fmla="*/ 764534 h 4730345"/>
              <a:gd name="connsiteX20" fmla="*/ 2131511 w 2264421"/>
              <a:gd name="connsiteY20" fmla="*/ 858319 h 4730345"/>
              <a:gd name="connsiteX21" fmla="*/ 2174496 w 2264421"/>
              <a:gd name="connsiteY21" fmla="*/ 924750 h 4730345"/>
              <a:gd name="connsiteX22" fmla="*/ 2123696 w 2264421"/>
              <a:gd name="connsiteY22" fmla="*/ 963827 h 4730345"/>
              <a:gd name="connsiteX23" fmla="*/ 2115880 w 2264421"/>
              <a:gd name="connsiteY23" fmla="*/ 1299888 h 4730345"/>
              <a:gd name="connsiteX24" fmla="*/ 2182310 w 2264421"/>
              <a:gd name="connsiteY24" fmla="*/ 1186565 h 4730345"/>
              <a:gd name="connsiteX25" fmla="*/ 2201848 w 2264421"/>
              <a:gd name="connsiteY25" fmla="*/ 1464011 h 4730345"/>
              <a:gd name="connsiteX26" fmla="*/ 2264371 w 2264421"/>
              <a:gd name="connsiteY26" fmla="*/ 1514811 h 4730345"/>
              <a:gd name="connsiteX27" fmla="*/ 2240925 w 2264421"/>
              <a:gd name="connsiteY27" fmla="*/ 2175211 h 4730345"/>
              <a:gd name="connsiteX28" fmla="*/ 2115879 w 2264421"/>
              <a:gd name="connsiteY28" fmla="*/ 2483919 h 4730345"/>
              <a:gd name="connsiteX29" fmla="*/ 2068988 w 2264421"/>
              <a:gd name="connsiteY29" fmla="*/ 2894227 h 4730345"/>
              <a:gd name="connsiteX30" fmla="*/ 2049449 w 2264421"/>
              <a:gd name="connsiteY30" fmla="*/ 3331888 h 4730345"/>
              <a:gd name="connsiteX31" fmla="*/ 2014280 w 2264421"/>
              <a:gd name="connsiteY31" fmla="*/ 3421765 h 4730345"/>
              <a:gd name="connsiteX32" fmla="*/ 2057266 w 2264421"/>
              <a:gd name="connsiteY32" fmla="*/ 3507734 h 4730345"/>
              <a:gd name="connsiteX33" fmla="*/ 2022097 w 2264421"/>
              <a:gd name="connsiteY33" fmla="*/ 3597611 h 4730345"/>
              <a:gd name="connsiteX34" fmla="*/ 2022097 w 2264421"/>
              <a:gd name="connsiteY34" fmla="*/ 3894596 h 4730345"/>
              <a:gd name="connsiteX35" fmla="*/ 1959573 w 2264421"/>
              <a:gd name="connsiteY35" fmla="*/ 3597611 h 4730345"/>
              <a:gd name="connsiteX36" fmla="*/ 1873604 w 2264421"/>
              <a:gd name="connsiteY36" fmla="*/ 3660134 h 4730345"/>
              <a:gd name="connsiteX37" fmla="*/ 1869697 w 2264421"/>
              <a:gd name="connsiteY37" fmla="*/ 4086073 h 4730345"/>
              <a:gd name="connsiteX38" fmla="*/ 1818898 w 2264421"/>
              <a:gd name="connsiteY38" fmla="*/ 3972750 h 4730345"/>
              <a:gd name="connsiteX39" fmla="*/ 1818898 w 2264421"/>
              <a:gd name="connsiteY39" fmla="*/ 4312719 h 4730345"/>
              <a:gd name="connsiteX40" fmla="*/ 1752468 w 2264421"/>
              <a:gd name="connsiteY40" fmla="*/ 3863335 h 4730345"/>
              <a:gd name="connsiteX41" fmla="*/ 1607883 w 2264421"/>
              <a:gd name="connsiteY41" fmla="*/ 3269366 h 4730345"/>
              <a:gd name="connsiteX42" fmla="*/ 1768099 w 2264421"/>
              <a:gd name="connsiteY42" fmla="*/ 4668319 h 4730345"/>
              <a:gd name="connsiteX43" fmla="*/ 1420315 w 2264421"/>
              <a:gd name="connsiteY43" fmla="*/ 3519458 h 4730345"/>
              <a:gd name="connsiteX44" fmla="*/ 1412500 w 2264421"/>
              <a:gd name="connsiteY44" fmla="*/ 4265827 h 4730345"/>
              <a:gd name="connsiteX45" fmla="*/ 1342161 w 2264421"/>
              <a:gd name="connsiteY45" fmla="*/ 4015734 h 4730345"/>
              <a:gd name="connsiteX46" fmla="*/ 1342160 w 2264421"/>
              <a:gd name="connsiteY46" fmla="*/ 4429950 h 4730345"/>
              <a:gd name="connsiteX47" fmla="*/ 1181946 w 2264421"/>
              <a:gd name="connsiteY47" fmla="*/ 4132965 h 4730345"/>
              <a:gd name="connsiteX48" fmla="*/ 1045176 w 2264421"/>
              <a:gd name="connsiteY48" fmla="*/ 3824258 h 4730345"/>
              <a:gd name="connsiteX49" fmla="*/ 982653 w 2264421"/>
              <a:gd name="connsiteY49" fmla="*/ 3871150 h 4730345"/>
              <a:gd name="connsiteX50" fmla="*/ 978746 w 2264421"/>
              <a:gd name="connsiteY50" fmla="*/ 3968841 h 4730345"/>
              <a:gd name="connsiteX51" fmla="*/ 897548 w 2264421"/>
              <a:gd name="connsiteY51" fmla="*/ 3954987 h 4730345"/>
              <a:gd name="connsiteX52" fmla="*/ 836293 w 2264421"/>
              <a:gd name="connsiteY52" fmla="*/ 3800913 h 4730345"/>
              <a:gd name="connsiteX53" fmla="*/ 770978 w 2264421"/>
              <a:gd name="connsiteY53" fmla="*/ 4186861 h 4730345"/>
              <a:gd name="connsiteX54" fmla="*/ 687851 w 2264421"/>
              <a:gd name="connsiteY54" fmla="*/ 3854353 h 4730345"/>
              <a:gd name="connsiteX55" fmla="*/ 616599 w 2264421"/>
              <a:gd name="connsiteY55" fmla="*/ 4234363 h 4730345"/>
              <a:gd name="connsiteX56" fmla="*/ 449113 w 2264421"/>
              <a:gd name="connsiteY56" fmla="*/ 4124363 h 4730345"/>
              <a:gd name="connsiteX57" fmla="*/ 271836 w 2264421"/>
              <a:gd name="connsiteY57" fmla="*/ 2666694 h 4730345"/>
              <a:gd name="connsiteX58" fmla="*/ 296738 w 2264421"/>
              <a:gd name="connsiteY58" fmla="*/ 3858868 h 4730345"/>
              <a:gd name="connsiteX59" fmla="*/ 199413 w 2264421"/>
              <a:gd name="connsiteY59" fmla="*/ 2499770 h 4730345"/>
              <a:gd name="connsiteX60" fmla="*/ 141200 w 2264421"/>
              <a:gd name="connsiteY60" fmla="*/ 2792010 h 4730345"/>
              <a:gd name="connsiteX61" fmla="*/ 77048 w 2264421"/>
              <a:gd name="connsiteY61" fmla="*/ 2452269 h 4730345"/>
              <a:gd name="connsiteX62" fmla="*/ 21288 w 2264421"/>
              <a:gd name="connsiteY62" fmla="*/ 2659461 h 4730345"/>
              <a:gd name="connsiteX63" fmla="*/ 52521 w 2264421"/>
              <a:gd name="connsiteY63" fmla="*/ 1900862 h 4730345"/>
              <a:gd name="connsiteX64" fmla="*/ 117443 w 2264421"/>
              <a:gd name="connsiteY64" fmla="*/ 1989801 h 4730345"/>
              <a:gd name="connsiteX0" fmla="*/ 117443 w 2264421"/>
              <a:gd name="connsiteY0" fmla="*/ 1989801 h 4730345"/>
              <a:gd name="connsiteX1" fmla="*/ 100021 w 2264421"/>
              <a:gd name="connsiteY1" fmla="*/ 1782108 h 4730345"/>
              <a:gd name="connsiteX2" fmla="*/ 147523 w 2264421"/>
              <a:gd name="connsiteY2" fmla="*/ 915209 h 4730345"/>
              <a:gd name="connsiteX3" fmla="*/ 64395 w 2264421"/>
              <a:gd name="connsiteY3" fmla="*/ 897396 h 4730345"/>
              <a:gd name="connsiteX4" fmla="*/ 64856 w 2264421"/>
              <a:gd name="connsiteY4" fmla="*/ 656768 h 4730345"/>
              <a:gd name="connsiteX5" fmla="*/ 115977 w 2264421"/>
              <a:gd name="connsiteY5" fmla="*/ 270194 h 4730345"/>
              <a:gd name="connsiteX6" fmla="*/ 633180 w 2264421"/>
              <a:gd name="connsiteY6" fmla="*/ 543328 h 4730345"/>
              <a:gd name="connsiteX7" fmla="*/ 1055600 w 2264421"/>
              <a:gd name="connsiteY7" fmla="*/ 0 h 4730345"/>
              <a:gd name="connsiteX8" fmla="*/ 1557080 w 2264421"/>
              <a:gd name="connsiteY8" fmla="*/ 365950 h 4730345"/>
              <a:gd name="connsiteX9" fmla="*/ 1622604 w 2264421"/>
              <a:gd name="connsiteY9" fmla="*/ 363574 h 4730345"/>
              <a:gd name="connsiteX10" fmla="*/ 1740742 w 2264421"/>
              <a:gd name="connsiteY10" fmla="*/ 397211 h 4730345"/>
              <a:gd name="connsiteX11" fmla="*/ 1760280 w 2264421"/>
              <a:gd name="connsiteY11" fmla="*/ 545704 h 4730345"/>
              <a:gd name="connsiteX12" fmla="*/ 1846249 w 2264421"/>
              <a:gd name="connsiteY12" fmla="*/ 420658 h 4730345"/>
              <a:gd name="connsiteX13" fmla="*/ 1862462 w 2264421"/>
              <a:gd name="connsiteY13" fmla="*/ 523789 h 4730345"/>
              <a:gd name="connsiteX14" fmla="*/ 1928311 w 2264421"/>
              <a:gd name="connsiteY14" fmla="*/ 670750 h 4730345"/>
              <a:gd name="connsiteX15" fmla="*/ 1889234 w 2264421"/>
              <a:gd name="connsiteY15" fmla="*/ 780165 h 4730345"/>
              <a:gd name="connsiteX16" fmla="*/ 1889234 w 2264421"/>
              <a:gd name="connsiteY16" fmla="*/ 1002904 h 4730345"/>
              <a:gd name="connsiteX17" fmla="*/ 1916588 w 2264421"/>
              <a:gd name="connsiteY17" fmla="*/ 823150 h 4730345"/>
              <a:gd name="connsiteX18" fmla="*/ 2026003 w 2264421"/>
              <a:gd name="connsiteY18" fmla="*/ 776258 h 4730345"/>
              <a:gd name="connsiteX19" fmla="*/ 2022096 w 2264421"/>
              <a:gd name="connsiteY19" fmla="*/ 877858 h 4730345"/>
              <a:gd name="connsiteX20" fmla="*/ 2119788 w 2264421"/>
              <a:gd name="connsiteY20" fmla="*/ 764534 h 4730345"/>
              <a:gd name="connsiteX21" fmla="*/ 2131511 w 2264421"/>
              <a:gd name="connsiteY21" fmla="*/ 858319 h 4730345"/>
              <a:gd name="connsiteX22" fmla="*/ 2174496 w 2264421"/>
              <a:gd name="connsiteY22" fmla="*/ 924750 h 4730345"/>
              <a:gd name="connsiteX23" fmla="*/ 2123696 w 2264421"/>
              <a:gd name="connsiteY23" fmla="*/ 963827 h 4730345"/>
              <a:gd name="connsiteX24" fmla="*/ 2115880 w 2264421"/>
              <a:gd name="connsiteY24" fmla="*/ 1299888 h 4730345"/>
              <a:gd name="connsiteX25" fmla="*/ 2182310 w 2264421"/>
              <a:gd name="connsiteY25" fmla="*/ 1186565 h 4730345"/>
              <a:gd name="connsiteX26" fmla="*/ 2201848 w 2264421"/>
              <a:gd name="connsiteY26" fmla="*/ 1464011 h 4730345"/>
              <a:gd name="connsiteX27" fmla="*/ 2264371 w 2264421"/>
              <a:gd name="connsiteY27" fmla="*/ 1514811 h 4730345"/>
              <a:gd name="connsiteX28" fmla="*/ 2240925 w 2264421"/>
              <a:gd name="connsiteY28" fmla="*/ 2175211 h 4730345"/>
              <a:gd name="connsiteX29" fmla="*/ 2115879 w 2264421"/>
              <a:gd name="connsiteY29" fmla="*/ 2483919 h 4730345"/>
              <a:gd name="connsiteX30" fmla="*/ 2068988 w 2264421"/>
              <a:gd name="connsiteY30" fmla="*/ 2894227 h 4730345"/>
              <a:gd name="connsiteX31" fmla="*/ 2049449 w 2264421"/>
              <a:gd name="connsiteY31" fmla="*/ 3331888 h 4730345"/>
              <a:gd name="connsiteX32" fmla="*/ 2014280 w 2264421"/>
              <a:gd name="connsiteY32" fmla="*/ 3421765 h 4730345"/>
              <a:gd name="connsiteX33" fmla="*/ 2057266 w 2264421"/>
              <a:gd name="connsiteY33" fmla="*/ 3507734 h 4730345"/>
              <a:gd name="connsiteX34" fmla="*/ 2022097 w 2264421"/>
              <a:gd name="connsiteY34" fmla="*/ 3597611 h 4730345"/>
              <a:gd name="connsiteX35" fmla="*/ 2022097 w 2264421"/>
              <a:gd name="connsiteY35" fmla="*/ 3894596 h 4730345"/>
              <a:gd name="connsiteX36" fmla="*/ 1959573 w 2264421"/>
              <a:gd name="connsiteY36" fmla="*/ 3597611 h 4730345"/>
              <a:gd name="connsiteX37" fmla="*/ 1873604 w 2264421"/>
              <a:gd name="connsiteY37" fmla="*/ 3660134 h 4730345"/>
              <a:gd name="connsiteX38" fmla="*/ 1869697 w 2264421"/>
              <a:gd name="connsiteY38" fmla="*/ 4086073 h 4730345"/>
              <a:gd name="connsiteX39" fmla="*/ 1818898 w 2264421"/>
              <a:gd name="connsiteY39" fmla="*/ 3972750 h 4730345"/>
              <a:gd name="connsiteX40" fmla="*/ 1818898 w 2264421"/>
              <a:gd name="connsiteY40" fmla="*/ 4312719 h 4730345"/>
              <a:gd name="connsiteX41" fmla="*/ 1752468 w 2264421"/>
              <a:gd name="connsiteY41" fmla="*/ 3863335 h 4730345"/>
              <a:gd name="connsiteX42" fmla="*/ 1607883 w 2264421"/>
              <a:gd name="connsiteY42" fmla="*/ 3269366 h 4730345"/>
              <a:gd name="connsiteX43" fmla="*/ 1768099 w 2264421"/>
              <a:gd name="connsiteY43" fmla="*/ 4668319 h 4730345"/>
              <a:gd name="connsiteX44" fmla="*/ 1420315 w 2264421"/>
              <a:gd name="connsiteY44" fmla="*/ 3519458 h 4730345"/>
              <a:gd name="connsiteX45" fmla="*/ 1412500 w 2264421"/>
              <a:gd name="connsiteY45" fmla="*/ 4265827 h 4730345"/>
              <a:gd name="connsiteX46" fmla="*/ 1342161 w 2264421"/>
              <a:gd name="connsiteY46" fmla="*/ 4015734 h 4730345"/>
              <a:gd name="connsiteX47" fmla="*/ 1342160 w 2264421"/>
              <a:gd name="connsiteY47" fmla="*/ 4429950 h 4730345"/>
              <a:gd name="connsiteX48" fmla="*/ 1181946 w 2264421"/>
              <a:gd name="connsiteY48" fmla="*/ 4132965 h 4730345"/>
              <a:gd name="connsiteX49" fmla="*/ 1045176 w 2264421"/>
              <a:gd name="connsiteY49" fmla="*/ 3824258 h 4730345"/>
              <a:gd name="connsiteX50" fmla="*/ 982653 w 2264421"/>
              <a:gd name="connsiteY50" fmla="*/ 3871150 h 4730345"/>
              <a:gd name="connsiteX51" fmla="*/ 978746 w 2264421"/>
              <a:gd name="connsiteY51" fmla="*/ 3968841 h 4730345"/>
              <a:gd name="connsiteX52" fmla="*/ 897548 w 2264421"/>
              <a:gd name="connsiteY52" fmla="*/ 3954987 h 4730345"/>
              <a:gd name="connsiteX53" fmla="*/ 836293 w 2264421"/>
              <a:gd name="connsiteY53" fmla="*/ 3800913 h 4730345"/>
              <a:gd name="connsiteX54" fmla="*/ 770978 w 2264421"/>
              <a:gd name="connsiteY54" fmla="*/ 4186861 h 4730345"/>
              <a:gd name="connsiteX55" fmla="*/ 687851 w 2264421"/>
              <a:gd name="connsiteY55" fmla="*/ 3854353 h 4730345"/>
              <a:gd name="connsiteX56" fmla="*/ 616599 w 2264421"/>
              <a:gd name="connsiteY56" fmla="*/ 4234363 h 4730345"/>
              <a:gd name="connsiteX57" fmla="*/ 449113 w 2264421"/>
              <a:gd name="connsiteY57" fmla="*/ 4124363 h 4730345"/>
              <a:gd name="connsiteX58" fmla="*/ 271836 w 2264421"/>
              <a:gd name="connsiteY58" fmla="*/ 2666694 h 4730345"/>
              <a:gd name="connsiteX59" fmla="*/ 296738 w 2264421"/>
              <a:gd name="connsiteY59" fmla="*/ 3858868 h 4730345"/>
              <a:gd name="connsiteX60" fmla="*/ 199413 w 2264421"/>
              <a:gd name="connsiteY60" fmla="*/ 2499770 h 4730345"/>
              <a:gd name="connsiteX61" fmla="*/ 141200 w 2264421"/>
              <a:gd name="connsiteY61" fmla="*/ 2792010 h 4730345"/>
              <a:gd name="connsiteX62" fmla="*/ 77048 w 2264421"/>
              <a:gd name="connsiteY62" fmla="*/ 2452269 h 4730345"/>
              <a:gd name="connsiteX63" fmla="*/ 21288 w 2264421"/>
              <a:gd name="connsiteY63" fmla="*/ 2659461 h 4730345"/>
              <a:gd name="connsiteX64" fmla="*/ 52521 w 2264421"/>
              <a:gd name="connsiteY64" fmla="*/ 1900862 h 4730345"/>
              <a:gd name="connsiteX65" fmla="*/ 117443 w 2264421"/>
              <a:gd name="connsiteY65" fmla="*/ 1989801 h 4730345"/>
              <a:gd name="connsiteX0" fmla="*/ 117443 w 2264421"/>
              <a:gd name="connsiteY0" fmla="*/ 1997367 h 4737911"/>
              <a:gd name="connsiteX1" fmla="*/ 100021 w 2264421"/>
              <a:gd name="connsiteY1" fmla="*/ 1789674 h 4737911"/>
              <a:gd name="connsiteX2" fmla="*/ 147523 w 2264421"/>
              <a:gd name="connsiteY2" fmla="*/ 922775 h 4737911"/>
              <a:gd name="connsiteX3" fmla="*/ 64395 w 2264421"/>
              <a:gd name="connsiteY3" fmla="*/ 904962 h 4737911"/>
              <a:gd name="connsiteX4" fmla="*/ 64856 w 2264421"/>
              <a:gd name="connsiteY4" fmla="*/ 664334 h 4737911"/>
              <a:gd name="connsiteX5" fmla="*/ 115977 w 2264421"/>
              <a:gd name="connsiteY5" fmla="*/ 277760 h 4737911"/>
              <a:gd name="connsiteX6" fmla="*/ 633180 w 2264421"/>
              <a:gd name="connsiteY6" fmla="*/ 550894 h 4737911"/>
              <a:gd name="connsiteX7" fmla="*/ 1055600 w 2264421"/>
              <a:gd name="connsiteY7" fmla="*/ 7566 h 4737911"/>
              <a:gd name="connsiteX8" fmla="*/ 1451572 w 2264421"/>
              <a:gd name="connsiteY8" fmla="*/ 256285 h 4737911"/>
              <a:gd name="connsiteX9" fmla="*/ 1557080 w 2264421"/>
              <a:gd name="connsiteY9" fmla="*/ 373516 h 4737911"/>
              <a:gd name="connsiteX10" fmla="*/ 1622604 w 2264421"/>
              <a:gd name="connsiteY10" fmla="*/ 371140 h 4737911"/>
              <a:gd name="connsiteX11" fmla="*/ 1740742 w 2264421"/>
              <a:gd name="connsiteY11" fmla="*/ 404777 h 4737911"/>
              <a:gd name="connsiteX12" fmla="*/ 1760280 w 2264421"/>
              <a:gd name="connsiteY12" fmla="*/ 553270 h 4737911"/>
              <a:gd name="connsiteX13" fmla="*/ 1846249 w 2264421"/>
              <a:gd name="connsiteY13" fmla="*/ 428224 h 4737911"/>
              <a:gd name="connsiteX14" fmla="*/ 1862462 w 2264421"/>
              <a:gd name="connsiteY14" fmla="*/ 531355 h 4737911"/>
              <a:gd name="connsiteX15" fmla="*/ 1928311 w 2264421"/>
              <a:gd name="connsiteY15" fmla="*/ 678316 h 4737911"/>
              <a:gd name="connsiteX16" fmla="*/ 1889234 w 2264421"/>
              <a:gd name="connsiteY16" fmla="*/ 787731 h 4737911"/>
              <a:gd name="connsiteX17" fmla="*/ 1889234 w 2264421"/>
              <a:gd name="connsiteY17" fmla="*/ 1010470 h 4737911"/>
              <a:gd name="connsiteX18" fmla="*/ 1916588 w 2264421"/>
              <a:gd name="connsiteY18" fmla="*/ 830716 h 4737911"/>
              <a:gd name="connsiteX19" fmla="*/ 2026003 w 2264421"/>
              <a:gd name="connsiteY19" fmla="*/ 783824 h 4737911"/>
              <a:gd name="connsiteX20" fmla="*/ 2022096 w 2264421"/>
              <a:gd name="connsiteY20" fmla="*/ 885424 h 4737911"/>
              <a:gd name="connsiteX21" fmla="*/ 2119788 w 2264421"/>
              <a:gd name="connsiteY21" fmla="*/ 772100 h 4737911"/>
              <a:gd name="connsiteX22" fmla="*/ 2131511 w 2264421"/>
              <a:gd name="connsiteY22" fmla="*/ 865885 h 4737911"/>
              <a:gd name="connsiteX23" fmla="*/ 2174496 w 2264421"/>
              <a:gd name="connsiteY23" fmla="*/ 932316 h 4737911"/>
              <a:gd name="connsiteX24" fmla="*/ 2123696 w 2264421"/>
              <a:gd name="connsiteY24" fmla="*/ 971393 h 4737911"/>
              <a:gd name="connsiteX25" fmla="*/ 2115880 w 2264421"/>
              <a:gd name="connsiteY25" fmla="*/ 1307454 h 4737911"/>
              <a:gd name="connsiteX26" fmla="*/ 2182310 w 2264421"/>
              <a:gd name="connsiteY26" fmla="*/ 1194131 h 4737911"/>
              <a:gd name="connsiteX27" fmla="*/ 2201848 w 2264421"/>
              <a:gd name="connsiteY27" fmla="*/ 1471577 h 4737911"/>
              <a:gd name="connsiteX28" fmla="*/ 2264371 w 2264421"/>
              <a:gd name="connsiteY28" fmla="*/ 1522377 h 4737911"/>
              <a:gd name="connsiteX29" fmla="*/ 2240925 w 2264421"/>
              <a:gd name="connsiteY29" fmla="*/ 2182777 h 4737911"/>
              <a:gd name="connsiteX30" fmla="*/ 2115879 w 2264421"/>
              <a:gd name="connsiteY30" fmla="*/ 2491485 h 4737911"/>
              <a:gd name="connsiteX31" fmla="*/ 2068988 w 2264421"/>
              <a:gd name="connsiteY31" fmla="*/ 2901793 h 4737911"/>
              <a:gd name="connsiteX32" fmla="*/ 2049449 w 2264421"/>
              <a:gd name="connsiteY32" fmla="*/ 3339454 h 4737911"/>
              <a:gd name="connsiteX33" fmla="*/ 2014280 w 2264421"/>
              <a:gd name="connsiteY33" fmla="*/ 3429331 h 4737911"/>
              <a:gd name="connsiteX34" fmla="*/ 2057266 w 2264421"/>
              <a:gd name="connsiteY34" fmla="*/ 3515300 h 4737911"/>
              <a:gd name="connsiteX35" fmla="*/ 2022097 w 2264421"/>
              <a:gd name="connsiteY35" fmla="*/ 3605177 h 4737911"/>
              <a:gd name="connsiteX36" fmla="*/ 2022097 w 2264421"/>
              <a:gd name="connsiteY36" fmla="*/ 3902162 h 4737911"/>
              <a:gd name="connsiteX37" fmla="*/ 1959573 w 2264421"/>
              <a:gd name="connsiteY37" fmla="*/ 3605177 h 4737911"/>
              <a:gd name="connsiteX38" fmla="*/ 1873604 w 2264421"/>
              <a:gd name="connsiteY38" fmla="*/ 3667700 h 4737911"/>
              <a:gd name="connsiteX39" fmla="*/ 1869697 w 2264421"/>
              <a:gd name="connsiteY39" fmla="*/ 4093639 h 4737911"/>
              <a:gd name="connsiteX40" fmla="*/ 1818898 w 2264421"/>
              <a:gd name="connsiteY40" fmla="*/ 3980316 h 4737911"/>
              <a:gd name="connsiteX41" fmla="*/ 1818898 w 2264421"/>
              <a:gd name="connsiteY41" fmla="*/ 4320285 h 4737911"/>
              <a:gd name="connsiteX42" fmla="*/ 1752468 w 2264421"/>
              <a:gd name="connsiteY42" fmla="*/ 3870901 h 4737911"/>
              <a:gd name="connsiteX43" fmla="*/ 1607883 w 2264421"/>
              <a:gd name="connsiteY43" fmla="*/ 3276932 h 4737911"/>
              <a:gd name="connsiteX44" fmla="*/ 1768099 w 2264421"/>
              <a:gd name="connsiteY44" fmla="*/ 4675885 h 4737911"/>
              <a:gd name="connsiteX45" fmla="*/ 1420315 w 2264421"/>
              <a:gd name="connsiteY45" fmla="*/ 3527024 h 4737911"/>
              <a:gd name="connsiteX46" fmla="*/ 1412500 w 2264421"/>
              <a:gd name="connsiteY46" fmla="*/ 4273393 h 4737911"/>
              <a:gd name="connsiteX47" fmla="*/ 1342161 w 2264421"/>
              <a:gd name="connsiteY47" fmla="*/ 4023300 h 4737911"/>
              <a:gd name="connsiteX48" fmla="*/ 1342160 w 2264421"/>
              <a:gd name="connsiteY48" fmla="*/ 4437516 h 4737911"/>
              <a:gd name="connsiteX49" fmla="*/ 1181946 w 2264421"/>
              <a:gd name="connsiteY49" fmla="*/ 4140531 h 4737911"/>
              <a:gd name="connsiteX50" fmla="*/ 1045176 w 2264421"/>
              <a:gd name="connsiteY50" fmla="*/ 3831824 h 4737911"/>
              <a:gd name="connsiteX51" fmla="*/ 982653 w 2264421"/>
              <a:gd name="connsiteY51" fmla="*/ 3878716 h 4737911"/>
              <a:gd name="connsiteX52" fmla="*/ 978746 w 2264421"/>
              <a:gd name="connsiteY52" fmla="*/ 3976407 h 4737911"/>
              <a:gd name="connsiteX53" fmla="*/ 897548 w 2264421"/>
              <a:gd name="connsiteY53" fmla="*/ 3962553 h 4737911"/>
              <a:gd name="connsiteX54" fmla="*/ 836293 w 2264421"/>
              <a:gd name="connsiteY54" fmla="*/ 3808479 h 4737911"/>
              <a:gd name="connsiteX55" fmla="*/ 770978 w 2264421"/>
              <a:gd name="connsiteY55" fmla="*/ 4194427 h 4737911"/>
              <a:gd name="connsiteX56" fmla="*/ 687851 w 2264421"/>
              <a:gd name="connsiteY56" fmla="*/ 3861919 h 4737911"/>
              <a:gd name="connsiteX57" fmla="*/ 616599 w 2264421"/>
              <a:gd name="connsiteY57" fmla="*/ 4241929 h 4737911"/>
              <a:gd name="connsiteX58" fmla="*/ 449113 w 2264421"/>
              <a:gd name="connsiteY58" fmla="*/ 4131929 h 4737911"/>
              <a:gd name="connsiteX59" fmla="*/ 271836 w 2264421"/>
              <a:gd name="connsiteY59" fmla="*/ 2674260 h 4737911"/>
              <a:gd name="connsiteX60" fmla="*/ 296738 w 2264421"/>
              <a:gd name="connsiteY60" fmla="*/ 3866434 h 4737911"/>
              <a:gd name="connsiteX61" fmla="*/ 199413 w 2264421"/>
              <a:gd name="connsiteY61" fmla="*/ 2507336 h 4737911"/>
              <a:gd name="connsiteX62" fmla="*/ 141200 w 2264421"/>
              <a:gd name="connsiteY62" fmla="*/ 2799576 h 4737911"/>
              <a:gd name="connsiteX63" fmla="*/ 77048 w 2264421"/>
              <a:gd name="connsiteY63" fmla="*/ 2459835 h 4737911"/>
              <a:gd name="connsiteX64" fmla="*/ 21288 w 2264421"/>
              <a:gd name="connsiteY64" fmla="*/ 2667027 h 4737911"/>
              <a:gd name="connsiteX65" fmla="*/ 52521 w 2264421"/>
              <a:gd name="connsiteY65" fmla="*/ 1908428 h 4737911"/>
              <a:gd name="connsiteX66" fmla="*/ 117443 w 2264421"/>
              <a:gd name="connsiteY66" fmla="*/ 1997367 h 4737911"/>
              <a:gd name="connsiteX0" fmla="*/ 117443 w 2264421"/>
              <a:gd name="connsiteY0" fmla="*/ 1997171 h 4737715"/>
              <a:gd name="connsiteX1" fmla="*/ 100021 w 2264421"/>
              <a:gd name="connsiteY1" fmla="*/ 1789478 h 4737715"/>
              <a:gd name="connsiteX2" fmla="*/ 147523 w 2264421"/>
              <a:gd name="connsiteY2" fmla="*/ 922579 h 4737715"/>
              <a:gd name="connsiteX3" fmla="*/ 64395 w 2264421"/>
              <a:gd name="connsiteY3" fmla="*/ 904766 h 4737715"/>
              <a:gd name="connsiteX4" fmla="*/ 64856 w 2264421"/>
              <a:gd name="connsiteY4" fmla="*/ 664138 h 4737715"/>
              <a:gd name="connsiteX5" fmla="*/ 115977 w 2264421"/>
              <a:gd name="connsiteY5" fmla="*/ 277564 h 4737715"/>
              <a:gd name="connsiteX6" fmla="*/ 633180 w 2264421"/>
              <a:gd name="connsiteY6" fmla="*/ 550698 h 4737715"/>
              <a:gd name="connsiteX7" fmla="*/ 1055600 w 2264421"/>
              <a:gd name="connsiteY7" fmla="*/ 7370 h 4737715"/>
              <a:gd name="connsiteX8" fmla="*/ 1432034 w 2264421"/>
              <a:gd name="connsiteY8" fmla="*/ 404581 h 4737715"/>
              <a:gd name="connsiteX9" fmla="*/ 1451572 w 2264421"/>
              <a:gd name="connsiteY9" fmla="*/ 256089 h 4737715"/>
              <a:gd name="connsiteX10" fmla="*/ 1557080 w 2264421"/>
              <a:gd name="connsiteY10" fmla="*/ 373320 h 4737715"/>
              <a:gd name="connsiteX11" fmla="*/ 1622604 w 2264421"/>
              <a:gd name="connsiteY11" fmla="*/ 370944 h 4737715"/>
              <a:gd name="connsiteX12" fmla="*/ 1740742 w 2264421"/>
              <a:gd name="connsiteY12" fmla="*/ 404581 h 4737715"/>
              <a:gd name="connsiteX13" fmla="*/ 1760280 w 2264421"/>
              <a:gd name="connsiteY13" fmla="*/ 553074 h 4737715"/>
              <a:gd name="connsiteX14" fmla="*/ 1846249 w 2264421"/>
              <a:gd name="connsiteY14" fmla="*/ 428028 h 4737715"/>
              <a:gd name="connsiteX15" fmla="*/ 1862462 w 2264421"/>
              <a:gd name="connsiteY15" fmla="*/ 531159 h 4737715"/>
              <a:gd name="connsiteX16" fmla="*/ 1928311 w 2264421"/>
              <a:gd name="connsiteY16" fmla="*/ 678120 h 4737715"/>
              <a:gd name="connsiteX17" fmla="*/ 1889234 w 2264421"/>
              <a:gd name="connsiteY17" fmla="*/ 787535 h 4737715"/>
              <a:gd name="connsiteX18" fmla="*/ 1889234 w 2264421"/>
              <a:gd name="connsiteY18" fmla="*/ 1010274 h 4737715"/>
              <a:gd name="connsiteX19" fmla="*/ 1916588 w 2264421"/>
              <a:gd name="connsiteY19" fmla="*/ 830520 h 4737715"/>
              <a:gd name="connsiteX20" fmla="*/ 2026003 w 2264421"/>
              <a:gd name="connsiteY20" fmla="*/ 783628 h 4737715"/>
              <a:gd name="connsiteX21" fmla="*/ 2022096 w 2264421"/>
              <a:gd name="connsiteY21" fmla="*/ 885228 h 4737715"/>
              <a:gd name="connsiteX22" fmla="*/ 2119788 w 2264421"/>
              <a:gd name="connsiteY22" fmla="*/ 771904 h 4737715"/>
              <a:gd name="connsiteX23" fmla="*/ 2131511 w 2264421"/>
              <a:gd name="connsiteY23" fmla="*/ 865689 h 4737715"/>
              <a:gd name="connsiteX24" fmla="*/ 2174496 w 2264421"/>
              <a:gd name="connsiteY24" fmla="*/ 932120 h 4737715"/>
              <a:gd name="connsiteX25" fmla="*/ 2123696 w 2264421"/>
              <a:gd name="connsiteY25" fmla="*/ 971197 h 4737715"/>
              <a:gd name="connsiteX26" fmla="*/ 2115880 w 2264421"/>
              <a:gd name="connsiteY26" fmla="*/ 1307258 h 4737715"/>
              <a:gd name="connsiteX27" fmla="*/ 2182310 w 2264421"/>
              <a:gd name="connsiteY27" fmla="*/ 1193935 h 4737715"/>
              <a:gd name="connsiteX28" fmla="*/ 2201848 w 2264421"/>
              <a:gd name="connsiteY28" fmla="*/ 1471381 h 4737715"/>
              <a:gd name="connsiteX29" fmla="*/ 2264371 w 2264421"/>
              <a:gd name="connsiteY29" fmla="*/ 1522181 h 4737715"/>
              <a:gd name="connsiteX30" fmla="*/ 2240925 w 2264421"/>
              <a:gd name="connsiteY30" fmla="*/ 2182581 h 4737715"/>
              <a:gd name="connsiteX31" fmla="*/ 2115879 w 2264421"/>
              <a:gd name="connsiteY31" fmla="*/ 2491289 h 4737715"/>
              <a:gd name="connsiteX32" fmla="*/ 2068988 w 2264421"/>
              <a:gd name="connsiteY32" fmla="*/ 2901597 h 4737715"/>
              <a:gd name="connsiteX33" fmla="*/ 2049449 w 2264421"/>
              <a:gd name="connsiteY33" fmla="*/ 3339258 h 4737715"/>
              <a:gd name="connsiteX34" fmla="*/ 2014280 w 2264421"/>
              <a:gd name="connsiteY34" fmla="*/ 3429135 h 4737715"/>
              <a:gd name="connsiteX35" fmla="*/ 2057266 w 2264421"/>
              <a:gd name="connsiteY35" fmla="*/ 3515104 h 4737715"/>
              <a:gd name="connsiteX36" fmla="*/ 2022097 w 2264421"/>
              <a:gd name="connsiteY36" fmla="*/ 3604981 h 4737715"/>
              <a:gd name="connsiteX37" fmla="*/ 2022097 w 2264421"/>
              <a:gd name="connsiteY37" fmla="*/ 3901966 h 4737715"/>
              <a:gd name="connsiteX38" fmla="*/ 1959573 w 2264421"/>
              <a:gd name="connsiteY38" fmla="*/ 3604981 h 4737715"/>
              <a:gd name="connsiteX39" fmla="*/ 1873604 w 2264421"/>
              <a:gd name="connsiteY39" fmla="*/ 3667504 h 4737715"/>
              <a:gd name="connsiteX40" fmla="*/ 1869697 w 2264421"/>
              <a:gd name="connsiteY40" fmla="*/ 4093443 h 4737715"/>
              <a:gd name="connsiteX41" fmla="*/ 1818898 w 2264421"/>
              <a:gd name="connsiteY41" fmla="*/ 3980120 h 4737715"/>
              <a:gd name="connsiteX42" fmla="*/ 1818898 w 2264421"/>
              <a:gd name="connsiteY42" fmla="*/ 4320089 h 4737715"/>
              <a:gd name="connsiteX43" fmla="*/ 1752468 w 2264421"/>
              <a:gd name="connsiteY43" fmla="*/ 3870705 h 4737715"/>
              <a:gd name="connsiteX44" fmla="*/ 1607883 w 2264421"/>
              <a:gd name="connsiteY44" fmla="*/ 3276736 h 4737715"/>
              <a:gd name="connsiteX45" fmla="*/ 1768099 w 2264421"/>
              <a:gd name="connsiteY45" fmla="*/ 4675689 h 4737715"/>
              <a:gd name="connsiteX46" fmla="*/ 1420315 w 2264421"/>
              <a:gd name="connsiteY46" fmla="*/ 3526828 h 4737715"/>
              <a:gd name="connsiteX47" fmla="*/ 1412500 w 2264421"/>
              <a:gd name="connsiteY47" fmla="*/ 4273197 h 4737715"/>
              <a:gd name="connsiteX48" fmla="*/ 1342161 w 2264421"/>
              <a:gd name="connsiteY48" fmla="*/ 4023104 h 4737715"/>
              <a:gd name="connsiteX49" fmla="*/ 1342160 w 2264421"/>
              <a:gd name="connsiteY49" fmla="*/ 4437320 h 4737715"/>
              <a:gd name="connsiteX50" fmla="*/ 1181946 w 2264421"/>
              <a:gd name="connsiteY50" fmla="*/ 4140335 h 4737715"/>
              <a:gd name="connsiteX51" fmla="*/ 1045176 w 2264421"/>
              <a:gd name="connsiteY51" fmla="*/ 3831628 h 4737715"/>
              <a:gd name="connsiteX52" fmla="*/ 982653 w 2264421"/>
              <a:gd name="connsiteY52" fmla="*/ 3878520 h 4737715"/>
              <a:gd name="connsiteX53" fmla="*/ 978746 w 2264421"/>
              <a:gd name="connsiteY53" fmla="*/ 3976211 h 4737715"/>
              <a:gd name="connsiteX54" fmla="*/ 897548 w 2264421"/>
              <a:gd name="connsiteY54" fmla="*/ 3962357 h 4737715"/>
              <a:gd name="connsiteX55" fmla="*/ 836293 w 2264421"/>
              <a:gd name="connsiteY55" fmla="*/ 3808283 h 4737715"/>
              <a:gd name="connsiteX56" fmla="*/ 770978 w 2264421"/>
              <a:gd name="connsiteY56" fmla="*/ 4194231 h 4737715"/>
              <a:gd name="connsiteX57" fmla="*/ 687851 w 2264421"/>
              <a:gd name="connsiteY57" fmla="*/ 3861723 h 4737715"/>
              <a:gd name="connsiteX58" fmla="*/ 616599 w 2264421"/>
              <a:gd name="connsiteY58" fmla="*/ 4241733 h 4737715"/>
              <a:gd name="connsiteX59" fmla="*/ 449113 w 2264421"/>
              <a:gd name="connsiteY59" fmla="*/ 4131733 h 4737715"/>
              <a:gd name="connsiteX60" fmla="*/ 271836 w 2264421"/>
              <a:gd name="connsiteY60" fmla="*/ 2674064 h 4737715"/>
              <a:gd name="connsiteX61" fmla="*/ 296738 w 2264421"/>
              <a:gd name="connsiteY61" fmla="*/ 3866238 h 4737715"/>
              <a:gd name="connsiteX62" fmla="*/ 199413 w 2264421"/>
              <a:gd name="connsiteY62" fmla="*/ 2507140 h 4737715"/>
              <a:gd name="connsiteX63" fmla="*/ 141200 w 2264421"/>
              <a:gd name="connsiteY63" fmla="*/ 2799380 h 4737715"/>
              <a:gd name="connsiteX64" fmla="*/ 77048 w 2264421"/>
              <a:gd name="connsiteY64" fmla="*/ 2459639 h 4737715"/>
              <a:gd name="connsiteX65" fmla="*/ 21288 w 2264421"/>
              <a:gd name="connsiteY65" fmla="*/ 2666831 h 4737715"/>
              <a:gd name="connsiteX66" fmla="*/ 52521 w 2264421"/>
              <a:gd name="connsiteY66" fmla="*/ 1908232 h 4737715"/>
              <a:gd name="connsiteX67" fmla="*/ 117443 w 2264421"/>
              <a:gd name="connsiteY67" fmla="*/ 1997171 h 4737715"/>
              <a:gd name="connsiteX0" fmla="*/ 117443 w 2264421"/>
              <a:gd name="connsiteY0" fmla="*/ 1993696 h 4734240"/>
              <a:gd name="connsiteX1" fmla="*/ 100021 w 2264421"/>
              <a:gd name="connsiteY1" fmla="*/ 1786003 h 4734240"/>
              <a:gd name="connsiteX2" fmla="*/ 147523 w 2264421"/>
              <a:gd name="connsiteY2" fmla="*/ 919104 h 4734240"/>
              <a:gd name="connsiteX3" fmla="*/ 64395 w 2264421"/>
              <a:gd name="connsiteY3" fmla="*/ 901291 h 4734240"/>
              <a:gd name="connsiteX4" fmla="*/ 64856 w 2264421"/>
              <a:gd name="connsiteY4" fmla="*/ 660663 h 4734240"/>
              <a:gd name="connsiteX5" fmla="*/ 115977 w 2264421"/>
              <a:gd name="connsiteY5" fmla="*/ 274089 h 4734240"/>
              <a:gd name="connsiteX6" fmla="*/ 633180 w 2264421"/>
              <a:gd name="connsiteY6" fmla="*/ 547223 h 4734240"/>
              <a:gd name="connsiteX7" fmla="*/ 1055600 w 2264421"/>
              <a:gd name="connsiteY7" fmla="*/ 3895 h 4734240"/>
              <a:gd name="connsiteX8" fmla="*/ 1326526 w 2264421"/>
              <a:gd name="connsiteY8" fmla="*/ 533968 h 4734240"/>
              <a:gd name="connsiteX9" fmla="*/ 1432034 w 2264421"/>
              <a:gd name="connsiteY9" fmla="*/ 401106 h 4734240"/>
              <a:gd name="connsiteX10" fmla="*/ 1451572 w 2264421"/>
              <a:gd name="connsiteY10" fmla="*/ 252614 h 4734240"/>
              <a:gd name="connsiteX11" fmla="*/ 1557080 w 2264421"/>
              <a:gd name="connsiteY11" fmla="*/ 369845 h 4734240"/>
              <a:gd name="connsiteX12" fmla="*/ 1622604 w 2264421"/>
              <a:gd name="connsiteY12" fmla="*/ 367469 h 4734240"/>
              <a:gd name="connsiteX13" fmla="*/ 1740742 w 2264421"/>
              <a:gd name="connsiteY13" fmla="*/ 401106 h 4734240"/>
              <a:gd name="connsiteX14" fmla="*/ 1760280 w 2264421"/>
              <a:gd name="connsiteY14" fmla="*/ 549599 h 4734240"/>
              <a:gd name="connsiteX15" fmla="*/ 1846249 w 2264421"/>
              <a:gd name="connsiteY15" fmla="*/ 424553 h 4734240"/>
              <a:gd name="connsiteX16" fmla="*/ 1862462 w 2264421"/>
              <a:gd name="connsiteY16" fmla="*/ 527684 h 4734240"/>
              <a:gd name="connsiteX17" fmla="*/ 1928311 w 2264421"/>
              <a:gd name="connsiteY17" fmla="*/ 674645 h 4734240"/>
              <a:gd name="connsiteX18" fmla="*/ 1889234 w 2264421"/>
              <a:gd name="connsiteY18" fmla="*/ 784060 h 4734240"/>
              <a:gd name="connsiteX19" fmla="*/ 1889234 w 2264421"/>
              <a:gd name="connsiteY19" fmla="*/ 1006799 h 4734240"/>
              <a:gd name="connsiteX20" fmla="*/ 1916588 w 2264421"/>
              <a:gd name="connsiteY20" fmla="*/ 827045 h 4734240"/>
              <a:gd name="connsiteX21" fmla="*/ 2026003 w 2264421"/>
              <a:gd name="connsiteY21" fmla="*/ 780153 h 4734240"/>
              <a:gd name="connsiteX22" fmla="*/ 2022096 w 2264421"/>
              <a:gd name="connsiteY22" fmla="*/ 881753 h 4734240"/>
              <a:gd name="connsiteX23" fmla="*/ 2119788 w 2264421"/>
              <a:gd name="connsiteY23" fmla="*/ 768429 h 4734240"/>
              <a:gd name="connsiteX24" fmla="*/ 2131511 w 2264421"/>
              <a:gd name="connsiteY24" fmla="*/ 862214 h 4734240"/>
              <a:gd name="connsiteX25" fmla="*/ 2174496 w 2264421"/>
              <a:gd name="connsiteY25" fmla="*/ 928645 h 4734240"/>
              <a:gd name="connsiteX26" fmla="*/ 2123696 w 2264421"/>
              <a:gd name="connsiteY26" fmla="*/ 967722 h 4734240"/>
              <a:gd name="connsiteX27" fmla="*/ 2115880 w 2264421"/>
              <a:gd name="connsiteY27" fmla="*/ 1303783 h 4734240"/>
              <a:gd name="connsiteX28" fmla="*/ 2182310 w 2264421"/>
              <a:gd name="connsiteY28" fmla="*/ 1190460 h 4734240"/>
              <a:gd name="connsiteX29" fmla="*/ 2201848 w 2264421"/>
              <a:gd name="connsiteY29" fmla="*/ 1467906 h 4734240"/>
              <a:gd name="connsiteX30" fmla="*/ 2264371 w 2264421"/>
              <a:gd name="connsiteY30" fmla="*/ 1518706 h 4734240"/>
              <a:gd name="connsiteX31" fmla="*/ 2240925 w 2264421"/>
              <a:gd name="connsiteY31" fmla="*/ 2179106 h 4734240"/>
              <a:gd name="connsiteX32" fmla="*/ 2115879 w 2264421"/>
              <a:gd name="connsiteY32" fmla="*/ 2487814 h 4734240"/>
              <a:gd name="connsiteX33" fmla="*/ 2068988 w 2264421"/>
              <a:gd name="connsiteY33" fmla="*/ 2898122 h 4734240"/>
              <a:gd name="connsiteX34" fmla="*/ 2049449 w 2264421"/>
              <a:gd name="connsiteY34" fmla="*/ 3335783 h 4734240"/>
              <a:gd name="connsiteX35" fmla="*/ 2014280 w 2264421"/>
              <a:gd name="connsiteY35" fmla="*/ 3425660 h 4734240"/>
              <a:gd name="connsiteX36" fmla="*/ 2057266 w 2264421"/>
              <a:gd name="connsiteY36" fmla="*/ 3511629 h 4734240"/>
              <a:gd name="connsiteX37" fmla="*/ 2022097 w 2264421"/>
              <a:gd name="connsiteY37" fmla="*/ 3601506 h 4734240"/>
              <a:gd name="connsiteX38" fmla="*/ 2022097 w 2264421"/>
              <a:gd name="connsiteY38" fmla="*/ 3898491 h 4734240"/>
              <a:gd name="connsiteX39" fmla="*/ 1959573 w 2264421"/>
              <a:gd name="connsiteY39" fmla="*/ 3601506 h 4734240"/>
              <a:gd name="connsiteX40" fmla="*/ 1873604 w 2264421"/>
              <a:gd name="connsiteY40" fmla="*/ 3664029 h 4734240"/>
              <a:gd name="connsiteX41" fmla="*/ 1869697 w 2264421"/>
              <a:gd name="connsiteY41" fmla="*/ 4089968 h 4734240"/>
              <a:gd name="connsiteX42" fmla="*/ 1818898 w 2264421"/>
              <a:gd name="connsiteY42" fmla="*/ 3976645 h 4734240"/>
              <a:gd name="connsiteX43" fmla="*/ 1818898 w 2264421"/>
              <a:gd name="connsiteY43" fmla="*/ 4316614 h 4734240"/>
              <a:gd name="connsiteX44" fmla="*/ 1752468 w 2264421"/>
              <a:gd name="connsiteY44" fmla="*/ 3867230 h 4734240"/>
              <a:gd name="connsiteX45" fmla="*/ 1607883 w 2264421"/>
              <a:gd name="connsiteY45" fmla="*/ 3273261 h 4734240"/>
              <a:gd name="connsiteX46" fmla="*/ 1768099 w 2264421"/>
              <a:gd name="connsiteY46" fmla="*/ 4672214 h 4734240"/>
              <a:gd name="connsiteX47" fmla="*/ 1420315 w 2264421"/>
              <a:gd name="connsiteY47" fmla="*/ 3523353 h 4734240"/>
              <a:gd name="connsiteX48" fmla="*/ 1412500 w 2264421"/>
              <a:gd name="connsiteY48" fmla="*/ 4269722 h 4734240"/>
              <a:gd name="connsiteX49" fmla="*/ 1342161 w 2264421"/>
              <a:gd name="connsiteY49" fmla="*/ 4019629 h 4734240"/>
              <a:gd name="connsiteX50" fmla="*/ 1342160 w 2264421"/>
              <a:gd name="connsiteY50" fmla="*/ 4433845 h 4734240"/>
              <a:gd name="connsiteX51" fmla="*/ 1181946 w 2264421"/>
              <a:gd name="connsiteY51" fmla="*/ 4136860 h 4734240"/>
              <a:gd name="connsiteX52" fmla="*/ 1045176 w 2264421"/>
              <a:gd name="connsiteY52" fmla="*/ 3828153 h 4734240"/>
              <a:gd name="connsiteX53" fmla="*/ 982653 w 2264421"/>
              <a:gd name="connsiteY53" fmla="*/ 3875045 h 4734240"/>
              <a:gd name="connsiteX54" fmla="*/ 978746 w 2264421"/>
              <a:gd name="connsiteY54" fmla="*/ 3972736 h 4734240"/>
              <a:gd name="connsiteX55" fmla="*/ 897548 w 2264421"/>
              <a:gd name="connsiteY55" fmla="*/ 3958882 h 4734240"/>
              <a:gd name="connsiteX56" fmla="*/ 836293 w 2264421"/>
              <a:gd name="connsiteY56" fmla="*/ 3804808 h 4734240"/>
              <a:gd name="connsiteX57" fmla="*/ 770978 w 2264421"/>
              <a:gd name="connsiteY57" fmla="*/ 4190756 h 4734240"/>
              <a:gd name="connsiteX58" fmla="*/ 687851 w 2264421"/>
              <a:gd name="connsiteY58" fmla="*/ 3858248 h 4734240"/>
              <a:gd name="connsiteX59" fmla="*/ 616599 w 2264421"/>
              <a:gd name="connsiteY59" fmla="*/ 4238258 h 4734240"/>
              <a:gd name="connsiteX60" fmla="*/ 449113 w 2264421"/>
              <a:gd name="connsiteY60" fmla="*/ 4128258 h 4734240"/>
              <a:gd name="connsiteX61" fmla="*/ 271836 w 2264421"/>
              <a:gd name="connsiteY61" fmla="*/ 2670589 h 4734240"/>
              <a:gd name="connsiteX62" fmla="*/ 296738 w 2264421"/>
              <a:gd name="connsiteY62" fmla="*/ 3862763 h 4734240"/>
              <a:gd name="connsiteX63" fmla="*/ 199413 w 2264421"/>
              <a:gd name="connsiteY63" fmla="*/ 2503665 h 4734240"/>
              <a:gd name="connsiteX64" fmla="*/ 141200 w 2264421"/>
              <a:gd name="connsiteY64" fmla="*/ 2795905 h 4734240"/>
              <a:gd name="connsiteX65" fmla="*/ 77048 w 2264421"/>
              <a:gd name="connsiteY65" fmla="*/ 2456164 h 4734240"/>
              <a:gd name="connsiteX66" fmla="*/ 21288 w 2264421"/>
              <a:gd name="connsiteY66" fmla="*/ 2663356 h 4734240"/>
              <a:gd name="connsiteX67" fmla="*/ 52521 w 2264421"/>
              <a:gd name="connsiteY67" fmla="*/ 1904757 h 4734240"/>
              <a:gd name="connsiteX68" fmla="*/ 117443 w 2264421"/>
              <a:gd name="connsiteY68" fmla="*/ 1993696 h 4734240"/>
              <a:gd name="connsiteX0" fmla="*/ 117443 w 2264421"/>
              <a:gd name="connsiteY0" fmla="*/ 1992795 h 4733339"/>
              <a:gd name="connsiteX1" fmla="*/ 100021 w 2264421"/>
              <a:gd name="connsiteY1" fmla="*/ 1785102 h 4733339"/>
              <a:gd name="connsiteX2" fmla="*/ 147523 w 2264421"/>
              <a:gd name="connsiteY2" fmla="*/ 918203 h 4733339"/>
              <a:gd name="connsiteX3" fmla="*/ 64395 w 2264421"/>
              <a:gd name="connsiteY3" fmla="*/ 900390 h 4733339"/>
              <a:gd name="connsiteX4" fmla="*/ 64856 w 2264421"/>
              <a:gd name="connsiteY4" fmla="*/ 659762 h 4733339"/>
              <a:gd name="connsiteX5" fmla="*/ 115977 w 2264421"/>
              <a:gd name="connsiteY5" fmla="*/ 273188 h 4733339"/>
              <a:gd name="connsiteX6" fmla="*/ 633180 w 2264421"/>
              <a:gd name="connsiteY6" fmla="*/ 546322 h 4733339"/>
              <a:gd name="connsiteX7" fmla="*/ 1055600 w 2264421"/>
              <a:gd name="connsiteY7" fmla="*/ 2994 h 4733339"/>
              <a:gd name="connsiteX8" fmla="*/ 1279634 w 2264421"/>
              <a:gd name="connsiteY8" fmla="*/ 423651 h 4733339"/>
              <a:gd name="connsiteX9" fmla="*/ 1326526 w 2264421"/>
              <a:gd name="connsiteY9" fmla="*/ 533067 h 4733339"/>
              <a:gd name="connsiteX10" fmla="*/ 1432034 w 2264421"/>
              <a:gd name="connsiteY10" fmla="*/ 400205 h 4733339"/>
              <a:gd name="connsiteX11" fmla="*/ 1451572 w 2264421"/>
              <a:gd name="connsiteY11" fmla="*/ 251713 h 4733339"/>
              <a:gd name="connsiteX12" fmla="*/ 1557080 w 2264421"/>
              <a:gd name="connsiteY12" fmla="*/ 368944 h 4733339"/>
              <a:gd name="connsiteX13" fmla="*/ 1622604 w 2264421"/>
              <a:gd name="connsiteY13" fmla="*/ 366568 h 4733339"/>
              <a:gd name="connsiteX14" fmla="*/ 1740742 w 2264421"/>
              <a:gd name="connsiteY14" fmla="*/ 400205 h 4733339"/>
              <a:gd name="connsiteX15" fmla="*/ 1760280 w 2264421"/>
              <a:gd name="connsiteY15" fmla="*/ 548698 h 4733339"/>
              <a:gd name="connsiteX16" fmla="*/ 1846249 w 2264421"/>
              <a:gd name="connsiteY16" fmla="*/ 423652 h 4733339"/>
              <a:gd name="connsiteX17" fmla="*/ 1862462 w 2264421"/>
              <a:gd name="connsiteY17" fmla="*/ 526783 h 4733339"/>
              <a:gd name="connsiteX18" fmla="*/ 1928311 w 2264421"/>
              <a:gd name="connsiteY18" fmla="*/ 673744 h 4733339"/>
              <a:gd name="connsiteX19" fmla="*/ 1889234 w 2264421"/>
              <a:gd name="connsiteY19" fmla="*/ 783159 h 4733339"/>
              <a:gd name="connsiteX20" fmla="*/ 1889234 w 2264421"/>
              <a:gd name="connsiteY20" fmla="*/ 1005898 h 4733339"/>
              <a:gd name="connsiteX21" fmla="*/ 1916588 w 2264421"/>
              <a:gd name="connsiteY21" fmla="*/ 826144 h 4733339"/>
              <a:gd name="connsiteX22" fmla="*/ 2026003 w 2264421"/>
              <a:gd name="connsiteY22" fmla="*/ 779252 h 4733339"/>
              <a:gd name="connsiteX23" fmla="*/ 2022096 w 2264421"/>
              <a:gd name="connsiteY23" fmla="*/ 880852 h 4733339"/>
              <a:gd name="connsiteX24" fmla="*/ 2119788 w 2264421"/>
              <a:gd name="connsiteY24" fmla="*/ 767528 h 4733339"/>
              <a:gd name="connsiteX25" fmla="*/ 2131511 w 2264421"/>
              <a:gd name="connsiteY25" fmla="*/ 861313 h 4733339"/>
              <a:gd name="connsiteX26" fmla="*/ 2174496 w 2264421"/>
              <a:gd name="connsiteY26" fmla="*/ 927744 h 4733339"/>
              <a:gd name="connsiteX27" fmla="*/ 2123696 w 2264421"/>
              <a:gd name="connsiteY27" fmla="*/ 966821 h 4733339"/>
              <a:gd name="connsiteX28" fmla="*/ 2115880 w 2264421"/>
              <a:gd name="connsiteY28" fmla="*/ 1302882 h 4733339"/>
              <a:gd name="connsiteX29" fmla="*/ 2182310 w 2264421"/>
              <a:gd name="connsiteY29" fmla="*/ 1189559 h 4733339"/>
              <a:gd name="connsiteX30" fmla="*/ 2201848 w 2264421"/>
              <a:gd name="connsiteY30" fmla="*/ 1467005 h 4733339"/>
              <a:gd name="connsiteX31" fmla="*/ 2264371 w 2264421"/>
              <a:gd name="connsiteY31" fmla="*/ 1517805 h 4733339"/>
              <a:gd name="connsiteX32" fmla="*/ 2240925 w 2264421"/>
              <a:gd name="connsiteY32" fmla="*/ 2178205 h 4733339"/>
              <a:gd name="connsiteX33" fmla="*/ 2115879 w 2264421"/>
              <a:gd name="connsiteY33" fmla="*/ 2486913 h 4733339"/>
              <a:gd name="connsiteX34" fmla="*/ 2068988 w 2264421"/>
              <a:gd name="connsiteY34" fmla="*/ 2897221 h 4733339"/>
              <a:gd name="connsiteX35" fmla="*/ 2049449 w 2264421"/>
              <a:gd name="connsiteY35" fmla="*/ 3334882 h 4733339"/>
              <a:gd name="connsiteX36" fmla="*/ 2014280 w 2264421"/>
              <a:gd name="connsiteY36" fmla="*/ 3424759 h 4733339"/>
              <a:gd name="connsiteX37" fmla="*/ 2057266 w 2264421"/>
              <a:gd name="connsiteY37" fmla="*/ 3510728 h 4733339"/>
              <a:gd name="connsiteX38" fmla="*/ 2022097 w 2264421"/>
              <a:gd name="connsiteY38" fmla="*/ 3600605 h 4733339"/>
              <a:gd name="connsiteX39" fmla="*/ 2022097 w 2264421"/>
              <a:gd name="connsiteY39" fmla="*/ 3897590 h 4733339"/>
              <a:gd name="connsiteX40" fmla="*/ 1959573 w 2264421"/>
              <a:gd name="connsiteY40" fmla="*/ 3600605 h 4733339"/>
              <a:gd name="connsiteX41" fmla="*/ 1873604 w 2264421"/>
              <a:gd name="connsiteY41" fmla="*/ 3663128 h 4733339"/>
              <a:gd name="connsiteX42" fmla="*/ 1869697 w 2264421"/>
              <a:gd name="connsiteY42" fmla="*/ 4089067 h 4733339"/>
              <a:gd name="connsiteX43" fmla="*/ 1818898 w 2264421"/>
              <a:gd name="connsiteY43" fmla="*/ 3975744 h 4733339"/>
              <a:gd name="connsiteX44" fmla="*/ 1818898 w 2264421"/>
              <a:gd name="connsiteY44" fmla="*/ 4315713 h 4733339"/>
              <a:gd name="connsiteX45" fmla="*/ 1752468 w 2264421"/>
              <a:gd name="connsiteY45" fmla="*/ 3866329 h 4733339"/>
              <a:gd name="connsiteX46" fmla="*/ 1607883 w 2264421"/>
              <a:gd name="connsiteY46" fmla="*/ 3272360 h 4733339"/>
              <a:gd name="connsiteX47" fmla="*/ 1768099 w 2264421"/>
              <a:gd name="connsiteY47" fmla="*/ 4671313 h 4733339"/>
              <a:gd name="connsiteX48" fmla="*/ 1420315 w 2264421"/>
              <a:gd name="connsiteY48" fmla="*/ 3522452 h 4733339"/>
              <a:gd name="connsiteX49" fmla="*/ 1412500 w 2264421"/>
              <a:gd name="connsiteY49" fmla="*/ 4268821 h 4733339"/>
              <a:gd name="connsiteX50" fmla="*/ 1342161 w 2264421"/>
              <a:gd name="connsiteY50" fmla="*/ 4018728 h 4733339"/>
              <a:gd name="connsiteX51" fmla="*/ 1342160 w 2264421"/>
              <a:gd name="connsiteY51" fmla="*/ 4432944 h 4733339"/>
              <a:gd name="connsiteX52" fmla="*/ 1181946 w 2264421"/>
              <a:gd name="connsiteY52" fmla="*/ 4135959 h 4733339"/>
              <a:gd name="connsiteX53" fmla="*/ 1045176 w 2264421"/>
              <a:gd name="connsiteY53" fmla="*/ 3827252 h 4733339"/>
              <a:gd name="connsiteX54" fmla="*/ 982653 w 2264421"/>
              <a:gd name="connsiteY54" fmla="*/ 3874144 h 4733339"/>
              <a:gd name="connsiteX55" fmla="*/ 978746 w 2264421"/>
              <a:gd name="connsiteY55" fmla="*/ 3971835 h 4733339"/>
              <a:gd name="connsiteX56" fmla="*/ 897548 w 2264421"/>
              <a:gd name="connsiteY56" fmla="*/ 3957981 h 4733339"/>
              <a:gd name="connsiteX57" fmla="*/ 836293 w 2264421"/>
              <a:gd name="connsiteY57" fmla="*/ 3803907 h 4733339"/>
              <a:gd name="connsiteX58" fmla="*/ 770978 w 2264421"/>
              <a:gd name="connsiteY58" fmla="*/ 4189855 h 4733339"/>
              <a:gd name="connsiteX59" fmla="*/ 687851 w 2264421"/>
              <a:gd name="connsiteY59" fmla="*/ 3857347 h 4733339"/>
              <a:gd name="connsiteX60" fmla="*/ 616599 w 2264421"/>
              <a:gd name="connsiteY60" fmla="*/ 4237357 h 4733339"/>
              <a:gd name="connsiteX61" fmla="*/ 449113 w 2264421"/>
              <a:gd name="connsiteY61" fmla="*/ 4127357 h 4733339"/>
              <a:gd name="connsiteX62" fmla="*/ 271836 w 2264421"/>
              <a:gd name="connsiteY62" fmla="*/ 2669688 h 4733339"/>
              <a:gd name="connsiteX63" fmla="*/ 296738 w 2264421"/>
              <a:gd name="connsiteY63" fmla="*/ 3861862 h 4733339"/>
              <a:gd name="connsiteX64" fmla="*/ 199413 w 2264421"/>
              <a:gd name="connsiteY64" fmla="*/ 2502764 h 4733339"/>
              <a:gd name="connsiteX65" fmla="*/ 141200 w 2264421"/>
              <a:gd name="connsiteY65" fmla="*/ 2795004 h 4733339"/>
              <a:gd name="connsiteX66" fmla="*/ 77048 w 2264421"/>
              <a:gd name="connsiteY66" fmla="*/ 2455263 h 4733339"/>
              <a:gd name="connsiteX67" fmla="*/ 21288 w 2264421"/>
              <a:gd name="connsiteY67" fmla="*/ 2662455 h 4733339"/>
              <a:gd name="connsiteX68" fmla="*/ 52521 w 2264421"/>
              <a:gd name="connsiteY68" fmla="*/ 1903856 h 4733339"/>
              <a:gd name="connsiteX69" fmla="*/ 117443 w 2264421"/>
              <a:gd name="connsiteY69" fmla="*/ 1992795 h 4733339"/>
              <a:gd name="connsiteX0" fmla="*/ 117443 w 2264421"/>
              <a:gd name="connsiteY0" fmla="*/ 1993015 h 4733559"/>
              <a:gd name="connsiteX1" fmla="*/ 100021 w 2264421"/>
              <a:gd name="connsiteY1" fmla="*/ 1785322 h 4733559"/>
              <a:gd name="connsiteX2" fmla="*/ 147523 w 2264421"/>
              <a:gd name="connsiteY2" fmla="*/ 918423 h 4733559"/>
              <a:gd name="connsiteX3" fmla="*/ 64395 w 2264421"/>
              <a:gd name="connsiteY3" fmla="*/ 900610 h 4733559"/>
              <a:gd name="connsiteX4" fmla="*/ 64856 w 2264421"/>
              <a:gd name="connsiteY4" fmla="*/ 659982 h 4733559"/>
              <a:gd name="connsiteX5" fmla="*/ 115977 w 2264421"/>
              <a:gd name="connsiteY5" fmla="*/ 273408 h 4733559"/>
              <a:gd name="connsiteX6" fmla="*/ 633180 w 2264421"/>
              <a:gd name="connsiteY6" fmla="*/ 546542 h 4733559"/>
              <a:gd name="connsiteX7" fmla="*/ 1055600 w 2264421"/>
              <a:gd name="connsiteY7" fmla="*/ 3214 h 4733559"/>
              <a:gd name="connsiteX8" fmla="*/ 1256188 w 2264421"/>
              <a:gd name="connsiteY8" fmla="*/ 525471 h 4733559"/>
              <a:gd name="connsiteX9" fmla="*/ 1279634 w 2264421"/>
              <a:gd name="connsiteY9" fmla="*/ 423871 h 4733559"/>
              <a:gd name="connsiteX10" fmla="*/ 1326526 w 2264421"/>
              <a:gd name="connsiteY10" fmla="*/ 533287 h 4733559"/>
              <a:gd name="connsiteX11" fmla="*/ 1432034 w 2264421"/>
              <a:gd name="connsiteY11" fmla="*/ 400425 h 4733559"/>
              <a:gd name="connsiteX12" fmla="*/ 1451572 w 2264421"/>
              <a:gd name="connsiteY12" fmla="*/ 251933 h 4733559"/>
              <a:gd name="connsiteX13" fmla="*/ 1557080 w 2264421"/>
              <a:gd name="connsiteY13" fmla="*/ 369164 h 4733559"/>
              <a:gd name="connsiteX14" fmla="*/ 1622604 w 2264421"/>
              <a:gd name="connsiteY14" fmla="*/ 366788 h 4733559"/>
              <a:gd name="connsiteX15" fmla="*/ 1740742 w 2264421"/>
              <a:gd name="connsiteY15" fmla="*/ 400425 h 4733559"/>
              <a:gd name="connsiteX16" fmla="*/ 1760280 w 2264421"/>
              <a:gd name="connsiteY16" fmla="*/ 548918 h 4733559"/>
              <a:gd name="connsiteX17" fmla="*/ 1846249 w 2264421"/>
              <a:gd name="connsiteY17" fmla="*/ 423872 h 4733559"/>
              <a:gd name="connsiteX18" fmla="*/ 1862462 w 2264421"/>
              <a:gd name="connsiteY18" fmla="*/ 527003 h 4733559"/>
              <a:gd name="connsiteX19" fmla="*/ 1928311 w 2264421"/>
              <a:gd name="connsiteY19" fmla="*/ 673964 h 4733559"/>
              <a:gd name="connsiteX20" fmla="*/ 1889234 w 2264421"/>
              <a:gd name="connsiteY20" fmla="*/ 783379 h 4733559"/>
              <a:gd name="connsiteX21" fmla="*/ 1889234 w 2264421"/>
              <a:gd name="connsiteY21" fmla="*/ 1006118 h 4733559"/>
              <a:gd name="connsiteX22" fmla="*/ 1916588 w 2264421"/>
              <a:gd name="connsiteY22" fmla="*/ 826364 h 4733559"/>
              <a:gd name="connsiteX23" fmla="*/ 2026003 w 2264421"/>
              <a:gd name="connsiteY23" fmla="*/ 779472 h 4733559"/>
              <a:gd name="connsiteX24" fmla="*/ 2022096 w 2264421"/>
              <a:gd name="connsiteY24" fmla="*/ 881072 h 4733559"/>
              <a:gd name="connsiteX25" fmla="*/ 2119788 w 2264421"/>
              <a:gd name="connsiteY25" fmla="*/ 767748 h 4733559"/>
              <a:gd name="connsiteX26" fmla="*/ 2131511 w 2264421"/>
              <a:gd name="connsiteY26" fmla="*/ 861533 h 4733559"/>
              <a:gd name="connsiteX27" fmla="*/ 2174496 w 2264421"/>
              <a:gd name="connsiteY27" fmla="*/ 927964 h 4733559"/>
              <a:gd name="connsiteX28" fmla="*/ 2123696 w 2264421"/>
              <a:gd name="connsiteY28" fmla="*/ 967041 h 4733559"/>
              <a:gd name="connsiteX29" fmla="*/ 2115880 w 2264421"/>
              <a:gd name="connsiteY29" fmla="*/ 1303102 h 4733559"/>
              <a:gd name="connsiteX30" fmla="*/ 2182310 w 2264421"/>
              <a:gd name="connsiteY30" fmla="*/ 1189779 h 4733559"/>
              <a:gd name="connsiteX31" fmla="*/ 2201848 w 2264421"/>
              <a:gd name="connsiteY31" fmla="*/ 1467225 h 4733559"/>
              <a:gd name="connsiteX32" fmla="*/ 2264371 w 2264421"/>
              <a:gd name="connsiteY32" fmla="*/ 1518025 h 4733559"/>
              <a:gd name="connsiteX33" fmla="*/ 2240925 w 2264421"/>
              <a:gd name="connsiteY33" fmla="*/ 2178425 h 4733559"/>
              <a:gd name="connsiteX34" fmla="*/ 2115879 w 2264421"/>
              <a:gd name="connsiteY34" fmla="*/ 2487133 h 4733559"/>
              <a:gd name="connsiteX35" fmla="*/ 2068988 w 2264421"/>
              <a:gd name="connsiteY35" fmla="*/ 2897441 h 4733559"/>
              <a:gd name="connsiteX36" fmla="*/ 2049449 w 2264421"/>
              <a:gd name="connsiteY36" fmla="*/ 3335102 h 4733559"/>
              <a:gd name="connsiteX37" fmla="*/ 2014280 w 2264421"/>
              <a:gd name="connsiteY37" fmla="*/ 3424979 h 4733559"/>
              <a:gd name="connsiteX38" fmla="*/ 2057266 w 2264421"/>
              <a:gd name="connsiteY38" fmla="*/ 3510948 h 4733559"/>
              <a:gd name="connsiteX39" fmla="*/ 2022097 w 2264421"/>
              <a:gd name="connsiteY39" fmla="*/ 3600825 h 4733559"/>
              <a:gd name="connsiteX40" fmla="*/ 2022097 w 2264421"/>
              <a:gd name="connsiteY40" fmla="*/ 3897810 h 4733559"/>
              <a:gd name="connsiteX41" fmla="*/ 1959573 w 2264421"/>
              <a:gd name="connsiteY41" fmla="*/ 3600825 h 4733559"/>
              <a:gd name="connsiteX42" fmla="*/ 1873604 w 2264421"/>
              <a:gd name="connsiteY42" fmla="*/ 3663348 h 4733559"/>
              <a:gd name="connsiteX43" fmla="*/ 1869697 w 2264421"/>
              <a:gd name="connsiteY43" fmla="*/ 4089287 h 4733559"/>
              <a:gd name="connsiteX44" fmla="*/ 1818898 w 2264421"/>
              <a:gd name="connsiteY44" fmla="*/ 3975964 h 4733559"/>
              <a:gd name="connsiteX45" fmla="*/ 1818898 w 2264421"/>
              <a:gd name="connsiteY45" fmla="*/ 4315933 h 4733559"/>
              <a:gd name="connsiteX46" fmla="*/ 1752468 w 2264421"/>
              <a:gd name="connsiteY46" fmla="*/ 3866549 h 4733559"/>
              <a:gd name="connsiteX47" fmla="*/ 1607883 w 2264421"/>
              <a:gd name="connsiteY47" fmla="*/ 3272580 h 4733559"/>
              <a:gd name="connsiteX48" fmla="*/ 1768099 w 2264421"/>
              <a:gd name="connsiteY48" fmla="*/ 4671533 h 4733559"/>
              <a:gd name="connsiteX49" fmla="*/ 1420315 w 2264421"/>
              <a:gd name="connsiteY49" fmla="*/ 3522672 h 4733559"/>
              <a:gd name="connsiteX50" fmla="*/ 1412500 w 2264421"/>
              <a:gd name="connsiteY50" fmla="*/ 4269041 h 4733559"/>
              <a:gd name="connsiteX51" fmla="*/ 1342161 w 2264421"/>
              <a:gd name="connsiteY51" fmla="*/ 4018948 h 4733559"/>
              <a:gd name="connsiteX52" fmla="*/ 1342160 w 2264421"/>
              <a:gd name="connsiteY52" fmla="*/ 4433164 h 4733559"/>
              <a:gd name="connsiteX53" fmla="*/ 1181946 w 2264421"/>
              <a:gd name="connsiteY53" fmla="*/ 4136179 h 4733559"/>
              <a:gd name="connsiteX54" fmla="*/ 1045176 w 2264421"/>
              <a:gd name="connsiteY54" fmla="*/ 3827472 h 4733559"/>
              <a:gd name="connsiteX55" fmla="*/ 982653 w 2264421"/>
              <a:gd name="connsiteY55" fmla="*/ 3874364 h 4733559"/>
              <a:gd name="connsiteX56" fmla="*/ 978746 w 2264421"/>
              <a:gd name="connsiteY56" fmla="*/ 3972055 h 4733559"/>
              <a:gd name="connsiteX57" fmla="*/ 897548 w 2264421"/>
              <a:gd name="connsiteY57" fmla="*/ 3958201 h 4733559"/>
              <a:gd name="connsiteX58" fmla="*/ 836293 w 2264421"/>
              <a:gd name="connsiteY58" fmla="*/ 3804127 h 4733559"/>
              <a:gd name="connsiteX59" fmla="*/ 770978 w 2264421"/>
              <a:gd name="connsiteY59" fmla="*/ 4190075 h 4733559"/>
              <a:gd name="connsiteX60" fmla="*/ 687851 w 2264421"/>
              <a:gd name="connsiteY60" fmla="*/ 3857567 h 4733559"/>
              <a:gd name="connsiteX61" fmla="*/ 616599 w 2264421"/>
              <a:gd name="connsiteY61" fmla="*/ 4237577 h 4733559"/>
              <a:gd name="connsiteX62" fmla="*/ 449113 w 2264421"/>
              <a:gd name="connsiteY62" fmla="*/ 4127577 h 4733559"/>
              <a:gd name="connsiteX63" fmla="*/ 271836 w 2264421"/>
              <a:gd name="connsiteY63" fmla="*/ 2669908 h 4733559"/>
              <a:gd name="connsiteX64" fmla="*/ 296738 w 2264421"/>
              <a:gd name="connsiteY64" fmla="*/ 3862082 h 4733559"/>
              <a:gd name="connsiteX65" fmla="*/ 199413 w 2264421"/>
              <a:gd name="connsiteY65" fmla="*/ 2502984 h 4733559"/>
              <a:gd name="connsiteX66" fmla="*/ 141200 w 2264421"/>
              <a:gd name="connsiteY66" fmla="*/ 2795224 h 4733559"/>
              <a:gd name="connsiteX67" fmla="*/ 77048 w 2264421"/>
              <a:gd name="connsiteY67" fmla="*/ 2455483 h 4733559"/>
              <a:gd name="connsiteX68" fmla="*/ 21288 w 2264421"/>
              <a:gd name="connsiteY68" fmla="*/ 2662675 h 4733559"/>
              <a:gd name="connsiteX69" fmla="*/ 52521 w 2264421"/>
              <a:gd name="connsiteY69" fmla="*/ 1904076 h 4733559"/>
              <a:gd name="connsiteX70" fmla="*/ 117443 w 2264421"/>
              <a:gd name="connsiteY70" fmla="*/ 1993015 h 4733559"/>
              <a:gd name="connsiteX0" fmla="*/ 117443 w 2264421"/>
              <a:gd name="connsiteY0" fmla="*/ 1992541 h 4733085"/>
              <a:gd name="connsiteX1" fmla="*/ 100021 w 2264421"/>
              <a:gd name="connsiteY1" fmla="*/ 1784848 h 4733085"/>
              <a:gd name="connsiteX2" fmla="*/ 147523 w 2264421"/>
              <a:gd name="connsiteY2" fmla="*/ 917949 h 4733085"/>
              <a:gd name="connsiteX3" fmla="*/ 64395 w 2264421"/>
              <a:gd name="connsiteY3" fmla="*/ 900136 h 4733085"/>
              <a:gd name="connsiteX4" fmla="*/ 64856 w 2264421"/>
              <a:gd name="connsiteY4" fmla="*/ 659508 h 4733085"/>
              <a:gd name="connsiteX5" fmla="*/ 115977 w 2264421"/>
              <a:gd name="connsiteY5" fmla="*/ 272934 h 4733085"/>
              <a:gd name="connsiteX6" fmla="*/ 633180 w 2264421"/>
              <a:gd name="connsiteY6" fmla="*/ 546068 h 4733085"/>
              <a:gd name="connsiteX7" fmla="*/ 1055600 w 2264421"/>
              <a:gd name="connsiteY7" fmla="*/ 2740 h 4733085"/>
              <a:gd name="connsiteX8" fmla="*/ 1181942 w 2264421"/>
              <a:gd name="connsiteY8" fmla="*/ 384320 h 4733085"/>
              <a:gd name="connsiteX9" fmla="*/ 1256188 w 2264421"/>
              <a:gd name="connsiteY9" fmla="*/ 524997 h 4733085"/>
              <a:gd name="connsiteX10" fmla="*/ 1279634 w 2264421"/>
              <a:gd name="connsiteY10" fmla="*/ 423397 h 4733085"/>
              <a:gd name="connsiteX11" fmla="*/ 1326526 w 2264421"/>
              <a:gd name="connsiteY11" fmla="*/ 532813 h 4733085"/>
              <a:gd name="connsiteX12" fmla="*/ 1432034 w 2264421"/>
              <a:gd name="connsiteY12" fmla="*/ 399951 h 4733085"/>
              <a:gd name="connsiteX13" fmla="*/ 1451572 w 2264421"/>
              <a:gd name="connsiteY13" fmla="*/ 251459 h 4733085"/>
              <a:gd name="connsiteX14" fmla="*/ 1557080 w 2264421"/>
              <a:gd name="connsiteY14" fmla="*/ 368690 h 4733085"/>
              <a:gd name="connsiteX15" fmla="*/ 1622604 w 2264421"/>
              <a:gd name="connsiteY15" fmla="*/ 366314 h 4733085"/>
              <a:gd name="connsiteX16" fmla="*/ 1740742 w 2264421"/>
              <a:gd name="connsiteY16" fmla="*/ 399951 h 4733085"/>
              <a:gd name="connsiteX17" fmla="*/ 1760280 w 2264421"/>
              <a:gd name="connsiteY17" fmla="*/ 548444 h 4733085"/>
              <a:gd name="connsiteX18" fmla="*/ 1846249 w 2264421"/>
              <a:gd name="connsiteY18" fmla="*/ 423398 h 4733085"/>
              <a:gd name="connsiteX19" fmla="*/ 1862462 w 2264421"/>
              <a:gd name="connsiteY19" fmla="*/ 526529 h 4733085"/>
              <a:gd name="connsiteX20" fmla="*/ 1928311 w 2264421"/>
              <a:gd name="connsiteY20" fmla="*/ 673490 h 4733085"/>
              <a:gd name="connsiteX21" fmla="*/ 1889234 w 2264421"/>
              <a:gd name="connsiteY21" fmla="*/ 782905 h 4733085"/>
              <a:gd name="connsiteX22" fmla="*/ 1889234 w 2264421"/>
              <a:gd name="connsiteY22" fmla="*/ 1005644 h 4733085"/>
              <a:gd name="connsiteX23" fmla="*/ 1916588 w 2264421"/>
              <a:gd name="connsiteY23" fmla="*/ 825890 h 4733085"/>
              <a:gd name="connsiteX24" fmla="*/ 2026003 w 2264421"/>
              <a:gd name="connsiteY24" fmla="*/ 778998 h 4733085"/>
              <a:gd name="connsiteX25" fmla="*/ 2022096 w 2264421"/>
              <a:gd name="connsiteY25" fmla="*/ 880598 h 4733085"/>
              <a:gd name="connsiteX26" fmla="*/ 2119788 w 2264421"/>
              <a:gd name="connsiteY26" fmla="*/ 767274 h 4733085"/>
              <a:gd name="connsiteX27" fmla="*/ 2131511 w 2264421"/>
              <a:gd name="connsiteY27" fmla="*/ 861059 h 4733085"/>
              <a:gd name="connsiteX28" fmla="*/ 2174496 w 2264421"/>
              <a:gd name="connsiteY28" fmla="*/ 927490 h 4733085"/>
              <a:gd name="connsiteX29" fmla="*/ 2123696 w 2264421"/>
              <a:gd name="connsiteY29" fmla="*/ 966567 h 4733085"/>
              <a:gd name="connsiteX30" fmla="*/ 2115880 w 2264421"/>
              <a:gd name="connsiteY30" fmla="*/ 1302628 h 4733085"/>
              <a:gd name="connsiteX31" fmla="*/ 2182310 w 2264421"/>
              <a:gd name="connsiteY31" fmla="*/ 1189305 h 4733085"/>
              <a:gd name="connsiteX32" fmla="*/ 2201848 w 2264421"/>
              <a:gd name="connsiteY32" fmla="*/ 1466751 h 4733085"/>
              <a:gd name="connsiteX33" fmla="*/ 2264371 w 2264421"/>
              <a:gd name="connsiteY33" fmla="*/ 1517551 h 4733085"/>
              <a:gd name="connsiteX34" fmla="*/ 2240925 w 2264421"/>
              <a:gd name="connsiteY34" fmla="*/ 2177951 h 4733085"/>
              <a:gd name="connsiteX35" fmla="*/ 2115879 w 2264421"/>
              <a:gd name="connsiteY35" fmla="*/ 2486659 h 4733085"/>
              <a:gd name="connsiteX36" fmla="*/ 2068988 w 2264421"/>
              <a:gd name="connsiteY36" fmla="*/ 2896967 h 4733085"/>
              <a:gd name="connsiteX37" fmla="*/ 2049449 w 2264421"/>
              <a:gd name="connsiteY37" fmla="*/ 3334628 h 4733085"/>
              <a:gd name="connsiteX38" fmla="*/ 2014280 w 2264421"/>
              <a:gd name="connsiteY38" fmla="*/ 3424505 h 4733085"/>
              <a:gd name="connsiteX39" fmla="*/ 2057266 w 2264421"/>
              <a:gd name="connsiteY39" fmla="*/ 3510474 h 4733085"/>
              <a:gd name="connsiteX40" fmla="*/ 2022097 w 2264421"/>
              <a:gd name="connsiteY40" fmla="*/ 3600351 h 4733085"/>
              <a:gd name="connsiteX41" fmla="*/ 2022097 w 2264421"/>
              <a:gd name="connsiteY41" fmla="*/ 3897336 h 4733085"/>
              <a:gd name="connsiteX42" fmla="*/ 1959573 w 2264421"/>
              <a:gd name="connsiteY42" fmla="*/ 3600351 h 4733085"/>
              <a:gd name="connsiteX43" fmla="*/ 1873604 w 2264421"/>
              <a:gd name="connsiteY43" fmla="*/ 3662874 h 4733085"/>
              <a:gd name="connsiteX44" fmla="*/ 1869697 w 2264421"/>
              <a:gd name="connsiteY44" fmla="*/ 4088813 h 4733085"/>
              <a:gd name="connsiteX45" fmla="*/ 1818898 w 2264421"/>
              <a:gd name="connsiteY45" fmla="*/ 3975490 h 4733085"/>
              <a:gd name="connsiteX46" fmla="*/ 1818898 w 2264421"/>
              <a:gd name="connsiteY46" fmla="*/ 4315459 h 4733085"/>
              <a:gd name="connsiteX47" fmla="*/ 1752468 w 2264421"/>
              <a:gd name="connsiteY47" fmla="*/ 3866075 h 4733085"/>
              <a:gd name="connsiteX48" fmla="*/ 1607883 w 2264421"/>
              <a:gd name="connsiteY48" fmla="*/ 3272106 h 4733085"/>
              <a:gd name="connsiteX49" fmla="*/ 1768099 w 2264421"/>
              <a:gd name="connsiteY49" fmla="*/ 4671059 h 4733085"/>
              <a:gd name="connsiteX50" fmla="*/ 1420315 w 2264421"/>
              <a:gd name="connsiteY50" fmla="*/ 3522198 h 4733085"/>
              <a:gd name="connsiteX51" fmla="*/ 1412500 w 2264421"/>
              <a:gd name="connsiteY51" fmla="*/ 4268567 h 4733085"/>
              <a:gd name="connsiteX52" fmla="*/ 1342161 w 2264421"/>
              <a:gd name="connsiteY52" fmla="*/ 4018474 h 4733085"/>
              <a:gd name="connsiteX53" fmla="*/ 1342160 w 2264421"/>
              <a:gd name="connsiteY53" fmla="*/ 4432690 h 4733085"/>
              <a:gd name="connsiteX54" fmla="*/ 1181946 w 2264421"/>
              <a:gd name="connsiteY54" fmla="*/ 4135705 h 4733085"/>
              <a:gd name="connsiteX55" fmla="*/ 1045176 w 2264421"/>
              <a:gd name="connsiteY55" fmla="*/ 3826998 h 4733085"/>
              <a:gd name="connsiteX56" fmla="*/ 982653 w 2264421"/>
              <a:gd name="connsiteY56" fmla="*/ 3873890 h 4733085"/>
              <a:gd name="connsiteX57" fmla="*/ 978746 w 2264421"/>
              <a:gd name="connsiteY57" fmla="*/ 3971581 h 4733085"/>
              <a:gd name="connsiteX58" fmla="*/ 897548 w 2264421"/>
              <a:gd name="connsiteY58" fmla="*/ 3957727 h 4733085"/>
              <a:gd name="connsiteX59" fmla="*/ 836293 w 2264421"/>
              <a:gd name="connsiteY59" fmla="*/ 3803653 h 4733085"/>
              <a:gd name="connsiteX60" fmla="*/ 770978 w 2264421"/>
              <a:gd name="connsiteY60" fmla="*/ 4189601 h 4733085"/>
              <a:gd name="connsiteX61" fmla="*/ 687851 w 2264421"/>
              <a:gd name="connsiteY61" fmla="*/ 3857093 h 4733085"/>
              <a:gd name="connsiteX62" fmla="*/ 616599 w 2264421"/>
              <a:gd name="connsiteY62" fmla="*/ 4237103 h 4733085"/>
              <a:gd name="connsiteX63" fmla="*/ 449113 w 2264421"/>
              <a:gd name="connsiteY63" fmla="*/ 4127103 h 4733085"/>
              <a:gd name="connsiteX64" fmla="*/ 271836 w 2264421"/>
              <a:gd name="connsiteY64" fmla="*/ 2669434 h 4733085"/>
              <a:gd name="connsiteX65" fmla="*/ 296738 w 2264421"/>
              <a:gd name="connsiteY65" fmla="*/ 3861608 h 4733085"/>
              <a:gd name="connsiteX66" fmla="*/ 199413 w 2264421"/>
              <a:gd name="connsiteY66" fmla="*/ 2502510 h 4733085"/>
              <a:gd name="connsiteX67" fmla="*/ 141200 w 2264421"/>
              <a:gd name="connsiteY67" fmla="*/ 2794750 h 4733085"/>
              <a:gd name="connsiteX68" fmla="*/ 77048 w 2264421"/>
              <a:gd name="connsiteY68" fmla="*/ 2455009 h 4733085"/>
              <a:gd name="connsiteX69" fmla="*/ 21288 w 2264421"/>
              <a:gd name="connsiteY69" fmla="*/ 2662201 h 4733085"/>
              <a:gd name="connsiteX70" fmla="*/ 52521 w 2264421"/>
              <a:gd name="connsiteY70" fmla="*/ 1903602 h 4733085"/>
              <a:gd name="connsiteX71" fmla="*/ 117443 w 2264421"/>
              <a:gd name="connsiteY71" fmla="*/ 1992541 h 4733085"/>
              <a:gd name="connsiteX0" fmla="*/ 117443 w 2264421"/>
              <a:gd name="connsiteY0" fmla="*/ 1994536 h 4735080"/>
              <a:gd name="connsiteX1" fmla="*/ 100021 w 2264421"/>
              <a:gd name="connsiteY1" fmla="*/ 1786843 h 4735080"/>
              <a:gd name="connsiteX2" fmla="*/ 147523 w 2264421"/>
              <a:gd name="connsiteY2" fmla="*/ 919944 h 4735080"/>
              <a:gd name="connsiteX3" fmla="*/ 64395 w 2264421"/>
              <a:gd name="connsiteY3" fmla="*/ 902131 h 4735080"/>
              <a:gd name="connsiteX4" fmla="*/ 64856 w 2264421"/>
              <a:gd name="connsiteY4" fmla="*/ 661503 h 4735080"/>
              <a:gd name="connsiteX5" fmla="*/ 115977 w 2264421"/>
              <a:gd name="connsiteY5" fmla="*/ 274929 h 4735080"/>
              <a:gd name="connsiteX6" fmla="*/ 633180 w 2264421"/>
              <a:gd name="connsiteY6" fmla="*/ 548063 h 4735080"/>
              <a:gd name="connsiteX7" fmla="*/ 1055600 w 2264421"/>
              <a:gd name="connsiteY7" fmla="*/ 4735 h 4735080"/>
              <a:gd name="connsiteX8" fmla="*/ 1080342 w 2264421"/>
              <a:gd name="connsiteY8" fmla="*/ 413668 h 4735080"/>
              <a:gd name="connsiteX9" fmla="*/ 1181942 w 2264421"/>
              <a:gd name="connsiteY9" fmla="*/ 386315 h 4735080"/>
              <a:gd name="connsiteX10" fmla="*/ 1256188 w 2264421"/>
              <a:gd name="connsiteY10" fmla="*/ 526992 h 4735080"/>
              <a:gd name="connsiteX11" fmla="*/ 1279634 w 2264421"/>
              <a:gd name="connsiteY11" fmla="*/ 425392 h 4735080"/>
              <a:gd name="connsiteX12" fmla="*/ 1326526 w 2264421"/>
              <a:gd name="connsiteY12" fmla="*/ 534808 h 4735080"/>
              <a:gd name="connsiteX13" fmla="*/ 1432034 w 2264421"/>
              <a:gd name="connsiteY13" fmla="*/ 401946 h 4735080"/>
              <a:gd name="connsiteX14" fmla="*/ 1451572 w 2264421"/>
              <a:gd name="connsiteY14" fmla="*/ 253454 h 4735080"/>
              <a:gd name="connsiteX15" fmla="*/ 1557080 w 2264421"/>
              <a:gd name="connsiteY15" fmla="*/ 370685 h 4735080"/>
              <a:gd name="connsiteX16" fmla="*/ 1622604 w 2264421"/>
              <a:gd name="connsiteY16" fmla="*/ 368309 h 4735080"/>
              <a:gd name="connsiteX17" fmla="*/ 1740742 w 2264421"/>
              <a:gd name="connsiteY17" fmla="*/ 401946 h 4735080"/>
              <a:gd name="connsiteX18" fmla="*/ 1760280 w 2264421"/>
              <a:gd name="connsiteY18" fmla="*/ 550439 h 4735080"/>
              <a:gd name="connsiteX19" fmla="*/ 1846249 w 2264421"/>
              <a:gd name="connsiteY19" fmla="*/ 425393 h 4735080"/>
              <a:gd name="connsiteX20" fmla="*/ 1862462 w 2264421"/>
              <a:gd name="connsiteY20" fmla="*/ 528524 h 4735080"/>
              <a:gd name="connsiteX21" fmla="*/ 1928311 w 2264421"/>
              <a:gd name="connsiteY21" fmla="*/ 675485 h 4735080"/>
              <a:gd name="connsiteX22" fmla="*/ 1889234 w 2264421"/>
              <a:gd name="connsiteY22" fmla="*/ 784900 h 4735080"/>
              <a:gd name="connsiteX23" fmla="*/ 1889234 w 2264421"/>
              <a:gd name="connsiteY23" fmla="*/ 1007639 h 4735080"/>
              <a:gd name="connsiteX24" fmla="*/ 1916588 w 2264421"/>
              <a:gd name="connsiteY24" fmla="*/ 827885 h 4735080"/>
              <a:gd name="connsiteX25" fmla="*/ 2026003 w 2264421"/>
              <a:gd name="connsiteY25" fmla="*/ 780993 h 4735080"/>
              <a:gd name="connsiteX26" fmla="*/ 2022096 w 2264421"/>
              <a:gd name="connsiteY26" fmla="*/ 882593 h 4735080"/>
              <a:gd name="connsiteX27" fmla="*/ 2119788 w 2264421"/>
              <a:gd name="connsiteY27" fmla="*/ 769269 h 4735080"/>
              <a:gd name="connsiteX28" fmla="*/ 2131511 w 2264421"/>
              <a:gd name="connsiteY28" fmla="*/ 863054 h 4735080"/>
              <a:gd name="connsiteX29" fmla="*/ 2174496 w 2264421"/>
              <a:gd name="connsiteY29" fmla="*/ 929485 h 4735080"/>
              <a:gd name="connsiteX30" fmla="*/ 2123696 w 2264421"/>
              <a:gd name="connsiteY30" fmla="*/ 968562 h 4735080"/>
              <a:gd name="connsiteX31" fmla="*/ 2115880 w 2264421"/>
              <a:gd name="connsiteY31" fmla="*/ 1304623 h 4735080"/>
              <a:gd name="connsiteX32" fmla="*/ 2182310 w 2264421"/>
              <a:gd name="connsiteY32" fmla="*/ 1191300 h 4735080"/>
              <a:gd name="connsiteX33" fmla="*/ 2201848 w 2264421"/>
              <a:gd name="connsiteY33" fmla="*/ 1468746 h 4735080"/>
              <a:gd name="connsiteX34" fmla="*/ 2264371 w 2264421"/>
              <a:gd name="connsiteY34" fmla="*/ 1519546 h 4735080"/>
              <a:gd name="connsiteX35" fmla="*/ 2240925 w 2264421"/>
              <a:gd name="connsiteY35" fmla="*/ 2179946 h 4735080"/>
              <a:gd name="connsiteX36" fmla="*/ 2115879 w 2264421"/>
              <a:gd name="connsiteY36" fmla="*/ 2488654 h 4735080"/>
              <a:gd name="connsiteX37" fmla="*/ 2068988 w 2264421"/>
              <a:gd name="connsiteY37" fmla="*/ 2898962 h 4735080"/>
              <a:gd name="connsiteX38" fmla="*/ 2049449 w 2264421"/>
              <a:gd name="connsiteY38" fmla="*/ 3336623 h 4735080"/>
              <a:gd name="connsiteX39" fmla="*/ 2014280 w 2264421"/>
              <a:gd name="connsiteY39" fmla="*/ 3426500 h 4735080"/>
              <a:gd name="connsiteX40" fmla="*/ 2057266 w 2264421"/>
              <a:gd name="connsiteY40" fmla="*/ 3512469 h 4735080"/>
              <a:gd name="connsiteX41" fmla="*/ 2022097 w 2264421"/>
              <a:gd name="connsiteY41" fmla="*/ 3602346 h 4735080"/>
              <a:gd name="connsiteX42" fmla="*/ 2022097 w 2264421"/>
              <a:gd name="connsiteY42" fmla="*/ 3899331 h 4735080"/>
              <a:gd name="connsiteX43" fmla="*/ 1959573 w 2264421"/>
              <a:gd name="connsiteY43" fmla="*/ 3602346 h 4735080"/>
              <a:gd name="connsiteX44" fmla="*/ 1873604 w 2264421"/>
              <a:gd name="connsiteY44" fmla="*/ 3664869 h 4735080"/>
              <a:gd name="connsiteX45" fmla="*/ 1869697 w 2264421"/>
              <a:gd name="connsiteY45" fmla="*/ 4090808 h 4735080"/>
              <a:gd name="connsiteX46" fmla="*/ 1818898 w 2264421"/>
              <a:gd name="connsiteY46" fmla="*/ 3977485 h 4735080"/>
              <a:gd name="connsiteX47" fmla="*/ 1818898 w 2264421"/>
              <a:gd name="connsiteY47" fmla="*/ 4317454 h 4735080"/>
              <a:gd name="connsiteX48" fmla="*/ 1752468 w 2264421"/>
              <a:gd name="connsiteY48" fmla="*/ 3868070 h 4735080"/>
              <a:gd name="connsiteX49" fmla="*/ 1607883 w 2264421"/>
              <a:gd name="connsiteY49" fmla="*/ 3274101 h 4735080"/>
              <a:gd name="connsiteX50" fmla="*/ 1768099 w 2264421"/>
              <a:gd name="connsiteY50" fmla="*/ 4673054 h 4735080"/>
              <a:gd name="connsiteX51" fmla="*/ 1420315 w 2264421"/>
              <a:gd name="connsiteY51" fmla="*/ 3524193 h 4735080"/>
              <a:gd name="connsiteX52" fmla="*/ 1412500 w 2264421"/>
              <a:gd name="connsiteY52" fmla="*/ 4270562 h 4735080"/>
              <a:gd name="connsiteX53" fmla="*/ 1342161 w 2264421"/>
              <a:gd name="connsiteY53" fmla="*/ 4020469 h 4735080"/>
              <a:gd name="connsiteX54" fmla="*/ 1342160 w 2264421"/>
              <a:gd name="connsiteY54" fmla="*/ 4434685 h 4735080"/>
              <a:gd name="connsiteX55" fmla="*/ 1181946 w 2264421"/>
              <a:gd name="connsiteY55" fmla="*/ 4137700 h 4735080"/>
              <a:gd name="connsiteX56" fmla="*/ 1045176 w 2264421"/>
              <a:gd name="connsiteY56" fmla="*/ 3828993 h 4735080"/>
              <a:gd name="connsiteX57" fmla="*/ 982653 w 2264421"/>
              <a:gd name="connsiteY57" fmla="*/ 3875885 h 4735080"/>
              <a:gd name="connsiteX58" fmla="*/ 978746 w 2264421"/>
              <a:gd name="connsiteY58" fmla="*/ 3973576 h 4735080"/>
              <a:gd name="connsiteX59" fmla="*/ 897548 w 2264421"/>
              <a:gd name="connsiteY59" fmla="*/ 3959722 h 4735080"/>
              <a:gd name="connsiteX60" fmla="*/ 836293 w 2264421"/>
              <a:gd name="connsiteY60" fmla="*/ 3805648 h 4735080"/>
              <a:gd name="connsiteX61" fmla="*/ 770978 w 2264421"/>
              <a:gd name="connsiteY61" fmla="*/ 4191596 h 4735080"/>
              <a:gd name="connsiteX62" fmla="*/ 687851 w 2264421"/>
              <a:gd name="connsiteY62" fmla="*/ 3859088 h 4735080"/>
              <a:gd name="connsiteX63" fmla="*/ 616599 w 2264421"/>
              <a:gd name="connsiteY63" fmla="*/ 4239098 h 4735080"/>
              <a:gd name="connsiteX64" fmla="*/ 449113 w 2264421"/>
              <a:gd name="connsiteY64" fmla="*/ 4129098 h 4735080"/>
              <a:gd name="connsiteX65" fmla="*/ 271836 w 2264421"/>
              <a:gd name="connsiteY65" fmla="*/ 2671429 h 4735080"/>
              <a:gd name="connsiteX66" fmla="*/ 296738 w 2264421"/>
              <a:gd name="connsiteY66" fmla="*/ 3863603 h 4735080"/>
              <a:gd name="connsiteX67" fmla="*/ 199413 w 2264421"/>
              <a:gd name="connsiteY67" fmla="*/ 2504505 h 4735080"/>
              <a:gd name="connsiteX68" fmla="*/ 141200 w 2264421"/>
              <a:gd name="connsiteY68" fmla="*/ 2796745 h 4735080"/>
              <a:gd name="connsiteX69" fmla="*/ 77048 w 2264421"/>
              <a:gd name="connsiteY69" fmla="*/ 2457004 h 4735080"/>
              <a:gd name="connsiteX70" fmla="*/ 21288 w 2264421"/>
              <a:gd name="connsiteY70" fmla="*/ 2664196 h 4735080"/>
              <a:gd name="connsiteX71" fmla="*/ 52521 w 2264421"/>
              <a:gd name="connsiteY71" fmla="*/ 1905597 h 4735080"/>
              <a:gd name="connsiteX72" fmla="*/ 117443 w 2264421"/>
              <a:gd name="connsiteY72" fmla="*/ 1994536 h 4735080"/>
              <a:gd name="connsiteX0" fmla="*/ 117443 w 2264421"/>
              <a:gd name="connsiteY0" fmla="*/ 2001643 h 4742187"/>
              <a:gd name="connsiteX1" fmla="*/ 100021 w 2264421"/>
              <a:gd name="connsiteY1" fmla="*/ 1793950 h 4742187"/>
              <a:gd name="connsiteX2" fmla="*/ 147523 w 2264421"/>
              <a:gd name="connsiteY2" fmla="*/ 927051 h 4742187"/>
              <a:gd name="connsiteX3" fmla="*/ 64395 w 2264421"/>
              <a:gd name="connsiteY3" fmla="*/ 909238 h 4742187"/>
              <a:gd name="connsiteX4" fmla="*/ 64856 w 2264421"/>
              <a:gd name="connsiteY4" fmla="*/ 668610 h 4742187"/>
              <a:gd name="connsiteX5" fmla="*/ 115977 w 2264421"/>
              <a:gd name="connsiteY5" fmla="*/ 282036 h 4742187"/>
              <a:gd name="connsiteX6" fmla="*/ 633180 w 2264421"/>
              <a:gd name="connsiteY6" fmla="*/ 555170 h 4742187"/>
              <a:gd name="connsiteX7" fmla="*/ 1055600 w 2264421"/>
              <a:gd name="connsiteY7" fmla="*/ 11842 h 4742187"/>
              <a:gd name="connsiteX8" fmla="*/ 1068619 w 2264421"/>
              <a:gd name="connsiteY8" fmla="*/ 225391 h 4742187"/>
              <a:gd name="connsiteX9" fmla="*/ 1080342 w 2264421"/>
              <a:gd name="connsiteY9" fmla="*/ 420775 h 4742187"/>
              <a:gd name="connsiteX10" fmla="*/ 1181942 w 2264421"/>
              <a:gd name="connsiteY10" fmla="*/ 393422 h 4742187"/>
              <a:gd name="connsiteX11" fmla="*/ 1256188 w 2264421"/>
              <a:gd name="connsiteY11" fmla="*/ 534099 h 4742187"/>
              <a:gd name="connsiteX12" fmla="*/ 1279634 w 2264421"/>
              <a:gd name="connsiteY12" fmla="*/ 432499 h 4742187"/>
              <a:gd name="connsiteX13" fmla="*/ 1326526 w 2264421"/>
              <a:gd name="connsiteY13" fmla="*/ 541915 h 4742187"/>
              <a:gd name="connsiteX14" fmla="*/ 1432034 w 2264421"/>
              <a:gd name="connsiteY14" fmla="*/ 409053 h 4742187"/>
              <a:gd name="connsiteX15" fmla="*/ 1451572 w 2264421"/>
              <a:gd name="connsiteY15" fmla="*/ 260561 h 4742187"/>
              <a:gd name="connsiteX16" fmla="*/ 1557080 w 2264421"/>
              <a:gd name="connsiteY16" fmla="*/ 377792 h 4742187"/>
              <a:gd name="connsiteX17" fmla="*/ 1622604 w 2264421"/>
              <a:gd name="connsiteY17" fmla="*/ 375416 h 4742187"/>
              <a:gd name="connsiteX18" fmla="*/ 1740742 w 2264421"/>
              <a:gd name="connsiteY18" fmla="*/ 409053 h 4742187"/>
              <a:gd name="connsiteX19" fmla="*/ 1760280 w 2264421"/>
              <a:gd name="connsiteY19" fmla="*/ 557546 h 4742187"/>
              <a:gd name="connsiteX20" fmla="*/ 1846249 w 2264421"/>
              <a:gd name="connsiteY20" fmla="*/ 432500 h 4742187"/>
              <a:gd name="connsiteX21" fmla="*/ 1862462 w 2264421"/>
              <a:gd name="connsiteY21" fmla="*/ 535631 h 4742187"/>
              <a:gd name="connsiteX22" fmla="*/ 1928311 w 2264421"/>
              <a:gd name="connsiteY22" fmla="*/ 682592 h 4742187"/>
              <a:gd name="connsiteX23" fmla="*/ 1889234 w 2264421"/>
              <a:gd name="connsiteY23" fmla="*/ 792007 h 4742187"/>
              <a:gd name="connsiteX24" fmla="*/ 1889234 w 2264421"/>
              <a:gd name="connsiteY24" fmla="*/ 1014746 h 4742187"/>
              <a:gd name="connsiteX25" fmla="*/ 1916588 w 2264421"/>
              <a:gd name="connsiteY25" fmla="*/ 834992 h 4742187"/>
              <a:gd name="connsiteX26" fmla="*/ 2026003 w 2264421"/>
              <a:gd name="connsiteY26" fmla="*/ 788100 h 4742187"/>
              <a:gd name="connsiteX27" fmla="*/ 2022096 w 2264421"/>
              <a:gd name="connsiteY27" fmla="*/ 889700 h 4742187"/>
              <a:gd name="connsiteX28" fmla="*/ 2119788 w 2264421"/>
              <a:gd name="connsiteY28" fmla="*/ 776376 h 4742187"/>
              <a:gd name="connsiteX29" fmla="*/ 2131511 w 2264421"/>
              <a:gd name="connsiteY29" fmla="*/ 870161 h 4742187"/>
              <a:gd name="connsiteX30" fmla="*/ 2174496 w 2264421"/>
              <a:gd name="connsiteY30" fmla="*/ 936592 h 4742187"/>
              <a:gd name="connsiteX31" fmla="*/ 2123696 w 2264421"/>
              <a:gd name="connsiteY31" fmla="*/ 975669 h 4742187"/>
              <a:gd name="connsiteX32" fmla="*/ 2115880 w 2264421"/>
              <a:gd name="connsiteY32" fmla="*/ 1311730 h 4742187"/>
              <a:gd name="connsiteX33" fmla="*/ 2182310 w 2264421"/>
              <a:gd name="connsiteY33" fmla="*/ 1198407 h 4742187"/>
              <a:gd name="connsiteX34" fmla="*/ 2201848 w 2264421"/>
              <a:gd name="connsiteY34" fmla="*/ 1475853 h 4742187"/>
              <a:gd name="connsiteX35" fmla="*/ 2264371 w 2264421"/>
              <a:gd name="connsiteY35" fmla="*/ 1526653 h 4742187"/>
              <a:gd name="connsiteX36" fmla="*/ 2240925 w 2264421"/>
              <a:gd name="connsiteY36" fmla="*/ 2187053 h 4742187"/>
              <a:gd name="connsiteX37" fmla="*/ 2115879 w 2264421"/>
              <a:gd name="connsiteY37" fmla="*/ 2495761 h 4742187"/>
              <a:gd name="connsiteX38" fmla="*/ 2068988 w 2264421"/>
              <a:gd name="connsiteY38" fmla="*/ 2906069 h 4742187"/>
              <a:gd name="connsiteX39" fmla="*/ 2049449 w 2264421"/>
              <a:gd name="connsiteY39" fmla="*/ 3343730 h 4742187"/>
              <a:gd name="connsiteX40" fmla="*/ 2014280 w 2264421"/>
              <a:gd name="connsiteY40" fmla="*/ 3433607 h 4742187"/>
              <a:gd name="connsiteX41" fmla="*/ 2057266 w 2264421"/>
              <a:gd name="connsiteY41" fmla="*/ 3519576 h 4742187"/>
              <a:gd name="connsiteX42" fmla="*/ 2022097 w 2264421"/>
              <a:gd name="connsiteY42" fmla="*/ 3609453 h 4742187"/>
              <a:gd name="connsiteX43" fmla="*/ 2022097 w 2264421"/>
              <a:gd name="connsiteY43" fmla="*/ 3906438 h 4742187"/>
              <a:gd name="connsiteX44" fmla="*/ 1959573 w 2264421"/>
              <a:gd name="connsiteY44" fmla="*/ 3609453 h 4742187"/>
              <a:gd name="connsiteX45" fmla="*/ 1873604 w 2264421"/>
              <a:gd name="connsiteY45" fmla="*/ 3671976 h 4742187"/>
              <a:gd name="connsiteX46" fmla="*/ 1869697 w 2264421"/>
              <a:gd name="connsiteY46" fmla="*/ 4097915 h 4742187"/>
              <a:gd name="connsiteX47" fmla="*/ 1818898 w 2264421"/>
              <a:gd name="connsiteY47" fmla="*/ 3984592 h 4742187"/>
              <a:gd name="connsiteX48" fmla="*/ 1818898 w 2264421"/>
              <a:gd name="connsiteY48" fmla="*/ 4324561 h 4742187"/>
              <a:gd name="connsiteX49" fmla="*/ 1752468 w 2264421"/>
              <a:gd name="connsiteY49" fmla="*/ 3875177 h 4742187"/>
              <a:gd name="connsiteX50" fmla="*/ 1607883 w 2264421"/>
              <a:gd name="connsiteY50" fmla="*/ 3281208 h 4742187"/>
              <a:gd name="connsiteX51" fmla="*/ 1768099 w 2264421"/>
              <a:gd name="connsiteY51" fmla="*/ 4680161 h 4742187"/>
              <a:gd name="connsiteX52" fmla="*/ 1420315 w 2264421"/>
              <a:gd name="connsiteY52" fmla="*/ 3531300 h 4742187"/>
              <a:gd name="connsiteX53" fmla="*/ 1412500 w 2264421"/>
              <a:gd name="connsiteY53" fmla="*/ 4277669 h 4742187"/>
              <a:gd name="connsiteX54" fmla="*/ 1342161 w 2264421"/>
              <a:gd name="connsiteY54" fmla="*/ 4027576 h 4742187"/>
              <a:gd name="connsiteX55" fmla="*/ 1342160 w 2264421"/>
              <a:gd name="connsiteY55" fmla="*/ 4441792 h 4742187"/>
              <a:gd name="connsiteX56" fmla="*/ 1181946 w 2264421"/>
              <a:gd name="connsiteY56" fmla="*/ 4144807 h 4742187"/>
              <a:gd name="connsiteX57" fmla="*/ 1045176 w 2264421"/>
              <a:gd name="connsiteY57" fmla="*/ 3836100 h 4742187"/>
              <a:gd name="connsiteX58" fmla="*/ 982653 w 2264421"/>
              <a:gd name="connsiteY58" fmla="*/ 3882992 h 4742187"/>
              <a:gd name="connsiteX59" fmla="*/ 978746 w 2264421"/>
              <a:gd name="connsiteY59" fmla="*/ 3980683 h 4742187"/>
              <a:gd name="connsiteX60" fmla="*/ 897548 w 2264421"/>
              <a:gd name="connsiteY60" fmla="*/ 3966829 h 4742187"/>
              <a:gd name="connsiteX61" fmla="*/ 836293 w 2264421"/>
              <a:gd name="connsiteY61" fmla="*/ 3812755 h 4742187"/>
              <a:gd name="connsiteX62" fmla="*/ 770978 w 2264421"/>
              <a:gd name="connsiteY62" fmla="*/ 4198703 h 4742187"/>
              <a:gd name="connsiteX63" fmla="*/ 687851 w 2264421"/>
              <a:gd name="connsiteY63" fmla="*/ 3866195 h 4742187"/>
              <a:gd name="connsiteX64" fmla="*/ 616599 w 2264421"/>
              <a:gd name="connsiteY64" fmla="*/ 4246205 h 4742187"/>
              <a:gd name="connsiteX65" fmla="*/ 449113 w 2264421"/>
              <a:gd name="connsiteY65" fmla="*/ 4136205 h 4742187"/>
              <a:gd name="connsiteX66" fmla="*/ 271836 w 2264421"/>
              <a:gd name="connsiteY66" fmla="*/ 2678536 h 4742187"/>
              <a:gd name="connsiteX67" fmla="*/ 296738 w 2264421"/>
              <a:gd name="connsiteY67" fmla="*/ 3870710 h 4742187"/>
              <a:gd name="connsiteX68" fmla="*/ 199413 w 2264421"/>
              <a:gd name="connsiteY68" fmla="*/ 2511612 h 4742187"/>
              <a:gd name="connsiteX69" fmla="*/ 141200 w 2264421"/>
              <a:gd name="connsiteY69" fmla="*/ 2803852 h 4742187"/>
              <a:gd name="connsiteX70" fmla="*/ 77048 w 2264421"/>
              <a:gd name="connsiteY70" fmla="*/ 2464111 h 4742187"/>
              <a:gd name="connsiteX71" fmla="*/ 21288 w 2264421"/>
              <a:gd name="connsiteY71" fmla="*/ 2671303 h 4742187"/>
              <a:gd name="connsiteX72" fmla="*/ 52521 w 2264421"/>
              <a:gd name="connsiteY72" fmla="*/ 1912704 h 4742187"/>
              <a:gd name="connsiteX73" fmla="*/ 117443 w 2264421"/>
              <a:gd name="connsiteY73" fmla="*/ 2001643 h 4742187"/>
              <a:gd name="connsiteX0" fmla="*/ 117443 w 2264421"/>
              <a:gd name="connsiteY0" fmla="*/ 1840150 h 4580694"/>
              <a:gd name="connsiteX1" fmla="*/ 100021 w 2264421"/>
              <a:gd name="connsiteY1" fmla="*/ 1632457 h 4580694"/>
              <a:gd name="connsiteX2" fmla="*/ 147523 w 2264421"/>
              <a:gd name="connsiteY2" fmla="*/ 765558 h 4580694"/>
              <a:gd name="connsiteX3" fmla="*/ 64395 w 2264421"/>
              <a:gd name="connsiteY3" fmla="*/ 747745 h 4580694"/>
              <a:gd name="connsiteX4" fmla="*/ 64856 w 2264421"/>
              <a:gd name="connsiteY4" fmla="*/ 507117 h 4580694"/>
              <a:gd name="connsiteX5" fmla="*/ 115977 w 2264421"/>
              <a:gd name="connsiteY5" fmla="*/ 120543 h 4580694"/>
              <a:gd name="connsiteX6" fmla="*/ 633180 w 2264421"/>
              <a:gd name="connsiteY6" fmla="*/ 393677 h 4580694"/>
              <a:gd name="connsiteX7" fmla="*/ 1008708 w 2264421"/>
              <a:gd name="connsiteY7" fmla="*/ 37918 h 4580694"/>
              <a:gd name="connsiteX8" fmla="*/ 1068619 w 2264421"/>
              <a:gd name="connsiteY8" fmla="*/ 63898 h 4580694"/>
              <a:gd name="connsiteX9" fmla="*/ 1080342 w 2264421"/>
              <a:gd name="connsiteY9" fmla="*/ 259282 h 4580694"/>
              <a:gd name="connsiteX10" fmla="*/ 1181942 w 2264421"/>
              <a:gd name="connsiteY10" fmla="*/ 231929 h 4580694"/>
              <a:gd name="connsiteX11" fmla="*/ 1256188 w 2264421"/>
              <a:gd name="connsiteY11" fmla="*/ 372606 h 4580694"/>
              <a:gd name="connsiteX12" fmla="*/ 1279634 w 2264421"/>
              <a:gd name="connsiteY12" fmla="*/ 271006 h 4580694"/>
              <a:gd name="connsiteX13" fmla="*/ 1326526 w 2264421"/>
              <a:gd name="connsiteY13" fmla="*/ 380422 h 4580694"/>
              <a:gd name="connsiteX14" fmla="*/ 1432034 w 2264421"/>
              <a:gd name="connsiteY14" fmla="*/ 247560 h 4580694"/>
              <a:gd name="connsiteX15" fmla="*/ 1451572 w 2264421"/>
              <a:gd name="connsiteY15" fmla="*/ 99068 h 4580694"/>
              <a:gd name="connsiteX16" fmla="*/ 1557080 w 2264421"/>
              <a:gd name="connsiteY16" fmla="*/ 216299 h 4580694"/>
              <a:gd name="connsiteX17" fmla="*/ 1622604 w 2264421"/>
              <a:gd name="connsiteY17" fmla="*/ 213923 h 4580694"/>
              <a:gd name="connsiteX18" fmla="*/ 1740742 w 2264421"/>
              <a:gd name="connsiteY18" fmla="*/ 247560 h 4580694"/>
              <a:gd name="connsiteX19" fmla="*/ 1760280 w 2264421"/>
              <a:gd name="connsiteY19" fmla="*/ 396053 h 4580694"/>
              <a:gd name="connsiteX20" fmla="*/ 1846249 w 2264421"/>
              <a:gd name="connsiteY20" fmla="*/ 271007 h 4580694"/>
              <a:gd name="connsiteX21" fmla="*/ 1862462 w 2264421"/>
              <a:gd name="connsiteY21" fmla="*/ 374138 h 4580694"/>
              <a:gd name="connsiteX22" fmla="*/ 1928311 w 2264421"/>
              <a:gd name="connsiteY22" fmla="*/ 521099 h 4580694"/>
              <a:gd name="connsiteX23" fmla="*/ 1889234 w 2264421"/>
              <a:gd name="connsiteY23" fmla="*/ 630514 h 4580694"/>
              <a:gd name="connsiteX24" fmla="*/ 1889234 w 2264421"/>
              <a:gd name="connsiteY24" fmla="*/ 853253 h 4580694"/>
              <a:gd name="connsiteX25" fmla="*/ 1916588 w 2264421"/>
              <a:gd name="connsiteY25" fmla="*/ 673499 h 4580694"/>
              <a:gd name="connsiteX26" fmla="*/ 2026003 w 2264421"/>
              <a:gd name="connsiteY26" fmla="*/ 626607 h 4580694"/>
              <a:gd name="connsiteX27" fmla="*/ 2022096 w 2264421"/>
              <a:gd name="connsiteY27" fmla="*/ 728207 h 4580694"/>
              <a:gd name="connsiteX28" fmla="*/ 2119788 w 2264421"/>
              <a:gd name="connsiteY28" fmla="*/ 614883 h 4580694"/>
              <a:gd name="connsiteX29" fmla="*/ 2131511 w 2264421"/>
              <a:gd name="connsiteY29" fmla="*/ 708668 h 4580694"/>
              <a:gd name="connsiteX30" fmla="*/ 2174496 w 2264421"/>
              <a:gd name="connsiteY30" fmla="*/ 775099 h 4580694"/>
              <a:gd name="connsiteX31" fmla="*/ 2123696 w 2264421"/>
              <a:gd name="connsiteY31" fmla="*/ 814176 h 4580694"/>
              <a:gd name="connsiteX32" fmla="*/ 2115880 w 2264421"/>
              <a:gd name="connsiteY32" fmla="*/ 1150237 h 4580694"/>
              <a:gd name="connsiteX33" fmla="*/ 2182310 w 2264421"/>
              <a:gd name="connsiteY33" fmla="*/ 1036914 h 4580694"/>
              <a:gd name="connsiteX34" fmla="*/ 2201848 w 2264421"/>
              <a:gd name="connsiteY34" fmla="*/ 1314360 h 4580694"/>
              <a:gd name="connsiteX35" fmla="*/ 2264371 w 2264421"/>
              <a:gd name="connsiteY35" fmla="*/ 1365160 h 4580694"/>
              <a:gd name="connsiteX36" fmla="*/ 2240925 w 2264421"/>
              <a:gd name="connsiteY36" fmla="*/ 2025560 h 4580694"/>
              <a:gd name="connsiteX37" fmla="*/ 2115879 w 2264421"/>
              <a:gd name="connsiteY37" fmla="*/ 2334268 h 4580694"/>
              <a:gd name="connsiteX38" fmla="*/ 2068988 w 2264421"/>
              <a:gd name="connsiteY38" fmla="*/ 2744576 h 4580694"/>
              <a:gd name="connsiteX39" fmla="*/ 2049449 w 2264421"/>
              <a:gd name="connsiteY39" fmla="*/ 3182237 h 4580694"/>
              <a:gd name="connsiteX40" fmla="*/ 2014280 w 2264421"/>
              <a:gd name="connsiteY40" fmla="*/ 3272114 h 4580694"/>
              <a:gd name="connsiteX41" fmla="*/ 2057266 w 2264421"/>
              <a:gd name="connsiteY41" fmla="*/ 3358083 h 4580694"/>
              <a:gd name="connsiteX42" fmla="*/ 2022097 w 2264421"/>
              <a:gd name="connsiteY42" fmla="*/ 3447960 h 4580694"/>
              <a:gd name="connsiteX43" fmla="*/ 2022097 w 2264421"/>
              <a:gd name="connsiteY43" fmla="*/ 3744945 h 4580694"/>
              <a:gd name="connsiteX44" fmla="*/ 1959573 w 2264421"/>
              <a:gd name="connsiteY44" fmla="*/ 3447960 h 4580694"/>
              <a:gd name="connsiteX45" fmla="*/ 1873604 w 2264421"/>
              <a:gd name="connsiteY45" fmla="*/ 3510483 h 4580694"/>
              <a:gd name="connsiteX46" fmla="*/ 1869697 w 2264421"/>
              <a:gd name="connsiteY46" fmla="*/ 3936422 h 4580694"/>
              <a:gd name="connsiteX47" fmla="*/ 1818898 w 2264421"/>
              <a:gd name="connsiteY47" fmla="*/ 3823099 h 4580694"/>
              <a:gd name="connsiteX48" fmla="*/ 1818898 w 2264421"/>
              <a:gd name="connsiteY48" fmla="*/ 4163068 h 4580694"/>
              <a:gd name="connsiteX49" fmla="*/ 1752468 w 2264421"/>
              <a:gd name="connsiteY49" fmla="*/ 3713684 h 4580694"/>
              <a:gd name="connsiteX50" fmla="*/ 1607883 w 2264421"/>
              <a:gd name="connsiteY50" fmla="*/ 3119715 h 4580694"/>
              <a:gd name="connsiteX51" fmla="*/ 1768099 w 2264421"/>
              <a:gd name="connsiteY51" fmla="*/ 4518668 h 4580694"/>
              <a:gd name="connsiteX52" fmla="*/ 1420315 w 2264421"/>
              <a:gd name="connsiteY52" fmla="*/ 3369807 h 4580694"/>
              <a:gd name="connsiteX53" fmla="*/ 1412500 w 2264421"/>
              <a:gd name="connsiteY53" fmla="*/ 4116176 h 4580694"/>
              <a:gd name="connsiteX54" fmla="*/ 1342161 w 2264421"/>
              <a:gd name="connsiteY54" fmla="*/ 3866083 h 4580694"/>
              <a:gd name="connsiteX55" fmla="*/ 1342160 w 2264421"/>
              <a:gd name="connsiteY55" fmla="*/ 4280299 h 4580694"/>
              <a:gd name="connsiteX56" fmla="*/ 1181946 w 2264421"/>
              <a:gd name="connsiteY56" fmla="*/ 3983314 h 4580694"/>
              <a:gd name="connsiteX57" fmla="*/ 1045176 w 2264421"/>
              <a:gd name="connsiteY57" fmla="*/ 3674607 h 4580694"/>
              <a:gd name="connsiteX58" fmla="*/ 982653 w 2264421"/>
              <a:gd name="connsiteY58" fmla="*/ 3721499 h 4580694"/>
              <a:gd name="connsiteX59" fmla="*/ 978746 w 2264421"/>
              <a:gd name="connsiteY59" fmla="*/ 3819190 h 4580694"/>
              <a:gd name="connsiteX60" fmla="*/ 897548 w 2264421"/>
              <a:gd name="connsiteY60" fmla="*/ 3805336 h 4580694"/>
              <a:gd name="connsiteX61" fmla="*/ 836293 w 2264421"/>
              <a:gd name="connsiteY61" fmla="*/ 3651262 h 4580694"/>
              <a:gd name="connsiteX62" fmla="*/ 770978 w 2264421"/>
              <a:gd name="connsiteY62" fmla="*/ 4037210 h 4580694"/>
              <a:gd name="connsiteX63" fmla="*/ 687851 w 2264421"/>
              <a:gd name="connsiteY63" fmla="*/ 3704702 h 4580694"/>
              <a:gd name="connsiteX64" fmla="*/ 616599 w 2264421"/>
              <a:gd name="connsiteY64" fmla="*/ 4084712 h 4580694"/>
              <a:gd name="connsiteX65" fmla="*/ 449113 w 2264421"/>
              <a:gd name="connsiteY65" fmla="*/ 3974712 h 4580694"/>
              <a:gd name="connsiteX66" fmla="*/ 271836 w 2264421"/>
              <a:gd name="connsiteY66" fmla="*/ 2517043 h 4580694"/>
              <a:gd name="connsiteX67" fmla="*/ 296738 w 2264421"/>
              <a:gd name="connsiteY67" fmla="*/ 3709217 h 4580694"/>
              <a:gd name="connsiteX68" fmla="*/ 199413 w 2264421"/>
              <a:gd name="connsiteY68" fmla="*/ 2350119 h 4580694"/>
              <a:gd name="connsiteX69" fmla="*/ 141200 w 2264421"/>
              <a:gd name="connsiteY69" fmla="*/ 2642359 h 4580694"/>
              <a:gd name="connsiteX70" fmla="*/ 77048 w 2264421"/>
              <a:gd name="connsiteY70" fmla="*/ 2302618 h 4580694"/>
              <a:gd name="connsiteX71" fmla="*/ 21288 w 2264421"/>
              <a:gd name="connsiteY71" fmla="*/ 2509810 h 4580694"/>
              <a:gd name="connsiteX72" fmla="*/ 52521 w 2264421"/>
              <a:gd name="connsiteY72" fmla="*/ 1751211 h 4580694"/>
              <a:gd name="connsiteX73" fmla="*/ 117443 w 2264421"/>
              <a:gd name="connsiteY73" fmla="*/ 1840150 h 4580694"/>
              <a:gd name="connsiteX0" fmla="*/ 117443 w 2264421"/>
              <a:gd name="connsiteY0" fmla="*/ 2131852 h 4872396"/>
              <a:gd name="connsiteX1" fmla="*/ 100021 w 2264421"/>
              <a:gd name="connsiteY1" fmla="*/ 1924159 h 4872396"/>
              <a:gd name="connsiteX2" fmla="*/ 147523 w 2264421"/>
              <a:gd name="connsiteY2" fmla="*/ 1057260 h 4872396"/>
              <a:gd name="connsiteX3" fmla="*/ 64395 w 2264421"/>
              <a:gd name="connsiteY3" fmla="*/ 1039447 h 4872396"/>
              <a:gd name="connsiteX4" fmla="*/ 64856 w 2264421"/>
              <a:gd name="connsiteY4" fmla="*/ 798819 h 4872396"/>
              <a:gd name="connsiteX5" fmla="*/ 115977 w 2264421"/>
              <a:gd name="connsiteY5" fmla="*/ 412245 h 4872396"/>
              <a:gd name="connsiteX6" fmla="*/ 633180 w 2264421"/>
              <a:gd name="connsiteY6" fmla="*/ 685379 h 4872396"/>
              <a:gd name="connsiteX7" fmla="*/ 1049080 w 2264421"/>
              <a:gd name="connsiteY7" fmla="*/ 0 h 4872396"/>
              <a:gd name="connsiteX8" fmla="*/ 1008708 w 2264421"/>
              <a:gd name="connsiteY8" fmla="*/ 329620 h 4872396"/>
              <a:gd name="connsiteX9" fmla="*/ 1068619 w 2264421"/>
              <a:gd name="connsiteY9" fmla="*/ 355600 h 4872396"/>
              <a:gd name="connsiteX10" fmla="*/ 1080342 w 2264421"/>
              <a:gd name="connsiteY10" fmla="*/ 550984 h 4872396"/>
              <a:gd name="connsiteX11" fmla="*/ 1181942 w 2264421"/>
              <a:gd name="connsiteY11" fmla="*/ 523631 h 4872396"/>
              <a:gd name="connsiteX12" fmla="*/ 1256188 w 2264421"/>
              <a:gd name="connsiteY12" fmla="*/ 664308 h 4872396"/>
              <a:gd name="connsiteX13" fmla="*/ 1279634 w 2264421"/>
              <a:gd name="connsiteY13" fmla="*/ 562708 h 4872396"/>
              <a:gd name="connsiteX14" fmla="*/ 1326526 w 2264421"/>
              <a:gd name="connsiteY14" fmla="*/ 672124 h 4872396"/>
              <a:gd name="connsiteX15" fmla="*/ 1432034 w 2264421"/>
              <a:gd name="connsiteY15" fmla="*/ 539262 h 4872396"/>
              <a:gd name="connsiteX16" fmla="*/ 1451572 w 2264421"/>
              <a:gd name="connsiteY16" fmla="*/ 390770 h 4872396"/>
              <a:gd name="connsiteX17" fmla="*/ 1557080 w 2264421"/>
              <a:gd name="connsiteY17" fmla="*/ 508001 h 4872396"/>
              <a:gd name="connsiteX18" fmla="*/ 1622604 w 2264421"/>
              <a:gd name="connsiteY18" fmla="*/ 505625 h 4872396"/>
              <a:gd name="connsiteX19" fmla="*/ 1740742 w 2264421"/>
              <a:gd name="connsiteY19" fmla="*/ 539262 h 4872396"/>
              <a:gd name="connsiteX20" fmla="*/ 1760280 w 2264421"/>
              <a:gd name="connsiteY20" fmla="*/ 687755 h 4872396"/>
              <a:gd name="connsiteX21" fmla="*/ 1846249 w 2264421"/>
              <a:gd name="connsiteY21" fmla="*/ 562709 h 4872396"/>
              <a:gd name="connsiteX22" fmla="*/ 1862462 w 2264421"/>
              <a:gd name="connsiteY22" fmla="*/ 665840 h 4872396"/>
              <a:gd name="connsiteX23" fmla="*/ 1928311 w 2264421"/>
              <a:gd name="connsiteY23" fmla="*/ 812801 h 4872396"/>
              <a:gd name="connsiteX24" fmla="*/ 1889234 w 2264421"/>
              <a:gd name="connsiteY24" fmla="*/ 922216 h 4872396"/>
              <a:gd name="connsiteX25" fmla="*/ 1889234 w 2264421"/>
              <a:gd name="connsiteY25" fmla="*/ 1144955 h 4872396"/>
              <a:gd name="connsiteX26" fmla="*/ 1916588 w 2264421"/>
              <a:gd name="connsiteY26" fmla="*/ 965201 h 4872396"/>
              <a:gd name="connsiteX27" fmla="*/ 2026003 w 2264421"/>
              <a:gd name="connsiteY27" fmla="*/ 918309 h 4872396"/>
              <a:gd name="connsiteX28" fmla="*/ 2022096 w 2264421"/>
              <a:gd name="connsiteY28" fmla="*/ 1019909 h 4872396"/>
              <a:gd name="connsiteX29" fmla="*/ 2119788 w 2264421"/>
              <a:gd name="connsiteY29" fmla="*/ 906585 h 4872396"/>
              <a:gd name="connsiteX30" fmla="*/ 2131511 w 2264421"/>
              <a:gd name="connsiteY30" fmla="*/ 1000370 h 4872396"/>
              <a:gd name="connsiteX31" fmla="*/ 2174496 w 2264421"/>
              <a:gd name="connsiteY31" fmla="*/ 1066801 h 4872396"/>
              <a:gd name="connsiteX32" fmla="*/ 2123696 w 2264421"/>
              <a:gd name="connsiteY32" fmla="*/ 1105878 h 4872396"/>
              <a:gd name="connsiteX33" fmla="*/ 2115880 w 2264421"/>
              <a:gd name="connsiteY33" fmla="*/ 1441939 h 4872396"/>
              <a:gd name="connsiteX34" fmla="*/ 2182310 w 2264421"/>
              <a:gd name="connsiteY34" fmla="*/ 1328616 h 4872396"/>
              <a:gd name="connsiteX35" fmla="*/ 2201848 w 2264421"/>
              <a:gd name="connsiteY35" fmla="*/ 1606062 h 4872396"/>
              <a:gd name="connsiteX36" fmla="*/ 2264371 w 2264421"/>
              <a:gd name="connsiteY36" fmla="*/ 1656862 h 4872396"/>
              <a:gd name="connsiteX37" fmla="*/ 2240925 w 2264421"/>
              <a:gd name="connsiteY37" fmla="*/ 2317262 h 4872396"/>
              <a:gd name="connsiteX38" fmla="*/ 2115879 w 2264421"/>
              <a:gd name="connsiteY38" fmla="*/ 2625970 h 4872396"/>
              <a:gd name="connsiteX39" fmla="*/ 2068988 w 2264421"/>
              <a:gd name="connsiteY39" fmla="*/ 3036278 h 4872396"/>
              <a:gd name="connsiteX40" fmla="*/ 2049449 w 2264421"/>
              <a:gd name="connsiteY40" fmla="*/ 3473939 h 4872396"/>
              <a:gd name="connsiteX41" fmla="*/ 2014280 w 2264421"/>
              <a:gd name="connsiteY41" fmla="*/ 3563816 h 4872396"/>
              <a:gd name="connsiteX42" fmla="*/ 2057266 w 2264421"/>
              <a:gd name="connsiteY42" fmla="*/ 3649785 h 4872396"/>
              <a:gd name="connsiteX43" fmla="*/ 2022097 w 2264421"/>
              <a:gd name="connsiteY43" fmla="*/ 3739662 h 4872396"/>
              <a:gd name="connsiteX44" fmla="*/ 2022097 w 2264421"/>
              <a:gd name="connsiteY44" fmla="*/ 4036647 h 4872396"/>
              <a:gd name="connsiteX45" fmla="*/ 1959573 w 2264421"/>
              <a:gd name="connsiteY45" fmla="*/ 3739662 h 4872396"/>
              <a:gd name="connsiteX46" fmla="*/ 1873604 w 2264421"/>
              <a:gd name="connsiteY46" fmla="*/ 3802185 h 4872396"/>
              <a:gd name="connsiteX47" fmla="*/ 1869697 w 2264421"/>
              <a:gd name="connsiteY47" fmla="*/ 4228124 h 4872396"/>
              <a:gd name="connsiteX48" fmla="*/ 1818898 w 2264421"/>
              <a:gd name="connsiteY48" fmla="*/ 4114801 h 4872396"/>
              <a:gd name="connsiteX49" fmla="*/ 1818898 w 2264421"/>
              <a:gd name="connsiteY49" fmla="*/ 4454770 h 4872396"/>
              <a:gd name="connsiteX50" fmla="*/ 1752468 w 2264421"/>
              <a:gd name="connsiteY50" fmla="*/ 4005386 h 4872396"/>
              <a:gd name="connsiteX51" fmla="*/ 1607883 w 2264421"/>
              <a:gd name="connsiteY51" fmla="*/ 3411417 h 4872396"/>
              <a:gd name="connsiteX52" fmla="*/ 1768099 w 2264421"/>
              <a:gd name="connsiteY52" fmla="*/ 4810370 h 4872396"/>
              <a:gd name="connsiteX53" fmla="*/ 1420315 w 2264421"/>
              <a:gd name="connsiteY53" fmla="*/ 3661509 h 4872396"/>
              <a:gd name="connsiteX54" fmla="*/ 1412500 w 2264421"/>
              <a:gd name="connsiteY54" fmla="*/ 4407878 h 4872396"/>
              <a:gd name="connsiteX55" fmla="*/ 1342161 w 2264421"/>
              <a:gd name="connsiteY55" fmla="*/ 4157785 h 4872396"/>
              <a:gd name="connsiteX56" fmla="*/ 1342160 w 2264421"/>
              <a:gd name="connsiteY56" fmla="*/ 4572001 h 4872396"/>
              <a:gd name="connsiteX57" fmla="*/ 1181946 w 2264421"/>
              <a:gd name="connsiteY57" fmla="*/ 4275016 h 4872396"/>
              <a:gd name="connsiteX58" fmla="*/ 1045176 w 2264421"/>
              <a:gd name="connsiteY58" fmla="*/ 3966309 h 4872396"/>
              <a:gd name="connsiteX59" fmla="*/ 982653 w 2264421"/>
              <a:gd name="connsiteY59" fmla="*/ 4013201 h 4872396"/>
              <a:gd name="connsiteX60" fmla="*/ 978746 w 2264421"/>
              <a:gd name="connsiteY60" fmla="*/ 4110892 h 4872396"/>
              <a:gd name="connsiteX61" fmla="*/ 897548 w 2264421"/>
              <a:gd name="connsiteY61" fmla="*/ 4097038 h 4872396"/>
              <a:gd name="connsiteX62" fmla="*/ 836293 w 2264421"/>
              <a:gd name="connsiteY62" fmla="*/ 3942964 h 4872396"/>
              <a:gd name="connsiteX63" fmla="*/ 770978 w 2264421"/>
              <a:gd name="connsiteY63" fmla="*/ 4328912 h 4872396"/>
              <a:gd name="connsiteX64" fmla="*/ 687851 w 2264421"/>
              <a:gd name="connsiteY64" fmla="*/ 3996404 h 4872396"/>
              <a:gd name="connsiteX65" fmla="*/ 616599 w 2264421"/>
              <a:gd name="connsiteY65" fmla="*/ 4376414 h 4872396"/>
              <a:gd name="connsiteX66" fmla="*/ 449113 w 2264421"/>
              <a:gd name="connsiteY66" fmla="*/ 4266414 h 4872396"/>
              <a:gd name="connsiteX67" fmla="*/ 271836 w 2264421"/>
              <a:gd name="connsiteY67" fmla="*/ 2808745 h 4872396"/>
              <a:gd name="connsiteX68" fmla="*/ 296738 w 2264421"/>
              <a:gd name="connsiteY68" fmla="*/ 4000919 h 4872396"/>
              <a:gd name="connsiteX69" fmla="*/ 199413 w 2264421"/>
              <a:gd name="connsiteY69" fmla="*/ 2641821 h 4872396"/>
              <a:gd name="connsiteX70" fmla="*/ 141200 w 2264421"/>
              <a:gd name="connsiteY70" fmla="*/ 2934061 h 4872396"/>
              <a:gd name="connsiteX71" fmla="*/ 77048 w 2264421"/>
              <a:gd name="connsiteY71" fmla="*/ 2594320 h 4872396"/>
              <a:gd name="connsiteX72" fmla="*/ 21288 w 2264421"/>
              <a:gd name="connsiteY72" fmla="*/ 2801512 h 4872396"/>
              <a:gd name="connsiteX73" fmla="*/ 52521 w 2264421"/>
              <a:gd name="connsiteY73" fmla="*/ 2042913 h 4872396"/>
              <a:gd name="connsiteX74" fmla="*/ 117443 w 2264421"/>
              <a:gd name="connsiteY74" fmla="*/ 2131852 h 4872396"/>
              <a:gd name="connsiteX0" fmla="*/ 117443 w 2264421"/>
              <a:gd name="connsiteY0" fmla="*/ 2132118 h 4872662"/>
              <a:gd name="connsiteX1" fmla="*/ 100021 w 2264421"/>
              <a:gd name="connsiteY1" fmla="*/ 1924425 h 4872662"/>
              <a:gd name="connsiteX2" fmla="*/ 147523 w 2264421"/>
              <a:gd name="connsiteY2" fmla="*/ 1057526 h 4872662"/>
              <a:gd name="connsiteX3" fmla="*/ 64395 w 2264421"/>
              <a:gd name="connsiteY3" fmla="*/ 1039713 h 4872662"/>
              <a:gd name="connsiteX4" fmla="*/ 64856 w 2264421"/>
              <a:gd name="connsiteY4" fmla="*/ 799085 h 4872662"/>
              <a:gd name="connsiteX5" fmla="*/ 115977 w 2264421"/>
              <a:gd name="connsiteY5" fmla="*/ 412511 h 4872662"/>
              <a:gd name="connsiteX6" fmla="*/ 633180 w 2264421"/>
              <a:gd name="connsiteY6" fmla="*/ 685645 h 4872662"/>
              <a:gd name="connsiteX7" fmla="*/ 1049080 w 2264421"/>
              <a:gd name="connsiteY7" fmla="*/ 266 h 4872662"/>
              <a:gd name="connsiteX8" fmla="*/ 1008708 w 2264421"/>
              <a:gd name="connsiteY8" fmla="*/ 329886 h 4872662"/>
              <a:gd name="connsiteX9" fmla="*/ 1068619 w 2264421"/>
              <a:gd name="connsiteY9" fmla="*/ 355866 h 4872662"/>
              <a:gd name="connsiteX10" fmla="*/ 1080342 w 2264421"/>
              <a:gd name="connsiteY10" fmla="*/ 551250 h 4872662"/>
              <a:gd name="connsiteX11" fmla="*/ 1181942 w 2264421"/>
              <a:gd name="connsiteY11" fmla="*/ 523897 h 4872662"/>
              <a:gd name="connsiteX12" fmla="*/ 1256188 w 2264421"/>
              <a:gd name="connsiteY12" fmla="*/ 664574 h 4872662"/>
              <a:gd name="connsiteX13" fmla="*/ 1279634 w 2264421"/>
              <a:gd name="connsiteY13" fmla="*/ 562974 h 4872662"/>
              <a:gd name="connsiteX14" fmla="*/ 1326526 w 2264421"/>
              <a:gd name="connsiteY14" fmla="*/ 672390 h 4872662"/>
              <a:gd name="connsiteX15" fmla="*/ 1432034 w 2264421"/>
              <a:gd name="connsiteY15" fmla="*/ 539528 h 4872662"/>
              <a:gd name="connsiteX16" fmla="*/ 1451572 w 2264421"/>
              <a:gd name="connsiteY16" fmla="*/ 391036 h 4872662"/>
              <a:gd name="connsiteX17" fmla="*/ 1557080 w 2264421"/>
              <a:gd name="connsiteY17" fmla="*/ 508267 h 4872662"/>
              <a:gd name="connsiteX18" fmla="*/ 1622604 w 2264421"/>
              <a:gd name="connsiteY18" fmla="*/ 505891 h 4872662"/>
              <a:gd name="connsiteX19" fmla="*/ 1740742 w 2264421"/>
              <a:gd name="connsiteY19" fmla="*/ 539528 h 4872662"/>
              <a:gd name="connsiteX20" fmla="*/ 1760280 w 2264421"/>
              <a:gd name="connsiteY20" fmla="*/ 688021 h 4872662"/>
              <a:gd name="connsiteX21" fmla="*/ 1846249 w 2264421"/>
              <a:gd name="connsiteY21" fmla="*/ 562975 h 4872662"/>
              <a:gd name="connsiteX22" fmla="*/ 1862462 w 2264421"/>
              <a:gd name="connsiteY22" fmla="*/ 666106 h 4872662"/>
              <a:gd name="connsiteX23" fmla="*/ 1928311 w 2264421"/>
              <a:gd name="connsiteY23" fmla="*/ 813067 h 4872662"/>
              <a:gd name="connsiteX24" fmla="*/ 1889234 w 2264421"/>
              <a:gd name="connsiteY24" fmla="*/ 922482 h 4872662"/>
              <a:gd name="connsiteX25" fmla="*/ 1889234 w 2264421"/>
              <a:gd name="connsiteY25" fmla="*/ 1145221 h 4872662"/>
              <a:gd name="connsiteX26" fmla="*/ 1916588 w 2264421"/>
              <a:gd name="connsiteY26" fmla="*/ 965467 h 4872662"/>
              <a:gd name="connsiteX27" fmla="*/ 2026003 w 2264421"/>
              <a:gd name="connsiteY27" fmla="*/ 918575 h 4872662"/>
              <a:gd name="connsiteX28" fmla="*/ 2022096 w 2264421"/>
              <a:gd name="connsiteY28" fmla="*/ 1020175 h 4872662"/>
              <a:gd name="connsiteX29" fmla="*/ 2119788 w 2264421"/>
              <a:gd name="connsiteY29" fmla="*/ 906851 h 4872662"/>
              <a:gd name="connsiteX30" fmla="*/ 2131511 w 2264421"/>
              <a:gd name="connsiteY30" fmla="*/ 1000636 h 4872662"/>
              <a:gd name="connsiteX31" fmla="*/ 2174496 w 2264421"/>
              <a:gd name="connsiteY31" fmla="*/ 1067067 h 4872662"/>
              <a:gd name="connsiteX32" fmla="*/ 2123696 w 2264421"/>
              <a:gd name="connsiteY32" fmla="*/ 1106144 h 4872662"/>
              <a:gd name="connsiteX33" fmla="*/ 2115880 w 2264421"/>
              <a:gd name="connsiteY33" fmla="*/ 1442205 h 4872662"/>
              <a:gd name="connsiteX34" fmla="*/ 2182310 w 2264421"/>
              <a:gd name="connsiteY34" fmla="*/ 1328882 h 4872662"/>
              <a:gd name="connsiteX35" fmla="*/ 2201848 w 2264421"/>
              <a:gd name="connsiteY35" fmla="*/ 1606328 h 4872662"/>
              <a:gd name="connsiteX36" fmla="*/ 2264371 w 2264421"/>
              <a:gd name="connsiteY36" fmla="*/ 1657128 h 4872662"/>
              <a:gd name="connsiteX37" fmla="*/ 2240925 w 2264421"/>
              <a:gd name="connsiteY37" fmla="*/ 2317528 h 4872662"/>
              <a:gd name="connsiteX38" fmla="*/ 2115879 w 2264421"/>
              <a:gd name="connsiteY38" fmla="*/ 2626236 h 4872662"/>
              <a:gd name="connsiteX39" fmla="*/ 2068988 w 2264421"/>
              <a:gd name="connsiteY39" fmla="*/ 3036544 h 4872662"/>
              <a:gd name="connsiteX40" fmla="*/ 2049449 w 2264421"/>
              <a:gd name="connsiteY40" fmla="*/ 3474205 h 4872662"/>
              <a:gd name="connsiteX41" fmla="*/ 2014280 w 2264421"/>
              <a:gd name="connsiteY41" fmla="*/ 3564082 h 4872662"/>
              <a:gd name="connsiteX42" fmla="*/ 2057266 w 2264421"/>
              <a:gd name="connsiteY42" fmla="*/ 3650051 h 4872662"/>
              <a:gd name="connsiteX43" fmla="*/ 2022097 w 2264421"/>
              <a:gd name="connsiteY43" fmla="*/ 3739928 h 4872662"/>
              <a:gd name="connsiteX44" fmla="*/ 2022097 w 2264421"/>
              <a:gd name="connsiteY44" fmla="*/ 4036913 h 4872662"/>
              <a:gd name="connsiteX45" fmla="*/ 1959573 w 2264421"/>
              <a:gd name="connsiteY45" fmla="*/ 3739928 h 4872662"/>
              <a:gd name="connsiteX46" fmla="*/ 1873604 w 2264421"/>
              <a:gd name="connsiteY46" fmla="*/ 3802451 h 4872662"/>
              <a:gd name="connsiteX47" fmla="*/ 1869697 w 2264421"/>
              <a:gd name="connsiteY47" fmla="*/ 4228390 h 4872662"/>
              <a:gd name="connsiteX48" fmla="*/ 1818898 w 2264421"/>
              <a:gd name="connsiteY48" fmla="*/ 4115067 h 4872662"/>
              <a:gd name="connsiteX49" fmla="*/ 1818898 w 2264421"/>
              <a:gd name="connsiteY49" fmla="*/ 4455036 h 4872662"/>
              <a:gd name="connsiteX50" fmla="*/ 1752468 w 2264421"/>
              <a:gd name="connsiteY50" fmla="*/ 4005652 h 4872662"/>
              <a:gd name="connsiteX51" fmla="*/ 1607883 w 2264421"/>
              <a:gd name="connsiteY51" fmla="*/ 3411683 h 4872662"/>
              <a:gd name="connsiteX52" fmla="*/ 1768099 w 2264421"/>
              <a:gd name="connsiteY52" fmla="*/ 4810636 h 4872662"/>
              <a:gd name="connsiteX53" fmla="*/ 1420315 w 2264421"/>
              <a:gd name="connsiteY53" fmla="*/ 3661775 h 4872662"/>
              <a:gd name="connsiteX54" fmla="*/ 1412500 w 2264421"/>
              <a:gd name="connsiteY54" fmla="*/ 4408144 h 4872662"/>
              <a:gd name="connsiteX55" fmla="*/ 1342161 w 2264421"/>
              <a:gd name="connsiteY55" fmla="*/ 4158051 h 4872662"/>
              <a:gd name="connsiteX56" fmla="*/ 1342160 w 2264421"/>
              <a:gd name="connsiteY56" fmla="*/ 4572267 h 4872662"/>
              <a:gd name="connsiteX57" fmla="*/ 1181946 w 2264421"/>
              <a:gd name="connsiteY57" fmla="*/ 4275282 h 4872662"/>
              <a:gd name="connsiteX58" fmla="*/ 1045176 w 2264421"/>
              <a:gd name="connsiteY58" fmla="*/ 3966575 h 4872662"/>
              <a:gd name="connsiteX59" fmla="*/ 982653 w 2264421"/>
              <a:gd name="connsiteY59" fmla="*/ 4013467 h 4872662"/>
              <a:gd name="connsiteX60" fmla="*/ 978746 w 2264421"/>
              <a:gd name="connsiteY60" fmla="*/ 4111158 h 4872662"/>
              <a:gd name="connsiteX61" fmla="*/ 897548 w 2264421"/>
              <a:gd name="connsiteY61" fmla="*/ 4097304 h 4872662"/>
              <a:gd name="connsiteX62" fmla="*/ 836293 w 2264421"/>
              <a:gd name="connsiteY62" fmla="*/ 3943230 h 4872662"/>
              <a:gd name="connsiteX63" fmla="*/ 770978 w 2264421"/>
              <a:gd name="connsiteY63" fmla="*/ 4329178 h 4872662"/>
              <a:gd name="connsiteX64" fmla="*/ 687851 w 2264421"/>
              <a:gd name="connsiteY64" fmla="*/ 3996670 h 4872662"/>
              <a:gd name="connsiteX65" fmla="*/ 616599 w 2264421"/>
              <a:gd name="connsiteY65" fmla="*/ 4376680 h 4872662"/>
              <a:gd name="connsiteX66" fmla="*/ 449113 w 2264421"/>
              <a:gd name="connsiteY66" fmla="*/ 4266680 h 4872662"/>
              <a:gd name="connsiteX67" fmla="*/ 271836 w 2264421"/>
              <a:gd name="connsiteY67" fmla="*/ 2809011 h 4872662"/>
              <a:gd name="connsiteX68" fmla="*/ 296738 w 2264421"/>
              <a:gd name="connsiteY68" fmla="*/ 4001185 h 4872662"/>
              <a:gd name="connsiteX69" fmla="*/ 199413 w 2264421"/>
              <a:gd name="connsiteY69" fmla="*/ 2642087 h 4872662"/>
              <a:gd name="connsiteX70" fmla="*/ 141200 w 2264421"/>
              <a:gd name="connsiteY70" fmla="*/ 2934327 h 4872662"/>
              <a:gd name="connsiteX71" fmla="*/ 77048 w 2264421"/>
              <a:gd name="connsiteY71" fmla="*/ 2594586 h 4872662"/>
              <a:gd name="connsiteX72" fmla="*/ 21288 w 2264421"/>
              <a:gd name="connsiteY72" fmla="*/ 2801778 h 4872662"/>
              <a:gd name="connsiteX73" fmla="*/ 52521 w 2264421"/>
              <a:gd name="connsiteY73" fmla="*/ 2043179 h 4872662"/>
              <a:gd name="connsiteX74" fmla="*/ 117443 w 2264421"/>
              <a:gd name="connsiteY74" fmla="*/ 2132118 h 4872662"/>
              <a:gd name="connsiteX0" fmla="*/ 117443 w 2264421"/>
              <a:gd name="connsiteY0" fmla="*/ 2133190 h 4873734"/>
              <a:gd name="connsiteX1" fmla="*/ 100021 w 2264421"/>
              <a:gd name="connsiteY1" fmla="*/ 1925497 h 4873734"/>
              <a:gd name="connsiteX2" fmla="*/ 147523 w 2264421"/>
              <a:gd name="connsiteY2" fmla="*/ 1058598 h 4873734"/>
              <a:gd name="connsiteX3" fmla="*/ 64395 w 2264421"/>
              <a:gd name="connsiteY3" fmla="*/ 1040785 h 4873734"/>
              <a:gd name="connsiteX4" fmla="*/ 64856 w 2264421"/>
              <a:gd name="connsiteY4" fmla="*/ 800157 h 4873734"/>
              <a:gd name="connsiteX5" fmla="*/ 115977 w 2264421"/>
              <a:gd name="connsiteY5" fmla="*/ 413583 h 4873734"/>
              <a:gd name="connsiteX6" fmla="*/ 633180 w 2264421"/>
              <a:gd name="connsiteY6" fmla="*/ 686717 h 4873734"/>
              <a:gd name="connsiteX7" fmla="*/ 884957 w 2264421"/>
              <a:gd name="connsiteY7" fmla="*/ 286599 h 4873734"/>
              <a:gd name="connsiteX8" fmla="*/ 1049080 w 2264421"/>
              <a:gd name="connsiteY8" fmla="*/ 1338 h 4873734"/>
              <a:gd name="connsiteX9" fmla="*/ 1008708 w 2264421"/>
              <a:gd name="connsiteY9" fmla="*/ 330958 h 4873734"/>
              <a:gd name="connsiteX10" fmla="*/ 1068619 w 2264421"/>
              <a:gd name="connsiteY10" fmla="*/ 356938 h 4873734"/>
              <a:gd name="connsiteX11" fmla="*/ 1080342 w 2264421"/>
              <a:gd name="connsiteY11" fmla="*/ 552322 h 4873734"/>
              <a:gd name="connsiteX12" fmla="*/ 1181942 w 2264421"/>
              <a:gd name="connsiteY12" fmla="*/ 524969 h 4873734"/>
              <a:gd name="connsiteX13" fmla="*/ 1256188 w 2264421"/>
              <a:gd name="connsiteY13" fmla="*/ 665646 h 4873734"/>
              <a:gd name="connsiteX14" fmla="*/ 1279634 w 2264421"/>
              <a:gd name="connsiteY14" fmla="*/ 564046 h 4873734"/>
              <a:gd name="connsiteX15" fmla="*/ 1326526 w 2264421"/>
              <a:gd name="connsiteY15" fmla="*/ 673462 h 4873734"/>
              <a:gd name="connsiteX16" fmla="*/ 1432034 w 2264421"/>
              <a:gd name="connsiteY16" fmla="*/ 540600 h 4873734"/>
              <a:gd name="connsiteX17" fmla="*/ 1451572 w 2264421"/>
              <a:gd name="connsiteY17" fmla="*/ 392108 h 4873734"/>
              <a:gd name="connsiteX18" fmla="*/ 1557080 w 2264421"/>
              <a:gd name="connsiteY18" fmla="*/ 509339 h 4873734"/>
              <a:gd name="connsiteX19" fmla="*/ 1622604 w 2264421"/>
              <a:gd name="connsiteY19" fmla="*/ 506963 h 4873734"/>
              <a:gd name="connsiteX20" fmla="*/ 1740742 w 2264421"/>
              <a:gd name="connsiteY20" fmla="*/ 540600 h 4873734"/>
              <a:gd name="connsiteX21" fmla="*/ 1760280 w 2264421"/>
              <a:gd name="connsiteY21" fmla="*/ 689093 h 4873734"/>
              <a:gd name="connsiteX22" fmla="*/ 1846249 w 2264421"/>
              <a:gd name="connsiteY22" fmla="*/ 564047 h 4873734"/>
              <a:gd name="connsiteX23" fmla="*/ 1862462 w 2264421"/>
              <a:gd name="connsiteY23" fmla="*/ 667178 h 4873734"/>
              <a:gd name="connsiteX24" fmla="*/ 1928311 w 2264421"/>
              <a:gd name="connsiteY24" fmla="*/ 814139 h 4873734"/>
              <a:gd name="connsiteX25" fmla="*/ 1889234 w 2264421"/>
              <a:gd name="connsiteY25" fmla="*/ 923554 h 4873734"/>
              <a:gd name="connsiteX26" fmla="*/ 1889234 w 2264421"/>
              <a:gd name="connsiteY26" fmla="*/ 1146293 h 4873734"/>
              <a:gd name="connsiteX27" fmla="*/ 1916588 w 2264421"/>
              <a:gd name="connsiteY27" fmla="*/ 966539 h 4873734"/>
              <a:gd name="connsiteX28" fmla="*/ 2026003 w 2264421"/>
              <a:gd name="connsiteY28" fmla="*/ 919647 h 4873734"/>
              <a:gd name="connsiteX29" fmla="*/ 2022096 w 2264421"/>
              <a:gd name="connsiteY29" fmla="*/ 1021247 h 4873734"/>
              <a:gd name="connsiteX30" fmla="*/ 2119788 w 2264421"/>
              <a:gd name="connsiteY30" fmla="*/ 907923 h 4873734"/>
              <a:gd name="connsiteX31" fmla="*/ 2131511 w 2264421"/>
              <a:gd name="connsiteY31" fmla="*/ 1001708 h 4873734"/>
              <a:gd name="connsiteX32" fmla="*/ 2174496 w 2264421"/>
              <a:gd name="connsiteY32" fmla="*/ 1068139 h 4873734"/>
              <a:gd name="connsiteX33" fmla="*/ 2123696 w 2264421"/>
              <a:gd name="connsiteY33" fmla="*/ 1107216 h 4873734"/>
              <a:gd name="connsiteX34" fmla="*/ 2115880 w 2264421"/>
              <a:gd name="connsiteY34" fmla="*/ 1443277 h 4873734"/>
              <a:gd name="connsiteX35" fmla="*/ 2182310 w 2264421"/>
              <a:gd name="connsiteY35" fmla="*/ 1329954 h 4873734"/>
              <a:gd name="connsiteX36" fmla="*/ 2201848 w 2264421"/>
              <a:gd name="connsiteY36" fmla="*/ 1607400 h 4873734"/>
              <a:gd name="connsiteX37" fmla="*/ 2264371 w 2264421"/>
              <a:gd name="connsiteY37" fmla="*/ 1658200 h 4873734"/>
              <a:gd name="connsiteX38" fmla="*/ 2240925 w 2264421"/>
              <a:gd name="connsiteY38" fmla="*/ 2318600 h 4873734"/>
              <a:gd name="connsiteX39" fmla="*/ 2115879 w 2264421"/>
              <a:gd name="connsiteY39" fmla="*/ 2627308 h 4873734"/>
              <a:gd name="connsiteX40" fmla="*/ 2068988 w 2264421"/>
              <a:gd name="connsiteY40" fmla="*/ 3037616 h 4873734"/>
              <a:gd name="connsiteX41" fmla="*/ 2049449 w 2264421"/>
              <a:gd name="connsiteY41" fmla="*/ 3475277 h 4873734"/>
              <a:gd name="connsiteX42" fmla="*/ 2014280 w 2264421"/>
              <a:gd name="connsiteY42" fmla="*/ 3565154 h 4873734"/>
              <a:gd name="connsiteX43" fmla="*/ 2057266 w 2264421"/>
              <a:gd name="connsiteY43" fmla="*/ 3651123 h 4873734"/>
              <a:gd name="connsiteX44" fmla="*/ 2022097 w 2264421"/>
              <a:gd name="connsiteY44" fmla="*/ 3741000 h 4873734"/>
              <a:gd name="connsiteX45" fmla="*/ 2022097 w 2264421"/>
              <a:gd name="connsiteY45" fmla="*/ 4037985 h 4873734"/>
              <a:gd name="connsiteX46" fmla="*/ 1959573 w 2264421"/>
              <a:gd name="connsiteY46" fmla="*/ 3741000 h 4873734"/>
              <a:gd name="connsiteX47" fmla="*/ 1873604 w 2264421"/>
              <a:gd name="connsiteY47" fmla="*/ 3803523 h 4873734"/>
              <a:gd name="connsiteX48" fmla="*/ 1869697 w 2264421"/>
              <a:gd name="connsiteY48" fmla="*/ 4229462 h 4873734"/>
              <a:gd name="connsiteX49" fmla="*/ 1818898 w 2264421"/>
              <a:gd name="connsiteY49" fmla="*/ 4116139 h 4873734"/>
              <a:gd name="connsiteX50" fmla="*/ 1818898 w 2264421"/>
              <a:gd name="connsiteY50" fmla="*/ 4456108 h 4873734"/>
              <a:gd name="connsiteX51" fmla="*/ 1752468 w 2264421"/>
              <a:gd name="connsiteY51" fmla="*/ 4006724 h 4873734"/>
              <a:gd name="connsiteX52" fmla="*/ 1607883 w 2264421"/>
              <a:gd name="connsiteY52" fmla="*/ 3412755 h 4873734"/>
              <a:gd name="connsiteX53" fmla="*/ 1768099 w 2264421"/>
              <a:gd name="connsiteY53" fmla="*/ 4811708 h 4873734"/>
              <a:gd name="connsiteX54" fmla="*/ 1420315 w 2264421"/>
              <a:gd name="connsiteY54" fmla="*/ 3662847 h 4873734"/>
              <a:gd name="connsiteX55" fmla="*/ 1412500 w 2264421"/>
              <a:gd name="connsiteY55" fmla="*/ 4409216 h 4873734"/>
              <a:gd name="connsiteX56" fmla="*/ 1342161 w 2264421"/>
              <a:gd name="connsiteY56" fmla="*/ 4159123 h 4873734"/>
              <a:gd name="connsiteX57" fmla="*/ 1342160 w 2264421"/>
              <a:gd name="connsiteY57" fmla="*/ 4573339 h 4873734"/>
              <a:gd name="connsiteX58" fmla="*/ 1181946 w 2264421"/>
              <a:gd name="connsiteY58" fmla="*/ 4276354 h 4873734"/>
              <a:gd name="connsiteX59" fmla="*/ 1045176 w 2264421"/>
              <a:gd name="connsiteY59" fmla="*/ 3967647 h 4873734"/>
              <a:gd name="connsiteX60" fmla="*/ 982653 w 2264421"/>
              <a:gd name="connsiteY60" fmla="*/ 4014539 h 4873734"/>
              <a:gd name="connsiteX61" fmla="*/ 978746 w 2264421"/>
              <a:gd name="connsiteY61" fmla="*/ 4112230 h 4873734"/>
              <a:gd name="connsiteX62" fmla="*/ 897548 w 2264421"/>
              <a:gd name="connsiteY62" fmla="*/ 4098376 h 4873734"/>
              <a:gd name="connsiteX63" fmla="*/ 836293 w 2264421"/>
              <a:gd name="connsiteY63" fmla="*/ 3944302 h 4873734"/>
              <a:gd name="connsiteX64" fmla="*/ 770978 w 2264421"/>
              <a:gd name="connsiteY64" fmla="*/ 4330250 h 4873734"/>
              <a:gd name="connsiteX65" fmla="*/ 687851 w 2264421"/>
              <a:gd name="connsiteY65" fmla="*/ 3997742 h 4873734"/>
              <a:gd name="connsiteX66" fmla="*/ 616599 w 2264421"/>
              <a:gd name="connsiteY66" fmla="*/ 4377752 h 4873734"/>
              <a:gd name="connsiteX67" fmla="*/ 449113 w 2264421"/>
              <a:gd name="connsiteY67" fmla="*/ 4267752 h 4873734"/>
              <a:gd name="connsiteX68" fmla="*/ 271836 w 2264421"/>
              <a:gd name="connsiteY68" fmla="*/ 2810083 h 4873734"/>
              <a:gd name="connsiteX69" fmla="*/ 296738 w 2264421"/>
              <a:gd name="connsiteY69" fmla="*/ 4002257 h 4873734"/>
              <a:gd name="connsiteX70" fmla="*/ 199413 w 2264421"/>
              <a:gd name="connsiteY70" fmla="*/ 2643159 h 4873734"/>
              <a:gd name="connsiteX71" fmla="*/ 141200 w 2264421"/>
              <a:gd name="connsiteY71" fmla="*/ 2935399 h 4873734"/>
              <a:gd name="connsiteX72" fmla="*/ 77048 w 2264421"/>
              <a:gd name="connsiteY72" fmla="*/ 2595658 h 4873734"/>
              <a:gd name="connsiteX73" fmla="*/ 21288 w 2264421"/>
              <a:gd name="connsiteY73" fmla="*/ 2802850 h 4873734"/>
              <a:gd name="connsiteX74" fmla="*/ 52521 w 2264421"/>
              <a:gd name="connsiteY74" fmla="*/ 2044251 h 4873734"/>
              <a:gd name="connsiteX75" fmla="*/ 117443 w 2264421"/>
              <a:gd name="connsiteY75" fmla="*/ 2133190 h 4873734"/>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822434 w 2264421"/>
              <a:gd name="connsiteY7" fmla="*/ 219961 h 4873526"/>
              <a:gd name="connsiteX8" fmla="*/ 884957 w 2264421"/>
              <a:gd name="connsiteY8" fmla="*/ 286391 h 4873526"/>
              <a:gd name="connsiteX9" fmla="*/ 1049080 w 2264421"/>
              <a:gd name="connsiteY9" fmla="*/ 1130 h 4873526"/>
              <a:gd name="connsiteX10" fmla="*/ 1008708 w 2264421"/>
              <a:gd name="connsiteY10" fmla="*/ 330750 h 4873526"/>
              <a:gd name="connsiteX11" fmla="*/ 1068619 w 2264421"/>
              <a:gd name="connsiteY11" fmla="*/ 356730 h 4873526"/>
              <a:gd name="connsiteX12" fmla="*/ 1080342 w 2264421"/>
              <a:gd name="connsiteY12" fmla="*/ 552114 h 4873526"/>
              <a:gd name="connsiteX13" fmla="*/ 1181942 w 2264421"/>
              <a:gd name="connsiteY13" fmla="*/ 524761 h 4873526"/>
              <a:gd name="connsiteX14" fmla="*/ 1256188 w 2264421"/>
              <a:gd name="connsiteY14" fmla="*/ 665438 h 4873526"/>
              <a:gd name="connsiteX15" fmla="*/ 1279634 w 2264421"/>
              <a:gd name="connsiteY15" fmla="*/ 563838 h 4873526"/>
              <a:gd name="connsiteX16" fmla="*/ 1326526 w 2264421"/>
              <a:gd name="connsiteY16" fmla="*/ 673254 h 4873526"/>
              <a:gd name="connsiteX17" fmla="*/ 1432034 w 2264421"/>
              <a:gd name="connsiteY17" fmla="*/ 540392 h 4873526"/>
              <a:gd name="connsiteX18" fmla="*/ 1451572 w 2264421"/>
              <a:gd name="connsiteY18" fmla="*/ 391900 h 4873526"/>
              <a:gd name="connsiteX19" fmla="*/ 1557080 w 2264421"/>
              <a:gd name="connsiteY19" fmla="*/ 509131 h 4873526"/>
              <a:gd name="connsiteX20" fmla="*/ 1622604 w 2264421"/>
              <a:gd name="connsiteY20" fmla="*/ 506755 h 4873526"/>
              <a:gd name="connsiteX21" fmla="*/ 1740742 w 2264421"/>
              <a:gd name="connsiteY21" fmla="*/ 540392 h 4873526"/>
              <a:gd name="connsiteX22" fmla="*/ 1760280 w 2264421"/>
              <a:gd name="connsiteY22" fmla="*/ 688885 h 4873526"/>
              <a:gd name="connsiteX23" fmla="*/ 1846249 w 2264421"/>
              <a:gd name="connsiteY23" fmla="*/ 563839 h 4873526"/>
              <a:gd name="connsiteX24" fmla="*/ 1862462 w 2264421"/>
              <a:gd name="connsiteY24" fmla="*/ 666970 h 4873526"/>
              <a:gd name="connsiteX25" fmla="*/ 1928311 w 2264421"/>
              <a:gd name="connsiteY25" fmla="*/ 813931 h 4873526"/>
              <a:gd name="connsiteX26" fmla="*/ 1889234 w 2264421"/>
              <a:gd name="connsiteY26" fmla="*/ 923346 h 4873526"/>
              <a:gd name="connsiteX27" fmla="*/ 1889234 w 2264421"/>
              <a:gd name="connsiteY27" fmla="*/ 1146085 h 4873526"/>
              <a:gd name="connsiteX28" fmla="*/ 1916588 w 2264421"/>
              <a:gd name="connsiteY28" fmla="*/ 966331 h 4873526"/>
              <a:gd name="connsiteX29" fmla="*/ 2026003 w 2264421"/>
              <a:gd name="connsiteY29" fmla="*/ 919439 h 4873526"/>
              <a:gd name="connsiteX30" fmla="*/ 2022096 w 2264421"/>
              <a:gd name="connsiteY30" fmla="*/ 1021039 h 4873526"/>
              <a:gd name="connsiteX31" fmla="*/ 2119788 w 2264421"/>
              <a:gd name="connsiteY31" fmla="*/ 907715 h 4873526"/>
              <a:gd name="connsiteX32" fmla="*/ 2131511 w 2264421"/>
              <a:gd name="connsiteY32" fmla="*/ 1001500 h 4873526"/>
              <a:gd name="connsiteX33" fmla="*/ 2174496 w 2264421"/>
              <a:gd name="connsiteY33" fmla="*/ 1067931 h 4873526"/>
              <a:gd name="connsiteX34" fmla="*/ 2123696 w 2264421"/>
              <a:gd name="connsiteY34" fmla="*/ 1107008 h 4873526"/>
              <a:gd name="connsiteX35" fmla="*/ 2115880 w 2264421"/>
              <a:gd name="connsiteY35" fmla="*/ 1443069 h 4873526"/>
              <a:gd name="connsiteX36" fmla="*/ 2182310 w 2264421"/>
              <a:gd name="connsiteY36" fmla="*/ 1329746 h 4873526"/>
              <a:gd name="connsiteX37" fmla="*/ 2201848 w 2264421"/>
              <a:gd name="connsiteY37" fmla="*/ 1607192 h 4873526"/>
              <a:gd name="connsiteX38" fmla="*/ 2264371 w 2264421"/>
              <a:gd name="connsiteY38" fmla="*/ 1657992 h 4873526"/>
              <a:gd name="connsiteX39" fmla="*/ 2240925 w 2264421"/>
              <a:gd name="connsiteY39" fmla="*/ 2318392 h 4873526"/>
              <a:gd name="connsiteX40" fmla="*/ 2115879 w 2264421"/>
              <a:gd name="connsiteY40" fmla="*/ 2627100 h 4873526"/>
              <a:gd name="connsiteX41" fmla="*/ 2068988 w 2264421"/>
              <a:gd name="connsiteY41" fmla="*/ 3037408 h 4873526"/>
              <a:gd name="connsiteX42" fmla="*/ 2049449 w 2264421"/>
              <a:gd name="connsiteY42" fmla="*/ 3475069 h 4873526"/>
              <a:gd name="connsiteX43" fmla="*/ 2014280 w 2264421"/>
              <a:gd name="connsiteY43" fmla="*/ 3564946 h 4873526"/>
              <a:gd name="connsiteX44" fmla="*/ 2057266 w 2264421"/>
              <a:gd name="connsiteY44" fmla="*/ 3650915 h 4873526"/>
              <a:gd name="connsiteX45" fmla="*/ 2022097 w 2264421"/>
              <a:gd name="connsiteY45" fmla="*/ 3740792 h 4873526"/>
              <a:gd name="connsiteX46" fmla="*/ 2022097 w 2264421"/>
              <a:gd name="connsiteY46" fmla="*/ 4037777 h 4873526"/>
              <a:gd name="connsiteX47" fmla="*/ 1959573 w 2264421"/>
              <a:gd name="connsiteY47" fmla="*/ 3740792 h 4873526"/>
              <a:gd name="connsiteX48" fmla="*/ 1873604 w 2264421"/>
              <a:gd name="connsiteY48" fmla="*/ 3803315 h 4873526"/>
              <a:gd name="connsiteX49" fmla="*/ 1869697 w 2264421"/>
              <a:gd name="connsiteY49" fmla="*/ 4229254 h 4873526"/>
              <a:gd name="connsiteX50" fmla="*/ 1818898 w 2264421"/>
              <a:gd name="connsiteY50" fmla="*/ 4115931 h 4873526"/>
              <a:gd name="connsiteX51" fmla="*/ 1818898 w 2264421"/>
              <a:gd name="connsiteY51" fmla="*/ 4455900 h 4873526"/>
              <a:gd name="connsiteX52" fmla="*/ 1752468 w 2264421"/>
              <a:gd name="connsiteY52" fmla="*/ 4006516 h 4873526"/>
              <a:gd name="connsiteX53" fmla="*/ 1607883 w 2264421"/>
              <a:gd name="connsiteY53" fmla="*/ 3412547 h 4873526"/>
              <a:gd name="connsiteX54" fmla="*/ 1768099 w 2264421"/>
              <a:gd name="connsiteY54" fmla="*/ 4811500 h 4873526"/>
              <a:gd name="connsiteX55" fmla="*/ 1420315 w 2264421"/>
              <a:gd name="connsiteY55" fmla="*/ 3662639 h 4873526"/>
              <a:gd name="connsiteX56" fmla="*/ 1412500 w 2264421"/>
              <a:gd name="connsiteY56" fmla="*/ 4409008 h 4873526"/>
              <a:gd name="connsiteX57" fmla="*/ 1342161 w 2264421"/>
              <a:gd name="connsiteY57" fmla="*/ 4158915 h 4873526"/>
              <a:gd name="connsiteX58" fmla="*/ 1342160 w 2264421"/>
              <a:gd name="connsiteY58" fmla="*/ 4573131 h 4873526"/>
              <a:gd name="connsiteX59" fmla="*/ 1181946 w 2264421"/>
              <a:gd name="connsiteY59" fmla="*/ 4276146 h 4873526"/>
              <a:gd name="connsiteX60" fmla="*/ 1045176 w 2264421"/>
              <a:gd name="connsiteY60" fmla="*/ 3967439 h 4873526"/>
              <a:gd name="connsiteX61" fmla="*/ 982653 w 2264421"/>
              <a:gd name="connsiteY61" fmla="*/ 4014331 h 4873526"/>
              <a:gd name="connsiteX62" fmla="*/ 978746 w 2264421"/>
              <a:gd name="connsiteY62" fmla="*/ 4112022 h 4873526"/>
              <a:gd name="connsiteX63" fmla="*/ 897548 w 2264421"/>
              <a:gd name="connsiteY63" fmla="*/ 4098168 h 4873526"/>
              <a:gd name="connsiteX64" fmla="*/ 836293 w 2264421"/>
              <a:gd name="connsiteY64" fmla="*/ 3944094 h 4873526"/>
              <a:gd name="connsiteX65" fmla="*/ 770978 w 2264421"/>
              <a:gd name="connsiteY65" fmla="*/ 4330042 h 4873526"/>
              <a:gd name="connsiteX66" fmla="*/ 687851 w 2264421"/>
              <a:gd name="connsiteY66" fmla="*/ 3997534 h 4873526"/>
              <a:gd name="connsiteX67" fmla="*/ 616599 w 2264421"/>
              <a:gd name="connsiteY67" fmla="*/ 4377544 h 4873526"/>
              <a:gd name="connsiteX68" fmla="*/ 449113 w 2264421"/>
              <a:gd name="connsiteY68" fmla="*/ 4267544 h 4873526"/>
              <a:gd name="connsiteX69" fmla="*/ 271836 w 2264421"/>
              <a:gd name="connsiteY69" fmla="*/ 2809875 h 4873526"/>
              <a:gd name="connsiteX70" fmla="*/ 296738 w 2264421"/>
              <a:gd name="connsiteY70" fmla="*/ 4002049 h 4873526"/>
              <a:gd name="connsiteX71" fmla="*/ 199413 w 2264421"/>
              <a:gd name="connsiteY71" fmla="*/ 2642951 h 4873526"/>
              <a:gd name="connsiteX72" fmla="*/ 141200 w 2264421"/>
              <a:gd name="connsiteY72" fmla="*/ 2935191 h 4873526"/>
              <a:gd name="connsiteX73" fmla="*/ 77048 w 2264421"/>
              <a:gd name="connsiteY73" fmla="*/ 2595450 h 4873526"/>
              <a:gd name="connsiteX74" fmla="*/ 21288 w 2264421"/>
              <a:gd name="connsiteY74" fmla="*/ 2802642 h 4873526"/>
              <a:gd name="connsiteX75" fmla="*/ 52521 w 2264421"/>
              <a:gd name="connsiteY75" fmla="*/ 2044043 h 4873526"/>
              <a:gd name="connsiteX76" fmla="*/ 117443 w 2264421"/>
              <a:gd name="connsiteY76"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771634 w 2264421"/>
              <a:gd name="connsiteY7" fmla="*/ 352822 h 4873526"/>
              <a:gd name="connsiteX8" fmla="*/ 822434 w 2264421"/>
              <a:gd name="connsiteY8" fmla="*/ 219961 h 4873526"/>
              <a:gd name="connsiteX9" fmla="*/ 884957 w 2264421"/>
              <a:gd name="connsiteY9" fmla="*/ 286391 h 4873526"/>
              <a:gd name="connsiteX10" fmla="*/ 1049080 w 2264421"/>
              <a:gd name="connsiteY10" fmla="*/ 1130 h 4873526"/>
              <a:gd name="connsiteX11" fmla="*/ 1008708 w 2264421"/>
              <a:gd name="connsiteY11" fmla="*/ 330750 h 4873526"/>
              <a:gd name="connsiteX12" fmla="*/ 1068619 w 2264421"/>
              <a:gd name="connsiteY12" fmla="*/ 356730 h 4873526"/>
              <a:gd name="connsiteX13" fmla="*/ 1080342 w 2264421"/>
              <a:gd name="connsiteY13" fmla="*/ 552114 h 4873526"/>
              <a:gd name="connsiteX14" fmla="*/ 1181942 w 2264421"/>
              <a:gd name="connsiteY14" fmla="*/ 524761 h 4873526"/>
              <a:gd name="connsiteX15" fmla="*/ 1256188 w 2264421"/>
              <a:gd name="connsiteY15" fmla="*/ 665438 h 4873526"/>
              <a:gd name="connsiteX16" fmla="*/ 1279634 w 2264421"/>
              <a:gd name="connsiteY16" fmla="*/ 563838 h 4873526"/>
              <a:gd name="connsiteX17" fmla="*/ 1326526 w 2264421"/>
              <a:gd name="connsiteY17" fmla="*/ 673254 h 4873526"/>
              <a:gd name="connsiteX18" fmla="*/ 1432034 w 2264421"/>
              <a:gd name="connsiteY18" fmla="*/ 540392 h 4873526"/>
              <a:gd name="connsiteX19" fmla="*/ 1451572 w 2264421"/>
              <a:gd name="connsiteY19" fmla="*/ 391900 h 4873526"/>
              <a:gd name="connsiteX20" fmla="*/ 1557080 w 2264421"/>
              <a:gd name="connsiteY20" fmla="*/ 509131 h 4873526"/>
              <a:gd name="connsiteX21" fmla="*/ 1622604 w 2264421"/>
              <a:gd name="connsiteY21" fmla="*/ 506755 h 4873526"/>
              <a:gd name="connsiteX22" fmla="*/ 1740742 w 2264421"/>
              <a:gd name="connsiteY22" fmla="*/ 540392 h 4873526"/>
              <a:gd name="connsiteX23" fmla="*/ 1760280 w 2264421"/>
              <a:gd name="connsiteY23" fmla="*/ 688885 h 4873526"/>
              <a:gd name="connsiteX24" fmla="*/ 1846249 w 2264421"/>
              <a:gd name="connsiteY24" fmla="*/ 563839 h 4873526"/>
              <a:gd name="connsiteX25" fmla="*/ 1862462 w 2264421"/>
              <a:gd name="connsiteY25" fmla="*/ 666970 h 4873526"/>
              <a:gd name="connsiteX26" fmla="*/ 1928311 w 2264421"/>
              <a:gd name="connsiteY26" fmla="*/ 813931 h 4873526"/>
              <a:gd name="connsiteX27" fmla="*/ 1889234 w 2264421"/>
              <a:gd name="connsiteY27" fmla="*/ 923346 h 4873526"/>
              <a:gd name="connsiteX28" fmla="*/ 1889234 w 2264421"/>
              <a:gd name="connsiteY28" fmla="*/ 1146085 h 4873526"/>
              <a:gd name="connsiteX29" fmla="*/ 1916588 w 2264421"/>
              <a:gd name="connsiteY29" fmla="*/ 966331 h 4873526"/>
              <a:gd name="connsiteX30" fmla="*/ 2026003 w 2264421"/>
              <a:gd name="connsiteY30" fmla="*/ 919439 h 4873526"/>
              <a:gd name="connsiteX31" fmla="*/ 2022096 w 2264421"/>
              <a:gd name="connsiteY31" fmla="*/ 1021039 h 4873526"/>
              <a:gd name="connsiteX32" fmla="*/ 2119788 w 2264421"/>
              <a:gd name="connsiteY32" fmla="*/ 907715 h 4873526"/>
              <a:gd name="connsiteX33" fmla="*/ 2131511 w 2264421"/>
              <a:gd name="connsiteY33" fmla="*/ 1001500 h 4873526"/>
              <a:gd name="connsiteX34" fmla="*/ 2174496 w 2264421"/>
              <a:gd name="connsiteY34" fmla="*/ 1067931 h 4873526"/>
              <a:gd name="connsiteX35" fmla="*/ 2123696 w 2264421"/>
              <a:gd name="connsiteY35" fmla="*/ 1107008 h 4873526"/>
              <a:gd name="connsiteX36" fmla="*/ 2115880 w 2264421"/>
              <a:gd name="connsiteY36" fmla="*/ 1443069 h 4873526"/>
              <a:gd name="connsiteX37" fmla="*/ 2182310 w 2264421"/>
              <a:gd name="connsiteY37" fmla="*/ 1329746 h 4873526"/>
              <a:gd name="connsiteX38" fmla="*/ 2201848 w 2264421"/>
              <a:gd name="connsiteY38" fmla="*/ 1607192 h 4873526"/>
              <a:gd name="connsiteX39" fmla="*/ 2264371 w 2264421"/>
              <a:gd name="connsiteY39" fmla="*/ 1657992 h 4873526"/>
              <a:gd name="connsiteX40" fmla="*/ 2240925 w 2264421"/>
              <a:gd name="connsiteY40" fmla="*/ 2318392 h 4873526"/>
              <a:gd name="connsiteX41" fmla="*/ 2115879 w 2264421"/>
              <a:gd name="connsiteY41" fmla="*/ 2627100 h 4873526"/>
              <a:gd name="connsiteX42" fmla="*/ 2068988 w 2264421"/>
              <a:gd name="connsiteY42" fmla="*/ 3037408 h 4873526"/>
              <a:gd name="connsiteX43" fmla="*/ 2049449 w 2264421"/>
              <a:gd name="connsiteY43" fmla="*/ 3475069 h 4873526"/>
              <a:gd name="connsiteX44" fmla="*/ 2014280 w 2264421"/>
              <a:gd name="connsiteY44" fmla="*/ 3564946 h 4873526"/>
              <a:gd name="connsiteX45" fmla="*/ 2057266 w 2264421"/>
              <a:gd name="connsiteY45" fmla="*/ 3650915 h 4873526"/>
              <a:gd name="connsiteX46" fmla="*/ 2022097 w 2264421"/>
              <a:gd name="connsiteY46" fmla="*/ 3740792 h 4873526"/>
              <a:gd name="connsiteX47" fmla="*/ 2022097 w 2264421"/>
              <a:gd name="connsiteY47" fmla="*/ 4037777 h 4873526"/>
              <a:gd name="connsiteX48" fmla="*/ 1959573 w 2264421"/>
              <a:gd name="connsiteY48" fmla="*/ 3740792 h 4873526"/>
              <a:gd name="connsiteX49" fmla="*/ 1873604 w 2264421"/>
              <a:gd name="connsiteY49" fmla="*/ 3803315 h 4873526"/>
              <a:gd name="connsiteX50" fmla="*/ 1869697 w 2264421"/>
              <a:gd name="connsiteY50" fmla="*/ 4229254 h 4873526"/>
              <a:gd name="connsiteX51" fmla="*/ 1818898 w 2264421"/>
              <a:gd name="connsiteY51" fmla="*/ 4115931 h 4873526"/>
              <a:gd name="connsiteX52" fmla="*/ 1818898 w 2264421"/>
              <a:gd name="connsiteY52" fmla="*/ 4455900 h 4873526"/>
              <a:gd name="connsiteX53" fmla="*/ 1752468 w 2264421"/>
              <a:gd name="connsiteY53" fmla="*/ 4006516 h 4873526"/>
              <a:gd name="connsiteX54" fmla="*/ 1607883 w 2264421"/>
              <a:gd name="connsiteY54" fmla="*/ 3412547 h 4873526"/>
              <a:gd name="connsiteX55" fmla="*/ 1768099 w 2264421"/>
              <a:gd name="connsiteY55" fmla="*/ 4811500 h 4873526"/>
              <a:gd name="connsiteX56" fmla="*/ 1420315 w 2264421"/>
              <a:gd name="connsiteY56" fmla="*/ 3662639 h 4873526"/>
              <a:gd name="connsiteX57" fmla="*/ 1412500 w 2264421"/>
              <a:gd name="connsiteY57" fmla="*/ 4409008 h 4873526"/>
              <a:gd name="connsiteX58" fmla="*/ 1342161 w 2264421"/>
              <a:gd name="connsiteY58" fmla="*/ 4158915 h 4873526"/>
              <a:gd name="connsiteX59" fmla="*/ 1342160 w 2264421"/>
              <a:gd name="connsiteY59" fmla="*/ 4573131 h 4873526"/>
              <a:gd name="connsiteX60" fmla="*/ 1181946 w 2264421"/>
              <a:gd name="connsiteY60" fmla="*/ 4276146 h 4873526"/>
              <a:gd name="connsiteX61" fmla="*/ 1045176 w 2264421"/>
              <a:gd name="connsiteY61" fmla="*/ 3967439 h 4873526"/>
              <a:gd name="connsiteX62" fmla="*/ 982653 w 2264421"/>
              <a:gd name="connsiteY62" fmla="*/ 4014331 h 4873526"/>
              <a:gd name="connsiteX63" fmla="*/ 978746 w 2264421"/>
              <a:gd name="connsiteY63" fmla="*/ 4112022 h 4873526"/>
              <a:gd name="connsiteX64" fmla="*/ 897548 w 2264421"/>
              <a:gd name="connsiteY64" fmla="*/ 4098168 h 4873526"/>
              <a:gd name="connsiteX65" fmla="*/ 836293 w 2264421"/>
              <a:gd name="connsiteY65" fmla="*/ 3944094 h 4873526"/>
              <a:gd name="connsiteX66" fmla="*/ 770978 w 2264421"/>
              <a:gd name="connsiteY66" fmla="*/ 4330042 h 4873526"/>
              <a:gd name="connsiteX67" fmla="*/ 687851 w 2264421"/>
              <a:gd name="connsiteY67" fmla="*/ 3997534 h 4873526"/>
              <a:gd name="connsiteX68" fmla="*/ 616599 w 2264421"/>
              <a:gd name="connsiteY68" fmla="*/ 4377544 h 4873526"/>
              <a:gd name="connsiteX69" fmla="*/ 449113 w 2264421"/>
              <a:gd name="connsiteY69" fmla="*/ 4267544 h 4873526"/>
              <a:gd name="connsiteX70" fmla="*/ 271836 w 2264421"/>
              <a:gd name="connsiteY70" fmla="*/ 2809875 h 4873526"/>
              <a:gd name="connsiteX71" fmla="*/ 296738 w 2264421"/>
              <a:gd name="connsiteY71" fmla="*/ 4002049 h 4873526"/>
              <a:gd name="connsiteX72" fmla="*/ 199413 w 2264421"/>
              <a:gd name="connsiteY72" fmla="*/ 2642951 h 4873526"/>
              <a:gd name="connsiteX73" fmla="*/ 141200 w 2264421"/>
              <a:gd name="connsiteY73" fmla="*/ 2935191 h 4873526"/>
              <a:gd name="connsiteX74" fmla="*/ 77048 w 2264421"/>
              <a:gd name="connsiteY74" fmla="*/ 2595450 h 4873526"/>
              <a:gd name="connsiteX75" fmla="*/ 21288 w 2264421"/>
              <a:gd name="connsiteY75" fmla="*/ 2802642 h 4873526"/>
              <a:gd name="connsiteX76" fmla="*/ 52521 w 2264421"/>
              <a:gd name="connsiteY76" fmla="*/ 2044043 h 4873526"/>
              <a:gd name="connsiteX77" fmla="*/ 117443 w 2264421"/>
              <a:gd name="connsiteY77"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3180 w 2264421"/>
              <a:gd name="connsiteY6" fmla="*/ 686509 h 4873526"/>
              <a:gd name="connsiteX7" fmla="*/ 716926 w 2264421"/>
              <a:gd name="connsiteY7" fmla="*/ 286391 h 4873526"/>
              <a:gd name="connsiteX8" fmla="*/ 771634 w 2264421"/>
              <a:gd name="connsiteY8" fmla="*/ 352822 h 4873526"/>
              <a:gd name="connsiteX9" fmla="*/ 822434 w 2264421"/>
              <a:gd name="connsiteY9" fmla="*/ 219961 h 4873526"/>
              <a:gd name="connsiteX10" fmla="*/ 884957 w 2264421"/>
              <a:gd name="connsiteY10" fmla="*/ 286391 h 4873526"/>
              <a:gd name="connsiteX11" fmla="*/ 1049080 w 2264421"/>
              <a:gd name="connsiteY11" fmla="*/ 1130 h 4873526"/>
              <a:gd name="connsiteX12" fmla="*/ 1008708 w 2264421"/>
              <a:gd name="connsiteY12" fmla="*/ 330750 h 4873526"/>
              <a:gd name="connsiteX13" fmla="*/ 1068619 w 2264421"/>
              <a:gd name="connsiteY13" fmla="*/ 356730 h 4873526"/>
              <a:gd name="connsiteX14" fmla="*/ 1080342 w 2264421"/>
              <a:gd name="connsiteY14" fmla="*/ 552114 h 4873526"/>
              <a:gd name="connsiteX15" fmla="*/ 1181942 w 2264421"/>
              <a:gd name="connsiteY15" fmla="*/ 524761 h 4873526"/>
              <a:gd name="connsiteX16" fmla="*/ 1256188 w 2264421"/>
              <a:gd name="connsiteY16" fmla="*/ 665438 h 4873526"/>
              <a:gd name="connsiteX17" fmla="*/ 1279634 w 2264421"/>
              <a:gd name="connsiteY17" fmla="*/ 563838 h 4873526"/>
              <a:gd name="connsiteX18" fmla="*/ 1326526 w 2264421"/>
              <a:gd name="connsiteY18" fmla="*/ 673254 h 4873526"/>
              <a:gd name="connsiteX19" fmla="*/ 1432034 w 2264421"/>
              <a:gd name="connsiteY19" fmla="*/ 540392 h 4873526"/>
              <a:gd name="connsiteX20" fmla="*/ 1451572 w 2264421"/>
              <a:gd name="connsiteY20" fmla="*/ 391900 h 4873526"/>
              <a:gd name="connsiteX21" fmla="*/ 1557080 w 2264421"/>
              <a:gd name="connsiteY21" fmla="*/ 509131 h 4873526"/>
              <a:gd name="connsiteX22" fmla="*/ 1622604 w 2264421"/>
              <a:gd name="connsiteY22" fmla="*/ 506755 h 4873526"/>
              <a:gd name="connsiteX23" fmla="*/ 1740742 w 2264421"/>
              <a:gd name="connsiteY23" fmla="*/ 540392 h 4873526"/>
              <a:gd name="connsiteX24" fmla="*/ 1760280 w 2264421"/>
              <a:gd name="connsiteY24" fmla="*/ 688885 h 4873526"/>
              <a:gd name="connsiteX25" fmla="*/ 1846249 w 2264421"/>
              <a:gd name="connsiteY25" fmla="*/ 563839 h 4873526"/>
              <a:gd name="connsiteX26" fmla="*/ 1862462 w 2264421"/>
              <a:gd name="connsiteY26" fmla="*/ 666970 h 4873526"/>
              <a:gd name="connsiteX27" fmla="*/ 1928311 w 2264421"/>
              <a:gd name="connsiteY27" fmla="*/ 813931 h 4873526"/>
              <a:gd name="connsiteX28" fmla="*/ 1889234 w 2264421"/>
              <a:gd name="connsiteY28" fmla="*/ 923346 h 4873526"/>
              <a:gd name="connsiteX29" fmla="*/ 1889234 w 2264421"/>
              <a:gd name="connsiteY29" fmla="*/ 1146085 h 4873526"/>
              <a:gd name="connsiteX30" fmla="*/ 1916588 w 2264421"/>
              <a:gd name="connsiteY30" fmla="*/ 966331 h 4873526"/>
              <a:gd name="connsiteX31" fmla="*/ 2026003 w 2264421"/>
              <a:gd name="connsiteY31" fmla="*/ 919439 h 4873526"/>
              <a:gd name="connsiteX32" fmla="*/ 2022096 w 2264421"/>
              <a:gd name="connsiteY32" fmla="*/ 1021039 h 4873526"/>
              <a:gd name="connsiteX33" fmla="*/ 2119788 w 2264421"/>
              <a:gd name="connsiteY33" fmla="*/ 907715 h 4873526"/>
              <a:gd name="connsiteX34" fmla="*/ 2131511 w 2264421"/>
              <a:gd name="connsiteY34" fmla="*/ 1001500 h 4873526"/>
              <a:gd name="connsiteX35" fmla="*/ 2174496 w 2264421"/>
              <a:gd name="connsiteY35" fmla="*/ 1067931 h 4873526"/>
              <a:gd name="connsiteX36" fmla="*/ 2123696 w 2264421"/>
              <a:gd name="connsiteY36" fmla="*/ 1107008 h 4873526"/>
              <a:gd name="connsiteX37" fmla="*/ 2115880 w 2264421"/>
              <a:gd name="connsiteY37" fmla="*/ 1443069 h 4873526"/>
              <a:gd name="connsiteX38" fmla="*/ 2182310 w 2264421"/>
              <a:gd name="connsiteY38" fmla="*/ 1329746 h 4873526"/>
              <a:gd name="connsiteX39" fmla="*/ 2201848 w 2264421"/>
              <a:gd name="connsiteY39" fmla="*/ 1607192 h 4873526"/>
              <a:gd name="connsiteX40" fmla="*/ 2264371 w 2264421"/>
              <a:gd name="connsiteY40" fmla="*/ 1657992 h 4873526"/>
              <a:gd name="connsiteX41" fmla="*/ 2240925 w 2264421"/>
              <a:gd name="connsiteY41" fmla="*/ 2318392 h 4873526"/>
              <a:gd name="connsiteX42" fmla="*/ 2115879 w 2264421"/>
              <a:gd name="connsiteY42" fmla="*/ 2627100 h 4873526"/>
              <a:gd name="connsiteX43" fmla="*/ 2068988 w 2264421"/>
              <a:gd name="connsiteY43" fmla="*/ 3037408 h 4873526"/>
              <a:gd name="connsiteX44" fmla="*/ 2049449 w 2264421"/>
              <a:gd name="connsiteY44" fmla="*/ 3475069 h 4873526"/>
              <a:gd name="connsiteX45" fmla="*/ 2014280 w 2264421"/>
              <a:gd name="connsiteY45" fmla="*/ 3564946 h 4873526"/>
              <a:gd name="connsiteX46" fmla="*/ 2057266 w 2264421"/>
              <a:gd name="connsiteY46" fmla="*/ 3650915 h 4873526"/>
              <a:gd name="connsiteX47" fmla="*/ 2022097 w 2264421"/>
              <a:gd name="connsiteY47" fmla="*/ 3740792 h 4873526"/>
              <a:gd name="connsiteX48" fmla="*/ 2022097 w 2264421"/>
              <a:gd name="connsiteY48" fmla="*/ 4037777 h 4873526"/>
              <a:gd name="connsiteX49" fmla="*/ 1959573 w 2264421"/>
              <a:gd name="connsiteY49" fmla="*/ 3740792 h 4873526"/>
              <a:gd name="connsiteX50" fmla="*/ 1873604 w 2264421"/>
              <a:gd name="connsiteY50" fmla="*/ 3803315 h 4873526"/>
              <a:gd name="connsiteX51" fmla="*/ 1869697 w 2264421"/>
              <a:gd name="connsiteY51" fmla="*/ 4229254 h 4873526"/>
              <a:gd name="connsiteX52" fmla="*/ 1818898 w 2264421"/>
              <a:gd name="connsiteY52" fmla="*/ 4115931 h 4873526"/>
              <a:gd name="connsiteX53" fmla="*/ 1818898 w 2264421"/>
              <a:gd name="connsiteY53" fmla="*/ 4455900 h 4873526"/>
              <a:gd name="connsiteX54" fmla="*/ 1752468 w 2264421"/>
              <a:gd name="connsiteY54" fmla="*/ 4006516 h 4873526"/>
              <a:gd name="connsiteX55" fmla="*/ 1607883 w 2264421"/>
              <a:gd name="connsiteY55" fmla="*/ 3412547 h 4873526"/>
              <a:gd name="connsiteX56" fmla="*/ 1768099 w 2264421"/>
              <a:gd name="connsiteY56" fmla="*/ 4811500 h 4873526"/>
              <a:gd name="connsiteX57" fmla="*/ 1420315 w 2264421"/>
              <a:gd name="connsiteY57" fmla="*/ 3662639 h 4873526"/>
              <a:gd name="connsiteX58" fmla="*/ 1412500 w 2264421"/>
              <a:gd name="connsiteY58" fmla="*/ 4409008 h 4873526"/>
              <a:gd name="connsiteX59" fmla="*/ 1342161 w 2264421"/>
              <a:gd name="connsiteY59" fmla="*/ 4158915 h 4873526"/>
              <a:gd name="connsiteX60" fmla="*/ 1342160 w 2264421"/>
              <a:gd name="connsiteY60" fmla="*/ 4573131 h 4873526"/>
              <a:gd name="connsiteX61" fmla="*/ 1181946 w 2264421"/>
              <a:gd name="connsiteY61" fmla="*/ 4276146 h 4873526"/>
              <a:gd name="connsiteX62" fmla="*/ 1045176 w 2264421"/>
              <a:gd name="connsiteY62" fmla="*/ 3967439 h 4873526"/>
              <a:gd name="connsiteX63" fmla="*/ 982653 w 2264421"/>
              <a:gd name="connsiteY63" fmla="*/ 4014331 h 4873526"/>
              <a:gd name="connsiteX64" fmla="*/ 978746 w 2264421"/>
              <a:gd name="connsiteY64" fmla="*/ 4112022 h 4873526"/>
              <a:gd name="connsiteX65" fmla="*/ 897548 w 2264421"/>
              <a:gd name="connsiteY65" fmla="*/ 4098168 h 4873526"/>
              <a:gd name="connsiteX66" fmla="*/ 836293 w 2264421"/>
              <a:gd name="connsiteY66" fmla="*/ 3944094 h 4873526"/>
              <a:gd name="connsiteX67" fmla="*/ 770978 w 2264421"/>
              <a:gd name="connsiteY67" fmla="*/ 4330042 h 4873526"/>
              <a:gd name="connsiteX68" fmla="*/ 687851 w 2264421"/>
              <a:gd name="connsiteY68" fmla="*/ 3997534 h 4873526"/>
              <a:gd name="connsiteX69" fmla="*/ 616599 w 2264421"/>
              <a:gd name="connsiteY69" fmla="*/ 4377544 h 4873526"/>
              <a:gd name="connsiteX70" fmla="*/ 449113 w 2264421"/>
              <a:gd name="connsiteY70" fmla="*/ 4267544 h 4873526"/>
              <a:gd name="connsiteX71" fmla="*/ 271836 w 2264421"/>
              <a:gd name="connsiteY71" fmla="*/ 2809875 h 4873526"/>
              <a:gd name="connsiteX72" fmla="*/ 296738 w 2264421"/>
              <a:gd name="connsiteY72" fmla="*/ 4002049 h 4873526"/>
              <a:gd name="connsiteX73" fmla="*/ 199413 w 2264421"/>
              <a:gd name="connsiteY73" fmla="*/ 2642951 h 4873526"/>
              <a:gd name="connsiteX74" fmla="*/ 141200 w 2264421"/>
              <a:gd name="connsiteY74" fmla="*/ 2935191 h 4873526"/>
              <a:gd name="connsiteX75" fmla="*/ 77048 w 2264421"/>
              <a:gd name="connsiteY75" fmla="*/ 2595450 h 4873526"/>
              <a:gd name="connsiteX76" fmla="*/ 21288 w 2264421"/>
              <a:gd name="connsiteY76" fmla="*/ 2802642 h 4873526"/>
              <a:gd name="connsiteX77" fmla="*/ 52521 w 2264421"/>
              <a:gd name="connsiteY77" fmla="*/ 2044043 h 4873526"/>
              <a:gd name="connsiteX78" fmla="*/ 117443 w 2264421"/>
              <a:gd name="connsiteY78"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7087 w 2264421"/>
              <a:gd name="connsiteY6" fmla="*/ 534109 h 4873526"/>
              <a:gd name="connsiteX7" fmla="*/ 716926 w 2264421"/>
              <a:gd name="connsiteY7" fmla="*/ 286391 h 4873526"/>
              <a:gd name="connsiteX8" fmla="*/ 771634 w 2264421"/>
              <a:gd name="connsiteY8" fmla="*/ 352822 h 4873526"/>
              <a:gd name="connsiteX9" fmla="*/ 822434 w 2264421"/>
              <a:gd name="connsiteY9" fmla="*/ 219961 h 4873526"/>
              <a:gd name="connsiteX10" fmla="*/ 884957 w 2264421"/>
              <a:gd name="connsiteY10" fmla="*/ 286391 h 4873526"/>
              <a:gd name="connsiteX11" fmla="*/ 1049080 w 2264421"/>
              <a:gd name="connsiteY11" fmla="*/ 1130 h 4873526"/>
              <a:gd name="connsiteX12" fmla="*/ 1008708 w 2264421"/>
              <a:gd name="connsiteY12" fmla="*/ 330750 h 4873526"/>
              <a:gd name="connsiteX13" fmla="*/ 1068619 w 2264421"/>
              <a:gd name="connsiteY13" fmla="*/ 356730 h 4873526"/>
              <a:gd name="connsiteX14" fmla="*/ 1080342 w 2264421"/>
              <a:gd name="connsiteY14" fmla="*/ 552114 h 4873526"/>
              <a:gd name="connsiteX15" fmla="*/ 1181942 w 2264421"/>
              <a:gd name="connsiteY15" fmla="*/ 524761 h 4873526"/>
              <a:gd name="connsiteX16" fmla="*/ 1256188 w 2264421"/>
              <a:gd name="connsiteY16" fmla="*/ 665438 h 4873526"/>
              <a:gd name="connsiteX17" fmla="*/ 1279634 w 2264421"/>
              <a:gd name="connsiteY17" fmla="*/ 563838 h 4873526"/>
              <a:gd name="connsiteX18" fmla="*/ 1326526 w 2264421"/>
              <a:gd name="connsiteY18" fmla="*/ 673254 h 4873526"/>
              <a:gd name="connsiteX19" fmla="*/ 1432034 w 2264421"/>
              <a:gd name="connsiteY19" fmla="*/ 540392 h 4873526"/>
              <a:gd name="connsiteX20" fmla="*/ 1451572 w 2264421"/>
              <a:gd name="connsiteY20" fmla="*/ 391900 h 4873526"/>
              <a:gd name="connsiteX21" fmla="*/ 1557080 w 2264421"/>
              <a:gd name="connsiteY21" fmla="*/ 509131 h 4873526"/>
              <a:gd name="connsiteX22" fmla="*/ 1622604 w 2264421"/>
              <a:gd name="connsiteY22" fmla="*/ 506755 h 4873526"/>
              <a:gd name="connsiteX23" fmla="*/ 1740742 w 2264421"/>
              <a:gd name="connsiteY23" fmla="*/ 540392 h 4873526"/>
              <a:gd name="connsiteX24" fmla="*/ 1760280 w 2264421"/>
              <a:gd name="connsiteY24" fmla="*/ 688885 h 4873526"/>
              <a:gd name="connsiteX25" fmla="*/ 1846249 w 2264421"/>
              <a:gd name="connsiteY25" fmla="*/ 563839 h 4873526"/>
              <a:gd name="connsiteX26" fmla="*/ 1862462 w 2264421"/>
              <a:gd name="connsiteY26" fmla="*/ 666970 h 4873526"/>
              <a:gd name="connsiteX27" fmla="*/ 1928311 w 2264421"/>
              <a:gd name="connsiteY27" fmla="*/ 813931 h 4873526"/>
              <a:gd name="connsiteX28" fmla="*/ 1889234 w 2264421"/>
              <a:gd name="connsiteY28" fmla="*/ 923346 h 4873526"/>
              <a:gd name="connsiteX29" fmla="*/ 1889234 w 2264421"/>
              <a:gd name="connsiteY29" fmla="*/ 1146085 h 4873526"/>
              <a:gd name="connsiteX30" fmla="*/ 1916588 w 2264421"/>
              <a:gd name="connsiteY30" fmla="*/ 966331 h 4873526"/>
              <a:gd name="connsiteX31" fmla="*/ 2026003 w 2264421"/>
              <a:gd name="connsiteY31" fmla="*/ 919439 h 4873526"/>
              <a:gd name="connsiteX32" fmla="*/ 2022096 w 2264421"/>
              <a:gd name="connsiteY32" fmla="*/ 1021039 h 4873526"/>
              <a:gd name="connsiteX33" fmla="*/ 2119788 w 2264421"/>
              <a:gd name="connsiteY33" fmla="*/ 907715 h 4873526"/>
              <a:gd name="connsiteX34" fmla="*/ 2131511 w 2264421"/>
              <a:gd name="connsiteY34" fmla="*/ 1001500 h 4873526"/>
              <a:gd name="connsiteX35" fmla="*/ 2174496 w 2264421"/>
              <a:gd name="connsiteY35" fmla="*/ 1067931 h 4873526"/>
              <a:gd name="connsiteX36" fmla="*/ 2123696 w 2264421"/>
              <a:gd name="connsiteY36" fmla="*/ 1107008 h 4873526"/>
              <a:gd name="connsiteX37" fmla="*/ 2115880 w 2264421"/>
              <a:gd name="connsiteY37" fmla="*/ 1443069 h 4873526"/>
              <a:gd name="connsiteX38" fmla="*/ 2182310 w 2264421"/>
              <a:gd name="connsiteY38" fmla="*/ 1329746 h 4873526"/>
              <a:gd name="connsiteX39" fmla="*/ 2201848 w 2264421"/>
              <a:gd name="connsiteY39" fmla="*/ 1607192 h 4873526"/>
              <a:gd name="connsiteX40" fmla="*/ 2264371 w 2264421"/>
              <a:gd name="connsiteY40" fmla="*/ 1657992 h 4873526"/>
              <a:gd name="connsiteX41" fmla="*/ 2240925 w 2264421"/>
              <a:gd name="connsiteY41" fmla="*/ 2318392 h 4873526"/>
              <a:gd name="connsiteX42" fmla="*/ 2115879 w 2264421"/>
              <a:gd name="connsiteY42" fmla="*/ 2627100 h 4873526"/>
              <a:gd name="connsiteX43" fmla="*/ 2068988 w 2264421"/>
              <a:gd name="connsiteY43" fmla="*/ 3037408 h 4873526"/>
              <a:gd name="connsiteX44" fmla="*/ 2049449 w 2264421"/>
              <a:gd name="connsiteY44" fmla="*/ 3475069 h 4873526"/>
              <a:gd name="connsiteX45" fmla="*/ 2014280 w 2264421"/>
              <a:gd name="connsiteY45" fmla="*/ 3564946 h 4873526"/>
              <a:gd name="connsiteX46" fmla="*/ 2057266 w 2264421"/>
              <a:gd name="connsiteY46" fmla="*/ 3650915 h 4873526"/>
              <a:gd name="connsiteX47" fmla="*/ 2022097 w 2264421"/>
              <a:gd name="connsiteY47" fmla="*/ 3740792 h 4873526"/>
              <a:gd name="connsiteX48" fmla="*/ 2022097 w 2264421"/>
              <a:gd name="connsiteY48" fmla="*/ 4037777 h 4873526"/>
              <a:gd name="connsiteX49" fmla="*/ 1959573 w 2264421"/>
              <a:gd name="connsiteY49" fmla="*/ 3740792 h 4873526"/>
              <a:gd name="connsiteX50" fmla="*/ 1873604 w 2264421"/>
              <a:gd name="connsiteY50" fmla="*/ 3803315 h 4873526"/>
              <a:gd name="connsiteX51" fmla="*/ 1869697 w 2264421"/>
              <a:gd name="connsiteY51" fmla="*/ 4229254 h 4873526"/>
              <a:gd name="connsiteX52" fmla="*/ 1818898 w 2264421"/>
              <a:gd name="connsiteY52" fmla="*/ 4115931 h 4873526"/>
              <a:gd name="connsiteX53" fmla="*/ 1818898 w 2264421"/>
              <a:gd name="connsiteY53" fmla="*/ 4455900 h 4873526"/>
              <a:gd name="connsiteX54" fmla="*/ 1752468 w 2264421"/>
              <a:gd name="connsiteY54" fmla="*/ 4006516 h 4873526"/>
              <a:gd name="connsiteX55" fmla="*/ 1607883 w 2264421"/>
              <a:gd name="connsiteY55" fmla="*/ 3412547 h 4873526"/>
              <a:gd name="connsiteX56" fmla="*/ 1768099 w 2264421"/>
              <a:gd name="connsiteY56" fmla="*/ 4811500 h 4873526"/>
              <a:gd name="connsiteX57" fmla="*/ 1420315 w 2264421"/>
              <a:gd name="connsiteY57" fmla="*/ 3662639 h 4873526"/>
              <a:gd name="connsiteX58" fmla="*/ 1412500 w 2264421"/>
              <a:gd name="connsiteY58" fmla="*/ 4409008 h 4873526"/>
              <a:gd name="connsiteX59" fmla="*/ 1342161 w 2264421"/>
              <a:gd name="connsiteY59" fmla="*/ 4158915 h 4873526"/>
              <a:gd name="connsiteX60" fmla="*/ 1342160 w 2264421"/>
              <a:gd name="connsiteY60" fmla="*/ 4573131 h 4873526"/>
              <a:gd name="connsiteX61" fmla="*/ 1181946 w 2264421"/>
              <a:gd name="connsiteY61" fmla="*/ 4276146 h 4873526"/>
              <a:gd name="connsiteX62" fmla="*/ 1045176 w 2264421"/>
              <a:gd name="connsiteY62" fmla="*/ 3967439 h 4873526"/>
              <a:gd name="connsiteX63" fmla="*/ 982653 w 2264421"/>
              <a:gd name="connsiteY63" fmla="*/ 4014331 h 4873526"/>
              <a:gd name="connsiteX64" fmla="*/ 978746 w 2264421"/>
              <a:gd name="connsiteY64" fmla="*/ 4112022 h 4873526"/>
              <a:gd name="connsiteX65" fmla="*/ 897548 w 2264421"/>
              <a:gd name="connsiteY65" fmla="*/ 4098168 h 4873526"/>
              <a:gd name="connsiteX66" fmla="*/ 836293 w 2264421"/>
              <a:gd name="connsiteY66" fmla="*/ 3944094 h 4873526"/>
              <a:gd name="connsiteX67" fmla="*/ 770978 w 2264421"/>
              <a:gd name="connsiteY67" fmla="*/ 4330042 h 4873526"/>
              <a:gd name="connsiteX68" fmla="*/ 687851 w 2264421"/>
              <a:gd name="connsiteY68" fmla="*/ 3997534 h 4873526"/>
              <a:gd name="connsiteX69" fmla="*/ 616599 w 2264421"/>
              <a:gd name="connsiteY69" fmla="*/ 4377544 h 4873526"/>
              <a:gd name="connsiteX70" fmla="*/ 449113 w 2264421"/>
              <a:gd name="connsiteY70" fmla="*/ 4267544 h 4873526"/>
              <a:gd name="connsiteX71" fmla="*/ 271836 w 2264421"/>
              <a:gd name="connsiteY71" fmla="*/ 2809875 h 4873526"/>
              <a:gd name="connsiteX72" fmla="*/ 296738 w 2264421"/>
              <a:gd name="connsiteY72" fmla="*/ 4002049 h 4873526"/>
              <a:gd name="connsiteX73" fmla="*/ 199413 w 2264421"/>
              <a:gd name="connsiteY73" fmla="*/ 2642951 h 4873526"/>
              <a:gd name="connsiteX74" fmla="*/ 141200 w 2264421"/>
              <a:gd name="connsiteY74" fmla="*/ 2935191 h 4873526"/>
              <a:gd name="connsiteX75" fmla="*/ 77048 w 2264421"/>
              <a:gd name="connsiteY75" fmla="*/ 2595450 h 4873526"/>
              <a:gd name="connsiteX76" fmla="*/ 21288 w 2264421"/>
              <a:gd name="connsiteY76" fmla="*/ 2802642 h 4873526"/>
              <a:gd name="connsiteX77" fmla="*/ 52521 w 2264421"/>
              <a:gd name="connsiteY77" fmla="*/ 2044043 h 4873526"/>
              <a:gd name="connsiteX78" fmla="*/ 117443 w 2264421"/>
              <a:gd name="connsiteY78"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638772 w 2264421"/>
              <a:gd name="connsiteY6" fmla="*/ 278576 h 4873526"/>
              <a:gd name="connsiteX7" fmla="*/ 637087 w 2264421"/>
              <a:gd name="connsiteY7" fmla="*/ 534109 h 4873526"/>
              <a:gd name="connsiteX8" fmla="*/ 716926 w 2264421"/>
              <a:gd name="connsiteY8" fmla="*/ 286391 h 4873526"/>
              <a:gd name="connsiteX9" fmla="*/ 771634 w 2264421"/>
              <a:gd name="connsiteY9" fmla="*/ 352822 h 4873526"/>
              <a:gd name="connsiteX10" fmla="*/ 822434 w 2264421"/>
              <a:gd name="connsiteY10" fmla="*/ 219961 h 4873526"/>
              <a:gd name="connsiteX11" fmla="*/ 884957 w 2264421"/>
              <a:gd name="connsiteY11" fmla="*/ 286391 h 4873526"/>
              <a:gd name="connsiteX12" fmla="*/ 1049080 w 2264421"/>
              <a:gd name="connsiteY12" fmla="*/ 1130 h 4873526"/>
              <a:gd name="connsiteX13" fmla="*/ 1008708 w 2264421"/>
              <a:gd name="connsiteY13" fmla="*/ 330750 h 4873526"/>
              <a:gd name="connsiteX14" fmla="*/ 1068619 w 2264421"/>
              <a:gd name="connsiteY14" fmla="*/ 356730 h 4873526"/>
              <a:gd name="connsiteX15" fmla="*/ 1080342 w 2264421"/>
              <a:gd name="connsiteY15" fmla="*/ 552114 h 4873526"/>
              <a:gd name="connsiteX16" fmla="*/ 1181942 w 2264421"/>
              <a:gd name="connsiteY16" fmla="*/ 524761 h 4873526"/>
              <a:gd name="connsiteX17" fmla="*/ 1256188 w 2264421"/>
              <a:gd name="connsiteY17" fmla="*/ 665438 h 4873526"/>
              <a:gd name="connsiteX18" fmla="*/ 1279634 w 2264421"/>
              <a:gd name="connsiteY18" fmla="*/ 563838 h 4873526"/>
              <a:gd name="connsiteX19" fmla="*/ 1326526 w 2264421"/>
              <a:gd name="connsiteY19" fmla="*/ 673254 h 4873526"/>
              <a:gd name="connsiteX20" fmla="*/ 1432034 w 2264421"/>
              <a:gd name="connsiteY20" fmla="*/ 540392 h 4873526"/>
              <a:gd name="connsiteX21" fmla="*/ 1451572 w 2264421"/>
              <a:gd name="connsiteY21" fmla="*/ 391900 h 4873526"/>
              <a:gd name="connsiteX22" fmla="*/ 1557080 w 2264421"/>
              <a:gd name="connsiteY22" fmla="*/ 509131 h 4873526"/>
              <a:gd name="connsiteX23" fmla="*/ 1622604 w 2264421"/>
              <a:gd name="connsiteY23" fmla="*/ 506755 h 4873526"/>
              <a:gd name="connsiteX24" fmla="*/ 1740742 w 2264421"/>
              <a:gd name="connsiteY24" fmla="*/ 540392 h 4873526"/>
              <a:gd name="connsiteX25" fmla="*/ 1760280 w 2264421"/>
              <a:gd name="connsiteY25" fmla="*/ 688885 h 4873526"/>
              <a:gd name="connsiteX26" fmla="*/ 1846249 w 2264421"/>
              <a:gd name="connsiteY26" fmla="*/ 563839 h 4873526"/>
              <a:gd name="connsiteX27" fmla="*/ 1862462 w 2264421"/>
              <a:gd name="connsiteY27" fmla="*/ 666970 h 4873526"/>
              <a:gd name="connsiteX28" fmla="*/ 1928311 w 2264421"/>
              <a:gd name="connsiteY28" fmla="*/ 813931 h 4873526"/>
              <a:gd name="connsiteX29" fmla="*/ 1889234 w 2264421"/>
              <a:gd name="connsiteY29" fmla="*/ 923346 h 4873526"/>
              <a:gd name="connsiteX30" fmla="*/ 1889234 w 2264421"/>
              <a:gd name="connsiteY30" fmla="*/ 1146085 h 4873526"/>
              <a:gd name="connsiteX31" fmla="*/ 1916588 w 2264421"/>
              <a:gd name="connsiteY31" fmla="*/ 966331 h 4873526"/>
              <a:gd name="connsiteX32" fmla="*/ 2026003 w 2264421"/>
              <a:gd name="connsiteY32" fmla="*/ 919439 h 4873526"/>
              <a:gd name="connsiteX33" fmla="*/ 2022096 w 2264421"/>
              <a:gd name="connsiteY33" fmla="*/ 1021039 h 4873526"/>
              <a:gd name="connsiteX34" fmla="*/ 2119788 w 2264421"/>
              <a:gd name="connsiteY34" fmla="*/ 907715 h 4873526"/>
              <a:gd name="connsiteX35" fmla="*/ 2131511 w 2264421"/>
              <a:gd name="connsiteY35" fmla="*/ 1001500 h 4873526"/>
              <a:gd name="connsiteX36" fmla="*/ 2174496 w 2264421"/>
              <a:gd name="connsiteY36" fmla="*/ 1067931 h 4873526"/>
              <a:gd name="connsiteX37" fmla="*/ 2123696 w 2264421"/>
              <a:gd name="connsiteY37" fmla="*/ 1107008 h 4873526"/>
              <a:gd name="connsiteX38" fmla="*/ 2115880 w 2264421"/>
              <a:gd name="connsiteY38" fmla="*/ 1443069 h 4873526"/>
              <a:gd name="connsiteX39" fmla="*/ 2182310 w 2264421"/>
              <a:gd name="connsiteY39" fmla="*/ 1329746 h 4873526"/>
              <a:gd name="connsiteX40" fmla="*/ 2201848 w 2264421"/>
              <a:gd name="connsiteY40" fmla="*/ 1607192 h 4873526"/>
              <a:gd name="connsiteX41" fmla="*/ 2264371 w 2264421"/>
              <a:gd name="connsiteY41" fmla="*/ 1657992 h 4873526"/>
              <a:gd name="connsiteX42" fmla="*/ 2240925 w 2264421"/>
              <a:gd name="connsiteY42" fmla="*/ 2318392 h 4873526"/>
              <a:gd name="connsiteX43" fmla="*/ 2115879 w 2264421"/>
              <a:gd name="connsiteY43" fmla="*/ 2627100 h 4873526"/>
              <a:gd name="connsiteX44" fmla="*/ 2068988 w 2264421"/>
              <a:gd name="connsiteY44" fmla="*/ 3037408 h 4873526"/>
              <a:gd name="connsiteX45" fmla="*/ 2049449 w 2264421"/>
              <a:gd name="connsiteY45" fmla="*/ 3475069 h 4873526"/>
              <a:gd name="connsiteX46" fmla="*/ 2014280 w 2264421"/>
              <a:gd name="connsiteY46" fmla="*/ 3564946 h 4873526"/>
              <a:gd name="connsiteX47" fmla="*/ 2057266 w 2264421"/>
              <a:gd name="connsiteY47" fmla="*/ 3650915 h 4873526"/>
              <a:gd name="connsiteX48" fmla="*/ 2022097 w 2264421"/>
              <a:gd name="connsiteY48" fmla="*/ 3740792 h 4873526"/>
              <a:gd name="connsiteX49" fmla="*/ 2022097 w 2264421"/>
              <a:gd name="connsiteY49" fmla="*/ 4037777 h 4873526"/>
              <a:gd name="connsiteX50" fmla="*/ 1959573 w 2264421"/>
              <a:gd name="connsiteY50" fmla="*/ 3740792 h 4873526"/>
              <a:gd name="connsiteX51" fmla="*/ 1873604 w 2264421"/>
              <a:gd name="connsiteY51" fmla="*/ 3803315 h 4873526"/>
              <a:gd name="connsiteX52" fmla="*/ 1869697 w 2264421"/>
              <a:gd name="connsiteY52" fmla="*/ 4229254 h 4873526"/>
              <a:gd name="connsiteX53" fmla="*/ 1818898 w 2264421"/>
              <a:gd name="connsiteY53" fmla="*/ 4115931 h 4873526"/>
              <a:gd name="connsiteX54" fmla="*/ 1818898 w 2264421"/>
              <a:gd name="connsiteY54" fmla="*/ 4455900 h 4873526"/>
              <a:gd name="connsiteX55" fmla="*/ 1752468 w 2264421"/>
              <a:gd name="connsiteY55" fmla="*/ 4006516 h 4873526"/>
              <a:gd name="connsiteX56" fmla="*/ 1607883 w 2264421"/>
              <a:gd name="connsiteY56" fmla="*/ 3412547 h 4873526"/>
              <a:gd name="connsiteX57" fmla="*/ 1768099 w 2264421"/>
              <a:gd name="connsiteY57" fmla="*/ 4811500 h 4873526"/>
              <a:gd name="connsiteX58" fmla="*/ 1420315 w 2264421"/>
              <a:gd name="connsiteY58" fmla="*/ 3662639 h 4873526"/>
              <a:gd name="connsiteX59" fmla="*/ 1412500 w 2264421"/>
              <a:gd name="connsiteY59" fmla="*/ 4409008 h 4873526"/>
              <a:gd name="connsiteX60" fmla="*/ 1342161 w 2264421"/>
              <a:gd name="connsiteY60" fmla="*/ 4158915 h 4873526"/>
              <a:gd name="connsiteX61" fmla="*/ 1342160 w 2264421"/>
              <a:gd name="connsiteY61" fmla="*/ 4573131 h 4873526"/>
              <a:gd name="connsiteX62" fmla="*/ 1181946 w 2264421"/>
              <a:gd name="connsiteY62" fmla="*/ 4276146 h 4873526"/>
              <a:gd name="connsiteX63" fmla="*/ 1045176 w 2264421"/>
              <a:gd name="connsiteY63" fmla="*/ 3967439 h 4873526"/>
              <a:gd name="connsiteX64" fmla="*/ 982653 w 2264421"/>
              <a:gd name="connsiteY64" fmla="*/ 4014331 h 4873526"/>
              <a:gd name="connsiteX65" fmla="*/ 978746 w 2264421"/>
              <a:gd name="connsiteY65" fmla="*/ 4112022 h 4873526"/>
              <a:gd name="connsiteX66" fmla="*/ 897548 w 2264421"/>
              <a:gd name="connsiteY66" fmla="*/ 4098168 h 4873526"/>
              <a:gd name="connsiteX67" fmla="*/ 836293 w 2264421"/>
              <a:gd name="connsiteY67" fmla="*/ 3944094 h 4873526"/>
              <a:gd name="connsiteX68" fmla="*/ 770978 w 2264421"/>
              <a:gd name="connsiteY68" fmla="*/ 4330042 h 4873526"/>
              <a:gd name="connsiteX69" fmla="*/ 687851 w 2264421"/>
              <a:gd name="connsiteY69" fmla="*/ 3997534 h 4873526"/>
              <a:gd name="connsiteX70" fmla="*/ 616599 w 2264421"/>
              <a:gd name="connsiteY70" fmla="*/ 4377544 h 4873526"/>
              <a:gd name="connsiteX71" fmla="*/ 449113 w 2264421"/>
              <a:gd name="connsiteY71" fmla="*/ 4267544 h 4873526"/>
              <a:gd name="connsiteX72" fmla="*/ 271836 w 2264421"/>
              <a:gd name="connsiteY72" fmla="*/ 2809875 h 4873526"/>
              <a:gd name="connsiteX73" fmla="*/ 296738 w 2264421"/>
              <a:gd name="connsiteY73" fmla="*/ 4002049 h 4873526"/>
              <a:gd name="connsiteX74" fmla="*/ 199413 w 2264421"/>
              <a:gd name="connsiteY74" fmla="*/ 2642951 h 4873526"/>
              <a:gd name="connsiteX75" fmla="*/ 141200 w 2264421"/>
              <a:gd name="connsiteY75" fmla="*/ 2935191 h 4873526"/>
              <a:gd name="connsiteX76" fmla="*/ 77048 w 2264421"/>
              <a:gd name="connsiteY76" fmla="*/ 2595450 h 4873526"/>
              <a:gd name="connsiteX77" fmla="*/ 21288 w 2264421"/>
              <a:gd name="connsiteY77" fmla="*/ 2802642 h 4873526"/>
              <a:gd name="connsiteX78" fmla="*/ 52521 w 2264421"/>
              <a:gd name="connsiteY78" fmla="*/ 2044043 h 4873526"/>
              <a:gd name="connsiteX79" fmla="*/ 117443 w 2264421"/>
              <a:gd name="connsiteY79"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552803 w 2264421"/>
              <a:gd name="connsiteY6" fmla="*/ 298114 h 4873526"/>
              <a:gd name="connsiteX7" fmla="*/ 638772 w 2264421"/>
              <a:gd name="connsiteY7" fmla="*/ 278576 h 4873526"/>
              <a:gd name="connsiteX8" fmla="*/ 637087 w 2264421"/>
              <a:gd name="connsiteY8" fmla="*/ 534109 h 4873526"/>
              <a:gd name="connsiteX9" fmla="*/ 716926 w 2264421"/>
              <a:gd name="connsiteY9" fmla="*/ 286391 h 4873526"/>
              <a:gd name="connsiteX10" fmla="*/ 771634 w 2264421"/>
              <a:gd name="connsiteY10" fmla="*/ 352822 h 4873526"/>
              <a:gd name="connsiteX11" fmla="*/ 822434 w 2264421"/>
              <a:gd name="connsiteY11" fmla="*/ 219961 h 4873526"/>
              <a:gd name="connsiteX12" fmla="*/ 884957 w 2264421"/>
              <a:gd name="connsiteY12" fmla="*/ 286391 h 4873526"/>
              <a:gd name="connsiteX13" fmla="*/ 1049080 w 2264421"/>
              <a:gd name="connsiteY13" fmla="*/ 1130 h 4873526"/>
              <a:gd name="connsiteX14" fmla="*/ 1008708 w 2264421"/>
              <a:gd name="connsiteY14" fmla="*/ 330750 h 4873526"/>
              <a:gd name="connsiteX15" fmla="*/ 1068619 w 2264421"/>
              <a:gd name="connsiteY15" fmla="*/ 356730 h 4873526"/>
              <a:gd name="connsiteX16" fmla="*/ 1080342 w 2264421"/>
              <a:gd name="connsiteY16" fmla="*/ 552114 h 4873526"/>
              <a:gd name="connsiteX17" fmla="*/ 1181942 w 2264421"/>
              <a:gd name="connsiteY17" fmla="*/ 524761 h 4873526"/>
              <a:gd name="connsiteX18" fmla="*/ 1256188 w 2264421"/>
              <a:gd name="connsiteY18" fmla="*/ 665438 h 4873526"/>
              <a:gd name="connsiteX19" fmla="*/ 1279634 w 2264421"/>
              <a:gd name="connsiteY19" fmla="*/ 563838 h 4873526"/>
              <a:gd name="connsiteX20" fmla="*/ 1326526 w 2264421"/>
              <a:gd name="connsiteY20" fmla="*/ 673254 h 4873526"/>
              <a:gd name="connsiteX21" fmla="*/ 1432034 w 2264421"/>
              <a:gd name="connsiteY21" fmla="*/ 540392 h 4873526"/>
              <a:gd name="connsiteX22" fmla="*/ 1451572 w 2264421"/>
              <a:gd name="connsiteY22" fmla="*/ 391900 h 4873526"/>
              <a:gd name="connsiteX23" fmla="*/ 1557080 w 2264421"/>
              <a:gd name="connsiteY23" fmla="*/ 509131 h 4873526"/>
              <a:gd name="connsiteX24" fmla="*/ 1622604 w 2264421"/>
              <a:gd name="connsiteY24" fmla="*/ 506755 h 4873526"/>
              <a:gd name="connsiteX25" fmla="*/ 1740742 w 2264421"/>
              <a:gd name="connsiteY25" fmla="*/ 540392 h 4873526"/>
              <a:gd name="connsiteX26" fmla="*/ 1760280 w 2264421"/>
              <a:gd name="connsiteY26" fmla="*/ 688885 h 4873526"/>
              <a:gd name="connsiteX27" fmla="*/ 1846249 w 2264421"/>
              <a:gd name="connsiteY27" fmla="*/ 563839 h 4873526"/>
              <a:gd name="connsiteX28" fmla="*/ 1862462 w 2264421"/>
              <a:gd name="connsiteY28" fmla="*/ 666970 h 4873526"/>
              <a:gd name="connsiteX29" fmla="*/ 1928311 w 2264421"/>
              <a:gd name="connsiteY29" fmla="*/ 813931 h 4873526"/>
              <a:gd name="connsiteX30" fmla="*/ 1889234 w 2264421"/>
              <a:gd name="connsiteY30" fmla="*/ 923346 h 4873526"/>
              <a:gd name="connsiteX31" fmla="*/ 1889234 w 2264421"/>
              <a:gd name="connsiteY31" fmla="*/ 1146085 h 4873526"/>
              <a:gd name="connsiteX32" fmla="*/ 1916588 w 2264421"/>
              <a:gd name="connsiteY32" fmla="*/ 966331 h 4873526"/>
              <a:gd name="connsiteX33" fmla="*/ 2026003 w 2264421"/>
              <a:gd name="connsiteY33" fmla="*/ 919439 h 4873526"/>
              <a:gd name="connsiteX34" fmla="*/ 2022096 w 2264421"/>
              <a:gd name="connsiteY34" fmla="*/ 1021039 h 4873526"/>
              <a:gd name="connsiteX35" fmla="*/ 2119788 w 2264421"/>
              <a:gd name="connsiteY35" fmla="*/ 907715 h 4873526"/>
              <a:gd name="connsiteX36" fmla="*/ 2131511 w 2264421"/>
              <a:gd name="connsiteY36" fmla="*/ 1001500 h 4873526"/>
              <a:gd name="connsiteX37" fmla="*/ 2174496 w 2264421"/>
              <a:gd name="connsiteY37" fmla="*/ 1067931 h 4873526"/>
              <a:gd name="connsiteX38" fmla="*/ 2123696 w 2264421"/>
              <a:gd name="connsiteY38" fmla="*/ 1107008 h 4873526"/>
              <a:gd name="connsiteX39" fmla="*/ 2115880 w 2264421"/>
              <a:gd name="connsiteY39" fmla="*/ 1443069 h 4873526"/>
              <a:gd name="connsiteX40" fmla="*/ 2182310 w 2264421"/>
              <a:gd name="connsiteY40" fmla="*/ 1329746 h 4873526"/>
              <a:gd name="connsiteX41" fmla="*/ 2201848 w 2264421"/>
              <a:gd name="connsiteY41" fmla="*/ 1607192 h 4873526"/>
              <a:gd name="connsiteX42" fmla="*/ 2264371 w 2264421"/>
              <a:gd name="connsiteY42" fmla="*/ 1657992 h 4873526"/>
              <a:gd name="connsiteX43" fmla="*/ 2240925 w 2264421"/>
              <a:gd name="connsiteY43" fmla="*/ 2318392 h 4873526"/>
              <a:gd name="connsiteX44" fmla="*/ 2115879 w 2264421"/>
              <a:gd name="connsiteY44" fmla="*/ 2627100 h 4873526"/>
              <a:gd name="connsiteX45" fmla="*/ 2068988 w 2264421"/>
              <a:gd name="connsiteY45" fmla="*/ 3037408 h 4873526"/>
              <a:gd name="connsiteX46" fmla="*/ 2049449 w 2264421"/>
              <a:gd name="connsiteY46" fmla="*/ 3475069 h 4873526"/>
              <a:gd name="connsiteX47" fmla="*/ 2014280 w 2264421"/>
              <a:gd name="connsiteY47" fmla="*/ 3564946 h 4873526"/>
              <a:gd name="connsiteX48" fmla="*/ 2057266 w 2264421"/>
              <a:gd name="connsiteY48" fmla="*/ 3650915 h 4873526"/>
              <a:gd name="connsiteX49" fmla="*/ 2022097 w 2264421"/>
              <a:gd name="connsiteY49" fmla="*/ 3740792 h 4873526"/>
              <a:gd name="connsiteX50" fmla="*/ 2022097 w 2264421"/>
              <a:gd name="connsiteY50" fmla="*/ 4037777 h 4873526"/>
              <a:gd name="connsiteX51" fmla="*/ 1959573 w 2264421"/>
              <a:gd name="connsiteY51" fmla="*/ 3740792 h 4873526"/>
              <a:gd name="connsiteX52" fmla="*/ 1873604 w 2264421"/>
              <a:gd name="connsiteY52" fmla="*/ 3803315 h 4873526"/>
              <a:gd name="connsiteX53" fmla="*/ 1869697 w 2264421"/>
              <a:gd name="connsiteY53" fmla="*/ 4229254 h 4873526"/>
              <a:gd name="connsiteX54" fmla="*/ 1818898 w 2264421"/>
              <a:gd name="connsiteY54" fmla="*/ 4115931 h 4873526"/>
              <a:gd name="connsiteX55" fmla="*/ 1818898 w 2264421"/>
              <a:gd name="connsiteY55" fmla="*/ 4455900 h 4873526"/>
              <a:gd name="connsiteX56" fmla="*/ 1752468 w 2264421"/>
              <a:gd name="connsiteY56" fmla="*/ 4006516 h 4873526"/>
              <a:gd name="connsiteX57" fmla="*/ 1607883 w 2264421"/>
              <a:gd name="connsiteY57" fmla="*/ 3412547 h 4873526"/>
              <a:gd name="connsiteX58" fmla="*/ 1768099 w 2264421"/>
              <a:gd name="connsiteY58" fmla="*/ 4811500 h 4873526"/>
              <a:gd name="connsiteX59" fmla="*/ 1420315 w 2264421"/>
              <a:gd name="connsiteY59" fmla="*/ 3662639 h 4873526"/>
              <a:gd name="connsiteX60" fmla="*/ 1412500 w 2264421"/>
              <a:gd name="connsiteY60" fmla="*/ 4409008 h 4873526"/>
              <a:gd name="connsiteX61" fmla="*/ 1342161 w 2264421"/>
              <a:gd name="connsiteY61" fmla="*/ 4158915 h 4873526"/>
              <a:gd name="connsiteX62" fmla="*/ 1342160 w 2264421"/>
              <a:gd name="connsiteY62" fmla="*/ 4573131 h 4873526"/>
              <a:gd name="connsiteX63" fmla="*/ 1181946 w 2264421"/>
              <a:gd name="connsiteY63" fmla="*/ 4276146 h 4873526"/>
              <a:gd name="connsiteX64" fmla="*/ 1045176 w 2264421"/>
              <a:gd name="connsiteY64" fmla="*/ 3967439 h 4873526"/>
              <a:gd name="connsiteX65" fmla="*/ 982653 w 2264421"/>
              <a:gd name="connsiteY65" fmla="*/ 4014331 h 4873526"/>
              <a:gd name="connsiteX66" fmla="*/ 978746 w 2264421"/>
              <a:gd name="connsiteY66" fmla="*/ 4112022 h 4873526"/>
              <a:gd name="connsiteX67" fmla="*/ 897548 w 2264421"/>
              <a:gd name="connsiteY67" fmla="*/ 4098168 h 4873526"/>
              <a:gd name="connsiteX68" fmla="*/ 836293 w 2264421"/>
              <a:gd name="connsiteY68" fmla="*/ 3944094 h 4873526"/>
              <a:gd name="connsiteX69" fmla="*/ 770978 w 2264421"/>
              <a:gd name="connsiteY69" fmla="*/ 4330042 h 4873526"/>
              <a:gd name="connsiteX70" fmla="*/ 687851 w 2264421"/>
              <a:gd name="connsiteY70" fmla="*/ 3997534 h 4873526"/>
              <a:gd name="connsiteX71" fmla="*/ 616599 w 2264421"/>
              <a:gd name="connsiteY71" fmla="*/ 4377544 h 4873526"/>
              <a:gd name="connsiteX72" fmla="*/ 449113 w 2264421"/>
              <a:gd name="connsiteY72" fmla="*/ 4267544 h 4873526"/>
              <a:gd name="connsiteX73" fmla="*/ 271836 w 2264421"/>
              <a:gd name="connsiteY73" fmla="*/ 2809875 h 4873526"/>
              <a:gd name="connsiteX74" fmla="*/ 296738 w 2264421"/>
              <a:gd name="connsiteY74" fmla="*/ 4002049 h 4873526"/>
              <a:gd name="connsiteX75" fmla="*/ 199413 w 2264421"/>
              <a:gd name="connsiteY75" fmla="*/ 2642951 h 4873526"/>
              <a:gd name="connsiteX76" fmla="*/ 141200 w 2264421"/>
              <a:gd name="connsiteY76" fmla="*/ 2935191 h 4873526"/>
              <a:gd name="connsiteX77" fmla="*/ 77048 w 2264421"/>
              <a:gd name="connsiteY77" fmla="*/ 2595450 h 4873526"/>
              <a:gd name="connsiteX78" fmla="*/ 21288 w 2264421"/>
              <a:gd name="connsiteY78" fmla="*/ 2802642 h 4873526"/>
              <a:gd name="connsiteX79" fmla="*/ 52521 w 2264421"/>
              <a:gd name="connsiteY79" fmla="*/ 2044043 h 4873526"/>
              <a:gd name="connsiteX80" fmla="*/ 117443 w 2264421"/>
              <a:gd name="connsiteY80"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552803 w 2264421"/>
              <a:gd name="connsiteY7" fmla="*/ 298114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494188 w 2264421"/>
              <a:gd name="connsiteY7" fmla="*/ 286391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443388 w 2264421"/>
              <a:gd name="connsiteY6" fmla="*/ 387991 h 4873526"/>
              <a:gd name="connsiteX7" fmla="*/ 494188 w 2264421"/>
              <a:gd name="connsiteY7" fmla="*/ 286391 h 4873526"/>
              <a:gd name="connsiteX8" fmla="*/ 638772 w 2264421"/>
              <a:gd name="connsiteY8" fmla="*/ 278576 h 4873526"/>
              <a:gd name="connsiteX9" fmla="*/ 637087 w 2264421"/>
              <a:gd name="connsiteY9" fmla="*/ 534109 h 4873526"/>
              <a:gd name="connsiteX10" fmla="*/ 716926 w 2264421"/>
              <a:gd name="connsiteY10" fmla="*/ 286391 h 4873526"/>
              <a:gd name="connsiteX11" fmla="*/ 771634 w 2264421"/>
              <a:gd name="connsiteY11" fmla="*/ 352822 h 4873526"/>
              <a:gd name="connsiteX12" fmla="*/ 822434 w 2264421"/>
              <a:gd name="connsiteY12" fmla="*/ 219961 h 4873526"/>
              <a:gd name="connsiteX13" fmla="*/ 884957 w 2264421"/>
              <a:gd name="connsiteY13" fmla="*/ 286391 h 4873526"/>
              <a:gd name="connsiteX14" fmla="*/ 1049080 w 2264421"/>
              <a:gd name="connsiteY14" fmla="*/ 1130 h 4873526"/>
              <a:gd name="connsiteX15" fmla="*/ 1008708 w 2264421"/>
              <a:gd name="connsiteY15" fmla="*/ 330750 h 4873526"/>
              <a:gd name="connsiteX16" fmla="*/ 1068619 w 2264421"/>
              <a:gd name="connsiteY16" fmla="*/ 356730 h 4873526"/>
              <a:gd name="connsiteX17" fmla="*/ 1080342 w 2264421"/>
              <a:gd name="connsiteY17" fmla="*/ 552114 h 4873526"/>
              <a:gd name="connsiteX18" fmla="*/ 1181942 w 2264421"/>
              <a:gd name="connsiteY18" fmla="*/ 524761 h 4873526"/>
              <a:gd name="connsiteX19" fmla="*/ 1256188 w 2264421"/>
              <a:gd name="connsiteY19" fmla="*/ 665438 h 4873526"/>
              <a:gd name="connsiteX20" fmla="*/ 1279634 w 2264421"/>
              <a:gd name="connsiteY20" fmla="*/ 563838 h 4873526"/>
              <a:gd name="connsiteX21" fmla="*/ 1326526 w 2264421"/>
              <a:gd name="connsiteY21" fmla="*/ 673254 h 4873526"/>
              <a:gd name="connsiteX22" fmla="*/ 1432034 w 2264421"/>
              <a:gd name="connsiteY22" fmla="*/ 540392 h 4873526"/>
              <a:gd name="connsiteX23" fmla="*/ 1451572 w 2264421"/>
              <a:gd name="connsiteY23" fmla="*/ 391900 h 4873526"/>
              <a:gd name="connsiteX24" fmla="*/ 1557080 w 2264421"/>
              <a:gd name="connsiteY24" fmla="*/ 509131 h 4873526"/>
              <a:gd name="connsiteX25" fmla="*/ 1622604 w 2264421"/>
              <a:gd name="connsiteY25" fmla="*/ 506755 h 4873526"/>
              <a:gd name="connsiteX26" fmla="*/ 1740742 w 2264421"/>
              <a:gd name="connsiteY26" fmla="*/ 540392 h 4873526"/>
              <a:gd name="connsiteX27" fmla="*/ 1760280 w 2264421"/>
              <a:gd name="connsiteY27" fmla="*/ 688885 h 4873526"/>
              <a:gd name="connsiteX28" fmla="*/ 1846249 w 2264421"/>
              <a:gd name="connsiteY28" fmla="*/ 563839 h 4873526"/>
              <a:gd name="connsiteX29" fmla="*/ 1862462 w 2264421"/>
              <a:gd name="connsiteY29" fmla="*/ 666970 h 4873526"/>
              <a:gd name="connsiteX30" fmla="*/ 1928311 w 2264421"/>
              <a:gd name="connsiteY30" fmla="*/ 813931 h 4873526"/>
              <a:gd name="connsiteX31" fmla="*/ 1889234 w 2264421"/>
              <a:gd name="connsiteY31" fmla="*/ 923346 h 4873526"/>
              <a:gd name="connsiteX32" fmla="*/ 1889234 w 2264421"/>
              <a:gd name="connsiteY32" fmla="*/ 1146085 h 4873526"/>
              <a:gd name="connsiteX33" fmla="*/ 1916588 w 2264421"/>
              <a:gd name="connsiteY33" fmla="*/ 966331 h 4873526"/>
              <a:gd name="connsiteX34" fmla="*/ 2026003 w 2264421"/>
              <a:gd name="connsiteY34" fmla="*/ 919439 h 4873526"/>
              <a:gd name="connsiteX35" fmla="*/ 2022096 w 2264421"/>
              <a:gd name="connsiteY35" fmla="*/ 1021039 h 4873526"/>
              <a:gd name="connsiteX36" fmla="*/ 2119788 w 2264421"/>
              <a:gd name="connsiteY36" fmla="*/ 907715 h 4873526"/>
              <a:gd name="connsiteX37" fmla="*/ 2131511 w 2264421"/>
              <a:gd name="connsiteY37" fmla="*/ 1001500 h 4873526"/>
              <a:gd name="connsiteX38" fmla="*/ 2174496 w 2264421"/>
              <a:gd name="connsiteY38" fmla="*/ 1067931 h 4873526"/>
              <a:gd name="connsiteX39" fmla="*/ 2123696 w 2264421"/>
              <a:gd name="connsiteY39" fmla="*/ 1107008 h 4873526"/>
              <a:gd name="connsiteX40" fmla="*/ 2115880 w 2264421"/>
              <a:gd name="connsiteY40" fmla="*/ 1443069 h 4873526"/>
              <a:gd name="connsiteX41" fmla="*/ 2182310 w 2264421"/>
              <a:gd name="connsiteY41" fmla="*/ 1329746 h 4873526"/>
              <a:gd name="connsiteX42" fmla="*/ 2201848 w 2264421"/>
              <a:gd name="connsiteY42" fmla="*/ 1607192 h 4873526"/>
              <a:gd name="connsiteX43" fmla="*/ 2264371 w 2264421"/>
              <a:gd name="connsiteY43" fmla="*/ 1657992 h 4873526"/>
              <a:gd name="connsiteX44" fmla="*/ 2240925 w 2264421"/>
              <a:gd name="connsiteY44" fmla="*/ 2318392 h 4873526"/>
              <a:gd name="connsiteX45" fmla="*/ 2115879 w 2264421"/>
              <a:gd name="connsiteY45" fmla="*/ 2627100 h 4873526"/>
              <a:gd name="connsiteX46" fmla="*/ 2068988 w 2264421"/>
              <a:gd name="connsiteY46" fmla="*/ 3037408 h 4873526"/>
              <a:gd name="connsiteX47" fmla="*/ 2049449 w 2264421"/>
              <a:gd name="connsiteY47" fmla="*/ 3475069 h 4873526"/>
              <a:gd name="connsiteX48" fmla="*/ 2014280 w 2264421"/>
              <a:gd name="connsiteY48" fmla="*/ 3564946 h 4873526"/>
              <a:gd name="connsiteX49" fmla="*/ 2057266 w 2264421"/>
              <a:gd name="connsiteY49" fmla="*/ 3650915 h 4873526"/>
              <a:gd name="connsiteX50" fmla="*/ 2022097 w 2264421"/>
              <a:gd name="connsiteY50" fmla="*/ 3740792 h 4873526"/>
              <a:gd name="connsiteX51" fmla="*/ 2022097 w 2264421"/>
              <a:gd name="connsiteY51" fmla="*/ 4037777 h 4873526"/>
              <a:gd name="connsiteX52" fmla="*/ 1959573 w 2264421"/>
              <a:gd name="connsiteY52" fmla="*/ 3740792 h 4873526"/>
              <a:gd name="connsiteX53" fmla="*/ 1873604 w 2264421"/>
              <a:gd name="connsiteY53" fmla="*/ 3803315 h 4873526"/>
              <a:gd name="connsiteX54" fmla="*/ 1869697 w 2264421"/>
              <a:gd name="connsiteY54" fmla="*/ 4229254 h 4873526"/>
              <a:gd name="connsiteX55" fmla="*/ 1818898 w 2264421"/>
              <a:gd name="connsiteY55" fmla="*/ 4115931 h 4873526"/>
              <a:gd name="connsiteX56" fmla="*/ 1818898 w 2264421"/>
              <a:gd name="connsiteY56" fmla="*/ 4455900 h 4873526"/>
              <a:gd name="connsiteX57" fmla="*/ 1752468 w 2264421"/>
              <a:gd name="connsiteY57" fmla="*/ 4006516 h 4873526"/>
              <a:gd name="connsiteX58" fmla="*/ 1607883 w 2264421"/>
              <a:gd name="connsiteY58" fmla="*/ 3412547 h 4873526"/>
              <a:gd name="connsiteX59" fmla="*/ 1768099 w 2264421"/>
              <a:gd name="connsiteY59" fmla="*/ 4811500 h 4873526"/>
              <a:gd name="connsiteX60" fmla="*/ 1420315 w 2264421"/>
              <a:gd name="connsiteY60" fmla="*/ 3662639 h 4873526"/>
              <a:gd name="connsiteX61" fmla="*/ 1412500 w 2264421"/>
              <a:gd name="connsiteY61" fmla="*/ 4409008 h 4873526"/>
              <a:gd name="connsiteX62" fmla="*/ 1342161 w 2264421"/>
              <a:gd name="connsiteY62" fmla="*/ 4158915 h 4873526"/>
              <a:gd name="connsiteX63" fmla="*/ 1342160 w 2264421"/>
              <a:gd name="connsiteY63" fmla="*/ 4573131 h 4873526"/>
              <a:gd name="connsiteX64" fmla="*/ 1181946 w 2264421"/>
              <a:gd name="connsiteY64" fmla="*/ 4276146 h 4873526"/>
              <a:gd name="connsiteX65" fmla="*/ 1045176 w 2264421"/>
              <a:gd name="connsiteY65" fmla="*/ 3967439 h 4873526"/>
              <a:gd name="connsiteX66" fmla="*/ 982653 w 2264421"/>
              <a:gd name="connsiteY66" fmla="*/ 4014331 h 4873526"/>
              <a:gd name="connsiteX67" fmla="*/ 978746 w 2264421"/>
              <a:gd name="connsiteY67" fmla="*/ 4112022 h 4873526"/>
              <a:gd name="connsiteX68" fmla="*/ 897548 w 2264421"/>
              <a:gd name="connsiteY68" fmla="*/ 4098168 h 4873526"/>
              <a:gd name="connsiteX69" fmla="*/ 836293 w 2264421"/>
              <a:gd name="connsiteY69" fmla="*/ 3944094 h 4873526"/>
              <a:gd name="connsiteX70" fmla="*/ 770978 w 2264421"/>
              <a:gd name="connsiteY70" fmla="*/ 4330042 h 4873526"/>
              <a:gd name="connsiteX71" fmla="*/ 687851 w 2264421"/>
              <a:gd name="connsiteY71" fmla="*/ 3997534 h 4873526"/>
              <a:gd name="connsiteX72" fmla="*/ 616599 w 2264421"/>
              <a:gd name="connsiteY72" fmla="*/ 4377544 h 4873526"/>
              <a:gd name="connsiteX73" fmla="*/ 449113 w 2264421"/>
              <a:gd name="connsiteY73" fmla="*/ 4267544 h 4873526"/>
              <a:gd name="connsiteX74" fmla="*/ 271836 w 2264421"/>
              <a:gd name="connsiteY74" fmla="*/ 2809875 h 4873526"/>
              <a:gd name="connsiteX75" fmla="*/ 296738 w 2264421"/>
              <a:gd name="connsiteY75" fmla="*/ 4002049 h 4873526"/>
              <a:gd name="connsiteX76" fmla="*/ 199413 w 2264421"/>
              <a:gd name="connsiteY76" fmla="*/ 2642951 h 4873526"/>
              <a:gd name="connsiteX77" fmla="*/ 141200 w 2264421"/>
              <a:gd name="connsiteY77" fmla="*/ 2935191 h 4873526"/>
              <a:gd name="connsiteX78" fmla="*/ 77048 w 2264421"/>
              <a:gd name="connsiteY78" fmla="*/ 2595450 h 4873526"/>
              <a:gd name="connsiteX79" fmla="*/ 21288 w 2264421"/>
              <a:gd name="connsiteY79" fmla="*/ 2802642 h 4873526"/>
              <a:gd name="connsiteX80" fmla="*/ 52521 w 2264421"/>
              <a:gd name="connsiteY80" fmla="*/ 2044043 h 4873526"/>
              <a:gd name="connsiteX81" fmla="*/ 117443 w 2264421"/>
              <a:gd name="connsiteY81"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376957 w 2264421"/>
              <a:gd name="connsiteY6" fmla="*/ 282484 h 4873526"/>
              <a:gd name="connsiteX7" fmla="*/ 443388 w 2264421"/>
              <a:gd name="connsiteY7" fmla="*/ 387991 h 4873526"/>
              <a:gd name="connsiteX8" fmla="*/ 494188 w 2264421"/>
              <a:gd name="connsiteY8" fmla="*/ 286391 h 4873526"/>
              <a:gd name="connsiteX9" fmla="*/ 638772 w 2264421"/>
              <a:gd name="connsiteY9" fmla="*/ 278576 h 4873526"/>
              <a:gd name="connsiteX10" fmla="*/ 637087 w 2264421"/>
              <a:gd name="connsiteY10" fmla="*/ 534109 h 4873526"/>
              <a:gd name="connsiteX11" fmla="*/ 716926 w 2264421"/>
              <a:gd name="connsiteY11" fmla="*/ 286391 h 4873526"/>
              <a:gd name="connsiteX12" fmla="*/ 771634 w 2264421"/>
              <a:gd name="connsiteY12" fmla="*/ 352822 h 4873526"/>
              <a:gd name="connsiteX13" fmla="*/ 822434 w 2264421"/>
              <a:gd name="connsiteY13" fmla="*/ 219961 h 4873526"/>
              <a:gd name="connsiteX14" fmla="*/ 884957 w 2264421"/>
              <a:gd name="connsiteY14" fmla="*/ 286391 h 4873526"/>
              <a:gd name="connsiteX15" fmla="*/ 1049080 w 2264421"/>
              <a:gd name="connsiteY15" fmla="*/ 1130 h 4873526"/>
              <a:gd name="connsiteX16" fmla="*/ 1008708 w 2264421"/>
              <a:gd name="connsiteY16" fmla="*/ 330750 h 4873526"/>
              <a:gd name="connsiteX17" fmla="*/ 1068619 w 2264421"/>
              <a:gd name="connsiteY17" fmla="*/ 356730 h 4873526"/>
              <a:gd name="connsiteX18" fmla="*/ 1080342 w 2264421"/>
              <a:gd name="connsiteY18" fmla="*/ 552114 h 4873526"/>
              <a:gd name="connsiteX19" fmla="*/ 1181942 w 2264421"/>
              <a:gd name="connsiteY19" fmla="*/ 524761 h 4873526"/>
              <a:gd name="connsiteX20" fmla="*/ 1256188 w 2264421"/>
              <a:gd name="connsiteY20" fmla="*/ 665438 h 4873526"/>
              <a:gd name="connsiteX21" fmla="*/ 1279634 w 2264421"/>
              <a:gd name="connsiteY21" fmla="*/ 563838 h 4873526"/>
              <a:gd name="connsiteX22" fmla="*/ 1326526 w 2264421"/>
              <a:gd name="connsiteY22" fmla="*/ 673254 h 4873526"/>
              <a:gd name="connsiteX23" fmla="*/ 1432034 w 2264421"/>
              <a:gd name="connsiteY23" fmla="*/ 540392 h 4873526"/>
              <a:gd name="connsiteX24" fmla="*/ 1451572 w 2264421"/>
              <a:gd name="connsiteY24" fmla="*/ 391900 h 4873526"/>
              <a:gd name="connsiteX25" fmla="*/ 1557080 w 2264421"/>
              <a:gd name="connsiteY25" fmla="*/ 509131 h 4873526"/>
              <a:gd name="connsiteX26" fmla="*/ 1622604 w 2264421"/>
              <a:gd name="connsiteY26" fmla="*/ 506755 h 4873526"/>
              <a:gd name="connsiteX27" fmla="*/ 1740742 w 2264421"/>
              <a:gd name="connsiteY27" fmla="*/ 540392 h 4873526"/>
              <a:gd name="connsiteX28" fmla="*/ 1760280 w 2264421"/>
              <a:gd name="connsiteY28" fmla="*/ 688885 h 4873526"/>
              <a:gd name="connsiteX29" fmla="*/ 1846249 w 2264421"/>
              <a:gd name="connsiteY29" fmla="*/ 563839 h 4873526"/>
              <a:gd name="connsiteX30" fmla="*/ 1862462 w 2264421"/>
              <a:gd name="connsiteY30" fmla="*/ 666970 h 4873526"/>
              <a:gd name="connsiteX31" fmla="*/ 1928311 w 2264421"/>
              <a:gd name="connsiteY31" fmla="*/ 813931 h 4873526"/>
              <a:gd name="connsiteX32" fmla="*/ 1889234 w 2264421"/>
              <a:gd name="connsiteY32" fmla="*/ 923346 h 4873526"/>
              <a:gd name="connsiteX33" fmla="*/ 1889234 w 2264421"/>
              <a:gd name="connsiteY33" fmla="*/ 1146085 h 4873526"/>
              <a:gd name="connsiteX34" fmla="*/ 1916588 w 2264421"/>
              <a:gd name="connsiteY34" fmla="*/ 966331 h 4873526"/>
              <a:gd name="connsiteX35" fmla="*/ 2026003 w 2264421"/>
              <a:gd name="connsiteY35" fmla="*/ 919439 h 4873526"/>
              <a:gd name="connsiteX36" fmla="*/ 2022096 w 2264421"/>
              <a:gd name="connsiteY36" fmla="*/ 1021039 h 4873526"/>
              <a:gd name="connsiteX37" fmla="*/ 2119788 w 2264421"/>
              <a:gd name="connsiteY37" fmla="*/ 907715 h 4873526"/>
              <a:gd name="connsiteX38" fmla="*/ 2131511 w 2264421"/>
              <a:gd name="connsiteY38" fmla="*/ 1001500 h 4873526"/>
              <a:gd name="connsiteX39" fmla="*/ 2174496 w 2264421"/>
              <a:gd name="connsiteY39" fmla="*/ 1067931 h 4873526"/>
              <a:gd name="connsiteX40" fmla="*/ 2123696 w 2264421"/>
              <a:gd name="connsiteY40" fmla="*/ 1107008 h 4873526"/>
              <a:gd name="connsiteX41" fmla="*/ 2115880 w 2264421"/>
              <a:gd name="connsiteY41" fmla="*/ 1443069 h 4873526"/>
              <a:gd name="connsiteX42" fmla="*/ 2182310 w 2264421"/>
              <a:gd name="connsiteY42" fmla="*/ 1329746 h 4873526"/>
              <a:gd name="connsiteX43" fmla="*/ 2201848 w 2264421"/>
              <a:gd name="connsiteY43" fmla="*/ 1607192 h 4873526"/>
              <a:gd name="connsiteX44" fmla="*/ 2264371 w 2264421"/>
              <a:gd name="connsiteY44" fmla="*/ 1657992 h 4873526"/>
              <a:gd name="connsiteX45" fmla="*/ 2240925 w 2264421"/>
              <a:gd name="connsiteY45" fmla="*/ 2318392 h 4873526"/>
              <a:gd name="connsiteX46" fmla="*/ 2115879 w 2264421"/>
              <a:gd name="connsiteY46" fmla="*/ 2627100 h 4873526"/>
              <a:gd name="connsiteX47" fmla="*/ 2068988 w 2264421"/>
              <a:gd name="connsiteY47" fmla="*/ 3037408 h 4873526"/>
              <a:gd name="connsiteX48" fmla="*/ 2049449 w 2264421"/>
              <a:gd name="connsiteY48" fmla="*/ 3475069 h 4873526"/>
              <a:gd name="connsiteX49" fmla="*/ 2014280 w 2264421"/>
              <a:gd name="connsiteY49" fmla="*/ 3564946 h 4873526"/>
              <a:gd name="connsiteX50" fmla="*/ 2057266 w 2264421"/>
              <a:gd name="connsiteY50" fmla="*/ 3650915 h 4873526"/>
              <a:gd name="connsiteX51" fmla="*/ 2022097 w 2264421"/>
              <a:gd name="connsiteY51" fmla="*/ 3740792 h 4873526"/>
              <a:gd name="connsiteX52" fmla="*/ 2022097 w 2264421"/>
              <a:gd name="connsiteY52" fmla="*/ 4037777 h 4873526"/>
              <a:gd name="connsiteX53" fmla="*/ 1959573 w 2264421"/>
              <a:gd name="connsiteY53" fmla="*/ 3740792 h 4873526"/>
              <a:gd name="connsiteX54" fmla="*/ 1873604 w 2264421"/>
              <a:gd name="connsiteY54" fmla="*/ 3803315 h 4873526"/>
              <a:gd name="connsiteX55" fmla="*/ 1869697 w 2264421"/>
              <a:gd name="connsiteY55" fmla="*/ 4229254 h 4873526"/>
              <a:gd name="connsiteX56" fmla="*/ 1818898 w 2264421"/>
              <a:gd name="connsiteY56" fmla="*/ 4115931 h 4873526"/>
              <a:gd name="connsiteX57" fmla="*/ 1818898 w 2264421"/>
              <a:gd name="connsiteY57" fmla="*/ 4455900 h 4873526"/>
              <a:gd name="connsiteX58" fmla="*/ 1752468 w 2264421"/>
              <a:gd name="connsiteY58" fmla="*/ 4006516 h 4873526"/>
              <a:gd name="connsiteX59" fmla="*/ 1607883 w 2264421"/>
              <a:gd name="connsiteY59" fmla="*/ 3412547 h 4873526"/>
              <a:gd name="connsiteX60" fmla="*/ 1768099 w 2264421"/>
              <a:gd name="connsiteY60" fmla="*/ 4811500 h 4873526"/>
              <a:gd name="connsiteX61" fmla="*/ 1420315 w 2264421"/>
              <a:gd name="connsiteY61" fmla="*/ 3662639 h 4873526"/>
              <a:gd name="connsiteX62" fmla="*/ 1412500 w 2264421"/>
              <a:gd name="connsiteY62" fmla="*/ 4409008 h 4873526"/>
              <a:gd name="connsiteX63" fmla="*/ 1342161 w 2264421"/>
              <a:gd name="connsiteY63" fmla="*/ 4158915 h 4873526"/>
              <a:gd name="connsiteX64" fmla="*/ 1342160 w 2264421"/>
              <a:gd name="connsiteY64" fmla="*/ 4573131 h 4873526"/>
              <a:gd name="connsiteX65" fmla="*/ 1181946 w 2264421"/>
              <a:gd name="connsiteY65" fmla="*/ 4276146 h 4873526"/>
              <a:gd name="connsiteX66" fmla="*/ 1045176 w 2264421"/>
              <a:gd name="connsiteY66" fmla="*/ 3967439 h 4873526"/>
              <a:gd name="connsiteX67" fmla="*/ 982653 w 2264421"/>
              <a:gd name="connsiteY67" fmla="*/ 4014331 h 4873526"/>
              <a:gd name="connsiteX68" fmla="*/ 978746 w 2264421"/>
              <a:gd name="connsiteY68" fmla="*/ 4112022 h 4873526"/>
              <a:gd name="connsiteX69" fmla="*/ 897548 w 2264421"/>
              <a:gd name="connsiteY69" fmla="*/ 4098168 h 4873526"/>
              <a:gd name="connsiteX70" fmla="*/ 836293 w 2264421"/>
              <a:gd name="connsiteY70" fmla="*/ 3944094 h 4873526"/>
              <a:gd name="connsiteX71" fmla="*/ 770978 w 2264421"/>
              <a:gd name="connsiteY71" fmla="*/ 4330042 h 4873526"/>
              <a:gd name="connsiteX72" fmla="*/ 687851 w 2264421"/>
              <a:gd name="connsiteY72" fmla="*/ 3997534 h 4873526"/>
              <a:gd name="connsiteX73" fmla="*/ 616599 w 2264421"/>
              <a:gd name="connsiteY73" fmla="*/ 4377544 h 4873526"/>
              <a:gd name="connsiteX74" fmla="*/ 449113 w 2264421"/>
              <a:gd name="connsiteY74" fmla="*/ 4267544 h 4873526"/>
              <a:gd name="connsiteX75" fmla="*/ 271836 w 2264421"/>
              <a:gd name="connsiteY75" fmla="*/ 2809875 h 4873526"/>
              <a:gd name="connsiteX76" fmla="*/ 296738 w 2264421"/>
              <a:gd name="connsiteY76" fmla="*/ 4002049 h 4873526"/>
              <a:gd name="connsiteX77" fmla="*/ 199413 w 2264421"/>
              <a:gd name="connsiteY77" fmla="*/ 2642951 h 4873526"/>
              <a:gd name="connsiteX78" fmla="*/ 141200 w 2264421"/>
              <a:gd name="connsiteY78" fmla="*/ 2935191 h 4873526"/>
              <a:gd name="connsiteX79" fmla="*/ 77048 w 2264421"/>
              <a:gd name="connsiteY79" fmla="*/ 2595450 h 4873526"/>
              <a:gd name="connsiteX80" fmla="*/ 21288 w 2264421"/>
              <a:gd name="connsiteY80" fmla="*/ 2802642 h 4873526"/>
              <a:gd name="connsiteX81" fmla="*/ 52521 w 2264421"/>
              <a:gd name="connsiteY81" fmla="*/ 2044043 h 4873526"/>
              <a:gd name="connsiteX82" fmla="*/ 117443 w 2264421"/>
              <a:gd name="connsiteY82"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275357 w 2264421"/>
              <a:gd name="connsiteY6" fmla="*/ 266853 h 4873526"/>
              <a:gd name="connsiteX7" fmla="*/ 376957 w 2264421"/>
              <a:gd name="connsiteY7" fmla="*/ 282484 h 4873526"/>
              <a:gd name="connsiteX8" fmla="*/ 443388 w 2264421"/>
              <a:gd name="connsiteY8" fmla="*/ 387991 h 4873526"/>
              <a:gd name="connsiteX9" fmla="*/ 494188 w 2264421"/>
              <a:gd name="connsiteY9" fmla="*/ 286391 h 4873526"/>
              <a:gd name="connsiteX10" fmla="*/ 638772 w 2264421"/>
              <a:gd name="connsiteY10" fmla="*/ 278576 h 4873526"/>
              <a:gd name="connsiteX11" fmla="*/ 637087 w 2264421"/>
              <a:gd name="connsiteY11" fmla="*/ 534109 h 4873526"/>
              <a:gd name="connsiteX12" fmla="*/ 716926 w 2264421"/>
              <a:gd name="connsiteY12" fmla="*/ 286391 h 4873526"/>
              <a:gd name="connsiteX13" fmla="*/ 771634 w 2264421"/>
              <a:gd name="connsiteY13" fmla="*/ 352822 h 4873526"/>
              <a:gd name="connsiteX14" fmla="*/ 822434 w 2264421"/>
              <a:gd name="connsiteY14" fmla="*/ 219961 h 4873526"/>
              <a:gd name="connsiteX15" fmla="*/ 884957 w 2264421"/>
              <a:gd name="connsiteY15" fmla="*/ 286391 h 4873526"/>
              <a:gd name="connsiteX16" fmla="*/ 1049080 w 2264421"/>
              <a:gd name="connsiteY16" fmla="*/ 1130 h 4873526"/>
              <a:gd name="connsiteX17" fmla="*/ 1008708 w 2264421"/>
              <a:gd name="connsiteY17" fmla="*/ 330750 h 4873526"/>
              <a:gd name="connsiteX18" fmla="*/ 1068619 w 2264421"/>
              <a:gd name="connsiteY18" fmla="*/ 356730 h 4873526"/>
              <a:gd name="connsiteX19" fmla="*/ 1080342 w 2264421"/>
              <a:gd name="connsiteY19" fmla="*/ 552114 h 4873526"/>
              <a:gd name="connsiteX20" fmla="*/ 1181942 w 2264421"/>
              <a:gd name="connsiteY20" fmla="*/ 524761 h 4873526"/>
              <a:gd name="connsiteX21" fmla="*/ 1256188 w 2264421"/>
              <a:gd name="connsiteY21" fmla="*/ 665438 h 4873526"/>
              <a:gd name="connsiteX22" fmla="*/ 1279634 w 2264421"/>
              <a:gd name="connsiteY22" fmla="*/ 563838 h 4873526"/>
              <a:gd name="connsiteX23" fmla="*/ 1326526 w 2264421"/>
              <a:gd name="connsiteY23" fmla="*/ 673254 h 4873526"/>
              <a:gd name="connsiteX24" fmla="*/ 1432034 w 2264421"/>
              <a:gd name="connsiteY24" fmla="*/ 540392 h 4873526"/>
              <a:gd name="connsiteX25" fmla="*/ 1451572 w 2264421"/>
              <a:gd name="connsiteY25" fmla="*/ 391900 h 4873526"/>
              <a:gd name="connsiteX26" fmla="*/ 1557080 w 2264421"/>
              <a:gd name="connsiteY26" fmla="*/ 509131 h 4873526"/>
              <a:gd name="connsiteX27" fmla="*/ 1622604 w 2264421"/>
              <a:gd name="connsiteY27" fmla="*/ 506755 h 4873526"/>
              <a:gd name="connsiteX28" fmla="*/ 1740742 w 2264421"/>
              <a:gd name="connsiteY28" fmla="*/ 540392 h 4873526"/>
              <a:gd name="connsiteX29" fmla="*/ 1760280 w 2264421"/>
              <a:gd name="connsiteY29" fmla="*/ 688885 h 4873526"/>
              <a:gd name="connsiteX30" fmla="*/ 1846249 w 2264421"/>
              <a:gd name="connsiteY30" fmla="*/ 563839 h 4873526"/>
              <a:gd name="connsiteX31" fmla="*/ 1862462 w 2264421"/>
              <a:gd name="connsiteY31" fmla="*/ 666970 h 4873526"/>
              <a:gd name="connsiteX32" fmla="*/ 1928311 w 2264421"/>
              <a:gd name="connsiteY32" fmla="*/ 813931 h 4873526"/>
              <a:gd name="connsiteX33" fmla="*/ 1889234 w 2264421"/>
              <a:gd name="connsiteY33" fmla="*/ 923346 h 4873526"/>
              <a:gd name="connsiteX34" fmla="*/ 1889234 w 2264421"/>
              <a:gd name="connsiteY34" fmla="*/ 1146085 h 4873526"/>
              <a:gd name="connsiteX35" fmla="*/ 1916588 w 2264421"/>
              <a:gd name="connsiteY35" fmla="*/ 966331 h 4873526"/>
              <a:gd name="connsiteX36" fmla="*/ 2026003 w 2264421"/>
              <a:gd name="connsiteY36" fmla="*/ 919439 h 4873526"/>
              <a:gd name="connsiteX37" fmla="*/ 2022096 w 2264421"/>
              <a:gd name="connsiteY37" fmla="*/ 1021039 h 4873526"/>
              <a:gd name="connsiteX38" fmla="*/ 2119788 w 2264421"/>
              <a:gd name="connsiteY38" fmla="*/ 907715 h 4873526"/>
              <a:gd name="connsiteX39" fmla="*/ 2131511 w 2264421"/>
              <a:gd name="connsiteY39" fmla="*/ 1001500 h 4873526"/>
              <a:gd name="connsiteX40" fmla="*/ 2174496 w 2264421"/>
              <a:gd name="connsiteY40" fmla="*/ 1067931 h 4873526"/>
              <a:gd name="connsiteX41" fmla="*/ 2123696 w 2264421"/>
              <a:gd name="connsiteY41" fmla="*/ 1107008 h 4873526"/>
              <a:gd name="connsiteX42" fmla="*/ 2115880 w 2264421"/>
              <a:gd name="connsiteY42" fmla="*/ 1443069 h 4873526"/>
              <a:gd name="connsiteX43" fmla="*/ 2182310 w 2264421"/>
              <a:gd name="connsiteY43" fmla="*/ 1329746 h 4873526"/>
              <a:gd name="connsiteX44" fmla="*/ 2201848 w 2264421"/>
              <a:gd name="connsiteY44" fmla="*/ 1607192 h 4873526"/>
              <a:gd name="connsiteX45" fmla="*/ 2264371 w 2264421"/>
              <a:gd name="connsiteY45" fmla="*/ 1657992 h 4873526"/>
              <a:gd name="connsiteX46" fmla="*/ 2240925 w 2264421"/>
              <a:gd name="connsiteY46" fmla="*/ 2318392 h 4873526"/>
              <a:gd name="connsiteX47" fmla="*/ 2115879 w 2264421"/>
              <a:gd name="connsiteY47" fmla="*/ 2627100 h 4873526"/>
              <a:gd name="connsiteX48" fmla="*/ 2068988 w 2264421"/>
              <a:gd name="connsiteY48" fmla="*/ 3037408 h 4873526"/>
              <a:gd name="connsiteX49" fmla="*/ 2049449 w 2264421"/>
              <a:gd name="connsiteY49" fmla="*/ 3475069 h 4873526"/>
              <a:gd name="connsiteX50" fmla="*/ 2014280 w 2264421"/>
              <a:gd name="connsiteY50" fmla="*/ 3564946 h 4873526"/>
              <a:gd name="connsiteX51" fmla="*/ 2057266 w 2264421"/>
              <a:gd name="connsiteY51" fmla="*/ 3650915 h 4873526"/>
              <a:gd name="connsiteX52" fmla="*/ 2022097 w 2264421"/>
              <a:gd name="connsiteY52" fmla="*/ 3740792 h 4873526"/>
              <a:gd name="connsiteX53" fmla="*/ 2022097 w 2264421"/>
              <a:gd name="connsiteY53" fmla="*/ 4037777 h 4873526"/>
              <a:gd name="connsiteX54" fmla="*/ 1959573 w 2264421"/>
              <a:gd name="connsiteY54" fmla="*/ 3740792 h 4873526"/>
              <a:gd name="connsiteX55" fmla="*/ 1873604 w 2264421"/>
              <a:gd name="connsiteY55" fmla="*/ 3803315 h 4873526"/>
              <a:gd name="connsiteX56" fmla="*/ 1869697 w 2264421"/>
              <a:gd name="connsiteY56" fmla="*/ 4229254 h 4873526"/>
              <a:gd name="connsiteX57" fmla="*/ 1818898 w 2264421"/>
              <a:gd name="connsiteY57" fmla="*/ 4115931 h 4873526"/>
              <a:gd name="connsiteX58" fmla="*/ 1818898 w 2264421"/>
              <a:gd name="connsiteY58" fmla="*/ 4455900 h 4873526"/>
              <a:gd name="connsiteX59" fmla="*/ 1752468 w 2264421"/>
              <a:gd name="connsiteY59" fmla="*/ 4006516 h 4873526"/>
              <a:gd name="connsiteX60" fmla="*/ 1607883 w 2264421"/>
              <a:gd name="connsiteY60" fmla="*/ 3412547 h 4873526"/>
              <a:gd name="connsiteX61" fmla="*/ 1768099 w 2264421"/>
              <a:gd name="connsiteY61" fmla="*/ 4811500 h 4873526"/>
              <a:gd name="connsiteX62" fmla="*/ 1420315 w 2264421"/>
              <a:gd name="connsiteY62" fmla="*/ 3662639 h 4873526"/>
              <a:gd name="connsiteX63" fmla="*/ 1412500 w 2264421"/>
              <a:gd name="connsiteY63" fmla="*/ 4409008 h 4873526"/>
              <a:gd name="connsiteX64" fmla="*/ 1342161 w 2264421"/>
              <a:gd name="connsiteY64" fmla="*/ 4158915 h 4873526"/>
              <a:gd name="connsiteX65" fmla="*/ 1342160 w 2264421"/>
              <a:gd name="connsiteY65" fmla="*/ 4573131 h 4873526"/>
              <a:gd name="connsiteX66" fmla="*/ 1181946 w 2264421"/>
              <a:gd name="connsiteY66" fmla="*/ 4276146 h 4873526"/>
              <a:gd name="connsiteX67" fmla="*/ 1045176 w 2264421"/>
              <a:gd name="connsiteY67" fmla="*/ 3967439 h 4873526"/>
              <a:gd name="connsiteX68" fmla="*/ 982653 w 2264421"/>
              <a:gd name="connsiteY68" fmla="*/ 4014331 h 4873526"/>
              <a:gd name="connsiteX69" fmla="*/ 978746 w 2264421"/>
              <a:gd name="connsiteY69" fmla="*/ 4112022 h 4873526"/>
              <a:gd name="connsiteX70" fmla="*/ 897548 w 2264421"/>
              <a:gd name="connsiteY70" fmla="*/ 4098168 h 4873526"/>
              <a:gd name="connsiteX71" fmla="*/ 836293 w 2264421"/>
              <a:gd name="connsiteY71" fmla="*/ 3944094 h 4873526"/>
              <a:gd name="connsiteX72" fmla="*/ 770978 w 2264421"/>
              <a:gd name="connsiteY72" fmla="*/ 4330042 h 4873526"/>
              <a:gd name="connsiteX73" fmla="*/ 687851 w 2264421"/>
              <a:gd name="connsiteY73" fmla="*/ 3997534 h 4873526"/>
              <a:gd name="connsiteX74" fmla="*/ 616599 w 2264421"/>
              <a:gd name="connsiteY74" fmla="*/ 4377544 h 4873526"/>
              <a:gd name="connsiteX75" fmla="*/ 449113 w 2264421"/>
              <a:gd name="connsiteY75" fmla="*/ 4267544 h 4873526"/>
              <a:gd name="connsiteX76" fmla="*/ 271836 w 2264421"/>
              <a:gd name="connsiteY76" fmla="*/ 2809875 h 4873526"/>
              <a:gd name="connsiteX77" fmla="*/ 296738 w 2264421"/>
              <a:gd name="connsiteY77" fmla="*/ 4002049 h 4873526"/>
              <a:gd name="connsiteX78" fmla="*/ 199413 w 2264421"/>
              <a:gd name="connsiteY78" fmla="*/ 2642951 h 4873526"/>
              <a:gd name="connsiteX79" fmla="*/ 141200 w 2264421"/>
              <a:gd name="connsiteY79" fmla="*/ 2935191 h 4873526"/>
              <a:gd name="connsiteX80" fmla="*/ 77048 w 2264421"/>
              <a:gd name="connsiteY80" fmla="*/ 2595450 h 4873526"/>
              <a:gd name="connsiteX81" fmla="*/ 21288 w 2264421"/>
              <a:gd name="connsiteY81" fmla="*/ 2802642 h 4873526"/>
              <a:gd name="connsiteX82" fmla="*/ 52521 w 2264421"/>
              <a:gd name="connsiteY82" fmla="*/ 2044043 h 4873526"/>
              <a:gd name="connsiteX83" fmla="*/ 117443 w 2264421"/>
              <a:gd name="connsiteY83" fmla="*/ 2132982 h 4873526"/>
              <a:gd name="connsiteX0" fmla="*/ 117443 w 2264421"/>
              <a:gd name="connsiteY0" fmla="*/ 2132982 h 4873526"/>
              <a:gd name="connsiteX1" fmla="*/ 100021 w 2264421"/>
              <a:gd name="connsiteY1" fmla="*/ 1925289 h 4873526"/>
              <a:gd name="connsiteX2" fmla="*/ 147523 w 2264421"/>
              <a:gd name="connsiteY2" fmla="*/ 1058390 h 4873526"/>
              <a:gd name="connsiteX3" fmla="*/ 64395 w 2264421"/>
              <a:gd name="connsiteY3" fmla="*/ 1040577 h 4873526"/>
              <a:gd name="connsiteX4" fmla="*/ 64856 w 2264421"/>
              <a:gd name="connsiteY4" fmla="*/ 799949 h 4873526"/>
              <a:gd name="connsiteX5" fmla="*/ 115977 w 2264421"/>
              <a:gd name="connsiteY5" fmla="*/ 413375 h 4873526"/>
              <a:gd name="connsiteX6" fmla="*/ 275357 w 2264421"/>
              <a:gd name="connsiteY6" fmla="*/ 266853 h 4873526"/>
              <a:gd name="connsiteX7" fmla="*/ 376957 w 2264421"/>
              <a:gd name="connsiteY7" fmla="*/ 282484 h 4873526"/>
              <a:gd name="connsiteX8" fmla="*/ 443388 w 2264421"/>
              <a:gd name="connsiteY8" fmla="*/ 387991 h 4873526"/>
              <a:gd name="connsiteX9" fmla="*/ 494188 w 2264421"/>
              <a:gd name="connsiteY9" fmla="*/ 286391 h 4873526"/>
              <a:gd name="connsiteX10" fmla="*/ 638772 w 2264421"/>
              <a:gd name="connsiteY10" fmla="*/ 278576 h 4873526"/>
              <a:gd name="connsiteX11" fmla="*/ 637087 w 2264421"/>
              <a:gd name="connsiteY11" fmla="*/ 534109 h 4873526"/>
              <a:gd name="connsiteX12" fmla="*/ 716926 w 2264421"/>
              <a:gd name="connsiteY12" fmla="*/ 286391 h 4873526"/>
              <a:gd name="connsiteX13" fmla="*/ 771634 w 2264421"/>
              <a:gd name="connsiteY13" fmla="*/ 352822 h 4873526"/>
              <a:gd name="connsiteX14" fmla="*/ 822434 w 2264421"/>
              <a:gd name="connsiteY14" fmla="*/ 219961 h 4873526"/>
              <a:gd name="connsiteX15" fmla="*/ 884957 w 2264421"/>
              <a:gd name="connsiteY15" fmla="*/ 286391 h 4873526"/>
              <a:gd name="connsiteX16" fmla="*/ 1049080 w 2264421"/>
              <a:gd name="connsiteY16" fmla="*/ 1130 h 4873526"/>
              <a:gd name="connsiteX17" fmla="*/ 1008708 w 2264421"/>
              <a:gd name="connsiteY17" fmla="*/ 330750 h 4873526"/>
              <a:gd name="connsiteX18" fmla="*/ 1068619 w 2264421"/>
              <a:gd name="connsiteY18" fmla="*/ 356730 h 4873526"/>
              <a:gd name="connsiteX19" fmla="*/ 1080342 w 2264421"/>
              <a:gd name="connsiteY19" fmla="*/ 552114 h 4873526"/>
              <a:gd name="connsiteX20" fmla="*/ 1181942 w 2264421"/>
              <a:gd name="connsiteY20" fmla="*/ 524761 h 4873526"/>
              <a:gd name="connsiteX21" fmla="*/ 1256188 w 2264421"/>
              <a:gd name="connsiteY21" fmla="*/ 665438 h 4873526"/>
              <a:gd name="connsiteX22" fmla="*/ 1279634 w 2264421"/>
              <a:gd name="connsiteY22" fmla="*/ 563838 h 4873526"/>
              <a:gd name="connsiteX23" fmla="*/ 1326526 w 2264421"/>
              <a:gd name="connsiteY23" fmla="*/ 673254 h 4873526"/>
              <a:gd name="connsiteX24" fmla="*/ 1432034 w 2264421"/>
              <a:gd name="connsiteY24" fmla="*/ 540392 h 4873526"/>
              <a:gd name="connsiteX25" fmla="*/ 1451572 w 2264421"/>
              <a:gd name="connsiteY25" fmla="*/ 391900 h 4873526"/>
              <a:gd name="connsiteX26" fmla="*/ 1557080 w 2264421"/>
              <a:gd name="connsiteY26" fmla="*/ 509131 h 4873526"/>
              <a:gd name="connsiteX27" fmla="*/ 1622604 w 2264421"/>
              <a:gd name="connsiteY27" fmla="*/ 506755 h 4873526"/>
              <a:gd name="connsiteX28" fmla="*/ 1740742 w 2264421"/>
              <a:gd name="connsiteY28" fmla="*/ 540392 h 4873526"/>
              <a:gd name="connsiteX29" fmla="*/ 1760280 w 2264421"/>
              <a:gd name="connsiteY29" fmla="*/ 688885 h 4873526"/>
              <a:gd name="connsiteX30" fmla="*/ 1846249 w 2264421"/>
              <a:gd name="connsiteY30" fmla="*/ 563839 h 4873526"/>
              <a:gd name="connsiteX31" fmla="*/ 1862462 w 2264421"/>
              <a:gd name="connsiteY31" fmla="*/ 666970 h 4873526"/>
              <a:gd name="connsiteX32" fmla="*/ 1928311 w 2264421"/>
              <a:gd name="connsiteY32" fmla="*/ 813931 h 4873526"/>
              <a:gd name="connsiteX33" fmla="*/ 1889234 w 2264421"/>
              <a:gd name="connsiteY33" fmla="*/ 923346 h 4873526"/>
              <a:gd name="connsiteX34" fmla="*/ 1889234 w 2264421"/>
              <a:gd name="connsiteY34" fmla="*/ 1146085 h 4873526"/>
              <a:gd name="connsiteX35" fmla="*/ 1916588 w 2264421"/>
              <a:gd name="connsiteY35" fmla="*/ 966331 h 4873526"/>
              <a:gd name="connsiteX36" fmla="*/ 2026003 w 2264421"/>
              <a:gd name="connsiteY36" fmla="*/ 919439 h 4873526"/>
              <a:gd name="connsiteX37" fmla="*/ 2022096 w 2264421"/>
              <a:gd name="connsiteY37" fmla="*/ 1021039 h 4873526"/>
              <a:gd name="connsiteX38" fmla="*/ 2119788 w 2264421"/>
              <a:gd name="connsiteY38" fmla="*/ 907715 h 4873526"/>
              <a:gd name="connsiteX39" fmla="*/ 2131511 w 2264421"/>
              <a:gd name="connsiteY39" fmla="*/ 1001500 h 4873526"/>
              <a:gd name="connsiteX40" fmla="*/ 2174496 w 2264421"/>
              <a:gd name="connsiteY40" fmla="*/ 1067931 h 4873526"/>
              <a:gd name="connsiteX41" fmla="*/ 2123696 w 2264421"/>
              <a:gd name="connsiteY41" fmla="*/ 1107008 h 4873526"/>
              <a:gd name="connsiteX42" fmla="*/ 2115880 w 2264421"/>
              <a:gd name="connsiteY42" fmla="*/ 1443069 h 4873526"/>
              <a:gd name="connsiteX43" fmla="*/ 2182310 w 2264421"/>
              <a:gd name="connsiteY43" fmla="*/ 1329746 h 4873526"/>
              <a:gd name="connsiteX44" fmla="*/ 2201848 w 2264421"/>
              <a:gd name="connsiteY44" fmla="*/ 1607192 h 4873526"/>
              <a:gd name="connsiteX45" fmla="*/ 2264371 w 2264421"/>
              <a:gd name="connsiteY45" fmla="*/ 1657992 h 4873526"/>
              <a:gd name="connsiteX46" fmla="*/ 2240925 w 2264421"/>
              <a:gd name="connsiteY46" fmla="*/ 2318392 h 4873526"/>
              <a:gd name="connsiteX47" fmla="*/ 2115879 w 2264421"/>
              <a:gd name="connsiteY47" fmla="*/ 2627100 h 4873526"/>
              <a:gd name="connsiteX48" fmla="*/ 2068988 w 2264421"/>
              <a:gd name="connsiteY48" fmla="*/ 3037408 h 4873526"/>
              <a:gd name="connsiteX49" fmla="*/ 2049449 w 2264421"/>
              <a:gd name="connsiteY49" fmla="*/ 3475069 h 4873526"/>
              <a:gd name="connsiteX50" fmla="*/ 2014280 w 2264421"/>
              <a:gd name="connsiteY50" fmla="*/ 3564946 h 4873526"/>
              <a:gd name="connsiteX51" fmla="*/ 2057266 w 2264421"/>
              <a:gd name="connsiteY51" fmla="*/ 3650915 h 4873526"/>
              <a:gd name="connsiteX52" fmla="*/ 2022097 w 2264421"/>
              <a:gd name="connsiteY52" fmla="*/ 3740792 h 4873526"/>
              <a:gd name="connsiteX53" fmla="*/ 2022097 w 2264421"/>
              <a:gd name="connsiteY53" fmla="*/ 4037777 h 4873526"/>
              <a:gd name="connsiteX54" fmla="*/ 1959573 w 2264421"/>
              <a:gd name="connsiteY54" fmla="*/ 3740792 h 4873526"/>
              <a:gd name="connsiteX55" fmla="*/ 1873604 w 2264421"/>
              <a:gd name="connsiteY55" fmla="*/ 3803315 h 4873526"/>
              <a:gd name="connsiteX56" fmla="*/ 1869697 w 2264421"/>
              <a:gd name="connsiteY56" fmla="*/ 4229254 h 4873526"/>
              <a:gd name="connsiteX57" fmla="*/ 1818898 w 2264421"/>
              <a:gd name="connsiteY57" fmla="*/ 4115931 h 4873526"/>
              <a:gd name="connsiteX58" fmla="*/ 1818898 w 2264421"/>
              <a:gd name="connsiteY58" fmla="*/ 4455900 h 4873526"/>
              <a:gd name="connsiteX59" fmla="*/ 1752468 w 2264421"/>
              <a:gd name="connsiteY59" fmla="*/ 4006516 h 4873526"/>
              <a:gd name="connsiteX60" fmla="*/ 1607883 w 2264421"/>
              <a:gd name="connsiteY60" fmla="*/ 3412547 h 4873526"/>
              <a:gd name="connsiteX61" fmla="*/ 1768099 w 2264421"/>
              <a:gd name="connsiteY61" fmla="*/ 4811500 h 4873526"/>
              <a:gd name="connsiteX62" fmla="*/ 1420315 w 2264421"/>
              <a:gd name="connsiteY62" fmla="*/ 3662639 h 4873526"/>
              <a:gd name="connsiteX63" fmla="*/ 1412500 w 2264421"/>
              <a:gd name="connsiteY63" fmla="*/ 4409008 h 4873526"/>
              <a:gd name="connsiteX64" fmla="*/ 1342161 w 2264421"/>
              <a:gd name="connsiteY64" fmla="*/ 4158915 h 4873526"/>
              <a:gd name="connsiteX65" fmla="*/ 1342160 w 2264421"/>
              <a:gd name="connsiteY65" fmla="*/ 4573131 h 4873526"/>
              <a:gd name="connsiteX66" fmla="*/ 1181946 w 2264421"/>
              <a:gd name="connsiteY66" fmla="*/ 4276146 h 4873526"/>
              <a:gd name="connsiteX67" fmla="*/ 1045176 w 2264421"/>
              <a:gd name="connsiteY67" fmla="*/ 3967439 h 4873526"/>
              <a:gd name="connsiteX68" fmla="*/ 982653 w 2264421"/>
              <a:gd name="connsiteY68" fmla="*/ 4014331 h 4873526"/>
              <a:gd name="connsiteX69" fmla="*/ 978746 w 2264421"/>
              <a:gd name="connsiteY69" fmla="*/ 4112022 h 4873526"/>
              <a:gd name="connsiteX70" fmla="*/ 897548 w 2264421"/>
              <a:gd name="connsiteY70" fmla="*/ 4098168 h 4873526"/>
              <a:gd name="connsiteX71" fmla="*/ 836293 w 2264421"/>
              <a:gd name="connsiteY71" fmla="*/ 3944094 h 4873526"/>
              <a:gd name="connsiteX72" fmla="*/ 770978 w 2264421"/>
              <a:gd name="connsiteY72" fmla="*/ 4330042 h 4873526"/>
              <a:gd name="connsiteX73" fmla="*/ 687851 w 2264421"/>
              <a:gd name="connsiteY73" fmla="*/ 3997534 h 4873526"/>
              <a:gd name="connsiteX74" fmla="*/ 616599 w 2264421"/>
              <a:gd name="connsiteY74" fmla="*/ 4377544 h 4873526"/>
              <a:gd name="connsiteX75" fmla="*/ 449113 w 2264421"/>
              <a:gd name="connsiteY75" fmla="*/ 4267544 h 4873526"/>
              <a:gd name="connsiteX76" fmla="*/ 271836 w 2264421"/>
              <a:gd name="connsiteY76" fmla="*/ 2809875 h 4873526"/>
              <a:gd name="connsiteX77" fmla="*/ 296738 w 2264421"/>
              <a:gd name="connsiteY77" fmla="*/ 4002049 h 4873526"/>
              <a:gd name="connsiteX78" fmla="*/ 199413 w 2264421"/>
              <a:gd name="connsiteY78" fmla="*/ 2642951 h 4873526"/>
              <a:gd name="connsiteX79" fmla="*/ 141200 w 2264421"/>
              <a:gd name="connsiteY79" fmla="*/ 2935191 h 4873526"/>
              <a:gd name="connsiteX80" fmla="*/ 77048 w 2264421"/>
              <a:gd name="connsiteY80" fmla="*/ 2595450 h 4873526"/>
              <a:gd name="connsiteX81" fmla="*/ 21288 w 2264421"/>
              <a:gd name="connsiteY81" fmla="*/ 2802642 h 4873526"/>
              <a:gd name="connsiteX82" fmla="*/ 52521 w 2264421"/>
              <a:gd name="connsiteY82" fmla="*/ 2044043 h 4873526"/>
              <a:gd name="connsiteX83" fmla="*/ 117443 w 2264421"/>
              <a:gd name="connsiteY83" fmla="*/ 2132982 h 487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264421" h="4873526">
                <a:moveTo>
                  <a:pt x="117443" y="2132982"/>
                </a:moveTo>
                <a:cubicBezTo>
                  <a:pt x="159264" y="2172804"/>
                  <a:pt x="76205" y="1977718"/>
                  <a:pt x="100021" y="1925289"/>
                </a:cubicBezTo>
                <a:cubicBezTo>
                  <a:pt x="100086" y="1552227"/>
                  <a:pt x="126741" y="1114798"/>
                  <a:pt x="147523" y="1058390"/>
                </a:cubicBezTo>
                <a:cubicBezTo>
                  <a:pt x="168305" y="1001982"/>
                  <a:pt x="40568" y="1131152"/>
                  <a:pt x="64395" y="1040577"/>
                </a:cubicBezTo>
                <a:cubicBezTo>
                  <a:pt x="11110" y="930680"/>
                  <a:pt x="64702" y="880158"/>
                  <a:pt x="64856" y="799949"/>
                </a:cubicBezTo>
                <a:cubicBezTo>
                  <a:pt x="44292" y="613694"/>
                  <a:pt x="94978" y="409625"/>
                  <a:pt x="115977" y="413375"/>
                </a:cubicBezTo>
                <a:cubicBezTo>
                  <a:pt x="149758" y="331690"/>
                  <a:pt x="231860" y="366822"/>
                  <a:pt x="275357" y="266853"/>
                </a:cubicBezTo>
                <a:cubicBezTo>
                  <a:pt x="318854" y="245038"/>
                  <a:pt x="347649" y="269459"/>
                  <a:pt x="376957" y="282484"/>
                </a:cubicBezTo>
                <a:cubicBezTo>
                  <a:pt x="406265" y="295509"/>
                  <a:pt x="414080" y="402970"/>
                  <a:pt x="443388" y="387991"/>
                </a:cubicBezTo>
                <a:cubicBezTo>
                  <a:pt x="472696" y="373012"/>
                  <a:pt x="453809" y="293555"/>
                  <a:pt x="494188" y="286391"/>
                </a:cubicBezTo>
                <a:cubicBezTo>
                  <a:pt x="597090" y="373012"/>
                  <a:pt x="607791" y="240546"/>
                  <a:pt x="638772" y="278576"/>
                </a:cubicBezTo>
                <a:cubicBezTo>
                  <a:pt x="638210" y="363754"/>
                  <a:pt x="637649" y="448931"/>
                  <a:pt x="637087" y="534109"/>
                </a:cubicBezTo>
                <a:cubicBezTo>
                  <a:pt x="739199" y="552022"/>
                  <a:pt x="693850" y="342006"/>
                  <a:pt x="716926" y="286391"/>
                </a:cubicBezTo>
                <a:cubicBezTo>
                  <a:pt x="740002" y="230777"/>
                  <a:pt x="756003" y="402971"/>
                  <a:pt x="771634" y="352822"/>
                </a:cubicBezTo>
                <a:cubicBezTo>
                  <a:pt x="787265" y="302673"/>
                  <a:pt x="802244" y="246012"/>
                  <a:pt x="822434" y="219961"/>
                </a:cubicBezTo>
                <a:cubicBezTo>
                  <a:pt x="842624" y="193910"/>
                  <a:pt x="843275" y="361940"/>
                  <a:pt x="884957" y="286391"/>
                </a:cubicBezTo>
                <a:cubicBezTo>
                  <a:pt x="926639" y="210842"/>
                  <a:pt x="1024547" y="-17986"/>
                  <a:pt x="1049080" y="1130"/>
                </a:cubicBezTo>
                <a:lnTo>
                  <a:pt x="1008708" y="330750"/>
                </a:lnTo>
                <a:cubicBezTo>
                  <a:pt x="1085189" y="267320"/>
                  <a:pt x="1064495" y="288575"/>
                  <a:pt x="1068619" y="356730"/>
                </a:cubicBezTo>
                <a:cubicBezTo>
                  <a:pt x="1072743" y="424885"/>
                  <a:pt x="1065363" y="515642"/>
                  <a:pt x="1080342" y="552114"/>
                </a:cubicBezTo>
                <a:cubicBezTo>
                  <a:pt x="1095321" y="588586"/>
                  <a:pt x="1165009" y="475915"/>
                  <a:pt x="1181942" y="524761"/>
                </a:cubicBezTo>
                <a:cubicBezTo>
                  <a:pt x="1198875" y="573607"/>
                  <a:pt x="1243162" y="649807"/>
                  <a:pt x="1256188" y="665438"/>
                </a:cubicBezTo>
                <a:cubicBezTo>
                  <a:pt x="1269214" y="681069"/>
                  <a:pt x="1261398" y="518248"/>
                  <a:pt x="1279634" y="563838"/>
                </a:cubicBezTo>
                <a:cubicBezTo>
                  <a:pt x="1297870" y="609428"/>
                  <a:pt x="1293311" y="657623"/>
                  <a:pt x="1326526" y="673254"/>
                </a:cubicBezTo>
                <a:cubicBezTo>
                  <a:pt x="1359741" y="688885"/>
                  <a:pt x="1407285" y="535833"/>
                  <a:pt x="1432034" y="540392"/>
                </a:cubicBezTo>
                <a:cubicBezTo>
                  <a:pt x="1456783" y="544951"/>
                  <a:pt x="1413798" y="353474"/>
                  <a:pt x="1451572" y="391900"/>
                </a:cubicBezTo>
                <a:cubicBezTo>
                  <a:pt x="1489346" y="430326"/>
                  <a:pt x="1512944" y="486081"/>
                  <a:pt x="1557080" y="509131"/>
                </a:cubicBezTo>
                <a:lnTo>
                  <a:pt x="1622604" y="506755"/>
                </a:lnTo>
                <a:cubicBezTo>
                  <a:pt x="1718558" y="603567"/>
                  <a:pt x="1693699" y="539996"/>
                  <a:pt x="1740742" y="540392"/>
                </a:cubicBezTo>
                <a:cubicBezTo>
                  <a:pt x="1787785" y="540788"/>
                  <a:pt x="1724460" y="715588"/>
                  <a:pt x="1760280" y="688885"/>
                </a:cubicBezTo>
                <a:cubicBezTo>
                  <a:pt x="1796101" y="662183"/>
                  <a:pt x="1816193" y="555768"/>
                  <a:pt x="1846249" y="563839"/>
                </a:cubicBezTo>
                <a:lnTo>
                  <a:pt x="1862462" y="666970"/>
                </a:lnTo>
                <a:cubicBezTo>
                  <a:pt x="1888013" y="623730"/>
                  <a:pt x="1972695" y="774458"/>
                  <a:pt x="1928311" y="813931"/>
                </a:cubicBezTo>
                <a:cubicBezTo>
                  <a:pt x="1883927" y="853404"/>
                  <a:pt x="1908772" y="877756"/>
                  <a:pt x="1889234" y="923346"/>
                </a:cubicBezTo>
                <a:cubicBezTo>
                  <a:pt x="1883927" y="1011666"/>
                  <a:pt x="1867091" y="1159762"/>
                  <a:pt x="1889234" y="1146085"/>
                </a:cubicBezTo>
                <a:cubicBezTo>
                  <a:pt x="1895748" y="1136316"/>
                  <a:pt x="1917891" y="956562"/>
                  <a:pt x="1916588" y="966331"/>
                </a:cubicBezTo>
                <a:cubicBezTo>
                  <a:pt x="1915285" y="976100"/>
                  <a:pt x="2040982" y="886224"/>
                  <a:pt x="2026003" y="919439"/>
                </a:cubicBezTo>
                <a:cubicBezTo>
                  <a:pt x="2011024" y="952655"/>
                  <a:pt x="2025352" y="1008665"/>
                  <a:pt x="2022096" y="1021039"/>
                </a:cubicBezTo>
                <a:cubicBezTo>
                  <a:pt x="2018840" y="1033413"/>
                  <a:pt x="2126301" y="873197"/>
                  <a:pt x="2119788" y="907715"/>
                </a:cubicBezTo>
                <a:cubicBezTo>
                  <a:pt x="2113275" y="942233"/>
                  <a:pt x="2132162" y="964377"/>
                  <a:pt x="2131511" y="1001500"/>
                </a:cubicBezTo>
                <a:cubicBezTo>
                  <a:pt x="2130860" y="1038623"/>
                  <a:pt x="2186219" y="1035367"/>
                  <a:pt x="2174496" y="1067931"/>
                </a:cubicBezTo>
                <a:cubicBezTo>
                  <a:pt x="2162773" y="1100495"/>
                  <a:pt x="2132163" y="1020387"/>
                  <a:pt x="2123696" y="1107008"/>
                </a:cubicBezTo>
                <a:cubicBezTo>
                  <a:pt x="2115229" y="1193629"/>
                  <a:pt x="2115229" y="1398131"/>
                  <a:pt x="2115880" y="1443069"/>
                </a:cubicBezTo>
                <a:cubicBezTo>
                  <a:pt x="2116531" y="1488007"/>
                  <a:pt x="2182961" y="1239218"/>
                  <a:pt x="2182310" y="1329746"/>
                </a:cubicBezTo>
                <a:cubicBezTo>
                  <a:pt x="2181659" y="1420274"/>
                  <a:pt x="2192730" y="1537505"/>
                  <a:pt x="2201848" y="1607192"/>
                </a:cubicBezTo>
                <a:cubicBezTo>
                  <a:pt x="2210966" y="1676879"/>
                  <a:pt x="2266325" y="1483449"/>
                  <a:pt x="2264371" y="1657992"/>
                </a:cubicBezTo>
                <a:cubicBezTo>
                  <a:pt x="2262417" y="1832535"/>
                  <a:pt x="2261115" y="2171202"/>
                  <a:pt x="2240925" y="2318392"/>
                </a:cubicBezTo>
                <a:cubicBezTo>
                  <a:pt x="2220735" y="2465582"/>
                  <a:pt x="2125648" y="2529408"/>
                  <a:pt x="2115879" y="2627100"/>
                </a:cubicBezTo>
                <a:cubicBezTo>
                  <a:pt x="2156161" y="3405779"/>
                  <a:pt x="2083967" y="2902593"/>
                  <a:pt x="2068988" y="3037408"/>
                </a:cubicBezTo>
                <a:cubicBezTo>
                  <a:pt x="2047399" y="3193460"/>
                  <a:pt x="2059218" y="3393008"/>
                  <a:pt x="2049449" y="3475069"/>
                </a:cubicBezTo>
                <a:cubicBezTo>
                  <a:pt x="2053259" y="3614840"/>
                  <a:pt x="2008418" y="3523915"/>
                  <a:pt x="2014280" y="3564946"/>
                </a:cubicBezTo>
                <a:cubicBezTo>
                  <a:pt x="2033071" y="3621352"/>
                  <a:pt x="2064430" y="3609233"/>
                  <a:pt x="2057266" y="3650915"/>
                </a:cubicBezTo>
                <a:cubicBezTo>
                  <a:pt x="2042842" y="3859069"/>
                  <a:pt x="2026005" y="3621607"/>
                  <a:pt x="2022097" y="3740792"/>
                </a:cubicBezTo>
                <a:cubicBezTo>
                  <a:pt x="2003765" y="3795245"/>
                  <a:pt x="2039030" y="3982418"/>
                  <a:pt x="2022097" y="4037777"/>
                </a:cubicBezTo>
                <a:cubicBezTo>
                  <a:pt x="2005164" y="4093136"/>
                  <a:pt x="1984973" y="3613141"/>
                  <a:pt x="1959573" y="3740792"/>
                </a:cubicBezTo>
                <a:cubicBezTo>
                  <a:pt x="1934173" y="3868443"/>
                  <a:pt x="1887281" y="3613792"/>
                  <a:pt x="1873604" y="3803315"/>
                </a:cubicBezTo>
                <a:cubicBezTo>
                  <a:pt x="1861133" y="3881866"/>
                  <a:pt x="1880769" y="4187572"/>
                  <a:pt x="1869697" y="4229254"/>
                </a:cubicBezTo>
                <a:cubicBezTo>
                  <a:pt x="1852667" y="4413962"/>
                  <a:pt x="1822154" y="4028008"/>
                  <a:pt x="1818898" y="4115931"/>
                </a:cubicBezTo>
                <a:cubicBezTo>
                  <a:pt x="1817499" y="4193179"/>
                  <a:pt x="1835180" y="4439617"/>
                  <a:pt x="1818898" y="4455900"/>
                </a:cubicBezTo>
                <a:cubicBezTo>
                  <a:pt x="1759535" y="4477789"/>
                  <a:pt x="1744001" y="4084669"/>
                  <a:pt x="1752468" y="4006516"/>
                </a:cubicBezTo>
                <a:cubicBezTo>
                  <a:pt x="1723715" y="3706671"/>
                  <a:pt x="1597462" y="3084301"/>
                  <a:pt x="1607883" y="3412547"/>
                </a:cubicBezTo>
                <a:cubicBezTo>
                  <a:pt x="1637094" y="4182108"/>
                  <a:pt x="1831273" y="4855787"/>
                  <a:pt x="1768099" y="4811500"/>
                </a:cubicBezTo>
                <a:cubicBezTo>
                  <a:pt x="1751070" y="5225460"/>
                  <a:pt x="1450925" y="3422967"/>
                  <a:pt x="1420315" y="3662639"/>
                </a:cubicBezTo>
                <a:cubicBezTo>
                  <a:pt x="1405890" y="3696902"/>
                  <a:pt x="1398824" y="3935526"/>
                  <a:pt x="1412500" y="4409008"/>
                </a:cubicBezTo>
                <a:cubicBezTo>
                  <a:pt x="1417613" y="4737650"/>
                  <a:pt x="1355838" y="4029961"/>
                  <a:pt x="1342161" y="4158915"/>
                </a:cubicBezTo>
                <a:cubicBezTo>
                  <a:pt x="1327737" y="4259609"/>
                  <a:pt x="1336950" y="4332808"/>
                  <a:pt x="1342160" y="4573131"/>
                </a:cubicBezTo>
                <a:cubicBezTo>
                  <a:pt x="1340111" y="5097158"/>
                  <a:pt x="1206044" y="4519074"/>
                  <a:pt x="1181946" y="4276146"/>
                </a:cubicBezTo>
                <a:cubicBezTo>
                  <a:pt x="1098485" y="3705368"/>
                  <a:pt x="1092720" y="3854116"/>
                  <a:pt x="1045176" y="3967439"/>
                </a:cubicBezTo>
                <a:cubicBezTo>
                  <a:pt x="1051591" y="3287247"/>
                  <a:pt x="997632" y="3953111"/>
                  <a:pt x="982653" y="4014331"/>
                </a:cubicBezTo>
                <a:cubicBezTo>
                  <a:pt x="1052244" y="4077251"/>
                  <a:pt x="1013120" y="4078511"/>
                  <a:pt x="978746" y="4112022"/>
                </a:cubicBezTo>
                <a:cubicBezTo>
                  <a:pt x="952743" y="4407093"/>
                  <a:pt x="961669" y="4056469"/>
                  <a:pt x="897548" y="4098168"/>
                </a:cubicBezTo>
                <a:cubicBezTo>
                  <a:pt x="817692" y="4202017"/>
                  <a:pt x="866591" y="3896492"/>
                  <a:pt x="836293" y="3944094"/>
                </a:cubicBezTo>
                <a:cubicBezTo>
                  <a:pt x="753670" y="4093288"/>
                  <a:pt x="820078" y="4332021"/>
                  <a:pt x="770978" y="4330042"/>
                </a:cubicBezTo>
                <a:cubicBezTo>
                  <a:pt x="662929" y="4359365"/>
                  <a:pt x="757124" y="3806539"/>
                  <a:pt x="687851" y="3997534"/>
                </a:cubicBezTo>
                <a:cubicBezTo>
                  <a:pt x="704493" y="4456348"/>
                  <a:pt x="668264" y="4417649"/>
                  <a:pt x="616599" y="4377544"/>
                </a:cubicBezTo>
                <a:cubicBezTo>
                  <a:pt x="554832" y="4249833"/>
                  <a:pt x="499005" y="4341815"/>
                  <a:pt x="449113" y="4267544"/>
                </a:cubicBezTo>
                <a:cubicBezTo>
                  <a:pt x="399917" y="4167601"/>
                  <a:pt x="261655" y="2731687"/>
                  <a:pt x="271836" y="2809875"/>
                </a:cubicBezTo>
                <a:cubicBezTo>
                  <a:pt x="238573" y="3088513"/>
                  <a:pt x="288437" y="3604658"/>
                  <a:pt x="296738" y="4002049"/>
                </a:cubicBezTo>
                <a:cubicBezTo>
                  <a:pt x="232629" y="4057676"/>
                  <a:pt x="198208" y="2498259"/>
                  <a:pt x="199413" y="2642951"/>
                </a:cubicBezTo>
                <a:cubicBezTo>
                  <a:pt x="124590" y="2576089"/>
                  <a:pt x="174459" y="3156433"/>
                  <a:pt x="141200" y="2935191"/>
                </a:cubicBezTo>
                <a:cubicBezTo>
                  <a:pt x="129712" y="2540895"/>
                  <a:pt x="88536" y="2485045"/>
                  <a:pt x="77048" y="2595450"/>
                </a:cubicBezTo>
                <a:cubicBezTo>
                  <a:pt x="88150" y="2686285"/>
                  <a:pt x="99252" y="2872124"/>
                  <a:pt x="21288" y="2802642"/>
                </a:cubicBezTo>
                <a:cubicBezTo>
                  <a:pt x="-21740" y="2630924"/>
                  <a:pt x="6483" y="1960442"/>
                  <a:pt x="52521" y="2044043"/>
                </a:cubicBezTo>
                <a:cubicBezTo>
                  <a:pt x="84058" y="2038063"/>
                  <a:pt x="79968" y="2192401"/>
                  <a:pt x="117443" y="2132982"/>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Portfolio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0" name="Picture Placeholder 2"/>
          <p:cNvSpPr>
            <a:spLocks noGrp="1"/>
          </p:cNvSpPr>
          <p:nvPr>
            <p:ph type="pic" sz="quarter" idx="15"/>
          </p:nvPr>
        </p:nvSpPr>
        <p:spPr>
          <a:xfrm>
            <a:off x="-76758" y="1811869"/>
            <a:ext cx="6171538" cy="4334928"/>
          </a:xfrm>
        </p:spPr>
        <p:txBody>
          <a:bodyPr anchor="ctr">
            <a:normAutofit/>
          </a:bodyPr>
          <a:lstStyle>
            <a:lvl1pPr algn="ctr">
              <a:defRPr sz="1200">
                <a:solidFill>
                  <a:schemeClr val="tx2"/>
                </a:solidFill>
              </a:defRPr>
            </a:lvl1pPr>
          </a:lstStyle>
          <a:p>
            <a:endParaRPr lang="en-US"/>
          </a:p>
        </p:txBody>
      </p:sp>
      <p:sp>
        <p:nvSpPr>
          <p:cNvPr id="37" name="Picture Placeholder 2"/>
          <p:cNvSpPr>
            <a:spLocks noGrp="1"/>
          </p:cNvSpPr>
          <p:nvPr>
            <p:ph type="pic" sz="quarter" idx="18"/>
          </p:nvPr>
        </p:nvSpPr>
        <p:spPr>
          <a:xfrm>
            <a:off x="9180549" y="1811869"/>
            <a:ext cx="3085769" cy="2167464"/>
          </a:xfrm>
        </p:spPr>
        <p:txBody>
          <a:bodyPr anchor="ctr">
            <a:normAutofit/>
          </a:bodyPr>
          <a:lstStyle>
            <a:lvl1pPr algn="ctr">
              <a:defRPr sz="1200">
                <a:solidFill>
                  <a:schemeClr val="tx2"/>
                </a:solidFill>
              </a:defRPr>
            </a:lvl1pPr>
          </a:lstStyle>
          <a:p>
            <a:endParaRPr lang="en-US"/>
          </a:p>
        </p:txBody>
      </p:sp>
      <p:sp>
        <p:nvSpPr>
          <p:cNvPr id="40" name="Picture Placeholder 2"/>
          <p:cNvSpPr>
            <a:spLocks noGrp="1"/>
          </p:cNvSpPr>
          <p:nvPr>
            <p:ph type="pic" sz="quarter" idx="21"/>
          </p:nvPr>
        </p:nvSpPr>
        <p:spPr>
          <a:xfrm>
            <a:off x="6094780" y="3979333"/>
            <a:ext cx="3085769" cy="2167464"/>
          </a:xfrm>
        </p:spPr>
        <p:txBody>
          <a:bodyPr anchor="ctr">
            <a:normAutofit/>
          </a:bodyPr>
          <a:lstStyle>
            <a:lvl1pPr algn="ctr">
              <a:defRPr sz="1200">
                <a:solidFill>
                  <a:schemeClr val="tx2"/>
                </a:solidFill>
              </a:defRPr>
            </a:lvl1pPr>
          </a:lstStyle>
          <a:p>
            <a:endParaRPr lang="en-US"/>
          </a:p>
        </p:txBody>
      </p:sp>
      <p:sp>
        <p:nvSpPr>
          <p:cNvPr id="41" name="Picture Placeholder 2"/>
          <p:cNvSpPr>
            <a:spLocks noGrp="1"/>
          </p:cNvSpPr>
          <p:nvPr>
            <p:ph type="pic" sz="quarter" idx="22"/>
          </p:nvPr>
        </p:nvSpPr>
        <p:spPr>
          <a:xfrm>
            <a:off x="9180549" y="3979333"/>
            <a:ext cx="3085769"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40.xml><?xml version="1.0" encoding="utf-8"?>
<p:sldLayout xmlns:a="http://schemas.openxmlformats.org/drawingml/2006/main" xmlns:r="http://schemas.openxmlformats.org/officeDocument/2006/relationships" xmlns:p="http://schemas.openxmlformats.org/presentationml/2006/main" preserve="1" userDrawn="1">
  <p:cSld name="10_Service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2010651"/>
            <a:ext cx="3301432" cy="1746963"/>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8191135" y="2010651"/>
            <a:ext cx="3301432" cy="1746963"/>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7"/>
          </p:nvPr>
        </p:nvSpPr>
        <p:spPr>
          <a:xfrm>
            <a:off x="4452245" y="2010651"/>
            <a:ext cx="3301432" cy="174696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userDrawn="1">
  <p:cSld name="5_Service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713356" y="1847655"/>
            <a:ext cx="3301432" cy="2366127"/>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8191135" y="1847655"/>
            <a:ext cx="3301432" cy="2366127"/>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7"/>
          </p:nvPr>
        </p:nvSpPr>
        <p:spPr>
          <a:xfrm>
            <a:off x="4452245" y="1847655"/>
            <a:ext cx="3301432" cy="23661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42.xml><?xml version="1.0" encoding="utf-8"?>
<p:sldLayout xmlns:a="http://schemas.openxmlformats.org/drawingml/2006/main" xmlns:r="http://schemas.openxmlformats.org/officeDocument/2006/relationships" xmlns:p="http://schemas.openxmlformats.org/presentationml/2006/main" preserve="1" userDrawn="1">
  <p:cSld name="5_Service 3">
    <p:spTree>
      <p:nvGrpSpPr>
        <p:cNvPr id="1" name=""/>
        <p:cNvGrpSpPr/>
        <p:nvPr/>
      </p:nvGrpSpPr>
      <p:grpSpPr>
        <a:xfrm>
          <a:off x="0" y="0"/>
          <a:ext cx="0" cy="0"/>
          <a:chOff x="0" y="0"/>
          <a:chExt cx="0" cy="0"/>
        </a:xfrm>
      </p:grpSpPr>
      <p:sp>
        <p:nvSpPr>
          <p:cNvPr id="19" name="Rectangle 18"/>
          <p:cNvSpPr/>
          <p:nvPr userDrawn="1"/>
        </p:nvSpPr>
        <p:spPr>
          <a:xfrm>
            <a:off x="5445229" y="4338320"/>
            <a:ext cx="2615879" cy="2519680"/>
          </a:xfrm>
          <a:prstGeom prst="rect">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14425"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4"/>
          </p:nvPr>
        </p:nvSpPr>
        <p:spPr>
          <a:xfrm>
            <a:off x="1" y="1724629"/>
            <a:ext cx="5335911" cy="2513460"/>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5451658" y="1724629"/>
            <a:ext cx="2615879" cy="251346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43.xml><?xml version="1.0" encoding="utf-8"?>
<p:sldLayout xmlns:a="http://schemas.openxmlformats.org/drawingml/2006/main" xmlns:r="http://schemas.openxmlformats.org/officeDocument/2006/relationships" xmlns:p="http://schemas.openxmlformats.org/presentationml/2006/main" preserve="1" userDrawn="1">
  <p:cSld name="5_Portfolio 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4"/>
          </p:nvPr>
        </p:nvSpPr>
        <p:spPr>
          <a:xfrm>
            <a:off x="-3996267" y="-12192"/>
            <a:ext cx="12547600" cy="6904583"/>
          </a:xfrm>
          <a:prstGeom prst="parallelogram">
            <a:avLst>
              <a:gd name="adj" fmla="val 55355"/>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44.xml><?xml version="1.0" encoding="utf-8"?>
<p:sldLayout xmlns:a="http://schemas.openxmlformats.org/drawingml/2006/main" xmlns:r="http://schemas.openxmlformats.org/officeDocument/2006/relationships" xmlns:p="http://schemas.openxmlformats.org/presentationml/2006/main" preserve="1" userDrawn="1">
  <p:cSld name="5_Portfolio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4"/>
          </p:nvPr>
        </p:nvSpPr>
        <p:spPr>
          <a:xfrm>
            <a:off x="713355" y="2116669"/>
            <a:ext cx="5696863" cy="35390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45.xml><?xml version="1.0" encoding="utf-8"?>
<p:sldLayout xmlns:a="http://schemas.openxmlformats.org/drawingml/2006/main" xmlns:r="http://schemas.openxmlformats.org/officeDocument/2006/relationships" xmlns:p="http://schemas.openxmlformats.org/presentationml/2006/main" preserve="1" userDrawn="1">
  <p:cSld name="5_Portfolio 3">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4"/>
          </p:nvPr>
        </p:nvSpPr>
        <p:spPr>
          <a:xfrm>
            <a:off x="7361788" y="2116669"/>
            <a:ext cx="4129457" cy="35390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46.xml><?xml version="1.0" encoding="utf-8"?>
<p:sldLayout xmlns:a="http://schemas.openxmlformats.org/drawingml/2006/main" xmlns:r="http://schemas.openxmlformats.org/officeDocument/2006/relationships" xmlns:p="http://schemas.openxmlformats.org/presentationml/2006/main" preserve="1" userDrawn="1">
  <p:cSld name="5_Portfolio 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4"/>
          </p:nvPr>
        </p:nvSpPr>
        <p:spPr>
          <a:xfrm>
            <a:off x="-16933" y="1811869"/>
            <a:ext cx="3454400" cy="2167464"/>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5"/>
          </p:nvPr>
        </p:nvSpPr>
        <p:spPr>
          <a:xfrm>
            <a:off x="5469468" y="1811869"/>
            <a:ext cx="2353733" cy="2167464"/>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6"/>
          </p:nvPr>
        </p:nvSpPr>
        <p:spPr>
          <a:xfrm>
            <a:off x="7823200" y="1811869"/>
            <a:ext cx="4368800" cy="2167464"/>
          </a:xfr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7"/>
          </p:nvPr>
        </p:nvSpPr>
        <p:spPr>
          <a:xfrm>
            <a:off x="2360430" y="3979333"/>
            <a:ext cx="3109039" cy="2167464"/>
          </a:xfr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8"/>
          </p:nvPr>
        </p:nvSpPr>
        <p:spPr>
          <a:xfrm>
            <a:off x="7823200" y="3979333"/>
            <a:ext cx="2171405" cy="2167464"/>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9"/>
          </p:nvPr>
        </p:nvSpPr>
        <p:spPr>
          <a:xfrm>
            <a:off x="9994605" y="3979333"/>
            <a:ext cx="2197395"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47.xml><?xml version="1.0" encoding="utf-8"?>
<p:sldLayout xmlns:a="http://schemas.openxmlformats.org/drawingml/2006/main" xmlns:r="http://schemas.openxmlformats.org/officeDocument/2006/relationships" xmlns:p="http://schemas.openxmlformats.org/presentationml/2006/main" preserve="1" userDrawn="1">
  <p:cSld name="5_Portfolio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0" name="Picture Placeholder 2"/>
          <p:cNvSpPr>
            <a:spLocks noGrp="1"/>
          </p:cNvSpPr>
          <p:nvPr>
            <p:ph type="pic" sz="quarter" idx="15"/>
          </p:nvPr>
        </p:nvSpPr>
        <p:spPr>
          <a:xfrm>
            <a:off x="-76757" y="1811869"/>
            <a:ext cx="3085769" cy="2167464"/>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16"/>
          </p:nvPr>
        </p:nvSpPr>
        <p:spPr>
          <a:xfrm>
            <a:off x="3009013" y="1811869"/>
            <a:ext cx="3085769" cy="2167464"/>
          </a:xfrm>
        </p:spPr>
        <p:txBody>
          <a:bodyPr anchor="ctr">
            <a:normAutofit/>
          </a:bodyPr>
          <a:lstStyle>
            <a:lvl1pPr algn="ctr">
              <a:defRPr sz="1200">
                <a:solidFill>
                  <a:schemeClr val="tx2"/>
                </a:solidFill>
              </a:defRPr>
            </a:lvl1pPr>
          </a:lstStyle>
          <a:p>
            <a:endParaRPr lang="en-US"/>
          </a:p>
        </p:txBody>
      </p:sp>
      <p:sp>
        <p:nvSpPr>
          <p:cNvPr id="36" name="Picture Placeholder 2"/>
          <p:cNvSpPr>
            <a:spLocks noGrp="1"/>
          </p:cNvSpPr>
          <p:nvPr>
            <p:ph type="pic" sz="quarter" idx="17"/>
          </p:nvPr>
        </p:nvSpPr>
        <p:spPr>
          <a:xfrm>
            <a:off x="6094781" y="1811869"/>
            <a:ext cx="3085769" cy="2167464"/>
          </a:xfrm>
        </p:spPr>
        <p:txBody>
          <a:bodyPr anchor="ctr">
            <a:normAutofit/>
          </a:bodyPr>
          <a:lstStyle>
            <a:lvl1pPr algn="ctr">
              <a:defRPr sz="1200">
                <a:solidFill>
                  <a:schemeClr val="tx2"/>
                </a:solidFill>
              </a:defRPr>
            </a:lvl1pPr>
          </a:lstStyle>
          <a:p>
            <a:endParaRPr lang="en-US"/>
          </a:p>
        </p:txBody>
      </p:sp>
      <p:sp>
        <p:nvSpPr>
          <p:cNvPr id="37" name="Picture Placeholder 2"/>
          <p:cNvSpPr>
            <a:spLocks noGrp="1"/>
          </p:cNvSpPr>
          <p:nvPr>
            <p:ph type="pic" sz="quarter" idx="18"/>
          </p:nvPr>
        </p:nvSpPr>
        <p:spPr>
          <a:xfrm>
            <a:off x="9180550" y="1811869"/>
            <a:ext cx="3085769" cy="2167464"/>
          </a:xfrm>
        </p:spPr>
        <p:txBody>
          <a:bodyPr anchor="ctr">
            <a:normAutofit/>
          </a:bodyPr>
          <a:lstStyle>
            <a:lvl1pPr algn="ctr">
              <a:defRPr sz="1200">
                <a:solidFill>
                  <a:schemeClr val="tx2"/>
                </a:solidFill>
              </a:defRPr>
            </a:lvl1pPr>
          </a:lstStyle>
          <a:p>
            <a:endParaRPr lang="en-US"/>
          </a:p>
        </p:txBody>
      </p:sp>
      <p:sp>
        <p:nvSpPr>
          <p:cNvPr id="38" name="Picture Placeholder 2"/>
          <p:cNvSpPr>
            <a:spLocks noGrp="1"/>
          </p:cNvSpPr>
          <p:nvPr>
            <p:ph type="pic" sz="quarter" idx="19"/>
          </p:nvPr>
        </p:nvSpPr>
        <p:spPr>
          <a:xfrm>
            <a:off x="-76757" y="3979333"/>
            <a:ext cx="3085769" cy="2167464"/>
          </a:xfrm>
        </p:spPr>
        <p:txBody>
          <a:bodyPr anchor="ctr">
            <a:normAutofit/>
          </a:bodyPr>
          <a:lstStyle>
            <a:lvl1pPr algn="ctr">
              <a:defRPr sz="1200">
                <a:solidFill>
                  <a:schemeClr val="tx2"/>
                </a:solidFill>
              </a:defRPr>
            </a:lvl1pPr>
          </a:lstStyle>
          <a:p>
            <a:endParaRPr lang="en-US"/>
          </a:p>
        </p:txBody>
      </p:sp>
      <p:sp>
        <p:nvSpPr>
          <p:cNvPr id="39" name="Picture Placeholder 2"/>
          <p:cNvSpPr>
            <a:spLocks noGrp="1"/>
          </p:cNvSpPr>
          <p:nvPr>
            <p:ph type="pic" sz="quarter" idx="20"/>
          </p:nvPr>
        </p:nvSpPr>
        <p:spPr>
          <a:xfrm>
            <a:off x="3009013" y="3979333"/>
            <a:ext cx="3085769" cy="2167464"/>
          </a:xfrm>
        </p:spPr>
        <p:txBody>
          <a:bodyPr anchor="ctr">
            <a:normAutofit/>
          </a:bodyPr>
          <a:lstStyle>
            <a:lvl1pPr algn="ctr">
              <a:defRPr sz="1200">
                <a:solidFill>
                  <a:schemeClr val="tx2"/>
                </a:solidFill>
              </a:defRPr>
            </a:lvl1pPr>
          </a:lstStyle>
          <a:p>
            <a:endParaRPr lang="en-US"/>
          </a:p>
        </p:txBody>
      </p:sp>
      <p:sp>
        <p:nvSpPr>
          <p:cNvPr id="40" name="Picture Placeholder 2"/>
          <p:cNvSpPr>
            <a:spLocks noGrp="1"/>
          </p:cNvSpPr>
          <p:nvPr>
            <p:ph type="pic" sz="quarter" idx="21"/>
          </p:nvPr>
        </p:nvSpPr>
        <p:spPr>
          <a:xfrm>
            <a:off x="6094781" y="3979333"/>
            <a:ext cx="3085769" cy="2167464"/>
          </a:xfrm>
        </p:spPr>
        <p:txBody>
          <a:bodyPr anchor="ctr">
            <a:normAutofit/>
          </a:bodyPr>
          <a:lstStyle>
            <a:lvl1pPr algn="ctr">
              <a:defRPr sz="1200">
                <a:solidFill>
                  <a:schemeClr val="tx2"/>
                </a:solidFill>
              </a:defRPr>
            </a:lvl1pPr>
          </a:lstStyle>
          <a:p>
            <a:endParaRPr lang="en-US"/>
          </a:p>
        </p:txBody>
      </p:sp>
      <p:sp>
        <p:nvSpPr>
          <p:cNvPr id="41" name="Picture Placeholder 2"/>
          <p:cNvSpPr>
            <a:spLocks noGrp="1"/>
          </p:cNvSpPr>
          <p:nvPr>
            <p:ph type="pic" sz="quarter" idx="22"/>
          </p:nvPr>
        </p:nvSpPr>
        <p:spPr>
          <a:xfrm>
            <a:off x="9180550" y="3979333"/>
            <a:ext cx="3085769"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48.xml><?xml version="1.0" encoding="utf-8"?>
<p:sldLayout xmlns:a="http://schemas.openxmlformats.org/drawingml/2006/main" xmlns:r="http://schemas.openxmlformats.org/officeDocument/2006/relationships" xmlns:p="http://schemas.openxmlformats.org/presentationml/2006/main" preserve="1" userDrawn="1">
  <p:cSld name="5_Portfolio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0" name="Picture Placeholder 2"/>
          <p:cNvSpPr>
            <a:spLocks noGrp="1"/>
          </p:cNvSpPr>
          <p:nvPr>
            <p:ph type="pic" sz="quarter" idx="15"/>
          </p:nvPr>
        </p:nvSpPr>
        <p:spPr>
          <a:xfrm>
            <a:off x="-76759" y="1811869"/>
            <a:ext cx="6171539" cy="4334928"/>
          </a:xfrm>
        </p:spPr>
        <p:txBody>
          <a:bodyPr anchor="ctr">
            <a:normAutofit/>
          </a:bodyPr>
          <a:lstStyle>
            <a:lvl1pPr algn="ctr">
              <a:defRPr sz="1200">
                <a:solidFill>
                  <a:schemeClr val="tx2"/>
                </a:solidFill>
              </a:defRPr>
            </a:lvl1pPr>
          </a:lstStyle>
          <a:p>
            <a:endParaRPr lang="en-US"/>
          </a:p>
        </p:txBody>
      </p:sp>
      <p:sp>
        <p:nvSpPr>
          <p:cNvPr id="37" name="Picture Placeholder 2"/>
          <p:cNvSpPr>
            <a:spLocks noGrp="1"/>
          </p:cNvSpPr>
          <p:nvPr>
            <p:ph type="pic" sz="quarter" idx="18"/>
          </p:nvPr>
        </p:nvSpPr>
        <p:spPr>
          <a:xfrm>
            <a:off x="9180550" y="1811869"/>
            <a:ext cx="3085769" cy="2167464"/>
          </a:xfrm>
        </p:spPr>
        <p:txBody>
          <a:bodyPr anchor="ctr">
            <a:normAutofit/>
          </a:bodyPr>
          <a:lstStyle>
            <a:lvl1pPr algn="ctr">
              <a:defRPr sz="1200">
                <a:solidFill>
                  <a:schemeClr val="tx2"/>
                </a:solidFill>
              </a:defRPr>
            </a:lvl1pPr>
          </a:lstStyle>
          <a:p>
            <a:endParaRPr lang="en-US"/>
          </a:p>
        </p:txBody>
      </p:sp>
      <p:sp>
        <p:nvSpPr>
          <p:cNvPr id="40" name="Picture Placeholder 2"/>
          <p:cNvSpPr>
            <a:spLocks noGrp="1"/>
          </p:cNvSpPr>
          <p:nvPr>
            <p:ph type="pic" sz="quarter" idx="21"/>
          </p:nvPr>
        </p:nvSpPr>
        <p:spPr>
          <a:xfrm>
            <a:off x="6094781" y="3979333"/>
            <a:ext cx="3085769" cy="2167464"/>
          </a:xfrm>
        </p:spPr>
        <p:txBody>
          <a:bodyPr anchor="ctr">
            <a:normAutofit/>
          </a:bodyPr>
          <a:lstStyle>
            <a:lvl1pPr algn="ctr">
              <a:defRPr sz="1200">
                <a:solidFill>
                  <a:schemeClr val="tx2"/>
                </a:solidFill>
              </a:defRPr>
            </a:lvl1pPr>
          </a:lstStyle>
          <a:p>
            <a:endParaRPr lang="en-US"/>
          </a:p>
        </p:txBody>
      </p:sp>
      <p:sp>
        <p:nvSpPr>
          <p:cNvPr id="41" name="Picture Placeholder 2"/>
          <p:cNvSpPr>
            <a:spLocks noGrp="1"/>
          </p:cNvSpPr>
          <p:nvPr>
            <p:ph type="pic" sz="quarter" idx="22"/>
          </p:nvPr>
        </p:nvSpPr>
        <p:spPr>
          <a:xfrm>
            <a:off x="9180550" y="3979333"/>
            <a:ext cx="3085769" cy="216746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49.xml><?xml version="1.0" encoding="utf-8"?>
<p:sldLayout xmlns:a="http://schemas.openxmlformats.org/drawingml/2006/main" xmlns:r="http://schemas.openxmlformats.org/officeDocument/2006/relationships" xmlns:p="http://schemas.openxmlformats.org/presentationml/2006/main" preserve="1" userDrawn="1">
  <p:cSld name="5_Portfolio 7">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20"/>
          </p:nvPr>
        </p:nvSpPr>
        <p:spPr>
          <a:xfrm>
            <a:off x="8115089" y="1811870"/>
            <a:ext cx="3376155" cy="2930252"/>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713357" y="1811870"/>
            <a:ext cx="3376155" cy="2930252"/>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22"/>
          </p:nvPr>
        </p:nvSpPr>
        <p:spPr>
          <a:xfrm>
            <a:off x="4414223" y="1811870"/>
            <a:ext cx="3376155" cy="2930252"/>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Portfolio 7">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p:ph type="pic" sz="quarter" idx="20"/>
          </p:nvPr>
        </p:nvSpPr>
        <p:spPr>
          <a:xfrm>
            <a:off x="8115088" y="1811869"/>
            <a:ext cx="3376155" cy="2930252"/>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713356" y="1811869"/>
            <a:ext cx="3376155" cy="2930252"/>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22"/>
          </p:nvPr>
        </p:nvSpPr>
        <p:spPr>
          <a:xfrm>
            <a:off x="4414222" y="1811869"/>
            <a:ext cx="3376155" cy="2930252"/>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0.xml><?xml version="1.0" encoding="utf-8"?>
<p:sldLayout xmlns:a="http://schemas.openxmlformats.org/drawingml/2006/main" xmlns:r="http://schemas.openxmlformats.org/officeDocument/2006/relationships" xmlns:p="http://schemas.openxmlformats.org/presentationml/2006/main" preserve="1" userDrawn="1">
  <p:cSld name="5_Portfolio 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9" y="1811869"/>
            <a:ext cx="2444512" cy="4334928"/>
          </a:xfrm>
        </p:spPr>
        <p:txBody>
          <a:bodyPr anchor="ctr">
            <a:normAutofit/>
          </a:bodyPr>
          <a:lstStyle>
            <a:lvl1pPr algn="ctr">
              <a:defRPr sz="1200">
                <a:solidFill>
                  <a:schemeClr val="tx2"/>
                </a:solidFill>
              </a:defRPr>
            </a:lvl1pPr>
          </a:lstStyle>
          <a:p>
            <a:endParaRPr lang="en-US"/>
          </a:p>
        </p:txBody>
      </p:sp>
      <p:sp>
        <p:nvSpPr>
          <p:cNvPr id="33" name="Picture Placeholder 2"/>
          <p:cNvSpPr>
            <a:spLocks noGrp="1"/>
          </p:cNvSpPr>
          <p:nvPr>
            <p:ph type="pic" sz="quarter" idx="22"/>
          </p:nvPr>
        </p:nvSpPr>
        <p:spPr>
          <a:xfrm>
            <a:off x="9048055" y="1811869"/>
            <a:ext cx="2444512" cy="4334928"/>
          </a:xfrm>
        </p:spPr>
        <p:txBody>
          <a:bodyPr anchor="ctr">
            <a:normAutofit/>
          </a:bodyPr>
          <a:lstStyle>
            <a:lvl1pPr algn="ctr">
              <a:defRPr sz="1200">
                <a:solidFill>
                  <a:schemeClr val="tx2"/>
                </a:solidFill>
              </a:defRPr>
            </a:lvl1pPr>
          </a:lstStyle>
          <a:p>
            <a:endParaRPr lang="en-US"/>
          </a:p>
        </p:txBody>
      </p:sp>
      <p:sp>
        <p:nvSpPr>
          <p:cNvPr id="34" name="Picture Placeholder 2"/>
          <p:cNvSpPr>
            <a:spLocks noGrp="1"/>
          </p:cNvSpPr>
          <p:nvPr>
            <p:ph type="pic" sz="quarter" idx="23"/>
          </p:nvPr>
        </p:nvSpPr>
        <p:spPr>
          <a:xfrm>
            <a:off x="6269823" y="1811869"/>
            <a:ext cx="2444512" cy="4334928"/>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24"/>
          </p:nvPr>
        </p:nvSpPr>
        <p:spPr>
          <a:xfrm>
            <a:off x="3491591" y="1811869"/>
            <a:ext cx="2444512" cy="433492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1.xml><?xml version="1.0" encoding="utf-8"?>
<p:sldLayout xmlns:a="http://schemas.openxmlformats.org/drawingml/2006/main" xmlns:r="http://schemas.openxmlformats.org/officeDocument/2006/relationships" xmlns:p="http://schemas.openxmlformats.org/presentationml/2006/main" preserve="1" userDrawn="1">
  <p:cSld name="5_Portfolio 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8" y="1811870"/>
            <a:ext cx="3454607" cy="2058383"/>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2"/>
          </p:nvPr>
        </p:nvSpPr>
        <p:spPr>
          <a:xfrm>
            <a:off x="8037961" y="1811870"/>
            <a:ext cx="3454607" cy="2058383"/>
          </a:xfrm>
        </p:spPr>
        <p:txBody>
          <a:bodyPr anchor="ctr">
            <a:normAutofit/>
          </a:bodyPr>
          <a:lstStyle>
            <a:lvl1pPr algn="ctr">
              <a:defRPr sz="1200">
                <a:solidFill>
                  <a:schemeClr val="tx2"/>
                </a:solidFill>
              </a:defRPr>
            </a:lvl1pPr>
          </a:lstStyle>
          <a:p>
            <a:endParaRPr lang="en-US"/>
          </a:p>
        </p:txBody>
      </p:sp>
      <p:sp>
        <p:nvSpPr>
          <p:cNvPr id="28" name="Picture Placeholder 2"/>
          <p:cNvSpPr>
            <a:spLocks noGrp="1"/>
          </p:cNvSpPr>
          <p:nvPr>
            <p:ph type="pic" sz="quarter" idx="23"/>
          </p:nvPr>
        </p:nvSpPr>
        <p:spPr>
          <a:xfrm>
            <a:off x="4375658" y="1811870"/>
            <a:ext cx="3454607" cy="2058383"/>
          </a:xfrm>
        </p:spPr>
        <p:txBody>
          <a:bodyPr anchor="ctr">
            <a:normAutofit/>
          </a:bodyPr>
          <a:lstStyle>
            <a:lvl1pPr algn="ctr">
              <a:defRPr sz="1200">
                <a:solidFill>
                  <a:schemeClr val="tx2"/>
                </a:solidFill>
              </a:defRPr>
            </a:lvl1pPr>
          </a:lstStyle>
          <a:p>
            <a:endParaRPr lang="en-US"/>
          </a:p>
        </p:txBody>
      </p:sp>
      <p:sp>
        <p:nvSpPr>
          <p:cNvPr id="29" name="Picture Placeholder 2"/>
          <p:cNvSpPr>
            <a:spLocks noGrp="1"/>
          </p:cNvSpPr>
          <p:nvPr>
            <p:ph type="pic" sz="quarter" idx="24"/>
          </p:nvPr>
        </p:nvSpPr>
        <p:spPr>
          <a:xfrm>
            <a:off x="713358" y="4087237"/>
            <a:ext cx="3454607" cy="2058383"/>
          </a:xfrm>
        </p:spPr>
        <p:txBody>
          <a:bodyPr anchor="ctr">
            <a:normAutofit/>
          </a:bodyPr>
          <a:lstStyle>
            <a:lvl1pPr algn="ctr">
              <a:defRPr sz="1200">
                <a:solidFill>
                  <a:schemeClr val="tx2"/>
                </a:solidFill>
              </a:defRPr>
            </a:lvl1pPr>
          </a:lstStyle>
          <a:p>
            <a:endParaRPr lang="en-US"/>
          </a:p>
        </p:txBody>
      </p:sp>
      <p:sp>
        <p:nvSpPr>
          <p:cNvPr id="30" name="Picture Placeholder 2"/>
          <p:cNvSpPr>
            <a:spLocks noGrp="1"/>
          </p:cNvSpPr>
          <p:nvPr>
            <p:ph type="pic" sz="quarter" idx="25"/>
          </p:nvPr>
        </p:nvSpPr>
        <p:spPr>
          <a:xfrm>
            <a:off x="8037961" y="4087237"/>
            <a:ext cx="3454607" cy="2058383"/>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6"/>
          </p:nvPr>
        </p:nvSpPr>
        <p:spPr>
          <a:xfrm>
            <a:off x="4375658" y="4087237"/>
            <a:ext cx="3454607" cy="205838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2.xml><?xml version="1.0" encoding="utf-8"?>
<p:sldLayout xmlns:a="http://schemas.openxmlformats.org/drawingml/2006/main" xmlns:r="http://schemas.openxmlformats.org/officeDocument/2006/relationships" xmlns:p="http://schemas.openxmlformats.org/presentationml/2006/main" preserve="1" userDrawn="1">
  <p:cSld name="5_Portfolio 10">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7" y="1811868"/>
            <a:ext cx="2593371" cy="4333749"/>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2"/>
          </p:nvPr>
        </p:nvSpPr>
        <p:spPr>
          <a:xfrm>
            <a:off x="6093433" y="1811870"/>
            <a:ext cx="5399135" cy="2972783"/>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27"/>
          </p:nvPr>
        </p:nvSpPr>
        <p:spPr>
          <a:xfrm>
            <a:off x="3403393" y="1811868"/>
            <a:ext cx="2593371" cy="433374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3.xml><?xml version="1.0" encoding="utf-8"?>
<p:sldLayout xmlns:a="http://schemas.openxmlformats.org/drawingml/2006/main" xmlns:r="http://schemas.openxmlformats.org/officeDocument/2006/relationships" xmlns:p="http://schemas.openxmlformats.org/presentationml/2006/main" preserve="1" userDrawn="1">
  <p:cSld name="5_Portfolio 1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13358" y="1811870"/>
            <a:ext cx="10777885" cy="2835308"/>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25"/>
          </p:nvPr>
        </p:nvSpPr>
        <p:spPr>
          <a:xfrm>
            <a:off x="713359" y="4718492"/>
            <a:ext cx="1604540" cy="1428304"/>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26"/>
          </p:nvPr>
        </p:nvSpPr>
        <p:spPr>
          <a:xfrm>
            <a:off x="2393303" y="4718492"/>
            <a:ext cx="1604540" cy="1428304"/>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27"/>
          </p:nvPr>
        </p:nvSpPr>
        <p:spPr>
          <a:xfrm>
            <a:off x="4073247" y="4718492"/>
            <a:ext cx="1604540" cy="1428304"/>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28"/>
          </p:nvPr>
        </p:nvSpPr>
        <p:spPr>
          <a:xfrm>
            <a:off x="5753191" y="4718492"/>
            <a:ext cx="1604540" cy="142830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4.xml><?xml version="1.0" encoding="utf-8"?>
<p:sldLayout xmlns:a="http://schemas.openxmlformats.org/drawingml/2006/main" xmlns:r="http://schemas.openxmlformats.org/officeDocument/2006/relationships" xmlns:p="http://schemas.openxmlformats.org/presentationml/2006/main" preserve="1" userDrawn="1">
  <p:cSld name="5_Portfolio 1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3" name="Picture Placeholder 2"/>
          <p:cNvSpPr>
            <a:spLocks noGrp="1"/>
          </p:cNvSpPr>
          <p:nvPr>
            <p:ph type="pic" sz="quarter" idx="21"/>
          </p:nvPr>
        </p:nvSpPr>
        <p:spPr>
          <a:xfrm>
            <a:off x="713359" y="2727449"/>
            <a:ext cx="2444512" cy="2248591"/>
          </a:xfr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22"/>
          </p:nvPr>
        </p:nvSpPr>
        <p:spPr>
          <a:xfrm>
            <a:off x="9048055" y="2727449"/>
            <a:ext cx="2444512" cy="2248591"/>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23"/>
          </p:nvPr>
        </p:nvSpPr>
        <p:spPr>
          <a:xfrm>
            <a:off x="6269823" y="2727449"/>
            <a:ext cx="2444512" cy="2248591"/>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24"/>
          </p:nvPr>
        </p:nvSpPr>
        <p:spPr>
          <a:xfrm>
            <a:off x="3491591" y="2727449"/>
            <a:ext cx="2444512" cy="2248591"/>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5.xml><?xml version="1.0" encoding="utf-8"?>
<p:sldLayout xmlns:a="http://schemas.openxmlformats.org/drawingml/2006/main" xmlns:r="http://schemas.openxmlformats.org/officeDocument/2006/relationships" xmlns:p="http://schemas.openxmlformats.org/presentationml/2006/main" preserve="1" userDrawn="1">
  <p:cSld name="5_Portfolio 1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4"/>
          </p:nvPr>
        </p:nvSpPr>
        <p:spPr>
          <a:xfrm>
            <a:off x="728013" y="2948621"/>
            <a:ext cx="6855411" cy="2769427"/>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6.xml><?xml version="1.0" encoding="utf-8"?>
<p:sldLayout xmlns:a="http://schemas.openxmlformats.org/drawingml/2006/main" xmlns:r="http://schemas.openxmlformats.org/officeDocument/2006/relationships" xmlns:p="http://schemas.openxmlformats.org/presentationml/2006/main" preserve="1" userDrawn="1">
  <p:cSld name="5_Portfolio 1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6028319" y="2145275"/>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6"/>
          </p:nvPr>
        </p:nvSpPr>
        <p:spPr>
          <a:xfrm>
            <a:off x="7896187" y="2145275"/>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7"/>
          </p:nvPr>
        </p:nvSpPr>
        <p:spPr>
          <a:xfrm>
            <a:off x="9787531" y="2145275"/>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4"/>
          </p:nvPr>
        </p:nvSpPr>
        <p:spPr>
          <a:xfrm>
            <a:off x="-2677592" y="2160052"/>
            <a:ext cx="8386387" cy="3387904"/>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7.xml><?xml version="1.0" encoding="utf-8"?>
<p:sldLayout xmlns:a="http://schemas.openxmlformats.org/drawingml/2006/main" xmlns:r="http://schemas.openxmlformats.org/officeDocument/2006/relationships" xmlns:p="http://schemas.openxmlformats.org/presentationml/2006/main" preserve="1" userDrawn="1">
  <p:cSld name="5_Isolated Photos-1">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950976"/>
            <a:ext cx="7946136" cy="4956048"/>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5669280" y="2029968"/>
            <a:ext cx="3310128" cy="4828032"/>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userDrawn="1">
  <p:cSld name="5_Isolated Photos-2">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0"/>
            <a:ext cx="12192000" cy="4352544"/>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0" y="118872"/>
            <a:ext cx="4059936" cy="4233672"/>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userDrawn="1">
  <p:cSld name="5_Isolated Photos-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7196329" y="1170432"/>
            <a:ext cx="3877057" cy="568756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Portfolio 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713358" y="1811869"/>
            <a:ext cx="2444512" cy="4334928"/>
          </a:xfrm>
        </p:spPr>
        <p:txBody>
          <a:bodyPr anchor="ctr">
            <a:normAutofit/>
          </a:bodyPr>
          <a:lstStyle>
            <a:lvl1pPr algn="ctr">
              <a:defRPr sz="1200">
                <a:solidFill>
                  <a:schemeClr val="tx2"/>
                </a:solidFill>
              </a:defRPr>
            </a:lvl1pPr>
          </a:lstStyle>
          <a:p>
            <a:endParaRPr lang="en-US"/>
          </a:p>
        </p:txBody>
      </p:sp>
      <p:sp>
        <p:nvSpPr>
          <p:cNvPr id="33" name="Picture Placeholder 2"/>
          <p:cNvSpPr>
            <a:spLocks noGrp="1"/>
          </p:cNvSpPr>
          <p:nvPr>
            <p:ph type="pic" sz="quarter" idx="22"/>
          </p:nvPr>
        </p:nvSpPr>
        <p:spPr>
          <a:xfrm>
            <a:off x="9048054" y="1811869"/>
            <a:ext cx="2444512" cy="4334928"/>
          </a:xfrm>
        </p:spPr>
        <p:txBody>
          <a:bodyPr anchor="ctr">
            <a:normAutofit/>
          </a:bodyPr>
          <a:lstStyle>
            <a:lvl1pPr algn="ctr">
              <a:defRPr sz="1200">
                <a:solidFill>
                  <a:schemeClr val="tx2"/>
                </a:solidFill>
              </a:defRPr>
            </a:lvl1pPr>
          </a:lstStyle>
          <a:p>
            <a:endParaRPr lang="en-US"/>
          </a:p>
        </p:txBody>
      </p:sp>
      <p:sp>
        <p:nvSpPr>
          <p:cNvPr id="34" name="Picture Placeholder 2"/>
          <p:cNvSpPr>
            <a:spLocks noGrp="1"/>
          </p:cNvSpPr>
          <p:nvPr>
            <p:ph type="pic" sz="quarter" idx="23"/>
          </p:nvPr>
        </p:nvSpPr>
        <p:spPr>
          <a:xfrm>
            <a:off x="6269822" y="1811869"/>
            <a:ext cx="2444512" cy="4334928"/>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24"/>
          </p:nvPr>
        </p:nvSpPr>
        <p:spPr>
          <a:xfrm>
            <a:off x="3491590" y="1811869"/>
            <a:ext cx="2444512" cy="4334928"/>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60.xml><?xml version="1.0" encoding="utf-8"?>
<p:sldLayout xmlns:a="http://schemas.openxmlformats.org/drawingml/2006/main" xmlns:r="http://schemas.openxmlformats.org/officeDocument/2006/relationships" xmlns:p="http://schemas.openxmlformats.org/presentationml/2006/main" preserve="1" userDrawn="1">
  <p:cSld name="5_Isolated Photos-4">
    <p:spTree>
      <p:nvGrpSpPr>
        <p:cNvPr id="1" name=""/>
        <p:cNvGrpSpPr/>
        <p:nvPr/>
      </p:nvGrpSpPr>
      <p:grpSpPr>
        <a:xfrm>
          <a:off x="0" y="0"/>
          <a:ext cx="0" cy="0"/>
          <a:chOff x="0" y="0"/>
          <a:chExt cx="0" cy="0"/>
        </a:xfrm>
      </p:grpSpPr>
      <p:sp>
        <p:nvSpPr>
          <p:cNvPr id="11" name="Picture Placeholder 2"/>
          <p:cNvSpPr>
            <a:spLocks noGrp="1"/>
          </p:cNvSpPr>
          <p:nvPr>
            <p:ph type="pic" sz="quarter" idx="14"/>
          </p:nvPr>
        </p:nvSpPr>
        <p:spPr>
          <a:xfrm>
            <a:off x="-1008843" y="-12191"/>
            <a:ext cx="12018219" cy="6879336"/>
          </a:xfrm>
          <a:prstGeom prst="parallelogram">
            <a:avLst>
              <a:gd name="adj" fmla="val 91376"/>
            </a:avLst>
          </a:prstGeo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7059169" y="438912"/>
            <a:ext cx="4014216" cy="641908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61.xml><?xml version="1.0" encoding="utf-8"?>
<p:sldLayout xmlns:a="http://schemas.openxmlformats.org/drawingml/2006/main" xmlns:r="http://schemas.openxmlformats.org/officeDocument/2006/relationships" xmlns:p="http://schemas.openxmlformats.org/presentationml/2006/main" preserve="1" userDrawn="1">
  <p:cSld name="5_Isolated Photos-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2" y="1874520"/>
            <a:ext cx="12191999" cy="3813048"/>
          </a:xfrm>
        </p:spPr>
        <p:txBody>
          <a:bodyPr anchor="ctr">
            <a:normAutofit/>
          </a:bodyPr>
          <a:lstStyle>
            <a:lvl1pPr algn="ctr">
              <a:defRPr sz="1200">
                <a:solidFill>
                  <a:schemeClr val="tx2"/>
                </a:solidFill>
              </a:defRPr>
            </a:lvl1pPr>
          </a:lstStyle>
          <a:p>
            <a:endParaRPr lang="en-US"/>
          </a:p>
        </p:txBody>
      </p:sp>
      <p:sp>
        <p:nvSpPr>
          <p:cNvPr id="17" name="Picture Placeholder 2"/>
          <p:cNvSpPr>
            <a:spLocks noGrp="1"/>
          </p:cNvSpPr>
          <p:nvPr>
            <p:ph type="pic" sz="quarter" idx="13"/>
          </p:nvPr>
        </p:nvSpPr>
        <p:spPr>
          <a:xfrm>
            <a:off x="1" y="0"/>
            <a:ext cx="4704081" cy="568756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62.xml><?xml version="1.0" encoding="utf-8"?>
<p:sldLayout xmlns:a="http://schemas.openxmlformats.org/drawingml/2006/main" xmlns:r="http://schemas.openxmlformats.org/officeDocument/2006/relationships" xmlns:p="http://schemas.openxmlformats.org/presentationml/2006/main" preserve="1" userDrawn="1">
  <p:cSld name="5_Isolated Photos-6">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3779522" y="0"/>
            <a:ext cx="8412479" cy="6858000"/>
          </a:xfrm>
        </p:spPr>
        <p:txBody>
          <a:bodyPr anchor="ctr">
            <a:normAutofit/>
          </a:bodyPr>
          <a:lstStyle>
            <a:lvl1pPr algn="ctr">
              <a:defRPr sz="1200">
                <a:solidFill>
                  <a:schemeClr val="tx2"/>
                </a:solidFill>
              </a:defRPr>
            </a:lvl1pPr>
          </a:lstStyle>
          <a:p>
            <a:endParaRPr lang="en-US"/>
          </a:p>
        </p:txBody>
      </p:sp>
      <p:sp>
        <p:nvSpPr>
          <p:cNvPr id="11" name="Picture Placeholder 2"/>
          <p:cNvSpPr>
            <a:spLocks noGrp="1"/>
          </p:cNvSpPr>
          <p:nvPr>
            <p:ph type="pic" sz="quarter" idx="13"/>
          </p:nvPr>
        </p:nvSpPr>
        <p:spPr>
          <a:xfrm>
            <a:off x="1488441" y="508000"/>
            <a:ext cx="4602481" cy="6350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63.xml><?xml version="1.0" encoding="utf-8"?>
<p:sldLayout xmlns:a="http://schemas.openxmlformats.org/drawingml/2006/main" xmlns:r="http://schemas.openxmlformats.org/officeDocument/2006/relationships" xmlns:p="http://schemas.openxmlformats.org/presentationml/2006/main" preserve="1" userDrawn="1">
  <p:cSld name="5_Isolated Photos-7">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1940559" y="0"/>
            <a:ext cx="3759203" cy="6858000"/>
          </a:xfrm>
        </p:spPr>
        <p:txBody>
          <a:bodyPr anchor="ctr">
            <a:normAutofit/>
          </a:bodyPr>
          <a:lstStyle>
            <a:lvl1pPr algn="ctr">
              <a:defRPr sz="1200">
                <a:solidFill>
                  <a:schemeClr val="tx2"/>
                </a:solidFill>
              </a:defRPr>
            </a:lvl1pPr>
          </a:lstStyle>
          <a:p>
            <a:endParaRPr lang="en-US"/>
          </a:p>
        </p:txBody>
      </p:sp>
      <p:sp>
        <p:nvSpPr>
          <p:cNvPr id="17" name="Picture Placeholder 2"/>
          <p:cNvSpPr>
            <a:spLocks noGrp="1"/>
          </p:cNvSpPr>
          <p:nvPr>
            <p:ph type="pic" sz="quarter" idx="14"/>
          </p:nvPr>
        </p:nvSpPr>
        <p:spPr>
          <a:xfrm>
            <a:off x="2153917" y="1290320"/>
            <a:ext cx="3332483" cy="556768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64.xml><?xml version="1.0" encoding="utf-8"?>
<p:sldLayout xmlns:a="http://schemas.openxmlformats.org/drawingml/2006/main" xmlns:r="http://schemas.openxmlformats.org/officeDocument/2006/relationships" xmlns:p="http://schemas.openxmlformats.org/presentationml/2006/main" preserve="1" userDrawn="1">
  <p:cSld name="5_Isolated Photos-8">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20320" y="2560320"/>
            <a:ext cx="12222479" cy="3769360"/>
          </a:xfrm>
        </p:spPr>
        <p:txBody>
          <a:bodyPr anchor="ctr">
            <a:normAutofit/>
          </a:bodyPr>
          <a:lstStyle>
            <a:lvl1pPr algn="ctr">
              <a:defRPr sz="1200">
                <a:solidFill>
                  <a:schemeClr val="tx2"/>
                </a:solidFill>
              </a:defRPr>
            </a:lvl1pPr>
          </a:lstStyle>
          <a:p>
            <a:endParaRPr lang="en-US"/>
          </a:p>
        </p:txBody>
      </p:sp>
      <p:sp>
        <p:nvSpPr>
          <p:cNvPr id="14" name="Picture Placeholder 2"/>
          <p:cNvSpPr>
            <a:spLocks noGrp="1"/>
          </p:cNvSpPr>
          <p:nvPr>
            <p:ph type="pic" sz="quarter" idx="14"/>
          </p:nvPr>
        </p:nvSpPr>
        <p:spPr>
          <a:xfrm>
            <a:off x="5947089" y="487680"/>
            <a:ext cx="6255073" cy="5842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5"/>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65.xml><?xml version="1.0" encoding="utf-8"?>
<p:sldLayout xmlns:a="http://schemas.openxmlformats.org/drawingml/2006/main" xmlns:r="http://schemas.openxmlformats.org/officeDocument/2006/relationships" xmlns:p="http://schemas.openxmlformats.org/presentationml/2006/main" preserve="1" userDrawn="1">
  <p:cSld name="5_Isolated Vector People 1">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950976"/>
            <a:ext cx="7946136" cy="4956048"/>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66.xml><?xml version="1.0" encoding="utf-8"?>
<p:sldLayout xmlns:a="http://schemas.openxmlformats.org/drawingml/2006/main" xmlns:r="http://schemas.openxmlformats.org/officeDocument/2006/relationships" xmlns:p="http://schemas.openxmlformats.org/presentationml/2006/main" preserve="1" userDrawn="1">
  <p:cSld name="5_Isolated Vector People 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2" y="1874520"/>
            <a:ext cx="12191999" cy="381304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67.xml><?xml version="1.0" encoding="utf-8"?>
<p:sldLayout xmlns:a="http://schemas.openxmlformats.org/drawingml/2006/main" xmlns:r="http://schemas.openxmlformats.org/officeDocument/2006/relationships" xmlns:p="http://schemas.openxmlformats.org/presentationml/2006/main" preserve="1" userDrawn="1">
  <p:cSld name="5_Isolated Vector People 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3779522" y="0"/>
            <a:ext cx="8412479" cy="6858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68.xml><?xml version="1.0" encoding="utf-8"?>
<p:sldLayout xmlns:a="http://schemas.openxmlformats.org/drawingml/2006/main" xmlns:r="http://schemas.openxmlformats.org/officeDocument/2006/relationships" xmlns:p="http://schemas.openxmlformats.org/presentationml/2006/main" preserve="1" userDrawn="1">
  <p:cSld name="5_Isolated Vector People 4">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1940559" y="0"/>
            <a:ext cx="3759203" cy="68580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69.xml><?xml version="1.0" encoding="utf-8"?>
<p:sldLayout xmlns:a="http://schemas.openxmlformats.org/drawingml/2006/main" xmlns:r="http://schemas.openxmlformats.org/officeDocument/2006/relationships" xmlns:p="http://schemas.openxmlformats.org/presentationml/2006/main" preserve="1" userDrawn="1">
  <p:cSld name="5_Isolated Vector People 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1" name="Picture Placeholder 2"/>
          <p:cNvSpPr>
            <a:spLocks noGrp="1"/>
          </p:cNvSpPr>
          <p:nvPr>
            <p:ph type="pic" sz="quarter" idx="13"/>
          </p:nvPr>
        </p:nvSpPr>
        <p:spPr>
          <a:xfrm>
            <a:off x="-20320" y="2560320"/>
            <a:ext cx="12222479" cy="376936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5"/>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Portfolio 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713356" y="1811869"/>
            <a:ext cx="3454607" cy="2058382"/>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2"/>
          </p:nvPr>
        </p:nvSpPr>
        <p:spPr>
          <a:xfrm>
            <a:off x="8037959" y="1811869"/>
            <a:ext cx="3454607" cy="2058382"/>
          </a:xfrm>
        </p:spPr>
        <p:txBody>
          <a:bodyPr anchor="ctr">
            <a:normAutofit/>
          </a:bodyPr>
          <a:lstStyle>
            <a:lvl1pPr algn="ctr">
              <a:defRPr sz="1200">
                <a:solidFill>
                  <a:schemeClr val="tx2"/>
                </a:solidFill>
              </a:defRPr>
            </a:lvl1pPr>
          </a:lstStyle>
          <a:p>
            <a:endParaRPr lang="en-US"/>
          </a:p>
        </p:txBody>
      </p:sp>
      <p:sp>
        <p:nvSpPr>
          <p:cNvPr id="28" name="Picture Placeholder 2"/>
          <p:cNvSpPr>
            <a:spLocks noGrp="1"/>
          </p:cNvSpPr>
          <p:nvPr>
            <p:ph type="pic" sz="quarter" idx="23"/>
          </p:nvPr>
        </p:nvSpPr>
        <p:spPr>
          <a:xfrm>
            <a:off x="4375657" y="1811869"/>
            <a:ext cx="3454607" cy="2058382"/>
          </a:xfrm>
        </p:spPr>
        <p:txBody>
          <a:bodyPr anchor="ctr">
            <a:normAutofit/>
          </a:bodyPr>
          <a:lstStyle>
            <a:lvl1pPr algn="ctr">
              <a:defRPr sz="1200">
                <a:solidFill>
                  <a:schemeClr val="tx2"/>
                </a:solidFill>
              </a:defRPr>
            </a:lvl1pPr>
          </a:lstStyle>
          <a:p>
            <a:endParaRPr lang="en-US"/>
          </a:p>
        </p:txBody>
      </p:sp>
      <p:sp>
        <p:nvSpPr>
          <p:cNvPr id="29" name="Picture Placeholder 2"/>
          <p:cNvSpPr>
            <a:spLocks noGrp="1"/>
          </p:cNvSpPr>
          <p:nvPr>
            <p:ph type="pic" sz="quarter" idx="24"/>
          </p:nvPr>
        </p:nvSpPr>
        <p:spPr>
          <a:xfrm>
            <a:off x="713356" y="4087236"/>
            <a:ext cx="3454607" cy="2058382"/>
          </a:xfrm>
        </p:spPr>
        <p:txBody>
          <a:bodyPr anchor="ctr">
            <a:normAutofit/>
          </a:bodyPr>
          <a:lstStyle>
            <a:lvl1pPr algn="ctr">
              <a:defRPr sz="1200">
                <a:solidFill>
                  <a:schemeClr val="tx2"/>
                </a:solidFill>
              </a:defRPr>
            </a:lvl1pPr>
          </a:lstStyle>
          <a:p>
            <a:endParaRPr lang="en-US"/>
          </a:p>
        </p:txBody>
      </p:sp>
      <p:sp>
        <p:nvSpPr>
          <p:cNvPr id="30" name="Picture Placeholder 2"/>
          <p:cNvSpPr>
            <a:spLocks noGrp="1"/>
          </p:cNvSpPr>
          <p:nvPr>
            <p:ph type="pic" sz="quarter" idx="25"/>
          </p:nvPr>
        </p:nvSpPr>
        <p:spPr>
          <a:xfrm>
            <a:off x="8037959" y="4087236"/>
            <a:ext cx="3454607" cy="2058382"/>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6"/>
          </p:nvPr>
        </p:nvSpPr>
        <p:spPr>
          <a:xfrm>
            <a:off x="4375657" y="4087236"/>
            <a:ext cx="3454607" cy="2058382"/>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70.xml><?xml version="1.0" encoding="utf-8"?>
<p:sldLayout xmlns:a="http://schemas.openxmlformats.org/drawingml/2006/main" xmlns:r="http://schemas.openxmlformats.org/officeDocument/2006/relationships" xmlns:p="http://schemas.openxmlformats.org/presentationml/2006/main" preserve="1" userDrawn="1">
  <p:cSld name="5_Mockup 1">
    <p:spTree>
      <p:nvGrpSpPr>
        <p:cNvPr id="1" name=""/>
        <p:cNvGrpSpPr/>
        <p:nvPr/>
      </p:nvGrpSpPr>
      <p:grpSpPr>
        <a:xfrm>
          <a:off x="0" y="0"/>
          <a:ext cx="0" cy="0"/>
          <a:chOff x="0" y="0"/>
          <a:chExt cx="0" cy="0"/>
        </a:xfrm>
      </p:grpSpPr>
      <p:sp>
        <p:nvSpPr>
          <p:cNvPr id="21" name="Picture Placeholder 2"/>
          <p:cNvSpPr>
            <a:spLocks noGrp="1"/>
          </p:cNvSpPr>
          <p:nvPr>
            <p:ph type="pic" sz="quarter" idx="21"/>
          </p:nvPr>
        </p:nvSpPr>
        <p:spPr>
          <a:xfrm>
            <a:off x="7407797" y="2602246"/>
            <a:ext cx="3964739" cy="321982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71.xml><?xml version="1.0" encoding="utf-8"?>
<p:sldLayout xmlns:a="http://schemas.openxmlformats.org/drawingml/2006/main" xmlns:r="http://schemas.openxmlformats.org/officeDocument/2006/relationships" xmlns:p="http://schemas.openxmlformats.org/presentationml/2006/main" preserve="1" userDrawn="1">
  <p:cSld name="5_Mokcup 2">
    <p:spTree>
      <p:nvGrpSpPr>
        <p:cNvPr id="1" name=""/>
        <p:cNvGrpSpPr/>
        <p:nvPr/>
      </p:nvGrpSpPr>
      <p:grpSpPr>
        <a:xfrm>
          <a:off x="0" y="0"/>
          <a:ext cx="0" cy="0"/>
          <a:chOff x="0" y="0"/>
          <a:chExt cx="0" cy="0"/>
        </a:xfrm>
      </p:grpSpPr>
      <p:sp>
        <p:nvSpPr>
          <p:cNvPr id="114" name="Picture Placeholder 2"/>
          <p:cNvSpPr>
            <a:spLocks noGrp="1"/>
          </p:cNvSpPr>
          <p:nvPr>
            <p:ph type="pic" sz="quarter" idx="22"/>
          </p:nvPr>
        </p:nvSpPr>
        <p:spPr>
          <a:xfrm>
            <a:off x="7619999" y="2491877"/>
            <a:ext cx="3699311" cy="2091699"/>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550623" y="2141621"/>
            <a:ext cx="5151643" cy="244195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72.xml><?xml version="1.0" encoding="utf-8"?>
<p:sldLayout xmlns:a="http://schemas.openxmlformats.org/drawingml/2006/main" xmlns:r="http://schemas.openxmlformats.org/officeDocument/2006/relationships" xmlns:p="http://schemas.openxmlformats.org/presentationml/2006/main" preserve="1" userDrawn="1">
  <p:cSld name="5_Mockup 3">
    <p:spTree>
      <p:nvGrpSpPr>
        <p:cNvPr id="1" name=""/>
        <p:cNvGrpSpPr/>
        <p:nvPr/>
      </p:nvGrpSpPr>
      <p:grpSpPr>
        <a:xfrm>
          <a:off x="0" y="0"/>
          <a:ext cx="0" cy="0"/>
          <a:chOff x="0" y="0"/>
          <a:chExt cx="0" cy="0"/>
        </a:xfrm>
      </p:grpSpPr>
      <p:sp>
        <p:nvSpPr>
          <p:cNvPr id="109" name="Picture Placeholder 2"/>
          <p:cNvSpPr>
            <a:spLocks noGrp="1"/>
          </p:cNvSpPr>
          <p:nvPr>
            <p:ph type="pic" sz="quarter" idx="23"/>
          </p:nvPr>
        </p:nvSpPr>
        <p:spPr>
          <a:xfrm>
            <a:off x="1816659" y="2354126"/>
            <a:ext cx="4472419" cy="2689215"/>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3678698" y="2354127"/>
            <a:ext cx="4853959" cy="287775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08" name="Picture Placeholder 2"/>
          <p:cNvSpPr>
            <a:spLocks noGrp="1"/>
          </p:cNvSpPr>
          <p:nvPr>
            <p:ph type="pic" sz="quarter" idx="22"/>
          </p:nvPr>
        </p:nvSpPr>
        <p:spPr>
          <a:xfrm>
            <a:off x="5898465" y="2354126"/>
            <a:ext cx="4472419" cy="268921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73.xml><?xml version="1.0" encoding="utf-8"?>
<p:sldLayout xmlns:a="http://schemas.openxmlformats.org/drawingml/2006/main" xmlns:r="http://schemas.openxmlformats.org/officeDocument/2006/relationships" xmlns:p="http://schemas.openxmlformats.org/presentationml/2006/main" preserve="1" userDrawn="1">
  <p:cSld name="5_Mockup 4">
    <p:spTree>
      <p:nvGrpSpPr>
        <p:cNvPr id="1" name=""/>
        <p:cNvGrpSpPr/>
        <p:nvPr/>
      </p:nvGrpSpPr>
      <p:grpSpPr>
        <a:xfrm>
          <a:off x="0" y="0"/>
          <a:ext cx="0" cy="0"/>
          <a:chOff x="0" y="0"/>
          <a:chExt cx="0" cy="0"/>
        </a:xfrm>
      </p:grpSpPr>
      <p:sp>
        <p:nvSpPr>
          <p:cNvPr id="114" name="Picture Placeholder 2"/>
          <p:cNvSpPr>
            <a:spLocks noGrp="1"/>
          </p:cNvSpPr>
          <p:nvPr>
            <p:ph type="pic" sz="quarter" idx="22"/>
          </p:nvPr>
        </p:nvSpPr>
        <p:spPr>
          <a:xfrm>
            <a:off x="9243205" y="1682151"/>
            <a:ext cx="1962511" cy="3441941"/>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358334" y="1570008"/>
            <a:ext cx="2078967" cy="3652232"/>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74.xml><?xml version="1.0" encoding="utf-8"?>
<p:sldLayout xmlns:a="http://schemas.openxmlformats.org/drawingml/2006/main" xmlns:r="http://schemas.openxmlformats.org/officeDocument/2006/relationships" xmlns:p="http://schemas.openxmlformats.org/presentationml/2006/main" preserve="1" userDrawn="1">
  <p:cSld name="5_Mockup 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1672955" y="1413386"/>
            <a:ext cx="2388407" cy="422739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75.xml><?xml version="1.0" encoding="utf-8"?>
<p:sldLayout xmlns:a="http://schemas.openxmlformats.org/drawingml/2006/main" xmlns:r="http://schemas.openxmlformats.org/officeDocument/2006/relationships" xmlns:p="http://schemas.openxmlformats.org/presentationml/2006/main" preserve="1" userDrawn="1">
  <p:cSld name="5_Mockup 6">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2708824" y="1749357"/>
            <a:ext cx="1980053" cy="3455161"/>
          </a:xfrm>
        </p:spPr>
        <p:txBody>
          <a:bodyPr anchor="ctr">
            <a:normAutofit/>
          </a:bodyPr>
          <a:lstStyle>
            <a:lvl1pPr algn="ctr">
              <a:defRPr sz="1200">
                <a:solidFill>
                  <a:schemeClr val="tx2"/>
                </a:solidFill>
              </a:defRPr>
            </a:lvl1pPr>
          </a:lstStyle>
          <a:p>
            <a:endParaRPr lang="en-US"/>
          </a:p>
        </p:txBody>
      </p:sp>
      <p:sp>
        <p:nvSpPr>
          <p:cNvPr id="92" name="Picture Placeholder 2"/>
          <p:cNvSpPr>
            <a:spLocks noGrp="1"/>
          </p:cNvSpPr>
          <p:nvPr>
            <p:ph type="pic" sz="quarter" idx="22"/>
          </p:nvPr>
        </p:nvSpPr>
        <p:spPr>
          <a:xfrm>
            <a:off x="4503248" y="1828800"/>
            <a:ext cx="1883800" cy="3272589"/>
          </a:xfrm>
        </p:spPr>
        <p:txBody>
          <a:bodyPr anchor="ctr">
            <a:normAutofit/>
          </a:bodyPr>
          <a:lstStyle>
            <a:lvl1pPr algn="ctr">
              <a:defRPr sz="1200">
                <a:solidFill>
                  <a:schemeClr val="tx2"/>
                </a:solidFill>
              </a:defRPr>
            </a:lvl1pPr>
          </a:lstStyle>
          <a:p>
            <a:endParaRPr lang="en-US"/>
          </a:p>
        </p:txBody>
      </p:sp>
      <p:sp>
        <p:nvSpPr>
          <p:cNvPr id="93" name="Picture Placeholder 2"/>
          <p:cNvSpPr>
            <a:spLocks noGrp="1"/>
          </p:cNvSpPr>
          <p:nvPr>
            <p:ph type="pic" sz="quarter" idx="23"/>
          </p:nvPr>
        </p:nvSpPr>
        <p:spPr>
          <a:xfrm>
            <a:off x="996903" y="1828800"/>
            <a:ext cx="1883800" cy="327258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76.xml><?xml version="1.0" encoding="utf-8"?>
<p:sldLayout xmlns:a="http://schemas.openxmlformats.org/drawingml/2006/main" xmlns:r="http://schemas.openxmlformats.org/officeDocument/2006/relationships" xmlns:p="http://schemas.openxmlformats.org/presentationml/2006/main" preserve="1" userDrawn="1">
  <p:cSld name="5_Mockup 7">
    <p:spTree>
      <p:nvGrpSpPr>
        <p:cNvPr id="1" name=""/>
        <p:cNvGrpSpPr/>
        <p:nvPr/>
      </p:nvGrpSpPr>
      <p:grpSpPr>
        <a:xfrm>
          <a:off x="0" y="0"/>
          <a:ext cx="0" cy="0"/>
          <a:chOff x="0" y="0"/>
          <a:chExt cx="0" cy="0"/>
        </a:xfrm>
      </p:grpSpPr>
      <p:sp>
        <p:nvSpPr>
          <p:cNvPr id="93" name="Picture Placeholder 2"/>
          <p:cNvSpPr>
            <a:spLocks noGrp="1"/>
          </p:cNvSpPr>
          <p:nvPr>
            <p:ph type="pic" sz="quarter" idx="23"/>
          </p:nvPr>
        </p:nvSpPr>
        <p:spPr>
          <a:xfrm>
            <a:off x="-8172" y="2"/>
            <a:ext cx="12200171" cy="4963319"/>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68" name="Picture Placeholder 2"/>
          <p:cNvSpPr>
            <a:spLocks noGrp="1"/>
          </p:cNvSpPr>
          <p:nvPr>
            <p:ph type="pic" sz="quarter" idx="24"/>
          </p:nvPr>
        </p:nvSpPr>
        <p:spPr>
          <a:xfrm>
            <a:off x="4181865" y="1851950"/>
            <a:ext cx="1767523" cy="3113591"/>
          </a:xfrm>
        </p:spPr>
        <p:txBody>
          <a:bodyPr anchor="ctr">
            <a:normAutofit/>
          </a:bodyPr>
          <a:lstStyle>
            <a:lvl1pPr algn="ctr">
              <a:defRPr sz="1200">
                <a:solidFill>
                  <a:schemeClr val="tx2"/>
                </a:solidFill>
              </a:defRPr>
            </a:lvl1pPr>
          </a:lstStyle>
          <a:p>
            <a:endParaRPr lang="en-US"/>
          </a:p>
        </p:txBody>
      </p:sp>
      <p:sp>
        <p:nvSpPr>
          <p:cNvPr id="69" name="Picture Placeholder 2"/>
          <p:cNvSpPr>
            <a:spLocks noGrp="1"/>
          </p:cNvSpPr>
          <p:nvPr>
            <p:ph type="pic" sz="quarter" idx="25"/>
          </p:nvPr>
        </p:nvSpPr>
        <p:spPr>
          <a:xfrm>
            <a:off x="5000265" y="1458410"/>
            <a:ext cx="2187615" cy="3842796"/>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77.xml><?xml version="1.0" encoding="utf-8"?>
<p:sldLayout xmlns:a="http://schemas.openxmlformats.org/drawingml/2006/main" xmlns:r="http://schemas.openxmlformats.org/officeDocument/2006/relationships" xmlns:p="http://schemas.openxmlformats.org/presentationml/2006/main" preserve="1" userDrawn="1">
  <p:cSld name="5_Mockup 8">
    <p:spTree>
      <p:nvGrpSpPr>
        <p:cNvPr id="1" name=""/>
        <p:cNvGrpSpPr/>
        <p:nvPr/>
      </p:nvGrpSpPr>
      <p:grpSpPr>
        <a:xfrm>
          <a:off x="0" y="0"/>
          <a:ext cx="0" cy="0"/>
          <a:chOff x="0" y="0"/>
          <a:chExt cx="0" cy="0"/>
        </a:xfrm>
      </p:grpSpPr>
      <p:sp>
        <p:nvSpPr>
          <p:cNvPr id="93" name="Picture Placeholder 2"/>
          <p:cNvSpPr>
            <a:spLocks noGrp="1"/>
          </p:cNvSpPr>
          <p:nvPr>
            <p:ph type="pic" sz="quarter" idx="23"/>
          </p:nvPr>
        </p:nvSpPr>
        <p:spPr>
          <a:xfrm>
            <a:off x="-8172" y="1"/>
            <a:ext cx="12200171" cy="3981691"/>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68" name="Picture Placeholder 2"/>
          <p:cNvSpPr>
            <a:spLocks noGrp="1"/>
          </p:cNvSpPr>
          <p:nvPr>
            <p:ph type="pic" sz="quarter" idx="24"/>
          </p:nvPr>
        </p:nvSpPr>
        <p:spPr>
          <a:xfrm rot="21032442">
            <a:off x="7013975" y="1505221"/>
            <a:ext cx="2211333" cy="3841771"/>
          </a:xfrm>
        </p:spPr>
        <p:txBody>
          <a:bodyPr anchor="ctr">
            <a:normAutofit/>
          </a:bodyPr>
          <a:lstStyle>
            <a:lvl1pPr algn="ctr">
              <a:defRPr sz="1200">
                <a:solidFill>
                  <a:schemeClr val="tx2"/>
                </a:solidFill>
              </a:defRPr>
            </a:lvl1pPr>
          </a:lstStyle>
          <a:p>
            <a:endParaRPr lang="en-US"/>
          </a:p>
        </p:txBody>
      </p:sp>
      <p:sp>
        <p:nvSpPr>
          <p:cNvPr id="69" name="Picture Placeholder 2"/>
          <p:cNvSpPr>
            <a:spLocks noGrp="1"/>
          </p:cNvSpPr>
          <p:nvPr>
            <p:ph type="pic" sz="quarter" idx="25"/>
          </p:nvPr>
        </p:nvSpPr>
        <p:spPr>
          <a:xfrm rot="777804">
            <a:off x="8800941" y="1928128"/>
            <a:ext cx="2120683" cy="375374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78.xml><?xml version="1.0" encoding="utf-8"?>
<p:sldLayout xmlns:a="http://schemas.openxmlformats.org/drawingml/2006/main" xmlns:r="http://schemas.openxmlformats.org/officeDocument/2006/relationships" xmlns:p="http://schemas.openxmlformats.org/presentationml/2006/main" preserve="1" userDrawn="1">
  <p:cSld name="5_Mockup 9">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6505321" y="1529437"/>
            <a:ext cx="2025221" cy="347082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79.xml><?xml version="1.0" encoding="utf-8"?>
<p:sldLayout xmlns:a="http://schemas.openxmlformats.org/drawingml/2006/main" xmlns:r="http://schemas.openxmlformats.org/officeDocument/2006/relationships" xmlns:p="http://schemas.openxmlformats.org/presentationml/2006/main" preserve="1" userDrawn="1">
  <p:cSld name="5_Mockup 10">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3104658" y="1607853"/>
            <a:ext cx="2843063" cy="3705552"/>
          </a:xfrm>
        </p:spPr>
        <p:txBody>
          <a:bodyPr anchor="ctr">
            <a:normAutofit/>
          </a:bodyPr>
          <a:lstStyle>
            <a:lvl1pPr algn="ctr">
              <a:defRPr sz="1200">
                <a:solidFill>
                  <a:schemeClr val="tx2"/>
                </a:solidFill>
              </a:defRPr>
            </a:lvl1pPr>
          </a:lstStyle>
          <a:p>
            <a:endParaRPr lang="en-US"/>
          </a:p>
        </p:txBody>
      </p:sp>
      <p:sp>
        <p:nvSpPr>
          <p:cNvPr id="45" name="Picture Placeholder 2"/>
          <p:cNvSpPr>
            <a:spLocks noGrp="1"/>
          </p:cNvSpPr>
          <p:nvPr>
            <p:ph type="pic" sz="quarter" idx="22"/>
          </p:nvPr>
        </p:nvSpPr>
        <p:spPr>
          <a:xfrm>
            <a:off x="1457091" y="1731422"/>
            <a:ext cx="2670067" cy="345841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Portfolio 10">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713357" y="1811868"/>
            <a:ext cx="2593370" cy="4333749"/>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2"/>
          </p:nvPr>
        </p:nvSpPr>
        <p:spPr>
          <a:xfrm>
            <a:off x="6093431" y="1811869"/>
            <a:ext cx="5399135" cy="2972782"/>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27"/>
          </p:nvPr>
        </p:nvSpPr>
        <p:spPr>
          <a:xfrm>
            <a:off x="3403394" y="1811868"/>
            <a:ext cx="2593370" cy="4333749"/>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80.xml><?xml version="1.0" encoding="utf-8"?>
<p:sldLayout xmlns:a="http://schemas.openxmlformats.org/drawingml/2006/main" xmlns:r="http://schemas.openxmlformats.org/officeDocument/2006/relationships" xmlns:p="http://schemas.openxmlformats.org/presentationml/2006/main" preserve="1" userDrawn="1">
  <p:cSld name="5_Mockup 1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608338" y="1465613"/>
            <a:ext cx="2971023" cy="391918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81.xml><?xml version="1.0" encoding="utf-8"?>
<p:sldLayout xmlns:a="http://schemas.openxmlformats.org/drawingml/2006/main" xmlns:r="http://schemas.openxmlformats.org/officeDocument/2006/relationships" xmlns:p="http://schemas.openxmlformats.org/presentationml/2006/main" preserve="1" userDrawn="1">
  <p:cSld name="5_Mockup 1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6958582" y="1255538"/>
            <a:ext cx="2945815" cy="391460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82.xml><?xml version="1.0" encoding="utf-8"?>
<p:sldLayout xmlns:a="http://schemas.openxmlformats.org/drawingml/2006/main" xmlns:r="http://schemas.openxmlformats.org/officeDocument/2006/relationships" xmlns:p="http://schemas.openxmlformats.org/presentationml/2006/main" preserve="1" userDrawn="1">
  <p:cSld name="5_Mockup 1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215381" y="1428258"/>
            <a:ext cx="2622299" cy="3509503"/>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83.xml><?xml version="1.0" encoding="utf-8"?>
<p:sldLayout xmlns:a="http://schemas.openxmlformats.org/drawingml/2006/main" xmlns:r="http://schemas.openxmlformats.org/officeDocument/2006/relationships" xmlns:p="http://schemas.openxmlformats.org/presentationml/2006/main" preserve="1" userDrawn="1">
  <p:cSld name="5_Mockup 1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08" name="Picture Placeholder 2"/>
          <p:cNvSpPr>
            <a:spLocks noGrp="1"/>
          </p:cNvSpPr>
          <p:nvPr>
            <p:ph type="pic" sz="quarter" idx="22"/>
          </p:nvPr>
        </p:nvSpPr>
        <p:spPr>
          <a:xfrm>
            <a:off x="7117666" y="3481885"/>
            <a:ext cx="3143935" cy="1974035"/>
          </a:xfrm>
        </p:spPr>
        <p:txBody>
          <a:bodyPr anchor="ctr">
            <a:normAutofit/>
          </a:bodyPr>
          <a:lstStyle>
            <a:lvl1pPr algn="ctr">
              <a:defRPr sz="1200">
                <a:solidFill>
                  <a:schemeClr val="tx2"/>
                </a:solidFill>
              </a:defRPr>
            </a:lvl1pPr>
          </a:lstStyle>
          <a:p>
            <a:endParaRPr lang="en-US"/>
          </a:p>
        </p:txBody>
      </p:sp>
      <p:sp>
        <p:nvSpPr>
          <p:cNvPr id="94" name="Picture Placeholder 2"/>
          <p:cNvSpPr>
            <a:spLocks noGrp="1"/>
          </p:cNvSpPr>
          <p:nvPr>
            <p:ph type="pic" sz="quarter" idx="24"/>
          </p:nvPr>
        </p:nvSpPr>
        <p:spPr>
          <a:xfrm>
            <a:off x="1956386" y="3471725"/>
            <a:ext cx="3143935" cy="1974035"/>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3739658" y="2689405"/>
            <a:ext cx="4733783" cy="297987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84.xml><?xml version="1.0" encoding="utf-8"?>
<p:sldLayout xmlns:a="http://schemas.openxmlformats.org/drawingml/2006/main" xmlns:r="http://schemas.openxmlformats.org/officeDocument/2006/relationships" xmlns:p="http://schemas.openxmlformats.org/presentationml/2006/main" preserve="1" userDrawn="1">
  <p:cSld name="5_Mockup 1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581141" y="1123458"/>
            <a:ext cx="4725419" cy="2971023"/>
          </a:xfrm>
        </p:spPr>
        <p:txBody>
          <a:bodyPr anchor="ctr">
            <a:normAutofit/>
          </a:bodyPr>
          <a:lstStyle>
            <a:lvl1pPr algn="ctr">
              <a:defRPr sz="1200">
                <a:solidFill>
                  <a:schemeClr val="tx2"/>
                </a:solidFill>
              </a:defRPr>
            </a:lvl1pPr>
          </a:lstStyle>
          <a:p>
            <a:endParaRPr lang="en-US"/>
          </a:p>
        </p:txBody>
      </p:sp>
      <p:sp>
        <p:nvSpPr>
          <p:cNvPr id="43" name="Picture Placeholder 2"/>
          <p:cNvSpPr>
            <a:spLocks noGrp="1"/>
          </p:cNvSpPr>
          <p:nvPr>
            <p:ph type="pic" sz="quarter" idx="22"/>
          </p:nvPr>
        </p:nvSpPr>
        <p:spPr>
          <a:xfrm>
            <a:off x="-20318" y="1487488"/>
            <a:ext cx="2353124" cy="221678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85.xml><?xml version="1.0" encoding="utf-8"?>
<p:sldLayout xmlns:a="http://schemas.openxmlformats.org/drawingml/2006/main" xmlns:r="http://schemas.openxmlformats.org/officeDocument/2006/relationships" xmlns:p="http://schemas.openxmlformats.org/presentationml/2006/main" preserve="1" userDrawn="1">
  <p:cSld name="5_Mockup 1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1528123" y="2823545"/>
            <a:ext cx="3425843" cy="2153569"/>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86.xml><?xml version="1.0" encoding="utf-8"?>
<p:sldLayout xmlns:a="http://schemas.openxmlformats.org/drawingml/2006/main" xmlns:r="http://schemas.openxmlformats.org/officeDocument/2006/relationships" xmlns:p="http://schemas.openxmlformats.org/presentationml/2006/main" preserve="1" userDrawn="1">
  <p:cSld name="5_Mockup 17">
    <p:spTree>
      <p:nvGrpSpPr>
        <p:cNvPr id="1" name=""/>
        <p:cNvGrpSpPr/>
        <p:nvPr/>
      </p:nvGrpSpPr>
      <p:grpSpPr>
        <a:xfrm>
          <a:off x="0" y="0"/>
          <a:ext cx="0" cy="0"/>
          <a:chOff x="0" y="0"/>
          <a:chExt cx="0" cy="0"/>
        </a:xfrm>
      </p:grpSpPr>
      <p:sp>
        <p:nvSpPr>
          <p:cNvPr id="14" name="Rectangle 13"/>
          <p:cNvSpPr/>
          <p:nvPr userDrawn="1"/>
        </p:nvSpPr>
        <p:spPr>
          <a:xfrm>
            <a:off x="-34724" y="-11575"/>
            <a:ext cx="8021256" cy="690429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solidFill>
                  <a:schemeClr val="tx2">
                    <a:lumMod val="40000"/>
                    <a:lumOff val="60000"/>
                  </a:schemeClr>
                </a:solidFill>
                <a:latin typeface="Raleway" charset="0"/>
                <a:ea typeface="Raleway" charset="0"/>
                <a:cs typeface="Raleway" charset="0"/>
              </a:defRPr>
            </a:lvl1pPr>
          </a:lstStyle>
          <a:p>
            <a:r>
              <a:rPr lang="en-US" sz="1867" kern="0" smtClean="0">
                <a:solidFill>
                  <a:srgbClr val="64696E">
                    <a:lumMod val="40000"/>
                    <a:lumOff val="60000"/>
                  </a:srgbClr>
                </a:solidFill>
                <a:sym typeface="Arial"/>
              </a:rPr>
              <a:t>www.yourcompany.com</a:t>
            </a:r>
            <a:endParaRPr lang="en-US" sz="1867" kern="0" dirty="0">
              <a:solidFill>
                <a:srgbClr val="64696E">
                  <a:lumMod val="40000"/>
                  <a:lumOff val="60000"/>
                </a:srgbClr>
              </a:solidFill>
              <a:sym typeface="Arial"/>
            </a:endParaRPr>
          </a:p>
        </p:txBody>
      </p:sp>
      <p:sp>
        <p:nvSpPr>
          <p:cNvPr id="21" name="Picture Placeholder 2"/>
          <p:cNvSpPr>
            <a:spLocks noGrp="1"/>
          </p:cNvSpPr>
          <p:nvPr>
            <p:ph type="pic" sz="quarter" idx="21"/>
          </p:nvPr>
        </p:nvSpPr>
        <p:spPr>
          <a:xfrm>
            <a:off x="6467817" y="1516998"/>
            <a:ext cx="5789775" cy="363373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87.xml><?xml version="1.0" encoding="utf-8"?>
<p:sldLayout xmlns:a="http://schemas.openxmlformats.org/drawingml/2006/main" xmlns:r="http://schemas.openxmlformats.org/officeDocument/2006/relationships" xmlns:p="http://schemas.openxmlformats.org/presentationml/2006/main" preserve="1" userDrawn="1">
  <p:cSld name="5_Mockup 18">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4951807" y="2238755"/>
            <a:ext cx="3618035" cy="2056800"/>
          </a:xfrm>
        </p:spPr>
        <p:txBody>
          <a:bodyPr anchor="ctr">
            <a:normAutofit/>
          </a:bodyPr>
          <a:lstStyle>
            <a:lvl1pPr algn="ctr">
              <a:defRPr sz="1200">
                <a:solidFill>
                  <a:schemeClr val="tx2"/>
                </a:solidFill>
              </a:defRPr>
            </a:lvl1pPr>
          </a:lstStyle>
          <a:p>
            <a:endParaRPr lang="en-US"/>
          </a:p>
        </p:txBody>
      </p:sp>
      <p:sp>
        <p:nvSpPr>
          <p:cNvPr id="58" name="Picture Placeholder 2"/>
          <p:cNvSpPr>
            <a:spLocks noGrp="1"/>
          </p:cNvSpPr>
          <p:nvPr>
            <p:ph type="pic" sz="quarter" idx="25"/>
          </p:nvPr>
        </p:nvSpPr>
        <p:spPr>
          <a:xfrm>
            <a:off x="3877919" y="3823006"/>
            <a:ext cx="2629208" cy="167402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88.xml><?xml version="1.0" encoding="utf-8"?>
<p:sldLayout xmlns:a="http://schemas.openxmlformats.org/drawingml/2006/main" xmlns:r="http://schemas.openxmlformats.org/officeDocument/2006/relationships" xmlns:p="http://schemas.openxmlformats.org/presentationml/2006/main" preserve="1" userDrawn="1">
  <p:cSld name="5_Mockup 1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1145353" y="2196225"/>
            <a:ext cx="4022073" cy="2301348"/>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89.xml><?xml version="1.0" encoding="utf-8"?>
<p:sldLayout xmlns:a="http://schemas.openxmlformats.org/drawingml/2006/main" xmlns:r="http://schemas.openxmlformats.org/officeDocument/2006/relationships" xmlns:p="http://schemas.openxmlformats.org/presentationml/2006/main" preserve="1" userDrawn="1">
  <p:cSld name="5_Mockup 20">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7576014" y="1355235"/>
            <a:ext cx="3088444" cy="1760107"/>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Portfolio 1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713357" y="1811869"/>
            <a:ext cx="10777885" cy="2835308"/>
          </a:xfr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25"/>
          </p:nvPr>
        </p:nvSpPr>
        <p:spPr>
          <a:xfrm>
            <a:off x="713358" y="4718492"/>
            <a:ext cx="1604540" cy="1428304"/>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26"/>
          </p:nvPr>
        </p:nvSpPr>
        <p:spPr>
          <a:xfrm>
            <a:off x="2393302" y="4718492"/>
            <a:ext cx="1604540" cy="1428304"/>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27"/>
          </p:nvPr>
        </p:nvSpPr>
        <p:spPr>
          <a:xfrm>
            <a:off x="4073246" y="4718492"/>
            <a:ext cx="1604540" cy="1428304"/>
          </a:xfr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28"/>
          </p:nvPr>
        </p:nvSpPr>
        <p:spPr>
          <a:xfrm>
            <a:off x="5753190" y="4718492"/>
            <a:ext cx="1604540" cy="142830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90.xml><?xml version="1.0" encoding="utf-8"?>
<p:sldLayout xmlns:a="http://schemas.openxmlformats.org/drawingml/2006/main" xmlns:r="http://schemas.openxmlformats.org/officeDocument/2006/relationships" xmlns:p="http://schemas.openxmlformats.org/presentationml/2006/main" preserve="1" userDrawn="1">
  <p:cSld name="5_Mockup 2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5288499" y="1812435"/>
            <a:ext cx="3951195" cy="2249203"/>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8952614" y="2503552"/>
            <a:ext cx="2413591" cy="138796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91.xml><?xml version="1.0" encoding="utf-8"?>
<p:sldLayout xmlns:a="http://schemas.openxmlformats.org/drawingml/2006/main" xmlns:r="http://schemas.openxmlformats.org/officeDocument/2006/relationships" xmlns:p="http://schemas.openxmlformats.org/presentationml/2006/main" preserve="1" userDrawn="1">
  <p:cSld name="5_Mockup 2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2261770" y="2302550"/>
            <a:ext cx="3501079" cy="2014271"/>
          </a:xfrm>
        </p:spPr>
        <p:txBody>
          <a:bodyPr anchor="ctr">
            <a:normAutofit/>
          </a:bodyPr>
          <a:lstStyle>
            <a:lvl1pPr algn="ctr">
              <a:defRPr sz="1200">
                <a:solidFill>
                  <a:schemeClr val="tx2"/>
                </a:solidFill>
              </a:defRPr>
            </a:lvl1pPr>
          </a:lstStyle>
          <a:p>
            <a:endParaRPr lang="en-US"/>
          </a:p>
        </p:txBody>
      </p:sp>
      <p:sp>
        <p:nvSpPr>
          <p:cNvPr id="96" name="Picture Placeholder 2"/>
          <p:cNvSpPr>
            <a:spLocks noGrp="1"/>
          </p:cNvSpPr>
          <p:nvPr>
            <p:ph type="pic" sz="quarter" idx="25"/>
          </p:nvPr>
        </p:nvSpPr>
        <p:spPr>
          <a:xfrm>
            <a:off x="4547771" y="3642251"/>
            <a:ext cx="2714267" cy="1705927"/>
          </a:xfrm>
        </p:spPr>
        <p:txBody>
          <a:bodyPr anchor="ctr">
            <a:normAutofit/>
          </a:bodyPr>
          <a:lstStyle>
            <a:lvl1pPr algn="ctr">
              <a:defRPr sz="1200">
                <a:solidFill>
                  <a:schemeClr val="tx2"/>
                </a:solidFill>
              </a:defRPr>
            </a:lvl1pPr>
          </a:lstStyle>
          <a:p>
            <a:endParaRPr lang="en-US"/>
          </a:p>
        </p:txBody>
      </p:sp>
      <p:sp>
        <p:nvSpPr>
          <p:cNvPr id="97" name="Picture Placeholder 2"/>
          <p:cNvSpPr>
            <a:spLocks noGrp="1"/>
          </p:cNvSpPr>
          <p:nvPr>
            <p:ph type="pic" sz="quarter" idx="26"/>
          </p:nvPr>
        </p:nvSpPr>
        <p:spPr>
          <a:xfrm>
            <a:off x="1581287" y="3737945"/>
            <a:ext cx="1268240" cy="1663396"/>
          </a:xfrm>
        </p:spPr>
        <p:txBody>
          <a:bodyPr anchor="ctr">
            <a:normAutofit/>
          </a:bodyPr>
          <a:lstStyle>
            <a:lvl1pPr algn="ctr">
              <a:defRPr sz="1200">
                <a:solidFill>
                  <a:schemeClr val="tx2"/>
                </a:solidFill>
              </a:defRPr>
            </a:lvl1pPr>
          </a:lstStyle>
          <a:p>
            <a:endParaRPr lang="en-US"/>
          </a:p>
        </p:txBody>
      </p:sp>
      <p:sp>
        <p:nvSpPr>
          <p:cNvPr id="98" name="Picture Placeholder 2"/>
          <p:cNvSpPr>
            <a:spLocks noGrp="1"/>
          </p:cNvSpPr>
          <p:nvPr>
            <p:ph type="pic" sz="quarter" idx="27"/>
          </p:nvPr>
        </p:nvSpPr>
        <p:spPr>
          <a:xfrm>
            <a:off x="1060329" y="4521153"/>
            <a:ext cx="639075" cy="1111896"/>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92.xml><?xml version="1.0" encoding="utf-8"?>
<p:sldLayout xmlns:a="http://schemas.openxmlformats.org/drawingml/2006/main" xmlns:r="http://schemas.openxmlformats.org/officeDocument/2006/relationships" xmlns:p="http://schemas.openxmlformats.org/presentationml/2006/main" preserve="1" userDrawn="1">
  <p:cSld name="5_Mockup 2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6334979" y="1863234"/>
            <a:ext cx="4200941" cy="2637647"/>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4928756" y="3371203"/>
            <a:ext cx="2091805" cy="1576717"/>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6802780" y="3701900"/>
            <a:ext cx="885987" cy="1516872"/>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93.xml><?xml version="1.0" encoding="utf-8"?>
<p:sldLayout xmlns:a="http://schemas.openxmlformats.org/drawingml/2006/main" xmlns:r="http://schemas.openxmlformats.org/officeDocument/2006/relationships" xmlns:p="http://schemas.openxmlformats.org/presentationml/2006/main" preserve="1" userDrawn="1">
  <p:cSld name="5_Mockup 24">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1706420" y="2409990"/>
            <a:ext cx="4194761" cy="2637647"/>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10184157" y="3701616"/>
            <a:ext cx="885987" cy="1539689"/>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7475456" y="3148553"/>
            <a:ext cx="1593131" cy="2104944"/>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94.xml><?xml version="1.0" encoding="utf-8"?>
<p:sldLayout xmlns:a="http://schemas.openxmlformats.org/drawingml/2006/main" xmlns:r="http://schemas.openxmlformats.org/officeDocument/2006/relationships" xmlns:p="http://schemas.openxmlformats.org/presentationml/2006/main" preserve="1" userDrawn="1">
  <p:cSld name="5_Mockup 25">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1" name="Picture Placeholder 2"/>
          <p:cNvSpPr>
            <a:spLocks noGrp="1"/>
          </p:cNvSpPr>
          <p:nvPr>
            <p:ph type="pic" sz="quarter" idx="21"/>
          </p:nvPr>
        </p:nvSpPr>
        <p:spPr>
          <a:xfrm>
            <a:off x="-47133" y="1297628"/>
            <a:ext cx="3846135" cy="3519469"/>
          </a:xfrm>
        </p:spPr>
        <p:txBody>
          <a:bodyPr anchor="ctr">
            <a:normAutofit/>
          </a:bodyPr>
          <a:lstStyle>
            <a:lvl1pPr algn="ctr">
              <a:defRPr sz="1200">
                <a:solidFill>
                  <a:schemeClr val="tx2"/>
                </a:solidFill>
              </a:defRPr>
            </a:lvl1pPr>
          </a:lstStyle>
          <a:p>
            <a:endParaRPr lang="en-US"/>
          </a:p>
        </p:txBody>
      </p:sp>
      <p:sp>
        <p:nvSpPr>
          <p:cNvPr id="81" name="Picture Placeholder 2"/>
          <p:cNvSpPr>
            <a:spLocks noGrp="1"/>
          </p:cNvSpPr>
          <p:nvPr>
            <p:ph type="pic" sz="quarter" idx="23"/>
          </p:nvPr>
        </p:nvSpPr>
        <p:spPr>
          <a:xfrm>
            <a:off x="5461329" y="3720468"/>
            <a:ext cx="1184569" cy="2048736"/>
          </a:xfrm>
        </p:spPr>
        <p:txBody>
          <a:bodyPr anchor="ctr">
            <a:normAutofit/>
          </a:bodyPr>
          <a:lstStyle>
            <a:lvl1pPr algn="ctr">
              <a:defRPr sz="1200">
                <a:solidFill>
                  <a:schemeClr val="tx2"/>
                </a:solidFill>
              </a:defRPr>
            </a:lvl1pPr>
          </a:lstStyle>
          <a:p>
            <a:endParaRPr lang="en-US"/>
          </a:p>
        </p:txBody>
      </p:sp>
      <p:sp>
        <p:nvSpPr>
          <p:cNvPr id="49" name="Picture Placeholder 2"/>
          <p:cNvSpPr>
            <a:spLocks noGrp="1"/>
          </p:cNvSpPr>
          <p:nvPr>
            <p:ph type="pic" sz="quarter" idx="22"/>
          </p:nvPr>
        </p:nvSpPr>
        <p:spPr>
          <a:xfrm>
            <a:off x="2102178" y="3657602"/>
            <a:ext cx="2780908" cy="2092751"/>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95.xml><?xml version="1.0" encoding="utf-8"?>
<p:sldLayout xmlns:a="http://schemas.openxmlformats.org/drawingml/2006/main" xmlns:r="http://schemas.openxmlformats.org/officeDocument/2006/relationships" xmlns:p="http://schemas.openxmlformats.org/presentationml/2006/main" preserve="1" userDrawn="1">
  <p:cSld name="5_Calendar Info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94" name="Picture Placeholder 2"/>
          <p:cNvSpPr>
            <a:spLocks noGrp="1"/>
          </p:cNvSpPr>
          <p:nvPr>
            <p:ph type="pic" sz="quarter" idx="24"/>
          </p:nvPr>
        </p:nvSpPr>
        <p:spPr>
          <a:xfrm>
            <a:off x="8488948" y="2499318"/>
            <a:ext cx="3814941" cy="274401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96.xml><?xml version="1.0" encoding="utf-8"?>
<p:sldLayout xmlns:a="http://schemas.openxmlformats.org/drawingml/2006/main" xmlns:r="http://schemas.openxmlformats.org/officeDocument/2006/relationships" xmlns:p="http://schemas.openxmlformats.org/presentationml/2006/main" preserve="1" userDrawn="1">
  <p:cSld name="5_Product Schedule 1">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2468882" y="2194561"/>
            <a:ext cx="2113279" cy="2113279"/>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16"/>
          </p:nvPr>
        </p:nvSpPr>
        <p:spPr>
          <a:xfrm>
            <a:off x="7609842" y="4064001"/>
            <a:ext cx="1788159" cy="1788159"/>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97.xml><?xml version="1.0" encoding="utf-8"?>
<p:sldLayout xmlns:a="http://schemas.openxmlformats.org/drawingml/2006/main" xmlns:r="http://schemas.openxmlformats.org/officeDocument/2006/relationships" xmlns:p="http://schemas.openxmlformats.org/presentationml/2006/main" preserve="1" userDrawn="1">
  <p:cSld name="5_Product Schedule 2">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userDrawn="1">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userDrawn="1">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userDrawn="1">
            <p:ph type="pic" sz="quarter" idx="15"/>
          </p:nvPr>
        </p:nvSpPr>
        <p:spPr>
          <a:xfrm>
            <a:off x="2499362" y="2570482"/>
            <a:ext cx="2113279" cy="2113279"/>
          </a:xfrm>
          <a:prstGeom prst="ellipse">
            <a:avLst/>
          </a:prstGeo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userDrawn="1">
            <p:ph type="pic" sz="quarter" idx="16"/>
          </p:nvPr>
        </p:nvSpPr>
        <p:spPr>
          <a:xfrm>
            <a:off x="7403258" y="4135121"/>
            <a:ext cx="1788159" cy="1788159"/>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7"/>
          </p:nvPr>
        </p:nvSpPr>
        <p:spPr>
          <a:xfrm>
            <a:off x="7233922" y="1097282"/>
            <a:ext cx="2113279" cy="2113279"/>
          </a:xfrm>
          <a:prstGeom prst="ellipse">
            <a:avLst/>
          </a:prstGeo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18"/>
          </p:nvPr>
        </p:nvSpPr>
        <p:spPr>
          <a:xfrm>
            <a:off x="3376512" y="230295"/>
            <a:ext cx="1083728" cy="1083728"/>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98.xml><?xml version="1.0" encoding="utf-8"?>
<p:sldLayout xmlns:a="http://schemas.openxmlformats.org/drawingml/2006/main" xmlns:r="http://schemas.openxmlformats.org/officeDocument/2006/relationships" xmlns:p="http://schemas.openxmlformats.org/presentationml/2006/main" preserve="1" userDrawn="1">
  <p:cSld name="5_Product Schedule 3">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userDrawn="1">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userDrawn="1">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userDrawn="1">
            <p:ph type="pic" sz="quarter" idx="15"/>
          </p:nvPr>
        </p:nvSpPr>
        <p:spPr>
          <a:xfrm>
            <a:off x="1931975" y="2204722"/>
            <a:ext cx="1747519" cy="1747519"/>
          </a:xfrm>
          <a:prstGeom prst="ellipse">
            <a:avLst/>
          </a:prstGeo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17"/>
          </p:nvPr>
        </p:nvSpPr>
        <p:spPr>
          <a:xfrm>
            <a:off x="7648905" y="274320"/>
            <a:ext cx="1686560" cy="168656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99.xml><?xml version="1.0" encoding="utf-8"?>
<p:sldLayout xmlns:a="http://schemas.openxmlformats.org/drawingml/2006/main" xmlns:r="http://schemas.openxmlformats.org/officeDocument/2006/relationships" xmlns:p="http://schemas.openxmlformats.org/presentationml/2006/main" preserve="1" userDrawn="1">
  <p:cSld name="5_Product Schedule 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162558" y="1838960"/>
            <a:ext cx="4104639" cy="4104639"/>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es-ES" smtClean="0"/>
              <a:t>Haga clic para modificar el estilo de título del patrón</a:t>
            </a:r>
            <a:endParaRPr lang="es-MX"/>
          </a:p>
        </p:txBody>
      </p:sp>
      <p:sp>
        <p:nvSpPr>
          <p:cNvPr id="3" name="Marcador de contenido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Haga clic para modificar el estilo de texto del patrón</a:t>
            </a:r>
          </a:p>
        </p:txBody>
      </p:sp>
      <p:sp>
        <p:nvSpPr>
          <p:cNvPr id="5" name="Marcador de fecha 4"/>
          <p:cNvSpPr>
            <a:spLocks noGrp="1"/>
          </p:cNvSpPr>
          <p:nvPr>
            <p:ph type="dt" sz="half" idx="10"/>
          </p:nvPr>
        </p:nvSpPr>
        <p:spPr/>
        <p:txBody>
          <a:bodyPr/>
          <a:lstStyle/>
          <a:p>
            <a:fld id="{D57ECCD4-DC18-4A9E-A445-15C680F9DD47}" type="datetimeFigureOut">
              <a:rPr lang="es-MX" smtClean="0"/>
              <a:t>26/04/19</a:t>
            </a:fld>
            <a:endParaRPr lang="es-MX"/>
          </a:p>
        </p:txBody>
      </p:sp>
      <p:sp>
        <p:nvSpPr>
          <p:cNvPr id="6" name="Marcador de pie de página 5"/>
          <p:cNvSpPr>
            <a:spLocks noGrp="1"/>
          </p:cNvSpPr>
          <p:nvPr>
            <p:ph type="ftr" sz="quarter" idx="11"/>
          </p:nvPr>
        </p:nvSpPr>
        <p:spPr/>
        <p:txBody>
          <a:bodyPr/>
          <a:lstStyle/>
          <a:p>
            <a:endParaRPr lang="es-MX"/>
          </a:p>
        </p:txBody>
      </p:sp>
      <p:sp>
        <p:nvSpPr>
          <p:cNvPr id="7" name="Marcador de número de diapositiva 6"/>
          <p:cNvSpPr>
            <a:spLocks noGrp="1"/>
          </p:cNvSpPr>
          <p:nvPr>
            <p:ph type="sldNum" sz="quarter" idx="12"/>
          </p:nvPr>
        </p:nvSpPr>
        <p:spPr/>
        <p:txBody>
          <a:bodyPr/>
          <a:lstStyle/>
          <a:p>
            <a:fld id="{050F2B63-8963-4C3B-A883-EFC621CAC7DA}" type="slidenum">
              <a:rPr lang="es-MX" smtClean="0"/>
              <a:t>‹Nr.›</a:t>
            </a:fld>
            <a:endParaRPr lang="es-MX"/>
          </a:p>
        </p:txBody>
      </p:sp>
    </p:spTree>
    <p:extLst>
      <p:ext uri="{BB962C8B-B14F-4D97-AF65-F5344CB8AC3E}">
        <p14:creationId xmlns:p14="http://schemas.microsoft.com/office/powerpoint/2010/main" val="90161880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Portfolio 1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3" name="Picture Placeholder 2"/>
          <p:cNvSpPr>
            <a:spLocks noGrp="1"/>
          </p:cNvSpPr>
          <p:nvPr>
            <p:ph type="pic" sz="quarter" idx="21"/>
          </p:nvPr>
        </p:nvSpPr>
        <p:spPr>
          <a:xfrm>
            <a:off x="713358" y="2727448"/>
            <a:ext cx="2444512" cy="2248590"/>
          </a:xfrm>
        </p:spPr>
        <p:txBody>
          <a:bodyPr anchor="ctr">
            <a:normAutofit/>
          </a:bodyPr>
          <a:lstStyle>
            <a:lvl1pPr algn="ctr">
              <a:defRPr sz="1200">
                <a:solidFill>
                  <a:schemeClr val="tx2"/>
                </a:solidFill>
              </a:defRPr>
            </a:lvl1pPr>
          </a:lstStyle>
          <a:p>
            <a:endParaRPr lang="en-US"/>
          </a:p>
        </p:txBody>
      </p:sp>
      <p:sp>
        <p:nvSpPr>
          <p:cNvPr id="24" name="Picture Placeholder 2"/>
          <p:cNvSpPr>
            <a:spLocks noGrp="1"/>
          </p:cNvSpPr>
          <p:nvPr>
            <p:ph type="pic" sz="quarter" idx="22"/>
          </p:nvPr>
        </p:nvSpPr>
        <p:spPr>
          <a:xfrm>
            <a:off x="9048054" y="2727448"/>
            <a:ext cx="2444512" cy="2248590"/>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23"/>
          </p:nvPr>
        </p:nvSpPr>
        <p:spPr>
          <a:xfrm>
            <a:off x="6269822" y="2727448"/>
            <a:ext cx="2444512" cy="2248590"/>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24"/>
          </p:nvPr>
        </p:nvSpPr>
        <p:spPr>
          <a:xfrm>
            <a:off x="3491590" y="2727448"/>
            <a:ext cx="2444512" cy="224859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00.xml><?xml version="1.0" encoding="utf-8"?>
<p:sldLayout xmlns:a="http://schemas.openxmlformats.org/drawingml/2006/main" xmlns:r="http://schemas.openxmlformats.org/officeDocument/2006/relationships" xmlns:p="http://schemas.openxmlformats.org/presentationml/2006/main" preserve="1" userDrawn="1">
  <p:cSld name="5_Product Schedule 5">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9" name="Picture Placeholder 2"/>
          <p:cNvSpPr>
            <a:spLocks noGrp="1"/>
          </p:cNvSpPr>
          <p:nvPr>
            <p:ph type="pic" sz="quarter" idx="15"/>
          </p:nvPr>
        </p:nvSpPr>
        <p:spPr>
          <a:xfrm>
            <a:off x="5222240" y="3080229"/>
            <a:ext cx="1747520" cy="174752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01.xml><?xml version="1.0" encoding="utf-8"?>
<p:sldLayout xmlns:a="http://schemas.openxmlformats.org/drawingml/2006/main" xmlns:r="http://schemas.openxmlformats.org/officeDocument/2006/relationships" xmlns:p="http://schemas.openxmlformats.org/presentationml/2006/main" preserve="1" userDrawn="1">
  <p:cSld name="5_Product Schedule 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3" name="Picture Placeholder 2"/>
          <p:cNvSpPr>
            <a:spLocks noGrp="1"/>
          </p:cNvSpPr>
          <p:nvPr>
            <p:ph type="pic" sz="quarter" idx="24"/>
          </p:nvPr>
        </p:nvSpPr>
        <p:spPr>
          <a:xfrm>
            <a:off x="802641" y="1979881"/>
            <a:ext cx="2915920" cy="2358871"/>
          </a:xfrm>
        </p:spPr>
        <p:txBody>
          <a:bodyPr anchor="ctr">
            <a:normAutofit/>
          </a:bodyPr>
          <a:lstStyle>
            <a:lvl1pPr algn="ctr">
              <a:defRPr sz="1200">
                <a:solidFill>
                  <a:schemeClr val="tx2"/>
                </a:solidFill>
              </a:defRPr>
            </a:lvl1pPr>
          </a:lstStyle>
          <a:p>
            <a:endParaRPr lang="en-US"/>
          </a:p>
        </p:txBody>
      </p:sp>
      <p:sp>
        <p:nvSpPr>
          <p:cNvPr id="25" name="Picture Placeholder 2"/>
          <p:cNvSpPr>
            <a:spLocks noGrp="1"/>
          </p:cNvSpPr>
          <p:nvPr>
            <p:ph type="pic" sz="quarter" idx="25"/>
          </p:nvPr>
        </p:nvSpPr>
        <p:spPr>
          <a:xfrm>
            <a:off x="802641" y="4391351"/>
            <a:ext cx="2915920" cy="1806251"/>
          </a:xfrm>
        </p:spPr>
        <p:txBody>
          <a:bodyPr anchor="ctr">
            <a:normAutofit/>
          </a:bodyPr>
          <a:lstStyle>
            <a:lvl1pPr algn="ctr">
              <a:defRPr sz="1200">
                <a:solidFill>
                  <a:schemeClr val="tx2"/>
                </a:solidFill>
              </a:defRPr>
            </a:lvl1pPr>
          </a:lstStyle>
          <a:p>
            <a:endParaRPr lang="en-US"/>
          </a:p>
        </p:txBody>
      </p:sp>
      <p:sp>
        <p:nvSpPr>
          <p:cNvPr id="26" name="Picture Placeholder 2"/>
          <p:cNvSpPr>
            <a:spLocks noGrp="1"/>
          </p:cNvSpPr>
          <p:nvPr>
            <p:ph type="pic" sz="quarter" idx="26"/>
          </p:nvPr>
        </p:nvSpPr>
        <p:spPr>
          <a:xfrm>
            <a:off x="3769360" y="1979881"/>
            <a:ext cx="2631441" cy="4217721"/>
          </a:xfrm>
        </p:spPr>
        <p:txBody>
          <a:bodyPr anchor="ctr">
            <a:normAutofit/>
          </a:bodyPr>
          <a:lstStyle>
            <a:lvl1pPr algn="ctr">
              <a:defRPr sz="1200">
                <a:solidFill>
                  <a:schemeClr val="tx2"/>
                </a:solidFill>
              </a:defRPr>
            </a:lvl1pPr>
          </a:lstStyle>
          <a:p>
            <a:endParaRPr lang="en-US"/>
          </a:p>
        </p:txBody>
      </p:sp>
      <p:sp>
        <p:nvSpPr>
          <p:cNvPr id="27" name="Picture Placeholder 2"/>
          <p:cNvSpPr>
            <a:spLocks noGrp="1"/>
          </p:cNvSpPr>
          <p:nvPr>
            <p:ph type="pic" sz="quarter" idx="27"/>
          </p:nvPr>
        </p:nvSpPr>
        <p:spPr>
          <a:xfrm>
            <a:off x="6450893" y="1979881"/>
            <a:ext cx="2606041" cy="1911401"/>
          </a:xfrm>
        </p:spPr>
        <p:txBody>
          <a:bodyPr anchor="ctr">
            <a:normAutofit/>
          </a:bodyPr>
          <a:lstStyle>
            <a:lvl1pPr algn="ctr">
              <a:defRPr sz="1200">
                <a:solidFill>
                  <a:schemeClr val="tx2"/>
                </a:solidFill>
              </a:defRPr>
            </a:lvl1pPr>
          </a:lstStyle>
          <a:p>
            <a:endParaRPr lang="en-US"/>
          </a:p>
        </p:txBody>
      </p:sp>
      <p:sp>
        <p:nvSpPr>
          <p:cNvPr id="28" name="Picture Placeholder 2"/>
          <p:cNvSpPr>
            <a:spLocks noGrp="1"/>
          </p:cNvSpPr>
          <p:nvPr>
            <p:ph type="pic" sz="quarter" idx="28"/>
          </p:nvPr>
        </p:nvSpPr>
        <p:spPr>
          <a:xfrm>
            <a:off x="9113521" y="1979881"/>
            <a:ext cx="2377723" cy="1911401"/>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02.xml><?xml version="1.0" encoding="utf-8"?>
<p:sldLayout xmlns:a="http://schemas.openxmlformats.org/drawingml/2006/main" xmlns:r="http://schemas.openxmlformats.org/officeDocument/2006/relationships" xmlns:p="http://schemas.openxmlformats.org/presentationml/2006/main" preserve="1" userDrawn="1">
  <p:cSld name="5_Product Schedule 7">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0" y="1655178"/>
            <a:ext cx="12222867" cy="254643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23" name="Picture Placeholder 2"/>
          <p:cNvSpPr>
            <a:spLocks noGrp="1"/>
          </p:cNvSpPr>
          <p:nvPr>
            <p:ph type="pic" sz="quarter" idx="24"/>
          </p:nvPr>
        </p:nvSpPr>
        <p:spPr>
          <a:xfrm>
            <a:off x="1316831" y="2253275"/>
            <a:ext cx="1423045" cy="1350239"/>
          </a:xfrm>
        </p:spPr>
        <p:txBody>
          <a:bodyPr anchor="ctr">
            <a:normAutofit/>
          </a:bodyPr>
          <a:lstStyle>
            <a:lvl1pPr algn="ctr">
              <a:defRPr sz="1200">
                <a:solidFill>
                  <a:schemeClr val="tx2"/>
                </a:solidFill>
              </a:defRPr>
            </a:lvl1pPr>
          </a:lstStyle>
          <a:p>
            <a:endParaRPr lang="en-US"/>
          </a:p>
        </p:txBody>
      </p:sp>
      <p:sp>
        <p:nvSpPr>
          <p:cNvPr id="31" name="Picture Placeholder 2"/>
          <p:cNvSpPr>
            <a:spLocks noGrp="1"/>
          </p:cNvSpPr>
          <p:nvPr>
            <p:ph type="pic" sz="quarter" idx="25"/>
          </p:nvPr>
        </p:nvSpPr>
        <p:spPr>
          <a:xfrm>
            <a:off x="4697112" y="2253275"/>
            <a:ext cx="1423045" cy="1350239"/>
          </a:xfrm>
        </p:spPr>
        <p:txBody>
          <a:bodyPr anchor="ctr">
            <a:normAutofit/>
          </a:bodyPr>
          <a:lstStyle>
            <a:lvl1pPr algn="ctr">
              <a:defRPr sz="1200">
                <a:solidFill>
                  <a:schemeClr val="tx2"/>
                </a:solidFill>
              </a:defRPr>
            </a:lvl1pPr>
          </a:lstStyle>
          <a:p>
            <a:endParaRPr lang="en-US"/>
          </a:p>
        </p:txBody>
      </p:sp>
      <p:sp>
        <p:nvSpPr>
          <p:cNvPr id="32" name="Picture Placeholder 2"/>
          <p:cNvSpPr>
            <a:spLocks noGrp="1"/>
          </p:cNvSpPr>
          <p:nvPr>
            <p:ph type="pic" sz="quarter" idx="26"/>
          </p:nvPr>
        </p:nvSpPr>
        <p:spPr>
          <a:xfrm>
            <a:off x="8084890" y="2253275"/>
            <a:ext cx="1423045" cy="1350239"/>
          </a:xfrm>
        </p:spPr>
        <p:txBody>
          <a:bodyPr anchor="ctr">
            <a:normAutofit/>
          </a:bodyPr>
          <a:lstStyle>
            <a:lvl1pPr algn="ctr">
              <a:defRPr sz="1200">
                <a:solidFill>
                  <a:schemeClr val="tx2"/>
                </a:solidFill>
              </a:defRPr>
            </a:lvl1pPr>
          </a:lstStyle>
          <a:p>
            <a:endParaRPr lang="en-US"/>
          </a:p>
        </p:txBody>
      </p:sp>
      <p:sp>
        <p:nvSpPr>
          <p:cNvPr id="33" name="Picture Placeholder 2"/>
          <p:cNvSpPr>
            <a:spLocks noGrp="1"/>
          </p:cNvSpPr>
          <p:nvPr>
            <p:ph type="pic" sz="quarter" idx="27"/>
          </p:nvPr>
        </p:nvSpPr>
        <p:spPr>
          <a:xfrm>
            <a:off x="819121" y="4824113"/>
            <a:ext cx="1160152" cy="1100795"/>
          </a:xfrm>
        </p:spPr>
        <p:txBody>
          <a:bodyPr anchor="ctr">
            <a:normAutofit/>
          </a:bodyPr>
          <a:lstStyle>
            <a:lvl1pPr algn="ctr">
              <a:defRPr sz="1200">
                <a:solidFill>
                  <a:schemeClr val="tx2"/>
                </a:solidFill>
              </a:defRPr>
            </a:lvl1pPr>
          </a:lstStyle>
          <a:p>
            <a:endParaRPr lang="en-US"/>
          </a:p>
        </p:txBody>
      </p:sp>
      <p:sp>
        <p:nvSpPr>
          <p:cNvPr id="34" name="Picture Placeholder 2"/>
          <p:cNvSpPr>
            <a:spLocks noGrp="1"/>
          </p:cNvSpPr>
          <p:nvPr>
            <p:ph type="pic" sz="quarter" idx="28"/>
          </p:nvPr>
        </p:nvSpPr>
        <p:spPr>
          <a:xfrm>
            <a:off x="3485132" y="4824113"/>
            <a:ext cx="1160152" cy="1100795"/>
          </a:xfrm>
        </p:spPr>
        <p:txBody>
          <a:bodyPr anchor="ctr">
            <a:normAutofit/>
          </a:bodyPr>
          <a:lstStyle>
            <a:lvl1pPr algn="ctr">
              <a:defRPr sz="1200">
                <a:solidFill>
                  <a:schemeClr val="tx2"/>
                </a:solidFill>
              </a:defRPr>
            </a:lvl1pPr>
          </a:lstStyle>
          <a:p>
            <a:endParaRPr lang="en-US"/>
          </a:p>
        </p:txBody>
      </p:sp>
      <p:sp>
        <p:nvSpPr>
          <p:cNvPr id="35" name="Picture Placeholder 2"/>
          <p:cNvSpPr>
            <a:spLocks noGrp="1"/>
          </p:cNvSpPr>
          <p:nvPr>
            <p:ph type="pic" sz="quarter" idx="29"/>
          </p:nvPr>
        </p:nvSpPr>
        <p:spPr>
          <a:xfrm>
            <a:off x="6151216" y="4824113"/>
            <a:ext cx="1160152" cy="1100795"/>
          </a:xfrm>
        </p:spPr>
        <p:txBody>
          <a:bodyPr anchor="ctr">
            <a:normAutofit/>
          </a:bodyPr>
          <a:lstStyle>
            <a:lvl1pPr algn="ctr">
              <a:defRPr sz="1200">
                <a:solidFill>
                  <a:schemeClr val="tx2"/>
                </a:solidFill>
              </a:defRPr>
            </a:lvl1pPr>
          </a:lstStyle>
          <a:p>
            <a:endParaRPr lang="en-US"/>
          </a:p>
        </p:txBody>
      </p:sp>
      <p:sp>
        <p:nvSpPr>
          <p:cNvPr id="36" name="Picture Placeholder 2"/>
          <p:cNvSpPr>
            <a:spLocks noGrp="1"/>
          </p:cNvSpPr>
          <p:nvPr>
            <p:ph type="pic" sz="quarter" idx="30"/>
          </p:nvPr>
        </p:nvSpPr>
        <p:spPr>
          <a:xfrm>
            <a:off x="8817227" y="4824113"/>
            <a:ext cx="1160152" cy="110079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03.xml><?xml version="1.0" encoding="utf-8"?>
<p:sldLayout xmlns:a="http://schemas.openxmlformats.org/drawingml/2006/main" xmlns:r="http://schemas.openxmlformats.org/officeDocument/2006/relationships" xmlns:p="http://schemas.openxmlformats.org/presentationml/2006/main" preserve="1" userDrawn="1">
  <p:cSld name="5_Business Plan 1">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15"/>
          </p:nvPr>
        </p:nvSpPr>
        <p:spPr>
          <a:xfrm>
            <a:off x="3240713" y="-2392180"/>
            <a:ext cx="5737263" cy="5737263"/>
          </a:xfrm>
          <a:prstGeom prst="chord">
            <a:avLst>
              <a:gd name="adj1" fmla="val 20898004"/>
              <a:gd name="adj2" fmla="val 11472367"/>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04.xml><?xml version="1.0" encoding="utf-8"?>
<p:sldLayout xmlns:a="http://schemas.openxmlformats.org/drawingml/2006/main" xmlns:r="http://schemas.openxmlformats.org/officeDocument/2006/relationships" xmlns:p="http://schemas.openxmlformats.org/presentationml/2006/main" preserve="1" userDrawn="1">
  <p:cSld name="5_Business Plan 2">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9774" y="-5500"/>
            <a:ext cx="12232255" cy="688932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05.xml><?xml version="1.0" encoding="utf-8"?>
<p:sldLayout xmlns:a="http://schemas.openxmlformats.org/drawingml/2006/main" xmlns:r="http://schemas.openxmlformats.org/officeDocument/2006/relationships" xmlns:p="http://schemas.openxmlformats.org/presentationml/2006/main" preserve="1" userDrawn="1">
  <p:cSld name="5_Business Plan 3">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6979920" y="-5500"/>
            <a:ext cx="5242560" cy="6889320"/>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06.xml><?xml version="1.0" encoding="utf-8"?>
<p:sldLayout xmlns:a="http://schemas.openxmlformats.org/drawingml/2006/main" xmlns:r="http://schemas.openxmlformats.org/officeDocument/2006/relationships" xmlns:p="http://schemas.openxmlformats.org/presentationml/2006/main" preserve="1" userDrawn="1">
  <p:cSld name="5_Business Plan 4">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6412375" y="-5500"/>
            <a:ext cx="7060557" cy="6889320"/>
          </a:xfrm>
          <a:prstGeom prst="parallelogram">
            <a:avLst>
              <a:gd name="adj" fmla="val 47229"/>
            </a:avLst>
          </a:prstGeo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07.xml><?xml version="1.0" encoding="utf-8"?>
<p:sldLayout xmlns:a="http://schemas.openxmlformats.org/drawingml/2006/main" xmlns:r="http://schemas.openxmlformats.org/officeDocument/2006/relationships" xmlns:p="http://schemas.openxmlformats.org/presentationml/2006/main" preserve="1" userDrawn="1">
  <p:cSld name="5_Marketing 1">
    <p:spTree>
      <p:nvGrpSpPr>
        <p:cNvPr id="1" name=""/>
        <p:cNvGrpSpPr/>
        <p:nvPr/>
      </p:nvGrpSpPr>
      <p:grpSpPr>
        <a:xfrm>
          <a:off x="0" y="0"/>
          <a:ext cx="0" cy="0"/>
          <a:chOff x="0" y="0"/>
          <a:chExt cx="0" cy="0"/>
        </a:xfrm>
      </p:grpSpPr>
      <p:sp>
        <p:nvSpPr>
          <p:cNvPr id="4" name="Rectangle 3"/>
          <p:cNvSpPr/>
          <p:nvPr userDrawn="1"/>
        </p:nvSpPr>
        <p:spPr>
          <a:xfrm>
            <a:off x="4504766" y="2837330"/>
            <a:ext cx="3321423" cy="403411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37" name="Picture Placeholder 2"/>
          <p:cNvSpPr>
            <a:spLocks noGrp="1"/>
          </p:cNvSpPr>
          <p:nvPr>
            <p:ph type="pic" sz="quarter" idx="31"/>
          </p:nvPr>
        </p:nvSpPr>
        <p:spPr>
          <a:xfrm>
            <a:off x="7826189" y="1788460"/>
            <a:ext cx="4396291" cy="2702859"/>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08.xml><?xml version="1.0" encoding="utf-8"?>
<p:sldLayout xmlns:a="http://schemas.openxmlformats.org/drawingml/2006/main" xmlns:r="http://schemas.openxmlformats.org/officeDocument/2006/relationships" xmlns:p="http://schemas.openxmlformats.org/presentationml/2006/main" preserve="1" userDrawn="1">
  <p:cSld name="5_Marketing 2">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40640" y="4541521"/>
            <a:ext cx="12263119" cy="1813503"/>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09.xml><?xml version="1.0" encoding="utf-8"?>
<p:sldLayout xmlns:a="http://schemas.openxmlformats.org/drawingml/2006/main" xmlns:r="http://schemas.openxmlformats.org/officeDocument/2006/relationships" xmlns:p="http://schemas.openxmlformats.org/presentationml/2006/main" preserve="1" userDrawn="1">
  <p:cSld name="5_Marketing 3">
    <p:spTree>
      <p:nvGrpSpPr>
        <p:cNvPr id="1" name=""/>
        <p:cNvGrpSpPr/>
        <p:nvPr/>
      </p:nvGrpSpPr>
      <p:grpSpPr>
        <a:xfrm>
          <a:off x="0" y="0"/>
          <a:ext cx="0" cy="0"/>
          <a:chOff x="0" y="0"/>
          <a:chExt cx="0" cy="0"/>
        </a:xfrm>
      </p:grpSpPr>
      <p:sp>
        <p:nvSpPr>
          <p:cNvPr id="37" name="Picture Placeholder 2"/>
          <p:cNvSpPr>
            <a:spLocks noGrp="1"/>
          </p:cNvSpPr>
          <p:nvPr>
            <p:ph type="pic" sz="quarter" idx="31"/>
          </p:nvPr>
        </p:nvSpPr>
        <p:spPr>
          <a:xfrm>
            <a:off x="728013" y="-10160"/>
            <a:ext cx="3468067" cy="686816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Portfolio 14">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p:ph type="pic" sz="quarter" idx="14"/>
          </p:nvPr>
        </p:nvSpPr>
        <p:spPr>
          <a:xfrm>
            <a:off x="728013" y="2948622"/>
            <a:ext cx="6855411" cy="2769426"/>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10.xml><?xml version="1.0" encoding="utf-8"?>
<p:sldLayout xmlns:a="http://schemas.openxmlformats.org/drawingml/2006/main" xmlns:r="http://schemas.openxmlformats.org/officeDocument/2006/relationships" xmlns:p="http://schemas.openxmlformats.org/presentationml/2006/main" preserve="1" userDrawn="1">
  <p:cSld name="5_Marketing 4">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32"/>
          </p:nvPr>
        </p:nvSpPr>
        <p:spPr>
          <a:xfrm>
            <a:off x="-1710090" y="3289"/>
            <a:ext cx="11302027" cy="6316831"/>
          </a:xfrm>
          <a:custGeom>
            <a:avLst/>
            <a:gdLst>
              <a:gd name="connsiteX0" fmla="*/ 0 w 8617694"/>
              <a:gd name="connsiteY0" fmla="*/ 6868160 h 6868160"/>
              <a:gd name="connsiteX1" fmla="*/ 1717040 w 8617694"/>
              <a:gd name="connsiteY1" fmla="*/ 0 h 6868160"/>
              <a:gd name="connsiteX2" fmla="*/ 8617694 w 8617694"/>
              <a:gd name="connsiteY2" fmla="*/ 0 h 6868160"/>
              <a:gd name="connsiteX3" fmla="*/ 6900654 w 8617694"/>
              <a:gd name="connsiteY3" fmla="*/ 6868160 h 6868160"/>
              <a:gd name="connsiteX4" fmla="*/ 0 w 8617694"/>
              <a:gd name="connsiteY4" fmla="*/ 6868160 h 6868160"/>
              <a:gd name="connsiteX0" fmla="*/ 4401372 w 13019066"/>
              <a:gd name="connsiteY0" fmla="*/ 6868160 h 6868160"/>
              <a:gd name="connsiteX1" fmla="*/ 0 w 13019066"/>
              <a:gd name="connsiteY1" fmla="*/ 26894 h 6868160"/>
              <a:gd name="connsiteX2" fmla="*/ 13019066 w 13019066"/>
              <a:gd name="connsiteY2" fmla="*/ 0 h 6868160"/>
              <a:gd name="connsiteX3" fmla="*/ 11302026 w 13019066"/>
              <a:gd name="connsiteY3" fmla="*/ 6868160 h 6868160"/>
              <a:gd name="connsiteX4" fmla="*/ 4401372 w 13019066"/>
              <a:gd name="connsiteY4" fmla="*/ 6868160 h 6868160"/>
              <a:gd name="connsiteX0" fmla="*/ 4401372 w 11302026"/>
              <a:gd name="connsiteY0" fmla="*/ 6854713 h 6854713"/>
              <a:gd name="connsiteX1" fmla="*/ 0 w 11302026"/>
              <a:gd name="connsiteY1" fmla="*/ 13447 h 6854713"/>
              <a:gd name="connsiteX2" fmla="*/ 6887207 w 11302026"/>
              <a:gd name="connsiteY2" fmla="*/ 0 h 6854713"/>
              <a:gd name="connsiteX3" fmla="*/ 11302026 w 11302026"/>
              <a:gd name="connsiteY3" fmla="*/ 6854713 h 6854713"/>
              <a:gd name="connsiteX4" fmla="*/ 4401372 w 11302026"/>
              <a:gd name="connsiteY4" fmla="*/ 6854713 h 6854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2026" h="6854713">
                <a:moveTo>
                  <a:pt x="4401372" y="6854713"/>
                </a:moveTo>
                <a:lnTo>
                  <a:pt x="0" y="13447"/>
                </a:lnTo>
                <a:lnTo>
                  <a:pt x="6887207" y="0"/>
                </a:lnTo>
                <a:lnTo>
                  <a:pt x="11302026" y="6854713"/>
                </a:lnTo>
                <a:lnTo>
                  <a:pt x="4401372" y="6854713"/>
                </a:ln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11.xml><?xml version="1.0" encoding="utf-8"?>
<p:sldLayout xmlns:a="http://schemas.openxmlformats.org/drawingml/2006/main" xmlns:r="http://schemas.openxmlformats.org/officeDocument/2006/relationships" xmlns:p="http://schemas.openxmlformats.org/presentationml/2006/main" preserve="1" userDrawn="1">
  <p:cSld name="5_Award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37" name="Picture Placeholder 2"/>
          <p:cNvSpPr>
            <a:spLocks noGrp="1"/>
          </p:cNvSpPr>
          <p:nvPr>
            <p:ph type="pic" sz="quarter" idx="31"/>
          </p:nvPr>
        </p:nvSpPr>
        <p:spPr>
          <a:xfrm>
            <a:off x="1708761" y="2322055"/>
            <a:ext cx="2184400" cy="2184400"/>
          </a:xfrm>
        </p:spPr>
        <p:txBody>
          <a:bodyPr anchor="ctr">
            <a:normAutofit/>
          </a:bodyPr>
          <a:lstStyle>
            <a:lvl1pPr algn="ctr">
              <a:defRPr sz="1200">
                <a:solidFill>
                  <a:schemeClr val="tx2"/>
                </a:solidFill>
              </a:defRPr>
            </a:lvl1pPr>
          </a:lstStyle>
          <a:p>
            <a:endParaRPr lang="en-US"/>
          </a:p>
        </p:txBody>
      </p:sp>
      <p:sp>
        <p:nvSpPr>
          <p:cNvPr id="20" name="Picture Placeholder 2"/>
          <p:cNvSpPr>
            <a:spLocks noGrp="1"/>
          </p:cNvSpPr>
          <p:nvPr>
            <p:ph type="pic" sz="quarter" idx="32"/>
          </p:nvPr>
        </p:nvSpPr>
        <p:spPr>
          <a:xfrm>
            <a:off x="5010761" y="2322055"/>
            <a:ext cx="2184400" cy="2184400"/>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33"/>
          </p:nvPr>
        </p:nvSpPr>
        <p:spPr>
          <a:xfrm>
            <a:off x="8312761" y="2322055"/>
            <a:ext cx="2184400" cy="2184400"/>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12.xml><?xml version="1.0" encoding="utf-8"?>
<p:sldLayout xmlns:a="http://schemas.openxmlformats.org/drawingml/2006/main" xmlns:r="http://schemas.openxmlformats.org/officeDocument/2006/relationships" xmlns:p="http://schemas.openxmlformats.org/presentationml/2006/main" preserve="1" userDrawn="1">
  <p:cSld name="5_Awards 2">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37" name="Picture Placeholder 2"/>
          <p:cNvSpPr>
            <a:spLocks noGrp="1"/>
          </p:cNvSpPr>
          <p:nvPr>
            <p:ph type="pic" sz="quarter" idx="31"/>
          </p:nvPr>
        </p:nvSpPr>
        <p:spPr>
          <a:xfrm>
            <a:off x="3588360" y="2178536"/>
            <a:ext cx="2802280" cy="359285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13.xml><?xml version="1.0" encoding="utf-8"?>
<p:sldLayout xmlns:a="http://schemas.openxmlformats.org/drawingml/2006/main" xmlns:r="http://schemas.openxmlformats.org/officeDocument/2006/relationships" xmlns:p="http://schemas.openxmlformats.org/presentationml/2006/main" preserve="1" userDrawn="1">
  <p:cSld name="5_Awards 3">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8" name="Picture Placeholder 2"/>
          <p:cNvSpPr>
            <a:spLocks noGrp="1"/>
          </p:cNvSpPr>
          <p:nvPr>
            <p:ph type="pic" sz="quarter" idx="10"/>
          </p:nvPr>
        </p:nvSpPr>
        <p:spPr>
          <a:xfrm>
            <a:off x="-1" y="1418875"/>
            <a:ext cx="12192001" cy="4935627"/>
          </a:xfrm>
        </p:spPr>
        <p:txBody>
          <a:bodyPr anchor="ctr">
            <a:normAutofit/>
          </a:bodyPr>
          <a:lstStyle>
            <a:lvl1pPr algn="ctr">
              <a:defRPr sz="1200">
                <a:solidFill>
                  <a:schemeClr val="tx2"/>
                </a:solidFill>
              </a:defRPr>
            </a:lvl1pPr>
          </a:lstStyle>
          <a:p>
            <a:endParaRPr lang="en-US"/>
          </a:p>
        </p:txBody>
      </p:sp>
      <p:sp>
        <p:nvSpPr>
          <p:cNvPr id="14" name="Picture Placeholder 2"/>
          <p:cNvSpPr>
            <a:spLocks noGrp="1"/>
          </p:cNvSpPr>
          <p:nvPr>
            <p:ph type="pic" sz="quarter" idx="31"/>
          </p:nvPr>
        </p:nvSpPr>
        <p:spPr>
          <a:xfrm>
            <a:off x="7002120" y="2178536"/>
            <a:ext cx="2619400" cy="3592855"/>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14.xml><?xml version="1.0" encoding="utf-8"?>
<p:sldLayout xmlns:a="http://schemas.openxmlformats.org/drawingml/2006/main" xmlns:r="http://schemas.openxmlformats.org/officeDocument/2006/relationships" xmlns:p="http://schemas.openxmlformats.org/presentationml/2006/main" preserve="1" userDrawn="1">
  <p:cSld name="5_Testimonials">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4"/>
            <a:ext cx="10779211"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6"/>
            <a:ext cx="10779211" cy="228557"/>
          </a:xfrm>
        </p:spPr>
        <p:txBody>
          <a:bodyPr>
            <a:normAutofit/>
          </a:bodyPr>
          <a:lstStyle>
            <a:lvl1pPr marL="0" indent="0" algn="ctr">
              <a:buNone/>
              <a:defRPr sz="1100">
                <a:solidFill>
                  <a:schemeClr val="tx2"/>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5"/>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7" name="Footer Placeholder 16"/>
          <p:cNvSpPr>
            <a:spLocks noGrp="1"/>
          </p:cNvSpPr>
          <p:nvPr>
            <p:ph type="ftr" sz="quarter" idx="13"/>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
        <p:nvSpPr>
          <p:cNvPr id="14" name="Picture Placeholder 2"/>
          <p:cNvSpPr>
            <a:spLocks noGrp="1"/>
          </p:cNvSpPr>
          <p:nvPr>
            <p:ph type="pic" sz="quarter" idx="31"/>
          </p:nvPr>
        </p:nvSpPr>
        <p:spPr>
          <a:xfrm>
            <a:off x="728013" y="2194979"/>
            <a:ext cx="1425907" cy="1422476"/>
          </a:xfrm>
        </p:spPr>
        <p:txBody>
          <a:bodyPr anchor="ctr">
            <a:normAutofit/>
          </a:bodyPr>
          <a:lstStyle>
            <a:lvl1pPr algn="ctr">
              <a:defRPr sz="1200">
                <a:solidFill>
                  <a:schemeClr val="tx2"/>
                </a:solidFill>
              </a:defRPr>
            </a:lvl1pPr>
          </a:lstStyle>
          <a:p>
            <a:endParaRPr lang="en-US"/>
          </a:p>
        </p:txBody>
      </p:sp>
      <p:sp>
        <p:nvSpPr>
          <p:cNvPr id="19" name="Picture Placeholder 2"/>
          <p:cNvSpPr>
            <a:spLocks noGrp="1"/>
          </p:cNvSpPr>
          <p:nvPr>
            <p:ph type="pic" sz="quarter" idx="32"/>
          </p:nvPr>
        </p:nvSpPr>
        <p:spPr>
          <a:xfrm>
            <a:off x="6064280" y="2194979"/>
            <a:ext cx="1425907" cy="1422476"/>
          </a:xfrm>
        </p:spPr>
        <p:txBody>
          <a:bodyPr anchor="ctr">
            <a:normAutofit/>
          </a:bodyPr>
          <a:lstStyle>
            <a:lvl1pPr algn="ctr">
              <a:defRPr sz="1200">
                <a:solidFill>
                  <a:schemeClr val="tx2"/>
                </a:solidFill>
              </a:defRPr>
            </a:lvl1pPr>
          </a:lstStyle>
          <a:p>
            <a:endParaRPr lang="en-US"/>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15.xml><?xml version="1.0" encoding="utf-8"?>
<p:sldLayout xmlns:a="http://schemas.openxmlformats.org/drawingml/2006/main" xmlns:r="http://schemas.openxmlformats.org/officeDocument/2006/relationships" xmlns:p="http://schemas.openxmlformats.org/presentationml/2006/main" userDrawn="1">
  <p:cSld name="5_Full image with isolated pic">
    <p:spTree>
      <p:nvGrpSpPr>
        <p:cNvPr id="1" name=""/>
        <p:cNvGrpSpPr/>
        <p:nvPr/>
      </p:nvGrpSpPr>
      <p:grpSpPr>
        <a:xfrm>
          <a:off x="0" y="0"/>
          <a:ext cx="0" cy="0"/>
          <a:chOff x="0" y="0"/>
          <a:chExt cx="0" cy="0"/>
        </a:xfrm>
      </p:grpSpPr>
      <p:sp>
        <p:nvSpPr>
          <p:cNvPr id="2" name="Rectangle 1"/>
          <p:cNvSpPr/>
          <p:nvPr userDrawn="1"/>
        </p:nvSpPr>
        <p:spPr bwMode="auto">
          <a:xfrm>
            <a:off x="0" y="6285879"/>
            <a:ext cx="12192000" cy="572124"/>
          </a:xfrm>
          <a:prstGeom prst="rect">
            <a:avLst/>
          </a:prstGeom>
          <a:solidFill>
            <a:schemeClr val="bg1"/>
          </a:solidFill>
          <a:ln w="25400"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algn="ctr" defTabSz="914354" fontAlgn="base">
              <a:spcBef>
                <a:spcPct val="0"/>
              </a:spcBef>
              <a:spcAft>
                <a:spcPct val="0"/>
              </a:spcAft>
            </a:pPr>
            <a:endParaRPr lang="en-US" sz="5600">
              <a:solidFill>
                <a:srgbClr val="000000"/>
              </a:solidFill>
              <a:latin typeface="Gill Sans" charset="0"/>
              <a:ea typeface="ヒラギノ角ゴ ProN W3" charset="0"/>
              <a:cs typeface="ヒラギノ角ゴ ProN W3" charset="0"/>
              <a:sym typeface="Gill Sans" charset="0"/>
            </a:endParaRPr>
          </a:p>
        </p:txBody>
      </p:sp>
      <p:sp>
        <p:nvSpPr>
          <p:cNvPr id="5" name="Picture Placeholder 4"/>
          <p:cNvSpPr>
            <a:spLocks noGrp="1"/>
          </p:cNvSpPr>
          <p:nvPr>
            <p:ph type="pic" sz="quarter" idx="10" hasCustomPrompt="1"/>
          </p:nvPr>
        </p:nvSpPr>
        <p:spPr>
          <a:xfrm>
            <a:off x="0" y="4"/>
            <a:ext cx="12192000" cy="685799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4" name="Picture Placeholder 4"/>
          <p:cNvSpPr>
            <a:spLocks noGrp="1"/>
          </p:cNvSpPr>
          <p:nvPr>
            <p:ph type="pic" sz="quarter" idx="11" hasCustomPrompt="1"/>
          </p:nvPr>
        </p:nvSpPr>
        <p:spPr>
          <a:xfrm>
            <a:off x="6642784" y="1384105"/>
            <a:ext cx="4763089" cy="547389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816.xml><?xml version="1.0" encoding="utf-8"?>
<p:sldLayout xmlns:a="http://schemas.openxmlformats.org/drawingml/2006/main" xmlns:r="http://schemas.openxmlformats.org/officeDocument/2006/relationships" xmlns:p="http://schemas.openxmlformats.org/presentationml/2006/main" userDrawn="1">
  <p:cSld name="5_Team-4">
    <p:spTree>
      <p:nvGrpSpPr>
        <p:cNvPr id="1" name=""/>
        <p:cNvGrpSpPr/>
        <p:nvPr/>
      </p:nvGrpSpPr>
      <p:grpSpPr>
        <a:xfrm>
          <a:off x="0" y="0"/>
          <a:ext cx="0" cy="0"/>
          <a:chOff x="0" y="0"/>
          <a:chExt cx="0" cy="0"/>
        </a:xfrm>
      </p:grpSpPr>
      <p:sp>
        <p:nvSpPr>
          <p:cNvPr id="4" name="Rectangle 2"/>
          <p:cNvSpPr>
            <a:spLocks noGrp="1" noChangeArrowheads="1"/>
          </p:cNvSpPr>
          <p:nvPr>
            <p:ph idx="1" hasCustomPrompt="1"/>
          </p:nvPr>
        </p:nvSpPr>
        <p:spPr bwMode="auto">
          <a:xfrm>
            <a:off x="869955" y="1048110"/>
            <a:ext cx="10452100" cy="2186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19050" tIns="19050" rIns="19050" bIns="19050" numCol="1" anchor="ctr" anchorCtr="0" compatLnSpc="1">
            <a:prstTxWarp prst="textNoShape">
              <a:avLst/>
            </a:prstTxWarp>
          </a:bodyPr>
          <a:lstStyle>
            <a:lvl1pPr algn="ctr">
              <a:defRPr sz="1000">
                <a:solidFill>
                  <a:schemeClr val="accent6">
                    <a:lumMod val="50000"/>
                  </a:schemeClr>
                </a:solidFill>
                <a:latin typeface="Lato" charset="0"/>
                <a:ea typeface="Lato" charset="0"/>
                <a:cs typeface="Lato" charset="0"/>
              </a:defRPr>
            </a:lvl1pPr>
          </a:lstStyle>
          <a:p>
            <a:pPr lvl="0"/>
            <a:r>
              <a:rPr lang="en-US" smtClean="0">
                <a:sym typeface="Gill Sans" charset="0"/>
              </a:rPr>
              <a:t>Details text under the title goes here with short details to replace your own.</a:t>
            </a:r>
            <a:endParaRPr lang="en-US" dirty="0">
              <a:sym typeface="Gill Sans" charset="0"/>
            </a:endParaRPr>
          </a:p>
        </p:txBody>
      </p:sp>
      <p:sp>
        <p:nvSpPr>
          <p:cNvPr id="6" name="Slide Number Placeholder 9"/>
          <p:cNvSpPr>
            <a:spLocks noGrp="1"/>
          </p:cNvSpPr>
          <p:nvPr>
            <p:ph type="sldNum" sz="quarter" idx="4"/>
          </p:nvPr>
        </p:nvSpPr>
        <p:spPr>
          <a:xfrm>
            <a:off x="9814716" y="6438313"/>
            <a:ext cx="569461"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8" name="Title Placeholder 18"/>
          <p:cNvSpPr>
            <a:spLocks noGrp="1"/>
          </p:cNvSpPr>
          <p:nvPr>
            <p:ph type="title"/>
          </p:nvPr>
        </p:nvSpPr>
        <p:spPr>
          <a:xfrm>
            <a:off x="838201" y="564679"/>
            <a:ext cx="10515600" cy="474640"/>
          </a:xfrm>
          <a:prstGeom prst="rect">
            <a:avLst/>
          </a:prstGeom>
        </p:spPr>
        <p:txBody>
          <a:bodyPr vert="horz" lIns="91440" tIns="45720" rIns="91440" bIns="45720" rtlCol="0" anchor="ctr">
            <a:normAutofit/>
          </a:bodyPr>
          <a:lstStyle/>
          <a:p>
            <a:r>
              <a:rPr lang="en-US" smtClean="0"/>
              <a:t>Edit </a:t>
            </a:r>
            <a:r>
              <a:rPr lang="en-US" dirty="0" smtClean="0"/>
              <a:t>Master title style</a:t>
            </a:r>
            <a:endParaRPr lang="en-US" dirty="0"/>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
        <p:nvSpPr>
          <p:cNvPr id="13" name="Picture Placeholder 4"/>
          <p:cNvSpPr>
            <a:spLocks noGrp="1"/>
          </p:cNvSpPr>
          <p:nvPr>
            <p:ph type="pic" sz="quarter" idx="12" hasCustomPrompt="1"/>
          </p:nvPr>
        </p:nvSpPr>
        <p:spPr>
          <a:xfrm>
            <a:off x="869955" y="2012974"/>
            <a:ext cx="3222820" cy="2421353"/>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817.xml><?xml version="1.0" encoding="utf-8"?>
<p:sldLayout xmlns:a="http://schemas.openxmlformats.org/drawingml/2006/main" xmlns:r="http://schemas.openxmlformats.org/officeDocument/2006/relationships" xmlns:p="http://schemas.openxmlformats.org/presentationml/2006/main" userDrawn="1">
  <p:cSld name="5_Team-2">
    <p:spTree>
      <p:nvGrpSpPr>
        <p:cNvPr id="1" name=""/>
        <p:cNvGrpSpPr/>
        <p:nvPr/>
      </p:nvGrpSpPr>
      <p:grpSpPr>
        <a:xfrm>
          <a:off x="0" y="0"/>
          <a:ext cx="0" cy="0"/>
          <a:chOff x="0" y="0"/>
          <a:chExt cx="0" cy="0"/>
        </a:xfrm>
      </p:grpSpPr>
      <p:sp>
        <p:nvSpPr>
          <p:cNvPr id="6" name="Slide Number Placeholder 9"/>
          <p:cNvSpPr>
            <a:spLocks noGrp="1"/>
          </p:cNvSpPr>
          <p:nvPr>
            <p:ph type="sldNum" sz="quarter" idx="4"/>
          </p:nvPr>
        </p:nvSpPr>
        <p:spPr>
          <a:xfrm>
            <a:off x="9814718" y="6438313"/>
            <a:ext cx="545017"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
        <p:nvSpPr>
          <p:cNvPr id="7" name="Picture Placeholder 4"/>
          <p:cNvSpPr>
            <a:spLocks noGrp="1"/>
          </p:cNvSpPr>
          <p:nvPr>
            <p:ph type="pic" sz="quarter" idx="11" hasCustomPrompt="1"/>
          </p:nvPr>
        </p:nvSpPr>
        <p:spPr>
          <a:xfrm>
            <a:off x="975432" y="897528"/>
            <a:ext cx="2212848" cy="1662545"/>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8" name="Picture Placeholder 4"/>
          <p:cNvSpPr>
            <a:spLocks noGrp="1"/>
          </p:cNvSpPr>
          <p:nvPr>
            <p:ph type="pic" sz="quarter" idx="12" hasCustomPrompt="1"/>
          </p:nvPr>
        </p:nvSpPr>
        <p:spPr>
          <a:xfrm>
            <a:off x="4598723" y="897528"/>
            <a:ext cx="2212848" cy="1662545"/>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818.xml><?xml version="1.0" encoding="utf-8"?>
<p:sldLayout xmlns:a="http://schemas.openxmlformats.org/drawingml/2006/main" xmlns:r="http://schemas.openxmlformats.org/officeDocument/2006/relationships" xmlns:p="http://schemas.openxmlformats.org/presentationml/2006/main" userDrawn="1">
  <p:cSld name="5_Usual">
    <p:spTree>
      <p:nvGrpSpPr>
        <p:cNvPr id="1" name=""/>
        <p:cNvGrpSpPr/>
        <p:nvPr/>
      </p:nvGrpSpPr>
      <p:grpSpPr>
        <a:xfrm>
          <a:off x="0" y="0"/>
          <a:ext cx="0" cy="0"/>
          <a:chOff x="0" y="0"/>
          <a:chExt cx="0" cy="0"/>
        </a:xfrm>
      </p:grpSpPr>
      <p:sp>
        <p:nvSpPr>
          <p:cNvPr id="4" name="Rectangle 2"/>
          <p:cNvSpPr>
            <a:spLocks noGrp="1" noChangeArrowheads="1"/>
          </p:cNvSpPr>
          <p:nvPr>
            <p:ph idx="1" hasCustomPrompt="1"/>
          </p:nvPr>
        </p:nvSpPr>
        <p:spPr bwMode="auto">
          <a:xfrm>
            <a:off x="869955" y="1048110"/>
            <a:ext cx="10452100" cy="2186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19050" tIns="19050" rIns="19050" bIns="19050" numCol="1" anchor="ctr" anchorCtr="0" compatLnSpc="1">
            <a:prstTxWarp prst="textNoShape">
              <a:avLst/>
            </a:prstTxWarp>
          </a:bodyPr>
          <a:lstStyle>
            <a:lvl1pPr algn="ctr">
              <a:defRPr sz="1000">
                <a:solidFill>
                  <a:schemeClr val="accent6">
                    <a:lumMod val="50000"/>
                  </a:schemeClr>
                </a:solidFill>
                <a:latin typeface="Lato" charset="0"/>
                <a:ea typeface="Lato" charset="0"/>
                <a:cs typeface="Lato" charset="0"/>
              </a:defRPr>
            </a:lvl1pPr>
          </a:lstStyle>
          <a:p>
            <a:pPr lvl="0"/>
            <a:r>
              <a:rPr lang="en-US" smtClean="0">
                <a:sym typeface="Gill Sans" charset="0"/>
              </a:rPr>
              <a:t>Details text under the title goes here with short details to replace your own.</a:t>
            </a:r>
            <a:endParaRPr lang="en-US" dirty="0">
              <a:sym typeface="Gill Sans" charset="0"/>
            </a:endParaRPr>
          </a:p>
        </p:txBody>
      </p:sp>
      <p:sp>
        <p:nvSpPr>
          <p:cNvPr id="6" name="Slide Number Placeholder 9"/>
          <p:cNvSpPr>
            <a:spLocks noGrp="1"/>
          </p:cNvSpPr>
          <p:nvPr>
            <p:ph type="sldNum" sz="quarter" idx="4"/>
          </p:nvPr>
        </p:nvSpPr>
        <p:spPr>
          <a:xfrm>
            <a:off x="9826937" y="6438313"/>
            <a:ext cx="532795"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8" name="Title Placeholder 18"/>
          <p:cNvSpPr>
            <a:spLocks noGrp="1"/>
          </p:cNvSpPr>
          <p:nvPr>
            <p:ph type="title"/>
          </p:nvPr>
        </p:nvSpPr>
        <p:spPr>
          <a:xfrm>
            <a:off x="838201" y="564679"/>
            <a:ext cx="10515600" cy="474640"/>
          </a:xfrm>
          <a:prstGeom prst="rect">
            <a:avLst/>
          </a:prstGeom>
        </p:spPr>
        <p:txBody>
          <a:bodyPr vert="horz" lIns="91440" tIns="45720" rIns="91440" bIns="45720" rtlCol="0" anchor="ctr">
            <a:normAutofit/>
          </a:bodyPr>
          <a:lstStyle/>
          <a:p>
            <a:r>
              <a:rPr lang="en-US" smtClean="0"/>
              <a:t>Edit </a:t>
            </a:r>
            <a:r>
              <a:rPr lang="en-US" dirty="0" smtClean="0"/>
              <a:t>Master title style</a:t>
            </a:r>
            <a:endParaRPr lang="en-US" dirty="0"/>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Tree>
    <p:extLst/>
  </p:cSld>
  <p:clrMapOvr>
    <a:masterClrMapping/>
  </p:clrMapOvr>
  <p:transition/>
</p:sldLayout>
</file>

<file path=ppt/slideLayouts/slideLayout819.xml><?xml version="1.0" encoding="utf-8"?>
<p:sldLayout xmlns:a="http://schemas.openxmlformats.org/drawingml/2006/main" xmlns:r="http://schemas.openxmlformats.org/officeDocument/2006/relationships" xmlns:p="http://schemas.openxmlformats.org/presentationml/2006/main" userDrawn="1">
  <p:cSld name="5_Footer only">
    <p:spTree>
      <p:nvGrpSpPr>
        <p:cNvPr id="1" name=""/>
        <p:cNvGrpSpPr/>
        <p:nvPr/>
      </p:nvGrpSpPr>
      <p:grpSpPr>
        <a:xfrm>
          <a:off x="0" y="0"/>
          <a:ext cx="0" cy="0"/>
          <a:chOff x="0" y="0"/>
          <a:chExt cx="0" cy="0"/>
        </a:xfrm>
      </p:grpSpPr>
      <p:sp>
        <p:nvSpPr>
          <p:cNvPr id="6" name="Slide Number Placeholder 9"/>
          <p:cNvSpPr>
            <a:spLocks noGrp="1"/>
          </p:cNvSpPr>
          <p:nvPr>
            <p:ph type="sldNum" sz="quarter" idx="4"/>
          </p:nvPr>
        </p:nvSpPr>
        <p:spPr>
          <a:xfrm>
            <a:off x="9826941" y="6438313"/>
            <a:ext cx="545017"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Tree>
    <p:extLst/>
  </p:cSld>
  <p:clrMapOvr>
    <a:masterClrMapping/>
  </p:clrMapOvr>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Portfolio 16">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9" name="Picture Placeholder 2"/>
          <p:cNvSpPr>
            <a:spLocks noGrp="1"/>
          </p:cNvSpPr>
          <p:nvPr>
            <p:ph type="pic" sz="quarter" idx="15"/>
          </p:nvPr>
        </p:nvSpPr>
        <p:spPr>
          <a:xfrm>
            <a:off x="6028318" y="2145274"/>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2" name="Picture Placeholder 2"/>
          <p:cNvSpPr>
            <a:spLocks noGrp="1"/>
          </p:cNvSpPr>
          <p:nvPr>
            <p:ph type="pic" sz="quarter" idx="16"/>
          </p:nvPr>
        </p:nvSpPr>
        <p:spPr>
          <a:xfrm>
            <a:off x="7896187" y="2145274"/>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3" name="Picture Placeholder 2"/>
          <p:cNvSpPr>
            <a:spLocks noGrp="1"/>
          </p:cNvSpPr>
          <p:nvPr>
            <p:ph type="pic" sz="quarter" idx="17"/>
          </p:nvPr>
        </p:nvSpPr>
        <p:spPr>
          <a:xfrm>
            <a:off x="9787531" y="2145274"/>
            <a:ext cx="1703712" cy="1703712"/>
          </a:xfrm>
          <a:prstGeom prst="ellipse">
            <a:avLst/>
          </a:prstGeo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14"/>
          </p:nvPr>
        </p:nvSpPr>
        <p:spPr>
          <a:xfrm>
            <a:off x="-2677591" y="2160052"/>
            <a:ext cx="8386386" cy="3387904"/>
          </a:xfrm>
          <a:custGeom>
            <a:avLst/>
            <a:gdLst>
              <a:gd name="connsiteX0" fmla="*/ 11462 w 21600"/>
              <a:gd name="connsiteY0" fmla="*/ 4342 h 21600"/>
              <a:gd name="connsiteX1" fmla="*/ 14790 w 21600"/>
              <a:gd name="connsiteY1" fmla="*/ 0 h 21600"/>
              <a:gd name="connsiteX2" fmla="*/ 14525 w 21600"/>
              <a:gd name="connsiteY2" fmla="*/ 5777 h 21600"/>
              <a:gd name="connsiteX3" fmla="*/ 18007 w 21600"/>
              <a:gd name="connsiteY3" fmla="*/ 3172 h 21600"/>
              <a:gd name="connsiteX4" fmla="*/ 16380 w 21600"/>
              <a:gd name="connsiteY4" fmla="*/ 6532 h 21600"/>
              <a:gd name="connsiteX5" fmla="*/ 21600 w 21600"/>
              <a:gd name="connsiteY5" fmla="*/ 6645 h 21600"/>
              <a:gd name="connsiteX6" fmla="*/ 16985 w 21600"/>
              <a:gd name="connsiteY6" fmla="*/ 9402 h 21600"/>
              <a:gd name="connsiteX7" fmla="*/ 18270 w 21600"/>
              <a:gd name="connsiteY7" fmla="*/ 11290 h 21600"/>
              <a:gd name="connsiteX8" fmla="*/ 16380 w 21600"/>
              <a:gd name="connsiteY8" fmla="*/ 12310 h 21600"/>
              <a:gd name="connsiteX9" fmla="*/ 18877 w 21600"/>
              <a:gd name="connsiteY9" fmla="*/ 15632 h 21600"/>
              <a:gd name="connsiteX10" fmla="*/ 14640 w 21600"/>
              <a:gd name="connsiteY10" fmla="*/ 14350 h 21600"/>
              <a:gd name="connsiteX11" fmla="*/ 14942 w 21600"/>
              <a:gd name="connsiteY11" fmla="*/ 17370 h 21600"/>
              <a:gd name="connsiteX12" fmla="*/ 12180 w 21600"/>
              <a:gd name="connsiteY12" fmla="*/ 15935 h 21600"/>
              <a:gd name="connsiteX13" fmla="*/ 11612 w 21600"/>
              <a:gd name="connsiteY13" fmla="*/ 18842 h 21600"/>
              <a:gd name="connsiteX14" fmla="*/ 9872 w 21600"/>
              <a:gd name="connsiteY14" fmla="*/ 17370 h 21600"/>
              <a:gd name="connsiteX15" fmla="*/ 8700 w 21600"/>
              <a:gd name="connsiteY15" fmla="*/ 19712 h 21600"/>
              <a:gd name="connsiteX16" fmla="*/ 7527 w 21600"/>
              <a:gd name="connsiteY16" fmla="*/ 18125 h 21600"/>
              <a:gd name="connsiteX17" fmla="*/ 4917 w 21600"/>
              <a:gd name="connsiteY17" fmla="*/ 21600 h 21600"/>
              <a:gd name="connsiteX18" fmla="*/ 4805 w 21600"/>
              <a:gd name="connsiteY18" fmla="*/ 18240 h 21600"/>
              <a:gd name="connsiteX19" fmla="*/ 1285 w 21600"/>
              <a:gd name="connsiteY19" fmla="*/ 17825 h 21600"/>
              <a:gd name="connsiteX20" fmla="*/ 3330 w 21600"/>
              <a:gd name="connsiteY20" fmla="*/ 15370 h 21600"/>
              <a:gd name="connsiteX21" fmla="*/ 0 w 21600"/>
              <a:gd name="connsiteY21" fmla="*/ 12877 h 21600"/>
              <a:gd name="connsiteX22" fmla="*/ 3935 w 21600"/>
              <a:gd name="connsiteY22" fmla="*/ 11592 h 21600"/>
              <a:gd name="connsiteX23" fmla="*/ 1172 w 21600"/>
              <a:gd name="connsiteY23" fmla="*/ 8270 h 21600"/>
              <a:gd name="connsiteX24" fmla="*/ 5372 w 21600"/>
              <a:gd name="connsiteY24" fmla="*/ 7817 h 21600"/>
              <a:gd name="connsiteX25" fmla="*/ 4502 w 21600"/>
              <a:gd name="connsiteY25" fmla="*/ 3625 h 21600"/>
              <a:gd name="connsiteX26" fmla="*/ 8550 w 21600"/>
              <a:gd name="connsiteY26" fmla="*/ 6382 h 21600"/>
              <a:gd name="connsiteX27" fmla="*/ 9722 w 21600"/>
              <a:gd name="connsiteY27" fmla="*/ 1887 h 21600"/>
              <a:gd name="connsiteX28" fmla="*/ 11462 w 21600"/>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7529 w 23757"/>
              <a:gd name="connsiteY24" fmla="*/ 7817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6659 w 23757"/>
              <a:gd name="connsiteY25" fmla="*/ 3625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707 w 23757"/>
              <a:gd name="connsiteY26" fmla="*/ 6382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6092 w 23757"/>
              <a:gd name="connsiteY22" fmla="*/ 11592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2157 w 23757"/>
              <a:gd name="connsiteY21" fmla="*/ 12877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5487 w 23757"/>
              <a:gd name="connsiteY20" fmla="*/ 15370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2052 w 23757"/>
              <a:gd name="connsiteY20" fmla="*/ 6981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3619 w 23757"/>
              <a:gd name="connsiteY0" fmla="*/ 4342 h 21600"/>
              <a:gd name="connsiteX1" fmla="*/ 16947 w 23757"/>
              <a:gd name="connsiteY1" fmla="*/ 0 h 21600"/>
              <a:gd name="connsiteX2" fmla="*/ 16682 w 23757"/>
              <a:gd name="connsiteY2" fmla="*/ 5777 h 21600"/>
              <a:gd name="connsiteX3" fmla="*/ 20164 w 23757"/>
              <a:gd name="connsiteY3" fmla="*/ 3172 h 21600"/>
              <a:gd name="connsiteX4" fmla="*/ 18537 w 23757"/>
              <a:gd name="connsiteY4" fmla="*/ 6532 h 21600"/>
              <a:gd name="connsiteX5" fmla="*/ 23757 w 23757"/>
              <a:gd name="connsiteY5" fmla="*/ 6645 h 21600"/>
              <a:gd name="connsiteX6" fmla="*/ 19142 w 23757"/>
              <a:gd name="connsiteY6" fmla="*/ 9402 h 21600"/>
              <a:gd name="connsiteX7" fmla="*/ 20427 w 23757"/>
              <a:gd name="connsiteY7" fmla="*/ 11290 h 21600"/>
              <a:gd name="connsiteX8" fmla="*/ 18537 w 23757"/>
              <a:gd name="connsiteY8" fmla="*/ 12310 h 21600"/>
              <a:gd name="connsiteX9" fmla="*/ 21034 w 23757"/>
              <a:gd name="connsiteY9" fmla="*/ 15632 h 21600"/>
              <a:gd name="connsiteX10" fmla="*/ 16797 w 23757"/>
              <a:gd name="connsiteY10" fmla="*/ 14350 h 21600"/>
              <a:gd name="connsiteX11" fmla="*/ 17099 w 23757"/>
              <a:gd name="connsiteY11" fmla="*/ 17370 h 21600"/>
              <a:gd name="connsiteX12" fmla="*/ 14337 w 23757"/>
              <a:gd name="connsiteY12" fmla="*/ 15935 h 21600"/>
              <a:gd name="connsiteX13" fmla="*/ 13769 w 23757"/>
              <a:gd name="connsiteY13" fmla="*/ 18842 h 21600"/>
              <a:gd name="connsiteX14" fmla="*/ 12029 w 23757"/>
              <a:gd name="connsiteY14" fmla="*/ 17370 h 21600"/>
              <a:gd name="connsiteX15" fmla="*/ 10857 w 23757"/>
              <a:gd name="connsiteY15" fmla="*/ 19712 h 21600"/>
              <a:gd name="connsiteX16" fmla="*/ 9684 w 23757"/>
              <a:gd name="connsiteY16" fmla="*/ 18125 h 21600"/>
              <a:gd name="connsiteX17" fmla="*/ 7074 w 23757"/>
              <a:gd name="connsiteY17" fmla="*/ 21600 h 21600"/>
              <a:gd name="connsiteX18" fmla="*/ 6962 w 23757"/>
              <a:gd name="connsiteY18" fmla="*/ 18240 h 21600"/>
              <a:gd name="connsiteX19" fmla="*/ 3442 w 23757"/>
              <a:gd name="connsiteY19" fmla="*/ 17825 h 21600"/>
              <a:gd name="connsiteX20" fmla="*/ 1982 w 23757"/>
              <a:gd name="connsiteY20" fmla="*/ 7172 h 21600"/>
              <a:gd name="connsiteX21" fmla="*/ 1211 w 23757"/>
              <a:gd name="connsiteY21" fmla="*/ 6061 h 21600"/>
              <a:gd name="connsiteX22" fmla="*/ 975 w 23757"/>
              <a:gd name="connsiteY22" fmla="*/ 5491 h 21600"/>
              <a:gd name="connsiteX23" fmla="*/ 0 w 23757"/>
              <a:gd name="connsiteY23" fmla="*/ 5220 h 21600"/>
              <a:gd name="connsiteX24" fmla="*/ 3429 w 23757"/>
              <a:gd name="connsiteY24" fmla="*/ 3241 h 21600"/>
              <a:gd name="connsiteX25" fmla="*/ 8306 w 23757"/>
              <a:gd name="connsiteY25" fmla="*/ 2100 h 21600"/>
              <a:gd name="connsiteX26" fmla="*/ 10427 w 23757"/>
              <a:gd name="connsiteY26" fmla="*/ 1759 h 21600"/>
              <a:gd name="connsiteX27" fmla="*/ 11879 w 23757"/>
              <a:gd name="connsiteY27" fmla="*/ 1887 h 21600"/>
              <a:gd name="connsiteX28" fmla="*/ 13619 w 23757"/>
              <a:gd name="connsiteY28" fmla="*/ 4342 h 21600"/>
              <a:gd name="connsiteX0" fmla="*/ 14032 w 24170"/>
              <a:gd name="connsiteY0" fmla="*/ 4342 h 21600"/>
              <a:gd name="connsiteX1" fmla="*/ 17360 w 24170"/>
              <a:gd name="connsiteY1" fmla="*/ 0 h 21600"/>
              <a:gd name="connsiteX2" fmla="*/ 17095 w 24170"/>
              <a:gd name="connsiteY2" fmla="*/ 5777 h 21600"/>
              <a:gd name="connsiteX3" fmla="*/ 20577 w 24170"/>
              <a:gd name="connsiteY3" fmla="*/ 3172 h 21600"/>
              <a:gd name="connsiteX4" fmla="*/ 18950 w 24170"/>
              <a:gd name="connsiteY4" fmla="*/ 6532 h 21600"/>
              <a:gd name="connsiteX5" fmla="*/ 24170 w 24170"/>
              <a:gd name="connsiteY5" fmla="*/ 6645 h 21600"/>
              <a:gd name="connsiteX6" fmla="*/ 19555 w 24170"/>
              <a:gd name="connsiteY6" fmla="*/ 9402 h 21600"/>
              <a:gd name="connsiteX7" fmla="*/ 20840 w 24170"/>
              <a:gd name="connsiteY7" fmla="*/ 11290 h 21600"/>
              <a:gd name="connsiteX8" fmla="*/ 18950 w 24170"/>
              <a:gd name="connsiteY8" fmla="*/ 12310 h 21600"/>
              <a:gd name="connsiteX9" fmla="*/ 21447 w 24170"/>
              <a:gd name="connsiteY9" fmla="*/ 15632 h 21600"/>
              <a:gd name="connsiteX10" fmla="*/ 17210 w 24170"/>
              <a:gd name="connsiteY10" fmla="*/ 14350 h 21600"/>
              <a:gd name="connsiteX11" fmla="*/ 17512 w 24170"/>
              <a:gd name="connsiteY11" fmla="*/ 17370 h 21600"/>
              <a:gd name="connsiteX12" fmla="*/ 14750 w 24170"/>
              <a:gd name="connsiteY12" fmla="*/ 15935 h 21600"/>
              <a:gd name="connsiteX13" fmla="*/ 14182 w 24170"/>
              <a:gd name="connsiteY13" fmla="*/ 18842 h 21600"/>
              <a:gd name="connsiteX14" fmla="*/ 12442 w 24170"/>
              <a:gd name="connsiteY14" fmla="*/ 17370 h 21600"/>
              <a:gd name="connsiteX15" fmla="*/ 11270 w 24170"/>
              <a:gd name="connsiteY15" fmla="*/ 19712 h 21600"/>
              <a:gd name="connsiteX16" fmla="*/ 10097 w 24170"/>
              <a:gd name="connsiteY16" fmla="*/ 18125 h 21600"/>
              <a:gd name="connsiteX17" fmla="*/ 7487 w 24170"/>
              <a:gd name="connsiteY17" fmla="*/ 21600 h 21600"/>
              <a:gd name="connsiteX18" fmla="*/ 7375 w 24170"/>
              <a:gd name="connsiteY18" fmla="*/ 18240 h 21600"/>
              <a:gd name="connsiteX19" fmla="*/ 210 w 24170"/>
              <a:gd name="connsiteY19" fmla="*/ 10485 h 21600"/>
              <a:gd name="connsiteX20" fmla="*/ 2395 w 24170"/>
              <a:gd name="connsiteY20" fmla="*/ 7172 h 21600"/>
              <a:gd name="connsiteX21" fmla="*/ 1624 w 24170"/>
              <a:gd name="connsiteY21" fmla="*/ 6061 h 21600"/>
              <a:gd name="connsiteX22" fmla="*/ 1388 w 24170"/>
              <a:gd name="connsiteY22" fmla="*/ 5491 h 21600"/>
              <a:gd name="connsiteX23" fmla="*/ 413 w 24170"/>
              <a:gd name="connsiteY23" fmla="*/ 5220 h 21600"/>
              <a:gd name="connsiteX24" fmla="*/ 3842 w 24170"/>
              <a:gd name="connsiteY24" fmla="*/ 3241 h 21600"/>
              <a:gd name="connsiteX25" fmla="*/ 8719 w 24170"/>
              <a:gd name="connsiteY25" fmla="*/ 2100 h 21600"/>
              <a:gd name="connsiteX26" fmla="*/ 10840 w 24170"/>
              <a:gd name="connsiteY26" fmla="*/ 1759 h 21600"/>
              <a:gd name="connsiteX27" fmla="*/ 12292 w 24170"/>
              <a:gd name="connsiteY27" fmla="*/ 1887 h 21600"/>
              <a:gd name="connsiteX28" fmla="*/ 14032 w 24170"/>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7497 w 24292"/>
              <a:gd name="connsiteY18" fmla="*/ 1824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21600"/>
              <a:gd name="connsiteX1" fmla="*/ 17482 w 24292"/>
              <a:gd name="connsiteY1" fmla="*/ 0 h 21600"/>
              <a:gd name="connsiteX2" fmla="*/ 17217 w 24292"/>
              <a:gd name="connsiteY2" fmla="*/ 5777 h 21600"/>
              <a:gd name="connsiteX3" fmla="*/ 20699 w 24292"/>
              <a:gd name="connsiteY3" fmla="*/ 3172 h 21600"/>
              <a:gd name="connsiteX4" fmla="*/ 19072 w 24292"/>
              <a:gd name="connsiteY4" fmla="*/ 6532 h 21600"/>
              <a:gd name="connsiteX5" fmla="*/ 24292 w 24292"/>
              <a:gd name="connsiteY5" fmla="*/ 6645 h 21600"/>
              <a:gd name="connsiteX6" fmla="*/ 19677 w 24292"/>
              <a:gd name="connsiteY6" fmla="*/ 9402 h 21600"/>
              <a:gd name="connsiteX7" fmla="*/ 20962 w 24292"/>
              <a:gd name="connsiteY7" fmla="*/ 11290 h 21600"/>
              <a:gd name="connsiteX8" fmla="*/ 19072 w 24292"/>
              <a:gd name="connsiteY8" fmla="*/ 12310 h 21600"/>
              <a:gd name="connsiteX9" fmla="*/ 21569 w 24292"/>
              <a:gd name="connsiteY9" fmla="*/ 15632 h 21600"/>
              <a:gd name="connsiteX10" fmla="*/ 17332 w 24292"/>
              <a:gd name="connsiteY10" fmla="*/ 14350 h 21600"/>
              <a:gd name="connsiteX11" fmla="*/ 17634 w 24292"/>
              <a:gd name="connsiteY11" fmla="*/ 17370 h 21600"/>
              <a:gd name="connsiteX12" fmla="*/ 14872 w 24292"/>
              <a:gd name="connsiteY12" fmla="*/ 15935 h 21600"/>
              <a:gd name="connsiteX13" fmla="*/ 14304 w 24292"/>
              <a:gd name="connsiteY13" fmla="*/ 18842 h 21600"/>
              <a:gd name="connsiteX14" fmla="*/ 12564 w 24292"/>
              <a:gd name="connsiteY14" fmla="*/ 17370 h 21600"/>
              <a:gd name="connsiteX15" fmla="*/ 11392 w 24292"/>
              <a:gd name="connsiteY15" fmla="*/ 19712 h 21600"/>
              <a:gd name="connsiteX16" fmla="*/ 10219 w 24292"/>
              <a:gd name="connsiteY16" fmla="*/ 18125 h 21600"/>
              <a:gd name="connsiteX17" fmla="*/ 7609 w 24292"/>
              <a:gd name="connsiteY17" fmla="*/ 21600 h 21600"/>
              <a:gd name="connsiteX18" fmla="*/ 1154 w 24292"/>
              <a:gd name="connsiteY18" fmla="*/ 11520 h 21600"/>
              <a:gd name="connsiteX19" fmla="*/ 332 w 24292"/>
              <a:gd name="connsiteY19" fmla="*/ 10485 h 21600"/>
              <a:gd name="connsiteX20" fmla="*/ 2517 w 24292"/>
              <a:gd name="connsiteY20" fmla="*/ 7172 h 21600"/>
              <a:gd name="connsiteX21" fmla="*/ 1746 w 24292"/>
              <a:gd name="connsiteY21" fmla="*/ 6061 h 21600"/>
              <a:gd name="connsiteX22" fmla="*/ 1510 w 24292"/>
              <a:gd name="connsiteY22" fmla="*/ 5491 h 21600"/>
              <a:gd name="connsiteX23" fmla="*/ 535 w 24292"/>
              <a:gd name="connsiteY23" fmla="*/ 5220 h 21600"/>
              <a:gd name="connsiteX24" fmla="*/ 3964 w 24292"/>
              <a:gd name="connsiteY24" fmla="*/ 3241 h 21600"/>
              <a:gd name="connsiteX25" fmla="*/ 8841 w 24292"/>
              <a:gd name="connsiteY25" fmla="*/ 2100 h 21600"/>
              <a:gd name="connsiteX26" fmla="*/ 10962 w 24292"/>
              <a:gd name="connsiteY26" fmla="*/ 1759 h 21600"/>
              <a:gd name="connsiteX27" fmla="*/ 12414 w 24292"/>
              <a:gd name="connsiteY27" fmla="*/ 1887 h 21600"/>
              <a:gd name="connsiteX28" fmla="*/ 14154 w 24292"/>
              <a:gd name="connsiteY28" fmla="*/ 4342 h 21600"/>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10219 w 24292"/>
              <a:gd name="connsiteY16" fmla="*/ 18125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9712"/>
              <a:gd name="connsiteX1" fmla="*/ 17482 w 24292"/>
              <a:gd name="connsiteY1" fmla="*/ 0 h 19712"/>
              <a:gd name="connsiteX2" fmla="*/ 17217 w 24292"/>
              <a:gd name="connsiteY2" fmla="*/ 5777 h 19712"/>
              <a:gd name="connsiteX3" fmla="*/ 20699 w 24292"/>
              <a:gd name="connsiteY3" fmla="*/ 3172 h 19712"/>
              <a:gd name="connsiteX4" fmla="*/ 19072 w 24292"/>
              <a:gd name="connsiteY4" fmla="*/ 6532 h 19712"/>
              <a:gd name="connsiteX5" fmla="*/ 24292 w 24292"/>
              <a:gd name="connsiteY5" fmla="*/ 6645 h 19712"/>
              <a:gd name="connsiteX6" fmla="*/ 19677 w 24292"/>
              <a:gd name="connsiteY6" fmla="*/ 9402 h 19712"/>
              <a:gd name="connsiteX7" fmla="*/ 20962 w 24292"/>
              <a:gd name="connsiteY7" fmla="*/ 11290 h 19712"/>
              <a:gd name="connsiteX8" fmla="*/ 19072 w 24292"/>
              <a:gd name="connsiteY8" fmla="*/ 12310 h 19712"/>
              <a:gd name="connsiteX9" fmla="*/ 21569 w 24292"/>
              <a:gd name="connsiteY9" fmla="*/ 15632 h 19712"/>
              <a:gd name="connsiteX10" fmla="*/ 17332 w 24292"/>
              <a:gd name="connsiteY10" fmla="*/ 14350 h 19712"/>
              <a:gd name="connsiteX11" fmla="*/ 17634 w 24292"/>
              <a:gd name="connsiteY11" fmla="*/ 17370 h 19712"/>
              <a:gd name="connsiteX12" fmla="*/ 14872 w 24292"/>
              <a:gd name="connsiteY12" fmla="*/ 15935 h 19712"/>
              <a:gd name="connsiteX13" fmla="*/ 14304 w 24292"/>
              <a:gd name="connsiteY13" fmla="*/ 18842 h 19712"/>
              <a:gd name="connsiteX14" fmla="*/ 12564 w 24292"/>
              <a:gd name="connsiteY14" fmla="*/ 17370 h 19712"/>
              <a:gd name="connsiteX15" fmla="*/ 11392 w 24292"/>
              <a:gd name="connsiteY15" fmla="*/ 19712 h 19712"/>
              <a:gd name="connsiteX16" fmla="*/ 3841 w 24292"/>
              <a:gd name="connsiteY16" fmla="*/ 14693 h 19712"/>
              <a:gd name="connsiteX17" fmla="*/ 2878 w 24292"/>
              <a:gd name="connsiteY17" fmla="*/ 12163 h 19712"/>
              <a:gd name="connsiteX18" fmla="*/ 1154 w 24292"/>
              <a:gd name="connsiteY18" fmla="*/ 11520 h 19712"/>
              <a:gd name="connsiteX19" fmla="*/ 332 w 24292"/>
              <a:gd name="connsiteY19" fmla="*/ 10485 h 19712"/>
              <a:gd name="connsiteX20" fmla="*/ 2517 w 24292"/>
              <a:gd name="connsiteY20" fmla="*/ 7172 h 19712"/>
              <a:gd name="connsiteX21" fmla="*/ 1746 w 24292"/>
              <a:gd name="connsiteY21" fmla="*/ 6061 h 19712"/>
              <a:gd name="connsiteX22" fmla="*/ 1510 w 24292"/>
              <a:gd name="connsiteY22" fmla="*/ 5491 h 19712"/>
              <a:gd name="connsiteX23" fmla="*/ 535 w 24292"/>
              <a:gd name="connsiteY23" fmla="*/ 5220 h 19712"/>
              <a:gd name="connsiteX24" fmla="*/ 3964 w 24292"/>
              <a:gd name="connsiteY24" fmla="*/ 3241 h 19712"/>
              <a:gd name="connsiteX25" fmla="*/ 8841 w 24292"/>
              <a:gd name="connsiteY25" fmla="*/ 2100 h 19712"/>
              <a:gd name="connsiteX26" fmla="*/ 10962 w 24292"/>
              <a:gd name="connsiteY26" fmla="*/ 1759 h 19712"/>
              <a:gd name="connsiteX27" fmla="*/ 12414 w 24292"/>
              <a:gd name="connsiteY27" fmla="*/ 1887 h 19712"/>
              <a:gd name="connsiteX28" fmla="*/ 14154 w 24292"/>
              <a:gd name="connsiteY28" fmla="*/ 4342 h 1971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12564 w 24292"/>
              <a:gd name="connsiteY14" fmla="*/ 17370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821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8842"/>
              <a:gd name="connsiteX1" fmla="*/ 17482 w 24292"/>
              <a:gd name="connsiteY1" fmla="*/ 0 h 18842"/>
              <a:gd name="connsiteX2" fmla="*/ 17217 w 24292"/>
              <a:gd name="connsiteY2" fmla="*/ 5777 h 18842"/>
              <a:gd name="connsiteX3" fmla="*/ 20699 w 24292"/>
              <a:gd name="connsiteY3" fmla="*/ 3172 h 18842"/>
              <a:gd name="connsiteX4" fmla="*/ 19072 w 24292"/>
              <a:gd name="connsiteY4" fmla="*/ 6532 h 18842"/>
              <a:gd name="connsiteX5" fmla="*/ 24292 w 24292"/>
              <a:gd name="connsiteY5" fmla="*/ 6645 h 18842"/>
              <a:gd name="connsiteX6" fmla="*/ 19677 w 24292"/>
              <a:gd name="connsiteY6" fmla="*/ 9402 h 18842"/>
              <a:gd name="connsiteX7" fmla="*/ 20962 w 24292"/>
              <a:gd name="connsiteY7" fmla="*/ 11290 h 18842"/>
              <a:gd name="connsiteX8" fmla="*/ 19072 w 24292"/>
              <a:gd name="connsiteY8" fmla="*/ 12310 h 18842"/>
              <a:gd name="connsiteX9" fmla="*/ 21569 w 24292"/>
              <a:gd name="connsiteY9" fmla="*/ 15632 h 18842"/>
              <a:gd name="connsiteX10" fmla="*/ 17332 w 24292"/>
              <a:gd name="connsiteY10" fmla="*/ 14350 h 18842"/>
              <a:gd name="connsiteX11" fmla="*/ 17634 w 24292"/>
              <a:gd name="connsiteY11" fmla="*/ 17370 h 18842"/>
              <a:gd name="connsiteX12" fmla="*/ 14872 w 24292"/>
              <a:gd name="connsiteY12" fmla="*/ 15935 h 18842"/>
              <a:gd name="connsiteX13" fmla="*/ 14304 w 24292"/>
              <a:gd name="connsiteY13" fmla="*/ 18842 h 18842"/>
              <a:gd name="connsiteX14" fmla="*/ 2190 w 24292"/>
              <a:gd name="connsiteY14" fmla="*/ 16321 h 18842"/>
              <a:gd name="connsiteX15" fmla="*/ 3577 w 24292"/>
              <a:gd name="connsiteY15" fmla="*/ 15899 h 18842"/>
              <a:gd name="connsiteX16" fmla="*/ 3841 w 24292"/>
              <a:gd name="connsiteY16" fmla="*/ 14693 h 18842"/>
              <a:gd name="connsiteX17" fmla="*/ 2878 w 24292"/>
              <a:gd name="connsiteY17" fmla="*/ 12163 h 18842"/>
              <a:gd name="connsiteX18" fmla="*/ 1154 w 24292"/>
              <a:gd name="connsiteY18" fmla="*/ 11520 h 18842"/>
              <a:gd name="connsiteX19" fmla="*/ 332 w 24292"/>
              <a:gd name="connsiteY19" fmla="*/ 10485 h 18842"/>
              <a:gd name="connsiteX20" fmla="*/ 2517 w 24292"/>
              <a:gd name="connsiteY20" fmla="*/ 7172 h 18842"/>
              <a:gd name="connsiteX21" fmla="*/ 1746 w 24292"/>
              <a:gd name="connsiteY21" fmla="*/ 6061 h 18842"/>
              <a:gd name="connsiteX22" fmla="*/ 1510 w 24292"/>
              <a:gd name="connsiteY22" fmla="*/ 5491 h 18842"/>
              <a:gd name="connsiteX23" fmla="*/ 535 w 24292"/>
              <a:gd name="connsiteY23" fmla="*/ 5220 h 18842"/>
              <a:gd name="connsiteX24" fmla="*/ 3964 w 24292"/>
              <a:gd name="connsiteY24" fmla="*/ 3241 h 18842"/>
              <a:gd name="connsiteX25" fmla="*/ 8841 w 24292"/>
              <a:gd name="connsiteY25" fmla="*/ 2100 h 18842"/>
              <a:gd name="connsiteX26" fmla="*/ 10962 w 24292"/>
              <a:gd name="connsiteY26" fmla="*/ 1759 h 18842"/>
              <a:gd name="connsiteX27" fmla="*/ 12414 w 24292"/>
              <a:gd name="connsiteY27" fmla="*/ 1887 h 18842"/>
              <a:gd name="connsiteX28" fmla="*/ 14154 w 24292"/>
              <a:gd name="connsiteY28" fmla="*/ 4342 h 18842"/>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14872 w 24292"/>
              <a:gd name="connsiteY12" fmla="*/ 15935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701 w 24292"/>
              <a:gd name="connsiteY13" fmla="*/ 16554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480 w 24292"/>
              <a:gd name="connsiteY12" fmla="*/ 16698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370"/>
              <a:gd name="connsiteX1" fmla="*/ 17482 w 24292"/>
              <a:gd name="connsiteY1" fmla="*/ 0 h 17370"/>
              <a:gd name="connsiteX2" fmla="*/ 17217 w 24292"/>
              <a:gd name="connsiteY2" fmla="*/ 5777 h 17370"/>
              <a:gd name="connsiteX3" fmla="*/ 20699 w 24292"/>
              <a:gd name="connsiteY3" fmla="*/ 3172 h 17370"/>
              <a:gd name="connsiteX4" fmla="*/ 19072 w 24292"/>
              <a:gd name="connsiteY4" fmla="*/ 6532 h 17370"/>
              <a:gd name="connsiteX5" fmla="*/ 24292 w 24292"/>
              <a:gd name="connsiteY5" fmla="*/ 6645 h 17370"/>
              <a:gd name="connsiteX6" fmla="*/ 19677 w 24292"/>
              <a:gd name="connsiteY6" fmla="*/ 9402 h 17370"/>
              <a:gd name="connsiteX7" fmla="*/ 20962 w 24292"/>
              <a:gd name="connsiteY7" fmla="*/ 11290 h 17370"/>
              <a:gd name="connsiteX8" fmla="*/ 19072 w 24292"/>
              <a:gd name="connsiteY8" fmla="*/ 12310 h 17370"/>
              <a:gd name="connsiteX9" fmla="*/ 21569 w 24292"/>
              <a:gd name="connsiteY9" fmla="*/ 15632 h 17370"/>
              <a:gd name="connsiteX10" fmla="*/ 17332 w 24292"/>
              <a:gd name="connsiteY10" fmla="*/ 14350 h 17370"/>
              <a:gd name="connsiteX11" fmla="*/ 17634 w 24292"/>
              <a:gd name="connsiteY11" fmla="*/ 17370 h 17370"/>
              <a:gd name="connsiteX12" fmla="*/ 5655 w 24292"/>
              <a:gd name="connsiteY12" fmla="*/ 16555 h 17370"/>
              <a:gd name="connsiteX13" fmla="*/ 4140 w 24292"/>
              <a:gd name="connsiteY13" fmla="*/ 16506 h 17370"/>
              <a:gd name="connsiteX14" fmla="*/ 2190 w 24292"/>
              <a:gd name="connsiteY14" fmla="*/ 16321 h 17370"/>
              <a:gd name="connsiteX15" fmla="*/ 3577 w 24292"/>
              <a:gd name="connsiteY15" fmla="*/ 15899 h 17370"/>
              <a:gd name="connsiteX16" fmla="*/ 3841 w 24292"/>
              <a:gd name="connsiteY16" fmla="*/ 14693 h 17370"/>
              <a:gd name="connsiteX17" fmla="*/ 2878 w 24292"/>
              <a:gd name="connsiteY17" fmla="*/ 12163 h 17370"/>
              <a:gd name="connsiteX18" fmla="*/ 1154 w 24292"/>
              <a:gd name="connsiteY18" fmla="*/ 11520 h 17370"/>
              <a:gd name="connsiteX19" fmla="*/ 332 w 24292"/>
              <a:gd name="connsiteY19" fmla="*/ 10485 h 17370"/>
              <a:gd name="connsiteX20" fmla="*/ 2517 w 24292"/>
              <a:gd name="connsiteY20" fmla="*/ 7172 h 17370"/>
              <a:gd name="connsiteX21" fmla="*/ 1746 w 24292"/>
              <a:gd name="connsiteY21" fmla="*/ 6061 h 17370"/>
              <a:gd name="connsiteX22" fmla="*/ 1510 w 24292"/>
              <a:gd name="connsiteY22" fmla="*/ 5491 h 17370"/>
              <a:gd name="connsiteX23" fmla="*/ 535 w 24292"/>
              <a:gd name="connsiteY23" fmla="*/ 5220 h 17370"/>
              <a:gd name="connsiteX24" fmla="*/ 3964 w 24292"/>
              <a:gd name="connsiteY24" fmla="*/ 3241 h 17370"/>
              <a:gd name="connsiteX25" fmla="*/ 8841 w 24292"/>
              <a:gd name="connsiteY25" fmla="*/ 2100 h 17370"/>
              <a:gd name="connsiteX26" fmla="*/ 10962 w 24292"/>
              <a:gd name="connsiteY26" fmla="*/ 1759 h 17370"/>
              <a:gd name="connsiteX27" fmla="*/ 12414 w 24292"/>
              <a:gd name="connsiteY27" fmla="*/ 1887 h 17370"/>
              <a:gd name="connsiteX28" fmla="*/ 14154 w 24292"/>
              <a:gd name="connsiteY28" fmla="*/ 4342 h 17370"/>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561"/>
              <a:gd name="connsiteX1" fmla="*/ 17482 w 24292"/>
              <a:gd name="connsiteY1" fmla="*/ 0 h 17561"/>
              <a:gd name="connsiteX2" fmla="*/ 17217 w 24292"/>
              <a:gd name="connsiteY2" fmla="*/ 5777 h 17561"/>
              <a:gd name="connsiteX3" fmla="*/ 20699 w 24292"/>
              <a:gd name="connsiteY3" fmla="*/ 3172 h 17561"/>
              <a:gd name="connsiteX4" fmla="*/ 19072 w 24292"/>
              <a:gd name="connsiteY4" fmla="*/ 6532 h 17561"/>
              <a:gd name="connsiteX5" fmla="*/ 24292 w 24292"/>
              <a:gd name="connsiteY5" fmla="*/ 6645 h 17561"/>
              <a:gd name="connsiteX6" fmla="*/ 19677 w 24292"/>
              <a:gd name="connsiteY6" fmla="*/ 9402 h 17561"/>
              <a:gd name="connsiteX7" fmla="*/ 20962 w 24292"/>
              <a:gd name="connsiteY7" fmla="*/ 11290 h 17561"/>
              <a:gd name="connsiteX8" fmla="*/ 19072 w 24292"/>
              <a:gd name="connsiteY8" fmla="*/ 12310 h 17561"/>
              <a:gd name="connsiteX9" fmla="*/ 21569 w 24292"/>
              <a:gd name="connsiteY9" fmla="*/ 15632 h 17561"/>
              <a:gd name="connsiteX10" fmla="*/ 17332 w 24292"/>
              <a:gd name="connsiteY10" fmla="*/ 14350 h 17561"/>
              <a:gd name="connsiteX11" fmla="*/ 6454 w 24292"/>
              <a:gd name="connsiteY11" fmla="*/ 17561 h 17561"/>
              <a:gd name="connsiteX12" fmla="*/ 5655 w 24292"/>
              <a:gd name="connsiteY12" fmla="*/ 16555 h 17561"/>
              <a:gd name="connsiteX13" fmla="*/ 4140 w 24292"/>
              <a:gd name="connsiteY13" fmla="*/ 16506 h 17561"/>
              <a:gd name="connsiteX14" fmla="*/ 2190 w 24292"/>
              <a:gd name="connsiteY14" fmla="*/ 16321 h 17561"/>
              <a:gd name="connsiteX15" fmla="*/ 3577 w 24292"/>
              <a:gd name="connsiteY15" fmla="*/ 15899 h 17561"/>
              <a:gd name="connsiteX16" fmla="*/ 3841 w 24292"/>
              <a:gd name="connsiteY16" fmla="*/ 14693 h 17561"/>
              <a:gd name="connsiteX17" fmla="*/ 2878 w 24292"/>
              <a:gd name="connsiteY17" fmla="*/ 12163 h 17561"/>
              <a:gd name="connsiteX18" fmla="*/ 1154 w 24292"/>
              <a:gd name="connsiteY18" fmla="*/ 11520 h 17561"/>
              <a:gd name="connsiteX19" fmla="*/ 332 w 24292"/>
              <a:gd name="connsiteY19" fmla="*/ 10485 h 17561"/>
              <a:gd name="connsiteX20" fmla="*/ 2517 w 24292"/>
              <a:gd name="connsiteY20" fmla="*/ 7172 h 17561"/>
              <a:gd name="connsiteX21" fmla="*/ 1746 w 24292"/>
              <a:gd name="connsiteY21" fmla="*/ 6061 h 17561"/>
              <a:gd name="connsiteX22" fmla="*/ 1510 w 24292"/>
              <a:gd name="connsiteY22" fmla="*/ 5491 h 17561"/>
              <a:gd name="connsiteX23" fmla="*/ 535 w 24292"/>
              <a:gd name="connsiteY23" fmla="*/ 5220 h 17561"/>
              <a:gd name="connsiteX24" fmla="*/ 3964 w 24292"/>
              <a:gd name="connsiteY24" fmla="*/ 3241 h 17561"/>
              <a:gd name="connsiteX25" fmla="*/ 8841 w 24292"/>
              <a:gd name="connsiteY25" fmla="*/ 2100 h 17561"/>
              <a:gd name="connsiteX26" fmla="*/ 10962 w 24292"/>
              <a:gd name="connsiteY26" fmla="*/ 1759 h 17561"/>
              <a:gd name="connsiteX27" fmla="*/ 12414 w 24292"/>
              <a:gd name="connsiteY27" fmla="*/ 1887 h 17561"/>
              <a:gd name="connsiteX28" fmla="*/ 14154 w 24292"/>
              <a:gd name="connsiteY28" fmla="*/ 4342 h 17561"/>
              <a:gd name="connsiteX0" fmla="*/ 14154 w 24292"/>
              <a:gd name="connsiteY0" fmla="*/ 4342 h 17779"/>
              <a:gd name="connsiteX1" fmla="*/ 17482 w 24292"/>
              <a:gd name="connsiteY1" fmla="*/ 0 h 17779"/>
              <a:gd name="connsiteX2" fmla="*/ 17217 w 24292"/>
              <a:gd name="connsiteY2" fmla="*/ 5777 h 17779"/>
              <a:gd name="connsiteX3" fmla="*/ 20699 w 24292"/>
              <a:gd name="connsiteY3" fmla="*/ 3172 h 17779"/>
              <a:gd name="connsiteX4" fmla="*/ 19072 w 24292"/>
              <a:gd name="connsiteY4" fmla="*/ 6532 h 17779"/>
              <a:gd name="connsiteX5" fmla="*/ 24292 w 24292"/>
              <a:gd name="connsiteY5" fmla="*/ 6645 h 17779"/>
              <a:gd name="connsiteX6" fmla="*/ 19677 w 24292"/>
              <a:gd name="connsiteY6" fmla="*/ 9402 h 17779"/>
              <a:gd name="connsiteX7" fmla="*/ 20962 w 24292"/>
              <a:gd name="connsiteY7" fmla="*/ 11290 h 17779"/>
              <a:gd name="connsiteX8" fmla="*/ 19072 w 24292"/>
              <a:gd name="connsiteY8" fmla="*/ 12310 h 17779"/>
              <a:gd name="connsiteX9" fmla="*/ 21569 w 24292"/>
              <a:gd name="connsiteY9" fmla="*/ 15632 h 17779"/>
              <a:gd name="connsiteX10" fmla="*/ 17332 w 24292"/>
              <a:gd name="connsiteY10" fmla="*/ 14350 h 17779"/>
              <a:gd name="connsiteX11" fmla="*/ 6454 w 24292"/>
              <a:gd name="connsiteY11" fmla="*/ 17561 h 17779"/>
              <a:gd name="connsiteX12" fmla="*/ 5655 w 24292"/>
              <a:gd name="connsiteY12" fmla="*/ 16555 h 17779"/>
              <a:gd name="connsiteX13" fmla="*/ 4140 w 24292"/>
              <a:gd name="connsiteY13" fmla="*/ 16506 h 17779"/>
              <a:gd name="connsiteX14" fmla="*/ 2190 w 24292"/>
              <a:gd name="connsiteY14" fmla="*/ 16321 h 17779"/>
              <a:gd name="connsiteX15" fmla="*/ 3577 w 24292"/>
              <a:gd name="connsiteY15" fmla="*/ 15899 h 17779"/>
              <a:gd name="connsiteX16" fmla="*/ 3841 w 24292"/>
              <a:gd name="connsiteY16" fmla="*/ 14693 h 17779"/>
              <a:gd name="connsiteX17" fmla="*/ 2878 w 24292"/>
              <a:gd name="connsiteY17" fmla="*/ 12163 h 17779"/>
              <a:gd name="connsiteX18" fmla="*/ 1154 w 24292"/>
              <a:gd name="connsiteY18" fmla="*/ 11520 h 17779"/>
              <a:gd name="connsiteX19" fmla="*/ 332 w 24292"/>
              <a:gd name="connsiteY19" fmla="*/ 10485 h 17779"/>
              <a:gd name="connsiteX20" fmla="*/ 2517 w 24292"/>
              <a:gd name="connsiteY20" fmla="*/ 7172 h 17779"/>
              <a:gd name="connsiteX21" fmla="*/ 1746 w 24292"/>
              <a:gd name="connsiteY21" fmla="*/ 6061 h 17779"/>
              <a:gd name="connsiteX22" fmla="*/ 1510 w 24292"/>
              <a:gd name="connsiteY22" fmla="*/ 5491 h 17779"/>
              <a:gd name="connsiteX23" fmla="*/ 535 w 24292"/>
              <a:gd name="connsiteY23" fmla="*/ 5220 h 17779"/>
              <a:gd name="connsiteX24" fmla="*/ 3964 w 24292"/>
              <a:gd name="connsiteY24" fmla="*/ 3241 h 17779"/>
              <a:gd name="connsiteX25" fmla="*/ 8841 w 24292"/>
              <a:gd name="connsiteY25" fmla="*/ 2100 h 17779"/>
              <a:gd name="connsiteX26" fmla="*/ 10962 w 24292"/>
              <a:gd name="connsiteY26" fmla="*/ 1759 h 17779"/>
              <a:gd name="connsiteX27" fmla="*/ 12414 w 24292"/>
              <a:gd name="connsiteY27" fmla="*/ 1887 h 17779"/>
              <a:gd name="connsiteX28" fmla="*/ 14154 w 24292"/>
              <a:gd name="connsiteY28" fmla="*/ 4342 h 17779"/>
              <a:gd name="connsiteX0" fmla="*/ 14154 w 24292"/>
              <a:gd name="connsiteY0" fmla="*/ 4342 h 18768"/>
              <a:gd name="connsiteX1" fmla="*/ 17482 w 24292"/>
              <a:gd name="connsiteY1" fmla="*/ 0 h 18768"/>
              <a:gd name="connsiteX2" fmla="*/ 17217 w 24292"/>
              <a:gd name="connsiteY2" fmla="*/ 5777 h 18768"/>
              <a:gd name="connsiteX3" fmla="*/ 20699 w 24292"/>
              <a:gd name="connsiteY3" fmla="*/ 3172 h 18768"/>
              <a:gd name="connsiteX4" fmla="*/ 19072 w 24292"/>
              <a:gd name="connsiteY4" fmla="*/ 6532 h 18768"/>
              <a:gd name="connsiteX5" fmla="*/ 24292 w 24292"/>
              <a:gd name="connsiteY5" fmla="*/ 6645 h 18768"/>
              <a:gd name="connsiteX6" fmla="*/ 19677 w 24292"/>
              <a:gd name="connsiteY6" fmla="*/ 9402 h 18768"/>
              <a:gd name="connsiteX7" fmla="*/ 20962 w 24292"/>
              <a:gd name="connsiteY7" fmla="*/ 11290 h 18768"/>
              <a:gd name="connsiteX8" fmla="*/ 19072 w 24292"/>
              <a:gd name="connsiteY8" fmla="*/ 12310 h 18768"/>
              <a:gd name="connsiteX9" fmla="*/ 21569 w 24292"/>
              <a:gd name="connsiteY9" fmla="*/ 15632 h 18768"/>
              <a:gd name="connsiteX10" fmla="*/ 8290 w 24292"/>
              <a:gd name="connsiteY10" fmla="*/ 18258 h 18768"/>
              <a:gd name="connsiteX11" fmla="*/ 6454 w 24292"/>
              <a:gd name="connsiteY11" fmla="*/ 17561 h 18768"/>
              <a:gd name="connsiteX12" fmla="*/ 5655 w 24292"/>
              <a:gd name="connsiteY12" fmla="*/ 16555 h 18768"/>
              <a:gd name="connsiteX13" fmla="*/ 4140 w 24292"/>
              <a:gd name="connsiteY13" fmla="*/ 16506 h 18768"/>
              <a:gd name="connsiteX14" fmla="*/ 2190 w 24292"/>
              <a:gd name="connsiteY14" fmla="*/ 16321 h 18768"/>
              <a:gd name="connsiteX15" fmla="*/ 3577 w 24292"/>
              <a:gd name="connsiteY15" fmla="*/ 15899 h 18768"/>
              <a:gd name="connsiteX16" fmla="*/ 3841 w 24292"/>
              <a:gd name="connsiteY16" fmla="*/ 14693 h 18768"/>
              <a:gd name="connsiteX17" fmla="*/ 2878 w 24292"/>
              <a:gd name="connsiteY17" fmla="*/ 12163 h 18768"/>
              <a:gd name="connsiteX18" fmla="*/ 1154 w 24292"/>
              <a:gd name="connsiteY18" fmla="*/ 11520 h 18768"/>
              <a:gd name="connsiteX19" fmla="*/ 332 w 24292"/>
              <a:gd name="connsiteY19" fmla="*/ 10485 h 18768"/>
              <a:gd name="connsiteX20" fmla="*/ 2517 w 24292"/>
              <a:gd name="connsiteY20" fmla="*/ 7172 h 18768"/>
              <a:gd name="connsiteX21" fmla="*/ 1746 w 24292"/>
              <a:gd name="connsiteY21" fmla="*/ 6061 h 18768"/>
              <a:gd name="connsiteX22" fmla="*/ 1510 w 24292"/>
              <a:gd name="connsiteY22" fmla="*/ 5491 h 18768"/>
              <a:gd name="connsiteX23" fmla="*/ 535 w 24292"/>
              <a:gd name="connsiteY23" fmla="*/ 5220 h 18768"/>
              <a:gd name="connsiteX24" fmla="*/ 3964 w 24292"/>
              <a:gd name="connsiteY24" fmla="*/ 3241 h 18768"/>
              <a:gd name="connsiteX25" fmla="*/ 8841 w 24292"/>
              <a:gd name="connsiteY25" fmla="*/ 2100 h 18768"/>
              <a:gd name="connsiteX26" fmla="*/ 10962 w 24292"/>
              <a:gd name="connsiteY26" fmla="*/ 1759 h 18768"/>
              <a:gd name="connsiteX27" fmla="*/ 12414 w 24292"/>
              <a:gd name="connsiteY27" fmla="*/ 1887 h 18768"/>
              <a:gd name="connsiteX28" fmla="*/ 14154 w 24292"/>
              <a:gd name="connsiteY28" fmla="*/ 4342 h 18768"/>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8390"/>
              <a:gd name="connsiteX1" fmla="*/ 17482 w 24292"/>
              <a:gd name="connsiteY1" fmla="*/ 0 h 18390"/>
              <a:gd name="connsiteX2" fmla="*/ 17217 w 24292"/>
              <a:gd name="connsiteY2" fmla="*/ 5777 h 18390"/>
              <a:gd name="connsiteX3" fmla="*/ 20699 w 24292"/>
              <a:gd name="connsiteY3" fmla="*/ 3172 h 18390"/>
              <a:gd name="connsiteX4" fmla="*/ 19072 w 24292"/>
              <a:gd name="connsiteY4" fmla="*/ 6532 h 18390"/>
              <a:gd name="connsiteX5" fmla="*/ 24292 w 24292"/>
              <a:gd name="connsiteY5" fmla="*/ 6645 h 18390"/>
              <a:gd name="connsiteX6" fmla="*/ 19677 w 24292"/>
              <a:gd name="connsiteY6" fmla="*/ 9402 h 18390"/>
              <a:gd name="connsiteX7" fmla="*/ 20962 w 24292"/>
              <a:gd name="connsiteY7" fmla="*/ 11290 h 18390"/>
              <a:gd name="connsiteX8" fmla="*/ 19072 w 24292"/>
              <a:gd name="connsiteY8" fmla="*/ 12310 h 18390"/>
              <a:gd name="connsiteX9" fmla="*/ 21569 w 24292"/>
              <a:gd name="connsiteY9" fmla="*/ 15632 h 18390"/>
              <a:gd name="connsiteX10" fmla="*/ 8290 w 24292"/>
              <a:gd name="connsiteY10" fmla="*/ 18258 h 18390"/>
              <a:gd name="connsiteX11" fmla="*/ 6454 w 24292"/>
              <a:gd name="connsiteY11" fmla="*/ 17561 h 18390"/>
              <a:gd name="connsiteX12" fmla="*/ 5655 w 24292"/>
              <a:gd name="connsiteY12" fmla="*/ 16555 h 18390"/>
              <a:gd name="connsiteX13" fmla="*/ 4140 w 24292"/>
              <a:gd name="connsiteY13" fmla="*/ 16506 h 18390"/>
              <a:gd name="connsiteX14" fmla="*/ 2190 w 24292"/>
              <a:gd name="connsiteY14" fmla="*/ 16321 h 18390"/>
              <a:gd name="connsiteX15" fmla="*/ 3577 w 24292"/>
              <a:gd name="connsiteY15" fmla="*/ 15899 h 18390"/>
              <a:gd name="connsiteX16" fmla="*/ 3841 w 24292"/>
              <a:gd name="connsiteY16" fmla="*/ 14693 h 18390"/>
              <a:gd name="connsiteX17" fmla="*/ 2878 w 24292"/>
              <a:gd name="connsiteY17" fmla="*/ 12163 h 18390"/>
              <a:gd name="connsiteX18" fmla="*/ 1154 w 24292"/>
              <a:gd name="connsiteY18" fmla="*/ 11520 h 18390"/>
              <a:gd name="connsiteX19" fmla="*/ 332 w 24292"/>
              <a:gd name="connsiteY19" fmla="*/ 10485 h 18390"/>
              <a:gd name="connsiteX20" fmla="*/ 2517 w 24292"/>
              <a:gd name="connsiteY20" fmla="*/ 7172 h 18390"/>
              <a:gd name="connsiteX21" fmla="*/ 1746 w 24292"/>
              <a:gd name="connsiteY21" fmla="*/ 6061 h 18390"/>
              <a:gd name="connsiteX22" fmla="*/ 1510 w 24292"/>
              <a:gd name="connsiteY22" fmla="*/ 5491 h 18390"/>
              <a:gd name="connsiteX23" fmla="*/ 535 w 24292"/>
              <a:gd name="connsiteY23" fmla="*/ 5220 h 18390"/>
              <a:gd name="connsiteX24" fmla="*/ 3964 w 24292"/>
              <a:gd name="connsiteY24" fmla="*/ 3241 h 18390"/>
              <a:gd name="connsiteX25" fmla="*/ 8841 w 24292"/>
              <a:gd name="connsiteY25" fmla="*/ 2100 h 18390"/>
              <a:gd name="connsiteX26" fmla="*/ 10962 w 24292"/>
              <a:gd name="connsiteY26" fmla="*/ 1759 h 18390"/>
              <a:gd name="connsiteX27" fmla="*/ 12414 w 24292"/>
              <a:gd name="connsiteY27" fmla="*/ 1887 h 18390"/>
              <a:gd name="connsiteX28" fmla="*/ 14154 w 24292"/>
              <a:gd name="connsiteY28" fmla="*/ 4342 h 18390"/>
              <a:gd name="connsiteX0" fmla="*/ 14154 w 24292"/>
              <a:gd name="connsiteY0" fmla="*/ 4342 h 19284"/>
              <a:gd name="connsiteX1" fmla="*/ 17482 w 24292"/>
              <a:gd name="connsiteY1" fmla="*/ 0 h 19284"/>
              <a:gd name="connsiteX2" fmla="*/ 17217 w 24292"/>
              <a:gd name="connsiteY2" fmla="*/ 5777 h 19284"/>
              <a:gd name="connsiteX3" fmla="*/ 20699 w 24292"/>
              <a:gd name="connsiteY3" fmla="*/ 3172 h 19284"/>
              <a:gd name="connsiteX4" fmla="*/ 19072 w 24292"/>
              <a:gd name="connsiteY4" fmla="*/ 6532 h 19284"/>
              <a:gd name="connsiteX5" fmla="*/ 24292 w 24292"/>
              <a:gd name="connsiteY5" fmla="*/ 6645 h 19284"/>
              <a:gd name="connsiteX6" fmla="*/ 19677 w 24292"/>
              <a:gd name="connsiteY6" fmla="*/ 9402 h 19284"/>
              <a:gd name="connsiteX7" fmla="*/ 20962 w 24292"/>
              <a:gd name="connsiteY7" fmla="*/ 11290 h 19284"/>
              <a:gd name="connsiteX8" fmla="*/ 19072 w 24292"/>
              <a:gd name="connsiteY8" fmla="*/ 12310 h 19284"/>
              <a:gd name="connsiteX9" fmla="*/ 15436 w 24292"/>
              <a:gd name="connsiteY9" fmla="*/ 18968 h 19284"/>
              <a:gd name="connsiteX10" fmla="*/ 8290 w 24292"/>
              <a:gd name="connsiteY10" fmla="*/ 18258 h 19284"/>
              <a:gd name="connsiteX11" fmla="*/ 6454 w 24292"/>
              <a:gd name="connsiteY11" fmla="*/ 17561 h 19284"/>
              <a:gd name="connsiteX12" fmla="*/ 5655 w 24292"/>
              <a:gd name="connsiteY12" fmla="*/ 16555 h 19284"/>
              <a:gd name="connsiteX13" fmla="*/ 4140 w 24292"/>
              <a:gd name="connsiteY13" fmla="*/ 16506 h 19284"/>
              <a:gd name="connsiteX14" fmla="*/ 2190 w 24292"/>
              <a:gd name="connsiteY14" fmla="*/ 16321 h 19284"/>
              <a:gd name="connsiteX15" fmla="*/ 3577 w 24292"/>
              <a:gd name="connsiteY15" fmla="*/ 15899 h 19284"/>
              <a:gd name="connsiteX16" fmla="*/ 3841 w 24292"/>
              <a:gd name="connsiteY16" fmla="*/ 14693 h 19284"/>
              <a:gd name="connsiteX17" fmla="*/ 2878 w 24292"/>
              <a:gd name="connsiteY17" fmla="*/ 12163 h 19284"/>
              <a:gd name="connsiteX18" fmla="*/ 1154 w 24292"/>
              <a:gd name="connsiteY18" fmla="*/ 11520 h 19284"/>
              <a:gd name="connsiteX19" fmla="*/ 332 w 24292"/>
              <a:gd name="connsiteY19" fmla="*/ 10485 h 19284"/>
              <a:gd name="connsiteX20" fmla="*/ 2517 w 24292"/>
              <a:gd name="connsiteY20" fmla="*/ 7172 h 19284"/>
              <a:gd name="connsiteX21" fmla="*/ 1746 w 24292"/>
              <a:gd name="connsiteY21" fmla="*/ 6061 h 19284"/>
              <a:gd name="connsiteX22" fmla="*/ 1510 w 24292"/>
              <a:gd name="connsiteY22" fmla="*/ 5491 h 19284"/>
              <a:gd name="connsiteX23" fmla="*/ 535 w 24292"/>
              <a:gd name="connsiteY23" fmla="*/ 5220 h 19284"/>
              <a:gd name="connsiteX24" fmla="*/ 3964 w 24292"/>
              <a:gd name="connsiteY24" fmla="*/ 3241 h 19284"/>
              <a:gd name="connsiteX25" fmla="*/ 8841 w 24292"/>
              <a:gd name="connsiteY25" fmla="*/ 2100 h 19284"/>
              <a:gd name="connsiteX26" fmla="*/ 10962 w 24292"/>
              <a:gd name="connsiteY26" fmla="*/ 1759 h 19284"/>
              <a:gd name="connsiteX27" fmla="*/ 12414 w 24292"/>
              <a:gd name="connsiteY27" fmla="*/ 1887 h 19284"/>
              <a:gd name="connsiteX28" fmla="*/ 14154 w 24292"/>
              <a:gd name="connsiteY28" fmla="*/ 4342 h 19284"/>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9072 w 24292"/>
              <a:gd name="connsiteY8" fmla="*/ 1231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9299"/>
              <a:gd name="connsiteX1" fmla="*/ 17482 w 24292"/>
              <a:gd name="connsiteY1" fmla="*/ 0 h 19299"/>
              <a:gd name="connsiteX2" fmla="*/ 17217 w 24292"/>
              <a:gd name="connsiteY2" fmla="*/ 5777 h 19299"/>
              <a:gd name="connsiteX3" fmla="*/ 20699 w 24292"/>
              <a:gd name="connsiteY3" fmla="*/ 3172 h 19299"/>
              <a:gd name="connsiteX4" fmla="*/ 19072 w 24292"/>
              <a:gd name="connsiteY4" fmla="*/ 6532 h 19299"/>
              <a:gd name="connsiteX5" fmla="*/ 24292 w 24292"/>
              <a:gd name="connsiteY5" fmla="*/ 6645 h 19299"/>
              <a:gd name="connsiteX6" fmla="*/ 19677 w 24292"/>
              <a:gd name="connsiteY6" fmla="*/ 9402 h 19299"/>
              <a:gd name="connsiteX7" fmla="*/ 20962 w 24292"/>
              <a:gd name="connsiteY7" fmla="*/ 11290 h 19299"/>
              <a:gd name="connsiteX8" fmla="*/ 15848 w 24292"/>
              <a:gd name="connsiteY8" fmla="*/ 18220 h 19299"/>
              <a:gd name="connsiteX9" fmla="*/ 15436 w 24292"/>
              <a:gd name="connsiteY9" fmla="*/ 18968 h 19299"/>
              <a:gd name="connsiteX10" fmla="*/ 8290 w 24292"/>
              <a:gd name="connsiteY10" fmla="*/ 18258 h 19299"/>
              <a:gd name="connsiteX11" fmla="*/ 6454 w 24292"/>
              <a:gd name="connsiteY11" fmla="*/ 17561 h 19299"/>
              <a:gd name="connsiteX12" fmla="*/ 5655 w 24292"/>
              <a:gd name="connsiteY12" fmla="*/ 16555 h 19299"/>
              <a:gd name="connsiteX13" fmla="*/ 4140 w 24292"/>
              <a:gd name="connsiteY13" fmla="*/ 16506 h 19299"/>
              <a:gd name="connsiteX14" fmla="*/ 2190 w 24292"/>
              <a:gd name="connsiteY14" fmla="*/ 16321 h 19299"/>
              <a:gd name="connsiteX15" fmla="*/ 3577 w 24292"/>
              <a:gd name="connsiteY15" fmla="*/ 15899 h 19299"/>
              <a:gd name="connsiteX16" fmla="*/ 3841 w 24292"/>
              <a:gd name="connsiteY16" fmla="*/ 14693 h 19299"/>
              <a:gd name="connsiteX17" fmla="*/ 2878 w 24292"/>
              <a:gd name="connsiteY17" fmla="*/ 12163 h 19299"/>
              <a:gd name="connsiteX18" fmla="*/ 1154 w 24292"/>
              <a:gd name="connsiteY18" fmla="*/ 11520 h 19299"/>
              <a:gd name="connsiteX19" fmla="*/ 332 w 24292"/>
              <a:gd name="connsiteY19" fmla="*/ 10485 h 19299"/>
              <a:gd name="connsiteX20" fmla="*/ 2517 w 24292"/>
              <a:gd name="connsiteY20" fmla="*/ 7172 h 19299"/>
              <a:gd name="connsiteX21" fmla="*/ 1746 w 24292"/>
              <a:gd name="connsiteY21" fmla="*/ 6061 h 19299"/>
              <a:gd name="connsiteX22" fmla="*/ 1510 w 24292"/>
              <a:gd name="connsiteY22" fmla="*/ 5491 h 19299"/>
              <a:gd name="connsiteX23" fmla="*/ 535 w 24292"/>
              <a:gd name="connsiteY23" fmla="*/ 5220 h 19299"/>
              <a:gd name="connsiteX24" fmla="*/ 3964 w 24292"/>
              <a:gd name="connsiteY24" fmla="*/ 3241 h 19299"/>
              <a:gd name="connsiteX25" fmla="*/ 8841 w 24292"/>
              <a:gd name="connsiteY25" fmla="*/ 2100 h 19299"/>
              <a:gd name="connsiteX26" fmla="*/ 10962 w 24292"/>
              <a:gd name="connsiteY26" fmla="*/ 1759 h 19299"/>
              <a:gd name="connsiteX27" fmla="*/ 12414 w 24292"/>
              <a:gd name="connsiteY27" fmla="*/ 1887 h 19299"/>
              <a:gd name="connsiteX28" fmla="*/ 14154 w 24292"/>
              <a:gd name="connsiteY28" fmla="*/ 4342 h 19299"/>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20962 w 24292"/>
              <a:gd name="connsiteY7" fmla="*/ 1129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9677 w 24292"/>
              <a:gd name="connsiteY6" fmla="*/ 9402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4292"/>
              <a:gd name="connsiteY0" fmla="*/ 4342 h 18968"/>
              <a:gd name="connsiteX1" fmla="*/ 17482 w 24292"/>
              <a:gd name="connsiteY1" fmla="*/ 0 h 18968"/>
              <a:gd name="connsiteX2" fmla="*/ 17217 w 24292"/>
              <a:gd name="connsiteY2" fmla="*/ 5777 h 18968"/>
              <a:gd name="connsiteX3" fmla="*/ 20699 w 24292"/>
              <a:gd name="connsiteY3" fmla="*/ 3172 h 18968"/>
              <a:gd name="connsiteX4" fmla="*/ 19072 w 24292"/>
              <a:gd name="connsiteY4" fmla="*/ 6532 h 18968"/>
              <a:gd name="connsiteX5" fmla="*/ 24292 w 24292"/>
              <a:gd name="connsiteY5" fmla="*/ 6645 h 18968"/>
              <a:gd name="connsiteX6" fmla="*/ 15401 w 24292"/>
              <a:gd name="connsiteY6" fmla="*/ 17076 h 18968"/>
              <a:gd name="connsiteX7" fmla="*/ 17002 w 24292"/>
              <a:gd name="connsiteY7" fmla="*/ 17820 h 18968"/>
              <a:gd name="connsiteX8" fmla="*/ 15848 w 24292"/>
              <a:gd name="connsiteY8" fmla="*/ 18220 h 18968"/>
              <a:gd name="connsiteX9" fmla="*/ 15436 w 24292"/>
              <a:gd name="connsiteY9" fmla="*/ 18968 h 18968"/>
              <a:gd name="connsiteX10" fmla="*/ 8290 w 24292"/>
              <a:gd name="connsiteY10" fmla="*/ 18258 h 18968"/>
              <a:gd name="connsiteX11" fmla="*/ 6454 w 24292"/>
              <a:gd name="connsiteY11" fmla="*/ 17561 h 18968"/>
              <a:gd name="connsiteX12" fmla="*/ 5655 w 24292"/>
              <a:gd name="connsiteY12" fmla="*/ 16555 h 18968"/>
              <a:gd name="connsiteX13" fmla="*/ 4140 w 24292"/>
              <a:gd name="connsiteY13" fmla="*/ 16506 h 18968"/>
              <a:gd name="connsiteX14" fmla="*/ 2190 w 24292"/>
              <a:gd name="connsiteY14" fmla="*/ 16321 h 18968"/>
              <a:gd name="connsiteX15" fmla="*/ 3577 w 24292"/>
              <a:gd name="connsiteY15" fmla="*/ 15899 h 18968"/>
              <a:gd name="connsiteX16" fmla="*/ 3841 w 24292"/>
              <a:gd name="connsiteY16" fmla="*/ 14693 h 18968"/>
              <a:gd name="connsiteX17" fmla="*/ 2878 w 24292"/>
              <a:gd name="connsiteY17" fmla="*/ 12163 h 18968"/>
              <a:gd name="connsiteX18" fmla="*/ 1154 w 24292"/>
              <a:gd name="connsiteY18" fmla="*/ 11520 h 18968"/>
              <a:gd name="connsiteX19" fmla="*/ 332 w 24292"/>
              <a:gd name="connsiteY19" fmla="*/ 10485 h 18968"/>
              <a:gd name="connsiteX20" fmla="*/ 2517 w 24292"/>
              <a:gd name="connsiteY20" fmla="*/ 7172 h 18968"/>
              <a:gd name="connsiteX21" fmla="*/ 1746 w 24292"/>
              <a:gd name="connsiteY21" fmla="*/ 6061 h 18968"/>
              <a:gd name="connsiteX22" fmla="*/ 1510 w 24292"/>
              <a:gd name="connsiteY22" fmla="*/ 5491 h 18968"/>
              <a:gd name="connsiteX23" fmla="*/ 535 w 24292"/>
              <a:gd name="connsiteY23" fmla="*/ 5220 h 18968"/>
              <a:gd name="connsiteX24" fmla="*/ 3964 w 24292"/>
              <a:gd name="connsiteY24" fmla="*/ 3241 h 18968"/>
              <a:gd name="connsiteX25" fmla="*/ 8841 w 24292"/>
              <a:gd name="connsiteY25" fmla="*/ 2100 h 18968"/>
              <a:gd name="connsiteX26" fmla="*/ 10962 w 24292"/>
              <a:gd name="connsiteY26" fmla="*/ 1759 h 18968"/>
              <a:gd name="connsiteX27" fmla="*/ 12414 w 24292"/>
              <a:gd name="connsiteY27" fmla="*/ 1887 h 18968"/>
              <a:gd name="connsiteX28" fmla="*/ 14154 w 24292"/>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9072 w 20699"/>
              <a:gd name="connsiteY4" fmla="*/ 6532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0699"/>
              <a:gd name="connsiteY0" fmla="*/ 4342 h 18968"/>
              <a:gd name="connsiteX1" fmla="*/ 17482 w 20699"/>
              <a:gd name="connsiteY1" fmla="*/ 0 h 18968"/>
              <a:gd name="connsiteX2" fmla="*/ 17217 w 20699"/>
              <a:gd name="connsiteY2" fmla="*/ 5777 h 18968"/>
              <a:gd name="connsiteX3" fmla="*/ 20699 w 20699"/>
              <a:gd name="connsiteY3" fmla="*/ 3172 h 18968"/>
              <a:gd name="connsiteX4" fmla="*/ 13219 w 20699"/>
              <a:gd name="connsiteY4" fmla="*/ 16255 h 18968"/>
              <a:gd name="connsiteX5" fmla="*/ 16266 w 20699"/>
              <a:gd name="connsiteY5" fmla="*/ 16988 h 18968"/>
              <a:gd name="connsiteX6" fmla="*/ 15401 w 20699"/>
              <a:gd name="connsiteY6" fmla="*/ 17076 h 18968"/>
              <a:gd name="connsiteX7" fmla="*/ 17002 w 20699"/>
              <a:gd name="connsiteY7" fmla="*/ 17820 h 18968"/>
              <a:gd name="connsiteX8" fmla="*/ 15848 w 20699"/>
              <a:gd name="connsiteY8" fmla="*/ 18220 h 18968"/>
              <a:gd name="connsiteX9" fmla="*/ 15436 w 20699"/>
              <a:gd name="connsiteY9" fmla="*/ 18968 h 18968"/>
              <a:gd name="connsiteX10" fmla="*/ 8290 w 20699"/>
              <a:gd name="connsiteY10" fmla="*/ 18258 h 18968"/>
              <a:gd name="connsiteX11" fmla="*/ 6454 w 20699"/>
              <a:gd name="connsiteY11" fmla="*/ 17561 h 18968"/>
              <a:gd name="connsiteX12" fmla="*/ 5655 w 20699"/>
              <a:gd name="connsiteY12" fmla="*/ 16555 h 18968"/>
              <a:gd name="connsiteX13" fmla="*/ 4140 w 20699"/>
              <a:gd name="connsiteY13" fmla="*/ 16506 h 18968"/>
              <a:gd name="connsiteX14" fmla="*/ 2190 w 20699"/>
              <a:gd name="connsiteY14" fmla="*/ 16321 h 18968"/>
              <a:gd name="connsiteX15" fmla="*/ 3577 w 20699"/>
              <a:gd name="connsiteY15" fmla="*/ 15899 h 18968"/>
              <a:gd name="connsiteX16" fmla="*/ 3841 w 20699"/>
              <a:gd name="connsiteY16" fmla="*/ 14693 h 18968"/>
              <a:gd name="connsiteX17" fmla="*/ 2878 w 20699"/>
              <a:gd name="connsiteY17" fmla="*/ 12163 h 18968"/>
              <a:gd name="connsiteX18" fmla="*/ 1154 w 20699"/>
              <a:gd name="connsiteY18" fmla="*/ 11520 h 18968"/>
              <a:gd name="connsiteX19" fmla="*/ 332 w 20699"/>
              <a:gd name="connsiteY19" fmla="*/ 10485 h 18968"/>
              <a:gd name="connsiteX20" fmla="*/ 2517 w 20699"/>
              <a:gd name="connsiteY20" fmla="*/ 7172 h 18968"/>
              <a:gd name="connsiteX21" fmla="*/ 1746 w 20699"/>
              <a:gd name="connsiteY21" fmla="*/ 6061 h 18968"/>
              <a:gd name="connsiteX22" fmla="*/ 1510 w 20699"/>
              <a:gd name="connsiteY22" fmla="*/ 5491 h 18968"/>
              <a:gd name="connsiteX23" fmla="*/ 535 w 20699"/>
              <a:gd name="connsiteY23" fmla="*/ 5220 h 18968"/>
              <a:gd name="connsiteX24" fmla="*/ 3964 w 20699"/>
              <a:gd name="connsiteY24" fmla="*/ 3241 h 18968"/>
              <a:gd name="connsiteX25" fmla="*/ 8841 w 20699"/>
              <a:gd name="connsiteY25" fmla="*/ 2100 h 18968"/>
              <a:gd name="connsiteX26" fmla="*/ 10962 w 20699"/>
              <a:gd name="connsiteY26" fmla="*/ 1759 h 18968"/>
              <a:gd name="connsiteX27" fmla="*/ 12414 w 20699"/>
              <a:gd name="connsiteY27" fmla="*/ 1887 h 18968"/>
              <a:gd name="connsiteX28" fmla="*/ 14154 w 20699"/>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17217 w 26026"/>
              <a:gd name="connsiteY2" fmla="*/ 577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6026"/>
              <a:gd name="connsiteY0" fmla="*/ 4342 h 18968"/>
              <a:gd name="connsiteX1" fmla="*/ 17482 w 26026"/>
              <a:gd name="connsiteY1" fmla="*/ 0 h 18968"/>
              <a:gd name="connsiteX2" fmla="*/ 24752 w 26026"/>
              <a:gd name="connsiteY2" fmla="*/ 17597 h 18968"/>
              <a:gd name="connsiteX3" fmla="*/ 26026 w 26026"/>
              <a:gd name="connsiteY3" fmla="*/ 18472 h 18968"/>
              <a:gd name="connsiteX4" fmla="*/ 13219 w 26026"/>
              <a:gd name="connsiteY4" fmla="*/ 16255 h 18968"/>
              <a:gd name="connsiteX5" fmla="*/ 16266 w 26026"/>
              <a:gd name="connsiteY5" fmla="*/ 16988 h 18968"/>
              <a:gd name="connsiteX6" fmla="*/ 15401 w 26026"/>
              <a:gd name="connsiteY6" fmla="*/ 17076 h 18968"/>
              <a:gd name="connsiteX7" fmla="*/ 17002 w 26026"/>
              <a:gd name="connsiteY7" fmla="*/ 17820 h 18968"/>
              <a:gd name="connsiteX8" fmla="*/ 15848 w 26026"/>
              <a:gd name="connsiteY8" fmla="*/ 18220 h 18968"/>
              <a:gd name="connsiteX9" fmla="*/ 15436 w 26026"/>
              <a:gd name="connsiteY9" fmla="*/ 18968 h 18968"/>
              <a:gd name="connsiteX10" fmla="*/ 8290 w 26026"/>
              <a:gd name="connsiteY10" fmla="*/ 18258 h 18968"/>
              <a:gd name="connsiteX11" fmla="*/ 6454 w 26026"/>
              <a:gd name="connsiteY11" fmla="*/ 17561 h 18968"/>
              <a:gd name="connsiteX12" fmla="*/ 5655 w 26026"/>
              <a:gd name="connsiteY12" fmla="*/ 16555 h 18968"/>
              <a:gd name="connsiteX13" fmla="*/ 4140 w 26026"/>
              <a:gd name="connsiteY13" fmla="*/ 16506 h 18968"/>
              <a:gd name="connsiteX14" fmla="*/ 2190 w 26026"/>
              <a:gd name="connsiteY14" fmla="*/ 16321 h 18968"/>
              <a:gd name="connsiteX15" fmla="*/ 3577 w 26026"/>
              <a:gd name="connsiteY15" fmla="*/ 15899 h 18968"/>
              <a:gd name="connsiteX16" fmla="*/ 3841 w 26026"/>
              <a:gd name="connsiteY16" fmla="*/ 14693 h 18968"/>
              <a:gd name="connsiteX17" fmla="*/ 2878 w 26026"/>
              <a:gd name="connsiteY17" fmla="*/ 12163 h 18968"/>
              <a:gd name="connsiteX18" fmla="*/ 1154 w 26026"/>
              <a:gd name="connsiteY18" fmla="*/ 11520 h 18968"/>
              <a:gd name="connsiteX19" fmla="*/ 332 w 26026"/>
              <a:gd name="connsiteY19" fmla="*/ 10485 h 18968"/>
              <a:gd name="connsiteX20" fmla="*/ 2517 w 26026"/>
              <a:gd name="connsiteY20" fmla="*/ 7172 h 18968"/>
              <a:gd name="connsiteX21" fmla="*/ 1746 w 26026"/>
              <a:gd name="connsiteY21" fmla="*/ 6061 h 18968"/>
              <a:gd name="connsiteX22" fmla="*/ 1510 w 26026"/>
              <a:gd name="connsiteY22" fmla="*/ 5491 h 18968"/>
              <a:gd name="connsiteX23" fmla="*/ 535 w 26026"/>
              <a:gd name="connsiteY23" fmla="*/ 5220 h 18968"/>
              <a:gd name="connsiteX24" fmla="*/ 3964 w 26026"/>
              <a:gd name="connsiteY24" fmla="*/ 3241 h 18968"/>
              <a:gd name="connsiteX25" fmla="*/ 8841 w 26026"/>
              <a:gd name="connsiteY25" fmla="*/ 2100 h 18968"/>
              <a:gd name="connsiteX26" fmla="*/ 10962 w 26026"/>
              <a:gd name="connsiteY26" fmla="*/ 1759 h 18968"/>
              <a:gd name="connsiteX27" fmla="*/ 12414 w 26026"/>
              <a:gd name="connsiteY27" fmla="*/ 1887 h 18968"/>
              <a:gd name="connsiteX28" fmla="*/ 14154 w 26026"/>
              <a:gd name="connsiteY28" fmla="*/ 4342 h 18968"/>
              <a:gd name="connsiteX0" fmla="*/ 14154 w 29433"/>
              <a:gd name="connsiteY0" fmla="*/ 2583 h 17778"/>
              <a:gd name="connsiteX1" fmla="*/ 29433 w 29433"/>
              <a:gd name="connsiteY1" fmla="*/ 17354 h 17778"/>
              <a:gd name="connsiteX2" fmla="*/ 24752 w 29433"/>
              <a:gd name="connsiteY2" fmla="*/ 15838 h 17778"/>
              <a:gd name="connsiteX3" fmla="*/ 26026 w 29433"/>
              <a:gd name="connsiteY3" fmla="*/ 16713 h 17778"/>
              <a:gd name="connsiteX4" fmla="*/ 13219 w 29433"/>
              <a:gd name="connsiteY4" fmla="*/ 14496 h 17778"/>
              <a:gd name="connsiteX5" fmla="*/ 16266 w 29433"/>
              <a:gd name="connsiteY5" fmla="*/ 15229 h 17778"/>
              <a:gd name="connsiteX6" fmla="*/ 15401 w 29433"/>
              <a:gd name="connsiteY6" fmla="*/ 15317 h 17778"/>
              <a:gd name="connsiteX7" fmla="*/ 17002 w 29433"/>
              <a:gd name="connsiteY7" fmla="*/ 16061 h 17778"/>
              <a:gd name="connsiteX8" fmla="*/ 15848 w 29433"/>
              <a:gd name="connsiteY8" fmla="*/ 16461 h 17778"/>
              <a:gd name="connsiteX9" fmla="*/ 15436 w 29433"/>
              <a:gd name="connsiteY9" fmla="*/ 17209 h 17778"/>
              <a:gd name="connsiteX10" fmla="*/ 8290 w 29433"/>
              <a:gd name="connsiteY10" fmla="*/ 16499 h 17778"/>
              <a:gd name="connsiteX11" fmla="*/ 6454 w 29433"/>
              <a:gd name="connsiteY11" fmla="*/ 15802 h 17778"/>
              <a:gd name="connsiteX12" fmla="*/ 5655 w 29433"/>
              <a:gd name="connsiteY12" fmla="*/ 14796 h 17778"/>
              <a:gd name="connsiteX13" fmla="*/ 4140 w 29433"/>
              <a:gd name="connsiteY13" fmla="*/ 14747 h 17778"/>
              <a:gd name="connsiteX14" fmla="*/ 2190 w 29433"/>
              <a:gd name="connsiteY14" fmla="*/ 14562 h 17778"/>
              <a:gd name="connsiteX15" fmla="*/ 3577 w 29433"/>
              <a:gd name="connsiteY15" fmla="*/ 14140 h 17778"/>
              <a:gd name="connsiteX16" fmla="*/ 3841 w 29433"/>
              <a:gd name="connsiteY16" fmla="*/ 12934 h 17778"/>
              <a:gd name="connsiteX17" fmla="*/ 2878 w 29433"/>
              <a:gd name="connsiteY17" fmla="*/ 10404 h 17778"/>
              <a:gd name="connsiteX18" fmla="*/ 1154 w 29433"/>
              <a:gd name="connsiteY18" fmla="*/ 9761 h 17778"/>
              <a:gd name="connsiteX19" fmla="*/ 332 w 29433"/>
              <a:gd name="connsiteY19" fmla="*/ 8726 h 17778"/>
              <a:gd name="connsiteX20" fmla="*/ 2517 w 29433"/>
              <a:gd name="connsiteY20" fmla="*/ 5413 h 17778"/>
              <a:gd name="connsiteX21" fmla="*/ 1746 w 29433"/>
              <a:gd name="connsiteY21" fmla="*/ 4302 h 17778"/>
              <a:gd name="connsiteX22" fmla="*/ 1510 w 29433"/>
              <a:gd name="connsiteY22" fmla="*/ 3732 h 17778"/>
              <a:gd name="connsiteX23" fmla="*/ 535 w 29433"/>
              <a:gd name="connsiteY23" fmla="*/ 3461 h 17778"/>
              <a:gd name="connsiteX24" fmla="*/ 3964 w 29433"/>
              <a:gd name="connsiteY24" fmla="*/ 1482 h 17778"/>
              <a:gd name="connsiteX25" fmla="*/ 8841 w 29433"/>
              <a:gd name="connsiteY25" fmla="*/ 341 h 17778"/>
              <a:gd name="connsiteX26" fmla="*/ 10962 w 29433"/>
              <a:gd name="connsiteY26" fmla="*/ 0 h 17778"/>
              <a:gd name="connsiteX27" fmla="*/ 12414 w 29433"/>
              <a:gd name="connsiteY27" fmla="*/ 128 h 17778"/>
              <a:gd name="connsiteX28" fmla="*/ 14154 w 29433"/>
              <a:gd name="connsiteY28" fmla="*/ 2583 h 17778"/>
              <a:gd name="connsiteX0" fmla="*/ 14154 w 29433"/>
              <a:gd name="connsiteY0" fmla="*/ 2583 h 18027"/>
              <a:gd name="connsiteX1" fmla="*/ 29433 w 29433"/>
              <a:gd name="connsiteY1" fmla="*/ 17354 h 18027"/>
              <a:gd name="connsiteX2" fmla="*/ 24752 w 29433"/>
              <a:gd name="connsiteY2" fmla="*/ 15838 h 18027"/>
              <a:gd name="connsiteX3" fmla="*/ 26026 w 29433"/>
              <a:gd name="connsiteY3" fmla="*/ 16713 h 18027"/>
              <a:gd name="connsiteX4" fmla="*/ 13219 w 29433"/>
              <a:gd name="connsiteY4" fmla="*/ 14496 h 18027"/>
              <a:gd name="connsiteX5" fmla="*/ 16266 w 29433"/>
              <a:gd name="connsiteY5" fmla="*/ 15229 h 18027"/>
              <a:gd name="connsiteX6" fmla="*/ 15401 w 29433"/>
              <a:gd name="connsiteY6" fmla="*/ 15317 h 18027"/>
              <a:gd name="connsiteX7" fmla="*/ 17002 w 29433"/>
              <a:gd name="connsiteY7" fmla="*/ 16061 h 18027"/>
              <a:gd name="connsiteX8" fmla="*/ 15848 w 29433"/>
              <a:gd name="connsiteY8" fmla="*/ 16461 h 18027"/>
              <a:gd name="connsiteX9" fmla="*/ 15436 w 29433"/>
              <a:gd name="connsiteY9" fmla="*/ 17209 h 18027"/>
              <a:gd name="connsiteX10" fmla="*/ 8290 w 29433"/>
              <a:gd name="connsiteY10" fmla="*/ 16499 h 18027"/>
              <a:gd name="connsiteX11" fmla="*/ 6454 w 29433"/>
              <a:gd name="connsiteY11" fmla="*/ 15802 h 18027"/>
              <a:gd name="connsiteX12" fmla="*/ 5655 w 29433"/>
              <a:gd name="connsiteY12" fmla="*/ 14796 h 18027"/>
              <a:gd name="connsiteX13" fmla="*/ 4140 w 29433"/>
              <a:gd name="connsiteY13" fmla="*/ 14747 h 18027"/>
              <a:gd name="connsiteX14" fmla="*/ 2190 w 29433"/>
              <a:gd name="connsiteY14" fmla="*/ 14562 h 18027"/>
              <a:gd name="connsiteX15" fmla="*/ 3577 w 29433"/>
              <a:gd name="connsiteY15" fmla="*/ 14140 h 18027"/>
              <a:gd name="connsiteX16" fmla="*/ 3841 w 29433"/>
              <a:gd name="connsiteY16" fmla="*/ 12934 h 18027"/>
              <a:gd name="connsiteX17" fmla="*/ 2878 w 29433"/>
              <a:gd name="connsiteY17" fmla="*/ 10404 h 18027"/>
              <a:gd name="connsiteX18" fmla="*/ 1154 w 29433"/>
              <a:gd name="connsiteY18" fmla="*/ 9761 h 18027"/>
              <a:gd name="connsiteX19" fmla="*/ 332 w 29433"/>
              <a:gd name="connsiteY19" fmla="*/ 8726 h 18027"/>
              <a:gd name="connsiteX20" fmla="*/ 2517 w 29433"/>
              <a:gd name="connsiteY20" fmla="*/ 5413 h 18027"/>
              <a:gd name="connsiteX21" fmla="*/ 1746 w 29433"/>
              <a:gd name="connsiteY21" fmla="*/ 4302 h 18027"/>
              <a:gd name="connsiteX22" fmla="*/ 1510 w 29433"/>
              <a:gd name="connsiteY22" fmla="*/ 3732 h 18027"/>
              <a:gd name="connsiteX23" fmla="*/ 535 w 29433"/>
              <a:gd name="connsiteY23" fmla="*/ 3461 h 18027"/>
              <a:gd name="connsiteX24" fmla="*/ 3964 w 29433"/>
              <a:gd name="connsiteY24" fmla="*/ 1482 h 18027"/>
              <a:gd name="connsiteX25" fmla="*/ 8841 w 29433"/>
              <a:gd name="connsiteY25" fmla="*/ 341 h 18027"/>
              <a:gd name="connsiteX26" fmla="*/ 10962 w 29433"/>
              <a:gd name="connsiteY26" fmla="*/ 0 h 18027"/>
              <a:gd name="connsiteX27" fmla="*/ 12414 w 29433"/>
              <a:gd name="connsiteY27" fmla="*/ 128 h 18027"/>
              <a:gd name="connsiteX28" fmla="*/ 14154 w 29433"/>
              <a:gd name="connsiteY28" fmla="*/ 2583 h 18027"/>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14154 w 29433"/>
              <a:gd name="connsiteY0" fmla="*/ 2583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14154 w 29433"/>
              <a:gd name="connsiteY28" fmla="*/ 2583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12414 w 29433"/>
              <a:gd name="connsiteY27" fmla="*/ 128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500 w 29433"/>
              <a:gd name="connsiteY27" fmla="*/ 16095 h 17354"/>
              <a:gd name="connsiteX28" fmla="*/ 22110 w 29433"/>
              <a:gd name="connsiteY28"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4082 w 29433"/>
              <a:gd name="connsiteY27" fmla="*/ 13984 h 17354"/>
              <a:gd name="connsiteX28" fmla="*/ 28500 w 29433"/>
              <a:gd name="connsiteY28" fmla="*/ 16095 h 17354"/>
              <a:gd name="connsiteX29" fmla="*/ 22110 w 29433"/>
              <a:gd name="connsiteY29"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451 h 17354"/>
              <a:gd name="connsiteX1" fmla="*/ 29433 w 29433"/>
              <a:gd name="connsiteY1" fmla="*/ 17354 h 17354"/>
              <a:gd name="connsiteX2" fmla="*/ 24752 w 29433"/>
              <a:gd name="connsiteY2" fmla="*/ 15838 h 17354"/>
              <a:gd name="connsiteX3" fmla="*/ 26026 w 29433"/>
              <a:gd name="connsiteY3" fmla="*/ 16713 h 17354"/>
              <a:gd name="connsiteX4" fmla="*/ 13219 w 29433"/>
              <a:gd name="connsiteY4" fmla="*/ 14496 h 17354"/>
              <a:gd name="connsiteX5" fmla="*/ 16266 w 29433"/>
              <a:gd name="connsiteY5" fmla="*/ 15229 h 17354"/>
              <a:gd name="connsiteX6" fmla="*/ 15401 w 29433"/>
              <a:gd name="connsiteY6" fmla="*/ 15317 h 17354"/>
              <a:gd name="connsiteX7" fmla="*/ 17002 w 29433"/>
              <a:gd name="connsiteY7" fmla="*/ 16061 h 17354"/>
              <a:gd name="connsiteX8" fmla="*/ 15848 w 29433"/>
              <a:gd name="connsiteY8" fmla="*/ 16461 h 17354"/>
              <a:gd name="connsiteX9" fmla="*/ 15436 w 29433"/>
              <a:gd name="connsiteY9" fmla="*/ 17209 h 17354"/>
              <a:gd name="connsiteX10" fmla="*/ 8290 w 29433"/>
              <a:gd name="connsiteY10" fmla="*/ 16499 h 17354"/>
              <a:gd name="connsiteX11" fmla="*/ 6454 w 29433"/>
              <a:gd name="connsiteY11" fmla="*/ 15802 h 17354"/>
              <a:gd name="connsiteX12" fmla="*/ 5655 w 29433"/>
              <a:gd name="connsiteY12" fmla="*/ 14796 h 17354"/>
              <a:gd name="connsiteX13" fmla="*/ 4140 w 29433"/>
              <a:gd name="connsiteY13" fmla="*/ 14747 h 17354"/>
              <a:gd name="connsiteX14" fmla="*/ 2190 w 29433"/>
              <a:gd name="connsiteY14" fmla="*/ 14562 h 17354"/>
              <a:gd name="connsiteX15" fmla="*/ 3577 w 29433"/>
              <a:gd name="connsiteY15" fmla="*/ 14140 h 17354"/>
              <a:gd name="connsiteX16" fmla="*/ 3841 w 29433"/>
              <a:gd name="connsiteY16" fmla="*/ 12934 h 17354"/>
              <a:gd name="connsiteX17" fmla="*/ 2878 w 29433"/>
              <a:gd name="connsiteY17" fmla="*/ 10404 h 17354"/>
              <a:gd name="connsiteX18" fmla="*/ 1154 w 29433"/>
              <a:gd name="connsiteY18" fmla="*/ 9761 h 17354"/>
              <a:gd name="connsiteX19" fmla="*/ 332 w 29433"/>
              <a:gd name="connsiteY19" fmla="*/ 8726 h 17354"/>
              <a:gd name="connsiteX20" fmla="*/ 2517 w 29433"/>
              <a:gd name="connsiteY20" fmla="*/ 5413 h 17354"/>
              <a:gd name="connsiteX21" fmla="*/ 1746 w 29433"/>
              <a:gd name="connsiteY21" fmla="*/ 4302 h 17354"/>
              <a:gd name="connsiteX22" fmla="*/ 1510 w 29433"/>
              <a:gd name="connsiteY22" fmla="*/ 3732 h 17354"/>
              <a:gd name="connsiteX23" fmla="*/ 535 w 29433"/>
              <a:gd name="connsiteY23" fmla="*/ 3461 h 17354"/>
              <a:gd name="connsiteX24" fmla="*/ 3964 w 29433"/>
              <a:gd name="connsiteY24" fmla="*/ 1482 h 17354"/>
              <a:gd name="connsiteX25" fmla="*/ 8841 w 29433"/>
              <a:gd name="connsiteY25" fmla="*/ 341 h 17354"/>
              <a:gd name="connsiteX26" fmla="*/ 10962 w 29433"/>
              <a:gd name="connsiteY26" fmla="*/ 0 h 17354"/>
              <a:gd name="connsiteX27" fmla="*/ 28427 w 29433"/>
              <a:gd name="connsiteY27" fmla="*/ 15271 h 17354"/>
              <a:gd name="connsiteX28" fmla="*/ 24082 w 29433"/>
              <a:gd name="connsiteY28" fmla="*/ 13984 h 17354"/>
              <a:gd name="connsiteX29" fmla="*/ 28500 w 29433"/>
              <a:gd name="connsiteY29" fmla="*/ 16095 h 17354"/>
              <a:gd name="connsiteX30" fmla="*/ 22110 w 29433"/>
              <a:gd name="connsiteY30" fmla="*/ 14451 h 17354"/>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29433"/>
              <a:gd name="connsiteY0" fmla="*/ 14110 h 17013"/>
              <a:gd name="connsiteX1" fmla="*/ 29433 w 29433"/>
              <a:gd name="connsiteY1" fmla="*/ 17013 h 17013"/>
              <a:gd name="connsiteX2" fmla="*/ 24752 w 29433"/>
              <a:gd name="connsiteY2" fmla="*/ 15497 h 17013"/>
              <a:gd name="connsiteX3" fmla="*/ 26026 w 29433"/>
              <a:gd name="connsiteY3" fmla="*/ 16372 h 17013"/>
              <a:gd name="connsiteX4" fmla="*/ 13219 w 29433"/>
              <a:gd name="connsiteY4" fmla="*/ 14155 h 17013"/>
              <a:gd name="connsiteX5" fmla="*/ 16266 w 29433"/>
              <a:gd name="connsiteY5" fmla="*/ 14888 h 17013"/>
              <a:gd name="connsiteX6" fmla="*/ 15401 w 29433"/>
              <a:gd name="connsiteY6" fmla="*/ 14976 h 17013"/>
              <a:gd name="connsiteX7" fmla="*/ 17002 w 29433"/>
              <a:gd name="connsiteY7" fmla="*/ 15720 h 17013"/>
              <a:gd name="connsiteX8" fmla="*/ 15848 w 29433"/>
              <a:gd name="connsiteY8" fmla="*/ 16120 h 17013"/>
              <a:gd name="connsiteX9" fmla="*/ 15436 w 29433"/>
              <a:gd name="connsiteY9" fmla="*/ 16868 h 17013"/>
              <a:gd name="connsiteX10" fmla="*/ 8290 w 29433"/>
              <a:gd name="connsiteY10" fmla="*/ 16158 h 17013"/>
              <a:gd name="connsiteX11" fmla="*/ 6454 w 29433"/>
              <a:gd name="connsiteY11" fmla="*/ 15461 h 17013"/>
              <a:gd name="connsiteX12" fmla="*/ 5655 w 29433"/>
              <a:gd name="connsiteY12" fmla="*/ 14455 h 17013"/>
              <a:gd name="connsiteX13" fmla="*/ 4140 w 29433"/>
              <a:gd name="connsiteY13" fmla="*/ 14406 h 17013"/>
              <a:gd name="connsiteX14" fmla="*/ 2190 w 29433"/>
              <a:gd name="connsiteY14" fmla="*/ 14221 h 17013"/>
              <a:gd name="connsiteX15" fmla="*/ 3577 w 29433"/>
              <a:gd name="connsiteY15" fmla="*/ 13799 h 17013"/>
              <a:gd name="connsiteX16" fmla="*/ 3841 w 29433"/>
              <a:gd name="connsiteY16" fmla="*/ 12593 h 17013"/>
              <a:gd name="connsiteX17" fmla="*/ 2878 w 29433"/>
              <a:gd name="connsiteY17" fmla="*/ 10063 h 17013"/>
              <a:gd name="connsiteX18" fmla="*/ 1154 w 29433"/>
              <a:gd name="connsiteY18" fmla="*/ 9420 h 17013"/>
              <a:gd name="connsiteX19" fmla="*/ 332 w 29433"/>
              <a:gd name="connsiteY19" fmla="*/ 8385 h 17013"/>
              <a:gd name="connsiteX20" fmla="*/ 2517 w 29433"/>
              <a:gd name="connsiteY20" fmla="*/ 5072 h 17013"/>
              <a:gd name="connsiteX21" fmla="*/ 1746 w 29433"/>
              <a:gd name="connsiteY21" fmla="*/ 3961 h 17013"/>
              <a:gd name="connsiteX22" fmla="*/ 1510 w 29433"/>
              <a:gd name="connsiteY22" fmla="*/ 3391 h 17013"/>
              <a:gd name="connsiteX23" fmla="*/ 535 w 29433"/>
              <a:gd name="connsiteY23" fmla="*/ 3120 h 17013"/>
              <a:gd name="connsiteX24" fmla="*/ 3964 w 29433"/>
              <a:gd name="connsiteY24" fmla="*/ 1141 h 17013"/>
              <a:gd name="connsiteX25" fmla="*/ 8841 w 29433"/>
              <a:gd name="connsiteY25" fmla="*/ 0 h 17013"/>
              <a:gd name="connsiteX26" fmla="*/ 21301 w 29433"/>
              <a:gd name="connsiteY26" fmla="*/ 11575 h 17013"/>
              <a:gd name="connsiteX27" fmla="*/ 28427 w 29433"/>
              <a:gd name="connsiteY27" fmla="*/ 14930 h 17013"/>
              <a:gd name="connsiteX28" fmla="*/ 24082 w 29433"/>
              <a:gd name="connsiteY28" fmla="*/ 13643 h 17013"/>
              <a:gd name="connsiteX29" fmla="*/ 28500 w 29433"/>
              <a:gd name="connsiteY29" fmla="*/ 15754 h 17013"/>
              <a:gd name="connsiteX30" fmla="*/ 22110 w 29433"/>
              <a:gd name="connsiteY30" fmla="*/ 14110 h 17013"/>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025"/>
              <a:gd name="connsiteY0" fmla="*/ 12969 h 15872"/>
              <a:gd name="connsiteX1" fmla="*/ 29433 w 31025"/>
              <a:gd name="connsiteY1" fmla="*/ 15872 h 15872"/>
              <a:gd name="connsiteX2" fmla="*/ 24752 w 31025"/>
              <a:gd name="connsiteY2" fmla="*/ 14356 h 15872"/>
              <a:gd name="connsiteX3" fmla="*/ 26026 w 31025"/>
              <a:gd name="connsiteY3" fmla="*/ 15231 h 15872"/>
              <a:gd name="connsiteX4" fmla="*/ 13219 w 31025"/>
              <a:gd name="connsiteY4" fmla="*/ 13014 h 15872"/>
              <a:gd name="connsiteX5" fmla="*/ 16266 w 31025"/>
              <a:gd name="connsiteY5" fmla="*/ 13747 h 15872"/>
              <a:gd name="connsiteX6" fmla="*/ 15401 w 31025"/>
              <a:gd name="connsiteY6" fmla="*/ 13835 h 15872"/>
              <a:gd name="connsiteX7" fmla="*/ 17002 w 31025"/>
              <a:gd name="connsiteY7" fmla="*/ 14579 h 15872"/>
              <a:gd name="connsiteX8" fmla="*/ 15848 w 31025"/>
              <a:gd name="connsiteY8" fmla="*/ 14979 h 15872"/>
              <a:gd name="connsiteX9" fmla="*/ 15436 w 31025"/>
              <a:gd name="connsiteY9" fmla="*/ 15727 h 15872"/>
              <a:gd name="connsiteX10" fmla="*/ 8290 w 31025"/>
              <a:gd name="connsiteY10" fmla="*/ 15017 h 15872"/>
              <a:gd name="connsiteX11" fmla="*/ 6454 w 31025"/>
              <a:gd name="connsiteY11" fmla="*/ 14320 h 15872"/>
              <a:gd name="connsiteX12" fmla="*/ 5655 w 31025"/>
              <a:gd name="connsiteY12" fmla="*/ 13314 h 15872"/>
              <a:gd name="connsiteX13" fmla="*/ 4140 w 31025"/>
              <a:gd name="connsiteY13" fmla="*/ 13265 h 15872"/>
              <a:gd name="connsiteX14" fmla="*/ 2190 w 31025"/>
              <a:gd name="connsiteY14" fmla="*/ 13080 h 15872"/>
              <a:gd name="connsiteX15" fmla="*/ 3577 w 31025"/>
              <a:gd name="connsiteY15" fmla="*/ 12658 h 15872"/>
              <a:gd name="connsiteX16" fmla="*/ 3841 w 31025"/>
              <a:gd name="connsiteY16" fmla="*/ 11452 h 15872"/>
              <a:gd name="connsiteX17" fmla="*/ 2878 w 31025"/>
              <a:gd name="connsiteY17" fmla="*/ 8922 h 15872"/>
              <a:gd name="connsiteX18" fmla="*/ 1154 w 31025"/>
              <a:gd name="connsiteY18" fmla="*/ 8279 h 15872"/>
              <a:gd name="connsiteX19" fmla="*/ 332 w 31025"/>
              <a:gd name="connsiteY19" fmla="*/ 7244 h 15872"/>
              <a:gd name="connsiteX20" fmla="*/ 2517 w 31025"/>
              <a:gd name="connsiteY20" fmla="*/ 3931 h 15872"/>
              <a:gd name="connsiteX21" fmla="*/ 1746 w 31025"/>
              <a:gd name="connsiteY21" fmla="*/ 2820 h 15872"/>
              <a:gd name="connsiteX22" fmla="*/ 1510 w 31025"/>
              <a:gd name="connsiteY22" fmla="*/ 2250 h 15872"/>
              <a:gd name="connsiteX23" fmla="*/ 535 w 31025"/>
              <a:gd name="connsiteY23" fmla="*/ 1979 h 15872"/>
              <a:gd name="connsiteX24" fmla="*/ 3964 w 31025"/>
              <a:gd name="connsiteY24" fmla="*/ 0 h 15872"/>
              <a:gd name="connsiteX25" fmla="*/ 31025 w 31025"/>
              <a:gd name="connsiteY25" fmla="*/ 15207 h 15872"/>
              <a:gd name="connsiteX26" fmla="*/ 21301 w 31025"/>
              <a:gd name="connsiteY26" fmla="*/ 10434 h 15872"/>
              <a:gd name="connsiteX27" fmla="*/ 28427 w 31025"/>
              <a:gd name="connsiteY27" fmla="*/ 13789 h 15872"/>
              <a:gd name="connsiteX28" fmla="*/ 24082 w 31025"/>
              <a:gd name="connsiteY28" fmla="*/ 12502 h 15872"/>
              <a:gd name="connsiteX29" fmla="*/ 28500 w 31025"/>
              <a:gd name="connsiteY29" fmla="*/ 14613 h 15872"/>
              <a:gd name="connsiteX30" fmla="*/ 22110 w 31025"/>
              <a:gd name="connsiteY30" fmla="*/ 12969 h 15872"/>
              <a:gd name="connsiteX0" fmla="*/ 22110 w 31572"/>
              <a:gd name="connsiteY0" fmla="*/ 12969 h 15872"/>
              <a:gd name="connsiteX1" fmla="*/ 29433 w 31572"/>
              <a:gd name="connsiteY1" fmla="*/ 15872 h 15872"/>
              <a:gd name="connsiteX2" fmla="*/ 24752 w 31572"/>
              <a:gd name="connsiteY2" fmla="*/ 14356 h 15872"/>
              <a:gd name="connsiteX3" fmla="*/ 26026 w 31572"/>
              <a:gd name="connsiteY3" fmla="*/ 15231 h 15872"/>
              <a:gd name="connsiteX4" fmla="*/ 13219 w 31572"/>
              <a:gd name="connsiteY4" fmla="*/ 13014 h 15872"/>
              <a:gd name="connsiteX5" fmla="*/ 16266 w 31572"/>
              <a:gd name="connsiteY5" fmla="*/ 13747 h 15872"/>
              <a:gd name="connsiteX6" fmla="*/ 15401 w 31572"/>
              <a:gd name="connsiteY6" fmla="*/ 13835 h 15872"/>
              <a:gd name="connsiteX7" fmla="*/ 17002 w 31572"/>
              <a:gd name="connsiteY7" fmla="*/ 14579 h 15872"/>
              <a:gd name="connsiteX8" fmla="*/ 15848 w 31572"/>
              <a:gd name="connsiteY8" fmla="*/ 14979 h 15872"/>
              <a:gd name="connsiteX9" fmla="*/ 15436 w 31572"/>
              <a:gd name="connsiteY9" fmla="*/ 15727 h 15872"/>
              <a:gd name="connsiteX10" fmla="*/ 8290 w 31572"/>
              <a:gd name="connsiteY10" fmla="*/ 15017 h 15872"/>
              <a:gd name="connsiteX11" fmla="*/ 6454 w 31572"/>
              <a:gd name="connsiteY11" fmla="*/ 14320 h 15872"/>
              <a:gd name="connsiteX12" fmla="*/ 5655 w 31572"/>
              <a:gd name="connsiteY12" fmla="*/ 13314 h 15872"/>
              <a:gd name="connsiteX13" fmla="*/ 4140 w 31572"/>
              <a:gd name="connsiteY13" fmla="*/ 13265 h 15872"/>
              <a:gd name="connsiteX14" fmla="*/ 2190 w 31572"/>
              <a:gd name="connsiteY14" fmla="*/ 13080 h 15872"/>
              <a:gd name="connsiteX15" fmla="*/ 3577 w 31572"/>
              <a:gd name="connsiteY15" fmla="*/ 12658 h 15872"/>
              <a:gd name="connsiteX16" fmla="*/ 3841 w 31572"/>
              <a:gd name="connsiteY16" fmla="*/ 11452 h 15872"/>
              <a:gd name="connsiteX17" fmla="*/ 2878 w 31572"/>
              <a:gd name="connsiteY17" fmla="*/ 8922 h 15872"/>
              <a:gd name="connsiteX18" fmla="*/ 1154 w 31572"/>
              <a:gd name="connsiteY18" fmla="*/ 8279 h 15872"/>
              <a:gd name="connsiteX19" fmla="*/ 332 w 31572"/>
              <a:gd name="connsiteY19" fmla="*/ 7244 h 15872"/>
              <a:gd name="connsiteX20" fmla="*/ 2517 w 31572"/>
              <a:gd name="connsiteY20" fmla="*/ 3931 h 15872"/>
              <a:gd name="connsiteX21" fmla="*/ 1746 w 31572"/>
              <a:gd name="connsiteY21" fmla="*/ 2820 h 15872"/>
              <a:gd name="connsiteX22" fmla="*/ 1510 w 31572"/>
              <a:gd name="connsiteY22" fmla="*/ 2250 h 15872"/>
              <a:gd name="connsiteX23" fmla="*/ 535 w 31572"/>
              <a:gd name="connsiteY23" fmla="*/ 1979 h 15872"/>
              <a:gd name="connsiteX24" fmla="*/ 3964 w 31572"/>
              <a:gd name="connsiteY24" fmla="*/ 0 h 15872"/>
              <a:gd name="connsiteX25" fmla="*/ 27096 w 31572"/>
              <a:gd name="connsiteY25" fmla="*/ 11644 h 15872"/>
              <a:gd name="connsiteX26" fmla="*/ 31025 w 31572"/>
              <a:gd name="connsiteY26" fmla="*/ 15207 h 15872"/>
              <a:gd name="connsiteX27" fmla="*/ 21301 w 31572"/>
              <a:gd name="connsiteY27" fmla="*/ 10434 h 15872"/>
              <a:gd name="connsiteX28" fmla="*/ 28427 w 31572"/>
              <a:gd name="connsiteY28" fmla="*/ 13789 h 15872"/>
              <a:gd name="connsiteX29" fmla="*/ 24082 w 31572"/>
              <a:gd name="connsiteY29" fmla="*/ 12502 h 15872"/>
              <a:gd name="connsiteX30" fmla="*/ 28500 w 31572"/>
              <a:gd name="connsiteY30" fmla="*/ 14613 h 15872"/>
              <a:gd name="connsiteX31" fmla="*/ 22110 w 31572"/>
              <a:gd name="connsiteY31"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7096 w 31457"/>
              <a:gd name="connsiteY25" fmla="*/ 11644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457"/>
              <a:gd name="connsiteY0" fmla="*/ 12969 h 15872"/>
              <a:gd name="connsiteX1" fmla="*/ 29433 w 31457"/>
              <a:gd name="connsiteY1" fmla="*/ 15872 h 15872"/>
              <a:gd name="connsiteX2" fmla="*/ 24752 w 31457"/>
              <a:gd name="connsiteY2" fmla="*/ 14356 h 15872"/>
              <a:gd name="connsiteX3" fmla="*/ 26026 w 31457"/>
              <a:gd name="connsiteY3" fmla="*/ 15231 h 15872"/>
              <a:gd name="connsiteX4" fmla="*/ 13219 w 31457"/>
              <a:gd name="connsiteY4" fmla="*/ 13014 h 15872"/>
              <a:gd name="connsiteX5" fmla="*/ 16266 w 31457"/>
              <a:gd name="connsiteY5" fmla="*/ 13747 h 15872"/>
              <a:gd name="connsiteX6" fmla="*/ 15401 w 31457"/>
              <a:gd name="connsiteY6" fmla="*/ 13835 h 15872"/>
              <a:gd name="connsiteX7" fmla="*/ 17002 w 31457"/>
              <a:gd name="connsiteY7" fmla="*/ 14579 h 15872"/>
              <a:gd name="connsiteX8" fmla="*/ 15848 w 31457"/>
              <a:gd name="connsiteY8" fmla="*/ 14979 h 15872"/>
              <a:gd name="connsiteX9" fmla="*/ 15436 w 31457"/>
              <a:gd name="connsiteY9" fmla="*/ 15727 h 15872"/>
              <a:gd name="connsiteX10" fmla="*/ 8290 w 31457"/>
              <a:gd name="connsiteY10" fmla="*/ 15017 h 15872"/>
              <a:gd name="connsiteX11" fmla="*/ 6454 w 31457"/>
              <a:gd name="connsiteY11" fmla="*/ 14320 h 15872"/>
              <a:gd name="connsiteX12" fmla="*/ 5655 w 31457"/>
              <a:gd name="connsiteY12" fmla="*/ 13314 h 15872"/>
              <a:gd name="connsiteX13" fmla="*/ 4140 w 31457"/>
              <a:gd name="connsiteY13" fmla="*/ 13265 h 15872"/>
              <a:gd name="connsiteX14" fmla="*/ 2190 w 31457"/>
              <a:gd name="connsiteY14" fmla="*/ 13080 h 15872"/>
              <a:gd name="connsiteX15" fmla="*/ 3577 w 31457"/>
              <a:gd name="connsiteY15" fmla="*/ 12658 h 15872"/>
              <a:gd name="connsiteX16" fmla="*/ 3841 w 31457"/>
              <a:gd name="connsiteY16" fmla="*/ 11452 h 15872"/>
              <a:gd name="connsiteX17" fmla="*/ 2878 w 31457"/>
              <a:gd name="connsiteY17" fmla="*/ 8922 h 15872"/>
              <a:gd name="connsiteX18" fmla="*/ 1154 w 31457"/>
              <a:gd name="connsiteY18" fmla="*/ 8279 h 15872"/>
              <a:gd name="connsiteX19" fmla="*/ 332 w 31457"/>
              <a:gd name="connsiteY19" fmla="*/ 7244 h 15872"/>
              <a:gd name="connsiteX20" fmla="*/ 2517 w 31457"/>
              <a:gd name="connsiteY20" fmla="*/ 3931 h 15872"/>
              <a:gd name="connsiteX21" fmla="*/ 1746 w 31457"/>
              <a:gd name="connsiteY21" fmla="*/ 2820 h 15872"/>
              <a:gd name="connsiteX22" fmla="*/ 1510 w 31457"/>
              <a:gd name="connsiteY22" fmla="*/ 2250 h 15872"/>
              <a:gd name="connsiteX23" fmla="*/ 535 w 31457"/>
              <a:gd name="connsiteY23" fmla="*/ 1979 h 15872"/>
              <a:gd name="connsiteX24" fmla="*/ 3964 w 31457"/>
              <a:gd name="connsiteY24" fmla="*/ 0 h 15872"/>
              <a:gd name="connsiteX25" fmla="*/ 28042 w 31457"/>
              <a:gd name="connsiteY25" fmla="*/ 11501 h 15872"/>
              <a:gd name="connsiteX26" fmla="*/ 28988 w 31457"/>
              <a:gd name="connsiteY26" fmla="*/ 13360 h 15872"/>
              <a:gd name="connsiteX27" fmla="*/ 31025 w 31457"/>
              <a:gd name="connsiteY27" fmla="*/ 15207 h 15872"/>
              <a:gd name="connsiteX28" fmla="*/ 21301 w 31457"/>
              <a:gd name="connsiteY28" fmla="*/ 10434 h 15872"/>
              <a:gd name="connsiteX29" fmla="*/ 28427 w 31457"/>
              <a:gd name="connsiteY29" fmla="*/ 13789 h 15872"/>
              <a:gd name="connsiteX30" fmla="*/ 24082 w 31457"/>
              <a:gd name="connsiteY30" fmla="*/ 12502 h 15872"/>
              <a:gd name="connsiteX31" fmla="*/ 28500 w 31457"/>
              <a:gd name="connsiteY31" fmla="*/ 14613 h 15872"/>
              <a:gd name="connsiteX32" fmla="*/ 22110 w 31457"/>
              <a:gd name="connsiteY32" fmla="*/ 12969 h 15872"/>
              <a:gd name="connsiteX0" fmla="*/ 22110 w 31321"/>
              <a:gd name="connsiteY0" fmla="*/ 12969 h 15872"/>
              <a:gd name="connsiteX1" fmla="*/ 29433 w 31321"/>
              <a:gd name="connsiteY1" fmla="*/ 15872 h 15872"/>
              <a:gd name="connsiteX2" fmla="*/ 24752 w 31321"/>
              <a:gd name="connsiteY2" fmla="*/ 14356 h 15872"/>
              <a:gd name="connsiteX3" fmla="*/ 26026 w 31321"/>
              <a:gd name="connsiteY3" fmla="*/ 15231 h 15872"/>
              <a:gd name="connsiteX4" fmla="*/ 13219 w 31321"/>
              <a:gd name="connsiteY4" fmla="*/ 13014 h 15872"/>
              <a:gd name="connsiteX5" fmla="*/ 16266 w 31321"/>
              <a:gd name="connsiteY5" fmla="*/ 13747 h 15872"/>
              <a:gd name="connsiteX6" fmla="*/ 15401 w 31321"/>
              <a:gd name="connsiteY6" fmla="*/ 13835 h 15872"/>
              <a:gd name="connsiteX7" fmla="*/ 17002 w 31321"/>
              <a:gd name="connsiteY7" fmla="*/ 14579 h 15872"/>
              <a:gd name="connsiteX8" fmla="*/ 15848 w 31321"/>
              <a:gd name="connsiteY8" fmla="*/ 14979 h 15872"/>
              <a:gd name="connsiteX9" fmla="*/ 15436 w 31321"/>
              <a:gd name="connsiteY9" fmla="*/ 15727 h 15872"/>
              <a:gd name="connsiteX10" fmla="*/ 8290 w 31321"/>
              <a:gd name="connsiteY10" fmla="*/ 15017 h 15872"/>
              <a:gd name="connsiteX11" fmla="*/ 6454 w 31321"/>
              <a:gd name="connsiteY11" fmla="*/ 14320 h 15872"/>
              <a:gd name="connsiteX12" fmla="*/ 5655 w 31321"/>
              <a:gd name="connsiteY12" fmla="*/ 13314 h 15872"/>
              <a:gd name="connsiteX13" fmla="*/ 4140 w 31321"/>
              <a:gd name="connsiteY13" fmla="*/ 13265 h 15872"/>
              <a:gd name="connsiteX14" fmla="*/ 2190 w 31321"/>
              <a:gd name="connsiteY14" fmla="*/ 13080 h 15872"/>
              <a:gd name="connsiteX15" fmla="*/ 3577 w 31321"/>
              <a:gd name="connsiteY15" fmla="*/ 12658 h 15872"/>
              <a:gd name="connsiteX16" fmla="*/ 3841 w 31321"/>
              <a:gd name="connsiteY16" fmla="*/ 11452 h 15872"/>
              <a:gd name="connsiteX17" fmla="*/ 2878 w 31321"/>
              <a:gd name="connsiteY17" fmla="*/ 8922 h 15872"/>
              <a:gd name="connsiteX18" fmla="*/ 1154 w 31321"/>
              <a:gd name="connsiteY18" fmla="*/ 8279 h 15872"/>
              <a:gd name="connsiteX19" fmla="*/ 332 w 31321"/>
              <a:gd name="connsiteY19" fmla="*/ 7244 h 15872"/>
              <a:gd name="connsiteX20" fmla="*/ 2517 w 31321"/>
              <a:gd name="connsiteY20" fmla="*/ 3931 h 15872"/>
              <a:gd name="connsiteX21" fmla="*/ 1746 w 31321"/>
              <a:gd name="connsiteY21" fmla="*/ 2820 h 15872"/>
              <a:gd name="connsiteX22" fmla="*/ 1510 w 31321"/>
              <a:gd name="connsiteY22" fmla="*/ 2250 h 15872"/>
              <a:gd name="connsiteX23" fmla="*/ 535 w 31321"/>
              <a:gd name="connsiteY23" fmla="*/ 1979 h 15872"/>
              <a:gd name="connsiteX24" fmla="*/ 3964 w 31321"/>
              <a:gd name="connsiteY24" fmla="*/ 0 h 15872"/>
              <a:gd name="connsiteX25" fmla="*/ 28042 w 31321"/>
              <a:gd name="connsiteY25" fmla="*/ 11501 h 15872"/>
              <a:gd name="connsiteX26" fmla="*/ 27131 w 31321"/>
              <a:gd name="connsiteY26" fmla="*/ 11597 h 15872"/>
              <a:gd name="connsiteX27" fmla="*/ 31025 w 31321"/>
              <a:gd name="connsiteY27" fmla="*/ 15207 h 15872"/>
              <a:gd name="connsiteX28" fmla="*/ 21301 w 31321"/>
              <a:gd name="connsiteY28" fmla="*/ 10434 h 15872"/>
              <a:gd name="connsiteX29" fmla="*/ 28427 w 31321"/>
              <a:gd name="connsiteY29" fmla="*/ 13789 h 15872"/>
              <a:gd name="connsiteX30" fmla="*/ 24082 w 31321"/>
              <a:gd name="connsiteY30" fmla="*/ 12502 h 15872"/>
              <a:gd name="connsiteX31" fmla="*/ 28500 w 31321"/>
              <a:gd name="connsiteY31" fmla="*/ 14613 h 15872"/>
              <a:gd name="connsiteX32" fmla="*/ 22110 w 31321"/>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11501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39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462 w 31049"/>
              <a:gd name="connsiteY25" fmla="*/ 11263 h 15872"/>
              <a:gd name="connsiteX26" fmla="*/ 27131 w 31049"/>
              <a:gd name="connsiteY26" fmla="*/ 11597 h 15872"/>
              <a:gd name="connsiteX27" fmla="*/ 31025 w 31049"/>
              <a:gd name="connsiteY27" fmla="*/ 15207 h 15872"/>
              <a:gd name="connsiteX28" fmla="*/ 21301 w 31049"/>
              <a:gd name="connsiteY28" fmla="*/ 10434 h 15872"/>
              <a:gd name="connsiteX29" fmla="*/ 28427 w 31049"/>
              <a:gd name="connsiteY29" fmla="*/ 13789 h 15872"/>
              <a:gd name="connsiteX30" fmla="*/ 24082 w 31049"/>
              <a:gd name="connsiteY30" fmla="*/ 12502 h 15872"/>
              <a:gd name="connsiteX31" fmla="*/ 28500 w 31049"/>
              <a:gd name="connsiteY31" fmla="*/ 14613 h 15872"/>
              <a:gd name="connsiteX32" fmla="*/ 22110 w 31049"/>
              <a:gd name="connsiteY32"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7376 w 31049"/>
              <a:gd name="connsiteY25" fmla="*/ 10071 h 15872"/>
              <a:gd name="connsiteX26" fmla="*/ 28462 w 31049"/>
              <a:gd name="connsiteY26" fmla="*/ 11263 h 15872"/>
              <a:gd name="connsiteX27" fmla="*/ 27131 w 31049"/>
              <a:gd name="connsiteY27" fmla="*/ 11597 h 15872"/>
              <a:gd name="connsiteX28" fmla="*/ 31025 w 31049"/>
              <a:gd name="connsiteY28" fmla="*/ 15207 h 15872"/>
              <a:gd name="connsiteX29" fmla="*/ 21301 w 31049"/>
              <a:gd name="connsiteY29" fmla="*/ 10434 h 15872"/>
              <a:gd name="connsiteX30" fmla="*/ 28427 w 31049"/>
              <a:gd name="connsiteY30" fmla="*/ 13789 h 15872"/>
              <a:gd name="connsiteX31" fmla="*/ 24082 w 31049"/>
              <a:gd name="connsiteY31" fmla="*/ 12502 h 15872"/>
              <a:gd name="connsiteX32" fmla="*/ 28500 w 31049"/>
              <a:gd name="connsiteY32" fmla="*/ 14613 h 15872"/>
              <a:gd name="connsiteX33" fmla="*/ 22110 w 31049"/>
              <a:gd name="connsiteY33" fmla="*/ 12969 h 15872"/>
              <a:gd name="connsiteX0" fmla="*/ 22110 w 31659"/>
              <a:gd name="connsiteY0" fmla="*/ 12969 h 15872"/>
              <a:gd name="connsiteX1" fmla="*/ 29433 w 31659"/>
              <a:gd name="connsiteY1" fmla="*/ 15872 h 15872"/>
              <a:gd name="connsiteX2" fmla="*/ 24752 w 31659"/>
              <a:gd name="connsiteY2" fmla="*/ 14356 h 15872"/>
              <a:gd name="connsiteX3" fmla="*/ 26026 w 31659"/>
              <a:gd name="connsiteY3" fmla="*/ 15231 h 15872"/>
              <a:gd name="connsiteX4" fmla="*/ 13219 w 31659"/>
              <a:gd name="connsiteY4" fmla="*/ 13014 h 15872"/>
              <a:gd name="connsiteX5" fmla="*/ 16266 w 31659"/>
              <a:gd name="connsiteY5" fmla="*/ 13747 h 15872"/>
              <a:gd name="connsiteX6" fmla="*/ 15401 w 31659"/>
              <a:gd name="connsiteY6" fmla="*/ 13835 h 15872"/>
              <a:gd name="connsiteX7" fmla="*/ 17002 w 31659"/>
              <a:gd name="connsiteY7" fmla="*/ 14579 h 15872"/>
              <a:gd name="connsiteX8" fmla="*/ 15848 w 31659"/>
              <a:gd name="connsiteY8" fmla="*/ 14979 h 15872"/>
              <a:gd name="connsiteX9" fmla="*/ 15436 w 31659"/>
              <a:gd name="connsiteY9" fmla="*/ 15727 h 15872"/>
              <a:gd name="connsiteX10" fmla="*/ 8290 w 31659"/>
              <a:gd name="connsiteY10" fmla="*/ 15017 h 15872"/>
              <a:gd name="connsiteX11" fmla="*/ 6454 w 31659"/>
              <a:gd name="connsiteY11" fmla="*/ 14320 h 15872"/>
              <a:gd name="connsiteX12" fmla="*/ 5655 w 31659"/>
              <a:gd name="connsiteY12" fmla="*/ 13314 h 15872"/>
              <a:gd name="connsiteX13" fmla="*/ 4140 w 31659"/>
              <a:gd name="connsiteY13" fmla="*/ 13265 h 15872"/>
              <a:gd name="connsiteX14" fmla="*/ 2190 w 31659"/>
              <a:gd name="connsiteY14" fmla="*/ 13080 h 15872"/>
              <a:gd name="connsiteX15" fmla="*/ 3577 w 31659"/>
              <a:gd name="connsiteY15" fmla="*/ 12658 h 15872"/>
              <a:gd name="connsiteX16" fmla="*/ 3841 w 31659"/>
              <a:gd name="connsiteY16" fmla="*/ 11452 h 15872"/>
              <a:gd name="connsiteX17" fmla="*/ 2878 w 31659"/>
              <a:gd name="connsiteY17" fmla="*/ 8922 h 15872"/>
              <a:gd name="connsiteX18" fmla="*/ 1154 w 31659"/>
              <a:gd name="connsiteY18" fmla="*/ 8279 h 15872"/>
              <a:gd name="connsiteX19" fmla="*/ 332 w 31659"/>
              <a:gd name="connsiteY19" fmla="*/ 7244 h 15872"/>
              <a:gd name="connsiteX20" fmla="*/ 2517 w 31659"/>
              <a:gd name="connsiteY20" fmla="*/ 3931 h 15872"/>
              <a:gd name="connsiteX21" fmla="*/ 1746 w 31659"/>
              <a:gd name="connsiteY21" fmla="*/ 2820 h 15872"/>
              <a:gd name="connsiteX22" fmla="*/ 1510 w 31659"/>
              <a:gd name="connsiteY22" fmla="*/ 2250 h 15872"/>
              <a:gd name="connsiteX23" fmla="*/ 535 w 31659"/>
              <a:gd name="connsiteY23" fmla="*/ 1979 h 15872"/>
              <a:gd name="connsiteX24" fmla="*/ 3964 w 31659"/>
              <a:gd name="connsiteY24" fmla="*/ 0 h 15872"/>
              <a:gd name="connsiteX25" fmla="*/ 30530 w 31659"/>
              <a:gd name="connsiteY25" fmla="*/ 10500 h 15872"/>
              <a:gd name="connsiteX26" fmla="*/ 27376 w 31659"/>
              <a:gd name="connsiteY26" fmla="*/ 10071 h 15872"/>
              <a:gd name="connsiteX27" fmla="*/ 28462 w 31659"/>
              <a:gd name="connsiteY27" fmla="*/ 11263 h 15872"/>
              <a:gd name="connsiteX28" fmla="*/ 27131 w 31659"/>
              <a:gd name="connsiteY28" fmla="*/ 11597 h 15872"/>
              <a:gd name="connsiteX29" fmla="*/ 31025 w 31659"/>
              <a:gd name="connsiteY29" fmla="*/ 15207 h 15872"/>
              <a:gd name="connsiteX30" fmla="*/ 21301 w 31659"/>
              <a:gd name="connsiteY30" fmla="*/ 10434 h 15872"/>
              <a:gd name="connsiteX31" fmla="*/ 28427 w 31659"/>
              <a:gd name="connsiteY31" fmla="*/ 13789 h 15872"/>
              <a:gd name="connsiteX32" fmla="*/ 24082 w 31659"/>
              <a:gd name="connsiteY32" fmla="*/ 12502 h 15872"/>
              <a:gd name="connsiteX33" fmla="*/ 28500 w 31659"/>
              <a:gd name="connsiteY33" fmla="*/ 14613 h 15872"/>
              <a:gd name="connsiteX34" fmla="*/ 22110 w 31659"/>
              <a:gd name="connsiteY34"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049"/>
              <a:gd name="connsiteY0" fmla="*/ 12969 h 15872"/>
              <a:gd name="connsiteX1" fmla="*/ 29433 w 31049"/>
              <a:gd name="connsiteY1" fmla="*/ 15872 h 15872"/>
              <a:gd name="connsiteX2" fmla="*/ 24752 w 31049"/>
              <a:gd name="connsiteY2" fmla="*/ 14356 h 15872"/>
              <a:gd name="connsiteX3" fmla="*/ 26026 w 31049"/>
              <a:gd name="connsiteY3" fmla="*/ 15231 h 15872"/>
              <a:gd name="connsiteX4" fmla="*/ 13219 w 31049"/>
              <a:gd name="connsiteY4" fmla="*/ 13014 h 15872"/>
              <a:gd name="connsiteX5" fmla="*/ 16266 w 31049"/>
              <a:gd name="connsiteY5" fmla="*/ 13747 h 15872"/>
              <a:gd name="connsiteX6" fmla="*/ 15401 w 31049"/>
              <a:gd name="connsiteY6" fmla="*/ 13835 h 15872"/>
              <a:gd name="connsiteX7" fmla="*/ 17002 w 31049"/>
              <a:gd name="connsiteY7" fmla="*/ 14579 h 15872"/>
              <a:gd name="connsiteX8" fmla="*/ 15848 w 31049"/>
              <a:gd name="connsiteY8" fmla="*/ 14979 h 15872"/>
              <a:gd name="connsiteX9" fmla="*/ 15436 w 31049"/>
              <a:gd name="connsiteY9" fmla="*/ 15727 h 15872"/>
              <a:gd name="connsiteX10" fmla="*/ 8290 w 31049"/>
              <a:gd name="connsiteY10" fmla="*/ 15017 h 15872"/>
              <a:gd name="connsiteX11" fmla="*/ 6454 w 31049"/>
              <a:gd name="connsiteY11" fmla="*/ 14320 h 15872"/>
              <a:gd name="connsiteX12" fmla="*/ 5655 w 31049"/>
              <a:gd name="connsiteY12" fmla="*/ 13314 h 15872"/>
              <a:gd name="connsiteX13" fmla="*/ 4140 w 31049"/>
              <a:gd name="connsiteY13" fmla="*/ 13265 h 15872"/>
              <a:gd name="connsiteX14" fmla="*/ 2190 w 31049"/>
              <a:gd name="connsiteY14" fmla="*/ 13080 h 15872"/>
              <a:gd name="connsiteX15" fmla="*/ 3577 w 31049"/>
              <a:gd name="connsiteY15" fmla="*/ 12658 h 15872"/>
              <a:gd name="connsiteX16" fmla="*/ 3841 w 31049"/>
              <a:gd name="connsiteY16" fmla="*/ 11452 h 15872"/>
              <a:gd name="connsiteX17" fmla="*/ 2878 w 31049"/>
              <a:gd name="connsiteY17" fmla="*/ 8922 h 15872"/>
              <a:gd name="connsiteX18" fmla="*/ 1154 w 31049"/>
              <a:gd name="connsiteY18" fmla="*/ 8279 h 15872"/>
              <a:gd name="connsiteX19" fmla="*/ 332 w 31049"/>
              <a:gd name="connsiteY19" fmla="*/ 7244 h 15872"/>
              <a:gd name="connsiteX20" fmla="*/ 2517 w 31049"/>
              <a:gd name="connsiteY20" fmla="*/ 3931 h 15872"/>
              <a:gd name="connsiteX21" fmla="*/ 1746 w 31049"/>
              <a:gd name="connsiteY21" fmla="*/ 2820 h 15872"/>
              <a:gd name="connsiteX22" fmla="*/ 1510 w 31049"/>
              <a:gd name="connsiteY22" fmla="*/ 2250 h 15872"/>
              <a:gd name="connsiteX23" fmla="*/ 535 w 31049"/>
              <a:gd name="connsiteY23" fmla="*/ 1979 h 15872"/>
              <a:gd name="connsiteX24" fmla="*/ 3964 w 31049"/>
              <a:gd name="connsiteY24" fmla="*/ 0 h 15872"/>
              <a:gd name="connsiteX25" fmla="*/ 28042 w 31049"/>
              <a:gd name="connsiteY25" fmla="*/ 8927 h 15872"/>
              <a:gd name="connsiteX26" fmla="*/ 30530 w 31049"/>
              <a:gd name="connsiteY26" fmla="*/ 10500 h 15872"/>
              <a:gd name="connsiteX27" fmla="*/ 27376 w 31049"/>
              <a:gd name="connsiteY27" fmla="*/ 10071 h 15872"/>
              <a:gd name="connsiteX28" fmla="*/ 28462 w 31049"/>
              <a:gd name="connsiteY28" fmla="*/ 11263 h 15872"/>
              <a:gd name="connsiteX29" fmla="*/ 27131 w 31049"/>
              <a:gd name="connsiteY29" fmla="*/ 11597 h 15872"/>
              <a:gd name="connsiteX30" fmla="*/ 31025 w 31049"/>
              <a:gd name="connsiteY30" fmla="*/ 15207 h 15872"/>
              <a:gd name="connsiteX31" fmla="*/ 21301 w 31049"/>
              <a:gd name="connsiteY31" fmla="*/ 10434 h 15872"/>
              <a:gd name="connsiteX32" fmla="*/ 28427 w 31049"/>
              <a:gd name="connsiteY32" fmla="*/ 13789 h 15872"/>
              <a:gd name="connsiteX33" fmla="*/ 24082 w 31049"/>
              <a:gd name="connsiteY33" fmla="*/ 12502 h 15872"/>
              <a:gd name="connsiteX34" fmla="*/ 28500 w 31049"/>
              <a:gd name="connsiteY34" fmla="*/ 14613 h 15872"/>
              <a:gd name="connsiteX35" fmla="*/ 22110 w 31049"/>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8042 w 31585"/>
              <a:gd name="connsiteY25" fmla="*/ 8927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1585"/>
              <a:gd name="connsiteY0" fmla="*/ 12969 h 15872"/>
              <a:gd name="connsiteX1" fmla="*/ 29433 w 31585"/>
              <a:gd name="connsiteY1" fmla="*/ 15872 h 15872"/>
              <a:gd name="connsiteX2" fmla="*/ 24752 w 31585"/>
              <a:gd name="connsiteY2" fmla="*/ 14356 h 15872"/>
              <a:gd name="connsiteX3" fmla="*/ 26026 w 31585"/>
              <a:gd name="connsiteY3" fmla="*/ 15231 h 15872"/>
              <a:gd name="connsiteX4" fmla="*/ 13219 w 31585"/>
              <a:gd name="connsiteY4" fmla="*/ 13014 h 15872"/>
              <a:gd name="connsiteX5" fmla="*/ 16266 w 31585"/>
              <a:gd name="connsiteY5" fmla="*/ 13747 h 15872"/>
              <a:gd name="connsiteX6" fmla="*/ 15401 w 31585"/>
              <a:gd name="connsiteY6" fmla="*/ 13835 h 15872"/>
              <a:gd name="connsiteX7" fmla="*/ 17002 w 31585"/>
              <a:gd name="connsiteY7" fmla="*/ 14579 h 15872"/>
              <a:gd name="connsiteX8" fmla="*/ 15848 w 31585"/>
              <a:gd name="connsiteY8" fmla="*/ 14979 h 15872"/>
              <a:gd name="connsiteX9" fmla="*/ 15436 w 31585"/>
              <a:gd name="connsiteY9" fmla="*/ 15727 h 15872"/>
              <a:gd name="connsiteX10" fmla="*/ 8290 w 31585"/>
              <a:gd name="connsiteY10" fmla="*/ 15017 h 15872"/>
              <a:gd name="connsiteX11" fmla="*/ 6454 w 31585"/>
              <a:gd name="connsiteY11" fmla="*/ 14320 h 15872"/>
              <a:gd name="connsiteX12" fmla="*/ 5655 w 31585"/>
              <a:gd name="connsiteY12" fmla="*/ 13314 h 15872"/>
              <a:gd name="connsiteX13" fmla="*/ 4140 w 31585"/>
              <a:gd name="connsiteY13" fmla="*/ 13265 h 15872"/>
              <a:gd name="connsiteX14" fmla="*/ 2190 w 31585"/>
              <a:gd name="connsiteY14" fmla="*/ 13080 h 15872"/>
              <a:gd name="connsiteX15" fmla="*/ 3577 w 31585"/>
              <a:gd name="connsiteY15" fmla="*/ 12658 h 15872"/>
              <a:gd name="connsiteX16" fmla="*/ 3841 w 31585"/>
              <a:gd name="connsiteY16" fmla="*/ 11452 h 15872"/>
              <a:gd name="connsiteX17" fmla="*/ 2878 w 31585"/>
              <a:gd name="connsiteY17" fmla="*/ 8922 h 15872"/>
              <a:gd name="connsiteX18" fmla="*/ 1154 w 31585"/>
              <a:gd name="connsiteY18" fmla="*/ 8279 h 15872"/>
              <a:gd name="connsiteX19" fmla="*/ 332 w 31585"/>
              <a:gd name="connsiteY19" fmla="*/ 7244 h 15872"/>
              <a:gd name="connsiteX20" fmla="*/ 2517 w 31585"/>
              <a:gd name="connsiteY20" fmla="*/ 3931 h 15872"/>
              <a:gd name="connsiteX21" fmla="*/ 1746 w 31585"/>
              <a:gd name="connsiteY21" fmla="*/ 2820 h 15872"/>
              <a:gd name="connsiteX22" fmla="*/ 1510 w 31585"/>
              <a:gd name="connsiteY22" fmla="*/ 2250 h 15872"/>
              <a:gd name="connsiteX23" fmla="*/ 535 w 31585"/>
              <a:gd name="connsiteY23" fmla="*/ 1979 h 15872"/>
              <a:gd name="connsiteX24" fmla="*/ 3964 w 31585"/>
              <a:gd name="connsiteY24" fmla="*/ 0 h 15872"/>
              <a:gd name="connsiteX25" fmla="*/ 27832 w 31585"/>
              <a:gd name="connsiteY25" fmla="*/ 8975 h 15872"/>
              <a:gd name="connsiteX26" fmla="*/ 31581 w 31585"/>
              <a:gd name="connsiteY26" fmla="*/ 10977 h 15872"/>
              <a:gd name="connsiteX27" fmla="*/ 27376 w 31585"/>
              <a:gd name="connsiteY27" fmla="*/ 10071 h 15872"/>
              <a:gd name="connsiteX28" fmla="*/ 28462 w 31585"/>
              <a:gd name="connsiteY28" fmla="*/ 11263 h 15872"/>
              <a:gd name="connsiteX29" fmla="*/ 27131 w 31585"/>
              <a:gd name="connsiteY29" fmla="*/ 11597 h 15872"/>
              <a:gd name="connsiteX30" fmla="*/ 31025 w 31585"/>
              <a:gd name="connsiteY30" fmla="*/ 15207 h 15872"/>
              <a:gd name="connsiteX31" fmla="*/ 21301 w 31585"/>
              <a:gd name="connsiteY31" fmla="*/ 10434 h 15872"/>
              <a:gd name="connsiteX32" fmla="*/ 28427 w 31585"/>
              <a:gd name="connsiteY32" fmla="*/ 13789 h 15872"/>
              <a:gd name="connsiteX33" fmla="*/ 24082 w 31585"/>
              <a:gd name="connsiteY33" fmla="*/ 12502 h 15872"/>
              <a:gd name="connsiteX34" fmla="*/ 28500 w 31585"/>
              <a:gd name="connsiteY34" fmla="*/ 14613 h 15872"/>
              <a:gd name="connsiteX35" fmla="*/ 22110 w 31585"/>
              <a:gd name="connsiteY35" fmla="*/ 12969 h 15872"/>
              <a:gd name="connsiteX0" fmla="*/ 22110 w 32743"/>
              <a:gd name="connsiteY0" fmla="*/ 12969 h 15872"/>
              <a:gd name="connsiteX1" fmla="*/ 29433 w 32743"/>
              <a:gd name="connsiteY1" fmla="*/ 15872 h 15872"/>
              <a:gd name="connsiteX2" fmla="*/ 24752 w 32743"/>
              <a:gd name="connsiteY2" fmla="*/ 14356 h 15872"/>
              <a:gd name="connsiteX3" fmla="*/ 26026 w 32743"/>
              <a:gd name="connsiteY3" fmla="*/ 15231 h 15872"/>
              <a:gd name="connsiteX4" fmla="*/ 13219 w 32743"/>
              <a:gd name="connsiteY4" fmla="*/ 13014 h 15872"/>
              <a:gd name="connsiteX5" fmla="*/ 16266 w 32743"/>
              <a:gd name="connsiteY5" fmla="*/ 13747 h 15872"/>
              <a:gd name="connsiteX6" fmla="*/ 15401 w 32743"/>
              <a:gd name="connsiteY6" fmla="*/ 13835 h 15872"/>
              <a:gd name="connsiteX7" fmla="*/ 17002 w 32743"/>
              <a:gd name="connsiteY7" fmla="*/ 14579 h 15872"/>
              <a:gd name="connsiteX8" fmla="*/ 15848 w 32743"/>
              <a:gd name="connsiteY8" fmla="*/ 14979 h 15872"/>
              <a:gd name="connsiteX9" fmla="*/ 15436 w 32743"/>
              <a:gd name="connsiteY9" fmla="*/ 15727 h 15872"/>
              <a:gd name="connsiteX10" fmla="*/ 8290 w 32743"/>
              <a:gd name="connsiteY10" fmla="*/ 15017 h 15872"/>
              <a:gd name="connsiteX11" fmla="*/ 6454 w 32743"/>
              <a:gd name="connsiteY11" fmla="*/ 14320 h 15872"/>
              <a:gd name="connsiteX12" fmla="*/ 5655 w 32743"/>
              <a:gd name="connsiteY12" fmla="*/ 13314 h 15872"/>
              <a:gd name="connsiteX13" fmla="*/ 4140 w 32743"/>
              <a:gd name="connsiteY13" fmla="*/ 13265 h 15872"/>
              <a:gd name="connsiteX14" fmla="*/ 2190 w 32743"/>
              <a:gd name="connsiteY14" fmla="*/ 13080 h 15872"/>
              <a:gd name="connsiteX15" fmla="*/ 3577 w 32743"/>
              <a:gd name="connsiteY15" fmla="*/ 12658 h 15872"/>
              <a:gd name="connsiteX16" fmla="*/ 3841 w 32743"/>
              <a:gd name="connsiteY16" fmla="*/ 11452 h 15872"/>
              <a:gd name="connsiteX17" fmla="*/ 2878 w 32743"/>
              <a:gd name="connsiteY17" fmla="*/ 8922 h 15872"/>
              <a:gd name="connsiteX18" fmla="*/ 1154 w 32743"/>
              <a:gd name="connsiteY18" fmla="*/ 8279 h 15872"/>
              <a:gd name="connsiteX19" fmla="*/ 332 w 32743"/>
              <a:gd name="connsiteY19" fmla="*/ 7244 h 15872"/>
              <a:gd name="connsiteX20" fmla="*/ 2517 w 32743"/>
              <a:gd name="connsiteY20" fmla="*/ 3931 h 15872"/>
              <a:gd name="connsiteX21" fmla="*/ 1746 w 32743"/>
              <a:gd name="connsiteY21" fmla="*/ 2820 h 15872"/>
              <a:gd name="connsiteX22" fmla="*/ 1510 w 32743"/>
              <a:gd name="connsiteY22" fmla="*/ 2250 h 15872"/>
              <a:gd name="connsiteX23" fmla="*/ 535 w 32743"/>
              <a:gd name="connsiteY23" fmla="*/ 1979 h 15872"/>
              <a:gd name="connsiteX24" fmla="*/ 3964 w 32743"/>
              <a:gd name="connsiteY24" fmla="*/ 0 h 15872"/>
              <a:gd name="connsiteX25" fmla="*/ 31757 w 32743"/>
              <a:gd name="connsiteY25" fmla="*/ 10595 h 15872"/>
              <a:gd name="connsiteX26" fmla="*/ 27832 w 32743"/>
              <a:gd name="connsiteY26" fmla="*/ 8975 h 15872"/>
              <a:gd name="connsiteX27" fmla="*/ 31581 w 32743"/>
              <a:gd name="connsiteY27" fmla="*/ 10977 h 15872"/>
              <a:gd name="connsiteX28" fmla="*/ 27376 w 32743"/>
              <a:gd name="connsiteY28" fmla="*/ 10071 h 15872"/>
              <a:gd name="connsiteX29" fmla="*/ 28462 w 32743"/>
              <a:gd name="connsiteY29" fmla="*/ 11263 h 15872"/>
              <a:gd name="connsiteX30" fmla="*/ 27131 w 32743"/>
              <a:gd name="connsiteY30" fmla="*/ 11597 h 15872"/>
              <a:gd name="connsiteX31" fmla="*/ 31025 w 32743"/>
              <a:gd name="connsiteY31" fmla="*/ 15207 h 15872"/>
              <a:gd name="connsiteX32" fmla="*/ 21301 w 32743"/>
              <a:gd name="connsiteY32" fmla="*/ 10434 h 15872"/>
              <a:gd name="connsiteX33" fmla="*/ 28427 w 32743"/>
              <a:gd name="connsiteY33" fmla="*/ 13789 h 15872"/>
              <a:gd name="connsiteX34" fmla="*/ 24082 w 32743"/>
              <a:gd name="connsiteY34" fmla="*/ 12502 h 15872"/>
              <a:gd name="connsiteX35" fmla="*/ 28500 w 32743"/>
              <a:gd name="connsiteY35" fmla="*/ 14613 h 15872"/>
              <a:gd name="connsiteX36" fmla="*/ 22110 w 32743"/>
              <a:gd name="connsiteY36"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57"/>
              <a:gd name="connsiteY0" fmla="*/ 12969 h 15872"/>
              <a:gd name="connsiteX1" fmla="*/ 29433 w 31757"/>
              <a:gd name="connsiteY1" fmla="*/ 15872 h 15872"/>
              <a:gd name="connsiteX2" fmla="*/ 24752 w 31757"/>
              <a:gd name="connsiteY2" fmla="*/ 14356 h 15872"/>
              <a:gd name="connsiteX3" fmla="*/ 26026 w 31757"/>
              <a:gd name="connsiteY3" fmla="*/ 15231 h 15872"/>
              <a:gd name="connsiteX4" fmla="*/ 13219 w 31757"/>
              <a:gd name="connsiteY4" fmla="*/ 13014 h 15872"/>
              <a:gd name="connsiteX5" fmla="*/ 16266 w 31757"/>
              <a:gd name="connsiteY5" fmla="*/ 13747 h 15872"/>
              <a:gd name="connsiteX6" fmla="*/ 15401 w 31757"/>
              <a:gd name="connsiteY6" fmla="*/ 13835 h 15872"/>
              <a:gd name="connsiteX7" fmla="*/ 17002 w 31757"/>
              <a:gd name="connsiteY7" fmla="*/ 14579 h 15872"/>
              <a:gd name="connsiteX8" fmla="*/ 15848 w 31757"/>
              <a:gd name="connsiteY8" fmla="*/ 14979 h 15872"/>
              <a:gd name="connsiteX9" fmla="*/ 15436 w 31757"/>
              <a:gd name="connsiteY9" fmla="*/ 15727 h 15872"/>
              <a:gd name="connsiteX10" fmla="*/ 8290 w 31757"/>
              <a:gd name="connsiteY10" fmla="*/ 15017 h 15872"/>
              <a:gd name="connsiteX11" fmla="*/ 6454 w 31757"/>
              <a:gd name="connsiteY11" fmla="*/ 14320 h 15872"/>
              <a:gd name="connsiteX12" fmla="*/ 5655 w 31757"/>
              <a:gd name="connsiteY12" fmla="*/ 13314 h 15872"/>
              <a:gd name="connsiteX13" fmla="*/ 4140 w 31757"/>
              <a:gd name="connsiteY13" fmla="*/ 13265 h 15872"/>
              <a:gd name="connsiteX14" fmla="*/ 2190 w 31757"/>
              <a:gd name="connsiteY14" fmla="*/ 13080 h 15872"/>
              <a:gd name="connsiteX15" fmla="*/ 3577 w 31757"/>
              <a:gd name="connsiteY15" fmla="*/ 12658 h 15872"/>
              <a:gd name="connsiteX16" fmla="*/ 3841 w 31757"/>
              <a:gd name="connsiteY16" fmla="*/ 11452 h 15872"/>
              <a:gd name="connsiteX17" fmla="*/ 2878 w 31757"/>
              <a:gd name="connsiteY17" fmla="*/ 8922 h 15872"/>
              <a:gd name="connsiteX18" fmla="*/ 1154 w 31757"/>
              <a:gd name="connsiteY18" fmla="*/ 8279 h 15872"/>
              <a:gd name="connsiteX19" fmla="*/ 332 w 31757"/>
              <a:gd name="connsiteY19" fmla="*/ 7244 h 15872"/>
              <a:gd name="connsiteX20" fmla="*/ 2517 w 31757"/>
              <a:gd name="connsiteY20" fmla="*/ 3931 h 15872"/>
              <a:gd name="connsiteX21" fmla="*/ 1746 w 31757"/>
              <a:gd name="connsiteY21" fmla="*/ 2820 h 15872"/>
              <a:gd name="connsiteX22" fmla="*/ 1510 w 31757"/>
              <a:gd name="connsiteY22" fmla="*/ 2250 h 15872"/>
              <a:gd name="connsiteX23" fmla="*/ 535 w 31757"/>
              <a:gd name="connsiteY23" fmla="*/ 1979 h 15872"/>
              <a:gd name="connsiteX24" fmla="*/ 3964 w 31757"/>
              <a:gd name="connsiteY24" fmla="*/ 0 h 15872"/>
              <a:gd name="connsiteX25" fmla="*/ 26675 w 31757"/>
              <a:gd name="connsiteY25" fmla="*/ 6973 h 15872"/>
              <a:gd name="connsiteX26" fmla="*/ 31757 w 31757"/>
              <a:gd name="connsiteY26" fmla="*/ 10595 h 15872"/>
              <a:gd name="connsiteX27" fmla="*/ 27832 w 31757"/>
              <a:gd name="connsiteY27" fmla="*/ 8975 h 15872"/>
              <a:gd name="connsiteX28" fmla="*/ 31581 w 31757"/>
              <a:gd name="connsiteY28" fmla="*/ 10977 h 15872"/>
              <a:gd name="connsiteX29" fmla="*/ 27376 w 31757"/>
              <a:gd name="connsiteY29" fmla="*/ 10071 h 15872"/>
              <a:gd name="connsiteX30" fmla="*/ 28462 w 31757"/>
              <a:gd name="connsiteY30" fmla="*/ 11263 h 15872"/>
              <a:gd name="connsiteX31" fmla="*/ 27131 w 31757"/>
              <a:gd name="connsiteY31" fmla="*/ 11597 h 15872"/>
              <a:gd name="connsiteX32" fmla="*/ 31025 w 31757"/>
              <a:gd name="connsiteY32" fmla="*/ 15207 h 15872"/>
              <a:gd name="connsiteX33" fmla="*/ 21301 w 31757"/>
              <a:gd name="connsiteY33" fmla="*/ 10434 h 15872"/>
              <a:gd name="connsiteX34" fmla="*/ 28427 w 31757"/>
              <a:gd name="connsiteY34" fmla="*/ 13789 h 15872"/>
              <a:gd name="connsiteX35" fmla="*/ 24082 w 31757"/>
              <a:gd name="connsiteY35" fmla="*/ 12502 h 15872"/>
              <a:gd name="connsiteX36" fmla="*/ 28500 w 31757"/>
              <a:gd name="connsiteY36" fmla="*/ 14613 h 15872"/>
              <a:gd name="connsiteX37" fmla="*/ 22110 w 31757"/>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6675 w 31792"/>
              <a:gd name="connsiteY25" fmla="*/ 6973 h 15872"/>
              <a:gd name="connsiteX26" fmla="*/ 31757 w 31792"/>
              <a:gd name="connsiteY26" fmla="*/ 10595 h 15872"/>
              <a:gd name="connsiteX27" fmla="*/ 27832 w 31792"/>
              <a:gd name="connsiteY27" fmla="*/ 8975 h 15872"/>
              <a:gd name="connsiteX28" fmla="*/ 31581 w 31792"/>
              <a:gd name="connsiteY28" fmla="*/ 10977 h 15872"/>
              <a:gd name="connsiteX29" fmla="*/ 27376 w 31792"/>
              <a:gd name="connsiteY29" fmla="*/ 10071 h 15872"/>
              <a:gd name="connsiteX30" fmla="*/ 28462 w 31792"/>
              <a:gd name="connsiteY30" fmla="*/ 11263 h 15872"/>
              <a:gd name="connsiteX31" fmla="*/ 27131 w 31792"/>
              <a:gd name="connsiteY31" fmla="*/ 11597 h 15872"/>
              <a:gd name="connsiteX32" fmla="*/ 31025 w 31792"/>
              <a:gd name="connsiteY32" fmla="*/ 15207 h 15872"/>
              <a:gd name="connsiteX33" fmla="*/ 21301 w 31792"/>
              <a:gd name="connsiteY33" fmla="*/ 10434 h 15872"/>
              <a:gd name="connsiteX34" fmla="*/ 28427 w 31792"/>
              <a:gd name="connsiteY34" fmla="*/ 13789 h 15872"/>
              <a:gd name="connsiteX35" fmla="*/ 24082 w 31792"/>
              <a:gd name="connsiteY35" fmla="*/ 12502 h 15872"/>
              <a:gd name="connsiteX36" fmla="*/ 28500 w 31792"/>
              <a:gd name="connsiteY36" fmla="*/ 14613 h 15872"/>
              <a:gd name="connsiteX37" fmla="*/ 22110 w 31792"/>
              <a:gd name="connsiteY37"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516 w 31792"/>
              <a:gd name="connsiteY25" fmla="*/ 5877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2"/>
              <a:gd name="connsiteY0" fmla="*/ 12969 h 15872"/>
              <a:gd name="connsiteX1" fmla="*/ 29433 w 31792"/>
              <a:gd name="connsiteY1" fmla="*/ 15872 h 15872"/>
              <a:gd name="connsiteX2" fmla="*/ 24752 w 31792"/>
              <a:gd name="connsiteY2" fmla="*/ 14356 h 15872"/>
              <a:gd name="connsiteX3" fmla="*/ 26026 w 31792"/>
              <a:gd name="connsiteY3" fmla="*/ 15231 h 15872"/>
              <a:gd name="connsiteX4" fmla="*/ 13219 w 31792"/>
              <a:gd name="connsiteY4" fmla="*/ 13014 h 15872"/>
              <a:gd name="connsiteX5" fmla="*/ 16266 w 31792"/>
              <a:gd name="connsiteY5" fmla="*/ 13747 h 15872"/>
              <a:gd name="connsiteX6" fmla="*/ 15401 w 31792"/>
              <a:gd name="connsiteY6" fmla="*/ 13835 h 15872"/>
              <a:gd name="connsiteX7" fmla="*/ 17002 w 31792"/>
              <a:gd name="connsiteY7" fmla="*/ 14579 h 15872"/>
              <a:gd name="connsiteX8" fmla="*/ 15848 w 31792"/>
              <a:gd name="connsiteY8" fmla="*/ 14979 h 15872"/>
              <a:gd name="connsiteX9" fmla="*/ 15436 w 31792"/>
              <a:gd name="connsiteY9" fmla="*/ 15727 h 15872"/>
              <a:gd name="connsiteX10" fmla="*/ 8290 w 31792"/>
              <a:gd name="connsiteY10" fmla="*/ 15017 h 15872"/>
              <a:gd name="connsiteX11" fmla="*/ 6454 w 31792"/>
              <a:gd name="connsiteY11" fmla="*/ 14320 h 15872"/>
              <a:gd name="connsiteX12" fmla="*/ 5655 w 31792"/>
              <a:gd name="connsiteY12" fmla="*/ 13314 h 15872"/>
              <a:gd name="connsiteX13" fmla="*/ 4140 w 31792"/>
              <a:gd name="connsiteY13" fmla="*/ 13265 h 15872"/>
              <a:gd name="connsiteX14" fmla="*/ 2190 w 31792"/>
              <a:gd name="connsiteY14" fmla="*/ 13080 h 15872"/>
              <a:gd name="connsiteX15" fmla="*/ 3577 w 31792"/>
              <a:gd name="connsiteY15" fmla="*/ 12658 h 15872"/>
              <a:gd name="connsiteX16" fmla="*/ 3841 w 31792"/>
              <a:gd name="connsiteY16" fmla="*/ 11452 h 15872"/>
              <a:gd name="connsiteX17" fmla="*/ 2878 w 31792"/>
              <a:gd name="connsiteY17" fmla="*/ 8922 h 15872"/>
              <a:gd name="connsiteX18" fmla="*/ 1154 w 31792"/>
              <a:gd name="connsiteY18" fmla="*/ 8279 h 15872"/>
              <a:gd name="connsiteX19" fmla="*/ 332 w 31792"/>
              <a:gd name="connsiteY19" fmla="*/ 7244 h 15872"/>
              <a:gd name="connsiteX20" fmla="*/ 2517 w 31792"/>
              <a:gd name="connsiteY20" fmla="*/ 3931 h 15872"/>
              <a:gd name="connsiteX21" fmla="*/ 1746 w 31792"/>
              <a:gd name="connsiteY21" fmla="*/ 2820 h 15872"/>
              <a:gd name="connsiteX22" fmla="*/ 1510 w 31792"/>
              <a:gd name="connsiteY22" fmla="*/ 2250 h 15872"/>
              <a:gd name="connsiteX23" fmla="*/ 535 w 31792"/>
              <a:gd name="connsiteY23" fmla="*/ 1979 h 15872"/>
              <a:gd name="connsiteX24" fmla="*/ 3964 w 31792"/>
              <a:gd name="connsiteY24" fmla="*/ 0 h 15872"/>
              <a:gd name="connsiteX25" fmla="*/ 27726 w 31792"/>
              <a:gd name="connsiteY25" fmla="*/ 6783 h 15872"/>
              <a:gd name="connsiteX26" fmla="*/ 26675 w 31792"/>
              <a:gd name="connsiteY26" fmla="*/ 6973 h 15872"/>
              <a:gd name="connsiteX27" fmla="*/ 31757 w 31792"/>
              <a:gd name="connsiteY27" fmla="*/ 10595 h 15872"/>
              <a:gd name="connsiteX28" fmla="*/ 27832 w 31792"/>
              <a:gd name="connsiteY28" fmla="*/ 8975 h 15872"/>
              <a:gd name="connsiteX29" fmla="*/ 31581 w 31792"/>
              <a:gd name="connsiteY29" fmla="*/ 10977 h 15872"/>
              <a:gd name="connsiteX30" fmla="*/ 27376 w 31792"/>
              <a:gd name="connsiteY30" fmla="*/ 10071 h 15872"/>
              <a:gd name="connsiteX31" fmla="*/ 28462 w 31792"/>
              <a:gd name="connsiteY31" fmla="*/ 11263 h 15872"/>
              <a:gd name="connsiteX32" fmla="*/ 27131 w 31792"/>
              <a:gd name="connsiteY32" fmla="*/ 11597 h 15872"/>
              <a:gd name="connsiteX33" fmla="*/ 31025 w 31792"/>
              <a:gd name="connsiteY33" fmla="*/ 15207 h 15872"/>
              <a:gd name="connsiteX34" fmla="*/ 21301 w 31792"/>
              <a:gd name="connsiteY34" fmla="*/ 10434 h 15872"/>
              <a:gd name="connsiteX35" fmla="*/ 28427 w 31792"/>
              <a:gd name="connsiteY35" fmla="*/ 13789 h 15872"/>
              <a:gd name="connsiteX36" fmla="*/ 24082 w 31792"/>
              <a:gd name="connsiteY36" fmla="*/ 12502 h 15872"/>
              <a:gd name="connsiteX37" fmla="*/ 28500 w 31792"/>
              <a:gd name="connsiteY37" fmla="*/ 14613 h 15872"/>
              <a:gd name="connsiteX38" fmla="*/ 22110 w 31792"/>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726 w 31793"/>
              <a:gd name="connsiteY25" fmla="*/ 6783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681 w 31793"/>
              <a:gd name="connsiteY25" fmla="*/ 6936 h 15872"/>
              <a:gd name="connsiteX26" fmla="*/ 26743 w 31793"/>
              <a:gd name="connsiteY26" fmla="*/ 7157 h 15872"/>
              <a:gd name="connsiteX27" fmla="*/ 31757 w 31793"/>
              <a:gd name="connsiteY27" fmla="*/ 10595 h 15872"/>
              <a:gd name="connsiteX28" fmla="*/ 27832 w 31793"/>
              <a:gd name="connsiteY28" fmla="*/ 8975 h 15872"/>
              <a:gd name="connsiteX29" fmla="*/ 31581 w 31793"/>
              <a:gd name="connsiteY29" fmla="*/ 10977 h 15872"/>
              <a:gd name="connsiteX30" fmla="*/ 27376 w 31793"/>
              <a:gd name="connsiteY30" fmla="*/ 10071 h 15872"/>
              <a:gd name="connsiteX31" fmla="*/ 28462 w 31793"/>
              <a:gd name="connsiteY31" fmla="*/ 11263 h 15872"/>
              <a:gd name="connsiteX32" fmla="*/ 27131 w 31793"/>
              <a:gd name="connsiteY32" fmla="*/ 11597 h 15872"/>
              <a:gd name="connsiteX33" fmla="*/ 31025 w 31793"/>
              <a:gd name="connsiteY33" fmla="*/ 15207 h 15872"/>
              <a:gd name="connsiteX34" fmla="*/ 21301 w 31793"/>
              <a:gd name="connsiteY34" fmla="*/ 10434 h 15872"/>
              <a:gd name="connsiteX35" fmla="*/ 28427 w 31793"/>
              <a:gd name="connsiteY35" fmla="*/ 13789 h 15872"/>
              <a:gd name="connsiteX36" fmla="*/ 24082 w 31793"/>
              <a:gd name="connsiteY36" fmla="*/ 12502 h 15872"/>
              <a:gd name="connsiteX37" fmla="*/ 28500 w 31793"/>
              <a:gd name="connsiteY37" fmla="*/ 14613 h 15872"/>
              <a:gd name="connsiteX38" fmla="*/ 22110 w 31793"/>
              <a:gd name="connsiteY38"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7588 w 31793"/>
              <a:gd name="connsiteY25" fmla="*/ 6483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31235 w 31793"/>
              <a:gd name="connsiteY25" fmla="*/ 8167 h 15872"/>
              <a:gd name="connsiteX26" fmla="*/ 27681 w 31793"/>
              <a:gd name="connsiteY26" fmla="*/ 6936 h 15872"/>
              <a:gd name="connsiteX27" fmla="*/ 26743 w 31793"/>
              <a:gd name="connsiteY27" fmla="*/ 7157 h 15872"/>
              <a:gd name="connsiteX28" fmla="*/ 31757 w 31793"/>
              <a:gd name="connsiteY28" fmla="*/ 10595 h 15872"/>
              <a:gd name="connsiteX29" fmla="*/ 27832 w 31793"/>
              <a:gd name="connsiteY29" fmla="*/ 8975 h 15872"/>
              <a:gd name="connsiteX30" fmla="*/ 31581 w 31793"/>
              <a:gd name="connsiteY30" fmla="*/ 10977 h 15872"/>
              <a:gd name="connsiteX31" fmla="*/ 27376 w 31793"/>
              <a:gd name="connsiteY31" fmla="*/ 10071 h 15872"/>
              <a:gd name="connsiteX32" fmla="*/ 28462 w 31793"/>
              <a:gd name="connsiteY32" fmla="*/ 11263 h 15872"/>
              <a:gd name="connsiteX33" fmla="*/ 27131 w 31793"/>
              <a:gd name="connsiteY33" fmla="*/ 11597 h 15872"/>
              <a:gd name="connsiteX34" fmla="*/ 31025 w 31793"/>
              <a:gd name="connsiteY34" fmla="*/ 15207 h 15872"/>
              <a:gd name="connsiteX35" fmla="*/ 21301 w 31793"/>
              <a:gd name="connsiteY35" fmla="*/ 10434 h 15872"/>
              <a:gd name="connsiteX36" fmla="*/ 28427 w 31793"/>
              <a:gd name="connsiteY36" fmla="*/ 13789 h 15872"/>
              <a:gd name="connsiteX37" fmla="*/ 24082 w 31793"/>
              <a:gd name="connsiteY37" fmla="*/ 12502 h 15872"/>
              <a:gd name="connsiteX38" fmla="*/ 28500 w 31793"/>
              <a:gd name="connsiteY38" fmla="*/ 14613 h 15872"/>
              <a:gd name="connsiteX39" fmla="*/ 22110 w 31793"/>
              <a:gd name="connsiteY39" fmla="*/ 12969 h 15872"/>
              <a:gd name="connsiteX0" fmla="*/ 22110 w 32313"/>
              <a:gd name="connsiteY0" fmla="*/ 12969 h 15872"/>
              <a:gd name="connsiteX1" fmla="*/ 29433 w 32313"/>
              <a:gd name="connsiteY1" fmla="*/ 15872 h 15872"/>
              <a:gd name="connsiteX2" fmla="*/ 24752 w 32313"/>
              <a:gd name="connsiteY2" fmla="*/ 14356 h 15872"/>
              <a:gd name="connsiteX3" fmla="*/ 26026 w 32313"/>
              <a:gd name="connsiteY3" fmla="*/ 15231 h 15872"/>
              <a:gd name="connsiteX4" fmla="*/ 13219 w 32313"/>
              <a:gd name="connsiteY4" fmla="*/ 13014 h 15872"/>
              <a:gd name="connsiteX5" fmla="*/ 16266 w 32313"/>
              <a:gd name="connsiteY5" fmla="*/ 13747 h 15872"/>
              <a:gd name="connsiteX6" fmla="*/ 15401 w 32313"/>
              <a:gd name="connsiteY6" fmla="*/ 13835 h 15872"/>
              <a:gd name="connsiteX7" fmla="*/ 17002 w 32313"/>
              <a:gd name="connsiteY7" fmla="*/ 14579 h 15872"/>
              <a:gd name="connsiteX8" fmla="*/ 15848 w 32313"/>
              <a:gd name="connsiteY8" fmla="*/ 14979 h 15872"/>
              <a:gd name="connsiteX9" fmla="*/ 15436 w 32313"/>
              <a:gd name="connsiteY9" fmla="*/ 15727 h 15872"/>
              <a:gd name="connsiteX10" fmla="*/ 8290 w 32313"/>
              <a:gd name="connsiteY10" fmla="*/ 15017 h 15872"/>
              <a:gd name="connsiteX11" fmla="*/ 6454 w 32313"/>
              <a:gd name="connsiteY11" fmla="*/ 14320 h 15872"/>
              <a:gd name="connsiteX12" fmla="*/ 5655 w 32313"/>
              <a:gd name="connsiteY12" fmla="*/ 13314 h 15872"/>
              <a:gd name="connsiteX13" fmla="*/ 4140 w 32313"/>
              <a:gd name="connsiteY13" fmla="*/ 13265 h 15872"/>
              <a:gd name="connsiteX14" fmla="*/ 2190 w 32313"/>
              <a:gd name="connsiteY14" fmla="*/ 13080 h 15872"/>
              <a:gd name="connsiteX15" fmla="*/ 3577 w 32313"/>
              <a:gd name="connsiteY15" fmla="*/ 12658 h 15872"/>
              <a:gd name="connsiteX16" fmla="*/ 3841 w 32313"/>
              <a:gd name="connsiteY16" fmla="*/ 11452 h 15872"/>
              <a:gd name="connsiteX17" fmla="*/ 2878 w 32313"/>
              <a:gd name="connsiteY17" fmla="*/ 8922 h 15872"/>
              <a:gd name="connsiteX18" fmla="*/ 1154 w 32313"/>
              <a:gd name="connsiteY18" fmla="*/ 8279 h 15872"/>
              <a:gd name="connsiteX19" fmla="*/ 332 w 32313"/>
              <a:gd name="connsiteY19" fmla="*/ 7244 h 15872"/>
              <a:gd name="connsiteX20" fmla="*/ 2517 w 32313"/>
              <a:gd name="connsiteY20" fmla="*/ 3931 h 15872"/>
              <a:gd name="connsiteX21" fmla="*/ 1746 w 32313"/>
              <a:gd name="connsiteY21" fmla="*/ 2820 h 15872"/>
              <a:gd name="connsiteX22" fmla="*/ 1510 w 32313"/>
              <a:gd name="connsiteY22" fmla="*/ 2250 h 15872"/>
              <a:gd name="connsiteX23" fmla="*/ 535 w 32313"/>
              <a:gd name="connsiteY23" fmla="*/ 1979 h 15872"/>
              <a:gd name="connsiteX24" fmla="*/ 3964 w 32313"/>
              <a:gd name="connsiteY24" fmla="*/ 0 h 15872"/>
              <a:gd name="connsiteX25" fmla="*/ 30110 w 32313"/>
              <a:gd name="connsiteY25" fmla="*/ 4707 h 15872"/>
              <a:gd name="connsiteX26" fmla="*/ 31235 w 32313"/>
              <a:gd name="connsiteY26" fmla="*/ 8167 h 15872"/>
              <a:gd name="connsiteX27" fmla="*/ 27681 w 32313"/>
              <a:gd name="connsiteY27" fmla="*/ 6936 h 15872"/>
              <a:gd name="connsiteX28" fmla="*/ 26743 w 32313"/>
              <a:gd name="connsiteY28" fmla="*/ 7157 h 15872"/>
              <a:gd name="connsiteX29" fmla="*/ 31757 w 32313"/>
              <a:gd name="connsiteY29" fmla="*/ 10595 h 15872"/>
              <a:gd name="connsiteX30" fmla="*/ 27832 w 32313"/>
              <a:gd name="connsiteY30" fmla="*/ 8975 h 15872"/>
              <a:gd name="connsiteX31" fmla="*/ 31581 w 32313"/>
              <a:gd name="connsiteY31" fmla="*/ 10977 h 15872"/>
              <a:gd name="connsiteX32" fmla="*/ 27376 w 32313"/>
              <a:gd name="connsiteY32" fmla="*/ 10071 h 15872"/>
              <a:gd name="connsiteX33" fmla="*/ 28462 w 32313"/>
              <a:gd name="connsiteY33" fmla="*/ 11263 h 15872"/>
              <a:gd name="connsiteX34" fmla="*/ 27131 w 32313"/>
              <a:gd name="connsiteY34" fmla="*/ 11597 h 15872"/>
              <a:gd name="connsiteX35" fmla="*/ 31025 w 32313"/>
              <a:gd name="connsiteY35" fmla="*/ 15207 h 15872"/>
              <a:gd name="connsiteX36" fmla="*/ 21301 w 32313"/>
              <a:gd name="connsiteY36" fmla="*/ 10434 h 15872"/>
              <a:gd name="connsiteX37" fmla="*/ 28427 w 32313"/>
              <a:gd name="connsiteY37" fmla="*/ 13789 h 15872"/>
              <a:gd name="connsiteX38" fmla="*/ 24082 w 32313"/>
              <a:gd name="connsiteY38" fmla="*/ 12502 h 15872"/>
              <a:gd name="connsiteX39" fmla="*/ 28500 w 32313"/>
              <a:gd name="connsiteY39" fmla="*/ 14613 h 15872"/>
              <a:gd name="connsiteX40" fmla="*/ 22110 w 32313"/>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50"/>
              <a:gd name="connsiteY0" fmla="*/ 12969 h 15872"/>
              <a:gd name="connsiteX1" fmla="*/ 29433 w 32250"/>
              <a:gd name="connsiteY1" fmla="*/ 15872 h 15872"/>
              <a:gd name="connsiteX2" fmla="*/ 24752 w 32250"/>
              <a:gd name="connsiteY2" fmla="*/ 14356 h 15872"/>
              <a:gd name="connsiteX3" fmla="*/ 26026 w 32250"/>
              <a:gd name="connsiteY3" fmla="*/ 15231 h 15872"/>
              <a:gd name="connsiteX4" fmla="*/ 13219 w 32250"/>
              <a:gd name="connsiteY4" fmla="*/ 13014 h 15872"/>
              <a:gd name="connsiteX5" fmla="*/ 16266 w 32250"/>
              <a:gd name="connsiteY5" fmla="*/ 13747 h 15872"/>
              <a:gd name="connsiteX6" fmla="*/ 15401 w 32250"/>
              <a:gd name="connsiteY6" fmla="*/ 13835 h 15872"/>
              <a:gd name="connsiteX7" fmla="*/ 17002 w 32250"/>
              <a:gd name="connsiteY7" fmla="*/ 14579 h 15872"/>
              <a:gd name="connsiteX8" fmla="*/ 15848 w 32250"/>
              <a:gd name="connsiteY8" fmla="*/ 14979 h 15872"/>
              <a:gd name="connsiteX9" fmla="*/ 15436 w 32250"/>
              <a:gd name="connsiteY9" fmla="*/ 15727 h 15872"/>
              <a:gd name="connsiteX10" fmla="*/ 8290 w 32250"/>
              <a:gd name="connsiteY10" fmla="*/ 15017 h 15872"/>
              <a:gd name="connsiteX11" fmla="*/ 6454 w 32250"/>
              <a:gd name="connsiteY11" fmla="*/ 14320 h 15872"/>
              <a:gd name="connsiteX12" fmla="*/ 5655 w 32250"/>
              <a:gd name="connsiteY12" fmla="*/ 13314 h 15872"/>
              <a:gd name="connsiteX13" fmla="*/ 4140 w 32250"/>
              <a:gd name="connsiteY13" fmla="*/ 13265 h 15872"/>
              <a:gd name="connsiteX14" fmla="*/ 2190 w 32250"/>
              <a:gd name="connsiteY14" fmla="*/ 13080 h 15872"/>
              <a:gd name="connsiteX15" fmla="*/ 3577 w 32250"/>
              <a:gd name="connsiteY15" fmla="*/ 12658 h 15872"/>
              <a:gd name="connsiteX16" fmla="*/ 3841 w 32250"/>
              <a:gd name="connsiteY16" fmla="*/ 11452 h 15872"/>
              <a:gd name="connsiteX17" fmla="*/ 2878 w 32250"/>
              <a:gd name="connsiteY17" fmla="*/ 8922 h 15872"/>
              <a:gd name="connsiteX18" fmla="*/ 1154 w 32250"/>
              <a:gd name="connsiteY18" fmla="*/ 8279 h 15872"/>
              <a:gd name="connsiteX19" fmla="*/ 332 w 32250"/>
              <a:gd name="connsiteY19" fmla="*/ 7244 h 15872"/>
              <a:gd name="connsiteX20" fmla="*/ 2517 w 32250"/>
              <a:gd name="connsiteY20" fmla="*/ 3931 h 15872"/>
              <a:gd name="connsiteX21" fmla="*/ 1746 w 32250"/>
              <a:gd name="connsiteY21" fmla="*/ 2820 h 15872"/>
              <a:gd name="connsiteX22" fmla="*/ 1510 w 32250"/>
              <a:gd name="connsiteY22" fmla="*/ 2250 h 15872"/>
              <a:gd name="connsiteX23" fmla="*/ 535 w 32250"/>
              <a:gd name="connsiteY23" fmla="*/ 1979 h 15872"/>
              <a:gd name="connsiteX24" fmla="*/ 3964 w 32250"/>
              <a:gd name="connsiteY24" fmla="*/ 0 h 15872"/>
              <a:gd name="connsiteX25" fmla="*/ 30110 w 32250"/>
              <a:gd name="connsiteY25" fmla="*/ 4707 h 15872"/>
              <a:gd name="connsiteX26" fmla="*/ 31235 w 32250"/>
              <a:gd name="connsiteY26" fmla="*/ 8167 h 15872"/>
              <a:gd name="connsiteX27" fmla="*/ 27681 w 32250"/>
              <a:gd name="connsiteY27" fmla="*/ 6936 h 15872"/>
              <a:gd name="connsiteX28" fmla="*/ 26743 w 32250"/>
              <a:gd name="connsiteY28" fmla="*/ 7157 h 15872"/>
              <a:gd name="connsiteX29" fmla="*/ 31757 w 32250"/>
              <a:gd name="connsiteY29" fmla="*/ 10595 h 15872"/>
              <a:gd name="connsiteX30" fmla="*/ 27832 w 32250"/>
              <a:gd name="connsiteY30" fmla="*/ 8975 h 15872"/>
              <a:gd name="connsiteX31" fmla="*/ 31581 w 32250"/>
              <a:gd name="connsiteY31" fmla="*/ 10977 h 15872"/>
              <a:gd name="connsiteX32" fmla="*/ 27376 w 32250"/>
              <a:gd name="connsiteY32" fmla="*/ 10071 h 15872"/>
              <a:gd name="connsiteX33" fmla="*/ 28462 w 32250"/>
              <a:gd name="connsiteY33" fmla="*/ 11263 h 15872"/>
              <a:gd name="connsiteX34" fmla="*/ 27131 w 32250"/>
              <a:gd name="connsiteY34" fmla="*/ 11597 h 15872"/>
              <a:gd name="connsiteX35" fmla="*/ 31025 w 32250"/>
              <a:gd name="connsiteY35" fmla="*/ 15207 h 15872"/>
              <a:gd name="connsiteX36" fmla="*/ 21301 w 32250"/>
              <a:gd name="connsiteY36" fmla="*/ 10434 h 15872"/>
              <a:gd name="connsiteX37" fmla="*/ 28427 w 32250"/>
              <a:gd name="connsiteY37" fmla="*/ 13789 h 15872"/>
              <a:gd name="connsiteX38" fmla="*/ 24082 w 32250"/>
              <a:gd name="connsiteY38" fmla="*/ 12502 h 15872"/>
              <a:gd name="connsiteX39" fmla="*/ 28500 w 32250"/>
              <a:gd name="connsiteY39" fmla="*/ 14613 h 15872"/>
              <a:gd name="connsiteX40" fmla="*/ 22110 w 32250"/>
              <a:gd name="connsiteY40" fmla="*/ 12969 h 15872"/>
              <a:gd name="connsiteX0" fmla="*/ 22110 w 32236"/>
              <a:gd name="connsiteY0" fmla="*/ 12969 h 15872"/>
              <a:gd name="connsiteX1" fmla="*/ 29433 w 32236"/>
              <a:gd name="connsiteY1" fmla="*/ 15872 h 15872"/>
              <a:gd name="connsiteX2" fmla="*/ 24752 w 32236"/>
              <a:gd name="connsiteY2" fmla="*/ 14356 h 15872"/>
              <a:gd name="connsiteX3" fmla="*/ 26026 w 32236"/>
              <a:gd name="connsiteY3" fmla="*/ 15231 h 15872"/>
              <a:gd name="connsiteX4" fmla="*/ 13219 w 32236"/>
              <a:gd name="connsiteY4" fmla="*/ 13014 h 15872"/>
              <a:gd name="connsiteX5" fmla="*/ 16266 w 32236"/>
              <a:gd name="connsiteY5" fmla="*/ 13747 h 15872"/>
              <a:gd name="connsiteX6" fmla="*/ 15401 w 32236"/>
              <a:gd name="connsiteY6" fmla="*/ 13835 h 15872"/>
              <a:gd name="connsiteX7" fmla="*/ 17002 w 32236"/>
              <a:gd name="connsiteY7" fmla="*/ 14579 h 15872"/>
              <a:gd name="connsiteX8" fmla="*/ 15848 w 32236"/>
              <a:gd name="connsiteY8" fmla="*/ 14979 h 15872"/>
              <a:gd name="connsiteX9" fmla="*/ 15436 w 32236"/>
              <a:gd name="connsiteY9" fmla="*/ 15727 h 15872"/>
              <a:gd name="connsiteX10" fmla="*/ 8290 w 32236"/>
              <a:gd name="connsiteY10" fmla="*/ 15017 h 15872"/>
              <a:gd name="connsiteX11" fmla="*/ 6454 w 32236"/>
              <a:gd name="connsiteY11" fmla="*/ 14320 h 15872"/>
              <a:gd name="connsiteX12" fmla="*/ 5655 w 32236"/>
              <a:gd name="connsiteY12" fmla="*/ 13314 h 15872"/>
              <a:gd name="connsiteX13" fmla="*/ 4140 w 32236"/>
              <a:gd name="connsiteY13" fmla="*/ 13265 h 15872"/>
              <a:gd name="connsiteX14" fmla="*/ 2190 w 32236"/>
              <a:gd name="connsiteY14" fmla="*/ 13080 h 15872"/>
              <a:gd name="connsiteX15" fmla="*/ 3577 w 32236"/>
              <a:gd name="connsiteY15" fmla="*/ 12658 h 15872"/>
              <a:gd name="connsiteX16" fmla="*/ 3841 w 32236"/>
              <a:gd name="connsiteY16" fmla="*/ 11452 h 15872"/>
              <a:gd name="connsiteX17" fmla="*/ 2878 w 32236"/>
              <a:gd name="connsiteY17" fmla="*/ 8922 h 15872"/>
              <a:gd name="connsiteX18" fmla="*/ 1154 w 32236"/>
              <a:gd name="connsiteY18" fmla="*/ 8279 h 15872"/>
              <a:gd name="connsiteX19" fmla="*/ 332 w 32236"/>
              <a:gd name="connsiteY19" fmla="*/ 7244 h 15872"/>
              <a:gd name="connsiteX20" fmla="*/ 2517 w 32236"/>
              <a:gd name="connsiteY20" fmla="*/ 3931 h 15872"/>
              <a:gd name="connsiteX21" fmla="*/ 1746 w 32236"/>
              <a:gd name="connsiteY21" fmla="*/ 2820 h 15872"/>
              <a:gd name="connsiteX22" fmla="*/ 1510 w 32236"/>
              <a:gd name="connsiteY22" fmla="*/ 2250 h 15872"/>
              <a:gd name="connsiteX23" fmla="*/ 535 w 32236"/>
              <a:gd name="connsiteY23" fmla="*/ 1979 h 15872"/>
              <a:gd name="connsiteX24" fmla="*/ 3964 w 32236"/>
              <a:gd name="connsiteY24" fmla="*/ 0 h 15872"/>
              <a:gd name="connsiteX25" fmla="*/ 30110 w 32236"/>
              <a:gd name="connsiteY25" fmla="*/ 4707 h 15872"/>
              <a:gd name="connsiteX26" fmla="*/ 31190 w 32236"/>
              <a:gd name="connsiteY26" fmla="*/ 8228 h 15872"/>
              <a:gd name="connsiteX27" fmla="*/ 27681 w 32236"/>
              <a:gd name="connsiteY27" fmla="*/ 6936 h 15872"/>
              <a:gd name="connsiteX28" fmla="*/ 26743 w 32236"/>
              <a:gd name="connsiteY28" fmla="*/ 7157 h 15872"/>
              <a:gd name="connsiteX29" fmla="*/ 31757 w 32236"/>
              <a:gd name="connsiteY29" fmla="*/ 10595 h 15872"/>
              <a:gd name="connsiteX30" fmla="*/ 27832 w 32236"/>
              <a:gd name="connsiteY30" fmla="*/ 8975 h 15872"/>
              <a:gd name="connsiteX31" fmla="*/ 31581 w 32236"/>
              <a:gd name="connsiteY31" fmla="*/ 10977 h 15872"/>
              <a:gd name="connsiteX32" fmla="*/ 27376 w 32236"/>
              <a:gd name="connsiteY32" fmla="*/ 10071 h 15872"/>
              <a:gd name="connsiteX33" fmla="*/ 28462 w 32236"/>
              <a:gd name="connsiteY33" fmla="*/ 11263 h 15872"/>
              <a:gd name="connsiteX34" fmla="*/ 27131 w 32236"/>
              <a:gd name="connsiteY34" fmla="*/ 11597 h 15872"/>
              <a:gd name="connsiteX35" fmla="*/ 31025 w 32236"/>
              <a:gd name="connsiteY35" fmla="*/ 15207 h 15872"/>
              <a:gd name="connsiteX36" fmla="*/ 21301 w 32236"/>
              <a:gd name="connsiteY36" fmla="*/ 10434 h 15872"/>
              <a:gd name="connsiteX37" fmla="*/ 28427 w 32236"/>
              <a:gd name="connsiteY37" fmla="*/ 13789 h 15872"/>
              <a:gd name="connsiteX38" fmla="*/ 24082 w 32236"/>
              <a:gd name="connsiteY38" fmla="*/ 12502 h 15872"/>
              <a:gd name="connsiteX39" fmla="*/ 28500 w 32236"/>
              <a:gd name="connsiteY39" fmla="*/ 14613 h 15872"/>
              <a:gd name="connsiteX40" fmla="*/ 22110 w 32236"/>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212 w 31793"/>
              <a:gd name="connsiteY25" fmla="*/ 4523 h 15872"/>
              <a:gd name="connsiteX26" fmla="*/ 31190 w 31793"/>
              <a:gd name="connsiteY26" fmla="*/ 8228 h 15872"/>
              <a:gd name="connsiteX27" fmla="*/ 27681 w 31793"/>
              <a:gd name="connsiteY27" fmla="*/ 6936 h 15872"/>
              <a:gd name="connsiteX28" fmla="*/ 26743 w 31793"/>
              <a:gd name="connsiteY28" fmla="*/ 7157 h 15872"/>
              <a:gd name="connsiteX29" fmla="*/ 31757 w 31793"/>
              <a:gd name="connsiteY29" fmla="*/ 10595 h 15872"/>
              <a:gd name="connsiteX30" fmla="*/ 27832 w 31793"/>
              <a:gd name="connsiteY30" fmla="*/ 8975 h 15872"/>
              <a:gd name="connsiteX31" fmla="*/ 31581 w 31793"/>
              <a:gd name="connsiteY31" fmla="*/ 10977 h 15872"/>
              <a:gd name="connsiteX32" fmla="*/ 27376 w 31793"/>
              <a:gd name="connsiteY32" fmla="*/ 10071 h 15872"/>
              <a:gd name="connsiteX33" fmla="*/ 28462 w 31793"/>
              <a:gd name="connsiteY33" fmla="*/ 11263 h 15872"/>
              <a:gd name="connsiteX34" fmla="*/ 27131 w 31793"/>
              <a:gd name="connsiteY34" fmla="*/ 11597 h 15872"/>
              <a:gd name="connsiteX35" fmla="*/ 31025 w 31793"/>
              <a:gd name="connsiteY35" fmla="*/ 15207 h 15872"/>
              <a:gd name="connsiteX36" fmla="*/ 21301 w 31793"/>
              <a:gd name="connsiteY36" fmla="*/ 10434 h 15872"/>
              <a:gd name="connsiteX37" fmla="*/ 28427 w 31793"/>
              <a:gd name="connsiteY37" fmla="*/ 13789 h 15872"/>
              <a:gd name="connsiteX38" fmla="*/ 24082 w 31793"/>
              <a:gd name="connsiteY38" fmla="*/ 12502 h 15872"/>
              <a:gd name="connsiteX39" fmla="*/ 28500 w 31793"/>
              <a:gd name="connsiteY39" fmla="*/ 14613 h 15872"/>
              <a:gd name="connsiteX40" fmla="*/ 22110 w 31793"/>
              <a:gd name="connsiteY40"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108 w 31793"/>
              <a:gd name="connsiteY25" fmla="*/ 3666 h 15872"/>
              <a:gd name="connsiteX26" fmla="*/ 24212 w 31793"/>
              <a:gd name="connsiteY26" fmla="*/ 4523 h 15872"/>
              <a:gd name="connsiteX27" fmla="*/ 31190 w 31793"/>
              <a:gd name="connsiteY27" fmla="*/ 8228 h 15872"/>
              <a:gd name="connsiteX28" fmla="*/ 27681 w 31793"/>
              <a:gd name="connsiteY28" fmla="*/ 6936 h 15872"/>
              <a:gd name="connsiteX29" fmla="*/ 26743 w 31793"/>
              <a:gd name="connsiteY29" fmla="*/ 7157 h 15872"/>
              <a:gd name="connsiteX30" fmla="*/ 31757 w 31793"/>
              <a:gd name="connsiteY30" fmla="*/ 10595 h 15872"/>
              <a:gd name="connsiteX31" fmla="*/ 27832 w 31793"/>
              <a:gd name="connsiteY31" fmla="*/ 8975 h 15872"/>
              <a:gd name="connsiteX32" fmla="*/ 31581 w 31793"/>
              <a:gd name="connsiteY32" fmla="*/ 10977 h 15872"/>
              <a:gd name="connsiteX33" fmla="*/ 27376 w 31793"/>
              <a:gd name="connsiteY33" fmla="*/ 10071 h 15872"/>
              <a:gd name="connsiteX34" fmla="*/ 28462 w 31793"/>
              <a:gd name="connsiteY34" fmla="*/ 11263 h 15872"/>
              <a:gd name="connsiteX35" fmla="*/ 27131 w 31793"/>
              <a:gd name="connsiteY35" fmla="*/ 11597 h 15872"/>
              <a:gd name="connsiteX36" fmla="*/ 31025 w 31793"/>
              <a:gd name="connsiteY36" fmla="*/ 15207 h 15872"/>
              <a:gd name="connsiteX37" fmla="*/ 21301 w 31793"/>
              <a:gd name="connsiteY37" fmla="*/ 10434 h 15872"/>
              <a:gd name="connsiteX38" fmla="*/ 28427 w 31793"/>
              <a:gd name="connsiteY38" fmla="*/ 13789 h 15872"/>
              <a:gd name="connsiteX39" fmla="*/ 24082 w 31793"/>
              <a:gd name="connsiteY39" fmla="*/ 12502 h 15872"/>
              <a:gd name="connsiteX40" fmla="*/ 28500 w 31793"/>
              <a:gd name="connsiteY40" fmla="*/ 14613 h 15872"/>
              <a:gd name="connsiteX41" fmla="*/ 22110 w 31793"/>
              <a:gd name="connsiteY41"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0722 w 31793"/>
              <a:gd name="connsiteY25" fmla="*/ 3390 h 15872"/>
              <a:gd name="connsiteX26" fmla="*/ 23108 w 31793"/>
              <a:gd name="connsiteY26" fmla="*/ 3666 h 15872"/>
              <a:gd name="connsiteX27" fmla="*/ 24212 w 31793"/>
              <a:gd name="connsiteY27" fmla="*/ 4523 h 15872"/>
              <a:gd name="connsiteX28" fmla="*/ 31190 w 31793"/>
              <a:gd name="connsiteY28" fmla="*/ 8228 h 15872"/>
              <a:gd name="connsiteX29" fmla="*/ 27681 w 31793"/>
              <a:gd name="connsiteY29" fmla="*/ 6936 h 15872"/>
              <a:gd name="connsiteX30" fmla="*/ 26743 w 31793"/>
              <a:gd name="connsiteY30" fmla="*/ 7157 h 15872"/>
              <a:gd name="connsiteX31" fmla="*/ 31757 w 31793"/>
              <a:gd name="connsiteY31" fmla="*/ 10595 h 15872"/>
              <a:gd name="connsiteX32" fmla="*/ 27832 w 31793"/>
              <a:gd name="connsiteY32" fmla="*/ 8975 h 15872"/>
              <a:gd name="connsiteX33" fmla="*/ 31581 w 31793"/>
              <a:gd name="connsiteY33" fmla="*/ 10977 h 15872"/>
              <a:gd name="connsiteX34" fmla="*/ 27376 w 31793"/>
              <a:gd name="connsiteY34" fmla="*/ 10071 h 15872"/>
              <a:gd name="connsiteX35" fmla="*/ 28462 w 31793"/>
              <a:gd name="connsiteY35" fmla="*/ 11263 h 15872"/>
              <a:gd name="connsiteX36" fmla="*/ 27131 w 31793"/>
              <a:gd name="connsiteY36" fmla="*/ 11597 h 15872"/>
              <a:gd name="connsiteX37" fmla="*/ 31025 w 31793"/>
              <a:gd name="connsiteY37" fmla="*/ 15207 h 15872"/>
              <a:gd name="connsiteX38" fmla="*/ 21301 w 31793"/>
              <a:gd name="connsiteY38" fmla="*/ 10434 h 15872"/>
              <a:gd name="connsiteX39" fmla="*/ 28427 w 31793"/>
              <a:gd name="connsiteY39" fmla="*/ 13789 h 15872"/>
              <a:gd name="connsiteX40" fmla="*/ 24082 w 31793"/>
              <a:gd name="connsiteY40" fmla="*/ 12502 h 15872"/>
              <a:gd name="connsiteX41" fmla="*/ 28500 w 31793"/>
              <a:gd name="connsiteY41" fmla="*/ 14613 h 15872"/>
              <a:gd name="connsiteX42" fmla="*/ 22110 w 31793"/>
              <a:gd name="connsiteY42"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6440 w 31793"/>
              <a:gd name="connsiteY25" fmla="*/ 3941 h 15872"/>
              <a:gd name="connsiteX26" fmla="*/ 20722 w 31793"/>
              <a:gd name="connsiteY26" fmla="*/ 3390 h 15872"/>
              <a:gd name="connsiteX27" fmla="*/ 23108 w 31793"/>
              <a:gd name="connsiteY27" fmla="*/ 3666 h 15872"/>
              <a:gd name="connsiteX28" fmla="*/ 24212 w 31793"/>
              <a:gd name="connsiteY28" fmla="*/ 4523 h 15872"/>
              <a:gd name="connsiteX29" fmla="*/ 31190 w 31793"/>
              <a:gd name="connsiteY29" fmla="*/ 8228 h 15872"/>
              <a:gd name="connsiteX30" fmla="*/ 27681 w 31793"/>
              <a:gd name="connsiteY30" fmla="*/ 6936 h 15872"/>
              <a:gd name="connsiteX31" fmla="*/ 26743 w 31793"/>
              <a:gd name="connsiteY31" fmla="*/ 7157 h 15872"/>
              <a:gd name="connsiteX32" fmla="*/ 31757 w 31793"/>
              <a:gd name="connsiteY32" fmla="*/ 10595 h 15872"/>
              <a:gd name="connsiteX33" fmla="*/ 27832 w 31793"/>
              <a:gd name="connsiteY33" fmla="*/ 8975 h 15872"/>
              <a:gd name="connsiteX34" fmla="*/ 31581 w 31793"/>
              <a:gd name="connsiteY34" fmla="*/ 10977 h 15872"/>
              <a:gd name="connsiteX35" fmla="*/ 27376 w 31793"/>
              <a:gd name="connsiteY35" fmla="*/ 10071 h 15872"/>
              <a:gd name="connsiteX36" fmla="*/ 28462 w 31793"/>
              <a:gd name="connsiteY36" fmla="*/ 11263 h 15872"/>
              <a:gd name="connsiteX37" fmla="*/ 27131 w 31793"/>
              <a:gd name="connsiteY37" fmla="*/ 11597 h 15872"/>
              <a:gd name="connsiteX38" fmla="*/ 31025 w 31793"/>
              <a:gd name="connsiteY38" fmla="*/ 15207 h 15872"/>
              <a:gd name="connsiteX39" fmla="*/ 21301 w 31793"/>
              <a:gd name="connsiteY39" fmla="*/ 10434 h 15872"/>
              <a:gd name="connsiteX40" fmla="*/ 28427 w 31793"/>
              <a:gd name="connsiteY40" fmla="*/ 13789 h 15872"/>
              <a:gd name="connsiteX41" fmla="*/ 24082 w 31793"/>
              <a:gd name="connsiteY41" fmla="*/ 12502 h 15872"/>
              <a:gd name="connsiteX42" fmla="*/ 28500 w 31793"/>
              <a:gd name="connsiteY42" fmla="*/ 14613 h 15872"/>
              <a:gd name="connsiteX43" fmla="*/ 22110 w 31793"/>
              <a:gd name="connsiteY43"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440 w 31793"/>
              <a:gd name="connsiteY26" fmla="*/ 3941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4054 w 31793"/>
              <a:gd name="connsiteY25" fmla="*/ 2686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69 h 15872"/>
              <a:gd name="connsiteX1" fmla="*/ 29433 w 31793"/>
              <a:gd name="connsiteY1" fmla="*/ 15872 h 15872"/>
              <a:gd name="connsiteX2" fmla="*/ 24752 w 31793"/>
              <a:gd name="connsiteY2" fmla="*/ 14356 h 15872"/>
              <a:gd name="connsiteX3" fmla="*/ 26026 w 31793"/>
              <a:gd name="connsiteY3" fmla="*/ 15231 h 15872"/>
              <a:gd name="connsiteX4" fmla="*/ 13219 w 31793"/>
              <a:gd name="connsiteY4" fmla="*/ 13014 h 15872"/>
              <a:gd name="connsiteX5" fmla="*/ 16266 w 31793"/>
              <a:gd name="connsiteY5" fmla="*/ 13747 h 15872"/>
              <a:gd name="connsiteX6" fmla="*/ 15401 w 31793"/>
              <a:gd name="connsiteY6" fmla="*/ 13835 h 15872"/>
              <a:gd name="connsiteX7" fmla="*/ 17002 w 31793"/>
              <a:gd name="connsiteY7" fmla="*/ 14579 h 15872"/>
              <a:gd name="connsiteX8" fmla="*/ 15848 w 31793"/>
              <a:gd name="connsiteY8" fmla="*/ 14979 h 15872"/>
              <a:gd name="connsiteX9" fmla="*/ 15436 w 31793"/>
              <a:gd name="connsiteY9" fmla="*/ 15727 h 15872"/>
              <a:gd name="connsiteX10" fmla="*/ 8290 w 31793"/>
              <a:gd name="connsiteY10" fmla="*/ 15017 h 15872"/>
              <a:gd name="connsiteX11" fmla="*/ 6454 w 31793"/>
              <a:gd name="connsiteY11" fmla="*/ 14320 h 15872"/>
              <a:gd name="connsiteX12" fmla="*/ 5655 w 31793"/>
              <a:gd name="connsiteY12" fmla="*/ 13314 h 15872"/>
              <a:gd name="connsiteX13" fmla="*/ 4140 w 31793"/>
              <a:gd name="connsiteY13" fmla="*/ 13265 h 15872"/>
              <a:gd name="connsiteX14" fmla="*/ 2190 w 31793"/>
              <a:gd name="connsiteY14" fmla="*/ 13080 h 15872"/>
              <a:gd name="connsiteX15" fmla="*/ 3577 w 31793"/>
              <a:gd name="connsiteY15" fmla="*/ 12658 h 15872"/>
              <a:gd name="connsiteX16" fmla="*/ 3841 w 31793"/>
              <a:gd name="connsiteY16" fmla="*/ 11452 h 15872"/>
              <a:gd name="connsiteX17" fmla="*/ 2878 w 31793"/>
              <a:gd name="connsiteY17" fmla="*/ 8922 h 15872"/>
              <a:gd name="connsiteX18" fmla="*/ 1154 w 31793"/>
              <a:gd name="connsiteY18" fmla="*/ 8279 h 15872"/>
              <a:gd name="connsiteX19" fmla="*/ 332 w 31793"/>
              <a:gd name="connsiteY19" fmla="*/ 7244 h 15872"/>
              <a:gd name="connsiteX20" fmla="*/ 2517 w 31793"/>
              <a:gd name="connsiteY20" fmla="*/ 3931 h 15872"/>
              <a:gd name="connsiteX21" fmla="*/ 1746 w 31793"/>
              <a:gd name="connsiteY21" fmla="*/ 2820 h 15872"/>
              <a:gd name="connsiteX22" fmla="*/ 1510 w 31793"/>
              <a:gd name="connsiteY22" fmla="*/ 2250 h 15872"/>
              <a:gd name="connsiteX23" fmla="*/ 535 w 31793"/>
              <a:gd name="connsiteY23" fmla="*/ 1979 h 15872"/>
              <a:gd name="connsiteX24" fmla="*/ 3964 w 31793"/>
              <a:gd name="connsiteY24" fmla="*/ 0 h 15872"/>
              <a:gd name="connsiteX25" fmla="*/ 23784 w 31793"/>
              <a:gd name="connsiteY25" fmla="*/ 2625 h 15872"/>
              <a:gd name="connsiteX26" fmla="*/ 26530 w 31793"/>
              <a:gd name="connsiteY26" fmla="*/ 4002 h 15872"/>
              <a:gd name="connsiteX27" fmla="*/ 20722 w 31793"/>
              <a:gd name="connsiteY27" fmla="*/ 3390 h 15872"/>
              <a:gd name="connsiteX28" fmla="*/ 23108 w 31793"/>
              <a:gd name="connsiteY28" fmla="*/ 3666 h 15872"/>
              <a:gd name="connsiteX29" fmla="*/ 24212 w 31793"/>
              <a:gd name="connsiteY29" fmla="*/ 4523 h 15872"/>
              <a:gd name="connsiteX30" fmla="*/ 31190 w 31793"/>
              <a:gd name="connsiteY30" fmla="*/ 8228 h 15872"/>
              <a:gd name="connsiteX31" fmla="*/ 27681 w 31793"/>
              <a:gd name="connsiteY31" fmla="*/ 6936 h 15872"/>
              <a:gd name="connsiteX32" fmla="*/ 26743 w 31793"/>
              <a:gd name="connsiteY32" fmla="*/ 7157 h 15872"/>
              <a:gd name="connsiteX33" fmla="*/ 31757 w 31793"/>
              <a:gd name="connsiteY33" fmla="*/ 10595 h 15872"/>
              <a:gd name="connsiteX34" fmla="*/ 27832 w 31793"/>
              <a:gd name="connsiteY34" fmla="*/ 8975 h 15872"/>
              <a:gd name="connsiteX35" fmla="*/ 31581 w 31793"/>
              <a:gd name="connsiteY35" fmla="*/ 10977 h 15872"/>
              <a:gd name="connsiteX36" fmla="*/ 27376 w 31793"/>
              <a:gd name="connsiteY36" fmla="*/ 10071 h 15872"/>
              <a:gd name="connsiteX37" fmla="*/ 28462 w 31793"/>
              <a:gd name="connsiteY37" fmla="*/ 11263 h 15872"/>
              <a:gd name="connsiteX38" fmla="*/ 27131 w 31793"/>
              <a:gd name="connsiteY38" fmla="*/ 11597 h 15872"/>
              <a:gd name="connsiteX39" fmla="*/ 31025 w 31793"/>
              <a:gd name="connsiteY39" fmla="*/ 15207 h 15872"/>
              <a:gd name="connsiteX40" fmla="*/ 21301 w 31793"/>
              <a:gd name="connsiteY40" fmla="*/ 10434 h 15872"/>
              <a:gd name="connsiteX41" fmla="*/ 28427 w 31793"/>
              <a:gd name="connsiteY41" fmla="*/ 13789 h 15872"/>
              <a:gd name="connsiteX42" fmla="*/ 24082 w 31793"/>
              <a:gd name="connsiteY42" fmla="*/ 12502 h 15872"/>
              <a:gd name="connsiteX43" fmla="*/ 28500 w 31793"/>
              <a:gd name="connsiteY43" fmla="*/ 14613 h 15872"/>
              <a:gd name="connsiteX44" fmla="*/ 22110 w 31793"/>
              <a:gd name="connsiteY44" fmla="*/ 12969 h 15872"/>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5112 w 31793"/>
              <a:gd name="connsiteY25" fmla="*/ 2044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0 h 15873"/>
              <a:gd name="connsiteX1" fmla="*/ 29433 w 31793"/>
              <a:gd name="connsiteY1" fmla="*/ 15873 h 15873"/>
              <a:gd name="connsiteX2" fmla="*/ 24752 w 31793"/>
              <a:gd name="connsiteY2" fmla="*/ 14357 h 15873"/>
              <a:gd name="connsiteX3" fmla="*/ 26026 w 31793"/>
              <a:gd name="connsiteY3" fmla="*/ 15232 h 15873"/>
              <a:gd name="connsiteX4" fmla="*/ 13219 w 31793"/>
              <a:gd name="connsiteY4" fmla="*/ 13015 h 15873"/>
              <a:gd name="connsiteX5" fmla="*/ 16266 w 31793"/>
              <a:gd name="connsiteY5" fmla="*/ 13748 h 15873"/>
              <a:gd name="connsiteX6" fmla="*/ 15401 w 31793"/>
              <a:gd name="connsiteY6" fmla="*/ 13836 h 15873"/>
              <a:gd name="connsiteX7" fmla="*/ 17002 w 31793"/>
              <a:gd name="connsiteY7" fmla="*/ 14580 h 15873"/>
              <a:gd name="connsiteX8" fmla="*/ 15848 w 31793"/>
              <a:gd name="connsiteY8" fmla="*/ 14980 h 15873"/>
              <a:gd name="connsiteX9" fmla="*/ 15436 w 31793"/>
              <a:gd name="connsiteY9" fmla="*/ 15728 h 15873"/>
              <a:gd name="connsiteX10" fmla="*/ 8290 w 31793"/>
              <a:gd name="connsiteY10" fmla="*/ 15018 h 15873"/>
              <a:gd name="connsiteX11" fmla="*/ 6454 w 31793"/>
              <a:gd name="connsiteY11" fmla="*/ 14321 h 15873"/>
              <a:gd name="connsiteX12" fmla="*/ 5655 w 31793"/>
              <a:gd name="connsiteY12" fmla="*/ 13315 h 15873"/>
              <a:gd name="connsiteX13" fmla="*/ 4140 w 31793"/>
              <a:gd name="connsiteY13" fmla="*/ 13266 h 15873"/>
              <a:gd name="connsiteX14" fmla="*/ 2190 w 31793"/>
              <a:gd name="connsiteY14" fmla="*/ 13081 h 15873"/>
              <a:gd name="connsiteX15" fmla="*/ 3577 w 31793"/>
              <a:gd name="connsiteY15" fmla="*/ 12659 h 15873"/>
              <a:gd name="connsiteX16" fmla="*/ 3841 w 31793"/>
              <a:gd name="connsiteY16" fmla="*/ 11453 h 15873"/>
              <a:gd name="connsiteX17" fmla="*/ 2878 w 31793"/>
              <a:gd name="connsiteY17" fmla="*/ 8923 h 15873"/>
              <a:gd name="connsiteX18" fmla="*/ 1154 w 31793"/>
              <a:gd name="connsiteY18" fmla="*/ 8280 h 15873"/>
              <a:gd name="connsiteX19" fmla="*/ 332 w 31793"/>
              <a:gd name="connsiteY19" fmla="*/ 7245 h 15873"/>
              <a:gd name="connsiteX20" fmla="*/ 2517 w 31793"/>
              <a:gd name="connsiteY20" fmla="*/ 3932 h 15873"/>
              <a:gd name="connsiteX21" fmla="*/ 1746 w 31793"/>
              <a:gd name="connsiteY21" fmla="*/ 2821 h 15873"/>
              <a:gd name="connsiteX22" fmla="*/ 1510 w 31793"/>
              <a:gd name="connsiteY22" fmla="*/ 2251 h 15873"/>
              <a:gd name="connsiteX23" fmla="*/ 535 w 31793"/>
              <a:gd name="connsiteY23" fmla="*/ 1980 h 15873"/>
              <a:gd name="connsiteX24" fmla="*/ 3964 w 31793"/>
              <a:gd name="connsiteY24" fmla="*/ 1 h 15873"/>
              <a:gd name="connsiteX25" fmla="*/ 24752 w 31793"/>
              <a:gd name="connsiteY25" fmla="*/ 1983 h 15873"/>
              <a:gd name="connsiteX26" fmla="*/ 23784 w 31793"/>
              <a:gd name="connsiteY26" fmla="*/ 2626 h 15873"/>
              <a:gd name="connsiteX27" fmla="*/ 26530 w 31793"/>
              <a:gd name="connsiteY27" fmla="*/ 4003 h 15873"/>
              <a:gd name="connsiteX28" fmla="*/ 20722 w 31793"/>
              <a:gd name="connsiteY28" fmla="*/ 3391 h 15873"/>
              <a:gd name="connsiteX29" fmla="*/ 23108 w 31793"/>
              <a:gd name="connsiteY29" fmla="*/ 3667 h 15873"/>
              <a:gd name="connsiteX30" fmla="*/ 24212 w 31793"/>
              <a:gd name="connsiteY30" fmla="*/ 4524 h 15873"/>
              <a:gd name="connsiteX31" fmla="*/ 31190 w 31793"/>
              <a:gd name="connsiteY31" fmla="*/ 8229 h 15873"/>
              <a:gd name="connsiteX32" fmla="*/ 27681 w 31793"/>
              <a:gd name="connsiteY32" fmla="*/ 6937 h 15873"/>
              <a:gd name="connsiteX33" fmla="*/ 26743 w 31793"/>
              <a:gd name="connsiteY33" fmla="*/ 7158 h 15873"/>
              <a:gd name="connsiteX34" fmla="*/ 31757 w 31793"/>
              <a:gd name="connsiteY34" fmla="*/ 10596 h 15873"/>
              <a:gd name="connsiteX35" fmla="*/ 27832 w 31793"/>
              <a:gd name="connsiteY35" fmla="*/ 8976 h 15873"/>
              <a:gd name="connsiteX36" fmla="*/ 31581 w 31793"/>
              <a:gd name="connsiteY36" fmla="*/ 10978 h 15873"/>
              <a:gd name="connsiteX37" fmla="*/ 27376 w 31793"/>
              <a:gd name="connsiteY37" fmla="*/ 10072 h 15873"/>
              <a:gd name="connsiteX38" fmla="*/ 28462 w 31793"/>
              <a:gd name="connsiteY38" fmla="*/ 11264 h 15873"/>
              <a:gd name="connsiteX39" fmla="*/ 27131 w 31793"/>
              <a:gd name="connsiteY39" fmla="*/ 11598 h 15873"/>
              <a:gd name="connsiteX40" fmla="*/ 31025 w 31793"/>
              <a:gd name="connsiteY40" fmla="*/ 15208 h 15873"/>
              <a:gd name="connsiteX41" fmla="*/ 21301 w 31793"/>
              <a:gd name="connsiteY41" fmla="*/ 10435 h 15873"/>
              <a:gd name="connsiteX42" fmla="*/ 28427 w 31793"/>
              <a:gd name="connsiteY42" fmla="*/ 13790 h 15873"/>
              <a:gd name="connsiteX43" fmla="*/ 24082 w 31793"/>
              <a:gd name="connsiteY43" fmla="*/ 12503 h 15873"/>
              <a:gd name="connsiteX44" fmla="*/ 28500 w 31793"/>
              <a:gd name="connsiteY44" fmla="*/ 14614 h 15873"/>
              <a:gd name="connsiteX45" fmla="*/ 22110 w 31793"/>
              <a:gd name="connsiteY45" fmla="*/ 12970 h 15873"/>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71 h 15874"/>
              <a:gd name="connsiteX1" fmla="*/ 29433 w 31793"/>
              <a:gd name="connsiteY1" fmla="*/ 15874 h 15874"/>
              <a:gd name="connsiteX2" fmla="*/ 24752 w 31793"/>
              <a:gd name="connsiteY2" fmla="*/ 14358 h 15874"/>
              <a:gd name="connsiteX3" fmla="*/ 26026 w 31793"/>
              <a:gd name="connsiteY3" fmla="*/ 15233 h 15874"/>
              <a:gd name="connsiteX4" fmla="*/ 13219 w 31793"/>
              <a:gd name="connsiteY4" fmla="*/ 13016 h 15874"/>
              <a:gd name="connsiteX5" fmla="*/ 16266 w 31793"/>
              <a:gd name="connsiteY5" fmla="*/ 13749 h 15874"/>
              <a:gd name="connsiteX6" fmla="*/ 15401 w 31793"/>
              <a:gd name="connsiteY6" fmla="*/ 13837 h 15874"/>
              <a:gd name="connsiteX7" fmla="*/ 17002 w 31793"/>
              <a:gd name="connsiteY7" fmla="*/ 14581 h 15874"/>
              <a:gd name="connsiteX8" fmla="*/ 15848 w 31793"/>
              <a:gd name="connsiteY8" fmla="*/ 14981 h 15874"/>
              <a:gd name="connsiteX9" fmla="*/ 15436 w 31793"/>
              <a:gd name="connsiteY9" fmla="*/ 15729 h 15874"/>
              <a:gd name="connsiteX10" fmla="*/ 8290 w 31793"/>
              <a:gd name="connsiteY10" fmla="*/ 15019 h 15874"/>
              <a:gd name="connsiteX11" fmla="*/ 6454 w 31793"/>
              <a:gd name="connsiteY11" fmla="*/ 14322 h 15874"/>
              <a:gd name="connsiteX12" fmla="*/ 5655 w 31793"/>
              <a:gd name="connsiteY12" fmla="*/ 13316 h 15874"/>
              <a:gd name="connsiteX13" fmla="*/ 4140 w 31793"/>
              <a:gd name="connsiteY13" fmla="*/ 13267 h 15874"/>
              <a:gd name="connsiteX14" fmla="*/ 2190 w 31793"/>
              <a:gd name="connsiteY14" fmla="*/ 13082 h 15874"/>
              <a:gd name="connsiteX15" fmla="*/ 3577 w 31793"/>
              <a:gd name="connsiteY15" fmla="*/ 12660 h 15874"/>
              <a:gd name="connsiteX16" fmla="*/ 3841 w 31793"/>
              <a:gd name="connsiteY16" fmla="*/ 11454 h 15874"/>
              <a:gd name="connsiteX17" fmla="*/ 2878 w 31793"/>
              <a:gd name="connsiteY17" fmla="*/ 8924 h 15874"/>
              <a:gd name="connsiteX18" fmla="*/ 1154 w 31793"/>
              <a:gd name="connsiteY18" fmla="*/ 8281 h 15874"/>
              <a:gd name="connsiteX19" fmla="*/ 332 w 31793"/>
              <a:gd name="connsiteY19" fmla="*/ 7246 h 15874"/>
              <a:gd name="connsiteX20" fmla="*/ 2517 w 31793"/>
              <a:gd name="connsiteY20" fmla="*/ 3933 h 15874"/>
              <a:gd name="connsiteX21" fmla="*/ 1746 w 31793"/>
              <a:gd name="connsiteY21" fmla="*/ 2822 h 15874"/>
              <a:gd name="connsiteX22" fmla="*/ 1510 w 31793"/>
              <a:gd name="connsiteY22" fmla="*/ 2252 h 15874"/>
              <a:gd name="connsiteX23" fmla="*/ 535 w 31793"/>
              <a:gd name="connsiteY23" fmla="*/ 1981 h 15874"/>
              <a:gd name="connsiteX24" fmla="*/ 3964 w 31793"/>
              <a:gd name="connsiteY24" fmla="*/ 2 h 15874"/>
              <a:gd name="connsiteX25" fmla="*/ 26373 w 31793"/>
              <a:gd name="connsiteY25" fmla="*/ 1341 h 15874"/>
              <a:gd name="connsiteX26" fmla="*/ 24752 w 31793"/>
              <a:gd name="connsiteY26" fmla="*/ 1984 h 15874"/>
              <a:gd name="connsiteX27" fmla="*/ 23784 w 31793"/>
              <a:gd name="connsiteY27" fmla="*/ 2627 h 15874"/>
              <a:gd name="connsiteX28" fmla="*/ 26530 w 31793"/>
              <a:gd name="connsiteY28" fmla="*/ 4004 h 15874"/>
              <a:gd name="connsiteX29" fmla="*/ 20722 w 31793"/>
              <a:gd name="connsiteY29" fmla="*/ 3392 h 15874"/>
              <a:gd name="connsiteX30" fmla="*/ 23108 w 31793"/>
              <a:gd name="connsiteY30" fmla="*/ 3668 h 15874"/>
              <a:gd name="connsiteX31" fmla="*/ 24212 w 31793"/>
              <a:gd name="connsiteY31" fmla="*/ 4525 h 15874"/>
              <a:gd name="connsiteX32" fmla="*/ 31190 w 31793"/>
              <a:gd name="connsiteY32" fmla="*/ 8230 h 15874"/>
              <a:gd name="connsiteX33" fmla="*/ 27681 w 31793"/>
              <a:gd name="connsiteY33" fmla="*/ 6938 h 15874"/>
              <a:gd name="connsiteX34" fmla="*/ 26743 w 31793"/>
              <a:gd name="connsiteY34" fmla="*/ 7159 h 15874"/>
              <a:gd name="connsiteX35" fmla="*/ 31757 w 31793"/>
              <a:gd name="connsiteY35" fmla="*/ 10597 h 15874"/>
              <a:gd name="connsiteX36" fmla="*/ 27832 w 31793"/>
              <a:gd name="connsiteY36" fmla="*/ 8977 h 15874"/>
              <a:gd name="connsiteX37" fmla="*/ 31581 w 31793"/>
              <a:gd name="connsiteY37" fmla="*/ 10979 h 15874"/>
              <a:gd name="connsiteX38" fmla="*/ 27376 w 31793"/>
              <a:gd name="connsiteY38" fmla="*/ 10073 h 15874"/>
              <a:gd name="connsiteX39" fmla="*/ 28462 w 31793"/>
              <a:gd name="connsiteY39" fmla="*/ 11265 h 15874"/>
              <a:gd name="connsiteX40" fmla="*/ 27131 w 31793"/>
              <a:gd name="connsiteY40" fmla="*/ 11599 h 15874"/>
              <a:gd name="connsiteX41" fmla="*/ 31025 w 31793"/>
              <a:gd name="connsiteY41" fmla="*/ 15209 h 15874"/>
              <a:gd name="connsiteX42" fmla="*/ 21301 w 31793"/>
              <a:gd name="connsiteY42" fmla="*/ 10436 h 15874"/>
              <a:gd name="connsiteX43" fmla="*/ 28427 w 31793"/>
              <a:gd name="connsiteY43" fmla="*/ 13791 h 15874"/>
              <a:gd name="connsiteX44" fmla="*/ 24082 w 31793"/>
              <a:gd name="connsiteY44" fmla="*/ 12504 h 15874"/>
              <a:gd name="connsiteX45" fmla="*/ 28500 w 31793"/>
              <a:gd name="connsiteY45" fmla="*/ 14615 h 15874"/>
              <a:gd name="connsiteX46" fmla="*/ 22110 w 31793"/>
              <a:gd name="connsiteY46" fmla="*/ 12971 h 15874"/>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2986 h 15889"/>
              <a:gd name="connsiteX1" fmla="*/ 29433 w 31793"/>
              <a:gd name="connsiteY1" fmla="*/ 15889 h 15889"/>
              <a:gd name="connsiteX2" fmla="*/ 24752 w 31793"/>
              <a:gd name="connsiteY2" fmla="*/ 14373 h 15889"/>
              <a:gd name="connsiteX3" fmla="*/ 26026 w 31793"/>
              <a:gd name="connsiteY3" fmla="*/ 15248 h 15889"/>
              <a:gd name="connsiteX4" fmla="*/ 13219 w 31793"/>
              <a:gd name="connsiteY4" fmla="*/ 13031 h 15889"/>
              <a:gd name="connsiteX5" fmla="*/ 16266 w 31793"/>
              <a:gd name="connsiteY5" fmla="*/ 13764 h 15889"/>
              <a:gd name="connsiteX6" fmla="*/ 15401 w 31793"/>
              <a:gd name="connsiteY6" fmla="*/ 13852 h 15889"/>
              <a:gd name="connsiteX7" fmla="*/ 17002 w 31793"/>
              <a:gd name="connsiteY7" fmla="*/ 14596 h 15889"/>
              <a:gd name="connsiteX8" fmla="*/ 15848 w 31793"/>
              <a:gd name="connsiteY8" fmla="*/ 14996 h 15889"/>
              <a:gd name="connsiteX9" fmla="*/ 15436 w 31793"/>
              <a:gd name="connsiteY9" fmla="*/ 15744 h 15889"/>
              <a:gd name="connsiteX10" fmla="*/ 8290 w 31793"/>
              <a:gd name="connsiteY10" fmla="*/ 15034 h 15889"/>
              <a:gd name="connsiteX11" fmla="*/ 6454 w 31793"/>
              <a:gd name="connsiteY11" fmla="*/ 14337 h 15889"/>
              <a:gd name="connsiteX12" fmla="*/ 5655 w 31793"/>
              <a:gd name="connsiteY12" fmla="*/ 13331 h 15889"/>
              <a:gd name="connsiteX13" fmla="*/ 4140 w 31793"/>
              <a:gd name="connsiteY13" fmla="*/ 13282 h 15889"/>
              <a:gd name="connsiteX14" fmla="*/ 2190 w 31793"/>
              <a:gd name="connsiteY14" fmla="*/ 13097 h 15889"/>
              <a:gd name="connsiteX15" fmla="*/ 3577 w 31793"/>
              <a:gd name="connsiteY15" fmla="*/ 12675 h 15889"/>
              <a:gd name="connsiteX16" fmla="*/ 3841 w 31793"/>
              <a:gd name="connsiteY16" fmla="*/ 11469 h 15889"/>
              <a:gd name="connsiteX17" fmla="*/ 2878 w 31793"/>
              <a:gd name="connsiteY17" fmla="*/ 8939 h 15889"/>
              <a:gd name="connsiteX18" fmla="*/ 1154 w 31793"/>
              <a:gd name="connsiteY18" fmla="*/ 8296 h 15889"/>
              <a:gd name="connsiteX19" fmla="*/ 332 w 31793"/>
              <a:gd name="connsiteY19" fmla="*/ 7261 h 15889"/>
              <a:gd name="connsiteX20" fmla="*/ 2517 w 31793"/>
              <a:gd name="connsiteY20" fmla="*/ 3948 h 15889"/>
              <a:gd name="connsiteX21" fmla="*/ 1746 w 31793"/>
              <a:gd name="connsiteY21" fmla="*/ 2837 h 15889"/>
              <a:gd name="connsiteX22" fmla="*/ 1510 w 31793"/>
              <a:gd name="connsiteY22" fmla="*/ 2267 h 15889"/>
              <a:gd name="connsiteX23" fmla="*/ 535 w 31793"/>
              <a:gd name="connsiteY23" fmla="*/ 1996 h 15889"/>
              <a:gd name="connsiteX24" fmla="*/ 3964 w 31793"/>
              <a:gd name="connsiteY24" fmla="*/ 17 h 15889"/>
              <a:gd name="connsiteX25" fmla="*/ 26373 w 31793"/>
              <a:gd name="connsiteY25" fmla="*/ 1356 h 15889"/>
              <a:gd name="connsiteX26" fmla="*/ 24752 w 31793"/>
              <a:gd name="connsiteY26" fmla="*/ 1999 h 15889"/>
              <a:gd name="connsiteX27" fmla="*/ 23784 w 31793"/>
              <a:gd name="connsiteY27" fmla="*/ 2642 h 15889"/>
              <a:gd name="connsiteX28" fmla="*/ 26530 w 31793"/>
              <a:gd name="connsiteY28" fmla="*/ 4019 h 15889"/>
              <a:gd name="connsiteX29" fmla="*/ 20722 w 31793"/>
              <a:gd name="connsiteY29" fmla="*/ 3407 h 15889"/>
              <a:gd name="connsiteX30" fmla="*/ 23108 w 31793"/>
              <a:gd name="connsiteY30" fmla="*/ 3683 h 15889"/>
              <a:gd name="connsiteX31" fmla="*/ 24212 w 31793"/>
              <a:gd name="connsiteY31" fmla="*/ 4540 h 15889"/>
              <a:gd name="connsiteX32" fmla="*/ 31190 w 31793"/>
              <a:gd name="connsiteY32" fmla="*/ 8245 h 15889"/>
              <a:gd name="connsiteX33" fmla="*/ 27681 w 31793"/>
              <a:gd name="connsiteY33" fmla="*/ 6953 h 15889"/>
              <a:gd name="connsiteX34" fmla="*/ 26743 w 31793"/>
              <a:gd name="connsiteY34" fmla="*/ 7174 h 15889"/>
              <a:gd name="connsiteX35" fmla="*/ 31757 w 31793"/>
              <a:gd name="connsiteY35" fmla="*/ 10612 h 15889"/>
              <a:gd name="connsiteX36" fmla="*/ 27832 w 31793"/>
              <a:gd name="connsiteY36" fmla="*/ 8992 h 15889"/>
              <a:gd name="connsiteX37" fmla="*/ 31581 w 31793"/>
              <a:gd name="connsiteY37" fmla="*/ 10994 h 15889"/>
              <a:gd name="connsiteX38" fmla="*/ 27376 w 31793"/>
              <a:gd name="connsiteY38" fmla="*/ 10088 h 15889"/>
              <a:gd name="connsiteX39" fmla="*/ 28462 w 31793"/>
              <a:gd name="connsiteY39" fmla="*/ 11280 h 15889"/>
              <a:gd name="connsiteX40" fmla="*/ 27131 w 31793"/>
              <a:gd name="connsiteY40" fmla="*/ 11614 h 15889"/>
              <a:gd name="connsiteX41" fmla="*/ 31025 w 31793"/>
              <a:gd name="connsiteY41" fmla="*/ 15224 h 15889"/>
              <a:gd name="connsiteX42" fmla="*/ 21301 w 31793"/>
              <a:gd name="connsiteY42" fmla="*/ 10451 h 15889"/>
              <a:gd name="connsiteX43" fmla="*/ 28427 w 31793"/>
              <a:gd name="connsiteY43" fmla="*/ 13806 h 15889"/>
              <a:gd name="connsiteX44" fmla="*/ 24082 w 31793"/>
              <a:gd name="connsiteY44" fmla="*/ 12519 h 15889"/>
              <a:gd name="connsiteX45" fmla="*/ 28500 w 31793"/>
              <a:gd name="connsiteY45" fmla="*/ 14630 h 15889"/>
              <a:gd name="connsiteX46" fmla="*/ 22110 w 31793"/>
              <a:gd name="connsiteY46" fmla="*/ 12986 h 15889"/>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7 h 15960"/>
              <a:gd name="connsiteX1" fmla="*/ 29433 w 31793"/>
              <a:gd name="connsiteY1" fmla="*/ 15960 h 15960"/>
              <a:gd name="connsiteX2" fmla="*/ 24752 w 31793"/>
              <a:gd name="connsiteY2" fmla="*/ 14444 h 15960"/>
              <a:gd name="connsiteX3" fmla="*/ 26026 w 31793"/>
              <a:gd name="connsiteY3" fmla="*/ 15319 h 15960"/>
              <a:gd name="connsiteX4" fmla="*/ 13219 w 31793"/>
              <a:gd name="connsiteY4" fmla="*/ 13102 h 15960"/>
              <a:gd name="connsiteX5" fmla="*/ 16266 w 31793"/>
              <a:gd name="connsiteY5" fmla="*/ 13835 h 15960"/>
              <a:gd name="connsiteX6" fmla="*/ 15401 w 31793"/>
              <a:gd name="connsiteY6" fmla="*/ 13923 h 15960"/>
              <a:gd name="connsiteX7" fmla="*/ 17002 w 31793"/>
              <a:gd name="connsiteY7" fmla="*/ 14667 h 15960"/>
              <a:gd name="connsiteX8" fmla="*/ 15848 w 31793"/>
              <a:gd name="connsiteY8" fmla="*/ 15067 h 15960"/>
              <a:gd name="connsiteX9" fmla="*/ 15436 w 31793"/>
              <a:gd name="connsiteY9" fmla="*/ 15815 h 15960"/>
              <a:gd name="connsiteX10" fmla="*/ 8290 w 31793"/>
              <a:gd name="connsiteY10" fmla="*/ 15105 h 15960"/>
              <a:gd name="connsiteX11" fmla="*/ 6454 w 31793"/>
              <a:gd name="connsiteY11" fmla="*/ 14408 h 15960"/>
              <a:gd name="connsiteX12" fmla="*/ 5655 w 31793"/>
              <a:gd name="connsiteY12" fmla="*/ 13402 h 15960"/>
              <a:gd name="connsiteX13" fmla="*/ 4140 w 31793"/>
              <a:gd name="connsiteY13" fmla="*/ 13353 h 15960"/>
              <a:gd name="connsiteX14" fmla="*/ 2190 w 31793"/>
              <a:gd name="connsiteY14" fmla="*/ 13168 h 15960"/>
              <a:gd name="connsiteX15" fmla="*/ 3577 w 31793"/>
              <a:gd name="connsiteY15" fmla="*/ 12746 h 15960"/>
              <a:gd name="connsiteX16" fmla="*/ 3841 w 31793"/>
              <a:gd name="connsiteY16" fmla="*/ 11540 h 15960"/>
              <a:gd name="connsiteX17" fmla="*/ 2878 w 31793"/>
              <a:gd name="connsiteY17" fmla="*/ 9010 h 15960"/>
              <a:gd name="connsiteX18" fmla="*/ 1154 w 31793"/>
              <a:gd name="connsiteY18" fmla="*/ 8367 h 15960"/>
              <a:gd name="connsiteX19" fmla="*/ 332 w 31793"/>
              <a:gd name="connsiteY19" fmla="*/ 7332 h 15960"/>
              <a:gd name="connsiteX20" fmla="*/ 2517 w 31793"/>
              <a:gd name="connsiteY20" fmla="*/ 4019 h 15960"/>
              <a:gd name="connsiteX21" fmla="*/ 1746 w 31793"/>
              <a:gd name="connsiteY21" fmla="*/ 2908 h 15960"/>
              <a:gd name="connsiteX22" fmla="*/ 1510 w 31793"/>
              <a:gd name="connsiteY22" fmla="*/ 2338 h 15960"/>
              <a:gd name="connsiteX23" fmla="*/ 535 w 31793"/>
              <a:gd name="connsiteY23" fmla="*/ 2067 h 15960"/>
              <a:gd name="connsiteX24" fmla="*/ 3964 w 31793"/>
              <a:gd name="connsiteY24" fmla="*/ 88 h 15960"/>
              <a:gd name="connsiteX25" fmla="*/ 23311 w 31793"/>
              <a:gd name="connsiteY25" fmla="*/ 386 h 15960"/>
              <a:gd name="connsiteX26" fmla="*/ 26373 w 31793"/>
              <a:gd name="connsiteY26" fmla="*/ 1427 h 15960"/>
              <a:gd name="connsiteX27" fmla="*/ 24752 w 31793"/>
              <a:gd name="connsiteY27" fmla="*/ 2070 h 15960"/>
              <a:gd name="connsiteX28" fmla="*/ 23784 w 31793"/>
              <a:gd name="connsiteY28" fmla="*/ 2713 h 15960"/>
              <a:gd name="connsiteX29" fmla="*/ 26530 w 31793"/>
              <a:gd name="connsiteY29" fmla="*/ 4090 h 15960"/>
              <a:gd name="connsiteX30" fmla="*/ 20722 w 31793"/>
              <a:gd name="connsiteY30" fmla="*/ 3478 h 15960"/>
              <a:gd name="connsiteX31" fmla="*/ 23108 w 31793"/>
              <a:gd name="connsiteY31" fmla="*/ 3754 h 15960"/>
              <a:gd name="connsiteX32" fmla="*/ 24212 w 31793"/>
              <a:gd name="connsiteY32" fmla="*/ 4611 h 15960"/>
              <a:gd name="connsiteX33" fmla="*/ 31190 w 31793"/>
              <a:gd name="connsiteY33" fmla="*/ 8316 h 15960"/>
              <a:gd name="connsiteX34" fmla="*/ 27681 w 31793"/>
              <a:gd name="connsiteY34" fmla="*/ 7024 h 15960"/>
              <a:gd name="connsiteX35" fmla="*/ 26743 w 31793"/>
              <a:gd name="connsiteY35" fmla="*/ 7245 h 15960"/>
              <a:gd name="connsiteX36" fmla="*/ 31757 w 31793"/>
              <a:gd name="connsiteY36" fmla="*/ 10683 h 15960"/>
              <a:gd name="connsiteX37" fmla="*/ 27832 w 31793"/>
              <a:gd name="connsiteY37" fmla="*/ 9063 h 15960"/>
              <a:gd name="connsiteX38" fmla="*/ 31581 w 31793"/>
              <a:gd name="connsiteY38" fmla="*/ 11065 h 15960"/>
              <a:gd name="connsiteX39" fmla="*/ 27376 w 31793"/>
              <a:gd name="connsiteY39" fmla="*/ 10159 h 15960"/>
              <a:gd name="connsiteX40" fmla="*/ 28462 w 31793"/>
              <a:gd name="connsiteY40" fmla="*/ 11351 h 15960"/>
              <a:gd name="connsiteX41" fmla="*/ 27131 w 31793"/>
              <a:gd name="connsiteY41" fmla="*/ 11685 h 15960"/>
              <a:gd name="connsiteX42" fmla="*/ 31025 w 31793"/>
              <a:gd name="connsiteY42" fmla="*/ 15295 h 15960"/>
              <a:gd name="connsiteX43" fmla="*/ 21301 w 31793"/>
              <a:gd name="connsiteY43" fmla="*/ 10522 h 15960"/>
              <a:gd name="connsiteX44" fmla="*/ 28427 w 31793"/>
              <a:gd name="connsiteY44" fmla="*/ 13877 h 15960"/>
              <a:gd name="connsiteX45" fmla="*/ 24082 w 31793"/>
              <a:gd name="connsiteY45" fmla="*/ 12590 h 15960"/>
              <a:gd name="connsiteX46" fmla="*/ 28500 w 31793"/>
              <a:gd name="connsiteY46" fmla="*/ 14701 h 15960"/>
              <a:gd name="connsiteX47" fmla="*/ 22110 w 31793"/>
              <a:gd name="connsiteY47" fmla="*/ 13057 h 15960"/>
              <a:gd name="connsiteX0" fmla="*/ 22110 w 31793"/>
              <a:gd name="connsiteY0" fmla="*/ 13053 h 15956"/>
              <a:gd name="connsiteX1" fmla="*/ 29433 w 31793"/>
              <a:gd name="connsiteY1" fmla="*/ 15956 h 15956"/>
              <a:gd name="connsiteX2" fmla="*/ 24752 w 31793"/>
              <a:gd name="connsiteY2" fmla="*/ 14440 h 15956"/>
              <a:gd name="connsiteX3" fmla="*/ 26026 w 31793"/>
              <a:gd name="connsiteY3" fmla="*/ 15315 h 15956"/>
              <a:gd name="connsiteX4" fmla="*/ 13219 w 31793"/>
              <a:gd name="connsiteY4" fmla="*/ 13098 h 15956"/>
              <a:gd name="connsiteX5" fmla="*/ 16266 w 31793"/>
              <a:gd name="connsiteY5" fmla="*/ 13831 h 15956"/>
              <a:gd name="connsiteX6" fmla="*/ 15401 w 31793"/>
              <a:gd name="connsiteY6" fmla="*/ 13919 h 15956"/>
              <a:gd name="connsiteX7" fmla="*/ 17002 w 31793"/>
              <a:gd name="connsiteY7" fmla="*/ 14663 h 15956"/>
              <a:gd name="connsiteX8" fmla="*/ 15848 w 31793"/>
              <a:gd name="connsiteY8" fmla="*/ 15063 h 15956"/>
              <a:gd name="connsiteX9" fmla="*/ 15436 w 31793"/>
              <a:gd name="connsiteY9" fmla="*/ 15811 h 15956"/>
              <a:gd name="connsiteX10" fmla="*/ 8290 w 31793"/>
              <a:gd name="connsiteY10" fmla="*/ 15101 h 15956"/>
              <a:gd name="connsiteX11" fmla="*/ 6454 w 31793"/>
              <a:gd name="connsiteY11" fmla="*/ 14404 h 15956"/>
              <a:gd name="connsiteX12" fmla="*/ 5655 w 31793"/>
              <a:gd name="connsiteY12" fmla="*/ 13398 h 15956"/>
              <a:gd name="connsiteX13" fmla="*/ 4140 w 31793"/>
              <a:gd name="connsiteY13" fmla="*/ 13349 h 15956"/>
              <a:gd name="connsiteX14" fmla="*/ 2190 w 31793"/>
              <a:gd name="connsiteY14" fmla="*/ 13164 h 15956"/>
              <a:gd name="connsiteX15" fmla="*/ 3577 w 31793"/>
              <a:gd name="connsiteY15" fmla="*/ 12742 h 15956"/>
              <a:gd name="connsiteX16" fmla="*/ 3841 w 31793"/>
              <a:gd name="connsiteY16" fmla="*/ 11536 h 15956"/>
              <a:gd name="connsiteX17" fmla="*/ 2878 w 31793"/>
              <a:gd name="connsiteY17" fmla="*/ 9006 h 15956"/>
              <a:gd name="connsiteX18" fmla="*/ 1154 w 31793"/>
              <a:gd name="connsiteY18" fmla="*/ 8363 h 15956"/>
              <a:gd name="connsiteX19" fmla="*/ 332 w 31793"/>
              <a:gd name="connsiteY19" fmla="*/ 7328 h 15956"/>
              <a:gd name="connsiteX20" fmla="*/ 2517 w 31793"/>
              <a:gd name="connsiteY20" fmla="*/ 4015 h 15956"/>
              <a:gd name="connsiteX21" fmla="*/ 1746 w 31793"/>
              <a:gd name="connsiteY21" fmla="*/ 2904 h 15956"/>
              <a:gd name="connsiteX22" fmla="*/ 1510 w 31793"/>
              <a:gd name="connsiteY22" fmla="*/ 2334 h 15956"/>
              <a:gd name="connsiteX23" fmla="*/ 535 w 31793"/>
              <a:gd name="connsiteY23" fmla="*/ 2063 h 15956"/>
              <a:gd name="connsiteX24" fmla="*/ 3964 w 31793"/>
              <a:gd name="connsiteY24" fmla="*/ 84 h 15956"/>
              <a:gd name="connsiteX25" fmla="*/ 23424 w 31793"/>
              <a:gd name="connsiteY25" fmla="*/ 413 h 15956"/>
              <a:gd name="connsiteX26" fmla="*/ 26373 w 31793"/>
              <a:gd name="connsiteY26" fmla="*/ 1423 h 15956"/>
              <a:gd name="connsiteX27" fmla="*/ 24752 w 31793"/>
              <a:gd name="connsiteY27" fmla="*/ 2066 h 15956"/>
              <a:gd name="connsiteX28" fmla="*/ 23784 w 31793"/>
              <a:gd name="connsiteY28" fmla="*/ 2709 h 15956"/>
              <a:gd name="connsiteX29" fmla="*/ 26530 w 31793"/>
              <a:gd name="connsiteY29" fmla="*/ 4086 h 15956"/>
              <a:gd name="connsiteX30" fmla="*/ 20722 w 31793"/>
              <a:gd name="connsiteY30" fmla="*/ 3474 h 15956"/>
              <a:gd name="connsiteX31" fmla="*/ 23108 w 31793"/>
              <a:gd name="connsiteY31" fmla="*/ 3750 h 15956"/>
              <a:gd name="connsiteX32" fmla="*/ 24212 w 31793"/>
              <a:gd name="connsiteY32" fmla="*/ 4607 h 15956"/>
              <a:gd name="connsiteX33" fmla="*/ 31190 w 31793"/>
              <a:gd name="connsiteY33" fmla="*/ 8312 h 15956"/>
              <a:gd name="connsiteX34" fmla="*/ 27681 w 31793"/>
              <a:gd name="connsiteY34" fmla="*/ 7020 h 15956"/>
              <a:gd name="connsiteX35" fmla="*/ 26743 w 31793"/>
              <a:gd name="connsiteY35" fmla="*/ 7241 h 15956"/>
              <a:gd name="connsiteX36" fmla="*/ 31757 w 31793"/>
              <a:gd name="connsiteY36" fmla="*/ 10679 h 15956"/>
              <a:gd name="connsiteX37" fmla="*/ 27832 w 31793"/>
              <a:gd name="connsiteY37" fmla="*/ 9059 h 15956"/>
              <a:gd name="connsiteX38" fmla="*/ 31581 w 31793"/>
              <a:gd name="connsiteY38" fmla="*/ 11061 h 15956"/>
              <a:gd name="connsiteX39" fmla="*/ 27376 w 31793"/>
              <a:gd name="connsiteY39" fmla="*/ 10155 h 15956"/>
              <a:gd name="connsiteX40" fmla="*/ 28462 w 31793"/>
              <a:gd name="connsiteY40" fmla="*/ 11347 h 15956"/>
              <a:gd name="connsiteX41" fmla="*/ 27131 w 31793"/>
              <a:gd name="connsiteY41" fmla="*/ 11681 h 15956"/>
              <a:gd name="connsiteX42" fmla="*/ 31025 w 31793"/>
              <a:gd name="connsiteY42" fmla="*/ 15291 h 15956"/>
              <a:gd name="connsiteX43" fmla="*/ 21301 w 31793"/>
              <a:gd name="connsiteY43" fmla="*/ 10518 h 15956"/>
              <a:gd name="connsiteX44" fmla="*/ 28427 w 31793"/>
              <a:gd name="connsiteY44" fmla="*/ 13873 h 15956"/>
              <a:gd name="connsiteX45" fmla="*/ 24082 w 31793"/>
              <a:gd name="connsiteY45" fmla="*/ 12586 h 15956"/>
              <a:gd name="connsiteX46" fmla="*/ 28500 w 31793"/>
              <a:gd name="connsiteY46" fmla="*/ 14697 h 15956"/>
              <a:gd name="connsiteX47" fmla="*/ 22110 w 31793"/>
              <a:gd name="connsiteY47" fmla="*/ 13053 h 15956"/>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274 h 16177"/>
              <a:gd name="connsiteX1" fmla="*/ 29433 w 31793"/>
              <a:gd name="connsiteY1" fmla="*/ 16177 h 16177"/>
              <a:gd name="connsiteX2" fmla="*/ 24752 w 31793"/>
              <a:gd name="connsiteY2" fmla="*/ 14661 h 16177"/>
              <a:gd name="connsiteX3" fmla="*/ 26026 w 31793"/>
              <a:gd name="connsiteY3" fmla="*/ 15536 h 16177"/>
              <a:gd name="connsiteX4" fmla="*/ 13219 w 31793"/>
              <a:gd name="connsiteY4" fmla="*/ 13319 h 16177"/>
              <a:gd name="connsiteX5" fmla="*/ 16266 w 31793"/>
              <a:gd name="connsiteY5" fmla="*/ 14052 h 16177"/>
              <a:gd name="connsiteX6" fmla="*/ 15401 w 31793"/>
              <a:gd name="connsiteY6" fmla="*/ 14140 h 16177"/>
              <a:gd name="connsiteX7" fmla="*/ 17002 w 31793"/>
              <a:gd name="connsiteY7" fmla="*/ 14884 h 16177"/>
              <a:gd name="connsiteX8" fmla="*/ 15848 w 31793"/>
              <a:gd name="connsiteY8" fmla="*/ 15284 h 16177"/>
              <a:gd name="connsiteX9" fmla="*/ 15436 w 31793"/>
              <a:gd name="connsiteY9" fmla="*/ 16032 h 16177"/>
              <a:gd name="connsiteX10" fmla="*/ 8290 w 31793"/>
              <a:gd name="connsiteY10" fmla="*/ 15322 h 16177"/>
              <a:gd name="connsiteX11" fmla="*/ 6454 w 31793"/>
              <a:gd name="connsiteY11" fmla="*/ 14625 h 16177"/>
              <a:gd name="connsiteX12" fmla="*/ 5655 w 31793"/>
              <a:gd name="connsiteY12" fmla="*/ 13619 h 16177"/>
              <a:gd name="connsiteX13" fmla="*/ 4140 w 31793"/>
              <a:gd name="connsiteY13" fmla="*/ 13570 h 16177"/>
              <a:gd name="connsiteX14" fmla="*/ 2190 w 31793"/>
              <a:gd name="connsiteY14" fmla="*/ 13385 h 16177"/>
              <a:gd name="connsiteX15" fmla="*/ 3577 w 31793"/>
              <a:gd name="connsiteY15" fmla="*/ 12963 h 16177"/>
              <a:gd name="connsiteX16" fmla="*/ 3841 w 31793"/>
              <a:gd name="connsiteY16" fmla="*/ 11757 h 16177"/>
              <a:gd name="connsiteX17" fmla="*/ 2878 w 31793"/>
              <a:gd name="connsiteY17" fmla="*/ 9227 h 16177"/>
              <a:gd name="connsiteX18" fmla="*/ 1154 w 31793"/>
              <a:gd name="connsiteY18" fmla="*/ 8584 h 16177"/>
              <a:gd name="connsiteX19" fmla="*/ 332 w 31793"/>
              <a:gd name="connsiteY19" fmla="*/ 7549 h 16177"/>
              <a:gd name="connsiteX20" fmla="*/ 2517 w 31793"/>
              <a:gd name="connsiteY20" fmla="*/ 4236 h 16177"/>
              <a:gd name="connsiteX21" fmla="*/ 1746 w 31793"/>
              <a:gd name="connsiteY21" fmla="*/ 3125 h 16177"/>
              <a:gd name="connsiteX22" fmla="*/ 1510 w 31793"/>
              <a:gd name="connsiteY22" fmla="*/ 2555 h 16177"/>
              <a:gd name="connsiteX23" fmla="*/ 535 w 31793"/>
              <a:gd name="connsiteY23" fmla="*/ 2284 h 16177"/>
              <a:gd name="connsiteX24" fmla="*/ 3964 w 31793"/>
              <a:gd name="connsiteY24" fmla="*/ 305 h 16177"/>
              <a:gd name="connsiteX25" fmla="*/ 21532 w 31793"/>
              <a:gd name="connsiteY25" fmla="*/ 21 h 16177"/>
              <a:gd name="connsiteX26" fmla="*/ 23424 w 31793"/>
              <a:gd name="connsiteY26" fmla="*/ 634 h 16177"/>
              <a:gd name="connsiteX27" fmla="*/ 26373 w 31793"/>
              <a:gd name="connsiteY27" fmla="*/ 1644 h 16177"/>
              <a:gd name="connsiteX28" fmla="*/ 24752 w 31793"/>
              <a:gd name="connsiteY28" fmla="*/ 2287 h 16177"/>
              <a:gd name="connsiteX29" fmla="*/ 23784 w 31793"/>
              <a:gd name="connsiteY29" fmla="*/ 2930 h 16177"/>
              <a:gd name="connsiteX30" fmla="*/ 26530 w 31793"/>
              <a:gd name="connsiteY30" fmla="*/ 4307 h 16177"/>
              <a:gd name="connsiteX31" fmla="*/ 20722 w 31793"/>
              <a:gd name="connsiteY31" fmla="*/ 3695 h 16177"/>
              <a:gd name="connsiteX32" fmla="*/ 23108 w 31793"/>
              <a:gd name="connsiteY32" fmla="*/ 3971 h 16177"/>
              <a:gd name="connsiteX33" fmla="*/ 24212 w 31793"/>
              <a:gd name="connsiteY33" fmla="*/ 4828 h 16177"/>
              <a:gd name="connsiteX34" fmla="*/ 31190 w 31793"/>
              <a:gd name="connsiteY34" fmla="*/ 8533 h 16177"/>
              <a:gd name="connsiteX35" fmla="*/ 27681 w 31793"/>
              <a:gd name="connsiteY35" fmla="*/ 7241 h 16177"/>
              <a:gd name="connsiteX36" fmla="*/ 26743 w 31793"/>
              <a:gd name="connsiteY36" fmla="*/ 7462 h 16177"/>
              <a:gd name="connsiteX37" fmla="*/ 31757 w 31793"/>
              <a:gd name="connsiteY37" fmla="*/ 10900 h 16177"/>
              <a:gd name="connsiteX38" fmla="*/ 27832 w 31793"/>
              <a:gd name="connsiteY38" fmla="*/ 9280 h 16177"/>
              <a:gd name="connsiteX39" fmla="*/ 31581 w 31793"/>
              <a:gd name="connsiteY39" fmla="*/ 11282 h 16177"/>
              <a:gd name="connsiteX40" fmla="*/ 27376 w 31793"/>
              <a:gd name="connsiteY40" fmla="*/ 10376 h 16177"/>
              <a:gd name="connsiteX41" fmla="*/ 28462 w 31793"/>
              <a:gd name="connsiteY41" fmla="*/ 11568 h 16177"/>
              <a:gd name="connsiteX42" fmla="*/ 27131 w 31793"/>
              <a:gd name="connsiteY42" fmla="*/ 11902 h 16177"/>
              <a:gd name="connsiteX43" fmla="*/ 31025 w 31793"/>
              <a:gd name="connsiteY43" fmla="*/ 15512 h 16177"/>
              <a:gd name="connsiteX44" fmla="*/ 21301 w 31793"/>
              <a:gd name="connsiteY44" fmla="*/ 10739 h 16177"/>
              <a:gd name="connsiteX45" fmla="*/ 28427 w 31793"/>
              <a:gd name="connsiteY45" fmla="*/ 14094 h 16177"/>
              <a:gd name="connsiteX46" fmla="*/ 24082 w 31793"/>
              <a:gd name="connsiteY46" fmla="*/ 12807 h 16177"/>
              <a:gd name="connsiteX47" fmla="*/ 28500 w 31793"/>
              <a:gd name="connsiteY47" fmla="*/ 14918 h 16177"/>
              <a:gd name="connsiteX48" fmla="*/ 22110 w 31793"/>
              <a:gd name="connsiteY48" fmla="*/ 13274 h 16177"/>
              <a:gd name="connsiteX0" fmla="*/ 22110 w 31793"/>
              <a:gd name="connsiteY0" fmla="*/ 13884 h 16787"/>
              <a:gd name="connsiteX1" fmla="*/ 29433 w 31793"/>
              <a:gd name="connsiteY1" fmla="*/ 16787 h 16787"/>
              <a:gd name="connsiteX2" fmla="*/ 24752 w 31793"/>
              <a:gd name="connsiteY2" fmla="*/ 15271 h 16787"/>
              <a:gd name="connsiteX3" fmla="*/ 26026 w 31793"/>
              <a:gd name="connsiteY3" fmla="*/ 16146 h 16787"/>
              <a:gd name="connsiteX4" fmla="*/ 13219 w 31793"/>
              <a:gd name="connsiteY4" fmla="*/ 13929 h 16787"/>
              <a:gd name="connsiteX5" fmla="*/ 16266 w 31793"/>
              <a:gd name="connsiteY5" fmla="*/ 14662 h 16787"/>
              <a:gd name="connsiteX6" fmla="*/ 15401 w 31793"/>
              <a:gd name="connsiteY6" fmla="*/ 14750 h 16787"/>
              <a:gd name="connsiteX7" fmla="*/ 17002 w 31793"/>
              <a:gd name="connsiteY7" fmla="*/ 15494 h 16787"/>
              <a:gd name="connsiteX8" fmla="*/ 15848 w 31793"/>
              <a:gd name="connsiteY8" fmla="*/ 15894 h 16787"/>
              <a:gd name="connsiteX9" fmla="*/ 15436 w 31793"/>
              <a:gd name="connsiteY9" fmla="*/ 16642 h 16787"/>
              <a:gd name="connsiteX10" fmla="*/ 8290 w 31793"/>
              <a:gd name="connsiteY10" fmla="*/ 15932 h 16787"/>
              <a:gd name="connsiteX11" fmla="*/ 6454 w 31793"/>
              <a:gd name="connsiteY11" fmla="*/ 15235 h 16787"/>
              <a:gd name="connsiteX12" fmla="*/ 5655 w 31793"/>
              <a:gd name="connsiteY12" fmla="*/ 14229 h 16787"/>
              <a:gd name="connsiteX13" fmla="*/ 4140 w 31793"/>
              <a:gd name="connsiteY13" fmla="*/ 14180 h 16787"/>
              <a:gd name="connsiteX14" fmla="*/ 2190 w 31793"/>
              <a:gd name="connsiteY14" fmla="*/ 13995 h 16787"/>
              <a:gd name="connsiteX15" fmla="*/ 3577 w 31793"/>
              <a:gd name="connsiteY15" fmla="*/ 13573 h 16787"/>
              <a:gd name="connsiteX16" fmla="*/ 3841 w 31793"/>
              <a:gd name="connsiteY16" fmla="*/ 12367 h 16787"/>
              <a:gd name="connsiteX17" fmla="*/ 2878 w 31793"/>
              <a:gd name="connsiteY17" fmla="*/ 9837 h 16787"/>
              <a:gd name="connsiteX18" fmla="*/ 1154 w 31793"/>
              <a:gd name="connsiteY18" fmla="*/ 9194 h 16787"/>
              <a:gd name="connsiteX19" fmla="*/ 332 w 31793"/>
              <a:gd name="connsiteY19" fmla="*/ 8159 h 16787"/>
              <a:gd name="connsiteX20" fmla="*/ 2517 w 31793"/>
              <a:gd name="connsiteY20" fmla="*/ 4846 h 16787"/>
              <a:gd name="connsiteX21" fmla="*/ 1746 w 31793"/>
              <a:gd name="connsiteY21" fmla="*/ 3735 h 16787"/>
              <a:gd name="connsiteX22" fmla="*/ 1510 w 31793"/>
              <a:gd name="connsiteY22" fmla="*/ 3165 h 16787"/>
              <a:gd name="connsiteX23" fmla="*/ 535 w 31793"/>
              <a:gd name="connsiteY23" fmla="*/ 2894 h 16787"/>
              <a:gd name="connsiteX24" fmla="*/ 3964 w 31793"/>
              <a:gd name="connsiteY24" fmla="*/ 915 h 16787"/>
              <a:gd name="connsiteX25" fmla="*/ 21532 w 31793"/>
              <a:gd name="connsiteY25" fmla="*/ 631 h 16787"/>
              <a:gd name="connsiteX26" fmla="*/ 23424 w 31793"/>
              <a:gd name="connsiteY26" fmla="*/ 1244 h 16787"/>
              <a:gd name="connsiteX27" fmla="*/ 26373 w 31793"/>
              <a:gd name="connsiteY27" fmla="*/ 2254 h 16787"/>
              <a:gd name="connsiteX28" fmla="*/ 24752 w 31793"/>
              <a:gd name="connsiteY28" fmla="*/ 2897 h 16787"/>
              <a:gd name="connsiteX29" fmla="*/ 23784 w 31793"/>
              <a:gd name="connsiteY29" fmla="*/ 3540 h 16787"/>
              <a:gd name="connsiteX30" fmla="*/ 26530 w 31793"/>
              <a:gd name="connsiteY30" fmla="*/ 4917 h 16787"/>
              <a:gd name="connsiteX31" fmla="*/ 20722 w 31793"/>
              <a:gd name="connsiteY31" fmla="*/ 4305 h 16787"/>
              <a:gd name="connsiteX32" fmla="*/ 23108 w 31793"/>
              <a:gd name="connsiteY32" fmla="*/ 4581 h 16787"/>
              <a:gd name="connsiteX33" fmla="*/ 24212 w 31793"/>
              <a:gd name="connsiteY33" fmla="*/ 5438 h 16787"/>
              <a:gd name="connsiteX34" fmla="*/ 31190 w 31793"/>
              <a:gd name="connsiteY34" fmla="*/ 9143 h 16787"/>
              <a:gd name="connsiteX35" fmla="*/ 27681 w 31793"/>
              <a:gd name="connsiteY35" fmla="*/ 7851 h 16787"/>
              <a:gd name="connsiteX36" fmla="*/ 26743 w 31793"/>
              <a:gd name="connsiteY36" fmla="*/ 8072 h 16787"/>
              <a:gd name="connsiteX37" fmla="*/ 31757 w 31793"/>
              <a:gd name="connsiteY37" fmla="*/ 11510 h 16787"/>
              <a:gd name="connsiteX38" fmla="*/ 27832 w 31793"/>
              <a:gd name="connsiteY38" fmla="*/ 9890 h 16787"/>
              <a:gd name="connsiteX39" fmla="*/ 31581 w 31793"/>
              <a:gd name="connsiteY39" fmla="*/ 11892 h 16787"/>
              <a:gd name="connsiteX40" fmla="*/ 27376 w 31793"/>
              <a:gd name="connsiteY40" fmla="*/ 10986 h 16787"/>
              <a:gd name="connsiteX41" fmla="*/ 28462 w 31793"/>
              <a:gd name="connsiteY41" fmla="*/ 12178 h 16787"/>
              <a:gd name="connsiteX42" fmla="*/ 27131 w 31793"/>
              <a:gd name="connsiteY42" fmla="*/ 12512 h 16787"/>
              <a:gd name="connsiteX43" fmla="*/ 31025 w 31793"/>
              <a:gd name="connsiteY43" fmla="*/ 16122 h 16787"/>
              <a:gd name="connsiteX44" fmla="*/ 21301 w 31793"/>
              <a:gd name="connsiteY44" fmla="*/ 11349 h 16787"/>
              <a:gd name="connsiteX45" fmla="*/ 28427 w 31793"/>
              <a:gd name="connsiteY45" fmla="*/ 14704 h 16787"/>
              <a:gd name="connsiteX46" fmla="*/ 24082 w 31793"/>
              <a:gd name="connsiteY46" fmla="*/ 13417 h 16787"/>
              <a:gd name="connsiteX47" fmla="*/ 28500 w 31793"/>
              <a:gd name="connsiteY47" fmla="*/ 15528 h 16787"/>
              <a:gd name="connsiteX48" fmla="*/ 22110 w 31793"/>
              <a:gd name="connsiteY48" fmla="*/ 13884 h 16787"/>
              <a:gd name="connsiteX0" fmla="*/ 22110 w 31793"/>
              <a:gd name="connsiteY0" fmla="*/ 14093 h 16996"/>
              <a:gd name="connsiteX1" fmla="*/ 29433 w 31793"/>
              <a:gd name="connsiteY1" fmla="*/ 16996 h 16996"/>
              <a:gd name="connsiteX2" fmla="*/ 24752 w 31793"/>
              <a:gd name="connsiteY2" fmla="*/ 15480 h 16996"/>
              <a:gd name="connsiteX3" fmla="*/ 26026 w 31793"/>
              <a:gd name="connsiteY3" fmla="*/ 16355 h 16996"/>
              <a:gd name="connsiteX4" fmla="*/ 13219 w 31793"/>
              <a:gd name="connsiteY4" fmla="*/ 14138 h 16996"/>
              <a:gd name="connsiteX5" fmla="*/ 16266 w 31793"/>
              <a:gd name="connsiteY5" fmla="*/ 14871 h 16996"/>
              <a:gd name="connsiteX6" fmla="*/ 15401 w 31793"/>
              <a:gd name="connsiteY6" fmla="*/ 14959 h 16996"/>
              <a:gd name="connsiteX7" fmla="*/ 17002 w 31793"/>
              <a:gd name="connsiteY7" fmla="*/ 15703 h 16996"/>
              <a:gd name="connsiteX8" fmla="*/ 15848 w 31793"/>
              <a:gd name="connsiteY8" fmla="*/ 16103 h 16996"/>
              <a:gd name="connsiteX9" fmla="*/ 15436 w 31793"/>
              <a:gd name="connsiteY9" fmla="*/ 16851 h 16996"/>
              <a:gd name="connsiteX10" fmla="*/ 8290 w 31793"/>
              <a:gd name="connsiteY10" fmla="*/ 16141 h 16996"/>
              <a:gd name="connsiteX11" fmla="*/ 6454 w 31793"/>
              <a:gd name="connsiteY11" fmla="*/ 15444 h 16996"/>
              <a:gd name="connsiteX12" fmla="*/ 5655 w 31793"/>
              <a:gd name="connsiteY12" fmla="*/ 14438 h 16996"/>
              <a:gd name="connsiteX13" fmla="*/ 4140 w 31793"/>
              <a:gd name="connsiteY13" fmla="*/ 14389 h 16996"/>
              <a:gd name="connsiteX14" fmla="*/ 2190 w 31793"/>
              <a:gd name="connsiteY14" fmla="*/ 14204 h 16996"/>
              <a:gd name="connsiteX15" fmla="*/ 3577 w 31793"/>
              <a:gd name="connsiteY15" fmla="*/ 13782 h 16996"/>
              <a:gd name="connsiteX16" fmla="*/ 3841 w 31793"/>
              <a:gd name="connsiteY16" fmla="*/ 12576 h 16996"/>
              <a:gd name="connsiteX17" fmla="*/ 2878 w 31793"/>
              <a:gd name="connsiteY17" fmla="*/ 10046 h 16996"/>
              <a:gd name="connsiteX18" fmla="*/ 1154 w 31793"/>
              <a:gd name="connsiteY18" fmla="*/ 9403 h 16996"/>
              <a:gd name="connsiteX19" fmla="*/ 332 w 31793"/>
              <a:gd name="connsiteY19" fmla="*/ 8368 h 16996"/>
              <a:gd name="connsiteX20" fmla="*/ 2517 w 31793"/>
              <a:gd name="connsiteY20" fmla="*/ 5055 h 16996"/>
              <a:gd name="connsiteX21" fmla="*/ 1746 w 31793"/>
              <a:gd name="connsiteY21" fmla="*/ 3944 h 16996"/>
              <a:gd name="connsiteX22" fmla="*/ 1510 w 31793"/>
              <a:gd name="connsiteY22" fmla="*/ 3374 h 16996"/>
              <a:gd name="connsiteX23" fmla="*/ 535 w 31793"/>
              <a:gd name="connsiteY23" fmla="*/ 3103 h 16996"/>
              <a:gd name="connsiteX24" fmla="*/ 5810 w 31793"/>
              <a:gd name="connsiteY24" fmla="*/ 481 h 16996"/>
              <a:gd name="connsiteX25" fmla="*/ 21532 w 31793"/>
              <a:gd name="connsiteY25" fmla="*/ 840 h 16996"/>
              <a:gd name="connsiteX26" fmla="*/ 23424 w 31793"/>
              <a:gd name="connsiteY26" fmla="*/ 1453 h 16996"/>
              <a:gd name="connsiteX27" fmla="*/ 26373 w 31793"/>
              <a:gd name="connsiteY27" fmla="*/ 2463 h 16996"/>
              <a:gd name="connsiteX28" fmla="*/ 24752 w 31793"/>
              <a:gd name="connsiteY28" fmla="*/ 3106 h 16996"/>
              <a:gd name="connsiteX29" fmla="*/ 23784 w 31793"/>
              <a:gd name="connsiteY29" fmla="*/ 3749 h 16996"/>
              <a:gd name="connsiteX30" fmla="*/ 26530 w 31793"/>
              <a:gd name="connsiteY30" fmla="*/ 5126 h 16996"/>
              <a:gd name="connsiteX31" fmla="*/ 20722 w 31793"/>
              <a:gd name="connsiteY31" fmla="*/ 4514 h 16996"/>
              <a:gd name="connsiteX32" fmla="*/ 23108 w 31793"/>
              <a:gd name="connsiteY32" fmla="*/ 4790 h 16996"/>
              <a:gd name="connsiteX33" fmla="*/ 24212 w 31793"/>
              <a:gd name="connsiteY33" fmla="*/ 5647 h 16996"/>
              <a:gd name="connsiteX34" fmla="*/ 31190 w 31793"/>
              <a:gd name="connsiteY34" fmla="*/ 9352 h 16996"/>
              <a:gd name="connsiteX35" fmla="*/ 27681 w 31793"/>
              <a:gd name="connsiteY35" fmla="*/ 8060 h 16996"/>
              <a:gd name="connsiteX36" fmla="*/ 26743 w 31793"/>
              <a:gd name="connsiteY36" fmla="*/ 8281 h 16996"/>
              <a:gd name="connsiteX37" fmla="*/ 31757 w 31793"/>
              <a:gd name="connsiteY37" fmla="*/ 11719 h 16996"/>
              <a:gd name="connsiteX38" fmla="*/ 27832 w 31793"/>
              <a:gd name="connsiteY38" fmla="*/ 10099 h 16996"/>
              <a:gd name="connsiteX39" fmla="*/ 31581 w 31793"/>
              <a:gd name="connsiteY39" fmla="*/ 12101 h 16996"/>
              <a:gd name="connsiteX40" fmla="*/ 27376 w 31793"/>
              <a:gd name="connsiteY40" fmla="*/ 11195 h 16996"/>
              <a:gd name="connsiteX41" fmla="*/ 28462 w 31793"/>
              <a:gd name="connsiteY41" fmla="*/ 12387 h 16996"/>
              <a:gd name="connsiteX42" fmla="*/ 27131 w 31793"/>
              <a:gd name="connsiteY42" fmla="*/ 12721 h 16996"/>
              <a:gd name="connsiteX43" fmla="*/ 31025 w 31793"/>
              <a:gd name="connsiteY43" fmla="*/ 16331 h 16996"/>
              <a:gd name="connsiteX44" fmla="*/ 21301 w 31793"/>
              <a:gd name="connsiteY44" fmla="*/ 11558 h 16996"/>
              <a:gd name="connsiteX45" fmla="*/ 28427 w 31793"/>
              <a:gd name="connsiteY45" fmla="*/ 14913 h 16996"/>
              <a:gd name="connsiteX46" fmla="*/ 24082 w 31793"/>
              <a:gd name="connsiteY46" fmla="*/ 13626 h 16996"/>
              <a:gd name="connsiteX47" fmla="*/ 28500 w 31793"/>
              <a:gd name="connsiteY47" fmla="*/ 15737 h 16996"/>
              <a:gd name="connsiteX48" fmla="*/ 22110 w 31793"/>
              <a:gd name="connsiteY48" fmla="*/ 14093 h 16996"/>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35 w 31793"/>
              <a:gd name="connsiteY23" fmla="*/ 3398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88 h 17291"/>
              <a:gd name="connsiteX1" fmla="*/ 29433 w 31793"/>
              <a:gd name="connsiteY1" fmla="*/ 17291 h 17291"/>
              <a:gd name="connsiteX2" fmla="*/ 24752 w 31793"/>
              <a:gd name="connsiteY2" fmla="*/ 15775 h 17291"/>
              <a:gd name="connsiteX3" fmla="*/ 26026 w 31793"/>
              <a:gd name="connsiteY3" fmla="*/ 16650 h 17291"/>
              <a:gd name="connsiteX4" fmla="*/ 13219 w 31793"/>
              <a:gd name="connsiteY4" fmla="*/ 14433 h 17291"/>
              <a:gd name="connsiteX5" fmla="*/ 16266 w 31793"/>
              <a:gd name="connsiteY5" fmla="*/ 15166 h 17291"/>
              <a:gd name="connsiteX6" fmla="*/ 15401 w 31793"/>
              <a:gd name="connsiteY6" fmla="*/ 15254 h 17291"/>
              <a:gd name="connsiteX7" fmla="*/ 17002 w 31793"/>
              <a:gd name="connsiteY7" fmla="*/ 15998 h 17291"/>
              <a:gd name="connsiteX8" fmla="*/ 15848 w 31793"/>
              <a:gd name="connsiteY8" fmla="*/ 16398 h 17291"/>
              <a:gd name="connsiteX9" fmla="*/ 15436 w 31793"/>
              <a:gd name="connsiteY9" fmla="*/ 17146 h 17291"/>
              <a:gd name="connsiteX10" fmla="*/ 8290 w 31793"/>
              <a:gd name="connsiteY10" fmla="*/ 16436 h 17291"/>
              <a:gd name="connsiteX11" fmla="*/ 6454 w 31793"/>
              <a:gd name="connsiteY11" fmla="*/ 15739 h 17291"/>
              <a:gd name="connsiteX12" fmla="*/ 5655 w 31793"/>
              <a:gd name="connsiteY12" fmla="*/ 14733 h 17291"/>
              <a:gd name="connsiteX13" fmla="*/ 4140 w 31793"/>
              <a:gd name="connsiteY13" fmla="*/ 14684 h 17291"/>
              <a:gd name="connsiteX14" fmla="*/ 2190 w 31793"/>
              <a:gd name="connsiteY14" fmla="*/ 14499 h 17291"/>
              <a:gd name="connsiteX15" fmla="*/ 3577 w 31793"/>
              <a:gd name="connsiteY15" fmla="*/ 14077 h 17291"/>
              <a:gd name="connsiteX16" fmla="*/ 3841 w 31793"/>
              <a:gd name="connsiteY16" fmla="*/ 12871 h 17291"/>
              <a:gd name="connsiteX17" fmla="*/ 2878 w 31793"/>
              <a:gd name="connsiteY17" fmla="*/ 10341 h 17291"/>
              <a:gd name="connsiteX18" fmla="*/ 1154 w 31793"/>
              <a:gd name="connsiteY18" fmla="*/ 9698 h 17291"/>
              <a:gd name="connsiteX19" fmla="*/ 332 w 31793"/>
              <a:gd name="connsiteY19" fmla="*/ 8663 h 17291"/>
              <a:gd name="connsiteX20" fmla="*/ 2517 w 31793"/>
              <a:gd name="connsiteY20" fmla="*/ 5350 h 17291"/>
              <a:gd name="connsiteX21" fmla="*/ 1746 w 31793"/>
              <a:gd name="connsiteY21" fmla="*/ 4239 h 17291"/>
              <a:gd name="connsiteX22" fmla="*/ 1510 w 31793"/>
              <a:gd name="connsiteY22" fmla="*/ 3669 h 17291"/>
              <a:gd name="connsiteX23" fmla="*/ 558 w 31793"/>
              <a:gd name="connsiteY23" fmla="*/ 3582 h 17291"/>
              <a:gd name="connsiteX24" fmla="*/ 5810 w 31793"/>
              <a:gd name="connsiteY24" fmla="*/ 776 h 17291"/>
              <a:gd name="connsiteX25" fmla="*/ 21532 w 31793"/>
              <a:gd name="connsiteY25" fmla="*/ 1135 h 17291"/>
              <a:gd name="connsiteX26" fmla="*/ 23424 w 31793"/>
              <a:gd name="connsiteY26" fmla="*/ 1748 h 17291"/>
              <a:gd name="connsiteX27" fmla="*/ 26373 w 31793"/>
              <a:gd name="connsiteY27" fmla="*/ 2758 h 17291"/>
              <a:gd name="connsiteX28" fmla="*/ 24752 w 31793"/>
              <a:gd name="connsiteY28" fmla="*/ 3401 h 17291"/>
              <a:gd name="connsiteX29" fmla="*/ 23784 w 31793"/>
              <a:gd name="connsiteY29" fmla="*/ 4044 h 17291"/>
              <a:gd name="connsiteX30" fmla="*/ 26530 w 31793"/>
              <a:gd name="connsiteY30" fmla="*/ 5421 h 17291"/>
              <a:gd name="connsiteX31" fmla="*/ 20722 w 31793"/>
              <a:gd name="connsiteY31" fmla="*/ 4809 h 17291"/>
              <a:gd name="connsiteX32" fmla="*/ 23108 w 31793"/>
              <a:gd name="connsiteY32" fmla="*/ 5085 h 17291"/>
              <a:gd name="connsiteX33" fmla="*/ 24212 w 31793"/>
              <a:gd name="connsiteY33" fmla="*/ 5942 h 17291"/>
              <a:gd name="connsiteX34" fmla="*/ 31190 w 31793"/>
              <a:gd name="connsiteY34" fmla="*/ 9647 h 17291"/>
              <a:gd name="connsiteX35" fmla="*/ 27681 w 31793"/>
              <a:gd name="connsiteY35" fmla="*/ 8355 h 17291"/>
              <a:gd name="connsiteX36" fmla="*/ 26743 w 31793"/>
              <a:gd name="connsiteY36" fmla="*/ 8576 h 17291"/>
              <a:gd name="connsiteX37" fmla="*/ 31757 w 31793"/>
              <a:gd name="connsiteY37" fmla="*/ 12014 h 17291"/>
              <a:gd name="connsiteX38" fmla="*/ 27832 w 31793"/>
              <a:gd name="connsiteY38" fmla="*/ 10394 h 17291"/>
              <a:gd name="connsiteX39" fmla="*/ 31581 w 31793"/>
              <a:gd name="connsiteY39" fmla="*/ 12396 h 17291"/>
              <a:gd name="connsiteX40" fmla="*/ 27376 w 31793"/>
              <a:gd name="connsiteY40" fmla="*/ 11490 h 17291"/>
              <a:gd name="connsiteX41" fmla="*/ 28462 w 31793"/>
              <a:gd name="connsiteY41" fmla="*/ 12682 h 17291"/>
              <a:gd name="connsiteX42" fmla="*/ 27131 w 31793"/>
              <a:gd name="connsiteY42" fmla="*/ 13016 h 17291"/>
              <a:gd name="connsiteX43" fmla="*/ 31025 w 31793"/>
              <a:gd name="connsiteY43" fmla="*/ 16626 h 17291"/>
              <a:gd name="connsiteX44" fmla="*/ 21301 w 31793"/>
              <a:gd name="connsiteY44" fmla="*/ 11853 h 17291"/>
              <a:gd name="connsiteX45" fmla="*/ 28427 w 31793"/>
              <a:gd name="connsiteY45" fmla="*/ 15208 h 17291"/>
              <a:gd name="connsiteX46" fmla="*/ 24082 w 31793"/>
              <a:gd name="connsiteY46" fmla="*/ 13921 h 17291"/>
              <a:gd name="connsiteX47" fmla="*/ 28500 w 31793"/>
              <a:gd name="connsiteY47" fmla="*/ 16032 h 17291"/>
              <a:gd name="connsiteX48" fmla="*/ 22110 w 31793"/>
              <a:gd name="connsiteY48" fmla="*/ 14388 h 17291"/>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323 h 17226"/>
              <a:gd name="connsiteX1" fmla="*/ 29433 w 31793"/>
              <a:gd name="connsiteY1" fmla="*/ 17226 h 17226"/>
              <a:gd name="connsiteX2" fmla="*/ 24752 w 31793"/>
              <a:gd name="connsiteY2" fmla="*/ 15710 h 17226"/>
              <a:gd name="connsiteX3" fmla="*/ 26026 w 31793"/>
              <a:gd name="connsiteY3" fmla="*/ 16585 h 17226"/>
              <a:gd name="connsiteX4" fmla="*/ 13219 w 31793"/>
              <a:gd name="connsiteY4" fmla="*/ 14368 h 17226"/>
              <a:gd name="connsiteX5" fmla="*/ 16266 w 31793"/>
              <a:gd name="connsiteY5" fmla="*/ 15101 h 17226"/>
              <a:gd name="connsiteX6" fmla="*/ 15401 w 31793"/>
              <a:gd name="connsiteY6" fmla="*/ 15189 h 17226"/>
              <a:gd name="connsiteX7" fmla="*/ 17002 w 31793"/>
              <a:gd name="connsiteY7" fmla="*/ 15933 h 17226"/>
              <a:gd name="connsiteX8" fmla="*/ 15848 w 31793"/>
              <a:gd name="connsiteY8" fmla="*/ 16333 h 17226"/>
              <a:gd name="connsiteX9" fmla="*/ 15436 w 31793"/>
              <a:gd name="connsiteY9" fmla="*/ 17081 h 17226"/>
              <a:gd name="connsiteX10" fmla="*/ 8290 w 31793"/>
              <a:gd name="connsiteY10" fmla="*/ 16371 h 17226"/>
              <a:gd name="connsiteX11" fmla="*/ 6454 w 31793"/>
              <a:gd name="connsiteY11" fmla="*/ 15674 h 17226"/>
              <a:gd name="connsiteX12" fmla="*/ 5655 w 31793"/>
              <a:gd name="connsiteY12" fmla="*/ 14668 h 17226"/>
              <a:gd name="connsiteX13" fmla="*/ 4140 w 31793"/>
              <a:gd name="connsiteY13" fmla="*/ 14619 h 17226"/>
              <a:gd name="connsiteX14" fmla="*/ 2190 w 31793"/>
              <a:gd name="connsiteY14" fmla="*/ 14434 h 17226"/>
              <a:gd name="connsiteX15" fmla="*/ 3577 w 31793"/>
              <a:gd name="connsiteY15" fmla="*/ 14012 h 17226"/>
              <a:gd name="connsiteX16" fmla="*/ 3841 w 31793"/>
              <a:gd name="connsiteY16" fmla="*/ 12806 h 17226"/>
              <a:gd name="connsiteX17" fmla="*/ 2878 w 31793"/>
              <a:gd name="connsiteY17" fmla="*/ 10276 h 17226"/>
              <a:gd name="connsiteX18" fmla="*/ 1154 w 31793"/>
              <a:gd name="connsiteY18" fmla="*/ 9633 h 17226"/>
              <a:gd name="connsiteX19" fmla="*/ 332 w 31793"/>
              <a:gd name="connsiteY19" fmla="*/ 8598 h 17226"/>
              <a:gd name="connsiteX20" fmla="*/ 2517 w 31793"/>
              <a:gd name="connsiteY20" fmla="*/ 5285 h 17226"/>
              <a:gd name="connsiteX21" fmla="*/ 1746 w 31793"/>
              <a:gd name="connsiteY21" fmla="*/ 4174 h 17226"/>
              <a:gd name="connsiteX22" fmla="*/ 1510 w 31793"/>
              <a:gd name="connsiteY22" fmla="*/ 3604 h 17226"/>
              <a:gd name="connsiteX23" fmla="*/ 558 w 31793"/>
              <a:gd name="connsiteY23" fmla="*/ 3517 h 17226"/>
              <a:gd name="connsiteX24" fmla="*/ 5923 w 31793"/>
              <a:gd name="connsiteY24" fmla="*/ 833 h 17226"/>
              <a:gd name="connsiteX25" fmla="*/ 21532 w 31793"/>
              <a:gd name="connsiteY25" fmla="*/ 1070 h 17226"/>
              <a:gd name="connsiteX26" fmla="*/ 23424 w 31793"/>
              <a:gd name="connsiteY26" fmla="*/ 1683 h 17226"/>
              <a:gd name="connsiteX27" fmla="*/ 26373 w 31793"/>
              <a:gd name="connsiteY27" fmla="*/ 2693 h 17226"/>
              <a:gd name="connsiteX28" fmla="*/ 24752 w 31793"/>
              <a:gd name="connsiteY28" fmla="*/ 3336 h 17226"/>
              <a:gd name="connsiteX29" fmla="*/ 23784 w 31793"/>
              <a:gd name="connsiteY29" fmla="*/ 3979 h 17226"/>
              <a:gd name="connsiteX30" fmla="*/ 26530 w 31793"/>
              <a:gd name="connsiteY30" fmla="*/ 5356 h 17226"/>
              <a:gd name="connsiteX31" fmla="*/ 20722 w 31793"/>
              <a:gd name="connsiteY31" fmla="*/ 4744 h 17226"/>
              <a:gd name="connsiteX32" fmla="*/ 23108 w 31793"/>
              <a:gd name="connsiteY32" fmla="*/ 5020 h 17226"/>
              <a:gd name="connsiteX33" fmla="*/ 24212 w 31793"/>
              <a:gd name="connsiteY33" fmla="*/ 5877 h 17226"/>
              <a:gd name="connsiteX34" fmla="*/ 31190 w 31793"/>
              <a:gd name="connsiteY34" fmla="*/ 9582 h 17226"/>
              <a:gd name="connsiteX35" fmla="*/ 27681 w 31793"/>
              <a:gd name="connsiteY35" fmla="*/ 8290 h 17226"/>
              <a:gd name="connsiteX36" fmla="*/ 26743 w 31793"/>
              <a:gd name="connsiteY36" fmla="*/ 8511 h 17226"/>
              <a:gd name="connsiteX37" fmla="*/ 31757 w 31793"/>
              <a:gd name="connsiteY37" fmla="*/ 11949 h 17226"/>
              <a:gd name="connsiteX38" fmla="*/ 27832 w 31793"/>
              <a:gd name="connsiteY38" fmla="*/ 10329 h 17226"/>
              <a:gd name="connsiteX39" fmla="*/ 31581 w 31793"/>
              <a:gd name="connsiteY39" fmla="*/ 12331 h 17226"/>
              <a:gd name="connsiteX40" fmla="*/ 27376 w 31793"/>
              <a:gd name="connsiteY40" fmla="*/ 11425 h 17226"/>
              <a:gd name="connsiteX41" fmla="*/ 28462 w 31793"/>
              <a:gd name="connsiteY41" fmla="*/ 12617 h 17226"/>
              <a:gd name="connsiteX42" fmla="*/ 27131 w 31793"/>
              <a:gd name="connsiteY42" fmla="*/ 12951 h 17226"/>
              <a:gd name="connsiteX43" fmla="*/ 31025 w 31793"/>
              <a:gd name="connsiteY43" fmla="*/ 16561 h 17226"/>
              <a:gd name="connsiteX44" fmla="*/ 21301 w 31793"/>
              <a:gd name="connsiteY44" fmla="*/ 11788 h 17226"/>
              <a:gd name="connsiteX45" fmla="*/ 28427 w 31793"/>
              <a:gd name="connsiteY45" fmla="*/ 15143 h 17226"/>
              <a:gd name="connsiteX46" fmla="*/ 24082 w 31793"/>
              <a:gd name="connsiteY46" fmla="*/ 13856 h 17226"/>
              <a:gd name="connsiteX47" fmla="*/ 28500 w 31793"/>
              <a:gd name="connsiteY47" fmla="*/ 15967 h 17226"/>
              <a:gd name="connsiteX48" fmla="*/ 22110 w 31793"/>
              <a:gd name="connsiteY48" fmla="*/ 14323 h 17226"/>
              <a:gd name="connsiteX0" fmla="*/ 22110 w 31793"/>
              <a:gd name="connsiteY0" fmla="*/ 14419 h 17322"/>
              <a:gd name="connsiteX1" fmla="*/ 29433 w 31793"/>
              <a:gd name="connsiteY1" fmla="*/ 17322 h 17322"/>
              <a:gd name="connsiteX2" fmla="*/ 24752 w 31793"/>
              <a:gd name="connsiteY2" fmla="*/ 15806 h 17322"/>
              <a:gd name="connsiteX3" fmla="*/ 26026 w 31793"/>
              <a:gd name="connsiteY3" fmla="*/ 16681 h 17322"/>
              <a:gd name="connsiteX4" fmla="*/ 13219 w 31793"/>
              <a:gd name="connsiteY4" fmla="*/ 14464 h 17322"/>
              <a:gd name="connsiteX5" fmla="*/ 16266 w 31793"/>
              <a:gd name="connsiteY5" fmla="*/ 15197 h 17322"/>
              <a:gd name="connsiteX6" fmla="*/ 15401 w 31793"/>
              <a:gd name="connsiteY6" fmla="*/ 15285 h 17322"/>
              <a:gd name="connsiteX7" fmla="*/ 17002 w 31793"/>
              <a:gd name="connsiteY7" fmla="*/ 16029 h 17322"/>
              <a:gd name="connsiteX8" fmla="*/ 15848 w 31793"/>
              <a:gd name="connsiteY8" fmla="*/ 16429 h 17322"/>
              <a:gd name="connsiteX9" fmla="*/ 15436 w 31793"/>
              <a:gd name="connsiteY9" fmla="*/ 17177 h 17322"/>
              <a:gd name="connsiteX10" fmla="*/ 8290 w 31793"/>
              <a:gd name="connsiteY10" fmla="*/ 16467 h 17322"/>
              <a:gd name="connsiteX11" fmla="*/ 6454 w 31793"/>
              <a:gd name="connsiteY11" fmla="*/ 15770 h 17322"/>
              <a:gd name="connsiteX12" fmla="*/ 5655 w 31793"/>
              <a:gd name="connsiteY12" fmla="*/ 14764 h 17322"/>
              <a:gd name="connsiteX13" fmla="*/ 4140 w 31793"/>
              <a:gd name="connsiteY13" fmla="*/ 14715 h 17322"/>
              <a:gd name="connsiteX14" fmla="*/ 2190 w 31793"/>
              <a:gd name="connsiteY14" fmla="*/ 14530 h 17322"/>
              <a:gd name="connsiteX15" fmla="*/ 3577 w 31793"/>
              <a:gd name="connsiteY15" fmla="*/ 14108 h 17322"/>
              <a:gd name="connsiteX16" fmla="*/ 3841 w 31793"/>
              <a:gd name="connsiteY16" fmla="*/ 12902 h 17322"/>
              <a:gd name="connsiteX17" fmla="*/ 2878 w 31793"/>
              <a:gd name="connsiteY17" fmla="*/ 10372 h 17322"/>
              <a:gd name="connsiteX18" fmla="*/ 1154 w 31793"/>
              <a:gd name="connsiteY18" fmla="*/ 9729 h 17322"/>
              <a:gd name="connsiteX19" fmla="*/ 332 w 31793"/>
              <a:gd name="connsiteY19" fmla="*/ 8694 h 17322"/>
              <a:gd name="connsiteX20" fmla="*/ 2517 w 31793"/>
              <a:gd name="connsiteY20" fmla="*/ 5381 h 17322"/>
              <a:gd name="connsiteX21" fmla="*/ 1746 w 31793"/>
              <a:gd name="connsiteY21" fmla="*/ 4270 h 17322"/>
              <a:gd name="connsiteX22" fmla="*/ 1510 w 31793"/>
              <a:gd name="connsiteY22" fmla="*/ 3700 h 17322"/>
              <a:gd name="connsiteX23" fmla="*/ 558 w 31793"/>
              <a:gd name="connsiteY23" fmla="*/ 3613 h 17322"/>
              <a:gd name="connsiteX24" fmla="*/ 5923 w 31793"/>
              <a:gd name="connsiteY24" fmla="*/ 929 h 17322"/>
              <a:gd name="connsiteX25" fmla="*/ 21532 w 31793"/>
              <a:gd name="connsiteY25" fmla="*/ 1166 h 17322"/>
              <a:gd name="connsiteX26" fmla="*/ 23424 w 31793"/>
              <a:gd name="connsiteY26" fmla="*/ 1779 h 17322"/>
              <a:gd name="connsiteX27" fmla="*/ 26373 w 31793"/>
              <a:gd name="connsiteY27" fmla="*/ 2789 h 17322"/>
              <a:gd name="connsiteX28" fmla="*/ 24752 w 31793"/>
              <a:gd name="connsiteY28" fmla="*/ 3432 h 17322"/>
              <a:gd name="connsiteX29" fmla="*/ 23784 w 31793"/>
              <a:gd name="connsiteY29" fmla="*/ 4075 h 17322"/>
              <a:gd name="connsiteX30" fmla="*/ 26530 w 31793"/>
              <a:gd name="connsiteY30" fmla="*/ 5452 h 17322"/>
              <a:gd name="connsiteX31" fmla="*/ 20722 w 31793"/>
              <a:gd name="connsiteY31" fmla="*/ 4840 h 17322"/>
              <a:gd name="connsiteX32" fmla="*/ 23108 w 31793"/>
              <a:gd name="connsiteY32" fmla="*/ 5116 h 17322"/>
              <a:gd name="connsiteX33" fmla="*/ 24212 w 31793"/>
              <a:gd name="connsiteY33" fmla="*/ 5973 h 17322"/>
              <a:gd name="connsiteX34" fmla="*/ 31190 w 31793"/>
              <a:gd name="connsiteY34" fmla="*/ 9678 h 17322"/>
              <a:gd name="connsiteX35" fmla="*/ 27681 w 31793"/>
              <a:gd name="connsiteY35" fmla="*/ 8386 h 17322"/>
              <a:gd name="connsiteX36" fmla="*/ 26743 w 31793"/>
              <a:gd name="connsiteY36" fmla="*/ 8607 h 17322"/>
              <a:gd name="connsiteX37" fmla="*/ 31757 w 31793"/>
              <a:gd name="connsiteY37" fmla="*/ 12045 h 17322"/>
              <a:gd name="connsiteX38" fmla="*/ 27832 w 31793"/>
              <a:gd name="connsiteY38" fmla="*/ 10425 h 17322"/>
              <a:gd name="connsiteX39" fmla="*/ 31581 w 31793"/>
              <a:gd name="connsiteY39" fmla="*/ 12427 h 17322"/>
              <a:gd name="connsiteX40" fmla="*/ 27376 w 31793"/>
              <a:gd name="connsiteY40" fmla="*/ 11521 h 17322"/>
              <a:gd name="connsiteX41" fmla="*/ 28462 w 31793"/>
              <a:gd name="connsiteY41" fmla="*/ 12713 h 17322"/>
              <a:gd name="connsiteX42" fmla="*/ 27131 w 31793"/>
              <a:gd name="connsiteY42" fmla="*/ 13047 h 17322"/>
              <a:gd name="connsiteX43" fmla="*/ 31025 w 31793"/>
              <a:gd name="connsiteY43" fmla="*/ 16657 h 17322"/>
              <a:gd name="connsiteX44" fmla="*/ 21301 w 31793"/>
              <a:gd name="connsiteY44" fmla="*/ 11884 h 17322"/>
              <a:gd name="connsiteX45" fmla="*/ 28427 w 31793"/>
              <a:gd name="connsiteY45" fmla="*/ 15239 h 17322"/>
              <a:gd name="connsiteX46" fmla="*/ 24082 w 31793"/>
              <a:gd name="connsiteY46" fmla="*/ 13952 h 17322"/>
              <a:gd name="connsiteX47" fmla="*/ 28500 w 31793"/>
              <a:gd name="connsiteY47" fmla="*/ 16063 h 17322"/>
              <a:gd name="connsiteX48" fmla="*/ 22110 w 31793"/>
              <a:gd name="connsiteY48" fmla="*/ 14419 h 17322"/>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488 h 17391"/>
              <a:gd name="connsiteX1" fmla="*/ 29433 w 31793"/>
              <a:gd name="connsiteY1" fmla="*/ 17391 h 17391"/>
              <a:gd name="connsiteX2" fmla="*/ 24752 w 31793"/>
              <a:gd name="connsiteY2" fmla="*/ 15875 h 17391"/>
              <a:gd name="connsiteX3" fmla="*/ 26026 w 31793"/>
              <a:gd name="connsiteY3" fmla="*/ 16750 h 17391"/>
              <a:gd name="connsiteX4" fmla="*/ 13219 w 31793"/>
              <a:gd name="connsiteY4" fmla="*/ 14533 h 17391"/>
              <a:gd name="connsiteX5" fmla="*/ 16266 w 31793"/>
              <a:gd name="connsiteY5" fmla="*/ 15266 h 17391"/>
              <a:gd name="connsiteX6" fmla="*/ 15401 w 31793"/>
              <a:gd name="connsiteY6" fmla="*/ 15354 h 17391"/>
              <a:gd name="connsiteX7" fmla="*/ 17002 w 31793"/>
              <a:gd name="connsiteY7" fmla="*/ 16098 h 17391"/>
              <a:gd name="connsiteX8" fmla="*/ 15848 w 31793"/>
              <a:gd name="connsiteY8" fmla="*/ 16498 h 17391"/>
              <a:gd name="connsiteX9" fmla="*/ 15436 w 31793"/>
              <a:gd name="connsiteY9" fmla="*/ 17246 h 17391"/>
              <a:gd name="connsiteX10" fmla="*/ 8290 w 31793"/>
              <a:gd name="connsiteY10" fmla="*/ 16536 h 17391"/>
              <a:gd name="connsiteX11" fmla="*/ 6454 w 31793"/>
              <a:gd name="connsiteY11" fmla="*/ 15839 h 17391"/>
              <a:gd name="connsiteX12" fmla="*/ 5655 w 31793"/>
              <a:gd name="connsiteY12" fmla="*/ 14833 h 17391"/>
              <a:gd name="connsiteX13" fmla="*/ 4140 w 31793"/>
              <a:gd name="connsiteY13" fmla="*/ 14784 h 17391"/>
              <a:gd name="connsiteX14" fmla="*/ 2190 w 31793"/>
              <a:gd name="connsiteY14" fmla="*/ 14599 h 17391"/>
              <a:gd name="connsiteX15" fmla="*/ 3577 w 31793"/>
              <a:gd name="connsiteY15" fmla="*/ 14177 h 17391"/>
              <a:gd name="connsiteX16" fmla="*/ 3841 w 31793"/>
              <a:gd name="connsiteY16" fmla="*/ 12971 h 17391"/>
              <a:gd name="connsiteX17" fmla="*/ 2878 w 31793"/>
              <a:gd name="connsiteY17" fmla="*/ 10441 h 17391"/>
              <a:gd name="connsiteX18" fmla="*/ 1154 w 31793"/>
              <a:gd name="connsiteY18" fmla="*/ 9798 h 17391"/>
              <a:gd name="connsiteX19" fmla="*/ 332 w 31793"/>
              <a:gd name="connsiteY19" fmla="*/ 8763 h 17391"/>
              <a:gd name="connsiteX20" fmla="*/ 2517 w 31793"/>
              <a:gd name="connsiteY20" fmla="*/ 5450 h 17391"/>
              <a:gd name="connsiteX21" fmla="*/ 1746 w 31793"/>
              <a:gd name="connsiteY21" fmla="*/ 4339 h 17391"/>
              <a:gd name="connsiteX22" fmla="*/ 1510 w 31793"/>
              <a:gd name="connsiteY22" fmla="*/ 3769 h 17391"/>
              <a:gd name="connsiteX23" fmla="*/ 558 w 31793"/>
              <a:gd name="connsiteY23" fmla="*/ 3682 h 17391"/>
              <a:gd name="connsiteX24" fmla="*/ 5923 w 31793"/>
              <a:gd name="connsiteY24" fmla="*/ 876 h 17391"/>
              <a:gd name="connsiteX25" fmla="*/ 21532 w 31793"/>
              <a:gd name="connsiteY25" fmla="*/ 1235 h 17391"/>
              <a:gd name="connsiteX26" fmla="*/ 23424 w 31793"/>
              <a:gd name="connsiteY26" fmla="*/ 1848 h 17391"/>
              <a:gd name="connsiteX27" fmla="*/ 26373 w 31793"/>
              <a:gd name="connsiteY27" fmla="*/ 2858 h 17391"/>
              <a:gd name="connsiteX28" fmla="*/ 24752 w 31793"/>
              <a:gd name="connsiteY28" fmla="*/ 3501 h 17391"/>
              <a:gd name="connsiteX29" fmla="*/ 23784 w 31793"/>
              <a:gd name="connsiteY29" fmla="*/ 4144 h 17391"/>
              <a:gd name="connsiteX30" fmla="*/ 26530 w 31793"/>
              <a:gd name="connsiteY30" fmla="*/ 5521 h 17391"/>
              <a:gd name="connsiteX31" fmla="*/ 20722 w 31793"/>
              <a:gd name="connsiteY31" fmla="*/ 4909 h 17391"/>
              <a:gd name="connsiteX32" fmla="*/ 23108 w 31793"/>
              <a:gd name="connsiteY32" fmla="*/ 5185 h 17391"/>
              <a:gd name="connsiteX33" fmla="*/ 24212 w 31793"/>
              <a:gd name="connsiteY33" fmla="*/ 6042 h 17391"/>
              <a:gd name="connsiteX34" fmla="*/ 31190 w 31793"/>
              <a:gd name="connsiteY34" fmla="*/ 9747 h 17391"/>
              <a:gd name="connsiteX35" fmla="*/ 27681 w 31793"/>
              <a:gd name="connsiteY35" fmla="*/ 8455 h 17391"/>
              <a:gd name="connsiteX36" fmla="*/ 26743 w 31793"/>
              <a:gd name="connsiteY36" fmla="*/ 8676 h 17391"/>
              <a:gd name="connsiteX37" fmla="*/ 31757 w 31793"/>
              <a:gd name="connsiteY37" fmla="*/ 12114 h 17391"/>
              <a:gd name="connsiteX38" fmla="*/ 27832 w 31793"/>
              <a:gd name="connsiteY38" fmla="*/ 10494 h 17391"/>
              <a:gd name="connsiteX39" fmla="*/ 31581 w 31793"/>
              <a:gd name="connsiteY39" fmla="*/ 12496 h 17391"/>
              <a:gd name="connsiteX40" fmla="*/ 27376 w 31793"/>
              <a:gd name="connsiteY40" fmla="*/ 11590 h 17391"/>
              <a:gd name="connsiteX41" fmla="*/ 28462 w 31793"/>
              <a:gd name="connsiteY41" fmla="*/ 12782 h 17391"/>
              <a:gd name="connsiteX42" fmla="*/ 27131 w 31793"/>
              <a:gd name="connsiteY42" fmla="*/ 13116 h 17391"/>
              <a:gd name="connsiteX43" fmla="*/ 31025 w 31793"/>
              <a:gd name="connsiteY43" fmla="*/ 16726 h 17391"/>
              <a:gd name="connsiteX44" fmla="*/ 21301 w 31793"/>
              <a:gd name="connsiteY44" fmla="*/ 11953 h 17391"/>
              <a:gd name="connsiteX45" fmla="*/ 28427 w 31793"/>
              <a:gd name="connsiteY45" fmla="*/ 15308 h 17391"/>
              <a:gd name="connsiteX46" fmla="*/ 24082 w 31793"/>
              <a:gd name="connsiteY46" fmla="*/ 14021 h 17391"/>
              <a:gd name="connsiteX47" fmla="*/ 28500 w 31793"/>
              <a:gd name="connsiteY47" fmla="*/ 16132 h 17391"/>
              <a:gd name="connsiteX48" fmla="*/ 22110 w 31793"/>
              <a:gd name="connsiteY48" fmla="*/ 14488 h 17391"/>
              <a:gd name="connsiteX0" fmla="*/ 22110 w 31793"/>
              <a:gd name="connsiteY0" fmla="*/ 14564 h 17467"/>
              <a:gd name="connsiteX1" fmla="*/ 29433 w 31793"/>
              <a:gd name="connsiteY1" fmla="*/ 17467 h 17467"/>
              <a:gd name="connsiteX2" fmla="*/ 24752 w 31793"/>
              <a:gd name="connsiteY2" fmla="*/ 15951 h 17467"/>
              <a:gd name="connsiteX3" fmla="*/ 26026 w 31793"/>
              <a:gd name="connsiteY3" fmla="*/ 16826 h 17467"/>
              <a:gd name="connsiteX4" fmla="*/ 13219 w 31793"/>
              <a:gd name="connsiteY4" fmla="*/ 14609 h 17467"/>
              <a:gd name="connsiteX5" fmla="*/ 16266 w 31793"/>
              <a:gd name="connsiteY5" fmla="*/ 15342 h 17467"/>
              <a:gd name="connsiteX6" fmla="*/ 15401 w 31793"/>
              <a:gd name="connsiteY6" fmla="*/ 15430 h 17467"/>
              <a:gd name="connsiteX7" fmla="*/ 17002 w 31793"/>
              <a:gd name="connsiteY7" fmla="*/ 16174 h 17467"/>
              <a:gd name="connsiteX8" fmla="*/ 15848 w 31793"/>
              <a:gd name="connsiteY8" fmla="*/ 16574 h 17467"/>
              <a:gd name="connsiteX9" fmla="*/ 15436 w 31793"/>
              <a:gd name="connsiteY9" fmla="*/ 17322 h 17467"/>
              <a:gd name="connsiteX10" fmla="*/ 8290 w 31793"/>
              <a:gd name="connsiteY10" fmla="*/ 16612 h 17467"/>
              <a:gd name="connsiteX11" fmla="*/ 6454 w 31793"/>
              <a:gd name="connsiteY11" fmla="*/ 15915 h 17467"/>
              <a:gd name="connsiteX12" fmla="*/ 5655 w 31793"/>
              <a:gd name="connsiteY12" fmla="*/ 14909 h 17467"/>
              <a:gd name="connsiteX13" fmla="*/ 4140 w 31793"/>
              <a:gd name="connsiteY13" fmla="*/ 14860 h 17467"/>
              <a:gd name="connsiteX14" fmla="*/ 2190 w 31793"/>
              <a:gd name="connsiteY14" fmla="*/ 14675 h 17467"/>
              <a:gd name="connsiteX15" fmla="*/ 3577 w 31793"/>
              <a:gd name="connsiteY15" fmla="*/ 14253 h 17467"/>
              <a:gd name="connsiteX16" fmla="*/ 3841 w 31793"/>
              <a:gd name="connsiteY16" fmla="*/ 13047 h 17467"/>
              <a:gd name="connsiteX17" fmla="*/ 2878 w 31793"/>
              <a:gd name="connsiteY17" fmla="*/ 10517 h 17467"/>
              <a:gd name="connsiteX18" fmla="*/ 1154 w 31793"/>
              <a:gd name="connsiteY18" fmla="*/ 9874 h 17467"/>
              <a:gd name="connsiteX19" fmla="*/ 332 w 31793"/>
              <a:gd name="connsiteY19" fmla="*/ 8839 h 17467"/>
              <a:gd name="connsiteX20" fmla="*/ 2517 w 31793"/>
              <a:gd name="connsiteY20" fmla="*/ 5526 h 17467"/>
              <a:gd name="connsiteX21" fmla="*/ 1746 w 31793"/>
              <a:gd name="connsiteY21" fmla="*/ 4415 h 17467"/>
              <a:gd name="connsiteX22" fmla="*/ 1510 w 31793"/>
              <a:gd name="connsiteY22" fmla="*/ 3845 h 17467"/>
              <a:gd name="connsiteX23" fmla="*/ 558 w 31793"/>
              <a:gd name="connsiteY23" fmla="*/ 3758 h 17467"/>
              <a:gd name="connsiteX24" fmla="*/ 5923 w 31793"/>
              <a:gd name="connsiteY24" fmla="*/ 952 h 17467"/>
              <a:gd name="connsiteX25" fmla="*/ 21532 w 31793"/>
              <a:gd name="connsiteY25" fmla="*/ 1311 h 17467"/>
              <a:gd name="connsiteX26" fmla="*/ 23424 w 31793"/>
              <a:gd name="connsiteY26" fmla="*/ 1924 h 17467"/>
              <a:gd name="connsiteX27" fmla="*/ 26373 w 31793"/>
              <a:gd name="connsiteY27" fmla="*/ 2934 h 17467"/>
              <a:gd name="connsiteX28" fmla="*/ 24752 w 31793"/>
              <a:gd name="connsiteY28" fmla="*/ 3577 h 17467"/>
              <a:gd name="connsiteX29" fmla="*/ 23784 w 31793"/>
              <a:gd name="connsiteY29" fmla="*/ 4220 h 17467"/>
              <a:gd name="connsiteX30" fmla="*/ 26530 w 31793"/>
              <a:gd name="connsiteY30" fmla="*/ 5597 h 17467"/>
              <a:gd name="connsiteX31" fmla="*/ 20722 w 31793"/>
              <a:gd name="connsiteY31" fmla="*/ 4985 h 17467"/>
              <a:gd name="connsiteX32" fmla="*/ 23108 w 31793"/>
              <a:gd name="connsiteY32" fmla="*/ 5261 h 17467"/>
              <a:gd name="connsiteX33" fmla="*/ 24212 w 31793"/>
              <a:gd name="connsiteY33" fmla="*/ 6118 h 17467"/>
              <a:gd name="connsiteX34" fmla="*/ 31190 w 31793"/>
              <a:gd name="connsiteY34" fmla="*/ 9823 h 17467"/>
              <a:gd name="connsiteX35" fmla="*/ 27681 w 31793"/>
              <a:gd name="connsiteY35" fmla="*/ 8531 h 17467"/>
              <a:gd name="connsiteX36" fmla="*/ 26743 w 31793"/>
              <a:gd name="connsiteY36" fmla="*/ 8752 h 17467"/>
              <a:gd name="connsiteX37" fmla="*/ 31757 w 31793"/>
              <a:gd name="connsiteY37" fmla="*/ 12190 h 17467"/>
              <a:gd name="connsiteX38" fmla="*/ 27832 w 31793"/>
              <a:gd name="connsiteY38" fmla="*/ 10570 h 17467"/>
              <a:gd name="connsiteX39" fmla="*/ 31581 w 31793"/>
              <a:gd name="connsiteY39" fmla="*/ 12572 h 17467"/>
              <a:gd name="connsiteX40" fmla="*/ 27376 w 31793"/>
              <a:gd name="connsiteY40" fmla="*/ 11666 h 17467"/>
              <a:gd name="connsiteX41" fmla="*/ 28462 w 31793"/>
              <a:gd name="connsiteY41" fmla="*/ 12858 h 17467"/>
              <a:gd name="connsiteX42" fmla="*/ 27131 w 31793"/>
              <a:gd name="connsiteY42" fmla="*/ 13192 h 17467"/>
              <a:gd name="connsiteX43" fmla="*/ 31025 w 31793"/>
              <a:gd name="connsiteY43" fmla="*/ 16802 h 17467"/>
              <a:gd name="connsiteX44" fmla="*/ 21301 w 31793"/>
              <a:gd name="connsiteY44" fmla="*/ 12029 h 17467"/>
              <a:gd name="connsiteX45" fmla="*/ 28427 w 31793"/>
              <a:gd name="connsiteY45" fmla="*/ 15384 h 17467"/>
              <a:gd name="connsiteX46" fmla="*/ 24082 w 31793"/>
              <a:gd name="connsiteY46" fmla="*/ 14097 h 17467"/>
              <a:gd name="connsiteX47" fmla="*/ 28500 w 31793"/>
              <a:gd name="connsiteY47" fmla="*/ 16208 h 17467"/>
              <a:gd name="connsiteX48" fmla="*/ 22110 w 31793"/>
              <a:gd name="connsiteY48" fmla="*/ 14564 h 1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1793" h="17467">
                <a:moveTo>
                  <a:pt x="22110" y="14564"/>
                </a:moveTo>
                <a:cubicBezTo>
                  <a:pt x="24960" y="15437"/>
                  <a:pt x="26583" y="16070"/>
                  <a:pt x="29433" y="17467"/>
                </a:cubicBezTo>
                <a:cubicBezTo>
                  <a:pt x="27628" y="17248"/>
                  <a:pt x="27679" y="16646"/>
                  <a:pt x="24752" y="15951"/>
                </a:cubicBezTo>
                <a:cubicBezTo>
                  <a:pt x="25527" y="16386"/>
                  <a:pt x="25601" y="16534"/>
                  <a:pt x="26026" y="16826"/>
                </a:cubicBezTo>
                <a:cubicBezTo>
                  <a:pt x="19023" y="14276"/>
                  <a:pt x="16822" y="14347"/>
                  <a:pt x="13219" y="14609"/>
                </a:cubicBezTo>
                <a:cubicBezTo>
                  <a:pt x="14912" y="14805"/>
                  <a:pt x="13942" y="14669"/>
                  <a:pt x="16266" y="15342"/>
                </a:cubicBezTo>
                <a:lnTo>
                  <a:pt x="15401" y="15430"/>
                </a:lnTo>
                <a:lnTo>
                  <a:pt x="17002" y="16174"/>
                </a:lnTo>
                <a:cubicBezTo>
                  <a:pt x="14421" y="15863"/>
                  <a:pt x="13944" y="15885"/>
                  <a:pt x="15848" y="16574"/>
                </a:cubicBezTo>
                <a:cubicBezTo>
                  <a:pt x="13269" y="16649"/>
                  <a:pt x="14510" y="16819"/>
                  <a:pt x="15436" y="17322"/>
                </a:cubicBezTo>
                <a:cubicBezTo>
                  <a:pt x="12867" y="16910"/>
                  <a:pt x="13347" y="17024"/>
                  <a:pt x="8290" y="16612"/>
                </a:cubicBezTo>
                <a:cubicBezTo>
                  <a:pt x="5868" y="16761"/>
                  <a:pt x="4811" y="17005"/>
                  <a:pt x="6454" y="15915"/>
                </a:cubicBezTo>
                <a:cubicBezTo>
                  <a:pt x="3104" y="15818"/>
                  <a:pt x="5921" y="15244"/>
                  <a:pt x="5655" y="14909"/>
                </a:cubicBezTo>
                <a:lnTo>
                  <a:pt x="4140" y="14860"/>
                </a:lnTo>
                <a:cubicBezTo>
                  <a:pt x="2660" y="15164"/>
                  <a:pt x="2057" y="15706"/>
                  <a:pt x="2190" y="14675"/>
                </a:cubicBezTo>
                <a:cubicBezTo>
                  <a:pt x="3739" y="14296"/>
                  <a:pt x="3325" y="14394"/>
                  <a:pt x="3577" y="14253"/>
                </a:cubicBezTo>
                <a:cubicBezTo>
                  <a:pt x="1936" y="14058"/>
                  <a:pt x="2713" y="14005"/>
                  <a:pt x="3841" y="13047"/>
                </a:cubicBezTo>
                <a:cubicBezTo>
                  <a:pt x="3952" y="11251"/>
                  <a:pt x="2942" y="11598"/>
                  <a:pt x="2878" y="10517"/>
                </a:cubicBezTo>
                <a:cubicBezTo>
                  <a:pt x="2841" y="9397"/>
                  <a:pt x="1191" y="10994"/>
                  <a:pt x="1154" y="9874"/>
                </a:cubicBezTo>
                <a:cubicBezTo>
                  <a:pt x="2025" y="8910"/>
                  <a:pt x="1458" y="9041"/>
                  <a:pt x="332" y="8839"/>
                </a:cubicBezTo>
                <a:cubicBezTo>
                  <a:pt x="-435" y="6194"/>
                  <a:pt x="60" y="6789"/>
                  <a:pt x="2517" y="5526"/>
                </a:cubicBezTo>
                <a:cubicBezTo>
                  <a:pt x="-240" y="5616"/>
                  <a:pt x="683" y="5612"/>
                  <a:pt x="1746" y="4415"/>
                </a:cubicBezTo>
                <a:cubicBezTo>
                  <a:pt x="721" y="4479"/>
                  <a:pt x="1028" y="4258"/>
                  <a:pt x="1510" y="3845"/>
                </a:cubicBezTo>
                <a:lnTo>
                  <a:pt x="558" y="3758"/>
                </a:lnTo>
                <a:cubicBezTo>
                  <a:pt x="305" y="3557"/>
                  <a:pt x="2599" y="1745"/>
                  <a:pt x="5923" y="952"/>
                </a:cubicBezTo>
                <a:cubicBezTo>
                  <a:pt x="11861" y="-579"/>
                  <a:pt x="19955" y="-122"/>
                  <a:pt x="21532" y="1311"/>
                </a:cubicBezTo>
                <a:cubicBezTo>
                  <a:pt x="24392" y="1672"/>
                  <a:pt x="23728" y="1817"/>
                  <a:pt x="23424" y="1924"/>
                </a:cubicBezTo>
                <a:cubicBezTo>
                  <a:pt x="22769" y="2269"/>
                  <a:pt x="24294" y="2107"/>
                  <a:pt x="26373" y="2934"/>
                </a:cubicBezTo>
                <a:cubicBezTo>
                  <a:pt x="30266" y="4488"/>
                  <a:pt x="26020" y="2955"/>
                  <a:pt x="24752" y="3577"/>
                </a:cubicBezTo>
                <a:cubicBezTo>
                  <a:pt x="26367" y="4015"/>
                  <a:pt x="24846" y="4046"/>
                  <a:pt x="23784" y="4220"/>
                </a:cubicBezTo>
                <a:cubicBezTo>
                  <a:pt x="23996" y="4632"/>
                  <a:pt x="25536" y="5031"/>
                  <a:pt x="26530" y="5597"/>
                </a:cubicBezTo>
                <a:cubicBezTo>
                  <a:pt x="24823" y="5214"/>
                  <a:pt x="21483" y="4623"/>
                  <a:pt x="20722" y="4985"/>
                </a:cubicBezTo>
                <a:cubicBezTo>
                  <a:pt x="21616" y="5045"/>
                  <a:pt x="22147" y="5287"/>
                  <a:pt x="23108" y="5261"/>
                </a:cubicBezTo>
                <a:cubicBezTo>
                  <a:pt x="24952" y="5801"/>
                  <a:pt x="22959" y="5628"/>
                  <a:pt x="24212" y="6118"/>
                </a:cubicBezTo>
                <a:cubicBezTo>
                  <a:pt x="27114" y="6745"/>
                  <a:pt x="30375" y="8375"/>
                  <a:pt x="31190" y="9823"/>
                </a:cubicBezTo>
                <a:cubicBezTo>
                  <a:pt x="28344" y="8193"/>
                  <a:pt x="26483" y="7679"/>
                  <a:pt x="27681" y="8531"/>
                </a:cubicBezTo>
                <a:cubicBezTo>
                  <a:pt x="27551" y="9009"/>
                  <a:pt x="26726" y="8279"/>
                  <a:pt x="26743" y="8752"/>
                </a:cubicBezTo>
                <a:cubicBezTo>
                  <a:pt x="26679" y="9279"/>
                  <a:pt x="32295" y="11839"/>
                  <a:pt x="31757" y="12190"/>
                </a:cubicBezTo>
                <a:cubicBezTo>
                  <a:pt x="28907" y="10729"/>
                  <a:pt x="28048" y="10348"/>
                  <a:pt x="27832" y="10570"/>
                </a:cubicBezTo>
                <a:cubicBezTo>
                  <a:pt x="27948" y="11081"/>
                  <a:pt x="31727" y="12477"/>
                  <a:pt x="31581" y="12572"/>
                </a:cubicBezTo>
                <a:cubicBezTo>
                  <a:pt x="31435" y="12667"/>
                  <a:pt x="26932" y="11348"/>
                  <a:pt x="27376" y="11666"/>
                </a:cubicBezTo>
                <a:cubicBezTo>
                  <a:pt x="27499" y="12161"/>
                  <a:pt x="28421" y="12667"/>
                  <a:pt x="28462" y="12858"/>
                </a:cubicBezTo>
                <a:cubicBezTo>
                  <a:pt x="31674" y="15259"/>
                  <a:pt x="27878" y="12550"/>
                  <a:pt x="27131" y="13192"/>
                </a:cubicBezTo>
                <a:cubicBezTo>
                  <a:pt x="27786" y="13786"/>
                  <a:pt x="31383" y="16559"/>
                  <a:pt x="31025" y="16802"/>
                </a:cubicBezTo>
                <a:cubicBezTo>
                  <a:pt x="27293" y="13305"/>
                  <a:pt x="23771" y="12714"/>
                  <a:pt x="21301" y="12029"/>
                </a:cubicBezTo>
                <a:cubicBezTo>
                  <a:pt x="22357" y="12603"/>
                  <a:pt x="25574" y="13673"/>
                  <a:pt x="28427" y="15384"/>
                </a:cubicBezTo>
                <a:cubicBezTo>
                  <a:pt x="26443" y="14617"/>
                  <a:pt x="23054" y="13475"/>
                  <a:pt x="24082" y="14097"/>
                </a:cubicBezTo>
                <a:lnTo>
                  <a:pt x="28500" y="16208"/>
                </a:lnTo>
                <a:cubicBezTo>
                  <a:pt x="23917" y="14564"/>
                  <a:pt x="22978" y="14445"/>
                  <a:pt x="22110" y="14564"/>
                </a:cubicBezTo>
                <a:close/>
              </a:path>
            </a:pathLst>
          </a:cu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20.xml><?xml version="1.0" encoding="utf-8"?>
<p:sldLayout xmlns:a="http://schemas.openxmlformats.org/drawingml/2006/main" xmlns:r="http://schemas.openxmlformats.org/officeDocument/2006/relationships" xmlns:p="http://schemas.openxmlformats.org/presentationml/2006/main" userDrawn="1">
  <p:cSld name="11_Service 1">
    <p:spTree>
      <p:nvGrpSpPr>
        <p:cNvPr id="1" name=""/>
        <p:cNvGrpSpPr/>
        <p:nvPr/>
      </p:nvGrpSpPr>
      <p:grpSpPr>
        <a:xfrm>
          <a:off x="0" y="0"/>
          <a:ext cx="0" cy="0"/>
          <a:chOff x="0" y="0"/>
          <a:chExt cx="0" cy="0"/>
        </a:xfrm>
      </p:grpSpPr>
      <p:sp>
        <p:nvSpPr>
          <p:cNvPr id="2" name="Rectangle 1"/>
          <p:cNvSpPr/>
          <p:nvPr userDrawn="1"/>
        </p:nvSpPr>
        <p:spPr bwMode="auto">
          <a:xfrm>
            <a:off x="0" y="6285879"/>
            <a:ext cx="12192000" cy="572124"/>
          </a:xfrm>
          <a:prstGeom prst="rect">
            <a:avLst/>
          </a:prstGeom>
          <a:solidFill>
            <a:schemeClr val="bg1"/>
          </a:solidFill>
          <a:ln w="25400" cap="flat" cmpd="sng" algn="ctr">
            <a:no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algn="ctr" defTabSz="914354" fontAlgn="base">
              <a:spcBef>
                <a:spcPct val="0"/>
              </a:spcBef>
              <a:spcAft>
                <a:spcPct val="0"/>
              </a:spcAft>
            </a:pPr>
            <a:endParaRPr lang="en-US" sz="5600">
              <a:solidFill>
                <a:srgbClr val="000000"/>
              </a:solidFill>
              <a:latin typeface="Gill Sans" charset="0"/>
              <a:ea typeface="ヒラギノ角ゴ ProN W3" charset="0"/>
              <a:cs typeface="ヒラギノ角ゴ ProN W3" charset="0"/>
              <a:sym typeface="Gill Sans" charset="0"/>
            </a:endParaRPr>
          </a:p>
        </p:txBody>
      </p:sp>
      <p:sp>
        <p:nvSpPr>
          <p:cNvPr id="5" name="Picture Placeholder 4"/>
          <p:cNvSpPr>
            <a:spLocks noGrp="1"/>
          </p:cNvSpPr>
          <p:nvPr>
            <p:ph type="pic" sz="quarter" idx="10" hasCustomPrompt="1"/>
          </p:nvPr>
        </p:nvSpPr>
        <p:spPr>
          <a:xfrm>
            <a:off x="0" y="4"/>
            <a:ext cx="12192000" cy="685799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9" name="Picture Placeholder 4"/>
          <p:cNvSpPr>
            <a:spLocks noGrp="1"/>
          </p:cNvSpPr>
          <p:nvPr>
            <p:ph type="pic" sz="quarter" idx="11" hasCustomPrompt="1"/>
          </p:nvPr>
        </p:nvSpPr>
        <p:spPr>
          <a:xfrm>
            <a:off x="1936617" y="3997135"/>
            <a:ext cx="2183343" cy="1640379"/>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10" name="Picture Placeholder 4"/>
          <p:cNvSpPr>
            <a:spLocks noGrp="1"/>
          </p:cNvSpPr>
          <p:nvPr>
            <p:ph type="pic" sz="quarter" idx="12" hasCustomPrompt="1"/>
          </p:nvPr>
        </p:nvSpPr>
        <p:spPr>
          <a:xfrm>
            <a:off x="4325541" y="3106465"/>
            <a:ext cx="2699675" cy="2028305"/>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11" name="Picture Placeholder 4"/>
          <p:cNvSpPr>
            <a:spLocks noGrp="1"/>
          </p:cNvSpPr>
          <p:nvPr>
            <p:ph type="pic" sz="quarter" idx="13" hasCustomPrompt="1"/>
          </p:nvPr>
        </p:nvSpPr>
        <p:spPr>
          <a:xfrm>
            <a:off x="6341036" y="1747324"/>
            <a:ext cx="1873545" cy="1407621"/>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
        <p:nvSpPr>
          <p:cNvPr id="13" name="Picture Placeholder 4"/>
          <p:cNvSpPr>
            <a:spLocks noGrp="1"/>
          </p:cNvSpPr>
          <p:nvPr>
            <p:ph type="pic" sz="quarter" idx="14" hasCustomPrompt="1"/>
          </p:nvPr>
        </p:nvSpPr>
        <p:spPr>
          <a:xfrm>
            <a:off x="7657598" y="3220861"/>
            <a:ext cx="2183343" cy="1640379"/>
          </a:xfrm>
          <a:prstGeom prst="ellipse">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sldLayout>
</file>

<file path=ppt/slideLayouts/slideLayout821.xml><?xml version="1.0" encoding="utf-8"?>
<p:sldLayout xmlns:a="http://schemas.openxmlformats.org/drawingml/2006/main" xmlns:r="http://schemas.openxmlformats.org/officeDocument/2006/relationships" xmlns:p="http://schemas.openxmlformats.org/presentationml/2006/main" userDrawn="1">
  <p:cSld name="5_Dektop">
    <p:spTree>
      <p:nvGrpSpPr>
        <p:cNvPr id="1" name=""/>
        <p:cNvGrpSpPr/>
        <p:nvPr/>
      </p:nvGrpSpPr>
      <p:grpSpPr>
        <a:xfrm>
          <a:off x="0" y="0"/>
          <a:ext cx="0" cy="0"/>
          <a:chOff x="0" y="0"/>
          <a:chExt cx="0" cy="0"/>
        </a:xfrm>
      </p:grpSpPr>
      <p:sp>
        <p:nvSpPr>
          <p:cNvPr id="4" name="Rectangle 2"/>
          <p:cNvSpPr>
            <a:spLocks noGrp="1" noChangeArrowheads="1"/>
          </p:cNvSpPr>
          <p:nvPr>
            <p:ph idx="1" hasCustomPrompt="1"/>
          </p:nvPr>
        </p:nvSpPr>
        <p:spPr bwMode="auto">
          <a:xfrm>
            <a:off x="869955" y="1048110"/>
            <a:ext cx="10452100" cy="21869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19050" tIns="19050" rIns="19050" bIns="19050" numCol="1" anchor="ctr" anchorCtr="0" compatLnSpc="1">
            <a:prstTxWarp prst="textNoShape">
              <a:avLst/>
            </a:prstTxWarp>
          </a:bodyPr>
          <a:lstStyle>
            <a:lvl1pPr algn="ctr">
              <a:defRPr sz="1000">
                <a:solidFill>
                  <a:schemeClr val="accent6">
                    <a:lumMod val="50000"/>
                  </a:schemeClr>
                </a:solidFill>
                <a:latin typeface="Lato" charset="0"/>
                <a:ea typeface="Lato" charset="0"/>
                <a:cs typeface="Lato" charset="0"/>
              </a:defRPr>
            </a:lvl1pPr>
          </a:lstStyle>
          <a:p>
            <a:pPr lvl="0"/>
            <a:r>
              <a:rPr lang="en-US" smtClean="0">
                <a:sym typeface="Gill Sans" charset="0"/>
              </a:rPr>
              <a:t>Details text under the title goes here with short details to replace your own.</a:t>
            </a:r>
            <a:endParaRPr lang="en-US" dirty="0">
              <a:sym typeface="Gill Sans" charset="0"/>
            </a:endParaRPr>
          </a:p>
        </p:txBody>
      </p:sp>
      <p:sp>
        <p:nvSpPr>
          <p:cNvPr id="6" name="Slide Number Placeholder 9"/>
          <p:cNvSpPr>
            <a:spLocks noGrp="1"/>
          </p:cNvSpPr>
          <p:nvPr>
            <p:ph type="sldNum" sz="quarter" idx="4"/>
          </p:nvPr>
        </p:nvSpPr>
        <p:spPr>
          <a:xfrm>
            <a:off x="9826941" y="6438313"/>
            <a:ext cx="520571" cy="277283"/>
          </a:xfrm>
          <a:prstGeom prst="rect">
            <a:avLst/>
          </a:prstGeom>
        </p:spPr>
        <p:txBody>
          <a:bodyPr vert="horz" lIns="91440" tIns="45720" rIns="91440" bIns="45720" rtlCol="0" anchor="ctr"/>
          <a:lstStyle>
            <a:lvl1pPr algn="ctr">
              <a:defRPr sz="800">
                <a:solidFill>
                  <a:schemeClr val="bg1"/>
                </a:solidFill>
                <a:latin typeface="Lato" charset="0"/>
                <a:ea typeface="Lato" charset="0"/>
                <a:cs typeface="Lato" charset="0"/>
              </a:defRPr>
            </a:lvl1pPr>
          </a:lstStyle>
          <a:p>
            <a:fld id="{247564A0-2C6A-5D41-B706-C554FAF10A40}" type="slidenum">
              <a:rPr lang="en-US" kern="0" smtClean="0">
                <a:solidFill>
                  <a:srgbClr val="FFFFFF"/>
                </a:solidFill>
                <a:sym typeface="Arial"/>
              </a:rPr>
              <a:pPr/>
              <a:t>‹Nr.›</a:t>
            </a:fld>
            <a:endParaRPr lang="en-US" kern="0" dirty="0">
              <a:solidFill>
                <a:srgbClr val="FFFFFF"/>
              </a:solidFill>
              <a:sym typeface="Arial"/>
            </a:endParaRPr>
          </a:p>
        </p:txBody>
      </p:sp>
      <p:sp>
        <p:nvSpPr>
          <p:cNvPr id="8" name="Title Placeholder 18"/>
          <p:cNvSpPr>
            <a:spLocks noGrp="1"/>
          </p:cNvSpPr>
          <p:nvPr>
            <p:ph type="title"/>
          </p:nvPr>
        </p:nvSpPr>
        <p:spPr>
          <a:xfrm>
            <a:off x="838201" y="564679"/>
            <a:ext cx="10515600" cy="474640"/>
          </a:xfrm>
          <a:prstGeom prst="rect">
            <a:avLst/>
          </a:prstGeom>
        </p:spPr>
        <p:txBody>
          <a:bodyPr vert="horz" lIns="91440" tIns="45720" rIns="91440" bIns="45720" rtlCol="0" anchor="ctr">
            <a:normAutofit/>
          </a:bodyPr>
          <a:lstStyle/>
          <a:p>
            <a:r>
              <a:rPr lang="en-US" smtClean="0"/>
              <a:t>Edit </a:t>
            </a:r>
            <a:r>
              <a:rPr lang="en-US" dirty="0" smtClean="0"/>
              <a:t>Master title style</a:t>
            </a:r>
            <a:endParaRPr lang="en-US" dirty="0"/>
          </a:p>
        </p:txBody>
      </p:sp>
      <p:sp>
        <p:nvSpPr>
          <p:cNvPr id="9" name="Footer Placeholder 22"/>
          <p:cNvSpPr>
            <a:spLocks noGrp="1"/>
          </p:cNvSpPr>
          <p:nvPr>
            <p:ph type="ftr" sz="quarter" idx="3"/>
          </p:nvPr>
        </p:nvSpPr>
        <p:spPr>
          <a:xfrm>
            <a:off x="770745" y="6460415"/>
            <a:ext cx="2926831" cy="195220"/>
          </a:xfrm>
          <a:prstGeom prst="rect">
            <a:avLst/>
          </a:prstGeom>
        </p:spPr>
        <p:txBody>
          <a:bodyPr vert="horz" lIns="91440" tIns="45720" rIns="91440" bIns="45720" rtlCol="0" anchor="ctr"/>
          <a:lstStyle>
            <a:lvl1pPr algn="l">
              <a:defRPr sz="900" spc="300">
                <a:solidFill>
                  <a:schemeClr val="tx1">
                    <a:tint val="75000"/>
                  </a:schemeClr>
                </a:solidFill>
                <a:latin typeface="Lato" charset="0"/>
                <a:ea typeface="Lato" charset="0"/>
                <a:cs typeface="Lato" charset="0"/>
              </a:defRPr>
            </a:lvl1pPr>
          </a:lstStyle>
          <a:p>
            <a:r>
              <a:rPr lang="en-US" kern="0" smtClean="0">
                <a:solidFill>
                  <a:srgbClr val="000000">
                    <a:tint val="75000"/>
                  </a:srgbClr>
                </a:solidFill>
                <a:sym typeface="Arial"/>
              </a:rPr>
              <a:t>www.yourwebsite.com</a:t>
            </a:r>
            <a:endParaRPr lang="en-US" kern="0" dirty="0">
              <a:solidFill>
                <a:srgbClr val="000000">
                  <a:tint val="75000"/>
                </a:srgbClr>
              </a:solidFill>
              <a:sym typeface="Arial"/>
            </a:endParaRPr>
          </a:p>
        </p:txBody>
      </p:sp>
      <p:sp>
        <p:nvSpPr>
          <p:cNvPr id="34" name="Picture Placeholder 4"/>
          <p:cNvSpPr>
            <a:spLocks noGrp="1"/>
          </p:cNvSpPr>
          <p:nvPr>
            <p:ph type="pic" sz="quarter" idx="13" hasCustomPrompt="1"/>
          </p:nvPr>
        </p:nvSpPr>
        <p:spPr>
          <a:xfrm>
            <a:off x="6954636" y="2438404"/>
            <a:ext cx="4265673" cy="1815049"/>
          </a:xfrm>
          <a:prstGeom prst="rect">
            <a:avLst/>
          </a:prstGeom>
        </p:spPr>
        <p:txBody>
          <a:bodyPr anchor="ctr"/>
          <a:lstStyle>
            <a:lvl1pPr>
              <a:defRPr b="0" i="1">
                <a:solidFill>
                  <a:schemeClr val="accent6">
                    <a:lumMod val="65000"/>
                  </a:schemeClr>
                </a:solidFill>
                <a:latin typeface="Lato" charset="0"/>
                <a:ea typeface="Lato" charset="0"/>
                <a:cs typeface="Lato" charset="0"/>
              </a:defRPr>
            </a:lvl1pPr>
          </a:lstStyle>
          <a:p>
            <a:r>
              <a:rPr lang="en-US" dirty="0" smtClean="0"/>
              <a:t>Drag &amp; Drop to replace your picture.</a:t>
            </a:r>
            <a:endParaRPr lang="en-US" dirty="0"/>
          </a:p>
        </p:txBody>
      </p:sp>
    </p:spTree>
    <p:extLst/>
  </p:cSld>
  <p:clrMapOvr>
    <a:masterClrMapping/>
  </p:clrMapOvr>
  <p:transition/>
  <p:timing>
    <p:tnLst>
      <p:par>
        <p:cTn id="1" dur="indefinite" restart="never" nodeType="tmRoot"/>
      </p:par>
    </p:tnLst>
  </p:timing>
</p:sldLayout>
</file>

<file path=ppt/slideLayouts/slideLayout822.xml><?xml version="1.0" encoding="utf-8"?>
<p:sldLayout xmlns:a="http://schemas.openxmlformats.org/drawingml/2006/main" xmlns:r="http://schemas.openxmlformats.org/officeDocument/2006/relationships" xmlns:p="http://schemas.openxmlformats.org/presentationml/2006/main" userDrawn="1">
  <p:cSld name="6_Isolated Photos-6">
    <p:spTree>
      <p:nvGrpSpPr>
        <p:cNvPr id="1" name=""/>
        <p:cNvGrpSpPr/>
        <p:nvPr/>
      </p:nvGrpSpPr>
      <p:grpSpPr>
        <a:xfrm>
          <a:off x="0" y="0"/>
          <a:ext cx="0" cy="0"/>
          <a:chOff x="0" y="0"/>
          <a:chExt cx="0" cy="0"/>
        </a:xfrm>
      </p:grpSpPr>
      <p:grpSp>
        <p:nvGrpSpPr>
          <p:cNvPr id="10" name="Group 9"/>
          <p:cNvGrpSpPr/>
          <p:nvPr userDrawn="1"/>
        </p:nvGrpSpPr>
        <p:grpSpPr>
          <a:xfrm>
            <a:off x="6176038" y="6487297"/>
            <a:ext cx="234179" cy="234179"/>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kern="0">
                <a:solidFill>
                  <a:srgbClr val="FFFFFF"/>
                </a:solidFill>
                <a:sym typeface="Aria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kern="0">
                <a:solidFill>
                  <a:srgbClr val="000000"/>
                </a:solidFill>
                <a:sym typeface="Arial"/>
              </a:endParaRPr>
            </a:p>
          </p:txBody>
        </p:sp>
      </p:grpSp>
      <p:grpSp>
        <p:nvGrpSpPr>
          <p:cNvPr id="15" name="Group 14"/>
          <p:cNvGrpSpPr/>
          <p:nvPr userDrawn="1"/>
        </p:nvGrpSpPr>
        <p:grpSpPr>
          <a:xfrm>
            <a:off x="5794140" y="6487297"/>
            <a:ext cx="234179" cy="234179"/>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kern="0">
                <a:solidFill>
                  <a:srgbClr val="FFFFFF"/>
                </a:solidFill>
                <a:sym typeface="Aria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kern="0">
                <a:solidFill>
                  <a:srgbClr val="000000"/>
                </a:solidFill>
                <a:sym typeface="Arial"/>
              </a:endParaRPr>
            </a:p>
          </p:txBody>
        </p:sp>
      </p:grpSp>
      <p:sp>
        <p:nvSpPr>
          <p:cNvPr id="16" name="Slide Number Placeholder 15"/>
          <p:cNvSpPr>
            <a:spLocks noGrp="1"/>
          </p:cNvSpPr>
          <p:nvPr>
            <p:ph type="sldNum" sz="quarter" idx="12"/>
          </p:nvPr>
        </p:nvSpPr>
        <p:spPr>
          <a:xfrm>
            <a:off x="8748043" y="6487297"/>
            <a:ext cx="2743200" cy="234179"/>
          </a:xfrm>
          <a:prstGeom prst="rect">
            <a:avLst/>
          </a:prstGeom>
        </p:spPr>
        <p:txBody>
          <a:bodyPr/>
          <a:lstStyle/>
          <a:p>
            <a:fld id="{32C5FF11-DEB2-6A4C-B29A-BC46883118B8}" type="slidenum">
              <a:rPr lang="en-US" sz="1867" kern="0" smtClean="0">
                <a:solidFill>
                  <a:srgbClr val="64696E"/>
                </a:solidFill>
                <a:ea typeface="Arial"/>
                <a:cs typeface="Arial"/>
                <a:sym typeface="Arial"/>
              </a:rPr>
              <a:pPr/>
              <a:t>‹Nr.›</a:t>
            </a:fld>
            <a:endParaRPr lang="en-US" sz="1867" kern="0">
              <a:solidFill>
                <a:srgbClr val="64696E"/>
              </a:solidFill>
              <a:ea typeface="Arial"/>
              <a:cs typeface="Arial"/>
              <a:sym typeface="Arial"/>
            </a:endParaRPr>
          </a:p>
        </p:txBody>
      </p:sp>
      <p:sp>
        <p:nvSpPr>
          <p:cNvPr id="14" name="Picture Placeholder 2"/>
          <p:cNvSpPr>
            <a:spLocks noGrp="1"/>
          </p:cNvSpPr>
          <p:nvPr>
            <p:ph type="pic" sz="quarter" idx="10"/>
          </p:nvPr>
        </p:nvSpPr>
        <p:spPr>
          <a:xfrm>
            <a:off x="3779522" y="0"/>
            <a:ext cx="8412479" cy="6858000"/>
          </a:xfrm>
        </p:spPr>
        <p:txBody>
          <a:bodyPr anchor="ctr">
            <a:normAutofit/>
          </a:bodyPr>
          <a:lstStyle>
            <a:lvl1pPr algn="ctr">
              <a:defRPr sz="1200">
                <a:solidFill>
                  <a:schemeClr val="tx2"/>
                </a:solidFill>
              </a:defRPr>
            </a:lvl1pPr>
          </a:lstStyle>
          <a:p>
            <a:endParaRPr lang="en-US"/>
          </a:p>
        </p:txBody>
      </p:sp>
      <p:sp>
        <p:nvSpPr>
          <p:cNvPr id="11" name="Picture Placeholder 2"/>
          <p:cNvSpPr>
            <a:spLocks noGrp="1"/>
          </p:cNvSpPr>
          <p:nvPr>
            <p:ph type="pic" sz="quarter" idx="13"/>
          </p:nvPr>
        </p:nvSpPr>
        <p:spPr>
          <a:xfrm>
            <a:off x="1488441" y="508000"/>
            <a:ext cx="4602481" cy="6350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4"/>
          </p:nvPr>
        </p:nvSpPr>
        <p:spPr>
          <a:xfrm>
            <a:off x="728013" y="6487297"/>
            <a:ext cx="4114800" cy="234179"/>
          </a:xfrm>
          <a:prstGeom prst="rect">
            <a:avLst/>
          </a:prstGeom>
        </p:spPr>
        <p:txBody>
          <a:bodyPr/>
          <a:lstStyle>
            <a:lvl1pPr>
              <a:defRPr b="0" i="0">
                <a:latin typeface="Raleway" charset="0"/>
                <a:ea typeface="Raleway" charset="0"/>
                <a:cs typeface="Raleway" charset="0"/>
              </a:defRPr>
            </a:lvl1pPr>
          </a:lstStyle>
          <a:p>
            <a:r>
              <a:rPr lang="en-US" sz="1867" kern="0" smtClean="0">
                <a:solidFill>
                  <a:srgbClr val="000000">
                    <a:tint val="75000"/>
                  </a:srgbClr>
                </a:solidFill>
                <a:sym typeface="Arial"/>
              </a:rPr>
              <a:t>www.yourcompany.com</a:t>
            </a:r>
            <a:endParaRPr lang="en-US" sz="1867" kern="0" dirty="0">
              <a:solidFill>
                <a:srgbClr val="000000">
                  <a:tint val="75000"/>
                </a:srgbClr>
              </a:solidFill>
              <a:sym typeface="Arial"/>
            </a:endParaRPr>
          </a:p>
        </p:txBody>
      </p:sp>
    </p:spTree>
    <p:extLst/>
  </p:cSld>
  <p:clrMapOvr>
    <a:masterClrMapping/>
  </p:clrMapOvr>
  <p:transition>
    <p:fade thruBlk="1"/>
  </p:transition>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23.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es-ES" smtClean="0"/>
              <a:t>Haga clic para modificar el estilo de título del patrón</a:t>
            </a:r>
            <a:endParaRPr lang="es-MX"/>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smtClean="0"/>
              <a:t>Haga clic para modificar el estilo de subtítulo del patrón</a:t>
            </a:r>
            <a:endParaRPr lang="es-MX"/>
          </a:p>
        </p:txBody>
      </p:sp>
      <p:sp>
        <p:nvSpPr>
          <p:cNvPr id="4" name="Marcador de fecha 3"/>
          <p:cNvSpPr>
            <a:spLocks noGrp="1"/>
          </p:cNvSpPr>
          <p:nvPr>
            <p:ph type="dt" sz="half" idx="10"/>
          </p:nvPr>
        </p:nvSpPr>
        <p:spPr/>
        <p:txBody>
          <a:body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5" name="Marcador de pie de página 4"/>
          <p:cNvSpPr>
            <a:spLocks noGrp="1"/>
          </p:cNvSpPr>
          <p:nvPr>
            <p:ph type="ftr" sz="quarter" idx="11"/>
          </p:nvPr>
        </p:nvSpPr>
        <p:spPr/>
        <p:txBody>
          <a:bodyPr/>
          <a:lstStyle/>
          <a:p>
            <a:endParaRPr lang="es-MX">
              <a:solidFill>
                <a:prstClr val="black">
                  <a:tint val="75000"/>
                </a:prstClr>
              </a:solidFill>
            </a:endParaRPr>
          </a:p>
        </p:txBody>
      </p:sp>
      <p:sp>
        <p:nvSpPr>
          <p:cNvPr id="6" name="Marcador de número de diapositiva 5"/>
          <p:cNvSpPr>
            <a:spLocks noGrp="1"/>
          </p:cNvSpPr>
          <p:nvPr>
            <p:ph type="sldNum" sz="quarter" idx="12"/>
          </p:nvPr>
        </p:nvSpPr>
        <p:spPr/>
        <p:txBody>
          <a:body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contenido 2"/>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10"/>
          </p:nvPr>
        </p:nvSpPr>
        <p:spPr/>
        <p:txBody>
          <a:body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5" name="Marcador de pie de página 4"/>
          <p:cNvSpPr>
            <a:spLocks noGrp="1"/>
          </p:cNvSpPr>
          <p:nvPr>
            <p:ph type="ftr" sz="quarter" idx="11"/>
          </p:nvPr>
        </p:nvSpPr>
        <p:spPr/>
        <p:txBody>
          <a:bodyPr/>
          <a:lstStyle/>
          <a:p>
            <a:endParaRPr lang="es-MX">
              <a:solidFill>
                <a:prstClr val="black">
                  <a:tint val="75000"/>
                </a:prstClr>
              </a:solidFill>
            </a:endParaRPr>
          </a:p>
        </p:txBody>
      </p:sp>
      <p:sp>
        <p:nvSpPr>
          <p:cNvPr id="6" name="Marcador de número de diapositiva 5"/>
          <p:cNvSpPr>
            <a:spLocks noGrp="1"/>
          </p:cNvSpPr>
          <p:nvPr>
            <p:ph type="sldNum" sz="quarter" idx="12"/>
          </p:nvPr>
        </p:nvSpPr>
        <p:spPr/>
        <p:txBody>
          <a:body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831850" y="1709738"/>
            <a:ext cx="10515600" cy="2852737"/>
          </a:xfrm>
        </p:spPr>
        <p:txBody>
          <a:bodyPr anchor="b"/>
          <a:lstStyle>
            <a:lvl1pPr>
              <a:defRPr sz="6000"/>
            </a:lvl1pPr>
          </a:lstStyle>
          <a:p>
            <a:r>
              <a:rPr lang="es-ES" smtClean="0"/>
              <a:t>Haga clic para modificar el estilo de título del patrón</a:t>
            </a:r>
            <a:endParaRPr lang="es-MX"/>
          </a:p>
        </p:txBody>
      </p:sp>
      <p:sp>
        <p:nvSpPr>
          <p:cNvPr id="3" name="Marcador de texto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smtClean="0"/>
              <a:t>Haga clic para modificar el estilo de texto del patrón</a:t>
            </a:r>
          </a:p>
        </p:txBody>
      </p:sp>
      <p:sp>
        <p:nvSpPr>
          <p:cNvPr id="4" name="Marcador de fecha 3"/>
          <p:cNvSpPr>
            <a:spLocks noGrp="1"/>
          </p:cNvSpPr>
          <p:nvPr>
            <p:ph type="dt" sz="half" idx="10"/>
          </p:nvPr>
        </p:nvSpPr>
        <p:spPr/>
        <p:txBody>
          <a:body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5" name="Marcador de pie de página 4"/>
          <p:cNvSpPr>
            <a:spLocks noGrp="1"/>
          </p:cNvSpPr>
          <p:nvPr>
            <p:ph type="ftr" sz="quarter" idx="11"/>
          </p:nvPr>
        </p:nvSpPr>
        <p:spPr/>
        <p:txBody>
          <a:bodyPr/>
          <a:lstStyle/>
          <a:p>
            <a:endParaRPr lang="es-MX">
              <a:solidFill>
                <a:prstClr val="black">
                  <a:tint val="75000"/>
                </a:prstClr>
              </a:solidFill>
            </a:endParaRPr>
          </a:p>
        </p:txBody>
      </p:sp>
      <p:sp>
        <p:nvSpPr>
          <p:cNvPr id="6" name="Marcador de número de diapositiva 5"/>
          <p:cNvSpPr>
            <a:spLocks noGrp="1"/>
          </p:cNvSpPr>
          <p:nvPr>
            <p:ph type="sldNum" sz="quarter" idx="12"/>
          </p:nvPr>
        </p:nvSpPr>
        <p:spPr/>
        <p:txBody>
          <a:body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contenido 2"/>
          <p:cNvSpPr>
            <a:spLocks noGrp="1"/>
          </p:cNvSpPr>
          <p:nvPr>
            <p:ph sz="half" idx="1"/>
          </p:nvPr>
        </p:nvSpPr>
        <p:spPr>
          <a:xfrm>
            <a:off x="838200" y="1825625"/>
            <a:ext cx="5181600" cy="435133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contenido 3"/>
          <p:cNvSpPr>
            <a:spLocks noGrp="1"/>
          </p:cNvSpPr>
          <p:nvPr>
            <p:ph sz="half" idx="2"/>
          </p:nvPr>
        </p:nvSpPr>
        <p:spPr>
          <a:xfrm>
            <a:off x="6172200" y="1825625"/>
            <a:ext cx="5181600" cy="435133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Marcador de fecha 4"/>
          <p:cNvSpPr>
            <a:spLocks noGrp="1"/>
          </p:cNvSpPr>
          <p:nvPr>
            <p:ph type="dt" sz="half" idx="10"/>
          </p:nvPr>
        </p:nvSpPr>
        <p:spPr/>
        <p:txBody>
          <a:body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6" name="Marcador de pie de página 5"/>
          <p:cNvSpPr>
            <a:spLocks noGrp="1"/>
          </p:cNvSpPr>
          <p:nvPr>
            <p:ph type="ftr" sz="quarter" idx="11"/>
          </p:nvPr>
        </p:nvSpPr>
        <p:spPr/>
        <p:txBody>
          <a:bodyPr/>
          <a:lstStyle/>
          <a:p>
            <a:endParaRPr lang="es-MX">
              <a:solidFill>
                <a:prstClr val="black">
                  <a:tint val="75000"/>
                </a:prstClr>
              </a:solidFill>
            </a:endParaRPr>
          </a:p>
        </p:txBody>
      </p:sp>
      <p:sp>
        <p:nvSpPr>
          <p:cNvPr id="7" name="Marcador de número de diapositiva 6"/>
          <p:cNvSpPr>
            <a:spLocks noGrp="1"/>
          </p:cNvSpPr>
          <p:nvPr>
            <p:ph type="sldNum" sz="quarter" idx="12"/>
          </p:nvPr>
        </p:nvSpPr>
        <p:spPr/>
        <p:txBody>
          <a:body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839788" y="365125"/>
            <a:ext cx="10515600" cy="1325563"/>
          </a:xfrm>
        </p:spPr>
        <p:txBody>
          <a:bodyPr/>
          <a:lstStyle/>
          <a:p>
            <a:r>
              <a:rPr lang="es-ES" smtClean="0"/>
              <a:t>Haga clic para modificar el estilo de título del patrón</a:t>
            </a:r>
            <a:endParaRPr lang="es-MX"/>
          </a:p>
        </p:txBody>
      </p:sp>
      <p:sp>
        <p:nvSpPr>
          <p:cNvPr id="3" name="Marcador de texto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Marcador de contenido 3"/>
          <p:cNvSpPr>
            <a:spLocks noGrp="1"/>
          </p:cNvSpPr>
          <p:nvPr>
            <p:ph sz="half" idx="2"/>
          </p:nvPr>
        </p:nvSpPr>
        <p:spPr>
          <a:xfrm>
            <a:off x="839788" y="2505075"/>
            <a:ext cx="5157787" cy="36845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Marcador de texto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Marcador de contenido 5"/>
          <p:cNvSpPr>
            <a:spLocks noGrp="1"/>
          </p:cNvSpPr>
          <p:nvPr>
            <p:ph sz="quarter" idx="4"/>
          </p:nvPr>
        </p:nvSpPr>
        <p:spPr>
          <a:xfrm>
            <a:off x="6172200" y="2505075"/>
            <a:ext cx="5183188" cy="36845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7" name="Marcador de fecha 6"/>
          <p:cNvSpPr>
            <a:spLocks noGrp="1"/>
          </p:cNvSpPr>
          <p:nvPr>
            <p:ph type="dt" sz="half" idx="10"/>
          </p:nvPr>
        </p:nvSpPr>
        <p:spPr/>
        <p:txBody>
          <a:body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8" name="Marcador de pie de página 7"/>
          <p:cNvSpPr>
            <a:spLocks noGrp="1"/>
          </p:cNvSpPr>
          <p:nvPr>
            <p:ph type="ftr" sz="quarter" idx="11"/>
          </p:nvPr>
        </p:nvSpPr>
        <p:spPr/>
        <p:txBody>
          <a:bodyPr/>
          <a:lstStyle/>
          <a:p>
            <a:endParaRPr lang="es-MX">
              <a:solidFill>
                <a:prstClr val="black">
                  <a:tint val="75000"/>
                </a:prstClr>
              </a:solidFill>
            </a:endParaRPr>
          </a:p>
        </p:txBody>
      </p:sp>
      <p:sp>
        <p:nvSpPr>
          <p:cNvPr id="9" name="Marcador de número de diapositiva 8"/>
          <p:cNvSpPr>
            <a:spLocks noGrp="1"/>
          </p:cNvSpPr>
          <p:nvPr>
            <p:ph type="sldNum" sz="quarter" idx="12"/>
          </p:nvPr>
        </p:nvSpPr>
        <p:spPr/>
        <p:txBody>
          <a:body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fecha 2"/>
          <p:cNvSpPr>
            <a:spLocks noGrp="1"/>
          </p:cNvSpPr>
          <p:nvPr>
            <p:ph type="dt" sz="half" idx="10"/>
          </p:nvPr>
        </p:nvSpPr>
        <p:spPr/>
        <p:txBody>
          <a:body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4" name="Marcador de pie de página 3"/>
          <p:cNvSpPr>
            <a:spLocks noGrp="1"/>
          </p:cNvSpPr>
          <p:nvPr>
            <p:ph type="ftr" sz="quarter" idx="11"/>
          </p:nvPr>
        </p:nvSpPr>
        <p:spPr/>
        <p:txBody>
          <a:bodyPr/>
          <a:lstStyle/>
          <a:p>
            <a:endParaRPr lang="es-MX">
              <a:solidFill>
                <a:prstClr val="black">
                  <a:tint val="75000"/>
                </a:prstClr>
              </a:solidFill>
            </a:endParaRPr>
          </a:p>
        </p:txBody>
      </p:sp>
      <p:sp>
        <p:nvSpPr>
          <p:cNvPr id="5" name="Marcador de número de diapositiva 4"/>
          <p:cNvSpPr>
            <a:spLocks noGrp="1"/>
          </p:cNvSpPr>
          <p:nvPr>
            <p:ph type="sldNum" sz="quarter" idx="12"/>
          </p:nvPr>
        </p:nvSpPr>
        <p:spPr/>
        <p:txBody>
          <a:body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p:cNvSpPr>
            <a:spLocks noGrp="1"/>
          </p:cNvSpPr>
          <p:nvPr>
            <p:ph type="dt" sz="half" idx="10"/>
          </p:nvPr>
        </p:nvSpPr>
        <p:spPr/>
        <p:txBody>
          <a:body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3" name="Marcador de pie de página 2"/>
          <p:cNvSpPr>
            <a:spLocks noGrp="1"/>
          </p:cNvSpPr>
          <p:nvPr>
            <p:ph type="ftr" sz="quarter" idx="11"/>
          </p:nvPr>
        </p:nvSpPr>
        <p:spPr/>
        <p:txBody>
          <a:bodyPr/>
          <a:lstStyle/>
          <a:p>
            <a:endParaRPr lang="es-MX">
              <a:solidFill>
                <a:prstClr val="black">
                  <a:tint val="75000"/>
                </a:prstClr>
              </a:solidFill>
            </a:endParaRPr>
          </a:p>
        </p:txBody>
      </p:sp>
      <p:sp>
        <p:nvSpPr>
          <p:cNvPr id="4" name="Marcador de número de diapositiva 3"/>
          <p:cNvSpPr>
            <a:spLocks noGrp="1"/>
          </p:cNvSpPr>
          <p:nvPr>
            <p:ph type="sldNum" sz="quarter" idx="12"/>
          </p:nvPr>
        </p:nvSpPr>
        <p:spPr/>
        <p:txBody>
          <a:body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Isolated Photos-1">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950976"/>
            <a:ext cx="7946136" cy="4956048"/>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4" name="Picture Placeholder 2"/>
          <p:cNvSpPr>
            <a:spLocks noGrp="1"/>
          </p:cNvSpPr>
          <p:nvPr>
            <p:ph type="pic" sz="quarter" idx="10"/>
          </p:nvPr>
        </p:nvSpPr>
        <p:spPr>
          <a:xfrm>
            <a:off x="5669280" y="2029968"/>
            <a:ext cx="3310128" cy="4828032"/>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3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es-ES" smtClean="0"/>
              <a:t>Haga clic para modificar el estilo de título del patrón</a:t>
            </a:r>
            <a:endParaRPr lang="es-MX"/>
          </a:p>
        </p:txBody>
      </p:sp>
      <p:sp>
        <p:nvSpPr>
          <p:cNvPr id="3" name="Marcador de contenido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Haga clic para modificar el estilo de texto del patrón</a:t>
            </a:r>
          </a:p>
        </p:txBody>
      </p:sp>
      <p:sp>
        <p:nvSpPr>
          <p:cNvPr id="5" name="Marcador de fecha 4"/>
          <p:cNvSpPr>
            <a:spLocks noGrp="1"/>
          </p:cNvSpPr>
          <p:nvPr>
            <p:ph type="dt" sz="half" idx="10"/>
          </p:nvPr>
        </p:nvSpPr>
        <p:spPr/>
        <p:txBody>
          <a:body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6" name="Marcador de pie de página 5"/>
          <p:cNvSpPr>
            <a:spLocks noGrp="1"/>
          </p:cNvSpPr>
          <p:nvPr>
            <p:ph type="ftr" sz="quarter" idx="11"/>
          </p:nvPr>
        </p:nvSpPr>
        <p:spPr/>
        <p:txBody>
          <a:bodyPr/>
          <a:lstStyle/>
          <a:p>
            <a:endParaRPr lang="es-MX">
              <a:solidFill>
                <a:prstClr val="black">
                  <a:tint val="75000"/>
                </a:prstClr>
              </a:solidFill>
            </a:endParaRPr>
          </a:p>
        </p:txBody>
      </p:sp>
      <p:sp>
        <p:nvSpPr>
          <p:cNvPr id="7" name="Marcador de número de diapositiva 6"/>
          <p:cNvSpPr>
            <a:spLocks noGrp="1"/>
          </p:cNvSpPr>
          <p:nvPr>
            <p:ph type="sldNum" sz="quarter" idx="12"/>
          </p:nvPr>
        </p:nvSpPr>
        <p:spPr/>
        <p:txBody>
          <a:body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es-ES" smtClean="0"/>
              <a:t>Haga clic para modificar el estilo de título del patrón</a:t>
            </a:r>
            <a:endParaRPr lang="es-MX"/>
          </a:p>
        </p:txBody>
      </p:sp>
      <p:sp>
        <p:nvSpPr>
          <p:cNvPr id="3" name="Marcador de posición de imagen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MX"/>
          </a:p>
        </p:txBody>
      </p:sp>
      <p:sp>
        <p:nvSpPr>
          <p:cNvPr id="4" name="Marcador de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Haga clic para modificar el estilo de texto del patrón</a:t>
            </a:r>
          </a:p>
        </p:txBody>
      </p:sp>
      <p:sp>
        <p:nvSpPr>
          <p:cNvPr id="5" name="Marcador de fecha 4"/>
          <p:cNvSpPr>
            <a:spLocks noGrp="1"/>
          </p:cNvSpPr>
          <p:nvPr>
            <p:ph type="dt" sz="half" idx="10"/>
          </p:nvPr>
        </p:nvSpPr>
        <p:spPr/>
        <p:txBody>
          <a:body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6" name="Marcador de pie de página 5"/>
          <p:cNvSpPr>
            <a:spLocks noGrp="1"/>
          </p:cNvSpPr>
          <p:nvPr>
            <p:ph type="ftr" sz="quarter" idx="11"/>
          </p:nvPr>
        </p:nvSpPr>
        <p:spPr/>
        <p:txBody>
          <a:bodyPr/>
          <a:lstStyle/>
          <a:p>
            <a:endParaRPr lang="es-MX">
              <a:solidFill>
                <a:prstClr val="black">
                  <a:tint val="75000"/>
                </a:prstClr>
              </a:solidFill>
            </a:endParaRPr>
          </a:p>
        </p:txBody>
      </p:sp>
      <p:sp>
        <p:nvSpPr>
          <p:cNvPr id="7" name="Marcador de número de diapositiva 6"/>
          <p:cNvSpPr>
            <a:spLocks noGrp="1"/>
          </p:cNvSpPr>
          <p:nvPr>
            <p:ph type="sldNum" sz="quarter" idx="12"/>
          </p:nvPr>
        </p:nvSpPr>
        <p:spPr/>
        <p:txBody>
          <a:body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MX"/>
          </a:p>
        </p:txBody>
      </p:sp>
      <p:sp>
        <p:nvSpPr>
          <p:cNvPr id="3" name="Marcador de texto vertical 2"/>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10"/>
          </p:nvPr>
        </p:nvSpPr>
        <p:spPr/>
        <p:txBody>
          <a:body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5" name="Marcador de pie de página 4"/>
          <p:cNvSpPr>
            <a:spLocks noGrp="1"/>
          </p:cNvSpPr>
          <p:nvPr>
            <p:ph type="ftr" sz="quarter" idx="11"/>
          </p:nvPr>
        </p:nvSpPr>
        <p:spPr/>
        <p:txBody>
          <a:bodyPr/>
          <a:lstStyle/>
          <a:p>
            <a:endParaRPr lang="es-MX">
              <a:solidFill>
                <a:prstClr val="black">
                  <a:tint val="75000"/>
                </a:prstClr>
              </a:solidFill>
            </a:endParaRPr>
          </a:p>
        </p:txBody>
      </p:sp>
      <p:sp>
        <p:nvSpPr>
          <p:cNvPr id="6" name="Marcador de número de diapositiva 5"/>
          <p:cNvSpPr>
            <a:spLocks noGrp="1"/>
          </p:cNvSpPr>
          <p:nvPr>
            <p:ph type="sldNum" sz="quarter" idx="12"/>
          </p:nvPr>
        </p:nvSpPr>
        <p:spPr/>
        <p:txBody>
          <a:body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724900" y="365125"/>
            <a:ext cx="2628900" cy="5811838"/>
          </a:xfrm>
        </p:spPr>
        <p:txBody>
          <a:bodyPr vert="eaVert"/>
          <a:lstStyle/>
          <a:p>
            <a:r>
              <a:rPr lang="es-ES" smtClean="0"/>
              <a:t>Haga clic para modificar el estilo de título del patrón</a:t>
            </a:r>
            <a:endParaRPr lang="es-MX"/>
          </a:p>
        </p:txBody>
      </p:sp>
      <p:sp>
        <p:nvSpPr>
          <p:cNvPr id="3" name="Marcador de texto vertical 2"/>
          <p:cNvSpPr>
            <a:spLocks noGrp="1"/>
          </p:cNvSpPr>
          <p:nvPr>
            <p:ph type="body" orient="vert" idx="1"/>
          </p:nvPr>
        </p:nvSpPr>
        <p:spPr>
          <a:xfrm>
            <a:off x="838200" y="365125"/>
            <a:ext cx="7734300" cy="5811838"/>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10"/>
          </p:nvPr>
        </p:nvSpPr>
        <p:spPr/>
        <p:txBody>
          <a:body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5" name="Marcador de pie de página 4"/>
          <p:cNvSpPr>
            <a:spLocks noGrp="1"/>
          </p:cNvSpPr>
          <p:nvPr>
            <p:ph type="ftr" sz="quarter" idx="11"/>
          </p:nvPr>
        </p:nvSpPr>
        <p:spPr/>
        <p:txBody>
          <a:bodyPr/>
          <a:lstStyle/>
          <a:p>
            <a:endParaRPr lang="es-MX">
              <a:solidFill>
                <a:prstClr val="black">
                  <a:tint val="75000"/>
                </a:prstClr>
              </a:solidFill>
            </a:endParaRPr>
          </a:p>
        </p:txBody>
      </p:sp>
      <p:sp>
        <p:nvSpPr>
          <p:cNvPr id="6" name="Marcador de número de diapositiva 5"/>
          <p:cNvSpPr>
            <a:spLocks noGrp="1"/>
          </p:cNvSpPr>
          <p:nvPr>
            <p:ph type="sldNum" sz="quarter" idx="12"/>
          </p:nvPr>
        </p:nvSpPr>
        <p:spPr/>
        <p:txBody>
          <a:body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userDrawn="1">
  <p:cSld name="Full Imag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12192001" cy="685800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35.xml><?xml version="1.0" encoding="utf-8"?>
<p:sldLayout xmlns:a="http://schemas.openxmlformats.org/drawingml/2006/main" xmlns:r="http://schemas.openxmlformats.org/officeDocument/2006/relationships" xmlns:p="http://schemas.openxmlformats.org/presentationml/2006/main" userDrawn="1">
  <p:cSld name="Team 12">
    <p:spTree>
      <p:nvGrpSpPr>
        <p:cNvPr id="1" name=""/>
        <p:cNvGrpSpPr/>
        <p:nvPr/>
      </p:nvGrpSpPr>
      <p:grpSpPr>
        <a:xfrm>
          <a:off x="0" y="0"/>
          <a:ext cx="0" cy="0"/>
          <a:chOff x="0" y="0"/>
          <a:chExt cx="0" cy="0"/>
        </a:xfrm>
      </p:grpSpPr>
      <p:sp>
        <p:nvSpPr>
          <p:cNvPr id="14" name="Picture Placeholder 2"/>
          <p:cNvSpPr>
            <a:spLocks noGrp="1"/>
          </p:cNvSpPr>
          <p:nvPr>
            <p:ph type="pic" sz="quarter" idx="15"/>
          </p:nvPr>
        </p:nvSpPr>
        <p:spPr>
          <a:xfrm>
            <a:off x="0" y="0"/>
            <a:ext cx="4203032" cy="6858000"/>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prstClr val="black">
                    <a:tint val="75000"/>
                  </a:prstClr>
                </a:solidFill>
              </a:rPr>
              <a:pPr/>
              <a:t>‹Nr.›</a:t>
            </a:fld>
            <a:endParaRPr lang="en-US">
              <a:solidFill>
                <a:prstClr val="black">
                  <a:tint val="75000"/>
                </a:prstClr>
              </a:solidFill>
            </a:endParaRPr>
          </a:p>
        </p:txBody>
      </p:sp>
      <p:sp>
        <p:nvSpPr>
          <p:cNvPr id="19" name="Picture Placeholder 2"/>
          <p:cNvSpPr>
            <a:spLocks noGrp="1"/>
          </p:cNvSpPr>
          <p:nvPr>
            <p:ph type="pic" sz="quarter" idx="14"/>
          </p:nvPr>
        </p:nvSpPr>
        <p:spPr>
          <a:xfrm>
            <a:off x="2831432" y="1735801"/>
            <a:ext cx="2743200" cy="274320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36.xml><?xml version="1.0" encoding="utf-8"?>
<p:sldLayout xmlns:a="http://schemas.openxmlformats.org/drawingml/2006/main" xmlns:r="http://schemas.openxmlformats.org/officeDocument/2006/relationships" xmlns:p="http://schemas.openxmlformats.org/presentationml/2006/main" type="tx">
  <p:cSld name="Title &amp; Subtitle">
    <p:spTree>
      <p:nvGrpSpPr>
        <p:cNvPr id="1" name=""/>
        <p:cNvGrpSpPr/>
        <p:nvPr/>
      </p:nvGrpSpPr>
      <p:grpSpPr>
        <a:xfrm>
          <a:off x="0" y="0"/>
          <a:ext cx="0" cy="0"/>
          <a:chOff x="0" y="0"/>
          <a:chExt cx="0" cy="0"/>
        </a:xfrm>
      </p:grpSpPr>
      <p:sp>
        <p:nvSpPr>
          <p:cNvPr id="2" name="Slide Number Placeholder 9"/>
          <p:cNvSpPr>
            <a:spLocks noGrp="1"/>
          </p:cNvSpPr>
          <p:nvPr>
            <p:ph type="sldNum" sz="quarter" idx="10"/>
          </p:nvPr>
        </p:nvSpPr>
        <p:spPr>
          <a:xfrm>
            <a:off x="11381317" y="14818"/>
            <a:ext cx="431800" cy="298449"/>
          </a:xfrm>
        </p:spPr>
        <p:txBody>
          <a:bodyPr/>
          <a:lstStyle>
            <a:lvl1pPr>
              <a:defRPr/>
            </a:lvl1pPr>
          </a:lstStyle>
          <a:p>
            <a:pPr>
              <a:defRPr/>
            </a:pPr>
            <a:fld id="{647873BD-84F9-49CD-A977-D15C2EAF262E}" type="slidenum">
              <a:rPr lang="en-US" altLang="es-MX">
                <a:solidFill>
                  <a:srgbClr val="FFFFFF"/>
                </a:solidFill>
              </a:rPr>
              <a:pPr>
                <a:defRPr/>
              </a:pPr>
              <a:t>‹Nr.›</a:t>
            </a:fld>
            <a:endParaRPr lang="en-US" altLang="es-MX">
              <a:solidFill>
                <a:srgbClr val="FFFFFF"/>
              </a:solidFill>
            </a:endParaRPr>
          </a:p>
        </p:txBody>
      </p:sp>
    </p:spTree>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userDrawn="1">
  <p:cSld name="Team 9">
    <p:spTree>
      <p:nvGrpSpPr>
        <p:cNvPr id="1" name=""/>
        <p:cNvGrpSpPr/>
        <p:nvPr/>
      </p:nvGrpSpPr>
      <p:grpSpPr>
        <a:xfrm>
          <a:off x="0" y="0"/>
          <a:ext cx="0" cy="0"/>
          <a:chOff x="0" y="0"/>
          <a:chExt cx="0" cy="0"/>
        </a:xfrm>
      </p:grpSpPr>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prstClr val="black">
                    <a:tint val="75000"/>
                  </a:prstClr>
                </a:solidFill>
              </a:rPr>
              <a:pPr/>
              <a:t>‹Nr.›</a:t>
            </a:fld>
            <a:endParaRPr lang="en-US">
              <a:solidFill>
                <a:prstClr val="black">
                  <a:tint val="75000"/>
                </a:prstClr>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prstClr val="black">
                    <a:tint val="75000"/>
                  </a:prstClr>
                </a:solidFill>
              </a:rPr>
              <a:t>www.yourcompany.com</a:t>
            </a:r>
            <a:endParaRPr lang="en-US" dirty="0">
              <a:solidFill>
                <a:prstClr val="black">
                  <a:tint val="75000"/>
                </a:prstClr>
              </a:solidFill>
            </a:endParaRPr>
          </a:p>
        </p:txBody>
      </p:sp>
      <p:sp>
        <p:nvSpPr>
          <p:cNvPr id="14" name="Picture Placeholder 2"/>
          <p:cNvSpPr>
            <a:spLocks noGrp="1"/>
          </p:cNvSpPr>
          <p:nvPr>
            <p:ph type="pic" sz="quarter" idx="14"/>
          </p:nvPr>
        </p:nvSpPr>
        <p:spPr>
          <a:xfrm>
            <a:off x="713356"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
        <p:nvSpPr>
          <p:cNvPr id="18" name="Picture Placeholder 2"/>
          <p:cNvSpPr>
            <a:spLocks noGrp="1"/>
          </p:cNvSpPr>
          <p:nvPr>
            <p:ph type="pic" sz="quarter" idx="15"/>
          </p:nvPr>
        </p:nvSpPr>
        <p:spPr>
          <a:xfrm>
            <a:off x="6377028" y="1892995"/>
            <a:ext cx="2743200" cy="2743200"/>
          </a:xfrm>
          <a:prstGeom prst="ellipse">
            <a:avLst/>
          </a:prstGeo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38.xml><?xml version="1.0" encoding="utf-8"?>
<p:sldLayout xmlns:a="http://schemas.openxmlformats.org/drawingml/2006/main" xmlns:r="http://schemas.openxmlformats.org/officeDocument/2006/relationships" xmlns:p="http://schemas.openxmlformats.org/presentationml/2006/main" type="tx">
  <p:cSld name="Title &amp; Subtitle">
    <p:spTree>
      <p:nvGrpSpPr>
        <p:cNvPr id="1" name=""/>
        <p:cNvGrpSpPr/>
        <p:nvPr/>
      </p:nvGrpSpPr>
      <p:grpSpPr>
        <a:xfrm>
          <a:off x="0" y="0"/>
          <a:ext cx="0" cy="0"/>
          <a:chOff x="0" y="0"/>
          <a:chExt cx="0" cy="0"/>
        </a:xfrm>
      </p:grpSpPr>
      <p:sp>
        <p:nvSpPr>
          <p:cNvPr id="6" name="Slide Number Placeholder 9"/>
          <p:cNvSpPr>
            <a:spLocks noGrp="1"/>
          </p:cNvSpPr>
          <p:nvPr>
            <p:ph type="sldNum" sz="quarter" idx="4"/>
          </p:nvPr>
        </p:nvSpPr>
        <p:spPr>
          <a:xfrm>
            <a:off x="11382375" y="15402"/>
            <a:ext cx="430181" cy="297841"/>
          </a:xfrm>
          <a:prstGeom prst="rect">
            <a:avLst/>
          </a:prstGeom>
        </p:spPr>
        <p:txBody>
          <a:bodyPr vert="horz" lIns="91440" tIns="45720" rIns="91440" bIns="45720" rtlCol="0" anchor="ctr"/>
          <a:lstStyle>
            <a:lvl1pPr algn="ctr">
              <a:defRPr sz="1067">
                <a:solidFill>
                  <a:schemeClr val="bg1"/>
                </a:solidFill>
              </a:defRPr>
            </a:lvl1pPr>
          </a:lstStyle>
          <a:p>
            <a:fld id="{4A8454CE-A017-41A1-B2AF-6CF4C99720F1}" type="slidenum">
              <a:rPr lang="en-US" smtClean="0">
                <a:solidFill>
                  <a:srgbClr val="FFFFFF"/>
                </a:solidFill>
              </a:rPr>
              <a:pPr/>
              <a:t>‹Nr.›</a:t>
            </a:fld>
            <a:endParaRPr lang="en-US" dirty="0">
              <a:solidFill>
                <a:srgbClr val="FFFFFF"/>
              </a:solidFill>
            </a:endParaRPr>
          </a:p>
        </p:txBody>
      </p:sp>
    </p:spTree>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Isolated Photos-2">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0"/>
            <a:ext cx="12192000" cy="4352544"/>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4" name="Picture Placeholder 2"/>
          <p:cNvSpPr>
            <a:spLocks noGrp="1"/>
          </p:cNvSpPr>
          <p:nvPr>
            <p:ph type="pic" sz="quarter" idx="10"/>
          </p:nvPr>
        </p:nvSpPr>
        <p:spPr>
          <a:xfrm>
            <a:off x="0" y="118872"/>
            <a:ext cx="4059936" cy="4233672"/>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Isolated Photos-3">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4" name="Picture Placeholder 2"/>
          <p:cNvSpPr>
            <a:spLocks noGrp="1"/>
          </p:cNvSpPr>
          <p:nvPr>
            <p:ph type="pic" sz="quarter" idx="10"/>
          </p:nvPr>
        </p:nvSpPr>
        <p:spPr>
          <a:xfrm>
            <a:off x="7196327" y="1170432"/>
            <a:ext cx="3877057" cy="568756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Isolated Photos-4">
    <p:spTree>
      <p:nvGrpSpPr>
        <p:cNvPr id="1" name=""/>
        <p:cNvGrpSpPr/>
        <p:nvPr/>
      </p:nvGrpSpPr>
      <p:grpSpPr>
        <a:xfrm>
          <a:off x="0" y="0"/>
          <a:ext cx="0" cy="0"/>
          <a:chOff x="0" y="0"/>
          <a:chExt cx="0" cy="0"/>
        </a:xfrm>
      </p:grpSpPr>
      <p:sp>
        <p:nvSpPr>
          <p:cNvPr id="11" name="Picture Placeholder 2"/>
          <p:cNvSpPr>
            <a:spLocks noGrp="1"/>
          </p:cNvSpPr>
          <p:nvPr>
            <p:ph type="pic" sz="quarter" idx="14"/>
          </p:nvPr>
        </p:nvSpPr>
        <p:spPr>
          <a:xfrm>
            <a:off x="-1008842" y="-12191"/>
            <a:ext cx="12018218" cy="6879336"/>
          </a:xfrm>
          <a:prstGeom prst="parallelogram">
            <a:avLst>
              <a:gd name="adj" fmla="val 91376"/>
            </a:avLst>
          </a:prstGeo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4" name="Picture Placeholder 2"/>
          <p:cNvSpPr>
            <a:spLocks noGrp="1"/>
          </p:cNvSpPr>
          <p:nvPr>
            <p:ph type="pic" sz="quarter" idx="10"/>
          </p:nvPr>
        </p:nvSpPr>
        <p:spPr>
          <a:xfrm>
            <a:off x="7059169" y="438912"/>
            <a:ext cx="4014216" cy="6419088"/>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Isolated Photos-5">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4" name="Picture Placeholder 2"/>
          <p:cNvSpPr>
            <a:spLocks noGrp="1"/>
          </p:cNvSpPr>
          <p:nvPr>
            <p:ph type="pic" sz="quarter" idx="10"/>
          </p:nvPr>
        </p:nvSpPr>
        <p:spPr>
          <a:xfrm>
            <a:off x="0" y="1874520"/>
            <a:ext cx="12191999" cy="3813048"/>
          </a:xfrm>
        </p:spPr>
        <p:txBody>
          <a:bodyPr anchor="ctr">
            <a:normAutofit/>
          </a:bodyPr>
          <a:lstStyle>
            <a:lvl1pPr algn="ctr">
              <a:defRPr sz="1200">
                <a:solidFill>
                  <a:schemeClr val="tx2"/>
                </a:solidFill>
              </a:defRPr>
            </a:lvl1pPr>
          </a:lstStyle>
          <a:p>
            <a:endParaRPr lang="en-US"/>
          </a:p>
        </p:txBody>
      </p:sp>
      <p:sp>
        <p:nvSpPr>
          <p:cNvPr id="17" name="Picture Placeholder 2"/>
          <p:cNvSpPr>
            <a:spLocks noGrp="1"/>
          </p:cNvSpPr>
          <p:nvPr>
            <p:ph type="pic" sz="quarter" idx="13"/>
          </p:nvPr>
        </p:nvSpPr>
        <p:spPr>
          <a:xfrm>
            <a:off x="0" y="0"/>
            <a:ext cx="4704081" cy="568756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Isolated Photos-6">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4" name="Picture Placeholder 2"/>
          <p:cNvSpPr>
            <a:spLocks noGrp="1"/>
          </p:cNvSpPr>
          <p:nvPr>
            <p:ph type="pic" sz="quarter" idx="10"/>
          </p:nvPr>
        </p:nvSpPr>
        <p:spPr>
          <a:xfrm>
            <a:off x="3779520" y="0"/>
            <a:ext cx="8412479" cy="6858000"/>
          </a:xfrm>
        </p:spPr>
        <p:txBody>
          <a:bodyPr anchor="ctr">
            <a:normAutofit/>
          </a:bodyPr>
          <a:lstStyle>
            <a:lvl1pPr algn="ctr">
              <a:defRPr sz="1200">
                <a:solidFill>
                  <a:schemeClr val="tx2"/>
                </a:solidFill>
              </a:defRPr>
            </a:lvl1pPr>
          </a:lstStyle>
          <a:p>
            <a:endParaRPr lang="en-US"/>
          </a:p>
        </p:txBody>
      </p:sp>
      <p:sp>
        <p:nvSpPr>
          <p:cNvPr id="11" name="Picture Placeholder 2"/>
          <p:cNvSpPr>
            <a:spLocks noGrp="1"/>
          </p:cNvSpPr>
          <p:nvPr>
            <p:ph type="pic" sz="quarter" idx="13"/>
          </p:nvPr>
        </p:nvSpPr>
        <p:spPr>
          <a:xfrm>
            <a:off x="1488439" y="508000"/>
            <a:ext cx="4602481" cy="6350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4"/>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Isolated Photos-7">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1" name="Picture Placeholder 2"/>
          <p:cNvSpPr>
            <a:spLocks noGrp="1"/>
          </p:cNvSpPr>
          <p:nvPr>
            <p:ph type="pic" sz="quarter" idx="13"/>
          </p:nvPr>
        </p:nvSpPr>
        <p:spPr>
          <a:xfrm>
            <a:off x="1940559" y="0"/>
            <a:ext cx="3759202" cy="6858000"/>
          </a:xfrm>
        </p:spPr>
        <p:txBody>
          <a:bodyPr anchor="ctr">
            <a:normAutofit/>
          </a:bodyPr>
          <a:lstStyle>
            <a:lvl1pPr algn="ctr">
              <a:defRPr sz="1200">
                <a:solidFill>
                  <a:schemeClr val="tx2"/>
                </a:solidFill>
              </a:defRPr>
            </a:lvl1pPr>
          </a:lstStyle>
          <a:p>
            <a:endParaRPr lang="en-US"/>
          </a:p>
        </p:txBody>
      </p:sp>
      <p:sp>
        <p:nvSpPr>
          <p:cNvPr id="17" name="Picture Placeholder 2"/>
          <p:cNvSpPr>
            <a:spLocks noGrp="1"/>
          </p:cNvSpPr>
          <p:nvPr>
            <p:ph type="pic" sz="quarter" idx="14"/>
          </p:nvPr>
        </p:nvSpPr>
        <p:spPr>
          <a:xfrm>
            <a:off x="2153918" y="1290320"/>
            <a:ext cx="3332482" cy="556768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es-ES" smtClean="0"/>
              <a:t>Haga clic para modificar el estilo de título del patrón</a:t>
            </a:r>
            <a:endParaRPr lang="es-MX"/>
          </a:p>
        </p:txBody>
      </p:sp>
      <p:sp>
        <p:nvSpPr>
          <p:cNvPr id="3" name="Marcador de posición de imagen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MX"/>
          </a:p>
        </p:txBody>
      </p:sp>
      <p:sp>
        <p:nvSpPr>
          <p:cNvPr id="4" name="Marcador de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Haga clic para modificar el estilo de texto del patrón</a:t>
            </a:r>
          </a:p>
        </p:txBody>
      </p:sp>
      <p:sp>
        <p:nvSpPr>
          <p:cNvPr id="5" name="Marcador de fecha 4"/>
          <p:cNvSpPr>
            <a:spLocks noGrp="1"/>
          </p:cNvSpPr>
          <p:nvPr>
            <p:ph type="dt" sz="half" idx="10"/>
          </p:nvPr>
        </p:nvSpPr>
        <p:spPr/>
        <p:txBody>
          <a:bodyPr/>
          <a:lstStyle/>
          <a:p>
            <a:fld id="{D57ECCD4-DC18-4A9E-A445-15C680F9DD47}" type="datetimeFigureOut">
              <a:rPr lang="es-MX" smtClean="0"/>
              <a:t>26/04/19</a:t>
            </a:fld>
            <a:endParaRPr lang="es-MX"/>
          </a:p>
        </p:txBody>
      </p:sp>
      <p:sp>
        <p:nvSpPr>
          <p:cNvPr id="6" name="Marcador de pie de página 5"/>
          <p:cNvSpPr>
            <a:spLocks noGrp="1"/>
          </p:cNvSpPr>
          <p:nvPr>
            <p:ph type="ftr" sz="quarter" idx="11"/>
          </p:nvPr>
        </p:nvSpPr>
        <p:spPr/>
        <p:txBody>
          <a:bodyPr/>
          <a:lstStyle/>
          <a:p>
            <a:endParaRPr lang="es-MX"/>
          </a:p>
        </p:txBody>
      </p:sp>
      <p:sp>
        <p:nvSpPr>
          <p:cNvPr id="7" name="Marcador de número de diapositiva 6"/>
          <p:cNvSpPr>
            <a:spLocks noGrp="1"/>
          </p:cNvSpPr>
          <p:nvPr>
            <p:ph type="sldNum" sz="quarter" idx="12"/>
          </p:nvPr>
        </p:nvSpPr>
        <p:spPr/>
        <p:txBody>
          <a:bodyPr/>
          <a:lstStyle/>
          <a:p>
            <a:fld id="{050F2B63-8963-4C3B-A883-EFC621CAC7DA}" type="slidenum">
              <a:rPr lang="es-MX" smtClean="0"/>
              <a:t>‹Nr.›</a:t>
            </a:fld>
            <a:endParaRPr lang="es-MX"/>
          </a:p>
        </p:txBody>
      </p:sp>
    </p:spTree>
    <p:extLst>
      <p:ext uri="{BB962C8B-B14F-4D97-AF65-F5344CB8AC3E}">
        <p14:creationId xmlns:p14="http://schemas.microsoft.com/office/powerpoint/2010/main" val="233393070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Isolated Photos-8">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1" name="Picture Placeholder 2"/>
          <p:cNvSpPr>
            <a:spLocks noGrp="1"/>
          </p:cNvSpPr>
          <p:nvPr>
            <p:ph type="pic" sz="quarter" idx="13"/>
          </p:nvPr>
        </p:nvSpPr>
        <p:spPr>
          <a:xfrm>
            <a:off x="-20320" y="2560320"/>
            <a:ext cx="12222479" cy="3769360"/>
          </a:xfrm>
        </p:spPr>
        <p:txBody>
          <a:bodyPr anchor="ctr">
            <a:normAutofit/>
          </a:bodyPr>
          <a:lstStyle>
            <a:lvl1pPr algn="ctr">
              <a:defRPr sz="1200">
                <a:solidFill>
                  <a:schemeClr val="tx2"/>
                </a:solidFill>
              </a:defRPr>
            </a:lvl1pPr>
          </a:lstStyle>
          <a:p>
            <a:endParaRPr lang="en-US"/>
          </a:p>
        </p:txBody>
      </p:sp>
      <p:sp>
        <p:nvSpPr>
          <p:cNvPr id="14" name="Picture Placeholder 2"/>
          <p:cNvSpPr>
            <a:spLocks noGrp="1"/>
          </p:cNvSpPr>
          <p:nvPr>
            <p:ph type="pic" sz="quarter" idx="14"/>
          </p:nvPr>
        </p:nvSpPr>
        <p:spPr>
          <a:xfrm>
            <a:off x="5947087" y="487680"/>
            <a:ext cx="6255073" cy="5842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5"/>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Isolated Vector People 1">
    <p:spTree>
      <p:nvGrpSpPr>
        <p:cNvPr id="1" name=""/>
        <p:cNvGrpSpPr/>
        <p:nvPr/>
      </p:nvGrpSpPr>
      <p:grpSpPr>
        <a:xfrm>
          <a:off x="0" y="0"/>
          <a:ext cx="0" cy="0"/>
          <a:chOff x="0" y="0"/>
          <a:chExt cx="0" cy="0"/>
        </a:xfrm>
      </p:grpSpPr>
      <p:sp>
        <p:nvSpPr>
          <p:cNvPr id="17" name="Picture Placeholder 2"/>
          <p:cNvSpPr>
            <a:spLocks noGrp="1"/>
          </p:cNvSpPr>
          <p:nvPr>
            <p:ph type="pic" sz="quarter" idx="13"/>
          </p:nvPr>
        </p:nvSpPr>
        <p:spPr>
          <a:xfrm>
            <a:off x="0" y="950976"/>
            <a:ext cx="7946136" cy="4956048"/>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1" name="Footer Placeholder 16"/>
          <p:cNvSpPr>
            <a:spLocks noGrp="1"/>
          </p:cNvSpPr>
          <p:nvPr>
            <p:ph type="ftr" sz="quarter" idx="14"/>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Isolated Vector People 2">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4" name="Picture Placeholder 2"/>
          <p:cNvSpPr>
            <a:spLocks noGrp="1"/>
          </p:cNvSpPr>
          <p:nvPr>
            <p:ph type="pic" sz="quarter" idx="10"/>
          </p:nvPr>
        </p:nvSpPr>
        <p:spPr>
          <a:xfrm>
            <a:off x="0" y="1874520"/>
            <a:ext cx="12191999" cy="3813048"/>
          </a:xfrm>
        </p:spPr>
        <p:txBody>
          <a:bodyPr anchor="ctr">
            <a:normAutofit/>
          </a:bodyPr>
          <a:lstStyle>
            <a:lvl1pPr algn="ctr">
              <a:defRPr sz="1200">
                <a:solidFill>
                  <a:schemeClr val="tx2"/>
                </a:solidFill>
              </a:defRPr>
            </a:lvl1pPr>
          </a:lstStyle>
          <a:p>
            <a:endParaRPr lang="en-US"/>
          </a:p>
        </p:txBody>
      </p:sp>
      <p:sp>
        <p:nvSpPr>
          <p:cNvPr id="11" name="Footer Placeholder 16"/>
          <p:cNvSpPr>
            <a:spLocks noGrp="1"/>
          </p:cNvSpPr>
          <p:nvPr>
            <p:ph type="ftr" sz="quarter" idx="14"/>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Isolated Vector People 3">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4" name="Picture Placeholder 2"/>
          <p:cNvSpPr>
            <a:spLocks noGrp="1"/>
          </p:cNvSpPr>
          <p:nvPr>
            <p:ph type="pic" sz="quarter" idx="10"/>
          </p:nvPr>
        </p:nvSpPr>
        <p:spPr>
          <a:xfrm>
            <a:off x="3779520" y="0"/>
            <a:ext cx="8412479" cy="685800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4"/>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Isolated Vector People 4">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1" name="Picture Placeholder 2"/>
          <p:cNvSpPr>
            <a:spLocks noGrp="1"/>
          </p:cNvSpPr>
          <p:nvPr>
            <p:ph type="pic" sz="quarter" idx="13"/>
          </p:nvPr>
        </p:nvSpPr>
        <p:spPr>
          <a:xfrm>
            <a:off x="1940559" y="0"/>
            <a:ext cx="3759202" cy="6858000"/>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Isolated Vector People 5">
    <p:spTree>
      <p:nvGrpSpPr>
        <p:cNvPr id="1" name=""/>
        <p:cNvGrpSpPr/>
        <p:nvPr/>
      </p:nvGrpSpPr>
      <p:grpSpPr>
        <a:xfrm>
          <a:off x="0" y="0"/>
          <a:ext cx="0" cy="0"/>
          <a:chOff x="0" y="0"/>
          <a:chExt cx="0" cy="0"/>
        </a:xfrm>
      </p:grpSpPr>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1" name="Picture Placeholder 2"/>
          <p:cNvSpPr>
            <a:spLocks noGrp="1"/>
          </p:cNvSpPr>
          <p:nvPr>
            <p:ph type="pic" sz="quarter" idx="13"/>
          </p:nvPr>
        </p:nvSpPr>
        <p:spPr>
          <a:xfrm>
            <a:off x="-20320" y="2560320"/>
            <a:ext cx="12222479" cy="3769360"/>
          </a:xfrm>
        </p:spPr>
        <p:txBody>
          <a:bodyPr anchor="ctr">
            <a:normAutofit/>
          </a:bodyPr>
          <a:lstStyle>
            <a:lvl1pPr algn="ctr">
              <a:defRPr sz="1200">
                <a:solidFill>
                  <a:schemeClr val="tx2"/>
                </a:solidFill>
              </a:defRPr>
            </a:lvl1pPr>
          </a:lstStyle>
          <a:p>
            <a:endParaRPr lang="en-US"/>
          </a:p>
        </p:txBody>
      </p:sp>
      <p:sp>
        <p:nvSpPr>
          <p:cNvPr id="17" name="Footer Placeholder 16"/>
          <p:cNvSpPr>
            <a:spLocks noGrp="1"/>
          </p:cNvSpPr>
          <p:nvPr>
            <p:ph type="ftr" sz="quarter" idx="15"/>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Mockup 1">
    <p:spTree>
      <p:nvGrpSpPr>
        <p:cNvPr id="1" name=""/>
        <p:cNvGrpSpPr/>
        <p:nvPr/>
      </p:nvGrpSpPr>
      <p:grpSpPr>
        <a:xfrm>
          <a:off x="0" y="0"/>
          <a:ext cx="0" cy="0"/>
          <a:chOff x="0" y="0"/>
          <a:chExt cx="0" cy="0"/>
        </a:xfrm>
      </p:grpSpPr>
      <p:sp>
        <p:nvSpPr>
          <p:cNvPr id="21" name="Picture Placeholder 2"/>
          <p:cNvSpPr>
            <a:spLocks noGrp="1"/>
          </p:cNvSpPr>
          <p:nvPr>
            <p:ph type="pic" sz="quarter" idx="21"/>
          </p:nvPr>
        </p:nvSpPr>
        <p:spPr>
          <a:xfrm>
            <a:off x="7407797" y="2602245"/>
            <a:ext cx="3964739" cy="321982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Mokcup 2">
    <p:spTree>
      <p:nvGrpSpPr>
        <p:cNvPr id="1" name=""/>
        <p:cNvGrpSpPr/>
        <p:nvPr/>
      </p:nvGrpSpPr>
      <p:grpSpPr>
        <a:xfrm>
          <a:off x="0" y="0"/>
          <a:ext cx="0" cy="0"/>
          <a:chOff x="0" y="0"/>
          <a:chExt cx="0" cy="0"/>
        </a:xfrm>
      </p:grpSpPr>
      <p:sp>
        <p:nvSpPr>
          <p:cNvPr id="114" name="Picture Placeholder 2"/>
          <p:cNvSpPr>
            <a:spLocks noGrp="1"/>
          </p:cNvSpPr>
          <p:nvPr>
            <p:ph type="pic" sz="quarter" idx="22"/>
          </p:nvPr>
        </p:nvSpPr>
        <p:spPr>
          <a:xfrm>
            <a:off x="7619999" y="2491876"/>
            <a:ext cx="3699310" cy="2091699"/>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4550623" y="2141620"/>
            <a:ext cx="5151642" cy="2441955"/>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Mockup 3">
    <p:spTree>
      <p:nvGrpSpPr>
        <p:cNvPr id="1" name=""/>
        <p:cNvGrpSpPr/>
        <p:nvPr/>
      </p:nvGrpSpPr>
      <p:grpSpPr>
        <a:xfrm>
          <a:off x="0" y="0"/>
          <a:ext cx="0" cy="0"/>
          <a:chOff x="0" y="0"/>
          <a:chExt cx="0" cy="0"/>
        </a:xfrm>
      </p:grpSpPr>
      <p:sp>
        <p:nvSpPr>
          <p:cNvPr id="109" name="Picture Placeholder 2"/>
          <p:cNvSpPr>
            <a:spLocks noGrp="1"/>
          </p:cNvSpPr>
          <p:nvPr>
            <p:ph type="pic" sz="quarter" idx="23"/>
          </p:nvPr>
        </p:nvSpPr>
        <p:spPr>
          <a:xfrm>
            <a:off x="1816659" y="2354126"/>
            <a:ext cx="4472418" cy="2689214"/>
          </a:xfrm>
        </p:spPr>
        <p:txBody>
          <a:bodyPr anchor="ctr">
            <a:normAutofit/>
          </a:bodyPr>
          <a:lstStyle>
            <a:lvl1pPr algn="ctr">
              <a:defRPr sz="1200">
                <a:solidFill>
                  <a:schemeClr val="tx2"/>
                </a:solidFill>
              </a:defRPr>
            </a:lvl1pPr>
          </a:lstStyle>
          <a:p>
            <a:endParaRPr lang="en-US"/>
          </a:p>
        </p:txBody>
      </p:sp>
      <p:sp>
        <p:nvSpPr>
          <p:cNvPr id="21" name="Picture Placeholder 2"/>
          <p:cNvSpPr>
            <a:spLocks noGrp="1"/>
          </p:cNvSpPr>
          <p:nvPr>
            <p:ph type="pic" sz="quarter" idx="21"/>
          </p:nvPr>
        </p:nvSpPr>
        <p:spPr>
          <a:xfrm>
            <a:off x="3678697" y="2354126"/>
            <a:ext cx="4853959" cy="2877751"/>
          </a:xfrm>
        </p:spPr>
        <p:txBody>
          <a:bodyPr anchor="ctr">
            <a:normAutofit/>
          </a:bodyPr>
          <a:lstStyle>
            <a:lvl1pPr algn="ctr">
              <a:defRPr sz="1200">
                <a:solidFill>
                  <a:schemeClr val="tx2"/>
                </a:solidFill>
              </a:defRPr>
            </a:lvl1pPr>
          </a:lstStyle>
          <a:p>
            <a:endParaRPr lang="en-US"/>
          </a:p>
        </p:txBody>
      </p:sp>
      <p:sp>
        <p:nvSpPr>
          <p:cNvPr id="2" name="Title 1"/>
          <p:cNvSpPr>
            <a:spLocks noGrp="1"/>
          </p:cNvSpPr>
          <p:nvPr>
            <p:ph type="ctrTitle"/>
          </p:nvPr>
        </p:nvSpPr>
        <p:spPr>
          <a:xfrm>
            <a:off x="713356" y="504513"/>
            <a:ext cx="10779210" cy="484015"/>
          </a:xfrm>
        </p:spPr>
        <p:txBody>
          <a:bodyPr anchor="ctr">
            <a:normAutofit/>
          </a:bodyPr>
          <a:lstStyle>
            <a:lvl1pPr algn="ctr">
              <a:defRPr sz="2500"/>
            </a:lvl1pPr>
          </a:lstStyle>
          <a:p>
            <a:r>
              <a:rPr lang="en-US" dirty="0" smtClean="0"/>
              <a:t>Click to edit Master title style</a:t>
            </a:r>
            <a:endParaRPr lang="en-US" dirty="0"/>
          </a:p>
        </p:txBody>
      </p:sp>
      <p:sp>
        <p:nvSpPr>
          <p:cNvPr id="3" name="Subtitle 2"/>
          <p:cNvSpPr>
            <a:spLocks noGrp="1"/>
          </p:cNvSpPr>
          <p:nvPr>
            <p:ph type="subTitle" idx="1" hasCustomPrompt="1"/>
          </p:nvPr>
        </p:nvSpPr>
        <p:spPr>
          <a:xfrm>
            <a:off x="713356" y="1000885"/>
            <a:ext cx="10779210" cy="228557"/>
          </a:xfrm>
        </p:spPr>
        <p:txBody>
          <a:bodyPr>
            <a:normAutofit/>
          </a:bodyPr>
          <a:lstStyle>
            <a:lvl1pPr marL="0" indent="0" algn="ctr">
              <a:buNone/>
              <a:defRPr sz="11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 text for your comfortable &amp; easy customization</a:t>
            </a:r>
            <a:endParaRPr lang="en-US" dirty="0"/>
          </a:p>
        </p:txBody>
      </p:sp>
      <p:sp>
        <p:nvSpPr>
          <p:cNvPr id="7" name="Rectangle 6"/>
          <p:cNvSpPr/>
          <p:nvPr userDrawn="1"/>
        </p:nvSpPr>
        <p:spPr>
          <a:xfrm>
            <a:off x="5826000" y="1382874"/>
            <a:ext cx="54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108" name="Picture Placeholder 2"/>
          <p:cNvSpPr>
            <a:spLocks noGrp="1"/>
          </p:cNvSpPr>
          <p:nvPr>
            <p:ph type="pic" sz="quarter" idx="22"/>
          </p:nvPr>
        </p:nvSpPr>
        <p:spPr>
          <a:xfrm>
            <a:off x="5898466" y="2354126"/>
            <a:ext cx="4472418" cy="2689214"/>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Mockup 4">
    <p:spTree>
      <p:nvGrpSpPr>
        <p:cNvPr id="1" name=""/>
        <p:cNvGrpSpPr/>
        <p:nvPr/>
      </p:nvGrpSpPr>
      <p:grpSpPr>
        <a:xfrm>
          <a:off x="0" y="0"/>
          <a:ext cx="0" cy="0"/>
          <a:chOff x="0" y="0"/>
          <a:chExt cx="0" cy="0"/>
        </a:xfrm>
      </p:grpSpPr>
      <p:sp>
        <p:nvSpPr>
          <p:cNvPr id="114" name="Picture Placeholder 2"/>
          <p:cNvSpPr>
            <a:spLocks noGrp="1"/>
          </p:cNvSpPr>
          <p:nvPr>
            <p:ph type="pic" sz="quarter" idx="22"/>
          </p:nvPr>
        </p:nvSpPr>
        <p:spPr>
          <a:xfrm>
            <a:off x="9243204" y="1682150"/>
            <a:ext cx="1962510" cy="3441941"/>
          </a:xfrm>
        </p:spPr>
        <p:txBody>
          <a:bodyPr anchor="ctr">
            <a:normAutofit/>
          </a:bodyPr>
          <a:lstStyle>
            <a:lvl1pPr algn="ctr">
              <a:defRPr sz="1200">
                <a:solidFill>
                  <a:schemeClr val="tx2"/>
                </a:solidFill>
              </a:defRPr>
            </a:lvl1pPr>
          </a:lstStyle>
          <a:p>
            <a:endParaRPr lang="en-US"/>
          </a:p>
        </p:txBody>
      </p:sp>
      <p:grpSp>
        <p:nvGrpSpPr>
          <p:cNvPr id="10" name="Group 9"/>
          <p:cNvGrpSpPr/>
          <p:nvPr userDrawn="1"/>
        </p:nvGrpSpPr>
        <p:grpSpPr>
          <a:xfrm>
            <a:off x="6176039" y="6487297"/>
            <a:ext cx="234178" cy="234178"/>
            <a:chOff x="6106961" y="6487297"/>
            <a:chExt cx="234178" cy="234178"/>
          </a:xfrm>
        </p:grpSpPr>
        <p:sp>
          <p:nvSpPr>
            <p:cNvPr id="8" name="Oval 7">
              <a:hlinkClick r:id="" action="ppaction://hlinkshowjump?jump=nextslide"/>
            </p:cNvPr>
            <p:cNvSpPr/>
            <p:nvPr userDrawn="1"/>
          </p:nvSpPr>
          <p:spPr>
            <a:xfrm>
              <a:off x="6106961"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9" name="Chevron 8">
              <a:hlinkClick r:id="" action="ppaction://hlinkshowjump?jump=nextslide"/>
            </p:cNvPr>
            <p:cNvSpPr/>
            <p:nvPr userDrawn="1"/>
          </p:nvSpPr>
          <p:spPr>
            <a:xfrm>
              <a:off x="6190361" y="6560625"/>
              <a:ext cx="72565" cy="89538"/>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grpSp>
        <p:nvGrpSpPr>
          <p:cNvPr id="15" name="Group 14"/>
          <p:cNvGrpSpPr/>
          <p:nvPr userDrawn="1"/>
        </p:nvGrpSpPr>
        <p:grpSpPr>
          <a:xfrm>
            <a:off x="5794140" y="6487297"/>
            <a:ext cx="234178" cy="234178"/>
            <a:chOff x="5794140" y="6487297"/>
            <a:chExt cx="234178" cy="234178"/>
          </a:xfrm>
        </p:grpSpPr>
        <p:sp>
          <p:nvSpPr>
            <p:cNvPr id="12" name="Oval 11">
              <a:hlinkClick r:id="" action="ppaction://hlinkshowjump?jump=previousslide"/>
            </p:cNvPr>
            <p:cNvSpPr/>
            <p:nvPr userDrawn="1"/>
          </p:nvSpPr>
          <p:spPr>
            <a:xfrm rot="10800000">
              <a:off x="5794140" y="6487297"/>
              <a:ext cx="234178" cy="234178"/>
            </a:xfrm>
            <a:prstGeom prst="ellipse">
              <a:avLst/>
            </a:prstGeom>
            <a:noFill/>
            <a:ln w="1270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3" name="Chevron 12">
              <a:hlinkClick r:id="" action="ppaction://hlinkshowjump?jump=previousslide"/>
            </p:cNvPr>
            <p:cNvSpPr/>
            <p:nvPr userDrawn="1"/>
          </p:nvSpPr>
          <p:spPr>
            <a:xfrm rot="10800000">
              <a:off x="5875512" y="6561843"/>
              <a:ext cx="71575" cy="88317"/>
            </a:xfrm>
            <a:prstGeom prst="chevron">
              <a:avLst>
                <a:gd name="adj" fmla="val 63114"/>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endParaRPr>
            </a:p>
          </p:txBody>
        </p:sp>
      </p:grpSp>
      <p:sp>
        <p:nvSpPr>
          <p:cNvPr id="16" name="Slide Number Placeholder 15"/>
          <p:cNvSpPr>
            <a:spLocks noGrp="1"/>
          </p:cNvSpPr>
          <p:nvPr>
            <p:ph type="sldNum" sz="quarter" idx="12"/>
          </p:nvPr>
        </p:nvSpPr>
        <p:spPr>
          <a:xfrm>
            <a:off x="8748043" y="6487297"/>
            <a:ext cx="2743200" cy="234178"/>
          </a:xfrm>
        </p:spPr>
        <p:txBody>
          <a:bodyPr/>
          <a:lstStyle/>
          <a:p>
            <a:fld id="{32C5FF11-DEB2-6A4C-B29A-BC46883118B8}" type="slidenum">
              <a:rPr lang="en-US" smtClean="0">
                <a:solidFill>
                  <a:srgbClr val="64696E"/>
                </a:solidFill>
              </a:rPr>
              <a:pPr/>
              <a:t>‹Nr.›</a:t>
            </a:fld>
            <a:endParaRPr lang="en-US">
              <a:solidFill>
                <a:srgbClr val="64696E"/>
              </a:solidFill>
            </a:endParaRPr>
          </a:p>
        </p:txBody>
      </p:sp>
      <p:sp>
        <p:nvSpPr>
          <p:cNvPr id="17" name="Footer Placeholder 16"/>
          <p:cNvSpPr>
            <a:spLocks noGrp="1"/>
          </p:cNvSpPr>
          <p:nvPr>
            <p:ph type="ftr" sz="quarter" idx="13"/>
          </p:nvPr>
        </p:nvSpPr>
        <p:spPr>
          <a:xfrm>
            <a:off x="728013" y="6487297"/>
            <a:ext cx="4114800" cy="234178"/>
          </a:xfrm>
        </p:spPr>
        <p:txBody>
          <a:bodyPr/>
          <a:lstStyle>
            <a:lvl1pPr>
              <a:defRPr b="0" i="0">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
        <p:nvSpPr>
          <p:cNvPr id="21" name="Picture Placeholder 2"/>
          <p:cNvSpPr>
            <a:spLocks noGrp="1"/>
          </p:cNvSpPr>
          <p:nvPr>
            <p:ph type="pic" sz="quarter" idx="21"/>
          </p:nvPr>
        </p:nvSpPr>
        <p:spPr>
          <a:xfrm>
            <a:off x="7358333" y="1570008"/>
            <a:ext cx="2078966" cy="3652232"/>
          </a:xfrm>
        </p:spPr>
        <p:txBody>
          <a:bodyPr anchor="ctr">
            <a:normAutofit/>
          </a:bodyPr>
          <a:lstStyle>
            <a:lvl1pPr algn="ctr">
              <a:defRPr sz="1200">
                <a:solidFill>
                  <a:schemeClr val="tx2"/>
                </a:solidFill>
              </a:defRPr>
            </a:lvl1pPr>
          </a:lstStyle>
          <a:p>
            <a:endParaRPr lang="en-US"/>
          </a:p>
        </p:txBody>
      </p:sp>
    </p:spTree>
    <p:extLst/>
  </p:cSld>
  <p:clrMapOvr>
    <a:masterClrMapping/>
  </p:clrMapOvr>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20" Type="http://schemas.openxmlformats.org/officeDocument/2006/relationships/theme" Target="../theme/theme1.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30.xml"/><Relationship Id="rId12" Type="http://schemas.openxmlformats.org/officeDocument/2006/relationships/slideLayout" Target="../slideLayouts/slideLayout31.xml"/><Relationship Id="rId13" Type="http://schemas.openxmlformats.org/officeDocument/2006/relationships/slideLayout" Target="../slideLayouts/slideLayout32.xml"/><Relationship Id="rId14" Type="http://schemas.openxmlformats.org/officeDocument/2006/relationships/theme" Target="../theme/theme2.xml"/><Relationship Id="rId1" Type="http://schemas.openxmlformats.org/officeDocument/2006/relationships/slideLayout" Target="../slideLayouts/slideLayout20.xml"/><Relationship Id="rId2" Type="http://schemas.openxmlformats.org/officeDocument/2006/relationships/slideLayout" Target="../slideLayouts/slideLayout21.xml"/><Relationship Id="rId3" Type="http://schemas.openxmlformats.org/officeDocument/2006/relationships/slideLayout" Target="../slideLayouts/slideLayout22.xml"/><Relationship Id="rId4" Type="http://schemas.openxmlformats.org/officeDocument/2006/relationships/slideLayout" Target="../slideLayouts/slideLayout23.xml"/><Relationship Id="rId5" Type="http://schemas.openxmlformats.org/officeDocument/2006/relationships/slideLayout" Target="../slideLayouts/slideLayout24.xml"/><Relationship Id="rId6" Type="http://schemas.openxmlformats.org/officeDocument/2006/relationships/slideLayout" Target="../slideLayouts/slideLayout25.xml"/><Relationship Id="rId7" Type="http://schemas.openxmlformats.org/officeDocument/2006/relationships/slideLayout" Target="../slideLayouts/slideLayout26.xml"/><Relationship Id="rId8" Type="http://schemas.openxmlformats.org/officeDocument/2006/relationships/slideLayout" Target="../slideLayouts/slideLayout27.xml"/><Relationship Id="rId9" Type="http://schemas.openxmlformats.org/officeDocument/2006/relationships/slideLayout" Target="../slideLayouts/slideLayout28.xml"/><Relationship Id="rId10" Type="http://schemas.openxmlformats.org/officeDocument/2006/relationships/slideLayout" Target="../slideLayouts/slideLayout29.xml"/></Relationships>
</file>

<file path=ppt/slideMasters/_rels/slideMaster3.xml.rels><?xml version="1.0" encoding="UTF-8" standalone="yes"?>
<Relationships xmlns="http://schemas.openxmlformats.org/package/2006/relationships"><Relationship Id="rId101" Type="http://schemas.openxmlformats.org/officeDocument/2006/relationships/slideLayout" Target="../slideLayouts/slideLayout133.xml"/><Relationship Id="rId102" Type="http://schemas.openxmlformats.org/officeDocument/2006/relationships/slideLayout" Target="../slideLayouts/slideLayout134.xml"/><Relationship Id="rId103" Type="http://schemas.openxmlformats.org/officeDocument/2006/relationships/slideLayout" Target="../slideLayouts/slideLayout135.xml"/><Relationship Id="rId104" Type="http://schemas.openxmlformats.org/officeDocument/2006/relationships/slideLayout" Target="../slideLayouts/slideLayout136.xml"/><Relationship Id="rId105" Type="http://schemas.openxmlformats.org/officeDocument/2006/relationships/slideLayout" Target="../slideLayouts/slideLayout137.xml"/><Relationship Id="rId106" Type="http://schemas.openxmlformats.org/officeDocument/2006/relationships/slideLayout" Target="../slideLayouts/slideLayout138.xml"/><Relationship Id="rId107" Type="http://schemas.openxmlformats.org/officeDocument/2006/relationships/slideLayout" Target="../slideLayouts/slideLayout139.xml"/><Relationship Id="rId1" Type="http://schemas.openxmlformats.org/officeDocument/2006/relationships/slideLayout" Target="../slideLayouts/slideLayout33.xml"/><Relationship Id="rId2" Type="http://schemas.openxmlformats.org/officeDocument/2006/relationships/slideLayout" Target="../slideLayouts/slideLayout34.xml"/><Relationship Id="rId3" Type="http://schemas.openxmlformats.org/officeDocument/2006/relationships/slideLayout" Target="../slideLayouts/slideLayout35.xml"/><Relationship Id="rId4" Type="http://schemas.openxmlformats.org/officeDocument/2006/relationships/slideLayout" Target="../slideLayouts/slideLayout36.xml"/><Relationship Id="rId5" Type="http://schemas.openxmlformats.org/officeDocument/2006/relationships/slideLayout" Target="../slideLayouts/slideLayout37.xml"/><Relationship Id="rId6" Type="http://schemas.openxmlformats.org/officeDocument/2006/relationships/slideLayout" Target="../slideLayouts/slideLayout38.xml"/><Relationship Id="rId7" Type="http://schemas.openxmlformats.org/officeDocument/2006/relationships/slideLayout" Target="../slideLayouts/slideLayout39.xml"/><Relationship Id="rId8" Type="http://schemas.openxmlformats.org/officeDocument/2006/relationships/slideLayout" Target="../slideLayouts/slideLayout40.xml"/><Relationship Id="rId9" Type="http://schemas.openxmlformats.org/officeDocument/2006/relationships/slideLayout" Target="../slideLayouts/slideLayout41.xml"/><Relationship Id="rId108" Type="http://schemas.openxmlformats.org/officeDocument/2006/relationships/slideLayout" Target="../slideLayouts/slideLayout140.xml"/><Relationship Id="rId109" Type="http://schemas.openxmlformats.org/officeDocument/2006/relationships/slideLayout" Target="../slideLayouts/slideLayout141.xml"/><Relationship Id="rId10" Type="http://schemas.openxmlformats.org/officeDocument/2006/relationships/slideLayout" Target="../slideLayouts/slideLayout42.xml"/><Relationship Id="rId11" Type="http://schemas.openxmlformats.org/officeDocument/2006/relationships/slideLayout" Target="../slideLayouts/slideLayout43.xml"/><Relationship Id="rId12" Type="http://schemas.openxmlformats.org/officeDocument/2006/relationships/slideLayout" Target="../slideLayouts/slideLayout44.xml"/><Relationship Id="rId13" Type="http://schemas.openxmlformats.org/officeDocument/2006/relationships/slideLayout" Target="../slideLayouts/slideLayout45.xml"/><Relationship Id="rId14" Type="http://schemas.openxmlformats.org/officeDocument/2006/relationships/slideLayout" Target="../slideLayouts/slideLayout46.xml"/><Relationship Id="rId15" Type="http://schemas.openxmlformats.org/officeDocument/2006/relationships/slideLayout" Target="../slideLayouts/slideLayout47.xml"/><Relationship Id="rId16" Type="http://schemas.openxmlformats.org/officeDocument/2006/relationships/slideLayout" Target="../slideLayouts/slideLayout48.xml"/><Relationship Id="rId17" Type="http://schemas.openxmlformats.org/officeDocument/2006/relationships/slideLayout" Target="../slideLayouts/slideLayout49.xml"/><Relationship Id="rId18" Type="http://schemas.openxmlformats.org/officeDocument/2006/relationships/slideLayout" Target="../slideLayouts/slideLayout50.xml"/><Relationship Id="rId19" Type="http://schemas.openxmlformats.org/officeDocument/2006/relationships/slideLayout" Target="../slideLayouts/slideLayout51.xml"/><Relationship Id="rId30" Type="http://schemas.openxmlformats.org/officeDocument/2006/relationships/slideLayout" Target="../slideLayouts/slideLayout62.xml"/><Relationship Id="rId31" Type="http://schemas.openxmlformats.org/officeDocument/2006/relationships/slideLayout" Target="../slideLayouts/slideLayout63.xml"/><Relationship Id="rId32" Type="http://schemas.openxmlformats.org/officeDocument/2006/relationships/slideLayout" Target="../slideLayouts/slideLayout64.xml"/><Relationship Id="rId33" Type="http://schemas.openxmlformats.org/officeDocument/2006/relationships/slideLayout" Target="../slideLayouts/slideLayout65.xml"/><Relationship Id="rId34" Type="http://schemas.openxmlformats.org/officeDocument/2006/relationships/slideLayout" Target="../slideLayouts/slideLayout66.xml"/><Relationship Id="rId35" Type="http://schemas.openxmlformats.org/officeDocument/2006/relationships/slideLayout" Target="../slideLayouts/slideLayout67.xml"/><Relationship Id="rId36" Type="http://schemas.openxmlformats.org/officeDocument/2006/relationships/slideLayout" Target="../slideLayouts/slideLayout68.xml"/><Relationship Id="rId37" Type="http://schemas.openxmlformats.org/officeDocument/2006/relationships/slideLayout" Target="../slideLayouts/slideLayout69.xml"/><Relationship Id="rId38" Type="http://schemas.openxmlformats.org/officeDocument/2006/relationships/slideLayout" Target="../slideLayouts/slideLayout70.xml"/><Relationship Id="rId39" Type="http://schemas.openxmlformats.org/officeDocument/2006/relationships/slideLayout" Target="../slideLayouts/slideLayout71.xml"/><Relationship Id="rId50" Type="http://schemas.openxmlformats.org/officeDocument/2006/relationships/slideLayout" Target="../slideLayouts/slideLayout82.xml"/><Relationship Id="rId51" Type="http://schemas.openxmlformats.org/officeDocument/2006/relationships/slideLayout" Target="../slideLayouts/slideLayout83.xml"/><Relationship Id="rId52" Type="http://schemas.openxmlformats.org/officeDocument/2006/relationships/slideLayout" Target="../slideLayouts/slideLayout84.xml"/><Relationship Id="rId53" Type="http://schemas.openxmlformats.org/officeDocument/2006/relationships/slideLayout" Target="../slideLayouts/slideLayout85.xml"/><Relationship Id="rId54" Type="http://schemas.openxmlformats.org/officeDocument/2006/relationships/slideLayout" Target="../slideLayouts/slideLayout86.xml"/><Relationship Id="rId55" Type="http://schemas.openxmlformats.org/officeDocument/2006/relationships/slideLayout" Target="../slideLayouts/slideLayout87.xml"/><Relationship Id="rId56" Type="http://schemas.openxmlformats.org/officeDocument/2006/relationships/slideLayout" Target="../slideLayouts/slideLayout88.xml"/><Relationship Id="rId57" Type="http://schemas.openxmlformats.org/officeDocument/2006/relationships/slideLayout" Target="../slideLayouts/slideLayout89.xml"/><Relationship Id="rId58" Type="http://schemas.openxmlformats.org/officeDocument/2006/relationships/slideLayout" Target="../slideLayouts/slideLayout90.xml"/><Relationship Id="rId59" Type="http://schemas.openxmlformats.org/officeDocument/2006/relationships/slideLayout" Target="../slideLayouts/slideLayout91.xml"/><Relationship Id="rId70" Type="http://schemas.openxmlformats.org/officeDocument/2006/relationships/slideLayout" Target="../slideLayouts/slideLayout102.xml"/><Relationship Id="rId71" Type="http://schemas.openxmlformats.org/officeDocument/2006/relationships/slideLayout" Target="../slideLayouts/slideLayout103.xml"/><Relationship Id="rId72" Type="http://schemas.openxmlformats.org/officeDocument/2006/relationships/slideLayout" Target="../slideLayouts/slideLayout104.xml"/><Relationship Id="rId73" Type="http://schemas.openxmlformats.org/officeDocument/2006/relationships/slideLayout" Target="../slideLayouts/slideLayout105.xml"/><Relationship Id="rId74" Type="http://schemas.openxmlformats.org/officeDocument/2006/relationships/slideLayout" Target="../slideLayouts/slideLayout106.xml"/><Relationship Id="rId75" Type="http://schemas.openxmlformats.org/officeDocument/2006/relationships/slideLayout" Target="../slideLayouts/slideLayout107.xml"/><Relationship Id="rId76" Type="http://schemas.openxmlformats.org/officeDocument/2006/relationships/slideLayout" Target="../slideLayouts/slideLayout108.xml"/><Relationship Id="rId77" Type="http://schemas.openxmlformats.org/officeDocument/2006/relationships/slideLayout" Target="../slideLayouts/slideLayout109.xml"/><Relationship Id="rId78" Type="http://schemas.openxmlformats.org/officeDocument/2006/relationships/slideLayout" Target="../slideLayouts/slideLayout110.xml"/><Relationship Id="rId79" Type="http://schemas.openxmlformats.org/officeDocument/2006/relationships/slideLayout" Target="../slideLayouts/slideLayout111.xml"/><Relationship Id="rId110" Type="http://schemas.openxmlformats.org/officeDocument/2006/relationships/theme" Target="../theme/theme3.xml"/><Relationship Id="rId90" Type="http://schemas.openxmlformats.org/officeDocument/2006/relationships/slideLayout" Target="../slideLayouts/slideLayout122.xml"/><Relationship Id="rId91" Type="http://schemas.openxmlformats.org/officeDocument/2006/relationships/slideLayout" Target="../slideLayouts/slideLayout123.xml"/><Relationship Id="rId92" Type="http://schemas.openxmlformats.org/officeDocument/2006/relationships/slideLayout" Target="../slideLayouts/slideLayout124.xml"/><Relationship Id="rId93" Type="http://schemas.openxmlformats.org/officeDocument/2006/relationships/slideLayout" Target="../slideLayouts/slideLayout125.xml"/><Relationship Id="rId94" Type="http://schemas.openxmlformats.org/officeDocument/2006/relationships/slideLayout" Target="../slideLayouts/slideLayout126.xml"/><Relationship Id="rId95" Type="http://schemas.openxmlformats.org/officeDocument/2006/relationships/slideLayout" Target="../slideLayouts/slideLayout127.xml"/><Relationship Id="rId96" Type="http://schemas.openxmlformats.org/officeDocument/2006/relationships/slideLayout" Target="../slideLayouts/slideLayout128.xml"/><Relationship Id="rId97" Type="http://schemas.openxmlformats.org/officeDocument/2006/relationships/slideLayout" Target="../slideLayouts/slideLayout129.xml"/><Relationship Id="rId98" Type="http://schemas.openxmlformats.org/officeDocument/2006/relationships/slideLayout" Target="../slideLayouts/slideLayout130.xml"/><Relationship Id="rId99" Type="http://schemas.openxmlformats.org/officeDocument/2006/relationships/slideLayout" Target="../slideLayouts/slideLayout131.xml"/><Relationship Id="rId20" Type="http://schemas.openxmlformats.org/officeDocument/2006/relationships/slideLayout" Target="../slideLayouts/slideLayout52.xml"/><Relationship Id="rId21" Type="http://schemas.openxmlformats.org/officeDocument/2006/relationships/slideLayout" Target="../slideLayouts/slideLayout53.xml"/><Relationship Id="rId22" Type="http://schemas.openxmlformats.org/officeDocument/2006/relationships/slideLayout" Target="../slideLayouts/slideLayout54.xml"/><Relationship Id="rId23" Type="http://schemas.openxmlformats.org/officeDocument/2006/relationships/slideLayout" Target="../slideLayouts/slideLayout55.xml"/><Relationship Id="rId24" Type="http://schemas.openxmlformats.org/officeDocument/2006/relationships/slideLayout" Target="../slideLayouts/slideLayout56.xml"/><Relationship Id="rId25" Type="http://schemas.openxmlformats.org/officeDocument/2006/relationships/slideLayout" Target="../slideLayouts/slideLayout57.xml"/><Relationship Id="rId26" Type="http://schemas.openxmlformats.org/officeDocument/2006/relationships/slideLayout" Target="../slideLayouts/slideLayout58.xml"/><Relationship Id="rId27" Type="http://schemas.openxmlformats.org/officeDocument/2006/relationships/slideLayout" Target="../slideLayouts/slideLayout59.xml"/><Relationship Id="rId28" Type="http://schemas.openxmlformats.org/officeDocument/2006/relationships/slideLayout" Target="../slideLayouts/slideLayout60.xml"/><Relationship Id="rId29" Type="http://schemas.openxmlformats.org/officeDocument/2006/relationships/slideLayout" Target="../slideLayouts/slideLayout61.xml"/><Relationship Id="rId40" Type="http://schemas.openxmlformats.org/officeDocument/2006/relationships/slideLayout" Target="../slideLayouts/slideLayout72.xml"/><Relationship Id="rId41" Type="http://schemas.openxmlformats.org/officeDocument/2006/relationships/slideLayout" Target="../slideLayouts/slideLayout73.xml"/><Relationship Id="rId42" Type="http://schemas.openxmlformats.org/officeDocument/2006/relationships/slideLayout" Target="../slideLayouts/slideLayout74.xml"/><Relationship Id="rId43" Type="http://schemas.openxmlformats.org/officeDocument/2006/relationships/slideLayout" Target="../slideLayouts/slideLayout75.xml"/><Relationship Id="rId44" Type="http://schemas.openxmlformats.org/officeDocument/2006/relationships/slideLayout" Target="../slideLayouts/slideLayout76.xml"/><Relationship Id="rId45" Type="http://schemas.openxmlformats.org/officeDocument/2006/relationships/slideLayout" Target="../slideLayouts/slideLayout77.xml"/><Relationship Id="rId46" Type="http://schemas.openxmlformats.org/officeDocument/2006/relationships/slideLayout" Target="../slideLayouts/slideLayout78.xml"/><Relationship Id="rId47" Type="http://schemas.openxmlformats.org/officeDocument/2006/relationships/slideLayout" Target="../slideLayouts/slideLayout79.xml"/><Relationship Id="rId48" Type="http://schemas.openxmlformats.org/officeDocument/2006/relationships/slideLayout" Target="../slideLayouts/slideLayout80.xml"/><Relationship Id="rId49" Type="http://schemas.openxmlformats.org/officeDocument/2006/relationships/slideLayout" Target="../slideLayouts/slideLayout81.xml"/><Relationship Id="rId60" Type="http://schemas.openxmlformats.org/officeDocument/2006/relationships/slideLayout" Target="../slideLayouts/slideLayout92.xml"/><Relationship Id="rId61" Type="http://schemas.openxmlformats.org/officeDocument/2006/relationships/slideLayout" Target="../slideLayouts/slideLayout93.xml"/><Relationship Id="rId62" Type="http://schemas.openxmlformats.org/officeDocument/2006/relationships/slideLayout" Target="../slideLayouts/slideLayout94.xml"/><Relationship Id="rId63" Type="http://schemas.openxmlformats.org/officeDocument/2006/relationships/slideLayout" Target="../slideLayouts/slideLayout95.xml"/><Relationship Id="rId64" Type="http://schemas.openxmlformats.org/officeDocument/2006/relationships/slideLayout" Target="../slideLayouts/slideLayout96.xml"/><Relationship Id="rId65" Type="http://schemas.openxmlformats.org/officeDocument/2006/relationships/slideLayout" Target="../slideLayouts/slideLayout97.xml"/><Relationship Id="rId66" Type="http://schemas.openxmlformats.org/officeDocument/2006/relationships/slideLayout" Target="../slideLayouts/slideLayout98.xml"/><Relationship Id="rId67" Type="http://schemas.openxmlformats.org/officeDocument/2006/relationships/slideLayout" Target="../slideLayouts/slideLayout99.xml"/><Relationship Id="rId68" Type="http://schemas.openxmlformats.org/officeDocument/2006/relationships/slideLayout" Target="../slideLayouts/slideLayout100.xml"/><Relationship Id="rId69" Type="http://schemas.openxmlformats.org/officeDocument/2006/relationships/slideLayout" Target="../slideLayouts/slideLayout101.xml"/><Relationship Id="rId100" Type="http://schemas.openxmlformats.org/officeDocument/2006/relationships/slideLayout" Target="../slideLayouts/slideLayout132.xml"/><Relationship Id="rId80" Type="http://schemas.openxmlformats.org/officeDocument/2006/relationships/slideLayout" Target="../slideLayouts/slideLayout112.xml"/><Relationship Id="rId81" Type="http://schemas.openxmlformats.org/officeDocument/2006/relationships/slideLayout" Target="../slideLayouts/slideLayout113.xml"/><Relationship Id="rId82" Type="http://schemas.openxmlformats.org/officeDocument/2006/relationships/slideLayout" Target="../slideLayouts/slideLayout114.xml"/><Relationship Id="rId83" Type="http://schemas.openxmlformats.org/officeDocument/2006/relationships/slideLayout" Target="../slideLayouts/slideLayout115.xml"/><Relationship Id="rId84" Type="http://schemas.openxmlformats.org/officeDocument/2006/relationships/slideLayout" Target="../slideLayouts/slideLayout116.xml"/><Relationship Id="rId85" Type="http://schemas.openxmlformats.org/officeDocument/2006/relationships/slideLayout" Target="../slideLayouts/slideLayout117.xml"/><Relationship Id="rId86" Type="http://schemas.openxmlformats.org/officeDocument/2006/relationships/slideLayout" Target="../slideLayouts/slideLayout118.xml"/><Relationship Id="rId87" Type="http://schemas.openxmlformats.org/officeDocument/2006/relationships/slideLayout" Target="../slideLayouts/slideLayout119.xml"/><Relationship Id="rId88" Type="http://schemas.openxmlformats.org/officeDocument/2006/relationships/slideLayout" Target="../slideLayouts/slideLayout120.xml"/><Relationship Id="rId89" Type="http://schemas.openxmlformats.org/officeDocument/2006/relationships/slideLayout" Target="../slideLayouts/slideLayout121.xml"/></Relationships>
</file>

<file path=ppt/slideMasters/_rels/slideMaster4.xml.rels><?xml version="1.0" encoding="UTF-8" standalone="yes"?>
<Relationships xmlns="http://schemas.openxmlformats.org/package/2006/relationships"><Relationship Id="rId283" Type="http://schemas.openxmlformats.org/officeDocument/2006/relationships/slideLayout" Target="../slideLayouts/slideLayout424.xml"/><Relationship Id="rId284" Type="http://schemas.openxmlformats.org/officeDocument/2006/relationships/slideLayout" Target="../slideLayouts/slideLayout425.xml"/><Relationship Id="rId285" Type="http://schemas.openxmlformats.org/officeDocument/2006/relationships/slideLayout" Target="../slideLayouts/slideLayout426.xml"/><Relationship Id="rId286" Type="http://schemas.openxmlformats.org/officeDocument/2006/relationships/slideLayout" Target="../slideLayouts/slideLayout427.xml"/><Relationship Id="rId287" Type="http://schemas.openxmlformats.org/officeDocument/2006/relationships/slideLayout" Target="../slideLayouts/slideLayout428.xml"/><Relationship Id="rId288" Type="http://schemas.openxmlformats.org/officeDocument/2006/relationships/slideLayout" Target="../slideLayouts/slideLayout429.xml"/><Relationship Id="rId289" Type="http://schemas.openxmlformats.org/officeDocument/2006/relationships/slideLayout" Target="../slideLayouts/slideLayout430.xml"/><Relationship Id="rId170" Type="http://schemas.openxmlformats.org/officeDocument/2006/relationships/slideLayout" Target="../slideLayouts/slideLayout311.xml"/><Relationship Id="rId171" Type="http://schemas.openxmlformats.org/officeDocument/2006/relationships/slideLayout" Target="../slideLayouts/slideLayout312.xml"/><Relationship Id="rId172" Type="http://schemas.openxmlformats.org/officeDocument/2006/relationships/slideLayout" Target="../slideLayouts/slideLayout313.xml"/><Relationship Id="rId173" Type="http://schemas.openxmlformats.org/officeDocument/2006/relationships/slideLayout" Target="../slideLayouts/slideLayout314.xml"/><Relationship Id="rId174" Type="http://schemas.openxmlformats.org/officeDocument/2006/relationships/slideLayout" Target="../slideLayouts/slideLayout315.xml"/><Relationship Id="rId175" Type="http://schemas.openxmlformats.org/officeDocument/2006/relationships/slideLayout" Target="../slideLayouts/slideLayout316.xml"/><Relationship Id="rId176" Type="http://schemas.openxmlformats.org/officeDocument/2006/relationships/slideLayout" Target="../slideLayouts/slideLayout317.xml"/><Relationship Id="rId177" Type="http://schemas.openxmlformats.org/officeDocument/2006/relationships/slideLayout" Target="../slideLayouts/slideLayout318.xml"/><Relationship Id="rId178" Type="http://schemas.openxmlformats.org/officeDocument/2006/relationships/slideLayout" Target="../slideLayouts/slideLayout319.xml"/><Relationship Id="rId179" Type="http://schemas.openxmlformats.org/officeDocument/2006/relationships/slideLayout" Target="../slideLayouts/slideLayout320.xml"/><Relationship Id="rId290" Type="http://schemas.openxmlformats.org/officeDocument/2006/relationships/slideLayout" Target="../slideLayouts/slideLayout431.xml"/><Relationship Id="rId291" Type="http://schemas.openxmlformats.org/officeDocument/2006/relationships/slideLayout" Target="../slideLayouts/slideLayout432.xml"/><Relationship Id="rId292" Type="http://schemas.openxmlformats.org/officeDocument/2006/relationships/slideLayout" Target="../slideLayouts/slideLayout433.xml"/><Relationship Id="rId293" Type="http://schemas.openxmlformats.org/officeDocument/2006/relationships/slideLayout" Target="../slideLayouts/slideLayout434.xml"/><Relationship Id="rId294" Type="http://schemas.openxmlformats.org/officeDocument/2006/relationships/slideLayout" Target="../slideLayouts/slideLayout435.xml"/><Relationship Id="rId295" Type="http://schemas.openxmlformats.org/officeDocument/2006/relationships/slideLayout" Target="../slideLayouts/slideLayout436.xml"/><Relationship Id="rId296" Type="http://schemas.openxmlformats.org/officeDocument/2006/relationships/slideLayout" Target="../slideLayouts/slideLayout437.xml"/><Relationship Id="rId297" Type="http://schemas.openxmlformats.org/officeDocument/2006/relationships/slideLayout" Target="../slideLayouts/slideLayout438.xml"/><Relationship Id="rId298" Type="http://schemas.openxmlformats.org/officeDocument/2006/relationships/slideLayout" Target="../slideLayouts/slideLayout439.xml"/><Relationship Id="rId299" Type="http://schemas.openxmlformats.org/officeDocument/2006/relationships/slideLayout" Target="../slideLayouts/slideLayout440.xml"/><Relationship Id="rId180" Type="http://schemas.openxmlformats.org/officeDocument/2006/relationships/slideLayout" Target="../slideLayouts/slideLayout321.xml"/><Relationship Id="rId181" Type="http://schemas.openxmlformats.org/officeDocument/2006/relationships/slideLayout" Target="../slideLayouts/slideLayout322.xml"/><Relationship Id="rId182" Type="http://schemas.openxmlformats.org/officeDocument/2006/relationships/slideLayout" Target="../slideLayouts/slideLayout323.xml"/><Relationship Id="rId183" Type="http://schemas.openxmlformats.org/officeDocument/2006/relationships/slideLayout" Target="../slideLayouts/slideLayout324.xml"/><Relationship Id="rId184" Type="http://schemas.openxmlformats.org/officeDocument/2006/relationships/slideLayout" Target="../slideLayouts/slideLayout325.xml"/><Relationship Id="rId185" Type="http://schemas.openxmlformats.org/officeDocument/2006/relationships/slideLayout" Target="../slideLayouts/slideLayout326.xml"/><Relationship Id="rId186" Type="http://schemas.openxmlformats.org/officeDocument/2006/relationships/slideLayout" Target="../slideLayouts/slideLayout327.xml"/><Relationship Id="rId187" Type="http://schemas.openxmlformats.org/officeDocument/2006/relationships/slideLayout" Target="../slideLayouts/slideLayout328.xml"/><Relationship Id="rId188" Type="http://schemas.openxmlformats.org/officeDocument/2006/relationships/slideLayout" Target="../slideLayouts/slideLayout329.xml"/><Relationship Id="rId189" Type="http://schemas.openxmlformats.org/officeDocument/2006/relationships/slideLayout" Target="../slideLayouts/slideLayout330.xml"/><Relationship Id="rId10" Type="http://schemas.openxmlformats.org/officeDocument/2006/relationships/slideLayout" Target="../slideLayouts/slideLayout151.xml"/><Relationship Id="rId11" Type="http://schemas.openxmlformats.org/officeDocument/2006/relationships/slideLayout" Target="../slideLayouts/slideLayout152.xml"/><Relationship Id="rId12" Type="http://schemas.openxmlformats.org/officeDocument/2006/relationships/slideLayout" Target="../slideLayouts/slideLayout153.xml"/><Relationship Id="rId190" Type="http://schemas.openxmlformats.org/officeDocument/2006/relationships/slideLayout" Target="../slideLayouts/slideLayout331.xml"/><Relationship Id="rId191" Type="http://schemas.openxmlformats.org/officeDocument/2006/relationships/slideLayout" Target="../slideLayouts/slideLayout332.xml"/><Relationship Id="rId192" Type="http://schemas.openxmlformats.org/officeDocument/2006/relationships/slideLayout" Target="../slideLayouts/slideLayout333.xml"/><Relationship Id="rId193" Type="http://schemas.openxmlformats.org/officeDocument/2006/relationships/slideLayout" Target="../slideLayouts/slideLayout334.xml"/><Relationship Id="rId194" Type="http://schemas.openxmlformats.org/officeDocument/2006/relationships/slideLayout" Target="../slideLayouts/slideLayout335.xml"/><Relationship Id="rId195" Type="http://schemas.openxmlformats.org/officeDocument/2006/relationships/slideLayout" Target="../slideLayouts/slideLayout336.xml"/><Relationship Id="rId196" Type="http://schemas.openxmlformats.org/officeDocument/2006/relationships/slideLayout" Target="../slideLayouts/slideLayout337.xml"/><Relationship Id="rId197" Type="http://schemas.openxmlformats.org/officeDocument/2006/relationships/slideLayout" Target="../slideLayouts/slideLayout338.xml"/><Relationship Id="rId198" Type="http://schemas.openxmlformats.org/officeDocument/2006/relationships/slideLayout" Target="../slideLayouts/slideLayout339.xml"/><Relationship Id="rId199" Type="http://schemas.openxmlformats.org/officeDocument/2006/relationships/slideLayout" Target="../slideLayouts/slideLayout340.xml"/><Relationship Id="rId13" Type="http://schemas.openxmlformats.org/officeDocument/2006/relationships/slideLayout" Target="../slideLayouts/slideLayout154.xml"/><Relationship Id="rId14" Type="http://schemas.openxmlformats.org/officeDocument/2006/relationships/slideLayout" Target="../slideLayouts/slideLayout155.xml"/><Relationship Id="rId15" Type="http://schemas.openxmlformats.org/officeDocument/2006/relationships/slideLayout" Target="../slideLayouts/slideLayout156.xml"/><Relationship Id="rId16" Type="http://schemas.openxmlformats.org/officeDocument/2006/relationships/slideLayout" Target="../slideLayouts/slideLayout157.xml"/><Relationship Id="rId17" Type="http://schemas.openxmlformats.org/officeDocument/2006/relationships/slideLayout" Target="../slideLayouts/slideLayout158.xml"/><Relationship Id="rId18" Type="http://schemas.openxmlformats.org/officeDocument/2006/relationships/slideLayout" Target="../slideLayouts/slideLayout159.xml"/><Relationship Id="rId19" Type="http://schemas.openxmlformats.org/officeDocument/2006/relationships/slideLayout" Target="../slideLayouts/slideLayout160.xml"/><Relationship Id="rId20" Type="http://schemas.openxmlformats.org/officeDocument/2006/relationships/slideLayout" Target="../slideLayouts/slideLayout161.xml"/><Relationship Id="rId21" Type="http://schemas.openxmlformats.org/officeDocument/2006/relationships/slideLayout" Target="../slideLayouts/slideLayout162.xml"/><Relationship Id="rId22" Type="http://schemas.openxmlformats.org/officeDocument/2006/relationships/slideLayout" Target="../slideLayouts/slideLayout163.xml"/><Relationship Id="rId23" Type="http://schemas.openxmlformats.org/officeDocument/2006/relationships/slideLayout" Target="../slideLayouts/slideLayout164.xml"/><Relationship Id="rId24" Type="http://schemas.openxmlformats.org/officeDocument/2006/relationships/slideLayout" Target="../slideLayouts/slideLayout165.xml"/><Relationship Id="rId25" Type="http://schemas.openxmlformats.org/officeDocument/2006/relationships/slideLayout" Target="../slideLayouts/slideLayout166.xml"/><Relationship Id="rId26" Type="http://schemas.openxmlformats.org/officeDocument/2006/relationships/slideLayout" Target="../slideLayouts/slideLayout167.xml"/><Relationship Id="rId27" Type="http://schemas.openxmlformats.org/officeDocument/2006/relationships/slideLayout" Target="../slideLayouts/slideLayout168.xml"/><Relationship Id="rId28" Type="http://schemas.openxmlformats.org/officeDocument/2006/relationships/slideLayout" Target="../slideLayouts/slideLayout169.xml"/><Relationship Id="rId29" Type="http://schemas.openxmlformats.org/officeDocument/2006/relationships/slideLayout" Target="../slideLayouts/slideLayout170.xml"/><Relationship Id="rId600" Type="http://schemas.openxmlformats.org/officeDocument/2006/relationships/slideLayout" Target="../slideLayouts/slideLayout741.xml"/><Relationship Id="rId601" Type="http://schemas.openxmlformats.org/officeDocument/2006/relationships/slideLayout" Target="../slideLayouts/slideLayout742.xml"/><Relationship Id="rId602" Type="http://schemas.openxmlformats.org/officeDocument/2006/relationships/slideLayout" Target="../slideLayouts/slideLayout743.xml"/><Relationship Id="rId603" Type="http://schemas.openxmlformats.org/officeDocument/2006/relationships/slideLayout" Target="../slideLayouts/slideLayout744.xml"/><Relationship Id="rId604" Type="http://schemas.openxmlformats.org/officeDocument/2006/relationships/slideLayout" Target="../slideLayouts/slideLayout745.xml"/><Relationship Id="rId605" Type="http://schemas.openxmlformats.org/officeDocument/2006/relationships/slideLayout" Target="../slideLayouts/slideLayout746.xml"/><Relationship Id="rId606" Type="http://schemas.openxmlformats.org/officeDocument/2006/relationships/slideLayout" Target="../slideLayouts/slideLayout747.xml"/><Relationship Id="rId607" Type="http://schemas.openxmlformats.org/officeDocument/2006/relationships/slideLayout" Target="../slideLayouts/slideLayout748.xml"/><Relationship Id="rId608" Type="http://schemas.openxmlformats.org/officeDocument/2006/relationships/slideLayout" Target="../slideLayouts/slideLayout749.xml"/><Relationship Id="rId609" Type="http://schemas.openxmlformats.org/officeDocument/2006/relationships/slideLayout" Target="../slideLayouts/slideLayout750.xml"/><Relationship Id="rId30" Type="http://schemas.openxmlformats.org/officeDocument/2006/relationships/slideLayout" Target="../slideLayouts/slideLayout171.xml"/><Relationship Id="rId31" Type="http://schemas.openxmlformats.org/officeDocument/2006/relationships/slideLayout" Target="../slideLayouts/slideLayout172.xml"/><Relationship Id="rId32" Type="http://schemas.openxmlformats.org/officeDocument/2006/relationships/slideLayout" Target="../slideLayouts/slideLayout173.xml"/><Relationship Id="rId33" Type="http://schemas.openxmlformats.org/officeDocument/2006/relationships/slideLayout" Target="../slideLayouts/slideLayout174.xml"/><Relationship Id="rId34" Type="http://schemas.openxmlformats.org/officeDocument/2006/relationships/slideLayout" Target="../slideLayouts/slideLayout175.xml"/><Relationship Id="rId35" Type="http://schemas.openxmlformats.org/officeDocument/2006/relationships/slideLayout" Target="../slideLayouts/slideLayout176.xml"/><Relationship Id="rId36" Type="http://schemas.openxmlformats.org/officeDocument/2006/relationships/slideLayout" Target="../slideLayouts/slideLayout177.xml"/><Relationship Id="rId37" Type="http://schemas.openxmlformats.org/officeDocument/2006/relationships/slideLayout" Target="../slideLayouts/slideLayout178.xml"/><Relationship Id="rId38" Type="http://schemas.openxmlformats.org/officeDocument/2006/relationships/slideLayout" Target="../slideLayouts/slideLayout179.xml"/><Relationship Id="rId39" Type="http://schemas.openxmlformats.org/officeDocument/2006/relationships/slideLayout" Target="../slideLayouts/slideLayout180.xml"/><Relationship Id="rId610" Type="http://schemas.openxmlformats.org/officeDocument/2006/relationships/slideLayout" Target="../slideLayouts/slideLayout751.xml"/><Relationship Id="rId611" Type="http://schemas.openxmlformats.org/officeDocument/2006/relationships/slideLayout" Target="../slideLayouts/slideLayout752.xml"/><Relationship Id="rId612" Type="http://schemas.openxmlformats.org/officeDocument/2006/relationships/slideLayout" Target="../slideLayouts/slideLayout753.xml"/><Relationship Id="rId613" Type="http://schemas.openxmlformats.org/officeDocument/2006/relationships/slideLayout" Target="../slideLayouts/slideLayout754.xml"/><Relationship Id="rId614" Type="http://schemas.openxmlformats.org/officeDocument/2006/relationships/slideLayout" Target="../slideLayouts/slideLayout755.xml"/><Relationship Id="rId615" Type="http://schemas.openxmlformats.org/officeDocument/2006/relationships/slideLayout" Target="../slideLayouts/slideLayout756.xml"/><Relationship Id="rId616" Type="http://schemas.openxmlformats.org/officeDocument/2006/relationships/slideLayout" Target="../slideLayouts/slideLayout757.xml"/><Relationship Id="rId617" Type="http://schemas.openxmlformats.org/officeDocument/2006/relationships/slideLayout" Target="../slideLayouts/slideLayout758.xml"/><Relationship Id="rId618" Type="http://schemas.openxmlformats.org/officeDocument/2006/relationships/slideLayout" Target="../slideLayouts/slideLayout759.xml"/><Relationship Id="rId619" Type="http://schemas.openxmlformats.org/officeDocument/2006/relationships/slideLayout" Target="../slideLayouts/slideLayout760.xml"/><Relationship Id="rId500" Type="http://schemas.openxmlformats.org/officeDocument/2006/relationships/slideLayout" Target="../slideLayouts/slideLayout641.xml"/><Relationship Id="rId501" Type="http://schemas.openxmlformats.org/officeDocument/2006/relationships/slideLayout" Target="../slideLayouts/slideLayout642.xml"/><Relationship Id="rId502" Type="http://schemas.openxmlformats.org/officeDocument/2006/relationships/slideLayout" Target="../slideLayouts/slideLayout643.xml"/><Relationship Id="rId503" Type="http://schemas.openxmlformats.org/officeDocument/2006/relationships/slideLayout" Target="../slideLayouts/slideLayout644.xml"/><Relationship Id="rId504" Type="http://schemas.openxmlformats.org/officeDocument/2006/relationships/slideLayout" Target="../slideLayouts/slideLayout645.xml"/><Relationship Id="rId505" Type="http://schemas.openxmlformats.org/officeDocument/2006/relationships/slideLayout" Target="../slideLayouts/slideLayout646.xml"/><Relationship Id="rId506" Type="http://schemas.openxmlformats.org/officeDocument/2006/relationships/slideLayout" Target="../slideLayouts/slideLayout647.xml"/><Relationship Id="rId507" Type="http://schemas.openxmlformats.org/officeDocument/2006/relationships/slideLayout" Target="../slideLayouts/slideLayout648.xml"/><Relationship Id="rId508" Type="http://schemas.openxmlformats.org/officeDocument/2006/relationships/slideLayout" Target="../slideLayouts/slideLayout649.xml"/><Relationship Id="rId509" Type="http://schemas.openxmlformats.org/officeDocument/2006/relationships/slideLayout" Target="../slideLayouts/slideLayout650.xml"/><Relationship Id="rId40" Type="http://schemas.openxmlformats.org/officeDocument/2006/relationships/slideLayout" Target="../slideLayouts/slideLayout181.xml"/><Relationship Id="rId41" Type="http://schemas.openxmlformats.org/officeDocument/2006/relationships/slideLayout" Target="../slideLayouts/slideLayout182.xml"/><Relationship Id="rId42" Type="http://schemas.openxmlformats.org/officeDocument/2006/relationships/slideLayout" Target="../slideLayouts/slideLayout183.xml"/><Relationship Id="rId43" Type="http://schemas.openxmlformats.org/officeDocument/2006/relationships/slideLayout" Target="../slideLayouts/slideLayout184.xml"/><Relationship Id="rId44" Type="http://schemas.openxmlformats.org/officeDocument/2006/relationships/slideLayout" Target="../slideLayouts/slideLayout185.xml"/><Relationship Id="rId45" Type="http://schemas.openxmlformats.org/officeDocument/2006/relationships/slideLayout" Target="../slideLayouts/slideLayout186.xml"/><Relationship Id="rId46" Type="http://schemas.openxmlformats.org/officeDocument/2006/relationships/slideLayout" Target="../slideLayouts/slideLayout187.xml"/><Relationship Id="rId47" Type="http://schemas.openxmlformats.org/officeDocument/2006/relationships/slideLayout" Target="../slideLayouts/slideLayout188.xml"/><Relationship Id="rId48" Type="http://schemas.openxmlformats.org/officeDocument/2006/relationships/slideLayout" Target="../slideLayouts/slideLayout189.xml"/><Relationship Id="rId49" Type="http://schemas.openxmlformats.org/officeDocument/2006/relationships/slideLayout" Target="../slideLayouts/slideLayout190.xml"/><Relationship Id="rId620" Type="http://schemas.openxmlformats.org/officeDocument/2006/relationships/slideLayout" Target="../slideLayouts/slideLayout761.xml"/><Relationship Id="rId621" Type="http://schemas.openxmlformats.org/officeDocument/2006/relationships/slideLayout" Target="../slideLayouts/slideLayout762.xml"/><Relationship Id="rId622" Type="http://schemas.openxmlformats.org/officeDocument/2006/relationships/slideLayout" Target="../slideLayouts/slideLayout763.xml"/><Relationship Id="rId623" Type="http://schemas.openxmlformats.org/officeDocument/2006/relationships/slideLayout" Target="../slideLayouts/slideLayout764.xml"/><Relationship Id="rId624" Type="http://schemas.openxmlformats.org/officeDocument/2006/relationships/slideLayout" Target="../slideLayouts/slideLayout765.xml"/><Relationship Id="rId625" Type="http://schemas.openxmlformats.org/officeDocument/2006/relationships/slideLayout" Target="../slideLayouts/slideLayout766.xml"/><Relationship Id="rId626" Type="http://schemas.openxmlformats.org/officeDocument/2006/relationships/slideLayout" Target="../slideLayouts/slideLayout767.xml"/><Relationship Id="rId627" Type="http://schemas.openxmlformats.org/officeDocument/2006/relationships/slideLayout" Target="../slideLayouts/slideLayout768.xml"/><Relationship Id="rId628" Type="http://schemas.openxmlformats.org/officeDocument/2006/relationships/slideLayout" Target="../slideLayouts/slideLayout769.xml"/><Relationship Id="rId629" Type="http://schemas.openxmlformats.org/officeDocument/2006/relationships/slideLayout" Target="../slideLayouts/slideLayout770.xml"/><Relationship Id="rId510" Type="http://schemas.openxmlformats.org/officeDocument/2006/relationships/slideLayout" Target="../slideLayouts/slideLayout651.xml"/><Relationship Id="rId511" Type="http://schemas.openxmlformats.org/officeDocument/2006/relationships/slideLayout" Target="../slideLayouts/slideLayout652.xml"/><Relationship Id="rId512" Type="http://schemas.openxmlformats.org/officeDocument/2006/relationships/slideLayout" Target="../slideLayouts/slideLayout653.xml"/><Relationship Id="rId513" Type="http://schemas.openxmlformats.org/officeDocument/2006/relationships/slideLayout" Target="../slideLayouts/slideLayout654.xml"/><Relationship Id="rId514" Type="http://schemas.openxmlformats.org/officeDocument/2006/relationships/slideLayout" Target="../slideLayouts/slideLayout655.xml"/><Relationship Id="rId515" Type="http://schemas.openxmlformats.org/officeDocument/2006/relationships/slideLayout" Target="../slideLayouts/slideLayout656.xml"/><Relationship Id="rId516" Type="http://schemas.openxmlformats.org/officeDocument/2006/relationships/slideLayout" Target="../slideLayouts/slideLayout657.xml"/><Relationship Id="rId517" Type="http://schemas.openxmlformats.org/officeDocument/2006/relationships/slideLayout" Target="../slideLayouts/slideLayout658.xml"/><Relationship Id="rId518" Type="http://schemas.openxmlformats.org/officeDocument/2006/relationships/slideLayout" Target="../slideLayouts/slideLayout659.xml"/><Relationship Id="rId519" Type="http://schemas.openxmlformats.org/officeDocument/2006/relationships/slideLayout" Target="../slideLayouts/slideLayout660.xml"/><Relationship Id="rId50" Type="http://schemas.openxmlformats.org/officeDocument/2006/relationships/slideLayout" Target="../slideLayouts/slideLayout191.xml"/><Relationship Id="rId51" Type="http://schemas.openxmlformats.org/officeDocument/2006/relationships/slideLayout" Target="../slideLayouts/slideLayout192.xml"/><Relationship Id="rId52" Type="http://schemas.openxmlformats.org/officeDocument/2006/relationships/slideLayout" Target="../slideLayouts/slideLayout193.xml"/><Relationship Id="rId53" Type="http://schemas.openxmlformats.org/officeDocument/2006/relationships/slideLayout" Target="../slideLayouts/slideLayout194.xml"/><Relationship Id="rId54" Type="http://schemas.openxmlformats.org/officeDocument/2006/relationships/slideLayout" Target="../slideLayouts/slideLayout195.xml"/><Relationship Id="rId55" Type="http://schemas.openxmlformats.org/officeDocument/2006/relationships/slideLayout" Target="../slideLayouts/slideLayout196.xml"/><Relationship Id="rId56" Type="http://schemas.openxmlformats.org/officeDocument/2006/relationships/slideLayout" Target="../slideLayouts/slideLayout197.xml"/><Relationship Id="rId57" Type="http://schemas.openxmlformats.org/officeDocument/2006/relationships/slideLayout" Target="../slideLayouts/slideLayout198.xml"/><Relationship Id="rId58" Type="http://schemas.openxmlformats.org/officeDocument/2006/relationships/slideLayout" Target="../slideLayouts/slideLayout199.xml"/><Relationship Id="rId59" Type="http://schemas.openxmlformats.org/officeDocument/2006/relationships/slideLayout" Target="../slideLayouts/slideLayout200.xml"/><Relationship Id="rId400" Type="http://schemas.openxmlformats.org/officeDocument/2006/relationships/slideLayout" Target="../slideLayouts/slideLayout541.xml"/><Relationship Id="rId401" Type="http://schemas.openxmlformats.org/officeDocument/2006/relationships/slideLayout" Target="../slideLayouts/slideLayout542.xml"/><Relationship Id="rId402" Type="http://schemas.openxmlformats.org/officeDocument/2006/relationships/slideLayout" Target="../slideLayouts/slideLayout543.xml"/><Relationship Id="rId403" Type="http://schemas.openxmlformats.org/officeDocument/2006/relationships/slideLayout" Target="../slideLayouts/slideLayout544.xml"/><Relationship Id="rId404" Type="http://schemas.openxmlformats.org/officeDocument/2006/relationships/slideLayout" Target="../slideLayouts/slideLayout545.xml"/><Relationship Id="rId405" Type="http://schemas.openxmlformats.org/officeDocument/2006/relationships/slideLayout" Target="../slideLayouts/slideLayout546.xml"/><Relationship Id="rId406" Type="http://schemas.openxmlformats.org/officeDocument/2006/relationships/slideLayout" Target="../slideLayouts/slideLayout547.xml"/><Relationship Id="rId407" Type="http://schemas.openxmlformats.org/officeDocument/2006/relationships/slideLayout" Target="../slideLayouts/slideLayout548.xml"/><Relationship Id="rId408" Type="http://schemas.openxmlformats.org/officeDocument/2006/relationships/slideLayout" Target="../slideLayouts/slideLayout549.xml"/><Relationship Id="rId409" Type="http://schemas.openxmlformats.org/officeDocument/2006/relationships/slideLayout" Target="../slideLayouts/slideLayout550.xml"/><Relationship Id="rId630" Type="http://schemas.openxmlformats.org/officeDocument/2006/relationships/slideLayout" Target="../slideLayouts/slideLayout771.xml"/><Relationship Id="rId631" Type="http://schemas.openxmlformats.org/officeDocument/2006/relationships/slideLayout" Target="../slideLayouts/slideLayout772.xml"/><Relationship Id="rId632" Type="http://schemas.openxmlformats.org/officeDocument/2006/relationships/slideLayout" Target="../slideLayouts/slideLayout773.xml"/><Relationship Id="rId633" Type="http://schemas.openxmlformats.org/officeDocument/2006/relationships/slideLayout" Target="../slideLayouts/slideLayout774.xml"/><Relationship Id="rId634" Type="http://schemas.openxmlformats.org/officeDocument/2006/relationships/slideLayout" Target="../slideLayouts/slideLayout775.xml"/><Relationship Id="rId635" Type="http://schemas.openxmlformats.org/officeDocument/2006/relationships/slideLayout" Target="../slideLayouts/slideLayout776.xml"/><Relationship Id="rId636" Type="http://schemas.openxmlformats.org/officeDocument/2006/relationships/slideLayout" Target="../slideLayouts/slideLayout777.xml"/><Relationship Id="rId637" Type="http://schemas.openxmlformats.org/officeDocument/2006/relationships/slideLayout" Target="../slideLayouts/slideLayout778.xml"/><Relationship Id="rId638" Type="http://schemas.openxmlformats.org/officeDocument/2006/relationships/slideLayout" Target="../slideLayouts/slideLayout779.xml"/><Relationship Id="rId639" Type="http://schemas.openxmlformats.org/officeDocument/2006/relationships/slideLayout" Target="../slideLayouts/slideLayout780.xml"/><Relationship Id="rId520" Type="http://schemas.openxmlformats.org/officeDocument/2006/relationships/slideLayout" Target="../slideLayouts/slideLayout661.xml"/><Relationship Id="rId521" Type="http://schemas.openxmlformats.org/officeDocument/2006/relationships/slideLayout" Target="../slideLayouts/slideLayout662.xml"/><Relationship Id="rId522" Type="http://schemas.openxmlformats.org/officeDocument/2006/relationships/slideLayout" Target="../slideLayouts/slideLayout663.xml"/><Relationship Id="rId523" Type="http://schemas.openxmlformats.org/officeDocument/2006/relationships/slideLayout" Target="../slideLayouts/slideLayout664.xml"/><Relationship Id="rId524" Type="http://schemas.openxmlformats.org/officeDocument/2006/relationships/slideLayout" Target="../slideLayouts/slideLayout665.xml"/><Relationship Id="rId525" Type="http://schemas.openxmlformats.org/officeDocument/2006/relationships/slideLayout" Target="../slideLayouts/slideLayout666.xml"/><Relationship Id="rId526" Type="http://schemas.openxmlformats.org/officeDocument/2006/relationships/slideLayout" Target="../slideLayouts/slideLayout667.xml"/><Relationship Id="rId527" Type="http://schemas.openxmlformats.org/officeDocument/2006/relationships/slideLayout" Target="../slideLayouts/slideLayout668.xml"/><Relationship Id="rId528" Type="http://schemas.openxmlformats.org/officeDocument/2006/relationships/slideLayout" Target="../slideLayouts/slideLayout669.xml"/><Relationship Id="rId529" Type="http://schemas.openxmlformats.org/officeDocument/2006/relationships/slideLayout" Target="../slideLayouts/slideLayout670.xml"/><Relationship Id="rId60" Type="http://schemas.openxmlformats.org/officeDocument/2006/relationships/slideLayout" Target="../slideLayouts/slideLayout201.xml"/><Relationship Id="rId61" Type="http://schemas.openxmlformats.org/officeDocument/2006/relationships/slideLayout" Target="../slideLayouts/slideLayout202.xml"/><Relationship Id="rId62" Type="http://schemas.openxmlformats.org/officeDocument/2006/relationships/slideLayout" Target="../slideLayouts/slideLayout203.xml"/><Relationship Id="rId63" Type="http://schemas.openxmlformats.org/officeDocument/2006/relationships/slideLayout" Target="../slideLayouts/slideLayout204.xml"/><Relationship Id="rId64" Type="http://schemas.openxmlformats.org/officeDocument/2006/relationships/slideLayout" Target="../slideLayouts/slideLayout205.xml"/><Relationship Id="rId65" Type="http://schemas.openxmlformats.org/officeDocument/2006/relationships/slideLayout" Target="../slideLayouts/slideLayout206.xml"/><Relationship Id="rId66" Type="http://schemas.openxmlformats.org/officeDocument/2006/relationships/slideLayout" Target="../slideLayouts/slideLayout207.xml"/><Relationship Id="rId67" Type="http://schemas.openxmlformats.org/officeDocument/2006/relationships/slideLayout" Target="../slideLayouts/slideLayout208.xml"/><Relationship Id="rId68" Type="http://schemas.openxmlformats.org/officeDocument/2006/relationships/slideLayout" Target="../slideLayouts/slideLayout209.xml"/><Relationship Id="rId69" Type="http://schemas.openxmlformats.org/officeDocument/2006/relationships/slideLayout" Target="../slideLayouts/slideLayout210.xml"/><Relationship Id="rId410" Type="http://schemas.openxmlformats.org/officeDocument/2006/relationships/slideLayout" Target="../slideLayouts/slideLayout551.xml"/><Relationship Id="rId411" Type="http://schemas.openxmlformats.org/officeDocument/2006/relationships/slideLayout" Target="../slideLayouts/slideLayout552.xml"/><Relationship Id="rId412" Type="http://schemas.openxmlformats.org/officeDocument/2006/relationships/slideLayout" Target="../slideLayouts/slideLayout553.xml"/><Relationship Id="rId413" Type="http://schemas.openxmlformats.org/officeDocument/2006/relationships/slideLayout" Target="../slideLayouts/slideLayout554.xml"/><Relationship Id="rId414" Type="http://schemas.openxmlformats.org/officeDocument/2006/relationships/slideLayout" Target="../slideLayouts/slideLayout555.xml"/><Relationship Id="rId415" Type="http://schemas.openxmlformats.org/officeDocument/2006/relationships/slideLayout" Target="../slideLayouts/slideLayout556.xml"/><Relationship Id="rId416" Type="http://schemas.openxmlformats.org/officeDocument/2006/relationships/slideLayout" Target="../slideLayouts/slideLayout557.xml"/><Relationship Id="rId417" Type="http://schemas.openxmlformats.org/officeDocument/2006/relationships/slideLayout" Target="../slideLayouts/slideLayout558.xml"/><Relationship Id="rId418" Type="http://schemas.openxmlformats.org/officeDocument/2006/relationships/slideLayout" Target="../slideLayouts/slideLayout559.xml"/><Relationship Id="rId419" Type="http://schemas.openxmlformats.org/officeDocument/2006/relationships/slideLayout" Target="../slideLayouts/slideLayout560.xml"/><Relationship Id="rId640" Type="http://schemas.openxmlformats.org/officeDocument/2006/relationships/slideLayout" Target="../slideLayouts/slideLayout781.xml"/><Relationship Id="rId641" Type="http://schemas.openxmlformats.org/officeDocument/2006/relationships/slideLayout" Target="../slideLayouts/slideLayout782.xml"/><Relationship Id="rId642" Type="http://schemas.openxmlformats.org/officeDocument/2006/relationships/slideLayout" Target="../slideLayouts/slideLayout783.xml"/><Relationship Id="rId643" Type="http://schemas.openxmlformats.org/officeDocument/2006/relationships/slideLayout" Target="../slideLayouts/slideLayout784.xml"/><Relationship Id="rId644" Type="http://schemas.openxmlformats.org/officeDocument/2006/relationships/slideLayout" Target="../slideLayouts/slideLayout785.xml"/><Relationship Id="rId645" Type="http://schemas.openxmlformats.org/officeDocument/2006/relationships/slideLayout" Target="../slideLayouts/slideLayout786.xml"/><Relationship Id="rId646" Type="http://schemas.openxmlformats.org/officeDocument/2006/relationships/slideLayout" Target="../slideLayouts/slideLayout787.xml"/><Relationship Id="rId300" Type="http://schemas.openxmlformats.org/officeDocument/2006/relationships/slideLayout" Target="../slideLayouts/slideLayout441.xml"/><Relationship Id="rId301" Type="http://schemas.openxmlformats.org/officeDocument/2006/relationships/slideLayout" Target="../slideLayouts/slideLayout442.xml"/><Relationship Id="rId302" Type="http://schemas.openxmlformats.org/officeDocument/2006/relationships/slideLayout" Target="../slideLayouts/slideLayout443.xml"/><Relationship Id="rId303" Type="http://schemas.openxmlformats.org/officeDocument/2006/relationships/slideLayout" Target="../slideLayouts/slideLayout444.xml"/><Relationship Id="rId304" Type="http://schemas.openxmlformats.org/officeDocument/2006/relationships/slideLayout" Target="../slideLayouts/slideLayout445.xml"/><Relationship Id="rId305" Type="http://schemas.openxmlformats.org/officeDocument/2006/relationships/slideLayout" Target="../slideLayouts/slideLayout446.xml"/><Relationship Id="rId306" Type="http://schemas.openxmlformats.org/officeDocument/2006/relationships/slideLayout" Target="../slideLayouts/slideLayout447.xml"/><Relationship Id="rId307" Type="http://schemas.openxmlformats.org/officeDocument/2006/relationships/slideLayout" Target="../slideLayouts/slideLayout448.xml"/><Relationship Id="rId308" Type="http://schemas.openxmlformats.org/officeDocument/2006/relationships/slideLayout" Target="../slideLayouts/slideLayout449.xml"/><Relationship Id="rId309" Type="http://schemas.openxmlformats.org/officeDocument/2006/relationships/slideLayout" Target="../slideLayouts/slideLayout450.xml"/><Relationship Id="rId647" Type="http://schemas.openxmlformats.org/officeDocument/2006/relationships/slideLayout" Target="../slideLayouts/slideLayout788.xml"/><Relationship Id="rId648" Type="http://schemas.openxmlformats.org/officeDocument/2006/relationships/slideLayout" Target="../slideLayouts/slideLayout789.xml"/><Relationship Id="rId649" Type="http://schemas.openxmlformats.org/officeDocument/2006/relationships/slideLayout" Target="../slideLayouts/slideLayout790.xml"/><Relationship Id="rId530" Type="http://schemas.openxmlformats.org/officeDocument/2006/relationships/slideLayout" Target="../slideLayouts/slideLayout671.xml"/><Relationship Id="rId531" Type="http://schemas.openxmlformats.org/officeDocument/2006/relationships/slideLayout" Target="../slideLayouts/slideLayout672.xml"/><Relationship Id="rId532" Type="http://schemas.openxmlformats.org/officeDocument/2006/relationships/slideLayout" Target="../slideLayouts/slideLayout673.xml"/><Relationship Id="rId533" Type="http://schemas.openxmlformats.org/officeDocument/2006/relationships/slideLayout" Target="../slideLayouts/slideLayout674.xml"/><Relationship Id="rId534" Type="http://schemas.openxmlformats.org/officeDocument/2006/relationships/slideLayout" Target="../slideLayouts/slideLayout675.xml"/><Relationship Id="rId535" Type="http://schemas.openxmlformats.org/officeDocument/2006/relationships/slideLayout" Target="../slideLayouts/slideLayout676.xml"/><Relationship Id="rId536" Type="http://schemas.openxmlformats.org/officeDocument/2006/relationships/slideLayout" Target="../slideLayouts/slideLayout677.xml"/><Relationship Id="rId537" Type="http://schemas.openxmlformats.org/officeDocument/2006/relationships/slideLayout" Target="../slideLayouts/slideLayout678.xml"/><Relationship Id="rId538" Type="http://schemas.openxmlformats.org/officeDocument/2006/relationships/slideLayout" Target="../slideLayouts/slideLayout679.xml"/><Relationship Id="rId539" Type="http://schemas.openxmlformats.org/officeDocument/2006/relationships/slideLayout" Target="../slideLayouts/slideLayout680.xml"/><Relationship Id="rId70" Type="http://schemas.openxmlformats.org/officeDocument/2006/relationships/slideLayout" Target="../slideLayouts/slideLayout211.xml"/><Relationship Id="rId71" Type="http://schemas.openxmlformats.org/officeDocument/2006/relationships/slideLayout" Target="../slideLayouts/slideLayout212.xml"/><Relationship Id="rId72" Type="http://schemas.openxmlformats.org/officeDocument/2006/relationships/slideLayout" Target="../slideLayouts/slideLayout213.xml"/><Relationship Id="rId73" Type="http://schemas.openxmlformats.org/officeDocument/2006/relationships/slideLayout" Target="../slideLayouts/slideLayout214.xml"/><Relationship Id="rId74" Type="http://schemas.openxmlformats.org/officeDocument/2006/relationships/slideLayout" Target="../slideLayouts/slideLayout215.xml"/><Relationship Id="rId75" Type="http://schemas.openxmlformats.org/officeDocument/2006/relationships/slideLayout" Target="../slideLayouts/slideLayout216.xml"/><Relationship Id="rId76" Type="http://schemas.openxmlformats.org/officeDocument/2006/relationships/slideLayout" Target="../slideLayouts/slideLayout217.xml"/><Relationship Id="rId77" Type="http://schemas.openxmlformats.org/officeDocument/2006/relationships/slideLayout" Target="../slideLayouts/slideLayout218.xml"/><Relationship Id="rId78" Type="http://schemas.openxmlformats.org/officeDocument/2006/relationships/slideLayout" Target="../slideLayouts/slideLayout219.xml"/><Relationship Id="rId79" Type="http://schemas.openxmlformats.org/officeDocument/2006/relationships/slideLayout" Target="../slideLayouts/slideLayout220.xml"/><Relationship Id="rId420" Type="http://schemas.openxmlformats.org/officeDocument/2006/relationships/slideLayout" Target="../slideLayouts/slideLayout561.xml"/><Relationship Id="rId421" Type="http://schemas.openxmlformats.org/officeDocument/2006/relationships/slideLayout" Target="../slideLayouts/slideLayout562.xml"/><Relationship Id="rId422" Type="http://schemas.openxmlformats.org/officeDocument/2006/relationships/slideLayout" Target="../slideLayouts/slideLayout563.xml"/><Relationship Id="rId423" Type="http://schemas.openxmlformats.org/officeDocument/2006/relationships/slideLayout" Target="../slideLayouts/slideLayout564.xml"/><Relationship Id="rId424" Type="http://schemas.openxmlformats.org/officeDocument/2006/relationships/slideLayout" Target="../slideLayouts/slideLayout565.xml"/><Relationship Id="rId425" Type="http://schemas.openxmlformats.org/officeDocument/2006/relationships/slideLayout" Target="../slideLayouts/slideLayout566.xml"/><Relationship Id="rId426" Type="http://schemas.openxmlformats.org/officeDocument/2006/relationships/slideLayout" Target="../slideLayouts/slideLayout567.xml"/><Relationship Id="rId427" Type="http://schemas.openxmlformats.org/officeDocument/2006/relationships/slideLayout" Target="../slideLayouts/slideLayout568.xml"/><Relationship Id="rId428" Type="http://schemas.openxmlformats.org/officeDocument/2006/relationships/slideLayout" Target="../slideLayouts/slideLayout569.xml"/><Relationship Id="rId429" Type="http://schemas.openxmlformats.org/officeDocument/2006/relationships/slideLayout" Target="../slideLayouts/slideLayout570.xml"/><Relationship Id="rId650" Type="http://schemas.openxmlformats.org/officeDocument/2006/relationships/slideLayout" Target="../slideLayouts/slideLayout791.xml"/><Relationship Id="rId651" Type="http://schemas.openxmlformats.org/officeDocument/2006/relationships/slideLayout" Target="../slideLayouts/slideLayout792.xml"/><Relationship Id="rId652" Type="http://schemas.openxmlformats.org/officeDocument/2006/relationships/slideLayout" Target="../slideLayouts/slideLayout793.xml"/><Relationship Id="rId653" Type="http://schemas.openxmlformats.org/officeDocument/2006/relationships/slideLayout" Target="../slideLayouts/slideLayout794.xml"/><Relationship Id="rId654" Type="http://schemas.openxmlformats.org/officeDocument/2006/relationships/slideLayout" Target="../slideLayouts/slideLayout795.xml"/><Relationship Id="rId655" Type="http://schemas.openxmlformats.org/officeDocument/2006/relationships/slideLayout" Target="../slideLayouts/slideLayout796.xml"/><Relationship Id="rId656" Type="http://schemas.openxmlformats.org/officeDocument/2006/relationships/slideLayout" Target="../slideLayouts/slideLayout797.xml"/><Relationship Id="rId310" Type="http://schemas.openxmlformats.org/officeDocument/2006/relationships/slideLayout" Target="../slideLayouts/slideLayout451.xml"/><Relationship Id="rId311" Type="http://schemas.openxmlformats.org/officeDocument/2006/relationships/slideLayout" Target="../slideLayouts/slideLayout452.xml"/><Relationship Id="rId312" Type="http://schemas.openxmlformats.org/officeDocument/2006/relationships/slideLayout" Target="../slideLayouts/slideLayout453.xml"/><Relationship Id="rId313" Type="http://schemas.openxmlformats.org/officeDocument/2006/relationships/slideLayout" Target="../slideLayouts/slideLayout454.xml"/><Relationship Id="rId314" Type="http://schemas.openxmlformats.org/officeDocument/2006/relationships/slideLayout" Target="../slideLayouts/slideLayout455.xml"/><Relationship Id="rId315" Type="http://schemas.openxmlformats.org/officeDocument/2006/relationships/slideLayout" Target="../slideLayouts/slideLayout456.xml"/><Relationship Id="rId316" Type="http://schemas.openxmlformats.org/officeDocument/2006/relationships/slideLayout" Target="../slideLayouts/slideLayout457.xml"/><Relationship Id="rId317" Type="http://schemas.openxmlformats.org/officeDocument/2006/relationships/slideLayout" Target="../slideLayouts/slideLayout458.xml"/><Relationship Id="rId318" Type="http://schemas.openxmlformats.org/officeDocument/2006/relationships/slideLayout" Target="../slideLayouts/slideLayout459.xml"/><Relationship Id="rId319" Type="http://schemas.openxmlformats.org/officeDocument/2006/relationships/slideLayout" Target="../slideLayouts/slideLayout460.xml"/><Relationship Id="rId657" Type="http://schemas.openxmlformats.org/officeDocument/2006/relationships/slideLayout" Target="../slideLayouts/slideLayout798.xml"/><Relationship Id="rId658" Type="http://schemas.openxmlformats.org/officeDocument/2006/relationships/slideLayout" Target="../slideLayouts/slideLayout799.xml"/><Relationship Id="rId659" Type="http://schemas.openxmlformats.org/officeDocument/2006/relationships/slideLayout" Target="../slideLayouts/slideLayout800.xml"/><Relationship Id="rId540" Type="http://schemas.openxmlformats.org/officeDocument/2006/relationships/slideLayout" Target="../slideLayouts/slideLayout681.xml"/><Relationship Id="rId541" Type="http://schemas.openxmlformats.org/officeDocument/2006/relationships/slideLayout" Target="../slideLayouts/slideLayout682.xml"/><Relationship Id="rId542" Type="http://schemas.openxmlformats.org/officeDocument/2006/relationships/slideLayout" Target="../slideLayouts/slideLayout683.xml"/><Relationship Id="rId543" Type="http://schemas.openxmlformats.org/officeDocument/2006/relationships/slideLayout" Target="../slideLayouts/slideLayout684.xml"/><Relationship Id="rId544" Type="http://schemas.openxmlformats.org/officeDocument/2006/relationships/slideLayout" Target="../slideLayouts/slideLayout685.xml"/><Relationship Id="rId545" Type="http://schemas.openxmlformats.org/officeDocument/2006/relationships/slideLayout" Target="../slideLayouts/slideLayout686.xml"/><Relationship Id="rId546" Type="http://schemas.openxmlformats.org/officeDocument/2006/relationships/slideLayout" Target="../slideLayouts/slideLayout687.xml"/><Relationship Id="rId547" Type="http://schemas.openxmlformats.org/officeDocument/2006/relationships/slideLayout" Target="../slideLayouts/slideLayout688.xml"/><Relationship Id="rId548" Type="http://schemas.openxmlformats.org/officeDocument/2006/relationships/slideLayout" Target="../slideLayouts/slideLayout689.xml"/><Relationship Id="rId549" Type="http://schemas.openxmlformats.org/officeDocument/2006/relationships/slideLayout" Target="../slideLayouts/slideLayout690.xml"/><Relationship Id="rId200" Type="http://schemas.openxmlformats.org/officeDocument/2006/relationships/slideLayout" Target="../slideLayouts/slideLayout341.xml"/><Relationship Id="rId201" Type="http://schemas.openxmlformats.org/officeDocument/2006/relationships/slideLayout" Target="../slideLayouts/slideLayout342.xml"/><Relationship Id="rId202" Type="http://schemas.openxmlformats.org/officeDocument/2006/relationships/slideLayout" Target="../slideLayouts/slideLayout343.xml"/><Relationship Id="rId203" Type="http://schemas.openxmlformats.org/officeDocument/2006/relationships/slideLayout" Target="../slideLayouts/slideLayout344.xml"/><Relationship Id="rId204" Type="http://schemas.openxmlformats.org/officeDocument/2006/relationships/slideLayout" Target="../slideLayouts/slideLayout345.xml"/><Relationship Id="rId205" Type="http://schemas.openxmlformats.org/officeDocument/2006/relationships/slideLayout" Target="../slideLayouts/slideLayout346.xml"/><Relationship Id="rId206" Type="http://schemas.openxmlformats.org/officeDocument/2006/relationships/slideLayout" Target="../slideLayouts/slideLayout347.xml"/><Relationship Id="rId207" Type="http://schemas.openxmlformats.org/officeDocument/2006/relationships/slideLayout" Target="../slideLayouts/slideLayout348.xml"/><Relationship Id="rId208" Type="http://schemas.openxmlformats.org/officeDocument/2006/relationships/slideLayout" Target="../slideLayouts/slideLayout349.xml"/><Relationship Id="rId209" Type="http://schemas.openxmlformats.org/officeDocument/2006/relationships/slideLayout" Target="../slideLayouts/slideLayout350.xml"/><Relationship Id="rId80" Type="http://schemas.openxmlformats.org/officeDocument/2006/relationships/slideLayout" Target="../slideLayouts/slideLayout221.xml"/><Relationship Id="rId81" Type="http://schemas.openxmlformats.org/officeDocument/2006/relationships/slideLayout" Target="../slideLayouts/slideLayout222.xml"/><Relationship Id="rId82" Type="http://schemas.openxmlformats.org/officeDocument/2006/relationships/slideLayout" Target="../slideLayouts/slideLayout223.xml"/><Relationship Id="rId83" Type="http://schemas.openxmlformats.org/officeDocument/2006/relationships/slideLayout" Target="../slideLayouts/slideLayout224.xml"/><Relationship Id="rId84" Type="http://schemas.openxmlformats.org/officeDocument/2006/relationships/slideLayout" Target="../slideLayouts/slideLayout225.xml"/><Relationship Id="rId85" Type="http://schemas.openxmlformats.org/officeDocument/2006/relationships/slideLayout" Target="../slideLayouts/slideLayout226.xml"/><Relationship Id="rId86" Type="http://schemas.openxmlformats.org/officeDocument/2006/relationships/slideLayout" Target="../slideLayouts/slideLayout227.xml"/><Relationship Id="rId87" Type="http://schemas.openxmlformats.org/officeDocument/2006/relationships/slideLayout" Target="../slideLayouts/slideLayout228.xml"/><Relationship Id="rId88" Type="http://schemas.openxmlformats.org/officeDocument/2006/relationships/slideLayout" Target="../slideLayouts/slideLayout229.xml"/><Relationship Id="rId89" Type="http://schemas.openxmlformats.org/officeDocument/2006/relationships/slideLayout" Target="../slideLayouts/slideLayout230.xml"/><Relationship Id="rId430" Type="http://schemas.openxmlformats.org/officeDocument/2006/relationships/slideLayout" Target="../slideLayouts/slideLayout571.xml"/><Relationship Id="rId431" Type="http://schemas.openxmlformats.org/officeDocument/2006/relationships/slideLayout" Target="../slideLayouts/slideLayout572.xml"/><Relationship Id="rId432" Type="http://schemas.openxmlformats.org/officeDocument/2006/relationships/slideLayout" Target="../slideLayouts/slideLayout573.xml"/><Relationship Id="rId433" Type="http://schemas.openxmlformats.org/officeDocument/2006/relationships/slideLayout" Target="../slideLayouts/slideLayout574.xml"/><Relationship Id="rId434" Type="http://schemas.openxmlformats.org/officeDocument/2006/relationships/slideLayout" Target="../slideLayouts/slideLayout575.xml"/><Relationship Id="rId435" Type="http://schemas.openxmlformats.org/officeDocument/2006/relationships/slideLayout" Target="../slideLayouts/slideLayout576.xml"/><Relationship Id="rId436" Type="http://schemas.openxmlformats.org/officeDocument/2006/relationships/slideLayout" Target="../slideLayouts/slideLayout577.xml"/><Relationship Id="rId437" Type="http://schemas.openxmlformats.org/officeDocument/2006/relationships/slideLayout" Target="../slideLayouts/slideLayout578.xml"/><Relationship Id="rId438" Type="http://schemas.openxmlformats.org/officeDocument/2006/relationships/slideLayout" Target="../slideLayouts/slideLayout579.xml"/><Relationship Id="rId439" Type="http://schemas.openxmlformats.org/officeDocument/2006/relationships/slideLayout" Target="../slideLayouts/slideLayout580.xml"/><Relationship Id="rId660" Type="http://schemas.openxmlformats.org/officeDocument/2006/relationships/slideLayout" Target="../slideLayouts/slideLayout801.xml"/><Relationship Id="rId661" Type="http://schemas.openxmlformats.org/officeDocument/2006/relationships/slideLayout" Target="../slideLayouts/slideLayout802.xml"/><Relationship Id="rId662" Type="http://schemas.openxmlformats.org/officeDocument/2006/relationships/slideLayout" Target="../slideLayouts/slideLayout803.xml"/><Relationship Id="rId663" Type="http://schemas.openxmlformats.org/officeDocument/2006/relationships/slideLayout" Target="../slideLayouts/slideLayout804.xml"/><Relationship Id="rId664" Type="http://schemas.openxmlformats.org/officeDocument/2006/relationships/slideLayout" Target="../slideLayouts/slideLayout805.xml"/><Relationship Id="rId665" Type="http://schemas.openxmlformats.org/officeDocument/2006/relationships/slideLayout" Target="../slideLayouts/slideLayout806.xml"/><Relationship Id="rId666" Type="http://schemas.openxmlformats.org/officeDocument/2006/relationships/slideLayout" Target="../slideLayouts/slideLayout807.xml"/><Relationship Id="rId320" Type="http://schemas.openxmlformats.org/officeDocument/2006/relationships/slideLayout" Target="../slideLayouts/slideLayout461.xml"/><Relationship Id="rId321" Type="http://schemas.openxmlformats.org/officeDocument/2006/relationships/slideLayout" Target="../slideLayouts/slideLayout462.xml"/><Relationship Id="rId322" Type="http://schemas.openxmlformats.org/officeDocument/2006/relationships/slideLayout" Target="../slideLayouts/slideLayout463.xml"/><Relationship Id="rId323" Type="http://schemas.openxmlformats.org/officeDocument/2006/relationships/slideLayout" Target="../slideLayouts/slideLayout464.xml"/><Relationship Id="rId324" Type="http://schemas.openxmlformats.org/officeDocument/2006/relationships/slideLayout" Target="../slideLayouts/slideLayout465.xml"/><Relationship Id="rId325" Type="http://schemas.openxmlformats.org/officeDocument/2006/relationships/slideLayout" Target="../slideLayouts/slideLayout466.xml"/><Relationship Id="rId326" Type="http://schemas.openxmlformats.org/officeDocument/2006/relationships/slideLayout" Target="../slideLayouts/slideLayout467.xml"/><Relationship Id="rId327" Type="http://schemas.openxmlformats.org/officeDocument/2006/relationships/slideLayout" Target="../slideLayouts/slideLayout468.xml"/><Relationship Id="rId328" Type="http://schemas.openxmlformats.org/officeDocument/2006/relationships/slideLayout" Target="../slideLayouts/slideLayout469.xml"/><Relationship Id="rId329" Type="http://schemas.openxmlformats.org/officeDocument/2006/relationships/slideLayout" Target="../slideLayouts/slideLayout470.xml"/><Relationship Id="rId667" Type="http://schemas.openxmlformats.org/officeDocument/2006/relationships/slideLayout" Target="../slideLayouts/slideLayout808.xml"/><Relationship Id="rId668" Type="http://schemas.openxmlformats.org/officeDocument/2006/relationships/slideLayout" Target="../slideLayouts/slideLayout809.xml"/><Relationship Id="rId669" Type="http://schemas.openxmlformats.org/officeDocument/2006/relationships/slideLayout" Target="../slideLayouts/slideLayout810.xml"/><Relationship Id="rId550" Type="http://schemas.openxmlformats.org/officeDocument/2006/relationships/slideLayout" Target="../slideLayouts/slideLayout691.xml"/><Relationship Id="rId551" Type="http://schemas.openxmlformats.org/officeDocument/2006/relationships/slideLayout" Target="../slideLayouts/slideLayout692.xml"/><Relationship Id="rId552" Type="http://schemas.openxmlformats.org/officeDocument/2006/relationships/slideLayout" Target="../slideLayouts/slideLayout693.xml"/><Relationship Id="rId553" Type="http://schemas.openxmlformats.org/officeDocument/2006/relationships/slideLayout" Target="../slideLayouts/slideLayout694.xml"/><Relationship Id="rId554" Type="http://schemas.openxmlformats.org/officeDocument/2006/relationships/slideLayout" Target="../slideLayouts/slideLayout695.xml"/><Relationship Id="rId555" Type="http://schemas.openxmlformats.org/officeDocument/2006/relationships/slideLayout" Target="../slideLayouts/slideLayout696.xml"/><Relationship Id="rId556" Type="http://schemas.openxmlformats.org/officeDocument/2006/relationships/slideLayout" Target="../slideLayouts/slideLayout697.xml"/><Relationship Id="rId557" Type="http://schemas.openxmlformats.org/officeDocument/2006/relationships/slideLayout" Target="../slideLayouts/slideLayout698.xml"/><Relationship Id="rId558" Type="http://schemas.openxmlformats.org/officeDocument/2006/relationships/slideLayout" Target="../slideLayouts/slideLayout699.xml"/><Relationship Id="rId559" Type="http://schemas.openxmlformats.org/officeDocument/2006/relationships/slideLayout" Target="../slideLayouts/slideLayout700.xml"/><Relationship Id="rId210" Type="http://schemas.openxmlformats.org/officeDocument/2006/relationships/slideLayout" Target="../slideLayouts/slideLayout351.xml"/><Relationship Id="rId211" Type="http://schemas.openxmlformats.org/officeDocument/2006/relationships/slideLayout" Target="../slideLayouts/slideLayout352.xml"/><Relationship Id="rId212" Type="http://schemas.openxmlformats.org/officeDocument/2006/relationships/slideLayout" Target="../slideLayouts/slideLayout353.xml"/><Relationship Id="rId213" Type="http://schemas.openxmlformats.org/officeDocument/2006/relationships/slideLayout" Target="../slideLayouts/slideLayout354.xml"/><Relationship Id="rId214" Type="http://schemas.openxmlformats.org/officeDocument/2006/relationships/slideLayout" Target="../slideLayouts/slideLayout355.xml"/><Relationship Id="rId215" Type="http://schemas.openxmlformats.org/officeDocument/2006/relationships/slideLayout" Target="../slideLayouts/slideLayout356.xml"/><Relationship Id="rId216" Type="http://schemas.openxmlformats.org/officeDocument/2006/relationships/slideLayout" Target="../slideLayouts/slideLayout357.xml"/><Relationship Id="rId217" Type="http://schemas.openxmlformats.org/officeDocument/2006/relationships/slideLayout" Target="../slideLayouts/slideLayout358.xml"/><Relationship Id="rId218" Type="http://schemas.openxmlformats.org/officeDocument/2006/relationships/slideLayout" Target="../slideLayouts/slideLayout359.xml"/><Relationship Id="rId219" Type="http://schemas.openxmlformats.org/officeDocument/2006/relationships/slideLayout" Target="../slideLayouts/slideLayout360.xml"/><Relationship Id="rId90" Type="http://schemas.openxmlformats.org/officeDocument/2006/relationships/slideLayout" Target="../slideLayouts/slideLayout231.xml"/><Relationship Id="rId91" Type="http://schemas.openxmlformats.org/officeDocument/2006/relationships/slideLayout" Target="../slideLayouts/slideLayout232.xml"/><Relationship Id="rId92" Type="http://schemas.openxmlformats.org/officeDocument/2006/relationships/slideLayout" Target="../slideLayouts/slideLayout233.xml"/><Relationship Id="rId93" Type="http://schemas.openxmlformats.org/officeDocument/2006/relationships/slideLayout" Target="../slideLayouts/slideLayout234.xml"/><Relationship Id="rId94" Type="http://schemas.openxmlformats.org/officeDocument/2006/relationships/slideLayout" Target="../slideLayouts/slideLayout235.xml"/><Relationship Id="rId95" Type="http://schemas.openxmlformats.org/officeDocument/2006/relationships/slideLayout" Target="../slideLayouts/slideLayout236.xml"/><Relationship Id="rId96" Type="http://schemas.openxmlformats.org/officeDocument/2006/relationships/slideLayout" Target="../slideLayouts/slideLayout237.xml"/><Relationship Id="rId97" Type="http://schemas.openxmlformats.org/officeDocument/2006/relationships/slideLayout" Target="../slideLayouts/slideLayout238.xml"/><Relationship Id="rId98" Type="http://schemas.openxmlformats.org/officeDocument/2006/relationships/slideLayout" Target="../slideLayouts/slideLayout239.xml"/><Relationship Id="rId100" Type="http://schemas.openxmlformats.org/officeDocument/2006/relationships/slideLayout" Target="../slideLayouts/slideLayout241.xml"/><Relationship Id="rId101" Type="http://schemas.openxmlformats.org/officeDocument/2006/relationships/slideLayout" Target="../slideLayouts/slideLayout242.xml"/><Relationship Id="rId102" Type="http://schemas.openxmlformats.org/officeDocument/2006/relationships/slideLayout" Target="../slideLayouts/slideLayout243.xml"/><Relationship Id="rId103" Type="http://schemas.openxmlformats.org/officeDocument/2006/relationships/slideLayout" Target="../slideLayouts/slideLayout244.xml"/><Relationship Id="rId104" Type="http://schemas.openxmlformats.org/officeDocument/2006/relationships/slideLayout" Target="../slideLayouts/slideLayout245.xml"/><Relationship Id="rId105" Type="http://schemas.openxmlformats.org/officeDocument/2006/relationships/slideLayout" Target="../slideLayouts/slideLayout246.xml"/><Relationship Id="rId106" Type="http://schemas.openxmlformats.org/officeDocument/2006/relationships/slideLayout" Target="../slideLayouts/slideLayout247.xml"/><Relationship Id="rId107" Type="http://schemas.openxmlformats.org/officeDocument/2006/relationships/slideLayout" Target="../slideLayouts/slideLayout248.xml"/><Relationship Id="rId108" Type="http://schemas.openxmlformats.org/officeDocument/2006/relationships/slideLayout" Target="../slideLayouts/slideLayout249.xml"/><Relationship Id="rId109" Type="http://schemas.openxmlformats.org/officeDocument/2006/relationships/slideLayout" Target="../slideLayouts/slideLayout250.xml"/><Relationship Id="rId99" Type="http://schemas.openxmlformats.org/officeDocument/2006/relationships/slideLayout" Target="../slideLayouts/slideLayout240.xml"/><Relationship Id="rId440" Type="http://schemas.openxmlformats.org/officeDocument/2006/relationships/slideLayout" Target="../slideLayouts/slideLayout581.xml"/><Relationship Id="rId441" Type="http://schemas.openxmlformats.org/officeDocument/2006/relationships/slideLayout" Target="../slideLayouts/slideLayout582.xml"/><Relationship Id="rId442" Type="http://schemas.openxmlformats.org/officeDocument/2006/relationships/slideLayout" Target="../slideLayouts/slideLayout583.xml"/><Relationship Id="rId443" Type="http://schemas.openxmlformats.org/officeDocument/2006/relationships/slideLayout" Target="../slideLayouts/slideLayout584.xml"/><Relationship Id="rId444" Type="http://schemas.openxmlformats.org/officeDocument/2006/relationships/slideLayout" Target="../slideLayouts/slideLayout585.xml"/><Relationship Id="rId445" Type="http://schemas.openxmlformats.org/officeDocument/2006/relationships/slideLayout" Target="../slideLayouts/slideLayout586.xml"/><Relationship Id="rId446" Type="http://schemas.openxmlformats.org/officeDocument/2006/relationships/slideLayout" Target="../slideLayouts/slideLayout587.xml"/><Relationship Id="rId447" Type="http://schemas.openxmlformats.org/officeDocument/2006/relationships/slideLayout" Target="../slideLayouts/slideLayout588.xml"/><Relationship Id="rId448" Type="http://schemas.openxmlformats.org/officeDocument/2006/relationships/slideLayout" Target="../slideLayouts/slideLayout589.xml"/><Relationship Id="rId449" Type="http://schemas.openxmlformats.org/officeDocument/2006/relationships/slideLayout" Target="../slideLayouts/slideLayout590.xml"/><Relationship Id="rId670" Type="http://schemas.openxmlformats.org/officeDocument/2006/relationships/slideLayout" Target="../slideLayouts/slideLayout811.xml"/><Relationship Id="rId671" Type="http://schemas.openxmlformats.org/officeDocument/2006/relationships/slideLayout" Target="../slideLayouts/slideLayout812.xml"/><Relationship Id="rId672" Type="http://schemas.openxmlformats.org/officeDocument/2006/relationships/slideLayout" Target="../slideLayouts/slideLayout813.xml"/><Relationship Id="rId673" Type="http://schemas.openxmlformats.org/officeDocument/2006/relationships/slideLayout" Target="../slideLayouts/slideLayout814.xml"/><Relationship Id="rId674" Type="http://schemas.openxmlformats.org/officeDocument/2006/relationships/slideLayout" Target="../slideLayouts/slideLayout815.xml"/><Relationship Id="rId675" Type="http://schemas.openxmlformats.org/officeDocument/2006/relationships/slideLayout" Target="../slideLayouts/slideLayout816.xml"/><Relationship Id="rId676" Type="http://schemas.openxmlformats.org/officeDocument/2006/relationships/slideLayout" Target="../slideLayouts/slideLayout817.xml"/><Relationship Id="rId330" Type="http://schemas.openxmlformats.org/officeDocument/2006/relationships/slideLayout" Target="../slideLayouts/slideLayout471.xml"/><Relationship Id="rId331" Type="http://schemas.openxmlformats.org/officeDocument/2006/relationships/slideLayout" Target="../slideLayouts/slideLayout472.xml"/><Relationship Id="rId332" Type="http://schemas.openxmlformats.org/officeDocument/2006/relationships/slideLayout" Target="../slideLayouts/slideLayout473.xml"/><Relationship Id="rId333" Type="http://schemas.openxmlformats.org/officeDocument/2006/relationships/slideLayout" Target="../slideLayouts/slideLayout474.xml"/><Relationship Id="rId334" Type="http://schemas.openxmlformats.org/officeDocument/2006/relationships/slideLayout" Target="../slideLayouts/slideLayout475.xml"/><Relationship Id="rId335" Type="http://schemas.openxmlformats.org/officeDocument/2006/relationships/slideLayout" Target="../slideLayouts/slideLayout476.xml"/><Relationship Id="rId336" Type="http://schemas.openxmlformats.org/officeDocument/2006/relationships/slideLayout" Target="../slideLayouts/slideLayout477.xml"/><Relationship Id="rId337" Type="http://schemas.openxmlformats.org/officeDocument/2006/relationships/slideLayout" Target="../slideLayouts/slideLayout478.xml"/><Relationship Id="rId338" Type="http://schemas.openxmlformats.org/officeDocument/2006/relationships/slideLayout" Target="../slideLayouts/slideLayout479.xml"/><Relationship Id="rId339" Type="http://schemas.openxmlformats.org/officeDocument/2006/relationships/slideLayout" Target="../slideLayouts/slideLayout480.xml"/><Relationship Id="rId677" Type="http://schemas.openxmlformats.org/officeDocument/2006/relationships/slideLayout" Target="../slideLayouts/slideLayout818.xml"/><Relationship Id="rId678" Type="http://schemas.openxmlformats.org/officeDocument/2006/relationships/slideLayout" Target="../slideLayouts/slideLayout819.xml"/><Relationship Id="rId679" Type="http://schemas.openxmlformats.org/officeDocument/2006/relationships/slideLayout" Target="../slideLayouts/slideLayout820.xml"/><Relationship Id="rId560" Type="http://schemas.openxmlformats.org/officeDocument/2006/relationships/slideLayout" Target="../slideLayouts/slideLayout701.xml"/><Relationship Id="rId561" Type="http://schemas.openxmlformats.org/officeDocument/2006/relationships/slideLayout" Target="../slideLayouts/slideLayout702.xml"/><Relationship Id="rId562" Type="http://schemas.openxmlformats.org/officeDocument/2006/relationships/slideLayout" Target="../slideLayouts/slideLayout703.xml"/><Relationship Id="rId563" Type="http://schemas.openxmlformats.org/officeDocument/2006/relationships/slideLayout" Target="../slideLayouts/slideLayout704.xml"/><Relationship Id="rId564" Type="http://schemas.openxmlformats.org/officeDocument/2006/relationships/slideLayout" Target="../slideLayouts/slideLayout705.xml"/><Relationship Id="rId565" Type="http://schemas.openxmlformats.org/officeDocument/2006/relationships/slideLayout" Target="../slideLayouts/slideLayout706.xml"/><Relationship Id="rId566" Type="http://schemas.openxmlformats.org/officeDocument/2006/relationships/slideLayout" Target="../slideLayouts/slideLayout707.xml"/><Relationship Id="rId567" Type="http://schemas.openxmlformats.org/officeDocument/2006/relationships/slideLayout" Target="../slideLayouts/slideLayout708.xml"/><Relationship Id="rId568" Type="http://schemas.openxmlformats.org/officeDocument/2006/relationships/slideLayout" Target="../slideLayouts/slideLayout709.xml"/><Relationship Id="rId569" Type="http://schemas.openxmlformats.org/officeDocument/2006/relationships/slideLayout" Target="../slideLayouts/slideLayout710.xml"/><Relationship Id="rId220" Type="http://schemas.openxmlformats.org/officeDocument/2006/relationships/slideLayout" Target="../slideLayouts/slideLayout361.xml"/><Relationship Id="rId221" Type="http://schemas.openxmlformats.org/officeDocument/2006/relationships/slideLayout" Target="../slideLayouts/slideLayout362.xml"/><Relationship Id="rId222" Type="http://schemas.openxmlformats.org/officeDocument/2006/relationships/slideLayout" Target="../slideLayouts/slideLayout363.xml"/><Relationship Id="rId223" Type="http://schemas.openxmlformats.org/officeDocument/2006/relationships/slideLayout" Target="../slideLayouts/slideLayout364.xml"/><Relationship Id="rId224" Type="http://schemas.openxmlformats.org/officeDocument/2006/relationships/slideLayout" Target="../slideLayouts/slideLayout365.xml"/><Relationship Id="rId225" Type="http://schemas.openxmlformats.org/officeDocument/2006/relationships/slideLayout" Target="../slideLayouts/slideLayout366.xml"/><Relationship Id="rId226" Type="http://schemas.openxmlformats.org/officeDocument/2006/relationships/slideLayout" Target="../slideLayouts/slideLayout367.xml"/><Relationship Id="rId227" Type="http://schemas.openxmlformats.org/officeDocument/2006/relationships/slideLayout" Target="../slideLayouts/slideLayout368.xml"/><Relationship Id="rId228" Type="http://schemas.openxmlformats.org/officeDocument/2006/relationships/slideLayout" Target="../slideLayouts/slideLayout369.xml"/><Relationship Id="rId229" Type="http://schemas.openxmlformats.org/officeDocument/2006/relationships/slideLayout" Target="../slideLayouts/slideLayout370.xml"/><Relationship Id="rId450" Type="http://schemas.openxmlformats.org/officeDocument/2006/relationships/slideLayout" Target="../slideLayouts/slideLayout591.xml"/><Relationship Id="rId451" Type="http://schemas.openxmlformats.org/officeDocument/2006/relationships/slideLayout" Target="../slideLayouts/slideLayout592.xml"/><Relationship Id="rId452" Type="http://schemas.openxmlformats.org/officeDocument/2006/relationships/slideLayout" Target="../slideLayouts/slideLayout593.xml"/><Relationship Id="rId453" Type="http://schemas.openxmlformats.org/officeDocument/2006/relationships/slideLayout" Target="../slideLayouts/slideLayout594.xml"/><Relationship Id="rId454" Type="http://schemas.openxmlformats.org/officeDocument/2006/relationships/slideLayout" Target="../slideLayouts/slideLayout595.xml"/><Relationship Id="rId455" Type="http://schemas.openxmlformats.org/officeDocument/2006/relationships/slideLayout" Target="../slideLayouts/slideLayout596.xml"/><Relationship Id="rId456" Type="http://schemas.openxmlformats.org/officeDocument/2006/relationships/slideLayout" Target="../slideLayouts/slideLayout597.xml"/><Relationship Id="rId110" Type="http://schemas.openxmlformats.org/officeDocument/2006/relationships/slideLayout" Target="../slideLayouts/slideLayout251.xml"/><Relationship Id="rId111" Type="http://schemas.openxmlformats.org/officeDocument/2006/relationships/slideLayout" Target="../slideLayouts/slideLayout252.xml"/><Relationship Id="rId459" Type="http://schemas.openxmlformats.org/officeDocument/2006/relationships/slideLayout" Target="../slideLayouts/slideLayout600.xml"/><Relationship Id="rId1" Type="http://schemas.openxmlformats.org/officeDocument/2006/relationships/slideLayout" Target="../slideLayouts/slideLayout142.xml"/><Relationship Id="rId2" Type="http://schemas.openxmlformats.org/officeDocument/2006/relationships/slideLayout" Target="../slideLayouts/slideLayout143.xml"/><Relationship Id="rId3" Type="http://schemas.openxmlformats.org/officeDocument/2006/relationships/slideLayout" Target="../slideLayouts/slideLayout144.xml"/><Relationship Id="rId4" Type="http://schemas.openxmlformats.org/officeDocument/2006/relationships/slideLayout" Target="../slideLayouts/slideLayout145.xml"/><Relationship Id="rId5" Type="http://schemas.openxmlformats.org/officeDocument/2006/relationships/slideLayout" Target="../slideLayouts/slideLayout146.xml"/><Relationship Id="rId6" Type="http://schemas.openxmlformats.org/officeDocument/2006/relationships/slideLayout" Target="../slideLayouts/slideLayout147.xml"/><Relationship Id="rId7" Type="http://schemas.openxmlformats.org/officeDocument/2006/relationships/slideLayout" Target="../slideLayouts/slideLayout148.xml"/><Relationship Id="rId8" Type="http://schemas.openxmlformats.org/officeDocument/2006/relationships/slideLayout" Target="../slideLayouts/slideLayout149.xml"/><Relationship Id="rId9" Type="http://schemas.openxmlformats.org/officeDocument/2006/relationships/slideLayout" Target="../slideLayouts/slideLayout150.xml"/><Relationship Id="rId112" Type="http://schemas.openxmlformats.org/officeDocument/2006/relationships/slideLayout" Target="../slideLayouts/slideLayout253.xml"/><Relationship Id="rId113" Type="http://schemas.openxmlformats.org/officeDocument/2006/relationships/slideLayout" Target="../slideLayouts/slideLayout254.xml"/><Relationship Id="rId114" Type="http://schemas.openxmlformats.org/officeDocument/2006/relationships/slideLayout" Target="../slideLayouts/slideLayout255.xml"/><Relationship Id="rId115" Type="http://schemas.openxmlformats.org/officeDocument/2006/relationships/slideLayout" Target="../slideLayouts/slideLayout256.xml"/><Relationship Id="rId116" Type="http://schemas.openxmlformats.org/officeDocument/2006/relationships/slideLayout" Target="../slideLayouts/slideLayout257.xml"/><Relationship Id="rId117" Type="http://schemas.openxmlformats.org/officeDocument/2006/relationships/slideLayout" Target="../slideLayouts/slideLayout258.xml"/><Relationship Id="rId118" Type="http://schemas.openxmlformats.org/officeDocument/2006/relationships/slideLayout" Target="../slideLayouts/slideLayout259.xml"/><Relationship Id="rId119" Type="http://schemas.openxmlformats.org/officeDocument/2006/relationships/slideLayout" Target="../slideLayouts/slideLayout260.xml"/><Relationship Id="rId457" Type="http://schemas.openxmlformats.org/officeDocument/2006/relationships/slideLayout" Target="../slideLayouts/slideLayout598.xml"/><Relationship Id="rId458" Type="http://schemas.openxmlformats.org/officeDocument/2006/relationships/slideLayout" Target="../slideLayouts/slideLayout599.xml"/><Relationship Id="rId680" Type="http://schemas.openxmlformats.org/officeDocument/2006/relationships/slideLayout" Target="../slideLayouts/slideLayout821.xml"/><Relationship Id="rId681" Type="http://schemas.openxmlformats.org/officeDocument/2006/relationships/slideLayout" Target="../slideLayouts/slideLayout822.xml"/><Relationship Id="rId682" Type="http://schemas.openxmlformats.org/officeDocument/2006/relationships/theme" Target="../theme/theme4.xml"/><Relationship Id="rId683" Type="http://schemas.openxmlformats.org/officeDocument/2006/relationships/image" Target="../media/image1.png"/><Relationship Id="rId340" Type="http://schemas.openxmlformats.org/officeDocument/2006/relationships/slideLayout" Target="../slideLayouts/slideLayout481.xml"/><Relationship Id="rId341" Type="http://schemas.openxmlformats.org/officeDocument/2006/relationships/slideLayout" Target="../slideLayouts/slideLayout482.xml"/><Relationship Id="rId342" Type="http://schemas.openxmlformats.org/officeDocument/2006/relationships/slideLayout" Target="../slideLayouts/slideLayout483.xml"/><Relationship Id="rId343" Type="http://schemas.openxmlformats.org/officeDocument/2006/relationships/slideLayout" Target="../slideLayouts/slideLayout484.xml"/><Relationship Id="rId344" Type="http://schemas.openxmlformats.org/officeDocument/2006/relationships/slideLayout" Target="../slideLayouts/slideLayout485.xml"/><Relationship Id="rId345" Type="http://schemas.openxmlformats.org/officeDocument/2006/relationships/slideLayout" Target="../slideLayouts/slideLayout486.xml"/><Relationship Id="rId346" Type="http://schemas.openxmlformats.org/officeDocument/2006/relationships/slideLayout" Target="../slideLayouts/slideLayout487.xml"/><Relationship Id="rId347" Type="http://schemas.openxmlformats.org/officeDocument/2006/relationships/slideLayout" Target="../slideLayouts/slideLayout488.xml"/><Relationship Id="rId348" Type="http://schemas.openxmlformats.org/officeDocument/2006/relationships/slideLayout" Target="../slideLayouts/slideLayout489.xml"/><Relationship Id="rId349" Type="http://schemas.openxmlformats.org/officeDocument/2006/relationships/slideLayout" Target="../slideLayouts/slideLayout490.xml"/><Relationship Id="rId570" Type="http://schemas.openxmlformats.org/officeDocument/2006/relationships/slideLayout" Target="../slideLayouts/slideLayout711.xml"/><Relationship Id="rId571" Type="http://schemas.openxmlformats.org/officeDocument/2006/relationships/slideLayout" Target="../slideLayouts/slideLayout712.xml"/><Relationship Id="rId572" Type="http://schemas.openxmlformats.org/officeDocument/2006/relationships/slideLayout" Target="../slideLayouts/slideLayout713.xml"/><Relationship Id="rId573" Type="http://schemas.openxmlformats.org/officeDocument/2006/relationships/slideLayout" Target="../slideLayouts/slideLayout714.xml"/><Relationship Id="rId574" Type="http://schemas.openxmlformats.org/officeDocument/2006/relationships/slideLayout" Target="../slideLayouts/slideLayout715.xml"/><Relationship Id="rId575" Type="http://schemas.openxmlformats.org/officeDocument/2006/relationships/slideLayout" Target="../slideLayouts/slideLayout716.xml"/><Relationship Id="rId576" Type="http://schemas.openxmlformats.org/officeDocument/2006/relationships/slideLayout" Target="../slideLayouts/slideLayout717.xml"/><Relationship Id="rId230" Type="http://schemas.openxmlformats.org/officeDocument/2006/relationships/slideLayout" Target="../slideLayouts/slideLayout371.xml"/><Relationship Id="rId231" Type="http://schemas.openxmlformats.org/officeDocument/2006/relationships/slideLayout" Target="../slideLayouts/slideLayout372.xml"/><Relationship Id="rId232" Type="http://schemas.openxmlformats.org/officeDocument/2006/relationships/slideLayout" Target="../slideLayouts/slideLayout373.xml"/><Relationship Id="rId233" Type="http://schemas.openxmlformats.org/officeDocument/2006/relationships/slideLayout" Target="../slideLayouts/slideLayout374.xml"/><Relationship Id="rId234" Type="http://schemas.openxmlformats.org/officeDocument/2006/relationships/slideLayout" Target="../slideLayouts/slideLayout375.xml"/><Relationship Id="rId235" Type="http://schemas.openxmlformats.org/officeDocument/2006/relationships/slideLayout" Target="../slideLayouts/slideLayout376.xml"/><Relationship Id="rId236" Type="http://schemas.openxmlformats.org/officeDocument/2006/relationships/slideLayout" Target="../slideLayouts/slideLayout377.xml"/><Relationship Id="rId237" Type="http://schemas.openxmlformats.org/officeDocument/2006/relationships/slideLayout" Target="../slideLayouts/slideLayout378.xml"/><Relationship Id="rId238" Type="http://schemas.openxmlformats.org/officeDocument/2006/relationships/slideLayout" Target="../slideLayouts/slideLayout379.xml"/><Relationship Id="rId239" Type="http://schemas.openxmlformats.org/officeDocument/2006/relationships/slideLayout" Target="../slideLayouts/slideLayout380.xml"/><Relationship Id="rId577" Type="http://schemas.openxmlformats.org/officeDocument/2006/relationships/slideLayout" Target="../slideLayouts/slideLayout718.xml"/><Relationship Id="rId578" Type="http://schemas.openxmlformats.org/officeDocument/2006/relationships/slideLayout" Target="../slideLayouts/slideLayout719.xml"/><Relationship Id="rId579" Type="http://schemas.openxmlformats.org/officeDocument/2006/relationships/slideLayout" Target="../slideLayouts/slideLayout720.xml"/><Relationship Id="rId460" Type="http://schemas.openxmlformats.org/officeDocument/2006/relationships/slideLayout" Target="../slideLayouts/slideLayout601.xml"/><Relationship Id="rId461" Type="http://schemas.openxmlformats.org/officeDocument/2006/relationships/slideLayout" Target="../slideLayouts/slideLayout602.xml"/><Relationship Id="rId462" Type="http://schemas.openxmlformats.org/officeDocument/2006/relationships/slideLayout" Target="../slideLayouts/slideLayout603.xml"/><Relationship Id="rId463" Type="http://schemas.openxmlformats.org/officeDocument/2006/relationships/slideLayout" Target="../slideLayouts/slideLayout604.xml"/><Relationship Id="rId464" Type="http://schemas.openxmlformats.org/officeDocument/2006/relationships/slideLayout" Target="../slideLayouts/slideLayout605.xml"/><Relationship Id="rId465" Type="http://schemas.openxmlformats.org/officeDocument/2006/relationships/slideLayout" Target="../slideLayouts/slideLayout606.xml"/><Relationship Id="rId466" Type="http://schemas.openxmlformats.org/officeDocument/2006/relationships/slideLayout" Target="../slideLayouts/slideLayout607.xml"/><Relationship Id="rId467" Type="http://schemas.openxmlformats.org/officeDocument/2006/relationships/slideLayout" Target="../slideLayouts/slideLayout608.xml"/><Relationship Id="rId468" Type="http://schemas.openxmlformats.org/officeDocument/2006/relationships/slideLayout" Target="../slideLayouts/slideLayout609.xml"/><Relationship Id="rId469" Type="http://schemas.openxmlformats.org/officeDocument/2006/relationships/slideLayout" Target="../slideLayouts/slideLayout610.xml"/><Relationship Id="rId120" Type="http://schemas.openxmlformats.org/officeDocument/2006/relationships/slideLayout" Target="../slideLayouts/slideLayout261.xml"/><Relationship Id="rId121" Type="http://schemas.openxmlformats.org/officeDocument/2006/relationships/slideLayout" Target="../slideLayouts/slideLayout262.xml"/><Relationship Id="rId122" Type="http://schemas.openxmlformats.org/officeDocument/2006/relationships/slideLayout" Target="../slideLayouts/slideLayout263.xml"/><Relationship Id="rId123" Type="http://schemas.openxmlformats.org/officeDocument/2006/relationships/slideLayout" Target="../slideLayouts/slideLayout264.xml"/><Relationship Id="rId124" Type="http://schemas.openxmlformats.org/officeDocument/2006/relationships/slideLayout" Target="../slideLayouts/slideLayout265.xml"/><Relationship Id="rId125" Type="http://schemas.openxmlformats.org/officeDocument/2006/relationships/slideLayout" Target="../slideLayouts/slideLayout266.xml"/><Relationship Id="rId126" Type="http://schemas.openxmlformats.org/officeDocument/2006/relationships/slideLayout" Target="../slideLayouts/slideLayout267.xml"/><Relationship Id="rId127" Type="http://schemas.openxmlformats.org/officeDocument/2006/relationships/slideLayout" Target="../slideLayouts/slideLayout268.xml"/><Relationship Id="rId128" Type="http://schemas.openxmlformats.org/officeDocument/2006/relationships/slideLayout" Target="../slideLayouts/slideLayout269.xml"/><Relationship Id="rId129" Type="http://schemas.openxmlformats.org/officeDocument/2006/relationships/slideLayout" Target="../slideLayouts/slideLayout270.xml"/><Relationship Id="rId350" Type="http://schemas.openxmlformats.org/officeDocument/2006/relationships/slideLayout" Target="../slideLayouts/slideLayout491.xml"/><Relationship Id="rId351" Type="http://schemas.openxmlformats.org/officeDocument/2006/relationships/slideLayout" Target="../slideLayouts/slideLayout492.xml"/><Relationship Id="rId352" Type="http://schemas.openxmlformats.org/officeDocument/2006/relationships/slideLayout" Target="../slideLayouts/slideLayout493.xml"/><Relationship Id="rId353" Type="http://schemas.openxmlformats.org/officeDocument/2006/relationships/slideLayout" Target="../slideLayouts/slideLayout494.xml"/><Relationship Id="rId354" Type="http://schemas.openxmlformats.org/officeDocument/2006/relationships/slideLayout" Target="../slideLayouts/slideLayout495.xml"/><Relationship Id="rId355" Type="http://schemas.openxmlformats.org/officeDocument/2006/relationships/slideLayout" Target="../slideLayouts/slideLayout496.xml"/><Relationship Id="rId356" Type="http://schemas.openxmlformats.org/officeDocument/2006/relationships/slideLayout" Target="../slideLayouts/slideLayout497.xml"/><Relationship Id="rId357" Type="http://schemas.openxmlformats.org/officeDocument/2006/relationships/slideLayout" Target="../slideLayouts/slideLayout498.xml"/><Relationship Id="rId358" Type="http://schemas.openxmlformats.org/officeDocument/2006/relationships/slideLayout" Target="../slideLayouts/slideLayout499.xml"/><Relationship Id="rId359" Type="http://schemas.openxmlformats.org/officeDocument/2006/relationships/slideLayout" Target="../slideLayouts/slideLayout500.xml"/><Relationship Id="rId580" Type="http://schemas.openxmlformats.org/officeDocument/2006/relationships/slideLayout" Target="../slideLayouts/slideLayout721.xml"/><Relationship Id="rId581" Type="http://schemas.openxmlformats.org/officeDocument/2006/relationships/slideLayout" Target="../slideLayouts/slideLayout722.xml"/><Relationship Id="rId582" Type="http://schemas.openxmlformats.org/officeDocument/2006/relationships/slideLayout" Target="../slideLayouts/slideLayout723.xml"/><Relationship Id="rId583" Type="http://schemas.openxmlformats.org/officeDocument/2006/relationships/slideLayout" Target="../slideLayouts/slideLayout724.xml"/><Relationship Id="rId584" Type="http://schemas.openxmlformats.org/officeDocument/2006/relationships/slideLayout" Target="../slideLayouts/slideLayout725.xml"/><Relationship Id="rId585" Type="http://schemas.openxmlformats.org/officeDocument/2006/relationships/slideLayout" Target="../slideLayouts/slideLayout726.xml"/><Relationship Id="rId586" Type="http://schemas.openxmlformats.org/officeDocument/2006/relationships/slideLayout" Target="../slideLayouts/slideLayout727.xml"/><Relationship Id="rId240" Type="http://schemas.openxmlformats.org/officeDocument/2006/relationships/slideLayout" Target="../slideLayouts/slideLayout381.xml"/><Relationship Id="rId241" Type="http://schemas.openxmlformats.org/officeDocument/2006/relationships/slideLayout" Target="../slideLayouts/slideLayout382.xml"/><Relationship Id="rId242" Type="http://schemas.openxmlformats.org/officeDocument/2006/relationships/slideLayout" Target="../slideLayouts/slideLayout383.xml"/><Relationship Id="rId243" Type="http://schemas.openxmlformats.org/officeDocument/2006/relationships/slideLayout" Target="../slideLayouts/slideLayout384.xml"/><Relationship Id="rId244" Type="http://schemas.openxmlformats.org/officeDocument/2006/relationships/slideLayout" Target="../slideLayouts/slideLayout385.xml"/><Relationship Id="rId245" Type="http://schemas.openxmlformats.org/officeDocument/2006/relationships/slideLayout" Target="../slideLayouts/slideLayout386.xml"/><Relationship Id="rId246" Type="http://schemas.openxmlformats.org/officeDocument/2006/relationships/slideLayout" Target="../slideLayouts/slideLayout387.xml"/><Relationship Id="rId247" Type="http://schemas.openxmlformats.org/officeDocument/2006/relationships/slideLayout" Target="../slideLayouts/slideLayout388.xml"/><Relationship Id="rId248" Type="http://schemas.openxmlformats.org/officeDocument/2006/relationships/slideLayout" Target="../slideLayouts/slideLayout389.xml"/><Relationship Id="rId249" Type="http://schemas.openxmlformats.org/officeDocument/2006/relationships/slideLayout" Target="../slideLayouts/slideLayout390.xml"/><Relationship Id="rId587" Type="http://schemas.openxmlformats.org/officeDocument/2006/relationships/slideLayout" Target="../slideLayouts/slideLayout728.xml"/><Relationship Id="rId588" Type="http://schemas.openxmlformats.org/officeDocument/2006/relationships/slideLayout" Target="../slideLayouts/slideLayout729.xml"/><Relationship Id="rId589" Type="http://schemas.openxmlformats.org/officeDocument/2006/relationships/slideLayout" Target="../slideLayouts/slideLayout730.xml"/><Relationship Id="rId470" Type="http://schemas.openxmlformats.org/officeDocument/2006/relationships/slideLayout" Target="../slideLayouts/slideLayout611.xml"/><Relationship Id="rId471" Type="http://schemas.openxmlformats.org/officeDocument/2006/relationships/slideLayout" Target="../slideLayouts/slideLayout612.xml"/><Relationship Id="rId472" Type="http://schemas.openxmlformats.org/officeDocument/2006/relationships/slideLayout" Target="../slideLayouts/slideLayout613.xml"/><Relationship Id="rId473" Type="http://schemas.openxmlformats.org/officeDocument/2006/relationships/slideLayout" Target="../slideLayouts/slideLayout614.xml"/><Relationship Id="rId474" Type="http://schemas.openxmlformats.org/officeDocument/2006/relationships/slideLayout" Target="../slideLayouts/slideLayout615.xml"/><Relationship Id="rId475" Type="http://schemas.openxmlformats.org/officeDocument/2006/relationships/slideLayout" Target="../slideLayouts/slideLayout616.xml"/><Relationship Id="rId476" Type="http://schemas.openxmlformats.org/officeDocument/2006/relationships/slideLayout" Target="../slideLayouts/slideLayout617.xml"/><Relationship Id="rId477" Type="http://schemas.openxmlformats.org/officeDocument/2006/relationships/slideLayout" Target="../slideLayouts/slideLayout618.xml"/><Relationship Id="rId478" Type="http://schemas.openxmlformats.org/officeDocument/2006/relationships/slideLayout" Target="../slideLayouts/slideLayout619.xml"/><Relationship Id="rId479" Type="http://schemas.openxmlformats.org/officeDocument/2006/relationships/slideLayout" Target="../slideLayouts/slideLayout620.xml"/><Relationship Id="rId130" Type="http://schemas.openxmlformats.org/officeDocument/2006/relationships/slideLayout" Target="../slideLayouts/slideLayout271.xml"/><Relationship Id="rId131" Type="http://schemas.openxmlformats.org/officeDocument/2006/relationships/slideLayout" Target="../slideLayouts/slideLayout272.xml"/><Relationship Id="rId132" Type="http://schemas.openxmlformats.org/officeDocument/2006/relationships/slideLayout" Target="../slideLayouts/slideLayout273.xml"/><Relationship Id="rId133" Type="http://schemas.openxmlformats.org/officeDocument/2006/relationships/slideLayout" Target="../slideLayouts/slideLayout274.xml"/><Relationship Id="rId134" Type="http://schemas.openxmlformats.org/officeDocument/2006/relationships/slideLayout" Target="../slideLayouts/slideLayout275.xml"/><Relationship Id="rId135" Type="http://schemas.openxmlformats.org/officeDocument/2006/relationships/slideLayout" Target="../slideLayouts/slideLayout276.xml"/><Relationship Id="rId136" Type="http://schemas.openxmlformats.org/officeDocument/2006/relationships/slideLayout" Target="../slideLayouts/slideLayout277.xml"/><Relationship Id="rId137" Type="http://schemas.openxmlformats.org/officeDocument/2006/relationships/slideLayout" Target="../slideLayouts/slideLayout278.xml"/><Relationship Id="rId138" Type="http://schemas.openxmlformats.org/officeDocument/2006/relationships/slideLayout" Target="../slideLayouts/slideLayout279.xml"/><Relationship Id="rId139" Type="http://schemas.openxmlformats.org/officeDocument/2006/relationships/slideLayout" Target="../slideLayouts/slideLayout280.xml"/><Relationship Id="rId360" Type="http://schemas.openxmlformats.org/officeDocument/2006/relationships/slideLayout" Target="../slideLayouts/slideLayout501.xml"/><Relationship Id="rId361" Type="http://schemas.openxmlformats.org/officeDocument/2006/relationships/slideLayout" Target="../slideLayouts/slideLayout502.xml"/><Relationship Id="rId362" Type="http://schemas.openxmlformats.org/officeDocument/2006/relationships/slideLayout" Target="../slideLayouts/slideLayout503.xml"/><Relationship Id="rId363" Type="http://schemas.openxmlformats.org/officeDocument/2006/relationships/slideLayout" Target="../slideLayouts/slideLayout504.xml"/><Relationship Id="rId364" Type="http://schemas.openxmlformats.org/officeDocument/2006/relationships/slideLayout" Target="../slideLayouts/slideLayout505.xml"/><Relationship Id="rId365" Type="http://schemas.openxmlformats.org/officeDocument/2006/relationships/slideLayout" Target="../slideLayouts/slideLayout506.xml"/><Relationship Id="rId366" Type="http://schemas.openxmlformats.org/officeDocument/2006/relationships/slideLayout" Target="../slideLayouts/slideLayout507.xml"/><Relationship Id="rId367" Type="http://schemas.openxmlformats.org/officeDocument/2006/relationships/slideLayout" Target="../slideLayouts/slideLayout508.xml"/><Relationship Id="rId368" Type="http://schemas.openxmlformats.org/officeDocument/2006/relationships/slideLayout" Target="../slideLayouts/slideLayout509.xml"/><Relationship Id="rId369" Type="http://schemas.openxmlformats.org/officeDocument/2006/relationships/slideLayout" Target="../slideLayouts/slideLayout510.xml"/><Relationship Id="rId590" Type="http://schemas.openxmlformats.org/officeDocument/2006/relationships/slideLayout" Target="../slideLayouts/slideLayout731.xml"/><Relationship Id="rId591" Type="http://schemas.openxmlformats.org/officeDocument/2006/relationships/slideLayout" Target="../slideLayouts/slideLayout732.xml"/><Relationship Id="rId592" Type="http://schemas.openxmlformats.org/officeDocument/2006/relationships/slideLayout" Target="../slideLayouts/slideLayout733.xml"/><Relationship Id="rId593" Type="http://schemas.openxmlformats.org/officeDocument/2006/relationships/slideLayout" Target="../slideLayouts/slideLayout734.xml"/><Relationship Id="rId594" Type="http://schemas.openxmlformats.org/officeDocument/2006/relationships/slideLayout" Target="../slideLayouts/slideLayout735.xml"/><Relationship Id="rId595" Type="http://schemas.openxmlformats.org/officeDocument/2006/relationships/slideLayout" Target="../slideLayouts/slideLayout736.xml"/><Relationship Id="rId596" Type="http://schemas.openxmlformats.org/officeDocument/2006/relationships/slideLayout" Target="../slideLayouts/slideLayout737.xml"/><Relationship Id="rId250" Type="http://schemas.openxmlformats.org/officeDocument/2006/relationships/slideLayout" Target="../slideLayouts/slideLayout391.xml"/><Relationship Id="rId251" Type="http://schemas.openxmlformats.org/officeDocument/2006/relationships/slideLayout" Target="../slideLayouts/slideLayout392.xml"/><Relationship Id="rId252" Type="http://schemas.openxmlformats.org/officeDocument/2006/relationships/slideLayout" Target="../slideLayouts/slideLayout393.xml"/><Relationship Id="rId253" Type="http://schemas.openxmlformats.org/officeDocument/2006/relationships/slideLayout" Target="../slideLayouts/slideLayout394.xml"/><Relationship Id="rId254" Type="http://schemas.openxmlformats.org/officeDocument/2006/relationships/slideLayout" Target="../slideLayouts/slideLayout395.xml"/><Relationship Id="rId255" Type="http://schemas.openxmlformats.org/officeDocument/2006/relationships/slideLayout" Target="../slideLayouts/slideLayout396.xml"/><Relationship Id="rId256" Type="http://schemas.openxmlformats.org/officeDocument/2006/relationships/slideLayout" Target="../slideLayouts/slideLayout397.xml"/><Relationship Id="rId257" Type="http://schemas.openxmlformats.org/officeDocument/2006/relationships/slideLayout" Target="../slideLayouts/slideLayout398.xml"/><Relationship Id="rId258" Type="http://schemas.openxmlformats.org/officeDocument/2006/relationships/slideLayout" Target="../slideLayouts/slideLayout399.xml"/><Relationship Id="rId259" Type="http://schemas.openxmlformats.org/officeDocument/2006/relationships/slideLayout" Target="../slideLayouts/slideLayout400.xml"/><Relationship Id="rId597" Type="http://schemas.openxmlformats.org/officeDocument/2006/relationships/slideLayout" Target="../slideLayouts/slideLayout738.xml"/><Relationship Id="rId598" Type="http://schemas.openxmlformats.org/officeDocument/2006/relationships/slideLayout" Target="../slideLayouts/slideLayout739.xml"/><Relationship Id="rId599" Type="http://schemas.openxmlformats.org/officeDocument/2006/relationships/slideLayout" Target="../slideLayouts/slideLayout740.xml"/><Relationship Id="rId480" Type="http://schemas.openxmlformats.org/officeDocument/2006/relationships/slideLayout" Target="../slideLayouts/slideLayout621.xml"/><Relationship Id="rId481" Type="http://schemas.openxmlformats.org/officeDocument/2006/relationships/slideLayout" Target="../slideLayouts/slideLayout622.xml"/><Relationship Id="rId482" Type="http://schemas.openxmlformats.org/officeDocument/2006/relationships/slideLayout" Target="../slideLayouts/slideLayout623.xml"/><Relationship Id="rId483" Type="http://schemas.openxmlformats.org/officeDocument/2006/relationships/slideLayout" Target="../slideLayouts/slideLayout624.xml"/><Relationship Id="rId484" Type="http://schemas.openxmlformats.org/officeDocument/2006/relationships/slideLayout" Target="../slideLayouts/slideLayout625.xml"/><Relationship Id="rId485" Type="http://schemas.openxmlformats.org/officeDocument/2006/relationships/slideLayout" Target="../slideLayouts/slideLayout626.xml"/><Relationship Id="rId486" Type="http://schemas.openxmlformats.org/officeDocument/2006/relationships/slideLayout" Target="../slideLayouts/slideLayout627.xml"/><Relationship Id="rId487" Type="http://schemas.openxmlformats.org/officeDocument/2006/relationships/slideLayout" Target="../slideLayouts/slideLayout628.xml"/><Relationship Id="rId488" Type="http://schemas.openxmlformats.org/officeDocument/2006/relationships/slideLayout" Target="../slideLayouts/slideLayout629.xml"/><Relationship Id="rId489" Type="http://schemas.openxmlformats.org/officeDocument/2006/relationships/slideLayout" Target="../slideLayouts/slideLayout630.xml"/><Relationship Id="rId140" Type="http://schemas.openxmlformats.org/officeDocument/2006/relationships/slideLayout" Target="../slideLayouts/slideLayout281.xml"/><Relationship Id="rId141" Type="http://schemas.openxmlformats.org/officeDocument/2006/relationships/slideLayout" Target="../slideLayouts/slideLayout282.xml"/><Relationship Id="rId142" Type="http://schemas.openxmlformats.org/officeDocument/2006/relationships/slideLayout" Target="../slideLayouts/slideLayout283.xml"/><Relationship Id="rId143" Type="http://schemas.openxmlformats.org/officeDocument/2006/relationships/slideLayout" Target="../slideLayouts/slideLayout284.xml"/><Relationship Id="rId144" Type="http://schemas.openxmlformats.org/officeDocument/2006/relationships/slideLayout" Target="../slideLayouts/slideLayout285.xml"/><Relationship Id="rId145" Type="http://schemas.openxmlformats.org/officeDocument/2006/relationships/slideLayout" Target="../slideLayouts/slideLayout286.xml"/><Relationship Id="rId146" Type="http://schemas.openxmlformats.org/officeDocument/2006/relationships/slideLayout" Target="../slideLayouts/slideLayout287.xml"/><Relationship Id="rId147" Type="http://schemas.openxmlformats.org/officeDocument/2006/relationships/slideLayout" Target="../slideLayouts/slideLayout288.xml"/><Relationship Id="rId148" Type="http://schemas.openxmlformats.org/officeDocument/2006/relationships/slideLayout" Target="../slideLayouts/slideLayout289.xml"/><Relationship Id="rId149" Type="http://schemas.openxmlformats.org/officeDocument/2006/relationships/slideLayout" Target="../slideLayouts/slideLayout290.xml"/><Relationship Id="rId370" Type="http://schemas.openxmlformats.org/officeDocument/2006/relationships/slideLayout" Target="../slideLayouts/slideLayout511.xml"/><Relationship Id="rId371" Type="http://schemas.openxmlformats.org/officeDocument/2006/relationships/slideLayout" Target="../slideLayouts/slideLayout512.xml"/><Relationship Id="rId372" Type="http://schemas.openxmlformats.org/officeDocument/2006/relationships/slideLayout" Target="../slideLayouts/slideLayout513.xml"/><Relationship Id="rId373" Type="http://schemas.openxmlformats.org/officeDocument/2006/relationships/slideLayout" Target="../slideLayouts/slideLayout514.xml"/><Relationship Id="rId374" Type="http://schemas.openxmlformats.org/officeDocument/2006/relationships/slideLayout" Target="../slideLayouts/slideLayout515.xml"/><Relationship Id="rId375" Type="http://schemas.openxmlformats.org/officeDocument/2006/relationships/slideLayout" Target="../slideLayouts/slideLayout516.xml"/><Relationship Id="rId376" Type="http://schemas.openxmlformats.org/officeDocument/2006/relationships/slideLayout" Target="../slideLayouts/slideLayout517.xml"/><Relationship Id="rId377" Type="http://schemas.openxmlformats.org/officeDocument/2006/relationships/slideLayout" Target="../slideLayouts/slideLayout518.xml"/><Relationship Id="rId378" Type="http://schemas.openxmlformats.org/officeDocument/2006/relationships/slideLayout" Target="../slideLayouts/slideLayout519.xml"/><Relationship Id="rId379" Type="http://schemas.openxmlformats.org/officeDocument/2006/relationships/slideLayout" Target="../slideLayouts/slideLayout520.xml"/><Relationship Id="rId260" Type="http://schemas.openxmlformats.org/officeDocument/2006/relationships/slideLayout" Target="../slideLayouts/slideLayout401.xml"/><Relationship Id="rId261" Type="http://schemas.openxmlformats.org/officeDocument/2006/relationships/slideLayout" Target="../slideLayouts/slideLayout402.xml"/><Relationship Id="rId262" Type="http://schemas.openxmlformats.org/officeDocument/2006/relationships/slideLayout" Target="../slideLayouts/slideLayout403.xml"/><Relationship Id="rId263" Type="http://schemas.openxmlformats.org/officeDocument/2006/relationships/slideLayout" Target="../slideLayouts/slideLayout404.xml"/><Relationship Id="rId264" Type="http://schemas.openxmlformats.org/officeDocument/2006/relationships/slideLayout" Target="../slideLayouts/slideLayout405.xml"/><Relationship Id="rId265" Type="http://schemas.openxmlformats.org/officeDocument/2006/relationships/slideLayout" Target="../slideLayouts/slideLayout406.xml"/><Relationship Id="rId266" Type="http://schemas.openxmlformats.org/officeDocument/2006/relationships/slideLayout" Target="../slideLayouts/slideLayout407.xml"/><Relationship Id="rId267" Type="http://schemas.openxmlformats.org/officeDocument/2006/relationships/slideLayout" Target="../slideLayouts/slideLayout408.xml"/><Relationship Id="rId268" Type="http://schemas.openxmlformats.org/officeDocument/2006/relationships/slideLayout" Target="../slideLayouts/slideLayout409.xml"/><Relationship Id="rId269" Type="http://schemas.openxmlformats.org/officeDocument/2006/relationships/slideLayout" Target="../slideLayouts/slideLayout410.xml"/><Relationship Id="rId490" Type="http://schemas.openxmlformats.org/officeDocument/2006/relationships/slideLayout" Target="../slideLayouts/slideLayout631.xml"/><Relationship Id="rId491" Type="http://schemas.openxmlformats.org/officeDocument/2006/relationships/slideLayout" Target="../slideLayouts/slideLayout632.xml"/><Relationship Id="rId492" Type="http://schemas.openxmlformats.org/officeDocument/2006/relationships/slideLayout" Target="../slideLayouts/slideLayout633.xml"/><Relationship Id="rId493" Type="http://schemas.openxmlformats.org/officeDocument/2006/relationships/slideLayout" Target="../slideLayouts/slideLayout634.xml"/><Relationship Id="rId494" Type="http://schemas.openxmlformats.org/officeDocument/2006/relationships/slideLayout" Target="../slideLayouts/slideLayout635.xml"/><Relationship Id="rId495" Type="http://schemas.openxmlformats.org/officeDocument/2006/relationships/slideLayout" Target="../slideLayouts/slideLayout636.xml"/><Relationship Id="rId496" Type="http://schemas.openxmlformats.org/officeDocument/2006/relationships/slideLayout" Target="../slideLayouts/slideLayout637.xml"/><Relationship Id="rId497" Type="http://schemas.openxmlformats.org/officeDocument/2006/relationships/slideLayout" Target="../slideLayouts/slideLayout638.xml"/><Relationship Id="rId498" Type="http://schemas.openxmlformats.org/officeDocument/2006/relationships/slideLayout" Target="../slideLayouts/slideLayout639.xml"/><Relationship Id="rId499" Type="http://schemas.openxmlformats.org/officeDocument/2006/relationships/slideLayout" Target="../slideLayouts/slideLayout640.xml"/><Relationship Id="rId150" Type="http://schemas.openxmlformats.org/officeDocument/2006/relationships/slideLayout" Target="../slideLayouts/slideLayout291.xml"/><Relationship Id="rId151" Type="http://schemas.openxmlformats.org/officeDocument/2006/relationships/slideLayout" Target="../slideLayouts/slideLayout292.xml"/><Relationship Id="rId152" Type="http://schemas.openxmlformats.org/officeDocument/2006/relationships/slideLayout" Target="../slideLayouts/slideLayout293.xml"/><Relationship Id="rId153" Type="http://schemas.openxmlformats.org/officeDocument/2006/relationships/slideLayout" Target="../slideLayouts/slideLayout294.xml"/><Relationship Id="rId154" Type="http://schemas.openxmlformats.org/officeDocument/2006/relationships/slideLayout" Target="../slideLayouts/slideLayout295.xml"/><Relationship Id="rId155" Type="http://schemas.openxmlformats.org/officeDocument/2006/relationships/slideLayout" Target="../slideLayouts/slideLayout296.xml"/><Relationship Id="rId156" Type="http://schemas.openxmlformats.org/officeDocument/2006/relationships/slideLayout" Target="../slideLayouts/slideLayout297.xml"/><Relationship Id="rId157" Type="http://schemas.openxmlformats.org/officeDocument/2006/relationships/slideLayout" Target="../slideLayouts/slideLayout298.xml"/><Relationship Id="rId158" Type="http://schemas.openxmlformats.org/officeDocument/2006/relationships/slideLayout" Target="../slideLayouts/slideLayout299.xml"/><Relationship Id="rId159" Type="http://schemas.openxmlformats.org/officeDocument/2006/relationships/slideLayout" Target="../slideLayouts/slideLayout300.xml"/><Relationship Id="rId380" Type="http://schemas.openxmlformats.org/officeDocument/2006/relationships/slideLayout" Target="../slideLayouts/slideLayout521.xml"/><Relationship Id="rId381" Type="http://schemas.openxmlformats.org/officeDocument/2006/relationships/slideLayout" Target="../slideLayouts/slideLayout522.xml"/><Relationship Id="rId382" Type="http://schemas.openxmlformats.org/officeDocument/2006/relationships/slideLayout" Target="../slideLayouts/slideLayout523.xml"/><Relationship Id="rId383" Type="http://schemas.openxmlformats.org/officeDocument/2006/relationships/slideLayout" Target="../slideLayouts/slideLayout524.xml"/><Relationship Id="rId384" Type="http://schemas.openxmlformats.org/officeDocument/2006/relationships/slideLayout" Target="../slideLayouts/slideLayout525.xml"/><Relationship Id="rId385" Type="http://schemas.openxmlformats.org/officeDocument/2006/relationships/slideLayout" Target="../slideLayouts/slideLayout526.xml"/><Relationship Id="rId386" Type="http://schemas.openxmlformats.org/officeDocument/2006/relationships/slideLayout" Target="../slideLayouts/slideLayout527.xml"/><Relationship Id="rId387" Type="http://schemas.openxmlformats.org/officeDocument/2006/relationships/slideLayout" Target="../slideLayouts/slideLayout528.xml"/><Relationship Id="rId388" Type="http://schemas.openxmlformats.org/officeDocument/2006/relationships/slideLayout" Target="../slideLayouts/slideLayout529.xml"/><Relationship Id="rId389" Type="http://schemas.openxmlformats.org/officeDocument/2006/relationships/slideLayout" Target="../slideLayouts/slideLayout530.xml"/><Relationship Id="rId270" Type="http://schemas.openxmlformats.org/officeDocument/2006/relationships/slideLayout" Target="../slideLayouts/slideLayout411.xml"/><Relationship Id="rId271" Type="http://schemas.openxmlformats.org/officeDocument/2006/relationships/slideLayout" Target="../slideLayouts/slideLayout412.xml"/><Relationship Id="rId272" Type="http://schemas.openxmlformats.org/officeDocument/2006/relationships/slideLayout" Target="../slideLayouts/slideLayout413.xml"/><Relationship Id="rId273" Type="http://schemas.openxmlformats.org/officeDocument/2006/relationships/slideLayout" Target="../slideLayouts/slideLayout414.xml"/><Relationship Id="rId274" Type="http://schemas.openxmlformats.org/officeDocument/2006/relationships/slideLayout" Target="../slideLayouts/slideLayout415.xml"/><Relationship Id="rId275" Type="http://schemas.openxmlformats.org/officeDocument/2006/relationships/slideLayout" Target="../slideLayouts/slideLayout416.xml"/><Relationship Id="rId276" Type="http://schemas.openxmlformats.org/officeDocument/2006/relationships/slideLayout" Target="../slideLayouts/slideLayout417.xml"/><Relationship Id="rId277" Type="http://schemas.openxmlformats.org/officeDocument/2006/relationships/slideLayout" Target="../slideLayouts/slideLayout418.xml"/><Relationship Id="rId278" Type="http://schemas.openxmlformats.org/officeDocument/2006/relationships/slideLayout" Target="../slideLayouts/slideLayout419.xml"/><Relationship Id="rId279" Type="http://schemas.openxmlformats.org/officeDocument/2006/relationships/slideLayout" Target="../slideLayouts/slideLayout420.xml"/><Relationship Id="rId160" Type="http://schemas.openxmlformats.org/officeDocument/2006/relationships/slideLayout" Target="../slideLayouts/slideLayout301.xml"/><Relationship Id="rId161" Type="http://schemas.openxmlformats.org/officeDocument/2006/relationships/slideLayout" Target="../slideLayouts/slideLayout302.xml"/><Relationship Id="rId162" Type="http://schemas.openxmlformats.org/officeDocument/2006/relationships/slideLayout" Target="../slideLayouts/slideLayout303.xml"/><Relationship Id="rId163" Type="http://schemas.openxmlformats.org/officeDocument/2006/relationships/slideLayout" Target="../slideLayouts/slideLayout304.xml"/><Relationship Id="rId164" Type="http://schemas.openxmlformats.org/officeDocument/2006/relationships/slideLayout" Target="../slideLayouts/slideLayout305.xml"/><Relationship Id="rId165" Type="http://schemas.openxmlformats.org/officeDocument/2006/relationships/slideLayout" Target="../slideLayouts/slideLayout306.xml"/><Relationship Id="rId166" Type="http://schemas.openxmlformats.org/officeDocument/2006/relationships/slideLayout" Target="../slideLayouts/slideLayout307.xml"/><Relationship Id="rId167" Type="http://schemas.openxmlformats.org/officeDocument/2006/relationships/slideLayout" Target="../slideLayouts/slideLayout308.xml"/><Relationship Id="rId168" Type="http://schemas.openxmlformats.org/officeDocument/2006/relationships/slideLayout" Target="../slideLayouts/slideLayout309.xml"/><Relationship Id="rId169" Type="http://schemas.openxmlformats.org/officeDocument/2006/relationships/slideLayout" Target="../slideLayouts/slideLayout310.xml"/><Relationship Id="rId390" Type="http://schemas.openxmlformats.org/officeDocument/2006/relationships/slideLayout" Target="../slideLayouts/slideLayout531.xml"/><Relationship Id="rId391" Type="http://schemas.openxmlformats.org/officeDocument/2006/relationships/slideLayout" Target="../slideLayouts/slideLayout532.xml"/><Relationship Id="rId392" Type="http://schemas.openxmlformats.org/officeDocument/2006/relationships/slideLayout" Target="../slideLayouts/slideLayout533.xml"/><Relationship Id="rId393" Type="http://schemas.openxmlformats.org/officeDocument/2006/relationships/slideLayout" Target="../slideLayouts/slideLayout534.xml"/><Relationship Id="rId394" Type="http://schemas.openxmlformats.org/officeDocument/2006/relationships/slideLayout" Target="../slideLayouts/slideLayout535.xml"/><Relationship Id="rId395" Type="http://schemas.openxmlformats.org/officeDocument/2006/relationships/slideLayout" Target="../slideLayouts/slideLayout536.xml"/><Relationship Id="rId396" Type="http://schemas.openxmlformats.org/officeDocument/2006/relationships/slideLayout" Target="../slideLayouts/slideLayout537.xml"/><Relationship Id="rId397" Type="http://schemas.openxmlformats.org/officeDocument/2006/relationships/slideLayout" Target="../slideLayouts/slideLayout538.xml"/><Relationship Id="rId398" Type="http://schemas.openxmlformats.org/officeDocument/2006/relationships/slideLayout" Target="../slideLayouts/slideLayout539.xml"/><Relationship Id="rId399" Type="http://schemas.openxmlformats.org/officeDocument/2006/relationships/slideLayout" Target="../slideLayouts/slideLayout540.xml"/><Relationship Id="rId280" Type="http://schemas.openxmlformats.org/officeDocument/2006/relationships/slideLayout" Target="../slideLayouts/slideLayout421.xml"/><Relationship Id="rId281" Type="http://schemas.openxmlformats.org/officeDocument/2006/relationships/slideLayout" Target="../slideLayouts/slideLayout422.xml"/><Relationship Id="rId282" Type="http://schemas.openxmlformats.org/officeDocument/2006/relationships/slideLayout" Target="../slideLayouts/slideLayout423.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833.xml"/><Relationship Id="rId12" Type="http://schemas.openxmlformats.org/officeDocument/2006/relationships/slideLayout" Target="../slideLayouts/slideLayout834.xml"/><Relationship Id="rId13" Type="http://schemas.openxmlformats.org/officeDocument/2006/relationships/slideLayout" Target="../slideLayouts/slideLayout835.xml"/><Relationship Id="rId14" Type="http://schemas.openxmlformats.org/officeDocument/2006/relationships/slideLayout" Target="../slideLayouts/slideLayout836.xml"/><Relationship Id="rId15" Type="http://schemas.openxmlformats.org/officeDocument/2006/relationships/slideLayout" Target="../slideLayouts/slideLayout837.xml"/><Relationship Id="rId16" Type="http://schemas.openxmlformats.org/officeDocument/2006/relationships/theme" Target="../theme/theme5.xml"/><Relationship Id="rId1" Type="http://schemas.openxmlformats.org/officeDocument/2006/relationships/slideLayout" Target="../slideLayouts/slideLayout823.xml"/><Relationship Id="rId2" Type="http://schemas.openxmlformats.org/officeDocument/2006/relationships/slideLayout" Target="../slideLayouts/slideLayout824.xml"/><Relationship Id="rId3" Type="http://schemas.openxmlformats.org/officeDocument/2006/relationships/slideLayout" Target="../slideLayouts/slideLayout825.xml"/><Relationship Id="rId4" Type="http://schemas.openxmlformats.org/officeDocument/2006/relationships/slideLayout" Target="../slideLayouts/slideLayout826.xml"/><Relationship Id="rId5" Type="http://schemas.openxmlformats.org/officeDocument/2006/relationships/slideLayout" Target="../slideLayouts/slideLayout827.xml"/><Relationship Id="rId6" Type="http://schemas.openxmlformats.org/officeDocument/2006/relationships/slideLayout" Target="../slideLayouts/slideLayout828.xml"/><Relationship Id="rId7" Type="http://schemas.openxmlformats.org/officeDocument/2006/relationships/slideLayout" Target="../slideLayouts/slideLayout829.xml"/><Relationship Id="rId8" Type="http://schemas.openxmlformats.org/officeDocument/2006/relationships/slideLayout" Target="../slideLayouts/slideLayout830.xml"/><Relationship Id="rId9" Type="http://schemas.openxmlformats.org/officeDocument/2006/relationships/slideLayout" Target="../slideLayouts/slideLayout831.xml"/><Relationship Id="rId10" Type="http://schemas.openxmlformats.org/officeDocument/2006/relationships/slideLayout" Target="../slideLayouts/slideLayout832.xml"/></Relationships>
</file>

<file path=ppt/slideMasters/_rels/slideMaster6.xml.rels><?xml version="1.0" encoding="UTF-8" standalone="yes"?>
<Relationships xmlns="http://schemas.openxmlformats.org/package/2006/relationships"><Relationship Id="rId1" Type="http://schemas.openxmlformats.org/officeDocument/2006/relationships/slideLayout" Target="../slideLayouts/slideLayout838.xml"/><Relationship Id="rId2" Type="http://schemas.openxmlformats.org/officeDocument/2006/relationships/theme" Target="../theme/theme6.xml"/><Relationship Id="rId3" Type="http://schemas.openxmlformats.org/officeDocument/2006/relationships/image" Target="../media/image3.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smtClean="0"/>
              <a:t>Haga clic para modificar el estilo de título del patrón</a:t>
            </a:r>
            <a:endParaRPr lang="es-MX"/>
          </a:p>
        </p:txBody>
      </p:sp>
      <p:sp>
        <p:nvSpPr>
          <p:cNvPr id="3" name="Marcador de texto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57ECCD4-DC18-4A9E-A445-15C680F9DD47}" type="datetimeFigureOut">
              <a:rPr lang="es-MX" smtClean="0"/>
              <a:t>26/04/19</a:t>
            </a:fld>
            <a:endParaRPr lang="es-MX"/>
          </a:p>
        </p:txBody>
      </p:sp>
      <p:sp>
        <p:nvSpPr>
          <p:cNvPr id="5" name="Marcador de pie de página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MX"/>
          </a:p>
        </p:txBody>
      </p:sp>
      <p:sp>
        <p:nvSpPr>
          <p:cNvPr id="6" name="Marcador de número de diapositiva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50F2B63-8963-4C3B-A883-EFC621CAC7DA}" type="slidenum">
              <a:rPr lang="es-MX" smtClean="0"/>
              <a:t>‹Nr.›</a:t>
            </a:fld>
            <a:endParaRPr lang="es-MX"/>
          </a:p>
        </p:txBody>
      </p:sp>
    </p:spTree>
    <p:extLst>
      <p:ext uri="{BB962C8B-B14F-4D97-AF65-F5344CB8AC3E}">
        <p14:creationId xmlns:p14="http://schemas.microsoft.com/office/powerpoint/2010/main" val="405046935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2" r:id="rId13"/>
    <p:sldLayoutId id="2147483663" r:id="rId14"/>
    <p:sldLayoutId id="2147483664" r:id="rId15"/>
    <p:sldLayoutId id="2147483665" r:id="rId16"/>
    <p:sldLayoutId id="2147483666" r:id="rId17"/>
    <p:sldLayoutId id="2147483667" r:id="rId18"/>
    <p:sldLayoutId id="2147483668" r:id="rId1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smtClean="0"/>
              <a:t>Haga clic para modificar el estilo de título del patrón</a:t>
            </a:r>
            <a:endParaRPr lang="es-MX"/>
          </a:p>
        </p:txBody>
      </p:sp>
      <p:sp>
        <p:nvSpPr>
          <p:cNvPr id="3" name="Marcador de texto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5" name="Marcador de pie de página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MX">
              <a:solidFill>
                <a:prstClr val="black">
                  <a:tint val="75000"/>
                </a:prstClr>
              </a:solidFill>
            </a:endParaRPr>
          </a:p>
        </p:txBody>
      </p:sp>
      <p:sp>
        <p:nvSpPr>
          <p:cNvPr id="6" name="Marcador de número de diapositiva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ext uri="{BB962C8B-B14F-4D97-AF65-F5344CB8AC3E}">
        <p14:creationId xmlns:p14="http://schemas.microsoft.com/office/powerpoint/2010/main" val="1124712395"/>
      </p:ext>
    </p:extLst>
  </p:cSld>
  <p:clrMap bg1="lt1" tx1="dk1" bg2="lt2" tx2="dk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39588" y="463982"/>
            <a:ext cx="10712824" cy="660486"/>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739588" y="1346886"/>
            <a:ext cx="10712824" cy="4830077"/>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4"/>
          </p:nvPr>
        </p:nvSpPr>
        <p:spPr>
          <a:xfrm>
            <a:off x="8759618" y="6487297"/>
            <a:ext cx="2743200" cy="234178"/>
          </a:xfrm>
          <a:prstGeom prst="rect">
            <a:avLst/>
          </a:prstGeom>
        </p:spPr>
        <p:txBody>
          <a:bodyPr vert="horz" lIns="91440" tIns="45720" rIns="91440" bIns="45720" rtlCol="0" anchor="ctr"/>
          <a:lstStyle>
            <a:lvl1pPr algn="r">
              <a:defRPr sz="1000" b="0" i="0">
                <a:solidFill>
                  <a:schemeClr val="tx2"/>
                </a:solidFill>
                <a:latin typeface="Raleway" charset="0"/>
                <a:ea typeface="Raleway" charset="0"/>
                <a:cs typeface="Raleway" charset="0"/>
              </a:defRPr>
            </a:lvl1pPr>
          </a:lstStyle>
          <a:p>
            <a:fld id="{32C5FF11-DEB2-6A4C-B29A-BC46883118B8}" type="slidenum">
              <a:rPr lang="en-US" smtClean="0">
                <a:solidFill>
                  <a:srgbClr val="64696E"/>
                </a:solidFill>
              </a:rPr>
              <a:pPr/>
              <a:t>‹Nr.›</a:t>
            </a:fld>
            <a:endParaRPr lang="en-US">
              <a:solidFill>
                <a:srgbClr val="64696E"/>
              </a:solidFill>
            </a:endParaRPr>
          </a:p>
        </p:txBody>
      </p:sp>
      <p:sp>
        <p:nvSpPr>
          <p:cNvPr id="8" name="Footer Placeholder 7"/>
          <p:cNvSpPr>
            <a:spLocks noGrp="1"/>
          </p:cNvSpPr>
          <p:nvPr>
            <p:ph type="ftr" sz="quarter" idx="3"/>
          </p:nvPr>
        </p:nvSpPr>
        <p:spPr>
          <a:xfrm>
            <a:off x="739588" y="6487297"/>
            <a:ext cx="4114800" cy="234178"/>
          </a:xfrm>
          <a:prstGeom prst="rect">
            <a:avLst/>
          </a:prstGeom>
        </p:spPr>
        <p:txBody>
          <a:bodyPr vert="horz" lIns="91440" tIns="45720" rIns="91440" bIns="45720" rtlCol="0" anchor="ctr"/>
          <a:lstStyle>
            <a:lvl1pPr algn="l">
              <a:defRPr sz="1000" b="0" i="0">
                <a:solidFill>
                  <a:schemeClr val="tx1">
                    <a:tint val="75000"/>
                  </a:schemeClr>
                </a:solidFill>
                <a:latin typeface="Raleway" charset="0"/>
                <a:ea typeface="Raleway" charset="0"/>
                <a:cs typeface="Raleway" charset="0"/>
              </a:defRPr>
            </a:lvl1pPr>
          </a:lstStyle>
          <a:p>
            <a:r>
              <a:rPr lang="en-US" smtClean="0">
                <a:solidFill>
                  <a:srgbClr val="000000">
                    <a:tint val="75000"/>
                  </a:srgbClr>
                </a:solidFill>
              </a:rPr>
              <a:t>www.yourcompany.com</a:t>
            </a:r>
            <a:endParaRPr lang="en-US" dirty="0">
              <a:solidFill>
                <a:srgbClr val="000000">
                  <a:tint val="75000"/>
                </a:srgbClr>
              </a:solidFill>
            </a:endParaRPr>
          </a:p>
        </p:txBody>
      </p:sp>
    </p:spTree>
    <p:extLst>
      <p:ext uri="{BB962C8B-B14F-4D97-AF65-F5344CB8AC3E}">
        <p14:creationId xmlns:p14="http://schemas.microsoft.com/office/powerpoint/2010/main" val="1579480895"/>
      </p:ext>
    </p:extLst>
  </p:cSld>
  <p:clrMap bg1="lt1" tx1="dk1" bg2="lt2" tx2="dk2" accent1="accent1" accent2="accent2" accent3="accent3" accent4="accent4" accent5="accent5" accent6="accent6" hlink="hlink" folHlink="folHlink"/>
  <p:sldLayoutIdLst>
    <p:sldLayoutId id="2147483684" r:id="rId1"/>
    <p:sldLayoutId id="2147483685" r:id="rId2"/>
    <p:sldLayoutId id="2147483686" r:id="rId3"/>
    <p:sldLayoutId id="2147483687" r:id="rId4"/>
    <p:sldLayoutId id="2147483688" r:id="rId5"/>
    <p:sldLayoutId id="2147483689" r:id="rId6"/>
    <p:sldLayoutId id="2147483690" r:id="rId7"/>
    <p:sldLayoutId id="2147483691" r:id="rId8"/>
    <p:sldLayoutId id="2147483692" r:id="rId9"/>
    <p:sldLayoutId id="2147483693" r:id="rId10"/>
    <p:sldLayoutId id="2147483694" r:id="rId11"/>
    <p:sldLayoutId id="2147483695" r:id="rId12"/>
    <p:sldLayoutId id="2147483696" r:id="rId13"/>
    <p:sldLayoutId id="2147483697" r:id="rId14"/>
    <p:sldLayoutId id="2147483698" r:id="rId15"/>
    <p:sldLayoutId id="2147483699" r:id="rId16"/>
    <p:sldLayoutId id="2147483700" r:id="rId17"/>
    <p:sldLayoutId id="2147483701" r:id="rId18"/>
    <p:sldLayoutId id="2147483702" r:id="rId19"/>
    <p:sldLayoutId id="2147483703" r:id="rId20"/>
    <p:sldLayoutId id="2147483704" r:id="rId21"/>
    <p:sldLayoutId id="2147483705" r:id="rId22"/>
    <p:sldLayoutId id="2147483706" r:id="rId23"/>
    <p:sldLayoutId id="2147483707" r:id="rId24"/>
    <p:sldLayoutId id="2147483708" r:id="rId25"/>
    <p:sldLayoutId id="2147483709" r:id="rId26"/>
    <p:sldLayoutId id="2147483710" r:id="rId27"/>
    <p:sldLayoutId id="2147483711" r:id="rId28"/>
    <p:sldLayoutId id="2147483712" r:id="rId29"/>
    <p:sldLayoutId id="2147483713" r:id="rId30"/>
    <p:sldLayoutId id="2147483714" r:id="rId31"/>
    <p:sldLayoutId id="2147483715" r:id="rId32"/>
    <p:sldLayoutId id="2147483716" r:id="rId33"/>
    <p:sldLayoutId id="2147483717" r:id="rId34"/>
    <p:sldLayoutId id="2147483718" r:id="rId35"/>
    <p:sldLayoutId id="2147483719" r:id="rId36"/>
    <p:sldLayoutId id="2147483720" r:id="rId37"/>
    <p:sldLayoutId id="2147483721" r:id="rId38"/>
    <p:sldLayoutId id="2147483722" r:id="rId39"/>
    <p:sldLayoutId id="2147483723" r:id="rId40"/>
    <p:sldLayoutId id="2147483724" r:id="rId41"/>
    <p:sldLayoutId id="2147483725" r:id="rId42"/>
    <p:sldLayoutId id="2147483726" r:id="rId43"/>
    <p:sldLayoutId id="2147483727" r:id="rId44"/>
    <p:sldLayoutId id="2147483728" r:id="rId45"/>
    <p:sldLayoutId id="2147483729" r:id="rId46"/>
    <p:sldLayoutId id="2147483730" r:id="rId47"/>
    <p:sldLayoutId id="2147483731" r:id="rId48"/>
    <p:sldLayoutId id="2147483732" r:id="rId49"/>
    <p:sldLayoutId id="2147483733" r:id="rId50"/>
    <p:sldLayoutId id="2147483734" r:id="rId51"/>
    <p:sldLayoutId id="2147483735" r:id="rId52"/>
    <p:sldLayoutId id="2147483736" r:id="rId53"/>
    <p:sldLayoutId id="2147483737" r:id="rId54"/>
    <p:sldLayoutId id="2147483738" r:id="rId55"/>
    <p:sldLayoutId id="2147483739" r:id="rId56"/>
    <p:sldLayoutId id="2147483740" r:id="rId57"/>
    <p:sldLayoutId id="2147483741" r:id="rId58"/>
    <p:sldLayoutId id="2147483742" r:id="rId59"/>
    <p:sldLayoutId id="2147483743" r:id="rId60"/>
    <p:sldLayoutId id="2147483744" r:id="rId61"/>
    <p:sldLayoutId id="2147483745" r:id="rId62"/>
    <p:sldLayoutId id="2147483746" r:id="rId63"/>
    <p:sldLayoutId id="2147483747" r:id="rId64"/>
    <p:sldLayoutId id="2147483748" r:id="rId65"/>
    <p:sldLayoutId id="2147483749" r:id="rId66"/>
    <p:sldLayoutId id="2147483750" r:id="rId67"/>
    <p:sldLayoutId id="2147483751" r:id="rId68"/>
    <p:sldLayoutId id="2147483752" r:id="rId69"/>
    <p:sldLayoutId id="2147483753" r:id="rId70"/>
    <p:sldLayoutId id="2147483754" r:id="rId71"/>
    <p:sldLayoutId id="2147483755" r:id="rId72"/>
    <p:sldLayoutId id="2147483756" r:id="rId73"/>
    <p:sldLayoutId id="2147483757" r:id="rId74"/>
    <p:sldLayoutId id="2147483758" r:id="rId75"/>
    <p:sldLayoutId id="2147483759" r:id="rId76"/>
    <p:sldLayoutId id="2147483760" r:id="rId77"/>
    <p:sldLayoutId id="2147483761" r:id="rId78"/>
    <p:sldLayoutId id="2147483762" r:id="rId79"/>
    <p:sldLayoutId id="2147483763" r:id="rId80"/>
    <p:sldLayoutId id="2147483764" r:id="rId81"/>
    <p:sldLayoutId id="2147483765" r:id="rId82"/>
    <p:sldLayoutId id="2147483766" r:id="rId83"/>
    <p:sldLayoutId id="2147483767" r:id="rId84"/>
    <p:sldLayoutId id="2147483768" r:id="rId85"/>
    <p:sldLayoutId id="2147483769" r:id="rId86"/>
    <p:sldLayoutId id="2147483770" r:id="rId87"/>
    <p:sldLayoutId id="2147483771" r:id="rId88"/>
    <p:sldLayoutId id="2147483772" r:id="rId89"/>
    <p:sldLayoutId id="2147483773" r:id="rId90"/>
    <p:sldLayoutId id="2147483774" r:id="rId91"/>
    <p:sldLayoutId id="2147483775" r:id="rId92"/>
    <p:sldLayoutId id="2147483776" r:id="rId93"/>
    <p:sldLayoutId id="2147483777" r:id="rId94"/>
    <p:sldLayoutId id="2147483778" r:id="rId95"/>
    <p:sldLayoutId id="2147483779" r:id="rId96"/>
    <p:sldLayoutId id="2147483780" r:id="rId97"/>
    <p:sldLayoutId id="2147483781" r:id="rId98"/>
    <p:sldLayoutId id="2147483782" r:id="rId99"/>
    <p:sldLayoutId id="2147483783" r:id="rId100"/>
    <p:sldLayoutId id="2147483784" r:id="rId101"/>
    <p:sldLayoutId id="2147483785" r:id="rId102"/>
    <p:sldLayoutId id="2147483786" r:id="rId103"/>
    <p:sldLayoutId id="2147483787" r:id="rId104"/>
    <p:sldLayoutId id="2147483788" r:id="rId105"/>
    <p:sldLayoutId id="2147483789" r:id="rId106"/>
    <p:sldLayoutId id="2147483790" r:id="rId107"/>
    <p:sldLayoutId id="2147483791" r:id="rId108"/>
    <p:sldLayoutId id="2147483792" r:id="rId109"/>
  </p:sldLayoutIdLst>
  <p:hf hdr="0" dt="0"/>
  <p:txStyles>
    <p:titleStyle>
      <a:lvl1pPr algn="ctr" defTabSz="914400" rtl="0" eaLnBrk="1" latinLnBrk="0" hangingPunct="1">
        <a:lnSpc>
          <a:spcPct val="90000"/>
        </a:lnSpc>
        <a:spcBef>
          <a:spcPct val="0"/>
        </a:spcBef>
        <a:buNone/>
        <a:defRPr sz="2500" b="1" i="0" kern="1200">
          <a:solidFill>
            <a:schemeClr val="tx1"/>
          </a:solidFill>
          <a:latin typeface="Raleway" charset="0"/>
          <a:ea typeface="Raleway" charset="0"/>
          <a:cs typeface="Raleway" charset="0"/>
        </a:defRPr>
      </a:lvl1pPr>
    </p:titleStyle>
    <p:bodyStyle>
      <a:lvl1pPr marL="228600" indent="-228600" algn="l" defTabSz="914400" rtl="0" eaLnBrk="1" latinLnBrk="0" hangingPunct="1">
        <a:lnSpc>
          <a:spcPct val="90000"/>
        </a:lnSpc>
        <a:spcBef>
          <a:spcPts val="1000"/>
        </a:spcBef>
        <a:buFont typeface="Arial"/>
        <a:buChar char="•"/>
        <a:defRPr sz="2000" b="0" i="0" kern="1200">
          <a:solidFill>
            <a:schemeClr val="tx1"/>
          </a:solidFill>
          <a:latin typeface="Raleway" charset="0"/>
          <a:ea typeface="Raleway" charset="0"/>
          <a:cs typeface="Raleway" charset="0"/>
        </a:defRPr>
      </a:lvl1pPr>
      <a:lvl2pPr marL="685800" indent="-228600" algn="l" defTabSz="914400" rtl="0" eaLnBrk="1" latinLnBrk="0" hangingPunct="1">
        <a:lnSpc>
          <a:spcPct val="90000"/>
        </a:lnSpc>
        <a:spcBef>
          <a:spcPts val="500"/>
        </a:spcBef>
        <a:buFont typeface="Arial"/>
        <a:buChar char="•"/>
        <a:defRPr sz="1800" b="0" i="0" kern="1200">
          <a:solidFill>
            <a:schemeClr val="tx1"/>
          </a:solidFill>
          <a:latin typeface="Raleway" charset="0"/>
          <a:ea typeface="Raleway" charset="0"/>
          <a:cs typeface="Raleway" charset="0"/>
        </a:defRPr>
      </a:lvl2pPr>
      <a:lvl3pPr marL="1143000" indent="-228600" algn="l" defTabSz="914400" rtl="0" eaLnBrk="1" latinLnBrk="0" hangingPunct="1">
        <a:lnSpc>
          <a:spcPct val="90000"/>
        </a:lnSpc>
        <a:spcBef>
          <a:spcPts val="500"/>
        </a:spcBef>
        <a:buFont typeface="Arial"/>
        <a:buChar char="•"/>
        <a:defRPr sz="1600" b="0" i="0" kern="1200">
          <a:solidFill>
            <a:schemeClr val="tx1"/>
          </a:solidFill>
          <a:latin typeface="Raleway" charset="0"/>
          <a:ea typeface="Raleway" charset="0"/>
          <a:cs typeface="Raleway" charset="0"/>
        </a:defRPr>
      </a:lvl3pPr>
      <a:lvl4pPr marL="1600200" indent="-228600" algn="l" defTabSz="914400" rtl="0" eaLnBrk="1" latinLnBrk="0" hangingPunct="1">
        <a:lnSpc>
          <a:spcPct val="90000"/>
        </a:lnSpc>
        <a:spcBef>
          <a:spcPts val="500"/>
        </a:spcBef>
        <a:buFont typeface="Arial"/>
        <a:buChar char="•"/>
        <a:defRPr sz="1400" b="0" i="0" kern="1200">
          <a:solidFill>
            <a:schemeClr val="tx1"/>
          </a:solidFill>
          <a:latin typeface="Raleway" charset="0"/>
          <a:ea typeface="Raleway" charset="0"/>
          <a:cs typeface="Raleway" charset="0"/>
        </a:defRPr>
      </a:lvl4pPr>
      <a:lvl5pPr marL="2057400" indent="-228600" algn="l" defTabSz="914400" rtl="0" eaLnBrk="1" latinLnBrk="0" hangingPunct="1">
        <a:lnSpc>
          <a:spcPct val="90000"/>
        </a:lnSpc>
        <a:spcBef>
          <a:spcPts val="500"/>
        </a:spcBef>
        <a:buFont typeface="Arial"/>
        <a:buChar char="•"/>
        <a:defRPr sz="1200" b="0" i="0" kern="1200">
          <a:solidFill>
            <a:schemeClr val="tx1"/>
          </a:solidFill>
          <a:latin typeface="Raleway" charset="0"/>
          <a:ea typeface="Raleway" charset="0"/>
          <a:cs typeface="Raleway"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a:blip r:embed="rId683">
            <a:alphaModFix/>
          </a:blip>
          <a:stretch>
            <a:fillRect/>
          </a:stretch>
        </a:blipFill>
        <a:effectLst/>
      </p:bgPr>
    </p:bg>
    <p:spTree>
      <p:nvGrpSpPr>
        <p:cNvPr id="1" name="Shape 5"/>
        <p:cNvGrpSpPr/>
        <p:nvPr/>
      </p:nvGrpSpPr>
      <p:grpSpPr>
        <a:xfrm>
          <a:off x="0" y="0"/>
          <a:ext cx="0" cy="0"/>
          <a:chOff x="0" y="0"/>
          <a:chExt cx="0" cy="0"/>
        </a:xfrm>
      </p:grpSpPr>
      <p:sp>
        <p:nvSpPr>
          <p:cNvPr id="6" name="Shape 6"/>
          <p:cNvSpPr txBox="1">
            <a:spLocks noGrp="1"/>
          </p:cNvSpPr>
          <p:nvPr>
            <p:ph type="title"/>
          </p:nvPr>
        </p:nvSpPr>
        <p:spPr>
          <a:xfrm>
            <a:off x="-8033" y="1290633"/>
            <a:ext cx="12208000" cy="1143200"/>
          </a:xfrm>
          <a:prstGeom prst="rect">
            <a:avLst/>
          </a:prstGeom>
          <a:noFill/>
          <a:ln>
            <a:noFill/>
          </a:ln>
        </p:spPr>
        <p:txBody>
          <a:bodyPr wrap="square" lIns="91425" tIns="91425" rIns="91425" bIns="91425" anchor="t" anchorCtr="0"/>
          <a:lstStyle>
            <a:lvl1pPr lvl="0" algn="ctr">
              <a:spcBef>
                <a:spcPts val="0"/>
              </a:spcBef>
              <a:buClr>
                <a:srgbClr val="FFFFFF"/>
              </a:buClr>
              <a:buSzPct val="100000"/>
              <a:buFont typeface="Walter Turncoat"/>
              <a:buNone/>
              <a:defRPr sz="2600">
                <a:solidFill>
                  <a:srgbClr val="FFFFFF"/>
                </a:solidFill>
                <a:latin typeface="Walter Turncoat"/>
                <a:ea typeface="Walter Turncoat"/>
                <a:cs typeface="Walter Turncoat"/>
                <a:sym typeface="Walter Turncoat"/>
              </a:defRPr>
            </a:lvl1pPr>
            <a:lvl2pPr lvl="1" algn="ctr">
              <a:spcBef>
                <a:spcPts val="0"/>
              </a:spcBef>
              <a:buClr>
                <a:srgbClr val="FFFFFF"/>
              </a:buClr>
              <a:buSzPct val="100000"/>
              <a:buFont typeface="Walter Turncoat"/>
              <a:buNone/>
              <a:defRPr sz="2600">
                <a:solidFill>
                  <a:srgbClr val="FFFFFF"/>
                </a:solidFill>
                <a:latin typeface="Walter Turncoat"/>
                <a:ea typeface="Walter Turncoat"/>
                <a:cs typeface="Walter Turncoat"/>
                <a:sym typeface="Walter Turncoat"/>
              </a:defRPr>
            </a:lvl2pPr>
            <a:lvl3pPr lvl="2" algn="ctr">
              <a:spcBef>
                <a:spcPts val="0"/>
              </a:spcBef>
              <a:buClr>
                <a:srgbClr val="FFFFFF"/>
              </a:buClr>
              <a:buSzPct val="100000"/>
              <a:buFont typeface="Walter Turncoat"/>
              <a:buNone/>
              <a:defRPr sz="2600">
                <a:solidFill>
                  <a:srgbClr val="FFFFFF"/>
                </a:solidFill>
                <a:latin typeface="Walter Turncoat"/>
                <a:ea typeface="Walter Turncoat"/>
                <a:cs typeface="Walter Turncoat"/>
                <a:sym typeface="Walter Turncoat"/>
              </a:defRPr>
            </a:lvl3pPr>
            <a:lvl4pPr lvl="3" algn="ctr">
              <a:spcBef>
                <a:spcPts val="0"/>
              </a:spcBef>
              <a:buClr>
                <a:srgbClr val="FFFFFF"/>
              </a:buClr>
              <a:buSzPct val="100000"/>
              <a:buFont typeface="Walter Turncoat"/>
              <a:buNone/>
              <a:defRPr sz="2600">
                <a:solidFill>
                  <a:srgbClr val="FFFFFF"/>
                </a:solidFill>
                <a:latin typeface="Walter Turncoat"/>
                <a:ea typeface="Walter Turncoat"/>
                <a:cs typeface="Walter Turncoat"/>
                <a:sym typeface="Walter Turncoat"/>
              </a:defRPr>
            </a:lvl4pPr>
            <a:lvl5pPr lvl="4" algn="ctr">
              <a:spcBef>
                <a:spcPts val="0"/>
              </a:spcBef>
              <a:buClr>
                <a:srgbClr val="FFFFFF"/>
              </a:buClr>
              <a:buSzPct val="100000"/>
              <a:buFont typeface="Walter Turncoat"/>
              <a:buNone/>
              <a:defRPr sz="2600">
                <a:solidFill>
                  <a:srgbClr val="FFFFFF"/>
                </a:solidFill>
                <a:latin typeface="Walter Turncoat"/>
                <a:ea typeface="Walter Turncoat"/>
                <a:cs typeface="Walter Turncoat"/>
                <a:sym typeface="Walter Turncoat"/>
              </a:defRPr>
            </a:lvl5pPr>
            <a:lvl6pPr lvl="5" algn="ctr">
              <a:spcBef>
                <a:spcPts val="0"/>
              </a:spcBef>
              <a:buClr>
                <a:srgbClr val="FFFFFF"/>
              </a:buClr>
              <a:buSzPct val="100000"/>
              <a:buFont typeface="Walter Turncoat"/>
              <a:buNone/>
              <a:defRPr sz="2600">
                <a:solidFill>
                  <a:srgbClr val="FFFFFF"/>
                </a:solidFill>
                <a:latin typeface="Walter Turncoat"/>
                <a:ea typeface="Walter Turncoat"/>
                <a:cs typeface="Walter Turncoat"/>
                <a:sym typeface="Walter Turncoat"/>
              </a:defRPr>
            </a:lvl6pPr>
            <a:lvl7pPr lvl="6" algn="ctr">
              <a:spcBef>
                <a:spcPts val="0"/>
              </a:spcBef>
              <a:buClr>
                <a:srgbClr val="FFFFFF"/>
              </a:buClr>
              <a:buSzPct val="100000"/>
              <a:buFont typeface="Walter Turncoat"/>
              <a:buNone/>
              <a:defRPr sz="2600">
                <a:solidFill>
                  <a:srgbClr val="FFFFFF"/>
                </a:solidFill>
                <a:latin typeface="Walter Turncoat"/>
                <a:ea typeface="Walter Turncoat"/>
                <a:cs typeface="Walter Turncoat"/>
                <a:sym typeface="Walter Turncoat"/>
              </a:defRPr>
            </a:lvl7pPr>
            <a:lvl8pPr lvl="7" algn="ctr">
              <a:spcBef>
                <a:spcPts val="0"/>
              </a:spcBef>
              <a:buClr>
                <a:srgbClr val="FFFFFF"/>
              </a:buClr>
              <a:buSzPct val="100000"/>
              <a:buFont typeface="Walter Turncoat"/>
              <a:buNone/>
              <a:defRPr sz="2600">
                <a:solidFill>
                  <a:srgbClr val="FFFFFF"/>
                </a:solidFill>
                <a:latin typeface="Walter Turncoat"/>
                <a:ea typeface="Walter Turncoat"/>
                <a:cs typeface="Walter Turncoat"/>
                <a:sym typeface="Walter Turncoat"/>
              </a:defRPr>
            </a:lvl8pPr>
            <a:lvl9pPr lvl="8" algn="ctr">
              <a:spcBef>
                <a:spcPts val="0"/>
              </a:spcBef>
              <a:buClr>
                <a:srgbClr val="FFFFFF"/>
              </a:buClr>
              <a:buSzPct val="100000"/>
              <a:buFont typeface="Walter Turncoat"/>
              <a:buNone/>
              <a:defRPr sz="2600">
                <a:solidFill>
                  <a:srgbClr val="FFFFFF"/>
                </a:solidFill>
                <a:latin typeface="Walter Turncoat"/>
                <a:ea typeface="Walter Turncoat"/>
                <a:cs typeface="Walter Turncoat"/>
                <a:sym typeface="Walter Turncoat"/>
              </a:defRPr>
            </a:lvl9pPr>
          </a:lstStyle>
          <a:p>
            <a:endParaRPr/>
          </a:p>
        </p:txBody>
      </p:sp>
      <p:sp>
        <p:nvSpPr>
          <p:cNvPr id="7" name="Shape 7"/>
          <p:cNvSpPr txBox="1">
            <a:spLocks noGrp="1"/>
          </p:cNvSpPr>
          <p:nvPr>
            <p:ph type="body" idx="1"/>
          </p:nvPr>
        </p:nvSpPr>
        <p:spPr>
          <a:xfrm>
            <a:off x="609600" y="2084533"/>
            <a:ext cx="10972800" cy="3337600"/>
          </a:xfrm>
          <a:prstGeom prst="rect">
            <a:avLst/>
          </a:prstGeom>
          <a:noFill/>
          <a:ln>
            <a:noFill/>
          </a:ln>
        </p:spPr>
        <p:txBody>
          <a:bodyPr wrap="square" lIns="91425" tIns="91425" rIns="91425" bIns="91425" anchor="t" anchorCtr="0"/>
          <a:lstStyle>
            <a:lvl1pPr lvl="0">
              <a:spcBef>
                <a:spcPts val="600"/>
              </a:spcBef>
              <a:buClr>
                <a:srgbClr val="FFFFFF"/>
              </a:buClr>
              <a:buSzPct val="100000"/>
              <a:buFont typeface="Sniglet"/>
              <a:buChar char="✘"/>
              <a:defRPr sz="2000">
                <a:solidFill>
                  <a:srgbClr val="FFFFFF"/>
                </a:solidFill>
                <a:latin typeface="Sniglet"/>
                <a:ea typeface="Sniglet"/>
                <a:cs typeface="Sniglet"/>
                <a:sym typeface="Sniglet"/>
              </a:defRPr>
            </a:lvl1pPr>
            <a:lvl2pPr lvl="1">
              <a:spcBef>
                <a:spcPts val="480"/>
              </a:spcBef>
              <a:buClr>
                <a:srgbClr val="FFFFFF"/>
              </a:buClr>
              <a:buSzPct val="100000"/>
              <a:buFont typeface="Sniglet"/>
              <a:buChar char="○"/>
              <a:defRPr sz="2000">
                <a:solidFill>
                  <a:srgbClr val="FFFFFF"/>
                </a:solidFill>
                <a:latin typeface="Sniglet"/>
                <a:ea typeface="Sniglet"/>
                <a:cs typeface="Sniglet"/>
                <a:sym typeface="Sniglet"/>
              </a:defRPr>
            </a:lvl2pPr>
            <a:lvl3pPr lvl="2">
              <a:spcBef>
                <a:spcPts val="480"/>
              </a:spcBef>
              <a:buClr>
                <a:srgbClr val="FFFFFF"/>
              </a:buClr>
              <a:buSzPct val="100000"/>
              <a:buFont typeface="Sniglet"/>
              <a:buChar char="■"/>
              <a:defRPr sz="2000">
                <a:solidFill>
                  <a:srgbClr val="FFFFFF"/>
                </a:solidFill>
                <a:latin typeface="Sniglet"/>
                <a:ea typeface="Sniglet"/>
                <a:cs typeface="Sniglet"/>
                <a:sym typeface="Sniglet"/>
              </a:defRPr>
            </a:lvl3pPr>
            <a:lvl4pPr lvl="3">
              <a:spcBef>
                <a:spcPts val="360"/>
              </a:spcBef>
              <a:buClr>
                <a:srgbClr val="FFFFFF"/>
              </a:buClr>
              <a:buSzPct val="100000"/>
              <a:buFont typeface="Sniglet"/>
              <a:buChar char="●"/>
              <a:defRPr sz="2000">
                <a:solidFill>
                  <a:srgbClr val="FFFFFF"/>
                </a:solidFill>
                <a:latin typeface="Sniglet"/>
                <a:ea typeface="Sniglet"/>
                <a:cs typeface="Sniglet"/>
                <a:sym typeface="Sniglet"/>
              </a:defRPr>
            </a:lvl4pPr>
            <a:lvl5pPr lvl="4">
              <a:spcBef>
                <a:spcPts val="360"/>
              </a:spcBef>
              <a:buClr>
                <a:srgbClr val="FFFFFF"/>
              </a:buClr>
              <a:buSzPct val="100000"/>
              <a:buFont typeface="Sniglet"/>
              <a:buChar char="○"/>
              <a:defRPr sz="2000">
                <a:solidFill>
                  <a:srgbClr val="FFFFFF"/>
                </a:solidFill>
                <a:latin typeface="Sniglet"/>
                <a:ea typeface="Sniglet"/>
                <a:cs typeface="Sniglet"/>
                <a:sym typeface="Sniglet"/>
              </a:defRPr>
            </a:lvl5pPr>
            <a:lvl6pPr lvl="5">
              <a:spcBef>
                <a:spcPts val="360"/>
              </a:spcBef>
              <a:buClr>
                <a:srgbClr val="FFFFFF"/>
              </a:buClr>
              <a:buSzPct val="100000"/>
              <a:buFont typeface="Sniglet"/>
              <a:buChar char="■"/>
              <a:defRPr sz="2000">
                <a:solidFill>
                  <a:srgbClr val="FFFFFF"/>
                </a:solidFill>
                <a:latin typeface="Sniglet"/>
                <a:ea typeface="Sniglet"/>
                <a:cs typeface="Sniglet"/>
                <a:sym typeface="Sniglet"/>
              </a:defRPr>
            </a:lvl6pPr>
            <a:lvl7pPr lvl="6">
              <a:spcBef>
                <a:spcPts val="360"/>
              </a:spcBef>
              <a:buClr>
                <a:srgbClr val="FFFFFF"/>
              </a:buClr>
              <a:buSzPct val="100000"/>
              <a:buFont typeface="Sniglet"/>
              <a:buChar char="●"/>
              <a:defRPr sz="2000">
                <a:solidFill>
                  <a:srgbClr val="FFFFFF"/>
                </a:solidFill>
                <a:latin typeface="Sniglet"/>
                <a:ea typeface="Sniglet"/>
                <a:cs typeface="Sniglet"/>
                <a:sym typeface="Sniglet"/>
              </a:defRPr>
            </a:lvl7pPr>
            <a:lvl8pPr lvl="7">
              <a:spcBef>
                <a:spcPts val="360"/>
              </a:spcBef>
              <a:buClr>
                <a:srgbClr val="FFFFFF"/>
              </a:buClr>
              <a:buSzPct val="100000"/>
              <a:buFont typeface="Sniglet"/>
              <a:buChar char="○"/>
              <a:defRPr sz="2000">
                <a:solidFill>
                  <a:srgbClr val="FFFFFF"/>
                </a:solidFill>
                <a:latin typeface="Sniglet"/>
                <a:ea typeface="Sniglet"/>
                <a:cs typeface="Sniglet"/>
                <a:sym typeface="Sniglet"/>
              </a:defRPr>
            </a:lvl8pPr>
            <a:lvl9pPr lvl="8">
              <a:spcBef>
                <a:spcPts val="360"/>
              </a:spcBef>
              <a:buClr>
                <a:srgbClr val="FFFFFF"/>
              </a:buClr>
              <a:buSzPct val="100000"/>
              <a:buFont typeface="Sniglet"/>
              <a:buChar char="■"/>
              <a:defRPr sz="2000">
                <a:solidFill>
                  <a:srgbClr val="FFFFFF"/>
                </a:solidFill>
                <a:latin typeface="Sniglet"/>
                <a:ea typeface="Sniglet"/>
                <a:cs typeface="Sniglet"/>
                <a:sym typeface="Sniglet"/>
              </a:defRPr>
            </a:lvl9pPr>
          </a:lstStyle>
          <a:p>
            <a:endParaRPr/>
          </a:p>
        </p:txBody>
      </p:sp>
    </p:spTree>
    <p:extLst>
      <p:ext uri="{BB962C8B-B14F-4D97-AF65-F5344CB8AC3E}">
        <p14:creationId xmlns:p14="http://schemas.microsoft.com/office/powerpoint/2010/main" val="1784044118"/>
      </p:ext>
    </p:extLst>
  </p:cSld>
  <p:clrMap bg1="lt1" tx1="dk1" bg2="dk2" tx2="lt2" accent1="accent1" accent2="accent2" accent3="accent3" accent4="accent4" accent5="accent5" accent6="accent6" hlink="hlink" folHlink="folHlink"/>
  <p:sldLayoutIdLst>
    <p:sldLayoutId id="2147483794" r:id="rId1"/>
    <p:sldLayoutId id="2147483795" r:id="rId2"/>
    <p:sldLayoutId id="2147483796" r:id="rId3"/>
    <p:sldLayoutId id="2147483797" r:id="rId4"/>
    <p:sldLayoutId id="2147483798" r:id="rId5"/>
    <p:sldLayoutId id="2147483799" r:id="rId6"/>
    <p:sldLayoutId id="2147483800" r:id="rId7"/>
    <p:sldLayoutId id="2147483801" r:id="rId8"/>
    <p:sldLayoutId id="2147483802" r:id="rId9"/>
    <p:sldLayoutId id="2147483803" r:id="rId10"/>
    <p:sldLayoutId id="2147483804" r:id="rId11"/>
    <p:sldLayoutId id="2147483805" r:id="rId12"/>
    <p:sldLayoutId id="2147483806" r:id="rId13"/>
    <p:sldLayoutId id="2147483807" r:id="rId14"/>
    <p:sldLayoutId id="2147483808" r:id="rId15"/>
    <p:sldLayoutId id="2147483809" r:id="rId16"/>
    <p:sldLayoutId id="2147483810" r:id="rId17"/>
    <p:sldLayoutId id="2147483811" r:id="rId18"/>
    <p:sldLayoutId id="2147483812" r:id="rId19"/>
    <p:sldLayoutId id="2147483813" r:id="rId20"/>
    <p:sldLayoutId id="2147483814" r:id="rId21"/>
    <p:sldLayoutId id="2147483815" r:id="rId22"/>
    <p:sldLayoutId id="2147483816" r:id="rId23"/>
    <p:sldLayoutId id="2147483817" r:id="rId24"/>
    <p:sldLayoutId id="2147483818" r:id="rId25"/>
    <p:sldLayoutId id="2147483819" r:id="rId26"/>
    <p:sldLayoutId id="2147483820" r:id="rId27"/>
    <p:sldLayoutId id="2147483821" r:id="rId28"/>
    <p:sldLayoutId id="2147483822" r:id="rId29"/>
    <p:sldLayoutId id="2147483823" r:id="rId30"/>
    <p:sldLayoutId id="2147483824" r:id="rId31"/>
    <p:sldLayoutId id="2147483825" r:id="rId32"/>
    <p:sldLayoutId id="2147483826" r:id="rId33"/>
    <p:sldLayoutId id="2147483827" r:id="rId34"/>
    <p:sldLayoutId id="2147483828" r:id="rId35"/>
    <p:sldLayoutId id="2147483829" r:id="rId36"/>
    <p:sldLayoutId id="2147483830" r:id="rId37"/>
    <p:sldLayoutId id="2147483831" r:id="rId38"/>
    <p:sldLayoutId id="2147483832" r:id="rId39"/>
    <p:sldLayoutId id="2147483833" r:id="rId40"/>
    <p:sldLayoutId id="2147483834" r:id="rId41"/>
    <p:sldLayoutId id="2147483835" r:id="rId42"/>
    <p:sldLayoutId id="2147483836" r:id="rId43"/>
    <p:sldLayoutId id="2147483837" r:id="rId44"/>
    <p:sldLayoutId id="2147483838" r:id="rId45"/>
    <p:sldLayoutId id="2147483839" r:id="rId46"/>
    <p:sldLayoutId id="2147483840" r:id="rId47"/>
    <p:sldLayoutId id="2147483841" r:id="rId48"/>
    <p:sldLayoutId id="2147483842" r:id="rId49"/>
    <p:sldLayoutId id="2147483843" r:id="rId50"/>
    <p:sldLayoutId id="2147483844" r:id="rId51"/>
    <p:sldLayoutId id="2147483845" r:id="rId52"/>
    <p:sldLayoutId id="2147483846" r:id="rId53"/>
    <p:sldLayoutId id="2147483847" r:id="rId54"/>
    <p:sldLayoutId id="2147483848" r:id="rId55"/>
    <p:sldLayoutId id="2147483849" r:id="rId56"/>
    <p:sldLayoutId id="2147483850" r:id="rId57"/>
    <p:sldLayoutId id="2147483851" r:id="rId58"/>
    <p:sldLayoutId id="2147483852" r:id="rId59"/>
    <p:sldLayoutId id="2147483853" r:id="rId60"/>
    <p:sldLayoutId id="2147483854" r:id="rId61"/>
    <p:sldLayoutId id="2147483855" r:id="rId62"/>
    <p:sldLayoutId id="2147483856" r:id="rId63"/>
    <p:sldLayoutId id="2147483857" r:id="rId64"/>
    <p:sldLayoutId id="2147483858" r:id="rId65"/>
    <p:sldLayoutId id="2147483859" r:id="rId66"/>
    <p:sldLayoutId id="2147483860" r:id="rId67"/>
    <p:sldLayoutId id="2147483861" r:id="rId68"/>
    <p:sldLayoutId id="2147483862" r:id="rId69"/>
    <p:sldLayoutId id="2147483863" r:id="rId70"/>
    <p:sldLayoutId id="2147483864" r:id="rId71"/>
    <p:sldLayoutId id="2147483865" r:id="rId72"/>
    <p:sldLayoutId id="2147483866" r:id="rId73"/>
    <p:sldLayoutId id="2147483867" r:id="rId74"/>
    <p:sldLayoutId id="2147483868" r:id="rId75"/>
    <p:sldLayoutId id="2147483869" r:id="rId76"/>
    <p:sldLayoutId id="2147483870" r:id="rId77"/>
    <p:sldLayoutId id="2147483871" r:id="rId78"/>
    <p:sldLayoutId id="2147483872" r:id="rId79"/>
    <p:sldLayoutId id="2147483873" r:id="rId80"/>
    <p:sldLayoutId id="2147483874" r:id="rId81"/>
    <p:sldLayoutId id="2147483875" r:id="rId82"/>
    <p:sldLayoutId id="2147483876" r:id="rId83"/>
    <p:sldLayoutId id="2147483877" r:id="rId84"/>
    <p:sldLayoutId id="2147483878" r:id="rId85"/>
    <p:sldLayoutId id="2147483879" r:id="rId86"/>
    <p:sldLayoutId id="2147483880" r:id="rId87"/>
    <p:sldLayoutId id="2147483881" r:id="rId88"/>
    <p:sldLayoutId id="2147483882" r:id="rId89"/>
    <p:sldLayoutId id="2147483883" r:id="rId90"/>
    <p:sldLayoutId id="2147483884" r:id="rId91"/>
    <p:sldLayoutId id="2147483885" r:id="rId92"/>
    <p:sldLayoutId id="2147483886" r:id="rId93"/>
    <p:sldLayoutId id="2147483887" r:id="rId94"/>
    <p:sldLayoutId id="2147483888" r:id="rId95"/>
    <p:sldLayoutId id="2147483889" r:id="rId96"/>
    <p:sldLayoutId id="2147483890" r:id="rId97"/>
    <p:sldLayoutId id="2147483891" r:id="rId98"/>
    <p:sldLayoutId id="2147483892" r:id="rId99"/>
    <p:sldLayoutId id="2147483893" r:id="rId100"/>
    <p:sldLayoutId id="2147483894" r:id="rId101"/>
    <p:sldLayoutId id="2147483895" r:id="rId102"/>
    <p:sldLayoutId id="2147483896" r:id="rId103"/>
    <p:sldLayoutId id="2147483897" r:id="rId104"/>
    <p:sldLayoutId id="2147483898" r:id="rId105"/>
    <p:sldLayoutId id="2147483899" r:id="rId106"/>
    <p:sldLayoutId id="2147483900" r:id="rId107"/>
    <p:sldLayoutId id="2147483901" r:id="rId108"/>
    <p:sldLayoutId id="2147483902" r:id="rId109"/>
    <p:sldLayoutId id="2147483903" r:id="rId110"/>
    <p:sldLayoutId id="2147483904" r:id="rId111"/>
    <p:sldLayoutId id="2147483905" r:id="rId112"/>
    <p:sldLayoutId id="2147483906" r:id="rId113"/>
    <p:sldLayoutId id="2147483907" r:id="rId114"/>
    <p:sldLayoutId id="2147483908" r:id="rId115"/>
    <p:sldLayoutId id="2147483909" r:id="rId116"/>
    <p:sldLayoutId id="2147483910" r:id="rId117"/>
    <p:sldLayoutId id="2147483911" r:id="rId118"/>
    <p:sldLayoutId id="2147483912" r:id="rId119"/>
    <p:sldLayoutId id="2147483913" r:id="rId120"/>
    <p:sldLayoutId id="2147483914" r:id="rId121"/>
    <p:sldLayoutId id="2147483915" r:id="rId122"/>
    <p:sldLayoutId id="2147483916" r:id="rId123"/>
    <p:sldLayoutId id="2147483917" r:id="rId124"/>
    <p:sldLayoutId id="2147483918" r:id="rId125"/>
    <p:sldLayoutId id="2147483919" r:id="rId126"/>
    <p:sldLayoutId id="2147483920" r:id="rId127"/>
    <p:sldLayoutId id="2147483921" r:id="rId128"/>
    <p:sldLayoutId id="2147483922" r:id="rId129"/>
    <p:sldLayoutId id="2147483923" r:id="rId130"/>
    <p:sldLayoutId id="2147483924" r:id="rId131"/>
    <p:sldLayoutId id="2147483925" r:id="rId132"/>
    <p:sldLayoutId id="2147483926" r:id="rId133"/>
    <p:sldLayoutId id="2147483927" r:id="rId134"/>
    <p:sldLayoutId id="2147483928" r:id="rId135"/>
    <p:sldLayoutId id="2147483929" r:id="rId136"/>
    <p:sldLayoutId id="2147483930" r:id="rId137"/>
    <p:sldLayoutId id="2147483931" r:id="rId138"/>
    <p:sldLayoutId id="2147483932" r:id="rId139"/>
    <p:sldLayoutId id="2147483933" r:id="rId140"/>
    <p:sldLayoutId id="2147483934" r:id="rId141"/>
    <p:sldLayoutId id="2147483935" r:id="rId142"/>
    <p:sldLayoutId id="2147483936" r:id="rId143"/>
    <p:sldLayoutId id="2147483937" r:id="rId144"/>
    <p:sldLayoutId id="2147483938" r:id="rId145"/>
    <p:sldLayoutId id="2147483939" r:id="rId146"/>
    <p:sldLayoutId id="2147483940" r:id="rId147"/>
    <p:sldLayoutId id="2147483941" r:id="rId148"/>
    <p:sldLayoutId id="2147483942" r:id="rId149"/>
    <p:sldLayoutId id="2147483943" r:id="rId150"/>
    <p:sldLayoutId id="2147483944" r:id="rId151"/>
    <p:sldLayoutId id="2147483945" r:id="rId152"/>
    <p:sldLayoutId id="2147483946" r:id="rId153"/>
    <p:sldLayoutId id="2147483947" r:id="rId154"/>
    <p:sldLayoutId id="2147483948" r:id="rId155"/>
    <p:sldLayoutId id="2147483949" r:id="rId156"/>
    <p:sldLayoutId id="2147483950" r:id="rId157"/>
    <p:sldLayoutId id="2147483951" r:id="rId158"/>
    <p:sldLayoutId id="2147483952" r:id="rId159"/>
    <p:sldLayoutId id="2147483953" r:id="rId160"/>
    <p:sldLayoutId id="2147483954" r:id="rId161"/>
    <p:sldLayoutId id="2147483955" r:id="rId162"/>
    <p:sldLayoutId id="2147483956" r:id="rId163"/>
    <p:sldLayoutId id="2147483957" r:id="rId164"/>
    <p:sldLayoutId id="2147483958" r:id="rId165"/>
    <p:sldLayoutId id="2147483959" r:id="rId166"/>
    <p:sldLayoutId id="2147483960" r:id="rId167"/>
    <p:sldLayoutId id="2147483961" r:id="rId168"/>
    <p:sldLayoutId id="2147483962" r:id="rId169"/>
    <p:sldLayoutId id="2147483963" r:id="rId170"/>
    <p:sldLayoutId id="2147483964" r:id="rId171"/>
    <p:sldLayoutId id="2147483965" r:id="rId172"/>
    <p:sldLayoutId id="2147483966" r:id="rId173"/>
    <p:sldLayoutId id="2147483967" r:id="rId174"/>
    <p:sldLayoutId id="2147483968" r:id="rId175"/>
    <p:sldLayoutId id="2147483969" r:id="rId176"/>
    <p:sldLayoutId id="2147483970" r:id="rId177"/>
    <p:sldLayoutId id="2147483971" r:id="rId178"/>
    <p:sldLayoutId id="2147483972" r:id="rId179"/>
    <p:sldLayoutId id="2147483973" r:id="rId180"/>
    <p:sldLayoutId id="2147483974" r:id="rId181"/>
    <p:sldLayoutId id="2147483975" r:id="rId182"/>
    <p:sldLayoutId id="2147483976" r:id="rId183"/>
    <p:sldLayoutId id="2147483977" r:id="rId184"/>
    <p:sldLayoutId id="2147483978" r:id="rId185"/>
    <p:sldLayoutId id="2147483979" r:id="rId186"/>
    <p:sldLayoutId id="2147483980" r:id="rId187"/>
    <p:sldLayoutId id="2147483981" r:id="rId188"/>
    <p:sldLayoutId id="2147483982" r:id="rId189"/>
    <p:sldLayoutId id="2147483983" r:id="rId190"/>
    <p:sldLayoutId id="2147483984" r:id="rId191"/>
    <p:sldLayoutId id="2147483985" r:id="rId192"/>
    <p:sldLayoutId id="2147483986" r:id="rId193"/>
    <p:sldLayoutId id="2147483987" r:id="rId194"/>
    <p:sldLayoutId id="2147483988" r:id="rId195"/>
    <p:sldLayoutId id="2147483989" r:id="rId196"/>
    <p:sldLayoutId id="2147483990" r:id="rId197"/>
    <p:sldLayoutId id="2147483991" r:id="rId198"/>
    <p:sldLayoutId id="2147483992" r:id="rId199"/>
    <p:sldLayoutId id="2147483993" r:id="rId200"/>
    <p:sldLayoutId id="2147483994" r:id="rId201"/>
    <p:sldLayoutId id="2147483995" r:id="rId202"/>
    <p:sldLayoutId id="2147483996" r:id="rId203"/>
    <p:sldLayoutId id="2147483997" r:id="rId204"/>
    <p:sldLayoutId id="2147483998" r:id="rId205"/>
    <p:sldLayoutId id="2147483999" r:id="rId206"/>
    <p:sldLayoutId id="2147484000" r:id="rId207"/>
    <p:sldLayoutId id="2147484001" r:id="rId208"/>
    <p:sldLayoutId id="2147484002" r:id="rId209"/>
    <p:sldLayoutId id="2147484003" r:id="rId210"/>
    <p:sldLayoutId id="2147484004" r:id="rId211"/>
    <p:sldLayoutId id="2147484005" r:id="rId212"/>
    <p:sldLayoutId id="2147484006" r:id="rId213"/>
    <p:sldLayoutId id="2147484007" r:id="rId214"/>
    <p:sldLayoutId id="2147484008" r:id="rId215"/>
    <p:sldLayoutId id="2147484009" r:id="rId216"/>
    <p:sldLayoutId id="2147484010" r:id="rId217"/>
    <p:sldLayoutId id="2147484011" r:id="rId218"/>
    <p:sldLayoutId id="2147484012" r:id="rId219"/>
    <p:sldLayoutId id="2147484013" r:id="rId220"/>
    <p:sldLayoutId id="2147484014" r:id="rId221"/>
    <p:sldLayoutId id="2147484015" r:id="rId222"/>
    <p:sldLayoutId id="2147484016" r:id="rId223"/>
    <p:sldLayoutId id="2147484017" r:id="rId224"/>
    <p:sldLayoutId id="2147484018" r:id="rId225"/>
    <p:sldLayoutId id="2147484019" r:id="rId226"/>
    <p:sldLayoutId id="2147484020" r:id="rId227"/>
    <p:sldLayoutId id="2147484021" r:id="rId228"/>
    <p:sldLayoutId id="2147484022" r:id="rId229"/>
    <p:sldLayoutId id="2147484023" r:id="rId230"/>
    <p:sldLayoutId id="2147484024" r:id="rId231"/>
    <p:sldLayoutId id="2147484025" r:id="rId232"/>
    <p:sldLayoutId id="2147484026" r:id="rId233"/>
    <p:sldLayoutId id="2147484027" r:id="rId234"/>
    <p:sldLayoutId id="2147484028" r:id="rId235"/>
    <p:sldLayoutId id="2147484029" r:id="rId236"/>
    <p:sldLayoutId id="2147484030" r:id="rId237"/>
    <p:sldLayoutId id="2147484031" r:id="rId238"/>
    <p:sldLayoutId id="2147484032" r:id="rId239"/>
    <p:sldLayoutId id="2147484033" r:id="rId240"/>
    <p:sldLayoutId id="2147484034" r:id="rId241"/>
    <p:sldLayoutId id="2147484035" r:id="rId242"/>
    <p:sldLayoutId id="2147484036" r:id="rId243"/>
    <p:sldLayoutId id="2147484037" r:id="rId244"/>
    <p:sldLayoutId id="2147484038" r:id="rId245"/>
    <p:sldLayoutId id="2147484039" r:id="rId246"/>
    <p:sldLayoutId id="2147484040" r:id="rId247"/>
    <p:sldLayoutId id="2147484041" r:id="rId248"/>
    <p:sldLayoutId id="2147484042" r:id="rId249"/>
    <p:sldLayoutId id="2147484043" r:id="rId250"/>
    <p:sldLayoutId id="2147484044" r:id="rId251"/>
    <p:sldLayoutId id="2147484045" r:id="rId252"/>
    <p:sldLayoutId id="2147484046" r:id="rId253"/>
    <p:sldLayoutId id="2147484047" r:id="rId254"/>
    <p:sldLayoutId id="2147484048" r:id="rId255"/>
    <p:sldLayoutId id="2147484049" r:id="rId256"/>
    <p:sldLayoutId id="2147484050" r:id="rId257"/>
    <p:sldLayoutId id="2147484051" r:id="rId258"/>
    <p:sldLayoutId id="2147484052" r:id="rId259"/>
    <p:sldLayoutId id="2147484053" r:id="rId260"/>
    <p:sldLayoutId id="2147484054" r:id="rId261"/>
    <p:sldLayoutId id="2147484055" r:id="rId262"/>
    <p:sldLayoutId id="2147484056" r:id="rId263"/>
    <p:sldLayoutId id="2147484057" r:id="rId264"/>
    <p:sldLayoutId id="2147484058" r:id="rId265"/>
    <p:sldLayoutId id="2147484059" r:id="rId266"/>
    <p:sldLayoutId id="2147484060" r:id="rId267"/>
    <p:sldLayoutId id="2147484061" r:id="rId268"/>
    <p:sldLayoutId id="2147484062" r:id="rId269"/>
    <p:sldLayoutId id="2147484063" r:id="rId270"/>
    <p:sldLayoutId id="2147484064" r:id="rId271"/>
    <p:sldLayoutId id="2147484065" r:id="rId272"/>
    <p:sldLayoutId id="2147484066" r:id="rId273"/>
    <p:sldLayoutId id="2147484067" r:id="rId274"/>
    <p:sldLayoutId id="2147484068" r:id="rId275"/>
    <p:sldLayoutId id="2147484069" r:id="rId276"/>
    <p:sldLayoutId id="2147484070" r:id="rId277"/>
    <p:sldLayoutId id="2147484071" r:id="rId278"/>
    <p:sldLayoutId id="2147484072" r:id="rId279"/>
    <p:sldLayoutId id="2147484073" r:id="rId280"/>
    <p:sldLayoutId id="2147484074" r:id="rId281"/>
    <p:sldLayoutId id="2147484075" r:id="rId282"/>
    <p:sldLayoutId id="2147484076" r:id="rId283"/>
    <p:sldLayoutId id="2147484077" r:id="rId284"/>
    <p:sldLayoutId id="2147484078" r:id="rId285"/>
    <p:sldLayoutId id="2147484079" r:id="rId286"/>
    <p:sldLayoutId id="2147484080" r:id="rId287"/>
    <p:sldLayoutId id="2147484081" r:id="rId288"/>
    <p:sldLayoutId id="2147484082" r:id="rId289"/>
    <p:sldLayoutId id="2147484083" r:id="rId290"/>
    <p:sldLayoutId id="2147484084" r:id="rId291"/>
    <p:sldLayoutId id="2147484085" r:id="rId292"/>
    <p:sldLayoutId id="2147484086" r:id="rId293"/>
    <p:sldLayoutId id="2147484087" r:id="rId294"/>
    <p:sldLayoutId id="2147484088" r:id="rId295"/>
    <p:sldLayoutId id="2147484089" r:id="rId296"/>
    <p:sldLayoutId id="2147484090" r:id="rId297"/>
    <p:sldLayoutId id="2147484091" r:id="rId298"/>
    <p:sldLayoutId id="2147484092" r:id="rId299"/>
    <p:sldLayoutId id="2147484093" r:id="rId300"/>
    <p:sldLayoutId id="2147484094" r:id="rId301"/>
    <p:sldLayoutId id="2147484095" r:id="rId302"/>
    <p:sldLayoutId id="2147484096" r:id="rId303"/>
    <p:sldLayoutId id="2147484097" r:id="rId304"/>
    <p:sldLayoutId id="2147484098" r:id="rId305"/>
    <p:sldLayoutId id="2147484099" r:id="rId306"/>
    <p:sldLayoutId id="2147484100" r:id="rId307"/>
    <p:sldLayoutId id="2147484101" r:id="rId308"/>
    <p:sldLayoutId id="2147484102" r:id="rId309"/>
    <p:sldLayoutId id="2147484103" r:id="rId310"/>
    <p:sldLayoutId id="2147484104" r:id="rId311"/>
    <p:sldLayoutId id="2147484105" r:id="rId312"/>
    <p:sldLayoutId id="2147484106" r:id="rId313"/>
    <p:sldLayoutId id="2147484107" r:id="rId314"/>
    <p:sldLayoutId id="2147484108" r:id="rId315"/>
    <p:sldLayoutId id="2147484109" r:id="rId316"/>
    <p:sldLayoutId id="2147484110" r:id="rId317"/>
    <p:sldLayoutId id="2147484111" r:id="rId318"/>
    <p:sldLayoutId id="2147484112" r:id="rId319"/>
    <p:sldLayoutId id="2147484113" r:id="rId320"/>
    <p:sldLayoutId id="2147484114" r:id="rId321"/>
    <p:sldLayoutId id="2147484115" r:id="rId322"/>
    <p:sldLayoutId id="2147484116" r:id="rId323"/>
    <p:sldLayoutId id="2147484117" r:id="rId324"/>
    <p:sldLayoutId id="2147484118" r:id="rId325"/>
    <p:sldLayoutId id="2147484119" r:id="rId326"/>
    <p:sldLayoutId id="2147484120" r:id="rId327"/>
    <p:sldLayoutId id="2147484121" r:id="rId328"/>
    <p:sldLayoutId id="2147484122" r:id="rId329"/>
    <p:sldLayoutId id="2147484123" r:id="rId330"/>
    <p:sldLayoutId id="2147484124" r:id="rId331"/>
    <p:sldLayoutId id="2147484125" r:id="rId332"/>
    <p:sldLayoutId id="2147484126" r:id="rId333"/>
    <p:sldLayoutId id="2147484127" r:id="rId334"/>
    <p:sldLayoutId id="2147484128" r:id="rId335"/>
    <p:sldLayoutId id="2147484129" r:id="rId336"/>
    <p:sldLayoutId id="2147484130" r:id="rId337"/>
    <p:sldLayoutId id="2147484131" r:id="rId338"/>
    <p:sldLayoutId id="2147484132" r:id="rId339"/>
    <p:sldLayoutId id="2147484133" r:id="rId340"/>
    <p:sldLayoutId id="2147484134" r:id="rId341"/>
    <p:sldLayoutId id="2147484135" r:id="rId342"/>
    <p:sldLayoutId id="2147484136" r:id="rId343"/>
    <p:sldLayoutId id="2147484137" r:id="rId344"/>
    <p:sldLayoutId id="2147484138" r:id="rId345"/>
    <p:sldLayoutId id="2147484139" r:id="rId346"/>
    <p:sldLayoutId id="2147484140" r:id="rId347"/>
    <p:sldLayoutId id="2147484141" r:id="rId348"/>
    <p:sldLayoutId id="2147484142" r:id="rId349"/>
    <p:sldLayoutId id="2147484143" r:id="rId350"/>
    <p:sldLayoutId id="2147484144" r:id="rId351"/>
    <p:sldLayoutId id="2147484145" r:id="rId352"/>
    <p:sldLayoutId id="2147484146" r:id="rId353"/>
    <p:sldLayoutId id="2147484147" r:id="rId354"/>
    <p:sldLayoutId id="2147484148" r:id="rId355"/>
    <p:sldLayoutId id="2147484149" r:id="rId356"/>
    <p:sldLayoutId id="2147484150" r:id="rId357"/>
    <p:sldLayoutId id="2147484151" r:id="rId358"/>
    <p:sldLayoutId id="2147484152" r:id="rId359"/>
    <p:sldLayoutId id="2147484153" r:id="rId360"/>
    <p:sldLayoutId id="2147484154" r:id="rId361"/>
    <p:sldLayoutId id="2147484155" r:id="rId362"/>
    <p:sldLayoutId id="2147484156" r:id="rId363"/>
    <p:sldLayoutId id="2147484157" r:id="rId364"/>
    <p:sldLayoutId id="2147484158" r:id="rId365"/>
    <p:sldLayoutId id="2147484159" r:id="rId366"/>
    <p:sldLayoutId id="2147484160" r:id="rId367"/>
    <p:sldLayoutId id="2147484161" r:id="rId368"/>
    <p:sldLayoutId id="2147484162" r:id="rId369"/>
    <p:sldLayoutId id="2147484163" r:id="rId370"/>
    <p:sldLayoutId id="2147484164" r:id="rId371"/>
    <p:sldLayoutId id="2147484165" r:id="rId372"/>
    <p:sldLayoutId id="2147484166" r:id="rId373"/>
    <p:sldLayoutId id="2147484167" r:id="rId374"/>
    <p:sldLayoutId id="2147484168" r:id="rId375"/>
    <p:sldLayoutId id="2147484169" r:id="rId376"/>
    <p:sldLayoutId id="2147484170" r:id="rId377"/>
    <p:sldLayoutId id="2147484171" r:id="rId378"/>
    <p:sldLayoutId id="2147484172" r:id="rId379"/>
    <p:sldLayoutId id="2147484173" r:id="rId380"/>
    <p:sldLayoutId id="2147484174" r:id="rId381"/>
    <p:sldLayoutId id="2147484175" r:id="rId382"/>
    <p:sldLayoutId id="2147484176" r:id="rId383"/>
    <p:sldLayoutId id="2147484177" r:id="rId384"/>
    <p:sldLayoutId id="2147484178" r:id="rId385"/>
    <p:sldLayoutId id="2147484179" r:id="rId386"/>
    <p:sldLayoutId id="2147484180" r:id="rId387"/>
    <p:sldLayoutId id="2147484181" r:id="rId388"/>
    <p:sldLayoutId id="2147484182" r:id="rId389"/>
    <p:sldLayoutId id="2147484183" r:id="rId390"/>
    <p:sldLayoutId id="2147484184" r:id="rId391"/>
    <p:sldLayoutId id="2147484185" r:id="rId392"/>
    <p:sldLayoutId id="2147484186" r:id="rId393"/>
    <p:sldLayoutId id="2147484187" r:id="rId394"/>
    <p:sldLayoutId id="2147484188" r:id="rId395"/>
    <p:sldLayoutId id="2147484189" r:id="rId396"/>
    <p:sldLayoutId id="2147484190" r:id="rId397"/>
    <p:sldLayoutId id="2147484191" r:id="rId398"/>
    <p:sldLayoutId id="2147484192" r:id="rId399"/>
    <p:sldLayoutId id="2147484193" r:id="rId400"/>
    <p:sldLayoutId id="2147484194" r:id="rId401"/>
    <p:sldLayoutId id="2147484195" r:id="rId402"/>
    <p:sldLayoutId id="2147484196" r:id="rId403"/>
    <p:sldLayoutId id="2147484197" r:id="rId404"/>
    <p:sldLayoutId id="2147484198" r:id="rId405"/>
    <p:sldLayoutId id="2147484199" r:id="rId406"/>
    <p:sldLayoutId id="2147484200" r:id="rId407"/>
    <p:sldLayoutId id="2147484201" r:id="rId408"/>
    <p:sldLayoutId id="2147484202" r:id="rId409"/>
    <p:sldLayoutId id="2147484203" r:id="rId410"/>
    <p:sldLayoutId id="2147484204" r:id="rId411"/>
    <p:sldLayoutId id="2147484205" r:id="rId412"/>
    <p:sldLayoutId id="2147484206" r:id="rId413"/>
    <p:sldLayoutId id="2147484207" r:id="rId414"/>
    <p:sldLayoutId id="2147484208" r:id="rId415"/>
    <p:sldLayoutId id="2147484209" r:id="rId416"/>
    <p:sldLayoutId id="2147484210" r:id="rId417"/>
    <p:sldLayoutId id="2147484211" r:id="rId418"/>
    <p:sldLayoutId id="2147484212" r:id="rId419"/>
    <p:sldLayoutId id="2147484213" r:id="rId420"/>
    <p:sldLayoutId id="2147484214" r:id="rId421"/>
    <p:sldLayoutId id="2147484215" r:id="rId422"/>
    <p:sldLayoutId id="2147484216" r:id="rId423"/>
    <p:sldLayoutId id="2147484217" r:id="rId424"/>
    <p:sldLayoutId id="2147484218" r:id="rId425"/>
    <p:sldLayoutId id="2147484219" r:id="rId426"/>
    <p:sldLayoutId id="2147484220" r:id="rId427"/>
    <p:sldLayoutId id="2147484221" r:id="rId428"/>
    <p:sldLayoutId id="2147484222" r:id="rId429"/>
    <p:sldLayoutId id="2147484223" r:id="rId430"/>
    <p:sldLayoutId id="2147484224" r:id="rId431"/>
    <p:sldLayoutId id="2147484225" r:id="rId432"/>
    <p:sldLayoutId id="2147484226" r:id="rId433"/>
    <p:sldLayoutId id="2147484227" r:id="rId434"/>
    <p:sldLayoutId id="2147484228" r:id="rId435"/>
    <p:sldLayoutId id="2147484229" r:id="rId436"/>
    <p:sldLayoutId id="2147484230" r:id="rId437"/>
    <p:sldLayoutId id="2147484231" r:id="rId438"/>
    <p:sldLayoutId id="2147484232" r:id="rId439"/>
    <p:sldLayoutId id="2147484233" r:id="rId440"/>
    <p:sldLayoutId id="2147484234" r:id="rId441"/>
    <p:sldLayoutId id="2147484235" r:id="rId442"/>
    <p:sldLayoutId id="2147484236" r:id="rId443"/>
    <p:sldLayoutId id="2147484237" r:id="rId444"/>
    <p:sldLayoutId id="2147484238" r:id="rId445"/>
    <p:sldLayoutId id="2147484239" r:id="rId446"/>
    <p:sldLayoutId id="2147484240" r:id="rId447"/>
    <p:sldLayoutId id="2147484241" r:id="rId448"/>
    <p:sldLayoutId id="2147484242" r:id="rId449"/>
    <p:sldLayoutId id="2147484243" r:id="rId450"/>
    <p:sldLayoutId id="2147484244" r:id="rId451"/>
    <p:sldLayoutId id="2147484245" r:id="rId452"/>
    <p:sldLayoutId id="2147484246" r:id="rId453"/>
    <p:sldLayoutId id="2147484247" r:id="rId454"/>
    <p:sldLayoutId id="2147484248" r:id="rId455"/>
    <p:sldLayoutId id="2147484249" r:id="rId456"/>
    <p:sldLayoutId id="2147484250" r:id="rId457"/>
    <p:sldLayoutId id="2147484251" r:id="rId458"/>
    <p:sldLayoutId id="2147484252" r:id="rId459"/>
    <p:sldLayoutId id="2147484253" r:id="rId460"/>
    <p:sldLayoutId id="2147484254" r:id="rId461"/>
    <p:sldLayoutId id="2147484255" r:id="rId462"/>
    <p:sldLayoutId id="2147484256" r:id="rId463"/>
    <p:sldLayoutId id="2147484257" r:id="rId464"/>
    <p:sldLayoutId id="2147484258" r:id="rId465"/>
    <p:sldLayoutId id="2147484259" r:id="rId466"/>
    <p:sldLayoutId id="2147484260" r:id="rId467"/>
    <p:sldLayoutId id="2147484261" r:id="rId468"/>
    <p:sldLayoutId id="2147484262" r:id="rId469"/>
    <p:sldLayoutId id="2147484263" r:id="rId470"/>
    <p:sldLayoutId id="2147484264" r:id="rId471"/>
    <p:sldLayoutId id="2147484265" r:id="rId472"/>
    <p:sldLayoutId id="2147484266" r:id="rId473"/>
    <p:sldLayoutId id="2147484267" r:id="rId474"/>
    <p:sldLayoutId id="2147484268" r:id="rId475"/>
    <p:sldLayoutId id="2147484269" r:id="rId476"/>
    <p:sldLayoutId id="2147484270" r:id="rId477"/>
    <p:sldLayoutId id="2147484271" r:id="rId478"/>
    <p:sldLayoutId id="2147484272" r:id="rId479"/>
    <p:sldLayoutId id="2147484273" r:id="rId480"/>
    <p:sldLayoutId id="2147484274" r:id="rId481"/>
    <p:sldLayoutId id="2147484275" r:id="rId482"/>
    <p:sldLayoutId id="2147484276" r:id="rId483"/>
    <p:sldLayoutId id="2147484277" r:id="rId484"/>
    <p:sldLayoutId id="2147484278" r:id="rId485"/>
    <p:sldLayoutId id="2147484279" r:id="rId486"/>
    <p:sldLayoutId id="2147484280" r:id="rId487"/>
    <p:sldLayoutId id="2147484281" r:id="rId488"/>
    <p:sldLayoutId id="2147484282" r:id="rId489"/>
    <p:sldLayoutId id="2147484283" r:id="rId490"/>
    <p:sldLayoutId id="2147484284" r:id="rId491"/>
    <p:sldLayoutId id="2147484285" r:id="rId492"/>
    <p:sldLayoutId id="2147484286" r:id="rId493"/>
    <p:sldLayoutId id="2147484287" r:id="rId494"/>
    <p:sldLayoutId id="2147484288" r:id="rId495"/>
    <p:sldLayoutId id="2147484289" r:id="rId496"/>
    <p:sldLayoutId id="2147484290" r:id="rId497"/>
    <p:sldLayoutId id="2147484291" r:id="rId498"/>
    <p:sldLayoutId id="2147484292" r:id="rId499"/>
    <p:sldLayoutId id="2147484293" r:id="rId500"/>
    <p:sldLayoutId id="2147484294" r:id="rId501"/>
    <p:sldLayoutId id="2147484295" r:id="rId502"/>
    <p:sldLayoutId id="2147484296" r:id="rId503"/>
    <p:sldLayoutId id="2147484297" r:id="rId504"/>
    <p:sldLayoutId id="2147484298" r:id="rId505"/>
    <p:sldLayoutId id="2147484299" r:id="rId506"/>
    <p:sldLayoutId id="2147484300" r:id="rId507"/>
    <p:sldLayoutId id="2147484301" r:id="rId508"/>
    <p:sldLayoutId id="2147484302" r:id="rId509"/>
    <p:sldLayoutId id="2147484303" r:id="rId510"/>
    <p:sldLayoutId id="2147484304" r:id="rId511"/>
    <p:sldLayoutId id="2147484305" r:id="rId512"/>
    <p:sldLayoutId id="2147484306" r:id="rId513"/>
    <p:sldLayoutId id="2147484307" r:id="rId514"/>
    <p:sldLayoutId id="2147484308" r:id="rId515"/>
    <p:sldLayoutId id="2147484309" r:id="rId516"/>
    <p:sldLayoutId id="2147484310" r:id="rId517"/>
    <p:sldLayoutId id="2147484311" r:id="rId518"/>
    <p:sldLayoutId id="2147484312" r:id="rId519"/>
    <p:sldLayoutId id="2147484313" r:id="rId520"/>
    <p:sldLayoutId id="2147484314" r:id="rId521"/>
    <p:sldLayoutId id="2147484315" r:id="rId522"/>
    <p:sldLayoutId id="2147484316" r:id="rId523"/>
    <p:sldLayoutId id="2147484317" r:id="rId524"/>
    <p:sldLayoutId id="2147484318" r:id="rId525"/>
    <p:sldLayoutId id="2147484319" r:id="rId526"/>
    <p:sldLayoutId id="2147484320" r:id="rId527"/>
    <p:sldLayoutId id="2147484321" r:id="rId528"/>
    <p:sldLayoutId id="2147484322" r:id="rId529"/>
    <p:sldLayoutId id="2147484323" r:id="rId530"/>
    <p:sldLayoutId id="2147484324" r:id="rId531"/>
    <p:sldLayoutId id="2147484325" r:id="rId532"/>
    <p:sldLayoutId id="2147484326" r:id="rId533"/>
    <p:sldLayoutId id="2147484327" r:id="rId534"/>
    <p:sldLayoutId id="2147484328" r:id="rId535"/>
    <p:sldLayoutId id="2147484329" r:id="rId536"/>
    <p:sldLayoutId id="2147484330" r:id="rId537"/>
    <p:sldLayoutId id="2147484331" r:id="rId538"/>
    <p:sldLayoutId id="2147484332" r:id="rId539"/>
    <p:sldLayoutId id="2147484333" r:id="rId540"/>
    <p:sldLayoutId id="2147484334" r:id="rId541"/>
    <p:sldLayoutId id="2147484335" r:id="rId542"/>
    <p:sldLayoutId id="2147484336" r:id="rId543"/>
    <p:sldLayoutId id="2147484337" r:id="rId544"/>
    <p:sldLayoutId id="2147484338" r:id="rId545"/>
    <p:sldLayoutId id="2147484339" r:id="rId546"/>
    <p:sldLayoutId id="2147484340" r:id="rId547"/>
    <p:sldLayoutId id="2147484341" r:id="rId548"/>
    <p:sldLayoutId id="2147484342" r:id="rId549"/>
    <p:sldLayoutId id="2147484343" r:id="rId550"/>
    <p:sldLayoutId id="2147484344" r:id="rId551"/>
    <p:sldLayoutId id="2147484345" r:id="rId552"/>
    <p:sldLayoutId id="2147484346" r:id="rId553"/>
    <p:sldLayoutId id="2147484347" r:id="rId554"/>
    <p:sldLayoutId id="2147484348" r:id="rId555"/>
    <p:sldLayoutId id="2147484349" r:id="rId556"/>
    <p:sldLayoutId id="2147484350" r:id="rId557"/>
    <p:sldLayoutId id="2147484351" r:id="rId558"/>
    <p:sldLayoutId id="2147484352" r:id="rId559"/>
    <p:sldLayoutId id="2147484353" r:id="rId560"/>
    <p:sldLayoutId id="2147484354" r:id="rId561"/>
    <p:sldLayoutId id="2147484355" r:id="rId562"/>
    <p:sldLayoutId id="2147484356" r:id="rId563"/>
    <p:sldLayoutId id="2147484357" r:id="rId564"/>
    <p:sldLayoutId id="2147484358" r:id="rId565"/>
    <p:sldLayoutId id="2147484359" r:id="rId566"/>
    <p:sldLayoutId id="2147484360" r:id="rId567"/>
    <p:sldLayoutId id="2147484361" r:id="rId568"/>
    <p:sldLayoutId id="2147484362" r:id="rId569"/>
    <p:sldLayoutId id="2147484363" r:id="rId570"/>
    <p:sldLayoutId id="2147484364" r:id="rId571"/>
    <p:sldLayoutId id="2147484365" r:id="rId572"/>
    <p:sldLayoutId id="2147484366" r:id="rId573"/>
    <p:sldLayoutId id="2147484367" r:id="rId574"/>
    <p:sldLayoutId id="2147484368" r:id="rId575"/>
    <p:sldLayoutId id="2147484369" r:id="rId576"/>
    <p:sldLayoutId id="2147484370" r:id="rId577"/>
    <p:sldLayoutId id="2147484371" r:id="rId578"/>
    <p:sldLayoutId id="2147484372" r:id="rId579"/>
    <p:sldLayoutId id="2147484373" r:id="rId580"/>
    <p:sldLayoutId id="2147484374" r:id="rId581"/>
    <p:sldLayoutId id="2147484375" r:id="rId582"/>
    <p:sldLayoutId id="2147484376" r:id="rId583"/>
    <p:sldLayoutId id="2147484377" r:id="rId584"/>
    <p:sldLayoutId id="2147484378" r:id="rId585"/>
    <p:sldLayoutId id="2147484379" r:id="rId586"/>
    <p:sldLayoutId id="2147484380" r:id="rId587"/>
    <p:sldLayoutId id="2147484381" r:id="rId588"/>
    <p:sldLayoutId id="2147484382" r:id="rId589"/>
    <p:sldLayoutId id="2147484383" r:id="rId590"/>
    <p:sldLayoutId id="2147484384" r:id="rId591"/>
    <p:sldLayoutId id="2147484385" r:id="rId592"/>
    <p:sldLayoutId id="2147484386" r:id="rId593"/>
    <p:sldLayoutId id="2147484387" r:id="rId594"/>
    <p:sldLayoutId id="2147484388" r:id="rId595"/>
    <p:sldLayoutId id="2147484389" r:id="rId596"/>
    <p:sldLayoutId id="2147484390" r:id="rId597"/>
    <p:sldLayoutId id="2147484391" r:id="rId598"/>
    <p:sldLayoutId id="2147484392" r:id="rId599"/>
    <p:sldLayoutId id="2147484393" r:id="rId600"/>
    <p:sldLayoutId id="2147484394" r:id="rId601"/>
    <p:sldLayoutId id="2147484395" r:id="rId602"/>
    <p:sldLayoutId id="2147484396" r:id="rId603"/>
    <p:sldLayoutId id="2147484397" r:id="rId604"/>
    <p:sldLayoutId id="2147484398" r:id="rId605"/>
    <p:sldLayoutId id="2147484399" r:id="rId606"/>
    <p:sldLayoutId id="2147484400" r:id="rId607"/>
    <p:sldLayoutId id="2147484401" r:id="rId608"/>
    <p:sldLayoutId id="2147484402" r:id="rId609"/>
    <p:sldLayoutId id="2147484403" r:id="rId610"/>
    <p:sldLayoutId id="2147484404" r:id="rId611"/>
    <p:sldLayoutId id="2147484405" r:id="rId612"/>
    <p:sldLayoutId id="2147484406" r:id="rId613"/>
    <p:sldLayoutId id="2147484407" r:id="rId614"/>
    <p:sldLayoutId id="2147484408" r:id="rId615"/>
    <p:sldLayoutId id="2147484409" r:id="rId616"/>
    <p:sldLayoutId id="2147484410" r:id="rId617"/>
    <p:sldLayoutId id="2147484411" r:id="rId618"/>
    <p:sldLayoutId id="2147484412" r:id="rId619"/>
    <p:sldLayoutId id="2147484413" r:id="rId620"/>
    <p:sldLayoutId id="2147484414" r:id="rId621"/>
    <p:sldLayoutId id="2147484415" r:id="rId622"/>
    <p:sldLayoutId id="2147484416" r:id="rId623"/>
    <p:sldLayoutId id="2147484417" r:id="rId624"/>
    <p:sldLayoutId id="2147484418" r:id="rId625"/>
    <p:sldLayoutId id="2147484419" r:id="rId626"/>
    <p:sldLayoutId id="2147484420" r:id="rId627"/>
    <p:sldLayoutId id="2147484421" r:id="rId628"/>
    <p:sldLayoutId id="2147484422" r:id="rId629"/>
    <p:sldLayoutId id="2147484423" r:id="rId630"/>
    <p:sldLayoutId id="2147484424" r:id="rId631"/>
    <p:sldLayoutId id="2147484425" r:id="rId632"/>
    <p:sldLayoutId id="2147484426" r:id="rId633"/>
    <p:sldLayoutId id="2147484427" r:id="rId634"/>
    <p:sldLayoutId id="2147484428" r:id="rId635"/>
    <p:sldLayoutId id="2147484429" r:id="rId636"/>
    <p:sldLayoutId id="2147484430" r:id="rId637"/>
    <p:sldLayoutId id="2147484431" r:id="rId638"/>
    <p:sldLayoutId id="2147484432" r:id="rId639"/>
    <p:sldLayoutId id="2147484433" r:id="rId640"/>
    <p:sldLayoutId id="2147484434" r:id="rId641"/>
    <p:sldLayoutId id="2147484435" r:id="rId642"/>
    <p:sldLayoutId id="2147484436" r:id="rId643"/>
    <p:sldLayoutId id="2147484437" r:id="rId644"/>
    <p:sldLayoutId id="2147484438" r:id="rId645"/>
    <p:sldLayoutId id="2147484439" r:id="rId646"/>
    <p:sldLayoutId id="2147484440" r:id="rId647"/>
    <p:sldLayoutId id="2147484441" r:id="rId648"/>
    <p:sldLayoutId id="2147484442" r:id="rId649"/>
    <p:sldLayoutId id="2147484443" r:id="rId650"/>
    <p:sldLayoutId id="2147484444" r:id="rId651"/>
    <p:sldLayoutId id="2147484445" r:id="rId652"/>
    <p:sldLayoutId id="2147484446" r:id="rId653"/>
    <p:sldLayoutId id="2147484447" r:id="rId654"/>
    <p:sldLayoutId id="2147484448" r:id="rId655"/>
    <p:sldLayoutId id="2147484449" r:id="rId656"/>
    <p:sldLayoutId id="2147484450" r:id="rId657"/>
    <p:sldLayoutId id="2147484451" r:id="rId658"/>
    <p:sldLayoutId id="2147484452" r:id="rId659"/>
    <p:sldLayoutId id="2147484453" r:id="rId660"/>
    <p:sldLayoutId id="2147484454" r:id="rId661"/>
    <p:sldLayoutId id="2147484455" r:id="rId662"/>
    <p:sldLayoutId id="2147484456" r:id="rId663"/>
    <p:sldLayoutId id="2147484457" r:id="rId664"/>
    <p:sldLayoutId id="2147484458" r:id="rId665"/>
    <p:sldLayoutId id="2147484459" r:id="rId666"/>
    <p:sldLayoutId id="2147484460" r:id="rId667"/>
    <p:sldLayoutId id="2147484461" r:id="rId668"/>
    <p:sldLayoutId id="2147484462" r:id="rId669"/>
    <p:sldLayoutId id="2147484463" r:id="rId670"/>
    <p:sldLayoutId id="2147484464" r:id="rId671"/>
    <p:sldLayoutId id="2147484465" r:id="rId672"/>
    <p:sldLayoutId id="2147484466" r:id="rId673"/>
    <p:sldLayoutId id="2147484467" r:id="rId674"/>
    <p:sldLayoutId id="2147484468" r:id="rId675"/>
    <p:sldLayoutId id="2147484469" r:id="rId676"/>
    <p:sldLayoutId id="2147484470" r:id="rId677"/>
    <p:sldLayoutId id="2147484471" r:id="rId678"/>
    <p:sldLayoutId id="2147484472" r:id="rId679"/>
    <p:sldLayoutId id="2147484473" r:id="rId680"/>
    <p:sldLayoutId id="2147484474" r:id="rId681"/>
  </p:sldLayoutIdLst>
  <p:transition>
    <p:fade thruBlk="1"/>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1pPr>
    </p:titleStyle>
    <p:bodyStyle>
      <a:defPPr marR="0" lvl="0" algn="l" rtl="0">
        <a:lnSpc>
          <a:spcPct val="100000"/>
        </a:lnSpc>
        <a:spcBef>
          <a:spcPts val="0"/>
        </a:spcBef>
        <a:spcAft>
          <a:spcPts val="0"/>
        </a:spcAft>
      </a:defPPr>
      <a:lvl1pPr marR="0" lvl="0"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smtClean="0"/>
              <a:t>Haga clic para modificar el estilo de título del patrón</a:t>
            </a:r>
            <a:endParaRPr lang="es-MX"/>
          </a:p>
        </p:txBody>
      </p:sp>
      <p:sp>
        <p:nvSpPr>
          <p:cNvPr id="3" name="Marcador de texto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Marcador de fecha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D923616-2989-4D52-91AB-F13020C93EB2}" type="datetimeFigureOut">
              <a:rPr lang="es-MX" smtClean="0">
                <a:solidFill>
                  <a:prstClr val="black">
                    <a:tint val="75000"/>
                  </a:prstClr>
                </a:solidFill>
              </a:rPr>
              <a:pPr/>
              <a:t>26/04/19</a:t>
            </a:fld>
            <a:endParaRPr lang="es-MX">
              <a:solidFill>
                <a:prstClr val="black">
                  <a:tint val="75000"/>
                </a:prstClr>
              </a:solidFill>
            </a:endParaRPr>
          </a:p>
        </p:txBody>
      </p:sp>
      <p:sp>
        <p:nvSpPr>
          <p:cNvPr id="5" name="Marcador de pie de página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MX">
              <a:solidFill>
                <a:prstClr val="black">
                  <a:tint val="75000"/>
                </a:prstClr>
              </a:solidFill>
            </a:endParaRPr>
          </a:p>
        </p:txBody>
      </p:sp>
      <p:sp>
        <p:nvSpPr>
          <p:cNvPr id="6" name="Marcador de número de diapositiva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11CD28D-71E1-4259-AAB9-AC97CF3D0592}" type="slidenum">
              <a:rPr lang="es-MX" smtClean="0">
                <a:solidFill>
                  <a:prstClr val="black">
                    <a:tint val="75000"/>
                  </a:prstClr>
                </a:solidFill>
              </a:rPr>
              <a:pPr/>
              <a:t>‹Nr.›</a:t>
            </a:fld>
            <a:endParaRPr lang="es-MX">
              <a:solidFill>
                <a:prstClr val="black">
                  <a:tint val="75000"/>
                </a:prstClr>
              </a:solidFill>
            </a:endParaRPr>
          </a:p>
        </p:txBody>
      </p:sp>
    </p:spTree>
    <p:extLst>
      <p:ext uri="{BB962C8B-B14F-4D97-AF65-F5344CB8AC3E}">
        <p14:creationId xmlns:p14="http://schemas.microsoft.com/office/powerpoint/2010/main" val="1398856146"/>
      </p:ext>
    </p:extLst>
  </p:cSld>
  <p:clrMap bg1="lt1" tx1="dk1" bg2="lt2" tx2="dk2" accent1="accent1" accent2="accent2" accent3="accent3" accent4="accent4" accent5="accent5" accent6="accent6" hlink="hlink" folHlink="folHlink"/>
  <p:sldLayoutIdLst>
    <p:sldLayoutId id="2147484476" r:id="rId1"/>
    <p:sldLayoutId id="2147484477" r:id="rId2"/>
    <p:sldLayoutId id="2147484478" r:id="rId3"/>
    <p:sldLayoutId id="2147484479" r:id="rId4"/>
    <p:sldLayoutId id="2147484480" r:id="rId5"/>
    <p:sldLayoutId id="2147484481" r:id="rId6"/>
    <p:sldLayoutId id="2147484482" r:id="rId7"/>
    <p:sldLayoutId id="2147484483" r:id="rId8"/>
    <p:sldLayoutId id="2147484484" r:id="rId9"/>
    <p:sldLayoutId id="2147484485" r:id="rId10"/>
    <p:sldLayoutId id="2147484486" r:id="rId11"/>
    <p:sldLayoutId id="2147484487" r:id="rId12"/>
    <p:sldLayoutId id="2147484488" r:id="rId13"/>
    <p:sldLayoutId id="2147484489" r:id="rId14"/>
    <p:sldLayoutId id="2147484490" r:id="rId1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pSp>
        <p:nvGrpSpPr>
          <p:cNvPr id="4" name="Group 4"/>
          <p:cNvGrpSpPr/>
          <p:nvPr/>
        </p:nvGrpSpPr>
        <p:grpSpPr>
          <a:xfrm>
            <a:off x="11360547" y="6584405"/>
            <a:ext cx="703296" cy="185320"/>
            <a:chOff x="0" y="0"/>
            <a:chExt cx="1406590" cy="370637"/>
          </a:xfrm>
        </p:grpSpPr>
        <p:sp>
          <p:nvSpPr>
            <p:cNvPr id="2" name="Shape 2"/>
            <p:cNvSpPr/>
            <p:nvPr/>
          </p:nvSpPr>
          <p:spPr>
            <a:xfrm>
              <a:off x="0" y="0"/>
              <a:ext cx="1406591" cy="370638"/>
            </a:xfrm>
            <a:prstGeom prst="rect">
              <a:avLst/>
            </a:prstGeom>
            <a:solidFill>
              <a:srgbClr val="474D53"/>
            </a:solidFill>
            <a:ln w="12700" cap="flat">
              <a:noFill/>
              <a:miter lim="400000"/>
            </a:ln>
            <a:effectLst/>
          </p:spPr>
          <p:txBody>
            <a:bodyPr wrap="square" lIns="0" tIns="0" rIns="0" bIns="0" numCol="1" anchor="ctr">
              <a:noAutofit/>
            </a:bodyPr>
            <a:lstStyle/>
            <a:p>
              <a:pPr algn="ctr" defTabSz="412740">
                <a:defRPr sz="3200"/>
              </a:pPr>
              <a:endParaRPr sz="4267" kern="0">
                <a:solidFill>
                  <a:sysClr val="windowText" lastClr="000000"/>
                </a:solidFill>
                <a:sym typeface="Helvetica Light"/>
              </a:endParaRPr>
            </a:p>
          </p:txBody>
        </p:sp>
        <p:pic>
          <p:nvPicPr>
            <p:cNvPr id="3" name="5.png"/>
            <p:cNvPicPr/>
            <p:nvPr/>
          </p:nvPicPr>
          <p:blipFill>
            <a:blip r:embed="rId3" cstate="print">
              <a:extLst/>
            </a:blip>
            <a:srcRect l="189" r="189"/>
            <a:stretch>
              <a:fillRect/>
            </a:stretch>
          </p:blipFill>
          <p:spPr>
            <a:xfrm>
              <a:off x="110209" y="69199"/>
              <a:ext cx="1186070" cy="217296"/>
            </a:xfrm>
            <a:prstGeom prst="rect">
              <a:avLst/>
            </a:prstGeom>
            <a:ln w="12700" cap="flat">
              <a:noFill/>
              <a:miter lim="400000"/>
            </a:ln>
            <a:effectLst/>
          </p:spPr>
        </p:pic>
      </p:grpSp>
      <p:sp>
        <p:nvSpPr>
          <p:cNvPr id="5" name="Shape 5"/>
          <p:cNvSpPr/>
          <p:nvPr/>
        </p:nvSpPr>
        <p:spPr>
          <a:xfrm>
            <a:off x="10402577" y="6614166"/>
            <a:ext cx="902924" cy="146548"/>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lvl1pPr algn="r">
              <a:lnSpc>
                <a:spcPct val="110000"/>
              </a:lnSpc>
              <a:spcBef>
                <a:spcPts val="500"/>
              </a:spcBef>
              <a:defRPr sz="1200">
                <a:solidFill>
                  <a:srgbClr val="7D8287"/>
                </a:solidFill>
                <a:latin typeface="Arimo"/>
                <a:ea typeface="Arimo"/>
                <a:cs typeface="Arimo"/>
                <a:sym typeface="Arimo"/>
              </a:defRPr>
            </a:lvl1pPr>
          </a:lstStyle>
          <a:p>
            <a:pPr defTabSz="412740">
              <a:defRPr sz="1800">
                <a:solidFill>
                  <a:srgbClr val="000000"/>
                </a:solidFill>
              </a:defRPr>
            </a:pPr>
            <a:r>
              <a:rPr sz="667" kern="0"/>
              <a:t>SUBJECT NAME HERE</a:t>
            </a:r>
          </a:p>
        </p:txBody>
      </p:sp>
      <p:grpSp>
        <p:nvGrpSpPr>
          <p:cNvPr id="8" name="Group 8"/>
          <p:cNvGrpSpPr/>
          <p:nvPr/>
        </p:nvGrpSpPr>
        <p:grpSpPr>
          <a:xfrm>
            <a:off x="11385969" y="-22522"/>
            <a:ext cx="404760" cy="419863"/>
            <a:chOff x="0" y="0"/>
            <a:chExt cx="809518" cy="839722"/>
          </a:xfrm>
        </p:grpSpPr>
        <p:sp>
          <p:nvSpPr>
            <p:cNvPr id="6" name="Shape 6"/>
            <p:cNvSpPr/>
            <p:nvPr/>
          </p:nvSpPr>
          <p:spPr>
            <a:xfrm>
              <a:off x="0" y="73901"/>
              <a:ext cx="809519" cy="7658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504"/>
                  </a:lnTo>
                  <a:lnTo>
                    <a:pt x="10676" y="21600"/>
                  </a:lnTo>
                  <a:lnTo>
                    <a:pt x="257" y="16788"/>
                  </a:lnTo>
                  <a:lnTo>
                    <a:pt x="0" y="0"/>
                  </a:lnTo>
                  <a:close/>
                </a:path>
              </a:pathLst>
            </a:custGeom>
            <a:solidFill>
              <a:schemeClr val="accent2"/>
            </a:solidFill>
            <a:ln w="12700" cap="flat">
              <a:noFill/>
              <a:miter lim="400000"/>
            </a:ln>
            <a:effectLst/>
          </p:spPr>
          <p:txBody>
            <a:bodyPr wrap="square" lIns="0" tIns="0" rIns="0" bIns="0" numCol="1" anchor="ctr">
              <a:noAutofit/>
            </a:bodyPr>
            <a:lstStyle/>
            <a:p>
              <a:pPr algn="ctr" defTabSz="412740">
                <a:defRPr sz="3200"/>
              </a:pPr>
              <a:endParaRPr sz="4267" kern="0">
                <a:solidFill>
                  <a:sysClr val="windowText" lastClr="000000"/>
                </a:solidFill>
                <a:sym typeface="Helvetica Light"/>
              </a:endParaRPr>
            </a:p>
          </p:txBody>
        </p:sp>
        <p:sp>
          <p:nvSpPr>
            <p:cNvPr id="7" name="Shape 7"/>
            <p:cNvSpPr/>
            <p:nvPr/>
          </p:nvSpPr>
          <p:spPr>
            <a:xfrm>
              <a:off x="0" y="0"/>
              <a:ext cx="809519" cy="7658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16504"/>
                  </a:lnTo>
                  <a:lnTo>
                    <a:pt x="10676" y="21600"/>
                  </a:lnTo>
                  <a:lnTo>
                    <a:pt x="257" y="16788"/>
                  </a:lnTo>
                  <a:lnTo>
                    <a:pt x="0" y="0"/>
                  </a:lnTo>
                  <a:close/>
                </a:path>
              </a:pathLst>
            </a:custGeom>
            <a:solidFill>
              <a:schemeClr val="accent3"/>
            </a:solidFill>
            <a:ln w="12700" cap="flat">
              <a:noFill/>
              <a:miter lim="400000"/>
            </a:ln>
            <a:effectLst/>
          </p:spPr>
          <p:txBody>
            <a:bodyPr wrap="square" lIns="0" tIns="0" rIns="0" bIns="0" numCol="1" anchor="ctr">
              <a:noAutofit/>
            </a:bodyPr>
            <a:lstStyle/>
            <a:p>
              <a:pPr algn="ctr" defTabSz="412740">
                <a:defRPr sz="3200"/>
              </a:pPr>
              <a:endParaRPr sz="4267" kern="0">
                <a:solidFill>
                  <a:sysClr val="windowText" lastClr="000000"/>
                </a:solidFill>
                <a:sym typeface="Helvetica Light"/>
              </a:endParaRPr>
            </a:p>
          </p:txBody>
        </p:sp>
      </p:grpSp>
      <p:sp>
        <p:nvSpPr>
          <p:cNvPr id="10" name="Slide Number Placeholder 9"/>
          <p:cNvSpPr>
            <a:spLocks noGrp="1"/>
          </p:cNvSpPr>
          <p:nvPr>
            <p:ph type="sldNum" sz="quarter" idx="4"/>
          </p:nvPr>
        </p:nvSpPr>
        <p:spPr>
          <a:xfrm>
            <a:off x="11382375" y="-15871"/>
            <a:ext cx="430181" cy="360388"/>
          </a:xfrm>
          <a:prstGeom prst="rect">
            <a:avLst/>
          </a:prstGeom>
        </p:spPr>
        <p:txBody>
          <a:bodyPr vert="horz" lIns="91440" tIns="45720" rIns="91440" bIns="45720" rtlCol="0" anchor="ctr"/>
          <a:lstStyle>
            <a:lvl1pPr algn="ctr">
              <a:defRPr sz="1067">
                <a:solidFill>
                  <a:schemeClr val="bg1"/>
                </a:solidFill>
              </a:defRPr>
            </a:lvl1pPr>
          </a:lstStyle>
          <a:p>
            <a:pPr defTabSz="412740"/>
            <a:fld id="{4A8454CE-A017-41A1-B2AF-6CF4C99720F1}" type="slidenum">
              <a:rPr lang="en-US" kern="0" smtClean="0">
                <a:solidFill>
                  <a:srgbClr val="FFFFFF"/>
                </a:solidFill>
                <a:sym typeface="Helvetica Light"/>
              </a:rPr>
              <a:pPr defTabSz="412740"/>
              <a:t>‹Nr.›</a:t>
            </a:fld>
            <a:endParaRPr lang="en-US" kern="0" dirty="0">
              <a:solidFill>
                <a:srgbClr val="FFFFFF"/>
              </a:solidFill>
              <a:sym typeface="Helvetica Light"/>
            </a:endParaRPr>
          </a:p>
        </p:txBody>
      </p:sp>
    </p:spTree>
    <p:extLst>
      <p:ext uri="{BB962C8B-B14F-4D97-AF65-F5344CB8AC3E}">
        <p14:creationId xmlns:p14="http://schemas.microsoft.com/office/powerpoint/2010/main" val="1827868861"/>
      </p:ext>
    </p:extLst>
  </p:cSld>
  <p:clrMap bg1="lt1" tx1="dk1" bg2="lt2" tx2="dk2" accent1="accent1" accent2="accent2" accent3="accent3" accent4="accent4" accent5="accent5" accent6="accent6" hlink="hlink" folHlink="folHlink"/>
  <p:sldLayoutIdLst>
    <p:sldLayoutId id="2147484492" r:id="rId1"/>
  </p:sldLayoutIdLst>
  <p:transition spd="med"/>
  <p:hf hdr="0" ftr="0" dt="0"/>
  <p:txStyles>
    <p:titleStyle>
      <a:lvl1pPr algn="ctr" defTabSz="412740">
        <a:defRPr sz="5600">
          <a:latin typeface="+mn-lt"/>
          <a:ea typeface="+mn-ea"/>
          <a:cs typeface="+mn-cs"/>
          <a:sym typeface="Helvetica Light"/>
        </a:defRPr>
      </a:lvl1pPr>
      <a:lvl2pPr indent="114297" algn="ctr" defTabSz="412740">
        <a:defRPr sz="5600">
          <a:latin typeface="+mn-lt"/>
          <a:ea typeface="+mn-ea"/>
          <a:cs typeface="+mn-cs"/>
          <a:sym typeface="Helvetica Light"/>
        </a:defRPr>
      </a:lvl2pPr>
      <a:lvl3pPr indent="228594" algn="ctr" defTabSz="412740">
        <a:defRPr sz="5600">
          <a:latin typeface="+mn-lt"/>
          <a:ea typeface="+mn-ea"/>
          <a:cs typeface="+mn-cs"/>
          <a:sym typeface="Helvetica Light"/>
        </a:defRPr>
      </a:lvl3pPr>
      <a:lvl4pPr indent="342891" algn="ctr" defTabSz="412740">
        <a:defRPr sz="5600">
          <a:latin typeface="+mn-lt"/>
          <a:ea typeface="+mn-ea"/>
          <a:cs typeface="+mn-cs"/>
          <a:sym typeface="Helvetica Light"/>
        </a:defRPr>
      </a:lvl4pPr>
      <a:lvl5pPr indent="457189" algn="ctr" defTabSz="412740">
        <a:defRPr sz="5600">
          <a:latin typeface="+mn-lt"/>
          <a:ea typeface="+mn-ea"/>
          <a:cs typeface="+mn-cs"/>
          <a:sym typeface="Helvetica Light"/>
        </a:defRPr>
      </a:lvl5pPr>
      <a:lvl6pPr indent="571486" algn="ctr" defTabSz="412740">
        <a:defRPr sz="5600">
          <a:latin typeface="+mn-lt"/>
          <a:ea typeface="+mn-ea"/>
          <a:cs typeface="+mn-cs"/>
          <a:sym typeface="Helvetica Light"/>
        </a:defRPr>
      </a:lvl6pPr>
      <a:lvl7pPr indent="685783" algn="ctr" defTabSz="412740">
        <a:defRPr sz="5600">
          <a:latin typeface="+mn-lt"/>
          <a:ea typeface="+mn-ea"/>
          <a:cs typeface="+mn-cs"/>
          <a:sym typeface="Helvetica Light"/>
        </a:defRPr>
      </a:lvl7pPr>
      <a:lvl8pPr indent="800080" algn="ctr" defTabSz="412740">
        <a:defRPr sz="5600">
          <a:latin typeface="+mn-lt"/>
          <a:ea typeface="+mn-ea"/>
          <a:cs typeface="+mn-cs"/>
          <a:sym typeface="Helvetica Light"/>
        </a:defRPr>
      </a:lvl8pPr>
      <a:lvl9pPr indent="914377" algn="ctr" defTabSz="412740">
        <a:defRPr sz="5600">
          <a:latin typeface="+mn-lt"/>
          <a:ea typeface="+mn-ea"/>
          <a:cs typeface="+mn-cs"/>
          <a:sym typeface="Helvetica Light"/>
        </a:defRPr>
      </a:lvl9pPr>
    </p:titleStyle>
    <p:bodyStyle>
      <a:lvl1pPr algn="ctr" defTabSz="412740">
        <a:defRPr sz="2267">
          <a:latin typeface="+mn-lt"/>
          <a:ea typeface="+mn-ea"/>
          <a:cs typeface="+mn-cs"/>
          <a:sym typeface="Helvetica Light"/>
        </a:defRPr>
      </a:lvl1pPr>
      <a:lvl2pPr indent="114297" algn="ctr" defTabSz="412740">
        <a:defRPr sz="2267">
          <a:latin typeface="+mn-lt"/>
          <a:ea typeface="+mn-ea"/>
          <a:cs typeface="+mn-cs"/>
          <a:sym typeface="Helvetica Light"/>
        </a:defRPr>
      </a:lvl2pPr>
      <a:lvl3pPr indent="228594" algn="ctr" defTabSz="412740">
        <a:defRPr sz="2267">
          <a:latin typeface="+mn-lt"/>
          <a:ea typeface="+mn-ea"/>
          <a:cs typeface="+mn-cs"/>
          <a:sym typeface="Helvetica Light"/>
        </a:defRPr>
      </a:lvl3pPr>
      <a:lvl4pPr indent="342891" algn="ctr" defTabSz="412740">
        <a:defRPr sz="2267">
          <a:latin typeface="+mn-lt"/>
          <a:ea typeface="+mn-ea"/>
          <a:cs typeface="+mn-cs"/>
          <a:sym typeface="Helvetica Light"/>
        </a:defRPr>
      </a:lvl4pPr>
      <a:lvl5pPr indent="457189" algn="ctr" defTabSz="412740">
        <a:defRPr sz="2267">
          <a:latin typeface="+mn-lt"/>
          <a:ea typeface="+mn-ea"/>
          <a:cs typeface="+mn-cs"/>
          <a:sym typeface="Helvetica Light"/>
        </a:defRPr>
      </a:lvl5pPr>
      <a:lvl6pPr indent="571486" algn="ctr" defTabSz="412740">
        <a:defRPr sz="2267">
          <a:latin typeface="+mn-lt"/>
          <a:ea typeface="+mn-ea"/>
          <a:cs typeface="+mn-cs"/>
          <a:sym typeface="Helvetica Light"/>
        </a:defRPr>
      </a:lvl6pPr>
      <a:lvl7pPr indent="685783" algn="ctr" defTabSz="412740">
        <a:defRPr sz="2267">
          <a:latin typeface="+mn-lt"/>
          <a:ea typeface="+mn-ea"/>
          <a:cs typeface="+mn-cs"/>
          <a:sym typeface="Helvetica Light"/>
        </a:defRPr>
      </a:lvl7pPr>
      <a:lvl8pPr indent="800080" algn="ctr" defTabSz="412740">
        <a:defRPr sz="2267">
          <a:latin typeface="+mn-lt"/>
          <a:ea typeface="+mn-ea"/>
          <a:cs typeface="+mn-cs"/>
          <a:sym typeface="Helvetica Light"/>
        </a:defRPr>
      </a:lvl8pPr>
      <a:lvl9pPr indent="914377" algn="ctr" defTabSz="412740">
        <a:defRPr sz="2267">
          <a:latin typeface="+mn-lt"/>
          <a:ea typeface="+mn-ea"/>
          <a:cs typeface="+mn-cs"/>
          <a:sym typeface="Helvetica Light"/>
        </a:defRPr>
      </a:lvl9pPr>
    </p:bodyStyle>
    <p:otherStyle>
      <a:lvl1pPr algn="ctr" defTabSz="412740">
        <a:defRPr sz="1067">
          <a:solidFill>
            <a:schemeClr val="tx1"/>
          </a:solidFill>
          <a:latin typeface="+mn-lt"/>
          <a:ea typeface="+mn-ea"/>
          <a:cs typeface="+mn-cs"/>
          <a:sym typeface="Arimo"/>
        </a:defRPr>
      </a:lvl1pPr>
      <a:lvl2pPr indent="114297" algn="ctr" defTabSz="412740">
        <a:defRPr sz="1067">
          <a:solidFill>
            <a:schemeClr val="tx1"/>
          </a:solidFill>
          <a:latin typeface="+mn-lt"/>
          <a:ea typeface="+mn-ea"/>
          <a:cs typeface="+mn-cs"/>
          <a:sym typeface="Arimo"/>
        </a:defRPr>
      </a:lvl2pPr>
      <a:lvl3pPr indent="228594" algn="ctr" defTabSz="412740">
        <a:defRPr sz="1067">
          <a:solidFill>
            <a:schemeClr val="tx1"/>
          </a:solidFill>
          <a:latin typeface="+mn-lt"/>
          <a:ea typeface="+mn-ea"/>
          <a:cs typeface="+mn-cs"/>
          <a:sym typeface="Arimo"/>
        </a:defRPr>
      </a:lvl3pPr>
      <a:lvl4pPr indent="342891" algn="ctr" defTabSz="412740">
        <a:defRPr sz="1067">
          <a:solidFill>
            <a:schemeClr val="tx1"/>
          </a:solidFill>
          <a:latin typeface="+mn-lt"/>
          <a:ea typeface="+mn-ea"/>
          <a:cs typeface="+mn-cs"/>
          <a:sym typeface="Arimo"/>
        </a:defRPr>
      </a:lvl4pPr>
      <a:lvl5pPr indent="457189" algn="ctr" defTabSz="412740">
        <a:defRPr sz="1067">
          <a:solidFill>
            <a:schemeClr val="tx1"/>
          </a:solidFill>
          <a:latin typeface="+mn-lt"/>
          <a:ea typeface="+mn-ea"/>
          <a:cs typeface="+mn-cs"/>
          <a:sym typeface="Arimo"/>
        </a:defRPr>
      </a:lvl5pPr>
      <a:lvl6pPr indent="571486" algn="ctr" defTabSz="412740">
        <a:defRPr sz="1067">
          <a:solidFill>
            <a:schemeClr val="tx1"/>
          </a:solidFill>
          <a:latin typeface="+mn-lt"/>
          <a:ea typeface="+mn-ea"/>
          <a:cs typeface="+mn-cs"/>
          <a:sym typeface="Arimo"/>
        </a:defRPr>
      </a:lvl6pPr>
      <a:lvl7pPr indent="685783" algn="ctr" defTabSz="412740">
        <a:defRPr sz="1067">
          <a:solidFill>
            <a:schemeClr val="tx1"/>
          </a:solidFill>
          <a:latin typeface="+mn-lt"/>
          <a:ea typeface="+mn-ea"/>
          <a:cs typeface="+mn-cs"/>
          <a:sym typeface="Arimo"/>
        </a:defRPr>
      </a:lvl7pPr>
      <a:lvl8pPr indent="800080" algn="ctr" defTabSz="412740">
        <a:defRPr sz="1067">
          <a:solidFill>
            <a:schemeClr val="tx1"/>
          </a:solidFill>
          <a:latin typeface="+mn-lt"/>
          <a:ea typeface="+mn-ea"/>
          <a:cs typeface="+mn-cs"/>
          <a:sym typeface="Arimo"/>
        </a:defRPr>
      </a:lvl8pPr>
      <a:lvl9pPr indent="914377" algn="ctr" defTabSz="412740">
        <a:defRPr sz="1067">
          <a:solidFill>
            <a:schemeClr val="tx1"/>
          </a:solidFill>
          <a:latin typeface="+mn-lt"/>
          <a:ea typeface="+mn-ea"/>
          <a:cs typeface="+mn-cs"/>
          <a:sym typeface="Arimo"/>
        </a:defRPr>
      </a:lvl9pPr>
    </p:otherStyle>
  </p:txStyles>
</p:sldMaster>
</file>

<file path=ppt/slides/_rels/slide1.xml.rels><?xml version="1.0" encoding="UTF-8" standalone="yes"?>
<Relationships xmlns="http://schemas.openxmlformats.org/package/2006/relationships"><Relationship Id="rId11" Type="http://schemas.openxmlformats.org/officeDocument/2006/relationships/image" Target="../media/image13.png"/><Relationship Id="rId12" Type="http://schemas.openxmlformats.org/officeDocument/2006/relationships/image" Target="../media/image14.png"/><Relationship Id="rId13" Type="http://schemas.openxmlformats.org/officeDocument/2006/relationships/image" Target="../media/image15.png"/><Relationship Id="rId1" Type="http://schemas.openxmlformats.org/officeDocument/2006/relationships/slideLayout" Target="../slideLayouts/slideLayout12.xml"/><Relationship Id="rId2" Type="http://schemas.openxmlformats.org/officeDocument/2006/relationships/image" Target="../media/image4.png"/><Relationship Id="rId3" Type="http://schemas.openxmlformats.org/officeDocument/2006/relationships/image" Target="../media/image5.png"/><Relationship Id="rId4" Type="http://schemas.openxmlformats.org/officeDocument/2006/relationships/image" Target="../media/image6.png"/><Relationship Id="rId5" Type="http://schemas.openxmlformats.org/officeDocument/2006/relationships/image" Target="../media/image7.png"/><Relationship Id="rId6" Type="http://schemas.openxmlformats.org/officeDocument/2006/relationships/image" Target="../media/image8.png"/><Relationship Id="rId7" Type="http://schemas.openxmlformats.org/officeDocument/2006/relationships/image" Target="../media/image9.png"/><Relationship Id="rId8" Type="http://schemas.openxmlformats.org/officeDocument/2006/relationships/image" Target="../media/image10.png"/><Relationship Id="rId9" Type="http://schemas.openxmlformats.org/officeDocument/2006/relationships/image" Target="../media/image11.png"/><Relationship Id="rId10" Type="http://schemas.openxmlformats.org/officeDocument/2006/relationships/image" Target="../media/image12.png"/></Relationships>
</file>

<file path=ppt/slides/_rels/slide10.xml.rels><?xml version="1.0" encoding="UTF-8" standalone="yes"?>
<Relationships xmlns="http://schemas.openxmlformats.org/package/2006/relationships"><Relationship Id="rId3" Type="http://schemas.openxmlformats.org/officeDocument/2006/relationships/image" Target="../media/image35.png"/><Relationship Id="rId4" Type="http://schemas.openxmlformats.org/officeDocument/2006/relationships/image" Target="../media/image19.tmp"/><Relationship Id="rId1" Type="http://schemas.openxmlformats.org/officeDocument/2006/relationships/slideLayout" Target="../slideLayouts/slideLayout837.xml"/><Relationship Id="rId2" Type="http://schemas.openxmlformats.org/officeDocument/2006/relationships/image" Target="../media/image16.png"/></Relationships>
</file>

<file path=ppt/slides/_rels/slide11.xml.rels><?xml version="1.0" encoding="UTF-8" standalone="yes"?>
<Relationships xmlns="http://schemas.openxmlformats.org/package/2006/relationships"><Relationship Id="rId3" Type="http://schemas.openxmlformats.org/officeDocument/2006/relationships/image" Target="../media/image36.png"/><Relationship Id="rId4" Type="http://schemas.openxmlformats.org/officeDocument/2006/relationships/image" Target="../media/image37.png"/><Relationship Id="rId5" Type="http://schemas.openxmlformats.org/officeDocument/2006/relationships/image" Target="../media/image38.png"/><Relationship Id="rId6" Type="http://schemas.openxmlformats.org/officeDocument/2006/relationships/image" Target="../media/image39.png"/><Relationship Id="rId7" Type="http://schemas.openxmlformats.org/officeDocument/2006/relationships/image" Target="../media/image19.tmp"/><Relationship Id="rId1" Type="http://schemas.openxmlformats.org/officeDocument/2006/relationships/slideLayout" Target="../slideLayouts/slideLayout824.xml"/><Relationship Id="rId2" Type="http://schemas.openxmlformats.org/officeDocument/2006/relationships/image" Target="../media/image16.png"/></Relationships>
</file>

<file path=ppt/slides/_rels/slide12.xml.rels><?xml version="1.0" encoding="UTF-8" standalone="yes"?>
<Relationships xmlns="http://schemas.openxmlformats.org/package/2006/relationships"><Relationship Id="rId3" Type="http://schemas.openxmlformats.org/officeDocument/2006/relationships/image" Target="../media/image36.png"/><Relationship Id="rId4" Type="http://schemas.openxmlformats.org/officeDocument/2006/relationships/image" Target="../media/image37.png"/><Relationship Id="rId5" Type="http://schemas.openxmlformats.org/officeDocument/2006/relationships/image" Target="../media/image38.png"/><Relationship Id="rId6" Type="http://schemas.openxmlformats.org/officeDocument/2006/relationships/image" Target="../media/image39.png"/><Relationship Id="rId7" Type="http://schemas.openxmlformats.org/officeDocument/2006/relationships/image" Target="../media/image19.tmp"/><Relationship Id="rId1" Type="http://schemas.openxmlformats.org/officeDocument/2006/relationships/slideLayout" Target="../slideLayouts/slideLayout824.xml"/><Relationship Id="rId2" Type="http://schemas.openxmlformats.org/officeDocument/2006/relationships/image" Target="../media/image16.png"/></Relationships>
</file>

<file path=ppt/slides/_rels/slide13.xml.rels><?xml version="1.0" encoding="UTF-8" standalone="yes"?>
<Relationships xmlns="http://schemas.openxmlformats.org/package/2006/relationships"><Relationship Id="rId3" Type="http://schemas.openxmlformats.org/officeDocument/2006/relationships/image" Target="../media/image40.png"/><Relationship Id="rId4" Type="http://schemas.openxmlformats.org/officeDocument/2006/relationships/image" Target="../media/image41.jpeg"/><Relationship Id="rId5" Type="http://schemas.openxmlformats.org/officeDocument/2006/relationships/image" Target="../media/image42.jpeg"/><Relationship Id="rId6" Type="http://schemas.openxmlformats.org/officeDocument/2006/relationships/image" Target="../media/image19.tmp"/><Relationship Id="rId1" Type="http://schemas.openxmlformats.org/officeDocument/2006/relationships/slideLayout" Target="../slideLayouts/slideLayout837.xml"/><Relationship Id="rId2" Type="http://schemas.openxmlformats.org/officeDocument/2006/relationships/image" Target="../media/image16.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838.xml"/><Relationship Id="rId2" Type="http://schemas.openxmlformats.org/officeDocument/2006/relationships/image" Target="../media/image43.png"/><Relationship Id="rId3" Type="http://schemas.openxmlformats.org/officeDocument/2006/relationships/image" Target="../media/image44.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838.xml"/><Relationship Id="rId2" Type="http://schemas.openxmlformats.org/officeDocument/2006/relationships/image" Target="../media/image45.png"/><Relationship Id="rId3" Type="http://schemas.openxmlformats.org/officeDocument/2006/relationships/image" Target="../media/image46.jpe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38.xml"/><Relationship Id="rId2" Type="http://schemas.openxmlformats.org/officeDocument/2006/relationships/image" Target="../media/image47.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838.xml"/><Relationship Id="rId2" Type="http://schemas.openxmlformats.org/officeDocument/2006/relationships/image" Target="../media/image48.png"/><Relationship Id="rId3" Type="http://schemas.openxmlformats.org/officeDocument/2006/relationships/image" Target="../media/image49.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838.xml"/><Relationship Id="rId2" Type="http://schemas.openxmlformats.org/officeDocument/2006/relationships/image" Target="../media/image43.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838.xml"/></Relationships>
</file>

<file path=ppt/slides/_rels/slide2.xml.rels><?xml version="1.0" encoding="UTF-8" standalone="yes"?>
<Relationships xmlns="http://schemas.openxmlformats.org/package/2006/relationships"><Relationship Id="rId3" Type="http://schemas.openxmlformats.org/officeDocument/2006/relationships/image" Target="../media/image17.png"/><Relationship Id="rId4" Type="http://schemas.openxmlformats.org/officeDocument/2006/relationships/image" Target="../media/image18.png"/><Relationship Id="rId5" Type="http://schemas.openxmlformats.org/officeDocument/2006/relationships/image" Target="../media/image19.tmp"/><Relationship Id="rId1" Type="http://schemas.openxmlformats.org/officeDocument/2006/relationships/slideLayout" Target="../slideLayouts/slideLayout32.xml"/><Relationship Id="rId2" Type="http://schemas.openxmlformats.org/officeDocument/2006/relationships/image" Target="../media/image16.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38.xml"/><Relationship Id="rId2" Type="http://schemas.openxmlformats.org/officeDocument/2006/relationships/image" Target="../media/image43.png"/><Relationship Id="rId3" Type="http://schemas.openxmlformats.org/officeDocument/2006/relationships/image" Target="../media/image50.png"/></Relationships>
</file>

<file path=ppt/slides/_rels/slide21.xml.rels><?xml version="1.0" encoding="UTF-8" standalone="yes"?>
<Relationships xmlns="http://schemas.openxmlformats.org/package/2006/relationships"><Relationship Id="rId3" Type="http://schemas.openxmlformats.org/officeDocument/2006/relationships/image" Target="../media/image42.jpeg"/><Relationship Id="rId4" Type="http://schemas.openxmlformats.org/officeDocument/2006/relationships/image" Target="../media/image51.png"/><Relationship Id="rId5" Type="http://schemas.openxmlformats.org/officeDocument/2006/relationships/image" Target="../media/image52.png"/><Relationship Id="rId6" Type="http://schemas.openxmlformats.org/officeDocument/2006/relationships/image" Target="../media/image53.png"/><Relationship Id="rId7" Type="http://schemas.openxmlformats.org/officeDocument/2006/relationships/image" Target="../media/image19.tmp"/><Relationship Id="rId1" Type="http://schemas.openxmlformats.org/officeDocument/2006/relationships/slideLayout" Target="../slideLayouts/slideLayout837.xml"/><Relationship Id="rId2" Type="http://schemas.openxmlformats.org/officeDocument/2006/relationships/image" Target="../media/image16.png"/></Relationships>
</file>

<file path=ppt/slides/_rels/slide22.xml.rels><?xml version="1.0" encoding="UTF-8" standalone="yes"?>
<Relationships xmlns="http://schemas.openxmlformats.org/package/2006/relationships"><Relationship Id="rId3" Type="http://schemas.openxmlformats.org/officeDocument/2006/relationships/image" Target="../media/image55.png"/><Relationship Id="rId4" Type="http://schemas.openxmlformats.org/officeDocument/2006/relationships/image" Target="../media/image56.png"/><Relationship Id="rId5" Type="http://schemas.openxmlformats.org/officeDocument/2006/relationships/image" Target="../media/image57.png"/><Relationship Id="rId6" Type="http://schemas.openxmlformats.org/officeDocument/2006/relationships/image" Target="../media/image42.jpeg"/><Relationship Id="rId7" Type="http://schemas.openxmlformats.org/officeDocument/2006/relationships/image" Target="../media/image53.png"/><Relationship Id="rId8" Type="http://schemas.openxmlformats.org/officeDocument/2006/relationships/image" Target="../media/image19.tmp"/><Relationship Id="rId1" Type="http://schemas.openxmlformats.org/officeDocument/2006/relationships/slideLayout" Target="../slideLayouts/slideLayout21.xml"/><Relationship Id="rId2" Type="http://schemas.openxmlformats.org/officeDocument/2006/relationships/image" Target="../media/image54.png"/></Relationships>
</file>

<file path=ppt/slides/_rels/slide23.xml.rels><?xml version="1.0" encoding="UTF-8" standalone="yes"?>
<Relationships xmlns="http://schemas.openxmlformats.org/package/2006/relationships"><Relationship Id="rId3" Type="http://schemas.openxmlformats.org/officeDocument/2006/relationships/image" Target="../media/image59.png"/><Relationship Id="rId4" Type="http://schemas.openxmlformats.org/officeDocument/2006/relationships/image" Target="../media/image4.png"/><Relationship Id="rId5" Type="http://schemas.openxmlformats.org/officeDocument/2006/relationships/image" Target="../media/image19.tmp"/><Relationship Id="rId1" Type="http://schemas.openxmlformats.org/officeDocument/2006/relationships/slideLayout" Target="../slideLayouts/slideLayout13.xml"/><Relationship Id="rId2" Type="http://schemas.openxmlformats.org/officeDocument/2006/relationships/image" Target="../media/image58.png"/></Relationships>
</file>

<file path=ppt/slides/_rels/slide24.xml.rels><?xml version="1.0" encoding="UTF-8" standalone="yes"?>
<Relationships xmlns="http://schemas.openxmlformats.org/package/2006/relationships"><Relationship Id="rId3" Type="http://schemas.openxmlformats.org/officeDocument/2006/relationships/image" Target="../media/image55.png"/><Relationship Id="rId4" Type="http://schemas.openxmlformats.org/officeDocument/2006/relationships/image" Target="../media/image56.png"/><Relationship Id="rId5" Type="http://schemas.openxmlformats.org/officeDocument/2006/relationships/image" Target="../media/image57.png"/><Relationship Id="rId6" Type="http://schemas.openxmlformats.org/officeDocument/2006/relationships/image" Target="../media/image19.tmp"/><Relationship Id="rId1" Type="http://schemas.openxmlformats.org/officeDocument/2006/relationships/slideLayout" Target="../slideLayouts/slideLayout12.xml"/><Relationship Id="rId2" Type="http://schemas.openxmlformats.org/officeDocument/2006/relationships/image" Target="../media/image45.png"/></Relationships>
</file>

<file path=ppt/slides/_rels/slide25.xml.rels><?xml version="1.0" encoding="UTF-8" standalone="yes"?>
<Relationships xmlns="http://schemas.openxmlformats.org/package/2006/relationships"><Relationship Id="rId3" Type="http://schemas.openxmlformats.org/officeDocument/2006/relationships/image" Target="../media/image61.png"/><Relationship Id="rId4" Type="http://schemas.openxmlformats.org/officeDocument/2006/relationships/image" Target="../media/image62.png"/><Relationship Id="rId5" Type="http://schemas.openxmlformats.org/officeDocument/2006/relationships/image" Target="../media/image19.tmp"/><Relationship Id="rId1" Type="http://schemas.openxmlformats.org/officeDocument/2006/relationships/slideLayout" Target="../slideLayouts/slideLayout12.xml"/><Relationship Id="rId2" Type="http://schemas.openxmlformats.org/officeDocument/2006/relationships/image" Target="../media/image60.png"/></Relationships>
</file>

<file path=ppt/slides/_rels/slide26.xml.rels><?xml version="1.0" encoding="UTF-8" standalone="yes"?>
<Relationships xmlns="http://schemas.openxmlformats.org/package/2006/relationships"><Relationship Id="rId3" Type="http://schemas.openxmlformats.org/officeDocument/2006/relationships/image" Target="../media/image64.png"/><Relationship Id="rId4" Type="http://schemas.openxmlformats.org/officeDocument/2006/relationships/image" Target="../media/image19.tmp"/><Relationship Id="rId1" Type="http://schemas.openxmlformats.org/officeDocument/2006/relationships/slideLayout" Target="../slideLayouts/slideLayout13.xml"/><Relationship Id="rId2" Type="http://schemas.openxmlformats.org/officeDocument/2006/relationships/image" Target="../media/image63.png"/></Relationships>
</file>

<file path=ppt/slides/_rels/slide27.xml.rels><?xml version="1.0" encoding="UTF-8" standalone="yes"?>
<Relationships xmlns="http://schemas.openxmlformats.org/package/2006/relationships"><Relationship Id="rId3" Type="http://schemas.openxmlformats.org/officeDocument/2006/relationships/image" Target="../media/image66.png"/><Relationship Id="rId4" Type="http://schemas.openxmlformats.org/officeDocument/2006/relationships/image" Target="../media/image60.png"/><Relationship Id="rId5" Type="http://schemas.openxmlformats.org/officeDocument/2006/relationships/image" Target="../media/image19.tmp"/><Relationship Id="rId1" Type="http://schemas.openxmlformats.org/officeDocument/2006/relationships/slideLayout" Target="../slideLayouts/slideLayout16.xml"/><Relationship Id="rId2" Type="http://schemas.openxmlformats.org/officeDocument/2006/relationships/image" Target="../media/image65.png"/></Relationships>
</file>

<file path=ppt/slides/_rels/slide28.xml.rels><?xml version="1.0" encoding="UTF-8" standalone="yes"?>
<Relationships xmlns="http://schemas.openxmlformats.org/package/2006/relationships"><Relationship Id="rId3" Type="http://schemas.openxmlformats.org/officeDocument/2006/relationships/image" Target="../media/image68.png"/><Relationship Id="rId4" Type="http://schemas.openxmlformats.org/officeDocument/2006/relationships/image" Target="../media/image19.tmp"/><Relationship Id="rId1" Type="http://schemas.openxmlformats.org/officeDocument/2006/relationships/slideLayout" Target="../slideLayouts/slideLayout12.xml"/><Relationship Id="rId2" Type="http://schemas.openxmlformats.org/officeDocument/2006/relationships/image" Target="../media/image67.jpeg"/></Relationships>
</file>

<file path=ppt/slides/_rels/slide29.xml.rels><?xml version="1.0" encoding="UTF-8" standalone="yes"?>
<Relationships xmlns="http://schemas.openxmlformats.org/package/2006/relationships"><Relationship Id="rId3" Type="http://schemas.openxmlformats.org/officeDocument/2006/relationships/image" Target="../media/image70.png"/><Relationship Id="rId4" Type="http://schemas.openxmlformats.org/officeDocument/2006/relationships/image" Target="../media/image60.png"/><Relationship Id="rId5" Type="http://schemas.openxmlformats.org/officeDocument/2006/relationships/image" Target="../media/image19.tmp"/><Relationship Id="rId1" Type="http://schemas.openxmlformats.org/officeDocument/2006/relationships/slideLayout" Target="../slideLayouts/slideLayout12.xml"/><Relationship Id="rId2" Type="http://schemas.openxmlformats.org/officeDocument/2006/relationships/image" Target="../media/image69.jpeg"/></Relationships>
</file>

<file path=ppt/slides/_rels/slide3.xml.rels><?xml version="1.0" encoding="UTF-8" standalone="yes"?>
<Relationships xmlns="http://schemas.openxmlformats.org/package/2006/relationships"><Relationship Id="rId3" Type="http://schemas.openxmlformats.org/officeDocument/2006/relationships/image" Target="../media/image21.png"/><Relationship Id="rId4" Type="http://schemas.openxmlformats.org/officeDocument/2006/relationships/image" Target="../media/image22.png"/><Relationship Id="rId5" Type="http://schemas.openxmlformats.org/officeDocument/2006/relationships/image" Target="../media/image23.png"/><Relationship Id="rId6" Type="http://schemas.openxmlformats.org/officeDocument/2006/relationships/image" Target="../media/image24.png"/><Relationship Id="rId7" Type="http://schemas.openxmlformats.org/officeDocument/2006/relationships/image" Target="../media/image19.tmp"/><Relationship Id="rId1" Type="http://schemas.openxmlformats.org/officeDocument/2006/relationships/slideLayout" Target="../slideLayouts/slideLayout141.xml"/><Relationship Id="rId2" Type="http://schemas.openxmlformats.org/officeDocument/2006/relationships/image" Target="../media/image20.png"/></Relationships>
</file>

<file path=ppt/slides/_rels/slide30.xml.rels><?xml version="1.0" encoding="UTF-8" standalone="yes"?>
<Relationships xmlns="http://schemas.openxmlformats.org/package/2006/relationships"><Relationship Id="rId3" Type="http://schemas.openxmlformats.org/officeDocument/2006/relationships/image" Target="../media/image72.png"/><Relationship Id="rId4" Type="http://schemas.openxmlformats.org/officeDocument/2006/relationships/image" Target="../media/image19.tmp"/><Relationship Id="rId1" Type="http://schemas.openxmlformats.org/officeDocument/2006/relationships/slideLayout" Target="../slideLayouts/slideLayout14.xml"/><Relationship Id="rId2" Type="http://schemas.openxmlformats.org/officeDocument/2006/relationships/image" Target="../media/image71.png"/></Relationships>
</file>

<file path=ppt/slides/_rels/slide31.xml.rels><?xml version="1.0" encoding="UTF-8" standalone="yes"?>
<Relationships xmlns="http://schemas.openxmlformats.org/package/2006/relationships"><Relationship Id="rId3" Type="http://schemas.openxmlformats.org/officeDocument/2006/relationships/image" Target="../media/image74.jpeg"/><Relationship Id="rId4" Type="http://schemas.openxmlformats.org/officeDocument/2006/relationships/image" Target="../media/image75.png"/><Relationship Id="rId5" Type="http://schemas.openxmlformats.org/officeDocument/2006/relationships/image" Target="../media/image19.tmp"/><Relationship Id="rId6" Type="http://schemas.openxmlformats.org/officeDocument/2006/relationships/image" Target="../media/image76.png"/><Relationship Id="rId1" Type="http://schemas.openxmlformats.org/officeDocument/2006/relationships/slideLayout" Target="../slideLayouts/slideLayout17.xml"/><Relationship Id="rId2" Type="http://schemas.openxmlformats.org/officeDocument/2006/relationships/image" Target="../media/image73.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image" Target="../media/image77.png"/><Relationship Id="rId3" Type="http://schemas.openxmlformats.org/officeDocument/2006/relationships/image" Target="../media/image19.tmp"/></Relationships>
</file>

<file path=ppt/slides/_rels/slide33.xml.rels><?xml version="1.0" encoding="UTF-8" standalone="yes"?>
<Relationships xmlns="http://schemas.openxmlformats.org/package/2006/relationships"><Relationship Id="rId3" Type="http://schemas.openxmlformats.org/officeDocument/2006/relationships/image" Target="../media/image79.jpeg"/><Relationship Id="rId4" Type="http://schemas.openxmlformats.org/officeDocument/2006/relationships/image" Target="../media/image80.jpeg"/><Relationship Id="rId5" Type="http://schemas.openxmlformats.org/officeDocument/2006/relationships/image" Target="../media/image19.tmp"/><Relationship Id="rId6" Type="http://schemas.openxmlformats.org/officeDocument/2006/relationships/image" Target="../media/image81.png"/><Relationship Id="rId7" Type="http://schemas.openxmlformats.org/officeDocument/2006/relationships/image" Target="../media/image82.png"/><Relationship Id="rId8" Type="http://schemas.openxmlformats.org/officeDocument/2006/relationships/image" Target="../media/image83.png"/><Relationship Id="rId9" Type="http://schemas.openxmlformats.org/officeDocument/2006/relationships/image" Target="../media/image84.png"/><Relationship Id="rId1" Type="http://schemas.openxmlformats.org/officeDocument/2006/relationships/slideLayout" Target="../slideLayouts/slideLayout18.xml"/><Relationship Id="rId2" Type="http://schemas.openxmlformats.org/officeDocument/2006/relationships/image" Target="../media/image78.jp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68.png"/><Relationship Id="rId3" Type="http://schemas.openxmlformats.org/officeDocument/2006/relationships/image" Target="../media/image19.tmp"/></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60.png"/><Relationship Id="rId3" Type="http://schemas.openxmlformats.org/officeDocument/2006/relationships/image" Target="../media/image19.tmp"/></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image" Target="../media/image45.png"/><Relationship Id="rId3" Type="http://schemas.openxmlformats.org/officeDocument/2006/relationships/image" Target="../media/image19.tmp"/></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60.png"/><Relationship Id="rId3" Type="http://schemas.openxmlformats.org/officeDocument/2006/relationships/image" Target="../media/image19.tmp"/></Relationships>
</file>

<file path=ppt/slides/_rels/slide38.xml.rels><?xml version="1.0" encoding="UTF-8" standalone="yes"?>
<Relationships xmlns="http://schemas.openxmlformats.org/package/2006/relationships"><Relationship Id="rId3" Type="http://schemas.openxmlformats.org/officeDocument/2006/relationships/image" Target="../media/image86.jpeg"/><Relationship Id="rId4" Type="http://schemas.openxmlformats.org/officeDocument/2006/relationships/image" Target="../media/image45.png"/><Relationship Id="rId5" Type="http://schemas.openxmlformats.org/officeDocument/2006/relationships/image" Target="../media/image87.jpeg"/><Relationship Id="rId6" Type="http://schemas.openxmlformats.org/officeDocument/2006/relationships/image" Target="../media/image19.tmp"/><Relationship Id="rId1" Type="http://schemas.openxmlformats.org/officeDocument/2006/relationships/slideLayout" Target="../slideLayouts/slideLayout14.xml"/><Relationship Id="rId2" Type="http://schemas.openxmlformats.org/officeDocument/2006/relationships/image" Target="../media/image85.jpeg"/></Relationships>
</file>

<file path=ppt/slides/_rels/slide39.xml.rels><?xml version="1.0" encoding="UTF-8" standalone="yes"?>
<Relationships xmlns="http://schemas.openxmlformats.org/package/2006/relationships"><Relationship Id="rId3" Type="http://schemas.openxmlformats.org/officeDocument/2006/relationships/image" Target="../media/image88.jpeg"/><Relationship Id="rId4" Type="http://schemas.openxmlformats.org/officeDocument/2006/relationships/image" Target="../media/image89.jpeg"/><Relationship Id="rId5" Type="http://schemas.openxmlformats.org/officeDocument/2006/relationships/image" Target="../media/image90.jpeg"/><Relationship Id="rId6" Type="http://schemas.openxmlformats.org/officeDocument/2006/relationships/image" Target="../media/image19.tmp"/><Relationship Id="rId1" Type="http://schemas.openxmlformats.org/officeDocument/2006/relationships/slideLayout" Target="../slideLayouts/slideLayout14.xml"/><Relationship Id="rId2" Type="http://schemas.openxmlformats.org/officeDocument/2006/relationships/image" Target="../media/image45.png"/></Relationships>
</file>

<file path=ppt/slides/_rels/slide4.xml.rels><?xml version="1.0" encoding="UTF-8" standalone="yes"?>
<Relationships xmlns="http://schemas.openxmlformats.org/package/2006/relationships"><Relationship Id="rId3" Type="http://schemas.openxmlformats.org/officeDocument/2006/relationships/image" Target="../media/image25.png"/><Relationship Id="rId4" Type="http://schemas.openxmlformats.org/officeDocument/2006/relationships/image" Target="../media/image24.png"/><Relationship Id="rId5" Type="http://schemas.openxmlformats.org/officeDocument/2006/relationships/image" Target="../media/image19.tmp"/><Relationship Id="rId1" Type="http://schemas.openxmlformats.org/officeDocument/2006/relationships/slideLayout" Target="../slideLayouts/slideLayout141.xml"/><Relationship Id="rId2" Type="http://schemas.openxmlformats.org/officeDocument/2006/relationships/image" Target="../media/image20.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60.png"/><Relationship Id="rId3" Type="http://schemas.openxmlformats.org/officeDocument/2006/relationships/image" Target="../media/image19.tmp"/></Relationships>
</file>

<file path=ppt/slides/_rels/slide41.xml.rels><?xml version="1.0" encoding="UTF-8" standalone="yes"?>
<Relationships xmlns="http://schemas.openxmlformats.org/package/2006/relationships"><Relationship Id="rId3" Type="http://schemas.openxmlformats.org/officeDocument/2006/relationships/image" Target="../media/image91.jpeg"/><Relationship Id="rId4" Type="http://schemas.openxmlformats.org/officeDocument/2006/relationships/image" Target="../media/image92.jpeg"/><Relationship Id="rId5" Type="http://schemas.openxmlformats.org/officeDocument/2006/relationships/image" Target="../media/image19.tmp"/><Relationship Id="rId1" Type="http://schemas.openxmlformats.org/officeDocument/2006/relationships/slideLayout" Target="../slideLayouts/slideLayout12.xml"/><Relationship Id="rId2" Type="http://schemas.openxmlformats.org/officeDocument/2006/relationships/image" Target="../media/image43.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60.png"/><Relationship Id="rId3" Type="http://schemas.openxmlformats.org/officeDocument/2006/relationships/image" Target="../media/image19.tmp"/></Relationships>
</file>

<file path=ppt/slides/_rels/slide43.xml.rels><?xml version="1.0" encoding="UTF-8" standalone="yes"?>
<Relationships xmlns="http://schemas.openxmlformats.org/package/2006/relationships"><Relationship Id="rId3" Type="http://schemas.openxmlformats.org/officeDocument/2006/relationships/image" Target="../media/image19.tmp"/><Relationship Id="rId4" Type="http://schemas.openxmlformats.org/officeDocument/2006/relationships/image" Target="../media/image93.png"/><Relationship Id="rId1" Type="http://schemas.openxmlformats.org/officeDocument/2006/relationships/slideLayout" Target="../slideLayouts/slideLayout12.xml"/><Relationship Id="rId2" Type="http://schemas.openxmlformats.org/officeDocument/2006/relationships/image" Target="../media/image47.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60.png"/><Relationship Id="rId3" Type="http://schemas.openxmlformats.org/officeDocument/2006/relationships/image" Target="../media/image19.tmp"/></Relationships>
</file>

<file path=ppt/slides/_rels/slide45.xml.rels><?xml version="1.0" encoding="UTF-8" standalone="yes"?>
<Relationships xmlns="http://schemas.openxmlformats.org/package/2006/relationships"><Relationship Id="rId3" Type="http://schemas.openxmlformats.org/officeDocument/2006/relationships/image" Target="../media/image94.jpeg"/><Relationship Id="rId4" Type="http://schemas.openxmlformats.org/officeDocument/2006/relationships/image" Target="../media/image19.tmp"/><Relationship Id="rId1" Type="http://schemas.openxmlformats.org/officeDocument/2006/relationships/slideLayout" Target="../slideLayouts/slideLayout12.xml"/><Relationship Id="rId2" Type="http://schemas.openxmlformats.org/officeDocument/2006/relationships/image" Target="../media/image60.pn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60.png"/><Relationship Id="rId3" Type="http://schemas.openxmlformats.org/officeDocument/2006/relationships/image" Target="../media/image19.tmp"/></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60.png"/><Relationship Id="rId3" Type="http://schemas.openxmlformats.org/officeDocument/2006/relationships/image" Target="../media/image19.tmp"/></Relationships>
</file>

<file path=ppt/slides/_rels/slide48.xml.rels><?xml version="1.0" encoding="UTF-8" standalone="yes"?>
<Relationships xmlns="http://schemas.openxmlformats.org/package/2006/relationships"><Relationship Id="rId3" Type="http://schemas.openxmlformats.org/officeDocument/2006/relationships/image" Target="../media/image19.tmp"/><Relationship Id="rId4" Type="http://schemas.openxmlformats.org/officeDocument/2006/relationships/image" Target="../media/image95.png"/><Relationship Id="rId1" Type="http://schemas.openxmlformats.org/officeDocument/2006/relationships/slideLayout" Target="../slideLayouts/slideLayout12.xml"/><Relationship Id="rId2" Type="http://schemas.openxmlformats.org/officeDocument/2006/relationships/image" Target="../media/image60.png"/></Relationships>
</file>

<file path=ppt/slides/_rels/slide49.xml.rels><?xml version="1.0" encoding="UTF-8" standalone="yes"?>
<Relationships xmlns="http://schemas.openxmlformats.org/package/2006/relationships"><Relationship Id="rId3" Type="http://schemas.openxmlformats.org/officeDocument/2006/relationships/image" Target="../media/image60.png"/><Relationship Id="rId4" Type="http://schemas.openxmlformats.org/officeDocument/2006/relationships/image" Target="../media/image19.tmp"/><Relationship Id="rId1" Type="http://schemas.openxmlformats.org/officeDocument/2006/relationships/slideLayout" Target="../slideLayouts/slideLayout15.xml"/><Relationship Id="rId2" Type="http://schemas.openxmlformats.org/officeDocument/2006/relationships/image" Target="../media/image96.jpeg"/></Relationships>
</file>

<file path=ppt/slides/_rels/slide5.xml.rels><?xml version="1.0" encoding="UTF-8" standalone="yes"?>
<Relationships xmlns="http://schemas.openxmlformats.org/package/2006/relationships"><Relationship Id="rId3" Type="http://schemas.openxmlformats.org/officeDocument/2006/relationships/image" Target="../media/image26.png"/><Relationship Id="rId4" Type="http://schemas.openxmlformats.org/officeDocument/2006/relationships/image" Target="../media/image27.png"/><Relationship Id="rId5" Type="http://schemas.openxmlformats.org/officeDocument/2006/relationships/image" Target="../media/image24.png"/><Relationship Id="rId6" Type="http://schemas.openxmlformats.org/officeDocument/2006/relationships/image" Target="../media/image19.tmp"/><Relationship Id="rId1" Type="http://schemas.openxmlformats.org/officeDocument/2006/relationships/slideLayout" Target="../slideLayouts/slideLayout141.xml"/><Relationship Id="rId2" Type="http://schemas.openxmlformats.org/officeDocument/2006/relationships/image" Target="../media/image20.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60.png"/><Relationship Id="rId3" Type="http://schemas.openxmlformats.org/officeDocument/2006/relationships/image" Target="../media/image19.tmp"/></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image" Target="../media/image19.tmp"/></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image" Target="../media/image97.png"/></Relationships>
</file>

<file path=ppt/slides/_rels/slide6.xml.rels><?xml version="1.0" encoding="UTF-8" standalone="yes"?>
<Relationships xmlns="http://schemas.openxmlformats.org/package/2006/relationships"><Relationship Id="rId3" Type="http://schemas.openxmlformats.org/officeDocument/2006/relationships/image" Target="../media/image28.jpeg"/><Relationship Id="rId4" Type="http://schemas.openxmlformats.org/officeDocument/2006/relationships/image" Target="../media/image24.png"/><Relationship Id="rId5" Type="http://schemas.openxmlformats.org/officeDocument/2006/relationships/image" Target="../media/image19.tmp"/><Relationship Id="rId1" Type="http://schemas.openxmlformats.org/officeDocument/2006/relationships/slideLayout" Target="../slideLayouts/slideLayout141.xml"/><Relationship Id="rId2" Type="http://schemas.openxmlformats.org/officeDocument/2006/relationships/image" Target="../media/image20.png"/></Relationships>
</file>

<file path=ppt/slides/_rels/slide7.xml.rels><?xml version="1.0" encoding="UTF-8" standalone="yes"?>
<Relationships xmlns="http://schemas.openxmlformats.org/package/2006/relationships"><Relationship Id="rId3" Type="http://schemas.openxmlformats.org/officeDocument/2006/relationships/image" Target="../media/image29.png"/><Relationship Id="rId4" Type="http://schemas.openxmlformats.org/officeDocument/2006/relationships/image" Target="../media/image27.png"/><Relationship Id="rId5" Type="http://schemas.openxmlformats.org/officeDocument/2006/relationships/image" Target="../media/image30.jpg"/><Relationship Id="rId6" Type="http://schemas.openxmlformats.org/officeDocument/2006/relationships/image" Target="../media/image19.tmp"/><Relationship Id="rId1" Type="http://schemas.openxmlformats.org/officeDocument/2006/relationships/slideLayout" Target="../slideLayouts/slideLayout141.xml"/><Relationship Id="rId2" Type="http://schemas.openxmlformats.org/officeDocument/2006/relationships/image" Target="../media/image20.png"/></Relationships>
</file>

<file path=ppt/slides/_rels/slide8.xml.rels><?xml version="1.0" encoding="UTF-8" standalone="yes"?>
<Relationships xmlns="http://schemas.openxmlformats.org/package/2006/relationships"><Relationship Id="rId3" Type="http://schemas.openxmlformats.org/officeDocument/2006/relationships/image" Target="../media/image31.png"/><Relationship Id="rId4" Type="http://schemas.openxmlformats.org/officeDocument/2006/relationships/image" Target="../media/image32.jpg"/><Relationship Id="rId5" Type="http://schemas.openxmlformats.org/officeDocument/2006/relationships/image" Target="../media/image19.tmp"/><Relationship Id="rId1" Type="http://schemas.openxmlformats.org/officeDocument/2006/relationships/slideLayout" Target="../slideLayouts/slideLayout141.xml"/><Relationship Id="rId2" Type="http://schemas.openxmlformats.org/officeDocument/2006/relationships/image" Target="../media/image20.png"/></Relationships>
</file>

<file path=ppt/slides/_rels/slide9.xml.rels><?xml version="1.0" encoding="UTF-8" standalone="yes"?>
<Relationships xmlns="http://schemas.openxmlformats.org/package/2006/relationships"><Relationship Id="rId3" Type="http://schemas.openxmlformats.org/officeDocument/2006/relationships/image" Target="../media/image33.png"/><Relationship Id="rId4" Type="http://schemas.openxmlformats.org/officeDocument/2006/relationships/image" Target="../media/image34.jpeg"/><Relationship Id="rId5" Type="http://schemas.openxmlformats.org/officeDocument/2006/relationships/image" Target="../media/image19.tmp"/><Relationship Id="rId1" Type="http://schemas.openxmlformats.org/officeDocument/2006/relationships/slideLayout" Target="../slideLayouts/slideLayout143.xml"/><Relationship Id="rId2" Type="http://schemas.openxmlformats.org/officeDocument/2006/relationships/image" Target="../media/image2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Imagen 15"/>
          <p:cNvPicPr>
            <a:picLocks noChangeAspect="1"/>
          </p:cNvPicPr>
          <p:nvPr/>
        </p:nvPicPr>
        <p:blipFill>
          <a:blip r:embed="rId2"/>
          <a:stretch>
            <a:fillRect/>
          </a:stretch>
        </p:blipFill>
        <p:spPr>
          <a:xfrm>
            <a:off x="-1" y="1512812"/>
            <a:ext cx="12192001" cy="2546093"/>
          </a:xfrm>
          <a:prstGeom prst="rect">
            <a:avLst/>
          </a:prstGeom>
        </p:spPr>
      </p:pic>
      <p:sp>
        <p:nvSpPr>
          <p:cNvPr id="260" name="Shape 260"/>
          <p:cNvSpPr/>
          <p:nvPr/>
        </p:nvSpPr>
        <p:spPr>
          <a:xfrm>
            <a:off x="-1" y="1539396"/>
            <a:ext cx="12213413" cy="2526200"/>
          </a:xfrm>
          <a:prstGeom prst="rect">
            <a:avLst/>
          </a:prstGeom>
          <a:solidFill>
            <a:srgbClr val="21282F">
              <a:alpha val="85000"/>
            </a:srgbClr>
          </a:solidFill>
          <a:ln w="12700">
            <a:miter lim="400000"/>
          </a:ln>
        </p:spPr>
        <p:txBody>
          <a:bodyPr lIns="0" tIns="0" rIns="0" bIns="0" anchor="ctr"/>
          <a:lstStyle/>
          <a:p>
            <a:pPr algn="ctr" defTabSz="292093">
              <a:defRPr sz="4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333"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nvGrpSpPr>
          <p:cNvPr id="266" name="Group 266"/>
          <p:cNvGrpSpPr/>
          <p:nvPr/>
        </p:nvGrpSpPr>
        <p:grpSpPr>
          <a:xfrm>
            <a:off x="187093" y="3441826"/>
            <a:ext cx="9382933" cy="1448759"/>
            <a:chOff x="0" y="0"/>
            <a:chExt cx="17467421" cy="3571598"/>
          </a:xfrm>
          <a:solidFill>
            <a:srgbClr val="006600"/>
          </a:solidFill>
        </p:grpSpPr>
        <p:sp>
          <p:nvSpPr>
            <p:cNvPr id="261" name="Shape 261"/>
            <p:cNvSpPr/>
            <p:nvPr/>
          </p:nvSpPr>
          <p:spPr>
            <a:xfrm>
              <a:off x="7151136" y="1387176"/>
              <a:ext cx="10316285" cy="2184422"/>
            </a:xfrm>
            <a:custGeom>
              <a:avLst/>
              <a:gdLst/>
              <a:ahLst/>
              <a:cxnLst>
                <a:cxn ang="0">
                  <a:pos x="wd2" y="hd2"/>
                </a:cxn>
                <a:cxn ang="5400000">
                  <a:pos x="wd2" y="hd2"/>
                </a:cxn>
                <a:cxn ang="10800000">
                  <a:pos x="wd2" y="hd2"/>
                </a:cxn>
                <a:cxn ang="16200000">
                  <a:pos x="wd2" y="hd2"/>
                </a:cxn>
              </a:cxnLst>
              <a:rect l="0" t="0" r="r" b="b"/>
              <a:pathLst>
                <a:path w="21600" h="21600" extrusionOk="0">
                  <a:moveTo>
                    <a:pt x="19597" y="21600"/>
                  </a:moveTo>
                  <a:lnTo>
                    <a:pt x="21600" y="0"/>
                  </a:lnTo>
                  <a:lnTo>
                    <a:pt x="2003" y="0"/>
                  </a:lnTo>
                  <a:lnTo>
                    <a:pt x="0" y="21600"/>
                  </a:lnTo>
                  <a:cubicBezTo>
                    <a:pt x="0" y="21600"/>
                    <a:pt x="19597" y="21600"/>
                    <a:pt x="19597" y="21600"/>
                  </a:cubicBezTo>
                  <a:close/>
                </a:path>
              </a:pathLst>
            </a:custGeom>
            <a:solidFill>
              <a:srgbClr val="7030A0"/>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62" name="Shape 262"/>
            <p:cNvSpPr/>
            <p:nvPr/>
          </p:nvSpPr>
          <p:spPr>
            <a:xfrm>
              <a:off x="4185447" y="0"/>
              <a:ext cx="6855983" cy="2184421"/>
            </a:xfrm>
            <a:custGeom>
              <a:avLst/>
              <a:gdLst/>
              <a:ahLst/>
              <a:cxnLst>
                <a:cxn ang="0">
                  <a:pos x="wd2" y="hd2"/>
                </a:cxn>
                <a:cxn ang="5400000">
                  <a:pos x="wd2" y="hd2"/>
                </a:cxn>
                <a:cxn ang="10800000">
                  <a:pos x="wd2" y="hd2"/>
                </a:cxn>
                <a:cxn ang="16200000">
                  <a:pos x="wd2" y="hd2"/>
                </a:cxn>
              </a:cxnLst>
              <a:rect l="0" t="0" r="r" b="b"/>
              <a:pathLst>
                <a:path w="21600" h="21600" extrusionOk="0">
                  <a:moveTo>
                    <a:pt x="18586" y="21600"/>
                  </a:moveTo>
                  <a:lnTo>
                    <a:pt x="0" y="21600"/>
                  </a:lnTo>
                  <a:lnTo>
                    <a:pt x="0" y="0"/>
                  </a:lnTo>
                  <a:lnTo>
                    <a:pt x="21600" y="0"/>
                  </a:lnTo>
                  <a:cubicBezTo>
                    <a:pt x="21600" y="0"/>
                    <a:pt x="18586" y="21600"/>
                    <a:pt x="18586" y="21600"/>
                  </a:cubicBezTo>
                  <a:close/>
                </a:path>
              </a:pathLst>
            </a:custGeom>
            <a:solidFill>
              <a:srgbClr val="006600"/>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63" name="Shape 263"/>
            <p:cNvSpPr/>
            <p:nvPr/>
          </p:nvSpPr>
          <p:spPr>
            <a:xfrm>
              <a:off x="1913347" y="0"/>
              <a:ext cx="2273725" cy="218442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21600"/>
                  </a:lnTo>
                  <a:cubicBezTo>
                    <a:pt x="21600" y="21600"/>
                    <a:pt x="0" y="21600"/>
                    <a:pt x="0" y="21600"/>
                  </a:cubicBezTo>
                  <a:close/>
                </a:path>
              </a:pathLst>
            </a:custGeom>
            <a:solidFill>
              <a:srgbClr val="92D050"/>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64" name="Shape 264"/>
            <p:cNvSpPr/>
            <p:nvPr/>
          </p:nvSpPr>
          <p:spPr>
            <a:xfrm>
              <a:off x="0" y="0"/>
              <a:ext cx="1919899" cy="218442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lnTo>
                    <a:pt x="0" y="21600"/>
                  </a:lnTo>
                  <a:cubicBezTo>
                    <a:pt x="0" y="21600"/>
                    <a:pt x="21600" y="21600"/>
                    <a:pt x="21600" y="21600"/>
                  </a:cubicBezTo>
                  <a:close/>
                </a:path>
              </a:pathLst>
            </a:custGeom>
            <a:solidFill>
              <a:srgbClr val="FFC000"/>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65" name="Shape 265"/>
            <p:cNvSpPr/>
            <p:nvPr/>
          </p:nvSpPr>
          <p:spPr>
            <a:xfrm>
              <a:off x="7151136" y="2176432"/>
              <a:ext cx="2917856" cy="139509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4523" y="0"/>
                  </a:lnTo>
                  <a:lnTo>
                    <a:pt x="0" y="21600"/>
                  </a:lnTo>
                  <a:cubicBezTo>
                    <a:pt x="0" y="21600"/>
                    <a:pt x="21600" y="0"/>
                    <a:pt x="21600" y="0"/>
                  </a:cubicBezTo>
                  <a:close/>
                </a:path>
              </a:pathLst>
            </a:custGeom>
            <a:grp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268" name="Shape 268"/>
          <p:cNvSpPr/>
          <p:nvPr/>
        </p:nvSpPr>
        <p:spPr>
          <a:xfrm>
            <a:off x="702747" y="3496971"/>
            <a:ext cx="4569290" cy="775783"/>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92500" lnSpcReduction="20000"/>
          </a:bodyPr>
          <a:lstStyle>
            <a:lvl1pPr algn="l">
              <a:lnSpc>
                <a:spcPct val="60000"/>
              </a:lnSpc>
              <a:spcBef>
                <a:spcPts val="500"/>
              </a:spcBef>
              <a:defRPr sz="7000" b="1" spc="-560">
                <a:solidFill>
                  <a:srgbClr val="FFFFFF"/>
                </a:solidFill>
                <a:latin typeface="Arimo"/>
                <a:ea typeface="Arimo"/>
                <a:cs typeface="Arimo"/>
                <a:sym typeface="Arimo"/>
              </a:defRPr>
            </a:lvl1pPr>
          </a:lstStyle>
          <a:p>
            <a:pPr defTabSz="412740">
              <a:lnSpc>
                <a:spcPct val="100000"/>
              </a:lnSpc>
              <a:defRPr sz="1800" b="0" spc="0">
                <a:solidFill>
                  <a:srgbClr val="000000"/>
                </a:solidFill>
              </a:defRPr>
            </a:pPr>
            <a:r>
              <a:rPr lang="es-MX" sz="3200" kern="0" spc="-280" dirty="0" smtClean="0"/>
              <a:t>“Programa Nacional de Protección de Datos Personales,</a:t>
            </a:r>
            <a:endParaRPr sz="3200" kern="0" spc="-280" dirty="0"/>
          </a:p>
        </p:txBody>
      </p:sp>
      <p:sp>
        <p:nvSpPr>
          <p:cNvPr id="2" name="Rectángulo 1"/>
          <p:cNvSpPr/>
          <p:nvPr/>
        </p:nvSpPr>
        <p:spPr>
          <a:xfrm>
            <a:off x="6073675" y="4140225"/>
            <a:ext cx="3094129" cy="584775"/>
          </a:xfrm>
          <a:prstGeom prst="rect">
            <a:avLst/>
          </a:prstGeom>
        </p:spPr>
        <p:txBody>
          <a:bodyPr wrap="square">
            <a:spAutoFit/>
          </a:bodyPr>
          <a:lstStyle/>
          <a:p>
            <a:pPr defTabSz="412740"/>
            <a:r>
              <a:rPr lang="es-MX" sz="3200" b="1" kern="0" dirty="0" smtClean="0">
                <a:solidFill>
                  <a:schemeClr val="bg1"/>
                </a:solidFill>
                <a:sym typeface="Helvetica Light"/>
              </a:rPr>
              <a:t>Retos y Desafíos</a:t>
            </a:r>
            <a:endParaRPr lang="es-MX" sz="3200" b="1" kern="0" dirty="0">
              <a:solidFill>
                <a:schemeClr val="bg1"/>
              </a:solidFill>
              <a:sym typeface="Helvetica Light"/>
            </a:endParaRPr>
          </a:p>
        </p:txBody>
      </p:sp>
      <p:sp>
        <p:nvSpPr>
          <p:cNvPr id="30" name="Rectángulo 29"/>
          <p:cNvSpPr/>
          <p:nvPr/>
        </p:nvSpPr>
        <p:spPr>
          <a:xfrm>
            <a:off x="9157856" y="6365570"/>
            <a:ext cx="3034144" cy="41885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1" name="Rectángulo 30"/>
          <p:cNvSpPr/>
          <p:nvPr/>
        </p:nvSpPr>
        <p:spPr>
          <a:xfrm>
            <a:off x="9157856" y="-12705"/>
            <a:ext cx="3034144" cy="41885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pic>
        <p:nvPicPr>
          <p:cNvPr id="4" name="Imagen 3"/>
          <p:cNvPicPr>
            <a:picLocks noChangeAspect="1"/>
          </p:cNvPicPr>
          <p:nvPr/>
        </p:nvPicPr>
        <p:blipFill>
          <a:blip r:embed="rId3"/>
          <a:stretch>
            <a:fillRect/>
          </a:stretch>
        </p:blipFill>
        <p:spPr>
          <a:xfrm>
            <a:off x="124676" y="6052914"/>
            <a:ext cx="864119" cy="691295"/>
          </a:xfrm>
          <a:prstGeom prst="rect">
            <a:avLst/>
          </a:prstGeom>
        </p:spPr>
      </p:pic>
      <p:pic>
        <p:nvPicPr>
          <p:cNvPr id="5" name="Imagen 4"/>
          <p:cNvPicPr>
            <a:picLocks noChangeAspect="1"/>
          </p:cNvPicPr>
          <p:nvPr/>
        </p:nvPicPr>
        <p:blipFill>
          <a:blip r:embed="rId4"/>
          <a:stretch>
            <a:fillRect/>
          </a:stretch>
        </p:blipFill>
        <p:spPr>
          <a:xfrm>
            <a:off x="1328715" y="6007646"/>
            <a:ext cx="977252" cy="741770"/>
          </a:xfrm>
          <a:prstGeom prst="rect">
            <a:avLst/>
          </a:prstGeom>
        </p:spPr>
      </p:pic>
      <p:pic>
        <p:nvPicPr>
          <p:cNvPr id="6" name="Imagen 5"/>
          <p:cNvPicPr>
            <a:picLocks noChangeAspect="1"/>
          </p:cNvPicPr>
          <p:nvPr/>
        </p:nvPicPr>
        <p:blipFill>
          <a:blip r:embed="rId5"/>
          <a:stretch>
            <a:fillRect/>
          </a:stretch>
        </p:blipFill>
        <p:spPr>
          <a:xfrm>
            <a:off x="3711287" y="6030949"/>
            <a:ext cx="919356" cy="735485"/>
          </a:xfrm>
          <a:prstGeom prst="rect">
            <a:avLst/>
          </a:prstGeom>
        </p:spPr>
      </p:pic>
      <p:pic>
        <p:nvPicPr>
          <p:cNvPr id="7" name="Imagen 6"/>
          <p:cNvPicPr>
            <a:picLocks noChangeAspect="1"/>
          </p:cNvPicPr>
          <p:nvPr/>
        </p:nvPicPr>
        <p:blipFill>
          <a:blip r:embed="rId6"/>
          <a:stretch>
            <a:fillRect/>
          </a:stretch>
        </p:blipFill>
        <p:spPr>
          <a:xfrm>
            <a:off x="2712642" y="5970517"/>
            <a:ext cx="666657" cy="805020"/>
          </a:xfrm>
          <a:prstGeom prst="rect">
            <a:avLst/>
          </a:prstGeom>
        </p:spPr>
      </p:pic>
      <p:pic>
        <p:nvPicPr>
          <p:cNvPr id="8" name="Imagen 7"/>
          <p:cNvPicPr>
            <a:picLocks noChangeAspect="1"/>
          </p:cNvPicPr>
          <p:nvPr/>
        </p:nvPicPr>
        <p:blipFill>
          <a:blip r:embed="rId7"/>
          <a:stretch>
            <a:fillRect/>
          </a:stretch>
        </p:blipFill>
        <p:spPr>
          <a:xfrm>
            <a:off x="4842331" y="5982784"/>
            <a:ext cx="996458" cy="765571"/>
          </a:xfrm>
          <a:prstGeom prst="rect">
            <a:avLst/>
          </a:prstGeom>
        </p:spPr>
      </p:pic>
      <p:pic>
        <p:nvPicPr>
          <p:cNvPr id="9" name="Imagen 8"/>
          <p:cNvPicPr>
            <a:picLocks noChangeAspect="1"/>
          </p:cNvPicPr>
          <p:nvPr/>
        </p:nvPicPr>
        <p:blipFill>
          <a:blip r:embed="rId8"/>
          <a:stretch>
            <a:fillRect/>
          </a:stretch>
        </p:blipFill>
        <p:spPr>
          <a:xfrm>
            <a:off x="6042160" y="6030949"/>
            <a:ext cx="1054503" cy="722749"/>
          </a:xfrm>
          <a:prstGeom prst="rect">
            <a:avLst/>
          </a:prstGeom>
        </p:spPr>
      </p:pic>
      <p:pic>
        <p:nvPicPr>
          <p:cNvPr id="10" name="Imagen 9"/>
          <p:cNvPicPr>
            <a:picLocks noChangeAspect="1"/>
          </p:cNvPicPr>
          <p:nvPr/>
        </p:nvPicPr>
        <p:blipFill>
          <a:blip r:embed="rId9"/>
          <a:stretch>
            <a:fillRect/>
          </a:stretch>
        </p:blipFill>
        <p:spPr>
          <a:xfrm>
            <a:off x="7255062" y="6012853"/>
            <a:ext cx="731356" cy="731356"/>
          </a:xfrm>
          <a:prstGeom prst="rect">
            <a:avLst/>
          </a:prstGeom>
        </p:spPr>
      </p:pic>
      <p:pic>
        <p:nvPicPr>
          <p:cNvPr id="11" name="Imagen 10"/>
          <p:cNvPicPr>
            <a:picLocks noChangeAspect="1"/>
          </p:cNvPicPr>
          <p:nvPr/>
        </p:nvPicPr>
        <p:blipFill>
          <a:blip r:embed="rId10"/>
          <a:stretch>
            <a:fillRect/>
          </a:stretch>
        </p:blipFill>
        <p:spPr>
          <a:xfrm>
            <a:off x="9070893" y="53253"/>
            <a:ext cx="1172477" cy="1081304"/>
          </a:xfrm>
          <a:prstGeom prst="rect">
            <a:avLst/>
          </a:prstGeom>
        </p:spPr>
      </p:pic>
      <p:pic>
        <p:nvPicPr>
          <p:cNvPr id="12" name="Imagen 11"/>
          <p:cNvPicPr>
            <a:picLocks noChangeAspect="1"/>
          </p:cNvPicPr>
          <p:nvPr/>
        </p:nvPicPr>
        <p:blipFill>
          <a:blip r:embed="rId11"/>
          <a:stretch>
            <a:fillRect/>
          </a:stretch>
        </p:blipFill>
        <p:spPr>
          <a:xfrm>
            <a:off x="10243370" y="133077"/>
            <a:ext cx="1726898" cy="773238"/>
          </a:xfrm>
          <a:prstGeom prst="rect">
            <a:avLst/>
          </a:prstGeom>
        </p:spPr>
      </p:pic>
      <p:pic>
        <p:nvPicPr>
          <p:cNvPr id="13" name="Imagen 12"/>
          <p:cNvPicPr>
            <a:picLocks noChangeAspect="1"/>
          </p:cNvPicPr>
          <p:nvPr/>
        </p:nvPicPr>
        <p:blipFill>
          <a:blip r:embed="rId12"/>
          <a:stretch>
            <a:fillRect/>
          </a:stretch>
        </p:blipFill>
        <p:spPr>
          <a:xfrm>
            <a:off x="111466" y="268315"/>
            <a:ext cx="727313" cy="1005292"/>
          </a:xfrm>
          <a:prstGeom prst="rect">
            <a:avLst/>
          </a:prstGeom>
        </p:spPr>
      </p:pic>
      <p:pic>
        <p:nvPicPr>
          <p:cNvPr id="14" name="Imagen 13"/>
          <p:cNvPicPr>
            <a:picLocks noChangeAspect="1"/>
          </p:cNvPicPr>
          <p:nvPr/>
        </p:nvPicPr>
        <p:blipFill rotWithShape="1">
          <a:blip r:embed="rId13"/>
          <a:srcRect l="15128" t="8000" r="14920" b="9232"/>
          <a:stretch/>
        </p:blipFill>
        <p:spPr>
          <a:xfrm>
            <a:off x="941104" y="268315"/>
            <a:ext cx="796786" cy="981548"/>
          </a:xfrm>
          <a:prstGeom prst="rect">
            <a:avLst/>
          </a:prstGeom>
        </p:spPr>
      </p:pic>
      <p:sp>
        <p:nvSpPr>
          <p:cNvPr id="38" name="Shape 267"/>
          <p:cNvSpPr/>
          <p:nvPr/>
        </p:nvSpPr>
        <p:spPr>
          <a:xfrm>
            <a:off x="8503633" y="5609234"/>
            <a:ext cx="3557233" cy="965761"/>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92500" lnSpcReduction="10000"/>
          </a:bodyPr>
          <a:lstStyle/>
          <a:p>
            <a:pPr algn="ctr">
              <a:lnSpc>
                <a:spcPct val="130000"/>
              </a:lnSpc>
              <a:spcBef>
                <a:spcPts val="188"/>
              </a:spcBef>
              <a:defRPr sz="1800"/>
            </a:pPr>
            <a:r>
              <a:rPr lang="es-MX" sz="2000" b="1" dirty="0" smtClean="0">
                <a:latin typeface="Arimo"/>
                <a:ea typeface="Arimo"/>
                <a:cs typeface="Arimo"/>
                <a:sym typeface="Arimo"/>
              </a:rPr>
              <a:t>Mtro. Javier </a:t>
            </a:r>
            <a:r>
              <a:rPr lang="es-MX" sz="2000" b="1" dirty="0">
                <a:latin typeface="Arimo"/>
                <a:ea typeface="Arimo"/>
                <a:cs typeface="Arimo"/>
                <a:sym typeface="Arimo"/>
              </a:rPr>
              <a:t>Martínez </a:t>
            </a:r>
            <a:r>
              <a:rPr lang="es-MX" sz="2000" b="1" dirty="0" smtClean="0">
                <a:latin typeface="Arimo"/>
                <a:ea typeface="Arimo"/>
                <a:cs typeface="Arimo"/>
                <a:sym typeface="Arimo"/>
              </a:rPr>
              <a:t>Cruz</a:t>
            </a:r>
          </a:p>
          <a:p>
            <a:pPr algn="ctr">
              <a:lnSpc>
                <a:spcPct val="130000"/>
              </a:lnSpc>
              <a:spcBef>
                <a:spcPts val="188"/>
              </a:spcBef>
              <a:defRPr sz="1800"/>
            </a:pPr>
            <a:r>
              <a:rPr lang="es-MX" sz="1600" dirty="0">
                <a:ea typeface="Arimo"/>
                <a:cs typeface="Arimo"/>
                <a:sym typeface="Arimo"/>
              </a:rPr>
              <a:t>Coordinador de la Comisión de Protección </a:t>
            </a:r>
            <a:endParaRPr lang="es-MX" sz="1600" dirty="0" smtClean="0">
              <a:ea typeface="Arimo"/>
              <a:cs typeface="Arimo"/>
              <a:sym typeface="Arimo"/>
            </a:endParaRPr>
          </a:p>
          <a:p>
            <a:pPr algn="ctr">
              <a:lnSpc>
                <a:spcPct val="130000"/>
              </a:lnSpc>
              <a:spcBef>
                <a:spcPts val="188"/>
              </a:spcBef>
              <a:defRPr sz="1800"/>
            </a:pPr>
            <a:r>
              <a:rPr lang="es-MX" sz="1600" dirty="0" smtClean="0">
                <a:ea typeface="Arimo"/>
                <a:cs typeface="Arimo"/>
                <a:sym typeface="Arimo"/>
              </a:rPr>
              <a:t>de </a:t>
            </a:r>
            <a:r>
              <a:rPr lang="es-MX" sz="1600" dirty="0">
                <a:ea typeface="Arimo"/>
                <a:cs typeface="Arimo"/>
                <a:sym typeface="Arimo"/>
              </a:rPr>
              <a:t>Datos Personales</a:t>
            </a:r>
            <a:endParaRPr lang="es-MX" sz="1600" dirty="0">
              <a:latin typeface="Arimo"/>
              <a:ea typeface="Arimo"/>
              <a:cs typeface="Arimo"/>
              <a:sym typeface="Arimo"/>
            </a:endParaRPr>
          </a:p>
          <a:p>
            <a:pPr algn="ctr">
              <a:lnSpc>
                <a:spcPct val="130000"/>
              </a:lnSpc>
              <a:spcBef>
                <a:spcPts val="188"/>
              </a:spcBef>
              <a:defRPr sz="1800"/>
            </a:pPr>
            <a:endParaRPr lang="es-MX" sz="2000" dirty="0">
              <a:solidFill>
                <a:srgbClr val="7030A0"/>
              </a:solidFill>
              <a:latin typeface="Arimo"/>
              <a:ea typeface="Arimo"/>
              <a:cs typeface="Arimo"/>
              <a:sym typeface="Arimo"/>
            </a:endParaRPr>
          </a:p>
          <a:p>
            <a:pPr algn="ctr">
              <a:lnSpc>
                <a:spcPct val="130000"/>
              </a:lnSpc>
              <a:spcBef>
                <a:spcPts val="188"/>
              </a:spcBef>
              <a:defRPr sz="1800"/>
            </a:pPr>
            <a:endParaRPr sz="2000" dirty="0">
              <a:solidFill>
                <a:srgbClr val="7030A0"/>
              </a:solidFill>
              <a:latin typeface="Arimo"/>
              <a:ea typeface="Arimo"/>
              <a:cs typeface="Arimo"/>
              <a:sym typeface="Arimo"/>
            </a:endParaRPr>
          </a:p>
        </p:txBody>
      </p:sp>
    </p:spTree>
    <p:extLst>
      <p:ext uri="{BB962C8B-B14F-4D97-AF65-F5344CB8AC3E}">
        <p14:creationId xmlns:p14="http://schemas.microsoft.com/office/powerpoint/2010/main" val="113352187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fill="hold"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Imagen 22"/>
          <p:cNvPicPr>
            <a:picLocks noChangeAspect="1"/>
          </p:cNvPicPr>
          <p:nvPr/>
        </p:nvPicPr>
        <p:blipFill rotWithShape="1">
          <a:blip r:embed="rId2"/>
          <a:srcRect r="4638"/>
          <a:stretch/>
        </p:blipFill>
        <p:spPr>
          <a:xfrm>
            <a:off x="27724" y="0"/>
            <a:ext cx="12200242" cy="6858000"/>
          </a:xfrm>
          <a:prstGeom prst="rect">
            <a:avLst/>
          </a:prstGeom>
        </p:spPr>
      </p:pic>
      <p:sp>
        <p:nvSpPr>
          <p:cNvPr id="6" name="TextBox 7"/>
          <p:cNvSpPr txBox="1"/>
          <p:nvPr/>
        </p:nvSpPr>
        <p:spPr>
          <a:xfrm>
            <a:off x="7186700" y="3496864"/>
            <a:ext cx="4779619" cy="1200329"/>
          </a:xfrm>
          <a:prstGeom prst="rect">
            <a:avLst/>
          </a:prstGeom>
          <a:noFill/>
        </p:spPr>
        <p:txBody>
          <a:bodyPr wrap="square" rtlCol="0" anchor="ctr">
            <a:spAutoFit/>
          </a:bodyPr>
          <a:lstStyle/>
          <a:p>
            <a:pPr algn="ctr"/>
            <a:r>
              <a:rPr lang="es-MX" sz="2400" b="1" dirty="0" smtClean="0">
                <a:solidFill>
                  <a:srgbClr val="193787">
                    <a:lumMod val="60000"/>
                    <a:lumOff val="40000"/>
                  </a:srgbClr>
                </a:solidFill>
                <a:latin typeface="Raleway" charset="0"/>
                <a:ea typeface="Raleway" charset="0"/>
                <a:cs typeface="Raleway" charset="0"/>
              </a:rPr>
              <a:t>Ley General de Protección de Datos Personales en Posesión de Sujetos Obligados</a:t>
            </a:r>
            <a:endParaRPr lang="es-MX" sz="2400" b="1" dirty="0">
              <a:solidFill>
                <a:srgbClr val="193787">
                  <a:lumMod val="60000"/>
                  <a:lumOff val="40000"/>
                </a:srgbClr>
              </a:solidFill>
              <a:latin typeface="Raleway" charset="0"/>
              <a:ea typeface="Raleway" charset="0"/>
              <a:cs typeface="Raleway" charset="0"/>
            </a:endParaRPr>
          </a:p>
        </p:txBody>
      </p:sp>
      <p:sp>
        <p:nvSpPr>
          <p:cNvPr id="10" name="Rectángulo 9"/>
          <p:cNvSpPr/>
          <p:nvPr/>
        </p:nvSpPr>
        <p:spPr>
          <a:xfrm>
            <a:off x="13001950" y="1376246"/>
            <a:ext cx="1662406" cy="53982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prstClr val="white"/>
              </a:solidFill>
            </a:endParaRPr>
          </a:p>
        </p:txBody>
      </p:sp>
      <p:sp>
        <p:nvSpPr>
          <p:cNvPr id="3" name="AutoShape 4" descr="Imagen relacionada"/>
          <p:cNvSpPr>
            <a:spLocks noChangeAspect="1" noChangeArrowheads="1"/>
          </p:cNvSpPr>
          <p:nvPr/>
        </p:nvSpPr>
        <p:spPr bwMode="auto">
          <a:xfrm>
            <a:off x="4980828" y="16044"/>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MX">
              <a:solidFill>
                <a:prstClr val="black"/>
              </a:solidFill>
            </a:endParaRPr>
          </a:p>
        </p:txBody>
      </p:sp>
      <p:sp>
        <p:nvSpPr>
          <p:cNvPr id="2" name="CuadroTexto 1"/>
          <p:cNvSpPr txBox="1"/>
          <p:nvPr/>
        </p:nvSpPr>
        <p:spPr>
          <a:xfrm>
            <a:off x="245660" y="1410963"/>
            <a:ext cx="5472753" cy="5355312"/>
          </a:xfrm>
          <a:prstGeom prst="rect">
            <a:avLst/>
          </a:prstGeom>
          <a:noFill/>
        </p:spPr>
        <p:txBody>
          <a:bodyPr wrap="square" rtlCol="0">
            <a:spAutoFit/>
          </a:bodyPr>
          <a:lstStyle/>
          <a:p>
            <a:pPr marL="285750" indent="-285750" algn="just">
              <a:buFont typeface="Wingdings" panose="05000000000000000000" pitchFamily="2" charset="2"/>
              <a:buChar char="q"/>
            </a:pPr>
            <a:r>
              <a:rPr lang="es-MX" dirty="0" smtClean="0">
                <a:solidFill>
                  <a:prstClr val="black"/>
                </a:solidFill>
              </a:rPr>
              <a:t>Declaración Universal de Derechos Humanos</a:t>
            </a:r>
          </a:p>
          <a:p>
            <a:pPr marL="285750" indent="-285750" algn="just">
              <a:buFont typeface="Wingdings" panose="05000000000000000000" pitchFamily="2" charset="2"/>
              <a:buChar char="q"/>
            </a:pPr>
            <a:r>
              <a:rPr lang="es-MX" dirty="0" smtClean="0">
                <a:solidFill>
                  <a:prstClr val="black"/>
                </a:solidFill>
              </a:rPr>
              <a:t>Convenio Europeo para la Protección de los Derechos Humanos y Libertades Fundamentales</a:t>
            </a:r>
          </a:p>
          <a:p>
            <a:pPr marL="285750" indent="-285750" algn="just">
              <a:buFont typeface="Wingdings" panose="05000000000000000000" pitchFamily="2" charset="2"/>
              <a:buChar char="q"/>
            </a:pPr>
            <a:r>
              <a:rPr lang="es-MX" dirty="0" smtClean="0">
                <a:solidFill>
                  <a:prstClr val="black"/>
                </a:solidFill>
              </a:rPr>
              <a:t>Pacto Internacional de Derechos Civiles y Políticos</a:t>
            </a:r>
          </a:p>
          <a:p>
            <a:pPr algn="just"/>
            <a:endParaRPr lang="es-MX" dirty="0" smtClean="0">
              <a:solidFill>
                <a:prstClr val="black"/>
              </a:solidFill>
            </a:endParaRPr>
          </a:p>
          <a:p>
            <a:pPr marL="285750" indent="-285750" algn="just">
              <a:buFont typeface="Wingdings" panose="05000000000000000000" pitchFamily="2" charset="2"/>
              <a:buChar char="q"/>
            </a:pPr>
            <a:r>
              <a:rPr lang="es-MX" dirty="0" smtClean="0">
                <a:solidFill>
                  <a:prstClr val="black"/>
                </a:solidFill>
              </a:rPr>
              <a:t>Recomendación de la OCDE (1980)</a:t>
            </a:r>
          </a:p>
          <a:p>
            <a:pPr algn="just"/>
            <a:endParaRPr lang="es-MX" dirty="0" smtClean="0">
              <a:solidFill>
                <a:prstClr val="black"/>
              </a:solidFill>
            </a:endParaRPr>
          </a:p>
          <a:p>
            <a:pPr marL="285750" indent="-285750" algn="just">
              <a:buFont typeface="Wingdings" panose="05000000000000000000" pitchFamily="2" charset="2"/>
              <a:buChar char="q"/>
            </a:pPr>
            <a:r>
              <a:rPr lang="es-MX" u="sng" dirty="0" smtClean="0">
                <a:solidFill>
                  <a:prstClr val="black"/>
                </a:solidFill>
              </a:rPr>
              <a:t>Convenio Número 108 y su Protocolo Adicional </a:t>
            </a:r>
          </a:p>
          <a:p>
            <a:pPr algn="just"/>
            <a:endParaRPr lang="es-MX" u="sng" dirty="0" smtClean="0">
              <a:solidFill>
                <a:prstClr val="black"/>
              </a:solidFill>
            </a:endParaRPr>
          </a:p>
          <a:p>
            <a:pPr marL="285750" indent="-285750" algn="just">
              <a:buFont typeface="Wingdings" panose="05000000000000000000" pitchFamily="2" charset="2"/>
              <a:buChar char="q"/>
            </a:pPr>
            <a:r>
              <a:rPr lang="es-MX" dirty="0" smtClean="0">
                <a:solidFill>
                  <a:prstClr val="black"/>
                </a:solidFill>
              </a:rPr>
              <a:t>Directiva 95/46/CE</a:t>
            </a:r>
          </a:p>
          <a:p>
            <a:pPr algn="just"/>
            <a:endParaRPr lang="es-MX" dirty="0">
              <a:solidFill>
                <a:prstClr val="black"/>
              </a:solidFill>
            </a:endParaRPr>
          </a:p>
          <a:p>
            <a:pPr marL="285750" indent="-285750" algn="just">
              <a:buFont typeface="Wingdings" panose="05000000000000000000" pitchFamily="2" charset="2"/>
              <a:buChar char="q"/>
            </a:pPr>
            <a:r>
              <a:rPr lang="es-MX" u="sng" dirty="0" smtClean="0">
                <a:solidFill>
                  <a:prstClr val="black"/>
                </a:solidFill>
              </a:rPr>
              <a:t>Reglamento General de Protección de Datos Personales </a:t>
            </a:r>
          </a:p>
          <a:p>
            <a:pPr algn="just"/>
            <a:endParaRPr lang="es-MX" u="sng" dirty="0" smtClean="0">
              <a:solidFill>
                <a:prstClr val="black"/>
              </a:solidFill>
            </a:endParaRPr>
          </a:p>
          <a:p>
            <a:pPr marL="285750" indent="-285750" algn="just">
              <a:buFont typeface="Wingdings" panose="05000000000000000000" pitchFamily="2" charset="2"/>
              <a:buChar char="q"/>
            </a:pPr>
            <a:r>
              <a:rPr lang="es-MX" dirty="0" smtClean="0">
                <a:solidFill>
                  <a:prstClr val="black"/>
                </a:solidFill>
              </a:rPr>
              <a:t>Resolución de Madrid</a:t>
            </a:r>
          </a:p>
          <a:p>
            <a:pPr marL="285750" indent="-285750" algn="just">
              <a:buFont typeface="Wingdings" panose="05000000000000000000" pitchFamily="2" charset="2"/>
              <a:buChar char="q"/>
            </a:pPr>
            <a:r>
              <a:rPr lang="es-MX" dirty="0" smtClean="0">
                <a:solidFill>
                  <a:prstClr val="black"/>
                </a:solidFill>
              </a:rPr>
              <a:t>Marco de Privacidad de APEC</a:t>
            </a:r>
          </a:p>
          <a:p>
            <a:pPr marL="285750" indent="-285750" algn="just">
              <a:buFont typeface="Wingdings" panose="05000000000000000000" pitchFamily="2" charset="2"/>
              <a:buChar char="q"/>
            </a:pPr>
            <a:r>
              <a:rPr lang="es-MX" dirty="0" smtClean="0">
                <a:solidFill>
                  <a:prstClr val="black"/>
                </a:solidFill>
              </a:rPr>
              <a:t>Directrices para la armonización de la Protección de Datos en la Comunidad Iberoamericana </a:t>
            </a:r>
          </a:p>
          <a:p>
            <a:pPr marL="285750" indent="-285750">
              <a:buFontTx/>
              <a:buChar char="-"/>
            </a:pPr>
            <a:endParaRPr lang="es-MX" dirty="0">
              <a:solidFill>
                <a:prstClr val="black"/>
              </a:solidFill>
            </a:endParaRPr>
          </a:p>
        </p:txBody>
      </p:sp>
      <p:sp>
        <p:nvSpPr>
          <p:cNvPr id="5" name="Flecha abajo 4"/>
          <p:cNvSpPr/>
          <p:nvPr/>
        </p:nvSpPr>
        <p:spPr>
          <a:xfrm>
            <a:off x="1180532" y="3142397"/>
            <a:ext cx="559558" cy="28660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prstClr val="white"/>
              </a:solidFill>
            </a:endParaRPr>
          </a:p>
        </p:txBody>
      </p:sp>
      <p:sp>
        <p:nvSpPr>
          <p:cNvPr id="27" name="Flecha abajo 26"/>
          <p:cNvSpPr/>
          <p:nvPr/>
        </p:nvSpPr>
        <p:spPr>
          <a:xfrm>
            <a:off x="1762419" y="4185754"/>
            <a:ext cx="559558" cy="28660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prstClr val="white"/>
              </a:solidFill>
            </a:endParaRPr>
          </a:p>
        </p:txBody>
      </p:sp>
      <p:sp>
        <p:nvSpPr>
          <p:cNvPr id="28" name="TextBox 7"/>
          <p:cNvSpPr txBox="1"/>
          <p:nvPr/>
        </p:nvSpPr>
        <p:spPr>
          <a:xfrm>
            <a:off x="332001" y="297375"/>
            <a:ext cx="5113337" cy="707886"/>
          </a:xfrm>
          <a:prstGeom prst="rect">
            <a:avLst/>
          </a:prstGeom>
          <a:noFill/>
        </p:spPr>
        <p:txBody>
          <a:bodyPr wrap="square" rtlCol="0" anchor="ctr">
            <a:spAutoFit/>
          </a:bodyPr>
          <a:lstStyle/>
          <a:p>
            <a:pPr algn="ctr"/>
            <a:r>
              <a:rPr lang="es-MX" sz="2000" b="1" dirty="0" smtClean="0">
                <a:solidFill>
                  <a:srgbClr val="9966FF"/>
                </a:solidFill>
                <a:latin typeface="Raleway" charset="0"/>
                <a:ea typeface="Raleway" charset="0"/>
                <a:cs typeface="Raleway" charset="0"/>
              </a:rPr>
              <a:t>Instrumentos Internacionales relevantes en Protección de Datos  Personales</a:t>
            </a:r>
            <a:endParaRPr lang="es-MX" sz="2000" b="1" dirty="0">
              <a:solidFill>
                <a:srgbClr val="9966FF"/>
              </a:solidFill>
              <a:latin typeface="Raleway" charset="0"/>
              <a:ea typeface="Raleway" charset="0"/>
              <a:cs typeface="Raleway" charset="0"/>
            </a:endParaRPr>
          </a:p>
        </p:txBody>
      </p:sp>
      <p:sp>
        <p:nvSpPr>
          <p:cNvPr id="7" name="Cerrar llave 6"/>
          <p:cNvSpPr/>
          <p:nvPr/>
        </p:nvSpPr>
        <p:spPr>
          <a:xfrm>
            <a:off x="6127845" y="1410963"/>
            <a:ext cx="649423" cy="4524315"/>
          </a:xfrm>
          <a:prstGeom prst="rightBrace">
            <a:avLst/>
          </a:prstGeom>
          <a:ln w="762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s-MX">
              <a:solidFill>
                <a:prstClr val="black"/>
              </a:solidFill>
            </a:endParaRPr>
          </a:p>
        </p:txBody>
      </p:sp>
      <p:sp>
        <p:nvSpPr>
          <p:cNvPr id="31" name="TextBox 7"/>
          <p:cNvSpPr txBox="1"/>
          <p:nvPr/>
        </p:nvSpPr>
        <p:spPr>
          <a:xfrm>
            <a:off x="7235619" y="5243789"/>
            <a:ext cx="4840759" cy="1077218"/>
          </a:xfrm>
          <a:prstGeom prst="rect">
            <a:avLst/>
          </a:prstGeom>
          <a:noFill/>
        </p:spPr>
        <p:txBody>
          <a:bodyPr wrap="square" rtlCol="0" anchor="ctr">
            <a:spAutoFit/>
          </a:bodyPr>
          <a:lstStyle/>
          <a:p>
            <a:pPr algn="just"/>
            <a:r>
              <a:rPr lang="es-MX" sz="1600" b="1" dirty="0" smtClean="0">
                <a:solidFill>
                  <a:srgbClr val="70AD47">
                    <a:lumMod val="75000"/>
                  </a:srgbClr>
                </a:solidFill>
                <a:latin typeface="Raleway" charset="0"/>
                <a:ea typeface="Raleway" charset="0"/>
                <a:cs typeface="Raleway" charset="0"/>
              </a:rPr>
              <a:t>Establece bases, principios y procedimientos del derecho de protección de datos personales para la Federación, las Entidades Federativas y Municipios.  </a:t>
            </a:r>
            <a:endParaRPr lang="es-MX" sz="1600" b="1" dirty="0">
              <a:solidFill>
                <a:srgbClr val="70AD47">
                  <a:lumMod val="75000"/>
                </a:srgbClr>
              </a:solidFill>
              <a:latin typeface="Raleway" charset="0"/>
              <a:ea typeface="Raleway" charset="0"/>
              <a:cs typeface="Raleway" charset="0"/>
            </a:endParaRPr>
          </a:p>
        </p:txBody>
      </p:sp>
      <p:pic>
        <p:nvPicPr>
          <p:cNvPr id="8" name="Imagen 7"/>
          <p:cNvPicPr>
            <a:picLocks noChangeAspect="1"/>
          </p:cNvPicPr>
          <p:nvPr/>
        </p:nvPicPr>
        <p:blipFill>
          <a:blip r:embed="rId3"/>
          <a:stretch>
            <a:fillRect/>
          </a:stretch>
        </p:blipFill>
        <p:spPr>
          <a:xfrm>
            <a:off x="9389660" y="895329"/>
            <a:ext cx="2167227" cy="2421077"/>
          </a:xfrm>
          <a:prstGeom prst="rect">
            <a:avLst/>
          </a:prstGeom>
        </p:spPr>
      </p:pic>
      <p:pic>
        <p:nvPicPr>
          <p:cNvPr id="15" name="Imagen 14" descr="Presentación2 - PowerPoint"/>
          <p:cNvPicPr>
            <a:picLocks noChangeAspect="1"/>
          </p:cNvPicPr>
          <p:nvPr/>
        </p:nvPicPr>
        <p:blipFill rotWithShape="1">
          <a:blip r:embed="rId4">
            <a:extLst>
              <a:ext uri="{28A0092B-C50C-407E-A947-70E740481C1C}">
                <a14:useLocalDpi xmlns:a14="http://schemas.microsoft.com/office/drawing/2010/main" val="0"/>
              </a:ext>
            </a:extLst>
          </a:blip>
          <a:srcRect l="58807" t="20442" r="20909" b="69967"/>
          <a:stretch/>
        </p:blipFill>
        <p:spPr>
          <a:xfrm>
            <a:off x="9086250" y="0"/>
            <a:ext cx="3141716" cy="805230"/>
          </a:xfrm>
          <a:prstGeom prst="rect">
            <a:avLst/>
          </a:prstGeom>
        </p:spPr>
      </p:pic>
    </p:spTree>
    <p:extLst>
      <p:ext uri="{BB962C8B-B14F-4D97-AF65-F5344CB8AC3E}">
        <p14:creationId xmlns:p14="http://schemas.microsoft.com/office/powerpoint/2010/main" val="2071762113"/>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 name="Imagen 86"/>
          <p:cNvPicPr>
            <a:picLocks noChangeAspect="1"/>
          </p:cNvPicPr>
          <p:nvPr/>
        </p:nvPicPr>
        <p:blipFill rotWithShape="1">
          <a:blip r:embed="rId2"/>
          <a:srcRect r="4638"/>
          <a:stretch/>
        </p:blipFill>
        <p:spPr>
          <a:xfrm>
            <a:off x="-8242" y="0"/>
            <a:ext cx="12200242" cy="6858000"/>
          </a:xfrm>
          <a:prstGeom prst="rect">
            <a:avLst/>
          </a:prstGeom>
        </p:spPr>
      </p:pic>
      <p:sp>
        <p:nvSpPr>
          <p:cNvPr id="4" name="Rectángulo 3"/>
          <p:cNvSpPr/>
          <p:nvPr/>
        </p:nvSpPr>
        <p:spPr>
          <a:xfrm>
            <a:off x="97864" y="58995"/>
            <a:ext cx="8384796" cy="830997"/>
          </a:xfrm>
          <a:prstGeom prst="rect">
            <a:avLst/>
          </a:prstGeom>
          <a:noFill/>
        </p:spPr>
        <p:txBody>
          <a:bodyPr wrap="square" lIns="91440" tIns="45720" rIns="91440" bIns="45720">
            <a:spAutoFit/>
          </a:bodyPr>
          <a:lstStyle/>
          <a:p>
            <a:pPr algn="ctr"/>
            <a:r>
              <a:rPr lang="es-ES" sz="2400" b="1" dirty="0" smtClean="0">
                <a:ln w="0"/>
                <a:solidFill>
                  <a:srgbClr val="5B9BD5">
                    <a:lumMod val="75000"/>
                  </a:srgbClr>
                </a:solidFill>
                <a:effectLst>
                  <a:outerShdw blurRad="38100" dist="19050" dir="2700000" algn="tl" rotWithShape="0">
                    <a:prstClr val="black">
                      <a:alpha val="40000"/>
                    </a:prstClr>
                  </a:outerShdw>
                </a:effectLst>
                <a:latin typeface="Palatino Linotype" panose="02040502050505030304" pitchFamily="18" charset="0"/>
                <a:cs typeface="Aldhabi" panose="01000000000000000000" pitchFamily="2" charset="-78"/>
              </a:rPr>
              <a:t>Ley General de Protección de Datos Personales en Posesión de Sujetos Obligados. </a:t>
            </a:r>
            <a:endParaRPr lang="es-ES" sz="2400" b="1" dirty="0">
              <a:ln w="0"/>
              <a:solidFill>
                <a:srgbClr val="5B9BD5">
                  <a:lumMod val="75000"/>
                </a:srgbClr>
              </a:solidFill>
              <a:effectLst>
                <a:outerShdw blurRad="38100" dist="19050" dir="2700000" algn="tl" rotWithShape="0">
                  <a:prstClr val="black">
                    <a:alpha val="40000"/>
                  </a:prstClr>
                </a:outerShdw>
              </a:effectLst>
              <a:latin typeface="Palatino Linotype" panose="02040502050505030304" pitchFamily="18" charset="0"/>
              <a:cs typeface="Aldhabi" panose="01000000000000000000" pitchFamily="2" charset="-78"/>
            </a:endParaRPr>
          </a:p>
        </p:txBody>
      </p:sp>
      <p:sp>
        <p:nvSpPr>
          <p:cNvPr id="16" name="CuadroTexto 15"/>
          <p:cNvSpPr txBox="1"/>
          <p:nvPr/>
        </p:nvSpPr>
        <p:spPr>
          <a:xfrm>
            <a:off x="1524001" y="1022274"/>
            <a:ext cx="1967603" cy="276999"/>
          </a:xfrm>
          <a:prstGeom prst="rect">
            <a:avLst/>
          </a:prstGeom>
          <a:noFill/>
        </p:spPr>
        <p:txBody>
          <a:bodyPr wrap="square" rtlCol="0">
            <a:spAutoFit/>
          </a:bodyPr>
          <a:lstStyle/>
          <a:p>
            <a:pPr algn="ctr"/>
            <a:r>
              <a:rPr lang="es-MX" sz="1200" b="1" dirty="0">
                <a:solidFill>
                  <a:prstClr val="black"/>
                </a:solidFill>
              </a:rPr>
              <a:t>Disposiciones Generales </a:t>
            </a:r>
          </a:p>
        </p:txBody>
      </p:sp>
      <p:sp>
        <p:nvSpPr>
          <p:cNvPr id="13" name="CuadroTexto 12"/>
          <p:cNvSpPr txBox="1"/>
          <p:nvPr/>
        </p:nvSpPr>
        <p:spPr>
          <a:xfrm>
            <a:off x="3598334" y="932337"/>
            <a:ext cx="3674534" cy="461665"/>
          </a:xfrm>
          <a:prstGeom prst="rect">
            <a:avLst/>
          </a:prstGeom>
          <a:noFill/>
        </p:spPr>
        <p:txBody>
          <a:bodyPr wrap="square" rtlCol="0">
            <a:spAutoFit/>
          </a:bodyPr>
          <a:lstStyle/>
          <a:p>
            <a:r>
              <a:rPr lang="es-MX" sz="1200" b="1" dirty="0">
                <a:solidFill>
                  <a:srgbClr val="4472C4"/>
                </a:solidFill>
              </a:rPr>
              <a:t>Capítulo I </a:t>
            </a:r>
            <a:r>
              <a:rPr lang="es-MX" sz="1200" dirty="0">
                <a:solidFill>
                  <a:prstClr val="black"/>
                </a:solidFill>
              </a:rPr>
              <a:t>Del Objeto de la Ley </a:t>
            </a:r>
            <a:endParaRPr lang="es-MX" sz="1200" b="1" dirty="0">
              <a:solidFill>
                <a:srgbClr val="4472C4"/>
              </a:solidFill>
            </a:endParaRPr>
          </a:p>
          <a:p>
            <a:r>
              <a:rPr lang="es-MX" sz="1200" b="1" dirty="0">
                <a:solidFill>
                  <a:srgbClr val="4472C4"/>
                </a:solidFill>
              </a:rPr>
              <a:t>Capitulo II </a:t>
            </a:r>
            <a:r>
              <a:rPr lang="es-MX" sz="1200" dirty="0">
                <a:solidFill>
                  <a:prstClr val="black"/>
                </a:solidFill>
              </a:rPr>
              <a:t>Del Sistema Nacional de Transparencia</a:t>
            </a:r>
          </a:p>
        </p:txBody>
      </p:sp>
      <p:sp>
        <p:nvSpPr>
          <p:cNvPr id="17" name="CuadroTexto 16"/>
          <p:cNvSpPr txBox="1"/>
          <p:nvPr/>
        </p:nvSpPr>
        <p:spPr>
          <a:xfrm>
            <a:off x="1674322" y="1364180"/>
            <a:ext cx="1658749" cy="276999"/>
          </a:xfrm>
          <a:prstGeom prst="rect">
            <a:avLst/>
          </a:prstGeom>
          <a:noFill/>
        </p:spPr>
        <p:txBody>
          <a:bodyPr wrap="square" rtlCol="0">
            <a:spAutoFit/>
          </a:bodyPr>
          <a:lstStyle/>
          <a:p>
            <a:pPr algn="ctr"/>
            <a:r>
              <a:rPr lang="es-MX" sz="1200" b="1" dirty="0">
                <a:solidFill>
                  <a:prstClr val="black"/>
                </a:solidFill>
              </a:rPr>
              <a:t>Principios y Deberes</a:t>
            </a:r>
          </a:p>
        </p:txBody>
      </p:sp>
      <p:sp>
        <p:nvSpPr>
          <p:cNvPr id="19" name="CuadroTexto 18"/>
          <p:cNvSpPr txBox="1"/>
          <p:nvPr/>
        </p:nvSpPr>
        <p:spPr>
          <a:xfrm>
            <a:off x="7213829" y="940962"/>
            <a:ext cx="1316334" cy="461665"/>
          </a:xfrm>
          <a:prstGeom prst="rect">
            <a:avLst/>
          </a:prstGeom>
          <a:noFill/>
        </p:spPr>
        <p:txBody>
          <a:bodyPr wrap="square" rtlCol="0">
            <a:spAutoFit/>
          </a:bodyPr>
          <a:lstStyle/>
          <a:p>
            <a:r>
              <a:rPr lang="es-MX" sz="1200" dirty="0">
                <a:solidFill>
                  <a:prstClr val="black"/>
                </a:solidFill>
              </a:rPr>
              <a:t>Artículos 1 - 9</a:t>
            </a:r>
          </a:p>
          <a:p>
            <a:r>
              <a:rPr lang="es-MX" sz="1200" dirty="0">
                <a:solidFill>
                  <a:prstClr val="black"/>
                </a:solidFill>
              </a:rPr>
              <a:t>Artículos 10 – 15 </a:t>
            </a:r>
          </a:p>
        </p:txBody>
      </p:sp>
      <p:sp>
        <p:nvSpPr>
          <p:cNvPr id="24" name="CuadroTexto 23"/>
          <p:cNvSpPr txBox="1"/>
          <p:nvPr/>
        </p:nvSpPr>
        <p:spPr>
          <a:xfrm>
            <a:off x="1406000" y="2610635"/>
            <a:ext cx="2253684" cy="461665"/>
          </a:xfrm>
          <a:prstGeom prst="rect">
            <a:avLst/>
          </a:prstGeom>
          <a:noFill/>
        </p:spPr>
        <p:txBody>
          <a:bodyPr wrap="square" rtlCol="0">
            <a:spAutoFit/>
          </a:bodyPr>
          <a:lstStyle/>
          <a:p>
            <a:pPr algn="ctr"/>
            <a:r>
              <a:rPr lang="es-MX" sz="1200" b="1" dirty="0">
                <a:solidFill>
                  <a:prstClr val="black"/>
                </a:solidFill>
              </a:rPr>
              <a:t>Comunicaciones de Datos Personales </a:t>
            </a:r>
          </a:p>
        </p:txBody>
      </p:sp>
      <p:sp>
        <p:nvSpPr>
          <p:cNvPr id="25" name="CuadroTexto 24"/>
          <p:cNvSpPr txBox="1"/>
          <p:nvPr/>
        </p:nvSpPr>
        <p:spPr>
          <a:xfrm>
            <a:off x="3589867" y="1340581"/>
            <a:ext cx="2221822" cy="461665"/>
          </a:xfrm>
          <a:prstGeom prst="rect">
            <a:avLst/>
          </a:prstGeom>
          <a:noFill/>
        </p:spPr>
        <p:txBody>
          <a:bodyPr wrap="square" rtlCol="0">
            <a:spAutoFit/>
          </a:bodyPr>
          <a:lstStyle/>
          <a:p>
            <a:r>
              <a:rPr lang="es-MX" sz="1200" b="1" dirty="0">
                <a:solidFill>
                  <a:srgbClr val="4472C4"/>
                </a:solidFill>
              </a:rPr>
              <a:t>Capitulo I  </a:t>
            </a:r>
            <a:r>
              <a:rPr lang="es-MX" sz="1200" dirty="0">
                <a:solidFill>
                  <a:prstClr val="black"/>
                </a:solidFill>
              </a:rPr>
              <a:t>De los Principios </a:t>
            </a:r>
          </a:p>
          <a:p>
            <a:r>
              <a:rPr lang="es-MX" sz="1200" b="1" dirty="0">
                <a:solidFill>
                  <a:srgbClr val="4472C4"/>
                </a:solidFill>
              </a:rPr>
              <a:t>Capitulo II </a:t>
            </a:r>
            <a:r>
              <a:rPr lang="es-MX" sz="1200" dirty="0">
                <a:solidFill>
                  <a:prstClr val="black"/>
                </a:solidFill>
              </a:rPr>
              <a:t>De los Deberes </a:t>
            </a:r>
          </a:p>
        </p:txBody>
      </p:sp>
      <p:sp>
        <p:nvSpPr>
          <p:cNvPr id="27" name="CuadroTexto 26"/>
          <p:cNvSpPr txBox="1"/>
          <p:nvPr/>
        </p:nvSpPr>
        <p:spPr>
          <a:xfrm>
            <a:off x="7203516" y="1345523"/>
            <a:ext cx="1305266" cy="461665"/>
          </a:xfrm>
          <a:prstGeom prst="rect">
            <a:avLst/>
          </a:prstGeom>
          <a:noFill/>
        </p:spPr>
        <p:txBody>
          <a:bodyPr wrap="square" rtlCol="0">
            <a:spAutoFit/>
          </a:bodyPr>
          <a:lstStyle/>
          <a:p>
            <a:r>
              <a:rPr lang="es-MX" sz="1200" dirty="0">
                <a:solidFill>
                  <a:prstClr val="black"/>
                </a:solidFill>
              </a:rPr>
              <a:t>Artículos 16 – 30</a:t>
            </a:r>
          </a:p>
          <a:p>
            <a:r>
              <a:rPr lang="es-MX" sz="1200" dirty="0">
                <a:solidFill>
                  <a:prstClr val="black"/>
                </a:solidFill>
              </a:rPr>
              <a:t>Artículos 31 – 42 </a:t>
            </a:r>
          </a:p>
        </p:txBody>
      </p:sp>
      <p:sp>
        <p:nvSpPr>
          <p:cNvPr id="5" name="Abrir llave 4"/>
          <p:cNvSpPr/>
          <p:nvPr/>
        </p:nvSpPr>
        <p:spPr>
          <a:xfrm>
            <a:off x="3510851" y="1021535"/>
            <a:ext cx="113239" cy="268195"/>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s-MX">
              <a:solidFill>
                <a:prstClr val="black"/>
              </a:solidFill>
            </a:endParaRPr>
          </a:p>
        </p:txBody>
      </p:sp>
      <p:sp>
        <p:nvSpPr>
          <p:cNvPr id="28" name="Abrir llave 27"/>
          <p:cNvSpPr/>
          <p:nvPr/>
        </p:nvSpPr>
        <p:spPr>
          <a:xfrm>
            <a:off x="7145199" y="1034630"/>
            <a:ext cx="116634" cy="280501"/>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s-MX">
              <a:solidFill>
                <a:prstClr val="black"/>
              </a:solidFill>
            </a:endParaRPr>
          </a:p>
        </p:txBody>
      </p:sp>
      <p:sp>
        <p:nvSpPr>
          <p:cNvPr id="30" name="Abrir llave 29"/>
          <p:cNvSpPr/>
          <p:nvPr/>
        </p:nvSpPr>
        <p:spPr>
          <a:xfrm>
            <a:off x="3511473" y="1415181"/>
            <a:ext cx="112617" cy="269302"/>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s-MX">
              <a:solidFill>
                <a:prstClr val="black"/>
              </a:solidFill>
            </a:endParaRPr>
          </a:p>
        </p:txBody>
      </p:sp>
      <p:sp>
        <p:nvSpPr>
          <p:cNvPr id="31" name="Abrir llave 30"/>
          <p:cNvSpPr/>
          <p:nvPr/>
        </p:nvSpPr>
        <p:spPr>
          <a:xfrm>
            <a:off x="7143997" y="1420511"/>
            <a:ext cx="138952" cy="278197"/>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s-MX">
              <a:solidFill>
                <a:prstClr val="black"/>
              </a:solidFill>
            </a:endParaRPr>
          </a:p>
        </p:txBody>
      </p:sp>
      <p:sp>
        <p:nvSpPr>
          <p:cNvPr id="32" name="CuadroTexto 31"/>
          <p:cNvSpPr txBox="1"/>
          <p:nvPr/>
        </p:nvSpPr>
        <p:spPr>
          <a:xfrm>
            <a:off x="1518596" y="1794778"/>
            <a:ext cx="2011561" cy="461665"/>
          </a:xfrm>
          <a:prstGeom prst="rect">
            <a:avLst/>
          </a:prstGeom>
          <a:noFill/>
        </p:spPr>
        <p:txBody>
          <a:bodyPr wrap="square" rtlCol="0">
            <a:spAutoFit/>
          </a:bodyPr>
          <a:lstStyle/>
          <a:p>
            <a:pPr algn="ctr"/>
            <a:r>
              <a:rPr lang="es-MX" sz="1200" b="1" dirty="0">
                <a:solidFill>
                  <a:prstClr val="black"/>
                </a:solidFill>
              </a:rPr>
              <a:t>Derechos de los Titulares</a:t>
            </a:r>
          </a:p>
          <a:p>
            <a:pPr algn="ctr"/>
            <a:r>
              <a:rPr lang="es-MX" sz="1200" b="1" dirty="0">
                <a:solidFill>
                  <a:prstClr val="black"/>
                </a:solidFill>
              </a:rPr>
              <a:t> y su Ejercicio</a:t>
            </a:r>
          </a:p>
        </p:txBody>
      </p:sp>
      <p:sp>
        <p:nvSpPr>
          <p:cNvPr id="33" name="CuadroTexto 32"/>
          <p:cNvSpPr txBox="1"/>
          <p:nvPr/>
        </p:nvSpPr>
        <p:spPr>
          <a:xfrm>
            <a:off x="3576301" y="1755402"/>
            <a:ext cx="3445457" cy="646331"/>
          </a:xfrm>
          <a:prstGeom prst="rect">
            <a:avLst/>
          </a:prstGeom>
          <a:noFill/>
        </p:spPr>
        <p:txBody>
          <a:bodyPr wrap="square" rtlCol="0">
            <a:spAutoFit/>
          </a:bodyPr>
          <a:lstStyle/>
          <a:p>
            <a:r>
              <a:rPr lang="es-MX" sz="1200" b="1" dirty="0">
                <a:solidFill>
                  <a:srgbClr val="4472C4"/>
                </a:solidFill>
              </a:rPr>
              <a:t>Capitulo I </a:t>
            </a:r>
            <a:r>
              <a:rPr lang="es-MX" sz="1200" dirty="0">
                <a:solidFill>
                  <a:prstClr val="black"/>
                </a:solidFill>
              </a:rPr>
              <a:t>Derechos ARCO </a:t>
            </a:r>
          </a:p>
          <a:p>
            <a:r>
              <a:rPr lang="es-MX" sz="1200" b="1" dirty="0">
                <a:solidFill>
                  <a:srgbClr val="4472C4"/>
                </a:solidFill>
              </a:rPr>
              <a:t>Capitulo II </a:t>
            </a:r>
            <a:r>
              <a:rPr lang="es-MX" sz="1200" dirty="0">
                <a:solidFill>
                  <a:prstClr val="black"/>
                </a:solidFill>
              </a:rPr>
              <a:t>Del ejercicio de los derechos ARCO </a:t>
            </a:r>
          </a:p>
          <a:p>
            <a:r>
              <a:rPr lang="es-MX" sz="1200" b="1" dirty="0">
                <a:solidFill>
                  <a:srgbClr val="4472C4"/>
                </a:solidFill>
              </a:rPr>
              <a:t>Capitulo III </a:t>
            </a:r>
            <a:r>
              <a:rPr lang="es-MX" sz="1200" dirty="0">
                <a:solidFill>
                  <a:prstClr val="black"/>
                </a:solidFill>
              </a:rPr>
              <a:t>De la Portabilidad de los Datos </a:t>
            </a:r>
          </a:p>
        </p:txBody>
      </p:sp>
      <p:sp>
        <p:nvSpPr>
          <p:cNvPr id="34" name="Abrir llave 33"/>
          <p:cNvSpPr/>
          <p:nvPr/>
        </p:nvSpPr>
        <p:spPr>
          <a:xfrm>
            <a:off x="3491603" y="1883065"/>
            <a:ext cx="155502" cy="364701"/>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s-MX">
              <a:solidFill>
                <a:prstClr val="black"/>
              </a:solidFill>
            </a:endParaRPr>
          </a:p>
        </p:txBody>
      </p:sp>
      <p:sp>
        <p:nvSpPr>
          <p:cNvPr id="35" name="CuadroTexto 34"/>
          <p:cNvSpPr txBox="1"/>
          <p:nvPr/>
        </p:nvSpPr>
        <p:spPr>
          <a:xfrm>
            <a:off x="7211057" y="1717945"/>
            <a:ext cx="1343636" cy="646331"/>
          </a:xfrm>
          <a:prstGeom prst="rect">
            <a:avLst/>
          </a:prstGeom>
          <a:noFill/>
        </p:spPr>
        <p:txBody>
          <a:bodyPr wrap="square" rtlCol="0">
            <a:spAutoFit/>
          </a:bodyPr>
          <a:lstStyle/>
          <a:p>
            <a:r>
              <a:rPr lang="es-MX" sz="1200" dirty="0">
                <a:solidFill>
                  <a:prstClr val="black"/>
                </a:solidFill>
              </a:rPr>
              <a:t>Artículos 43 – 47</a:t>
            </a:r>
          </a:p>
          <a:p>
            <a:r>
              <a:rPr lang="es-MX" sz="1200" dirty="0">
                <a:solidFill>
                  <a:prstClr val="black"/>
                </a:solidFill>
              </a:rPr>
              <a:t>Artículos 48 – 56</a:t>
            </a:r>
          </a:p>
          <a:p>
            <a:r>
              <a:rPr lang="es-MX" sz="1200" dirty="0">
                <a:solidFill>
                  <a:prstClr val="black"/>
                </a:solidFill>
              </a:rPr>
              <a:t>Articulo 57 </a:t>
            </a:r>
          </a:p>
        </p:txBody>
      </p:sp>
      <p:sp>
        <p:nvSpPr>
          <p:cNvPr id="36" name="Abrir llave 35"/>
          <p:cNvSpPr/>
          <p:nvPr/>
        </p:nvSpPr>
        <p:spPr>
          <a:xfrm>
            <a:off x="7133730" y="1823648"/>
            <a:ext cx="139139" cy="404838"/>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s-MX">
              <a:solidFill>
                <a:prstClr val="black"/>
              </a:solidFill>
            </a:endParaRPr>
          </a:p>
        </p:txBody>
      </p:sp>
      <p:sp>
        <p:nvSpPr>
          <p:cNvPr id="37" name="CuadroTexto 36"/>
          <p:cNvSpPr txBox="1"/>
          <p:nvPr/>
        </p:nvSpPr>
        <p:spPr>
          <a:xfrm>
            <a:off x="1463106" y="2257161"/>
            <a:ext cx="2089391" cy="461665"/>
          </a:xfrm>
          <a:prstGeom prst="rect">
            <a:avLst/>
          </a:prstGeom>
          <a:noFill/>
        </p:spPr>
        <p:txBody>
          <a:bodyPr wrap="square" rtlCol="0">
            <a:spAutoFit/>
          </a:bodyPr>
          <a:lstStyle/>
          <a:p>
            <a:pPr algn="ctr"/>
            <a:r>
              <a:rPr lang="es-MX" sz="1200" b="1" dirty="0">
                <a:solidFill>
                  <a:prstClr val="black"/>
                </a:solidFill>
              </a:rPr>
              <a:t>Relación del Responsable </a:t>
            </a:r>
          </a:p>
          <a:p>
            <a:pPr algn="ctr"/>
            <a:r>
              <a:rPr lang="es-MX" sz="1200" b="1" dirty="0">
                <a:solidFill>
                  <a:prstClr val="black"/>
                </a:solidFill>
              </a:rPr>
              <a:t>y el Encargado </a:t>
            </a:r>
          </a:p>
        </p:txBody>
      </p:sp>
      <p:sp>
        <p:nvSpPr>
          <p:cNvPr id="38" name="CuadroTexto 37"/>
          <p:cNvSpPr txBox="1"/>
          <p:nvPr/>
        </p:nvSpPr>
        <p:spPr>
          <a:xfrm>
            <a:off x="3572933" y="2332552"/>
            <a:ext cx="3094496" cy="276999"/>
          </a:xfrm>
          <a:prstGeom prst="rect">
            <a:avLst/>
          </a:prstGeom>
          <a:noFill/>
        </p:spPr>
        <p:txBody>
          <a:bodyPr wrap="square" rtlCol="0">
            <a:spAutoFit/>
          </a:bodyPr>
          <a:lstStyle/>
          <a:p>
            <a:r>
              <a:rPr lang="es-MX" sz="1200" b="1" dirty="0">
                <a:solidFill>
                  <a:srgbClr val="4472C4"/>
                </a:solidFill>
              </a:rPr>
              <a:t>Capitulo Único  </a:t>
            </a:r>
            <a:r>
              <a:rPr lang="es-MX" sz="1200" dirty="0">
                <a:solidFill>
                  <a:prstClr val="black"/>
                </a:solidFill>
              </a:rPr>
              <a:t>Responsable y Encargado </a:t>
            </a:r>
          </a:p>
        </p:txBody>
      </p:sp>
      <p:sp>
        <p:nvSpPr>
          <p:cNvPr id="39" name="CuadroTexto 38"/>
          <p:cNvSpPr txBox="1"/>
          <p:nvPr/>
        </p:nvSpPr>
        <p:spPr>
          <a:xfrm>
            <a:off x="7196233" y="2328748"/>
            <a:ext cx="1341168" cy="276999"/>
          </a:xfrm>
          <a:prstGeom prst="rect">
            <a:avLst/>
          </a:prstGeom>
          <a:noFill/>
        </p:spPr>
        <p:txBody>
          <a:bodyPr wrap="square" rtlCol="0">
            <a:spAutoFit/>
          </a:bodyPr>
          <a:lstStyle/>
          <a:p>
            <a:r>
              <a:rPr lang="es-MX" sz="1200" dirty="0">
                <a:solidFill>
                  <a:prstClr val="black"/>
                </a:solidFill>
              </a:rPr>
              <a:t>Artículos 58 - 64</a:t>
            </a:r>
          </a:p>
        </p:txBody>
      </p:sp>
      <p:sp>
        <p:nvSpPr>
          <p:cNvPr id="40" name="CuadroTexto 39"/>
          <p:cNvSpPr txBox="1"/>
          <p:nvPr/>
        </p:nvSpPr>
        <p:spPr>
          <a:xfrm>
            <a:off x="3567779" y="2618597"/>
            <a:ext cx="5077994" cy="276999"/>
          </a:xfrm>
          <a:prstGeom prst="rect">
            <a:avLst/>
          </a:prstGeom>
          <a:noFill/>
        </p:spPr>
        <p:txBody>
          <a:bodyPr wrap="square" rtlCol="0">
            <a:spAutoFit/>
          </a:bodyPr>
          <a:lstStyle/>
          <a:p>
            <a:r>
              <a:rPr lang="es-MX" sz="1200" b="1" dirty="0">
                <a:solidFill>
                  <a:srgbClr val="4472C4"/>
                </a:solidFill>
              </a:rPr>
              <a:t>Capítulo Único </a:t>
            </a:r>
            <a:r>
              <a:rPr lang="es-MX" sz="1200" dirty="0">
                <a:solidFill>
                  <a:prstClr val="black"/>
                </a:solidFill>
              </a:rPr>
              <a:t>De las Transferencias y Remisiones de Datos Personales</a:t>
            </a:r>
            <a:r>
              <a:rPr lang="es-MX" sz="1200" b="1" dirty="0">
                <a:solidFill>
                  <a:srgbClr val="4472C4"/>
                </a:solidFill>
              </a:rPr>
              <a:t> </a:t>
            </a:r>
          </a:p>
        </p:txBody>
      </p:sp>
      <p:sp>
        <p:nvSpPr>
          <p:cNvPr id="41" name="CuadroTexto 40"/>
          <p:cNvSpPr txBox="1"/>
          <p:nvPr/>
        </p:nvSpPr>
        <p:spPr>
          <a:xfrm>
            <a:off x="8794697" y="2595741"/>
            <a:ext cx="1390624" cy="276999"/>
          </a:xfrm>
          <a:prstGeom prst="rect">
            <a:avLst/>
          </a:prstGeom>
          <a:noFill/>
        </p:spPr>
        <p:txBody>
          <a:bodyPr wrap="square" rtlCol="0">
            <a:spAutoFit/>
          </a:bodyPr>
          <a:lstStyle/>
          <a:p>
            <a:r>
              <a:rPr lang="es-MX" sz="1200" dirty="0">
                <a:solidFill>
                  <a:prstClr val="black"/>
                </a:solidFill>
              </a:rPr>
              <a:t>Artículos 65 - 71</a:t>
            </a:r>
          </a:p>
        </p:txBody>
      </p:sp>
      <p:sp>
        <p:nvSpPr>
          <p:cNvPr id="42" name="Abrir llave 41"/>
          <p:cNvSpPr/>
          <p:nvPr/>
        </p:nvSpPr>
        <p:spPr>
          <a:xfrm>
            <a:off x="3495183" y="2357405"/>
            <a:ext cx="137561" cy="214117"/>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s-MX">
              <a:solidFill>
                <a:prstClr val="black"/>
              </a:solidFill>
            </a:endParaRPr>
          </a:p>
        </p:txBody>
      </p:sp>
      <p:sp>
        <p:nvSpPr>
          <p:cNvPr id="43" name="Abrir llave 42"/>
          <p:cNvSpPr/>
          <p:nvPr/>
        </p:nvSpPr>
        <p:spPr>
          <a:xfrm>
            <a:off x="7177254" y="2340002"/>
            <a:ext cx="105694" cy="241362"/>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s-MX">
              <a:solidFill>
                <a:prstClr val="black"/>
              </a:solidFill>
            </a:endParaRPr>
          </a:p>
        </p:txBody>
      </p:sp>
      <p:sp>
        <p:nvSpPr>
          <p:cNvPr id="44" name="Abrir llave 43"/>
          <p:cNvSpPr/>
          <p:nvPr/>
        </p:nvSpPr>
        <p:spPr>
          <a:xfrm>
            <a:off x="3514711" y="2651083"/>
            <a:ext cx="118033" cy="211917"/>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s-MX">
              <a:solidFill>
                <a:prstClr val="black"/>
              </a:solidFill>
            </a:endParaRPr>
          </a:p>
        </p:txBody>
      </p:sp>
      <p:sp>
        <p:nvSpPr>
          <p:cNvPr id="45" name="Abrir llave 44"/>
          <p:cNvSpPr/>
          <p:nvPr/>
        </p:nvSpPr>
        <p:spPr>
          <a:xfrm>
            <a:off x="8719718" y="2609854"/>
            <a:ext cx="136023" cy="268745"/>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s-MX">
              <a:solidFill>
                <a:prstClr val="black"/>
              </a:solidFill>
            </a:endParaRPr>
          </a:p>
        </p:txBody>
      </p:sp>
      <p:sp>
        <p:nvSpPr>
          <p:cNvPr id="46" name="CuadroTexto 45"/>
          <p:cNvSpPr txBox="1"/>
          <p:nvPr/>
        </p:nvSpPr>
        <p:spPr>
          <a:xfrm>
            <a:off x="1673902" y="3041515"/>
            <a:ext cx="1667797" cy="276999"/>
          </a:xfrm>
          <a:prstGeom prst="rect">
            <a:avLst/>
          </a:prstGeom>
          <a:noFill/>
        </p:spPr>
        <p:txBody>
          <a:bodyPr wrap="square" rtlCol="0">
            <a:spAutoFit/>
          </a:bodyPr>
          <a:lstStyle/>
          <a:p>
            <a:pPr algn="ctr"/>
            <a:r>
              <a:rPr lang="es-MX" sz="1200" b="1" dirty="0">
                <a:solidFill>
                  <a:prstClr val="black"/>
                </a:solidFill>
              </a:rPr>
              <a:t>Acciones Preventivas   </a:t>
            </a:r>
          </a:p>
        </p:txBody>
      </p:sp>
      <p:sp>
        <p:nvSpPr>
          <p:cNvPr id="47" name="CuadroTexto 46"/>
          <p:cNvSpPr txBox="1"/>
          <p:nvPr/>
        </p:nvSpPr>
        <p:spPr>
          <a:xfrm>
            <a:off x="3582698" y="2955474"/>
            <a:ext cx="5212001" cy="646331"/>
          </a:xfrm>
          <a:prstGeom prst="rect">
            <a:avLst/>
          </a:prstGeom>
          <a:noFill/>
        </p:spPr>
        <p:txBody>
          <a:bodyPr wrap="square" rtlCol="0">
            <a:spAutoFit/>
          </a:bodyPr>
          <a:lstStyle/>
          <a:p>
            <a:r>
              <a:rPr lang="es-MX" sz="1200" b="1" dirty="0">
                <a:solidFill>
                  <a:srgbClr val="4472C4"/>
                </a:solidFill>
              </a:rPr>
              <a:t>Capitulo I </a:t>
            </a:r>
            <a:r>
              <a:rPr lang="es-MX" sz="1200" dirty="0">
                <a:solidFill>
                  <a:prstClr val="black"/>
                </a:solidFill>
              </a:rPr>
              <a:t>De las Mejores Prácticas </a:t>
            </a:r>
          </a:p>
          <a:p>
            <a:r>
              <a:rPr lang="es-MX" sz="1200" b="1" dirty="0">
                <a:solidFill>
                  <a:srgbClr val="4472C4"/>
                </a:solidFill>
              </a:rPr>
              <a:t>Capitulo II </a:t>
            </a:r>
            <a:r>
              <a:rPr lang="es-MX" sz="1200" dirty="0">
                <a:solidFill>
                  <a:prstClr val="black"/>
                </a:solidFill>
              </a:rPr>
              <a:t>De las Bases de Datos en Posesión de Instancias de Seguridad, Procuración y Administración de Justicia </a:t>
            </a:r>
          </a:p>
        </p:txBody>
      </p:sp>
      <p:sp>
        <p:nvSpPr>
          <p:cNvPr id="48" name="CuadroTexto 47"/>
          <p:cNvSpPr txBox="1"/>
          <p:nvPr/>
        </p:nvSpPr>
        <p:spPr>
          <a:xfrm>
            <a:off x="8794699" y="2935120"/>
            <a:ext cx="1460403" cy="461665"/>
          </a:xfrm>
          <a:prstGeom prst="rect">
            <a:avLst/>
          </a:prstGeom>
          <a:noFill/>
        </p:spPr>
        <p:txBody>
          <a:bodyPr wrap="square" rtlCol="0">
            <a:spAutoFit/>
          </a:bodyPr>
          <a:lstStyle/>
          <a:p>
            <a:r>
              <a:rPr lang="es-MX" sz="1200" dirty="0">
                <a:solidFill>
                  <a:prstClr val="black"/>
                </a:solidFill>
              </a:rPr>
              <a:t>Artículos 72 – 79</a:t>
            </a:r>
          </a:p>
          <a:p>
            <a:r>
              <a:rPr lang="es-MX" sz="1200" dirty="0">
                <a:solidFill>
                  <a:prstClr val="black"/>
                </a:solidFill>
              </a:rPr>
              <a:t>Artículos 80 – 82 </a:t>
            </a:r>
          </a:p>
        </p:txBody>
      </p:sp>
      <p:sp>
        <p:nvSpPr>
          <p:cNvPr id="49" name="Abrir llave 48"/>
          <p:cNvSpPr/>
          <p:nvPr/>
        </p:nvSpPr>
        <p:spPr>
          <a:xfrm>
            <a:off x="3484876" y="3006953"/>
            <a:ext cx="155502" cy="293701"/>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s-MX">
              <a:solidFill>
                <a:prstClr val="black"/>
              </a:solidFill>
            </a:endParaRPr>
          </a:p>
        </p:txBody>
      </p:sp>
      <p:sp>
        <p:nvSpPr>
          <p:cNvPr id="50" name="Abrir llave 49"/>
          <p:cNvSpPr/>
          <p:nvPr/>
        </p:nvSpPr>
        <p:spPr>
          <a:xfrm>
            <a:off x="8733656" y="3013996"/>
            <a:ext cx="122085" cy="296050"/>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s-MX">
              <a:solidFill>
                <a:prstClr val="black"/>
              </a:solidFill>
            </a:endParaRPr>
          </a:p>
        </p:txBody>
      </p:sp>
      <p:sp>
        <p:nvSpPr>
          <p:cNvPr id="51" name="CuadroTexto 50"/>
          <p:cNvSpPr txBox="1"/>
          <p:nvPr/>
        </p:nvSpPr>
        <p:spPr>
          <a:xfrm>
            <a:off x="1993259" y="3527344"/>
            <a:ext cx="1166793" cy="276999"/>
          </a:xfrm>
          <a:prstGeom prst="rect">
            <a:avLst/>
          </a:prstGeom>
          <a:noFill/>
        </p:spPr>
        <p:txBody>
          <a:bodyPr wrap="square" rtlCol="0">
            <a:spAutoFit/>
          </a:bodyPr>
          <a:lstStyle/>
          <a:p>
            <a:pPr algn="ctr"/>
            <a:r>
              <a:rPr lang="es-MX" sz="1200" b="1" dirty="0">
                <a:solidFill>
                  <a:prstClr val="black"/>
                </a:solidFill>
              </a:rPr>
              <a:t>Responsables </a:t>
            </a:r>
          </a:p>
        </p:txBody>
      </p:sp>
      <p:sp>
        <p:nvSpPr>
          <p:cNvPr id="52" name="CuadroTexto 51"/>
          <p:cNvSpPr txBox="1"/>
          <p:nvPr/>
        </p:nvSpPr>
        <p:spPr>
          <a:xfrm>
            <a:off x="3575569" y="3472033"/>
            <a:ext cx="2870706" cy="461665"/>
          </a:xfrm>
          <a:prstGeom prst="rect">
            <a:avLst/>
          </a:prstGeom>
          <a:noFill/>
        </p:spPr>
        <p:txBody>
          <a:bodyPr wrap="square" rtlCol="0">
            <a:spAutoFit/>
          </a:bodyPr>
          <a:lstStyle/>
          <a:p>
            <a:r>
              <a:rPr lang="es-MX" sz="1200" b="1" dirty="0">
                <a:solidFill>
                  <a:srgbClr val="4472C4"/>
                </a:solidFill>
              </a:rPr>
              <a:t>Capitulo I </a:t>
            </a:r>
            <a:r>
              <a:rPr lang="es-MX" sz="1200" dirty="0">
                <a:solidFill>
                  <a:prstClr val="black"/>
                </a:solidFill>
              </a:rPr>
              <a:t>Comité de Transparencia </a:t>
            </a:r>
          </a:p>
          <a:p>
            <a:r>
              <a:rPr lang="es-MX" sz="1200" b="1" dirty="0">
                <a:solidFill>
                  <a:srgbClr val="4472C4"/>
                </a:solidFill>
              </a:rPr>
              <a:t>Capitulo II </a:t>
            </a:r>
            <a:r>
              <a:rPr lang="es-MX" sz="1200" dirty="0">
                <a:solidFill>
                  <a:prstClr val="black"/>
                </a:solidFill>
              </a:rPr>
              <a:t>Unidad de Transparencia </a:t>
            </a:r>
          </a:p>
        </p:txBody>
      </p:sp>
      <p:sp>
        <p:nvSpPr>
          <p:cNvPr id="53" name="CuadroTexto 52"/>
          <p:cNvSpPr txBox="1"/>
          <p:nvPr/>
        </p:nvSpPr>
        <p:spPr>
          <a:xfrm>
            <a:off x="7261833" y="3460083"/>
            <a:ext cx="1326728" cy="461665"/>
          </a:xfrm>
          <a:prstGeom prst="rect">
            <a:avLst/>
          </a:prstGeom>
          <a:noFill/>
        </p:spPr>
        <p:txBody>
          <a:bodyPr wrap="square" rtlCol="0">
            <a:spAutoFit/>
          </a:bodyPr>
          <a:lstStyle/>
          <a:p>
            <a:r>
              <a:rPr lang="es-MX" sz="1200" dirty="0">
                <a:solidFill>
                  <a:prstClr val="black"/>
                </a:solidFill>
              </a:rPr>
              <a:t>Artículos 83 – 84</a:t>
            </a:r>
          </a:p>
          <a:p>
            <a:r>
              <a:rPr lang="es-MX" sz="1200" dirty="0">
                <a:solidFill>
                  <a:prstClr val="black"/>
                </a:solidFill>
              </a:rPr>
              <a:t>Artículos 85 - 87</a:t>
            </a:r>
          </a:p>
        </p:txBody>
      </p:sp>
      <p:sp>
        <p:nvSpPr>
          <p:cNvPr id="54" name="Abrir llave 53"/>
          <p:cNvSpPr/>
          <p:nvPr/>
        </p:nvSpPr>
        <p:spPr>
          <a:xfrm>
            <a:off x="3484877" y="3539029"/>
            <a:ext cx="155502" cy="271532"/>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s-MX">
              <a:solidFill>
                <a:prstClr val="black"/>
              </a:solidFill>
            </a:endParaRPr>
          </a:p>
        </p:txBody>
      </p:sp>
      <p:sp>
        <p:nvSpPr>
          <p:cNvPr id="55" name="Abrir llave 54"/>
          <p:cNvSpPr/>
          <p:nvPr/>
        </p:nvSpPr>
        <p:spPr>
          <a:xfrm>
            <a:off x="7195750" y="3546622"/>
            <a:ext cx="142720" cy="274265"/>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s-MX">
              <a:solidFill>
                <a:prstClr val="black"/>
              </a:solidFill>
            </a:endParaRPr>
          </a:p>
        </p:txBody>
      </p:sp>
      <p:sp>
        <p:nvSpPr>
          <p:cNvPr id="56" name="CuadroTexto 55"/>
          <p:cNvSpPr txBox="1"/>
          <p:nvPr/>
        </p:nvSpPr>
        <p:spPr>
          <a:xfrm>
            <a:off x="1669869" y="3992837"/>
            <a:ext cx="1743120" cy="276999"/>
          </a:xfrm>
          <a:prstGeom prst="rect">
            <a:avLst/>
          </a:prstGeom>
          <a:noFill/>
        </p:spPr>
        <p:txBody>
          <a:bodyPr wrap="square" rtlCol="0">
            <a:spAutoFit/>
          </a:bodyPr>
          <a:lstStyle/>
          <a:p>
            <a:r>
              <a:rPr lang="es-MX" sz="1200" b="1" dirty="0">
                <a:solidFill>
                  <a:prstClr val="black"/>
                </a:solidFill>
              </a:rPr>
              <a:t>Organismos Garantes</a:t>
            </a:r>
          </a:p>
        </p:txBody>
      </p:sp>
      <p:sp>
        <p:nvSpPr>
          <p:cNvPr id="57" name="CuadroTexto 56"/>
          <p:cNvSpPr txBox="1"/>
          <p:nvPr/>
        </p:nvSpPr>
        <p:spPr>
          <a:xfrm>
            <a:off x="3562628" y="3834107"/>
            <a:ext cx="5588717" cy="830997"/>
          </a:xfrm>
          <a:prstGeom prst="rect">
            <a:avLst/>
          </a:prstGeom>
          <a:noFill/>
        </p:spPr>
        <p:txBody>
          <a:bodyPr wrap="square" rtlCol="0">
            <a:spAutoFit/>
          </a:bodyPr>
          <a:lstStyle/>
          <a:p>
            <a:r>
              <a:rPr lang="es-MX" sz="1200" b="1" dirty="0">
                <a:solidFill>
                  <a:srgbClr val="4472C4"/>
                </a:solidFill>
              </a:rPr>
              <a:t>Capitulo I </a:t>
            </a:r>
            <a:r>
              <a:rPr lang="es-MX" sz="1200" dirty="0">
                <a:solidFill>
                  <a:prstClr val="black"/>
                </a:solidFill>
              </a:rPr>
              <a:t>INAI </a:t>
            </a:r>
          </a:p>
          <a:p>
            <a:r>
              <a:rPr lang="es-MX" sz="1200" b="1" dirty="0">
                <a:solidFill>
                  <a:srgbClr val="4472C4"/>
                </a:solidFill>
              </a:rPr>
              <a:t>Capitulo II </a:t>
            </a:r>
            <a:r>
              <a:rPr lang="es-MX" sz="1200" dirty="0">
                <a:solidFill>
                  <a:prstClr val="black"/>
                </a:solidFill>
              </a:rPr>
              <a:t>Organismos Garantes </a:t>
            </a:r>
          </a:p>
          <a:p>
            <a:r>
              <a:rPr lang="es-MX" sz="1200" b="1" dirty="0">
                <a:solidFill>
                  <a:srgbClr val="4472C4"/>
                </a:solidFill>
              </a:rPr>
              <a:t>Capitulo III </a:t>
            </a:r>
            <a:r>
              <a:rPr lang="es-MX" sz="1200" dirty="0">
                <a:solidFill>
                  <a:prstClr val="black"/>
                </a:solidFill>
              </a:rPr>
              <a:t>De la Coordinación y Promoción del Derecho a la Protección de Datos Personales</a:t>
            </a:r>
          </a:p>
        </p:txBody>
      </p:sp>
      <p:sp>
        <p:nvSpPr>
          <p:cNvPr id="58" name="CuadroTexto 57"/>
          <p:cNvSpPr txBox="1"/>
          <p:nvPr/>
        </p:nvSpPr>
        <p:spPr>
          <a:xfrm>
            <a:off x="8922717" y="3867972"/>
            <a:ext cx="1393132" cy="646331"/>
          </a:xfrm>
          <a:prstGeom prst="rect">
            <a:avLst/>
          </a:prstGeom>
          <a:noFill/>
        </p:spPr>
        <p:txBody>
          <a:bodyPr wrap="square" rtlCol="0">
            <a:spAutoFit/>
          </a:bodyPr>
          <a:lstStyle/>
          <a:p>
            <a:r>
              <a:rPr lang="es-MX" sz="1200" dirty="0">
                <a:solidFill>
                  <a:prstClr val="black"/>
                </a:solidFill>
              </a:rPr>
              <a:t>Artículos 88 -89</a:t>
            </a:r>
          </a:p>
          <a:p>
            <a:r>
              <a:rPr lang="es-MX" sz="1200" dirty="0">
                <a:solidFill>
                  <a:prstClr val="black"/>
                </a:solidFill>
              </a:rPr>
              <a:t>Artículos 90 – 91</a:t>
            </a:r>
          </a:p>
          <a:p>
            <a:r>
              <a:rPr lang="es-MX" sz="1200" dirty="0">
                <a:solidFill>
                  <a:prstClr val="black"/>
                </a:solidFill>
              </a:rPr>
              <a:t>Artículos 92 - 93</a:t>
            </a:r>
          </a:p>
        </p:txBody>
      </p:sp>
      <p:sp>
        <p:nvSpPr>
          <p:cNvPr id="59" name="Abrir llave 58"/>
          <p:cNvSpPr/>
          <p:nvPr/>
        </p:nvSpPr>
        <p:spPr>
          <a:xfrm>
            <a:off x="3486126" y="3903087"/>
            <a:ext cx="163309" cy="471721"/>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s-MX">
              <a:solidFill>
                <a:prstClr val="black"/>
              </a:solidFill>
            </a:endParaRPr>
          </a:p>
        </p:txBody>
      </p:sp>
      <p:sp>
        <p:nvSpPr>
          <p:cNvPr id="60" name="Abrir llave 59"/>
          <p:cNvSpPr/>
          <p:nvPr/>
        </p:nvSpPr>
        <p:spPr>
          <a:xfrm>
            <a:off x="8828548" y="3972986"/>
            <a:ext cx="142720" cy="424359"/>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s-MX">
              <a:solidFill>
                <a:prstClr val="black"/>
              </a:solidFill>
            </a:endParaRPr>
          </a:p>
        </p:txBody>
      </p:sp>
      <p:sp>
        <p:nvSpPr>
          <p:cNvPr id="62" name="CuadroTexto 61"/>
          <p:cNvSpPr txBox="1"/>
          <p:nvPr/>
        </p:nvSpPr>
        <p:spPr>
          <a:xfrm>
            <a:off x="1705282" y="4618888"/>
            <a:ext cx="1600538" cy="461665"/>
          </a:xfrm>
          <a:prstGeom prst="rect">
            <a:avLst/>
          </a:prstGeom>
          <a:noFill/>
        </p:spPr>
        <p:txBody>
          <a:bodyPr wrap="square" rtlCol="0">
            <a:spAutoFit/>
          </a:bodyPr>
          <a:lstStyle/>
          <a:p>
            <a:pPr algn="ctr"/>
            <a:r>
              <a:rPr lang="es-MX" sz="1200" b="1" dirty="0">
                <a:solidFill>
                  <a:prstClr val="black"/>
                </a:solidFill>
              </a:rPr>
              <a:t>Procedimientos de </a:t>
            </a:r>
          </a:p>
          <a:p>
            <a:pPr algn="ctr"/>
            <a:r>
              <a:rPr lang="es-MX" sz="1200" b="1" dirty="0">
                <a:solidFill>
                  <a:prstClr val="black"/>
                </a:solidFill>
              </a:rPr>
              <a:t>Impugnación </a:t>
            </a:r>
          </a:p>
        </p:txBody>
      </p:sp>
      <p:sp>
        <p:nvSpPr>
          <p:cNvPr id="63" name="CuadroTexto 62"/>
          <p:cNvSpPr txBox="1"/>
          <p:nvPr/>
        </p:nvSpPr>
        <p:spPr>
          <a:xfrm>
            <a:off x="3542435" y="4505225"/>
            <a:ext cx="5588717" cy="1384995"/>
          </a:xfrm>
          <a:prstGeom prst="rect">
            <a:avLst/>
          </a:prstGeom>
          <a:noFill/>
        </p:spPr>
        <p:txBody>
          <a:bodyPr wrap="square" rtlCol="0">
            <a:spAutoFit/>
          </a:bodyPr>
          <a:lstStyle/>
          <a:p>
            <a:r>
              <a:rPr lang="es-MX" sz="1200" b="1" dirty="0">
                <a:solidFill>
                  <a:srgbClr val="4472C4"/>
                </a:solidFill>
              </a:rPr>
              <a:t>Capitulo I </a:t>
            </a:r>
            <a:r>
              <a:rPr lang="es-MX" sz="1200" dirty="0">
                <a:solidFill>
                  <a:prstClr val="black"/>
                </a:solidFill>
              </a:rPr>
              <a:t>Disposiciones comunes a los Recursos de Revisión y Recursos de Inconformidad </a:t>
            </a:r>
          </a:p>
          <a:p>
            <a:r>
              <a:rPr lang="es-MX" sz="1200" b="1" dirty="0">
                <a:solidFill>
                  <a:srgbClr val="4472C4"/>
                </a:solidFill>
              </a:rPr>
              <a:t>Capitulo II </a:t>
            </a:r>
            <a:r>
              <a:rPr lang="es-MX" sz="1200" dirty="0">
                <a:solidFill>
                  <a:prstClr val="black"/>
                </a:solidFill>
              </a:rPr>
              <a:t>Del Recurso de Revisión ante el Instituto y los Órganos Garantes </a:t>
            </a:r>
          </a:p>
          <a:p>
            <a:r>
              <a:rPr lang="es-MX" sz="1200" b="1" dirty="0">
                <a:solidFill>
                  <a:srgbClr val="4472C4"/>
                </a:solidFill>
              </a:rPr>
              <a:t>Capitulo III </a:t>
            </a:r>
            <a:r>
              <a:rPr lang="es-MX" sz="1200" dirty="0">
                <a:solidFill>
                  <a:prstClr val="black"/>
                </a:solidFill>
              </a:rPr>
              <a:t>Del Recurso de Inconformidad ante el Instituto </a:t>
            </a:r>
          </a:p>
          <a:p>
            <a:r>
              <a:rPr lang="es-MX" sz="1200" b="1" dirty="0">
                <a:solidFill>
                  <a:srgbClr val="4472C4"/>
                </a:solidFill>
              </a:rPr>
              <a:t>Capitulo IV </a:t>
            </a:r>
            <a:r>
              <a:rPr lang="es-MX" sz="1200" dirty="0">
                <a:solidFill>
                  <a:prstClr val="black"/>
                </a:solidFill>
              </a:rPr>
              <a:t>De la atracción de los Recursos de Revisión </a:t>
            </a:r>
          </a:p>
          <a:p>
            <a:r>
              <a:rPr lang="es-MX" sz="1200" b="1" dirty="0">
                <a:solidFill>
                  <a:srgbClr val="4472C4"/>
                </a:solidFill>
              </a:rPr>
              <a:t>Capitulo V </a:t>
            </a:r>
            <a:r>
              <a:rPr lang="es-MX" sz="1200" dirty="0">
                <a:solidFill>
                  <a:prstClr val="black"/>
                </a:solidFill>
              </a:rPr>
              <a:t>Del Recurso de Revisión en Materia de Seguridad Nacional </a:t>
            </a:r>
          </a:p>
          <a:p>
            <a:r>
              <a:rPr lang="es-MX" sz="1200" b="1" dirty="0">
                <a:solidFill>
                  <a:srgbClr val="4472C4"/>
                </a:solidFill>
              </a:rPr>
              <a:t>Capitulo VI </a:t>
            </a:r>
            <a:r>
              <a:rPr lang="es-MX" sz="1200" dirty="0">
                <a:solidFill>
                  <a:prstClr val="black"/>
                </a:solidFill>
              </a:rPr>
              <a:t>De los Criterios de Interpretación </a:t>
            </a:r>
          </a:p>
        </p:txBody>
      </p:sp>
      <p:sp>
        <p:nvSpPr>
          <p:cNvPr id="64" name="Abrir llave 63"/>
          <p:cNvSpPr/>
          <p:nvPr/>
        </p:nvSpPr>
        <p:spPr>
          <a:xfrm>
            <a:off x="3431534" y="4605839"/>
            <a:ext cx="197245" cy="1109205"/>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s-MX">
              <a:solidFill>
                <a:prstClr val="black"/>
              </a:solidFill>
            </a:endParaRPr>
          </a:p>
        </p:txBody>
      </p:sp>
      <p:sp>
        <p:nvSpPr>
          <p:cNvPr id="65" name="CuadroTexto 64"/>
          <p:cNvSpPr txBox="1"/>
          <p:nvPr/>
        </p:nvSpPr>
        <p:spPr>
          <a:xfrm>
            <a:off x="8855740" y="4501389"/>
            <a:ext cx="1581470" cy="1384995"/>
          </a:xfrm>
          <a:prstGeom prst="rect">
            <a:avLst/>
          </a:prstGeom>
          <a:noFill/>
        </p:spPr>
        <p:txBody>
          <a:bodyPr wrap="square" rtlCol="0">
            <a:spAutoFit/>
          </a:bodyPr>
          <a:lstStyle/>
          <a:p>
            <a:r>
              <a:rPr lang="es-MX" sz="1200" dirty="0">
                <a:solidFill>
                  <a:prstClr val="black"/>
                </a:solidFill>
              </a:rPr>
              <a:t>Artículos 94 – 102</a:t>
            </a:r>
          </a:p>
          <a:p>
            <a:endParaRPr lang="es-MX" sz="1200" dirty="0">
              <a:solidFill>
                <a:prstClr val="black"/>
              </a:solidFill>
            </a:endParaRPr>
          </a:p>
          <a:p>
            <a:r>
              <a:rPr lang="es-MX" sz="1200" dirty="0">
                <a:solidFill>
                  <a:prstClr val="black"/>
                </a:solidFill>
              </a:rPr>
              <a:t>Artículos 103 – 116 </a:t>
            </a:r>
          </a:p>
          <a:p>
            <a:r>
              <a:rPr lang="es-MX" sz="1200" dirty="0">
                <a:solidFill>
                  <a:prstClr val="black"/>
                </a:solidFill>
              </a:rPr>
              <a:t>Artículos 117 – 129</a:t>
            </a:r>
          </a:p>
          <a:p>
            <a:r>
              <a:rPr lang="es-MX" sz="1200" dirty="0">
                <a:solidFill>
                  <a:prstClr val="black"/>
                </a:solidFill>
              </a:rPr>
              <a:t>Artículos 130 - 138</a:t>
            </a:r>
          </a:p>
          <a:p>
            <a:r>
              <a:rPr lang="es-MX" sz="1200" dirty="0">
                <a:solidFill>
                  <a:prstClr val="black"/>
                </a:solidFill>
              </a:rPr>
              <a:t>Artículos 139 -143</a:t>
            </a:r>
          </a:p>
          <a:p>
            <a:r>
              <a:rPr lang="es-MX" sz="1200" dirty="0">
                <a:solidFill>
                  <a:prstClr val="black"/>
                </a:solidFill>
              </a:rPr>
              <a:t>Artículos 144 – 145 </a:t>
            </a:r>
          </a:p>
        </p:txBody>
      </p:sp>
      <p:sp>
        <p:nvSpPr>
          <p:cNvPr id="68" name="Abrir llave 67"/>
          <p:cNvSpPr/>
          <p:nvPr/>
        </p:nvSpPr>
        <p:spPr>
          <a:xfrm>
            <a:off x="8800889" y="4614303"/>
            <a:ext cx="121829" cy="1115531"/>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s-MX">
              <a:solidFill>
                <a:prstClr val="black"/>
              </a:solidFill>
            </a:endParaRPr>
          </a:p>
        </p:txBody>
      </p:sp>
      <p:sp>
        <p:nvSpPr>
          <p:cNvPr id="69" name="CuadroTexto 68"/>
          <p:cNvSpPr txBox="1"/>
          <p:nvPr/>
        </p:nvSpPr>
        <p:spPr>
          <a:xfrm>
            <a:off x="2005559" y="5776322"/>
            <a:ext cx="1058085" cy="276999"/>
          </a:xfrm>
          <a:prstGeom prst="rect">
            <a:avLst/>
          </a:prstGeom>
          <a:noFill/>
        </p:spPr>
        <p:txBody>
          <a:bodyPr wrap="square" rtlCol="0">
            <a:spAutoFit/>
          </a:bodyPr>
          <a:lstStyle/>
          <a:p>
            <a:r>
              <a:rPr lang="es-MX" sz="1200" b="1" dirty="0">
                <a:solidFill>
                  <a:prstClr val="black"/>
                </a:solidFill>
              </a:rPr>
              <a:t>Verificación </a:t>
            </a:r>
          </a:p>
        </p:txBody>
      </p:sp>
      <p:sp>
        <p:nvSpPr>
          <p:cNvPr id="70" name="CuadroTexto 69"/>
          <p:cNvSpPr txBox="1"/>
          <p:nvPr/>
        </p:nvSpPr>
        <p:spPr>
          <a:xfrm>
            <a:off x="3542121" y="5830593"/>
            <a:ext cx="3715427" cy="276999"/>
          </a:xfrm>
          <a:prstGeom prst="rect">
            <a:avLst/>
          </a:prstGeom>
          <a:noFill/>
        </p:spPr>
        <p:txBody>
          <a:bodyPr wrap="square" rtlCol="0">
            <a:spAutoFit/>
          </a:bodyPr>
          <a:lstStyle/>
          <a:p>
            <a:r>
              <a:rPr lang="es-MX" sz="1200" b="1" dirty="0">
                <a:solidFill>
                  <a:srgbClr val="4472C4"/>
                </a:solidFill>
              </a:rPr>
              <a:t>Capitulo Único </a:t>
            </a:r>
            <a:r>
              <a:rPr lang="es-MX" sz="1200" dirty="0">
                <a:solidFill>
                  <a:prstClr val="black"/>
                </a:solidFill>
              </a:rPr>
              <a:t>Del Procedimiento de Verificación </a:t>
            </a:r>
          </a:p>
        </p:txBody>
      </p:sp>
      <p:sp>
        <p:nvSpPr>
          <p:cNvPr id="71" name="CuadroTexto 70"/>
          <p:cNvSpPr txBox="1"/>
          <p:nvPr/>
        </p:nvSpPr>
        <p:spPr>
          <a:xfrm>
            <a:off x="7247468" y="5833400"/>
            <a:ext cx="1460787" cy="276999"/>
          </a:xfrm>
          <a:prstGeom prst="rect">
            <a:avLst/>
          </a:prstGeom>
          <a:noFill/>
        </p:spPr>
        <p:txBody>
          <a:bodyPr wrap="square" rtlCol="0">
            <a:spAutoFit/>
          </a:bodyPr>
          <a:lstStyle/>
          <a:p>
            <a:r>
              <a:rPr lang="es-MX" sz="1200" dirty="0">
                <a:solidFill>
                  <a:prstClr val="black"/>
                </a:solidFill>
              </a:rPr>
              <a:t>Artículos 146 - 151</a:t>
            </a:r>
          </a:p>
        </p:txBody>
      </p:sp>
      <p:sp>
        <p:nvSpPr>
          <p:cNvPr id="73" name="Abrir llave 72"/>
          <p:cNvSpPr/>
          <p:nvPr/>
        </p:nvSpPr>
        <p:spPr>
          <a:xfrm>
            <a:off x="3514267" y="5816677"/>
            <a:ext cx="101859" cy="213900"/>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s-MX">
              <a:solidFill>
                <a:prstClr val="black"/>
              </a:solidFill>
            </a:endParaRPr>
          </a:p>
        </p:txBody>
      </p:sp>
      <p:sp>
        <p:nvSpPr>
          <p:cNvPr id="74" name="Abrir llave 73"/>
          <p:cNvSpPr/>
          <p:nvPr/>
        </p:nvSpPr>
        <p:spPr>
          <a:xfrm>
            <a:off x="7230830" y="5869462"/>
            <a:ext cx="101859" cy="213900"/>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s-MX">
              <a:solidFill>
                <a:prstClr val="black"/>
              </a:solidFill>
            </a:endParaRPr>
          </a:p>
        </p:txBody>
      </p:sp>
      <p:sp>
        <p:nvSpPr>
          <p:cNvPr id="75" name="CuadroTexto 74"/>
          <p:cNvSpPr txBox="1"/>
          <p:nvPr/>
        </p:nvSpPr>
        <p:spPr>
          <a:xfrm>
            <a:off x="1751996" y="6110399"/>
            <a:ext cx="1732880" cy="461665"/>
          </a:xfrm>
          <a:prstGeom prst="rect">
            <a:avLst/>
          </a:prstGeom>
          <a:noFill/>
        </p:spPr>
        <p:txBody>
          <a:bodyPr wrap="square" rtlCol="0">
            <a:spAutoFit/>
          </a:bodyPr>
          <a:lstStyle/>
          <a:p>
            <a:pPr algn="ctr"/>
            <a:r>
              <a:rPr lang="es-MX" sz="1200" b="1" dirty="0">
                <a:solidFill>
                  <a:prstClr val="black"/>
                </a:solidFill>
              </a:rPr>
              <a:t>Medidas de Apremio </a:t>
            </a:r>
          </a:p>
          <a:p>
            <a:pPr algn="ctr"/>
            <a:r>
              <a:rPr lang="es-MX" sz="1200" b="1" dirty="0">
                <a:solidFill>
                  <a:prstClr val="black"/>
                </a:solidFill>
              </a:rPr>
              <a:t>y Responsabilidades </a:t>
            </a:r>
          </a:p>
        </p:txBody>
      </p:sp>
      <p:sp>
        <p:nvSpPr>
          <p:cNvPr id="76" name="CuadroTexto 75"/>
          <p:cNvSpPr txBox="1"/>
          <p:nvPr/>
        </p:nvSpPr>
        <p:spPr>
          <a:xfrm>
            <a:off x="3565389" y="6080177"/>
            <a:ext cx="2912448" cy="461665"/>
          </a:xfrm>
          <a:prstGeom prst="rect">
            <a:avLst/>
          </a:prstGeom>
          <a:noFill/>
        </p:spPr>
        <p:txBody>
          <a:bodyPr wrap="square" rtlCol="0">
            <a:spAutoFit/>
          </a:bodyPr>
          <a:lstStyle/>
          <a:p>
            <a:r>
              <a:rPr lang="es-MX" sz="1200" b="1" dirty="0">
                <a:solidFill>
                  <a:srgbClr val="4472C4"/>
                </a:solidFill>
              </a:rPr>
              <a:t>Capitulo I </a:t>
            </a:r>
            <a:r>
              <a:rPr lang="es-MX" sz="1200" dirty="0">
                <a:solidFill>
                  <a:prstClr val="black"/>
                </a:solidFill>
              </a:rPr>
              <a:t>De las Medidas de Apremio </a:t>
            </a:r>
          </a:p>
          <a:p>
            <a:r>
              <a:rPr lang="es-MX" sz="1200" b="1" dirty="0">
                <a:solidFill>
                  <a:srgbClr val="4472C4"/>
                </a:solidFill>
              </a:rPr>
              <a:t>Capitulo II </a:t>
            </a:r>
            <a:r>
              <a:rPr lang="es-MX" sz="1200" dirty="0">
                <a:solidFill>
                  <a:prstClr val="black"/>
                </a:solidFill>
              </a:rPr>
              <a:t>De las sanciones </a:t>
            </a:r>
          </a:p>
        </p:txBody>
      </p:sp>
      <p:sp>
        <p:nvSpPr>
          <p:cNvPr id="77" name="Abrir llave 76"/>
          <p:cNvSpPr/>
          <p:nvPr/>
        </p:nvSpPr>
        <p:spPr>
          <a:xfrm>
            <a:off x="3522231" y="6204058"/>
            <a:ext cx="101859" cy="213900"/>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s-MX">
              <a:solidFill>
                <a:prstClr val="black"/>
              </a:solidFill>
            </a:endParaRPr>
          </a:p>
        </p:txBody>
      </p:sp>
      <p:sp>
        <p:nvSpPr>
          <p:cNvPr id="78" name="CuadroTexto 77"/>
          <p:cNvSpPr txBox="1"/>
          <p:nvPr/>
        </p:nvSpPr>
        <p:spPr>
          <a:xfrm>
            <a:off x="7266639" y="6119426"/>
            <a:ext cx="1490048" cy="461665"/>
          </a:xfrm>
          <a:prstGeom prst="rect">
            <a:avLst/>
          </a:prstGeom>
          <a:noFill/>
        </p:spPr>
        <p:txBody>
          <a:bodyPr wrap="square" rtlCol="0">
            <a:spAutoFit/>
          </a:bodyPr>
          <a:lstStyle/>
          <a:p>
            <a:r>
              <a:rPr lang="es-MX" sz="1200" dirty="0">
                <a:solidFill>
                  <a:prstClr val="black"/>
                </a:solidFill>
              </a:rPr>
              <a:t>Artículos 152 -162</a:t>
            </a:r>
          </a:p>
          <a:p>
            <a:r>
              <a:rPr lang="es-MX" sz="1200" dirty="0">
                <a:solidFill>
                  <a:prstClr val="black"/>
                </a:solidFill>
              </a:rPr>
              <a:t>Artículos 163 – 168 </a:t>
            </a:r>
          </a:p>
        </p:txBody>
      </p:sp>
      <p:sp>
        <p:nvSpPr>
          <p:cNvPr id="79" name="Abrir llave 78"/>
          <p:cNvSpPr/>
          <p:nvPr/>
        </p:nvSpPr>
        <p:spPr>
          <a:xfrm>
            <a:off x="7240614" y="6225887"/>
            <a:ext cx="101859" cy="213900"/>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s-MX">
              <a:solidFill>
                <a:prstClr val="black"/>
              </a:solidFill>
            </a:endParaRPr>
          </a:p>
        </p:txBody>
      </p:sp>
      <p:grpSp>
        <p:nvGrpSpPr>
          <p:cNvPr id="61" name="Grupo 60"/>
          <p:cNvGrpSpPr/>
          <p:nvPr/>
        </p:nvGrpSpPr>
        <p:grpSpPr>
          <a:xfrm>
            <a:off x="8615675" y="159843"/>
            <a:ext cx="3127145" cy="772494"/>
            <a:chOff x="3642772" y="3879164"/>
            <a:chExt cx="2640416" cy="920729"/>
          </a:xfrm>
        </p:grpSpPr>
        <p:pic>
          <p:nvPicPr>
            <p:cNvPr id="66" name="Imagen 65"/>
            <p:cNvPicPr>
              <a:picLocks noChangeAspect="1"/>
            </p:cNvPicPr>
            <p:nvPr/>
          </p:nvPicPr>
          <p:blipFill>
            <a:blip r:embed="rId3"/>
            <a:stretch>
              <a:fillRect/>
            </a:stretch>
          </p:blipFill>
          <p:spPr>
            <a:xfrm>
              <a:off x="4901100" y="3955653"/>
              <a:ext cx="415972" cy="415972"/>
            </a:xfrm>
            <a:prstGeom prst="rect">
              <a:avLst/>
            </a:prstGeom>
          </p:spPr>
        </p:pic>
        <p:grpSp>
          <p:nvGrpSpPr>
            <p:cNvPr id="67" name="Grupo 66"/>
            <p:cNvGrpSpPr/>
            <p:nvPr/>
          </p:nvGrpSpPr>
          <p:grpSpPr>
            <a:xfrm>
              <a:off x="3665493" y="3879164"/>
              <a:ext cx="545108" cy="551461"/>
              <a:chOff x="2719024" y="4339969"/>
              <a:chExt cx="545108" cy="551461"/>
            </a:xfrm>
          </p:grpSpPr>
          <p:pic>
            <p:nvPicPr>
              <p:cNvPr id="85" name="Imagen 84"/>
              <p:cNvPicPr>
                <a:picLocks noChangeAspect="1"/>
              </p:cNvPicPr>
              <p:nvPr/>
            </p:nvPicPr>
            <p:blipFill>
              <a:blip r:embed="rId3"/>
              <a:stretch>
                <a:fillRect/>
              </a:stretch>
            </p:blipFill>
            <p:spPr>
              <a:xfrm>
                <a:off x="2765822" y="4398688"/>
                <a:ext cx="451512" cy="451512"/>
              </a:xfrm>
              <a:prstGeom prst="rect">
                <a:avLst/>
              </a:prstGeom>
            </p:spPr>
          </p:pic>
          <p:pic>
            <p:nvPicPr>
              <p:cNvPr id="86" name="Imagen 85"/>
              <p:cNvPicPr>
                <a:picLocks noChangeAspect="1"/>
              </p:cNvPicPr>
              <p:nvPr/>
            </p:nvPicPr>
            <p:blipFill rotWithShape="1">
              <a:blip r:embed="rId4"/>
              <a:srcRect l="53611" t="19876" r="6666" b="19876"/>
              <a:stretch/>
            </p:blipFill>
            <p:spPr>
              <a:xfrm>
                <a:off x="2719024" y="4339969"/>
                <a:ext cx="545108" cy="551461"/>
              </a:xfrm>
              <a:prstGeom prst="ellipse">
                <a:avLst/>
              </a:prstGeom>
              <a:ln>
                <a:noFill/>
              </a:ln>
              <a:effectLst>
                <a:softEdge rad="112500"/>
              </a:effectLst>
            </p:spPr>
          </p:pic>
        </p:grpSp>
        <p:sp>
          <p:nvSpPr>
            <p:cNvPr id="72" name="CuadroTexto 71"/>
            <p:cNvSpPr txBox="1"/>
            <p:nvPr/>
          </p:nvSpPr>
          <p:spPr>
            <a:xfrm>
              <a:off x="3642772" y="4381622"/>
              <a:ext cx="590550" cy="288217"/>
            </a:xfrm>
            <a:prstGeom prst="rect">
              <a:avLst/>
            </a:prstGeom>
            <a:noFill/>
          </p:spPr>
          <p:txBody>
            <a:bodyPr wrap="square" rtlCol="0">
              <a:spAutoFit/>
            </a:bodyPr>
            <a:lstStyle/>
            <a:p>
              <a:pPr algn="ctr"/>
              <a:r>
                <a:rPr lang="es-MX" sz="700" b="1" dirty="0">
                  <a:solidFill>
                    <a:prstClr val="black"/>
                  </a:solidFill>
                </a:rPr>
                <a:t>PDP</a:t>
              </a:r>
              <a:r>
                <a:rPr lang="es-MX" sz="700" dirty="0">
                  <a:solidFill>
                    <a:prstClr val="black"/>
                  </a:solidFill>
                </a:rPr>
                <a:t> </a:t>
              </a:r>
            </a:p>
          </p:txBody>
        </p:sp>
        <p:sp>
          <p:nvSpPr>
            <p:cNvPr id="80" name="CuadroTexto 79"/>
            <p:cNvSpPr txBox="1"/>
            <p:nvPr/>
          </p:nvSpPr>
          <p:spPr>
            <a:xfrm>
              <a:off x="4857646" y="4393066"/>
              <a:ext cx="514908" cy="288217"/>
            </a:xfrm>
            <a:prstGeom prst="rect">
              <a:avLst/>
            </a:prstGeom>
            <a:noFill/>
          </p:spPr>
          <p:txBody>
            <a:bodyPr wrap="square" rtlCol="0">
              <a:spAutoFit/>
            </a:bodyPr>
            <a:lstStyle/>
            <a:p>
              <a:pPr algn="ctr"/>
              <a:r>
                <a:rPr lang="es-MX" sz="700" b="1" dirty="0" err="1">
                  <a:solidFill>
                    <a:prstClr val="black"/>
                  </a:solidFill>
                </a:rPr>
                <a:t>TICs</a:t>
              </a:r>
              <a:r>
                <a:rPr lang="es-MX" sz="700" dirty="0">
                  <a:solidFill>
                    <a:prstClr val="black"/>
                  </a:solidFill>
                </a:rPr>
                <a:t> </a:t>
              </a:r>
            </a:p>
          </p:txBody>
        </p:sp>
        <p:sp>
          <p:nvSpPr>
            <p:cNvPr id="81" name="CuadroTexto 80"/>
            <p:cNvSpPr txBox="1"/>
            <p:nvPr/>
          </p:nvSpPr>
          <p:spPr>
            <a:xfrm>
              <a:off x="4143432" y="4356482"/>
              <a:ext cx="817045" cy="443411"/>
            </a:xfrm>
            <a:prstGeom prst="rect">
              <a:avLst/>
            </a:prstGeom>
            <a:noFill/>
          </p:spPr>
          <p:txBody>
            <a:bodyPr wrap="square" rtlCol="0">
              <a:spAutoFit/>
            </a:bodyPr>
            <a:lstStyle/>
            <a:p>
              <a:pPr algn="ctr"/>
              <a:r>
                <a:rPr lang="es-MX" sz="700" b="1" dirty="0">
                  <a:solidFill>
                    <a:prstClr val="black"/>
                  </a:solidFill>
                </a:rPr>
                <a:t>Derechos Digitales </a:t>
              </a:r>
              <a:r>
                <a:rPr lang="es-MX" sz="700" dirty="0">
                  <a:solidFill>
                    <a:prstClr val="black"/>
                  </a:solidFill>
                </a:rPr>
                <a:t> </a:t>
              </a:r>
            </a:p>
          </p:txBody>
        </p:sp>
        <p:pic>
          <p:nvPicPr>
            <p:cNvPr id="82" name="Imagen 81"/>
            <p:cNvPicPr>
              <a:picLocks noChangeAspect="1"/>
            </p:cNvPicPr>
            <p:nvPr/>
          </p:nvPicPr>
          <p:blipFill>
            <a:blip r:embed="rId5"/>
            <a:stretch>
              <a:fillRect/>
            </a:stretch>
          </p:blipFill>
          <p:spPr>
            <a:xfrm>
              <a:off x="4320364" y="3950012"/>
              <a:ext cx="409595" cy="406469"/>
            </a:xfrm>
            <a:prstGeom prst="rect">
              <a:avLst/>
            </a:prstGeom>
          </p:spPr>
        </p:pic>
        <p:sp>
          <p:nvSpPr>
            <p:cNvPr id="83" name="CuadroTexto 82"/>
            <p:cNvSpPr txBox="1"/>
            <p:nvPr/>
          </p:nvSpPr>
          <p:spPr>
            <a:xfrm>
              <a:off x="5267604" y="4331512"/>
              <a:ext cx="1015584" cy="399069"/>
            </a:xfrm>
            <a:prstGeom prst="rect">
              <a:avLst/>
            </a:prstGeom>
            <a:noFill/>
          </p:spPr>
          <p:txBody>
            <a:bodyPr wrap="square" rtlCol="0">
              <a:spAutoFit/>
            </a:bodyPr>
            <a:lstStyle/>
            <a:p>
              <a:pPr algn="ctr"/>
              <a:r>
                <a:rPr lang="es-MX" sz="600" b="1" dirty="0">
                  <a:solidFill>
                    <a:prstClr val="black"/>
                  </a:solidFill>
                </a:rPr>
                <a:t>Procedimientos </a:t>
              </a:r>
            </a:p>
            <a:p>
              <a:pPr algn="ctr"/>
              <a:r>
                <a:rPr lang="es-MX" sz="600" b="1" dirty="0">
                  <a:solidFill>
                    <a:prstClr val="black"/>
                  </a:solidFill>
                </a:rPr>
                <a:t>Administrativos </a:t>
              </a:r>
              <a:endParaRPr lang="es-MX" sz="600" dirty="0">
                <a:solidFill>
                  <a:prstClr val="black"/>
                </a:solidFill>
              </a:endParaRPr>
            </a:p>
          </p:txBody>
        </p:sp>
        <p:pic>
          <p:nvPicPr>
            <p:cNvPr id="84" name="Imagen 83"/>
            <p:cNvPicPr>
              <a:picLocks noChangeAspect="1"/>
            </p:cNvPicPr>
            <p:nvPr/>
          </p:nvPicPr>
          <p:blipFill>
            <a:blip r:embed="rId6"/>
            <a:stretch>
              <a:fillRect/>
            </a:stretch>
          </p:blipFill>
          <p:spPr>
            <a:xfrm>
              <a:off x="5561630" y="3981214"/>
              <a:ext cx="378153" cy="375267"/>
            </a:xfrm>
            <a:prstGeom prst="rect">
              <a:avLst/>
            </a:prstGeom>
          </p:spPr>
        </p:pic>
      </p:grpSp>
      <p:sp>
        <p:nvSpPr>
          <p:cNvPr id="88" name="Rectángulo 87"/>
          <p:cNvSpPr/>
          <p:nvPr/>
        </p:nvSpPr>
        <p:spPr>
          <a:xfrm rot="16200000">
            <a:off x="-1520495" y="3525892"/>
            <a:ext cx="4547706" cy="461665"/>
          </a:xfrm>
          <a:prstGeom prst="rect">
            <a:avLst/>
          </a:prstGeom>
          <a:noFill/>
        </p:spPr>
        <p:txBody>
          <a:bodyPr wrap="square" lIns="91440" tIns="45720" rIns="91440" bIns="45720">
            <a:spAutoFit/>
          </a:bodyPr>
          <a:lstStyle/>
          <a:p>
            <a:pPr algn="ctr"/>
            <a:r>
              <a:rPr lang="es-ES" sz="2400" b="1" dirty="0" smtClean="0">
                <a:ln w="0"/>
                <a:solidFill>
                  <a:srgbClr val="5B9BD5">
                    <a:lumMod val="75000"/>
                  </a:srgbClr>
                </a:solidFill>
                <a:effectLst>
                  <a:outerShdw blurRad="38100" dist="19050" dir="2700000" algn="tl" rotWithShape="0">
                    <a:prstClr val="black">
                      <a:alpha val="40000"/>
                    </a:prstClr>
                  </a:outerShdw>
                </a:effectLst>
                <a:latin typeface="Palatino Linotype" panose="02040502050505030304" pitchFamily="18" charset="0"/>
                <a:cs typeface="Aldhabi" panose="01000000000000000000" pitchFamily="2" charset="-78"/>
              </a:rPr>
              <a:t>Estructura</a:t>
            </a:r>
            <a:endParaRPr lang="es-ES" sz="2400" b="1" dirty="0">
              <a:ln w="0"/>
              <a:solidFill>
                <a:srgbClr val="5B9BD5">
                  <a:lumMod val="75000"/>
                </a:srgbClr>
              </a:solidFill>
              <a:effectLst>
                <a:outerShdw blurRad="38100" dist="19050" dir="2700000" algn="tl" rotWithShape="0">
                  <a:prstClr val="black">
                    <a:alpha val="40000"/>
                  </a:prstClr>
                </a:outerShdw>
              </a:effectLst>
              <a:latin typeface="Palatino Linotype" panose="02040502050505030304" pitchFamily="18" charset="0"/>
              <a:cs typeface="Aldhabi" panose="01000000000000000000" pitchFamily="2" charset="-78"/>
            </a:endParaRPr>
          </a:p>
        </p:txBody>
      </p:sp>
      <p:pic>
        <p:nvPicPr>
          <p:cNvPr id="89" name="Imagen 88" descr="Presentación2 - PowerPoint"/>
          <p:cNvPicPr>
            <a:picLocks noChangeAspect="1"/>
          </p:cNvPicPr>
          <p:nvPr/>
        </p:nvPicPr>
        <p:blipFill rotWithShape="1">
          <a:blip r:embed="rId7">
            <a:extLst>
              <a:ext uri="{28A0092B-C50C-407E-A947-70E740481C1C}">
                <a14:useLocalDpi xmlns:a14="http://schemas.microsoft.com/office/drawing/2010/main" val="0"/>
              </a:ext>
            </a:extLst>
          </a:blip>
          <a:srcRect l="58807" t="20442" r="20909" b="69967"/>
          <a:stretch/>
        </p:blipFill>
        <p:spPr>
          <a:xfrm>
            <a:off x="9066922" y="6029319"/>
            <a:ext cx="3141716" cy="805230"/>
          </a:xfrm>
          <a:prstGeom prst="rect">
            <a:avLst/>
          </a:prstGeom>
        </p:spPr>
      </p:pic>
    </p:spTree>
    <p:extLst>
      <p:ext uri="{BB962C8B-B14F-4D97-AF65-F5344CB8AC3E}">
        <p14:creationId xmlns:p14="http://schemas.microsoft.com/office/powerpoint/2010/main" val="805980733"/>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Imagen 52"/>
          <p:cNvPicPr>
            <a:picLocks noChangeAspect="1"/>
          </p:cNvPicPr>
          <p:nvPr/>
        </p:nvPicPr>
        <p:blipFill rotWithShape="1">
          <a:blip r:embed="rId2"/>
          <a:srcRect r="4638"/>
          <a:stretch/>
        </p:blipFill>
        <p:spPr>
          <a:xfrm>
            <a:off x="-8242" y="0"/>
            <a:ext cx="12200242" cy="6858000"/>
          </a:xfrm>
          <a:prstGeom prst="rect">
            <a:avLst/>
          </a:prstGeom>
        </p:spPr>
      </p:pic>
      <p:sp>
        <p:nvSpPr>
          <p:cNvPr id="18" name="Rectángulo 17"/>
          <p:cNvSpPr/>
          <p:nvPr/>
        </p:nvSpPr>
        <p:spPr>
          <a:xfrm rot="16200000">
            <a:off x="-2331094" y="2918248"/>
            <a:ext cx="6036277" cy="830997"/>
          </a:xfrm>
          <a:prstGeom prst="rect">
            <a:avLst/>
          </a:prstGeom>
          <a:noFill/>
        </p:spPr>
        <p:txBody>
          <a:bodyPr wrap="square" lIns="91440" tIns="45720" rIns="91440" bIns="45720">
            <a:spAutoFit/>
          </a:bodyPr>
          <a:lstStyle/>
          <a:p>
            <a:r>
              <a:rPr lang="es-ES" sz="2400" b="1" dirty="0">
                <a:ln w="0"/>
                <a:solidFill>
                  <a:srgbClr val="2684BE"/>
                </a:solidFill>
                <a:effectLst>
                  <a:outerShdw blurRad="38100" dist="19050" dir="2700000" algn="tl" rotWithShape="0">
                    <a:prstClr val="black">
                      <a:alpha val="40000"/>
                    </a:prstClr>
                  </a:outerShdw>
                </a:effectLst>
                <a:latin typeface="Calibri Light" panose="020F0302020204030204"/>
                <a:cs typeface="Aldhabi" panose="01000000000000000000" pitchFamily="2" charset="-78"/>
              </a:rPr>
              <a:t>Ley General de Protección de Datos Personales en Posesión de Sujetos Obligados. </a:t>
            </a:r>
            <a:r>
              <a:rPr lang="es-ES" sz="2400" b="1" dirty="0">
                <a:ln w="0"/>
                <a:solidFill>
                  <a:srgbClr val="0070C0"/>
                </a:solidFill>
                <a:effectLst>
                  <a:outerShdw blurRad="38100" dist="19050" dir="2700000" algn="tl" rotWithShape="0">
                    <a:prstClr val="black">
                      <a:alpha val="40000"/>
                    </a:prstClr>
                  </a:outerShdw>
                </a:effectLst>
                <a:latin typeface="Calibri Light" panose="020F0302020204030204"/>
                <a:cs typeface="Aldhabi" panose="01000000000000000000" pitchFamily="2" charset="-78"/>
              </a:rPr>
              <a:t>Comentada</a:t>
            </a:r>
            <a:r>
              <a:rPr lang="es-ES" sz="2400" b="1" dirty="0">
                <a:ln w="0"/>
                <a:solidFill>
                  <a:srgbClr val="2684BE"/>
                </a:solidFill>
                <a:effectLst>
                  <a:outerShdw blurRad="38100" dist="19050" dir="2700000" algn="tl" rotWithShape="0">
                    <a:prstClr val="black">
                      <a:alpha val="40000"/>
                    </a:prstClr>
                  </a:outerShdw>
                </a:effectLst>
                <a:latin typeface="Calibri Light" panose="020F0302020204030204"/>
                <a:cs typeface="Aldhabi" panose="01000000000000000000" pitchFamily="2" charset="-78"/>
              </a:rPr>
              <a:t>  </a:t>
            </a:r>
          </a:p>
        </p:txBody>
      </p:sp>
      <p:sp>
        <p:nvSpPr>
          <p:cNvPr id="9" name="Llamada con línea 3 (borde y barra de énfasis) 8"/>
          <p:cNvSpPr/>
          <p:nvPr/>
        </p:nvSpPr>
        <p:spPr>
          <a:xfrm>
            <a:off x="5055972" y="102364"/>
            <a:ext cx="2275085" cy="426489"/>
          </a:xfrm>
          <a:prstGeom prst="accentBorderCallout3">
            <a:avLst>
              <a:gd name="adj1" fmla="val 18750"/>
              <a:gd name="adj2" fmla="val -8333"/>
              <a:gd name="adj3" fmla="val 18750"/>
              <a:gd name="adj4" fmla="val -16667"/>
              <a:gd name="adj5" fmla="val 100000"/>
              <a:gd name="adj6" fmla="val -16667"/>
              <a:gd name="adj7" fmla="val 131983"/>
              <a:gd name="adj8" fmla="val 51"/>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es-MX" sz="1050" b="1" dirty="0">
              <a:solidFill>
                <a:prstClr val="black"/>
              </a:solidFill>
            </a:endParaRPr>
          </a:p>
          <a:p>
            <a:pPr algn="ctr"/>
            <a:r>
              <a:rPr lang="es-MX" sz="1600" b="1" dirty="0">
                <a:solidFill>
                  <a:prstClr val="white"/>
                </a:solidFill>
              </a:rPr>
              <a:t>18</a:t>
            </a:r>
            <a:r>
              <a:rPr lang="es-MX" sz="1050" b="1" dirty="0">
                <a:solidFill>
                  <a:srgbClr val="4472C4"/>
                </a:solidFill>
              </a:rPr>
              <a:t> </a:t>
            </a:r>
            <a:r>
              <a:rPr lang="es-MX" sz="1100" b="1" dirty="0">
                <a:solidFill>
                  <a:prstClr val="white"/>
                </a:solidFill>
              </a:rPr>
              <a:t>Juristas </a:t>
            </a:r>
          </a:p>
          <a:p>
            <a:pPr algn="ctr"/>
            <a:r>
              <a:rPr lang="es-MX" sz="1100" b="1" dirty="0">
                <a:solidFill>
                  <a:prstClr val="white"/>
                </a:solidFill>
              </a:rPr>
              <a:t>analizan y comentan la ley </a:t>
            </a:r>
          </a:p>
          <a:p>
            <a:pPr algn="ctr"/>
            <a:endParaRPr lang="es-MX" sz="1400" dirty="0">
              <a:solidFill>
                <a:prstClr val="black"/>
              </a:solidFill>
            </a:endParaRPr>
          </a:p>
        </p:txBody>
      </p:sp>
      <p:sp>
        <p:nvSpPr>
          <p:cNvPr id="14" name="CuadroTexto 13"/>
          <p:cNvSpPr txBox="1"/>
          <p:nvPr/>
        </p:nvSpPr>
        <p:spPr>
          <a:xfrm>
            <a:off x="5373196" y="583913"/>
            <a:ext cx="2422082" cy="276999"/>
          </a:xfrm>
          <a:prstGeom prst="rect">
            <a:avLst/>
          </a:prstGeom>
          <a:noFill/>
        </p:spPr>
        <p:txBody>
          <a:bodyPr wrap="square" rtlCol="0">
            <a:spAutoFit/>
          </a:bodyPr>
          <a:lstStyle/>
          <a:p>
            <a:pPr marL="285750" indent="-285750">
              <a:buFont typeface="Arial" panose="020B0604020202020204" pitchFamily="34" charset="0"/>
              <a:buChar char="•"/>
            </a:pPr>
            <a:r>
              <a:rPr lang="es-MX" sz="1200" dirty="0">
                <a:solidFill>
                  <a:prstClr val="black"/>
                </a:solidFill>
              </a:rPr>
              <a:t>Nacionales e Internacionales </a:t>
            </a:r>
          </a:p>
        </p:txBody>
      </p:sp>
      <p:cxnSp>
        <p:nvCxnSpPr>
          <p:cNvPr id="19" name="Conector recto de flecha 18"/>
          <p:cNvCxnSpPr/>
          <p:nvPr/>
        </p:nvCxnSpPr>
        <p:spPr>
          <a:xfrm>
            <a:off x="7346526" y="326851"/>
            <a:ext cx="211882" cy="0"/>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20" name="CuadroTexto 19"/>
          <p:cNvSpPr txBox="1"/>
          <p:nvPr/>
        </p:nvSpPr>
        <p:spPr>
          <a:xfrm>
            <a:off x="7448341" y="200036"/>
            <a:ext cx="1181100" cy="276999"/>
          </a:xfrm>
          <a:prstGeom prst="rect">
            <a:avLst/>
          </a:prstGeom>
          <a:noFill/>
        </p:spPr>
        <p:txBody>
          <a:bodyPr wrap="square" rtlCol="0">
            <a:spAutoFit/>
          </a:bodyPr>
          <a:lstStyle/>
          <a:p>
            <a:pPr algn="ctr"/>
            <a:r>
              <a:rPr lang="es-MX" sz="1200" dirty="0">
                <a:solidFill>
                  <a:prstClr val="black"/>
                </a:solidFill>
              </a:rPr>
              <a:t>Especialistas </a:t>
            </a:r>
          </a:p>
        </p:txBody>
      </p:sp>
      <p:grpSp>
        <p:nvGrpSpPr>
          <p:cNvPr id="5" name="Grupo 4"/>
          <p:cNvGrpSpPr/>
          <p:nvPr/>
        </p:nvGrpSpPr>
        <p:grpSpPr>
          <a:xfrm>
            <a:off x="8440651" y="78419"/>
            <a:ext cx="3221959" cy="831665"/>
            <a:chOff x="3642772" y="3879164"/>
            <a:chExt cx="2640416" cy="920729"/>
          </a:xfrm>
        </p:grpSpPr>
        <p:pic>
          <p:nvPicPr>
            <p:cNvPr id="22" name="Imagen 21"/>
            <p:cNvPicPr>
              <a:picLocks noChangeAspect="1"/>
            </p:cNvPicPr>
            <p:nvPr/>
          </p:nvPicPr>
          <p:blipFill>
            <a:blip r:embed="rId3"/>
            <a:stretch>
              <a:fillRect/>
            </a:stretch>
          </p:blipFill>
          <p:spPr>
            <a:xfrm>
              <a:off x="4901100" y="3955653"/>
              <a:ext cx="415972" cy="415972"/>
            </a:xfrm>
            <a:prstGeom prst="rect">
              <a:avLst/>
            </a:prstGeom>
          </p:spPr>
        </p:pic>
        <p:grpSp>
          <p:nvGrpSpPr>
            <p:cNvPr id="25" name="Grupo 24"/>
            <p:cNvGrpSpPr/>
            <p:nvPr/>
          </p:nvGrpSpPr>
          <p:grpSpPr>
            <a:xfrm>
              <a:off x="3665493" y="3879164"/>
              <a:ext cx="545108" cy="551461"/>
              <a:chOff x="2719024" y="4339969"/>
              <a:chExt cx="545108" cy="551461"/>
            </a:xfrm>
          </p:grpSpPr>
          <p:pic>
            <p:nvPicPr>
              <p:cNvPr id="24" name="Imagen 23"/>
              <p:cNvPicPr>
                <a:picLocks noChangeAspect="1"/>
              </p:cNvPicPr>
              <p:nvPr/>
            </p:nvPicPr>
            <p:blipFill>
              <a:blip r:embed="rId3"/>
              <a:stretch>
                <a:fillRect/>
              </a:stretch>
            </p:blipFill>
            <p:spPr>
              <a:xfrm>
                <a:off x="2765822" y="4398688"/>
                <a:ext cx="451512" cy="451512"/>
              </a:xfrm>
              <a:prstGeom prst="rect">
                <a:avLst/>
              </a:prstGeom>
            </p:spPr>
          </p:pic>
          <p:pic>
            <p:nvPicPr>
              <p:cNvPr id="23" name="Imagen 22"/>
              <p:cNvPicPr>
                <a:picLocks noChangeAspect="1"/>
              </p:cNvPicPr>
              <p:nvPr/>
            </p:nvPicPr>
            <p:blipFill rotWithShape="1">
              <a:blip r:embed="rId4"/>
              <a:srcRect l="53611" t="19876" r="6666" b="19876"/>
              <a:stretch/>
            </p:blipFill>
            <p:spPr>
              <a:xfrm>
                <a:off x="2719024" y="4339969"/>
                <a:ext cx="545108" cy="551461"/>
              </a:xfrm>
              <a:prstGeom prst="ellipse">
                <a:avLst/>
              </a:prstGeom>
              <a:ln>
                <a:noFill/>
              </a:ln>
              <a:effectLst>
                <a:softEdge rad="112500"/>
              </a:effectLst>
            </p:spPr>
          </p:pic>
        </p:grpSp>
        <p:sp>
          <p:nvSpPr>
            <p:cNvPr id="26" name="CuadroTexto 25"/>
            <p:cNvSpPr txBox="1"/>
            <p:nvPr/>
          </p:nvSpPr>
          <p:spPr>
            <a:xfrm>
              <a:off x="3642772" y="4381622"/>
              <a:ext cx="590550" cy="288217"/>
            </a:xfrm>
            <a:prstGeom prst="rect">
              <a:avLst/>
            </a:prstGeom>
            <a:noFill/>
          </p:spPr>
          <p:txBody>
            <a:bodyPr wrap="square" rtlCol="0">
              <a:spAutoFit/>
            </a:bodyPr>
            <a:lstStyle/>
            <a:p>
              <a:pPr algn="ctr"/>
              <a:r>
                <a:rPr lang="es-MX" sz="700" b="1" dirty="0">
                  <a:solidFill>
                    <a:prstClr val="black"/>
                  </a:solidFill>
                </a:rPr>
                <a:t>PDP</a:t>
              </a:r>
              <a:r>
                <a:rPr lang="es-MX" sz="700" dirty="0">
                  <a:solidFill>
                    <a:prstClr val="black"/>
                  </a:solidFill>
                </a:rPr>
                <a:t> </a:t>
              </a:r>
            </a:p>
          </p:txBody>
        </p:sp>
        <p:sp>
          <p:nvSpPr>
            <p:cNvPr id="27" name="CuadroTexto 26"/>
            <p:cNvSpPr txBox="1"/>
            <p:nvPr/>
          </p:nvSpPr>
          <p:spPr>
            <a:xfrm>
              <a:off x="4857646" y="4393066"/>
              <a:ext cx="514908" cy="288217"/>
            </a:xfrm>
            <a:prstGeom prst="rect">
              <a:avLst/>
            </a:prstGeom>
            <a:noFill/>
          </p:spPr>
          <p:txBody>
            <a:bodyPr wrap="square" rtlCol="0">
              <a:spAutoFit/>
            </a:bodyPr>
            <a:lstStyle/>
            <a:p>
              <a:pPr algn="ctr"/>
              <a:r>
                <a:rPr lang="es-MX" sz="700" b="1" dirty="0" err="1">
                  <a:solidFill>
                    <a:prstClr val="black"/>
                  </a:solidFill>
                </a:rPr>
                <a:t>TICs</a:t>
              </a:r>
              <a:r>
                <a:rPr lang="es-MX" sz="700" dirty="0">
                  <a:solidFill>
                    <a:prstClr val="black"/>
                  </a:solidFill>
                </a:rPr>
                <a:t> </a:t>
              </a:r>
            </a:p>
          </p:txBody>
        </p:sp>
        <p:sp>
          <p:nvSpPr>
            <p:cNvPr id="28" name="CuadroTexto 27"/>
            <p:cNvSpPr txBox="1"/>
            <p:nvPr/>
          </p:nvSpPr>
          <p:spPr>
            <a:xfrm>
              <a:off x="4143432" y="4356482"/>
              <a:ext cx="817045" cy="443411"/>
            </a:xfrm>
            <a:prstGeom prst="rect">
              <a:avLst/>
            </a:prstGeom>
            <a:noFill/>
          </p:spPr>
          <p:txBody>
            <a:bodyPr wrap="square" rtlCol="0">
              <a:spAutoFit/>
            </a:bodyPr>
            <a:lstStyle/>
            <a:p>
              <a:pPr algn="ctr"/>
              <a:r>
                <a:rPr lang="es-MX" sz="700" b="1" dirty="0">
                  <a:solidFill>
                    <a:prstClr val="black"/>
                  </a:solidFill>
                </a:rPr>
                <a:t>Derechos Digitales </a:t>
              </a:r>
              <a:r>
                <a:rPr lang="es-MX" sz="700" dirty="0">
                  <a:solidFill>
                    <a:prstClr val="black"/>
                  </a:solidFill>
                </a:rPr>
                <a:t> </a:t>
              </a:r>
            </a:p>
          </p:txBody>
        </p:sp>
        <p:pic>
          <p:nvPicPr>
            <p:cNvPr id="29" name="Imagen 28"/>
            <p:cNvPicPr>
              <a:picLocks noChangeAspect="1"/>
            </p:cNvPicPr>
            <p:nvPr/>
          </p:nvPicPr>
          <p:blipFill>
            <a:blip r:embed="rId5"/>
            <a:stretch>
              <a:fillRect/>
            </a:stretch>
          </p:blipFill>
          <p:spPr>
            <a:xfrm>
              <a:off x="4320364" y="3950012"/>
              <a:ext cx="409595" cy="406469"/>
            </a:xfrm>
            <a:prstGeom prst="rect">
              <a:avLst/>
            </a:prstGeom>
          </p:spPr>
        </p:pic>
        <p:sp>
          <p:nvSpPr>
            <p:cNvPr id="30" name="CuadroTexto 29"/>
            <p:cNvSpPr txBox="1"/>
            <p:nvPr/>
          </p:nvSpPr>
          <p:spPr>
            <a:xfrm>
              <a:off x="5267604" y="4331512"/>
              <a:ext cx="1015584" cy="399069"/>
            </a:xfrm>
            <a:prstGeom prst="rect">
              <a:avLst/>
            </a:prstGeom>
            <a:noFill/>
          </p:spPr>
          <p:txBody>
            <a:bodyPr wrap="square" rtlCol="0">
              <a:spAutoFit/>
            </a:bodyPr>
            <a:lstStyle/>
            <a:p>
              <a:pPr algn="ctr"/>
              <a:r>
                <a:rPr lang="es-MX" sz="600" b="1" dirty="0">
                  <a:solidFill>
                    <a:prstClr val="black"/>
                  </a:solidFill>
                </a:rPr>
                <a:t>Procedimientos </a:t>
              </a:r>
            </a:p>
            <a:p>
              <a:pPr algn="ctr"/>
              <a:r>
                <a:rPr lang="es-MX" sz="600" b="1" dirty="0">
                  <a:solidFill>
                    <a:prstClr val="black"/>
                  </a:solidFill>
                </a:rPr>
                <a:t>Administrativos </a:t>
              </a:r>
              <a:endParaRPr lang="es-MX" sz="600" dirty="0">
                <a:solidFill>
                  <a:prstClr val="black"/>
                </a:solidFill>
              </a:endParaRPr>
            </a:p>
          </p:txBody>
        </p:sp>
        <p:pic>
          <p:nvPicPr>
            <p:cNvPr id="31" name="Imagen 30"/>
            <p:cNvPicPr>
              <a:picLocks noChangeAspect="1"/>
            </p:cNvPicPr>
            <p:nvPr/>
          </p:nvPicPr>
          <p:blipFill>
            <a:blip r:embed="rId6"/>
            <a:stretch>
              <a:fillRect/>
            </a:stretch>
          </p:blipFill>
          <p:spPr>
            <a:xfrm>
              <a:off x="5561630" y="3981214"/>
              <a:ext cx="378153" cy="375267"/>
            </a:xfrm>
            <a:prstGeom prst="rect">
              <a:avLst/>
            </a:prstGeom>
          </p:spPr>
        </p:pic>
      </p:grpSp>
      <p:sp>
        <p:nvSpPr>
          <p:cNvPr id="6" name="CuadroTexto 5"/>
          <p:cNvSpPr txBox="1"/>
          <p:nvPr/>
        </p:nvSpPr>
        <p:spPr>
          <a:xfrm>
            <a:off x="1510848" y="978701"/>
            <a:ext cx="3880757" cy="712428"/>
          </a:xfrm>
          <a:prstGeom prst="rect">
            <a:avLst/>
          </a:prstGeom>
          <a:noFill/>
        </p:spPr>
        <p:txBody>
          <a:bodyPr wrap="square" rtlCol="0">
            <a:spAutoFit/>
          </a:bodyPr>
          <a:lstStyle/>
          <a:p>
            <a:r>
              <a:rPr lang="es-MX" sz="1000" b="1" dirty="0">
                <a:solidFill>
                  <a:prstClr val="black"/>
                </a:solidFill>
              </a:rPr>
              <a:t>María Solange Manqueo</a:t>
            </a:r>
          </a:p>
          <a:p>
            <a:r>
              <a:rPr lang="es-MX" sz="1000" dirty="0">
                <a:solidFill>
                  <a:prstClr val="black"/>
                </a:solidFill>
              </a:rPr>
              <a:t>Presidenta del Consejo Consultivo del INAI</a:t>
            </a:r>
          </a:p>
          <a:p>
            <a:r>
              <a:rPr lang="es-MX" sz="1000" b="1" dirty="0">
                <a:solidFill>
                  <a:srgbClr val="4472C4"/>
                </a:solidFill>
              </a:rPr>
              <a:t>	Comentarios: </a:t>
            </a:r>
            <a:r>
              <a:rPr lang="es-MX" sz="1000" dirty="0">
                <a:solidFill>
                  <a:prstClr val="black"/>
                </a:solidFill>
              </a:rPr>
              <a:t>Objeto de la Ley </a:t>
            </a:r>
            <a:endParaRPr lang="es-MX" sz="1000" dirty="0" smtClean="0">
              <a:solidFill>
                <a:prstClr val="black"/>
              </a:solidFill>
            </a:endParaRPr>
          </a:p>
          <a:p>
            <a:r>
              <a:rPr lang="es-MX" sz="1000" dirty="0" smtClean="0">
                <a:solidFill>
                  <a:prstClr val="black"/>
                </a:solidFill>
              </a:rPr>
              <a:t>	                          Atracción de los Recursos de Revisión </a:t>
            </a:r>
            <a:endParaRPr lang="es-MX" sz="1000" dirty="0">
              <a:solidFill>
                <a:prstClr val="black"/>
              </a:solidFill>
            </a:endParaRPr>
          </a:p>
        </p:txBody>
      </p:sp>
      <p:sp>
        <p:nvSpPr>
          <p:cNvPr id="35" name="CuadroTexto 34"/>
          <p:cNvSpPr txBox="1"/>
          <p:nvPr/>
        </p:nvSpPr>
        <p:spPr>
          <a:xfrm>
            <a:off x="1543801" y="5426370"/>
            <a:ext cx="4363815" cy="738664"/>
          </a:xfrm>
          <a:prstGeom prst="rect">
            <a:avLst/>
          </a:prstGeom>
          <a:noFill/>
        </p:spPr>
        <p:txBody>
          <a:bodyPr wrap="square" rtlCol="0">
            <a:spAutoFit/>
          </a:bodyPr>
          <a:lstStyle/>
          <a:p>
            <a:r>
              <a:rPr lang="es-MX" sz="1050" b="1" dirty="0">
                <a:solidFill>
                  <a:prstClr val="black"/>
                </a:solidFill>
              </a:rPr>
              <a:t>María Mercedes Albornoz </a:t>
            </a:r>
          </a:p>
          <a:p>
            <a:r>
              <a:rPr lang="es-MX" sz="1050" dirty="0">
                <a:solidFill>
                  <a:prstClr val="black"/>
                </a:solidFill>
              </a:rPr>
              <a:t>Investigaciones en Flujo Transfronterizo de Datos Personales</a:t>
            </a:r>
          </a:p>
          <a:p>
            <a:r>
              <a:rPr lang="es-MX" sz="1050" dirty="0">
                <a:solidFill>
                  <a:prstClr val="black"/>
                </a:solidFill>
              </a:rPr>
              <a:t>	</a:t>
            </a:r>
            <a:r>
              <a:rPr lang="es-MX" sz="1050" b="1" dirty="0">
                <a:solidFill>
                  <a:srgbClr val="4472C4"/>
                </a:solidFill>
              </a:rPr>
              <a:t>Comentarios: </a:t>
            </a:r>
            <a:r>
              <a:rPr lang="es-MX" sz="1050" dirty="0">
                <a:solidFill>
                  <a:prstClr val="black"/>
                </a:solidFill>
              </a:rPr>
              <a:t>De las Transferencias y Remisiones de Datos Personales. </a:t>
            </a:r>
          </a:p>
        </p:txBody>
      </p:sp>
      <p:sp>
        <p:nvSpPr>
          <p:cNvPr id="36" name="CuadroTexto 35"/>
          <p:cNvSpPr txBox="1"/>
          <p:nvPr/>
        </p:nvSpPr>
        <p:spPr>
          <a:xfrm>
            <a:off x="5944541" y="3682427"/>
            <a:ext cx="4112279" cy="707886"/>
          </a:xfrm>
          <a:prstGeom prst="rect">
            <a:avLst/>
          </a:prstGeom>
          <a:noFill/>
        </p:spPr>
        <p:txBody>
          <a:bodyPr wrap="square" rtlCol="0">
            <a:spAutoFit/>
          </a:bodyPr>
          <a:lstStyle/>
          <a:p>
            <a:r>
              <a:rPr lang="es-MX" sz="1000" b="1" dirty="0">
                <a:solidFill>
                  <a:prstClr val="black"/>
                </a:solidFill>
              </a:rPr>
              <a:t>Alessandra Barziza Vignau </a:t>
            </a:r>
          </a:p>
          <a:p>
            <a:r>
              <a:rPr lang="es-MX" sz="1000" dirty="0">
                <a:solidFill>
                  <a:prstClr val="black"/>
                </a:solidFill>
              </a:rPr>
              <a:t>Consultora Jurídica en Ciber seguridad y Gobernanza de Internet </a:t>
            </a:r>
          </a:p>
          <a:p>
            <a:r>
              <a:rPr lang="es-MX" sz="1000" dirty="0">
                <a:solidFill>
                  <a:prstClr val="black"/>
                </a:solidFill>
              </a:rPr>
              <a:t>	</a:t>
            </a:r>
            <a:r>
              <a:rPr lang="es-MX" sz="1000" b="1" dirty="0">
                <a:solidFill>
                  <a:srgbClr val="4472C4"/>
                </a:solidFill>
              </a:rPr>
              <a:t>Comentarios: </a:t>
            </a:r>
            <a:r>
              <a:rPr lang="es-MX" sz="1000" dirty="0">
                <a:solidFill>
                  <a:prstClr val="black"/>
                </a:solidFill>
              </a:rPr>
              <a:t>Recurso de Inconformidad ante el Instituto</a:t>
            </a:r>
          </a:p>
          <a:p>
            <a:r>
              <a:rPr lang="es-MX" sz="1000" dirty="0">
                <a:solidFill>
                  <a:prstClr val="black"/>
                </a:solidFill>
              </a:rPr>
              <a:t> 		            Procedimiento de Verificación </a:t>
            </a:r>
          </a:p>
        </p:txBody>
      </p:sp>
      <p:sp>
        <p:nvSpPr>
          <p:cNvPr id="37" name="CuadroTexto 36"/>
          <p:cNvSpPr txBox="1"/>
          <p:nvPr/>
        </p:nvSpPr>
        <p:spPr>
          <a:xfrm>
            <a:off x="1541859" y="1500591"/>
            <a:ext cx="4290555" cy="553998"/>
          </a:xfrm>
          <a:prstGeom prst="rect">
            <a:avLst/>
          </a:prstGeom>
          <a:noFill/>
        </p:spPr>
        <p:txBody>
          <a:bodyPr wrap="square" rtlCol="0">
            <a:spAutoFit/>
          </a:bodyPr>
          <a:lstStyle/>
          <a:p>
            <a:r>
              <a:rPr lang="es-MX" sz="1000" b="1" dirty="0">
                <a:solidFill>
                  <a:prstClr val="black"/>
                </a:solidFill>
              </a:rPr>
              <a:t>José Antonio Caballero Juárez </a:t>
            </a:r>
          </a:p>
          <a:p>
            <a:r>
              <a:rPr lang="es-MX" sz="1000" dirty="0">
                <a:solidFill>
                  <a:prstClr val="black"/>
                </a:solidFill>
              </a:rPr>
              <a:t>Autor de temas relacionados con la protección de derechos. </a:t>
            </a:r>
          </a:p>
          <a:p>
            <a:r>
              <a:rPr lang="es-MX" sz="1000" dirty="0">
                <a:solidFill>
                  <a:prstClr val="black"/>
                </a:solidFill>
              </a:rPr>
              <a:t>	</a:t>
            </a:r>
            <a:r>
              <a:rPr lang="es-MX" sz="1000" b="1" dirty="0">
                <a:solidFill>
                  <a:srgbClr val="4472C4"/>
                </a:solidFill>
              </a:rPr>
              <a:t>Comentario: </a:t>
            </a:r>
            <a:r>
              <a:rPr lang="es-MX" sz="1000" dirty="0">
                <a:solidFill>
                  <a:prstClr val="black"/>
                </a:solidFill>
              </a:rPr>
              <a:t>Sistema Nacional de Transparencia </a:t>
            </a:r>
          </a:p>
        </p:txBody>
      </p:sp>
      <p:sp>
        <p:nvSpPr>
          <p:cNvPr id="38" name="CuadroTexto 37"/>
          <p:cNvSpPr txBox="1"/>
          <p:nvPr/>
        </p:nvSpPr>
        <p:spPr>
          <a:xfrm>
            <a:off x="5911848" y="5405161"/>
            <a:ext cx="4536018" cy="707886"/>
          </a:xfrm>
          <a:prstGeom prst="rect">
            <a:avLst/>
          </a:prstGeom>
          <a:noFill/>
        </p:spPr>
        <p:txBody>
          <a:bodyPr wrap="square" rtlCol="0">
            <a:spAutoFit/>
          </a:bodyPr>
          <a:lstStyle/>
          <a:p>
            <a:r>
              <a:rPr lang="es-MX" sz="1000" b="1" dirty="0">
                <a:solidFill>
                  <a:prstClr val="black"/>
                </a:solidFill>
              </a:rPr>
              <a:t>Mauricio Castillo Torres </a:t>
            </a:r>
          </a:p>
          <a:p>
            <a:r>
              <a:rPr lang="es-MX" sz="1000" dirty="0">
                <a:solidFill>
                  <a:prstClr val="black"/>
                </a:solidFill>
              </a:rPr>
              <a:t>Diplomado en Privacidad, Regulación y Gobernanza de Datos por el CIDE </a:t>
            </a:r>
          </a:p>
          <a:p>
            <a:r>
              <a:rPr lang="es-MX" sz="1000" b="1" dirty="0">
                <a:solidFill>
                  <a:srgbClr val="4472C4"/>
                </a:solidFill>
              </a:rPr>
              <a:t>	Comentarios: </a:t>
            </a:r>
            <a:r>
              <a:rPr lang="es-MX" sz="1000" dirty="0">
                <a:solidFill>
                  <a:prstClr val="black"/>
                </a:solidFill>
              </a:rPr>
              <a:t>Recurso de Inconformidad ante el Instituto</a:t>
            </a:r>
          </a:p>
          <a:p>
            <a:r>
              <a:rPr lang="es-MX" sz="1000" dirty="0">
                <a:solidFill>
                  <a:prstClr val="black"/>
                </a:solidFill>
              </a:rPr>
              <a:t>Procedimiento de Verificación </a:t>
            </a:r>
          </a:p>
        </p:txBody>
      </p:sp>
      <p:sp>
        <p:nvSpPr>
          <p:cNvPr id="39" name="CuadroTexto 38"/>
          <p:cNvSpPr txBox="1"/>
          <p:nvPr/>
        </p:nvSpPr>
        <p:spPr>
          <a:xfrm>
            <a:off x="5930412" y="6015243"/>
            <a:ext cx="4620669" cy="553998"/>
          </a:xfrm>
          <a:prstGeom prst="rect">
            <a:avLst/>
          </a:prstGeom>
          <a:noFill/>
        </p:spPr>
        <p:txBody>
          <a:bodyPr wrap="square" rtlCol="0">
            <a:spAutoFit/>
          </a:bodyPr>
          <a:lstStyle/>
          <a:p>
            <a:r>
              <a:rPr lang="es-MX" sz="1000" b="1" dirty="0">
                <a:solidFill>
                  <a:prstClr val="black"/>
                </a:solidFill>
              </a:rPr>
              <a:t>Alfonso Cavazos Guajardo </a:t>
            </a:r>
          </a:p>
          <a:p>
            <a:r>
              <a:rPr lang="es-MX" sz="1000" dirty="0">
                <a:solidFill>
                  <a:prstClr val="black"/>
                </a:solidFill>
              </a:rPr>
              <a:t>Doctor en Derecho y Autor de temas relacionados con Derecho Constitucional </a:t>
            </a:r>
          </a:p>
          <a:p>
            <a:r>
              <a:rPr lang="es-MX" sz="1000" b="1" dirty="0">
                <a:solidFill>
                  <a:srgbClr val="4472C4"/>
                </a:solidFill>
              </a:rPr>
              <a:t>Comentarios: </a:t>
            </a:r>
            <a:r>
              <a:rPr lang="es-MX" sz="1000" dirty="0">
                <a:solidFill>
                  <a:prstClr val="black"/>
                </a:solidFill>
              </a:rPr>
              <a:t>Recurso de Revisión en materia de seguridad nacional</a:t>
            </a:r>
          </a:p>
        </p:txBody>
      </p:sp>
      <p:sp>
        <p:nvSpPr>
          <p:cNvPr id="40" name="CuadroTexto 39"/>
          <p:cNvSpPr txBox="1"/>
          <p:nvPr/>
        </p:nvSpPr>
        <p:spPr>
          <a:xfrm>
            <a:off x="5905674" y="926457"/>
            <a:ext cx="4034577" cy="553998"/>
          </a:xfrm>
          <a:prstGeom prst="rect">
            <a:avLst/>
          </a:prstGeom>
          <a:noFill/>
        </p:spPr>
        <p:txBody>
          <a:bodyPr wrap="square" rtlCol="0">
            <a:spAutoFit/>
          </a:bodyPr>
          <a:lstStyle/>
          <a:p>
            <a:r>
              <a:rPr lang="es-MX" sz="1000" b="1" dirty="0">
                <a:solidFill>
                  <a:prstClr val="black"/>
                </a:solidFill>
              </a:rPr>
              <a:t>Mónica Estrada </a:t>
            </a:r>
            <a:r>
              <a:rPr lang="es-MX" sz="1000" b="1" dirty="0" err="1">
                <a:solidFill>
                  <a:prstClr val="black"/>
                </a:solidFill>
              </a:rPr>
              <a:t>Tanck</a:t>
            </a:r>
            <a:r>
              <a:rPr lang="es-MX" sz="1000" b="1" dirty="0">
                <a:solidFill>
                  <a:prstClr val="black"/>
                </a:solidFill>
              </a:rPr>
              <a:t> </a:t>
            </a:r>
          </a:p>
          <a:p>
            <a:r>
              <a:rPr lang="es-MX" sz="1000" dirty="0">
                <a:solidFill>
                  <a:prstClr val="black"/>
                </a:solidFill>
              </a:rPr>
              <a:t>Consultora jurídica en materia de protección de datos personales.</a:t>
            </a:r>
          </a:p>
          <a:p>
            <a:r>
              <a:rPr lang="es-MX" sz="1000" dirty="0">
                <a:solidFill>
                  <a:prstClr val="black"/>
                </a:solidFill>
              </a:rPr>
              <a:t>	</a:t>
            </a:r>
            <a:r>
              <a:rPr lang="es-MX" sz="1000" b="1" dirty="0">
                <a:solidFill>
                  <a:srgbClr val="4472C4"/>
                </a:solidFill>
              </a:rPr>
              <a:t>Comentarios: </a:t>
            </a:r>
            <a:r>
              <a:rPr lang="es-MX" sz="1000" dirty="0">
                <a:solidFill>
                  <a:prstClr val="black"/>
                </a:solidFill>
              </a:rPr>
              <a:t>Base de Datos en Posesión de ISPAJ</a:t>
            </a:r>
          </a:p>
        </p:txBody>
      </p:sp>
      <p:sp>
        <p:nvSpPr>
          <p:cNvPr id="41" name="CuadroTexto 40"/>
          <p:cNvSpPr txBox="1"/>
          <p:nvPr/>
        </p:nvSpPr>
        <p:spPr>
          <a:xfrm>
            <a:off x="5929556" y="2884150"/>
            <a:ext cx="4621525" cy="861774"/>
          </a:xfrm>
          <a:prstGeom prst="rect">
            <a:avLst/>
          </a:prstGeom>
          <a:noFill/>
        </p:spPr>
        <p:txBody>
          <a:bodyPr wrap="square" rtlCol="0">
            <a:spAutoFit/>
          </a:bodyPr>
          <a:lstStyle/>
          <a:p>
            <a:r>
              <a:rPr lang="es-MX" sz="1000" b="1" dirty="0">
                <a:solidFill>
                  <a:prstClr val="black"/>
                </a:solidFill>
              </a:rPr>
              <a:t>Ana Elena Fierro </a:t>
            </a:r>
          </a:p>
          <a:p>
            <a:r>
              <a:rPr lang="es-MX" sz="1000" dirty="0">
                <a:solidFill>
                  <a:prstClr val="black"/>
                </a:solidFill>
              </a:rPr>
              <a:t>Líneas de investigación en temas de transparencia, rendición de cuentas y responsabilidad de los servidores públicos.</a:t>
            </a:r>
          </a:p>
          <a:p>
            <a:r>
              <a:rPr lang="es-MX" sz="1000" dirty="0">
                <a:solidFill>
                  <a:prstClr val="black"/>
                </a:solidFill>
              </a:rPr>
              <a:t>	</a:t>
            </a:r>
            <a:r>
              <a:rPr lang="es-MX" sz="1000" b="1" dirty="0">
                <a:solidFill>
                  <a:srgbClr val="4472C4"/>
                </a:solidFill>
              </a:rPr>
              <a:t>Comentarios: </a:t>
            </a:r>
            <a:r>
              <a:rPr lang="es-MX" sz="1000" dirty="0">
                <a:solidFill>
                  <a:prstClr val="black"/>
                </a:solidFill>
              </a:rPr>
              <a:t>Recursos de Revisión y Recursos de Inconformidad  Recurso de Revisión ante el Instituto y Órganos Garantes </a:t>
            </a:r>
          </a:p>
        </p:txBody>
      </p:sp>
      <p:sp>
        <p:nvSpPr>
          <p:cNvPr id="42" name="CuadroTexto 41"/>
          <p:cNvSpPr txBox="1"/>
          <p:nvPr/>
        </p:nvSpPr>
        <p:spPr>
          <a:xfrm>
            <a:off x="1488831" y="3271099"/>
            <a:ext cx="4363815" cy="707886"/>
          </a:xfrm>
          <a:prstGeom prst="rect">
            <a:avLst/>
          </a:prstGeom>
          <a:noFill/>
        </p:spPr>
        <p:txBody>
          <a:bodyPr wrap="square" rtlCol="0">
            <a:spAutoFit/>
          </a:bodyPr>
          <a:lstStyle/>
          <a:p>
            <a:r>
              <a:rPr lang="es-MX" sz="1000" b="1" dirty="0">
                <a:solidFill>
                  <a:prstClr val="black"/>
                </a:solidFill>
              </a:rPr>
              <a:t>Paulina del Pilar Gutiérrez </a:t>
            </a:r>
          </a:p>
          <a:p>
            <a:r>
              <a:rPr lang="es-MX" sz="1000" dirty="0">
                <a:solidFill>
                  <a:prstClr val="black"/>
                </a:solidFill>
              </a:rPr>
              <a:t>Asesora en proyectos de telecomunicaciones, libertad de expresión y protección de datos latinoamericana </a:t>
            </a:r>
          </a:p>
          <a:p>
            <a:r>
              <a:rPr lang="es-MX" sz="1000" dirty="0">
                <a:solidFill>
                  <a:prstClr val="black"/>
                </a:solidFill>
              </a:rPr>
              <a:t>	</a:t>
            </a:r>
            <a:r>
              <a:rPr lang="es-MX" sz="1000" b="1" dirty="0">
                <a:solidFill>
                  <a:srgbClr val="4472C4"/>
                </a:solidFill>
              </a:rPr>
              <a:t>Comentarios: </a:t>
            </a:r>
            <a:r>
              <a:rPr lang="es-MX" sz="1000" dirty="0">
                <a:solidFill>
                  <a:prstClr val="black"/>
                </a:solidFill>
              </a:rPr>
              <a:t>Derechos ARCO </a:t>
            </a:r>
          </a:p>
        </p:txBody>
      </p:sp>
      <p:sp>
        <p:nvSpPr>
          <p:cNvPr id="43" name="CuadroTexto 42"/>
          <p:cNvSpPr txBox="1"/>
          <p:nvPr/>
        </p:nvSpPr>
        <p:spPr>
          <a:xfrm>
            <a:off x="5913791" y="4698993"/>
            <a:ext cx="4770963" cy="861774"/>
          </a:xfrm>
          <a:prstGeom prst="rect">
            <a:avLst/>
          </a:prstGeom>
          <a:noFill/>
        </p:spPr>
        <p:txBody>
          <a:bodyPr wrap="square" rtlCol="0">
            <a:spAutoFit/>
          </a:bodyPr>
          <a:lstStyle/>
          <a:p>
            <a:r>
              <a:rPr lang="es-MX" sz="1000" b="1" dirty="0">
                <a:solidFill>
                  <a:prstClr val="black"/>
                </a:solidFill>
              </a:rPr>
              <a:t>Olivia Andrea Mendoza</a:t>
            </a:r>
          </a:p>
          <a:p>
            <a:r>
              <a:rPr lang="es-MX" sz="1000" dirty="0">
                <a:solidFill>
                  <a:prstClr val="black"/>
                </a:solidFill>
              </a:rPr>
              <a:t>Líneas de investigación en regulación y tecnología, relacionada con la protección de datos personales</a:t>
            </a:r>
          </a:p>
          <a:p>
            <a:r>
              <a:rPr lang="es-MX" sz="1000" dirty="0">
                <a:solidFill>
                  <a:prstClr val="black"/>
                </a:solidFill>
              </a:rPr>
              <a:t>	</a:t>
            </a:r>
            <a:r>
              <a:rPr lang="es-MX" sz="1000" b="1" dirty="0">
                <a:solidFill>
                  <a:srgbClr val="4472C4"/>
                </a:solidFill>
              </a:rPr>
              <a:t>Comentarios: </a:t>
            </a:r>
            <a:r>
              <a:rPr lang="es-MX" sz="1000" dirty="0">
                <a:solidFill>
                  <a:prstClr val="black"/>
                </a:solidFill>
              </a:rPr>
              <a:t>Criterios de Interpretación y Medidas de Apremio</a:t>
            </a:r>
          </a:p>
          <a:p>
            <a:r>
              <a:rPr lang="es-MX" sz="1000" dirty="0">
                <a:solidFill>
                  <a:prstClr val="black"/>
                </a:solidFill>
              </a:rPr>
              <a:t>		            Sanciones 	  </a:t>
            </a:r>
          </a:p>
        </p:txBody>
      </p:sp>
      <p:sp>
        <p:nvSpPr>
          <p:cNvPr id="44" name="CuadroTexto 43"/>
          <p:cNvSpPr txBox="1"/>
          <p:nvPr/>
        </p:nvSpPr>
        <p:spPr>
          <a:xfrm>
            <a:off x="5949065" y="1366278"/>
            <a:ext cx="4363815" cy="861774"/>
          </a:xfrm>
          <a:prstGeom prst="rect">
            <a:avLst/>
          </a:prstGeom>
          <a:noFill/>
        </p:spPr>
        <p:txBody>
          <a:bodyPr wrap="square" rtlCol="0">
            <a:spAutoFit/>
          </a:bodyPr>
          <a:lstStyle/>
          <a:p>
            <a:r>
              <a:rPr lang="es-MX" sz="1000" b="1" dirty="0">
                <a:solidFill>
                  <a:prstClr val="black"/>
                </a:solidFill>
              </a:rPr>
              <a:t>Jimena Moreno González </a:t>
            </a:r>
          </a:p>
          <a:p>
            <a:r>
              <a:rPr lang="es-MX" sz="1000" dirty="0">
                <a:solidFill>
                  <a:prstClr val="black"/>
                </a:solidFill>
              </a:rPr>
              <a:t>Especialista en protección de datos, sus líneas de investigación se especializan en las reformas constitucionales y datos personales</a:t>
            </a:r>
          </a:p>
          <a:p>
            <a:r>
              <a:rPr lang="es-MX" sz="1000" dirty="0">
                <a:solidFill>
                  <a:prstClr val="black"/>
                </a:solidFill>
              </a:rPr>
              <a:t>	</a:t>
            </a:r>
            <a:r>
              <a:rPr lang="es-MX" sz="1000" b="1" dirty="0">
                <a:solidFill>
                  <a:srgbClr val="4472C4"/>
                </a:solidFill>
              </a:rPr>
              <a:t>Comentarios: </a:t>
            </a:r>
            <a:r>
              <a:rPr lang="es-MX" sz="1000" dirty="0">
                <a:solidFill>
                  <a:prstClr val="black"/>
                </a:solidFill>
              </a:rPr>
              <a:t>Comité de Transparencia, Unidad de Transparencia  e INAI 	</a:t>
            </a:r>
          </a:p>
        </p:txBody>
      </p:sp>
      <p:sp>
        <p:nvSpPr>
          <p:cNvPr id="45" name="CuadroTexto 44"/>
          <p:cNvSpPr txBox="1"/>
          <p:nvPr/>
        </p:nvSpPr>
        <p:spPr>
          <a:xfrm>
            <a:off x="5936261" y="4272398"/>
            <a:ext cx="4738445" cy="553998"/>
          </a:xfrm>
          <a:prstGeom prst="rect">
            <a:avLst/>
          </a:prstGeom>
          <a:noFill/>
        </p:spPr>
        <p:txBody>
          <a:bodyPr wrap="square" rtlCol="0">
            <a:spAutoFit/>
          </a:bodyPr>
          <a:lstStyle/>
          <a:p>
            <a:r>
              <a:rPr lang="es-MX" sz="1000" b="1" dirty="0">
                <a:solidFill>
                  <a:prstClr val="black"/>
                </a:solidFill>
              </a:rPr>
              <a:t>Michael G. Núñez Torres</a:t>
            </a:r>
          </a:p>
          <a:p>
            <a:r>
              <a:rPr lang="es-MX" sz="1000" dirty="0">
                <a:solidFill>
                  <a:prstClr val="black"/>
                </a:solidFill>
              </a:rPr>
              <a:t>Doctor en Derecho Constitucional por la Universidad de Salamanca, España. </a:t>
            </a:r>
          </a:p>
          <a:p>
            <a:r>
              <a:rPr lang="es-MX" sz="1000" dirty="0">
                <a:solidFill>
                  <a:prstClr val="black"/>
                </a:solidFill>
              </a:rPr>
              <a:t>	</a:t>
            </a:r>
            <a:r>
              <a:rPr lang="es-MX" sz="1000" b="1" dirty="0">
                <a:solidFill>
                  <a:srgbClr val="4472C4"/>
                </a:solidFill>
              </a:rPr>
              <a:t>Comentarios: </a:t>
            </a:r>
            <a:r>
              <a:rPr lang="es-MX" sz="1000" dirty="0">
                <a:solidFill>
                  <a:prstClr val="black"/>
                </a:solidFill>
              </a:rPr>
              <a:t>Recurso de Revisión en materia de seguridad nacional </a:t>
            </a:r>
            <a:endParaRPr lang="es-MX" sz="1000" b="1" dirty="0">
              <a:solidFill>
                <a:srgbClr val="4472C4"/>
              </a:solidFill>
            </a:endParaRPr>
          </a:p>
        </p:txBody>
      </p:sp>
      <p:sp>
        <p:nvSpPr>
          <p:cNvPr id="46" name="CuadroTexto 45"/>
          <p:cNvSpPr txBox="1"/>
          <p:nvPr/>
        </p:nvSpPr>
        <p:spPr>
          <a:xfrm>
            <a:off x="5923382" y="2102174"/>
            <a:ext cx="4758599" cy="861774"/>
          </a:xfrm>
          <a:prstGeom prst="rect">
            <a:avLst/>
          </a:prstGeom>
          <a:noFill/>
        </p:spPr>
        <p:txBody>
          <a:bodyPr wrap="square" rtlCol="0">
            <a:spAutoFit/>
          </a:bodyPr>
          <a:lstStyle/>
          <a:p>
            <a:r>
              <a:rPr lang="es-MX" sz="1000" b="1" dirty="0">
                <a:solidFill>
                  <a:prstClr val="black"/>
                </a:solidFill>
              </a:rPr>
              <a:t>Gisela María Pérez Fuentes </a:t>
            </a:r>
          </a:p>
          <a:p>
            <a:r>
              <a:rPr lang="es-MX" sz="1000" dirty="0">
                <a:solidFill>
                  <a:prstClr val="black"/>
                </a:solidFill>
              </a:rPr>
              <a:t>Doctora en Derecho, Investigadora y Asesora en el ámbito editorial Nacional e Internacional. </a:t>
            </a:r>
          </a:p>
          <a:p>
            <a:r>
              <a:rPr lang="es-MX" sz="1000" dirty="0">
                <a:solidFill>
                  <a:prstClr val="black"/>
                </a:solidFill>
              </a:rPr>
              <a:t>	</a:t>
            </a:r>
            <a:r>
              <a:rPr lang="es-MX" sz="1000" b="1" dirty="0">
                <a:solidFill>
                  <a:srgbClr val="4472C4"/>
                </a:solidFill>
              </a:rPr>
              <a:t>Comentarios: </a:t>
            </a:r>
            <a:r>
              <a:rPr lang="es-MX" sz="1000" dirty="0">
                <a:solidFill>
                  <a:prstClr val="black"/>
                </a:solidFill>
              </a:rPr>
              <a:t>Organismos Garantes </a:t>
            </a:r>
          </a:p>
          <a:p>
            <a:r>
              <a:rPr lang="es-MX" sz="1000" dirty="0">
                <a:solidFill>
                  <a:prstClr val="black"/>
                </a:solidFill>
              </a:rPr>
              <a:t>Coordinación y Promoción del Derecho de la Protección de Datos Personales </a:t>
            </a:r>
          </a:p>
        </p:txBody>
      </p:sp>
      <p:sp>
        <p:nvSpPr>
          <p:cNvPr id="47" name="CuadroTexto 46"/>
          <p:cNvSpPr txBox="1"/>
          <p:nvPr/>
        </p:nvSpPr>
        <p:spPr>
          <a:xfrm>
            <a:off x="1510847" y="2023188"/>
            <a:ext cx="4018330" cy="707886"/>
          </a:xfrm>
          <a:prstGeom prst="rect">
            <a:avLst/>
          </a:prstGeom>
          <a:noFill/>
        </p:spPr>
        <p:txBody>
          <a:bodyPr wrap="square" rtlCol="0">
            <a:spAutoFit/>
          </a:bodyPr>
          <a:lstStyle/>
          <a:p>
            <a:r>
              <a:rPr lang="es-MX" sz="1000" b="1" dirty="0">
                <a:solidFill>
                  <a:prstClr val="black"/>
                </a:solidFill>
              </a:rPr>
              <a:t>Nelson Remolina Angarita </a:t>
            </a:r>
          </a:p>
          <a:p>
            <a:r>
              <a:rPr lang="es-MX" sz="1000" dirty="0">
                <a:solidFill>
                  <a:prstClr val="black"/>
                </a:solidFill>
              </a:rPr>
              <a:t>Fundador y Director del Observatorio Ciro Angarita Barón sobre Protección de datos Personales en Colombia</a:t>
            </a:r>
          </a:p>
          <a:p>
            <a:r>
              <a:rPr lang="es-MX" sz="1000" dirty="0">
                <a:solidFill>
                  <a:prstClr val="black"/>
                </a:solidFill>
              </a:rPr>
              <a:t>	</a:t>
            </a:r>
            <a:r>
              <a:rPr lang="es-MX" sz="1000" b="1" dirty="0">
                <a:solidFill>
                  <a:srgbClr val="4472C4"/>
                </a:solidFill>
              </a:rPr>
              <a:t>Comentarios: </a:t>
            </a:r>
            <a:r>
              <a:rPr lang="es-MX" sz="1000" dirty="0">
                <a:solidFill>
                  <a:prstClr val="black"/>
                </a:solidFill>
              </a:rPr>
              <a:t>De los Principios </a:t>
            </a:r>
          </a:p>
        </p:txBody>
      </p:sp>
      <p:sp>
        <p:nvSpPr>
          <p:cNvPr id="48" name="CuadroTexto 47"/>
          <p:cNvSpPr txBox="1"/>
          <p:nvPr/>
        </p:nvSpPr>
        <p:spPr>
          <a:xfrm>
            <a:off x="1488831" y="2618061"/>
            <a:ext cx="4363815" cy="707886"/>
          </a:xfrm>
          <a:prstGeom prst="rect">
            <a:avLst/>
          </a:prstGeom>
          <a:noFill/>
        </p:spPr>
        <p:txBody>
          <a:bodyPr wrap="square" rtlCol="0">
            <a:spAutoFit/>
          </a:bodyPr>
          <a:lstStyle/>
          <a:p>
            <a:r>
              <a:rPr lang="es-MX" sz="1000" b="1" dirty="0">
                <a:solidFill>
                  <a:prstClr val="black"/>
                </a:solidFill>
              </a:rPr>
              <a:t>Andrés Velázquez </a:t>
            </a:r>
          </a:p>
          <a:p>
            <a:r>
              <a:rPr lang="es-MX" sz="1000" dirty="0">
                <a:solidFill>
                  <a:prstClr val="black"/>
                </a:solidFill>
              </a:rPr>
              <a:t>Presidente y Fundador de MaTTica, Laboratorio en Investigaciones Digitales de América Latina. </a:t>
            </a:r>
          </a:p>
          <a:p>
            <a:r>
              <a:rPr lang="es-MX" sz="1000" dirty="0">
                <a:solidFill>
                  <a:prstClr val="black"/>
                </a:solidFill>
              </a:rPr>
              <a:t>	</a:t>
            </a:r>
            <a:r>
              <a:rPr lang="es-MX" sz="1000" b="1" dirty="0">
                <a:solidFill>
                  <a:srgbClr val="4472C4"/>
                </a:solidFill>
              </a:rPr>
              <a:t>Comentarios: </a:t>
            </a:r>
            <a:r>
              <a:rPr lang="es-MX" sz="1000" dirty="0">
                <a:solidFill>
                  <a:prstClr val="black"/>
                </a:solidFill>
              </a:rPr>
              <a:t>De los Deberes </a:t>
            </a:r>
          </a:p>
        </p:txBody>
      </p:sp>
      <p:sp>
        <p:nvSpPr>
          <p:cNvPr id="49" name="CuadroTexto 48"/>
          <p:cNvSpPr txBox="1"/>
          <p:nvPr/>
        </p:nvSpPr>
        <p:spPr>
          <a:xfrm>
            <a:off x="1480551" y="3865972"/>
            <a:ext cx="4363815" cy="861774"/>
          </a:xfrm>
          <a:prstGeom prst="rect">
            <a:avLst/>
          </a:prstGeom>
          <a:noFill/>
        </p:spPr>
        <p:txBody>
          <a:bodyPr wrap="square" rtlCol="0">
            <a:spAutoFit/>
          </a:bodyPr>
          <a:lstStyle/>
          <a:p>
            <a:r>
              <a:rPr lang="es-MX" sz="1000" b="1" dirty="0">
                <a:solidFill>
                  <a:prstClr val="black"/>
                </a:solidFill>
              </a:rPr>
              <a:t>Miguel Recio Gayo </a:t>
            </a:r>
          </a:p>
          <a:p>
            <a:r>
              <a:rPr lang="es-MX" sz="1000" dirty="0">
                <a:solidFill>
                  <a:prstClr val="black"/>
                </a:solidFill>
              </a:rPr>
              <a:t>Maestro internacional universitario en protección de datos y autor de obras sobre derecho digital y protección de datos en México y España. </a:t>
            </a:r>
          </a:p>
          <a:p>
            <a:r>
              <a:rPr lang="es-MX" sz="1000" dirty="0">
                <a:solidFill>
                  <a:prstClr val="black"/>
                </a:solidFill>
              </a:rPr>
              <a:t>	</a:t>
            </a:r>
            <a:r>
              <a:rPr lang="es-MX" sz="1000" b="1" dirty="0">
                <a:solidFill>
                  <a:srgbClr val="4472C4"/>
                </a:solidFill>
              </a:rPr>
              <a:t>Comentarios: </a:t>
            </a:r>
            <a:r>
              <a:rPr lang="es-MX" sz="1000" dirty="0">
                <a:solidFill>
                  <a:prstClr val="black"/>
                </a:solidFill>
              </a:rPr>
              <a:t>Del ejercicio de los Derechos ARCO </a:t>
            </a:r>
          </a:p>
          <a:p>
            <a:r>
              <a:rPr lang="es-MX" sz="1000" dirty="0">
                <a:solidFill>
                  <a:prstClr val="black"/>
                </a:solidFill>
              </a:rPr>
              <a:t>	                         Responsable y Encargado </a:t>
            </a:r>
          </a:p>
        </p:txBody>
      </p:sp>
      <p:sp>
        <p:nvSpPr>
          <p:cNvPr id="50" name="CuadroTexto 49"/>
          <p:cNvSpPr txBox="1"/>
          <p:nvPr/>
        </p:nvSpPr>
        <p:spPr>
          <a:xfrm>
            <a:off x="1512701" y="4632023"/>
            <a:ext cx="4363815" cy="707886"/>
          </a:xfrm>
          <a:prstGeom prst="rect">
            <a:avLst/>
          </a:prstGeom>
          <a:noFill/>
        </p:spPr>
        <p:txBody>
          <a:bodyPr wrap="square" rtlCol="0">
            <a:spAutoFit/>
          </a:bodyPr>
          <a:lstStyle/>
          <a:p>
            <a:r>
              <a:rPr lang="es-MX" sz="1000" b="1" dirty="0">
                <a:solidFill>
                  <a:prstClr val="black"/>
                </a:solidFill>
              </a:rPr>
              <a:t>Oscar R. Puccinelli</a:t>
            </a:r>
          </a:p>
          <a:p>
            <a:r>
              <a:rPr lang="es-MX" sz="1000" dirty="0">
                <a:solidFill>
                  <a:prstClr val="black"/>
                </a:solidFill>
              </a:rPr>
              <a:t>Especialista en Derecho de la Información, de manera particular en protección de datos personales, acceso a la información pública y libertad de expresión. </a:t>
            </a:r>
          </a:p>
          <a:p>
            <a:r>
              <a:rPr lang="es-MX" sz="1000" dirty="0">
                <a:solidFill>
                  <a:prstClr val="black"/>
                </a:solidFill>
              </a:rPr>
              <a:t>	</a:t>
            </a:r>
            <a:r>
              <a:rPr lang="es-MX" sz="1000" b="1" dirty="0">
                <a:solidFill>
                  <a:srgbClr val="4472C4"/>
                </a:solidFill>
              </a:rPr>
              <a:t>Comentarios: </a:t>
            </a:r>
            <a:r>
              <a:rPr lang="es-MX" sz="1000" dirty="0">
                <a:solidFill>
                  <a:prstClr val="black"/>
                </a:solidFill>
              </a:rPr>
              <a:t>De la Portabilidad de los Datos </a:t>
            </a:r>
          </a:p>
        </p:txBody>
      </p:sp>
      <p:sp>
        <p:nvSpPr>
          <p:cNvPr id="51" name="CuadroTexto 50"/>
          <p:cNvSpPr txBox="1"/>
          <p:nvPr/>
        </p:nvSpPr>
        <p:spPr>
          <a:xfrm>
            <a:off x="1541859" y="6028340"/>
            <a:ext cx="4363815" cy="577081"/>
          </a:xfrm>
          <a:prstGeom prst="rect">
            <a:avLst/>
          </a:prstGeom>
          <a:noFill/>
        </p:spPr>
        <p:txBody>
          <a:bodyPr wrap="square" rtlCol="0">
            <a:spAutoFit/>
          </a:bodyPr>
          <a:lstStyle/>
          <a:p>
            <a:r>
              <a:rPr lang="es-MX" sz="1050" b="1" dirty="0">
                <a:solidFill>
                  <a:prstClr val="black"/>
                </a:solidFill>
              </a:rPr>
              <a:t>José Luis Piñar Mañas </a:t>
            </a:r>
          </a:p>
          <a:p>
            <a:r>
              <a:rPr lang="es-MX" sz="1050" dirty="0">
                <a:solidFill>
                  <a:prstClr val="black"/>
                </a:solidFill>
              </a:rPr>
              <a:t>Presidente Fundador de la Red Iberoamericana de Protección de Datos</a:t>
            </a:r>
          </a:p>
          <a:p>
            <a:r>
              <a:rPr lang="es-MX" sz="1050" dirty="0">
                <a:solidFill>
                  <a:prstClr val="black"/>
                </a:solidFill>
              </a:rPr>
              <a:t>	</a:t>
            </a:r>
            <a:r>
              <a:rPr lang="es-MX" sz="1050" b="1" dirty="0">
                <a:solidFill>
                  <a:srgbClr val="4472C4"/>
                </a:solidFill>
              </a:rPr>
              <a:t>Comentarios: </a:t>
            </a:r>
            <a:r>
              <a:rPr lang="es-MX" sz="1050" dirty="0">
                <a:solidFill>
                  <a:prstClr val="black"/>
                </a:solidFill>
              </a:rPr>
              <a:t>De las Mejores Prácticas </a:t>
            </a:r>
          </a:p>
        </p:txBody>
      </p:sp>
      <p:sp>
        <p:nvSpPr>
          <p:cNvPr id="52" name="CuadroTexto 51"/>
          <p:cNvSpPr txBox="1"/>
          <p:nvPr/>
        </p:nvSpPr>
        <p:spPr>
          <a:xfrm>
            <a:off x="2821782" y="170597"/>
            <a:ext cx="1853275" cy="430887"/>
          </a:xfrm>
          <a:prstGeom prst="rect">
            <a:avLst/>
          </a:prstGeom>
          <a:noFill/>
        </p:spPr>
        <p:txBody>
          <a:bodyPr wrap="square" rtlCol="0">
            <a:spAutoFit/>
          </a:bodyPr>
          <a:lstStyle/>
          <a:p>
            <a:r>
              <a:rPr lang="es-MX" sz="1100" b="1" dirty="0">
                <a:solidFill>
                  <a:prstClr val="black"/>
                </a:solidFill>
              </a:rPr>
              <a:t>María Solange Manqueo</a:t>
            </a:r>
          </a:p>
          <a:p>
            <a:r>
              <a:rPr lang="es-MX" sz="1100" dirty="0">
                <a:solidFill>
                  <a:prstClr val="black"/>
                </a:solidFill>
              </a:rPr>
              <a:t>Coordinadora Editorial </a:t>
            </a:r>
          </a:p>
        </p:txBody>
      </p:sp>
      <p:pic>
        <p:nvPicPr>
          <p:cNvPr id="54" name="Imagen 53" descr="Presentación2 - PowerPoint"/>
          <p:cNvPicPr>
            <a:picLocks noChangeAspect="1"/>
          </p:cNvPicPr>
          <p:nvPr/>
        </p:nvPicPr>
        <p:blipFill rotWithShape="1">
          <a:blip r:embed="rId7">
            <a:extLst>
              <a:ext uri="{28A0092B-C50C-407E-A947-70E740481C1C}">
                <a14:useLocalDpi xmlns:a14="http://schemas.microsoft.com/office/drawing/2010/main" val="0"/>
              </a:ext>
            </a:extLst>
          </a:blip>
          <a:srcRect l="58807" t="20442" r="20909" b="69967"/>
          <a:stretch/>
        </p:blipFill>
        <p:spPr>
          <a:xfrm>
            <a:off x="8501284" y="-5364"/>
            <a:ext cx="3141716" cy="805230"/>
          </a:xfrm>
          <a:prstGeom prst="rect">
            <a:avLst/>
          </a:prstGeom>
        </p:spPr>
      </p:pic>
    </p:spTree>
    <p:extLst>
      <p:ext uri="{BB962C8B-B14F-4D97-AF65-F5344CB8AC3E}">
        <p14:creationId xmlns:p14="http://schemas.microsoft.com/office/powerpoint/2010/main" val="193881790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Imagen 22"/>
          <p:cNvPicPr>
            <a:picLocks noChangeAspect="1"/>
          </p:cNvPicPr>
          <p:nvPr/>
        </p:nvPicPr>
        <p:blipFill rotWithShape="1">
          <a:blip r:embed="rId2"/>
          <a:srcRect r="4638"/>
          <a:stretch/>
        </p:blipFill>
        <p:spPr>
          <a:xfrm>
            <a:off x="0" y="0"/>
            <a:ext cx="12200242" cy="6858000"/>
          </a:xfrm>
          <a:prstGeom prst="rect">
            <a:avLst/>
          </a:prstGeom>
        </p:spPr>
      </p:pic>
      <p:sp>
        <p:nvSpPr>
          <p:cNvPr id="6" name="TextBox 7"/>
          <p:cNvSpPr txBox="1"/>
          <p:nvPr/>
        </p:nvSpPr>
        <p:spPr>
          <a:xfrm>
            <a:off x="0" y="174852"/>
            <a:ext cx="8696739" cy="830997"/>
          </a:xfrm>
          <a:prstGeom prst="rect">
            <a:avLst/>
          </a:prstGeom>
          <a:noFill/>
        </p:spPr>
        <p:txBody>
          <a:bodyPr wrap="square" rtlCol="0" anchor="ctr">
            <a:spAutoFit/>
          </a:bodyPr>
          <a:lstStyle/>
          <a:p>
            <a:pPr algn="ctr"/>
            <a:r>
              <a:rPr lang="es-MX" sz="2400" b="1" dirty="0" smtClean="0">
                <a:solidFill>
                  <a:srgbClr val="193787">
                    <a:lumMod val="60000"/>
                    <a:lumOff val="40000"/>
                  </a:srgbClr>
                </a:solidFill>
                <a:latin typeface="Raleway" charset="0"/>
                <a:ea typeface="Raleway" charset="0"/>
                <a:cs typeface="Raleway" charset="0"/>
              </a:rPr>
              <a:t>Omisiones en la implementación de la Ley General de Protección de Datos Personales en Posesión de Sujetos Obligados</a:t>
            </a:r>
            <a:endParaRPr lang="es-MX" sz="2400" b="1" dirty="0">
              <a:solidFill>
                <a:srgbClr val="193787">
                  <a:lumMod val="60000"/>
                  <a:lumOff val="40000"/>
                </a:srgbClr>
              </a:solidFill>
              <a:latin typeface="Raleway" charset="0"/>
              <a:ea typeface="Raleway" charset="0"/>
              <a:cs typeface="Raleway" charset="0"/>
            </a:endParaRPr>
          </a:p>
        </p:txBody>
      </p:sp>
      <p:sp>
        <p:nvSpPr>
          <p:cNvPr id="10" name="Rectángulo 9"/>
          <p:cNvSpPr/>
          <p:nvPr/>
        </p:nvSpPr>
        <p:spPr>
          <a:xfrm>
            <a:off x="13001950" y="1376246"/>
            <a:ext cx="1662406" cy="53982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prstClr val="white"/>
              </a:solidFill>
            </a:endParaRPr>
          </a:p>
        </p:txBody>
      </p:sp>
      <p:sp>
        <p:nvSpPr>
          <p:cNvPr id="3" name="AutoShape 4" descr="Imagen relacionada"/>
          <p:cNvSpPr>
            <a:spLocks noChangeAspect="1" noChangeArrowheads="1"/>
          </p:cNvSpPr>
          <p:nvPr/>
        </p:nvSpPr>
        <p:spPr bwMode="auto">
          <a:xfrm>
            <a:off x="4980828" y="16044"/>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MX">
              <a:solidFill>
                <a:prstClr val="black"/>
              </a:solidFill>
            </a:endParaRPr>
          </a:p>
        </p:txBody>
      </p:sp>
      <p:sp>
        <p:nvSpPr>
          <p:cNvPr id="2" name="AutoShape 2" descr="Resultado de imagen para Sistema nacional de transparencia"/>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MX">
              <a:solidFill>
                <a:prstClr val="black"/>
              </a:solidFill>
            </a:endParaRPr>
          </a:p>
        </p:txBody>
      </p:sp>
      <p:sp>
        <p:nvSpPr>
          <p:cNvPr id="7" name="AutoShape 6" descr="Resultado de imagen para Sistema nacional de transparencia"/>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MX">
              <a:solidFill>
                <a:prstClr val="black"/>
              </a:solidFill>
            </a:endParaRPr>
          </a:p>
        </p:txBody>
      </p:sp>
      <p:pic>
        <p:nvPicPr>
          <p:cNvPr id="9" name="Imagen 8"/>
          <p:cNvPicPr>
            <a:picLocks noChangeAspect="1"/>
          </p:cNvPicPr>
          <p:nvPr/>
        </p:nvPicPr>
        <p:blipFill rotWithShape="1">
          <a:blip r:embed="rId3"/>
          <a:srcRect b="15748"/>
          <a:stretch/>
        </p:blipFill>
        <p:spPr>
          <a:xfrm>
            <a:off x="1249402" y="3271415"/>
            <a:ext cx="3890320" cy="2181137"/>
          </a:xfrm>
          <a:prstGeom prst="rect">
            <a:avLst/>
          </a:prstGeom>
        </p:spPr>
      </p:pic>
      <p:pic>
        <p:nvPicPr>
          <p:cNvPr id="19" name="Imagen 18" descr="Resultado de imagen para inai"/>
          <p:cNvPicPr/>
          <p:nvPr/>
        </p:nvPicPr>
        <p:blipFill rotWithShape="1">
          <a:blip r:embed="rId4" cstate="print">
            <a:extLst>
              <a:ext uri="{28A0092B-C50C-407E-A947-70E740481C1C}">
                <a14:useLocalDpi xmlns:a14="http://schemas.microsoft.com/office/drawing/2010/main" val="0"/>
              </a:ext>
            </a:extLst>
          </a:blip>
          <a:srcRect l="9167" t="1509" r="8510" b="7940"/>
          <a:stretch/>
        </p:blipFill>
        <p:spPr bwMode="auto">
          <a:xfrm>
            <a:off x="1472480" y="1589794"/>
            <a:ext cx="1847893" cy="1189376"/>
          </a:xfrm>
          <a:prstGeom prst="rect">
            <a:avLst/>
          </a:prstGeom>
          <a:noFill/>
          <a:ln>
            <a:noFill/>
          </a:ln>
          <a:extLst>
            <a:ext uri="{53640926-AAD7-44D8-BBD7-CCE9431645EC}">
              <a14:shadowObscured xmlns:a14="http://schemas.microsoft.com/office/drawing/2010/main"/>
            </a:ext>
          </a:extLst>
        </p:spPr>
      </p:pic>
      <p:sp>
        <p:nvSpPr>
          <p:cNvPr id="16" name="CuadroTexto 15"/>
          <p:cNvSpPr txBox="1"/>
          <p:nvPr/>
        </p:nvSpPr>
        <p:spPr>
          <a:xfrm>
            <a:off x="6575966" y="1589794"/>
            <a:ext cx="3936043" cy="3139321"/>
          </a:xfrm>
          <a:prstGeom prst="rect">
            <a:avLst/>
          </a:prstGeom>
          <a:noFill/>
        </p:spPr>
        <p:txBody>
          <a:bodyPr wrap="square" rtlCol="0">
            <a:spAutoFit/>
          </a:bodyPr>
          <a:lstStyle/>
          <a:p>
            <a:pPr algn="just"/>
            <a:r>
              <a:rPr lang="es-MX" dirty="0" smtClean="0">
                <a:solidFill>
                  <a:prstClr val="black"/>
                </a:solidFill>
              </a:rPr>
              <a:t>Armonización de la normatividad en materia de protección de datos personales de las </a:t>
            </a:r>
            <a:r>
              <a:rPr lang="es-MX" dirty="0" smtClean="0">
                <a:solidFill>
                  <a:srgbClr val="7030A0"/>
                </a:solidFill>
              </a:rPr>
              <a:t>Entidades Federativas</a:t>
            </a:r>
            <a:r>
              <a:rPr lang="es-MX" dirty="0" smtClean="0">
                <a:solidFill>
                  <a:prstClr val="black"/>
                </a:solidFill>
              </a:rPr>
              <a:t>.</a:t>
            </a:r>
          </a:p>
          <a:p>
            <a:pPr algn="just"/>
            <a:endParaRPr lang="es-MX" dirty="0">
              <a:solidFill>
                <a:prstClr val="black"/>
              </a:solidFill>
            </a:endParaRPr>
          </a:p>
          <a:p>
            <a:pPr algn="just"/>
            <a:r>
              <a:rPr lang="es-MX" dirty="0" smtClean="0">
                <a:solidFill>
                  <a:prstClr val="black"/>
                </a:solidFill>
              </a:rPr>
              <a:t>Coordinación para la implementación de </a:t>
            </a:r>
            <a:r>
              <a:rPr lang="es-MX" dirty="0" smtClean="0">
                <a:solidFill>
                  <a:srgbClr val="7030A0"/>
                </a:solidFill>
              </a:rPr>
              <a:t>políticas públicas </a:t>
            </a:r>
            <a:r>
              <a:rPr lang="es-MX" dirty="0" smtClean="0">
                <a:solidFill>
                  <a:prstClr val="black"/>
                </a:solidFill>
              </a:rPr>
              <a:t>con el objeto de garantizar el efectivo ejercicio del derecho de protección de datos personales, a fin de promover y fomentar una educación y cultura en todo el territorio nacional. </a:t>
            </a:r>
          </a:p>
        </p:txBody>
      </p:sp>
      <p:sp>
        <p:nvSpPr>
          <p:cNvPr id="27" name="CuadroTexto 26"/>
          <p:cNvSpPr txBox="1"/>
          <p:nvPr/>
        </p:nvSpPr>
        <p:spPr>
          <a:xfrm>
            <a:off x="1249402" y="2902083"/>
            <a:ext cx="2271720" cy="276999"/>
          </a:xfrm>
          <a:prstGeom prst="rect">
            <a:avLst/>
          </a:prstGeom>
          <a:noFill/>
        </p:spPr>
        <p:txBody>
          <a:bodyPr wrap="square" rtlCol="0">
            <a:spAutoFit/>
          </a:bodyPr>
          <a:lstStyle/>
          <a:p>
            <a:r>
              <a:rPr lang="es-MX" sz="1200" dirty="0" smtClean="0">
                <a:solidFill>
                  <a:prstClr val="black"/>
                </a:solidFill>
              </a:rPr>
              <a:t>Presidencia del Consejo Nacional </a:t>
            </a:r>
            <a:endParaRPr lang="es-MX" sz="1200" dirty="0">
              <a:solidFill>
                <a:prstClr val="black"/>
              </a:solidFill>
            </a:endParaRPr>
          </a:p>
        </p:txBody>
      </p:sp>
      <p:pic>
        <p:nvPicPr>
          <p:cNvPr id="1032" name="Picture 8" descr="Imagen relacionada"/>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556737" y="4478190"/>
            <a:ext cx="2549124" cy="2280290"/>
          </a:xfrm>
          <a:prstGeom prst="rect">
            <a:avLst/>
          </a:prstGeom>
          <a:noFill/>
          <a:extLst>
            <a:ext uri="{909E8E84-426E-40DD-AFC4-6F175D3DCCD1}">
              <a14:hiddenFill xmlns:a14="http://schemas.microsoft.com/office/drawing/2010/main">
                <a:solidFill>
                  <a:srgbClr val="FFFFFF"/>
                </a:solidFill>
              </a14:hiddenFill>
            </a:ext>
          </a:extLst>
        </p:spPr>
      </p:pic>
      <p:sp>
        <p:nvSpPr>
          <p:cNvPr id="17" name="Flecha curvada hacia la derecha 16"/>
          <p:cNvSpPr/>
          <p:nvPr/>
        </p:nvSpPr>
        <p:spPr>
          <a:xfrm>
            <a:off x="155575" y="2078415"/>
            <a:ext cx="963541" cy="1924334"/>
          </a:xfrm>
          <a:prstGeom prst="curv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prstClr val="black"/>
              </a:solidFill>
            </a:endParaRPr>
          </a:p>
        </p:txBody>
      </p:sp>
      <p:sp>
        <p:nvSpPr>
          <p:cNvPr id="20" name="Abrir llave 19"/>
          <p:cNvSpPr/>
          <p:nvPr/>
        </p:nvSpPr>
        <p:spPr>
          <a:xfrm>
            <a:off x="5899354" y="1514901"/>
            <a:ext cx="537524" cy="4269679"/>
          </a:xfrm>
          <a:prstGeom prst="leftBrace">
            <a:avLst/>
          </a:prstGeom>
          <a:ln w="762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s-MX">
              <a:solidFill>
                <a:prstClr val="black"/>
              </a:solidFill>
            </a:endParaRPr>
          </a:p>
        </p:txBody>
      </p:sp>
      <p:pic>
        <p:nvPicPr>
          <p:cNvPr id="18" name="Imagen 17" descr="Presentación2 - PowerPoint"/>
          <p:cNvPicPr>
            <a:picLocks noChangeAspect="1"/>
          </p:cNvPicPr>
          <p:nvPr/>
        </p:nvPicPr>
        <p:blipFill rotWithShape="1">
          <a:blip r:embed="rId6">
            <a:extLst>
              <a:ext uri="{28A0092B-C50C-407E-A947-70E740481C1C}">
                <a14:useLocalDpi xmlns:a14="http://schemas.microsoft.com/office/drawing/2010/main" val="0"/>
              </a:ext>
            </a:extLst>
          </a:blip>
          <a:srcRect l="58807" t="20442" r="20909" b="69967"/>
          <a:stretch/>
        </p:blipFill>
        <p:spPr>
          <a:xfrm>
            <a:off x="9036826" y="4525"/>
            <a:ext cx="3141716" cy="805230"/>
          </a:xfrm>
          <a:prstGeom prst="rect">
            <a:avLst/>
          </a:prstGeom>
        </p:spPr>
      </p:pic>
    </p:spTree>
    <p:extLst>
      <p:ext uri="{BB962C8B-B14F-4D97-AF65-F5344CB8AC3E}">
        <p14:creationId xmlns:p14="http://schemas.microsoft.com/office/powerpoint/2010/main" val="234859920"/>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número de diapositiva 1"/>
          <p:cNvSpPr>
            <a:spLocks noGrp="1"/>
          </p:cNvSpPr>
          <p:nvPr>
            <p:ph type="sldNum" sz="quarter" idx="4"/>
          </p:nvPr>
        </p:nvSpPr>
        <p:spPr/>
        <p:txBody>
          <a:bodyPr/>
          <a:lstStyle/>
          <a:p>
            <a:fld id="{4A8454CE-A017-41A1-B2AF-6CF4C99720F1}" type="slidenum">
              <a:rPr lang="en-US" smtClean="0">
                <a:solidFill>
                  <a:srgbClr val="FFFFFF"/>
                </a:solidFill>
              </a:rPr>
              <a:pPr/>
              <a:t>14</a:t>
            </a:fld>
            <a:endParaRPr lang="en-US" dirty="0">
              <a:solidFill>
                <a:srgbClr val="FFFFFF"/>
              </a:solidFill>
            </a:endParaRPr>
          </a:p>
        </p:txBody>
      </p:sp>
      <p:pic>
        <p:nvPicPr>
          <p:cNvPr id="3" name="Imagen 2"/>
          <p:cNvPicPr>
            <a:picLocks noChangeAspect="1"/>
          </p:cNvPicPr>
          <p:nvPr/>
        </p:nvPicPr>
        <p:blipFill>
          <a:blip r:embed="rId2" cstate="print"/>
          <a:stretch>
            <a:fillRect/>
          </a:stretch>
        </p:blipFill>
        <p:spPr>
          <a:xfrm>
            <a:off x="9690101" y="6489701"/>
            <a:ext cx="2501900" cy="368300"/>
          </a:xfrm>
          <a:prstGeom prst="rect">
            <a:avLst/>
          </a:prstGeom>
        </p:spPr>
      </p:pic>
      <p:sp>
        <p:nvSpPr>
          <p:cNvPr id="104" name="Rectangle 4"/>
          <p:cNvSpPr/>
          <p:nvPr/>
        </p:nvSpPr>
        <p:spPr>
          <a:xfrm>
            <a:off x="8688288" y="2108200"/>
            <a:ext cx="3503712" cy="533392"/>
          </a:xfrm>
          <a:prstGeom prst="rect">
            <a:avLst/>
          </a:prstGeom>
          <a:solidFill>
            <a:srgbClr val="2A80B9"/>
          </a:solidFill>
          <a:ln w="25400" cap="flat" cmpd="sng" algn="ctr">
            <a:noFill/>
            <a:prstDash val="solid"/>
          </a:ln>
          <a:effectLst/>
        </p:spPr>
        <p:txBody>
          <a:bodyPr rtlCol="0" anchor="ctr"/>
          <a:lstStyle/>
          <a:p>
            <a:pPr algn="ctr">
              <a:defRPr/>
            </a:pPr>
            <a:endParaRPr lang="bg-BG" sz="2400">
              <a:solidFill>
                <a:prstClr val="white"/>
              </a:solidFill>
              <a:latin typeface="Calibri"/>
              <a:sym typeface="Helvetica Light"/>
            </a:endParaRPr>
          </a:p>
        </p:txBody>
      </p:sp>
      <p:sp>
        <p:nvSpPr>
          <p:cNvPr id="105" name="Parallelogram 5"/>
          <p:cNvSpPr/>
          <p:nvPr/>
        </p:nvSpPr>
        <p:spPr>
          <a:xfrm rot="16200000">
            <a:off x="7285465" y="1238771"/>
            <a:ext cx="1173464" cy="1632181"/>
          </a:xfrm>
          <a:prstGeom prst="parallelogram">
            <a:avLst>
              <a:gd name="adj" fmla="val 54175"/>
            </a:avLst>
          </a:prstGeom>
          <a:solidFill>
            <a:srgbClr val="2A80B9">
              <a:lumMod val="75000"/>
            </a:srgbClr>
          </a:solidFill>
          <a:ln w="25400" cap="flat" cmpd="sng" algn="ctr">
            <a:noFill/>
            <a:prstDash val="solid"/>
          </a:ln>
          <a:effectLst/>
        </p:spPr>
        <p:txBody>
          <a:bodyPr rtlCol="0" anchor="ctr"/>
          <a:lstStyle/>
          <a:p>
            <a:pPr algn="ctr">
              <a:defRPr/>
            </a:pPr>
            <a:endParaRPr lang="bg-BG" sz="2400">
              <a:solidFill>
                <a:prstClr val="white"/>
              </a:solidFill>
              <a:latin typeface="Calibri"/>
              <a:sym typeface="Helvetica Light"/>
            </a:endParaRPr>
          </a:p>
        </p:txBody>
      </p:sp>
      <p:sp>
        <p:nvSpPr>
          <p:cNvPr id="106" name="Rectangle 6"/>
          <p:cNvSpPr/>
          <p:nvPr/>
        </p:nvSpPr>
        <p:spPr>
          <a:xfrm>
            <a:off x="7056107" y="1468129"/>
            <a:ext cx="1632181" cy="533392"/>
          </a:xfrm>
          <a:prstGeom prst="rect">
            <a:avLst/>
          </a:prstGeom>
          <a:solidFill>
            <a:srgbClr val="2A80B9"/>
          </a:solidFill>
          <a:ln w="25400" cap="flat" cmpd="sng" algn="ctr">
            <a:noFill/>
            <a:prstDash val="solid"/>
          </a:ln>
          <a:effectLst/>
        </p:spPr>
        <p:txBody>
          <a:bodyPr rtlCol="0" anchor="ctr"/>
          <a:lstStyle/>
          <a:p>
            <a:pPr algn="ctr">
              <a:defRPr/>
            </a:pPr>
            <a:endParaRPr lang="bg-BG" sz="2400">
              <a:solidFill>
                <a:prstClr val="white"/>
              </a:solidFill>
              <a:latin typeface="Calibri"/>
              <a:sym typeface="Helvetica Light"/>
            </a:endParaRPr>
          </a:p>
        </p:txBody>
      </p:sp>
      <p:sp>
        <p:nvSpPr>
          <p:cNvPr id="107" name="Rectangle 7"/>
          <p:cNvSpPr/>
          <p:nvPr/>
        </p:nvSpPr>
        <p:spPr>
          <a:xfrm>
            <a:off x="9169587" y="3460365"/>
            <a:ext cx="3022413" cy="533392"/>
          </a:xfrm>
          <a:prstGeom prst="rect">
            <a:avLst/>
          </a:prstGeom>
          <a:solidFill>
            <a:srgbClr val="16A086"/>
          </a:solidFill>
          <a:ln w="25400" cap="flat" cmpd="sng" algn="ctr">
            <a:noFill/>
            <a:prstDash val="solid"/>
          </a:ln>
          <a:effectLst/>
        </p:spPr>
        <p:txBody>
          <a:bodyPr rtlCol="0" anchor="ctr"/>
          <a:lstStyle/>
          <a:p>
            <a:pPr algn="ctr">
              <a:defRPr/>
            </a:pPr>
            <a:endParaRPr lang="bg-BG" sz="2400">
              <a:solidFill>
                <a:prstClr val="white"/>
              </a:solidFill>
              <a:latin typeface="Calibri"/>
              <a:sym typeface="Helvetica Light"/>
            </a:endParaRPr>
          </a:p>
        </p:txBody>
      </p:sp>
      <p:sp>
        <p:nvSpPr>
          <p:cNvPr id="108" name="Parallelogram 8"/>
          <p:cNvSpPr/>
          <p:nvPr/>
        </p:nvSpPr>
        <p:spPr>
          <a:xfrm rot="16200000">
            <a:off x="7766764" y="2590935"/>
            <a:ext cx="1173464" cy="1632181"/>
          </a:xfrm>
          <a:prstGeom prst="parallelogram">
            <a:avLst>
              <a:gd name="adj" fmla="val 54175"/>
            </a:avLst>
          </a:prstGeom>
          <a:solidFill>
            <a:srgbClr val="16A086">
              <a:lumMod val="75000"/>
            </a:srgbClr>
          </a:solidFill>
          <a:ln w="25400" cap="flat" cmpd="sng" algn="ctr">
            <a:noFill/>
            <a:prstDash val="solid"/>
          </a:ln>
          <a:effectLst/>
        </p:spPr>
        <p:txBody>
          <a:bodyPr rtlCol="0" anchor="ctr"/>
          <a:lstStyle/>
          <a:p>
            <a:pPr algn="ctr">
              <a:defRPr/>
            </a:pPr>
            <a:endParaRPr lang="bg-BG" sz="2400">
              <a:solidFill>
                <a:prstClr val="white"/>
              </a:solidFill>
              <a:latin typeface="Calibri"/>
              <a:sym typeface="Helvetica Light"/>
            </a:endParaRPr>
          </a:p>
        </p:txBody>
      </p:sp>
      <p:sp>
        <p:nvSpPr>
          <p:cNvPr id="109" name="Rectangle 9"/>
          <p:cNvSpPr/>
          <p:nvPr/>
        </p:nvSpPr>
        <p:spPr>
          <a:xfrm>
            <a:off x="7537406" y="2820295"/>
            <a:ext cx="1632181" cy="533392"/>
          </a:xfrm>
          <a:prstGeom prst="rect">
            <a:avLst/>
          </a:prstGeom>
          <a:solidFill>
            <a:srgbClr val="16A086"/>
          </a:solidFill>
          <a:ln w="25400" cap="flat" cmpd="sng" algn="ctr">
            <a:noFill/>
            <a:prstDash val="solid"/>
          </a:ln>
          <a:effectLst/>
        </p:spPr>
        <p:txBody>
          <a:bodyPr rtlCol="0" anchor="ctr"/>
          <a:lstStyle/>
          <a:p>
            <a:pPr algn="ctr">
              <a:defRPr/>
            </a:pPr>
            <a:endParaRPr lang="bg-BG" sz="2400">
              <a:solidFill>
                <a:prstClr val="white"/>
              </a:solidFill>
              <a:latin typeface="Calibri"/>
              <a:sym typeface="Helvetica Light"/>
            </a:endParaRPr>
          </a:p>
        </p:txBody>
      </p:sp>
      <p:sp>
        <p:nvSpPr>
          <p:cNvPr id="110" name="Rectangle 10"/>
          <p:cNvSpPr/>
          <p:nvPr/>
        </p:nvSpPr>
        <p:spPr>
          <a:xfrm>
            <a:off x="9648395" y="4889532"/>
            <a:ext cx="2543605" cy="533392"/>
          </a:xfrm>
          <a:prstGeom prst="rect">
            <a:avLst/>
          </a:prstGeom>
          <a:solidFill>
            <a:srgbClr val="324960"/>
          </a:solidFill>
          <a:ln w="25400" cap="flat" cmpd="sng" algn="ctr">
            <a:noFill/>
            <a:prstDash val="solid"/>
          </a:ln>
          <a:effectLst/>
        </p:spPr>
        <p:txBody>
          <a:bodyPr rtlCol="0" anchor="ctr"/>
          <a:lstStyle/>
          <a:p>
            <a:pPr algn="ctr">
              <a:defRPr/>
            </a:pPr>
            <a:endParaRPr lang="bg-BG" sz="2400">
              <a:solidFill>
                <a:prstClr val="white"/>
              </a:solidFill>
              <a:latin typeface="Calibri"/>
              <a:sym typeface="Helvetica Light"/>
            </a:endParaRPr>
          </a:p>
        </p:txBody>
      </p:sp>
      <p:sp>
        <p:nvSpPr>
          <p:cNvPr id="111" name="Parallelogram 11"/>
          <p:cNvSpPr/>
          <p:nvPr/>
        </p:nvSpPr>
        <p:spPr>
          <a:xfrm rot="16200000">
            <a:off x="8245572" y="4020103"/>
            <a:ext cx="1173464" cy="1632181"/>
          </a:xfrm>
          <a:prstGeom prst="parallelogram">
            <a:avLst>
              <a:gd name="adj" fmla="val 54175"/>
            </a:avLst>
          </a:prstGeom>
          <a:solidFill>
            <a:srgbClr val="324960">
              <a:lumMod val="75000"/>
            </a:srgbClr>
          </a:solidFill>
          <a:ln w="25400" cap="flat" cmpd="sng" algn="ctr">
            <a:noFill/>
            <a:prstDash val="solid"/>
          </a:ln>
          <a:effectLst/>
        </p:spPr>
        <p:txBody>
          <a:bodyPr rtlCol="0" anchor="ctr"/>
          <a:lstStyle/>
          <a:p>
            <a:pPr algn="ctr">
              <a:defRPr/>
            </a:pPr>
            <a:endParaRPr lang="bg-BG" sz="2400">
              <a:solidFill>
                <a:prstClr val="white"/>
              </a:solidFill>
              <a:latin typeface="Calibri"/>
              <a:sym typeface="Helvetica Light"/>
            </a:endParaRPr>
          </a:p>
        </p:txBody>
      </p:sp>
      <p:sp>
        <p:nvSpPr>
          <p:cNvPr id="112" name="Rectangle 12"/>
          <p:cNvSpPr/>
          <p:nvPr/>
        </p:nvSpPr>
        <p:spPr>
          <a:xfrm>
            <a:off x="8016214" y="4249461"/>
            <a:ext cx="1632181" cy="533392"/>
          </a:xfrm>
          <a:prstGeom prst="rect">
            <a:avLst/>
          </a:prstGeom>
          <a:solidFill>
            <a:srgbClr val="324960"/>
          </a:solidFill>
          <a:ln w="25400" cap="flat" cmpd="sng" algn="ctr">
            <a:noFill/>
            <a:prstDash val="solid"/>
          </a:ln>
          <a:effectLst/>
        </p:spPr>
        <p:txBody>
          <a:bodyPr rtlCol="0" anchor="ctr"/>
          <a:lstStyle/>
          <a:p>
            <a:pPr algn="ctr">
              <a:defRPr/>
            </a:pPr>
            <a:endParaRPr lang="bg-BG" sz="2400">
              <a:solidFill>
                <a:prstClr val="white"/>
              </a:solidFill>
              <a:latin typeface="Calibri"/>
              <a:sym typeface="Helvetica Light"/>
            </a:endParaRPr>
          </a:p>
        </p:txBody>
      </p:sp>
      <p:sp>
        <p:nvSpPr>
          <p:cNvPr id="113" name="Rectangle 13"/>
          <p:cNvSpPr/>
          <p:nvPr/>
        </p:nvSpPr>
        <p:spPr>
          <a:xfrm>
            <a:off x="10115087" y="6318755"/>
            <a:ext cx="2063552" cy="533392"/>
          </a:xfrm>
          <a:prstGeom prst="rect">
            <a:avLst/>
          </a:prstGeom>
          <a:solidFill>
            <a:srgbClr val="192530"/>
          </a:solidFill>
          <a:ln w="25400" cap="flat" cmpd="sng" algn="ctr">
            <a:noFill/>
            <a:prstDash val="solid"/>
          </a:ln>
          <a:effectLst/>
        </p:spPr>
        <p:txBody>
          <a:bodyPr rtlCol="0" anchor="ctr"/>
          <a:lstStyle/>
          <a:p>
            <a:pPr algn="ctr">
              <a:defRPr/>
            </a:pPr>
            <a:endParaRPr lang="bg-BG" sz="2400">
              <a:solidFill>
                <a:prstClr val="white"/>
              </a:solidFill>
              <a:latin typeface="Calibri"/>
              <a:sym typeface="Helvetica Light"/>
            </a:endParaRPr>
          </a:p>
        </p:txBody>
      </p:sp>
      <p:sp>
        <p:nvSpPr>
          <p:cNvPr id="114" name="Parallelogram 14"/>
          <p:cNvSpPr/>
          <p:nvPr/>
        </p:nvSpPr>
        <p:spPr>
          <a:xfrm rot="16200000">
            <a:off x="8712264" y="5449324"/>
            <a:ext cx="1173464" cy="1632181"/>
          </a:xfrm>
          <a:prstGeom prst="parallelogram">
            <a:avLst>
              <a:gd name="adj" fmla="val 54175"/>
            </a:avLst>
          </a:prstGeom>
          <a:solidFill>
            <a:srgbClr val="192530">
              <a:lumMod val="75000"/>
            </a:srgbClr>
          </a:solidFill>
          <a:ln w="25400" cap="flat" cmpd="sng" algn="ctr">
            <a:noFill/>
            <a:prstDash val="solid"/>
          </a:ln>
          <a:effectLst/>
        </p:spPr>
        <p:txBody>
          <a:bodyPr rtlCol="0" anchor="ctr"/>
          <a:lstStyle/>
          <a:p>
            <a:pPr algn="ctr">
              <a:defRPr/>
            </a:pPr>
            <a:endParaRPr lang="bg-BG" sz="2400">
              <a:solidFill>
                <a:prstClr val="white"/>
              </a:solidFill>
              <a:latin typeface="Calibri"/>
              <a:sym typeface="Helvetica Light"/>
            </a:endParaRPr>
          </a:p>
        </p:txBody>
      </p:sp>
      <p:sp>
        <p:nvSpPr>
          <p:cNvPr id="115" name="Rectangle 15"/>
          <p:cNvSpPr/>
          <p:nvPr/>
        </p:nvSpPr>
        <p:spPr>
          <a:xfrm>
            <a:off x="8482906" y="5678683"/>
            <a:ext cx="1632181" cy="533392"/>
          </a:xfrm>
          <a:prstGeom prst="rect">
            <a:avLst/>
          </a:prstGeom>
          <a:solidFill>
            <a:srgbClr val="192530"/>
          </a:solidFill>
          <a:ln w="25400" cap="flat" cmpd="sng" algn="ctr">
            <a:noFill/>
            <a:prstDash val="solid"/>
          </a:ln>
          <a:effectLst/>
        </p:spPr>
        <p:txBody>
          <a:bodyPr rtlCol="0" anchor="ctr"/>
          <a:lstStyle/>
          <a:p>
            <a:pPr algn="ctr">
              <a:defRPr/>
            </a:pPr>
            <a:endParaRPr lang="bg-BG" sz="2400">
              <a:solidFill>
                <a:prstClr val="white"/>
              </a:solidFill>
              <a:latin typeface="Calibri"/>
              <a:sym typeface="Helvetica Light"/>
            </a:endParaRPr>
          </a:p>
        </p:txBody>
      </p:sp>
      <p:sp>
        <p:nvSpPr>
          <p:cNvPr id="116" name="TextBox 31"/>
          <p:cNvSpPr txBox="1"/>
          <p:nvPr/>
        </p:nvSpPr>
        <p:spPr>
          <a:xfrm>
            <a:off x="7495014" y="1473683"/>
            <a:ext cx="768085" cy="307777"/>
          </a:xfrm>
          <a:prstGeom prst="rect">
            <a:avLst/>
          </a:prstGeom>
          <a:noFill/>
        </p:spPr>
        <p:txBody>
          <a:bodyPr wrap="square" rtlCol="0">
            <a:spAutoFit/>
          </a:bodyPr>
          <a:lstStyle>
            <a:defPPr>
              <a:defRPr lang="en-US"/>
            </a:defPPr>
            <a:lvl1pPr>
              <a:defRPr sz="2800">
                <a:solidFill>
                  <a:schemeClr val="bg1"/>
                </a:solidFill>
                <a:latin typeface="Modern Pictograms" pitchFamily="50" charset="0"/>
              </a:defRPr>
            </a:lvl1pPr>
          </a:lstStyle>
          <a:p>
            <a:pPr>
              <a:defRPr/>
            </a:pPr>
            <a:r>
              <a:rPr lang="en-US" sz="1400" dirty="0" err="1">
                <a:solidFill>
                  <a:prstClr val="white"/>
                </a:solidFill>
                <a:sym typeface="Helvetica Light"/>
              </a:rPr>
              <a:t>Según</a:t>
            </a:r>
            <a:endParaRPr lang="en-US" sz="1400" dirty="0">
              <a:solidFill>
                <a:prstClr val="white"/>
              </a:solidFill>
              <a:sym typeface="Helvetica Light"/>
            </a:endParaRPr>
          </a:p>
        </p:txBody>
      </p:sp>
      <p:sp>
        <p:nvSpPr>
          <p:cNvPr id="117" name="TextBox 32"/>
          <p:cNvSpPr txBox="1"/>
          <p:nvPr/>
        </p:nvSpPr>
        <p:spPr>
          <a:xfrm>
            <a:off x="8928991" y="2158743"/>
            <a:ext cx="3249648" cy="461665"/>
          </a:xfrm>
          <a:prstGeom prst="rect">
            <a:avLst/>
          </a:prstGeom>
          <a:noFill/>
        </p:spPr>
        <p:txBody>
          <a:bodyPr wrap="square" rtlCol="0">
            <a:spAutoFit/>
          </a:bodyPr>
          <a:lstStyle/>
          <a:p>
            <a:r>
              <a:rPr lang="en-US" sz="2400" dirty="0">
                <a:solidFill>
                  <a:prstClr val="white"/>
                </a:solidFill>
                <a:latin typeface="Roboto Cn" pitchFamily="2" charset="0"/>
                <a:ea typeface="Roboto Cn" pitchFamily="2" charset="0"/>
                <a:sym typeface="Helvetica Light"/>
              </a:rPr>
              <a:t>HAROLD LASSWELL</a:t>
            </a:r>
          </a:p>
        </p:txBody>
      </p:sp>
      <p:sp>
        <p:nvSpPr>
          <p:cNvPr id="124" name="Shape 1769"/>
          <p:cNvSpPr/>
          <p:nvPr/>
        </p:nvSpPr>
        <p:spPr>
          <a:xfrm>
            <a:off x="2015992" y="1922310"/>
            <a:ext cx="2929235" cy="3155025"/>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412740">
              <a:lnSpc>
                <a:spcPct val="150000"/>
              </a:lnSpc>
              <a:spcBef>
                <a:spcPts val="1000"/>
              </a:spcBef>
              <a:defRPr sz="1800"/>
            </a:pPr>
            <a:endParaRPr sz="1200" kern="0" dirty="0">
              <a:solidFill>
                <a:srgbClr val="6E3287"/>
              </a:solidFill>
              <a:ea typeface="Arimo"/>
              <a:cs typeface="Arimo"/>
              <a:sym typeface="Arimo"/>
            </a:endParaRPr>
          </a:p>
        </p:txBody>
      </p:sp>
      <p:pic>
        <p:nvPicPr>
          <p:cNvPr id="3074" name="Picture 2" descr="Imagen relacionad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09130" y="79558"/>
            <a:ext cx="4862028" cy="2025845"/>
          </a:xfrm>
          <a:prstGeom prst="rect">
            <a:avLst/>
          </a:prstGeom>
          <a:noFill/>
          <a:extLst>
            <a:ext uri="{909E8E84-426E-40DD-AFC4-6F175D3DCCD1}">
              <a14:hiddenFill xmlns:a14="http://schemas.microsoft.com/office/drawing/2010/main">
                <a:solidFill>
                  <a:srgbClr val="FFFFFF"/>
                </a:solidFill>
              </a14:hiddenFill>
            </a:ext>
          </a:extLst>
        </p:spPr>
      </p:pic>
      <p:sp>
        <p:nvSpPr>
          <p:cNvPr id="126" name="Shape 1076"/>
          <p:cNvSpPr/>
          <p:nvPr/>
        </p:nvSpPr>
        <p:spPr>
          <a:xfrm>
            <a:off x="170744" y="368451"/>
            <a:ext cx="7578237" cy="567467"/>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normAutofit fontScale="92500" lnSpcReduction="20000"/>
          </a:bodyPr>
          <a:lstStyle>
            <a:lvl1pPr>
              <a:lnSpc>
                <a:spcPct val="90000"/>
              </a:lnSpc>
              <a:spcBef>
                <a:spcPts val="500"/>
              </a:spcBef>
              <a:defRPr sz="6000" b="1" spc="0">
                <a:solidFill>
                  <a:srgbClr val="8F9499"/>
                </a:solidFill>
                <a:latin typeface="Arimo"/>
                <a:ea typeface="Arimo"/>
                <a:cs typeface="Arimo"/>
                <a:sym typeface="Arimo"/>
              </a:defRPr>
            </a:lvl1pPr>
          </a:lstStyle>
          <a:p>
            <a:pPr algn="ctr" defTabSz="412740">
              <a:defRPr sz="1800" b="0" spc="0">
                <a:solidFill>
                  <a:srgbClr val="000000"/>
                </a:solidFill>
              </a:defRPr>
            </a:pPr>
            <a:r>
              <a:rPr lang="es-MX" sz="4400" b="0" kern="0" dirty="0">
                <a:solidFill>
                  <a:srgbClr val="320055">
                    <a:lumMod val="75000"/>
                    <a:lumOff val="25000"/>
                  </a:srgbClr>
                </a:solidFill>
              </a:rPr>
              <a:t>¿Cuál </a:t>
            </a:r>
            <a:r>
              <a:rPr lang="es-MX" sz="3067" b="0" kern="0" dirty="0">
                <a:solidFill>
                  <a:srgbClr val="3C4146">
                    <a:lumMod val="60000"/>
                    <a:lumOff val="40000"/>
                  </a:srgbClr>
                </a:solidFill>
              </a:rPr>
              <a:t>es el Origen de la Política Pública</a:t>
            </a:r>
            <a:r>
              <a:rPr lang="es-MX" sz="5067" b="0" kern="0" dirty="0">
                <a:solidFill>
                  <a:srgbClr val="3C4146">
                    <a:lumMod val="60000"/>
                    <a:lumOff val="40000"/>
                  </a:srgbClr>
                </a:solidFill>
              </a:rPr>
              <a:t>?</a:t>
            </a:r>
            <a:endParaRPr sz="5067" b="0" kern="0" dirty="0">
              <a:solidFill>
                <a:srgbClr val="3C4146">
                  <a:lumMod val="60000"/>
                  <a:lumOff val="40000"/>
                </a:srgbClr>
              </a:solidFill>
            </a:endParaRPr>
          </a:p>
        </p:txBody>
      </p:sp>
      <p:sp>
        <p:nvSpPr>
          <p:cNvPr id="127" name="Shape 6236"/>
          <p:cNvSpPr/>
          <p:nvPr/>
        </p:nvSpPr>
        <p:spPr>
          <a:xfrm>
            <a:off x="170746" y="1492902"/>
            <a:ext cx="6644657" cy="677301"/>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algn="just" defTabSz="412740">
              <a:defRPr sz="1800"/>
            </a:pPr>
            <a:r>
              <a:rPr lang="es-MX" sz="1467" kern="0" dirty="0">
                <a:solidFill>
                  <a:srgbClr val="0070C0"/>
                </a:solidFill>
                <a:ea typeface="Arimo"/>
                <a:cs typeface="Arimo"/>
                <a:sym typeface="Arimo"/>
              </a:rPr>
              <a:t>Conjunto de disciplinas que se ocupan de </a:t>
            </a:r>
            <a:r>
              <a:rPr lang="es-MX" sz="1467" kern="0" dirty="0">
                <a:solidFill>
                  <a:srgbClr val="0A0F14"/>
                </a:solidFill>
                <a:ea typeface="Arimo"/>
                <a:cs typeface="Arimo"/>
                <a:sym typeface="Arimo"/>
              </a:rPr>
              <a:t>explicar los procesos de elaboración y ejecución de las políticas</a:t>
            </a:r>
            <a:r>
              <a:rPr lang="es-MX" sz="1467" kern="0" dirty="0">
                <a:solidFill>
                  <a:srgbClr val="0070C0"/>
                </a:solidFill>
                <a:ea typeface="Arimo"/>
                <a:cs typeface="Arimo"/>
                <a:sym typeface="Arimo"/>
              </a:rPr>
              <a:t>, y se encargan de localizar datos y elaborar interpretaciones relevantes para los problemas de políticas en un </a:t>
            </a:r>
            <a:r>
              <a:rPr lang="es-ES_tradnl" sz="1467" kern="0" dirty="0">
                <a:solidFill>
                  <a:srgbClr val="0070C0"/>
                </a:solidFill>
                <a:ea typeface="Arimo"/>
                <a:cs typeface="Arimo"/>
                <a:sym typeface="Arimo"/>
              </a:rPr>
              <a:t>período</a:t>
            </a:r>
            <a:r>
              <a:rPr lang="es-MX" sz="1467" kern="0" dirty="0">
                <a:solidFill>
                  <a:srgbClr val="0070C0"/>
                </a:solidFill>
                <a:ea typeface="Arimo"/>
                <a:cs typeface="Arimo"/>
                <a:sym typeface="Arimo"/>
              </a:rPr>
              <a:t>.</a:t>
            </a:r>
            <a:endParaRPr sz="1467" kern="0" dirty="0">
              <a:solidFill>
                <a:srgbClr val="0070C0"/>
              </a:solidFill>
              <a:ea typeface="Arimo"/>
              <a:cs typeface="Arimo"/>
              <a:sym typeface="Arimo"/>
            </a:endParaRPr>
          </a:p>
        </p:txBody>
      </p:sp>
      <p:sp>
        <p:nvSpPr>
          <p:cNvPr id="128" name="TextBox 31"/>
          <p:cNvSpPr txBox="1"/>
          <p:nvPr/>
        </p:nvSpPr>
        <p:spPr>
          <a:xfrm>
            <a:off x="7840568" y="2917713"/>
            <a:ext cx="768085" cy="307777"/>
          </a:xfrm>
          <a:prstGeom prst="rect">
            <a:avLst/>
          </a:prstGeom>
          <a:noFill/>
        </p:spPr>
        <p:txBody>
          <a:bodyPr wrap="square" rtlCol="0">
            <a:spAutoFit/>
          </a:bodyPr>
          <a:lstStyle>
            <a:defPPr>
              <a:defRPr lang="en-US"/>
            </a:defPPr>
            <a:lvl1pPr>
              <a:defRPr sz="2800">
                <a:solidFill>
                  <a:schemeClr val="bg1"/>
                </a:solidFill>
                <a:latin typeface="Modern Pictograms" pitchFamily="50" charset="0"/>
              </a:defRPr>
            </a:lvl1pPr>
          </a:lstStyle>
          <a:p>
            <a:pPr>
              <a:defRPr/>
            </a:pPr>
            <a:r>
              <a:rPr lang="es-ES_tradnl" sz="1400" dirty="0">
                <a:solidFill>
                  <a:prstClr val="white"/>
                </a:solidFill>
                <a:sym typeface="Helvetica Light"/>
              </a:rPr>
              <a:t>Según</a:t>
            </a:r>
          </a:p>
        </p:txBody>
      </p:sp>
      <p:sp>
        <p:nvSpPr>
          <p:cNvPr id="129" name="TextBox 32"/>
          <p:cNvSpPr txBox="1"/>
          <p:nvPr/>
        </p:nvSpPr>
        <p:spPr>
          <a:xfrm>
            <a:off x="9380970" y="3505121"/>
            <a:ext cx="2797668" cy="461665"/>
          </a:xfrm>
          <a:prstGeom prst="rect">
            <a:avLst/>
          </a:prstGeom>
          <a:noFill/>
        </p:spPr>
        <p:txBody>
          <a:bodyPr wrap="square" rtlCol="0">
            <a:spAutoFit/>
          </a:bodyPr>
          <a:lstStyle/>
          <a:p>
            <a:r>
              <a:rPr lang="en-US" sz="2400">
                <a:solidFill>
                  <a:prstClr val="white"/>
                </a:solidFill>
                <a:latin typeface="Roboto Cn" pitchFamily="2" charset="0"/>
                <a:ea typeface="Roboto Cn" pitchFamily="2" charset="0"/>
                <a:sym typeface="Helvetica Light"/>
              </a:rPr>
              <a:t>YEHEZKEL </a:t>
            </a:r>
            <a:r>
              <a:rPr lang="en-US" sz="2400" dirty="0">
                <a:solidFill>
                  <a:prstClr val="white"/>
                </a:solidFill>
                <a:latin typeface="Roboto Cn" pitchFamily="2" charset="0"/>
                <a:ea typeface="Roboto Cn" pitchFamily="2" charset="0"/>
                <a:sym typeface="Helvetica Light"/>
              </a:rPr>
              <a:t>DROR</a:t>
            </a:r>
          </a:p>
        </p:txBody>
      </p:sp>
      <p:sp>
        <p:nvSpPr>
          <p:cNvPr id="130" name="TextBox 31"/>
          <p:cNvSpPr txBox="1"/>
          <p:nvPr/>
        </p:nvSpPr>
        <p:spPr>
          <a:xfrm>
            <a:off x="8353496" y="4360275"/>
            <a:ext cx="768085" cy="307777"/>
          </a:xfrm>
          <a:prstGeom prst="rect">
            <a:avLst/>
          </a:prstGeom>
          <a:noFill/>
        </p:spPr>
        <p:txBody>
          <a:bodyPr wrap="square" rtlCol="0">
            <a:spAutoFit/>
          </a:bodyPr>
          <a:lstStyle>
            <a:defPPr>
              <a:defRPr lang="en-US"/>
            </a:defPPr>
            <a:lvl1pPr>
              <a:defRPr sz="2800">
                <a:solidFill>
                  <a:schemeClr val="bg1"/>
                </a:solidFill>
                <a:latin typeface="Modern Pictograms" pitchFamily="50" charset="0"/>
              </a:defRPr>
            </a:lvl1pPr>
          </a:lstStyle>
          <a:p>
            <a:pPr>
              <a:defRPr/>
            </a:pPr>
            <a:r>
              <a:rPr lang="es-ES_tradnl" sz="1400" dirty="0">
                <a:solidFill>
                  <a:prstClr val="white"/>
                </a:solidFill>
                <a:sym typeface="Helvetica Light"/>
              </a:rPr>
              <a:t>Según</a:t>
            </a:r>
          </a:p>
        </p:txBody>
      </p:sp>
      <p:sp>
        <p:nvSpPr>
          <p:cNvPr id="131" name="TextBox 32"/>
          <p:cNvSpPr txBox="1"/>
          <p:nvPr/>
        </p:nvSpPr>
        <p:spPr>
          <a:xfrm>
            <a:off x="9824040" y="4927521"/>
            <a:ext cx="2367960" cy="338554"/>
          </a:xfrm>
          <a:prstGeom prst="rect">
            <a:avLst/>
          </a:prstGeom>
          <a:noFill/>
        </p:spPr>
        <p:txBody>
          <a:bodyPr wrap="square" rtlCol="0">
            <a:spAutoFit/>
          </a:bodyPr>
          <a:lstStyle/>
          <a:p>
            <a:r>
              <a:rPr lang="en-US" sz="1600" b="1" dirty="0">
                <a:solidFill>
                  <a:prstClr val="white"/>
                </a:solidFill>
                <a:latin typeface="Roboto Cn" pitchFamily="2" charset="0"/>
                <a:ea typeface="Roboto Cn" pitchFamily="2" charset="0"/>
                <a:sym typeface="Helvetica Light"/>
              </a:rPr>
              <a:t>LUIS F. AGUILAR V.</a:t>
            </a:r>
          </a:p>
        </p:txBody>
      </p:sp>
      <p:sp>
        <p:nvSpPr>
          <p:cNvPr id="132" name="Shape 6236"/>
          <p:cNvSpPr/>
          <p:nvPr/>
        </p:nvSpPr>
        <p:spPr>
          <a:xfrm>
            <a:off x="213591" y="2703323"/>
            <a:ext cx="7066044" cy="903068"/>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algn="just" defTabSz="412740">
              <a:defRPr sz="1800"/>
            </a:pPr>
            <a:r>
              <a:rPr lang="es-MX" sz="1467" kern="0" dirty="0">
                <a:solidFill>
                  <a:srgbClr val="00CC66"/>
                </a:solidFill>
                <a:ea typeface="Arimo"/>
                <a:cs typeface="Arimo"/>
                <a:sym typeface="Arimo"/>
              </a:rPr>
              <a:t>El </a:t>
            </a:r>
            <a:r>
              <a:rPr lang="es-MX" sz="1467" kern="0" dirty="0">
                <a:solidFill>
                  <a:srgbClr val="0A0F14"/>
                </a:solidFill>
                <a:ea typeface="Arimo"/>
                <a:cs typeface="Arimo"/>
                <a:sym typeface="Arimo"/>
              </a:rPr>
              <a:t>objeto</a:t>
            </a:r>
            <a:r>
              <a:rPr lang="es-MX" sz="1467" kern="0" dirty="0">
                <a:solidFill>
                  <a:srgbClr val="00CC66"/>
                </a:solidFill>
                <a:ea typeface="Arimo"/>
                <a:cs typeface="Arimo"/>
                <a:sym typeface="Arimo"/>
              </a:rPr>
              <a:t> de la Ciencia de políticas (políticas públicas) es c</a:t>
            </a:r>
            <a:r>
              <a:rPr lang="es-MX" sz="1467" kern="0" dirty="0">
                <a:solidFill>
                  <a:srgbClr val="0A0F14"/>
                </a:solidFill>
                <a:ea typeface="Arimo"/>
                <a:cs typeface="Arimo"/>
                <a:sym typeface="Arimo"/>
              </a:rPr>
              <a:t>ontribuir a la mejora de las decisiones públicas a corto y largo plazo</a:t>
            </a:r>
            <a:r>
              <a:rPr lang="es-MX" sz="1467" kern="0" dirty="0">
                <a:solidFill>
                  <a:srgbClr val="00CC66"/>
                </a:solidFill>
                <a:ea typeface="Arimo"/>
                <a:cs typeface="Arimo"/>
                <a:sym typeface="Arimo"/>
              </a:rPr>
              <a:t>. Su primer objetivo, que es aportar su contribución  a los procesos reales de decisión, marcará todas sus actividades, pero no impedirá que la investigación y la teoría pura sean un componente de éstas.  </a:t>
            </a:r>
            <a:endParaRPr sz="1467" kern="0" dirty="0">
              <a:solidFill>
                <a:srgbClr val="00CC66"/>
              </a:solidFill>
              <a:ea typeface="Arimo"/>
              <a:cs typeface="Arimo"/>
              <a:sym typeface="Arimo"/>
            </a:endParaRPr>
          </a:p>
        </p:txBody>
      </p:sp>
      <p:sp>
        <p:nvSpPr>
          <p:cNvPr id="133" name="Shape 6236"/>
          <p:cNvSpPr/>
          <p:nvPr/>
        </p:nvSpPr>
        <p:spPr>
          <a:xfrm>
            <a:off x="236416" y="4102123"/>
            <a:ext cx="7604153" cy="1354602"/>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algn="just" defTabSz="412740">
              <a:defRPr sz="1800"/>
            </a:pPr>
            <a:r>
              <a:rPr lang="es-MX" sz="1467" kern="0" dirty="0">
                <a:solidFill>
                  <a:srgbClr val="0A0F14">
                    <a:lumMod val="75000"/>
                    <a:lumOff val="25000"/>
                  </a:srgbClr>
                </a:solidFill>
                <a:ea typeface="Arimo"/>
                <a:cs typeface="Arimo"/>
                <a:sym typeface="Arimo"/>
              </a:rPr>
              <a:t>Las características fundamentales de la política pública son: </a:t>
            </a:r>
            <a:r>
              <a:rPr lang="es-MX" sz="1467" kern="0" dirty="0">
                <a:solidFill>
                  <a:srgbClr val="7030A0"/>
                </a:solidFill>
                <a:ea typeface="Arimo"/>
                <a:cs typeface="Arimo"/>
                <a:sym typeface="Arimo"/>
              </a:rPr>
              <a:t>su orientación hacia objetivos de interés o beneficio público </a:t>
            </a:r>
            <a:r>
              <a:rPr lang="es-MX" sz="1467" kern="0" dirty="0">
                <a:solidFill>
                  <a:srgbClr val="0A0F14">
                    <a:lumMod val="75000"/>
                    <a:lumOff val="25000"/>
                  </a:srgbClr>
                </a:solidFill>
                <a:ea typeface="Arimo"/>
                <a:cs typeface="Arimo"/>
                <a:sym typeface="Arimo"/>
              </a:rPr>
              <a:t>y su idoneidad para realizarlos; la participación ciudadana con el gobierno en la definición de los objetivos, instrumentos y acciones de la política; la decisión de la política por el gobierno legitimo y con respeto a la legalidad; la implementación y evaluación de la política. Pero lo distintivo de la política pública es el hecho de integrar un conjunto de acciones estructuradas, estables y sistemáticas,</a:t>
            </a:r>
            <a:endParaRPr sz="1467" kern="0" dirty="0">
              <a:solidFill>
                <a:srgbClr val="0A0F14">
                  <a:lumMod val="75000"/>
                  <a:lumOff val="25000"/>
                </a:srgbClr>
              </a:solidFill>
              <a:ea typeface="Arimo"/>
              <a:cs typeface="Arimo"/>
              <a:sym typeface="Arimo"/>
            </a:endParaRPr>
          </a:p>
        </p:txBody>
      </p:sp>
      <p:sp>
        <p:nvSpPr>
          <p:cNvPr id="134" name="TextBox 31"/>
          <p:cNvSpPr txBox="1"/>
          <p:nvPr/>
        </p:nvSpPr>
        <p:spPr>
          <a:xfrm>
            <a:off x="8772183" y="5776101"/>
            <a:ext cx="768085" cy="307777"/>
          </a:xfrm>
          <a:prstGeom prst="rect">
            <a:avLst/>
          </a:prstGeom>
          <a:noFill/>
        </p:spPr>
        <p:txBody>
          <a:bodyPr wrap="square" rtlCol="0">
            <a:spAutoFit/>
          </a:bodyPr>
          <a:lstStyle>
            <a:defPPr>
              <a:defRPr lang="en-US"/>
            </a:defPPr>
            <a:lvl1pPr>
              <a:defRPr sz="2800">
                <a:solidFill>
                  <a:schemeClr val="bg1"/>
                </a:solidFill>
                <a:latin typeface="Modern Pictograms" pitchFamily="50" charset="0"/>
              </a:defRPr>
            </a:lvl1pPr>
          </a:lstStyle>
          <a:p>
            <a:pPr>
              <a:defRPr/>
            </a:pPr>
            <a:r>
              <a:rPr lang="es-ES_tradnl" sz="1400" dirty="0">
                <a:solidFill>
                  <a:prstClr val="white"/>
                </a:solidFill>
                <a:sym typeface="Helvetica Light"/>
              </a:rPr>
              <a:t>Según</a:t>
            </a:r>
          </a:p>
        </p:txBody>
      </p:sp>
      <p:sp>
        <p:nvSpPr>
          <p:cNvPr id="135" name="TextBox 32"/>
          <p:cNvSpPr txBox="1"/>
          <p:nvPr/>
        </p:nvSpPr>
        <p:spPr>
          <a:xfrm>
            <a:off x="10139627" y="6359909"/>
            <a:ext cx="2255573" cy="420564"/>
          </a:xfrm>
          <a:prstGeom prst="rect">
            <a:avLst/>
          </a:prstGeom>
          <a:noFill/>
        </p:spPr>
        <p:txBody>
          <a:bodyPr wrap="square" rtlCol="0">
            <a:spAutoFit/>
          </a:bodyPr>
          <a:lstStyle/>
          <a:p>
            <a:r>
              <a:rPr lang="en-US" sz="2133" b="1" dirty="0">
                <a:solidFill>
                  <a:prstClr val="white"/>
                </a:solidFill>
                <a:latin typeface="Roboto Cn" pitchFamily="2" charset="0"/>
                <a:ea typeface="Roboto Cn" pitchFamily="2" charset="0"/>
                <a:sym typeface="Helvetica Light"/>
              </a:rPr>
              <a:t>J. MEJIA LIRA</a:t>
            </a:r>
          </a:p>
        </p:txBody>
      </p:sp>
      <p:sp>
        <p:nvSpPr>
          <p:cNvPr id="136" name="Shape 6236"/>
          <p:cNvSpPr/>
          <p:nvPr/>
        </p:nvSpPr>
        <p:spPr>
          <a:xfrm>
            <a:off x="236416" y="5946349"/>
            <a:ext cx="8117081" cy="451534"/>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algn="just" defTabSz="412740">
              <a:defRPr sz="1800"/>
            </a:pPr>
            <a:r>
              <a:rPr lang="es-MX" sz="1467" kern="0" dirty="0">
                <a:solidFill>
                  <a:srgbClr val="0A0F14"/>
                </a:solidFill>
                <a:ea typeface="Arimo"/>
                <a:cs typeface="Arimo"/>
                <a:sym typeface="Arimo"/>
              </a:rPr>
              <a:t>Una política pública en México es una </a:t>
            </a:r>
            <a:r>
              <a:rPr lang="es-MX" sz="1467" kern="0" dirty="0">
                <a:solidFill>
                  <a:srgbClr val="00B0F0"/>
                </a:solidFill>
                <a:ea typeface="Arimo"/>
                <a:cs typeface="Arimo"/>
                <a:sym typeface="Arimo"/>
              </a:rPr>
              <a:t>correlación entre elementos técnicos, intervención de analistas expertos </a:t>
            </a:r>
            <a:r>
              <a:rPr lang="es-MX" sz="1467" kern="0" dirty="0">
                <a:solidFill>
                  <a:srgbClr val="0A0F14"/>
                </a:solidFill>
                <a:ea typeface="Arimo"/>
                <a:cs typeface="Arimo"/>
                <a:sym typeface="Arimo"/>
              </a:rPr>
              <a:t>que condicionan la orientación y la instrumentación al proyecto político del gobierno en turno. </a:t>
            </a:r>
            <a:endParaRPr sz="1467" kern="0" dirty="0">
              <a:solidFill>
                <a:srgbClr val="0A0F14"/>
              </a:solidFill>
              <a:ea typeface="Arimo"/>
              <a:cs typeface="Arimo"/>
              <a:sym typeface="Arimo"/>
            </a:endParaRPr>
          </a:p>
        </p:txBody>
      </p:sp>
    </p:spTree>
    <p:extLst>
      <p:ext uri="{BB962C8B-B14F-4D97-AF65-F5344CB8AC3E}">
        <p14:creationId xmlns:p14="http://schemas.microsoft.com/office/powerpoint/2010/main" val="1238376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33" name="Shape 6233"/>
          <p:cNvSpPr/>
          <p:nvPr/>
        </p:nvSpPr>
        <p:spPr>
          <a:xfrm>
            <a:off x="4813160" y="687691"/>
            <a:ext cx="4838841" cy="1630139"/>
          </a:xfrm>
          <a:prstGeom prst="rect">
            <a:avLst/>
          </a:prstGeom>
          <a:solidFill>
            <a:schemeClr val="accent4"/>
          </a:solidFill>
          <a:ln w="12700">
            <a:miter lim="400000"/>
          </a:ln>
        </p:spPr>
        <p:txBody>
          <a:bodyPr lIns="0" tIns="0" rIns="0" bIns="0" anchor="ctr"/>
          <a:lstStyle/>
          <a:p>
            <a:pPr algn="ctr" defTabSz="292093">
              <a:defRPr sz="4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333"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34" name="Shape 6234"/>
          <p:cNvSpPr/>
          <p:nvPr/>
        </p:nvSpPr>
        <p:spPr>
          <a:xfrm>
            <a:off x="3227499" y="687691"/>
            <a:ext cx="1584103" cy="1630139"/>
          </a:xfrm>
          <a:prstGeom prst="rect">
            <a:avLst/>
          </a:prstGeom>
          <a:solidFill>
            <a:schemeClr val="accent2"/>
          </a:solidFill>
          <a:ln w="12700">
            <a:miter lim="400000"/>
          </a:ln>
        </p:spPr>
        <p:txBody>
          <a:bodyPr lIns="0" tIns="0" rIns="0" bIns="0" anchor="ctr"/>
          <a:lstStyle/>
          <a:p>
            <a:pPr algn="ctr" defTabSz="292093">
              <a:defRPr sz="4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333"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35" name="Shape 6235"/>
          <p:cNvSpPr/>
          <p:nvPr/>
        </p:nvSpPr>
        <p:spPr>
          <a:xfrm>
            <a:off x="-21366" y="-12610"/>
            <a:ext cx="3267155" cy="627997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15483"/>
                </a:lnTo>
                <a:lnTo>
                  <a:pt x="0" y="21600"/>
                </a:lnTo>
                <a:close/>
              </a:path>
            </a:pathLst>
          </a:custGeom>
          <a:solidFill>
            <a:srgbClr val="21282F"/>
          </a:solidFill>
          <a:ln w="12700">
            <a:miter lim="400000"/>
          </a:ln>
        </p:spPr>
        <p:txBody>
          <a:bodyPr lIns="0" tIns="0" rIns="0" bIns="0" anchor="ctr"/>
          <a:lstStyle/>
          <a:p>
            <a:pPr algn="ctr" defTabSz="412740">
              <a:defRPr sz="5600">
                <a:latin typeface="Gill Sans"/>
                <a:ea typeface="Gill Sans"/>
                <a:cs typeface="Gill Sans"/>
                <a:sym typeface="Gill Sans"/>
              </a:defRPr>
            </a:pPr>
            <a:endParaRPr sz="7466" kern="0">
              <a:solidFill>
                <a:sysClr val="windowText" lastClr="000000"/>
              </a:solidFill>
              <a:latin typeface="Gill Sans"/>
              <a:ea typeface="Gill Sans"/>
              <a:cs typeface="Gill Sans"/>
              <a:sym typeface="Gill Sans"/>
            </a:endParaRPr>
          </a:p>
        </p:txBody>
      </p:sp>
      <p:grpSp>
        <p:nvGrpSpPr>
          <p:cNvPr id="6241" name="Group 6241"/>
          <p:cNvGrpSpPr/>
          <p:nvPr/>
        </p:nvGrpSpPr>
        <p:grpSpPr>
          <a:xfrm>
            <a:off x="4414957" y="1294261"/>
            <a:ext cx="4645832" cy="661315"/>
            <a:chOff x="0" y="820330"/>
            <a:chExt cx="9291664" cy="1322629"/>
          </a:xfrm>
        </p:grpSpPr>
        <p:sp>
          <p:nvSpPr>
            <p:cNvPr id="6239" name="Shape 6239"/>
            <p:cNvSpPr/>
            <p:nvPr/>
          </p:nvSpPr>
          <p:spPr>
            <a:xfrm>
              <a:off x="674712" y="820330"/>
              <a:ext cx="8616952" cy="113493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b">
              <a:noAutofit/>
            </a:bodyPr>
            <a:lstStyle>
              <a:lvl1pPr>
                <a:lnSpc>
                  <a:spcPct val="90000"/>
                </a:lnSpc>
                <a:spcBef>
                  <a:spcPts val="500"/>
                </a:spcBef>
                <a:defRPr sz="6000" b="1" spc="0">
                  <a:solidFill>
                    <a:srgbClr val="FFFFFF"/>
                  </a:solidFill>
                  <a:latin typeface="Arimo"/>
                  <a:ea typeface="Arimo"/>
                  <a:cs typeface="Arimo"/>
                  <a:sym typeface="Arimo"/>
                </a:defRPr>
              </a:lvl1pPr>
            </a:lstStyle>
            <a:p>
              <a:pPr algn="ctr" defTabSz="412740">
                <a:defRPr sz="1800" b="0" spc="0">
                  <a:solidFill>
                    <a:srgbClr val="000000"/>
                  </a:solidFill>
                </a:defRPr>
              </a:pPr>
              <a:r>
                <a:rPr lang="es-MX" sz="3200" b="0" kern="0" dirty="0"/>
                <a:t>Qué es una Política Pública ?</a:t>
              </a:r>
              <a:endParaRPr sz="3200" b="0" kern="0" dirty="0"/>
            </a:p>
          </p:txBody>
        </p:sp>
        <p:sp>
          <p:nvSpPr>
            <p:cNvPr id="6240" name="Shape 6240"/>
            <p:cNvSpPr/>
            <p:nvPr/>
          </p:nvSpPr>
          <p:spPr>
            <a:xfrm>
              <a:off x="0" y="1080095"/>
              <a:ext cx="8523950" cy="1062864"/>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b">
              <a:normAutofit/>
            </a:bodyPr>
            <a:lstStyle>
              <a:lvl1pPr>
                <a:lnSpc>
                  <a:spcPct val="130000"/>
                </a:lnSpc>
                <a:spcBef>
                  <a:spcPts val="500"/>
                </a:spcBef>
                <a:defRPr sz="2200">
                  <a:solidFill>
                    <a:srgbClr val="FFFFFF"/>
                  </a:solidFill>
                  <a:latin typeface="Arimo"/>
                  <a:ea typeface="Arimo"/>
                  <a:cs typeface="Arimo"/>
                  <a:sym typeface="Arimo"/>
                </a:defRPr>
              </a:lvl1pPr>
            </a:lstStyle>
            <a:p>
              <a:pPr algn="ctr" defTabSz="412740">
                <a:defRPr sz="1800">
                  <a:solidFill>
                    <a:srgbClr val="000000"/>
                  </a:solidFill>
                </a:defRPr>
              </a:pPr>
              <a:endParaRPr sz="1067" kern="0" dirty="0"/>
            </a:p>
          </p:txBody>
        </p:sp>
      </p:grpSp>
      <p:grpSp>
        <p:nvGrpSpPr>
          <p:cNvPr id="6254" name="Group 6254"/>
          <p:cNvGrpSpPr/>
          <p:nvPr/>
        </p:nvGrpSpPr>
        <p:grpSpPr>
          <a:xfrm>
            <a:off x="1089324" y="834875"/>
            <a:ext cx="1529157" cy="971549"/>
            <a:chOff x="0" y="0"/>
            <a:chExt cx="3058312" cy="1943098"/>
          </a:xfrm>
        </p:grpSpPr>
        <p:grpSp>
          <p:nvGrpSpPr>
            <p:cNvPr id="6251" name="Group 6251"/>
            <p:cNvGrpSpPr/>
            <p:nvPr/>
          </p:nvGrpSpPr>
          <p:grpSpPr>
            <a:xfrm>
              <a:off x="0" y="0"/>
              <a:ext cx="853120" cy="853013"/>
              <a:chOff x="0" y="0"/>
              <a:chExt cx="853119" cy="853012"/>
            </a:xfrm>
          </p:grpSpPr>
          <p:sp>
            <p:nvSpPr>
              <p:cNvPr id="6242" name="Shape 6242"/>
              <p:cNvSpPr/>
              <p:nvPr/>
            </p:nvSpPr>
            <p:spPr>
              <a:xfrm>
                <a:off x="0" y="357731"/>
                <a:ext cx="137657" cy="137658"/>
              </a:xfrm>
              <a:custGeom>
                <a:avLst/>
                <a:gdLst/>
                <a:ahLst/>
                <a:cxnLst>
                  <a:cxn ang="0">
                    <a:pos x="wd2" y="hd2"/>
                  </a:cxn>
                  <a:cxn ang="5400000">
                    <a:pos x="wd2" y="hd2"/>
                  </a:cxn>
                  <a:cxn ang="10800000">
                    <a:pos x="wd2" y="hd2"/>
                  </a:cxn>
                  <a:cxn ang="16200000">
                    <a:pos x="wd2" y="hd2"/>
                  </a:cxn>
                </a:cxnLst>
                <a:rect l="0" t="0" r="r" b="b"/>
                <a:pathLst>
                  <a:path w="21600" h="21600" extrusionOk="0">
                    <a:moveTo>
                      <a:pt x="21600" y="10791"/>
                    </a:moveTo>
                    <a:cubicBezTo>
                      <a:pt x="21600" y="4839"/>
                      <a:pt x="16762" y="0"/>
                      <a:pt x="10786" y="0"/>
                    </a:cubicBezTo>
                    <a:cubicBezTo>
                      <a:pt x="4833" y="0"/>
                      <a:pt x="0" y="4839"/>
                      <a:pt x="0" y="10791"/>
                    </a:cubicBezTo>
                    <a:cubicBezTo>
                      <a:pt x="0" y="16766"/>
                      <a:pt x="4833" y="21600"/>
                      <a:pt x="10786" y="21600"/>
                    </a:cubicBezTo>
                    <a:cubicBezTo>
                      <a:pt x="16762" y="21600"/>
                      <a:pt x="21600" y="16766"/>
                      <a:pt x="21600" y="10791"/>
                    </a:cubicBezTo>
                    <a:close/>
                  </a:path>
                </a:pathLst>
              </a:custGeom>
              <a:solidFill>
                <a:schemeClr val="accent3"/>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43" name="Shape 6243"/>
              <p:cNvSpPr/>
              <p:nvPr/>
            </p:nvSpPr>
            <p:spPr>
              <a:xfrm>
                <a:off x="110071" y="110071"/>
                <a:ext cx="137556" cy="137556"/>
              </a:xfrm>
              <a:custGeom>
                <a:avLst/>
                <a:gdLst/>
                <a:ahLst/>
                <a:cxnLst>
                  <a:cxn ang="0">
                    <a:pos x="wd2" y="hd2"/>
                  </a:cxn>
                  <a:cxn ang="5400000">
                    <a:pos x="wd2" y="hd2"/>
                  </a:cxn>
                  <a:cxn ang="10800000">
                    <a:pos x="wd2" y="hd2"/>
                  </a:cxn>
                  <a:cxn ang="16200000">
                    <a:pos x="wd2" y="hd2"/>
                  </a:cxn>
                </a:cxnLst>
                <a:rect l="0" t="0" r="r" b="b"/>
                <a:pathLst>
                  <a:path w="19680" h="19679" extrusionOk="0">
                    <a:moveTo>
                      <a:pt x="16800" y="16796"/>
                    </a:moveTo>
                    <a:cubicBezTo>
                      <a:pt x="20639" y="12954"/>
                      <a:pt x="20639" y="6722"/>
                      <a:pt x="16800" y="2882"/>
                    </a:cubicBezTo>
                    <a:cubicBezTo>
                      <a:pt x="12957" y="-961"/>
                      <a:pt x="6724" y="-961"/>
                      <a:pt x="2882" y="2882"/>
                    </a:cubicBezTo>
                    <a:cubicBezTo>
                      <a:pt x="-961" y="6722"/>
                      <a:pt x="-961" y="12954"/>
                      <a:pt x="2882" y="16796"/>
                    </a:cubicBezTo>
                    <a:cubicBezTo>
                      <a:pt x="6724" y="20639"/>
                      <a:pt x="12957" y="20639"/>
                      <a:pt x="16800" y="16796"/>
                    </a:cubicBezTo>
                    <a:close/>
                  </a:path>
                </a:pathLst>
              </a:custGeom>
              <a:solidFill>
                <a:schemeClr val="accent3"/>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44" name="Shape 6244"/>
              <p:cNvSpPr/>
              <p:nvPr/>
            </p:nvSpPr>
            <p:spPr>
              <a:xfrm>
                <a:off x="110071" y="619151"/>
                <a:ext cx="137556" cy="137646"/>
              </a:xfrm>
              <a:custGeom>
                <a:avLst/>
                <a:gdLst/>
                <a:ahLst/>
                <a:cxnLst>
                  <a:cxn ang="0">
                    <a:pos x="wd2" y="hd2"/>
                  </a:cxn>
                  <a:cxn ang="5400000">
                    <a:pos x="wd2" y="hd2"/>
                  </a:cxn>
                  <a:cxn ang="10800000">
                    <a:pos x="wd2" y="hd2"/>
                  </a:cxn>
                  <a:cxn ang="16200000">
                    <a:pos x="wd2" y="hd2"/>
                  </a:cxn>
                </a:cxnLst>
                <a:rect l="0" t="0" r="r" b="b"/>
                <a:pathLst>
                  <a:path w="19680" h="19681" extrusionOk="0">
                    <a:moveTo>
                      <a:pt x="2882" y="2880"/>
                    </a:moveTo>
                    <a:cubicBezTo>
                      <a:pt x="-961" y="6715"/>
                      <a:pt x="-961" y="12965"/>
                      <a:pt x="2882" y="16805"/>
                    </a:cubicBezTo>
                    <a:cubicBezTo>
                      <a:pt x="6724" y="20640"/>
                      <a:pt x="12957" y="20640"/>
                      <a:pt x="16800" y="16805"/>
                    </a:cubicBezTo>
                    <a:cubicBezTo>
                      <a:pt x="20639" y="12965"/>
                      <a:pt x="20639" y="6715"/>
                      <a:pt x="16800" y="2880"/>
                    </a:cubicBezTo>
                    <a:cubicBezTo>
                      <a:pt x="12957" y="-960"/>
                      <a:pt x="6724" y="-960"/>
                      <a:pt x="2882" y="2880"/>
                    </a:cubicBezTo>
                    <a:close/>
                  </a:path>
                </a:pathLst>
              </a:custGeom>
              <a:solidFill>
                <a:schemeClr val="accent3"/>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45" name="Shape 6245"/>
              <p:cNvSpPr/>
              <p:nvPr/>
            </p:nvSpPr>
            <p:spPr>
              <a:xfrm>
                <a:off x="619151" y="110071"/>
                <a:ext cx="137637" cy="137556"/>
              </a:xfrm>
              <a:custGeom>
                <a:avLst/>
                <a:gdLst/>
                <a:ahLst/>
                <a:cxnLst>
                  <a:cxn ang="0">
                    <a:pos x="wd2" y="hd2"/>
                  </a:cxn>
                  <a:cxn ang="5400000">
                    <a:pos x="wd2" y="hd2"/>
                  </a:cxn>
                  <a:cxn ang="10800000">
                    <a:pos x="wd2" y="hd2"/>
                  </a:cxn>
                  <a:cxn ang="16200000">
                    <a:pos x="wd2" y="hd2"/>
                  </a:cxn>
                </a:cxnLst>
                <a:rect l="0" t="0" r="r" b="b"/>
                <a:pathLst>
                  <a:path w="19677" h="19679" extrusionOk="0">
                    <a:moveTo>
                      <a:pt x="16797" y="16796"/>
                    </a:moveTo>
                    <a:cubicBezTo>
                      <a:pt x="20637" y="12954"/>
                      <a:pt x="20637" y="6722"/>
                      <a:pt x="16797" y="2882"/>
                    </a:cubicBezTo>
                    <a:cubicBezTo>
                      <a:pt x="12958" y="-961"/>
                      <a:pt x="6712" y="-961"/>
                      <a:pt x="2888" y="2882"/>
                    </a:cubicBezTo>
                    <a:cubicBezTo>
                      <a:pt x="-963" y="6722"/>
                      <a:pt x="-963" y="12954"/>
                      <a:pt x="2888" y="16796"/>
                    </a:cubicBezTo>
                    <a:cubicBezTo>
                      <a:pt x="6712" y="20639"/>
                      <a:pt x="12958" y="20639"/>
                      <a:pt x="16797" y="16796"/>
                    </a:cubicBezTo>
                    <a:close/>
                  </a:path>
                </a:pathLst>
              </a:custGeom>
              <a:solidFill>
                <a:schemeClr val="accent3"/>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46" name="Shape 6246"/>
              <p:cNvSpPr/>
              <p:nvPr/>
            </p:nvSpPr>
            <p:spPr>
              <a:xfrm>
                <a:off x="357731" y="0"/>
                <a:ext cx="137658" cy="137643"/>
              </a:xfrm>
              <a:custGeom>
                <a:avLst/>
                <a:gdLst/>
                <a:ahLst/>
                <a:cxnLst>
                  <a:cxn ang="0">
                    <a:pos x="wd2" y="hd2"/>
                  </a:cxn>
                  <a:cxn ang="5400000">
                    <a:pos x="wd2" y="hd2"/>
                  </a:cxn>
                  <a:cxn ang="10800000">
                    <a:pos x="wd2" y="hd2"/>
                  </a:cxn>
                  <a:cxn ang="16200000">
                    <a:pos x="wd2" y="hd2"/>
                  </a:cxn>
                </a:cxnLst>
                <a:rect l="0" t="0" r="r" b="b"/>
                <a:pathLst>
                  <a:path w="21600" h="21600" extrusionOk="0">
                    <a:moveTo>
                      <a:pt x="10791" y="21600"/>
                    </a:moveTo>
                    <a:cubicBezTo>
                      <a:pt x="16767" y="21600"/>
                      <a:pt x="21600" y="16765"/>
                      <a:pt x="21600" y="10787"/>
                    </a:cubicBezTo>
                    <a:cubicBezTo>
                      <a:pt x="21600" y="4831"/>
                      <a:pt x="16767" y="0"/>
                      <a:pt x="10791" y="0"/>
                    </a:cubicBezTo>
                    <a:cubicBezTo>
                      <a:pt x="4837" y="0"/>
                      <a:pt x="0" y="4831"/>
                      <a:pt x="0" y="10787"/>
                    </a:cubicBezTo>
                    <a:cubicBezTo>
                      <a:pt x="0" y="16765"/>
                      <a:pt x="4837" y="21600"/>
                      <a:pt x="10791" y="21600"/>
                    </a:cubicBezTo>
                    <a:close/>
                  </a:path>
                </a:pathLst>
              </a:custGeom>
              <a:solidFill>
                <a:schemeClr val="accent3"/>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47" name="Shape 6247"/>
              <p:cNvSpPr/>
              <p:nvPr/>
            </p:nvSpPr>
            <p:spPr>
              <a:xfrm>
                <a:off x="357731" y="715463"/>
                <a:ext cx="137658" cy="137550"/>
              </a:xfrm>
              <a:custGeom>
                <a:avLst/>
                <a:gdLst/>
                <a:ahLst/>
                <a:cxnLst>
                  <a:cxn ang="0">
                    <a:pos x="wd2" y="hd2"/>
                  </a:cxn>
                  <a:cxn ang="5400000">
                    <a:pos x="wd2" y="hd2"/>
                  </a:cxn>
                  <a:cxn ang="10800000">
                    <a:pos x="wd2" y="hd2"/>
                  </a:cxn>
                  <a:cxn ang="16200000">
                    <a:pos x="wd2" y="hd2"/>
                  </a:cxn>
                </a:cxnLst>
                <a:rect l="0" t="0" r="r" b="b"/>
                <a:pathLst>
                  <a:path w="21600" h="21600" extrusionOk="0">
                    <a:moveTo>
                      <a:pt x="10791" y="0"/>
                    </a:moveTo>
                    <a:cubicBezTo>
                      <a:pt x="4837" y="0"/>
                      <a:pt x="0" y="4838"/>
                      <a:pt x="0" y="10803"/>
                    </a:cubicBezTo>
                    <a:cubicBezTo>
                      <a:pt x="0" y="16764"/>
                      <a:pt x="4837" y="21600"/>
                      <a:pt x="10791" y="21600"/>
                    </a:cubicBezTo>
                    <a:cubicBezTo>
                      <a:pt x="16767" y="21600"/>
                      <a:pt x="21600" y="16764"/>
                      <a:pt x="21600" y="10803"/>
                    </a:cubicBezTo>
                    <a:cubicBezTo>
                      <a:pt x="21600" y="4838"/>
                      <a:pt x="16767" y="0"/>
                      <a:pt x="10791" y="0"/>
                    </a:cubicBezTo>
                    <a:close/>
                  </a:path>
                </a:pathLst>
              </a:custGeom>
              <a:solidFill>
                <a:schemeClr val="accent3"/>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48" name="Shape 6248"/>
              <p:cNvSpPr/>
              <p:nvPr/>
            </p:nvSpPr>
            <p:spPr>
              <a:xfrm>
                <a:off x="715463" y="357731"/>
                <a:ext cx="137657" cy="137658"/>
              </a:xfrm>
              <a:custGeom>
                <a:avLst/>
                <a:gdLst/>
                <a:ahLst/>
                <a:cxnLst>
                  <a:cxn ang="0">
                    <a:pos x="wd2" y="hd2"/>
                  </a:cxn>
                  <a:cxn ang="5400000">
                    <a:pos x="wd2" y="hd2"/>
                  </a:cxn>
                  <a:cxn ang="10800000">
                    <a:pos x="wd2" y="hd2"/>
                  </a:cxn>
                  <a:cxn ang="16200000">
                    <a:pos x="wd2" y="hd2"/>
                  </a:cxn>
                </a:cxnLst>
                <a:rect l="0" t="0" r="r" b="b"/>
                <a:pathLst>
                  <a:path w="21600" h="21600" extrusionOk="0">
                    <a:moveTo>
                      <a:pt x="10814" y="0"/>
                    </a:moveTo>
                    <a:cubicBezTo>
                      <a:pt x="4838" y="0"/>
                      <a:pt x="0" y="4839"/>
                      <a:pt x="0" y="10791"/>
                    </a:cubicBezTo>
                    <a:cubicBezTo>
                      <a:pt x="0" y="16766"/>
                      <a:pt x="4838" y="21600"/>
                      <a:pt x="10814" y="21600"/>
                    </a:cubicBezTo>
                    <a:cubicBezTo>
                      <a:pt x="16768" y="21600"/>
                      <a:pt x="21600" y="16766"/>
                      <a:pt x="21600" y="10791"/>
                    </a:cubicBezTo>
                    <a:cubicBezTo>
                      <a:pt x="21600" y="4839"/>
                      <a:pt x="16768" y="0"/>
                      <a:pt x="10814" y="0"/>
                    </a:cubicBezTo>
                    <a:close/>
                  </a:path>
                </a:pathLst>
              </a:custGeom>
              <a:solidFill>
                <a:schemeClr val="accent3"/>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49" name="Shape 6249"/>
              <p:cNvSpPr/>
              <p:nvPr/>
            </p:nvSpPr>
            <p:spPr>
              <a:xfrm>
                <a:off x="619151" y="619151"/>
                <a:ext cx="137665" cy="137646"/>
              </a:xfrm>
              <a:custGeom>
                <a:avLst/>
                <a:gdLst/>
                <a:ahLst/>
                <a:cxnLst>
                  <a:cxn ang="0">
                    <a:pos x="wd2" y="hd2"/>
                  </a:cxn>
                  <a:cxn ang="5400000">
                    <a:pos x="wd2" y="hd2"/>
                  </a:cxn>
                  <a:cxn ang="10800000">
                    <a:pos x="wd2" y="hd2"/>
                  </a:cxn>
                  <a:cxn ang="16200000">
                    <a:pos x="wd2" y="hd2"/>
                  </a:cxn>
                </a:cxnLst>
                <a:rect l="0" t="0" r="r" b="b"/>
                <a:pathLst>
                  <a:path w="19681" h="19681" extrusionOk="0">
                    <a:moveTo>
                      <a:pt x="2876" y="2880"/>
                    </a:moveTo>
                    <a:cubicBezTo>
                      <a:pt x="-959" y="6715"/>
                      <a:pt x="-959" y="12965"/>
                      <a:pt x="2876" y="16805"/>
                    </a:cubicBezTo>
                    <a:cubicBezTo>
                      <a:pt x="6716" y="20640"/>
                      <a:pt x="12962" y="20640"/>
                      <a:pt x="16801" y="16805"/>
                    </a:cubicBezTo>
                    <a:cubicBezTo>
                      <a:pt x="20641" y="12965"/>
                      <a:pt x="20641" y="6715"/>
                      <a:pt x="16801" y="2880"/>
                    </a:cubicBezTo>
                    <a:cubicBezTo>
                      <a:pt x="12962" y="-960"/>
                      <a:pt x="6716" y="-960"/>
                      <a:pt x="2876" y="2880"/>
                    </a:cubicBezTo>
                    <a:close/>
                  </a:path>
                </a:pathLst>
              </a:custGeom>
              <a:solidFill>
                <a:srgbClr val="00B9F7"/>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50" name="Shape 6250"/>
              <p:cNvSpPr/>
              <p:nvPr/>
            </p:nvSpPr>
            <p:spPr>
              <a:xfrm>
                <a:off x="165106" y="165106"/>
                <a:ext cx="518291" cy="518245"/>
              </a:xfrm>
              <a:custGeom>
                <a:avLst/>
                <a:gdLst/>
                <a:ahLst/>
                <a:cxnLst>
                  <a:cxn ang="0">
                    <a:pos x="wd2" y="hd2"/>
                  </a:cxn>
                  <a:cxn ang="5400000">
                    <a:pos x="wd2" y="hd2"/>
                  </a:cxn>
                  <a:cxn ang="10800000">
                    <a:pos x="wd2" y="hd2"/>
                  </a:cxn>
                  <a:cxn ang="16200000">
                    <a:pos x="wd2" y="hd2"/>
                  </a:cxn>
                </a:cxnLst>
                <a:rect l="0" t="0" r="r" b="b"/>
                <a:pathLst>
                  <a:path w="21600" h="21600" extrusionOk="0">
                    <a:moveTo>
                      <a:pt x="18441" y="17111"/>
                    </a:moveTo>
                    <a:lnTo>
                      <a:pt x="15918" y="14588"/>
                    </a:lnTo>
                    <a:cubicBezTo>
                      <a:pt x="16463" y="13759"/>
                      <a:pt x="16802" y="12785"/>
                      <a:pt x="16881" y="11740"/>
                    </a:cubicBezTo>
                    <a:lnTo>
                      <a:pt x="20665" y="11740"/>
                    </a:lnTo>
                    <a:cubicBezTo>
                      <a:pt x="21182" y="11740"/>
                      <a:pt x="21600" y="11319"/>
                      <a:pt x="21600" y="10800"/>
                    </a:cubicBezTo>
                    <a:cubicBezTo>
                      <a:pt x="21600" y="10281"/>
                      <a:pt x="21182" y="9860"/>
                      <a:pt x="20665" y="9860"/>
                    </a:cubicBezTo>
                    <a:lnTo>
                      <a:pt x="16734" y="9860"/>
                    </a:lnTo>
                    <a:cubicBezTo>
                      <a:pt x="16519" y="8942"/>
                      <a:pt x="16101" y="8107"/>
                      <a:pt x="15523" y="7401"/>
                    </a:cubicBezTo>
                    <a:lnTo>
                      <a:pt x="18436" y="4489"/>
                    </a:lnTo>
                    <a:cubicBezTo>
                      <a:pt x="18806" y="4122"/>
                      <a:pt x="18806" y="3525"/>
                      <a:pt x="18436" y="3159"/>
                    </a:cubicBezTo>
                    <a:cubicBezTo>
                      <a:pt x="18069" y="2792"/>
                      <a:pt x="17476" y="2792"/>
                      <a:pt x="17111" y="3159"/>
                    </a:cubicBezTo>
                    <a:lnTo>
                      <a:pt x="14121" y="6149"/>
                    </a:lnTo>
                    <a:cubicBezTo>
                      <a:pt x="13415" y="5690"/>
                      <a:pt x="12606" y="5380"/>
                      <a:pt x="11741" y="5240"/>
                    </a:cubicBezTo>
                    <a:lnTo>
                      <a:pt x="11741" y="934"/>
                    </a:lnTo>
                    <a:cubicBezTo>
                      <a:pt x="11741" y="417"/>
                      <a:pt x="11318" y="0"/>
                      <a:pt x="10800" y="0"/>
                    </a:cubicBezTo>
                    <a:cubicBezTo>
                      <a:pt x="10282" y="0"/>
                      <a:pt x="9859" y="417"/>
                      <a:pt x="9859" y="934"/>
                    </a:cubicBezTo>
                    <a:lnTo>
                      <a:pt x="9859" y="5240"/>
                    </a:lnTo>
                    <a:cubicBezTo>
                      <a:pt x="8994" y="5380"/>
                      <a:pt x="8187" y="5690"/>
                      <a:pt x="7480" y="6149"/>
                    </a:cubicBezTo>
                    <a:lnTo>
                      <a:pt x="4490" y="3159"/>
                    </a:lnTo>
                    <a:cubicBezTo>
                      <a:pt x="4123" y="2792"/>
                      <a:pt x="3532" y="2792"/>
                      <a:pt x="3164" y="3159"/>
                    </a:cubicBezTo>
                    <a:cubicBezTo>
                      <a:pt x="2793" y="3525"/>
                      <a:pt x="2793" y="4122"/>
                      <a:pt x="3164" y="4489"/>
                    </a:cubicBezTo>
                    <a:lnTo>
                      <a:pt x="6076" y="7401"/>
                    </a:lnTo>
                    <a:cubicBezTo>
                      <a:pt x="5500" y="8107"/>
                      <a:pt x="5082" y="8942"/>
                      <a:pt x="4866" y="9860"/>
                    </a:cubicBezTo>
                    <a:lnTo>
                      <a:pt x="940" y="9860"/>
                    </a:lnTo>
                    <a:cubicBezTo>
                      <a:pt x="421" y="9860"/>
                      <a:pt x="0" y="10281"/>
                      <a:pt x="0" y="10800"/>
                    </a:cubicBezTo>
                    <a:cubicBezTo>
                      <a:pt x="0" y="11319"/>
                      <a:pt x="421" y="11740"/>
                      <a:pt x="940" y="11740"/>
                    </a:cubicBezTo>
                    <a:lnTo>
                      <a:pt x="4720" y="11740"/>
                    </a:lnTo>
                    <a:cubicBezTo>
                      <a:pt x="4802" y="12785"/>
                      <a:pt x="5142" y="13759"/>
                      <a:pt x="5682" y="14588"/>
                    </a:cubicBezTo>
                    <a:lnTo>
                      <a:pt x="3164" y="17111"/>
                    </a:lnTo>
                    <a:cubicBezTo>
                      <a:pt x="2798" y="17477"/>
                      <a:pt x="2798" y="18070"/>
                      <a:pt x="3164" y="18436"/>
                    </a:cubicBezTo>
                    <a:cubicBezTo>
                      <a:pt x="3348" y="18620"/>
                      <a:pt x="3586" y="18711"/>
                      <a:pt x="3829" y="18711"/>
                    </a:cubicBezTo>
                    <a:cubicBezTo>
                      <a:pt x="4067" y="18711"/>
                      <a:pt x="4307" y="18620"/>
                      <a:pt x="4490" y="18436"/>
                    </a:cubicBezTo>
                    <a:lnTo>
                      <a:pt x="6934" y="15993"/>
                    </a:lnTo>
                    <a:cubicBezTo>
                      <a:pt x="7760" y="16667"/>
                      <a:pt x="8764" y="17124"/>
                      <a:pt x="9859" y="17294"/>
                    </a:cubicBezTo>
                    <a:lnTo>
                      <a:pt x="9859" y="20661"/>
                    </a:lnTo>
                    <a:cubicBezTo>
                      <a:pt x="9859" y="21178"/>
                      <a:pt x="10282" y="21600"/>
                      <a:pt x="10800" y="21600"/>
                    </a:cubicBezTo>
                    <a:cubicBezTo>
                      <a:pt x="11318" y="21600"/>
                      <a:pt x="11741" y="21178"/>
                      <a:pt x="11741" y="20661"/>
                    </a:cubicBezTo>
                    <a:lnTo>
                      <a:pt x="11741" y="17294"/>
                    </a:lnTo>
                    <a:cubicBezTo>
                      <a:pt x="12841" y="17124"/>
                      <a:pt x="13846" y="16667"/>
                      <a:pt x="14666" y="15993"/>
                    </a:cubicBezTo>
                    <a:lnTo>
                      <a:pt x="17111" y="18436"/>
                    </a:lnTo>
                    <a:cubicBezTo>
                      <a:pt x="17294" y="18620"/>
                      <a:pt x="17532" y="18711"/>
                      <a:pt x="17775" y="18711"/>
                    </a:cubicBezTo>
                    <a:cubicBezTo>
                      <a:pt x="18013" y="18711"/>
                      <a:pt x="18256" y="18620"/>
                      <a:pt x="18441" y="18436"/>
                    </a:cubicBezTo>
                    <a:cubicBezTo>
                      <a:pt x="18803" y="18070"/>
                      <a:pt x="18803" y="17473"/>
                      <a:pt x="18441" y="17111"/>
                    </a:cubicBezTo>
                    <a:close/>
                  </a:path>
                </a:pathLst>
              </a:custGeom>
              <a:solidFill>
                <a:schemeClr val="accent3"/>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6252" name="Shape 6252"/>
            <p:cNvSpPr/>
            <p:nvPr/>
          </p:nvSpPr>
          <p:spPr>
            <a:xfrm>
              <a:off x="5270" y="1057852"/>
              <a:ext cx="3053043" cy="88524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lvl1pPr algn="l">
                <a:lnSpc>
                  <a:spcPct val="120000"/>
                </a:lnSpc>
                <a:spcBef>
                  <a:spcPts val="2000"/>
                </a:spcBef>
                <a:defRPr sz="2200">
                  <a:solidFill>
                    <a:srgbClr val="FFFFFF"/>
                  </a:solidFill>
                  <a:latin typeface="Arimo"/>
                  <a:ea typeface="Arimo"/>
                  <a:cs typeface="Arimo"/>
                  <a:sym typeface="Arimo"/>
                </a:defRPr>
              </a:lvl1pPr>
            </a:lstStyle>
            <a:p>
              <a:pPr defTabSz="412740">
                <a:defRPr sz="1800">
                  <a:solidFill>
                    <a:srgbClr val="000000"/>
                  </a:solidFill>
                </a:defRPr>
              </a:pPr>
              <a:r>
                <a:rPr lang="es-MX" sz="1200" kern="0" dirty="0">
                  <a:solidFill>
                    <a:srgbClr val="0070C0"/>
                  </a:solidFill>
                </a:rPr>
                <a:t>Acciones</a:t>
              </a:r>
              <a:r>
                <a:rPr lang="es-MX" sz="1200" kern="0" dirty="0"/>
                <a:t> de gobierno con objetivos de interés público.</a:t>
              </a:r>
              <a:endParaRPr sz="1200" kern="0" dirty="0"/>
            </a:p>
          </p:txBody>
        </p:sp>
        <p:sp>
          <p:nvSpPr>
            <p:cNvPr id="6253" name="Shape 6253"/>
            <p:cNvSpPr/>
            <p:nvPr/>
          </p:nvSpPr>
          <p:spPr>
            <a:xfrm>
              <a:off x="1139506" y="426022"/>
              <a:ext cx="1483734" cy="1"/>
            </a:xfrm>
            <a:prstGeom prst="line">
              <a:avLst/>
            </a:prstGeom>
            <a:noFill/>
            <a:ln w="12700" cap="flat">
              <a:solidFill>
                <a:srgbClr val="8F9499"/>
              </a:solidFill>
              <a:prstDash val="sysDot"/>
              <a:miter lim="400000"/>
            </a:ln>
            <a:effectLst/>
          </p:spPr>
          <p:txBody>
            <a:bodyPr wrap="square" lIns="0" tIns="0" rIns="0" bIns="0" numCol="1" anchor="ctr">
              <a:noAutofit/>
            </a:bodyPr>
            <a:lstStyle/>
            <a:p>
              <a:pPr algn="ctr" defTabSz="412740">
                <a:defRPr sz="3200"/>
              </a:pPr>
              <a:endParaRPr sz="4267" kern="0">
                <a:solidFill>
                  <a:srgbClr val="FFFFFF"/>
                </a:solidFill>
                <a:sym typeface="Helvetica Light"/>
              </a:endParaRPr>
            </a:p>
          </p:txBody>
        </p:sp>
      </p:grpSp>
      <p:grpSp>
        <p:nvGrpSpPr>
          <p:cNvPr id="6260" name="Group 6260"/>
          <p:cNvGrpSpPr/>
          <p:nvPr/>
        </p:nvGrpSpPr>
        <p:grpSpPr>
          <a:xfrm>
            <a:off x="1072910" y="2124212"/>
            <a:ext cx="1545572" cy="964913"/>
            <a:chOff x="0" y="0"/>
            <a:chExt cx="3091141" cy="1929825"/>
          </a:xfrm>
        </p:grpSpPr>
        <p:grpSp>
          <p:nvGrpSpPr>
            <p:cNvPr id="6257" name="Group 6257"/>
            <p:cNvGrpSpPr/>
            <p:nvPr/>
          </p:nvGrpSpPr>
          <p:grpSpPr>
            <a:xfrm>
              <a:off x="-1" y="0"/>
              <a:ext cx="853121" cy="846546"/>
              <a:chOff x="0" y="0"/>
              <a:chExt cx="853119" cy="846545"/>
            </a:xfrm>
          </p:grpSpPr>
          <p:sp>
            <p:nvSpPr>
              <p:cNvPr id="6255" name="Shape 6255"/>
              <p:cNvSpPr/>
              <p:nvPr/>
            </p:nvSpPr>
            <p:spPr>
              <a:xfrm>
                <a:off x="-1" y="266700"/>
                <a:ext cx="579856" cy="579846"/>
              </a:xfrm>
              <a:custGeom>
                <a:avLst/>
                <a:gdLst/>
                <a:ahLst/>
                <a:cxnLst>
                  <a:cxn ang="0">
                    <a:pos x="wd2" y="hd2"/>
                  </a:cxn>
                  <a:cxn ang="5400000">
                    <a:pos x="wd2" y="hd2"/>
                  </a:cxn>
                  <a:cxn ang="10800000">
                    <a:pos x="wd2" y="hd2"/>
                  </a:cxn>
                  <a:cxn ang="16200000">
                    <a:pos x="wd2" y="hd2"/>
                  </a:cxn>
                </a:cxnLst>
                <a:rect l="0" t="0" r="r" b="b"/>
                <a:pathLst>
                  <a:path w="19313" h="19315" extrusionOk="0">
                    <a:moveTo>
                      <a:pt x="17658" y="16922"/>
                    </a:moveTo>
                    <a:cubicBezTo>
                      <a:pt x="17565" y="17038"/>
                      <a:pt x="17419" y="17217"/>
                      <a:pt x="17221" y="17419"/>
                    </a:cubicBezTo>
                    <a:cubicBezTo>
                      <a:pt x="17116" y="17519"/>
                      <a:pt x="17007" y="17627"/>
                      <a:pt x="16873" y="17730"/>
                    </a:cubicBezTo>
                    <a:cubicBezTo>
                      <a:pt x="16746" y="17835"/>
                      <a:pt x="16592" y="17932"/>
                      <a:pt x="16435" y="18023"/>
                    </a:cubicBezTo>
                    <a:cubicBezTo>
                      <a:pt x="16273" y="18111"/>
                      <a:pt x="16101" y="18188"/>
                      <a:pt x="15919" y="18245"/>
                    </a:cubicBezTo>
                    <a:cubicBezTo>
                      <a:pt x="15740" y="18300"/>
                      <a:pt x="15553" y="18343"/>
                      <a:pt x="15370" y="18359"/>
                    </a:cubicBezTo>
                    <a:lnTo>
                      <a:pt x="15098" y="18377"/>
                    </a:lnTo>
                    <a:lnTo>
                      <a:pt x="14834" y="18364"/>
                    </a:lnTo>
                    <a:cubicBezTo>
                      <a:pt x="14661" y="18362"/>
                      <a:pt x="14498" y="18315"/>
                      <a:pt x="14342" y="18289"/>
                    </a:cubicBezTo>
                    <a:cubicBezTo>
                      <a:pt x="14186" y="18260"/>
                      <a:pt x="14044" y="18203"/>
                      <a:pt x="13910" y="18164"/>
                    </a:cubicBezTo>
                    <a:cubicBezTo>
                      <a:pt x="13774" y="18127"/>
                      <a:pt x="13653" y="18061"/>
                      <a:pt x="13541" y="18016"/>
                    </a:cubicBezTo>
                    <a:cubicBezTo>
                      <a:pt x="13314" y="17926"/>
                      <a:pt x="13153" y="17822"/>
                      <a:pt x="13030" y="17757"/>
                    </a:cubicBezTo>
                    <a:cubicBezTo>
                      <a:pt x="12908" y="17691"/>
                      <a:pt x="12840" y="17653"/>
                      <a:pt x="12840" y="17653"/>
                    </a:cubicBezTo>
                    <a:cubicBezTo>
                      <a:pt x="12840" y="17653"/>
                      <a:pt x="12917" y="17665"/>
                      <a:pt x="13053" y="17686"/>
                    </a:cubicBezTo>
                    <a:cubicBezTo>
                      <a:pt x="13189" y="17704"/>
                      <a:pt x="13385" y="17747"/>
                      <a:pt x="13614" y="17751"/>
                    </a:cubicBezTo>
                    <a:cubicBezTo>
                      <a:pt x="13729" y="17753"/>
                      <a:pt x="13847" y="17774"/>
                      <a:pt x="13977" y="17761"/>
                    </a:cubicBezTo>
                    <a:cubicBezTo>
                      <a:pt x="14106" y="17752"/>
                      <a:pt x="14240" y="17758"/>
                      <a:pt x="14375" y="17734"/>
                    </a:cubicBezTo>
                    <a:cubicBezTo>
                      <a:pt x="14509" y="17707"/>
                      <a:pt x="14648" y="17700"/>
                      <a:pt x="14776" y="17651"/>
                    </a:cubicBezTo>
                    <a:lnTo>
                      <a:pt x="14970" y="17592"/>
                    </a:lnTo>
                    <a:lnTo>
                      <a:pt x="15149" y="17508"/>
                    </a:lnTo>
                    <a:cubicBezTo>
                      <a:pt x="15623" y="17278"/>
                      <a:pt x="15880" y="16875"/>
                      <a:pt x="16029" y="16537"/>
                    </a:cubicBezTo>
                    <a:cubicBezTo>
                      <a:pt x="16103" y="16363"/>
                      <a:pt x="16156" y="16209"/>
                      <a:pt x="16195" y="16089"/>
                    </a:cubicBezTo>
                    <a:cubicBezTo>
                      <a:pt x="16239" y="15963"/>
                      <a:pt x="16264" y="15891"/>
                      <a:pt x="16264" y="15891"/>
                    </a:cubicBezTo>
                    <a:lnTo>
                      <a:pt x="17798" y="16750"/>
                    </a:lnTo>
                    <a:cubicBezTo>
                      <a:pt x="17798" y="16750"/>
                      <a:pt x="17748" y="16812"/>
                      <a:pt x="17658" y="16922"/>
                    </a:cubicBezTo>
                    <a:close/>
                    <a:moveTo>
                      <a:pt x="3447" y="2852"/>
                    </a:moveTo>
                    <a:cubicBezTo>
                      <a:pt x="3409" y="2867"/>
                      <a:pt x="3355" y="2889"/>
                      <a:pt x="3285" y="2918"/>
                    </a:cubicBezTo>
                    <a:cubicBezTo>
                      <a:pt x="3154" y="2968"/>
                      <a:pt x="2996" y="3026"/>
                      <a:pt x="2822" y="3102"/>
                    </a:cubicBezTo>
                    <a:cubicBezTo>
                      <a:pt x="2739" y="3141"/>
                      <a:pt x="2648" y="3184"/>
                      <a:pt x="2564" y="3236"/>
                    </a:cubicBezTo>
                    <a:cubicBezTo>
                      <a:pt x="2477" y="3288"/>
                      <a:pt x="2391" y="3347"/>
                      <a:pt x="2314" y="3419"/>
                    </a:cubicBezTo>
                    <a:cubicBezTo>
                      <a:pt x="2229" y="3488"/>
                      <a:pt x="2163" y="3576"/>
                      <a:pt x="2086" y="3668"/>
                    </a:cubicBezTo>
                    <a:cubicBezTo>
                      <a:pt x="2029" y="3769"/>
                      <a:pt x="1956" y="3874"/>
                      <a:pt x="1917" y="3997"/>
                    </a:cubicBezTo>
                    <a:cubicBezTo>
                      <a:pt x="1860" y="4115"/>
                      <a:pt x="1839" y="4251"/>
                      <a:pt x="1805" y="4385"/>
                    </a:cubicBezTo>
                    <a:cubicBezTo>
                      <a:pt x="1779" y="4520"/>
                      <a:pt x="1774" y="4661"/>
                      <a:pt x="1757" y="4799"/>
                    </a:cubicBezTo>
                    <a:cubicBezTo>
                      <a:pt x="1755" y="5077"/>
                      <a:pt x="1766" y="5344"/>
                      <a:pt x="1802" y="5571"/>
                    </a:cubicBezTo>
                    <a:cubicBezTo>
                      <a:pt x="1821" y="5803"/>
                      <a:pt x="1879" y="5998"/>
                      <a:pt x="1903" y="6134"/>
                    </a:cubicBezTo>
                    <a:cubicBezTo>
                      <a:pt x="1931" y="6270"/>
                      <a:pt x="1948" y="6347"/>
                      <a:pt x="1948" y="6347"/>
                    </a:cubicBezTo>
                    <a:cubicBezTo>
                      <a:pt x="1948" y="6347"/>
                      <a:pt x="1905" y="6280"/>
                      <a:pt x="1833" y="6162"/>
                    </a:cubicBezTo>
                    <a:cubicBezTo>
                      <a:pt x="1763" y="6039"/>
                      <a:pt x="1645" y="5884"/>
                      <a:pt x="1543" y="5661"/>
                    </a:cubicBezTo>
                    <a:cubicBezTo>
                      <a:pt x="1423" y="5445"/>
                      <a:pt x="1312" y="5179"/>
                      <a:pt x="1207" y="4879"/>
                    </a:cubicBezTo>
                    <a:cubicBezTo>
                      <a:pt x="1169" y="4725"/>
                      <a:pt x="1117" y="4565"/>
                      <a:pt x="1090" y="4392"/>
                    </a:cubicBezTo>
                    <a:cubicBezTo>
                      <a:pt x="1070" y="4219"/>
                      <a:pt x="1037" y="4040"/>
                      <a:pt x="1051" y="3852"/>
                    </a:cubicBezTo>
                    <a:cubicBezTo>
                      <a:pt x="1046" y="3663"/>
                      <a:pt x="1084" y="3473"/>
                      <a:pt x="1117" y="3281"/>
                    </a:cubicBezTo>
                    <a:cubicBezTo>
                      <a:pt x="1174" y="3094"/>
                      <a:pt x="1234" y="2906"/>
                      <a:pt x="1324" y="2738"/>
                    </a:cubicBezTo>
                    <a:cubicBezTo>
                      <a:pt x="1407" y="2566"/>
                      <a:pt x="1512" y="2411"/>
                      <a:pt x="1615" y="2276"/>
                    </a:cubicBezTo>
                    <a:cubicBezTo>
                      <a:pt x="1720" y="2136"/>
                      <a:pt x="1829" y="2021"/>
                      <a:pt x="1931" y="1915"/>
                    </a:cubicBezTo>
                    <a:cubicBezTo>
                      <a:pt x="2136" y="1715"/>
                      <a:pt x="2312" y="1568"/>
                      <a:pt x="2415" y="1478"/>
                    </a:cubicBezTo>
                    <a:cubicBezTo>
                      <a:pt x="2474" y="1429"/>
                      <a:pt x="2498" y="1402"/>
                      <a:pt x="2524" y="1379"/>
                    </a:cubicBezTo>
                    <a:cubicBezTo>
                      <a:pt x="2548" y="1356"/>
                      <a:pt x="2560" y="1345"/>
                      <a:pt x="2560" y="1345"/>
                    </a:cubicBezTo>
                    <a:lnTo>
                      <a:pt x="3508" y="2827"/>
                    </a:lnTo>
                    <a:cubicBezTo>
                      <a:pt x="3508" y="2827"/>
                      <a:pt x="3486" y="2835"/>
                      <a:pt x="3447" y="2852"/>
                    </a:cubicBezTo>
                    <a:close/>
                    <a:moveTo>
                      <a:pt x="17959" y="13879"/>
                    </a:moveTo>
                    <a:cubicBezTo>
                      <a:pt x="15198" y="11660"/>
                      <a:pt x="14426" y="12751"/>
                      <a:pt x="13174" y="14004"/>
                    </a:cubicBezTo>
                    <a:cubicBezTo>
                      <a:pt x="12299" y="14879"/>
                      <a:pt x="10085" y="13052"/>
                      <a:pt x="8174" y="11140"/>
                    </a:cubicBezTo>
                    <a:cubicBezTo>
                      <a:pt x="6263" y="9229"/>
                      <a:pt x="4435" y="7016"/>
                      <a:pt x="5310" y="6141"/>
                    </a:cubicBezTo>
                    <a:cubicBezTo>
                      <a:pt x="6563" y="4888"/>
                      <a:pt x="7655" y="4115"/>
                      <a:pt x="5434" y="1354"/>
                    </a:cubicBezTo>
                    <a:cubicBezTo>
                      <a:pt x="3215" y="-1407"/>
                      <a:pt x="1737" y="714"/>
                      <a:pt x="523" y="1926"/>
                    </a:cubicBezTo>
                    <a:cubicBezTo>
                      <a:pt x="-879" y="3328"/>
                      <a:pt x="448" y="8548"/>
                      <a:pt x="5607" y="13707"/>
                    </a:cubicBezTo>
                    <a:cubicBezTo>
                      <a:pt x="10767" y="18867"/>
                      <a:pt x="15986" y="20193"/>
                      <a:pt x="17387" y="18793"/>
                    </a:cubicBezTo>
                    <a:cubicBezTo>
                      <a:pt x="18600" y="17579"/>
                      <a:pt x="20721" y="16100"/>
                      <a:pt x="17959" y="13879"/>
                    </a:cubicBezTo>
                    <a:close/>
                  </a:path>
                </a:pathLst>
              </a:custGeom>
              <a:solidFill>
                <a:schemeClr val="accent4"/>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56" name="Shape 6256"/>
              <p:cNvSpPr/>
              <p:nvPr/>
            </p:nvSpPr>
            <p:spPr>
              <a:xfrm>
                <a:off x="330200" y="0"/>
                <a:ext cx="522920" cy="475754"/>
              </a:xfrm>
              <a:custGeom>
                <a:avLst/>
                <a:gdLst/>
                <a:ahLst/>
                <a:cxnLst>
                  <a:cxn ang="0">
                    <a:pos x="wd2" y="hd2"/>
                  </a:cxn>
                  <a:cxn ang="5400000">
                    <a:pos x="wd2" y="hd2"/>
                  </a:cxn>
                  <a:cxn ang="10800000">
                    <a:pos x="wd2" y="hd2"/>
                  </a:cxn>
                  <a:cxn ang="16200000">
                    <a:pos x="wd2" y="hd2"/>
                  </a:cxn>
                </a:cxnLst>
                <a:rect l="0" t="0" r="r" b="b"/>
                <a:pathLst>
                  <a:path w="21600" h="21600" extrusionOk="0">
                    <a:moveTo>
                      <a:pt x="15862" y="11250"/>
                    </a:moveTo>
                    <a:cubicBezTo>
                      <a:pt x="14932" y="11250"/>
                      <a:pt x="14176" y="10419"/>
                      <a:pt x="14176" y="9395"/>
                    </a:cubicBezTo>
                    <a:cubicBezTo>
                      <a:pt x="14176" y="8371"/>
                      <a:pt x="14932" y="7540"/>
                      <a:pt x="15862" y="7540"/>
                    </a:cubicBezTo>
                    <a:cubicBezTo>
                      <a:pt x="16796" y="7540"/>
                      <a:pt x="17551" y="8371"/>
                      <a:pt x="17551" y="9395"/>
                    </a:cubicBezTo>
                    <a:cubicBezTo>
                      <a:pt x="17551" y="10419"/>
                      <a:pt x="16796" y="11250"/>
                      <a:pt x="15862" y="11250"/>
                    </a:cubicBezTo>
                    <a:close/>
                    <a:moveTo>
                      <a:pt x="10800" y="11250"/>
                    </a:moveTo>
                    <a:cubicBezTo>
                      <a:pt x="9868" y="11250"/>
                      <a:pt x="9112" y="10419"/>
                      <a:pt x="9112" y="9395"/>
                    </a:cubicBezTo>
                    <a:cubicBezTo>
                      <a:pt x="9112" y="8371"/>
                      <a:pt x="9868" y="7540"/>
                      <a:pt x="10800" y="7540"/>
                    </a:cubicBezTo>
                    <a:cubicBezTo>
                      <a:pt x="11733" y="7540"/>
                      <a:pt x="12489" y="8371"/>
                      <a:pt x="12489" y="9395"/>
                    </a:cubicBezTo>
                    <a:cubicBezTo>
                      <a:pt x="12489" y="10419"/>
                      <a:pt x="11733" y="11250"/>
                      <a:pt x="10800" y="11250"/>
                    </a:cubicBezTo>
                    <a:close/>
                    <a:moveTo>
                      <a:pt x="5738" y="11250"/>
                    </a:moveTo>
                    <a:cubicBezTo>
                      <a:pt x="4806" y="11250"/>
                      <a:pt x="4050" y="10419"/>
                      <a:pt x="4050" y="9395"/>
                    </a:cubicBezTo>
                    <a:cubicBezTo>
                      <a:pt x="4050" y="8371"/>
                      <a:pt x="4806" y="7540"/>
                      <a:pt x="5738" y="7540"/>
                    </a:cubicBezTo>
                    <a:cubicBezTo>
                      <a:pt x="6669" y="7540"/>
                      <a:pt x="7425" y="8371"/>
                      <a:pt x="7425" y="9395"/>
                    </a:cubicBezTo>
                    <a:cubicBezTo>
                      <a:pt x="7425" y="10419"/>
                      <a:pt x="6669" y="11250"/>
                      <a:pt x="5738" y="11250"/>
                    </a:cubicBezTo>
                    <a:close/>
                    <a:moveTo>
                      <a:pt x="10800" y="0"/>
                    </a:moveTo>
                    <a:cubicBezTo>
                      <a:pt x="4836" y="0"/>
                      <a:pt x="0" y="4205"/>
                      <a:pt x="0" y="9395"/>
                    </a:cubicBezTo>
                    <a:cubicBezTo>
                      <a:pt x="0" y="12486"/>
                      <a:pt x="1724" y="15220"/>
                      <a:pt x="4373" y="16932"/>
                    </a:cubicBezTo>
                    <a:cubicBezTo>
                      <a:pt x="4113" y="18493"/>
                      <a:pt x="3289" y="20333"/>
                      <a:pt x="2134" y="21600"/>
                    </a:cubicBezTo>
                    <a:cubicBezTo>
                      <a:pt x="4952" y="21369"/>
                      <a:pt x="7431" y="20482"/>
                      <a:pt x="9053" y="18656"/>
                    </a:cubicBezTo>
                    <a:cubicBezTo>
                      <a:pt x="9625" y="18736"/>
                      <a:pt x="10204" y="18790"/>
                      <a:pt x="10800" y="18790"/>
                    </a:cubicBezTo>
                    <a:cubicBezTo>
                      <a:pt x="16765" y="18790"/>
                      <a:pt x="21600" y="14584"/>
                      <a:pt x="21600" y="9395"/>
                    </a:cubicBezTo>
                    <a:cubicBezTo>
                      <a:pt x="21600" y="4205"/>
                      <a:pt x="16765" y="0"/>
                      <a:pt x="10800" y="0"/>
                    </a:cubicBezTo>
                    <a:close/>
                  </a:path>
                </a:pathLst>
              </a:custGeom>
              <a:solidFill>
                <a:schemeClr val="accent4"/>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6258" name="Shape 6258"/>
            <p:cNvSpPr/>
            <p:nvPr/>
          </p:nvSpPr>
          <p:spPr>
            <a:xfrm>
              <a:off x="38100" y="1044579"/>
              <a:ext cx="3053042" cy="88524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lvl1pPr algn="l">
                <a:lnSpc>
                  <a:spcPct val="120000"/>
                </a:lnSpc>
                <a:spcBef>
                  <a:spcPts val="2000"/>
                </a:spcBef>
                <a:defRPr sz="2200">
                  <a:solidFill>
                    <a:srgbClr val="FFFFFF"/>
                  </a:solidFill>
                  <a:latin typeface="Arimo"/>
                  <a:ea typeface="Arimo"/>
                  <a:cs typeface="Arimo"/>
                  <a:sym typeface="Arimo"/>
                </a:defRPr>
              </a:lvl1pPr>
            </a:lstStyle>
            <a:p>
              <a:pPr defTabSz="412740">
                <a:defRPr sz="1800">
                  <a:solidFill>
                    <a:srgbClr val="000000"/>
                  </a:solidFill>
                </a:defRPr>
              </a:pPr>
              <a:r>
                <a:rPr lang="es-MX" sz="1333" kern="0" dirty="0"/>
                <a:t>Atención de </a:t>
              </a:r>
              <a:r>
                <a:rPr lang="es-MX" sz="1333" kern="0" dirty="0">
                  <a:solidFill>
                    <a:srgbClr val="0070C0"/>
                  </a:solidFill>
                </a:rPr>
                <a:t>problemas públicos</a:t>
              </a:r>
              <a:endParaRPr sz="1333" kern="0" dirty="0">
                <a:solidFill>
                  <a:srgbClr val="0070C0"/>
                </a:solidFill>
              </a:endParaRPr>
            </a:p>
          </p:txBody>
        </p:sp>
        <p:sp>
          <p:nvSpPr>
            <p:cNvPr id="6259" name="Shape 6259"/>
            <p:cNvSpPr/>
            <p:nvPr/>
          </p:nvSpPr>
          <p:spPr>
            <a:xfrm>
              <a:off x="1172336" y="423273"/>
              <a:ext cx="1483733" cy="1"/>
            </a:xfrm>
            <a:prstGeom prst="line">
              <a:avLst/>
            </a:prstGeom>
            <a:noFill/>
            <a:ln w="12700" cap="flat">
              <a:solidFill>
                <a:srgbClr val="8F9499"/>
              </a:solidFill>
              <a:prstDash val="sysDot"/>
              <a:miter lim="400000"/>
            </a:ln>
            <a:effectLst/>
          </p:spPr>
          <p:txBody>
            <a:bodyPr wrap="square" lIns="0" tIns="0" rIns="0" bIns="0" numCol="1" anchor="ctr">
              <a:noAutofit/>
            </a:bodyPr>
            <a:lstStyle/>
            <a:p>
              <a:pPr algn="ctr" defTabSz="412740">
                <a:defRPr sz="3200"/>
              </a:pPr>
              <a:endParaRPr sz="4267" kern="0">
                <a:solidFill>
                  <a:srgbClr val="FFFFFF"/>
                </a:solidFill>
                <a:sym typeface="Helvetica Light"/>
              </a:endParaRPr>
            </a:p>
          </p:txBody>
        </p:sp>
      </p:grpSp>
      <p:grpSp>
        <p:nvGrpSpPr>
          <p:cNvPr id="6267" name="Group 6267"/>
          <p:cNvGrpSpPr/>
          <p:nvPr/>
        </p:nvGrpSpPr>
        <p:grpSpPr>
          <a:xfrm>
            <a:off x="1088981" y="3420008"/>
            <a:ext cx="1959020" cy="951817"/>
            <a:chOff x="0" y="0"/>
            <a:chExt cx="3511638" cy="1903633"/>
          </a:xfrm>
        </p:grpSpPr>
        <p:grpSp>
          <p:nvGrpSpPr>
            <p:cNvPr id="6264" name="Group 6264"/>
            <p:cNvGrpSpPr/>
            <p:nvPr/>
          </p:nvGrpSpPr>
          <p:grpSpPr>
            <a:xfrm>
              <a:off x="0" y="0"/>
              <a:ext cx="788839" cy="788839"/>
              <a:chOff x="0" y="0"/>
              <a:chExt cx="788838" cy="788838"/>
            </a:xfrm>
          </p:grpSpPr>
          <p:sp>
            <p:nvSpPr>
              <p:cNvPr id="6261" name="Shape 6261"/>
              <p:cNvSpPr/>
              <p:nvPr/>
            </p:nvSpPr>
            <p:spPr>
              <a:xfrm>
                <a:off x="292100" y="330200"/>
                <a:ext cx="197247" cy="197259"/>
              </a:xfrm>
              <a:custGeom>
                <a:avLst/>
                <a:gdLst/>
                <a:ahLst/>
                <a:cxnLst>
                  <a:cxn ang="0">
                    <a:pos x="wd2" y="hd2"/>
                  </a:cxn>
                  <a:cxn ang="5400000">
                    <a:pos x="wd2" y="hd2"/>
                  </a:cxn>
                  <a:cxn ang="10800000">
                    <a:pos x="wd2" y="hd2"/>
                  </a:cxn>
                  <a:cxn ang="16200000">
                    <a:pos x="wd2" y="hd2"/>
                  </a:cxn>
                </a:cxnLst>
                <a:rect l="0" t="0" r="r" b="b"/>
                <a:pathLst>
                  <a:path w="21600" h="21600" extrusionOk="0">
                    <a:moveTo>
                      <a:pt x="10811" y="0"/>
                    </a:moveTo>
                    <a:cubicBezTo>
                      <a:pt x="9716" y="0"/>
                      <a:pt x="8646" y="352"/>
                      <a:pt x="7557" y="352"/>
                    </a:cubicBezTo>
                    <a:cubicBezTo>
                      <a:pt x="9366" y="1073"/>
                      <a:pt x="10811" y="3236"/>
                      <a:pt x="10811" y="5397"/>
                    </a:cubicBezTo>
                    <a:cubicBezTo>
                      <a:pt x="10811" y="8279"/>
                      <a:pt x="8277" y="10793"/>
                      <a:pt x="5392" y="10793"/>
                    </a:cubicBezTo>
                    <a:cubicBezTo>
                      <a:pt x="3251" y="10793"/>
                      <a:pt x="1442" y="9350"/>
                      <a:pt x="369" y="7559"/>
                    </a:cubicBezTo>
                    <a:cubicBezTo>
                      <a:pt x="369" y="8647"/>
                      <a:pt x="0" y="9720"/>
                      <a:pt x="0" y="10793"/>
                    </a:cubicBezTo>
                    <a:cubicBezTo>
                      <a:pt x="0" y="16930"/>
                      <a:pt x="4672" y="21600"/>
                      <a:pt x="10811" y="21600"/>
                    </a:cubicBezTo>
                    <a:cubicBezTo>
                      <a:pt x="16923" y="21600"/>
                      <a:pt x="21600" y="16930"/>
                      <a:pt x="21600" y="10793"/>
                    </a:cubicBezTo>
                    <a:cubicBezTo>
                      <a:pt x="21600" y="4676"/>
                      <a:pt x="16923" y="0"/>
                      <a:pt x="10811" y="0"/>
                    </a:cubicBezTo>
                    <a:close/>
                  </a:path>
                </a:pathLst>
              </a:custGeom>
              <a:solidFill>
                <a:schemeClr val="accent5"/>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62" name="Shape 6262"/>
              <p:cNvSpPr/>
              <p:nvPr/>
            </p:nvSpPr>
            <p:spPr>
              <a:xfrm>
                <a:off x="0" y="0"/>
                <a:ext cx="788839" cy="788839"/>
              </a:xfrm>
              <a:custGeom>
                <a:avLst/>
                <a:gdLst/>
                <a:ahLst/>
                <a:cxnLst>
                  <a:cxn ang="0">
                    <a:pos x="wd2" y="hd2"/>
                  </a:cxn>
                  <a:cxn ang="5400000">
                    <a:pos x="wd2" y="hd2"/>
                  </a:cxn>
                  <a:cxn ang="10800000">
                    <a:pos x="wd2" y="hd2"/>
                  </a:cxn>
                  <a:cxn ang="16200000">
                    <a:pos x="wd2" y="hd2"/>
                  </a:cxn>
                </a:cxnLst>
                <a:rect l="0" t="0" r="r" b="b"/>
                <a:pathLst>
                  <a:path w="21600" h="21600" extrusionOk="0">
                    <a:moveTo>
                      <a:pt x="19802" y="7199"/>
                    </a:moveTo>
                    <a:lnTo>
                      <a:pt x="15227" y="7199"/>
                    </a:lnTo>
                    <a:cubicBezTo>
                      <a:pt x="14098" y="6087"/>
                      <a:pt x="12538" y="5402"/>
                      <a:pt x="10803" y="5402"/>
                    </a:cubicBezTo>
                    <a:cubicBezTo>
                      <a:pt x="9063" y="5402"/>
                      <a:pt x="7506" y="6087"/>
                      <a:pt x="6372" y="7199"/>
                    </a:cubicBezTo>
                    <a:lnTo>
                      <a:pt x="1802" y="7199"/>
                    </a:lnTo>
                    <a:lnTo>
                      <a:pt x="1802" y="2879"/>
                    </a:lnTo>
                    <a:cubicBezTo>
                      <a:pt x="1802" y="2250"/>
                      <a:pt x="2250" y="1803"/>
                      <a:pt x="2879" y="1803"/>
                    </a:cubicBezTo>
                    <a:lnTo>
                      <a:pt x="18722" y="1803"/>
                    </a:lnTo>
                    <a:cubicBezTo>
                      <a:pt x="19350" y="1803"/>
                      <a:pt x="19802" y="2250"/>
                      <a:pt x="19802" y="2879"/>
                    </a:cubicBezTo>
                    <a:cubicBezTo>
                      <a:pt x="19802" y="2879"/>
                      <a:pt x="19802" y="7199"/>
                      <a:pt x="19802" y="7199"/>
                    </a:cubicBezTo>
                    <a:close/>
                    <a:moveTo>
                      <a:pt x="10803" y="16199"/>
                    </a:moveTo>
                    <a:cubicBezTo>
                      <a:pt x="8279" y="16199"/>
                      <a:pt x="6302" y="14222"/>
                      <a:pt x="6302" y="11699"/>
                    </a:cubicBezTo>
                    <a:cubicBezTo>
                      <a:pt x="6302" y="9180"/>
                      <a:pt x="8279" y="7199"/>
                      <a:pt x="10803" y="7199"/>
                    </a:cubicBezTo>
                    <a:cubicBezTo>
                      <a:pt x="13321" y="7199"/>
                      <a:pt x="15302" y="9180"/>
                      <a:pt x="15302" y="11699"/>
                    </a:cubicBezTo>
                    <a:cubicBezTo>
                      <a:pt x="15302" y="14222"/>
                      <a:pt x="13321" y="16199"/>
                      <a:pt x="10803" y="16199"/>
                    </a:cubicBezTo>
                    <a:close/>
                    <a:moveTo>
                      <a:pt x="18722" y="0"/>
                    </a:moveTo>
                    <a:lnTo>
                      <a:pt x="2879" y="0"/>
                    </a:lnTo>
                    <a:cubicBezTo>
                      <a:pt x="1261" y="0"/>
                      <a:pt x="0" y="1261"/>
                      <a:pt x="0" y="2879"/>
                    </a:cubicBezTo>
                    <a:lnTo>
                      <a:pt x="0" y="18723"/>
                    </a:lnTo>
                    <a:cubicBezTo>
                      <a:pt x="0" y="20339"/>
                      <a:pt x="1261" y="21600"/>
                      <a:pt x="2879" y="21600"/>
                    </a:cubicBezTo>
                    <a:lnTo>
                      <a:pt x="18722" y="21600"/>
                    </a:lnTo>
                    <a:cubicBezTo>
                      <a:pt x="20339" y="21600"/>
                      <a:pt x="21600" y="20339"/>
                      <a:pt x="21600" y="18723"/>
                    </a:cubicBezTo>
                    <a:lnTo>
                      <a:pt x="21600" y="2879"/>
                    </a:lnTo>
                    <a:cubicBezTo>
                      <a:pt x="21600" y="1261"/>
                      <a:pt x="20339" y="0"/>
                      <a:pt x="18722" y="0"/>
                    </a:cubicBezTo>
                    <a:close/>
                  </a:path>
                </a:pathLst>
              </a:custGeom>
              <a:solidFill>
                <a:schemeClr val="accent5"/>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63" name="Shape 6263"/>
              <p:cNvSpPr/>
              <p:nvPr/>
            </p:nvSpPr>
            <p:spPr>
              <a:xfrm>
                <a:off x="558800" y="101600"/>
                <a:ext cx="131466" cy="131627"/>
              </a:xfrm>
              <a:custGeom>
                <a:avLst/>
                <a:gdLst/>
                <a:ahLst/>
                <a:cxnLst>
                  <a:cxn ang="0">
                    <a:pos x="wd2" y="hd2"/>
                  </a:cxn>
                  <a:cxn ang="5400000">
                    <a:pos x="wd2" y="hd2"/>
                  </a:cxn>
                  <a:cxn ang="10800000">
                    <a:pos x="wd2" y="hd2"/>
                  </a:cxn>
                  <a:cxn ang="16200000">
                    <a:pos x="wd2" y="hd2"/>
                  </a:cxn>
                </a:cxnLst>
                <a:rect l="0" t="0" r="r" b="b"/>
                <a:pathLst>
                  <a:path w="21600" h="21600" extrusionOk="0">
                    <a:moveTo>
                      <a:pt x="19966" y="0"/>
                    </a:moveTo>
                    <a:lnTo>
                      <a:pt x="1610" y="0"/>
                    </a:lnTo>
                    <a:cubicBezTo>
                      <a:pt x="530" y="0"/>
                      <a:pt x="0" y="554"/>
                      <a:pt x="0" y="1634"/>
                    </a:cubicBezTo>
                    <a:lnTo>
                      <a:pt x="0" y="19964"/>
                    </a:lnTo>
                    <a:cubicBezTo>
                      <a:pt x="0" y="21044"/>
                      <a:pt x="530" y="21600"/>
                      <a:pt x="1610" y="21600"/>
                    </a:cubicBezTo>
                    <a:lnTo>
                      <a:pt x="19966" y="21600"/>
                    </a:lnTo>
                    <a:cubicBezTo>
                      <a:pt x="21046" y="21600"/>
                      <a:pt x="21600" y="21044"/>
                      <a:pt x="21600" y="19964"/>
                    </a:cubicBezTo>
                    <a:lnTo>
                      <a:pt x="21600" y="1634"/>
                    </a:lnTo>
                    <a:cubicBezTo>
                      <a:pt x="21600" y="554"/>
                      <a:pt x="21046" y="0"/>
                      <a:pt x="19966" y="0"/>
                    </a:cubicBezTo>
                    <a:close/>
                  </a:path>
                </a:pathLst>
              </a:custGeom>
              <a:solidFill>
                <a:schemeClr val="accent5"/>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6265" name="Shape 6265"/>
            <p:cNvSpPr/>
            <p:nvPr/>
          </p:nvSpPr>
          <p:spPr>
            <a:xfrm>
              <a:off x="5960" y="1018386"/>
              <a:ext cx="3505678" cy="88524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lvl1pPr algn="l">
                <a:lnSpc>
                  <a:spcPct val="120000"/>
                </a:lnSpc>
                <a:spcBef>
                  <a:spcPts val="2000"/>
                </a:spcBef>
                <a:defRPr sz="2200">
                  <a:solidFill>
                    <a:srgbClr val="FFFFFF"/>
                  </a:solidFill>
                  <a:latin typeface="Arimo"/>
                  <a:ea typeface="Arimo"/>
                  <a:cs typeface="Arimo"/>
                  <a:sym typeface="Arimo"/>
                </a:defRPr>
              </a:lvl1pPr>
            </a:lstStyle>
            <a:p>
              <a:pPr defTabSz="412740">
                <a:defRPr sz="1800">
                  <a:solidFill>
                    <a:srgbClr val="000000"/>
                  </a:solidFill>
                </a:defRPr>
              </a:pPr>
              <a:r>
                <a:rPr lang="es-MX" sz="1333" kern="0" dirty="0">
                  <a:solidFill>
                    <a:srgbClr val="FF0000"/>
                  </a:solidFill>
                </a:rPr>
                <a:t>Participación Ciudadana</a:t>
              </a:r>
              <a:endParaRPr sz="1333" kern="0" dirty="0">
                <a:solidFill>
                  <a:srgbClr val="FF0000"/>
                </a:solidFill>
              </a:endParaRPr>
            </a:p>
          </p:txBody>
        </p:sp>
        <p:sp>
          <p:nvSpPr>
            <p:cNvPr id="6266" name="Shape 6266"/>
            <p:cNvSpPr/>
            <p:nvPr/>
          </p:nvSpPr>
          <p:spPr>
            <a:xfrm>
              <a:off x="1140195" y="407603"/>
              <a:ext cx="1483733" cy="1"/>
            </a:xfrm>
            <a:prstGeom prst="line">
              <a:avLst/>
            </a:prstGeom>
            <a:noFill/>
            <a:ln w="12700" cap="flat">
              <a:solidFill>
                <a:srgbClr val="8F9499"/>
              </a:solidFill>
              <a:prstDash val="sysDot"/>
              <a:miter lim="400000"/>
            </a:ln>
            <a:effectLst/>
          </p:spPr>
          <p:txBody>
            <a:bodyPr wrap="square" lIns="0" tIns="0" rIns="0" bIns="0" numCol="1" anchor="ctr">
              <a:noAutofit/>
            </a:bodyPr>
            <a:lstStyle/>
            <a:p>
              <a:pPr algn="ctr" defTabSz="412740">
                <a:defRPr sz="3200"/>
              </a:pPr>
              <a:endParaRPr sz="4267" kern="0">
                <a:solidFill>
                  <a:srgbClr val="FFFFFF"/>
                </a:solidFill>
                <a:sym typeface="Helvetica Light"/>
              </a:endParaRPr>
            </a:p>
          </p:txBody>
        </p:sp>
      </p:grpSp>
      <p:sp>
        <p:nvSpPr>
          <p:cNvPr id="42" name="Slide Number Placeholder 1"/>
          <p:cNvSpPr>
            <a:spLocks noGrp="1"/>
          </p:cNvSpPr>
          <p:nvPr>
            <p:ph type="sldNum" sz="quarter" idx="4"/>
          </p:nvPr>
        </p:nvSpPr>
        <p:spPr>
          <a:xfrm>
            <a:off x="11392490" y="46306"/>
            <a:ext cx="403271" cy="279793"/>
          </a:xfrm>
          <a:prstGeom prst="rect">
            <a:avLst/>
          </a:prstGeom>
        </p:spPr>
        <p:txBody>
          <a:bodyPr vert="horz" lIns="45720" tIns="22860" rIns="45720" bIns="22860" rtlCol="0" anchor="ctr"/>
          <a:lstStyle/>
          <a:p>
            <a:fld id="{86CB4B4D-7CA3-9044-876B-883B54F8677D}" type="slidenum">
              <a:rPr lang="en-US" smtClean="0">
                <a:solidFill>
                  <a:srgbClr val="FFFFFF"/>
                </a:solidFill>
              </a:rPr>
              <a:pPr/>
              <a:t>15</a:t>
            </a:fld>
            <a:endParaRPr lang="en-US" dirty="0">
              <a:solidFill>
                <a:srgbClr val="FFFFFF"/>
              </a:solidFill>
            </a:endParaRPr>
          </a:p>
        </p:txBody>
      </p:sp>
      <p:pic>
        <p:nvPicPr>
          <p:cNvPr id="2" name="Imagen 1"/>
          <p:cNvPicPr>
            <a:picLocks noChangeAspect="1"/>
          </p:cNvPicPr>
          <p:nvPr/>
        </p:nvPicPr>
        <p:blipFill>
          <a:blip r:embed="rId2" cstate="print"/>
          <a:stretch>
            <a:fillRect/>
          </a:stretch>
        </p:blipFill>
        <p:spPr>
          <a:xfrm>
            <a:off x="8775701" y="6273800"/>
            <a:ext cx="3416300" cy="584200"/>
          </a:xfrm>
          <a:prstGeom prst="rect">
            <a:avLst/>
          </a:prstGeom>
        </p:spPr>
      </p:pic>
      <p:pic>
        <p:nvPicPr>
          <p:cNvPr id="1026" name="Picture 2" descr="Resultado de imagen para politica pública"/>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3035" t="2422" r="2906" b="2726"/>
          <a:stretch/>
        </p:blipFill>
        <p:spPr bwMode="auto">
          <a:xfrm>
            <a:off x="9599899" y="687692"/>
            <a:ext cx="2592101" cy="2558761"/>
          </a:xfrm>
          <a:prstGeom prst="rect">
            <a:avLst/>
          </a:prstGeom>
          <a:noFill/>
          <a:extLst>
            <a:ext uri="{909E8E84-426E-40DD-AFC4-6F175D3DCCD1}">
              <a14:hiddenFill xmlns:a14="http://schemas.microsoft.com/office/drawing/2010/main">
                <a:solidFill>
                  <a:srgbClr val="FFFFFF"/>
                </a:solidFill>
              </a14:hiddenFill>
            </a:ext>
          </a:extLst>
        </p:spPr>
      </p:pic>
      <p:sp>
        <p:nvSpPr>
          <p:cNvPr id="6236" name="Shape 6236"/>
          <p:cNvSpPr/>
          <p:nvPr/>
        </p:nvSpPr>
        <p:spPr>
          <a:xfrm>
            <a:off x="3963152" y="3246304"/>
            <a:ext cx="6603249" cy="1969385"/>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algn="just" defTabSz="412740">
              <a:defRPr sz="1800"/>
            </a:pPr>
            <a:r>
              <a:rPr lang="es-MX" sz="2133" kern="0" dirty="0">
                <a:solidFill>
                  <a:srgbClr val="DCDEE0">
                    <a:lumMod val="25000"/>
                  </a:srgbClr>
                </a:solidFill>
                <a:ea typeface="Arimo"/>
                <a:cs typeface="Arimo"/>
                <a:sym typeface="Arimo"/>
              </a:rPr>
              <a:t>“Las </a:t>
            </a:r>
            <a:r>
              <a:rPr lang="es-MX" sz="2133" kern="0" dirty="0">
                <a:solidFill>
                  <a:srgbClr val="0070C0"/>
                </a:solidFill>
                <a:ea typeface="Arimo"/>
                <a:cs typeface="Arimo"/>
                <a:sym typeface="Arimo"/>
              </a:rPr>
              <a:t>políticas públicas </a:t>
            </a:r>
            <a:r>
              <a:rPr lang="es-MX" sz="2133" kern="0" dirty="0">
                <a:solidFill>
                  <a:srgbClr val="DCDEE0">
                    <a:lumMod val="25000"/>
                  </a:srgbClr>
                </a:solidFill>
                <a:ea typeface="Arimo"/>
                <a:cs typeface="Arimo"/>
                <a:sym typeface="Arimo"/>
              </a:rPr>
              <a:t>son acciones de gobierno con </a:t>
            </a:r>
            <a:r>
              <a:rPr lang="es-MX" sz="2133" kern="0" dirty="0">
                <a:solidFill>
                  <a:srgbClr val="320055">
                    <a:lumMod val="90000"/>
                    <a:lumOff val="10000"/>
                  </a:srgbClr>
                </a:solidFill>
                <a:ea typeface="Arimo"/>
                <a:cs typeface="Arimo"/>
                <a:sym typeface="Arimo"/>
              </a:rPr>
              <a:t>objetivos de interés público </a:t>
            </a:r>
            <a:r>
              <a:rPr lang="es-MX" sz="2133" kern="0" dirty="0">
                <a:solidFill>
                  <a:srgbClr val="DCDEE0">
                    <a:lumMod val="25000"/>
                  </a:srgbClr>
                </a:solidFill>
                <a:ea typeface="Arimo"/>
                <a:cs typeface="Arimo"/>
                <a:sym typeface="Arimo"/>
              </a:rPr>
              <a:t>que surgen de </a:t>
            </a:r>
            <a:r>
              <a:rPr lang="es-MX" sz="2133" kern="0" dirty="0">
                <a:solidFill>
                  <a:srgbClr val="C00000"/>
                </a:solidFill>
                <a:ea typeface="Arimo"/>
                <a:cs typeface="Arimo"/>
                <a:sym typeface="Arimo"/>
              </a:rPr>
              <a:t>decisiones sustentadas</a:t>
            </a:r>
            <a:r>
              <a:rPr lang="es-MX" sz="2133" kern="0" dirty="0">
                <a:solidFill>
                  <a:srgbClr val="DCDEE0">
                    <a:lumMod val="25000"/>
                  </a:srgbClr>
                </a:solidFill>
                <a:ea typeface="Arimo"/>
                <a:cs typeface="Arimo"/>
                <a:sym typeface="Arimo"/>
              </a:rPr>
              <a:t> en un proceso de </a:t>
            </a:r>
            <a:r>
              <a:rPr lang="es-MX" sz="2133" i="1" kern="0" dirty="0">
                <a:solidFill>
                  <a:srgbClr val="002060"/>
                </a:solidFill>
                <a:ea typeface="Arimo"/>
                <a:cs typeface="Arimo"/>
                <a:sym typeface="Arimo"/>
              </a:rPr>
              <a:t>diagnóstico y análisis de factibilidad</a:t>
            </a:r>
            <a:r>
              <a:rPr lang="es-MX" sz="2133" kern="0" dirty="0">
                <a:solidFill>
                  <a:srgbClr val="DCDEE0">
                    <a:lumMod val="25000"/>
                  </a:srgbClr>
                </a:solidFill>
                <a:ea typeface="Arimo"/>
                <a:cs typeface="Arimo"/>
                <a:sym typeface="Arimo"/>
              </a:rPr>
              <a:t>, para la </a:t>
            </a:r>
            <a:r>
              <a:rPr lang="es-MX" sz="2133" kern="0" dirty="0">
                <a:solidFill>
                  <a:srgbClr val="C00000"/>
                </a:solidFill>
                <a:ea typeface="Arimo"/>
                <a:cs typeface="Arimo"/>
                <a:sym typeface="Arimo"/>
              </a:rPr>
              <a:t>atención efectiva de problemas públicos específicos</a:t>
            </a:r>
            <a:r>
              <a:rPr lang="es-MX" sz="2133" kern="0" dirty="0">
                <a:solidFill>
                  <a:srgbClr val="DCDEE0">
                    <a:lumMod val="25000"/>
                  </a:srgbClr>
                </a:solidFill>
                <a:ea typeface="Arimo"/>
                <a:cs typeface="Arimo"/>
                <a:sym typeface="Arimo"/>
              </a:rPr>
              <a:t>, en donde participa la ciudadanía en la definición de problemas y soluciones”</a:t>
            </a:r>
          </a:p>
        </p:txBody>
      </p:sp>
      <p:sp>
        <p:nvSpPr>
          <p:cNvPr id="38" name="Shape 1076"/>
          <p:cNvSpPr/>
          <p:nvPr/>
        </p:nvSpPr>
        <p:spPr>
          <a:xfrm>
            <a:off x="406400" y="66223"/>
            <a:ext cx="7578237" cy="567467"/>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normAutofit/>
          </a:bodyPr>
          <a:lstStyle>
            <a:lvl1pPr>
              <a:lnSpc>
                <a:spcPct val="90000"/>
              </a:lnSpc>
              <a:spcBef>
                <a:spcPts val="500"/>
              </a:spcBef>
              <a:defRPr sz="6000" b="1" spc="0">
                <a:solidFill>
                  <a:srgbClr val="8F9499"/>
                </a:solidFill>
                <a:latin typeface="Arimo"/>
                <a:ea typeface="Arimo"/>
                <a:cs typeface="Arimo"/>
                <a:sym typeface="Arimo"/>
              </a:defRPr>
            </a:lvl1pPr>
          </a:lstStyle>
          <a:p>
            <a:pPr algn="ctr" defTabSz="412740">
              <a:defRPr sz="1800" b="0" spc="0">
                <a:solidFill>
                  <a:srgbClr val="000000"/>
                </a:solidFill>
              </a:defRPr>
            </a:pPr>
            <a:r>
              <a:rPr lang="es-MX" sz="3067" b="0" kern="0" dirty="0">
                <a:solidFill>
                  <a:srgbClr val="3C4146">
                    <a:lumMod val="60000"/>
                    <a:lumOff val="40000"/>
                  </a:srgbClr>
                </a:solidFill>
              </a:rPr>
              <a:t>Entonces</a:t>
            </a:r>
            <a:endParaRPr sz="5067" b="0" kern="0" dirty="0">
              <a:solidFill>
                <a:srgbClr val="3C4146">
                  <a:lumMod val="60000"/>
                  <a:lumOff val="40000"/>
                </a:srgbClr>
              </a:solidFill>
            </a:endParaRPr>
          </a:p>
        </p:txBody>
      </p:sp>
      <p:sp>
        <p:nvSpPr>
          <p:cNvPr id="3" name="CuadroTexto 2"/>
          <p:cNvSpPr txBox="1"/>
          <p:nvPr/>
        </p:nvSpPr>
        <p:spPr>
          <a:xfrm>
            <a:off x="9060789" y="5918176"/>
            <a:ext cx="2623211" cy="711242"/>
          </a:xfrm>
          <a:prstGeom prst="rect">
            <a:avLst/>
          </a:prstGeom>
          <a:noFill/>
          <a:ln w="12700" cap="flat">
            <a:noFill/>
            <a:miter lim="400000"/>
          </a:ln>
          <a:effectLst/>
        </p:spPr>
        <p:style>
          <a:lnRef idx="0">
            <a:scrgbClr r="0" g="0" b="0"/>
          </a:lnRef>
          <a:fillRef idx="0">
            <a:scrgbClr r="0" g="0" b="0"/>
          </a:fillRef>
          <a:effectRef idx="0">
            <a:scrgbClr r="0" g="0" b="0"/>
          </a:effectRef>
          <a:fontRef idx="none"/>
        </p:style>
        <p:txBody>
          <a:bodyPr rot="0" spcFirstLastPara="1" vertOverflow="overflow" horzOverflow="overflow" vert="horz" wrap="square" lIns="67733" tIns="67733" rIns="67733" bIns="67733" numCol="1" spcCol="38100" rtlCol="0" anchor="ctr">
            <a:spAutoFit/>
          </a:bodyPr>
          <a:lstStyle/>
          <a:p>
            <a:pPr algn="ctr" defTabSz="1100639" latinLnBrk="1" hangingPunct="0"/>
            <a:r>
              <a:rPr lang="es-ES_tradnl" sz="2133" i="1" kern="0" dirty="0">
                <a:solidFill>
                  <a:srgbClr val="000000"/>
                </a:solidFill>
                <a:latin typeface="Al Tarikh" charset="-78"/>
                <a:ea typeface="Al Tarikh" charset="-78"/>
                <a:cs typeface="Al Tarikh" charset="-78"/>
                <a:sym typeface="Helvetica Light"/>
              </a:rPr>
              <a:t>Julio Franco Corzo</a:t>
            </a:r>
          </a:p>
          <a:p>
            <a:pPr algn="ctr" defTabSz="1100639" latinLnBrk="1" hangingPunct="0"/>
            <a:r>
              <a:rPr lang="es-ES_tradnl" sz="1600" i="1" kern="0" dirty="0">
                <a:solidFill>
                  <a:srgbClr val="000000"/>
                </a:solidFill>
                <a:latin typeface="Al Tarikh" charset="-78"/>
                <a:ea typeface="Al Tarikh" charset="-78"/>
                <a:cs typeface="Al Tarikh" charset="-78"/>
                <a:sym typeface="Helvetica Light"/>
              </a:rPr>
              <a:t>“Diseño de Políticas Públicas”</a:t>
            </a:r>
          </a:p>
        </p:txBody>
      </p:sp>
    </p:spTree>
    <p:extLst>
      <p:ext uri="{BB962C8B-B14F-4D97-AF65-F5344CB8AC3E}">
        <p14:creationId xmlns:p14="http://schemas.microsoft.com/office/powerpoint/2010/main" val="2129677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fill="hold"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2" name="Group 1072"/>
          <p:cNvGrpSpPr/>
          <p:nvPr/>
        </p:nvGrpSpPr>
        <p:grpSpPr>
          <a:xfrm>
            <a:off x="-450321" y="1825260"/>
            <a:ext cx="2465864" cy="3588480"/>
            <a:chOff x="0" y="0"/>
            <a:chExt cx="4931726" cy="7176958"/>
          </a:xfrm>
        </p:grpSpPr>
        <p:sp>
          <p:nvSpPr>
            <p:cNvPr id="1064" name="Shape 1064"/>
            <p:cNvSpPr/>
            <p:nvPr/>
          </p:nvSpPr>
          <p:spPr>
            <a:xfrm>
              <a:off x="0" y="-1"/>
              <a:ext cx="4931727" cy="7176960"/>
            </a:xfrm>
            <a:custGeom>
              <a:avLst/>
              <a:gdLst/>
              <a:ahLst/>
              <a:cxnLst>
                <a:cxn ang="0">
                  <a:pos x="wd2" y="hd2"/>
                </a:cxn>
                <a:cxn ang="5400000">
                  <a:pos x="wd2" y="hd2"/>
                </a:cxn>
                <a:cxn ang="10800000">
                  <a:pos x="wd2" y="hd2"/>
                </a:cxn>
                <a:cxn ang="16200000">
                  <a:pos x="wd2" y="hd2"/>
                </a:cxn>
              </a:cxnLst>
              <a:rect l="0" t="0" r="r" b="b"/>
              <a:pathLst>
                <a:path w="21600" h="21550" extrusionOk="0">
                  <a:moveTo>
                    <a:pt x="13545" y="19731"/>
                  </a:moveTo>
                  <a:cubicBezTo>
                    <a:pt x="13054" y="19784"/>
                    <a:pt x="12549" y="19792"/>
                    <a:pt x="12033" y="19752"/>
                  </a:cubicBezTo>
                  <a:cubicBezTo>
                    <a:pt x="7293" y="19377"/>
                    <a:pt x="3450" y="15041"/>
                    <a:pt x="3450" y="10067"/>
                  </a:cubicBezTo>
                  <a:cubicBezTo>
                    <a:pt x="3450" y="5800"/>
                    <a:pt x="6278" y="2450"/>
                    <a:pt x="10073" y="1819"/>
                  </a:cubicBezTo>
                  <a:cubicBezTo>
                    <a:pt x="10564" y="1766"/>
                    <a:pt x="11069" y="1758"/>
                    <a:pt x="11585" y="1799"/>
                  </a:cubicBezTo>
                  <a:cubicBezTo>
                    <a:pt x="16325" y="2173"/>
                    <a:pt x="20168" y="6508"/>
                    <a:pt x="20168" y="11483"/>
                  </a:cubicBezTo>
                  <a:cubicBezTo>
                    <a:pt x="20168" y="15750"/>
                    <a:pt x="17340" y="19100"/>
                    <a:pt x="13545" y="19731"/>
                  </a:cubicBezTo>
                  <a:close/>
                  <a:moveTo>
                    <a:pt x="11024" y="31"/>
                  </a:moveTo>
                  <a:cubicBezTo>
                    <a:pt x="10293" y="-25"/>
                    <a:pt x="9579" y="-4"/>
                    <a:pt x="8889" y="87"/>
                  </a:cubicBezTo>
                  <a:cubicBezTo>
                    <a:pt x="8888" y="87"/>
                    <a:pt x="8887" y="87"/>
                    <a:pt x="8886" y="87"/>
                  </a:cubicBezTo>
                  <a:cubicBezTo>
                    <a:pt x="8884" y="87"/>
                    <a:pt x="8882" y="88"/>
                    <a:pt x="8880" y="88"/>
                  </a:cubicBezTo>
                  <a:cubicBezTo>
                    <a:pt x="8879" y="88"/>
                    <a:pt x="8878" y="88"/>
                    <a:pt x="8877" y="88"/>
                  </a:cubicBezTo>
                  <a:cubicBezTo>
                    <a:pt x="8875" y="88"/>
                    <a:pt x="8874" y="89"/>
                    <a:pt x="8872" y="89"/>
                  </a:cubicBezTo>
                  <a:cubicBezTo>
                    <a:pt x="8870" y="89"/>
                    <a:pt x="8868" y="89"/>
                    <a:pt x="8866" y="90"/>
                  </a:cubicBezTo>
                  <a:cubicBezTo>
                    <a:pt x="8865" y="90"/>
                    <a:pt x="8864" y="90"/>
                    <a:pt x="8863" y="90"/>
                  </a:cubicBezTo>
                  <a:cubicBezTo>
                    <a:pt x="8862" y="90"/>
                    <a:pt x="8860" y="90"/>
                    <a:pt x="8859" y="91"/>
                  </a:cubicBezTo>
                  <a:cubicBezTo>
                    <a:pt x="8857" y="91"/>
                    <a:pt x="8855" y="91"/>
                    <a:pt x="8853" y="91"/>
                  </a:cubicBezTo>
                  <a:cubicBezTo>
                    <a:pt x="8852" y="92"/>
                    <a:pt x="8851" y="92"/>
                    <a:pt x="8850" y="92"/>
                  </a:cubicBezTo>
                  <a:cubicBezTo>
                    <a:pt x="8848" y="92"/>
                    <a:pt x="8847" y="92"/>
                    <a:pt x="8845" y="93"/>
                  </a:cubicBezTo>
                  <a:cubicBezTo>
                    <a:pt x="8844" y="93"/>
                    <a:pt x="8843" y="93"/>
                    <a:pt x="8841" y="93"/>
                  </a:cubicBezTo>
                  <a:cubicBezTo>
                    <a:pt x="8840" y="93"/>
                    <a:pt x="8838" y="94"/>
                    <a:pt x="8836" y="94"/>
                  </a:cubicBezTo>
                  <a:cubicBezTo>
                    <a:pt x="8835" y="94"/>
                    <a:pt x="8833" y="94"/>
                    <a:pt x="8831" y="94"/>
                  </a:cubicBezTo>
                  <a:cubicBezTo>
                    <a:pt x="8830" y="95"/>
                    <a:pt x="8829" y="95"/>
                    <a:pt x="8828" y="95"/>
                  </a:cubicBezTo>
                  <a:cubicBezTo>
                    <a:pt x="8826" y="95"/>
                    <a:pt x="8824" y="95"/>
                    <a:pt x="8823" y="96"/>
                  </a:cubicBezTo>
                  <a:cubicBezTo>
                    <a:pt x="8821" y="96"/>
                    <a:pt x="8820" y="96"/>
                    <a:pt x="8818" y="96"/>
                  </a:cubicBezTo>
                  <a:cubicBezTo>
                    <a:pt x="8817" y="96"/>
                    <a:pt x="8816" y="97"/>
                    <a:pt x="8814" y="97"/>
                  </a:cubicBezTo>
                  <a:cubicBezTo>
                    <a:pt x="8813" y="97"/>
                    <a:pt x="8811" y="97"/>
                    <a:pt x="8810" y="97"/>
                  </a:cubicBezTo>
                  <a:cubicBezTo>
                    <a:pt x="8808" y="98"/>
                    <a:pt x="8807" y="98"/>
                    <a:pt x="8806" y="98"/>
                  </a:cubicBezTo>
                  <a:cubicBezTo>
                    <a:pt x="8804" y="98"/>
                    <a:pt x="8802" y="99"/>
                    <a:pt x="8800" y="99"/>
                  </a:cubicBezTo>
                  <a:cubicBezTo>
                    <a:pt x="8799" y="99"/>
                    <a:pt x="8798" y="99"/>
                    <a:pt x="8797" y="99"/>
                  </a:cubicBezTo>
                  <a:cubicBezTo>
                    <a:pt x="8795" y="99"/>
                    <a:pt x="8794" y="100"/>
                    <a:pt x="8792" y="100"/>
                  </a:cubicBezTo>
                  <a:cubicBezTo>
                    <a:pt x="8790" y="100"/>
                    <a:pt x="8789" y="100"/>
                    <a:pt x="8787" y="101"/>
                  </a:cubicBezTo>
                  <a:cubicBezTo>
                    <a:pt x="8786" y="101"/>
                    <a:pt x="8784" y="101"/>
                    <a:pt x="8783" y="101"/>
                  </a:cubicBezTo>
                  <a:cubicBezTo>
                    <a:pt x="8782" y="101"/>
                    <a:pt x="8780" y="101"/>
                    <a:pt x="8779" y="102"/>
                  </a:cubicBezTo>
                  <a:cubicBezTo>
                    <a:pt x="8777" y="102"/>
                    <a:pt x="8775" y="102"/>
                    <a:pt x="8774" y="102"/>
                  </a:cubicBezTo>
                  <a:cubicBezTo>
                    <a:pt x="8773" y="103"/>
                    <a:pt x="8772" y="103"/>
                    <a:pt x="8771" y="103"/>
                  </a:cubicBezTo>
                  <a:cubicBezTo>
                    <a:pt x="8769" y="103"/>
                    <a:pt x="8767" y="103"/>
                    <a:pt x="8765" y="104"/>
                  </a:cubicBezTo>
                  <a:cubicBezTo>
                    <a:pt x="8763" y="104"/>
                    <a:pt x="8761" y="104"/>
                    <a:pt x="8760" y="104"/>
                  </a:cubicBezTo>
                  <a:cubicBezTo>
                    <a:pt x="8759" y="104"/>
                    <a:pt x="8758" y="105"/>
                    <a:pt x="8757" y="105"/>
                  </a:cubicBezTo>
                  <a:cubicBezTo>
                    <a:pt x="8755" y="105"/>
                    <a:pt x="8754" y="105"/>
                    <a:pt x="8752" y="105"/>
                  </a:cubicBezTo>
                  <a:cubicBezTo>
                    <a:pt x="8751" y="106"/>
                    <a:pt x="8749" y="106"/>
                    <a:pt x="8748" y="106"/>
                  </a:cubicBezTo>
                  <a:cubicBezTo>
                    <a:pt x="8746" y="106"/>
                    <a:pt x="8745" y="106"/>
                    <a:pt x="8743" y="106"/>
                  </a:cubicBezTo>
                  <a:cubicBezTo>
                    <a:pt x="8742" y="107"/>
                    <a:pt x="8740" y="107"/>
                    <a:pt x="8738" y="107"/>
                  </a:cubicBezTo>
                  <a:cubicBezTo>
                    <a:pt x="8737" y="107"/>
                    <a:pt x="8736" y="107"/>
                    <a:pt x="8736" y="108"/>
                  </a:cubicBezTo>
                  <a:cubicBezTo>
                    <a:pt x="8733" y="108"/>
                    <a:pt x="8731" y="108"/>
                    <a:pt x="8729" y="109"/>
                  </a:cubicBezTo>
                  <a:cubicBezTo>
                    <a:pt x="8727" y="109"/>
                    <a:pt x="8726" y="109"/>
                    <a:pt x="8725" y="109"/>
                  </a:cubicBezTo>
                  <a:cubicBezTo>
                    <a:pt x="8724" y="109"/>
                    <a:pt x="8722" y="109"/>
                    <a:pt x="8721" y="110"/>
                  </a:cubicBezTo>
                  <a:cubicBezTo>
                    <a:pt x="8720" y="110"/>
                    <a:pt x="8718" y="110"/>
                    <a:pt x="8717" y="110"/>
                  </a:cubicBezTo>
                  <a:cubicBezTo>
                    <a:pt x="8715" y="110"/>
                    <a:pt x="8714" y="111"/>
                    <a:pt x="8712" y="111"/>
                  </a:cubicBezTo>
                  <a:cubicBezTo>
                    <a:pt x="8711" y="111"/>
                    <a:pt x="8709" y="111"/>
                    <a:pt x="8708" y="111"/>
                  </a:cubicBezTo>
                  <a:cubicBezTo>
                    <a:pt x="8706" y="112"/>
                    <a:pt x="8704" y="112"/>
                    <a:pt x="8703" y="112"/>
                  </a:cubicBezTo>
                  <a:cubicBezTo>
                    <a:pt x="8701" y="112"/>
                    <a:pt x="8699" y="113"/>
                    <a:pt x="8698" y="113"/>
                  </a:cubicBezTo>
                  <a:cubicBezTo>
                    <a:pt x="8697" y="113"/>
                    <a:pt x="8696" y="113"/>
                    <a:pt x="8696" y="113"/>
                  </a:cubicBezTo>
                  <a:cubicBezTo>
                    <a:pt x="8693" y="113"/>
                    <a:pt x="8691" y="114"/>
                    <a:pt x="8689" y="114"/>
                  </a:cubicBezTo>
                  <a:cubicBezTo>
                    <a:pt x="8688" y="114"/>
                    <a:pt x="8687" y="114"/>
                    <a:pt x="8686" y="114"/>
                  </a:cubicBezTo>
                  <a:cubicBezTo>
                    <a:pt x="8684" y="115"/>
                    <a:pt x="8683" y="115"/>
                    <a:pt x="8681" y="115"/>
                  </a:cubicBezTo>
                  <a:cubicBezTo>
                    <a:pt x="8680" y="115"/>
                    <a:pt x="8678" y="115"/>
                    <a:pt x="8676" y="116"/>
                  </a:cubicBezTo>
                  <a:cubicBezTo>
                    <a:pt x="8675" y="116"/>
                    <a:pt x="8674" y="116"/>
                    <a:pt x="8673" y="116"/>
                  </a:cubicBezTo>
                  <a:cubicBezTo>
                    <a:pt x="8670" y="117"/>
                    <a:pt x="8667" y="117"/>
                    <a:pt x="8664" y="117"/>
                  </a:cubicBezTo>
                  <a:cubicBezTo>
                    <a:pt x="8662" y="118"/>
                    <a:pt x="8660" y="118"/>
                    <a:pt x="8658" y="118"/>
                  </a:cubicBezTo>
                  <a:cubicBezTo>
                    <a:pt x="8657" y="118"/>
                    <a:pt x="8656" y="119"/>
                    <a:pt x="8655" y="119"/>
                  </a:cubicBezTo>
                  <a:cubicBezTo>
                    <a:pt x="8653" y="119"/>
                    <a:pt x="8652" y="119"/>
                    <a:pt x="8650" y="119"/>
                  </a:cubicBezTo>
                  <a:cubicBezTo>
                    <a:pt x="8649" y="120"/>
                    <a:pt x="8647" y="120"/>
                    <a:pt x="8646" y="120"/>
                  </a:cubicBezTo>
                  <a:cubicBezTo>
                    <a:pt x="8644" y="120"/>
                    <a:pt x="8642" y="120"/>
                    <a:pt x="8640" y="121"/>
                  </a:cubicBezTo>
                  <a:cubicBezTo>
                    <a:pt x="8639" y="121"/>
                    <a:pt x="8638" y="121"/>
                    <a:pt x="8637" y="121"/>
                  </a:cubicBezTo>
                  <a:cubicBezTo>
                    <a:pt x="8635" y="121"/>
                    <a:pt x="8633" y="122"/>
                    <a:pt x="8631" y="122"/>
                  </a:cubicBezTo>
                  <a:cubicBezTo>
                    <a:pt x="8631" y="122"/>
                    <a:pt x="8630" y="122"/>
                    <a:pt x="8629" y="122"/>
                  </a:cubicBezTo>
                  <a:cubicBezTo>
                    <a:pt x="8626" y="123"/>
                    <a:pt x="8624" y="123"/>
                    <a:pt x="8622" y="123"/>
                  </a:cubicBezTo>
                  <a:cubicBezTo>
                    <a:pt x="8621" y="123"/>
                    <a:pt x="8620" y="123"/>
                    <a:pt x="8619" y="124"/>
                  </a:cubicBezTo>
                  <a:cubicBezTo>
                    <a:pt x="8618" y="124"/>
                    <a:pt x="8616" y="124"/>
                    <a:pt x="8614" y="124"/>
                  </a:cubicBezTo>
                  <a:cubicBezTo>
                    <a:pt x="8613" y="124"/>
                    <a:pt x="8611" y="125"/>
                    <a:pt x="8609" y="125"/>
                  </a:cubicBezTo>
                  <a:cubicBezTo>
                    <a:pt x="8608" y="125"/>
                    <a:pt x="8607" y="125"/>
                    <a:pt x="8605" y="125"/>
                  </a:cubicBezTo>
                  <a:cubicBezTo>
                    <a:pt x="8604" y="126"/>
                    <a:pt x="8603" y="126"/>
                    <a:pt x="8602" y="126"/>
                  </a:cubicBezTo>
                  <a:cubicBezTo>
                    <a:pt x="8600" y="126"/>
                    <a:pt x="8598" y="126"/>
                    <a:pt x="8596" y="127"/>
                  </a:cubicBezTo>
                  <a:cubicBezTo>
                    <a:pt x="8595" y="127"/>
                    <a:pt x="8594" y="127"/>
                    <a:pt x="8593" y="127"/>
                  </a:cubicBezTo>
                  <a:cubicBezTo>
                    <a:pt x="8591" y="127"/>
                    <a:pt x="8589" y="128"/>
                    <a:pt x="8588" y="128"/>
                  </a:cubicBezTo>
                  <a:cubicBezTo>
                    <a:pt x="8587" y="128"/>
                    <a:pt x="8585" y="128"/>
                    <a:pt x="8584" y="128"/>
                  </a:cubicBezTo>
                  <a:cubicBezTo>
                    <a:pt x="8582" y="129"/>
                    <a:pt x="8580" y="129"/>
                    <a:pt x="8579" y="129"/>
                  </a:cubicBezTo>
                  <a:cubicBezTo>
                    <a:pt x="8577" y="129"/>
                    <a:pt x="8576" y="129"/>
                    <a:pt x="8574" y="130"/>
                  </a:cubicBezTo>
                  <a:cubicBezTo>
                    <a:pt x="8573" y="130"/>
                    <a:pt x="8571" y="130"/>
                    <a:pt x="8569" y="130"/>
                  </a:cubicBezTo>
                  <a:cubicBezTo>
                    <a:pt x="8568" y="131"/>
                    <a:pt x="8567" y="131"/>
                    <a:pt x="8565" y="131"/>
                  </a:cubicBezTo>
                  <a:cubicBezTo>
                    <a:pt x="8564" y="131"/>
                    <a:pt x="8563" y="131"/>
                    <a:pt x="8561" y="131"/>
                  </a:cubicBezTo>
                  <a:cubicBezTo>
                    <a:pt x="8560" y="132"/>
                    <a:pt x="8558" y="132"/>
                    <a:pt x="8557" y="132"/>
                  </a:cubicBezTo>
                  <a:cubicBezTo>
                    <a:pt x="8555" y="132"/>
                    <a:pt x="8554" y="133"/>
                    <a:pt x="8552" y="133"/>
                  </a:cubicBezTo>
                  <a:cubicBezTo>
                    <a:pt x="8551" y="133"/>
                    <a:pt x="8549" y="133"/>
                    <a:pt x="8547" y="133"/>
                  </a:cubicBezTo>
                  <a:cubicBezTo>
                    <a:pt x="8546" y="134"/>
                    <a:pt x="8545" y="134"/>
                    <a:pt x="8544" y="134"/>
                  </a:cubicBezTo>
                  <a:cubicBezTo>
                    <a:pt x="8542" y="134"/>
                    <a:pt x="8540" y="134"/>
                    <a:pt x="8538" y="135"/>
                  </a:cubicBezTo>
                  <a:cubicBezTo>
                    <a:pt x="8537" y="135"/>
                    <a:pt x="8535" y="135"/>
                    <a:pt x="8534" y="135"/>
                  </a:cubicBezTo>
                  <a:cubicBezTo>
                    <a:pt x="8532" y="135"/>
                    <a:pt x="8531" y="136"/>
                    <a:pt x="8530" y="136"/>
                  </a:cubicBezTo>
                  <a:cubicBezTo>
                    <a:pt x="8529" y="136"/>
                    <a:pt x="8527" y="136"/>
                    <a:pt x="8526" y="136"/>
                  </a:cubicBezTo>
                  <a:cubicBezTo>
                    <a:pt x="8524" y="137"/>
                    <a:pt x="8523" y="137"/>
                    <a:pt x="8521" y="137"/>
                  </a:cubicBezTo>
                  <a:cubicBezTo>
                    <a:pt x="8520" y="137"/>
                    <a:pt x="8518" y="137"/>
                    <a:pt x="8517" y="138"/>
                  </a:cubicBezTo>
                  <a:cubicBezTo>
                    <a:pt x="8515" y="138"/>
                    <a:pt x="8514" y="138"/>
                    <a:pt x="8512" y="138"/>
                  </a:cubicBezTo>
                  <a:cubicBezTo>
                    <a:pt x="8510" y="138"/>
                    <a:pt x="8509" y="139"/>
                    <a:pt x="8508" y="139"/>
                  </a:cubicBezTo>
                  <a:cubicBezTo>
                    <a:pt x="8506" y="139"/>
                    <a:pt x="8504" y="139"/>
                    <a:pt x="8502" y="140"/>
                  </a:cubicBezTo>
                  <a:cubicBezTo>
                    <a:pt x="8501" y="140"/>
                    <a:pt x="8500" y="140"/>
                    <a:pt x="8499" y="140"/>
                  </a:cubicBezTo>
                  <a:cubicBezTo>
                    <a:pt x="8498" y="140"/>
                    <a:pt x="8496" y="140"/>
                    <a:pt x="8495" y="141"/>
                  </a:cubicBezTo>
                  <a:cubicBezTo>
                    <a:pt x="8493" y="141"/>
                    <a:pt x="8492" y="141"/>
                    <a:pt x="8490" y="141"/>
                  </a:cubicBezTo>
                  <a:cubicBezTo>
                    <a:pt x="8489" y="141"/>
                    <a:pt x="8487" y="142"/>
                    <a:pt x="8486" y="142"/>
                  </a:cubicBezTo>
                  <a:cubicBezTo>
                    <a:pt x="8484" y="142"/>
                    <a:pt x="8482" y="142"/>
                    <a:pt x="8481" y="143"/>
                  </a:cubicBezTo>
                  <a:cubicBezTo>
                    <a:pt x="8479" y="143"/>
                    <a:pt x="8478" y="143"/>
                    <a:pt x="8477" y="143"/>
                  </a:cubicBezTo>
                  <a:cubicBezTo>
                    <a:pt x="8475" y="143"/>
                    <a:pt x="8474" y="143"/>
                    <a:pt x="8473" y="144"/>
                  </a:cubicBezTo>
                  <a:cubicBezTo>
                    <a:pt x="8471" y="144"/>
                    <a:pt x="8469" y="144"/>
                    <a:pt x="8467" y="144"/>
                  </a:cubicBezTo>
                  <a:cubicBezTo>
                    <a:pt x="8466" y="145"/>
                    <a:pt x="8465" y="145"/>
                    <a:pt x="8464" y="145"/>
                  </a:cubicBezTo>
                  <a:cubicBezTo>
                    <a:pt x="8462" y="145"/>
                    <a:pt x="8461" y="145"/>
                    <a:pt x="8459" y="145"/>
                  </a:cubicBezTo>
                  <a:cubicBezTo>
                    <a:pt x="8458" y="146"/>
                    <a:pt x="8456" y="146"/>
                    <a:pt x="8455" y="146"/>
                  </a:cubicBezTo>
                  <a:cubicBezTo>
                    <a:pt x="8453" y="146"/>
                    <a:pt x="8452" y="146"/>
                    <a:pt x="8450" y="147"/>
                  </a:cubicBezTo>
                  <a:cubicBezTo>
                    <a:pt x="8448" y="147"/>
                    <a:pt x="8447" y="147"/>
                    <a:pt x="8445" y="147"/>
                  </a:cubicBezTo>
                  <a:cubicBezTo>
                    <a:pt x="3625" y="779"/>
                    <a:pt x="0" y="4823"/>
                    <a:pt x="0" y="10000"/>
                  </a:cubicBezTo>
                  <a:cubicBezTo>
                    <a:pt x="0" y="15917"/>
                    <a:pt x="4735" y="21074"/>
                    <a:pt x="10576" y="21519"/>
                  </a:cubicBezTo>
                  <a:cubicBezTo>
                    <a:pt x="11307" y="21575"/>
                    <a:pt x="12021" y="21554"/>
                    <a:pt x="12710" y="21464"/>
                  </a:cubicBezTo>
                  <a:cubicBezTo>
                    <a:pt x="12712" y="21463"/>
                    <a:pt x="12713" y="21463"/>
                    <a:pt x="12715" y="21463"/>
                  </a:cubicBezTo>
                  <a:cubicBezTo>
                    <a:pt x="12716" y="21463"/>
                    <a:pt x="12718" y="21462"/>
                    <a:pt x="12720" y="21462"/>
                  </a:cubicBezTo>
                  <a:cubicBezTo>
                    <a:pt x="12721" y="21462"/>
                    <a:pt x="12722" y="21462"/>
                    <a:pt x="12723" y="21462"/>
                  </a:cubicBezTo>
                  <a:cubicBezTo>
                    <a:pt x="12725" y="21461"/>
                    <a:pt x="12727" y="21461"/>
                    <a:pt x="12729" y="21461"/>
                  </a:cubicBezTo>
                  <a:cubicBezTo>
                    <a:pt x="12730" y="21461"/>
                    <a:pt x="12731" y="21461"/>
                    <a:pt x="12732" y="21460"/>
                  </a:cubicBezTo>
                  <a:cubicBezTo>
                    <a:pt x="12734" y="21460"/>
                    <a:pt x="12735" y="21460"/>
                    <a:pt x="12737" y="21460"/>
                  </a:cubicBezTo>
                  <a:cubicBezTo>
                    <a:pt x="12738" y="21460"/>
                    <a:pt x="12740" y="21460"/>
                    <a:pt x="12741" y="21459"/>
                  </a:cubicBezTo>
                  <a:cubicBezTo>
                    <a:pt x="12743" y="21459"/>
                    <a:pt x="12744" y="21459"/>
                    <a:pt x="12746" y="21459"/>
                  </a:cubicBezTo>
                  <a:cubicBezTo>
                    <a:pt x="12747" y="21458"/>
                    <a:pt x="12749" y="21458"/>
                    <a:pt x="12751" y="21458"/>
                  </a:cubicBezTo>
                  <a:cubicBezTo>
                    <a:pt x="12753" y="21458"/>
                    <a:pt x="12754" y="21458"/>
                    <a:pt x="12755" y="21457"/>
                  </a:cubicBezTo>
                  <a:cubicBezTo>
                    <a:pt x="12757" y="21457"/>
                    <a:pt x="12758" y="21457"/>
                    <a:pt x="12759" y="21457"/>
                  </a:cubicBezTo>
                  <a:cubicBezTo>
                    <a:pt x="12761" y="21457"/>
                    <a:pt x="12762" y="21456"/>
                    <a:pt x="12763" y="21456"/>
                  </a:cubicBezTo>
                  <a:cubicBezTo>
                    <a:pt x="12765" y="21456"/>
                    <a:pt x="12766" y="21456"/>
                    <a:pt x="12768" y="21456"/>
                  </a:cubicBezTo>
                  <a:cubicBezTo>
                    <a:pt x="12769" y="21455"/>
                    <a:pt x="12771" y="21455"/>
                    <a:pt x="12772" y="21455"/>
                  </a:cubicBezTo>
                  <a:cubicBezTo>
                    <a:pt x="12774" y="21455"/>
                    <a:pt x="12775" y="21455"/>
                    <a:pt x="12777" y="21454"/>
                  </a:cubicBezTo>
                  <a:cubicBezTo>
                    <a:pt x="12779" y="21454"/>
                    <a:pt x="12782" y="21454"/>
                    <a:pt x="12785" y="21453"/>
                  </a:cubicBezTo>
                  <a:cubicBezTo>
                    <a:pt x="12786" y="21453"/>
                    <a:pt x="12788" y="21453"/>
                    <a:pt x="12789" y="21453"/>
                  </a:cubicBezTo>
                  <a:cubicBezTo>
                    <a:pt x="12793" y="21452"/>
                    <a:pt x="12796" y="21452"/>
                    <a:pt x="12800" y="21451"/>
                  </a:cubicBezTo>
                  <a:cubicBezTo>
                    <a:pt x="12801" y="21451"/>
                    <a:pt x="12802" y="21451"/>
                    <a:pt x="12803" y="21451"/>
                  </a:cubicBezTo>
                  <a:cubicBezTo>
                    <a:pt x="12805" y="21451"/>
                    <a:pt x="12806" y="21450"/>
                    <a:pt x="12808" y="21450"/>
                  </a:cubicBezTo>
                  <a:cubicBezTo>
                    <a:pt x="12809" y="21450"/>
                    <a:pt x="12811" y="21450"/>
                    <a:pt x="12812" y="21450"/>
                  </a:cubicBezTo>
                  <a:cubicBezTo>
                    <a:pt x="12814" y="21449"/>
                    <a:pt x="12816" y="21449"/>
                    <a:pt x="12818" y="21449"/>
                  </a:cubicBezTo>
                  <a:cubicBezTo>
                    <a:pt x="12819" y="21449"/>
                    <a:pt x="12820" y="21448"/>
                    <a:pt x="12821" y="21448"/>
                  </a:cubicBezTo>
                  <a:cubicBezTo>
                    <a:pt x="12823" y="21448"/>
                    <a:pt x="12825" y="21448"/>
                    <a:pt x="12826" y="21448"/>
                  </a:cubicBezTo>
                  <a:cubicBezTo>
                    <a:pt x="12827" y="21447"/>
                    <a:pt x="12829" y="21447"/>
                    <a:pt x="12830" y="21447"/>
                  </a:cubicBezTo>
                  <a:cubicBezTo>
                    <a:pt x="12831" y="21447"/>
                    <a:pt x="12833" y="21447"/>
                    <a:pt x="12835" y="21446"/>
                  </a:cubicBezTo>
                  <a:cubicBezTo>
                    <a:pt x="12836" y="21446"/>
                    <a:pt x="12837" y="21446"/>
                    <a:pt x="12839" y="21446"/>
                  </a:cubicBezTo>
                  <a:cubicBezTo>
                    <a:pt x="12840" y="21446"/>
                    <a:pt x="12842" y="21446"/>
                    <a:pt x="12843" y="21445"/>
                  </a:cubicBezTo>
                  <a:cubicBezTo>
                    <a:pt x="12845" y="21445"/>
                    <a:pt x="12847" y="21445"/>
                    <a:pt x="12848" y="21445"/>
                  </a:cubicBezTo>
                  <a:cubicBezTo>
                    <a:pt x="12850" y="21444"/>
                    <a:pt x="12851" y="21444"/>
                    <a:pt x="12852" y="21444"/>
                  </a:cubicBezTo>
                  <a:cubicBezTo>
                    <a:pt x="12854" y="21444"/>
                    <a:pt x="12856" y="21444"/>
                    <a:pt x="12858" y="21443"/>
                  </a:cubicBezTo>
                  <a:cubicBezTo>
                    <a:pt x="12859" y="21443"/>
                    <a:pt x="12860" y="21443"/>
                    <a:pt x="12861" y="21443"/>
                  </a:cubicBezTo>
                  <a:cubicBezTo>
                    <a:pt x="12863" y="21443"/>
                    <a:pt x="12864" y="21442"/>
                    <a:pt x="12865" y="21442"/>
                  </a:cubicBezTo>
                  <a:cubicBezTo>
                    <a:pt x="12867" y="21442"/>
                    <a:pt x="12869" y="21442"/>
                    <a:pt x="12870" y="21442"/>
                  </a:cubicBezTo>
                  <a:cubicBezTo>
                    <a:pt x="12872" y="21441"/>
                    <a:pt x="12873" y="21441"/>
                    <a:pt x="12874" y="21441"/>
                  </a:cubicBezTo>
                  <a:cubicBezTo>
                    <a:pt x="12876" y="21441"/>
                    <a:pt x="12878" y="21440"/>
                    <a:pt x="12880" y="21440"/>
                  </a:cubicBezTo>
                  <a:cubicBezTo>
                    <a:pt x="12881" y="21440"/>
                    <a:pt x="12882" y="21440"/>
                    <a:pt x="12883" y="21440"/>
                  </a:cubicBezTo>
                  <a:cubicBezTo>
                    <a:pt x="12885" y="21440"/>
                    <a:pt x="12886" y="21439"/>
                    <a:pt x="12888" y="21439"/>
                  </a:cubicBezTo>
                  <a:cubicBezTo>
                    <a:pt x="12890" y="21439"/>
                    <a:pt x="12891" y="21439"/>
                    <a:pt x="12893" y="21438"/>
                  </a:cubicBezTo>
                  <a:cubicBezTo>
                    <a:pt x="12894" y="21438"/>
                    <a:pt x="12895" y="21438"/>
                    <a:pt x="12896" y="21438"/>
                  </a:cubicBezTo>
                  <a:cubicBezTo>
                    <a:pt x="12898" y="21438"/>
                    <a:pt x="12900" y="21438"/>
                    <a:pt x="12901" y="21437"/>
                  </a:cubicBezTo>
                  <a:cubicBezTo>
                    <a:pt x="12903" y="21437"/>
                    <a:pt x="12905" y="21437"/>
                    <a:pt x="12906" y="21437"/>
                  </a:cubicBezTo>
                  <a:cubicBezTo>
                    <a:pt x="12908" y="21436"/>
                    <a:pt x="12909" y="21436"/>
                    <a:pt x="12911" y="21436"/>
                  </a:cubicBezTo>
                  <a:cubicBezTo>
                    <a:pt x="12912" y="21436"/>
                    <a:pt x="12913" y="21436"/>
                    <a:pt x="12914" y="21436"/>
                  </a:cubicBezTo>
                  <a:cubicBezTo>
                    <a:pt x="12915" y="21435"/>
                    <a:pt x="12917" y="21435"/>
                    <a:pt x="12919" y="21435"/>
                  </a:cubicBezTo>
                  <a:cubicBezTo>
                    <a:pt x="12921" y="21435"/>
                    <a:pt x="12923" y="21434"/>
                    <a:pt x="12925" y="21434"/>
                  </a:cubicBezTo>
                  <a:cubicBezTo>
                    <a:pt x="12926" y="21434"/>
                    <a:pt x="12927" y="21434"/>
                    <a:pt x="12928" y="21434"/>
                  </a:cubicBezTo>
                  <a:cubicBezTo>
                    <a:pt x="12929" y="21434"/>
                    <a:pt x="12931" y="21433"/>
                    <a:pt x="12932" y="21433"/>
                  </a:cubicBezTo>
                  <a:cubicBezTo>
                    <a:pt x="12933" y="21433"/>
                    <a:pt x="12935" y="21433"/>
                    <a:pt x="12936" y="21433"/>
                  </a:cubicBezTo>
                  <a:cubicBezTo>
                    <a:pt x="12940" y="21432"/>
                    <a:pt x="12943" y="21432"/>
                    <a:pt x="12946" y="21431"/>
                  </a:cubicBezTo>
                  <a:cubicBezTo>
                    <a:pt x="12947" y="21431"/>
                    <a:pt x="12948" y="21431"/>
                    <a:pt x="12949" y="21431"/>
                  </a:cubicBezTo>
                  <a:cubicBezTo>
                    <a:pt x="12951" y="21431"/>
                    <a:pt x="12953" y="21430"/>
                    <a:pt x="12955" y="21430"/>
                  </a:cubicBezTo>
                  <a:cubicBezTo>
                    <a:pt x="12956" y="21430"/>
                    <a:pt x="12957" y="21430"/>
                    <a:pt x="12959" y="21429"/>
                  </a:cubicBezTo>
                  <a:cubicBezTo>
                    <a:pt x="12960" y="21429"/>
                    <a:pt x="12962" y="21429"/>
                    <a:pt x="12963" y="21429"/>
                  </a:cubicBezTo>
                  <a:cubicBezTo>
                    <a:pt x="12965" y="21429"/>
                    <a:pt x="12966" y="21428"/>
                    <a:pt x="12968" y="21428"/>
                  </a:cubicBezTo>
                  <a:cubicBezTo>
                    <a:pt x="12969" y="21428"/>
                    <a:pt x="12971" y="21428"/>
                    <a:pt x="12972" y="21428"/>
                  </a:cubicBezTo>
                  <a:cubicBezTo>
                    <a:pt x="12975" y="21427"/>
                    <a:pt x="12978" y="21427"/>
                    <a:pt x="12980" y="21426"/>
                  </a:cubicBezTo>
                  <a:cubicBezTo>
                    <a:pt x="12982" y="21426"/>
                    <a:pt x="12985" y="21426"/>
                    <a:pt x="12987" y="21426"/>
                  </a:cubicBezTo>
                  <a:cubicBezTo>
                    <a:pt x="12988" y="21426"/>
                    <a:pt x="12989" y="21425"/>
                    <a:pt x="12990" y="21425"/>
                  </a:cubicBezTo>
                  <a:cubicBezTo>
                    <a:pt x="12991" y="21425"/>
                    <a:pt x="12993" y="21425"/>
                    <a:pt x="12994" y="21425"/>
                  </a:cubicBezTo>
                  <a:cubicBezTo>
                    <a:pt x="12996" y="21424"/>
                    <a:pt x="12997" y="21424"/>
                    <a:pt x="12999" y="21424"/>
                  </a:cubicBezTo>
                  <a:cubicBezTo>
                    <a:pt x="13000" y="21424"/>
                    <a:pt x="13002" y="21424"/>
                    <a:pt x="13003" y="21423"/>
                  </a:cubicBezTo>
                  <a:cubicBezTo>
                    <a:pt x="13006" y="21423"/>
                    <a:pt x="13008" y="21423"/>
                    <a:pt x="13011" y="21422"/>
                  </a:cubicBezTo>
                  <a:cubicBezTo>
                    <a:pt x="13013" y="21422"/>
                    <a:pt x="13015" y="21422"/>
                    <a:pt x="13017" y="21421"/>
                  </a:cubicBezTo>
                  <a:cubicBezTo>
                    <a:pt x="13019" y="21421"/>
                    <a:pt x="13020" y="21421"/>
                    <a:pt x="13022" y="21421"/>
                  </a:cubicBezTo>
                  <a:cubicBezTo>
                    <a:pt x="13023" y="21421"/>
                    <a:pt x="13024" y="21420"/>
                    <a:pt x="13025" y="21420"/>
                  </a:cubicBezTo>
                  <a:cubicBezTo>
                    <a:pt x="13027" y="21420"/>
                    <a:pt x="13028" y="21420"/>
                    <a:pt x="13030" y="21420"/>
                  </a:cubicBezTo>
                  <a:cubicBezTo>
                    <a:pt x="13031" y="21420"/>
                    <a:pt x="13033" y="21419"/>
                    <a:pt x="13034" y="21419"/>
                  </a:cubicBezTo>
                  <a:cubicBezTo>
                    <a:pt x="13036" y="21419"/>
                    <a:pt x="13038" y="21419"/>
                    <a:pt x="13039" y="21418"/>
                  </a:cubicBezTo>
                  <a:cubicBezTo>
                    <a:pt x="13040" y="21418"/>
                    <a:pt x="13042" y="21418"/>
                    <a:pt x="13043" y="21418"/>
                  </a:cubicBezTo>
                  <a:cubicBezTo>
                    <a:pt x="13045" y="21418"/>
                    <a:pt x="13046" y="21417"/>
                    <a:pt x="13048" y="21417"/>
                  </a:cubicBezTo>
                  <a:cubicBezTo>
                    <a:pt x="13050" y="21417"/>
                    <a:pt x="13051" y="21417"/>
                    <a:pt x="13053" y="21417"/>
                  </a:cubicBezTo>
                  <a:cubicBezTo>
                    <a:pt x="13054" y="21416"/>
                    <a:pt x="13055" y="21416"/>
                    <a:pt x="13056" y="21416"/>
                  </a:cubicBezTo>
                  <a:cubicBezTo>
                    <a:pt x="13058" y="21416"/>
                    <a:pt x="13059" y="21416"/>
                    <a:pt x="13061" y="21415"/>
                  </a:cubicBezTo>
                  <a:cubicBezTo>
                    <a:pt x="13062" y="21415"/>
                    <a:pt x="13064" y="21415"/>
                    <a:pt x="13065" y="21415"/>
                  </a:cubicBezTo>
                  <a:cubicBezTo>
                    <a:pt x="13067" y="21415"/>
                    <a:pt x="13069" y="21414"/>
                    <a:pt x="13071" y="21414"/>
                  </a:cubicBezTo>
                  <a:cubicBezTo>
                    <a:pt x="13072" y="21414"/>
                    <a:pt x="13073" y="21414"/>
                    <a:pt x="13074" y="21414"/>
                  </a:cubicBezTo>
                  <a:cubicBezTo>
                    <a:pt x="13076" y="21413"/>
                    <a:pt x="13078" y="21413"/>
                    <a:pt x="13080" y="21413"/>
                  </a:cubicBezTo>
                  <a:cubicBezTo>
                    <a:pt x="13081" y="21413"/>
                    <a:pt x="13082" y="21413"/>
                    <a:pt x="13083" y="21412"/>
                  </a:cubicBezTo>
                  <a:cubicBezTo>
                    <a:pt x="13085" y="21412"/>
                    <a:pt x="13086" y="21412"/>
                    <a:pt x="13088" y="21412"/>
                  </a:cubicBezTo>
                  <a:cubicBezTo>
                    <a:pt x="13089" y="21412"/>
                    <a:pt x="13090" y="21411"/>
                    <a:pt x="13092" y="21411"/>
                  </a:cubicBezTo>
                  <a:cubicBezTo>
                    <a:pt x="13093" y="21411"/>
                    <a:pt x="13095" y="21411"/>
                    <a:pt x="13096" y="21411"/>
                  </a:cubicBezTo>
                  <a:cubicBezTo>
                    <a:pt x="13098" y="21410"/>
                    <a:pt x="13099" y="21410"/>
                    <a:pt x="13101" y="21410"/>
                  </a:cubicBezTo>
                  <a:cubicBezTo>
                    <a:pt x="13104" y="21410"/>
                    <a:pt x="13107" y="21409"/>
                    <a:pt x="13110" y="21409"/>
                  </a:cubicBezTo>
                  <a:cubicBezTo>
                    <a:pt x="13112" y="21408"/>
                    <a:pt x="13113" y="21408"/>
                    <a:pt x="13114" y="21408"/>
                  </a:cubicBezTo>
                  <a:cubicBezTo>
                    <a:pt x="13116" y="21408"/>
                    <a:pt x="13117" y="21408"/>
                    <a:pt x="13118" y="21408"/>
                  </a:cubicBezTo>
                  <a:cubicBezTo>
                    <a:pt x="13120" y="21407"/>
                    <a:pt x="13121" y="21407"/>
                    <a:pt x="13123" y="21407"/>
                  </a:cubicBezTo>
                  <a:cubicBezTo>
                    <a:pt x="13124" y="21407"/>
                    <a:pt x="13126" y="21407"/>
                    <a:pt x="13127" y="21406"/>
                  </a:cubicBezTo>
                  <a:cubicBezTo>
                    <a:pt x="13130" y="21406"/>
                    <a:pt x="13132" y="21406"/>
                    <a:pt x="13135" y="21405"/>
                  </a:cubicBezTo>
                  <a:cubicBezTo>
                    <a:pt x="13138" y="21405"/>
                    <a:pt x="13142" y="21404"/>
                    <a:pt x="13145" y="21404"/>
                  </a:cubicBezTo>
                  <a:cubicBezTo>
                    <a:pt x="13147" y="21404"/>
                    <a:pt x="13149" y="21403"/>
                    <a:pt x="13150" y="21403"/>
                  </a:cubicBezTo>
                  <a:cubicBezTo>
                    <a:pt x="13152" y="21403"/>
                    <a:pt x="13153" y="21403"/>
                    <a:pt x="13154" y="21403"/>
                  </a:cubicBezTo>
                  <a:cubicBezTo>
                    <a:pt x="17974" y="20772"/>
                    <a:pt x="21600" y="16728"/>
                    <a:pt x="21600" y="11550"/>
                  </a:cubicBezTo>
                  <a:cubicBezTo>
                    <a:pt x="21600" y="5633"/>
                    <a:pt x="16865" y="476"/>
                    <a:pt x="11024" y="31"/>
                  </a:cubicBezTo>
                  <a:close/>
                </a:path>
              </a:pathLst>
            </a:custGeom>
            <a:solidFill>
              <a:srgbClr val="D2D6DB"/>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65" name="Shape 1065"/>
            <p:cNvSpPr/>
            <p:nvPr/>
          </p:nvSpPr>
          <p:spPr>
            <a:xfrm>
              <a:off x="1085008" y="982649"/>
              <a:ext cx="3483895" cy="5219936"/>
            </a:xfrm>
            <a:custGeom>
              <a:avLst/>
              <a:gdLst/>
              <a:ahLst/>
              <a:cxnLst>
                <a:cxn ang="0">
                  <a:pos x="wd2" y="hd2"/>
                </a:cxn>
                <a:cxn ang="5400000">
                  <a:pos x="wd2" y="hd2"/>
                </a:cxn>
                <a:cxn ang="10800000">
                  <a:pos x="wd2" y="hd2"/>
                </a:cxn>
                <a:cxn ang="16200000">
                  <a:pos x="wd2" y="hd2"/>
                </a:cxn>
              </a:cxnLst>
              <a:rect l="0" t="0" r="r" b="b"/>
              <a:pathLst>
                <a:path w="21600" h="21550" extrusionOk="0">
                  <a:moveTo>
                    <a:pt x="13361" y="19051"/>
                  </a:moveTo>
                  <a:cubicBezTo>
                    <a:pt x="12944" y="19088"/>
                    <a:pt x="12516" y="19092"/>
                    <a:pt x="12080" y="19057"/>
                  </a:cubicBezTo>
                  <a:cubicBezTo>
                    <a:pt x="7662" y="18712"/>
                    <a:pt x="4081" y="14704"/>
                    <a:pt x="4081" y="10106"/>
                  </a:cubicBezTo>
                  <a:cubicBezTo>
                    <a:pt x="4081" y="6196"/>
                    <a:pt x="6672" y="3118"/>
                    <a:pt x="10164" y="2498"/>
                  </a:cubicBezTo>
                  <a:cubicBezTo>
                    <a:pt x="10581" y="2461"/>
                    <a:pt x="11009" y="2457"/>
                    <a:pt x="11445" y="2492"/>
                  </a:cubicBezTo>
                  <a:cubicBezTo>
                    <a:pt x="15862" y="2837"/>
                    <a:pt x="19443" y="6845"/>
                    <a:pt x="19443" y="11443"/>
                  </a:cubicBezTo>
                  <a:cubicBezTo>
                    <a:pt x="19443" y="15353"/>
                    <a:pt x="16853" y="18431"/>
                    <a:pt x="13361" y="19051"/>
                  </a:cubicBezTo>
                  <a:close/>
                  <a:moveTo>
                    <a:pt x="11117" y="31"/>
                  </a:moveTo>
                  <a:cubicBezTo>
                    <a:pt x="10392" y="-25"/>
                    <a:pt x="9685" y="-4"/>
                    <a:pt x="9001" y="86"/>
                  </a:cubicBezTo>
                  <a:cubicBezTo>
                    <a:pt x="8999" y="87"/>
                    <a:pt x="8997" y="87"/>
                    <a:pt x="8995" y="87"/>
                  </a:cubicBezTo>
                  <a:cubicBezTo>
                    <a:pt x="8993" y="87"/>
                    <a:pt x="8990" y="88"/>
                    <a:pt x="8988" y="88"/>
                  </a:cubicBezTo>
                  <a:cubicBezTo>
                    <a:pt x="8986" y="88"/>
                    <a:pt x="8985" y="89"/>
                    <a:pt x="8983" y="89"/>
                  </a:cubicBezTo>
                  <a:cubicBezTo>
                    <a:pt x="8981" y="89"/>
                    <a:pt x="8979" y="89"/>
                    <a:pt x="8976" y="90"/>
                  </a:cubicBezTo>
                  <a:cubicBezTo>
                    <a:pt x="8974" y="90"/>
                    <a:pt x="8972" y="90"/>
                    <a:pt x="8970" y="91"/>
                  </a:cubicBezTo>
                  <a:cubicBezTo>
                    <a:pt x="8967" y="91"/>
                    <a:pt x="8965" y="91"/>
                    <a:pt x="8963" y="91"/>
                  </a:cubicBezTo>
                  <a:cubicBezTo>
                    <a:pt x="8961" y="92"/>
                    <a:pt x="8959" y="92"/>
                    <a:pt x="8957" y="92"/>
                  </a:cubicBezTo>
                  <a:cubicBezTo>
                    <a:pt x="8955" y="93"/>
                    <a:pt x="8952" y="93"/>
                    <a:pt x="8950" y="93"/>
                  </a:cubicBezTo>
                  <a:cubicBezTo>
                    <a:pt x="8948" y="93"/>
                    <a:pt x="8947" y="94"/>
                    <a:pt x="8946" y="94"/>
                  </a:cubicBezTo>
                  <a:cubicBezTo>
                    <a:pt x="8943" y="94"/>
                    <a:pt x="8941" y="94"/>
                    <a:pt x="8938" y="95"/>
                  </a:cubicBezTo>
                  <a:cubicBezTo>
                    <a:pt x="8936" y="95"/>
                    <a:pt x="8934" y="95"/>
                    <a:pt x="8932" y="96"/>
                  </a:cubicBezTo>
                  <a:cubicBezTo>
                    <a:pt x="8930" y="96"/>
                    <a:pt x="8927" y="96"/>
                    <a:pt x="8925" y="97"/>
                  </a:cubicBezTo>
                  <a:cubicBezTo>
                    <a:pt x="8923" y="97"/>
                    <a:pt x="8922" y="97"/>
                    <a:pt x="8920" y="97"/>
                  </a:cubicBezTo>
                  <a:cubicBezTo>
                    <a:pt x="8918" y="97"/>
                    <a:pt x="8916" y="98"/>
                    <a:pt x="8914" y="98"/>
                  </a:cubicBezTo>
                  <a:cubicBezTo>
                    <a:pt x="8911" y="98"/>
                    <a:pt x="8909" y="99"/>
                    <a:pt x="8907" y="99"/>
                  </a:cubicBezTo>
                  <a:cubicBezTo>
                    <a:pt x="8905" y="99"/>
                    <a:pt x="8902" y="100"/>
                    <a:pt x="8900" y="100"/>
                  </a:cubicBezTo>
                  <a:cubicBezTo>
                    <a:pt x="8898" y="100"/>
                    <a:pt x="8896" y="100"/>
                    <a:pt x="8894" y="101"/>
                  </a:cubicBezTo>
                  <a:cubicBezTo>
                    <a:pt x="8892" y="101"/>
                    <a:pt x="8890" y="101"/>
                    <a:pt x="8888" y="101"/>
                  </a:cubicBezTo>
                  <a:cubicBezTo>
                    <a:pt x="8886" y="102"/>
                    <a:pt x="8883" y="102"/>
                    <a:pt x="8881" y="102"/>
                  </a:cubicBezTo>
                  <a:cubicBezTo>
                    <a:pt x="8879" y="103"/>
                    <a:pt x="8878" y="103"/>
                    <a:pt x="8876" y="103"/>
                  </a:cubicBezTo>
                  <a:cubicBezTo>
                    <a:pt x="8874" y="103"/>
                    <a:pt x="8872" y="104"/>
                    <a:pt x="8869" y="104"/>
                  </a:cubicBezTo>
                  <a:cubicBezTo>
                    <a:pt x="8867" y="104"/>
                    <a:pt x="8865" y="104"/>
                    <a:pt x="8863" y="105"/>
                  </a:cubicBezTo>
                  <a:cubicBezTo>
                    <a:pt x="8861" y="105"/>
                    <a:pt x="8859" y="105"/>
                    <a:pt x="8856" y="106"/>
                  </a:cubicBezTo>
                  <a:cubicBezTo>
                    <a:pt x="8854" y="106"/>
                    <a:pt x="8852" y="106"/>
                    <a:pt x="8850" y="106"/>
                  </a:cubicBezTo>
                  <a:cubicBezTo>
                    <a:pt x="8848" y="107"/>
                    <a:pt x="8846" y="107"/>
                    <a:pt x="8844" y="107"/>
                  </a:cubicBezTo>
                  <a:cubicBezTo>
                    <a:pt x="8842" y="108"/>
                    <a:pt x="8839" y="108"/>
                    <a:pt x="8837" y="108"/>
                  </a:cubicBezTo>
                  <a:cubicBezTo>
                    <a:pt x="8835" y="108"/>
                    <a:pt x="8834" y="109"/>
                    <a:pt x="8832" y="109"/>
                  </a:cubicBezTo>
                  <a:cubicBezTo>
                    <a:pt x="8830" y="109"/>
                    <a:pt x="8828" y="109"/>
                    <a:pt x="8825" y="110"/>
                  </a:cubicBezTo>
                  <a:cubicBezTo>
                    <a:pt x="8823" y="110"/>
                    <a:pt x="8821" y="110"/>
                    <a:pt x="8819" y="111"/>
                  </a:cubicBezTo>
                  <a:cubicBezTo>
                    <a:pt x="8817" y="111"/>
                    <a:pt x="8815" y="111"/>
                    <a:pt x="8813" y="111"/>
                  </a:cubicBezTo>
                  <a:cubicBezTo>
                    <a:pt x="8810" y="112"/>
                    <a:pt x="8808" y="112"/>
                    <a:pt x="8805" y="112"/>
                  </a:cubicBezTo>
                  <a:cubicBezTo>
                    <a:pt x="8803" y="113"/>
                    <a:pt x="8801" y="113"/>
                    <a:pt x="8799" y="113"/>
                  </a:cubicBezTo>
                  <a:cubicBezTo>
                    <a:pt x="8797" y="114"/>
                    <a:pt x="8796" y="114"/>
                    <a:pt x="8794" y="114"/>
                  </a:cubicBezTo>
                  <a:cubicBezTo>
                    <a:pt x="8792" y="114"/>
                    <a:pt x="8790" y="114"/>
                    <a:pt x="8788" y="115"/>
                  </a:cubicBezTo>
                  <a:cubicBezTo>
                    <a:pt x="8786" y="115"/>
                    <a:pt x="8784" y="115"/>
                    <a:pt x="8782" y="116"/>
                  </a:cubicBezTo>
                  <a:cubicBezTo>
                    <a:pt x="8780" y="116"/>
                    <a:pt x="8778" y="116"/>
                    <a:pt x="8776" y="116"/>
                  </a:cubicBezTo>
                  <a:cubicBezTo>
                    <a:pt x="8773" y="117"/>
                    <a:pt x="8771" y="117"/>
                    <a:pt x="8769" y="117"/>
                  </a:cubicBezTo>
                  <a:cubicBezTo>
                    <a:pt x="8767" y="118"/>
                    <a:pt x="8764" y="118"/>
                    <a:pt x="8762" y="118"/>
                  </a:cubicBezTo>
                  <a:cubicBezTo>
                    <a:pt x="8760" y="118"/>
                    <a:pt x="8758" y="119"/>
                    <a:pt x="8755" y="119"/>
                  </a:cubicBezTo>
                  <a:cubicBezTo>
                    <a:pt x="8754" y="119"/>
                    <a:pt x="8752" y="120"/>
                    <a:pt x="8750" y="120"/>
                  </a:cubicBezTo>
                  <a:cubicBezTo>
                    <a:pt x="8748" y="120"/>
                    <a:pt x="8745" y="120"/>
                    <a:pt x="8743" y="121"/>
                  </a:cubicBezTo>
                  <a:cubicBezTo>
                    <a:pt x="8741" y="121"/>
                    <a:pt x="8739" y="121"/>
                    <a:pt x="8738" y="121"/>
                  </a:cubicBezTo>
                  <a:cubicBezTo>
                    <a:pt x="8736" y="122"/>
                    <a:pt x="8733" y="122"/>
                    <a:pt x="8731" y="122"/>
                  </a:cubicBezTo>
                  <a:cubicBezTo>
                    <a:pt x="8729" y="123"/>
                    <a:pt x="8727" y="123"/>
                    <a:pt x="8725" y="123"/>
                  </a:cubicBezTo>
                  <a:cubicBezTo>
                    <a:pt x="8722" y="123"/>
                    <a:pt x="8720" y="124"/>
                    <a:pt x="8717" y="124"/>
                  </a:cubicBezTo>
                  <a:cubicBezTo>
                    <a:pt x="8715" y="124"/>
                    <a:pt x="8713" y="125"/>
                    <a:pt x="8711" y="125"/>
                  </a:cubicBezTo>
                  <a:cubicBezTo>
                    <a:pt x="8710" y="125"/>
                    <a:pt x="8708" y="125"/>
                    <a:pt x="8707" y="126"/>
                  </a:cubicBezTo>
                  <a:cubicBezTo>
                    <a:pt x="8704" y="126"/>
                    <a:pt x="8702" y="126"/>
                    <a:pt x="8700" y="127"/>
                  </a:cubicBezTo>
                  <a:cubicBezTo>
                    <a:pt x="8698" y="127"/>
                    <a:pt x="8696" y="127"/>
                    <a:pt x="8694" y="127"/>
                  </a:cubicBezTo>
                  <a:cubicBezTo>
                    <a:pt x="8691" y="128"/>
                    <a:pt x="8689" y="128"/>
                    <a:pt x="8687" y="128"/>
                  </a:cubicBezTo>
                  <a:cubicBezTo>
                    <a:pt x="8685" y="128"/>
                    <a:pt x="8682" y="129"/>
                    <a:pt x="8680" y="129"/>
                  </a:cubicBezTo>
                  <a:cubicBezTo>
                    <a:pt x="8678" y="129"/>
                    <a:pt x="8677" y="130"/>
                    <a:pt x="8675" y="130"/>
                  </a:cubicBezTo>
                  <a:cubicBezTo>
                    <a:pt x="8673" y="130"/>
                    <a:pt x="8670" y="130"/>
                    <a:pt x="8668" y="131"/>
                  </a:cubicBezTo>
                  <a:cubicBezTo>
                    <a:pt x="8666" y="131"/>
                    <a:pt x="8663" y="131"/>
                    <a:pt x="8661" y="132"/>
                  </a:cubicBezTo>
                  <a:cubicBezTo>
                    <a:pt x="8660" y="132"/>
                    <a:pt x="8658" y="132"/>
                    <a:pt x="8656" y="132"/>
                  </a:cubicBezTo>
                  <a:cubicBezTo>
                    <a:pt x="8654" y="133"/>
                    <a:pt x="8652" y="133"/>
                    <a:pt x="8649" y="133"/>
                  </a:cubicBezTo>
                  <a:cubicBezTo>
                    <a:pt x="8647" y="134"/>
                    <a:pt x="8645" y="134"/>
                    <a:pt x="8643" y="134"/>
                  </a:cubicBezTo>
                  <a:cubicBezTo>
                    <a:pt x="8641" y="134"/>
                    <a:pt x="8639" y="135"/>
                    <a:pt x="8637" y="135"/>
                  </a:cubicBezTo>
                  <a:cubicBezTo>
                    <a:pt x="8635" y="135"/>
                    <a:pt x="8633" y="135"/>
                    <a:pt x="8631" y="136"/>
                  </a:cubicBezTo>
                  <a:cubicBezTo>
                    <a:pt x="8629" y="136"/>
                    <a:pt x="8626" y="136"/>
                    <a:pt x="8624" y="137"/>
                  </a:cubicBezTo>
                  <a:cubicBezTo>
                    <a:pt x="8622" y="137"/>
                    <a:pt x="8620" y="137"/>
                    <a:pt x="8618" y="137"/>
                  </a:cubicBezTo>
                  <a:cubicBezTo>
                    <a:pt x="8616" y="138"/>
                    <a:pt x="8614" y="138"/>
                    <a:pt x="8612" y="138"/>
                  </a:cubicBezTo>
                  <a:cubicBezTo>
                    <a:pt x="8610" y="139"/>
                    <a:pt x="8607" y="139"/>
                    <a:pt x="8604" y="139"/>
                  </a:cubicBezTo>
                  <a:cubicBezTo>
                    <a:pt x="8603" y="139"/>
                    <a:pt x="8601" y="140"/>
                    <a:pt x="8599" y="140"/>
                  </a:cubicBezTo>
                  <a:cubicBezTo>
                    <a:pt x="8597" y="140"/>
                    <a:pt x="8595" y="140"/>
                    <a:pt x="8593" y="141"/>
                  </a:cubicBezTo>
                  <a:cubicBezTo>
                    <a:pt x="8591" y="141"/>
                    <a:pt x="8588" y="141"/>
                    <a:pt x="8586" y="142"/>
                  </a:cubicBezTo>
                  <a:cubicBezTo>
                    <a:pt x="8584" y="142"/>
                    <a:pt x="8582" y="142"/>
                    <a:pt x="8580" y="142"/>
                  </a:cubicBezTo>
                  <a:cubicBezTo>
                    <a:pt x="8578" y="143"/>
                    <a:pt x="8575" y="143"/>
                    <a:pt x="8573" y="143"/>
                  </a:cubicBezTo>
                  <a:cubicBezTo>
                    <a:pt x="8571" y="144"/>
                    <a:pt x="8570" y="144"/>
                    <a:pt x="8568" y="144"/>
                  </a:cubicBezTo>
                  <a:cubicBezTo>
                    <a:pt x="8566" y="144"/>
                    <a:pt x="8564" y="145"/>
                    <a:pt x="8561" y="145"/>
                  </a:cubicBezTo>
                  <a:cubicBezTo>
                    <a:pt x="8560" y="145"/>
                    <a:pt x="8558" y="145"/>
                    <a:pt x="8556" y="146"/>
                  </a:cubicBezTo>
                  <a:cubicBezTo>
                    <a:pt x="8554" y="146"/>
                    <a:pt x="8551" y="146"/>
                    <a:pt x="8549" y="147"/>
                  </a:cubicBezTo>
                  <a:cubicBezTo>
                    <a:pt x="8547" y="147"/>
                    <a:pt x="8545" y="147"/>
                    <a:pt x="8543" y="147"/>
                  </a:cubicBezTo>
                  <a:cubicBezTo>
                    <a:pt x="8541" y="148"/>
                    <a:pt x="8538" y="148"/>
                    <a:pt x="8536" y="148"/>
                  </a:cubicBezTo>
                  <a:cubicBezTo>
                    <a:pt x="8534" y="149"/>
                    <a:pt x="8532" y="149"/>
                    <a:pt x="8529" y="149"/>
                  </a:cubicBezTo>
                  <a:cubicBezTo>
                    <a:pt x="8527" y="149"/>
                    <a:pt x="8526" y="150"/>
                    <a:pt x="8524" y="150"/>
                  </a:cubicBezTo>
                  <a:cubicBezTo>
                    <a:pt x="8522" y="150"/>
                    <a:pt x="8520" y="150"/>
                    <a:pt x="8518" y="151"/>
                  </a:cubicBezTo>
                  <a:cubicBezTo>
                    <a:pt x="8515" y="151"/>
                    <a:pt x="8513" y="151"/>
                    <a:pt x="8510" y="152"/>
                  </a:cubicBezTo>
                  <a:cubicBezTo>
                    <a:pt x="8508" y="152"/>
                    <a:pt x="8507" y="152"/>
                    <a:pt x="8505" y="152"/>
                  </a:cubicBezTo>
                  <a:cubicBezTo>
                    <a:pt x="8503" y="153"/>
                    <a:pt x="8501" y="153"/>
                    <a:pt x="8498" y="153"/>
                  </a:cubicBezTo>
                  <a:cubicBezTo>
                    <a:pt x="8496" y="154"/>
                    <a:pt x="8494" y="154"/>
                    <a:pt x="8492" y="154"/>
                  </a:cubicBezTo>
                  <a:cubicBezTo>
                    <a:pt x="8490" y="154"/>
                    <a:pt x="8488" y="155"/>
                    <a:pt x="8486" y="155"/>
                  </a:cubicBezTo>
                  <a:cubicBezTo>
                    <a:pt x="8484" y="155"/>
                    <a:pt x="8481" y="156"/>
                    <a:pt x="8478" y="156"/>
                  </a:cubicBezTo>
                  <a:cubicBezTo>
                    <a:pt x="8477" y="156"/>
                    <a:pt x="8475" y="156"/>
                    <a:pt x="8474" y="157"/>
                  </a:cubicBezTo>
                  <a:cubicBezTo>
                    <a:pt x="8472" y="157"/>
                    <a:pt x="8470" y="157"/>
                    <a:pt x="8468" y="157"/>
                  </a:cubicBezTo>
                  <a:cubicBezTo>
                    <a:pt x="8466" y="158"/>
                    <a:pt x="8463" y="158"/>
                    <a:pt x="8461" y="158"/>
                  </a:cubicBezTo>
                  <a:cubicBezTo>
                    <a:pt x="8459" y="159"/>
                    <a:pt x="8457" y="159"/>
                    <a:pt x="8455" y="159"/>
                  </a:cubicBezTo>
                  <a:cubicBezTo>
                    <a:pt x="8453" y="159"/>
                    <a:pt x="8451" y="160"/>
                    <a:pt x="8448" y="160"/>
                  </a:cubicBezTo>
                  <a:cubicBezTo>
                    <a:pt x="8446" y="160"/>
                    <a:pt x="8444" y="161"/>
                    <a:pt x="8441" y="161"/>
                  </a:cubicBezTo>
                  <a:cubicBezTo>
                    <a:pt x="8439" y="161"/>
                    <a:pt x="8437" y="161"/>
                    <a:pt x="8436" y="162"/>
                  </a:cubicBezTo>
                  <a:cubicBezTo>
                    <a:pt x="8434" y="162"/>
                    <a:pt x="8432" y="162"/>
                    <a:pt x="8430" y="162"/>
                  </a:cubicBezTo>
                  <a:cubicBezTo>
                    <a:pt x="8427" y="163"/>
                    <a:pt x="8425" y="163"/>
                    <a:pt x="8422" y="163"/>
                  </a:cubicBezTo>
                  <a:cubicBezTo>
                    <a:pt x="8420" y="164"/>
                    <a:pt x="8419" y="164"/>
                    <a:pt x="8417" y="164"/>
                  </a:cubicBezTo>
                  <a:cubicBezTo>
                    <a:pt x="8415" y="164"/>
                    <a:pt x="8412" y="165"/>
                    <a:pt x="8410" y="165"/>
                  </a:cubicBezTo>
                  <a:cubicBezTo>
                    <a:pt x="8408" y="165"/>
                    <a:pt x="8406" y="166"/>
                    <a:pt x="8404" y="166"/>
                  </a:cubicBezTo>
                  <a:cubicBezTo>
                    <a:pt x="8402" y="166"/>
                    <a:pt x="8401" y="166"/>
                    <a:pt x="8399" y="167"/>
                  </a:cubicBezTo>
                  <a:cubicBezTo>
                    <a:pt x="8396" y="167"/>
                    <a:pt x="8394" y="167"/>
                    <a:pt x="8392" y="168"/>
                  </a:cubicBezTo>
                  <a:cubicBezTo>
                    <a:pt x="8390" y="168"/>
                    <a:pt x="8388" y="168"/>
                    <a:pt x="8386" y="168"/>
                  </a:cubicBezTo>
                  <a:cubicBezTo>
                    <a:pt x="8384" y="169"/>
                    <a:pt x="8381" y="169"/>
                    <a:pt x="8379" y="169"/>
                  </a:cubicBezTo>
                  <a:cubicBezTo>
                    <a:pt x="8377" y="169"/>
                    <a:pt x="8374" y="170"/>
                    <a:pt x="8372" y="170"/>
                  </a:cubicBezTo>
                  <a:cubicBezTo>
                    <a:pt x="3594" y="801"/>
                    <a:pt x="0" y="4840"/>
                    <a:pt x="0" y="10013"/>
                  </a:cubicBezTo>
                  <a:cubicBezTo>
                    <a:pt x="0" y="15923"/>
                    <a:pt x="4693" y="21075"/>
                    <a:pt x="10483" y="21519"/>
                  </a:cubicBezTo>
                  <a:cubicBezTo>
                    <a:pt x="11208" y="21575"/>
                    <a:pt x="11915" y="21554"/>
                    <a:pt x="12599" y="21464"/>
                  </a:cubicBezTo>
                  <a:cubicBezTo>
                    <a:pt x="12601" y="21463"/>
                    <a:pt x="12604" y="21463"/>
                    <a:pt x="12606" y="21463"/>
                  </a:cubicBezTo>
                  <a:cubicBezTo>
                    <a:pt x="12607" y="21462"/>
                    <a:pt x="12608" y="21462"/>
                    <a:pt x="12609" y="21462"/>
                  </a:cubicBezTo>
                  <a:cubicBezTo>
                    <a:pt x="12612" y="21462"/>
                    <a:pt x="12616" y="21461"/>
                    <a:pt x="12619" y="21461"/>
                  </a:cubicBezTo>
                  <a:cubicBezTo>
                    <a:pt x="12620" y="21461"/>
                    <a:pt x="12622" y="21460"/>
                    <a:pt x="12624" y="21460"/>
                  </a:cubicBezTo>
                  <a:cubicBezTo>
                    <a:pt x="12626" y="21460"/>
                    <a:pt x="12627" y="21460"/>
                    <a:pt x="12629" y="21459"/>
                  </a:cubicBezTo>
                  <a:cubicBezTo>
                    <a:pt x="12632" y="21459"/>
                    <a:pt x="12634" y="21459"/>
                    <a:pt x="12636" y="21459"/>
                  </a:cubicBezTo>
                  <a:cubicBezTo>
                    <a:pt x="12638" y="21458"/>
                    <a:pt x="12640" y="21458"/>
                    <a:pt x="12642" y="21458"/>
                  </a:cubicBezTo>
                  <a:cubicBezTo>
                    <a:pt x="12644" y="21458"/>
                    <a:pt x="12646" y="21457"/>
                    <a:pt x="12648" y="21457"/>
                  </a:cubicBezTo>
                  <a:cubicBezTo>
                    <a:pt x="12650" y="21457"/>
                    <a:pt x="12653" y="21456"/>
                    <a:pt x="12655" y="21456"/>
                  </a:cubicBezTo>
                  <a:cubicBezTo>
                    <a:pt x="12657" y="21456"/>
                    <a:pt x="12659" y="21455"/>
                    <a:pt x="12662" y="21455"/>
                  </a:cubicBezTo>
                  <a:cubicBezTo>
                    <a:pt x="12664" y="21455"/>
                    <a:pt x="12667" y="21454"/>
                    <a:pt x="12670" y="21454"/>
                  </a:cubicBezTo>
                  <a:cubicBezTo>
                    <a:pt x="12671" y="21454"/>
                    <a:pt x="12672" y="21454"/>
                    <a:pt x="12673" y="21454"/>
                  </a:cubicBezTo>
                  <a:cubicBezTo>
                    <a:pt x="12675" y="21453"/>
                    <a:pt x="12678" y="21453"/>
                    <a:pt x="12680" y="21453"/>
                  </a:cubicBezTo>
                  <a:cubicBezTo>
                    <a:pt x="12682" y="21453"/>
                    <a:pt x="12684" y="21452"/>
                    <a:pt x="12686" y="21452"/>
                  </a:cubicBezTo>
                  <a:cubicBezTo>
                    <a:pt x="12688" y="21452"/>
                    <a:pt x="12690" y="21451"/>
                    <a:pt x="12692" y="21451"/>
                  </a:cubicBezTo>
                  <a:cubicBezTo>
                    <a:pt x="12694" y="21451"/>
                    <a:pt x="12696" y="21451"/>
                    <a:pt x="12699" y="21450"/>
                  </a:cubicBezTo>
                  <a:cubicBezTo>
                    <a:pt x="12701" y="21450"/>
                    <a:pt x="12704" y="21450"/>
                    <a:pt x="12707" y="21449"/>
                  </a:cubicBezTo>
                  <a:cubicBezTo>
                    <a:pt x="12708" y="21449"/>
                    <a:pt x="12709" y="21449"/>
                    <a:pt x="12710" y="21449"/>
                  </a:cubicBezTo>
                  <a:cubicBezTo>
                    <a:pt x="12713" y="21448"/>
                    <a:pt x="12716" y="21448"/>
                    <a:pt x="12720" y="21447"/>
                  </a:cubicBezTo>
                  <a:cubicBezTo>
                    <a:pt x="12721" y="21447"/>
                    <a:pt x="12722" y="21447"/>
                    <a:pt x="12723" y="21447"/>
                  </a:cubicBezTo>
                  <a:cubicBezTo>
                    <a:pt x="12726" y="21447"/>
                    <a:pt x="12728" y="21446"/>
                    <a:pt x="12730" y="21446"/>
                  </a:cubicBezTo>
                  <a:cubicBezTo>
                    <a:pt x="12732" y="21446"/>
                    <a:pt x="12734" y="21446"/>
                    <a:pt x="12736" y="21445"/>
                  </a:cubicBezTo>
                  <a:cubicBezTo>
                    <a:pt x="12739" y="21445"/>
                    <a:pt x="12741" y="21445"/>
                    <a:pt x="12743" y="21444"/>
                  </a:cubicBezTo>
                  <a:cubicBezTo>
                    <a:pt x="12745" y="21444"/>
                    <a:pt x="12747" y="21444"/>
                    <a:pt x="12750" y="21444"/>
                  </a:cubicBezTo>
                  <a:cubicBezTo>
                    <a:pt x="12752" y="21443"/>
                    <a:pt x="12755" y="21443"/>
                    <a:pt x="12757" y="21442"/>
                  </a:cubicBezTo>
                  <a:cubicBezTo>
                    <a:pt x="12759" y="21442"/>
                    <a:pt x="12760" y="21442"/>
                    <a:pt x="12761" y="21442"/>
                  </a:cubicBezTo>
                  <a:cubicBezTo>
                    <a:pt x="12763" y="21442"/>
                    <a:pt x="12766" y="21441"/>
                    <a:pt x="12768" y="21441"/>
                  </a:cubicBezTo>
                  <a:cubicBezTo>
                    <a:pt x="12770" y="21441"/>
                    <a:pt x="12772" y="21440"/>
                    <a:pt x="12774" y="21440"/>
                  </a:cubicBezTo>
                  <a:cubicBezTo>
                    <a:pt x="12776" y="21440"/>
                    <a:pt x="12778" y="21440"/>
                    <a:pt x="12780" y="21439"/>
                  </a:cubicBezTo>
                  <a:cubicBezTo>
                    <a:pt x="12782" y="21439"/>
                    <a:pt x="12785" y="21439"/>
                    <a:pt x="12787" y="21439"/>
                  </a:cubicBezTo>
                  <a:cubicBezTo>
                    <a:pt x="12789" y="21438"/>
                    <a:pt x="12791" y="21438"/>
                    <a:pt x="12793" y="21438"/>
                  </a:cubicBezTo>
                  <a:cubicBezTo>
                    <a:pt x="12795" y="21437"/>
                    <a:pt x="12798" y="21437"/>
                    <a:pt x="12800" y="21437"/>
                  </a:cubicBezTo>
                  <a:cubicBezTo>
                    <a:pt x="12803" y="21437"/>
                    <a:pt x="12805" y="21436"/>
                    <a:pt x="12808" y="21436"/>
                  </a:cubicBezTo>
                  <a:cubicBezTo>
                    <a:pt x="12809" y="21436"/>
                    <a:pt x="12810" y="21435"/>
                    <a:pt x="12812" y="21435"/>
                  </a:cubicBezTo>
                  <a:cubicBezTo>
                    <a:pt x="12814" y="21435"/>
                    <a:pt x="12816" y="21435"/>
                    <a:pt x="12818" y="21434"/>
                  </a:cubicBezTo>
                  <a:cubicBezTo>
                    <a:pt x="12820" y="21434"/>
                    <a:pt x="12822" y="21434"/>
                    <a:pt x="12824" y="21434"/>
                  </a:cubicBezTo>
                  <a:cubicBezTo>
                    <a:pt x="12827" y="21433"/>
                    <a:pt x="12829" y="21433"/>
                    <a:pt x="12831" y="21433"/>
                  </a:cubicBezTo>
                  <a:cubicBezTo>
                    <a:pt x="12834" y="21432"/>
                    <a:pt x="12836" y="21432"/>
                    <a:pt x="12839" y="21432"/>
                  </a:cubicBezTo>
                  <a:cubicBezTo>
                    <a:pt x="12840" y="21431"/>
                    <a:pt x="12842" y="21431"/>
                    <a:pt x="12843" y="21431"/>
                  </a:cubicBezTo>
                  <a:cubicBezTo>
                    <a:pt x="12845" y="21431"/>
                    <a:pt x="12847" y="21430"/>
                    <a:pt x="12850" y="21430"/>
                  </a:cubicBezTo>
                  <a:cubicBezTo>
                    <a:pt x="12852" y="21430"/>
                    <a:pt x="12854" y="21430"/>
                    <a:pt x="12856" y="21429"/>
                  </a:cubicBezTo>
                  <a:cubicBezTo>
                    <a:pt x="12858" y="21429"/>
                    <a:pt x="12860" y="21429"/>
                    <a:pt x="12862" y="21429"/>
                  </a:cubicBezTo>
                  <a:cubicBezTo>
                    <a:pt x="12864" y="21428"/>
                    <a:pt x="12866" y="21428"/>
                    <a:pt x="12868" y="21428"/>
                  </a:cubicBezTo>
                  <a:cubicBezTo>
                    <a:pt x="12870" y="21427"/>
                    <a:pt x="12872" y="21427"/>
                    <a:pt x="12874" y="21427"/>
                  </a:cubicBezTo>
                  <a:cubicBezTo>
                    <a:pt x="12877" y="21427"/>
                    <a:pt x="12879" y="21426"/>
                    <a:pt x="12881" y="21426"/>
                  </a:cubicBezTo>
                  <a:cubicBezTo>
                    <a:pt x="12884" y="21426"/>
                    <a:pt x="12887" y="21425"/>
                    <a:pt x="12890" y="21425"/>
                  </a:cubicBezTo>
                  <a:cubicBezTo>
                    <a:pt x="12890" y="21425"/>
                    <a:pt x="12891" y="21425"/>
                    <a:pt x="12892" y="21425"/>
                  </a:cubicBezTo>
                  <a:cubicBezTo>
                    <a:pt x="12894" y="21424"/>
                    <a:pt x="12897" y="21424"/>
                    <a:pt x="12900" y="21424"/>
                  </a:cubicBezTo>
                  <a:cubicBezTo>
                    <a:pt x="12902" y="21423"/>
                    <a:pt x="12905" y="21423"/>
                    <a:pt x="12908" y="21422"/>
                  </a:cubicBezTo>
                  <a:cubicBezTo>
                    <a:pt x="12910" y="21422"/>
                    <a:pt x="12911" y="21422"/>
                    <a:pt x="12913" y="21422"/>
                  </a:cubicBezTo>
                  <a:cubicBezTo>
                    <a:pt x="12915" y="21421"/>
                    <a:pt x="12916" y="21421"/>
                    <a:pt x="12918" y="21421"/>
                  </a:cubicBezTo>
                  <a:cubicBezTo>
                    <a:pt x="12921" y="21421"/>
                    <a:pt x="12924" y="21420"/>
                    <a:pt x="12927" y="21420"/>
                  </a:cubicBezTo>
                  <a:cubicBezTo>
                    <a:pt x="12928" y="21420"/>
                    <a:pt x="12930" y="21420"/>
                    <a:pt x="12931" y="21419"/>
                  </a:cubicBezTo>
                  <a:cubicBezTo>
                    <a:pt x="12934" y="21419"/>
                    <a:pt x="12936" y="21419"/>
                    <a:pt x="12938" y="21418"/>
                  </a:cubicBezTo>
                  <a:cubicBezTo>
                    <a:pt x="12940" y="21418"/>
                    <a:pt x="12942" y="21418"/>
                    <a:pt x="12943" y="21418"/>
                  </a:cubicBezTo>
                  <a:cubicBezTo>
                    <a:pt x="12946" y="21417"/>
                    <a:pt x="12948" y="21417"/>
                    <a:pt x="12950" y="21417"/>
                  </a:cubicBezTo>
                  <a:cubicBezTo>
                    <a:pt x="12952" y="21416"/>
                    <a:pt x="12954" y="21416"/>
                    <a:pt x="12956" y="21416"/>
                  </a:cubicBezTo>
                  <a:cubicBezTo>
                    <a:pt x="12958" y="21416"/>
                    <a:pt x="12960" y="21415"/>
                    <a:pt x="12962" y="21415"/>
                  </a:cubicBezTo>
                  <a:cubicBezTo>
                    <a:pt x="12965" y="21415"/>
                    <a:pt x="12967" y="21415"/>
                    <a:pt x="12969" y="21414"/>
                  </a:cubicBezTo>
                  <a:cubicBezTo>
                    <a:pt x="12971" y="21414"/>
                    <a:pt x="12973" y="21414"/>
                    <a:pt x="12975" y="21413"/>
                  </a:cubicBezTo>
                  <a:cubicBezTo>
                    <a:pt x="12978" y="21413"/>
                    <a:pt x="12981" y="21413"/>
                    <a:pt x="12984" y="21412"/>
                  </a:cubicBezTo>
                  <a:cubicBezTo>
                    <a:pt x="12986" y="21412"/>
                    <a:pt x="12987" y="21412"/>
                    <a:pt x="12988" y="21412"/>
                  </a:cubicBezTo>
                  <a:cubicBezTo>
                    <a:pt x="12990" y="21411"/>
                    <a:pt x="12992" y="21411"/>
                    <a:pt x="12994" y="21411"/>
                  </a:cubicBezTo>
                  <a:cubicBezTo>
                    <a:pt x="12996" y="21411"/>
                    <a:pt x="12998" y="21410"/>
                    <a:pt x="13000" y="21410"/>
                  </a:cubicBezTo>
                  <a:cubicBezTo>
                    <a:pt x="13002" y="21410"/>
                    <a:pt x="13004" y="21410"/>
                    <a:pt x="13007" y="21409"/>
                  </a:cubicBezTo>
                  <a:cubicBezTo>
                    <a:pt x="13009" y="21409"/>
                    <a:pt x="13011" y="21409"/>
                    <a:pt x="13013" y="21408"/>
                  </a:cubicBezTo>
                  <a:cubicBezTo>
                    <a:pt x="13015" y="21408"/>
                    <a:pt x="13017" y="21408"/>
                    <a:pt x="13019" y="21408"/>
                  </a:cubicBezTo>
                  <a:cubicBezTo>
                    <a:pt x="13022" y="21407"/>
                    <a:pt x="13025" y="21407"/>
                    <a:pt x="13028" y="21406"/>
                  </a:cubicBezTo>
                  <a:cubicBezTo>
                    <a:pt x="13029" y="21406"/>
                    <a:pt x="13031" y="21406"/>
                    <a:pt x="13032" y="21406"/>
                  </a:cubicBezTo>
                  <a:cubicBezTo>
                    <a:pt x="13034" y="21406"/>
                    <a:pt x="13036" y="21405"/>
                    <a:pt x="13038" y="21405"/>
                  </a:cubicBezTo>
                  <a:cubicBezTo>
                    <a:pt x="13040" y="21405"/>
                    <a:pt x="13042" y="21404"/>
                    <a:pt x="13044" y="21404"/>
                  </a:cubicBezTo>
                  <a:cubicBezTo>
                    <a:pt x="13046" y="21404"/>
                    <a:pt x="13049" y="21404"/>
                    <a:pt x="13051" y="21403"/>
                  </a:cubicBezTo>
                  <a:cubicBezTo>
                    <a:pt x="13053" y="21403"/>
                    <a:pt x="13055" y="21403"/>
                    <a:pt x="13057" y="21403"/>
                  </a:cubicBezTo>
                  <a:cubicBezTo>
                    <a:pt x="13059" y="21402"/>
                    <a:pt x="13062" y="21402"/>
                    <a:pt x="13064" y="21402"/>
                  </a:cubicBezTo>
                  <a:cubicBezTo>
                    <a:pt x="13066" y="21401"/>
                    <a:pt x="13068" y="21401"/>
                    <a:pt x="13069" y="21401"/>
                  </a:cubicBezTo>
                  <a:cubicBezTo>
                    <a:pt x="13072" y="21401"/>
                    <a:pt x="13074" y="21400"/>
                    <a:pt x="13076" y="21400"/>
                  </a:cubicBezTo>
                  <a:cubicBezTo>
                    <a:pt x="13078" y="21400"/>
                    <a:pt x="13081" y="21399"/>
                    <a:pt x="13084" y="21399"/>
                  </a:cubicBezTo>
                  <a:cubicBezTo>
                    <a:pt x="13085" y="21399"/>
                    <a:pt x="13087" y="21399"/>
                    <a:pt x="13088" y="21398"/>
                  </a:cubicBezTo>
                  <a:cubicBezTo>
                    <a:pt x="13090" y="21398"/>
                    <a:pt x="13093" y="21398"/>
                    <a:pt x="13095" y="21398"/>
                  </a:cubicBezTo>
                  <a:cubicBezTo>
                    <a:pt x="13097" y="21397"/>
                    <a:pt x="13099" y="21397"/>
                    <a:pt x="13101" y="21397"/>
                  </a:cubicBezTo>
                  <a:cubicBezTo>
                    <a:pt x="13103" y="21396"/>
                    <a:pt x="13105" y="21396"/>
                    <a:pt x="13108" y="21396"/>
                  </a:cubicBezTo>
                  <a:cubicBezTo>
                    <a:pt x="13110" y="21395"/>
                    <a:pt x="13113" y="21395"/>
                    <a:pt x="13116" y="21395"/>
                  </a:cubicBezTo>
                  <a:cubicBezTo>
                    <a:pt x="13117" y="21395"/>
                    <a:pt x="13118" y="21394"/>
                    <a:pt x="13120" y="21394"/>
                  </a:cubicBezTo>
                  <a:cubicBezTo>
                    <a:pt x="13122" y="21394"/>
                    <a:pt x="13124" y="21394"/>
                    <a:pt x="13126" y="21393"/>
                  </a:cubicBezTo>
                  <a:cubicBezTo>
                    <a:pt x="13128" y="21393"/>
                    <a:pt x="13130" y="21393"/>
                    <a:pt x="13132" y="21393"/>
                  </a:cubicBezTo>
                  <a:cubicBezTo>
                    <a:pt x="13134" y="21392"/>
                    <a:pt x="13136" y="21392"/>
                    <a:pt x="13139" y="21392"/>
                  </a:cubicBezTo>
                  <a:cubicBezTo>
                    <a:pt x="13141" y="21391"/>
                    <a:pt x="13143" y="21391"/>
                    <a:pt x="13145" y="21391"/>
                  </a:cubicBezTo>
                  <a:cubicBezTo>
                    <a:pt x="13147" y="21391"/>
                    <a:pt x="13149" y="21390"/>
                    <a:pt x="13152" y="21390"/>
                  </a:cubicBezTo>
                  <a:cubicBezTo>
                    <a:pt x="13154" y="21390"/>
                    <a:pt x="13156" y="21389"/>
                    <a:pt x="13157" y="21389"/>
                  </a:cubicBezTo>
                  <a:cubicBezTo>
                    <a:pt x="13160" y="21389"/>
                    <a:pt x="13163" y="21388"/>
                    <a:pt x="13166" y="21388"/>
                  </a:cubicBezTo>
                  <a:cubicBezTo>
                    <a:pt x="13167" y="21388"/>
                    <a:pt x="13169" y="21388"/>
                    <a:pt x="13170" y="21387"/>
                  </a:cubicBezTo>
                  <a:cubicBezTo>
                    <a:pt x="13172" y="21387"/>
                    <a:pt x="13174" y="21387"/>
                    <a:pt x="13176" y="21387"/>
                  </a:cubicBezTo>
                  <a:cubicBezTo>
                    <a:pt x="13178" y="21386"/>
                    <a:pt x="13180" y="21386"/>
                    <a:pt x="13183" y="21386"/>
                  </a:cubicBezTo>
                  <a:cubicBezTo>
                    <a:pt x="13185" y="21386"/>
                    <a:pt x="13187" y="21385"/>
                    <a:pt x="13189" y="21385"/>
                  </a:cubicBezTo>
                  <a:cubicBezTo>
                    <a:pt x="13191" y="21385"/>
                    <a:pt x="13193" y="21384"/>
                    <a:pt x="13196" y="21384"/>
                  </a:cubicBezTo>
                  <a:cubicBezTo>
                    <a:pt x="13198" y="21384"/>
                    <a:pt x="13200" y="21384"/>
                    <a:pt x="13201" y="21383"/>
                  </a:cubicBezTo>
                  <a:cubicBezTo>
                    <a:pt x="13204" y="21383"/>
                    <a:pt x="13206" y="21383"/>
                    <a:pt x="13208" y="21383"/>
                  </a:cubicBezTo>
                  <a:cubicBezTo>
                    <a:pt x="13210" y="21382"/>
                    <a:pt x="13213" y="21382"/>
                    <a:pt x="13216" y="21381"/>
                  </a:cubicBezTo>
                  <a:cubicBezTo>
                    <a:pt x="13217" y="21381"/>
                    <a:pt x="13219" y="21381"/>
                    <a:pt x="13220" y="21381"/>
                  </a:cubicBezTo>
                  <a:cubicBezTo>
                    <a:pt x="13222" y="21381"/>
                    <a:pt x="13224" y="21380"/>
                    <a:pt x="13227" y="21380"/>
                  </a:cubicBezTo>
                  <a:cubicBezTo>
                    <a:pt x="18005" y="20750"/>
                    <a:pt x="21600" y="16710"/>
                    <a:pt x="21600" y="11537"/>
                  </a:cubicBezTo>
                  <a:cubicBezTo>
                    <a:pt x="21600" y="5627"/>
                    <a:pt x="16907" y="475"/>
                    <a:pt x="11117" y="31"/>
                  </a:cubicBezTo>
                  <a:close/>
                </a:path>
              </a:pathLst>
            </a:custGeom>
            <a:solidFill>
              <a:srgbClr val="D2D6DB"/>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66" name="Shape 1066"/>
            <p:cNvSpPr/>
            <p:nvPr/>
          </p:nvSpPr>
          <p:spPr>
            <a:xfrm>
              <a:off x="1924354" y="1944826"/>
              <a:ext cx="2248507" cy="3285250"/>
            </a:xfrm>
            <a:custGeom>
              <a:avLst/>
              <a:gdLst/>
              <a:ahLst/>
              <a:cxnLst>
                <a:cxn ang="0">
                  <a:pos x="wd2" y="hd2"/>
                </a:cxn>
                <a:cxn ang="5400000">
                  <a:pos x="wd2" y="hd2"/>
                </a:cxn>
                <a:cxn ang="10800000">
                  <a:pos x="wd2" y="hd2"/>
                </a:cxn>
                <a:cxn ang="16200000">
                  <a:pos x="wd2" y="hd2"/>
                </a:cxn>
              </a:cxnLst>
              <a:rect l="0" t="0" r="r" b="b"/>
              <a:pathLst>
                <a:path w="21600" h="21550" extrusionOk="0">
                  <a:moveTo>
                    <a:pt x="12943" y="18173"/>
                  </a:moveTo>
                  <a:cubicBezTo>
                    <a:pt x="12688" y="18186"/>
                    <a:pt x="12429" y="18183"/>
                    <a:pt x="12167" y="18161"/>
                  </a:cubicBezTo>
                  <a:cubicBezTo>
                    <a:pt x="8530" y="17851"/>
                    <a:pt x="5582" y="14264"/>
                    <a:pt x="5582" y="10148"/>
                  </a:cubicBezTo>
                  <a:cubicBezTo>
                    <a:pt x="5582" y="6722"/>
                    <a:pt x="7625" y="4012"/>
                    <a:pt x="10407" y="3377"/>
                  </a:cubicBezTo>
                  <a:cubicBezTo>
                    <a:pt x="10662" y="3365"/>
                    <a:pt x="10920" y="3368"/>
                    <a:pt x="11183" y="3390"/>
                  </a:cubicBezTo>
                  <a:cubicBezTo>
                    <a:pt x="14819" y="3699"/>
                    <a:pt x="17768" y="7287"/>
                    <a:pt x="17768" y="11403"/>
                  </a:cubicBezTo>
                  <a:cubicBezTo>
                    <a:pt x="17768" y="14829"/>
                    <a:pt x="15724" y="17539"/>
                    <a:pt x="12943" y="18173"/>
                  </a:cubicBezTo>
                  <a:close/>
                  <a:moveTo>
                    <a:pt x="11292" y="31"/>
                  </a:moveTo>
                  <a:cubicBezTo>
                    <a:pt x="10578" y="-25"/>
                    <a:pt x="9882" y="-4"/>
                    <a:pt x="9209" y="86"/>
                  </a:cubicBezTo>
                  <a:cubicBezTo>
                    <a:pt x="9206" y="87"/>
                    <a:pt x="9202" y="87"/>
                    <a:pt x="9198" y="88"/>
                  </a:cubicBezTo>
                  <a:cubicBezTo>
                    <a:pt x="9195" y="88"/>
                    <a:pt x="9193" y="89"/>
                    <a:pt x="9190" y="89"/>
                  </a:cubicBezTo>
                  <a:cubicBezTo>
                    <a:pt x="9186" y="90"/>
                    <a:pt x="9183" y="90"/>
                    <a:pt x="9180" y="90"/>
                  </a:cubicBezTo>
                  <a:cubicBezTo>
                    <a:pt x="9176" y="91"/>
                    <a:pt x="9173" y="91"/>
                    <a:pt x="9169" y="92"/>
                  </a:cubicBezTo>
                  <a:cubicBezTo>
                    <a:pt x="9166" y="92"/>
                    <a:pt x="9164" y="93"/>
                    <a:pt x="9161" y="93"/>
                  </a:cubicBezTo>
                  <a:cubicBezTo>
                    <a:pt x="9157" y="94"/>
                    <a:pt x="9154" y="94"/>
                    <a:pt x="9151" y="94"/>
                  </a:cubicBezTo>
                  <a:cubicBezTo>
                    <a:pt x="9148" y="95"/>
                    <a:pt x="9144" y="95"/>
                    <a:pt x="9141" y="96"/>
                  </a:cubicBezTo>
                  <a:cubicBezTo>
                    <a:pt x="9138" y="96"/>
                    <a:pt x="9134" y="97"/>
                    <a:pt x="9130" y="97"/>
                  </a:cubicBezTo>
                  <a:cubicBezTo>
                    <a:pt x="9128" y="98"/>
                    <a:pt x="9125" y="98"/>
                    <a:pt x="9122" y="98"/>
                  </a:cubicBezTo>
                  <a:cubicBezTo>
                    <a:pt x="9118" y="99"/>
                    <a:pt x="9115" y="99"/>
                    <a:pt x="9112" y="100"/>
                  </a:cubicBezTo>
                  <a:cubicBezTo>
                    <a:pt x="9108" y="100"/>
                    <a:pt x="9105" y="101"/>
                    <a:pt x="9101" y="101"/>
                  </a:cubicBezTo>
                  <a:cubicBezTo>
                    <a:pt x="9098" y="102"/>
                    <a:pt x="9095" y="102"/>
                    <a:pt x="9092" y="103"/>
                  </a:cubicBezTo>
                  <a:cubicBezTo>
                    <a:pt x="9089" y="103"/>
                    <a:pt x="9086" y="103"/>
                    <a:pt x="9083" y="104"/>
                  </a:cubicBezTo>
                  <a:cubicBezTo>
                    <a:pt x="9079" y="104"/>
                    <a:pt x="9076" y="105"/>
                    <a:pt x="9073" y="105"/>
                  </a:cubicBezTo>
                  <a:cubicBezTo>
                    <a:pt x="9070" y="106"/>
                    <a:pt x="9066" y="106"/>
                    <a:pt x="9062" y="107"/>
                  </a:cubicBezTo>
                  <a:cubicBezTo>
                    <a:pt x="9059" y="107"/>
                    <a:pt x="9056" y="107"/>
                    <a:pt x="9053" y="108"/>
                  </a:cubicBezTo>
                  <a:cubicBezTo>
                    <a:pt x="9050" y="108"/>
                    <a:pt x="9047" y="109"/>
                    <a:pt x="9044" y="109"/>
                  </a:cubicBezTo>
                  <a:cubicBezTo>
                    <a:pt x="9040" y="110"/>
                    <a:pt x="9036" y="110"/>
                    <a:pt x="9033" y="111"/>
                  </a:cubicBezTo>
                  <a:cubicBezTo>
                    <a:pt x="9030" y="111"/>
                    <a:pt x="9027" y="111"/>
                    <a:pt x="9024" y="112"/>
                  </a:cubicBezTo>
                  <a:cubicBezTo>
                    <a:pt x="9021" y="112"/>
                    <a:pt x="9018" y="113"/>
                    <a:pt x="9014" y="113"/>
                  </a:cubicBezTo>
                  <a:cubicBezTo>
                    <a:pt x="9011" y="114"/>
                    <a:pt x="9008" y="114"/>
                    <a:pt x="9005" y="114"/>
                  </a:cubicBezTo>
                  <a:cubicBezTo>
                    <a:pt x="9001" y="115"/>
                    <a:pt x="8998" y="115"/>
                    <a:pt x="8994" y="116"/>
                  </a:cubicBezTo>
                  <a:cubicBezTo>
                    <a:pt x="8991" y="116"/>
                    <a:pt x="8988" y="117"/>
                    <a:pt x="8985" y="117"/>
                  </a:cubicBezTo>
                  <a:cubicBezTo>
                    <a:pt x="8982" y="117"/>
                    <a:pt x="8979" y="118"/>
                    <a:pt x="8976" y="118"/>
                  </a:cubicBezTo>
                  <a:cubicBezTo>
                    <a:pt x="8973" y="119"/>
                    <a:pt x="8969" y="119"/>
                    <a:pt x="8966" y="120"/>
                  </a:cubicBezTo>
                  <a:cubicBezTo>
                    <a:pt x="8962" y="120"/>
                    <a:pt x="8959" y="121"/>
                    <a:pt x="8955" y="121"/>
                  </a:cubicBezTo>
                  <a:cubicBezTo>
                    <a:pt x="8952" y="122"/>
                    <a:pt x="8949" y="122"/>
                    <a:pt x="8945" y="123"/>
                  </a:cubicBezTo>
                  <a:cubicBezTo>
                    <a:pt x="8942" y="123"/>
                    <a:pt x="8940" y="123"/>
                    <a:pt x="8937" y="124"/>
                  </a:cubicBezTo>
                  <a:cubicBezTo>
                    <a:pt x="8934" y="124"/>
                    <a:pt x="8930" y="125"/>
                    <a:pt x="8927" y="125"/>
                  </a:cubicBezTo>
                  <a:cubicBezTo>
                    <a:pt x="8924" y="125"/>
                    <a:pt x="8920" y="126"/>
                    <a:pt x="8917" y="126"/>
                  </a:cubicBezTo>
                  <a:cubicBezTo>
                    <a:pt x="8914" y="127"/>
                    <a:pt x="8911" y="127"/>
                    <a:pt x="8908" y="128"/>
                  </a:cubicBezTo>
                  <a:cubicBezTo>
                    <a:pt x="8904" y="128"/>
                    <a:pt x="8900" y="129"/>
                    <a:pt x="8897" y="129"/>
                  </a:cubicBezTo>
                  <a:cubicBezTo>
                    <a:pt x="8894" y="130"/>
                    <a:pt x="8891" y="130"/>
                    <a:pt x="8888" y="130"/>
                  </a:cubicBezTo>
                  <a:cubicBezTo>
                    <a:pt x="8884" y="131"/>
                    <a:pt x="8881" y="131"/>
                    <a:pt x="8877" y="132"/>
                  </a:cubicBezTo>
                  <a:cubicBezTo>
                    <a:pt x="8874" y="132"/>
                    <a:pt x="8872" y="133"/>
                    <a:pt x="8869" y="133"/>
                  </a:cubicBezTo>
                  <a:cubicBezTo>
                    <a:pt x="8865" y="133"/>
                    <a:pt x="8862" y="134"/>
                    <a:pt x="8859" y="134"/>
                  </a:cubicBezTo>
                  <a:cubicBezTo>
                    <a:pt x="8856" y="135"/>
                    <a:pt x="8852" y="135"/>
                    <a:pt x="8849" y="136"/>
                  </a:cubicBezTo>
                  <a:cubicBezTo>
                    <a:pt x="8846" y="136"/>
                    <a:pt x="8843" y="136"/>
                    <a:pt x="8839" y="137"/>
                  </a:cubicBezTo>
                  <a:cubicBezTo>
                    <a:pt x="8836" y="137"/>
                    <a:pt x="8832" y="138"/>
                    <a:pt x="8828" y="138"/>
                  </a:cubicBezTo>
                  <a:cubicBezTo>
                    <a:pt x="8826" y="139"/>
                    <a:pt x="8823" y="139"/>
                    <a:pt x="8820" y="140"/>
                  </a:cubicBezTo>
                  <a:cubicBezTo>
                    <a:pt x="8816" y="140"/>
                    <a:pt x="8813" y="141"/>
                    <a:pt x="8809" y="141"/>
                  </a:cubicBezTo>
                  <a:cubicBezTo>
                    <a:pt x="8806" y="142"/>
                    <a:pt x="8803" y="142"/>
                    <a:pt x="8800" y="142"/>
                  </a:cubicBezTo>
                  <a:cubicBezTo>
                    <a:pt x="8797" y="143"/>
                    <a:pt x="8794" y="143"/>
                    <a:pt x="8791" y="144"/>
                  </a:cubicBezTo>
                  <a:cubicBezTo>
                    <a:pt x="8787" y="144"/>
                    <a:pt x="8784" y="144"/>
                    <a:pt x="8781" y="145"/>
                  </a:cubicBezTo>
                  <a:cubicBezTo>
                    <a:pt x="8777" y="145"/>
                    <a:pt x="8774" y="146"/>
                    <a:pt x="8771" y="146"/>
                  </a:cubicBezTo>
                  <a:cubicBezTo>
                    <a:pt x="8767" y="147"/>
                    <a:pt x="8764" y="147"/>
                    <a:pt x="8760" y="148"/>
                  </a:cubicBezTo>
                  <a:cubicBezTo>
                    <a:pt x="8757" y="148"/>
                    <a:pt x="8754" y="149"/>
                    <a:pt x="8751" y="149"/>
                  </a:cubicBezTo>
                  <a:cubicBezTo>
                    <a:pt x="8748" y="149"/>
                    <a:pt x="8745" y="150"/>
                    <a:pt x="8742" y="150"/>
                  </a:cubicBezTo>
                  <a:cubicBezTo>
                    <a:pt x="8739" y="151"/>
                    <a:pt x="8735" y="151"/>
                    <a:pt x="8732" y="152"/>
                  </a:cubicBezTo>
                  <a:cubicBezTo>
                    <a:pt x="8729" y="152"/>
                    <a:pt x="8726" y="152"/>
                    <a:pt x="8722" y="153"/>
                  </a:cubicBezTo>
                  <a:cubicBezTo>
                    <a:pt x="8719" y="153"/>
                    <a:pt x="8716" y="154"/>
                    <a:pt x="8713" y="154"/>
                  </a:cubicBezTo>
                  <a:cubicBezTo>
                    <a:pt x="8709" y="155"/>
                    <a:pt x="8706" y="155"/>
                    <a:pt x="8702" y="156"/>
                  </a:cubicBezTo>
                  <a:cubicBezTo>
                    <a:pt x="8699" y="156"/>
                    <a:pt x="8696" y="157"/>
                    <a:pt x="8693" y="157"/>
                  </a:cubicBezTo>
                  <a:cubicBezTo>
                    <a:pt x="8690" y="157"/>
                    <a:pt x="8687" y="158"/>
                    <a:pt x="8683" y="158"/>
                  </a:cubicBezTo>
                  <a:cubicBezTo>
                    <a:pt x="8680" y="159"/>
                    <a:pt x="8676" y="159"/>
                    <a:pt x="8673" y="160"/>
                  </a:cubicBezTo>
                  <a:cubicBezTo>
                    <a:pt x="8670" y="160"/>
                    <a:pt x="8667" y="161"/>
                    <a:pt x="8664" y="161"/>
                  </a:cubicBezTo>
                  <a:cubicBezTo>
                    <a:pt x="8661" y="161"/>
                    <a:pt x="8657" y="162"/>
                    <a:pt x="8654" y="162"/>
                  </a:cubicBezTo>
                  <a:cubicBezTo>
                    <a:pt x="8651" y="163"/>
                    <a:pt x="8647" y="163"/>
                    <a:pt x="8644" y="164"/>
                  </a:cubicBezTo>
                  <a:cubicBezTo>
                    <a:pt x="8641" y="164"/>
                    <a:pt x="8638" y="165"/>
                    <a:pt x="8634" y="165"/>
                  </a:cubicBezTo>
                  <a:cubicBezTo>
                    <a:pt x="8631" y="165"/>
                    <a:pt x="8628" y="166"/>
                    <a:pt x="8625" y="166"/>
                  </a:cubicBezTo>
                  <a:cubicBezTo>
                    <a:pt x="8622" y="167"/>
                    <a:pt x="8618" y="167"/>
                    <a:pt x="8615" y="168"/>
                  </a:cubicBezTo>
                  <a:cubicBezTo>
                    <a:pt x="8611" y="168"/>
                    <a:pt x="8608" y="169"/>
                    <a:pt x="8605" y="169"/>
                  </a:cubicBezTo>
                  <a:cubicBezTo>
                    <a:pt x="8602" y="169"/>
                    <a:pt x="8599" y="170"/>
                    <a:pt x="8596" y="170"/>
                  </a:cubicBezTo>
                  <a:cubicBezTo>
                    <a:pt x="8593" y="171"/>
                    <a:pt x="8589" y="171"/>
                    <a:pt x="8586" y="172"/>
                  </a:cubicBezTo>
                  <a:cubicBezTo>
                    <a:pt x="8583" y="172"/>
                    <a:pt x="8580" y="172"/>
                    <a:pt x="8576" y="173"/>
                  </a:cubicBezTo>
                  <a:cubicBezTo>
                    <a:pt x="8573" y="173"/>
                    <a:pt x="8570" y="174"/>
                    <a:pt x="8567" y="174"/>
                  </a:cubicBezTo>
                  <a:cubicBezTo>
                    <a:pt x="8563" y="175"/>
                    <a:pt x="8560" y="175"/>
                    <a:pt x="8556" y="176"/>
                  </a:cubicBezTo>
                  <a:cubicBezTo>
                    <a:pt x="8553" y="176"/>
                    <a:pt x="8550" y="177"/>
                    <a:pt x="8546" y="177"/>
                  </a:cubicBezTo>
                  <a:cubicBezTo>
                    <a:pt x="8543" y="177"/>
                    <a:pt x="8540" y="178"/>
                    <a:pt x="8538" y="178"/>
                  </a:cubicBezTo>
                  <a:cubicBezTo>
                    <a:pt x="8534" y="179"/>
                    <a:pt x="8531" y="179"/>
                    <a:pt x="8527" y="180"/>
                  </a:cubicBezTo>
                  <a:cubicBezTo>
                    <a:pt x="8524" y="180"/>
                    <a:pt x="8521" y="180"/>
                    <a:pt x="8518" y="181"/>
                  </a:cubicBezTo>
                  <a:cubicBezTo>
                    <a:pt x="8515" y="181"/>
                    <a:pt x="8512" y="182"/>
                    <a:pt x="8508" y="182"/>
                  </a:cubicBezTo>
                  <a:cubicBezTo>
                    <a:pt x="8505" y="183"/>
                    <a:pt x="8502" y="183"/>
                    <a:pt x="8498" y="184"/>
                  </a:cubicBezTo>
                  <a:cubicBezTo>
                    <a:pt x="8495" y="184"/>
                    <a:pt x="8492" y="184"/>
                    <a:pt x="8489" y="185"/>
                  </a:cubicBezTo>
                  <a:cubicBezTo>
                    <a:pt x="8485" y="185"/>
                    <a:pt x="8481" y="186"/>
                    <a:pt x="8478" y="186"/>
                  </a:cubicBezTo>
                  <a:cubicBezTo>
                    <a:pt x="8475" y="187"/>
                    <a:pt x="8472" y="187"/>
                    <a:pt x="8469" y="188"/>
                  </a:cubicBezTo>
                  <a:cubicBezTo>
                    <a:pt x="8466" y="188"/>
                    <a:pt x="8463" y="188"/>
                    <a:pt x="8460" y="189"/>
                  </a:cubicBezTo>
                  <a:cubicBezTo>
                    <a:pt x="8456" y="189"/>
                    <a:pt x="8453" y="190"/>
                    <a:pt x="8450" y="190"/>
                  </a:cubicBezTo>
                  <a:cubicBezTo>
                    <a:pt x="8447" y="191"/>
                    <a:pt x="8444" y="191"/>
                    <a:pt x="8440" y="192"/>
                  </a:cubicBezTo>
                  <a:cubicBezTo>
                    <a:pt x="8437" y="192"/>
                    <a:pt x="8434" y="192"/>
                    <a:pt x="8430" y="193"/>
                  </a:cubicBezTo>
                  <a:cubicBezTo>
                    <a:pt x="8427" y="193"/>
                    <a:pt x="8424" y="194"/>
                    <a:pt x="8421" y="194"/>
                  </a:cubicBezTo>
                  <a:cubicBezTo>
                    <a:pt x="8417" y="195"/>
                    <a:pt x="8413" y="195"/>
                    <a:pt x="8410" y="196"/>
                  </a:cubicBezTo>
                  <a:cubicBezTo>
                    <a:pt x="8407" y="196"/>
                    <a:pt x="8404" y="196"/>
                    <a:pt x="8401" y="197"/>
                  </a:cubicBezTo>
                  <a:cubicBezTo>
                    <a:pt x="8398" y="197"/>
                    <a:pt x="8395" y="198"/>
                    <a:pt x="8392" y="198"/>
                  </a:cubicBezTo>
                  <a:cubicBezTo>
                    <a:pt x="8388" y="199"/>
                    <a:pt x="8384" y="199"/>
                    <a:pt x="8380" y="200"/>
                  </a:cubicBezTo>
                  <a:cubicBezTo>
                    <a:pt x="8378" y="200"/>
                    <a:pt x="8375" y="200"/>
                    <a:pt x="8372" y="201"/>
                  </a:cubicBezTo>
                  <a:cubicBezTo>
                    <a:pt x="8369" y="201"/>
                    <a:pt x="8365" y="202"/>
                    <a:pt x="8362" y="202"/>
                  </a:cubicBezTo>
                  <a:cubicBezTo>
                    <a:pt x="8359" y="203"/>
                    <a:pt x="8355" y="203"/>
                    <a:pt x="8352" y="204"/>
                  </a:cubicBezTo>
                  <a:cubicBezTo>
                    <a:pt x="8349" y="204"/>
                    <a:pt x="8346" y="204"/>
                    <a:pt x="8342" y="205"/>
                  </a:cubicBezTo>
                  <a:cubicBezTo>
                    <a:pt x="8339" y="205"/>
                    <a:pt x="8336" y="206"/>
                    <a:pt x="8333" y="206"/>
                  </a:cubicBezTo>
                  <a:cubicBezTo>
                    <a:pt x="8329" y="207"/>
                    <a:pt x="8326" y="207"/>
                    <a:pt x="8323" y="207"/>
                  </a:cubicBezTo>
                  <a:cubicBezTo>
                    <a:pt x="8320" y="208"/>
                    <a:pt x="8316" y="208"/>
                    <a:pt x="8312" y="209"/>
                  </a:cubicBezTo>
                  <a:cubicBezTo>
                    <a:pt x="8310" y="209"/>
                    <a:pt x="8307" y="210"/>
                    <a:pt x="8304" y="210"/>
                  </a:cubicBezTo>
                  <a:cubicBezTo>
                    <a:pt x="8301" y="211"/>
                    <a:pt x="8297" y="211"/>
                    <a:pt x="8294" y="211"/>
                  </a:cubicBezTo>
                  <a:cubicBezTo>
                    <a:pt x="8291" y="212"/>
                    <a:pt x="8287" y="212"/>
                    <a:pt x="8283" y="213"/>
                  </a:cubicBezTo>
                  <a:cubicBezTo>
                    <a:pt x="8280" y="213"/>
                    <a:pt x="8277" y="214"/>
                    <a:pt x="8274" y="214"/>
                  </a:cubicBezTo>
                  <a:cubicBezTo>
                    <a:pt x="8271" y="215"/>
                    <a:pt x="8268" y="215"/>
                    <a:pt x="8265" y="215"/>
                  </a:cubicBezTo>
                  <a:cubicBezTo>
                    <a:pt x="8262" y="216"/>
                    <a:pt x="8258" y="216"/>
                    <a:pt x="8255" y="217"/>
                  </a:cubicBezTo>
                  <a:cubicBezTo>
                    <a:pt x="8251" y="217"/>
                    <a:pt x="8248" y="218"/>
                    <a:pt x="8244" y="218"/>
                  </a:cubicBezTo>
                  <a:cubicBezTo>
                    <a:pt x="8241" y="219"/>
                    <a:pt x="8238" y="219"/>
                    <a:pt x="8236" y="219"/>
                  </a:cubicBezTo>
                  <a:cubicBezTo>
                    <a:pt x="3536" y="847"/>
                    <a:pt x="0" y="4878"/>
                    <a:pt x="0" y="10039"/>
                  </a:cubicBezTo>
                  <a:cubicBezTo>
                    <a:pt x="0" y="15936"/>
                    <a:pt x="4615" y="21076"/>
                    <a:pt x="10308" y="21519"/>
                  </a:cubicBezTo>
                  <a:cubicBezTo>
                    <a:pt x="11022" y="21575"/>
                    <a:pt x="11718" y="21554"/>
                    <a:pt x="12391" y="21464"/>
                  </a:cubicBezTo>
                  <a:cubicBezTo>
                    <a:pt x="12395" y="21463"/>
                    <a:pt x="12399" y="21462"/>
                    <a:pt x="12403" y="21462"/>
                  </a:cubicBezTo>
                  <a:cubicBezTo>
                    <a:pt x="12404" y="21462"/>
                    <a:pt x="12406" y="21461"/>
                    <a:pt x="12408" y="21461"/>
                  </a:cubicBezTo>
                  <a:cubicBezTo>
                    <a:pt x="12413" y="21461"/>
                    <a:pt x="12418" y="21460"/>
                    <a:pt x="12422" y="21459"/>
                  </a:cubicBezTo>
                  <a:cubicBezTo>
                    <a:pt x="12425" y="21459"/>
                    <a:pt x="12427" y="21458"/>
                    <a:pt x="12430" y="21458"/>
                  </a:cubicBezTo>
                  <a:cubicBezTo>
                    <a:pt x="12433" y="21458"/>
                    <a:pt x="12436" y="21457"/>
                    <a:pt x="12440" y="21457"/>
                  </a:cubicBezTo>
                  <a:cubicBezTo>
                    <a:pt x="12443" y="21456"/>
                    <a:pt x="12446" y="21456"/>
                    <a:pt x="12449" y="21456"/>
                  </a:cubicBezTo>
                  <a:cubicBezTo>
                    <a:pt x="12452" y="21455"/>
                    <a:pt x="12456" y="21455"/>
                    <a:pt x="12459" y="21454"/>
                  </a:cubicBezTo>
                  <a:cubicBezTo>
                    <a:pt x="12462" y="21454"/>
                    <a:pt x="12466" y="21453"/>
                    <a:pt x="12469" y="21453"/>
                  </a:cubicBezTo>
                  <a:cubicBezTo>
                    <a:pt x="12472" y="21452"/>
                    <a:pt x="12476" y="21452"/>
                    <a:pt x="12479" y="21451"/>
                  </a:cubicBezTo>
                  <a:cubicBezTo>
                    <a:pt x="12482" y="21451"/>
                    <a:pt x="12486" y="21451"/>
                    <a:pt x="12489" y="21450"/>
                  </a:cubicBezTo>
                  <a:cubicBezTo>
                    <a:pt x="12492" y="21450"/>
                    <a:pt x="12495" y="21449"/>
                    <a:pt x="12499" y="21449"/>
                  </a:cubicBezTo>
                  <a:cubicBezTo>
                    <a:pt x="12501" y="21448"/>
                    <a:pt x="12505" y="21448"/>
                    <a:pt x="12508" y="21448"/>
                  </a:cubicBezTo>
                  <a:cubicBezTo>
                    <a:pt x="12511" y="21447"/>
                    <a:pt x="12514" y="21447"/>
                    <a:pt x="12518" y="21446"/>
                  </a:cubicBezTo>
                  <a:cubicBezTo>
                    <a:pt x="12521" y="21446"/>
                    <a:pt x="12524" y="21445"/>
                    <a:pt x="12527" y="21445"/>
                  </a:cubicBezTo>
                  <a:cubicBezTo>
                    <a:pt x="12530" y="21445"/>
                    <a:pt x="12534" y="21444"/>
                    <a:pt x="12537" y="21444"/>
                  </a:cubicBezTo>
                  <a:cubicBezTo>
                    <a:pt x="12541" y="21443"/>
                    <a:pt x="12544" y="21443"/>
                    <a:pt x="12548" y="21442"/>
                  </a:cubicBezTo>
                  <a:cubicBezTo>
                    <a:pt x="12550" y="21442"/>
                    <a:pt x="12553" y="21441"/>
                    <a:pt x="12555" y="21441"/>
                  </a:cubicBezTo>
                  <a:cubicBezTo>
                    <a:pt x="12560" y="21440"/>
                    <a:pt x="12564" y="21440"/>
                    <a:pt x="12568" y="21439"/>
                  </a:cubicBezTo>
                  <a:cubicBezTo>
                    <a:pt x="12570" y="21439"/>
                    <a:pt x="12573" y="21438"/>
                    <a:pt x="12576" y="21438"/>
                  </a:cubicBezTo>
                  <a:cubicBezTo>
                    <a:pt x="12579" y="21438"/>
                    <a:pt x="12582" y="21437"/>
                    <a:pt x="12585" y="21437"/>
                  </a:cubicBezTo>
                  <a:cubicBezTo>
                    <a:pt x="12589" y="21436"/>
                    <a:pt x="12592" y="21436"/>
                    <a:pt x="12595" y="21436"/>
                  </a:cubicBezTo>
                  <a:cubicBezTo>
                    <a:pt x="12598" y="21435"/>
                    <a:pt x="12602" y="21435"/>
                    <a:pt x="12605" y="21434"/>
                  </a:cubicBezTo>
                  <a:cubicBezTo>
                    <a:pt x="12608" y="21434"/>
                    <a:pt x="12612" y="21433"/>
                    <a:pt x="12615" y="21433"/>
                  </a:cubicBezTo>
                  <a:cubicBezTo>
                    <a:pt x="12618" y="21432"/>
                    <a:pt x="12621" y="21432"/>
                    <a:pt x="12625" y="21432"/>
                  </a:cubicBezTo>
                  <a:cubicBezTo>
                    <a:pt x="12629" y="21431"/>
                    <a:pt x="12633" y="21430"/>
                    <a:pt x="12637" y="21430"/>
                  </a:cubicBezTo>
                  <a:cubicBezTo>
                    <a:pt x="12639" y="21430"/>
                    <a:pt x="12640" y="21429"/>
                    <a:pt x="12642" y="21429"/>
                  </a:cubicBezTo>
                  <a:cubicBezTo>
                    <a:pt x="12647" y="21429"/>
                    <a:pt x="12651" y="21428"/>
                    <a:pt x="12655" y="21427"/>
                  </a:cubicBezTo>
                  <a:cubicBezTo>
                    <a:pt x="12658" y="21427"/>
                    <a:pt x="12661" y="21427"/>
                    <a:pt x="12663" y="21426"/>
                  </a:cubicBezTo>
                  <a:cubicBezTo>
                    <a:pt x="12667" y="21426"/>
                    <a:pt x="12670" y="21425"/>
                    <a:pt x="12673" y="21425"/>
                  </a:cubicBezTo>
                  <a:cubicBezTo>
                    <a:pt x="12677" y="21424"/>
                    <a:pt x="12681" y="21424"/>
                    <a:pt x="12685" y="21423"/>
                  </a:cubicBezTo>
                  <a:cubicBezTo>
                    <a:pt x="12687" y="21423"/>
                    <a:pt x="12688" y="21423"/>
                    <a:pt x="12690" y="21423"/>
                  </a:cubicBezTo>
                  <a:cubicBezTo>
                    <a:pt x="12695" y="21422"/>
                    <a:pt x="12700" y="21421"/>
                    <a:pt x="12705" y="21421"/>
                  </a:cubicBezTo>
                  <a:cubicBezTo>
                    <a:pt x="12707" y="21420"/>
                    <a:pt x="12710" y="21420"/>
                    <a:pt x="12712" y="21420"/>
                  </a:cubicBezTo>
                  <a:cubicBezTo>
                    <a:pt x="12716" y="21419"/>
                    <a:pt x="12719" y="21419"/>
                    <a:pt x="12722" y="21418"/>
                  </a:cubicBezTo>
                  <a:cubicBezTo>
                    <a:pt x="12725" y="21418"/>
                    <a:pt x="12728" y="21417"/>
                    <a:pt x="12732" y="21417"/>
                  </a:cubicBezTo>
                  <a:cubicBezTo>
                    <a:pt x="12735" y="21416"/>
                    <a:pt x="12738" y="21416"/>
                    <a:pt x="12741" y="21416"/>
                  </a:cubicBezTo>
                  <a:cubicBezTo>
                    <a:pt x="12745" y="21415"/>
                    <a:pt x="12748" y="21415"/>
                    <a:pt x="12751" y="21414"/>
                  </a:cubicBezTo>
                  <a:cubicBezTo>
                    <a:pt x="12754" y="21414"/>
                    <a:pt x="12757" y="21413"/>
                    <a:pt x="12761" y="21413"/>
                  </a:cubicBezTo>
                  <a:cubicBezTo>
                    <a:pt x="12765" y="21413"/>
                    <a:pt x="12769" y="21412"/>
                    <a:pt x="12773" y="21411"/>
                  </a:cubicBezTo>
                  <a:cubicBezTo>
                    <a:pt x="12775" y="21411"/>
                    <a:pt x="12777" y="21411"/>
                    <a:pt x="12779" y="21410"/>
                  </a:cubicBezTo>
                  <a:cubicBezTo>
                    <a:pt x="12783" y="21410"/>
                    <a:pt x="12787" y="21409"/>
                    <a:pt x="12791" y="21409"/>
                  </a:cubicBezTo>
                  <a:cubicBezTo>
                    <a:pt x="12794" y="21408"/>
                    <a:pt x="12797" y="21408"/>
                    <a:pt x="12800" y="21408"/>
                  </a:cubicBezTo>
                  <a:cubicBezTo>
                    <a:pt x="12803" y="21407"/>
                    <a:pt x="12806" y="21407"/>
                    <a:pt x="12809" y="21406"/>
                  </a:cubicBezTo>
                  <a:cubicBezTo>
                    <a:pt x="12813" y="21406"/>
                    <a:pt x="12817" y="21405"/>
                    <a:pt x="12821" y="21405"/>
                  </a:cubicBezTo>
                  <a:cubicBezTo>
                    <a:pt x="12823" y="21405"/>
                    <a:pt x="12825" y="21404"/>
                    <a:pt x="12827" y="21404"/>
                  </a:cubicBezTo>
                  <a:cubicBezTo>
                    <a:pt x="12832" y="21403"/>
                    <a:pt x="12837" y="21403"/>
                    <a:pt x="12841" y="21402"/>
                  </a:cubicBezTo>
                  <a:cubicBezTo>
                    <a:pt x="12844" y="21402"/>
                    <a:pt x="12846" y="21401"/>
                    <a:pt x="12848" y="21401"/>
                  </a:cubicBezTo>
                  <a:cubicBezTo>
                    <a:pt x="12852" y="21400"/>
                    <a:pt x="12855" y="21400"/>
                    <a:pt x="12858" y="21400"/>
                  </a:cubicBezTo>
                  <a:cubicBezTo>
                    <a:pt x="12861" y="21399"/>
                    <a:pt x="12865" y="21399"/>
                    <a:pt x="12868" y="21398"/>
                  </a:cubicBezTo>
                  <a:cubicBezTo>
                    <a:pt x="12871" y="21398"/>
                    <a:pt x="12874" y="21397"/>
                    <a:pt x="12878" y="21397"/>
                  </a:cubicBezTo>
                  <a:cubicBezTo>
                    <a:pt x="12881" y="21397"/>
                    <a:pt x="12884" y="21396"/>
                    <a:pt x="12887" y="21396"/>
                  </a:cubicBezTo>
                  <a:cubicBezTo>
                    <a:pt x="12891" y="21395"/>
                    <a:pt x="12894" y="21395"/>
                    <a:pt x="12897" y="21394"/>
                  </a:cubicBezTo>
                  <a:cubicBezTo>
                    <a:pt x="12900" y="21394"/>
                    <a:pt x="12903" y="21394"/>
                    <a:pt x="12907" y="21393"/>
                  </a:cubicBezTo>
                  <a:cubicBezTo>
                    <a:pt x="12911" y="21393"/>
                    <a:pt x="12914" y="21392"/>
                    <a:pt x="12918" y="21392"/>
                  </a:cubicBezTo>
                  <a:cubicBezTo>
                    <a:pt x="12921" y="21391"/>
                    <a:pt x="12924" y="21391"/>
                    <a:pt x="12927" y="21390"/>
                  </a:cubicBezTo>
                  <a:cubicBezTo>
                    <a:pt x="12930" y="21390"/>
                    <a:pt x="12933" y="21389"/>
                    <a:pt x="12936" y="21389"/>
                  </a:cubicBezTo>
                  <a:cubicBezTo>
                    <a:pt x="12939" y="21389"/>
                    <a:pt x="12943" y="21388"/>
                    <a:pt x="12946" y="21388"/>
                  </a:cubicBezTo>
                  <a:cubicBezTo>
                    <a:pt x="12949" y="21387"/>
                    <a:pt x="12953" y="21387"/>
                    <a:pt x="12957" y="21386"/>
                  </a:cubicBezTo>
                  <a:cubicBezTo>
                    <a:pt x="12960" y="21386"/>
                    <a:pt x="12962" y="21386"/>
                    <a:pt x="12964" y="21385"/>
                  </a:cubicBezTo>
                  <a:cubicBezTo>
                    <a:pt x="12968" y="21385"/>
                    <a:pt x="12972" y="21384"/>
                    <a:pt x="12976" y="21384"/>
                  </a:cubicBezTo>
                  <a:cubicBezTo>
                    <a:pt x="12979" y="21383"/>
                    <a:pt x="12982" y="21383"/>
                    <a:pt x="12985" y="21382"/>
                  </a:cubicBezTo>
                  <a:cubicBezTo>
                    <a:pt x="12988" y="21382"/>
                    <a:pt x="12991" y="21381"/>
                    <a:pt x="12995" y="21381"/>
                  </a:cubicBezTo>
                  <a:cubicBezTo>
                    <a:pt x="12998" y="21381"/>
                    <a:pt x="13001" y="21380"/>
                    <a:pt x="13004" y="21380"/>
                  </a:cubicBezTo>
                  <a:cubicBezTo>
                    <a:pt x="13008" y="21379"/>
                    <a:pt x="13011" y="21379"/>
                    <a:pt x="13014" y="21378"/>
                  </a:cubicBezTo>
                  <a:cubicBezTo>
                    <a:pt x="13017" y="21378"/>
                    <a:pt x="13020" y="21378"/>
                    <a:pt x="13024" y="21377"/>
                  </a:cubicBezTo>
                  <a:cubicBezTo>
                    <a:pt x="13027" y="21377"/>
                    <a:pt x="13030" y="21376"/>
                    <a:pt x="13034" y="21376"/>
                  </a:cubicBezTo>
                  <a:cubicBezTo>
                    <a:pt x="13037" y="21375"/>
                    <a:pt x="13040" y="21375"/>
                    <a:pt x="13043" y="21374"/>
                  </a:cubicBezTo>
                  <a:cubicBezTo>
                    <a:pt x="13047" y="21374"/>
                    <a:pt x="13050" y="21373"/>
                    <a:pt x="13054" y="21373"/>
                  </a:cubicBezTo>
                  <a:cubicBezTo>
                    <a:pt x="13057" y="21373"/>
                    <a:pt x="13061" y="21372"/>
                    <a:pt x="13064" y="21371"/>
                  </a:cubicBezTo>
                  <a:cubicBezTo>
                    <a:pt x="13067" y="21371"/>
                    <a:pt x="13070" y="21371"/>
                    <a:pt x="13072" y="21370"/>
                  </a:cubicBezTo>
                  <a:cubicBezTo>
                    <a:pt x="13076" y="21370"/>
                    <a:pt x="13079" y="21370"/>
                    <a:pt x="13082" y="21369"/>
                  </a:cubicBezTo>
                  <a:cubicBezTo>
                    <a:pt x="13085" y="21369"/>
                    <a:pt x="13088" y="21368"/>
                    <a:pt x="13092" y="21368"/>
                  </a:cubicBezTo>
                  <a:cubicBezTo>
                    <a:pt x="13095" y="21367"/>
                    <a:pt x="13098" y="21367"/>
                    <a:pt x="13102" y="21366"/>
                  </a:cubicBezTo>
                  <a:cubicBezTo>
                    <a:pt x="13105" y="21366"/>
                    <a:pt x="13108" y="21366"/>
                    <a:pt x="13112" y="21365"/>
                  </a:cubicBezTo>
                  <a:cubicBezTo>
                    <a:pt x="13115" y="21365"/>
                    <a:pt x="13119" y="21364"/>
                    <a:pt x="13123" y="21363"/>
                  </a:cubicBezTo>
                  <a:cubicBezTo>
                    <a:pt x="13126" y="21363"/>
                    <a:pt x="13128" y="21363"/>
                    <a:pt x="13131" y="21362"/>
                  </a:cubicBezTo>
                  <a:cubicBezTo>
                    <a:pt x="13134" y="21362"/>
                    <a:pt x="13137" y="21362"/>
                    <a:pt x="13140" y="21361"/>
                  </a:cubicBezTo>
                  <a:cubicBezTo>
                    <a:pt x="13144" y="21361"/>
                    <a:pt x="13147" y="21360"/>
                    <a:pt x="13150" y="21360"/>
                  </a:cubicBezTo>
                  <a:cubicBezTo>
                    <a:pt x="13153" y="21359"/>
                    <a:pt x="13157" y="21359"/>
                    <a:pt x="13160" y="21358"/>
                  </a:cubicBezTo>
                  <a:cubicBezTo>
                    <a:pt x="13163" y="21358"/>
                    <a:pt x="13166" y="21358"/>
                    <a:pt x="13170" y="21357"/>
                  </a:cubicBezTo>
                  <a:cubicBezTo>
                    <a:pt x="13173" y="21357"/>
                    <a:pt x="13176" y="21356"/>
                    <a:pt x="13179" y="21356"/>
                  </a:cubicBezTo>
                  <a:cubicBezTo>
                    <a:pt x="13183" y="21355"/>
                    <a:pt x="13186" y="21355"/>
                    <a:pt x="13190" y="21354"/>
                  </a:cubicBezTo>
                  <a:cubicBezTo>
                    <a:pt x="13193" y="21354"/>
                    <a:pt x="13197" y="21354"/>
                    <a:pt x="13200" y="21353"/>
                  </a:cubicBezTo>
                  <a:cubicBezTo>
                    <a:pt x="13203" y="21353"/>
                    <a:pt x="13206" y="21352"/>
                    <a:pt x="13209" y="21352"/>
                  </a:cubicBezTo>
                  <a:cubicBezTo>
                    <a:pt x="13212" y="21351"/>
                    <a:pt x="13215" y="21351"/>
                    <a:pt x="13219" y="21350"/>
                  </a:cubicBezTo>
                  <a:cubicBezTo>
                    <a:pt x="13222" y="21350"/>
                    <a:pt x="13225" y="21350"/>
                    <a:pt x="13228" y="21349"/>
                  </a:cubicBezTo>
                  <a:cubicBezTo>
                    <a:pt x="13231" y="21349"/>
                    <a:pt x="13235" y="21348"/>
                    <a:pt x="13238" y="21348"/>
                  </a:cubicBezTo>
                  <a:cubicBezTo>
                    <a:pt x="13241" y="21347"/>
                    <a:pt x="13244" y="21347"/>
                    <a:pt x="13248" y="21347"/>
                  </a:cubicBezTo>
                  <a:cubicBezTo>
                    <a:pt x="13251" y="21346"/>
                    <a:pt x="13255" y="21346"/>
                    <a:pt x="13259" y="21345"/>
                  </a:cubicBezTo>
                  <a:cubicBezTo>
                    <a:pt x="13262" y="21345"/>
                    <a:pt x="13265" y="21344"/>
                    <a:pt x="13268" y="21344"/>
                  </a:cubicBezTo>
                  <a:cubicBezTo>
                    <a:pt x="13271" y="21343"/>
                    <a:pt x="13274" y="21343"/>
                    <a:pt x="13277" y="21342"/>
                  </a:cubicBezTo>
                  <a:cubicBezTo>
                    <a:pt x="13280" y="21342"/>
                    <a:pt x="13283" y="21342"/>
                    <a:pt x="13287" y="21341"/>
                  </a:cubicBezTo>
                  <a:cubicBezTo>
                    <a:pt x="13290" y="21341"/>
                    <a:pt x="13293" y="21340"/>
                    <a:pt x="13296" y="21340"/>
                  </a:cubicBezTo>
                  <a:cubicBezTo>
                    <a:pt x="13299" y="21339"/>
                    <a:pt x="13303" y="21339"/>
                    <a:pt x="13306" y="21339"/>
                  </a:cubicBezTo>
                  <a:cubicBezTo>
                    <a:pt x="13310" y="21338"/>
                    <a:pt x="13314" y="21338"/>
                    <a:pt x="13317" y="21337"/>
                  </a:cubicBezTo>
                  <a:cubicBezTo>
                    <a:pt x="13319" y="21337"/>
                    <a:pt x="13322" y="21336"/>
                    <a:pt x="13324" y="21336"/>
                  </a:cubicBezTo>
                  <a:cubicBezTo>
                    <a:pt x="13328" y="21336"/>
                    <a:pt x="13333" y="21335"/>
                    <a:pt x="13337" y="21334"/>
                  </a:cubicBezTo>
                  <a:cubicBezTo>
                    <a:pt x="13340" y="21334"/>
                    <a:pt x="13343" y="21333"/>
                    <a:pt x="13346" y="21333"/>
                  </a:cubicBezTo>
                  <a:cubicBezTo>
                    <a:pt x="13349" y="21333"/>
                    <a:pt x="13352" y="21332"/>
                    <a:pt x="13355" y="21332"/>
                  </a:cubicBezTo>
                  <a:cubicBezTo>
                    <a:pt x="13358" y="21331"/>
                    <a:pt x="13361" y="21331"/>
                    <a:pt x="13364" y="21331"/>
                  </a:cubicBezTo>
                  <a:cubicBezTo>
                    <a:pt x="18064" y="20703"/>
                    <a:pt x="21600" y="16672"/>
                    <a:pt x="21600" y="11511"/>
                  </a:cubicBezTo>
                  <a:cubicBezTo>
                    <a:pt x="21600" y="5614"/>
                    <a:pt x="16985" y="474"/>
                    <a:pt x="11292" y="31"/>
                  </a:cubicBezTo>
                  <a:close/>
                </a:path>
              </a:pathLst>
            </a:custGeom>
            <a:solidFill>
              <a:srgbClr val="D2D6DB"/>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67" name="Shape 1067"/>
            <p:cNvSpPr/>
            <p:nvPr/>
          </p:nvSpPr>
          <p:spPr>
            <a:xfrm>
              <a:off x="2661341" y="2825116"/>
              <a:ext cx="1054811" cy="1532817"/>
            </a:xfrm>
            <a:custGeom>
              <a:avLst/>
              <a:gdLst/>
              <a:ahLst/>
              <a:cxnLst>
                <a:cxn ang="0">
                  <a:pos x="wd2" y="hd2"/>
                </a:cxn>
                <a:cxn ang="5400000">
                  <a:pos x="wd2" y="hd2"/>
                </a:cxn>
                <a:cxn ang="10800000">
                  <a:pos x="wd2" y="hd2"/>
                </a:cxn>
                <a:cxn ang="16200000">
                  <a:pos x="wd2" y="hd2"/>
                </a:cxn>
              </a:cxnLst>
              <a:rect l="0" t="0" r="r" b="b"/>
              <a:pathLst>
                <a:path w="21600" h="21550" extrusionOk="0">
                  <a:moveTo>
                    <a:pt x="11847" y="30"/>
                  </a:moveTo>
                  <a:cubicBezTo>
                    <a:pt x="11171" y="-25"/>
                    <a:pt x="10511" y="-4"/>
                    <a:pt x="9874" y="86"/>
                  </a:cubicBezTo>
                  <a:cubicBezTo>
                    <a:pt x="9866" y="88"/>
                    <a:pt x="9858" y="89"/>
                    <a:pt x="9851" y="90"/>
                  </a:cubicBezTo>
                  <a:cubicBezTo>
                    <a:pt x="9845" y="90"/>
                    <a:pt x="9840" y="91"/>
                    <a:pt x="9834" y="92"/>
                  </a:cubicBezTo>
                  <a:cubicBezTo>
                    <a:pt x="9826" y="93"/>
                    <a:pt x="9817" y="94"/>
                    <a:pt x="9809" y="95"/>
                  </a:cubicBezTo>
                  <a:cubicBezTo>
                    <a:pt x="9803" y="96"/>
                    <a:pt x="9797" y="97"/>
                    <a:pt x="9791" y="98"/>
                  </a:cubicBezTo>
                  <a:cubicBezTo>
                    <a:pt x="9783" y="99"/>
                    <a:pt x="9775" y="100"/>
                    <a:pt x="9768" y="101"/>
                  </a:cubicBezTo>
                  <a:cubicBezTo>
                    <a:pt x="9762" y="102"/>
                    <a:pt x="9756" y="103"/>
                    <a:pt x="9750" y="103"/>
                  </a:cubicBezTo>
                  <a:cubicBezTo>
                    <a:pt x="9742" y="104"/>
                    <a:pt x="9734" y="105"/>
                    <a:pt x="9727" y="107"/>
                  </a:cubicBezTo>
                  <a:cubicBezTo>
                    <a:pt x="9720" y="108"/>
                    <a:pt x="9714" y="108"/>
                    <a:pt x="9708" y="109"/>
                  </a:cubicBezTo>
                  <a:cubicBezTo>
                    <a:pt x="9700" y="110"/>
                    <a:pt x="9692" y="111"/>
                    <a:pt x="9685" y="112"/>
                  </a:cubicBezTo>
                  <a:cubicBezTo>
                    <a:pt x="9678" y="113"/>
                    <a:pt x="9672" y="114"/>
                    <a:pt x="9666" y="115"/>
                  </a:cubicBezTo>
                  <a:cubicBezTo>
                    <a:pt x="9659" y="116"/>
                    <a:pt x="9651" y="117"/>
                    <a:pt x="9644" y="118"/>
                  </a:cubicBezTo>
                  <a:cubicBezTo>
                    <a:pt x="9638" y="119"/>
                    <a:pt x="9632" y="120"/>
                    <a:pt x="9625" y="121"/>
                  </a:cubicBezTo>
                  <a:cubicBezTo>
                    <a:pt x="9617" y="122"/>
                    <a:pt x="9610" y="123"/>
                    <a:pt x="9602" y="124"/>
                  </a:cubicBezTo>
                  <a:cubicBezTo>
                    <a:pt x="9595" y="125"/>
                    <a:pt x="9589" y="126"/>
                    <a:pt x="9583" y="126"/>
                  </a:cubicBezTo>
                  <a:cubicBezTo>
                    <a:pt x="9575" y="127"/>
                    <a:pt x="9568" y="128"/>
                    <a:pt x="9560" y="130"/>
                  </a:cubicBezTo>
                  <a:cubicBezTo>
                    <a:pt x="9554" y="130"/>
                    <a:pt x="9548" y="131"/>
                    <a:pt x="9543" y="132"/>
                  </a:cubicBezTo>
                  <a:cubicBezTo>
                    <a:pt x="9535" y="133"/>
                    <a:pt x="9528" y="134"/>
                    <a:pt x="9520" y="135"/>
                  </a:cubicBezTo>
                  <a:cubicBezTo>
                    <a:pt x="9513" y="136"/>
                    <a:pt x="9507" y="137"/>
                    <a:pt x="9500" y="138"/>
                  </a:cubicBezTo>
                  <a:cubicBezTo>
                    <a:pt x="9492" y="139"/>
                    <a:pt x="9484" y="140"/>
                    <a:pt x="9477" y="141"/>
                  </a:cubicBezTo>
                  <a:cubicBezTo>
                    <a:pt x="9470" y="142"/>
                    <a:pt x="9464" y="143"/>
                    <a:pt x="9458" y="144"/>
                  </a:cubicBezTo>
                  <a:cubicBezTo>
                    <a:pt x="9451" y="144"/>
                    <a:pt x="9444" y="145"/>
                    <a:pt x="9436" y="147"/>
                  </a:cubicBezTo>
                  <a:cubicBezTo>
                    <a:pt x="9430" y="147"/>
                    <a:pt x="9424" y="148"/>
                    <a:pt x="9418" y="149"/>
                  </a:cubicBezTo>
                  <a:cubicBezTo>
                    <a:pt x="9410" y="150"/>
                    <a:pt x="9402" y="151"/>
                    <a:pt x="9394" y="152"/>
                  </a:cubicBezTo>
                  <a:cubicBezTo>
                    <a:pt x="9388" y="153"/>
                    <a:pt x="9382" y="154"/>
                    <a:pt x="9375" y="155"/>
                  </a:cubicBezTo>
                  <a:cubicBezTo>
                    <a:pt x="9368" y="156"/>
                    <a:pt x="9361" y="157"/>
                    <a:pt x="9354" y="158"/>
                  </a:cubicBezTo>
                  <a:cubicBezTo>
                    <a:pt x="9347" y="159"/>
                    <a:pt x="9341" y="160"/>
                    <a:pt x="9334" y="161"/>
                  </a:cubicBezTo>
                  <a:cubicBezTo>
                    <a:pt x="9327" y="162"/>
                    <a:pt x="9319" y="163"/>
                    <a:pt x="9311" y="164"/>
                  </a:cubicBezTo>
                  <a:cubicBezTo>
                    <a:pt x="9305" y="165"/>
                    <a:pt x="9299" y="165"/>
                    <a:pt x="9293" y="166"/>
                  </a:cubicBezTo>
                  <a:cubicBezTo>
                    <a:pt x="9285" y="167"/>
                    <a:pt x="9278" y="168"/>
                    <a:pt x="9270" y="169"/>
                  </a:cubicBezTo>
                  <a:cubicBezTo>
                    <a:pt x="9264" y="170"/>
                    <a:pt x="9258" y="171"/>
                    <a:pt x="9252" y="172"/>
                  </a:cubicBezTo>
                  <a:cubicBezTo>
                    <a:pt x="9244" y="173"/>
                    <a:pt x="9236" y="174"/>
                    <a:pt x="9228" y="175"/>
                  </a:cubicBezTo>
                  <a:cubicBezTo>
                    <a:pt x="9223" y="176"/>
                    <a:pt x="9216" y="177"/>
                    <a:pt x="9210" y="178"/>
                  </a:cubicBezTo>
                  <a:cubicBezTo>
                    <a:pt x="9203" y="179"/>
                    <a:pt x="9196" y="179"/>
                    <a:pt x="9189" y="180"/>
                  </a:cubicBezTo>
                  <a:cubicBezTo>
                    <a:pt x="9182" y="181"/>
                    <a:pt x="9174" y="182"/>
                    <a:pt x="9167" y="183"/>
                  </a:cubicBezTo>
                  <a:cubicBezTo>
                    <a:pt x="9161" y="184"/>
                    <a:pt x="9154" y="185"/>
                    <a:pt x="9147" y="186"/>
                  </a:cubicBezTo>
                  <a:cubicBezTo>
                    <a:pt x="9139" y="187"/>
                    <a:pt x="9131" y="188"/>
                    <a:pt x="9123" y="189"/>
                  </a:cubicBezTo>
                  <a:cubicBezTo>
                    <a:pt x="9118" y="190"/>
                    <a:pt x="9113" y="191"/>
                    <a:pt x="9107" y="192"/>
                  </a:cubicBezTo>
                  <a:cubicBezTo>
                    <a:pt x="9099" y="193"/>
                    <a:pt x="9090" y="194"/>
                    <a:pt x="9082" y="195"/>
                  </a:cubicBezTo>
                  <a:cubicBezTo>
                    <a:pt x="9076" y="196"/>
                    <a:pt x="9070" y="197"/>
                    <a:pt x="9065" y="197"/>
                  </a:cubicBezTo>
                  <a:cubicBezTo>
                    <a:pt x="9057" y="199"/>
                    <a:pt x="9050" y="200"/>
                    <a:pt x="9042" y="201"/>
                  </a:cubicBezTo>
                  <a:cubicBezTo>
                    <a:pt x="9035" y="202"/>
                    <a:pt x="9029" y="202"/>
                    <a:pt x="9022" y="203"/>
                  </a:cubicBezTo>
                  <a:cubicBezTo>
                    <a:pt x="9015" y="204"/>
                    <a:pt x="9008" y="205"/>
                    <a:pt x="9000" y="206"/>
                  </a:cubicBezTo>
                  <a:cubicBezTo>
                    <a:pt x="8994" y="207"/>
                    <a:pt x="8988" y="208"/>
                    <a:pt x="8981" y="209"/>
                  </a:cubicBezTo>
                  <a:cubicBezTo>
                    <a:pt x="8974" y="210"/>
                    <a:pt x="8966" y="211"/>
                    <a:pt x="8959" y="212"/>
                  </a:cubicBezTo>
                  <a:cubicBezTo>
                    <a:pt x="8952" y="213"/>
                    <a:pt x="8946" y="214"/>
                    <a:pt x="8940" y="215"/>
                  </a:cubicBezTo>
                  <a:cubicBezTo>
                    <a:pt x="8933" y="216"/>
                    <a:pt x="8926" y="217"/>
                    <a:pt x="8918" y="218"/>
                  </a:cubicBezTo>
                  <a:cubicBezTo>
                    <a:pt x="8911" y="219"/>
                    <a:pt x="8905" y="219"/>
                    <a:pt x="8898" y="220"/>
                  </a:cubicBezTo>
                  <a:cubicBezTo>
                    <a:pt x="8890" y="221"/>
                    <a:pt x="8883" y="222"/>
                    <a:pt x="8875" y="224"/>
                  </a:cubicBezTo>
                  <a:cubicBezTo>
                    <a:pt x="8869" y="224"/>
                    <a:pt x="8864" y="225"/>
                    <a:pt x="8858" y="226"/>
                  </a:cubicBezTo>
                  <a:cubicBezTo>
                    <a:pt x="8851" y="227"/>
                    <a:pt x="8843" y="228"/>
                    <a:pt x="8836" y="229"/>
                  </a:cubicBezTo>
                  <a:cubicBezTo>
                    <a:pt x="8828" y="230"/>
                    <a:pt x="8820" y="231"/>
                    <a:pt x="8813" y="232"/>
                  </a:cubicBezTo>
                  <a:cubicBezTo>
                    <a:pt x="8806" y="233"/>
                    <a:pt x="8800" y="234"/>
                    <a:pt x="8793" y="235"/>
                  </a:cubicBezTo>
                  <a:cubicBezTo>
                    <a:pt x="8787" y="236"/>
                    <a:pt x="8780" y="237"/>
                    <a:pt x="8773" y="238"/>
                  </a:cubicBezTo>
                  <a:cubicBezTo>
                    <a:pt x="8766" y="239"/>
                    <a:pt x="8759" y="239"/>
                    <a:pt x="8752" y="240"/>
                  </a:cubicBezTo>
                  <a:cubicBezTo>
                    <a:pt x="8745" y="241"/>
                    <a:pt x="8739" y="242"/>
                    <a:pt x="8733" y="243"/>
                  </a:cubicBezTo>
                  <a:cubicBezTo>
                    <a:pt x="8726" y="244"/>
                    <a:pt x="8718" y="245"/>
                    <a:pt x="8711" y="246"/>
                  </a:cubicBezTo>
                  <a:cubicBezTo>
                    <a:pt x="8703" y="247"/>
                    <a:pt x="8696" y="248"/>
                    <a:pt x="8688" y="249"/>
                  </a:cubicBezTo>
                  <a:cubicBezTo>
                    <a:pt x="8682" y="250"/>
                    <a:pt x="8675" y="251"/>
                    <a:pt x="8669" y="252"/>
                  </a:cubicBezTo>
                  <a:cubicBezTo>
                    <a:pt x="8662" y="253"/>
                    <a:pt x="8655" y="254"/>
                    <a:pt x="8648" y="255"/>
                  </a:cubicBezTo>
                  <a:cubicBezTo>
                    <a:pt x="8642" y="256"/>
                    <a:pt x="8635" y="256"/>
                    <a:pt x="8629" y="257"/>
                  </a:cubicBezTo>
                  <a:cubicBezTo>
                    <a:pt x="8621" y="258"/>
                    <a:pt x="8614" y="259"/>
                    <a:pt x="8607" y="260"/>
                  </a:cubicBezTo>
                  <a:cubicBezTo>
                    <a:pt x="8600" y="261"/>
                    <a:pt x="8593" y="262"/>
                    <a:pt x="8586" y="263"/>
                  </a:cubicBezTo>
                  <a:cubicBezTo>
                    <a:pt x="8579" y="264"/>
                    <a:pt x="8572" y="265"/>
                    <a:pt x="8564" y="266"/>
                  </a:cubicBezTo>
                  <a:cubicBezTo>
                    <a:pt x="8558" y="267"/>
                    <a:pt x="8553" y="268"/>
                    <a:pt x="8547" y="269"/>
                  </a:cubicBezTo>
                  <a:cubicBezTo>
                    <a:pt x="8539" y="270"/>
                    <a:pt x="8531" y="271"/>
                    <a:pt x="8523" y="272"/>
                  </a:cubicBezTo>
                  <a:cubicBezTo>
                    <a:pt x="8516" y="273"/>
                    <a:pt x="8509" y="274"/>
                    <a:pt x="8502" y="275"/>
                  </a:cubicBezTo>
                  <a:cubicBezTo>
                    <a:pt x="8496" y="276"/>
                    <a:pt x="8489" y="277"/>
                    <a:pt x="8482" y="278"/>
                  </a:cubicBezTo>
                  <a:cubicBezTo>
                    <a:pt x="8475" y="279"/>
                    <a:pt x="8468" y="279"/>
                    <a:pt x="8462" y="280"/>
                  </a:cubicBezTo>
                  <a:cubicBezTo>
                    <a:pt x="8455" y="281"/>
                    <a:pt x="8449" y="282"/>
                    <a:pt x="8442" y="283"/>
                  </a:cubicBezTo>
                  <a:cubicBezTo>
                    <a:pt x="8435" y="284"/>
                    <a:pt x="8428" y="285"/>
                    <a:pt x="8420" y="286"/>
                  </a:cubicBezTo>
                  <a:cubicBezTo>
                    <a:pt x="8413" y="287"/>
                    <a:pt x="8405" y="288"/>
                    <a:pt x="8398" y="289"/>
                  </a:cubicBezTo>
                  <a:cubicBezTo>
                    <a:pt x="8391" y="290"/>
                    <a:pt x="8384" y="291"/>
                    <a:pt x="8378" y="292"/>
                  </a:cubicBezTo>
                  <a:cubicBezTo>
                    <a:pt x="8371" y="293"/>
                    <a:pt x="8364" y="294"/>
                    <a:pt x="8358" y="295"/>
                  </a:cubicBezTo>
                  <a:cubicBezTo>
                    <a:pt x="8351" y="296"/>
                    <a:pt x="8345" y="296"/>
                    <a:pt x="8338" y="297"/>
                  </a:cubicBezTo>
                  <a:cubicBezTo>
                    <a:pt x="8331" y="298"/>
                    <a:pt x="8324" y="299"/>
                    <a:pt x="8316" y="300"/>
                  </a:cubicBezTo>
                  <a:cubicBezTo>
                    <a:pt x="8310" y="301"/>
                    <a:pt x="8303" y="302"/>
                    <a:pt x="8296" y="303"/>
                  </a:cubicBezTo>
                  <a:cubicBezTo>
                    <a:pt x="8288" y="304"/>
                    <a:pt x="8281" y="305"/>
                    <a:pt x="8273" y="306"/>
                  </a:cubicBezTo>
                  <a:cubicBezTo>
                    <a:pt x="8267" y="307"/>
                    <a:pt x="8261" y="308"/>
                    <a:pt x="8255" y="309"/>
                  </a:cubicBezTo>
                  <a:cubicBezTo>
                    <a:pt x="8248" y="310"/>
                    <a:pt x="8241" y="311"/>
                    <a:pt x="8234" y="312"/>
                  </a:cubicBezTo>
                  <a:cubicBezTo>
                    <a:pt x="8227" y="313"/>
                    <a:pt x="8220" y="313"/>
                    <a:pt x="8213" y="314"/>
                  </a:cubicBezTo>
                  <a:cubicBezTo>
                    <a:pt x="8205" y="316"/>
                    <a:pt x="8198" y="317"/>
                    <a:pt x="8190" y="318"/>
                  </a:cubicBezTo>
                  <a:cubicBezTo>
                    <a:pt x="8184" y="318"/>
                    <a:pt x="8178" y="319"/>
                    <a:pt x="8172" y="320"/>
                  </a:cubicBezTo>
                  <a:cubicBezTo>
                    <a:pt x="8164" y="321"/>
                    <a:pt x="8156" y="322"/>
                    <a:pt x="8149" y="323"/>
                  </a:cubicBezTo>
                  <a:cubicBezTo>
                    <a:pt x="8143" y="324"/>
                    <a:pt x="8138" y="325"/>
                    <a:pt x="8132" y="326"/>
                  </a:cubicBezTo>
                  <a:cubicBezTo>
                    <a:pt x="8124" y="327"/>
                    <a:pt x="8115" y="328"/>
                    <a:pt x="8107" y="329"/>
                  </a:cubicBezTo>
                  <a:cubicBezTo>
                    <a:pt x="8101" y="330"/>
                    <a:pt x="8095" y="331"/>
                    <a:pt x="8089" y="332"/>
                  </a:cubicBezTo>
                  <a:cubicBezTo>
                    <a:pt x="8081" y="333"/>
                    <a:pt x="8074" y="334"/>
                    <a:pt x="8066" y="335"/>
                  </a:cubicBezTo>
                  <a:cubicBezTo>
                    <a:pt x="8060" y="336"/>
                    <a:pt x="8053" y="336"/>
                    <a:pt x="8047" y="337"/>
                  </a:cubicBezTo>
                  <a:cubicBezTo>
                    <a:pt x="8040" y="338"/>
                    <a:pt x="8033" y="339"/>
                    <a:pt x="8026" y="340"/>
                  </a:cubicBezTo>
                  <a:cubicBezTo>
                    <a:pt x="8020" y="341"/>
                    <a:pt x="8013" y="342"/>
                    <a:pt x="8006" y="343"/>
                  </a:cubicBezTo>
                  <a:cubicBezTo>
                    <a:pt x="7998" y="344"/>
                    <a:pt x="7990" y="345"/>
                    <a:pt x="7982" y="346"/>
                  </a:cubicBezTo>
                  <a:cubicBezTo>
                    <a:pt x="7977" y="347"/>
                    <a:pt x="7970" y="348"/>
                    <a:pt x="7964" y="349"/>
                  </a:cubicBezTo>
                  <a:cubicBezTo>
                    <a:pt x="7957" y="350"/>
                    <a:pt x="7950" y="351"/>
                    <a:pt x="7943" y="351"/>
                  </a:cubicBezTo>
                  <a:cubicBezTo>
                    <a:pt x="7936" y="352"/>
                    <a:pt x="7929" y="353"/>
                    <a:pt x="7922" y="354"/>
                  </a:cubicBezTo>
                  <a:cubicBezTo>
                    <a:pt x="7916" y="355"/>
                    <a:pt x="7909" y="356"/>
                    <a:pt x="7902" y="357"/>
                  </a:cubicBezTo>
                  <a:cubicBezTo>
                    <a:pt x="7894" y="358"/>
                    <a:pt x="7887" y="359"/>
                    <a:pt x="7879" y="360"/>
                  </a:cubicBezTo>
                  <a:cubicBezTo>
                    <a:pt x="7873" y="361"/>
                    <a:pt x="7866" y="362"/>
                    <a:pt x="7860" y="363"/>
                  </a:cubicBezTo>
                  <a:cubicBezTo>
                    <a:pt x="7853" y="364"/>
                    <a:pt x="7846" y="365"/>
                    <a:pt x="7839" y="366"/>
                  </a:cubicBezTo>
                  <a:cubicBezTo>
                    <a:pt x="7833" y="367"/>
                    <a:pt x="7826" y="368"/>
                    <a:pt x="7819" y="368"/>
                  </a:cubicBezTo>
                  <a:cubicBezTo>
                    <a:pt x="7811" y="370"/>
                    <a:pt x="7803" y="371"/>
                    <a:pt x="7795" y="372"/>
                  </a:cubicBezTo>
                  <a:cubicBezTo>
                    <a:pt x="3347" y="993"/>
                    <a:pt x="0" y="4996"/>
                    <a:pt x="0" y="10122"/>
                  </a:cubicBezTo>
                  <a:cubicBezTo>
                    <a:pt x="0" y="15977"/>
                    <a:pt x="4366" y="21080"/>
                    <a:pt x="9751" y="21520"/>
                  </a:cubicBezTo>
                  <a:cubicBezTo>
                    <a:pt x="10429" y="21575"/>
                    <a:pt x="11091" y="21554"/>
                    <a:pt x="11730" y="21463"/>
                  </a:cubicBezTo>
                  <a:cubicBezTo>
                    <a:pt x="11733" y="21462"/>
                    <a:pt x="11737" y="21462"/>
                    <a:pt x="11741" y="21461"/>
                  </a:cubicBezTo>
                  <a:cubicBezTo>
                    <a:pt x="11750" y="21460"/>
                    <a:pt x="11759" y="21459"/>
                    <a:pt x="11768" y="21458"/>
                  </a:cubicBezTo>
                  <a:cubicBezTo>
                    <a:pt x="11775" y="21457"/>
                    <a:pt x="11783" y="21456"/>
                    <a:pt x="11791" y="21454"/>
                  </a:cubicBezTo>
                  <a:cubicBezTo>
                    <a:pt x="11796" y="21454"/>
                    <a:pt x="11802" y="21453"/>
                    <a:pt x="11807" y="21452"/>
                  </a:cubicBezTo>
                  <a:cubicBezTo>
                    <a:pt x="11814" y="21451"/>
                    <a:pt x="11821" y="21450"/>
                    <a:pt x="11828" y="21449"/>
                  </a:cubicBezTo>
                  <a:cubicBezTo>
                    <a:pt x="11835" y="21448"/>
                    <a:pt x="11843" y="21447"/>
                    <a:pt x="11850" y="21446"/>
                  </a:cubicBezTo>
                  <a:cubicBezTo>
                    <a:pt x="11857" y="21445"/>
                    <a:pt x="11863" y="21445"/>
                    <a:pt x="11870" y="21443"/>
                  </a:cubicBezTo>
                  <a:cubicBezTo>
                    <a:pt x="11877" y="21443"/>
                    <a:pt x="11884" y="21442"/>
                    <a:pt x="11891" y="21441"/>
                  </a:cubicBezTo>
                  <a:cubicBezTo>
                    <a:pt x="11898" y="21440"/>
                    <a:pt x="11905" y="21439"/>
                    <a:pt x="11912" y="21438"/>
                  </a:cubicBezTo>
                  <a:cubicBezTo>
                    <a:pt x="11919" y="21437"/>
                    <a:pt x="11926" y="21436"/>
                    <a:pt x="11933" y="21435"/>
                  </a:cubicBezTo>
                  <a:cubicBezTo>
                    <a:pt x="11941" y="21434"/>
                    <a:pt x="11949" y="21433"/>
                    <a:pt x="11957" y="21432"/>
                  </a:cubicBezTo>
                  <a:cubicBezTo>
                    <a:pt x="11963" y="21431"/>
                    <a:pt x="11968" y="21430"/>
                    <a:pt x="11974" y="21429"/>
                  </a:cubicBezTo>
                  <a:cubicBezTo>
                    <a:pt x="11981" y="21428"/>
                    <a:pt x="11988" y="21427"/>
                    <a:pt x="11994" y="21427"/>
                  </a:cubicBezTo>
                  <a:cubicBezTo>
                    <a:pt x="12001" y="21425"/>
                    <a:pt x="12008" y="21425"/>
                    <a:pt x="12015" y="21424"/>
                  </a:cubicBezTo>
                  <a:cubicBezTo>
                    <a:pt x="12022" y="21423"/>
                    <a:pt x="12029" y="21422"/>
                    <a:pt x="12036" y="21421"/>
                  </a:cubicBezTo>
                  <a:cubicBezTo>
                    <a:pt x="12043" y="21420"/>
                    <a:pt x="12050" y="21419"/>
                    <a:pt x="12057" y="21418"/>
                  </a:cubicBezTo>
                  <a:cubicBezTo>
                    <a:pt x="12065" y="21417"/>
                    <a:pt x="12073" y="21416"/>
                    <a:pt x="12080" y="21415"/>
                  </a:cubicBezTo>
                  <a:cubicBezTo>
                    <a:pt x="12087" y="21414"/>
                    <a:pt x="12093" y="21413"/>
                    <a:pt x="12100" y="21412"/>
                  </a:cubicBezTo>
                  <a:cubicBezTo>
                    <a:pt x="12106" y="21411"/>
                    <a:pt x="12113" y="21410"/>
                    <a:pt x="12120" y="21409"/>
                  </a:cubicBezTo>
                  <a:cubicBezTo>
                    <a:pt x="12126" y="21408"/>
                    <a:pt x="12133" y="21407"/>
                    <a:pt x="12140" y="21406"/>
                  </a:cubicBezTo>
                  <a:cubicBezTo>
                    <a:pt x="12147" y="21406"/>
                    <a:pt x="12154" y="21405"/>
                    <a:pt x="12160" y="21404"/>
                  </a:cubicBezTo>
                  <a:cubicBezTo>
                    <a:pt x="12167" y="21403"/>
                    <a:pt x="12174" y="21402"/>
                    <a:pt x="12181" y="21401"/>
                  </a:cubicBezTo>
                  <a:cubicBezTo>
                    <a:pt x="12188" y="21400"/>
                    <a:pt x="12195" y="21399"/>
                    <a:pt x="12202" y="21398"/>
                  </a:cubicBezTo>
                  <a:cubicBezTo>
                    <a:pt x="12209" y="21397"/>
                    <a:pt x="12217" y="21396"/>
                    <a:pt x="12225" y="21395"/>
                  </a:cubicBezTo>
                  <a:cubicBezTo>
                    <a:pt x="12232" y="21394"/>
                    <a:pt x="12240" y="21393"/>
                    <a:pt x="12247" y="21392"/>
                  </a:cubicBezTo>
                  <a:cubicBezTo>
                    <a:pt x="12253" y="21391"/>
                    <a:pt x="12258" y="21390"/>
                    <a:pt x="12264" y="21389"/>
                  </a:cubicBezTo>
                  <a:cubicBezTo>
                    <a:pt x="12271" y="21388"/>
                    <a:pt x="12279" y="21388"/>
                    <a:pt x="12286" y="21386"/>
                  </a:cubicBezTo>
                  <a:cubicBezTo>
                    <a:pt x="12293" y="21386"/>
                    <a:pt x="12299" y="21385"/>
                    <a:pt x="12306" y="21384"/>
                  </a:cubicBezTo>
                  <a:cubicBezTo>
                    <a:pt x="12313" y="21383"/>
                    <a:pt x="12320" y="21382"/>
                    <a:pt x="12327" y="21381"/>
                  </a:cubicBezTo>
                  <a:cubicBezTo>
                    <a:pt x="12333" y="21380"/>
                    <a:pt x="12340" y="21379"/>
                    <a:pt x="12347" y="21378"/>
                  </a:cubicBezTo>
                  <a:cubicBezTo>
                    <a:pt x="12356" y="21377"/>
                    <a:pt x="12364" y="21376"/>
                    <a:pt x="12373" y="21374"/>
                  </a:cubicBezTo>
                  <a:cubicBezTo>
                    <a:pt x="12378" y="21374"/>
                    <a:pt x="12383" y="21373"/>
                    <a:pt x="12387" y="21373"/>
                  </a:cubicBezTo>
                  <a:cubicBezTo>
                    <a:pt x="12395" y="21371"/>
                    <a:pt x="12403" y="21370"/>
                    <a:pt x="12412" y="21369"/>
                  </a:cubicBezTo>
                  <a:cubicBezTo>
                    <a:pt x="12418" y="21368"/>
                    <a:pt x="12424" y="21368"/>
                    <a:pt x="12430" y="21367"/>
                  </a:cubicBezTo>
                  <a:cubicBezTo>
                    <a:pt x="12437" y="21366"/>
                    <a:pt x="12444" y="21365"/>
                    <a:pt x="12451" y="21364"/>
                  </a:cubicBezTo>
                  <a:cubicBezTo>
                    <a:pt x="12458" y="21363"/>
                    <a:pt x="12465" y="21362"/>
                    <a:pt x="12472" y="21361"/>
                  </a:cubicBezTo>
                  <a:cubicBezTo>
                    <a:pt x="12479" y="21360"/>
                    <a:pt x="12487" y="21359"/>
                    <a:pt x="12494" y="21358"/>
                  </a:cubicBezTo>
                  <a:cubicBezTo>
                    <a:pt x="12500" y="21357"/>
                    <a:pt x="12506" y="21356"/>
                    <a:pt x="12512" y="21355"/>
                  </a:cubicBezTo>
                  <a:cubicBezTo>
                    <a:pt x="12520" y="21354"/>
                    <a:pt x="12528" y="21353"/>
                    <a:pt x="12536" y="21352"/>
                  </a:cubicBezTo>
                  <a:cubicBezTo>
                    <a:pt x="12543" y="21351"/>
                    <a:pt x="12551" y="21350"/>
                    <a:pt x="12559" y="21349"/>
                  </a:cubicBezTo>
                  <a:cubicBezTo>
                    <a:pt x="12563" y="21348"/>
                    <a:pt x="12568" y="21348"/>
                    <a:pt x="12572" y="21347"/>
                  </a:cubicBezTo>
                  <a:cubicBezTo>
                    <a:pt x="12581" y="21346"/>
                    <a:pt x="12591" y="21345"/>
                    <a:pt x="12600" y="21343"/>
                  </a:cubicBezTo>
                  <a:cubicBezTo>
                    <a:pt x="12605" y="21343"/>
                    <a:pt x="12611" y="21342"/>
                    <a:pt x="12617" y="21341"/>
                  </a:cubicBezTo>
                  <a:cubicBezTo>
                    <a:pt x="12624" y="21340"/>
                    <a:pt x="12631" y="21339"/>
                    <a:pt x="12638" y="21338"/>
                  </a:cubicBezTo>
                  <a:cubicBezTo>
                    <a:pt x="12645" y="21337"/>
                    <a:pt x="12652" y="21336"/>
                    <a:pt x="12659" y="21336"/>
                  </a:cubicBezTo>
                  <a:cubicBezTo>
                    <a:pt x="12667" y="21334"/>
                    <a:pt x="12675" y="21333"/>
                    <a:pt x="12683" y="21332"/>
                  </a:cubicBezTo>
                  <a:cubicBezTo>
                    <a:pt x="12689" y="21331"/>
                    <a:pt x="12696" y="21330"/>
                    <a:pt x="12702" y="21329"/>
                  </a:cubicBezTo>
                  <a:cubicBezTo>
                    <a:pt x="12708" y="21329"/>
                    <a:pt x="12714" y="21328"/>
                    <a:pt x="12721" y="21327"/>
                  </a:cubicBezTo>
                  <a:cubicBezTo>
                    <a:pt x="12728" y="21326"/>
                    <a:pt x="12735" y="21325"/>
                    <a:pt x="12742" y="21324"/>
                  </a:cubicBezTo>
                  <a:cubicBezTo>
                    <a:pt x="12749" y="21323"/>
                    <a:pt x="12756" y="21322"/>
                    <a:pt x="12763" y="21321"/>
                  </a:cubicBezTo>
                  <a:cubicBezTo>
                    <a:pt x="12770" y="21320"/>
                    <a:pt x="12777" y="21319"/>
                    <a:pt x="12785" y="21318"/>
                  </a:cubicBezTo>
                  <a:cubicBezTo>
                    <a:pt x="12791" y="21317"/>
                    <a:pt x="12797" y="21316"/>
                    <a:pt x="12803" y="21316"/>
                  </a:cubicBezTo>
                  <a:cubicBezTo>
                    <a:pt x="12811" y="21314"/>
                    <a:pt x="12818" y="21313"/>
                    <a:pt x="12826" y="21312"/>
                  </a:cubicBezTo>
                  <a:cubicBezTo>
                    <a:pt x="12834" y="21311"/>
                    <a:pt x="12841" y="21310"/>
                    <a:pt x="12849" y="21309"/>
                  </a:cubicBezTo>
                  <a:cubicBezTo>
                    <a:pt x="12853" y="21309"/>
                    <a:pt x="12858" y="21308"/>
                    <a:pt x="12863" y="21307"/>
                  </a:cubicBezTo>
                  <a:cubicBezTo>
                    <a:pt x="12872" y="21306"/>
                    <a:pt x="12881" y="21305"/>
                    <a:pt x="12891" y="21303"/>
                  </a:cubicBezTo>
                  <a:cubicBezTo>
                    <a:pt x="12896" y="21303"/>
                    <a:pt x="12902" y="21302"/>
                    <a:pt x="12908" y="21301"/>
                  </a:cubicBezTo>
                  <a:cubicBezTo>
                    <a:pt x="12915" y="21300"/>
                    <a:pt x="12922" y="21299"/>
                    <a:pt x="12929" y="21298"/>
                  </a:cubicBezTo>
                  <a:cubicBezTo>
                    <a:pt x="12937" y="21297"/>
                    <a:pt x="12945" y="21296"/>
                    <a:pt x="12953" y="21295"/>
                  </a:cubicBezTo>
                  <a:cubicBezTo>
                    <a:pt x="12957" y="21294"/>
                    <a:pt x="12962" y="21294"/>
                    <a:pt x="12967" y="21293"/>
                  </a:cubicBezTo>
                  <a:cubicBezTo>
                    <a:pt x="12976" y="21292"/>
                    <a:pt x="12985" y="21291"/>
                    <a:pt x="12994" y="21289"/>
                  </a:cubicBezTo>
                  <a:cubicBezTo>
                    <a:pt x="13000" y="21288"/>
                    <a:pt x="13007" y="21287"/>
                    <a:pt x="13013" y="21287"/>
                  </a:cubicBezTo>
                  <a:cubicBezTo>
                    <a:pt x="13020" y="21286"/>
                    <a:pt x="13026" y="21285"/>
                    <a:pt x="13032" y="21284"/>
                  </a:cubicBezTo>
                  <a:cubicBezTo>
                    <a:pt x="13039" y="21283"/>
                    <a:pt x="13046" y="21282"/>
                    <a:pt x="13053" y="21281"/>
                  </a:cubicBezTo>
                  <a:cubicBezTo>
                    <a:pt x="13060" y="21280"/>
                    <a:pt x="13067" y="21279"/>
                    <a:pt x="13074" y="21278"/>
                  </a:cubicBezTo>
                  <a:cubicBezTo>
                    <a:pt x="13081" y="21277"/>
                    <a:pt x="13088" y="21277"/>
                    <a:pt x="13094" y="21276"/>
                  </a:cubicBezTo>
                  <a:cubicBezTo>
                    <a:pt x="13102" y="21275"/>
                    <a:pt x="13109" y="21273"/>
                    <a:pt x="13117" y="21273"/>
                  </a:cubicBezTo>
                  <a:cubicBezTo>
                    <a:pt x="13124" y="21271"/>
                    <a:pt x="13132" y="21270"/>
                    <a:pt x="13140" y="21269"/>
                  </a:cubicBezTo>
                  <a:cubicBezTo>
                    <a:pt x="13144" y="21269"/>
                    <a:pt x="13149" y="21268"/>
                    <a:pt x="13153" y="21268"/>
                  </a:cubicBezTo>
                  <a:cubicBezTo>
                    <a:pt x="13163" y="21266"/>
                    <a:pt x="13172" y="21265"/>
                    <a:pt x="13181" y="21264"/>
                  </a:cubicBezTo>
                  <a:cubicBezTo>
                    <a:pt x="13187" y="21263"/>
                    <a:pt x="13193" y="21262"/>
                    <a:pt x="13198" y="21261"/>
                  </a:cubicBezTo>
                  <a:cubicBezTo>
                    <a:pt x="13205" y="21260"/>
                    <a:pt x="13212" y="21259"/>
                    <a:pt x="13219" y="21259"/>
                  </a:cubicBezTo>
                  <a:cubicBezTo>
                    <a:pt x="13227" y="21257"/>
                    <a:pt x="13236" y="21256"/>
                    <a:pt x="13244" y="21255"/>
                  </a:cubicBezTo>
                  <a:cubicBezTo>
                    <a:pt x="13248" y="21254"/>
                    <a:pt x="13253" y="21254"/>
                    <a:pt x="13257" y="21253"/>
                  </a:cubicBezTo>
                  <a:cubicBezTo>
                    <a:pt x="13267" y="21252"/>
                    <a:pt x="13276" y="21250"/>
                    <a:pt x="13286" y="21249"/>
                  </a:cubicBezTo>
                  <a:cubicBezTo>
                    <a:pt x="13291" y="21248"/>
                    <a:pt x="13297" y="21248"/>
                    <a:pt x="13302" y="21247"/>
                  </a:cubicBezTo>
                  <a:cubicBezTo>
                    <a:pt x="13309" y="21246"/>
                    <a:pt x="13316" y="21245"/>
                    <a:pt x="13323" y="21244"/>
                  </a:cubicBezTo>
                  <a:cubicBezTo>
                    <a:pt x="13330" y="21243"/>
                    <a:pt x="13337" y="21242"/>
                    <a:pt x="13344" y="21241"/>
                  </a:cubicBezTo>
                  <a:cubicBezTo>
                    <a:pt x="13351" y="21240"/>
                    <a:pt x="13357" y="21239"/>
                    <a:pt x="13364" y="21239"/>
                  </a:cubicBezTo>
                  <a:cubicBezTo>
                    <a:pt x="13371" y="21237"/>
                    <a:pt x="13378" y="21237"/>
                    <a:pt x="13385" y="21235"/>
                  </a:cubicBezTo>
                  <a:cubicBezTo>
                    <a:pt x="13393" y="21235"/>
                    <a:pt x="13400" y="21234"/>
                    <a:pt x="13407" y="21233"/>
                  </a:cubicBezTo>
                  <a:cubicBezTo>
                    <a:pt x="13414" y="21232"/>
                    <a:pt x="13421" y="21231"/>
                    <a:pt x="13429" y="21230"/>
                  </a:cubicBezTo>
                  <a:cubicBezTo>
                    <a:pt x="13435" y="21229"/>
                    <a:pt x="13442" y="21228"/>
                    <a:pt x="13449" y="21227"/>
                  </a:cubicBezTo>
                  <a:cubicBezTo>
                    <a:pt x="13455" y="21226"/>
                    <a:pt x="13462" y="21225"/>
                    <a:pt x="13468" y="21224"/>
                  </a:cubicBezTo>
                  <a:cubicBezTo>
                    <a:pt x="13475" y="21223"/>
                    <a:pt x="13482" y="21222"/>
                    <a:pt x="13489" y="21221"/>
                  </a:cubicBezTo>
                  <a:cubicBezTo>
                    <a:pt x="13496" y="21220"/>
                    <a:pt x="13503" y="21219"/>
                    <a:pt x="13510" y="21218"/>
                  </a:cubicBezTo>
                  <a:cubicBezTo>
                    <a:pt x="13517" y="21217"/>
                    <a:pt x="13524" y="21217"/>
                    <a:pt x="13530" y="21216"/>
                  </a:cubicBezTo>
                  <a:cubicBezTo>
                    <a:pt x="13537" y="21215"/>
                    <a:pt x="13544" y="21214"/>
                    <a:pt x="13551" y="21213"/>
                  </a:cubicBezTo>
                  <a:cubicBezTo>
                    <a:pt x="13559" y="21212"/>
                    <a:pt x="13566" y="21211"/>
                    <a:pt x="13574" y="21210"/>
                  </a:cubicBezTo>
                  <a:cubicBezTo>
                    <a:pt x="13581" y="21209"/>
                    <a:pt x="13587" y="21208"/>
                    <a:pt x="13594" y="21207"/>
                  </a:cubicBezTo>
                  <a:cubicBezTo>
                    <a:pt x="13601" y="21206"/>
                    <a:pt x="13608" y="21205"/>
                    <a:pt x="13615" y="21204"/>
                  </a:cubicBezTo>
                  <a:cubicBezTo>
                    <a:pt x="13621" y="21203"/>
                    <a:pt x="13628" y="21202"/>
                    <a:pt x="13634" y="21201"/>
                  </a:cubicBezTo>
                  <a:cubicBezTo>
                    <a:pt x="13641" y="21200"/>
                    <a:pt x="13648" y="21199"/>
                    <a:pt x="13655" y="21198"/>
                  </a:cubicBezTo>
                  <a:cubicBezTo>
                    <a:pt x="13662" y="21198"/>
                    <a:pt x="13669" y="21197"/>
                    <a:pt x="13676" y="21196"/>
                  </a:cubicBezTo>
                  <a:cubicBezTo>
                    <a:pt x="13683" y="21195"/>
                    <a:pt x="13690" y="21194"/>
                    <a:pt x="13696" y="21193"/>
                  </a:cubicBezTo>
                  <a:cubicBezTo>
                    <a:pt x="13704" y="21192"/>
                    <a:pt x="13712" y="21190"/>
                    <a:pt x="13720" y="21189"/>
                  </a:cubicBezTo>
                  <a:cubicBezTo>
                    <a:pt x="13727" y="21189"/>
                    <a:pt x="13733" y="21188"/>
                    <a:pt x="13740" y="21187"/>
                  </a:cubicBezTo>
                  <a:cubicBezTo>
                    <a:pt x="13746" y="21186"/>
                    <a:pt x="13752" y="21185"/>
                    <a:pt x="13757" y="21184"/>
                  </a:cubicBezTo>
                  <a:cubicBezTo>
                    <a:pt x="13765" y="21183"/>
                    <a:pt x="13773" y="21182"/>
                    <a:pt x="13781" y="21181"/>
                  </a:cubicBezTo>
                  <a:cubicBezTo>
                    <a:pt x="13787" y="21180"/>
                    <a:pt x="13794" y="21180"/>
                    <a:pt x="13800" y="21179"/>
                  </a:cubicBezTo>
                  <a:cubicBezTo>
                    <a:pt x="18250" y="20559"/>
                    <a:pt x="21600" y="16556"/>
                    <a:pt x="21600" y="11429"/>
                  </a:cubicBezTo>
                  <a:cubicBezTo>
                    <a:pt x="21600" y="5574"/>
                    <a:pt x="17233" y="471"/>
                    <a:pt x="11847" y="30"/>
                  </a:cubicBezTo>
                  <a:close/>
                </a:path>
              </a:pathLst>
            </a:custGeom>
            <a:solidFill>
              <a:schemeClr val="accent2">
                <a:lumMod val="50000"/>
              </a:schemeClr>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68" name="Shape 1068"/>
            <p:cNvSpPr/>
            <p:nvPr/>
          </p:nvSpPr>
          <p:spPr>
            <a:xfrm>
              <a:off x="102359" y="-1"/>
              <a:ext cx="4829359" cy="7156493"/>
            </a:xfrm>
            <a:custGeom>
              <a:avLst/>
              <a:gdLst/>
              <a:ahLst/>
              <a:cxnLst>
                <a:cxn ang="0">
                  <a:pos x="wd2" y="hd2"/>
                </a:cxn>
                <a:cxn ang="5400000">
                  <a:pos x="wd2" y="hd2"/>
                </a:cxn>
                <a:cxn ang="10800000">
                  <a:pos x="wd2" y="hd2"/>
                </a:cxn>
                <a:cxn ang="16200000">
                  <a:pos x="wd2" y="hd2"/>
                </a:cxn>
              </a:cxnLst>
              <a:rect l="0" t="0" r="r" b="b"/>
              <a:pathLst>
                <a:path w="21600" h="20798" extrusionOk="0">
                  <a:moveTo>
                    <a:pt x="11830" y="19117"/>
                  </a:moveTo>
                  <a:cubicBezTo>
                    <a:pt x="6990" y="18755"/>
                    <a:pt x="3066" y="14558"/>
                    <a:pt x="3066" y="9744"/>
                  </a:cubicBezTo>
                  <a:cubicBezTo>
                    <a:pt x="3066" y="4929"/>
                    <a:pt x="6990" y="1319"/>
                    <a:pt x="11830" y="1681"/>
                  </a:cubicBezTo>
                  <a:cubicBezTo>
                    <a:pt x="16671" y="2043"/>
                    <a:pt x="20595" y="6240"/>
                    <a:pt x="20595" y="11055"/>
                  </a:cubicBezTo>
                  <a:cubicBezTo>
                    <a:pt x="20595" y="15869"/>
                    <a:pt x="16671" y="19479"/>
                    <a:pt x="11830" y="19117"/>
                  </a:cubicBezTo>
                  <a:close/>
                  <a:moveTo>
                    <a:pt x="10800" y="30"/>
                  </a:moveTo>
                  <a:cubicBezTo>
                    <a:pt x="4835" y="-401"/>
                    <a:pt x="0" y="3893"/>
                    <a:pt x="0" y="9619"/>
                  </a:cubicBezTo>
                  <a:cubicBezTo>
                    <a:pt x="0" y="15346"/>
                    <a:pt x="4835" y="20338"/>
                    <a:pt x="10800" y="20768"/>
                  </a:cubicBezTo>
                  <a:cubicBezTo>
                    <a:pt x="16765" y="21199"/>
                    <a:pt x="21600" y="16906"/>
                    <a:pt x="21600" y="11179"/>
                  </a:cubicBezTo>
                  <a:cubicBezTo>
                    <a:pt x="21600" y="5452"/>
                    <a:pt x="16765" y="460"/>
                    <a:pt x="10800" y="30"/>
                  </a:cubicBezTo>
                  <a:close/>
                </a:path>
              </a:pathLst>
            </a:custGeom>
            <a:solidFill>
              <a:srgbClr val="F3F7FB"/>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69" name="Shape 1069"/>
            <p:cNvSpPr/>
            <p:nvPr/>
          </p:nvSpPr>
          <p:spPr>
            <a:xfrm>
              <a:off x="1187367" y="982649"/>
              <a:ext cx="3381525" cy="5199476"/>
            </a:xfrm>
            <a:custGeom>
              <a:avLst/>
              <a:gdLst/>
              <a:ahLst/>
              <a:cxnLst>
                <a:cxn ang="0">
                  <a:pos x="wd2" y="hd2"/>
                </a:cxn>
                <a:cxn ang="5400000">
                  <a:pos x="wd2" y="hd2"/>
                </a:cxn>
                <a:cxn ang="10800000">
                  <a:pos x="wd2" y="hd2"/>
                </a:cxn>
                <a:cxn ang="16200000">
                  <a:pos x="wd2" y="hd2"/>
                </a:cxn>
              </a:cxnLst>
              <a:rect l="0" t="0" r="r" b="b"/>
              <a:pathLst>
                <a:path w="21600" h="20798" extrusionOk="0">
                  <a:moveTo>
                    <a:pt x="11792" y="18465"/>
                  </a:moveTo>
                  <a:cubicBezTo>
                    <a:pt x="7240" y="18130"/>
                    <a:pt x="3551" y="14247"/>
                    <a:pt x="3551" y="9792"/>
                  </a:cubicBezTo>
                  <a:cubicBezTo>
                    <a:pt x="3551" y="5337"/>
                    <a:pt x="7240" y="1997"/>
                    <a:pt x="11792" y="2332"/>
                  </a:cubicBezTo>
                  <a:cubicBezTo>
                    <a:pt x="16343" y="2667"/>
                    <a:pt x="20032" y="6550"/>
                    <a:pt x="20032" y="11005"/>
                  </a:cubicBezTo>
                  <a:cubicBezTo>
                    <a:pt x="20032" y="15460"/>
                    <a:pt x="16343" y="18800"/>
                    <a:pt x="11792" y="18465"/>
                  </a:cubicBezTo>
                  <a:close/>
                  <a:moveTo>
                    <a:pt x="10800" y="30"/>
                  </a:moveTo>
                  <a:cubicBezTo>
                    <a:pt x="4835" y="-401"/>
                    <a:pt x="0" y="3893"/>
                    <a:pt x="0" y="9619"/>
                  </a:cubicBezTo>
                  <a:cubicBezTo>
                    <a:pt x="0" y="15346"/>
                    <a:pt x="4835" y="20338"/>
                    <a:pt x="10800" y="20768"/>
                  </a:cubicBezTo>
                  <a:cubicBezTo>
                    <a:pt x="16764" y="21199"/>
                    <a:pt x="21600" y="16905"/>
                    <a:pt x="21600" y="11179"/>
                  </a:cubicBezTo>
                  <a:cubicBezTo>
                    <a:pt x="21600" y="5452"/>
                    <a:pt x="16764" y="460"/>
                    <a:pt x="10800" y="30"/>
                  </a:cubicBezTo>
                  <a:close/>
                </a:path>
              </a:pathLst>
            </a:custGeom>
            <a:solidFill>
              <a:srgbClr val="F3F7FB"/>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70" name="Shape 1070"/>
            <p:cNvSpPr/>
            <p:nvPr/>
          </p:nvSpPr>
          <p:spPr>
            <a:xfrm>
              <a:off x="2026713" y="1944826"/>
              <a:ext cx="2146137" cy="3264790"/>
            </a:xfrm>
            <a:custGeom>
              <a:avLst/>
              <a:gdLst/>
              <a:ahLst/>
              <a:cxnLst>
                <a:cxn ang="0">
                  <a:pos x="wd2" y="hd2"/>
                </a:cxn>
                <a:cxn ang="5400000">
                  <a:pos x="wd2" y="hd2"/>
                </a:cxn>
                <a:cxn ang="10800000">
                  <a:pos x="wd2" y="hd2"/>
                </a:cxn>
                <a:cxn ang="16200000">
                  <a:pos x="wd2" y="hd2"/>
                </a:cxn>
              </a:cxnLst>
              <a:rect l="0" t="0" r="r" b="b"/>
              <a:pathLst>
                <a:path w="21600" h="20798" extrusionOk="0">
                  <a:moveTo>
                    <a:pt x="11717" y="17637"/>
                  </a:moveTo>
                  <a:cubicBezTo>
                    <a:pt x="7907" y="17336"/>
                    <a:pt x="4818" y="13852"/>
                    <a:pt x="4818" y="9855"/>
                  </a:cubicBezTo>
                  <a:cubicBezTo>
                    <a:pt x="4818" y="5858"/>
                    <a:pt x="7907" y="2861"/>
                    <a:pt x="11717" y="3162"/>
                  </a:cubicBezTo>
                  <a:cubicBezTo>
                    <a:pt x="15526" y="3462"/>
                    <a:pt x="18615" y="6946"/>
                    <a:pt x="18615" y="10944"/>
                  </a:cubicBezTo>
                  <a:cubicBezTo>
                    <a:pt x="18615" y="14941"/>
                    <a:pt x="15526" y="17937"/>
                    <a:pt x="11717" y="17637"/>
                  </a:cubicBezTo>
                  <a:close/>
                  <a:moveTo>
                    <a:pt x="10800" y="30"/>
                  </a:moveTo>
                  <a:cubicBezTo>
                    <a:pt x="4835" y="-401"/>
                    <a:pt x="0" y="3892"/>
                    <a:pt x="0" y="9619"/>
                  </a:cubicBezTo>
                  <a:cubicBezTo>
                    <a:pt x="0" y="15346"/>
                    <a:pt x="4835" y="20338"/>
                    <a:pt x="10800" y="20768"/>
                  </a:cubicBezTo>
                  <a:cubicBezTo>
                    <a:pt x="16765" y="21199"/>
                    <a:pt x="21600" y="16905"/>
                    <a:pt x="21600" y="11179"/>
                  </a:cubicBezTo>
                  <a:cubicBezTo>
                    <a:pt x="21600" y="5452"/>
                    <a:pt x="16765" y="460"/>
                    <a:pt x="10800" y="30"/>
                  </a:cubicBezTo>
                  <a:close/>
                </a:path>
              </a:pathLst>
            </a:custGeom>
            <a:solidFill>
              <a:srgbClr val="F3F7FB"/>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71" name="Shape 1071"/>
            <p:cNvSpPr/>
            <p:nvPr/>
          </p:nvSpPr>
          <p:spPr>
            <a:xfrm>
              <a:off x="2763700" y="2825116"/>
              <a:ext cx="952442" cy="1512359"/>
            </a:xfrm>
            <a:custGeom>
              <a:avLst/>
              <a:gdLst/>
              <a:ahLst/>
              <a:cxnLst>
                <a:cxn ang="0">
                  <a:pos x="wd2" y="hd2"/>
                </a:cxn>
                <a:cxn ang="5400000">
                  <a:pos x="wd2" y="hd2"/>
                </a:cxn>
                <a:cxn ang="10800000">
                  <a:pos x="wd2" y="hd2"/>
                </a:cxn>
                <a:cxn ang="16200000">
                  <a:pos x="wd2" y="hd2"/>
                </a:cxn>
              </a:cxnLst>
              <a:rect l="0" t="0" r="r" b="b"/>
              <a:pathLst>
                <a:path w="21600" h="20798" extrusionOk="0">
                  <a:moveTo>
                    <a:pt x="10799" y="29"/>
                  </a:moveTo>
                  <a:cubicBezTo>
                    <a:pt x="4835" y="-401"/>
                    <a:pt x="0" y="3893"/>
                    <a:pt x="0" y="9619"/>
                  </a:cubicBezTo>
                  <a:cubicBezTo>
                    <a:pt x="0" y="15346"/>
                    <a:pt x="4835" y="20338"/>
                    <a:pt x="10799" y="20768"/>
                  </a:cubicBezTo>
                  <a:cubicBezTo>
                    <a:pt x="16764" y="21199"/>
                    <a:pt x="21600" y="16905"/>
                    <a:pt x="21600" y="11179"/>
                  </a:cubicBezTo>
                  <a:cubicBezTo>
                    <a:pt x="21600" y="5452"/>
                    <a:pt x="16764" y="460"/>
                    <a:pt x="10799" y="29"/>
                  </a:cubicBezTo>
                  <a:close/>
                </a:path>
              </a:pathLst>
            </a:custGeom>
            <a:solidFill>
              <a:schemeClr val="accent2"/>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075" name="Group 1075"/>
          <p:cNvGrpSpPr/>
          <p:nvPr/>
        </p:nvGrpSpPr>
        <p:grpSpPr>
          <a:xfrm>
            <a:off x="1205891" y="2542154"/>
            <a:ext cx="1071596" cy="2188757"/>
            <a:chOff x="0" y="0"/>
            <a:chExt cx="2143192" cy="4377513"/>
          </a:xfrm>
        </p:grpSpPr>
        <p:sp>
          <p:nvSpPr>
            <p:cNvPr id="1073" name="Shape 1073"/>
            <p:cNvSpPr/>
            <p:nvPr/>
          </p:nvSpPr>
          <p:spPr>
            <a:xfrm>
              <a:off x="0" y="0"/>
              <a:ext cx="2143193" cy="4377514"/>
            </a:xfrm>
            <a:custGeom>
              <a:avLst/>
              <a:gdLst/>
              <a:ahLst/>
              <a:cxnLst>
                <a:cxn ang="0">
                  <a:pos x="wd2" y="hd2"/>
                </a:cxn>
                <a:cxn ang="5400000">
                  <a:pos x="wd2" y="hd2"/>
                </a:cxn>
                <a:cxn ang="10800000">
                  <a:pos x="wd2" y="hd2"/>
                </a:cxn>
                <a:cxn ang="16200000">
                  <a:pos x="wd2" y="hd2"/>
                </a:cxn>
              </a:cxnLst>
              <a:rect l="0" t="0" r="r" b="b"/>
              <a:pathLst>
                <a:path w="21272" h="21233" extrusionOk="0">
                  <a:moveTo>
                    <a:pt x="19356" y="110"/>
                  </a:moveTo>
                  <a:cubicBezTo>
                    <a:pt x="18921" y="-100"/>
                    <a:pt x="18225" y="-14"/>
                    <a:pt x="17446" y="406"/>
                  </a:cubicBezTo>
                  <a:lnTo>
                    <a:pt x="983" y="9276"/>
                  </a:lnTo>
                  <a:cubicBezTo>
                    <a:pt x="-328" y="9982"/>
                    <a:pt x="-328" y="10597"/>
                    <a:pt x="983" y="11303"/>
                  </a:cubicBezTo>
                  <a:lnTo>
                    <a:pt x="17446" y="20186"/>
                  </a:lnTo>
                  <a:cubicBezTo>
                    <a:pt x="17532" y="20232"/>
                    <a:pt x="17618" y="20275"/>
                    <a:pt x="17702" y="20313"/>
                  </a:cubicBezTo>
                  <a:lnTo>
                    <a:pt x="19131" y="20948"/>
                  </a:lnTo>
                  <a:cubicBezTo>
                    <a:pt x="20329" y="21500"/>
                    <a:pt x="21272" y="21231"/>
                    <a:pt x="21272" y="20295"/>
                  </a:cubicBezTo>
                  <a:lnTo>
                    <a:pt x="21272" y="1578"/>
                  </a:lnTo>
                  <a:cubicBezTo>
                    <a:pt x="21272" y="1167"/>
                    <a:pt x="21090" y="885"/>
                    <a:pt x="20785" y="744"/>
                  </a:cubicBezTo>
                  <a:cubicBezTo>
                    <a:pt x="20785" y="744"/>
                    <a:pt x="19356" y="110"/>
                    <a:pt x="19356" y="110"/>
                  </a:cubicBezTo>
                  <a:close/>
                </a:path>
              </a:pathLst>
            </a:custGeom>
            <a:solidFill>
              <a:schemeClr val="accent1">
                <a:lumMod val="50000"/>
              </a:schemeClr>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74" name="Shape 1074"/>
            <p:cNvSpPr/>
            <p:nvPr/>
          </p:nvSpPr>
          <p:spPr>
            <a:xfrm>
              <a:off x="0" y="0"/>
              <a:ext cx="1997830" cy="4245400"/>
            </a:xfrm>
            <a:custGeom>
              <a:avLst/>
              <a:gdLst/>
              <a:ahLst/>
              <a:cxnLst>
                <a:cxn ang="0">
                  <a:pos x="wd2" y="hd2"/>
                </a:cxn>
                <a:cxn ang="5400000">
                  <a:pos x="wd2" y="hd2"/>
                </a:cxn>
                <a:cxn ang="10800000">
                  <a:pos x="wd2" y="hd2"/>
                </a:cxn>
                <a:cxn ang="16200000">
                  <a:pos x="wd2" y="hd2"/>
                </a:cxn>
              </a:cxnLst>
              <a:rect l="0" t="0" r="r" b="b"/>
              <a:pathLst>
                <a:path w="21249" h="20988" extrusionOk="0">
                  <a:moveTo>
                    <a:pt x="21249" y="20032"/>
                  </a:moveTo>
                  <a:cubicBezTo>
                    <a:pt x="21249" y="21050"/>
                    <a:pt x="20100" y="21294"/>
                    <a:pt x="18695" y="20574"/>
                  </a:cubicBezTo>
                  <a:lnTo>
                    <a:pt x="1054" y="11521"/>
                  </a:lnTo>
                  <a:cubicBezTo>
                    <a:pt x="-351" y="10801"/>
                    <a:pt x="-351" y="10175"/>
                    <a:pt x="1054" y="9455"/>
                  </a:cubicBezTo>
                  <a:lnTo>
                    <a:pt x="18695" y="414"/>
                  </a:lnTo>
                  <a:cubicBezTo>
                    <a:pt x="20100" y="-306"/>
                    <a:pt x="21249" y="-62"/>
                    <a:pt x="21249" y="956"/>
                  </a:cubicBezTo>
                  <a:cubicBezTo>
                    <a:pt x="21249" y="956"/>
                    <a:pt x="21249" y="20032"/>
                    <a:pt x="21249" y="20032"/>
                  </a:cubicBezTo>
                  <a:close/>
                </a:path>
              </a:pathLst>
            </a:custGeom>
            <a:solidFill>
              <a:schemeClr val="accent1"/>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076" name="Shape 1076"/>
          <p:cNvSpPr/>
          <p:nvPr/>
        </p:nvSpPr>
        <p:spPr>
          <a:xfrm>
            <a:off x="143363" y="556143"/>
            <a:ext cx="8535392" cy="567467"/>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normAutofit fontScale="85000" lnSpcReduction="20000"/>
          </a:bodyPr>
          <a:lstStyle>
            <a:lvl1pPr>
              <a:lnSpc>
                <a:spcPct val="90000"/>
              </a:lnSpc>
              <a:spcBef>
                <a:spcPts val="500"/>
              </a:spcBef>
              <a:defRPr sz="6000" b="1" spc="0">
                <a:solidFill>
                  <a:srgbClr val="8F9499"/>
                </a:solidFill>
                <a:latin typeface="Arimo"/>
                <a:ea typeface="Arimo"/>
                <a:cs typeface="Arimo"/>
                <a:sym typeface="Arimo"/>
              </a:defRPr>
            </a:lvl1pPr>
          </a:lstStyle>
          <a:p>
            <a:pPr algn="ctr" defTabSz="412740">
              <a:defRPr sz="1800" b="0" spc="0">
                <a:solidFill>
                  <a:srgbClr val="000000"/>
                </a:solidFill>
              </a:defRPr>
            </a:pPr>
            <a:r>
              <a:rPr lang="es-MX" sz="3067" b="0" kern="0" dirty="0">
                <a:solidFill>
                  <a:srgbClr val="320055">
                    <a:lumMod val="75000"/>
                    <a:lumOff val="25000"/>
                  </a:srgbClr>
                </a:solidFill>
              </a:rPr>
              <a:t>¿Qué distingue a </a:t>
            </a:r>
            <a:r>
              <a:rPr lang="es-MX" sz="3067" b="0" kern="0" dirty="0">
                <a:solidFill>
                  <a:srgbClr val="3C4146">
                    <a:lumMod val="60000"/>
                    <a:lumOff val="40000"/>
                  </a:srgbClr>
                </a:solidFill>
              </a:rPr>
              <a:t>las políticas públicas de otras acciones de gobierno?</a:t>
            </a:r>
            <a:endParaRPr sz="3067" b="0" kern="0" dirty="0">
              <a:solidFill>
                <a:srgbClr val="3C4146">
                  <a:lumMod val="60000"/>
                  <a:lumOff val="40000"/>
                </a:srgbClr>
              </a:solidFill>
            </a:endParaRPr>
          </a:p>
        </p:txBody>
      </p:sp>
      <p:grpSp>
        <p:nvGrpSpPr>
          <p:cNvPr id="1089" name="Group 1089"/>
          <p:cNvGrpSpPr/>
          <p:nvPr/>
        </p:nvGrpSpPr>
        <p:grpSpPr>
          <a:xfrm>
            <a:off x="2271885" y="2665492"/>
            <a:ext cx="1945651" cy="1939035"/>
            <a:chOff x="0" y="0"/>
            <a:chExt cx="3891299" cy="3878069"/>
          </a:xfrm>
        </p:grpSpPr>
        <p:sp>
          <p:nvSpPr>
            <p:cNvPr id="1081" name="Shape 1081"/>
            <p:cNvSpPr/>
            <p:nvPr/>
          </p:nvSpPr>
          <p:spPr>
            <a:xfrm>
              <a:off x="0" y="0"/>
              <a:ext cx="3891299" cy="3878069"/>
            </a:xfrm>
            <a:custGeom>
              <a:avLst/>
              <a:gdLst/>
              <a:ahLst/>
              <a:cxnLst>
                <a:cxn ang="0">
                  <a:pos x="wd2" y="hd2"/>
                </a:cxn>
                <a:cxn ang="5400000">
                  <a:pos x="wd2" y="hd2"/>
                </a:cxn>
                <a:cxn ang="10800000">
                  <a:pos x="wd2" y="hd2"/>
                </a:cxn>
                <a:cxn ang="16200000">
                  <a:pos x="wd2" y="hd2"/>
                </a:cxn>
              </a:cxnLst>
              <a:rect l="0" t="0" r="r" b="b"/>
              <a:pathLst>
                <a:path w="21600" h="21600" extrusionOk="0">
                  <a:moveTo>
                    <a:pt x="807" y="21600"/>
                  </a:moveTo>
                  <a:lnTo>
                    <a:pt x="21600" y="21600"/>
                  </a:lnTo>
                  <a:lnTo>
                    <a:pt x="21600" y="736"/>
                  </a:lnTo>
                  <a:lnTo>
                    <a:pt x="20793" y="0"/>
                  </a:lnTo>
                  <a:lnTo>
                    <a:pt x="0" y="0"/>
                  </a:lnTo>
                  <a:lnTo>
                    <a:pt x="0" y="20864"/>
                  </a:lnTo>
                  <a:cubicBezTo>
                    <a:pt x="0" y="20864"/>
                    <a:pt x="807" y="21600"/>
                    <a:pt x="807" y="21600"/>
                  </a:cubicBezTo>
                  <a:close/>
                </a:path>
              </a:pathLst>
            </a:custGeom>
            <a:solidFill>
              <a:schemeClr val="accent2">
                <a:lumMod val="50000"/>
              </a:schemeClr>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82" name="Shape 1082"/>
            <p:cNvSpPr/>
            <p:nvPr/>
          </p:nvSpPr>
          <p:spPr>
            <a:xfrm>
              <a:off x="0" y="0"/>
              <a:ext cx="3745936" cy="3745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cubicBezTo>
                    <a:pt x="21600" y="0"/>
                    <a:pt x="0" y="0"/>
                    <a:pt x="0" y="0"/>
                  </a:cubicBezTo>
                  <a:close/>
                </a:path>
              </a:pathLst>
            </a:custGeom>
            <a:solidFill>
              <a:schemeClr val="accent2"/>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nvGrpSpPr>
            <p:cNvPr id="1087" name="Group 1087"/>
            <p:cNvGrpSpPr/>
            <p:nvPr/>
          </p:nvGrpSpPr>
          <p:grpSpPr>
            <a:xfrm>
              <a:off x="857731" y="535998"/>
              <a:ext cx="1630578" cy="907237"/>
              <a:chOff x="0" y="0"/>
              <a:chExt cx="1630576" cy="907236"/>
            </a:xfrm>
          </p:grpSpPr>
          <p:sp>
            <p:nvSpPr>
              <p:cNvPr id="1083" name="Shape 1083"/>
              <p:cNvSpPr/>
              <p:nvPr/>
            </p:nvSpPr>
            <p:spPr>
              <a:xfrm>
                <a:off x="270747" y="541495"/>
                <a:ext cx="1358094" cy="21093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879"/>
                    </a:lnTo>
                    <a:cubicBezTo>
                      <a:pt x="0" y="18594"/>
                      <a:pt x="468" y="21600"/>
                      <a:pt x="1044" y="21600"/>
                    </a:cubicBezTo>
                    <a:lnTo>
                      <a:pt x="2443" y="21600"/>
                    </a:lnTo>
                    <a:cubicBezTo>
                      <a:pt x="2645" y="12686"/>
                      <a:pt x="3839" y="5829"/>
                      <a:pt x="5276" y="5829"/>
                    </a:cubicBezTo>
                    <a:cubicBezTo>
                      <a:pt x="6713" y="5829"/>
                      <a:pt x="7907" y="12686"/>
                      <a:pt x="8108" y="21600"/>
                    </a:cubicBezTo>
                    <a:lnTo>
                      <a:pt x="13770" y="21600"/>
                    </a:lnTo>
                    <a:cubicBezTo>
                      <a:pt x="13972" y="12686"/>
                      <a:pt x="15166" y="5829"/>
                      <a:pt x="16603" y="5829"/>
                    </a:cubicBezTo>
                    <a:cubicBezTo>
                      <a:pt x="18043" y="5829"/>
                      <a:pt x="19237" y="12686"/>
                      <a:pt x="19439" y="21600"/>
                    </a:cubicBezTo>
                    <a:lnTo>
                      <a:pt x="20556" y="21600"/>
                    </a:lnTo>
                    <a:cubicBezTo>
                      <a:pt x="21133" y="21600"/>
                      <a:pt x="21600" y="18594"/>
                      <a:pt x="21600" y="14879"/>
                    </a:cubicBezTo>
                    <a:lnTo>
                      <a:pt x="21600" y="0"/>
                    </a:lnTo>
                    <a:cubicBezTo>
                      <a:pt x="21600" y="0"/>
                      <a:pt x="0" y="0"/>
                      <a:pt x="0" y="0"/>
                    </a:cubicBezTo>
                    <a:close/>
                  </a:path>
                </a:pathLst>
              </a:custGeom>
              <a:solidFill>
                <a:srgbClr val="FFFFFF"/>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84" name="Shape 1084"/>
              <p:cNvSpPr/>
              <p:nvPr/>
            </p:nvSpPr>
            <p:spPr>
              <a:xfrm>
                <a:off x="0" y="0"/>
                <a:ext cx="1630577" cy="505004"/>
              </a:xfrm>
              <a:custGeom>
                <a:avLst/>
                <a:gdLst/>
                <a:ahLst/>
                <a:cxnLst>
                  <a:cxn ang="0">
                    <a:pos x="wd2" y="hd2"/>
                  </a:cxn>
                  <a:cxn ang="5400000">
                    <a:pos x="wd2" y="hd2"/>
                  </a:cxn>
                  <a:cxn ang="10800000">
                    <a:pos x="wd2" y="hd2"/>
                  </a:cxn>
                  <a:cxn ang="16200000">
                    <a:pos x="wd2" y="hd2"/>
                  </a:cxn>
                </a:cxnLst>
                <a:rect l="0" t="0" r="r" b="b"/>
                <a:pathLst>
                  <a:path w="21600" h="21600" extrusionOk="0">
                    <a:moveTo>
                      <a:pt x="16325" y="8573"/>
                    </a:moveTo>
                    <a:cubicBezTo>
                      <a:pt x="16325" y="8329"/>
                      <a:pt x="16386" y="8133"/>
                      <a:pt x="16462" y="8133"/>
                    </a:cubicBezTo>
                    <a:lnTo>
                      <a:pt x="17090" y="8133"/>
                    </a:lnTo>
                    <a:cubicBezTo>
                      <a:pt x="17125" y="8133"/>
                      <a:pt x="17160" y="8179"/>
                      <a:pt x="17186" y="8255"/>
                    </a:cubicBezTo>
                    <a:lnTo>
                      <a:pt x="19861" y="16500"/>
                    </a:lnTo>
                    <a:cubicBezTo>
                      <a:pt x="19951" y="16771"/>
                      <a:pt x="19890" y="17257"/>
                      <a:pt x="19768" y="17257"/>
                    </a:cubicBezTo>
                    <a:lnTo>
                      <a:pt x="16462" y="17257"/>
                    </a:lnTo>
                    <a:cubicBezTo>
                      <a:pt x="16386" y="17257"/>
                      <a:pt x="16325" y="17061"/>
                      <a:pt x="16325" y="16819"/>
                    </a:cubicBezTo>
                    <a:cubicBezTo>
                      <a:pt x="16325" y="16819"/>
                      <a:pt x="16325" y="8573"/>
                      <a:pt x="16325" y="8573"/>
                    </a:cubicBezTo>
                    <a:close/>
                    <a:moveTo>
                      <a:pt x="21600" y="21600"/>
                    </a:moveTo>
                    <a:lnTo>
                      <a:pt x="21600" y="19551"/>
                    </a:lnTo>
                    <a:cubicBezTo>
                      <a:pt x="21600" y="18550"/>
                      <a:pt x="21475" y="17593"/>
                      <a:pt x="21258" y="16893"/>
                    </a:cubicBezTo>
                    <a:lnTo>
                      <a:pt x="17841" y="5981"/>
                    </a:lnTo>
                    <a:cubicBezTo>
                      <a:pt x="17624" y="5289"/>
                      <a:pt x="17331" y="4896"/>
                      <a:pt x="17026" y="4896"/>
                    </a:cubicBezTo>
                    <a:lnTo>
                      <a:pt x="15302" y="4896"/>
                    </a:lnTo>
                    <a:lnTo>
                      <a:pt x="15302" y="2808"/>
                    </a:lnTo>
                    <a:cubicBezTo>
                      <a:pt x="15302" y="1254"/>
                      <a:pt x="14914" y="0"/>
                      <a:pt x="14432" y="0"/>
                    </a:cubicBezTo>
                    <a:lnTo>
                      <a:pt x="4479" y="0"/>
                    </a:lnTo>
                    <a:cubicBezTo>
                      <a:pt x="4001" y="0"/>
                      <a:pt x="3610" y="1254"/>
                      <a:pt x="3610" y="2808"/>
                    </a:cubicBezTo>
                    <a:lnTo>
                      <a:pt x="3610" y="3249"/>
                    </a:lnTo>
                    <a:lnTo>
                      <a:pt x="82" y="4561"/>
                    </a:lnTo>
                    <a:lnTo>
                      <a:pt x="6333" y="7191"/>
                    </a:lnTo>
                    <a:lnTo>
                      <a:pt x="0" y="9222"/>
                    </a:lnTo>
                    <a:lnTo>
                      <a:pt x="6311" y="12118"/>
                    </a:lnTo>
                    <a:lnTo>
                      <a:pt x="0" y="13886"/>
                    </a:lnTo>
                    <a:lnTo>
                      <a:pt x="3610" y="16084"/>
                    </a:lnTo>
                    <a:lnTo>
                      <a:pt x="3610" y="21600"/>
                    </a:lnTo>
                    <a:cubicBezTo>
                      <a:pt x="3610" y="21600"/>
                      <a:pt x="21600" y="21600"/>
                      <a:pt x="21600" y="21600"/>
                    </a:cubicBezTo>
                    <a:close/>
                  </a:path>
                </a:pathLst>
              </a:custGeom>
              <a:solidFill>
                <a:srgbClr val="FFFFFF"/>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85" name="Shape 1085"/>
              <p:cNvSpPr/>
              <p:nvPr/>
            </p:nvSpPr>
            <p:spPr>
              <a:xfrm>
                <a:off x="466806" y="634856"/>
                <a:ext cx="272167" cy="272381"/>
              </a:xfrm>
              <a:custGeom>
                <a:avLst/>
                <a:gdLst/>
                <a:ahLst/>
                <a:cxnLst>
                  <a:cxn ang="0">
                    <a:pos x="wd2" y="hd2"/>
                  </a:cxn>
                  <a:cxn ang="5400000">
                    <a:pos x="wd2" y="hd2"/>
                  </a:cxn>
                  <a:cxn ang="10800000">
                    <a:pos x="wd2" y="hd2"/>
                  </a:cxn>
                  <a:cxn ang="16200000">
                    <a:pos x="wd2" y="hd2"/>
                  </a:cxn>
                </a:cxnLst>
                <a:rect l="0" t="0" r="r" b="b"/>
                <a:pathLst>
                  <a:path w="21600" h="21600" extrusionOk="0">
                    <a:moveTo>
                      <a:pt x="10800" y="16204"/>
                    </a:moveTo>
                    <a:cubicBezTo>
                      <a:pt x="7813" y="16204"/>
                      <a:pt x="5400" y="13776"/>
                      <a:pt x="5400" y="10808"/>
                    </a:cubicBezTo>
                    <a:cubicBezTo>
                      <a:pt x="5400" y="7824"/>
                      <a:pt x="7813" y="5412"/>
                      <a:pt x="10800" y="5412"/>
                    </a:cubicBezTo>
                    <a:cubicBezTo>
                      <a:pt x="13787" y="5412"/>
                      <a:pt x="16198" y="7824"/>
                      <a:pt x="16198" y="10808"/>
                    </a:cubicBezTo>
                    <a:cubicBezTo>
                      <a:pt x="16198" y="13776"/>
                      <a:pt x="13787" y="16204"/>
                      <a:pt x="10800" y="16204"/>
                    </a:cubicBezTo>
                    <a:close/>
                    <a:moveTo>
                      <a:pt x="10800" y="0"/>
                    </a:moveTo>
                    <a:cubicBezTo>
                      <a:pt x="4826" y="0"/>
                      <a:pt x="0" y="4838"/>
                      <a:pt x="0" y="10808"/>
                    </a:cubicBezTo>
                    <a:cubicBezTo>
                      <a:pt x="0" y="16759"/>
                      <a:pt x="4826" y="21600"/>
                      <a:pt x="10800" y="21600"/>
                    </a:cubicBezTo>
                    <a:cubicBezTo>
                      <a:pt x="16774" y="21600"/>
                      <a:pt x="21600" y="16759"/>
                      <a:pt x="21600" y="10808"/>
                    </a:cubicBezTo>
                    <a:cubicBezTo>
                      <a:pt x="21600" y="4838"/>
                      <a:pt x="16774" y="0"/>
                      <a:pt x="10800" y="0"/>
                    </a:cubicBezTo>
                    <a:close/>
                  </a:path>
                </a:pathLst>
              </a:custGeom>
              <a:solidFill>
                <a:srgbClr val="FFFFFF"/>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86" name="Shape 1086"/>
              <p:cNvSpPr/>
              <p:nvPr/>
            </p:nvSpPr>
            <p:spPr>
              <a:xfrm>
                <a:off x="1176352" y="634856"/>
                <a:ext cx="272381" cy="272381"/>
              </a:xfrm>
              <a:custGeom>
                <a:avLst/>
                <a:gdLst/>
                <a:ahLst/>
                <a:cxnLst>
                  <a:cxn ang="0">
                    <a:pos x="wd2" y="hd2"/>
                  </a:cxn>
                  <a:cxn ang="5400000">
                    <a:pos x="wd2" y="hd2"/>
                  </a:cxn>
                  <a:cxn ang="10800000">
                    <a:pos x="wd2" y="hd2"/>
                  </a:cxn>
                  <a:cxn ang="16200000">
                    <a:pos x="wd2" y="hd2"/>
                  </a:cxn>
                </a:cxnLst>
                <a:rect l="0" t="0" r="r" b="b"/>
                <a:pathLst>
                  <a:path w="21600" h="21600" extrusionOk="0">
                    <a:moveTo>
                      <a:pt x="10809" y="16204"/>
                    </a:moveTo>
                    <a:cubicBezTo>
                      <a:pt x="7824" y="16204"/>
                      <a:pt x="5412" y="13776"/>
                      <a:pt x="5412" y="10808"/>
                    </a:cubicBezTo>
                    <a:cubicBezTo>
                      <a:pt x="5412" y="7824"/>
                      <a:pt x="7824" y="5412"/>
                      <a:pt x="10809" y="5412"/>
                    </a:cubicBezTo>
                    <a:cubicBezTo>
                      <a:pt x="13776" y="5412"/>
                      <a:pt x="16204" y="7824"/>
                      <a:pt x="16204" y="10808"/>
                    </a:cubicBezTo>
                    <a:cubicBezTo>
                      <a:pt x="16204" y="13776"/>
                      <a:pt x="13776" y="16204"/>
                      <a:pt x="10809" y="16204"/>
                    </a:cubicBezTo>
                    <a:close/>
                    <a:moveTo>
                      <a:pt x="10809" y="0"/>
                    </a:moveTo>
                    <a:cubicBezTo>
                      <a:pt x="4838" y="0"/>
                      <a:pt x="0" y="4838"/>
                      <a:pt x="0" y="10808"/>
                    </a:cubicBezTo>
                    <a:cubicBezTo>
                      <a:pt x="0" y="16759"/>
                      <a:pt x="4841" y="21600"/>
                      <a:pt x="10809" y="21600"/>
                    </a:cubicBezTo>
                    <a:cubicBezTo>
                      <a:pt x="16762" y="21600"/>
                      <a:pt x="21600" y="16759"/>
                      <a:pt x="21600" y="10808"/>
                    </a:cubicBezTo>
                    <a:cubicBezTo>
                      <a:pt x="21600" y="4838"/>
                      <a:pt x="16762" y="0"/>
                      <a:pt x="10809" y="0"/>
                    </a:cubicBezTo>
                    <a:close/>
                  </a:path>
                </a:pathLst>
              </a:custGeom>
              <a:solidFill>
                <a:srgbClr val="FFFFFF"/>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088" name="Shape 1088"/>
            <p:cNvSpPr/>
            <p:nvPr/>
          </p:nvSpPr>
          <p:spPr>
            <a:xfrm>
              <a:off x="414562" y="1447256"/>
              <a:ext cx="3043382" cy="159438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b">
              <a:normAutofit/>
            </a:bodyPr>
            <a:lstStyle>
              <a:lvl1pPr algn="l">
                <a:lnSpc>
                  <a:spcPct val="110000"/>
                </a:lnSpc>
                <a:spcBef>
                  <a:spcPts val="500"/>
                </a:spcBef>
                <a:defRPr sz="2200">
                  <a:solidFill>
                    <a:srgbClr val="FFFFFF"/>
                  </a:solidFill>
                  <a:latin typeface="Arimo"/>
                  <a:ea typeface="Arimo"/>
                  <a:cs typeface="Arimo"/>
                  <a:sym typeface="Arimo"/>
                </a:defRPr>
              </a:lvl1pPr>
            </a:lstStyle>
            <a:p>
              <a:pPr defTabSz="412740">
                <a:defRPr sz="1800">
                  <a:solidFill>
                    <a:srgbClr val="000000"/>
                  </a:solidFill>
                </a:defRPr>
              </a:pPr>
              <a:r>
                <a:rPr lang="es-MX" sz="1467" kern="0" dirty="0"/>
                <a:t>Políticas públicas</a:t>
              </a:r>
              <a:endParaRPr sz="1467" kern="0" dirty="0"/>
            </a:p>
          </p:txBody>
        </p:sp>
      </p:grpSp>
      <p:grpSp>
        <p:nvGrpSpPr>
          <p:cNvPr id="1096" name="Group 1096"/>
          <p:cNvGrpSpPr/>
          <p:nvPr/>
        </p:nvGrpSpPr>
        <p:grpSpPr>
          <a:xfrm>
            <a:off x="4201250" y="2665492"/>
            <a:ext cx="1945649" cy="1939035"/>
            <a:chOff x="0" y="0"/>
            <a:chExt cx="3891299" cy="3878069"/>
          </a:xfrm>
        </p:grpSpPr>
        <p:sp>
          <p:nvSpPr>
            <p:cNvPr id="1090" name="Shape 1090"/>
            <p:cNvSpPr/>
            <p:nvPr/>
          </p:nvSpPr>
          <p:spPr>
            <a:xfrm>
              <a:off x="0" y="0"/>
              <a:ext cx="3891299" cy="3878069"/>
            </a:xfrm>
            <a:custGeom>
              <a:avLst/>
              <a:gdLst/>
              <a:ahLst/>
              <a:cxnLst>
                <a:cxn ang="0">
                  <a:pos x="wd2" y="hd2"/>
                </a:cxn>
                <a:cxn ang="5400000">
                  <a:pos x="wd2" y="hd2"/>
                </a:cxn>
                <a:cxn ang="10800000">
                  <a:pos x="wd2" y="hd2"/>
                </a:cxn>
                <a:cxn ang="16200000">
                  <a:pos x="wd2" y="hd2"/>
                </a:cxn>
              </a:cxnLst>
              <a:rect l="0" t="0" r="r" b="b"/>
              <a:pathLst>
                <a:path w="21600" h="21600" extrusionOk="0">
                  <a:moveTo>
                    <a:pt x="807" y="21600"/>
                  </a:moveTo>
                  <a:lnTo>
                    <a:pt x="21600" y="21600"/>
                  </a:lnTo>
                  <a:lnTo>
                    <a:pt x="21600" y="736"/>
                  </a:lnTo>
                  <a:lnTo>
                    <a:pt x="20793" y="0"/>
                  </a:lnTo>
                  <a:lnTo>
                    <a:pt x="0" y="0"/>
                  </a:lnTo>
                  <a:lnTo>
                    <a:pt x="0" y="20864"/>
                  </a:lnTo>
                  <a:cubicBezTo>
                    <a:pt x="0" y="20864"/>
                    <a:pt x="807" y="21600"/>
                    <a:pt x="807" y="21600"/>
                  </a:cubicBezTo>
                  <a:close/>
                </a:path>
              </a:pathLst>
            </a:custGeom>
            <a:solidFill>
              <a:schemeClr val="accent3">
                <a:lumMod val="50000"/>
              </a:schemeClr>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91" name="Shape 1091"/>
            <p:cNvSpPr/>
            <p:nvPr/>
          </p:nvSpPr>
          <p:spPr>
            <a:xfrm>
              <a:off x="0" y="0"/>
              <a:ext cx="3745936" cy="374593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0"/>
                  </a:lnTo>
                  <a:cubicBezTo>
                    <a:pt x="21600" y="0"/>
                    <a:pt x="0" y="0"/>
                    <a:pt x="0" y="0"/>
                  </a:cubicBezTo>
                  <a:close/>
                </a:path>
              </a:pathLst>
            </a:custGeom>
            <a:solidFill>
              <a:schemeClr val="accent3"/>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nvGrpSpPr>
            <p:cNvPr id="1094" name="Group 1094"/>
            <p:cNvGrpSpPr/>
            <p:nvPr/>
          </p:nvGrpSpPr>
          <p:grpSpPr>
            <a:xfrm>
              <a:off x="1349662" y="472376"/>
              <a:ext cx="1046611" cy="1034481"/>
              <a:chOff x="0" y="0"/>
              <a:chExt cx="1046609" cy="1034479"/>
            </a:xfrm>
          </p:grpSpPr>
          <p:sp>
            <p:nvSpPr>
              <p:cNvPr id="1092" name="Shape 1092"/>
              <p:cNvSpPr/>
              <p:nvPr/>
            </p:nvSpPr>
            <p:spPr>
              <a:xfrm>
                <a:off x="165100" y="0"/>
                <a:ext cx="881510" cy="1034480"/>
              </a:xfrm>
              <a:custGeom>
                <a:avLst/>
                <a:gdLst/>
                <a:ahLst/>
                <a:cxnLst>
                  <a:cxn ang="0">
                    <a:pos x="wd2" y="hd2"/>
                  </a:cxn>
                  <a:cxn ang="5400000">
                    <a:pos x="wd2" y="hd2"/>
                  </a:cxn>
                  <a:cxn ang="10800000">
                    <a:pos x="wd2" y="hd2"/>
                  </a:cxn>
                  <a:cxn ang="16200000">
                    <a:pos x="wd2" y="hd2"/>
                  </a:cxn>
                </a:cxnLst>
                <a:rect l="0" t="0" r="r" b="b"/>
                <a:pathLst>
                  <a:path w="21600" h="21600" extrusionOk="0">
                    <a:moveTo>
                      <a:pt x="20574" y="0"/>
                    </a:moveTo>
                    <a:cubicBezTo>
                      <a:pt x="20144" y="0"/>
                      <a:pt x="19778" y="240"/>
                      <a:pt x="19626" y="587"/>
                    </a:cubicBezTo>
                    <a:cubicBezTo>
                      <a:pt x="17845" y="1375"/>
                      <a:pt x="13714" y="3158"/>
                      <a:pt x="10673" y="4148"/>
                    </a:cubicBezTo>
                    <a:cubicBezTo>
                      <a:pt x="4973" y="6006"/>
                      <a:pt x="0" y="6493"/>
                      <a:pt x="0" y="6493"/>
                    </a:cubicBezTo>
                    <a:lnTo>
                      <a:pt x="0" y="13483"/>
                    </a:lnTo>
                    <a:cubicBezTo>
                      <a:pt x="0" y="13483"/>
                      <a:pt x="1702" y="13650"/>
                      <a:pt x="4243" y="14157"/>
                    </a:cubicBezTo>
                    <a:lnTo>
                      <a:pt x="4284" y="20671"/>
                    </a:lnTo>
                    <a:cubicBezTo>
                      <a:pt x="4290" y="21183"/>
                      <a:pt x="4785" y="21600"/>
                      <a:pt x="5386" y="21600"/>
                    </a:cubicBezTo>
                    <a:lnTo>
                      <a:pt x="7160" y="21589"/>
                    </a:lnTo>
                    <a:cubicBezTo>
                      <a:pt x="7762" y="21589"/>
                      <a:pt x="8251" y="21168"/>
                      <a:pt x="8251" y="20654"/>
                    </a:cubicBezTo>
                    <a:lnTo>
                      <a:pt x="8215" y="15096"/>
                    </a:lnTo>
                    <a:cubicBezTo>
                      <a:pt x="9010" y="15312"/>
                      <a:pt x="9830" y="15553"/>
                      <a:pt x="10673" y="15828"/>
                    </a:cubicBezTo>
                    <a:cubicBezTo>
                      <a:pt x="13714" y="16819"/>
                      <a:pt x="17845" y="18602"/>
                      <a:pt x="19632" y="19390"/>
                    </a:cubicBezTo>
                    <a:cubicBezTo>
                      <a:pt x="19778" y="19731"/>
                      <a:pt x="20144" y="19978"/>
                      <a:pt x="20574" y="19978"/>
                    </a:cubicBezTo>
                    <a:cubicBezTo>
                      <a:pt x="21140" y="19978"/>
                      <a:pt x="21600" y="19555"/>
                      <a:pt x="21600" y="19043"/>
                    </a:cubicBezTo>
                    <a:lnTo>
                      <a:pt x="21600" y="934"/>
                    </a:lnTo>
                    <a:cubicBezTo>
                      <a:pt x="21600" y="421"/>
                      <a:pt x="21140" y="0"/>
                      <a:pt x="20574" y="0"/>
                    </a:cubicBezTo>
                    <a:close/>
                  </a:path>
                </a:pathLst>
              </a:custGeom>
              <a:solidFill>
                <a:srgbClr val="FFFFFF"/>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93" name="Shape 1093"/>
              <p:cNvSpPr/>
              <p:nvPr/>
            </p:nvSpPr>
            <p:spPr>
              <a:xfrm>
                <a:off x="0" y="317500"/>
                <a:ext cx="121730" cy="32732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0"/>
                    </a:lnTo>
                    <a:cubicBezTo>
                      <a:pt x="0" y="0"/>
                      <a:pt x="0" y="21600"/>
                      <a:pt x="0" y="21600"/>
                    </a:cubicBezTo>
                    <a:close/>
                  </a:path>
                </a:pathLst>
              </a:custGeom>
              <a:solidFill>
                <a:srgbClr val="FFFFFF"/>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1103" name="Group 1103"/>
          <p:cNvGrpSpPr/>
          <p:nvPr/>
        </p:nvGrpSpPr>
        <p:grpSpPr>
          <a:xfrm>
            <a:off x="6139421" y="2665492"/>
            <a:ext cx="1945651" cy="1939035"/>
            <a:chOff x="0" y="0"/>
            <a:chExt cx="3891299" cy="3878069"/>
          </a:xfrm>
        </p:grpSpPr>
        <p:sp>
          <p:nvSpPr>
            <p:cNvPr id="1097" name="Shape 1097"/>
            <p:cNvSpPr/>
            <p:nvPr/>
          </p:nvSpPr>
          <p:spPr>
            <a:xfrm>
              <a:off x="0" y="0"/>
              <a:ext cx="3891299" cy="3878069"/>
            </a:xfrm>
            <a:custGeom>
              <a:avLst/>
              <a:gdLst/>
              <a:ahLst/>
              <a:cxnLst>
                <a:cxn ang="0">
                  <a:pos x="wd2" y="hd2"/>
                </a:cxn>
                <a:cxn ang="5400000">
                  <a:pos x="wd2" y="hd2"/>
                </a:cxn>
                <a:cxn ang="10800000">
                  <a:pos x="wd2" y="hd2"/>
                </a:cxn>
                <a:cxn ang="16200000">
                  <a:pos x="wd2" y="hd2"/>
                </a:cxn>
              </a:cxnLst>
              <a:rect l="0" t="0" r="r" b="b"/>
              <a:pathLst>
                <a:path w="21600" h="21600" extrusionOk="0">
                  <a:moveTo>
                    <a:pt x="807" y="21600"/>
                  </a:moveTo>
                  <a:lnTo>
                    <a:pt x="20214" y="21600"/>
                  </a:lnTo>
                  <a:cubicBezTo>
                    <a:pt x="20976" y="21600"/>
                    <a:pt x="21600" y="20974"/>
                    <a:pt x="21600" y="20209"/>
                  </a:cubicBezTo>
                  <a:lnTo>
                    <a:pt x="21600" y="2127"/>
                  </a:lnTo>
                  <a:cubicBezTo>
                    <a:pt x="21600" y="1737"/>
                    <a:pt x="21437" y="1383"/>
                    <a:pt x="21177" y="1130"/>
                  </a:cubicBezTo>
                  <a:lnTo>
                    <a:pt x="20303" y="333"/>
                  </a:lnTo>
                  <a:cubicBezTo>
                    <a:pt x="20061" y="126"/>
                    <a:pt x="19748" y="0"/>
                    <a:pt x="19407" y="0"/>
                  </a:cubicBezTo>
                  <a:lnTo>
                    <a:pt x="0" y="0"/>
                  </a:lnTo>
                  <a:lnTo>
                    <a:pt x="0" y="20864"/>
                  </a:lnTo>
                  <a:cubicBezTo>
                    <a:pt x="0" y="20864"/>
                    <a:pt x="807" y="21600"/>
                    <a:pt x="807" y="21600"/>
                  </a:cubicBezTo>
                  <a:close/>
                </a:path>
              </a:pathLst>
            </a:custGeom>
            <a:solidFill>
              <a:schemeClr val="accent5">
                <a:lumMod val="50000"/>
              </a:schemeClr>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98" name="Shape 1098"/>
            <p:cNvSpPr/>
            <p:nvPr/>
          </p:nvSpPr>
          <p:spPr>
            <a:xfrm>
              <a:off x="0" y="0"/>
              <a:ext cx="3745936" cy="3745937"/>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0160" y="21600"/>
                  </a:lnTo>
                  <a:cubicBezTo>
                    <a:pt x="20952" y="21600"/>
                    <a:pt x="21600" y="20952"/>
                    <a:pt x="21600" y="20160"/>
                  </a:cubicBezTo>
                  <a:lnTo>
                    <a:pt x="21600" y="1440"/>
                  </a:lnTo>
                  <a:cubicBezTo>
                    <a:pt x="21600" y="648"/>
                    <a:pt x="20952" y="0"/>
                    <a:pt x="20160" y="0"/>
                  </a:cubicBezTo>
                  <a:lnTo>
                    <a:pt x="0" y="0"/>
                  </a:lnTo>
                  <a:cubicBezTo>
                    <a:pt x="0" y="0"/>
                    <a:pt x="0" y="21600"/>
                    <a:pt x="0" y="21600"/>
                  </a:cubicBezTo>
                  <a:close/>
                </a:path>
              </a:pathLst>
            </a:custGeom>
            <a:solidFill>
              <a:schemeClr val="accent5"/>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nvGrpSpPr>
            <p:cNvPr id="1101" name="Group 1101"/>
            <p:cNvGrpSpPr/>
            <p:nvPr/>
          </p:nvGrpSpPr>
          <p:grpSpPr>
            <a:xfrm>
              <a:off x="1327118" y="475971"/>
              <a:ext cx="1091701" cy="1027291"/>
              <a:chOff x="0" y="0"/>
              <a:chExt cx="1091699" cy="1027289"/>
            </a:xfrm>
          </p:grpSpPr>
          <p:sp>
            <p:nvSpPr>
              <p:cNvPr id="1099" name="Shape 1099"/>
              <p:cNvSpPr/>
              <p:nvPr/>
            </p:nvSpPr>
            <p:spPr>
              <a:xfrm>
                <a:off x="-1" y="-1"/>
                <a:ext cx="1091701" cy="975246"/>
              </a:xfrm>
              <a:custGeom>
                <a:avLst/>
                <a:gdLst/>
                <a:ahLst/>
                <a:cxnLst>
                  <a:cxn ang="0">
                    <a:pos x="wd2" y="hd2"/>
                  </a:cxn>
                  <a:cxn ang="5400000">
                    <a:pos x="wd2" y="hd2"/>
                  </a:cxn>
                  <a:cxn ang="10800000">
                    <a:pos x="wd2" y="hd2"/>
                  </a:cxn>
                  <a:cxn ang="16200000">
                    <a:pos x="wd2" y="hd2"/>
                  </a:cxn>
                </a:cxnLst>
                <a:rect l="0" t="0" r="r" b="b"/>
                <a:pathLst>
                  <a:path w="21510" h="21477" extrusionOk="0">
                    <a:moveTo>
                      <a:pt x="21364" y="155"/>
                    </a:moveTo>
                    <a:cubicBezTo>
                      <a:pt x="21229" y="7"/>
                      <a:pt x="21031" y="-41"/>
                      <a:pt x="20852" y="37"/>
                    </a:cubicBezTo>
                    <a:lnTo>
                      <a:pt x="867" y="8596"/>
                    </a:lnTo>
                    <a:cubicBezTo>
                      <a:pt x="405" y="8796"/>
                      <a:pt x="75" y="9260"/>
                      <a:pt x="12" y="9810"/>
                    </a:cubicBezTo>
                    <a:cubicBezTo>
                      <a:pt x="-54" y="10360"/>
                      <a:pt x="154" y="10907"/>
                      <a:pt x="557" y="11231"/>
                    </a:cubicBezTo>
                    <a:lnTo>
                      <a:pt x="4946" y="14801"/>
                    </a:lnTo>
                    <a:lnTo>
                      <a:pt x="20542" y="1088"/>
                    </a:lnTo>
                    <a:lnTo>
                      <a:pt x="6752" y="16274"/>
                    </a:lnTo>
                    <a:lnTo>
                      <a:pt x="12756" y="21153"/>
                    </a:lnTo>
                    <a:cubicBezTo>
                      <a:pt x="13135" y="21461"/>
                      <a:pt x="13627" y="21559"/>
                      <a:pt x="14083" y="21404"/>
                    </a:cubicBezTo>
                    <a:cubicBezTo>
                      <a:pt x="14535" y="21249"/>
                      <a:pt x="14895" y="20865"/>
                      <a:pt x="15060" y="20371"/>
                    </a:cubicBezTo>
                    <a:lnTo>
                      <a:pt x="21480" y="727"/>
                    </a:lnTo>
                    <a:cubicBezTo>
                      <a:pt x="21546" y="527"/>
                      <a:pt x="21500" y="302"/>
                      <a:pt x="21364" y="155"/>
                    </a:cubicBezTo>
                    <a:close/>
                  </a:path>
                </a:pathLst>
              </a:custGeom>
              <a:solidFill>
                <a:srgbClr val="FFFFFF"/>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00" name="Shape 1100"/>
              <p:cNvSpPr/>
              <p:nvPr/>
            </p:nvSpPr>
            <p:spPr>
              <a:xfrm>
                <a:off x="190500" y="736599"/>
                <a:ext cx="263346" cy="290691"/>
              </a:xfrm>
              <a:custGeom>
                <a:avLst/>
                <a:gdLst/>
                <a:ahLst/>
                <a:cxnLst>
                  <a:cxn ang="0">
                    <a:pos x="wd2" y="hd2"/>
                  </a:cxn>
                  <a:cxn ang="5400000">
                    <a:pos x="wd2" y="hd2"/>
                  </a:cxn>
                  <a:cxn ang="10800000">
                    <a:pos x="wd2" y="hd2"/>
                  </a:cxn>
                  <a:cxn ang="16200000">
                    <a:pos x="wd2" y="hd2"/>
                  </a:cxn>
                </a:cxnLst>
                <a:rect l="0" t="0" r="r" b="b"/>
                <a:pathLst>
                  <a:path w="21427" h="21408" extrusionOk="0">
                    <a:moveTo>
                      <a:pt x="150" y="772"/>
                    </a:moveTo>
                    <a:lnTo>
                      <a:pt x="3668" y="18169"/>
                    </a:lnTo>
                    <a:cubicBezTo>
                      <a:pt x="3927" y="19471"/>
                      <a:pt x="4882" y="20551"/>
                      <a:pt x="6218" y="21089"/>
                    </a:cubicBezTo>
                    <a:cubicBezTo>
                      <a:pt x="7541" y="21600"/>
                      <a:pt x="9082" y="21496"/>
                      <a:pt x="10296" y="20780"/>
                    </a:cubicBezTo>
                    <a:cubicBezTo>
                      <a:pt x="15191" y="17910"/>
                      <a:pt x="21600" y="14127"/>
                      <a:pt x="21423" y="13905"/>
                    </a:cubicBezTo>
                    <a:lnTo>
                      <a:pt x="0" y="0"/>
                    </a:lnTo>
                    <a:cubicBezTo>
                      <a:pt x="0" y="0"/>
                      <a:pt x="150" y="772"/>
                      <a:pt x="150" y="772"/>
                    </a:cubicBezTo>
                    <a:close/>
                  </a:path>
                </a:pathLst>
              </a:custGeom>
              <a:solidFill>
                <a:srgbClr val="FFFFFF"/>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2" name="Slide Number Placeholder 1"/>
          <p:cNvSpPr>
            <a:spLocks noGrp="1"/>
          </p:cNvSpPr>
          <p:nvPr>
            <p:ph type="sldNum" sz="quarter" idx="4"/>
          </p:nvPr>
        </p:nvSpPr>
        <p:spPr>
          <a:xfrm>
            <a:off x="11439446" y="70517"/>
            <a:ext cx="302983" cy="210212"/>
          </a:xfrm>
          <a:prstGeom prst="rect">
            <a:avLst/>
          </a:prstGeom>
        </p:spPr>
        <p:txBody>
          <a:bodyPr vert="horz" lIns="45720" tIns="22860" rIns="45720" bIns="22860" rtlCol="0" anchor="ctr"/>
          <a:lstStyle/>
          <a:p>
            <a:fld id="{86CB4B4D-7CA3-9044-876B-883B54F8677D}" type="slidenum">
              <a:rPr lang="en-US" smtClean="0">
                <a:solidFill>
                  <a:srgbClr val="FFFFFF"/>
                </a:solidFill>
              </a:rPr>
              <a:pPr/>
              <a:t>16</a:t>
            </a:fld>
            <a:endParaRPr lang="en-US">
              <a:solidFill>
                <a:srgbClr val="FFFFFF"/>
              </a:solidFill>
            </a:endParaRPr>
          </a:p>
        </p:txBody>
      </p:sp>
      <p:sp>
        <p:nvSpPr>
          <p:cNvPr id="47" name="Shape 1088"/>
          <p:cNvSpPr/>
          <p:nvPr/>
        </p:nvSpPr>
        <p:spPr>
          <a:xfrm>
            <a:off x="4301313" y="3495477"/>
            <a:ext cx="1745520" cy="79719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b">
            <a:normAutofit/>
          </a:bodyPr>
          <a:lstStyle>
            <a:lvl1pPr algn="l">
              <a:lnSpc>
                <a:spcPct val="110000"/>
              </a:lnSpc>
              <a:spcBef>
                <a:spcPts val="500"/>
              </a:spcBef>
              <a:defRPr sz="2200">
                <a:solidFill>
                  <a:srgbClr val="FFFFFF"/>
                </a:solidFill>
                <a:latin typeface="Arimo"/>
                <a:ea typeface="Arimo"/>
                <a:cs typeface="Arimo"/>
                <a:sym typeface="Arimo"/>
              </a:defRPr>
            </a:lvl1pPr>
          </a:lstStyle>
          <a:p>
            <a:pPr defTabSz="412740">
              <a:defRPr sz="1800">
                <a:solidFill>
                  <a:srgbClr val="000000"/>
                </a:solidFill>
              </a:defRPr>
            </a:pPr>
            <a:r>
              <a:rPr lang="es-MX" sz="1467" kern="0" dirty="0"/>
              <a:t>Política de Gobierno</a:t>
            </a:r>
            <a:endParaRPr sz="1467" kern="0" dirty="0"/>
          </a:p>
        </p:txBody>
      </p:sp>
      <p:sp>
        <p:nvSpPr>
          <p:cNvPr id="48" name="Shape 1088"/>
          <p:cNvSpPr/>
          <p:nvPr/>
        </p:nvSpPr>
        <p:spPr>
          <a:xfrm>
            <a:off x="6243608" y="3495475"/>
            <a:ext cx="1745520" cy="79719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b">
            <a:normAutofit/>
          </a:bodyPr>
          <a:lstStyle>
            <a:lvl1pPr algn="l">
              <a:lnSpc>
                <a:spcPct val="110000"/>
              </a:lnSpc>
              <a:spcBef>
                <a:spcPts val="500"/>
              </a:spcBef>
              <a:defRPr sz="2200">
                <a:solidFill>
                  <a:srgbClr val="FFFFFF"/>
                </a:solidFill>
                <a:latin typeface="Arimo"/>
                <a:ea typeface="Arimo"/>
                <a:cs typeface="Arimo"/>
                <a:sym typeface="Arimo"/>
              </a:defRPr>
            </a:lvl1pPr>
          </a:lstStyle>
          <a:p>
            <a:pPr defTabSz="412740">
              <a:defRPr sz="1800">
                <a:solidFill>
                  <a:srgbClr val="000000"/>
                </a:solidFill>
              </a:defRPr>
            </a:pPr>
            <a:r>
              <a:rPr lang="es-MX" sz="1467" kern="0" dirty="0"/>
              <a:t>Política de Estado</a:t>
            </a:r>
            <a:endParaRPr sz="1467" kern="0" dirty="0"/>
          </a:p>
        </p:txBody>
      </p:sp>
      <p:sp>
        <p:nvSpPr>
          <p:cNvPr id="49" name="Shape 1735"/>
          <p:cNvSpPr/>
          <p:nvPr/>
        </p:nvSpPr>
        <p:spPr>
          <a:xfrm rot="10800000">
            <a:off x="6718134" y="4791232"/>
            <a:ext cx="491868" cy="66283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path>
            </a:pathLst>
          </a:custGeom>
          <a:ln w="12700">
            <a:solidFill>
              <a:schemeClr val="accent3"/>
            </a:solidFill>
            <a:prstDash val="sysDot"/>
            <a:miter lim="400000"/>
            <a:headEnd type="oval"/>
            <a:tailEnd type="oval"/>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50" name="Shape 1769"/>
          <p:cNvSpPr/>
          <p:nvPr/>
        </p:nvSpPr>
        <p:spPr>
          <a:xfrm>
            <a:off x="7518400" y="4568897"/>
            <a:ext cx="3251200" cy="3155025"/>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412740">
              <a:lnSpc>
                <a:spcPct val="150000"/>
              </a:lnSpc>
              <a:spcBef>
                <a:spcPts val="1000"/>
              </a:spcBef>
              <a:defRPr sz="1800"/>
            </a:pPr>
            <a:r>
              <a:rPr sz="1200" kern="0" dirty="0">
                <a:solidFill>
                  <a:srgbClr val="8F9499"/>
                </a:solidFill>
                <a:ea typeface="Arimo"/>
                <a:cs typeface="Arimo"/>
                <a:sym typeface="Arimo"/>
              </a:rPr>
              <a:t>.</a:t>
            </a:r>
          </a:p>
          <a:p>
            <a:pPr defTabSz="412740">
              <a:lnSpc>
                <a:spcPct val="150000"/>
              </a:lnSpc>
              <a:spcBef>
                <a:spcPts val="1000"/>
              </a:spcBef>
              <a:defRPr sz="1800"/>
            </a:pPr>
            <a:r>
              <a:rPr lang="es-MX" sz="1200" kern="0" dirty="0">
                <a:solidFill>
                  <a:srgbClr val="6E3287"/>
                </a:solidFill>
                <a:ea typeface="Arimo"/>
                <a:cs typeface="Arimo"/>
                <a:sym typeface="Arimo"/>
              </a:rPr>
              <a:t>Acciones de gobierno para alcanzar objetivos de interés nacional que trascienden períodos de gestión de gobierno (política exterior, seguridad nacional, política monetaria)</a:t>
            </a:r>
            <a:endParaRPr sz="1200" kern="0" dirty="0">
              <a:solidFill>
                <a:srgbClr val="6E3287"/>
              </a:solidFill>
              <a:ea typeface="Arimo"/>
              <a:cs typeface="Arimo"/>
              <a:sym typeface="Arimo"/>
            </a:endParaRPr>
          </a:p>
        </p:txBody>
      </p:sp>
      <p:sp>
        <p:nvSpPr>
          <p:cNvPr id="51" name="Shape 1735"/>
          <p:cNvSpPr/>
          <p:nvPr/>
        </p:nvSpPr>
        <p:spPr>
          <a:xfrm rot="10800000" flipV="1">
            <a:off x="4992125" y="1953593"/>
            <a:ext cx="1147297" cy="58855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path>
            </a:pathLst>
          </a:custGeom>
          <a:ln w="12700">
            <a:solidFill>
              <a:schemeClr val="accent3"/>
            </a:solidFill>
            <a:prstDash val="sysDot"/>
            <a:miter lim="400000"/>
            <a:headEnd type="oval"/>
            <a:tailEnd type="oval"/>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52" name="Shape 1769"/>
          <p:cNvSpPr/>
          <p:nvPr/>
        </p:nvSpPr>
        <p:spPr>
          <a:xfrm>
            <a:off x="6355232" y="1694265"/>
            <a:ext cx="2929235" cy="3155025"/>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412740">
              <a:lnSpc>
                <a:spcPct val="150000"/>
              </a:lnSpc>
              <a:spcBef>
                <a:spcPts val="1000"/>
              </a:spcBef>
              <a:defRPr sz="1800"/>
            </a:pPr>
            <a:r>
              <a:rPr lang="es-MX" sz="1200" kern="0" dirty="0">
                <a:solidFill>
                  <a:srgbClr val="8F9499"/>
                </a:solidFill>
                <a:ea typeface="Arimo"/>
                <a:cs typeface="Arimo"/>
                <a:sym typeface="Arimo"/>
              </a:rPr>
              <a:t>Acciones de Gobierno planteadas en la estrategia de un gobernante en turno (Escuelas de Calidad, RENAUT)</a:t>
            </a:r>
            <a:endParaRPr sz="1200" kern="0" dirty="0">
              <a:solidFill>
                <a:srgbClr val="6E3287"/>
              </a:solidFill>
              <a:ea typeface="Arimo"/>
              <a:cs typeface="Arimo"/>
              <a:sym typeface="Arimo"/>
            </a:endParaRPr>
          </a:p>
        </p:txBody>
      </p:sp>
      <p:pic>
        <p:nvPicPr>
          <p:cNvPr id="3" name="Imagen 2"/>
          <p:cNvPicPr>
            <a:picLocks noChangeAspect="1"/>
          </p:cNvPicPr>
          <p:nvPr/>
        </p:nvPicPr>
        <p:blipFill>
          <a:blip r:embed="rId2" cstate="print"/>
          <a:stretch>
            <a:fillRect/>
          </a:stretch>
        </p:blipFill>
        <p:spPr>
          <a:xfrm>
            <a:off x="9378950" y="6388101"/>
            <a:ext cx="2781300" cy="469900"/>
          </a:xfrm>
          <a:prstGeom prst="rect">
            <a:avLst/>
          </a:prstGeom>
        </p:spPr>
      </p:pic>
    </p:spTree>
    <p:extLst>
      <p:ext uri="{BB962C8B-B14F-4D97-AF65-F5344CB8AC3E}">
        <p14:creationId xmlns:p14="http://schemas.microsoft.com/office/powerpoint/2010/main" val="1387646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fill="hold"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2" name="Shape 1722"/>
          <p:cNvSpPr/>
          <p:nvPr/>
        </p:nvSpPr>
        <p:spPr>
          <a:xfrm>
            <a:off x="1358072" y="605729"/>
            <a:ext cx="3112329" cy="1001987"/>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normAutofit/>
          </a:bodyPr>
          <a:lstStyle/>
          <a:p>
            <a:pPr defTabSz="412740">
              <a:lnSpc>
                <a:spcPct val="70000"/>
              </a:lnSpc>
              <a:spcBef>
                <a:spcPts val="251"/>
              </a:spcBef>
              <a:defRPr sz="1800"/>
            </a:pPr>
            <a:r>
              <a:rPr lang="es-MX" sz="2133" b="1" kern="0" dirty="0">
                <a:solidFill>
                  <a:srgbClr val="C00000"/>
                </a:solidFill>
                <a:ea typeface="Arimo"/>
                <a:cs typeface="Arimo"/>
                <a:sym typeface="Arimo"/>
              </a:rPr>
              <a:t>¿Cuál</a:t>
            </a:r>
            <a:r>
              <a:rPr sz="2133" b="1" kern="0" dirty="0">
                <a:solidFill>
                  <a:srgbClr val="C00000"/>
                </a:solidFill>
                <a:ea typeface="Arimo"/>
                <a:cs typeface="Arimo"/>
                <a:sym typeface="Arimo"/>
              </a:rPr>
              <a:t> </a:t>
            </a:r>
            <a:r>
              <a:rPr lang="es-MX" sz="2133" b="1" kern="0" dirty="0">
                <a:solidFill>
                  <a:srgbClr val="6E3287"/>
                </a:solidFill>
                <a:ea typeface="Arimo"/>
                <a:cs typeface="Arimo"/>
                <a:sym typeface="Arimo"/>
              </a:rPr>
              <a:t>es el ciclo de vida de las políticas publicas </a:t>
            </a:r>
            <a:r>
              <a:rPr lang="es-MX" sz="2133" b="1" kern="0" dirty="0">
                <a:solidFill>
                  <a:srgbClr val="DCDEE0">
                    <a:lumMod val="50000"/>
                  </a:srgbClr>
                </a:solidFill>
                <a:ea typeface="Arimo"/>
                <a:cs typeface="Arimo"/>
                <a:sym typeface="Arimo"/>
              </a:rPr>
              <a:t>?</a:t>
            </a:r>
            <a:endParaRPr sz="2133" b="1" kern="0" dirty="0">
              <a:solidFill>
                <a:srgbClr val="DCDEE0">
                  <a:lumMod val="50000"/>
                </a:srgbClr>
              </a:solidFill>
              <a:ea typeface="Arimo"/>
              <a:cs typeface="Arimo"/>
              <a:sym typeface="Arimo"/>
            </a:endParaRPr>
          </a:p>
        </p:txBody>
      </p:sp>
      <p:grpSp>
        <p:nvGrpSpPr>
          <p:cNvPr id="1733" name="Group 1733"/>
          <p:cNvGrpSpPr/>
          <p:nvPr/>
        </p:nvGrpSpPr>
        <p:grpSpPr>
          <a:xfrm>
            <a:off x="304800" y="693218"/>
            <a:ext cx="972232" cy="826981"/>
            <a:chOff x="0" y="0"/>
            <a:chExt cx="1944461" cy="1653960"/>
          </a:xfrm>
          <a:solidFill>
            <a:schemeClr val="accent3"/>
          </a:solidFill>
        </p:grpSpPr>
        <p:sp>
          <p:nvSpPr>
            <p:cNvPr id="1724" name="Shape 1724"/>
            <p:cNvSpPr/>
            <p:nvPr/>
          </p:nvSpPr>
          <p:spPr>
            <a:xfrm>
              <a:off x="636388" y="100890"/>
              <a:ext cx="1308074" cy="99839"/>
            </a:xfrm>
            <a:custGeom>
              <a:avLst/>
              <a:gdLst/>
              <a:ahLst/>
              <a:cxnLst>
                <a:cxn ang="0">
                  <a:pos x="wd2" y="hd2"/>
                </a:cxn>
                <a:cxn ang="5400000">
                  <a:pos x="wd2" y="hd2"/>
                </a:cxn>
                <a:cxn ang="10800000">
                  <a:pos x="wd2" y="hd2"/>
                </a:cxn>
                <a:cxn ang="16200000">
                  <a:pos x="wd2" y="hd2"/>
                </a:cxn>
              </a:cxnLst>
              <a:rect l="0" t="0" r="r" b="b"/>
              <a:pathLst>
                <a:path w="21600" h="21600" extrusionOk="0">
                  <a:moveTo>
                    <a:pt x="825" y="21600"/>
                  </a:moveTo>
                  <a:lnTo>
                    <a:pt x="20775" y="21600"/>
                  </a:lnTo>
                  <a:cubicBezTo>
                    <a:pt x="21231" y="21600"/>
                    <a:pt x="21600" y="16764"/>
                    <a:pt x="21600" y="10803"/>
                  </a:cubicBezTo>
                  <a:cubicBezTo>
                    <a:pt x="21600" y="4836"/>
                    <a:pt x="21231" y="0"/>
                    <a:pt x="20775" y="0"/>
                  </a:cubicBezTo>
                  <a:lnTo>
                    <a:pt x="825" y="0"/>
                  </a:lnTo>
                  <a:cubicBezTo>
                    <a:pt x="369" y="0"/>
                    <a:pt x="0" y="4836"/>
                    <a:pt x="0" y="10803"/>
                  </a:cubicBezTo>
                  <a:cubicBezTo>
                    <a:pt x="0" y="16764"/>
                    <a:pt x="369" y="21600"/>
                    <a:pt x="825" y="21600"/>
                  </a:cubicBezTo>
                  <a:close/>
                </a:path>
              </a:pathLst>
            </a:custGeom>
            <a:grp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25" name="Shape 1725"/>
            <p:cNvSpPr/>
            <p:nvPr/>
          </p:nvSpPr>
          <p:spPr>
            <a:xfrm>
              <a:off x="636388" y="263868"/>
              <a:ext cx="1308074" cy="99839"/>
            </a:xfrm>
            <a:custGeom>
              <a:avLst/>
              <a:gdLst/>
              <a:ahLst/>
              <a:cxnLst>
                <a:cxn ang="0">
                  <a:pos x="wd2" y="hd2"/>
                </a:cxn>
                <a:cxn ang="5400000">
                  <a:pos x="wd2" y="hd2"/>
                </a:cxn>
                <a:cxn ang="10800000">
                  <a:pos x="wd2" y="hd2"/>
                </a:cxn>
                <a:cxn ang="16200000">
                  <a:pos x="wd2" y="hd2"/>
                </a:cxn>
              </a:cxnLst>
              <a:rect l="0" t="0" r="r" b="b"/>
              <a:pathLst>
                <a:path w="21600" h="21600" extrusionOk="0">
                  <a:moveTo>
                    <a:pt x="20775" y="0"/>
                  </a:moveTo>
                  <a:lnTo>
                    <a:pt x="825" y="0"/>
                  </a:lnTo>
                  <a:cubicBezTo>
                    <a:pt x="369" y="0"/>
                    <a:pt x="0" y="4829"/>
                    <a:pt x="0" y="10798"/>
                  </a:cubicBezTo>
                  <a:cubicBezTo>
                    <a:pt x="0" y="16764"/>
                    <a:pt x="369" y="21600"/>
                    <a:pt x="825" y="21600"/>
                  </a:cubicBezTo>
                  <a:lnTo>
                    <a:pt x="20775" y="21600"/>
                  </a:lnTo>
                  <a:cubicBezTo>
                    <a:pt x="21231" y="21600"/>
                    <a:pt x="21600" y="16764"/>
                    <a:pt x="21600" y="10798"/>
                  </a:cubicBezTo>
                  <a:cubicBezTo>
                    <a:pt x="21600" y="4829"/>
                    <a:pt x="21231" y="0"/>
                    <a:pt x="20775" y="0"/>
                  </a:cubicBezTo>
                  <a:close/>
                </a:path>
              </a:pathLst>
            </a:custGeom>
            <a:grp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26" name="Shape 1726"/>
            <p:cNvSpPr/>
            <p:nvPr/>
          </p:nvSpPr>
          <p:spPr>
            <a:xfrm>
              <a:off x="636388" y="690714"/>
              <a:ext cx="1308074" cy="99842"/>
            </a:xfrm>
            <a:custGeom>
              <a:avLst/>
              <a:gdLst/>
              <a:ahLst/>
              <a:cxnLst>
                <a:cxn ang="0">
                  <a:pos x="wd2" y="hd2"/>
                </a:cxn>
                <a:cxn ang="5400000">
                  <a:pos x="wd2" y="hd2"/>
                </a:cxn>
                <a:cxn ang="10800000">
                  <a:pos x="wd2" y="hd2"/>
                </a:cxn>
                <a:cxn ang="16200000">
                  <a:pos x="wd2" y="hd2"/>
                </a:cxn>
              </a:cxnLst>
              <a:rect l="0" t="0" r="r" b="b"/>
              <a:pathLst>
                <a:path w="21600" h="21600" extrusionOk="0">
                  <a:moveTo>
                    <a:pt x="20775" y="0"/>
                  </a:moveTo>
                  <a:lnTo>
                    <a:pt x="825" y="0"/>
                  </a:lnTo>
                  <a:cubicBezTo>
                    <a:pt x="369" y="0"/>
                    <a:pt x="0" y="4836"/>
                    <a:pt x="0" y="10803"/>
                  </a:cubicBezTo>
                  <a:cubicBezTo>
                    <a:pt x="0" y="16764"/>
                    <a:pt x="369" y="21600"/>
                    <a:pt x="825" y="21600"/>
                  </a:cubicBezTo>
                  <a:lnTo>
                    <a:pt x="20775" y="21600"/>
                  </a:lnTo>
                  <a:cubicBezTo>
                    <a:pt x="21231" y="21600"/>
                    <a:pt x="21600" y="16764"/>
                    <a:pt x="21600" y="10803"/>
                  </a:cubicBezTo>
                  <a:cubicBezTo>
                    <a:pt x="21600" y="4836"/>
                    <a:pt x="21231" y="0"/>
                    <a:pt x="20775" y="0"/>
                  </a:cubicBezTo>
                  <a:close/>
                </a:path>
              </a:pathLst>
            </a:custGeom>
            <a:grp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27" name="Shape 1727"/>
            <p:cNvSpPr/>
            <p:nvPr/>
          </p:nvSpPr>
          <p:spPr>
            <a:xfrm>
              <a:off x="636388" y="845931"/>
              <a:ext cx="1308074" cy="99869"/>
            </a:xfrm>
            <a:custGeom>
              <a:avLst/>
              <a:gdLst/>
              <a:ahLst/>
              <a:cxnLst>
                <a:cxn ang="0">
                  <a:pos x="wd2" y="hd2"/>
                </a:cxn>
                <a:cxn ang="5400000">
                  <a:pos x="wd2" y="hd2"/>
                </a:cxn>
                <a:cxn ang="10800000">
                  <a:pos x="wd2" y="hd2"/>
                </a:cxn>
                <a:cxn ang="16200000">
                  <a:pos x="wd2" y="hd2"/>
                </a:cxn>
              </a:cxnLst>
              <a:rect l="0" t="0" r="r" b="b"/>
              <a:pathLst>
                <a:path w="21600" h="21600" extrusionOk="0">
                  <a:moveTo>
                    <a:pt x="20775" y="0"/>
                  </a:moveTo>
                  <a:lnTo>
                    <a:pt x="825" y="0"/>
                  </a:lnTo>
                  <a:cubicBezTo>
                    <a:pt x="369" y="0"/>
                    <a:pt x="0" y="4834"/>
                    <a:pt x="0" y="10799"/>
                  </a:cubicBezTo>
                  <a:cubicBezTo>
                    <a:pt x="0" y="16759"/>
                    <a:pt x="369" y="21600"/>
                    <a:pt x="825" y="21600"/>
                  </a:cubicBezTo>
                  <a:lnTo>
                    <a:pt x="20775" y="21600"/>
                  </a:lnTo>
                  <a:cubicBezTo>
                    <a:pt x="21231" y="21600"/>
                    <a:pt x="21600" y="16759"/>
                    <a:pt x="21600" y="10799"/>
                  </a:cubicBezTo>
                  <a:cubicBezTo>
                    <a:pt x="21600" y="4834"/>
                    <a:pt x="21231" y="0"/>
                    <a:pt x="20775" y="0"/>
                  </a:cubicBezTo>
                  <a:close/>
                </a:path>
              </a:pathLst>
            </a:custGeom>
            <a:grp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28" name="Shape 1728"/>
            <p:cNvSpPr/>
            <p:nvPr/>
          </p:nvSpPr>
          <p:spPr>
            <a:xfrm>
              <a:off x="0" y="1179647"/>
              <a:ext cx="474313" cy="474314"/>
            </a:xfrm>
            <a:custGeom>
              <a:avLst/>
              <a:gdLst/>
              <a:ahLst/>
              <a:cxnLst>
                <a:cxn ang="0">
                  <a:pos x="wd2" y="hd2"/>
                </a:cxn>
                <a:cxn ang="5400000">
                  <a:pos x="wd2" y="hd2"/>
                </a:cxn>
                <a:cxn ang="10800000">
                  <a:pos x="wd2" y="hd2"/>
                </a:cxn>
                <a:cxn ang="16200000">
                  <a:pos x="wd2" y="hd2"/>
                </a:cxn>
              </a:cxnLst>
              <a:rect l="0" t="0" r="r" b="b"/>
              <a:pathLst>
                <a:path w="21600" h="21600" extrusionOk="0">
                  <a:moveTo>
                    <a:pt x="17053" y="17053"/>
                  </a:moveTo>
                  <a:lnTo>
                    <a:pt x="4548" y="17053"/>
                  </a:lnTo>
                  <a:lnTo>
                    <a:pt x="4548" y="4547"/>
                  </a:lnTo>
                  <a:lnTo>
                    <a:pt x="17053" y="4547"/>
                  </a:lnTo>
                  <a:cubicBezTo>
                    <a:pt x="17053" y="4547"/>
                    <a:pt x="17053" y="17053"/>
                    <a:pt x="17053" y="17053"/>
                  </a:cubicBezTo>
                  <a:close/>
                  <a:moveTo>
                    <a:pt x="19327" y="0"/>
                  </a:moveTo>
                  <a:lnTo>
                    <a:pt x="2273" y="0"/>
                  </a:lnTo>
                  <a:cubicBezTo>
                    <a:pt x="1018" y="0"/>
                    <a:pt x="0" y="1018"/>
                    <a:pt x="0" y="2273"/>
                  </a:cubicBezTo>
                  <a:lnTo>
                    <a:pt x="0" y="19326"/>
                  </a:lnTo>
                  <a:cubicBezTo>
                    <a:pt x="0" y="20582"/>
                    <a:pt x="1018" y="21600"/>
                    <a:pt x="2273" y="21600"/>
                  </a:cubicBezTo>
                  <a:lnTo>
                    <a:pt x="19327" y="21600"/>
                  </a:lnTo>
                  <a:cubicBezTo>
                    <a:pt x="20582" y="21600"/>
                    <a:pt x="21600" y="20582"/>
                    <a:pt x="21600" y="19326"/>
                  </a:cubicBezTo>
                  <a:lnTo>
                    <a:pt x="21600" y="2273"/>
                  </a:lnTo>
                  <a:cubicBezTo>
                    <a:pt x="21600" y="1018"/>
                    <a:pt x="20582" y="0"/>
                    <a:pt x="19327" y="0"/>
                  </a:cubicBezTo>
                  <a:close/>
                </a:path>
              </a:pathLst>
            </a:custGeom>
            <a:grp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29" name="Shape 1729"/>
            <p:cNvSpPr/>
            <p:nvPr/>
          </p:nvSpPr>
          <p:spPr>
            <a:xfrm>
              <a:off x="636388" y="1280538"/>
              <a:ext cx="1308074" cy="99876"/>
            </a:xfrm>
            <a:custGeom>
              <a:avLst/>
              <a:gdLst/>
              <a:ahLst/>
              <a:cxnLst>
                <a:cxn ang="0">
                  <a:pos x="wd2" y="hd2"/>
                </a:cxn>
                <a:cxn ang="5400000">
                  <a:pos x="wd2" y="hd2"/>
                </a:cxn>
                <a:cxn ang="10800000">
                  <a:pos x="wd2" y="hd2"/>
                </a:cxn>
                <a:cxn ang="16200000">
                  <a:pos x="wd2" y="hd2"/>
                </a:cxn>
              </a:cxnLst>
              <a:rect l="0" t="0" r="r" b="b"/>
              <a:pathLst>
                <a:path w="21600" h="21600" extrusionOk="0">
                  <a:moveTo>
                    <a:pt x="20775" y="0"/>
                  </a:moveTo>
                  <a:lnTo>
                    <a:pt x="825" y="0"/>
                  </a:lnTo>
                  <a:cubicBezTo>
                    <a:pt x="369" y="0"/>
                    <a:pt x="0" y="4835"/>
                    <a:pt x="0" y="10800"/>
                  </a:cubicBezTo>
                  <a:cubicBezTo>
                    <a:pt x="0" y="16765"/>
                    <a:pt x="369" y="21600"/>
                    <a:pt x="825" y="21600"/>
                  </a:cubicBezTo>
                  <a:lnTo>
                    <a:pt x="20775" y="21600"/>
                  </a:lnTo>
                  <a:cubicBezTo>
                    <a:pt x="21231" y="21600"/>
                    <a:pt x="21600" y="16765"/>
                    <a:pt x="21600" y="10800"/>
                  </a:cubicBezTo>
                  <a:cubicBezTo>
                    <a:pt x="21600" y="4835"/>
                    <a:pt x="21231" y="0"/>
                    <a:pt x="20775" y="0"/>
                  </a:cubicBezTo>
                  <a:close/>
                </a:path>
              </a:pathLst>
            </a:custGeom>
            <a:grp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30" name="Shape 1730"/>
            <p:cNvSpPr/>
            <p:nvPr/>
          </p:nvSpPr>
          <p:spPr>
            <a:xfrm>
              <a:off x="636388" y="1435755"/>
              <a:ext cx="1308074" cy="99845"/>
            </a:xfrm>
            <a:custGeom>
              <a:avLst/>
              <a:gdLst/>
              <a:ahLst/>
              <a:cxnLst>
                <a:cxn ang="0">
                  <a:pos x="wd2" y="hd2"/>
                </a:cxn>
                <a:cxn ang="5400000">
                  <a:pos x="wd2" y="hd2"/>
                </a:cxn>
                <a:cxn ang="10800000">
                  <a:pos x="wd2" y="hd2"/>
                </a:cxn>
                <a:cxn ang="16200000">
                  <a:pos x="wd2" y="hd2"/>
                </a:cxn>
              </a:cxnLst>
              <a:rect l="0" t="0" r="r" b="b"/>
              <a:pathLst>
                <a:path w="21600" h="21600" extrusionOk="0">
                  <a:moveTo>
                    <a:pt x="20775" y="0"/>
                  </a:moveTo>
                  <a:lnTo>
                    <a:pt x="825" y="0"/>
                  </a:lnTo>
                  <a:cubicBezTo>
                    <a:pt x="369" y="0"/>
                    <a:pt x="0" y="4837"/>
                    <a:pt x="0" y="10797"/>
                  </a:cubicBezTo>
                  <a:cubicBezTo>
                    <a:pt x="0" y="16763"/>
                    <a:pt x="369" y="21600"/>
                    <a:pt x="825" y="21600"/>
                  </a:cubicBezTo>
                  <a:lnTo>
                    <a:pt x="20775" y="21600"/>
                  </a:lnTo>
                  <a:cubicBezTo>
                    <a:pt x="21231" y="21600"/>
                    <a:pt x="21600" y="16763"/>
                    <a:pt x="21600" y="10797"/>
                  </a:cubicBezTo>
                  <a:cubicBezTo>
                    <a:pt x="21600" y="4837"/>
                    <a:pt x="21231" y="0"/>
                    <a:pt x="20775" y="0"/>
                  </a:cubicBezTo>
                  <a:close/>
                </a:path>
              </a:pathLst>
            </a:custGeom>
            <a:grp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31" name="Shape 1731"/>
            <p:cNvSpPr/>
            <p:nvPr/>
          </p:nvSpPr>
          <p:spPr>
            <a:xfrm>
              <a:off x="0" y="0"/>
              <a:ext cx="574826" cy="474306"/>
            </a:xfrm>
            <a:custGeom>
              <a:avLst/>
              <a:gdLst/>
              <a:ahLst/>
              <a:cxnLst>
                <a:cxn ang="0">
                  <a:pos x="wd2" y="hd2"/>
                </a:cxn>
                <a:cxn ang="5400000">
                  <a:pos x="wd2" y="hd2"/>
                </a:cxn>
                <a:cxn ang="10800000">
                  <a:pos x="wd2" y="hd2"/>
                </a:cxn>
                <a:cxn ang="16200000">
                  <a:pos x="wd2" y="hd2"/>
                </a:cxn>
              </a:cxnLst>
              <a:rect l="0" t="0" r="r" b="b"/>
              <a:pathLst>
                <a:path w="21600" h="21600" extrusionOk="0">
                  <a:moveTo>
                    <a:pt x="14071" y="8527"/>
                  </a:moveTo>
                  <a:lnTo>
                    <a:pt x="8911" y="8527"/>
                  </a:lnTo>
                  <a:cubicBezTo>
                    <a:pt x="7876" y="8527"/>
                    <a:pt x="7036" y="9543"/>
                    <a:pt x="7036" y="10799"/>
                  </a:cubicBezTo>
                  <a:cubicBezTo>
                    <a:pt x="7036" y="12055"/>
                    <a:pt x="7876" y="13073"/>
                    <a:pt x="8911" y="13073"/>
                  </a:cubicBezTo>
                  <a:lnTo>
                    <a:pt x="14071" y="13073"/>
                  </a:lnTo>
                  <a:lnTo>
                    <a:pt x="14071" y="17053"/>
                  </a:lnTo>
                  <a:lnTo>
                    <a:pt x="3753" y="17053"/>
                  </a:lnTo>
                  <a:lnTo>
                    <a:pt x="3753" y="4548"/>
                  </a:lnTo>
                  <a:lnTo>
                    <a:pt x="14071" y="4548"/>
                  </a:lnTo>
                  <a:cubicBezTo>
                    <a:pt x="14071" y="4548"/>
                    <a:pt x="14071" y="8527"/>
                    <a:pt x="14071" y="8527"/>
                  </a:cubicBezTo>
                  <a:close/>
                  <a:moveTo>
                    <a:pt x="19725" y="8527"/>
                  </a:moveTo>
                  <a:lnTo>
                    <a:pt x="17823" y="8527"/>
                  </a:lnTo>
                  <a:lnTo>
                    <a:pt x="17823" y="2274"/>
                  </a:lnTo>
                  <a:cubicBezTo>
                    <a:pt x="17823" y="1019"/>
                    <a:pt x="16983" y="0"/>
                    <a:pt x="15948" y="0"/>
                  </a:cubicBezTo>
                  <a:lnTo>
                    <a:pt x="1875" y="0"/>
                  </a:lnTo>
                  <a:cubicBezTo>
                    <a:pt x="840" y="0"/>
                    <a:pt x="0" y="1019"/>
                    <a:pt x="0" y="2274"/>
                  </a:cubicBezTo>
                  <a:lnTo>
                    <a:pt x="0" y="19327"/>
                  </a:lnTo>
                  <a:cubicBezTo>
                    <a:pt x="0" y="20582"/>
                    <a:pt x="840" y="21600"/>
                    <a:pt x="1875" y="21600"/>
                  </a:cubicBezTo>
                  <a:lnTo>
                    <a:pt x="15948" y="21600"/>
                  </a:lnTo>
                  <a:cubicBezTo>
                    <a:pt x="16983" y="21600"/>
                    <a:pt x="17823" y="20582"/>
                    <a:pt x="17823" y="19327"/>
                  </a:cubicBezTo>
                  <a:lnTo>
                    <a:pt x="17823" y="13073"/>
                  </a:lnTo>
                  <a:lnTo>
                    <a:pt x="19725" y="13073"/>
                  </a:lnTo>
                  <a:cubicBezTo>
                    <a:pt x="20761" y="13073"/>
                    <a:pt x="21600" y="12054"/>
                    <a:pt x="21600" y="10799"/>
                  </a:cubicBezTo>
                  <a:cubicBezTo>
                    <a:pt x="21600" y="9543"/>
                    <a:pt x="20761" y="8527"/>
                    <a:pt x="19725" y="8527"/>
                  </a:cubicBezTo>
                  <a:close/>
                </a:path>
              </a:pathLst>
            </a:custGeom>
            <a:grp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32" name="Shape 1732"/>
            <p:cNvSpPr/>
            <p:nvPr/>
          </p:nvSpPr>
          <p:spPr>
            <a:xfrm>
              <a:off x="0" y="589823"/>
              <a:ext cx="574826" cy="474375"/>
            </a:xfrm>
            <a:custGeom>
              <a:avLst/>
              <a:gdLst/>
              <a:ahLst/>
              <a:cxnLst>
                <a:cxn ang="0">
                  <a:pos x="wd2" y="hd2"/>
                </a:cxn>
                <a:cxn ang="5400000">
                  <a:pos x="wd2" y="hd2"/>
                </a:cxn>
                <a:cxn ang="10800000">
                  <a:pos x="wd2" y="hd2"/>
                </a:cxn>
                <a:cxn ang="16200000">
                  <a:pos x="wd2" y="hd2"/>
                </a:cxn>
              </a:cxnLst>
              <a:rect l="0" t="0" r="r" b="b"/>
              <a:pathLst>
                <a:path w="21600" h="21600" extrusionOk="0">
                  <a:moveTo>
                    <a:pt x="14071" y="8527"/>
                  </a:moveTo>
                  <a:lnTo>
                    <a:pt x="8911" y="8527"/>
                  </a:lnTo>
                  <a:cubicBezTo>
                    <a:pt x="7876" y="8527"/>
                    <a:pt x="7036" y="9545"/>
                    <a:pt x="7036" y="10801"/>
                  </a:cubicBezTo>
                  <a:cubicBezTo>
                    <a:pt x="7036" y="12055"/>
                    <a:pt x="7876" y="13073"/>
                    <a:pt x="8911" y="13073"/>
                  </a:cubicBezTo>
                  <a:lnTo>
                    <a:pt x="14071" y="13073"/>
                  </a:lnTo>
                  <a:lnTo>
                    <a:pt x="14071" y="17054"/>
                  </a:lnTo>
                  <a:lnTo>
                    <a:pt x="3753" y="17054"/>
                  </a:lnTo>
                  <a:lnTo>
                    <a:pt x="3753" y="4546"/>
                  </a:lnTo>
                  <a:lnTo>
                    <a:pt x="14071" y="4546"/>
                  </a:lnTo>
                  <a:cubicBezTo>
                    <a:pt x="14071" y="4546"/>
                    <a:pt x="14071" y="8527"/>
                    <a:pt x="14071" y="8527"/>
                  </a:cubicBezTo>
                  <a:close/>
                  <a:moveTo>
                    <a:pt x="19725" y="8527"/>
                  </a:moveTo>
                  <a:lnTo>
                    <a:pt x="17823" y="8527"/>
                  </a:lnTo>
                  <a:lnTo>
                    <a:pt x="17823" y="2274"/>
                  </a:lnTo>
                  <a:cubicBezTo>
                    <a:pt x="17823" y="1018"/>
                    <a:pt x="16983" y="0"/>
                    <a:pt x="15948" y="0"/>
                  </a:cubicBezTo>
                  <a:lnTo>
                    <a:pt x="1875" y="0"/>
                  </a:lnTo>
                  <a:cubicBezTo>
                    <a:pt x="840" y="0"/>
                    <a:pt x="0" y="1018"/>
                    <a:pt x="0" y="2274"/>
                  </a:cubicBezTo>
                  <a:lnTo>
                    <a:pt x="0" y="19326"/>
                  </a:lnTo>
                  <a:cubicBezTo>
                    <a:pt x="0" y="20582"/>
                    <a:pt x="840" y="21600"/>
                    <a:pt x="1875" y="21600"/>
                  </a:cubicBezTo>
                  <a:lnTo>
                    <a:pt x="15948" y="21600"/>
                  </a:lnTo>
                  <a:cubicBezTo>
                    <a:pt x="16983" y="21600"/>
                    <a:pt x="17823" y="20582"/>
                    <a:pt x="17823" y="19326"/>
                  </a:cubicBezTo>
                  <a:lnTo>
                    <a:pt x="17823" y="13073"/>
                  </a:lnTo>
                  <a:lnTo>
                    <a:pt x="19725" y="13073"/>
                  </a:lnTo>
                  <a:cubicBezTo>
                    <a:pt x="20761" y="13073"/>
                    <a:pt x="21600" y="12055"/>
                    <a:pt x="21600" y="10801"/>
                  </a:cubicBezTo>
                  <a:cubicBezTo>
                    <a:pt x="21600" y="9545"/>
                    <a:pt x="20761" y="8527"/>
                    <a:pt x="19725" y="8527"/>
                  </a:cubicBezTo>
                  <a:close/>
                </a:path>
              </a:pathLst>
            </a:custGeom>
            <a:grp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734" name="Shape 1734"/>
          <p:cNvSpPr/>
          <p:nvPr/>
        </p:nvSpPr>
        <p:spPr>
          <a:xfrm>
            <a:off x="4775868" y="2334585"/>
            <a:ext cx="4546005" cy="595785"/>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lvl1pPr algn="l">
              <a:lnSpc>
                <a:spcPct val="130000"/>
              </a:lnSpc>
              <a:spcBef>
                <a:spcPts val="2000"/>
              </a:spcBef>
              <a:defRPr sz="2000">
                <a:solidFill>
                  <a:srgbClr val="89C600"/>
                </a:solidFill>
                <a:latin typeface="Arimo"/>
                <a:ea typeface="Arimo"/>
                <a:cs typeface="Arimo"/>
                <a:sym typeface="Arimo"/>
              </a:defRPr>
            </a:lvl1pPr>
          </a:lstStyle>
          <a:p>
            <a:pPr defTabSz="412740">
              <a:defRPr sz="1800">
                <a:solidFill>
                  <a:srgbClr val="000000"/>
                </a:solidFill>
              </a:defRPr>
            </a:pPr>
            <a:r>
              <a:rPr lang="es-MX" sz="1200" kern="0" dirty="0">
                <a:solidFill>
                  <a:srgbClr val="000000"/>
                </a:solidFill>
              </a:rPr>
              <a:t>Surgimiento e identificación de problemas públicos</a:t>
            </a:r>
            <a:endParaRPr sz="1200" kern="0" dirty="0">
              <a:solidFill>
                <a:srgbClr val="000000"/>
              </a:solidFill>
            </a:endParaRPr>
          </a:p>
        </p:txBody>
      </p:sp>
      <p:sp>
        <p:nvSpPr>
          <p:cNvPr id="1735" name="Shape 1735"/>
          <p:cNvSpPr/>
          <p:nvPr/>
        </p:nvSpPr>
        <p:spPr>
          <a:xfrm>
            <a:off x="1315867" y="1838128"/>
            <a:ext cx="1858831" cy="44311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path>
            </a:pathLst>
          </a:custGeom>
          <a:ln w="12700">
            <a:solidFill>
              <a:schemeClr val="accent3"/>
            </a:solidFill>
            <a:prstDash val="sysDot"/>
            <a:miter lim="400000"/>
            <a:headEnd type="oval"/>
            <a:tailEnd type="oval"/>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1736" name="Shape 1736"/>
          <p:cNvSpPr/>
          <p:nvPr/>
        </p:nvSpPr>
        <p:spPr>
          <a:xfrm>
            <a:off x="1921757" y="2168588"/>
            <a:ext cx="3544159" cy="649185"/>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normAutofit/>
          </a:bodyPr>
          <a:lstStyle>
            <a:lvl1pPr algn="l">
              <a:lnSpc>
                <a:spcPct val="130000"/>
              </a:lnSpc>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2400" kern="0" dirty="0">
                <a:solidFill>
                  <a:srgbClr val="3C4146">
                    <a:lumMod val="60000"/>
                    <a:lumOff val="40000"/>
                  </a:srgbClr>
                </a:solidFill>
              </a:rPr>
              <a:t>Gestación </a:t>
            </a:r>
            <a:endParaRPr sz="2400" kern="0" dirty="0">
              <a:solidFill>
                <a:srgbClr val="3C4146">
                  <a:lumMod val="60000"/>
                  <a:lumOff val="40000"/>
                </a:srgbClr>
              </a:solidFill>
            </a:endParaRPr>
          </a:p>
        </p:txBody>
      </p:sp>
      <p:grpSp>
        <p:nvGrpSpPr>
          <p:cNvPr id="1742" name="Group 1742"/>
          <p:cNvGrpSpPr/>
          <p:nvPr/>
        </p:nvGrpSpPr>
        <p:grpSpPr>
          <a:xfrm>
            <a:off x="3461313" y="2389990"/>
            <a:ext cx="471056" cy="494085"/>
            <a:chOff x="-1" y="-1"/>
            <a:chExt cx="942111" cy="988168"/>
          </a:xfrm>
        </p:grpSpPr>
        <p:grpSp>
          <p:nvGrpSpPr>
            <p:cNvPr id="1740" name="Group 1740"/>
            <p:cNvGrpSpPr/>
            <p:nvPr/>
          </p:nvGrpSpPr>
          <p:grpSpPr>
            <a:xfrm>
              <a:off x="-1" y="-1"/>
              <a:ext cx="942111" cy="988168"/>
              <a:chOff x="-1" y="0"/>
              <a:chExt cx="942110" cy="988166"/>
            </a:xfrm>
          </p:grpSpPr>
          <p:sp>
            <p:nvSpPr>
              <p:cNvPr id="1737" name="Shape 1737"/>
              <p:cNvSpPr/>
              <p:nvPr/>
            </p:nvSpPr>
            <p:spPr>
              <a:xfrm>
                <a:off x="-1" y="0"/>
                <a:ext cx="942110" cy="988166"/>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5">
                  <a:lumMod val="50000"/>
                </a:schemeClr>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38" name="Shape 1738"/>
              <p:cNvSpPr/>
              <p:nvPr/>
            </p:nvSpPr>
            <p:spPr>
              <a:xfrm>
                <a:off x="35367" y="277148"/>
                <a:ext cx="875825" cy="634944"/>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FB7D"/>
              </a:solidFill>
              <a:ln w="3175" cap="flat">
                <a:solidFill>
                  <a:schemeClr val="accent6"/>
                </a:solid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39" name="Shape 1739"/>
              <p:cNvSpPr/>
              <p:nvPr/>
            </p:nvSpPr>
            <p:spPr>
              <a:xfrm>
                <a:off x="-1" y="0"/>
                <a:ext cx="904694" cy="905036"/>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5"/>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741" name="Shape 1741"/>
            <p:cNvSpPr/>
            <p:nvPr/>
          </p:nvSpPr>
          <p:spPr>
            <a:xfrm>
              <a:off x="230793" y="161471"/>
              <a:ext cx="511893" cy="51282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b">
              <a:normAutofit/>
            </a:bodyPr>
            <a:lstStyle>
              <a:lvl1pPr>
                <a:lnSpc>
                  <a:spcPct val="70000"/>
                </a:lnSpc>
                <a:spcBef>
                  <a:spcPts val="500"/>
                </a:spcBef>
                <a:defRPr sz="4000" b="1" spc="0">
                  <a:solidFill>
                    <a:srgbClr val="FFFFFF"/>
                  </a:solidFill>
                  <a:latin typeface="Arimo"/>
                  <a:ea typeface="Arimo"/>
                  <a:cs typeface="Arimo"/>
                  <a:sym typeface="Arimo"/>
                </a:defRPr>
              </a:lvl1pPr>
            </a:lstStyle>
            <a:p>
              <a:pPr algn="ctr" defTabSz="412740">
                <a:defRPr sz="1800" b="0" spc="0">
                  <a:solidFill>
                    <a:srgbClr val="000000"/>
                  </a:solidFill>
                </a:defRPr>
              </a:pPr>
              <a:r>
                <a:rPr sz="2000" b="0" kern="0" dirty="0"/>
                <a:t>1</a:t>
              </a:r>
            </a:p>
          </p:txBody>
        </p:sp>
      </p:grpSp>
      <p:grpSp>
        <p:nvGrpSpPr>
          <p:cNvPr id="1749" name="Group 1749"/>
          <p:cNvGrpSpPr/>
          <p:nvPr/>
        </p:nvGrpSpPr>
        <p:grpSpPr>
          <a:xfrm>
            <a:off x="4740446" y="3583282"/>
            <a:ext cx="471055" cy="494084"/>
            <a:chOff x="0" y="0"/>
            <a:chExt cx="942108" cy="988165"/>
          </a:xfrm>
        </p:grpSpPr>
        <p:grpSp>
          <p:nvGrpSpPr>
            <p:cNvPr id="1747" name="Group 1747"/>
            <p:cNvGrpSpPr/>
            <p:nvPr/>
          </p:nvGrpSpPr>
          <p:grpSpPr>
            <a:xfrm>
              <a:off x="0" y="-1"/>
              <a:ext cx="942109" cy="988167"/>
              <a:chOff x="0" y="0"/>
              <a:chExt cx="942108" cy="988165"/>
            </a:xfrm>
          </p:grpSpPr>
          <p:sp>
            <p:nvSpPr>
              <p:cNvPr id="1744" name="Shape 1744"/>
              <p:cNvSpPr/>
              <p:nvPr/>
            </p:nvSpPr>
            <p:spPr>
              <a:xfrm>
                <a:off x="0" y="0"/>
                <a:ext cx="942109" cy="988166"/>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4">
                  <a:lumMod val="50000"/>
                </a:schemeClr>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45" name="Shape 1745"/>
              <p:cNvSpPr/>
              <p:nvPr/>
            </p:nvSpPr>
            <p:spPr>
              <a:xfrm>
                <a:off x="35367" y="277147"/>
                <a:ext cx="875824" cy="634943"/>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C5F398"/>
              </a:solidFill>
              <a:ln w="3175" cap="flat">
                <a:solidFill>
                  <a:schemeClr val="accent6"/>
                </a:solid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46" name="Shape 1746"/>
              <p:cNvSpPr/>
              <p:nvPr/>
            </p:nvSpPr>
            <p:spPr>
              <a:xfrm>
                <a:off x="0" y="0"/>
                <a:ext cx="904695" cy="905036"/>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4"/>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748" name="Shape 1748"/>
            <p:cNvSpPr/>
            <p:nvPr/>
          </p:nvSpPr>
          <p:spPr>
            <a:xfrm>
              <a:off x="70845" y="53257"/>
              <a:ext cx="824409" cy="75082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b">
              <a:normAutofit/>
            </a:bodyPr>
            <a:lstStyle>
              <a:lvl1pPr>
                <a:lnSpc>
                  <a:spcPct val="70000"/>
                </a:lnSpc>
                <a:spcBef>
                  <a:spcPts val="500"/>
                </a:spcBef>
                <a:defRPr sz="4000" b="1" spc="0">
                  <a:solidFill>
                    <a:srgbClr val="FFFFFF"/>
                  </a:solidFill>
                  <a:latin typeface="Arimo"/>
                  <a:ea typeface="Arimo"/>
                  <a:cs typeface="Arimo"/>
                  <a:sym typeface="Arimo"/>
                </a:defRPr>
              </a:lvl1pPr>
            </a:lstStyle>
            <a:p>
              <a:pPr algn="ctr" defTabSz="412740">
                <a:defRPr sz="1800" b="0" spc="0">
                  <a:solidFill>
                    <a:srgbClr val="000000"/>
                  </a:solidFill>
                </a:defRPr>
              </a:pPr>
              <a:r>
                <a:rPr sz="2000" b="0" kern="0" dirty="0"/>
                <a:t>2</a:t>
              </a:r>
            </a:p>
          </p:txBody>
        </p:sp>
      </p:grpSp>
      <p:sp>
        <p:nvSpPr>
          <p:cNvPr id="1750" name="Shape 1750"/>
          <p:cNvSpPr/>
          <p:nvPr/>
        </p:nvSpPr>
        <p:spPr>
          <a:xfrm>
            <a:off x="6541922" y="4382449"/>
            <a:ext cx="3544159" cy="649185"/>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noAutofit/>
          </a:bodyPr>
          <a:lstStyle>
            <a:lvl1pPr algn="l">
              <a:lnSpc>
                <a:spcPct val="130000"/>
              </a:lnSpc>
              <a:spcBef>
                <a:spcPts val="500"/>
              </a:spcBef>
              <a:defRPr sz="2000">
                <a:solidFill>
                  <a:srgbClr val="8F9499"/>
                </a:solidFill>
                <a:latin typeface="Arimo"/>
                <a:ea typeface="Arimo"/>
                <a:cs typeface="Arimo"/>
                <a:sym typeface="Arimo"/>
              </a:defRPr>
            </a:lvl1pPr>
          </a:lstStyle>
          <a:p>
            <a:pPr marL="228594" indent="-228594" defTabSz="412740">
              <a:lnSpc>
                <a:spcPct val="100000"/>
              </a:lnSpc>
              <a:buFont typeface="Wingdings" panose="05000000000000000000" pitchFamily="2" charset="2"/>
              <a:buChar char="Ø"/>
              <a:defRPr sz="1800">
                <a:solidFill>
                  <a:srgbClr val="000000"/>
                </a:solidFill>
              </a:defRPr>
            </a:pPr>
            <a:r>
              <a:rPr lang="es-MX" sz="1200" kern="0" dirty="0">
                <a:solidFill>
                  <a:srgbClr val="DCDEE0">
                    <a:lumMod val="10000"/>
                  </a:srgbClr>
                </a:solidFill>
              </a:rPr>
              <a:t>Análisis del problema.</a:t>
            </a:r>
          </a:p>
          <a:p>
            <a:pPr marL="228594" indent="-228594" defTabSz="412740">
              <a:lnSpc>
                <a:spcPct val="100000"/>
              </a:lnSpc>
              <a:buFont typeface="Wingdings" panose="05000000000000000000" pitchFamily="2" charset="2"/>
              <a:buChar char="Ø"/>
              <a:defRPr sz="1800">
                <a:solidFill>
                  <a:srgbClr val="000000"/>
                </a:solidFill>
              </a:defRPr>
            </a:pPr>
            <a:r>
              <a:rPr lang="es-MX" sz="1200" kern="0" dirty="0">
                <a:solidFill>
                  <a:srgbClr val="DCDEE0">
                    <a:lumMod val="10000"/>
                  </a:srgbClr>
                </a:solidFill>
              </a:rPr>
              <a:t>Análisis de soluciones.</a:t>
            </a:r>
          </a:p>
          <a:p>
            <a:pPr marL="228594" indent="-228594" defTabSz="412740">
              <a:lnSpc>
                <a:spcPct val="100000"/>
              </a:lnSpc>
              <a:buFont typeface="Wingdings" panose="05000000000000000000" pitchFamily="2" charset="2"/>
              <a:buChar char="Ø"/>
              <a:defRPr sz="1800">
                <a:solidFill>
                  <a:srgbClr val="000000"/>
                </a:solidFill>
              </a:defRPr>
            </a:pPr>
            <a:r>
              <a:rPr lang="es-MX" sz="1200" kern="0" dirty="0">
                <a:solidFill>
                  <a:srgbClr val="DCDEE0">
                    <a:lumMod val="10000"/>
                  </a:srgbClr>
                </a:solidFill>
              </a:rPr>
              <a:t>Análisis de Factibilidad</a:t>
            </a:r>
          </a:p>
          <a:p>
            <a:pPr marL="228594" indent="-228594" defTabSz="412740">
              <a:lnSpc>
                <a:spcPct val="100000"/>
              </a:lnSpc>
              <a:buFont typeface="Wingdings" panose="05000000000000000000" pitchFamily="2" charset="2"/>
              <a:buChar char="Ø"/>
              <a:defRPr sz="1800">
                <a:solidFill>
                  <a:srgbClr val="000000"/>
                </a:solidFill>
              </a:defRPr>
            </a:pPr>
            <a:r>
              <a:rPr lang="es-MX" sz="1200" kern="0" dirty="0">
                <a:solidFill>
                  <a:srgbClr val="DCDEE0">
                    <a:lumMod val="10000"/>
                  </a:srgbClr>
                </a:solidFill>
              </a:rPr>
              <a:t>Recomendación de política pública</a:t>
            </a:r>
          </a:p>
          <a:p>
            <a:pPr marL="228594" indent="-228594" defTabSz="412740">
              <a:lnSpc>
                <a:spcPct val="100000"/>
              </a:lnSpc>
              <a:buFont typeface="Wingdings" panose="05000000000000000000" pitchFamily="2" charset="2"/>
              <a:buChar char="Ø"/>
              <a:defRPr sz="1800">
                <a:solidFill>
                  <a:srgbClr val="000000"/>
                </a:solidFill>
              </a:defRPr>
            </a:pPr>
            <a:r>
              <a:rPr lang="es-MX" sz="1200" kern="0" dirty="0">
                <a:solidFill>
                  <a:srgbClr val="DCDEE0">
                    <a:lumMod val="10000"/>
                  </a:srgbClr>
                </a:solidFill>
              </a:rPr>
              <a:t>Plan de acción de política pública</a:t>
            </a:r>
          </a:p>
          <a:p>
            <a:pPr defTabSz="412740">
              <a:lnSpc>
                <a:spcPct val="100000"/>
              </a:lnSpc>
              <a:defRPr sz="1800">
                <a:solidFill>
                  <a:srgbClr val="000000"/>
                </a:solidFill>
              </a:defRPr>
            </a:pPr>
            <a:endParaRPr lang="es-MX" sz="1200" kern="0" dirty="0">
              <a:solidFill>
                <a:srgbClr val="3C4146">
                  <a:lumMod val="60000"/>
                  <a:lumOff val="40000"/>
                </a:srgbClr>
              </a:solidFill>
            </a:endParaRPr>
          </a:p>
          <a:p>
            <a:pPr defTabSz="412740">
              <a:lnSpc>
                <a:spcPct val="100000"/>
              </a:lnSpc>
              <a:defRPr sz="1800">
                <a:solidFill>
                  <a:srgbClr val="000000"/>
                </a:solidFill>
              </a:defRPr>
            </a:pPr>
            <a:endParaRPr sz="1200" kern="0" dirty="0">
              <a:solidFill>
                <a:srgbClr val="3C4146">
                  <a:lumMod val="60000"/>
                  <a:lumOff val="40000"/>
                </a:srgbClr>
              </a:solidFill>
            </a:endParaRPr>
          </a:p>
        </p:txBody>
      </p:sp>
      <p:grpSp>
        <p:nvGrpSpPr>
          <p:cNvPr id="1756" name="Group 1756"/>
          <p:cNvGrpSpPr/>
          <p:nvPr/>
        </p:nvGrpSpPr>
        <p:grpSpPr>
          <a:xfrm>
            <a:off x="6306393" y="4888644"/>
            <a:ext cx="471056" cy="494085"/>
            <a:chOff x="-1" y="-1"/>
            <a:chExt cx="942111" cy="988169"/>
          </a:xfrm>
        </p:grpSpPr>
        <p:grpSp>
          <p:nvGrpSpPr>
            <p:cNvPr id="1754" name="Group 1754"/>
            <p:cNvGrpSpPr/>
            <p:nvPr/>
          </p:nvGrpSpPr>
          <p:grpSpPr>
            <a:xfrm>
              <a:off x="-1" y="-1"/>
              <a:ext cx="942111" cy="988169"/>
              <a:chOff x="-1" y="0"/>
              <a:chExt cx="942110" cy="988167"/>
            </a:xfrm>
          </p:grpSpPr>
          <p:sp>
            <p:nvSpPr>
              <p:cNvPr id="1751" name="Shape 1751"/>
              <p:cNvSpPr/>
              <p:nvPr/>
            </p:nvSpPr>
            <p:spPr>
              <a:xfrm>
                <a:off x="-1" y="0"/>
                <a:ext cx="942110" cy="98816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3">
                  <a:lumMod val="50000"/>
                </a:schemeClr>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52" name="Shape 1752"/>
              <p:cNvSpPr/>
              <p:nvPr/>
            </p:nvSpPr>
            <p:spPr>
              <a:xfrm>
                <a:off x="35367" y="277147"/>
                <a:ext cx="875824" cy="634943"/>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EEADD"/>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53" name="Shape 1753"/>
              <p:cNvSpPr/>
              <p:nvPr/>
            </p:nvSpPr>
            <p:spPr>
              <a:xfrm>
                <a:off x="-1" y="0"/>
                <a:ext cx="904694" cy="90503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3"/>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755" name="Shape 1755"/>
            <p:cNvSpPr/>
            <p:nvPr/>
          </p:nvSpPr>
          <p:spPr>
            <a:xfrm>
              <a:off x="74534" y="22952"/>
              <a:ext cx="824409" cy="750822"/>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b">
              <a:normAutofit/>
            </a:bodyPr>
            <a:lstStyle>
              <a:lvl1pPr>
                <a:lnSpc>
                  <a:spcPct val="70000"/>
                </a:lnSpc>
                <a:spcBef>
                  <a:spcPts val="500"/>
                </a:spcBef>
                <a:defRPr sz="4000" b="1" spc="0">
                  <a:solidFill>
                    <a:srgbClr val="FFFFFF"/>
                  </a:solidFill>
                  <a:latin typeface="Arimo"/>
                  <a:ea typeface="Arimo"/>
                  <a:cs typeface="Arimo"/>
                  <a:sym typeface="Arimo"/>
                </a:defRPr>
              </a:lvl1pPr>
            </a:lstStyle>
            <a:p>
              <a:pPr algn="ctr" defTabSz="412740">
                <a:defRPr sz="1800" b="0" spc="0">
                  <a:solidFill>
                    <a:srgbClr val="000000"/>
                  </a:solidFill>
                </a:defRPr>
              </a:pPr>
              <a:r>
                <a:rPr sz="2000" b="0" kern="0" dirty="0"/>
                <a:t>3</a:t>
              </a:r>
            </a:p>
          </p:txBody>
        </p:sp>
      </p:grpSp>
      <p:grpSp>
        <p:nvGrpSpPr>
          <p:cNvPr id="1763" name="Group 1763"/>
          <p:cNvGrpSpPr/>
          <p:nvPr/>
        </p:nvGrpSpPr>
        <p:grpSpPr>
          <a:xfrm>
            <a:off x="7644194" y="6183984"/>
            <a:ext cx="471055" cy="494085"/>
            <a:chOff x="-1" y="-1"/>
            <a:chExt cx="942110" cy="988168"/>
          </a:xfrm>
        </p:grpSpPr>
        <p:grpSp>
          <p:nvGrpSpPr>
            <p:cNvPr id="1761" name="Group 1761"/>
            <p:cNvGrpSpPr/>
            <p:nvPr/>
          </p:nvGrpSpPr>
          <p:grpSpPr>
            <a:xfrm>
              <a:off x="-1" y="-1"/>
              <a:ext cx="942110" cy="988168"/>
              <a:chOff x="-1" y="0"/>
              <a:chExt cx="942109" cy="988166"/>
            </a:xfrm>
          </p:grpSpPr>
          <p:sp>
            <p:nvSpPr>
              <p:cNvPr id="1758" name="Shape 1758"/>
              <p:cNvSpPr/>
              <p:nvPr/>
            </p:nvSpPr>
            <p:spPr>
              <a:xfrm>
                <a:off x="-1" y="0"/>
                <a:ext cx="942109" cy="988166"/>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3">
                  <a:lumMod val="50000"/>
                </a:schemeClr>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59" name="Shape 1759"/>
              <p:cNvSpPr/>
              <p:nvPr/>
            </p:nvSpPr>
            <p:spPr>
              <a:xfrm>
                <a:off x="35367" y="277148"/>
                <a:ext cx="875824" cy="634944"/>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79E3FF"/>
              </a:solidFill>
              <a:ln w="3175" cap="flat">
                <a:solidFill>
                  <a:schemeClr val="accent6"/>
                </a:solid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760" name="Shape 1760"/>
              <p:cNvSpPr/>
              <p:nvPr/>
            </p:nvSpPr>
            <p:spPr>
              <a:xfrm>
                <a:off x="2" y="0"/>
                <a:ext cx="904696" cy="905036"/>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2"/>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762" name="Shape 1762"/>
            <p:cNvSpPr/>
            <p:nvPr/>
          </p:nvSpPr>
          <p:spPr>
            <a:xfrm>
              <a:off x="238373" y="166508"/>
              <a:ext cx="465355" cy="46620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b">
              <a:normAutofit/>
            </a:bodyPr>
            <a:lstStyle>
              <a:lvl1pPr>
                <a:lnSpc>
                  <a:spcPct val="70000"/>
                </a:lnSpc>
                <a:spcBef>
                  <a:spcPts val="500"/>
                </a:spcBef>
                <a:defRPr sz="4000" b="1" spc="0">
                  <a:solidFill>
                    <a:srgbClr val="FFFFFF"/>
                  </a:solidFill>
                  <a:latin typeface="Arimo"/>
                  <a:ea typeface="Arimo"/>
                  <a:cs typeface="Arimo"/>
                  <a:sym typeface="Arimo"/>
                </a:defRPr>
              </a:lvl1pPr>
            </a:lstStyle>
            <a:p>
              <a:pPr algn="ctr" defTabSz="412740">
                <a:defRPr sz="1800" b="0" spc="0">
                  <a:solidFill>
                    <a:srgbClr val="000000"/>
                  </a:solidFill>
                </a:defRPr>
              </a:pPr>
              <a:r>
                <a:rPr sz="2000" b="0" kern="0" dirty="0"/>
                <a:t>4</a:t>
              </a:r>
            </a:p>
          </p:txBody>
        </p:sp>
      </p:grpSp>
      <p:sp>
        <p:nvSpPr>
          <p:cNvPr id="2" name="Slide Number Placeholder 1"/>
          <p:cNvSpPr>
            <a:spLocks noGrp="1"/>
          </p:cNvSpPr>
          <p:nvPr>
            <p:ph type="sldNum" sz="quarter" idx="4"/>
          </p:nvPr>
        </p:nvSpPr>
        <p:spPr>
          <a:xfrm>
            <a:off x="11447777" y="90651"/>
            <a:ext cx="302983" cy="191101"/>
          </a:xfrm>
          <a:prstGeom prst="rect">
            <a:avLst/>
          </a:prstGeom>
        </p:spPr>
        <p:txBody>
          <a:bodyPr vert="horz" lIns="45720" tIns="22860" rIns="45720" bIns="22860" rtlCol="0" anchor="ctr"/>
          <a:lstStyle/>
          <a:p>
            <a:fld id="{86CB4B4D-7CA3-9044-876B-883B54F8677D}" type="slidenum">
              <a:rPr lang="en-US" smtClean="0">
                <a:solidFill>
                  <a:srgbClr val="FFFFFF"/>
                </a:solidFill>
              </a:rPr>
              <a:pPr/>
              <a:t>17</a:t>
            </a:fld>
            <a:endParaRPr lang="en-US">
              <a:solidFill>
                <a:srgbClr val="FFFFFF"/>
              </a:solidFill>
            </a:endParaRPr>
          </a:p>
        </p:txBody>
      </p:sp>
      <p:pic>
        <p:nvPicPr>
          <p:cNvPr id="3" name="Imagen 2"/>
          <p:cNvPicPr>
            <a:picLocks noChangeAspect="1"/>
          </p:cNvPicPr>
          <p:nvPr/>
        </p:nvPicPr>
        <p:blipFill>
          <a:blip r:embed="rId2" cstate="print"/>
          <a:stretch>
            <a:fillRect/>
          </a:stretch>
        </p:blipFill>
        <p:spPr>
          <a:xfrm>
            <a:off x="8295137" y="5689674"/>
            <a:ext cx="3048000" cy="520700"/>
          </a:xfrm>
          <a:prstGeom prst="rect">
            <a:avLst/>
          </a:prstGeom>
        </p:spPr>
      </p:pic>
      <p:pic>
        <p:nvPicPr>
          <p:cNvPr id="4" name="Imagen 3"/>
          <p:cNvPicPr>
            <a:picLocks noChangeAspect="1"/>
          </p:cNvPicPr>
          <p:nvPr/>
        </p:nvPicPr>
        <p:blipFill>
          <a:blip r:embed="rId2" cstate="print"/>
          <a:stretch>
            <a:fillRect/>
          </a:stretch>
        </p:blipFill>
        <p:spPr>
          <a:xfrm>
            <a:off x="9130975" y="6318789"/>
            <a:ext cx="3048000" cy="520700"/>
          </a:xfrm>
          <a:prstGeom prst="rect">
            <a:avLst/>
          </a:prstGeom>
        </p:spPr>
      </p:pic>
      <p:sp>
        <p:nvSpPr>
          <p:cNvPr id="47" name="Shape 1736"/>
          <p:cNvSpPr/>
          <p:nvPr/>
        </p:nvSpPr>
        <p:spPr>
          <a:xfrm>
            <a:off x="3439422" y="3382168"/>
            <a:ext cx="3544159" cy="649185"/>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normAutofit/>
          </a:bodyPr>
          <a:lstStyle>
            <a:lvl1pPr algn="l">
              <a:lnSpc>
                <a:spcPct val="130000"/>
              </a:lnSpc>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2400" kern="0" dirty="0">
                <a:solidFill>
                  <a:srgbClr val="3C4146">
                    <a:lumMod val="60000"/>
                    <a:lumOff val="40000"/>
                  </a:srgbClr>
                </a:solidFill>
              </a:rPr>
              <a:t>Diseño </a:t>
            </a:r>
            <a:endParaRPr sz="2400" kern="0" dirty="0">
              <a:solidFill>
                <a:srgbClr val="3C4146">
                  <a:lumMod val="60000"/>
                  <a:lumOff val="40000"/>
                </a:srgbClr>
              </a:solidFill>
            </a:endParaRPr>
          </a:p>
        </p:txBody>
      </p:sp>
      <p:sp>
        <p:nvSpPr>
          <p:cNvPr id="48" name="Shape 1736"/>
          <p:cNvSpPr/>
          <p:nvPr/>
        </p:nvSpPr>
        <p:spPr>
          <a:xfrm>
            <a:off x="3678479" y="4731412"/>
            <a:ext cx="3544159" cy="649185"/>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normAutofit/>
          </a:bodyPr>
          <a:lstStyle>
            <a:lvl1pPr algn="l">
              <a:lnSpc>
                <a:spcPct val="130000"/>
              </a:lnSpc>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2400" kern="0" dirty="0">
                <a:solidFill>
                  <a:srgbClr val="3C4146">
                    <a:lumMod val="60000"/>
                    <a:lumOff val="40000"/>
                  </a:srgbClr>
                </a:solidFill>
              </a:rPr>
              <a:t>Implementación </a:t>
            </a:r>
            <a:endParaRPr sz="2400" kern="0" dirty="0">
              <a:solidFill>
                <a:srgbClr val="3C4146">
                  <a:lumMod val="60000"/>
                  <a:lumOff val="40000"/>
                </a:srgbClr>
              </a:solidFill>
            </a:endParaRPr>
          </a:p>
        </p:txBody>
      </p:sp>
      <p:sp>
        <p:nvSpPr>
          <p:cNvPr id="49" name="Shape 1736"/>
          <p:cNvSpPr/>
          <p:nvPr/>
        </p:nvSpPr>
        <p:spPr>
          <a:xfrm>
            <a:off x="4066967" y="6028885"/>
            <a:ext cx="3544159" cy="649185"/>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normAutofit/>
          </a:bodyPr>
          <a:lstStyle>
            <a:lvl1pPr algn="l">
              <a:lnSpc>
                <a:spcPct val="130000"/>
              </a:lnSpc>
              <a:spcBef>
                <a:spcPts val="500"/>
              </a:spcBef>
              <a:defRPr sz="2000">
                <a:solidFill>
                  <a:srgbClr val="8F9499"/>
                </a:solidFill>
                <a:latin typeface="Arimo"/>
                <a:ea typeface="Arimo"/>
                <a:cs typeface="Arimo"/>
                <a:sym typeface="Arimo"/>
              </a:defRPr>
            </a:lvl1pPr>
          </a:lstStyle>
          <a:p>
            <a:pPr defTabSz="412740">
              <a:defRPr sz="1800">
                <a:solidFill>
                  <a:srgbClr val="000000"/>
                </a:solidFill>
              </a:defRPr>
            </a:pPr>
            <a:r>
              <a:rPr lang="es-MX" sz="2400" kern="0" dirty="0">
                <a:solidFill>
                  <a:srgbClr val="3C4146">
                    <a:lumMod val="60000"/>
                    <a:lumOff val="40000"/>
                  </a:srgbClr>
                </a:solidFill>
              </a:rPr>
              <a:t>Evaluación de Impacto </a:t>
            </a:r>
            <a:endParaRPr sz="2400" kern="0" dirty="0">
              <a:solidFill>
                <a:srgbClr val="3C4146">
                  <a:lumMod val="60000"/>
                  <a:lumOff val="40000"/>
                </a:srgbClr>
              </a:solidFill>
            </a:endParaRPr>
          </a:p>
        </p:txBody>
      </p:sp>
      <p:pic>
        <p:nvPicPr>
          <p:cNvPr id="2052" name="Picture 4" descr="Resultado de imagen para bandera roja icono"/>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3351" t="23772" r="62880" b="62193"/>
          <a:stretch/>
        </p:blipFill>
        <p:spPr bwMode="auto">
          <a:xfrm>
            <a:off x="4206543" y="2338786"/>
            <a:ext cx="289951" cy="289951"/>
          </a:xfrm>
          <a:prstGeom prst="rect">
            <a:avLst/>
          </a:prstGeom>
          <a:noFill/>
          <a:extLst>
            <a:ext uri="{909E8E84-426E-40DD-AFC4-6F175D3DCCD1}">
              <a14:hiddenFill xmlns:a14="http://schemas.microsoft.com/office/drawing/2010/main">
                <a:solidFill>
                  <a:srgbClr val="FFFFFF"/>
                </a:solidFill>
              </a14:hiddenFill>
            </a:ext>
          </a:extLst>
        </p:spPr>
      </p:pic>
      <p:sp>
        <p:nvSpPr>
          <p:cNvPr id="52" name="Shape 1734"/>
          <p:cNvSpPr/>
          <p:nvPr/>
        </p:nvSpPr>
        <p:spPr>
          <a:xfrm>
            <a:off x="4809504" y="2645897"/>
            <a:ext cx="4546005" cy="595785"/>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lvl1pPr algn="l">
              <a:lnSpc>
                <a:spcPct val="130000"/>
              </a:lnSpc>
              <a:spcBef>
                <a:spcPts val="2000"/>
              </a:spcBef>
              <a:defRPr sz="2000">
                <a:solidFill>
                  <a:srgbClr val="89C600"/>
                </a:solidFill>
                <a:latin typeface="Arimo"/>
                <a:ea typeface="Arimo"/>
                <a:cs typeface="Arimo"/>
                <a:sym typeface="Arimo"/>
              </a:defRPr>
            </a:lvl1pPr>
          </a:lstStyle>
          <a:p>
            <a:pPr defTabSz="412740">
              <a:defRPr sz="1800">
                <a:solidFill>
                  <a:srgbClr val="000000"/>
                </a:solidFill>
              </a:defRPr>
            </a:pPr>
            <a:r>
              <a:rPr lang="es-MX" sz="1200" kern="0" dirty="0">
                <a:solidFill>
                  <a:srgbClr val="000000"/>
                </a:solidFill>
              </a:rPr>
              <a:t>Inclusión en la agenda de gobierno</a:t>
            </a:r>
            <a:endParaRPr sz="1200" kern="0" dirty="0">
              <a:solidFill>
                <a:srgbClr val="000000"/>
              </a:solidFill>
            </a:endParaRPr>
          </a:p>
        </p:txBody>
      </p:sp>
      <p:pic>
        <p:nvPicPr>
          <p:cNvPr id="55" name="Picture 4" descr="Resultado de imagen para bandera roja icono"/>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3351" t="23772" r="62880" b="62193"/>
          <a:stretch/>
        </p:blipFill>
        <p:spPr bwMode="auto">
          <a:xfrm>
            <a:off x="4232142" y="2674759"/>
            <a:ext cx="289951" cy="289951"/>
          </a:xfrm>
          <a:prstGeom prst="rect">
            <a:avLst/>
          </a:prstGeom>
          <a:noFill/>
          <a:extLst>
            <a:ext uri="{909E8E84-426E-40DD-AFC4-6F175D3DCCD1}">
              <a14:hiddenFill xmlns:a14="http://schemas.microsoft.com/office/drawing/2010/main">
                <a:solidFill>
                  <a:srgbClr val="FFFFFF"/>
                </a:solidFill>
              </a14:hiddenFill>
            </a:ext>
          </a:extLst>
        </p:spPr>
      </p:pic>
      <p:sp>
        <p:nvSpPr>
          <p:cNvPr id="56" name="Shape 1750"/>
          <p:cNvSpPr/>
          <p:nvPr/>
        </p:nvSpPr>
        <p:spPr>
          <a:xfrm>
            <a:off x="7729765" y="5615396"/>
            <a:ext cx="3544159" cy="649185"/>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noAutofit/>
          </a:bodyPr>
          <a:lstStyle>
            <a:lvl1pPr algn="l">
              <a:lnSpc>
                <a:spcPct val="130000"/>
              </a:lnSpc>
              <a:spcBef>
                <a:spcPts val="500"/>
              </a:spcBef>
              <a:defRPr sz="2000">
                <a:solidFill>
                  <a:srgbClr val="8F9499"/>
                </a:solidFill>
                <a:latin typeface="Arimo"/>
                <a:ea typeface="Arimo"/>
                <a:cs typeface="Arimo"/>
                <a:sym typeface="Arimo"/>
              </a:defRPr>
            </a:lvl1pPr>
          </a:lstStyle>
          <a:p>
            <a:pPr marL="228594" indent="-228594" defTabSz="412740">
              <a:lnSpc>
                <a:spcPct val="100000"/>
              </a:lnSpc>
              <a:buFont typeface="Wingdings" panose="05000000000000000000" pitchFamily="2" charset="2"/>
              <a:buChar char="q"/>
              <a:defRPr sz="1800">
                <a:solidFill>
                  <a:srgbClr val="000000"/>
                </a:solidFill>
              </a:defRPr>
            </a:pPr>
            <a:r>
              <a:rPr lang="es-MX" sz="1200" kern="0" dirty="0">
                <a:solidFill>
                  <a:srgbClr val="DCDEE0">
                    <a:lumMod val="10000"/>
                  </a:srgbClr>
                </a:solidFill>
              </a:rPr>
              <a:t>Decisión.</a:t>
            </a:r>
          </a:p>
          <a:p>
            <a:pPr marL="228594" indent="-228594" defTabSz="412740">
              <a:lnSpc>
                <a:spcPct val="100000"/>
              </a:lnSpc>
              <a:buFont typeface="Wingdings" panose="05000000000000000000" pitchFamily="2" charset="2"/>
              <a:buChar char="q"/>
              <a:defRPr sz="1800">
                <a:solidFill>
                  <a:srgbClr val="000000"/>
                </a:solidFill>
              </a:defRPr>
            </a:pPr>
            <a:r>
              <a:rPr lang="es-MX" sz="1200" kern="0" dirty="0">
                <a:solidFill>
                  <a:srgbClr val="DCDEE0">
                    <a:lumMod val="10000"/>
                  </a:srgbClr>
                </a:solidFill>
              </a:rPr>
              <a:t>Presupuestación.</a:t>
            </a:r>
          </a:p>
          <a:p>
            <a:pPr marL="228594" indent="-228594" defTabSz="412740">
              <a:lnSpc>
                <a:spcPct val="100000"/>
              </a:lnSpc>
              <a:buFont typeface="Wingdings" panose="05000000000000000000" pitchFamily="2" charset="2"/>
              <a:buChar char="q"/>
              <a:defRPr sz="1800">
                <a:solidFill>
                  <a:srgbClr val="000000"/>
                </a:solidFill>
              </a:defRPr>
            </a:pPr>
            <a:r>
              <a:rPr lang="es-MX" sz="1200" kern="0" dirty="0">
                <a:solidFill>
                  <a:srgbClr val="DCDEE0">
                    <a:lumMod val="10000"/>
                  </a:srgbClr>
                </a:solidFill>
              </a:rPr>
              <a:t>Legislación.</a:t>
            </a:r>
          </a:p>
          <a:p>
            <a:pPr marL="228594" indent="-228594" defTabSz="412740">
              <a:lnSpc>
                <a:spcPct val="100000"/>
              </a:lnSpc>
              <a:buFont typeface="Wingdings" panose="05000000000000000000" pitchFamily="2" charset="2"/>
              <a:buChar char="q"/>
              <a:defRPr sz="1800">
                <a:solidFill>
                  <a:srgbClr val="000000"/>
                </a:solidFill>
              </a:defRPr>
            </a:pPr>
            <a:r>
              <a:rPr lang="es-MX" sz="1200" kern="0" dirty="0">
                <a:solidFill>
                  <a:srgbClr val="DCDEE0">
                    <a:lumMod val="10000"/>
                  </a:srgbClr>
                </a:solidFill>
              </a:rPr>
              <a:t>Ejecución en agencias gubernamentales</a:t>
            </a:r>
          </a:p>
          <a:p>
            <a:pPr marL="228594" indent="-228594" defTabSz="412740">
              <a:lnSpc>
                <a:spcPct val="100000"/>
              </a:lnSpc>
              <a:buFont typeface="Wingdings" panose="05000000000000000000" pitchFamily="2" charset="2"/>
              <a:buChar char="q"/>
              <a:defRPr sz="1800">
                <a:solidFill>
                  <a:srgbClr val="000000"/>
                </a:solidFill>
              </a:defRPr>
            </a:pPr>
            <a:endParaRPr lang="es-MX" sz="1200" kern="0" dirty="0">
              <a:solidFill>
                <a:srgbClr val="3C4146">
                  <a:lumMod val="60000"/>
                  <a:lumOff val="40000"/>
                </a:srgbClr>
              </a:solidFill>
            </a:endParaRPr>
          </a:p>
          <a:p>
            <a:pPr marL="228594" indent="-228594" defTabSz="412740">
              <a:lnSpc>
                <a:spcPct val="100000"/>
              </a:lnSpc>
              <a:buFont typeface="Wingdings" panose="05000000000000000000" pitchFamily="2" charset="2"/>
              <a:buChar char="q"/>
              <a:defRPr sz="1800">
                <a:solidFill>
                  <a:srgbClr val="000000"/>
                </a:solidFill>
              </a:defRPr>
            </a:pPr>
            <a:endParaRPr sz="1200" kern="0" dirty="0">
              <a:solidFill>
                <a:srgbClr val="3C4146">
                  <a:lumMod val="60000"/>
                  <a:lumOff val="40000"/>
                </a:srgbClr>
              </a:solidFill>
            </a:endParaRPr>
          </a:p>
        </p:txBody>
      </p:sp>
      <p:sp>
        <p:nvSpPr>
          <p:cNvPr id="57" name="Shape 1750"/>
          <p:cNvSpPr/>
          <p:nvPr/>
        </p:nvSpPr>
        <p:spPr>
          <a:xfrm>
            <a:off x="8314001" y="6397630"/>
            <a:ext cx="3544159" cy="649185"/>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noAutofit/>
          </a:bodyPr>
          <a:lstStyle>
            <a:lvl1pPr algn="l">
              <a:lnSpc>
                <a:spcPct val="130000"/>
              </a:lnSpc>
              <a:spcBef>
                <a:spcPts val="500"/>
              </a:spcBef>
              <a:defRPr sz="2000">
                <a:solidFill>
                  <a:srgbClr val="8F9499"/>
                </a:solidFill>
                <a:latin typeface="Arimo"/>
                <a:ea typeface="Arimo"/>
                <a:cs typeface="Arimo"/>
                <a:sym typeface="Arimo"/>
              </a:defRPr>
            </a:lvl1pPr>
          </a:lstStyle>
          <a:p>
            <a:pPr marL="228594" indent="-228594" defTabSz="412740">
              <a:lnSpc>
                <a:spcPct val="100000"/>
              </a:lnSpc>
              <a:buFont typeface="Wingdings" panose="05000000000000000000" pitchFamily="2" charset="2"/>
              <a:buChar char="ü"/>
              <a:defRPr sz="1800">
                <a:solidFill>
                  <a:srgbClr val="000000"/>
                </a:solidFill>
              </a:defRPr>
            </a:pPr>
            <a:r>
              <a:rPr lang="es-MX" sz="1200" kern="0" dirty="0">
                <a:solidFill>
                  <a:srgbClr val="DCDEE0">
                    <a:lumMod val="10000"/>
                  </a:srgbClr>
                </a:solidFill>
              </a:rPr>
              <a:t>Evaluación de los efectos de la política pública</a:t>
            </a:r>
          </a:p>
          <a:p>
            <a:pPr marL="228594" indent="-228594" defTabSz="412740">
              <a:lnSpc>
                <a:spcPct val="100000"/>
              </a:lnSpc>
              <a:buFont typeface="Wingdings" panose="05000000000000000000" pitchFamily="2" charset="2"/>
              <a:buChar char="ü"/>
              <a:defRPr sz="1800">
                <a:solidFill>
                  <a:srgbClr val="000000"/>
                </a:solidFill>
              </a:defRPr>
            </a:pPr>
            <a:endParaRPr lang="es-MX" sz="1200" kern="0" dirty="0">
              <a:solidFill>
                <a:srgbClr val="3C4146">
                  <a:lumMod val="60000"/>
                  <a:lumOff val="40000"/>
                </a:srgbClr>
              </a:solidFill>
            </a:endParaRPr>
          </a:p>
          <a:p>
            <a:pPr marL="228594" indent="-228594" defTabSz="412740">
              <a:lnSpc>
                <a:spcPct val="100000"/>
              </a:lnSpc>
              <a:buFont typeface="Wingdings" panose="05000000000000000000" pitchFamily="2" charset="2"/>
              <a:buChar char="ü"/>
              <a:defRPr sz="1800">
                <a:solidFill>
                  <a:srgbClr val="000000"/>
                </a:solidFill>
              </a:defRPr>
            </a:pPr>
            <a:endParaRPr sz="1200" kern="0" dirty="0">
              <a:solidFill>
                <a:srgbClr val="3C4146">
                  <a:lumMod val="60000"/>
                  <a:lumOff val="40000"/>
                </a:srgbClr>
              </a:solidFill>
            </a:endParaRPr>
          </a:p>
        </p:txBody>
      </p:sp>
    </p:spTree>
    <p:extLst>
      <p:ext uri="{BB962C8B-B14F-4D97-AF65-F5344CB8AC3E}">
        <p14:creationId xmlns:p14="http://schemas.microsoft.com/office/powerpoint/2010/main" val="507697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fill="hold"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5" name="Shape 2255"/>
          <p:cNvSpPr/>
          <p:nvPr/>
        </p:nvSpPr>
        <p:spPr>
          <a:xfrm>
            <a:off x="6299423" y="2612918"/>
            <a:ext cx="2383445" cy="238344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12700">
            <a:miter lim="400000"/>
          </a:ln>
          <a:effectLst>
            <a:outerShdw blurRad="482600" dist="190500" dir="2811566" rotWithShape="0">
              <a:srgbClr val="000000">
                <a:alpha val="7891"/>
              </a:srgbClr>
            </a:outerShdw>
          </a:effectLst>
        </p:spPr>
        <p:txBody>
          <a:bodyPr lIns="0" tIns="0" rIns="0" bIns="0" anchor="ctr"/>
          <a:lstStyle/>
          <a:p>
            <a:pPr algn="ctr" defTabSz="412740">
              <a:defRPr sz="3200"/>
            </a:pPr>
            <a:endParaRPr sz="4267" kern="0">
              <a:solidFill>
                <a:sysClr val="windowText" lastClr="000000"/>
              </a:solidFill>
              <a:sym typeface="Helvetica Light"/>
            </a:endParaRPr>
          </a:p>
        </p:txBody>
      </p:sp>
      <p:sp>
        <p:nvSpPr>
          <p:cNvPr id="2256" name="Shape 2256"/>
          <p:cNvSpPr/>
          <p:nvPr/>
        </p:nvSpPr>
        <p:spPr>
          <a:xfrm>
            <a:off x="6574318" y="2887813"/>
            <a:ext cx="1833657" cy="183365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gradFill>
            <a:gsLst>
              <a:gs pos="0">
                <a:schemeClr val="accent4"/>
              </a:gs>
              <a:gs pos="69611">
                <a:schemeClr val="accent3"/>
              </a:gs>
              <a:gs pos="100000">
                <a:schemeClr val="accent1"/>
              </a:gs>
            </a:gsLst>
            <a:path>
              <a:fillToRect l="77372" t="82244" r="22627" b="17755"/>
            </a:path>
          </a:gradFill>
          <a:ln w="12700">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2257" name="Shape 2257"/>
          <p:cNvSpPr/>
          <p:nvPr/>
        </p:nvSpPr>
        <p:spPr>
          <a:xfrm>
            <a:off x="4770810" y="1367382"/>
            <a:ext cx="2383447" cy="238344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12700">
            <a:miter lim="400000"/>
          </a:ln>
          <a:effectLst>
            <a:outerShdw blurRad="482600" dist="320899" dir="2811566" rotWithShape="0">
              <a:srgbClr val="000000">
                <a:alpha val="10000"/>
              </a:srgbClr>
            </a:outerShdw>
          </a:effectLst>
        </p:spPr>
        <p:txBody>
          <a:bodyPr lIns="0" tIns="0" rIns="0" bIns="0" anchor="ctr"/>
          <a:lstStyle/>
          <a:p>
            <a:pPr algn="ctr" defTabSz="412740">
              <a:defRPr sz="3200"/>
            </a:pPr>
            <a:endParaRPr sz="4267" kern="0">
              <a:solidFill>
                <a:sysClr val="windowText" lastClr="000000"/>
              </a:solidFill>
              <a:sym typeface="Helvetica Light"/>
            </a:endParaRPr>
          </a:p>
        </p:txBody>
      </p:sp>
      <p:sp>
        <p:nvSpPr>
          <p:cNvPr id="2258" name="Shape 2258"/>
          <p:cNvSpPr/>
          <p:nvPr/>
        </p:nvSpPr>
        <p:spPr>
          <a:xfrm>
            <a:off x="5045703" y="1642275"/>
            <a:ext cx="1833659" cy="183365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gradFill>
            <a:gsLst>
              <a:gs pos="0">
                <a:srgbClr val="41464B"/>
              </a:gs>
              <a:gs pos="73235">
                <a:srgbClr val="212326"/>
              </a:gs>
              <a:gs pos="100000">
                <a:srgbClr val="000000"/>
              </a:gs>
            </a:gsLst>
            <a:path>
              <a:fillToRect l="22193" t="12755" r="77806" b="87244"/>
            </a:path>
          </a:gradFill>
          <a:ln w="12700">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2259" name="Shape 2259"/>
          <p:cNvSpPr/>
          <p:nvPr/>
        </p:nvSpPr>
        <p:spPr>
          <a:xfrm>
            <a:off x="8010476" y="4130235"/>
            <a:ext cx="982608" cy="9826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12700">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2260" name="Shape 2260"/>
          <p:cNvSpPr/>
          <p:nvPr/>
        </p:nvSpPr>
        <p:spPr>
          <a:xfrm>
            <a:off x="2949685" y="2157194"/>
            <a:ext cx="2383447" cy="238344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12700">
            <a:miter lim="400000"/>
          </a:ln>
          <a:effectLst>
            <a:outerShdw blurRad="190500" dist="190500" dir="2811566" rotWithShape="0">
              <a:srgbClr val="000000">
                <a:alpha val="10000"/>
              </a:srgbClr>
            </a:outerShdw>
          </a:effectLst>
        </p:spPr>
        <p:txBody>
          <a:bodyPr lIns="0" tIns="0" rIns="0" bIns="0" anchor="ctr"/>
          <a:lstStyle/>
          <a:p>
            <a:pPr algn="ctr" defTabSz="412740">
              <a:defRPr sz="3200"/>
            </a:pPr>
            <a:endParaRPr sz="4267" kern="0">
              <a:solidFill>
                <a:sysClr val="windowText" lastClr="000000"/>
              </a:solidFill>
              <a:sym typeface="Helvetica Light"/>
            </a:endParaRPr>
          </a:p>
        </p:txBody>
      </p:sp>
      <p:sp>
        <p:nvSpPr>
          <p:cNvPr id="2261" name="Shape 2261"/>
          <p:cNvSpPr/>
          <p:nvPr/>
        </p:nvSpPr>
        <p:spPr>
          <a:xfrm>
            <a:off x="3224577" y="2432087"/>
            <a:ext cx="1833659" cy="183365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gradFill>
            <a:gsLst>
              <a:gs pos="0">
                <a:schemeClr val="accent5"/>
              </a:gs>
              <a:gs pos="65915">
                <a:schemeClr val="accent4"/>
              </a:gs>
              <a:gs pos="100000">
                <a:schemeClr val="accent3"/>
              </a:gs>
            </a:gsLst>
            <a:path>
              <a:fillToRect l="14129" t="24710" r="85870" b="75289"/>
            </a:path>
          </a:gradFill>
          <a:ln w="12700">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2262" name="Shape 2262"/>
          <p:cNvSpPr/>
          <p:nvPr/>
        </p:nvSpPr>
        <p:spPr>
          <a:xfrm>
            <a:off x="2915343" y="3759189"/>
            <a:ext cx="982608" cy="9826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12700">
            <a:miter lim="400000"/>
          </a:ln>
          <a:effectLst>
            <a:outerShdw blurRad="190500" dist="570611" dir="20239014" rotWithShape="0">
              <a:srgbClr val="000000">
                <a:alpha val="15000"/>
              </a:srgbClr>
            </a:outerShdw>
          </a:effectLst>
        </p:spPr>
        <p:txBody>
          <a:bodyPr lIns="0" tIns="0" rIns="0" bIns="0" anchor="ctr"/>
          <a:lstStyle/>
          <a:p>
            <a:pPr algn="ctr" defTabSz="412740">
              <a:defRPr sz="3200"/>
            </a:pPr>
            <a:endParaRPr sz="4267" kern="0">
              <a:solidFill>
                <a:sysClr val="windowText" lastClr="000000"/>
              </a:solidFill>
              <a:sym typeface="Helvetica Light"/>
            </a:endParaRPr>
          </a:p>
        </p:txBody>
      </p:sp>
      <p:grpSp>
        <p:nvGrpSpPr>
          <p:cNvPr id="2265" name="Group 2265"/>
          <p:cNvGrpSpPr/>
          <p:nvPr/>
        </p:nvGrpSpPr>
        <p:grpSpPr>
          <a:xfrm>
            <a:off x="8196885" y="4320484"/>
            <a:ext cx="609791" cy="609789"/>
            <a:chOff x="0" y="0"/>
            <a:chExt cx="1219578" cy="1219578"/>
          </a:xfrm>
        </p:grpSpPr>
        <p:sp>
          <p:nvSpPr>
            <p:cNvPr id="2263" name="Shape 2263"/>
            <p:cNvSpPr/>
            <p:nvPr/>
          </p:nvSpPr>
          <p:spPr>
            <a:xfrm>
              <a:off x="0" y="0"/>
              <a:ext cx="1219579" cy="121957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3"/>
            </a:solidFill>
            <a:ln w="12700" cap="flat">
              <a:noFill/>
              <a:miter lim="400000"/>
            </a:ln>
            <a:effectLst/>
          </p:spPr>
          <p:txBody>
            <a:bodyPr wrap="square" lIns="0" tIns="0" rIns="0" bIns="0" numCol="1" anchor="ctr">
              <a:noAutofit/>
            </a:bodyPr>
            <a:lstStyle/>
            <a:p>
              <a:pPr algn="ctr" defTabSz="412740">
                <a:defRPr sz="3200"/>
              </a:pPr>
              <a:endParaRPr sz="4267" kern="0">
                <a:solidFill>
                  <a:srgbClr val="FFFFFF"/>
                </a:solidFill>
                <a:sym typeface="Helvetica Light"/>
              </a:endParaRPr>
            </a:p>
          </p:txBody>
        </p:sp>
        <p:sp>
          <p:nvSpPr>
            <p:cNvPr id="2264" name="Shape 2264"/>
            <p:cNvSpPr/>
            <p:nvPr/>
          </p:nvSpPr>
          <p:spPr>
            <a:xfrm>
              <a:off x="265290" y="174835"/>
              <a:ext cx="689000" cy="695498"/>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b">
              <a:normAutofit/>
            </a:bodyPr>
            <a:lstStyle>
              <a:lvl1pPr>
                <a:lnSpc>
                  <a:spcPct val="80000"/>
                </a:lnSpc>
                <a:spcBef>
                  <a:spcPts val="500"/>
                </a:spcBef>
                <a:defRPr sz="4000">
                  <a:solidFill>
                    <a:srgbClr val="FFFFFF"/>
                  </a:solidFill>
                  <a:latin typeface="Arimo"/>
                  <a:ea typeface="Arimo"/>
                  <a:cs typeface="Arimo"/>
                  <a:sym typeface="Arimo"/>
                </a:defRPr>
              </a:lvl1pPr>
            </a:lstStyle>
            <a:p>
              <a:pPr algn="ctr" defTabSz="412740">
                <a:defRPr sz="1800">
                  <a:solidFill>
                    <a:srgbClr val="000000"/>
                  </a:solidFill>
                </a:defRPr>
              </a:pPr>
              <a:r>
                <a:rPr lang="es-MX" sz="2000" kern="0" dirty="0"/>
                <a:t>4</a:t>
              </a:r>
              <a:endParaRPr sz="2000" kern="0" dirty="0"/>
            </a:p>
          </p:txBody>
        </p:sp>
      </p:grpSp>
      <p:grpSp>
        <p:nvGrpSpPr>
          <p:cNvPr id="2271" name="Group 2271"/>
          <p:cNvGrpSpPr/>
          <p:nvPr/>
        </p:nvGrpSpPr>
        <p:grpSpPr>
          <a:xfrm>
            <a:off x="3101753" y="3945599"/>
            <a:ext cx="609791" cy="609791"/>
            <a:chOff x="0" y="0"/>
            <a:chExt cx="1219578" cy="1219578"/>
          </a:xfrm>
        </p:grpSpPr>
        <p:sp>
          <p:nvSpPr>
            <p:cNvPr id="2269" name="Shape 2269"/>
            <p:cNvSpPr/>
            <p:nvPr/>
          </p:nvSpPr>
          <p:spPr>
            <a:xfrm>
              <a:off x="0" y="0"/>
              <a:ext cx="1219579" cy="121957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5"/>
            </a:solidFill>
            <a:ln w="12700" cap="flat">
              <a:noFill/>
              <a:miter lim="400000"/>
            </a:ln>
            <a:effectLst/>
          </p:spPr>
          <p:txBody>
            <a:bodyPr wrap="square" lIns="0" tIns="0" rIns="0" bIns="0" numCol="1" anchor="ctr">
              <a:noAutofit/>
            </a:bodyPr>
            <a:lstStyle/>
            <a:p>
              <a:pPr algn="ctr" defTabSz="412740">
                <a:defRPr sz="3200"/>
              </a:pPr>
              <a:endParaRPr sz="4267" kern="0">
                <a:solidFill>
                  <a:srgbClr val="FFFFFF"/>
                </a:solidFill>
                <a:sym typeface="Helvetica Light"/>
              </a:endParaRPr>
            </a:p>
          </p:txBody>
        </p:sp>
        <p:sp>
          <p:nvSpPr>
            <p:cNvPr id="2270" name="Shape 2270"/>
            <p:cNvSpPr/>
            <p:nvPr/>
          </p:nvSpPr>
          <p:spPr>
            <a:xfrm>
              <a:off x="265290" y="240583"/>
              <a:ext cx="688999" cy="695498"/>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b">
              <a:normAutofit/>
            </a:bodyPr>
            <a:lstStyle>
              <a:lvl1pPr>
                <a:lnSpc>
                  <a:spcPct val="80000"/>
                </a:lnSpc>
                <a:spcBef>
                  <a:spcPts val="500"/>
                </a:spcBef>
                <a:defRPr sz="4000">
                  <a:solidFill>
                    <a:srgbClr val="FFFFFF"/>
                  </a:solidFill>
                  <a:latin typeface="Arimo"/>
                  <a:ea typeface="Arimo"/>
                  <a:cs typeface="Arimo"/>
                  <a:sym typeface="Arimo"/>
                </a:defRPr>
              </a:lvl1pPr>
            </a:lstStyle>
            <a:p>
              <a:pPr algn="ctr" defTabSz="412740">
                <a:defRPr sz="1800">
                  <a:solidFill>
                    <a:srgbClr val="000000"/>
                  </a:solidFill>
                </a:defRPr>
              </a:pPr>
              <a:r>
                <a:rPr lang="es-MX" sz="2000" kern="0" dirty="0"/>
                <a:t>2</a:t>
              </a:r>
              <a:endParaRPr sz="2000" kern="0" dirty="0"/>
            </a:p>
          </p:txBody>
        </p:sp>
      </p:grpSp>
      <p:grpSp>
        <p:nvGrpSpPr>
          <p:cNvPr id="2276" name="Group 2276"/>
          <p:cNvGrpSpPr/>
          <p:nvPr/>
        </p:nvGrpSpPr>
        <p:grpSpPr>
          <a:xfrm>
            <a:off x="6471523" y="451871"/>
            <a:ext cx="878752" cy="841491"/>
            <a:chOff x="0" y="0"/>
            <a:chExt cx="1757503" cy="1682979"/>
          </a:xfrm>
        </p:grpSpPr>
        <p:grpSp>
          <p:nvGrpSpPr>
            <p:cNvPr id="2274" name="Group 2274"/>
            <p:cNvGrpSpPr/>
            <p:nvPr/>
          </p:nvGrpSpPr>
          <p:grpSpPr>
            <a:xfrm>
              <a:off x="513233" y="0"/>
              <a:ext cx="783791" cy="784929"/>
              <a:chOff x="0" y="0"/>
              <a:chExt cx="783789" cy="784928"/>
            </a:xfrm>
          </p:grpSpPr>
          <p:sp>
            <p:nvSpPr>
              <p:cNvPr id="2272" name="Shape 2272"/>
              <p:cNvSpPr/>
              <p:nvPr/>
            </p:nvSpPr>
            <p:spPr>
              <a:xfrm>
                <a:off x="0" y="0"/>
                <a:ext cx="783790" cy="494875"/>
              </a:xfrm>
              <a:custGeom>
                <a:avLst/>
                <a:gdLst/>
                <a:ahLst/>
                <a:cxnLst>
                  <a:cxn ang="0">
                    <a:pos x="wd2" y="hd2"/>
                  </a:cxn>
                  <a:cxn ang="5400000">
                    <a:pos x="wd2" y="hd2"/>
                  </a:cxn>
                  <a:cxn ang="10800000">
                    <a:pos x="wd2" y="hd2"/>
                  </a:cxn>
                  <a:cxn ang="16200000">
                    <a:pos x="wd2" y="hd2"/>
                  </a:cxn>
                </a:cxnLst>
                <a:rect l="0" t="0" r="r" b="b"/>
                <a:pathLst>
                  <a:path w="21600" h="21600" extrusionOk="0">
                    <a:moveTo>
                      <a:pt x="13204" y="5495"/>
                    </a:moveTo>
                    <a:lnTo>
                      <a:pt x="8396" y="5495"/>
                    </a:lnTo>
                    <a:lnTo>
                      <a:pt x="8396" y="4790"/>
                    </a:lnTo>
                    <a:cubicBezTo>
                      <a:pt x="8396" y="3904"/>
                      <a:pt x="8852" y="3183"/>
                      <a:pt x="9411" y="3183"/>
                    </a:cubicBezTo>
                    <a:lnTo>
                      <a:pt x="12188" y="3183"/>
                    </a:lnTo>
                    <a:cubicBezTo>
                      <a:pt x="12748" y="3183"/>
                      <a:pt x="13204" y="3904"/>
                      <a:pt x="13204" y="4790"/>
                    </a:cubicBezTo>
                    <a:cubicBezTo>
                      <a:pt x="13204" y="4790"/>
                      <a:pt x="13204" y="5495"/>
                      <a:pt x="13204" y="5495"/>
                    </a:cubicBezTo>
                    <a:close/>
                    <a:moveTo>
                      <a:pt x="18748" y="5495"/>
                    </a:moveTo>
                    <a:lnTo>
                      <a:pt x="15213" y="5495"/>
                    </a:lnTo>
                    <a:lnTo>
                      <a:pt x="15213" y="4790"/>
                    </a:lnTo>
                    <a:cubicBezTo>
                      <a:pt x="15213" y="2149"/>
                      <a:pt x="13856" y="0"/>
                      <a:pt x="12188" y="0"/>
                    </a:cubicBezTo>
                    <a:lnTo>
                      <a:pt x="9411" y="0"/>
                    </a:lnTo>
                    <a:cubicBezTo>
                      <a:pt x="7744" y="0"/>
                      <a:pt x="6386" y="2149"/>
                      <a:pt x="6386" y="4790"/>
                    </a:cubicBezTo>
                    <a:lnTo>
                      <a:pt x="6386" y="5495"/>
                    </a:lnTo>
                    <a:lnTo>
                      <a:pt x="2852" y="5495"/>
                    </a:lnTo>
                    <a:cubicBezTo>
                      <a:pt x="1277" y="5495"/>
                      <a:pt x="0" y="7517"/>
                      <a:pt x="0" y="10012"/>
                    </a:cubicBezTo>
                    <a:lnTo>
                      <a:pt x="0" y="17082"/>
                    </a:lnTo>
                    <a:cubicBezTo>
                      <a:pt x="0" y="19577"/>
                      <a:pt x="1277" y="21600"/>
                      <a:pt x="2852" y="21600"/>
                    </a:cubicBezTo>
                    <a:lnTo>
                      <a:pt x="18748" y="21600"/>
                    </a:lnTo>
                    <a:cubicBezTo>
                      <a:pt x="20324" y="21600"/>
                      <a:pt x="21600" y="19577"/>
                      <a:pt x="21600" y="17082"/>
                    </a:cubicBezTo>
                    <a:lnTo>
                      <a:pt x="21600" y="10012"/>
                    </a:lnTo>
                    <a:cubicBezTo>
                      <a:pt x="21600" y="7517"/>
                      <a:pt x="20323" y="5495"/>
                      <a:pt x="18748" y="5495"/>
                    </a:cubicBezTo>
                    <a:close/>
                  </a:path>
                </a:pathLst>
              </a:custGeom>
              <a:solidFill>
                <a:srgbClr val="FFFFFF"/>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273" name="Shape 2273"/>
              <p:cNvSpPr/>
              <p:nvPr/>
            </p:nvSpPr>
            <p:spPr>
              <a:xfrm>
                <a:off x="48087" y="528968"/>
                <a:ext cx="699942" cy="255961"/>
              </a:xfrm>
              <a:custGeom>
                <a:avLst/>
                <a:gdLst/>
                <a:ahLst/>
                <a:cxnLst>
                  <a:cxn ang="0">
                    <a:pos x="wd2" y="hd2"/>
                  </a:cxn>
                  <a:cxn ang="5400000">
                    <a:pos x="wd2" y="hd2"/>
                  </a:cxn>
                  <a:cxn ang="10800000">
                    <a:pos x="wd2" y="hd2"/>
                  </a:cxn>
                  <a:cxn ang="16200000">
                    <a:pos x="wd2" y="hd2"/>
                  </a:cxn>
                </a:cxnLst>
                <a:rect l="0" t="0" r="r" b="b"/>
                <a:pathLst>
                  <a:path w="21600" h="21600" extrusionOk="0">
                    <a:moveTo>
                      <a:pt x="18562" y="1050"/>
                    </a:moveTo>
                    <a:lnTo>
                      <a:pt x="18562" y="2515"/>
                    </a:lnTo>
                    <a:cubicBezTo>
                      <a:pt x="18562" y="5447"/>
                      <a:pt x="17693" y="7822"/>
                      <a:pt x="16622" y="7822"/>
                    </a:cubicBezTo>
                    <a:cubicBezTo>
                      <a:pt x="15550" y="7822"/>
                      <a:pt x="14681" y="5447"/>
                      <a:pt x="14681" y="2515"/>
                    </a:cubicBezTo>
                    <a:lnTo>
                      <a:pt x="14681" y="1050"/>
                    </a:lnTo>
                    <a:lnTo>
                      <a:pt x="6918" y="1050"/>
                    </a:lnTo>
                    <a:lnTo>
                      <a:pt x="6918" y="2515"/>
                    </a:lnTo>
                    <a:cubicBezTo>
                      <a:pt x="6918" y="5447"/>
                      <a:pt x="6050" y="7822"/>
                      <a:pt x="4978" y="7822"/>
                    </a:cubicBezTo>
                    <a:cubicBezTo>
                      <a:pt x="3906" y="7822"/>
                      <a:pt x="3036" y="5447"/>
                      <a:pt x="3036" y="2515"/>
                    </a:cubicBezTo>
                    <a:lnTo>
                      <a:pt x="3036" y="1050"/>
                    </a:lnTo>
                    <a:lnTo>
                      <a:pt x="1898" y="1050"/>
                    </a:lnTo>
                    <a:cubicBezTo>
                      <a:pt x="1226" y="1050"/>
                      <a:pt x="584" y="677"/>
                      <a:pt x="0" y="0"/>
                    </a:cubicBezTo>
                    <a:lnTo>
                      <a:pt x="0" y="12371"/>
                    </a:lnTo>
                    <a:cubicBezTo>
                      <a:pt x="0" y="17469"/>
                      <a:pt x="1510" y="21600"/>
                      <a:pt x="3375" y="21600"/>
                    </a:cubicBezTo>
                    <a:lnTo>
                      <a:pt x="18225" y="21600"/>
                    </a:lnTo>
                    <a:cubicBezTo>
                      <a:pt x="20088" y="21600"/>
                      <a:pt x="21600" y="17469"/>
                      <a:pt x="21600" y="12371"/>
                    </a:cubicBezTo>
                    <a:lnTo>
                      <a:pt x="21600" y="0"/>
                    </a:lnTo>
                    <a:cubicBezTo>
                      <a:pt x="21015" y="677"/>
                      <a:pt x="20374" y="1050"/>
                      <a:pt x="19700" y="1050"/>
                    </a:cubicBezTo>
                    <a:cubicBezTo>
                      <a:pt x="19700" y="1050"/>
                      <a:pt x="18562" y="1050"/>
                      <a:pt x="18562" y="1050"/>
                    </a:cubicBezTo>
                    <a:close/>
                  </a:path>
                </a:pathLst>
              </a:custGeom>
              <a:solidFill>
                <a:srgbClr val="FFFFFF"/>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2275" name="Shape 2275"/>
            <p:cNvSpPr/>
            <p:nvPr/>
          </p:nvSpPr>
          <p:spPr>
            <a:xfrm>
              <a:off x="0" y="692604"/>
              <a:ext cx="1757504" cy="99037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b">
              <a:normAutofit/>
            </a:bodyPr>
            <a:lstStyle/>
            <a:p>
              <a:pPr algn="ctr" defTabSz="412740">
                <a:lnSpc>
                  <a:spcPct val="70000"/>
                </a:lnSpc>
                <a:spcBef>
                  <a:spcPts val="251"/>
                </a:spcBef>
                <a:defRPr sz="1800"/>
              </a:pPr>
              <a:r>
                <a:rPr sz="1200" b="1" kern="0">
                  <a:solidFill>
                    <a:srgbClr val="FFFFFF"/>
                  </a:solidFill>
                  <a:ea typeface="Arimo"/>
                  <a:cs typeface="Arimo"/>
                  <a:sym typeface="Arimo"/>
                </a:rPr>
                <a:t>NAME OF</a:t>
              </a:r>
            </a:p>
            <a:p>
              <a:pPr algn="ctr" defTabSz="412740">
                <a:lnSpc>
                  <a:spcPct val="70000"/>
                </a:lnSpc>
                <a:spcBef>
                  <a:spcPts val="251"/>
                </a:spcBef>
                <a:defRPr sz="1800"/>
              </a:pPr>
              <a:r>
                <a:rPr sz="1200" b="1" kern="0">
                  <a:solidFill>
                    <a:srgbClr val="FFFFFF"/>
                  </a:solidFill>
                  <a:ea typeface="Arimo"/>
                  <a:cs typeface="Arimo"/>
                  <a:sym typeface="Arimo"/>
                </a:rPr>
                <a:t>SERVICE</a:t>
              </a:r>
            </a:p>
          </p:txBody>
        </p:sp>
      </p:grpSp>
      <p:grpSp>
        <p:nvGrpSpPr>
          <p:cNvPr id="2282" name="Group 2282"/>
          <p:cNvGrpSpPr/>
          <p:nvPr/>
        </p:nvGrpSpPr>
        <p:grpSpPr>
          <a:xfrm>
            <a:off x="5470868" y="1997324"/>
            <a:ext cx="982608" cy="1178896"/>
            <a:chOff x="0" y="0"/>
            <a:chExt cx="1965215" cy="2357789"/>
          </a:xfrm>
        </p:grpSpPr>
        <p:grpSp>
          <p:nvGrpSpPr>
            <p:cNvPr id="2280" name="Group 2280"/>
            <p:cNvGrpSpPr/>
            <p:nvPr/>
          </p:nvGrpSpPr>
          <p:grpSpPr>
            <a:xfrm>
              <a:off x="563799" y="-1"/>
              <a:ext cx="872855" cy="1219580"/>
              <a:chOff x="0" y="0"/>
              <a:chExt cx="872853" cy="1219578"/>
            </a:xfrm>
          </p:grpSpPr>
          <p:sp>
            <p:nvSpPr>
              <p:cNvPr id="2277" name="Shape 2277"/>
              <p:cNvSpPr/>
              <p:nvPr/>
            </p:nvSpPr>
            <p:spPr>
              <a:xfrm>
                <a:off x="0" y="0"/>
                <a:ext cx="872854" cy="1219579"/>
              </a:xfrm>
              <a:custGeom>
                <a:avLst/>
                <a:gdLst/>
                <a:ahLst/>
                <a:cxnLst>
                  <a:cxn ang="0">
                    <a:pos x="wd2" y="hd2"/>
                  </a:cxn>
                  <a:cxn ang="5400000">
                    <a:pos x="wd2" y="hd2"/>
                  </a:cxn>
                  <a:cxn ang="10800000">
                    <a:pos x="wd2" y="hd2"/>
                  </a:cxn>
                  <a:cxn ang="16200000">
                    <a:pos x="wd2" y="hd2"/>
                  </a:cxn>
                </a:cxnLst>
                <a:rect l="0" t="0" r="r" b="b"/>
                <a:pathLst>
                  <a:path w="21600" h="21600" extrusionOk="0">
                    <a:moveTo>
                      <a:pt x="20094" y="13604"/>
                    </a:moveTo>
                    <a:lnTo>
                      <a:pt x="16160" y="10788"/>
                    </a:lnTo>
                    <a:lnTo>
                      <a:pt x="16929" y="10238"/>
                    </a:lnTo>
                    <a:lnTo>
                      <a:pt x="20863" y="13053"/>
                    </a:lnTo>
                    <a:cubicBezTo>
                      <a:pt x="20863" y="13053"/>
                      <a:pt x="20094" y="13604"/>
                      <a:pt x="20094" y="13604"/>
                    </a:cubicBezTo>
                    <a:close/>
                    <a:moveTo>
                      <a:pt x="20863" y="21005"/>
                    </a:moveTo>
                    <a:lnTo>
                      <a:pt x="736" y="21005"/>
                    </a:lnTo>
                    <a:lnTo>
                      <a:pt x="736" y="15513"/>
                    </a:lnTo>
                    <a:lnTo>
                      <a:pt x="20863" y="15513"/>
                    </a:lnTo>
                    <a:cubicBezTo>
                      <a:pt x="20863" y="15513"/>
                      <a:pt x="20863" y="21005"/>
                      <a:pt x="20863" y="21005"/>
                    </a:cubicBezTo>
                    <a:close/>
                    <a:moveTo>
                      <a:pt x="4749" y="10238"/>
                    </a:moveTo>
                    <a:lnTo>
                      <a:pt x="5518" y="10788"/>
                    </a:lnTo>
                    <a:lnTo>
                      <a:pt x="1584" y="13604"/>
                    </a:lnTo>
                    <a:lnTo>
                      <a:pt x="814" y="13053"/>
                    </a:lnTo>
                    <a:cubicBezTo>
                      <a:pt x="814" y="13053"/>
                      <a:pt x="4749" y="10238"/>
                      <a:pt x="4749" y="10238"/>
                    </a:cubicBezTo>
                    <a:close/>
                    <a:moveTo>
                      <a:pt x="3117" y="2185"/>
                    </a:moveTo>
                    <a:lnTo>
                      <a:pt x="7051" y="5000"/>
                    </a:lnTo>
                    <a:lnTo>
                      <a:pt x="6282" y="5551"/>
                    </a:lnTo>
                    <a:lnTo>
                      <a:pt x="2348" y="2735"/>
                    </a:lnTo>
                    <a:cubicBezTo>
                      <a:pt x="2348" y="2735"/>
                      <a:pt x="3117" y="2185"/>
                      <a:pt x="3117" y="2185"/>
                    </a:cubicBezTo>
                    <a:close/>
                    <a:moveTo>
                      <a:pt x="10800" y="3218"/>
                    </a:moveTo>
                    <a:lnTo>
                      <a:pt x="13680" y="6206"/>
                    </a:lnTo>
                    <a:lnTo>
                      <a:pt x="18660" y="7304"/>
                    </a:lnTo>
                    <a:lnTo>
                      <a:pt x="15338" y="10197"/>
                    </a:lnTo>
                    <a:lnTo>
                      <a:pt x="15658" y="13919"/>
                    </a:lnTo>
                    <a:lnTo>
                      <a:pt x="10800" y="12490"/>
                    </a:lnTo>
                    <a:lnTo>
                      <a:pt x="5942" y="13919"/>
                    </a:lnTo>
                    <a:lnTo>
                      <a:pt x="6264" y="10197"/>
                    </a:lnTo>
                    <a:lnTo>
                      <a:pt x="2940" y="7304"/>
                    </a:lnTo>
                    <a:lnTo>
                      <a:pt x="7923" y="6206"/>
                    </a:lnTo>
                    <a:cubicBezTo>
                      <a:pt x="7923" y="6206"/>
                      <a:pt x="10800" y="3218"/>
                      <a:pt x="10800" y="3218"/>
                    </a:cubicBezTo>
                    <a:close/>
                    <a:moveTo>
                      <a:pt x="18558" y="2185"/>
                    </a:moveTo>
                    <a:lnTo>
                      <a:pt x="19327" y="2735"/>
                    </a:lnTo>
                    <a:lnTo>
                      <a:pt x="15393" y="5551"/>
                    </a:lnTo>
                    <a:lnTo>
                      <a:pt x="14624" y="5000"/>
                    </a:lnTo>
                    <a:cubicBezTo>
                      <a:pt x="14624" y="5000"/>
                      <a:pt x="18558" y="2185"/>
                      <a:pt x="18558" y="2185"/>
                    </a:cubicBezTo>
                    <a:close/>
                    <a:moveTo>
                      <a:pt x="0" y="0"/>
                    </a:moveTo>
                    <a:lnTo>
                      <a:pt x="0" y="21600"/>
                    </a:lnTo>
                    <a:lnTo>
                      <a:pt x="21600" y="21600"/>
                    </a:lnTo>
                    <a:lnTo>
                      <a:pt x="21600" y="0"/>
                    </a:lnTo>
                    <a:cubicBezTo>
                      <a:pt x="21600" y="0"/>
                      <a:pt x="0" y="0"/>
                      <a:pt x="0" y="0"/>
                    </a:cubicBezTo>
                    <a:close/>
                  </a:path>
                </a:pathLst>
              </a:custGeom>
              <a:solidFill>
                <a:srgbClr val="FFFFFF"/>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278" name="Shape 2278"/>
              <p:cNvSpPr/>
              <p:nvPr/>
            </p:nvSpPr>
            <p:spPr>
              <a:xfrm>
                <a:off x="137674" y="946515"/>
                <a:ext cx="594834" cy="8266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21600"/>
                    </a:lnTo>
                    <a:cubicBezTo>
                      <a:pt x="21600" y="21600"/>
                      <a:pt x="21600" y="0"/>
                      <a:pt x="21600" y="0"/>
                    </a:cubicBezTo>
                    <a:close/>
                  </a:path>
                </a:pathLst>
              </a:custGeom>
              <a:solidFill>
                <a:srgbClr val="FFFFFF"/>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279" name="Shape 2279"/>
              <p:cNvSpPr/>
              <p:nvPr/>
            </p:nvSpPr>
            <p:spPr>
              <a:xfrm>
                <a:off x="275349" y="1066980"/>
                <a:ext cx="309164" cy="5694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0"/>
                    </a:lnTo>
                    <a:cubicBezTo>
                      <a:pt x="0" y="0"/>
                      <a:pt x="0" y="21600"/>
                      <a:pt x="0" y="21600"/>
                    </a:cubicBezTo>
                    <a:close/>
                  </a:path>
                </a:pathLst>
              </a:custGeom>
              <a:solidFill>
                <a:srgbClr val="FFFFFF"/>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2281" name="Shape 2281"/>
            <p:cNvSpPr/>
            <p:nvPr/>
          </p:nvSpPr>
          <p:spPr>
            <a:xfrm>
              <a:off x="0" y="1250366"/>
              <a:ext cx="1965216" cy="1107424"/>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b">
              <a:normAutofit/>
            </a:bodyPr>
            <a:lstStyle/>
            <a:p>
              <a:pPr algn="ctr" defTabSz="412740">
                <a:lnSpc>
                  <a:spcPct val="70000"/>
                </a:lnSpc>
                <a:spcBef>
                  <a:spcPts val="251"/>
                </a:spcBef>
                <a:defRPr sz="1800"/>
              </a:pPr>
              <a:r>
                <a:rPr lang="es-MX" sz="1467" b="1" kern="0" dirty="0">
                  <a:solidFill>
                    <a:srgbClr val="FFFFFF"/>
                  </a:solidFill>
                  <a:ea typeface="Arimo"/>
                  <a:cs typeface="Arimo"/>
                  <a:sym typeface="Arimo"/>
                </a:rPr>
                <a:t>ANÁLISIS</a:t>
              </a:r>
              <a:endParaRPr sz="1467" b="1" kern="0" dirty="0">
                <a:solidFill>
                  <a:srgbClr val="FFFFFF"/>
                </a:solidFill>
                <a:ea typeface="Arimo"/>
                <a:cs typeface="Arimo"/>
                <a:sym typeface="Arimo"/>
              </a:endParaRPr>
            </a:p>
          </p:txBody>
        </p:sp>
      </p:grpSp>
      <p:grpSp>
        <p:nvGrpSpPr>
          <p:cNvPr id="2290" name="Group 2290"/>
          <p:cNvGrpSpPr/>
          <p:nvPr/>
        </p:nvGrpSpPr>
        <p:grpSpPr>
          <a:xfrm>
            <a:off x="3538514" y="2833901"/>
            <a:ext cx="1196439" cy="961888"/>
            <a:chOff x="-215763" y="0"/>
            <a:chExt cx="2392876" cy="1923773"/>
          </a:xfrm>
        </p:grpSpPr>
        <p:grpSp>
          <p:nvGrpSpPr>
            <p:cNvPr id="2288" name="Group 2288"/>
            <p:cNvGrpSpPr/>
            <p:nvPr/>
          </p:nvGrpSpPr>
          <p:grpSpPr>
            <a:xfrm>
              <a:off x="540006" y="0"/>
              <a:ext cx="1137106" cy="784929"/>
              <a:chOff x="0" y="0"/>
              <a:chExt cx="1137105" cy="784928"/>
            </a:xfrm>
          </p:grpSpPr>
          <p:sp>
            <p:nvSpPr>
              <p:cNvPr id="2286" name="Shape 2286"/>
              <p:cNvSpPr/>
              <p:nvPr/>
            </p:nvSpPr>
            <p:spPr>
              <a:xfrm>
                <a:off x="0" y="0"/>
                <a:ext cx="898698" cy="659747"/>
              </a:xfrm>
              <a:custGeom>
                <a:avLst/>
                <a:gdLst/>
                <a:ahLst/>
                <a:cxnLst>
                  <a:cxn ang="0">
                    <a:pos x="wd2" y="hd2"/>
                  </a:cxn>
                  <a:cxn ang="5400000">
                    <a:pos x="wd2" y="hd2"/>
                  </a:cxn>
                  <a:cxn ang="10800000">
                    <a:pos x="wd2" y="hd2"/>
                  </a:cxn>
                  <a:cxn ang="16200000">
                    <a:pos x="wd2" y="hd2"/>
                  </a:cxn>
                </a:cxnLst>
                <a:rect l="0" t="0" r="r" b="b"/>
                <a:pathLst>
                  <a:path w="21600" h="21600" extrusionOk="0">
                    <a:moveTo>
                      <a:pt x="8451" y="2690"/>
                    </a:moveTo>
                    <a:cubicBezTo>
                      <a:pt x="8451" y="2456"/>
                      <a:pt x="8521" y="2231"/>
                      <a:pt x="8646" y="2059"/>
                    </a:cubicBezTo>
                    <a:cubicBezTo>
                      <a:pt x="8767" y="1887"/>
                      <a:pt x="8938" y="1792"/>
                      <a:pt x="9110" y="1792"/>
                    </a:cubicBezTo>
                    <a:lnTo>
                      <a:pt x="12491" y="1792"/>
                    </a:lnTo>
                    <a:cubicBezTo>
                      <a:pt x="12858" y="1792"/>
                      <a:pt x="13149" y="2199"/>
                      <a:pt x="13149" y="2690"/>
                    </a:cubicBezTo>
                    <a:lnTo>
                      <a:pt x="13149" y="3746"/>
                    </a:lnTo>
                    <a:lnTo>
                      <a:pt x="8451" y="3746"/>
                    </a:lnTo>
                    <a:cubicBezTo>
                      <a:pt x="8451" y="3746"/>
                      <a:pt x="8451" y="2690"/>
                      <a:pt x="8451" y="2690"/>
                    </a:cubicBezTo>
                    <a:close/>
                    <a:moveTo>
                      <a:pt x="7523" y="6743"/>
                    </a:moveTo>
                    <a:lnTo>
                      <a:pt x="21600" y="6743"/>
                    </a:lnTo>
                    <a:lnTo>
                      <a:pt x="21600" y="5538"/>
                    </a:lnTo>
                    <a:cubicBezTo>
                      <a:pt x="21600" y="4549"/>
                      <a:pt x="21004" y="3746"/>
                      <a:pt x="20282" y="3746"/>
                    </a:cubicBezTo>
                    <a:lnTo>
                      <a:pt x="14472" y="3746"/>
                    </a:lnTo>
                    <a:lnTo>
                      <a:pt x="14472" y="2690"/>
                    </a:lnTo>
                    <a:cubicBezTo>
                      <a:pt x="14472" y="1207"/>
                      <a:pt x="13578" y="0"/>
                      <a:pt x="12491" y="0"/>
                    </a:cubicBezTo>
                    <a:lnTo>
                      <a:pt x="9110" y="0"/>
                    </a:lnTo>
                    <a:cubicBezTo>
                      <a:pt x="8583" y="0"/>
                      <a:pt x="8084" y="278"/>
                      <a:pt x="7712" y="794"/>
                    </a:cubicBezTo>
                    <a:cubicBezTo>
                      <a:pt x="7334" y="1302"/>
                      <a:pt x="7133" y="1973"/>
                      <a:pt x="7133" y="2690"/>
                    </a:cubicBezTo>
                    <a:lnTo>
                      <a:pt x="7133" y="3746"/>
                    </a:lnTo>
                    <a:lnTo>
                      <a:pt x="1317" y="3746"/>
                    </a:lnTo>
                    <a:cubicBezTo>
                      <a:pt x="596" y="3746"/>
                      <a:pt x="0" y="4549"/>
                      <a:pt x="0" y="5538"/>
                    </a:cubicBezTo>
                    <a:lnTo>
                      <a:pt x="0" y="21600"/>
                    </a:lnTo>
                    <a:lnTo>
                      <a:pt x="4440" y="9348"/>
                    </a:lnTo>
                    <a:cubicBezTo>
                      <a:pt x="4980" y="7857"/>
                      <a:pt x="6303" y="6743"/>
                      <a:pt x="7523" y="6743"/>
                    </a:cubicBezTo>
                    <a:close/>
                  </a:path>
                </a:pathLst>
              </a:custGeom>
              <a:solidFill>
                <a:srgbClr val="FFFFFF"/>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287" name="Shape 2287"/>
              <p:cNvSpPr/>
              <p:nvPr/>
            </p:nvSpPr>
            <p:spPr>
              <a:xfrm>
                <a:off x="16053" y="256856"/>
                <a:ext cx="1121053" cy="528073"/>
              </a:xfrm>
              <a:custGeom>
                <a:avLst/>
                <a:gdLst/>
                <a:ahLst/>
                <a:cxnLst>
                  <a:cxn ang="0">
                    <a:pos x="wd2" y="hd2"/>
                  </a:cxn>
                  <a:cxn ang="5400000">
                    <a:pos x="wd2" y="hd2"/>
                  </a:cxn>
                  <a:cxn ang="10800000">
                    <a:pos x="wd2" y="hd2"/>
                  </a:cxn>
                  <a:cxn ang="16200000">
                    <a:pos x="wd2" y="hd2"/>
                  </a:cxn>
                </a:cxnLst>
                <a:rect l="0" t="0" r="r" b="b"/>
                <a:pathLst>
                  <a:path w="21288" h="21600" extrusionOk="0">
                    <a:moveTo>
                      <a:pt x="20612" y="0"/>
                    </a:moveTo>
                    <a:lnTo>
                      <a:pt x="5629" y="0"/>
                    </a:lnTo>
                    <a:cubicBezTo>
                      <a:pt x="5053" y="0"/>
                      <a:pt x="4379" y="909"/>
                      <a:pt x="4126" y="2010"/>
                    </a:cubicBezTo>
                    <a:lnTo>
                      <a:pt x="96" y="19590"/>
                    </a:lnTo>
                    <a:cubicBezTo>
                      <a:pt x="-156" y="20689"/>
                      <a:pt x="105" y="21600"/>
                      <a:pt x="680" y="21600"/>
                    </a:cubicBezTo>
                    <a:lnTo>
                      <a:pt x="15659" y="21600"/>
                    </a:lnTo>
                    <a:cubicBezTo>
                      <a:pt x="16234" y="21600"/>
                      <a:pt x="16913" y="20700"/>
                      <a:pt x="17162" y="19590"/>
                    </a:cubicBezTo>
                    <a:lnTo>
                      <a:pt x="21191" y="2010"/>
                    </a:lnTo>
                    <a:cubicBezTo>
                      <a:pt x="21444" y="909"/>
                      <a:pt x="21186" y="0"/>
                      <a:pt x="20612" y="0"/>
                    </a:cubicBezTo>
                    <a:close/>
                  </a:path>
                </a:pathLst>
              </a:custGeom>
              <a:solidFill>
                <a:srgbClr val="FFFFFF"/>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2289" name="Shape 2289"/>
            <p:cNvSpPr/>
            <p:nvPr/>
          </p:nvSpPr>
          <p:spPr>
            <a:xfrm>
              <a:off x="-215763" y="816348"/>
              <a:ext cx="2392876" cy="110742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b">
              <a:normAutofit/>
            </a:bodyPr>
            <a:lstStyle/>
            <a:p>
              <a:pPr algn="ctr" defTabSz="412740">
                <a:lnSpc>
                  <a:spcPct val="70000"/>
                </a:lnSpc>
                <a:spcBef>
                  <a:spcPts val="251"/>
                </a:spcBef>
                <a:defRPr sz="1800"/>
              </a:pPr>
              <a:r>
                <a:rPr lang="es-MX" sz="1467" b="1" kern="0" dirty="0">
                  <a:solidFill>
                    <a:srgbClr val="FFFFFF"/>
                  </a:solidFill>
                  <a:ea typeface="Arimo"/>
                  <a:cs typeface="Arimo"/>
                  <a:sym typeface="Arimo"/>
                </a:rPr>
                <a:t>LIDERAZGO</a:t>
              </a:r>
              <a:endParaRPr sz="1467" b="1" kern="0" dirty="0">
                <a:solidFill>
                  <a:srgbClr val="FFFFFF"/>
                </a:solidFill>
                <a:ea typeface="Arimo"/>
                <a:cs typeface="Arimo"/>
                <a:sym typeface="Arimo"/>
              </a:endParaRPr>
            </a:p>
          </p:txBody>
        </p:sp>
      </p:grpSp>
      <p:sp>
        <p:nvSpPr>
          <p:cNvPr id="2291" name="Shape 2291"/>
          <p:cNvSpPr/>
          <p:nvPr/>
        </p:nvSpPr>
        <p:spPr>
          <a:xfrm>
            <a:off x="730127" y="1439608"/>
            <a:ext cx="3558028" cy="835133"/>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noAutofit/>
          </a:bodyPr>
          <a:lstStyle>
            <a:lvl1pPr algn="l">
              <a:lnSpc>
                <a:spcPct val="110000"/>
              </a:lnSpc>
              <a:spcBef>
                <a:spcPts val="500"/>
              </a:spcBef>
              <a:defRPr sz="2200">
                <a:solidFill>
                  <a:srgbClr val="8F9499"/>
                </a:solidFill>
                <a:latin typeface="Arimo"/>
                <a:ea typeface="Arimo"/>
                <a:cs typeface="Arimo"/>
                <a:sym typeface="Arimo"/>
              </a:defRPr>
            </a:lvl1pPr>
          </a:lstStyle>
          <a:p>
            <a:pPr defTabSz="412740">
              <a:defRPr sz="1800">
                <a:solidFill>
                  <a:srgbClr val="000000"/>
                </a:solidFill>
              </a:defRPr>
            </a:pPr>
            <a:r>
              <a:rPr lang="es-MX" sz="1200" kern="0" dirty="0">
                <a:solidFill>
                  <a:srgbClr val="3C4146">
                    <a:lumMod val="60000"/>
                    <a:lumOff val="40000"/>
                  </a:srgbClr>
                </a:solidFill>
              </a:rPr>
              <a:t>Un grupo de teóricos de política publica como Quigley y Scothmer, considera que el análisis es lo primordial – entendido como una serie de exámenes detallados de un hecho para conocer sus elementos constitutivos, sus características, así como sus interrelaciones y la relación de cada elemento en él.</a:t>
            </a:r>
            <a:endParaRPr sz="1200" kern="0" dirty="0">
              <a:solidFill>
                <a:srgbClr val="3C4146">
                  <a:lumMod val="60000"/>
                  <a:lumOff val="40000"/>
                </a:srgbClr>
              </a:solidFill>
            </a:endParaRPr>
          </a:p>
        </p:txBody>
      </p:sp>
      <p:sp>
        <p:nvSpPr>
          <p:cNvPr id="2296" name="Shape 2296"/>
          <p:cNvSpPr/>
          <p:nvPr/>
        </p:nvSpPr>
        <p:spPr>
          <a:xfrm>
            <a:off x="4663532" y="1086284"/>
            <a:ext cx="982608" cy="9826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12700">
            <a:miter lim="400000"/>
          </a:ln>
          <a:effectLst>
            <a:outerShdw blurRad="190500" dist="357811" dir="2811566" rotWithShape="0">
              <a:srgbClr val="000000">
                <a:alpha val="40000"/>
              </a:srgbClr>
            </a:outerShdw>
          </a:effectLst>
        </p:spPr>
        <p:txBody>
          <a:bodyPr lIns="0" tIns="0" rIns="0" bIns="0" anchor="ctr"/>
          <a:lstStyle/>
          <a:p>
            <a:pPr algn="ctr" defTabSz="412740">
              <a:defRPr sz="3200"/>
            </a:pPr>
            <a:endParaRPr sz="4267" kern="0">
              <a:solidFill>
                <a:sysClr val="windowText" lastClr="000000"/>
              </a:solidFill>
              <a:sym typeface="Helvetica Light"/>
            </a:endParaRPr>
          </a:p>
        </p:txBody>
      </p:sp>
      <p:grpSp>
        <p:nvGrpSpPr>
          <p:cNvPr id="2299" name="Group 2299"/>
          <p:cNvGrpSpPr/>
          <p:nvPr/>
        </p:nvGrpSpPr>
        <p:grpSpPr>
          <a:xfrm>
            <a:off x="4849942" y="1272693"/>
            <a:ext cx="609791" cy="609791"/>
            <a:chOff x="0" y="0"/>
            <a:chExt cx="1219578" cy="1219578"/>
          </a:xfrm>
        </p:grpSpPr>
        <p:sp>
          <p:nvSpPr>
            <p:cNvPr id="2297" name="Shape 2297"/>
            <p:cNvSpPr/>
            <p:nvPr/>
          </p:nvSpPr>
          <p:spPr>
            <a:xfrm>
              <a:off x="0" y="0"/>
              <a:ext cx="1219579" cy="121957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21282F"/>
            </a:solidFill>
            <a:ln w="12700" cap="flat">
              <a:noFill/>
              <a:miter lim="400000"/>
            </a:ln>
            <a:effectLst/>
          </p:spPr>
          <p:txBody>
            <a:bodyPr wrap="square" lIns="0" tIns="0" rIns="0" bIns="0" numCol="1" anchor="ctr">
              <a:noAutofit/>
            </a:bodyPr>
            <a:lstStyle/>
            <a:p>
              <a:pPr algn="ctr" defTabSz="412740">
                <a:defRPr sz="3200"/>
              </a:pPr>
              <a:endParaRPr sz="4267" kern="0">
                <a:solidFill>
                  <a:srgbClr val="FFFFFF"/>
                </a:solidFill>
                <a:sym typeface="Helvetica Light"/>
              </a:endParaRPr>
            </a:p>
          </p:txBody>
        </p:sp>
        <p:sp>
          <p:nvSpPr>
            <p:cNvPr id="2298" name="Shape 2298"/>
            <p:cNvSpPr/>
            <p:nvPr/>
          </p:nvSpPr>
          <p:spPr>
            <a:xfrm>
              <a:off x="220991" y="110689"/>
              <a:ext cx="777596" cy="78493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b">
              <a:normAutofit/>
            </a:bodyPr>
            <a:lstStyle>
              <a:lvl1pPr>
                <a:lnSpc>
                  <a:spcPct val="80000"/>
                </a:lnSpc>
                <a:spcBef>
                  <a:spcPts val="500"/>
                </a:spcBef>
                <a:defRPr sz="4000">
                  <a:solidFill>
                    <a:srgbClr val="FFFFFF"/>
                  </a:solidFill>
                  <a:latin typeface="Arimo"/>
                  <a:ea typeface="Arimo"/>
                  <a:cs typeface="Arimo"/>
                  <a:sym typeface="Arimo"/>
                </a:defRPr>
              </a:lvl1pPr>
            </a:lstStyle>
            <a:p>
              <a:pPr algn="ctr" defTabSz="412740">
                <a:defRPr sz="1800">
                  <a:solidFill>
                    <a:srgbClr val="000000"/>
                  </a:solidFill>
                </a:defRPr>
              </a:pPr>
              <a:r>
                <a:rPr lang="es-MX" sz="2000" kern="0" dirty="0"/>
                <a:t>1</a:t>
              </a:r>
              <a:endParaRPr sz="2000" kern="0" dirty="0"/>
            </a:p>
          </p:txBody>
        </p:sp>
      </p:grpSp>
      <p:sp>
        <p:nvSpPr>
          <p:cNvPr id="2300" name="Shape 2300"/>
          <p:cNvSpPr/>
          <p:nvPr/>
        </p:nvSpPr>
        <p:spPr>
          <a:xfrm>
            <a:off x="3389277" y="2589434"/>
            <a:ext cx="1518967" cy="151896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25400">
            <a:solidFill>
              <a:srgbClr val="FFFFFF"/>
            </a:solidFill>
            <a:prstDash val="sysDot"/>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2301" name="Shape 2301"/>
          <p:cNvSpPr/>
          <p:nvPr/>
        </p:nvSpPr>
        <p:spPr>
          <a:xfrm>
            <a:off x="6232859" y="154651"/>
            <a:ext cx="1394179" cy="139417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25400">
            <a:solidFill>
              <a:srgbClr val="FFFFFF"/>
            </a:solidFill>
            <a:prstDash val="sysDot"/>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2302" name="Shape 2302"/>
          <p:cNvSpPr/>
          <p:nvPr/>
        </p:nvSpPr>
        <p:spPr>
          <a:xfrm>
            <a:off x="5581304" y="4347981"/>
            <a:ext cx="1359424" cy="1359424"/>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gradFill>
            <a:gsLst>
              <a:gs pos="0">
                <a:schemeClr val="accent6"/>
              </a:gs>
              <a:gs pos="66533">
                <a:schemeClr val="accent4"/>
              </a:gs>
              <a:gs pos="100000">
                <a:schemeClr val="accent3"/>
              </a:gs>
            </a:gsLst>
            <a:path>
              <a:fillToRect l="11612" t="25971" r="88387" b="74028"/>
            </a:path>
          </a:gradFill>
          <a:ln w="12700">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2303" name="Shape 2303"/>
          <p:cNvSpPr/>
          <p:nvPr/>
        </p:nvSpPr>
        <p:spPr>
          <a:xfrm>
            <a:off x="6595095" y="5247508"/>
            <a:ext cx="982608" cy="9826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solidFill>
          <a:ln w="12700">
            <a:miter lim="400000"/>
          </a:ln>
          <a:effectLst>
            <a:outerShdw blurRad="190500" dist="190500" dir="2811566" rotWithShape="0">
              <a:srgbClr val="000000">
                <a:alpha val="7000"/>
              </a:srgbClr>
            </a:outerShdw>
          </a:effectLst>
        </p:spPr>
        <p:txBody>
          <a:bodyPr lIns="0" tIns="0" rIns="0" bIns="0" anchor="ctr"/>
          <a:lstStyle/>
          <a:p>
            <a:pPr algn="ctr" defTabSz="412740">
              <a:defRPr sz="3200"/>
            </a:pPr>
            <a:endParaRPr sz="4267" kern="0">
              <a:solidFill>
                <a:sysClr val="windowText" lastClr="000000"/>
              </a:solidFill>
              <a:sym typeface="Helvetica Light"/>
            </a:endParaRPr>
          </a:p>
        </p:txBody>
      </p:sp>
      <p:grpSp>
        <p:nvGrpSpPr>
          <p:cNvPr id="2306" name="Group 2306"/>
          <p:cNvGrpSpPr/>
          <p:nvPr/>
        </p:nvGrpSpPr>
        <p:grpSpPr>
          <a:xfrm>
            <a:off x="6781504" y="5433918"/>
            <a:ext cx="609789" cy="609789"/>
            <a:chOff x="0" y="0"/>
            <a:chExt cx="1219578" cy="1219578"/>
          </a:xfrm>
        </p:grpSpPr>
        <p:sp>
          <p:nvSpPr>
            <p:cNvPr id="2304" name="Shape 2304"/>
            <p:cNvSpPr/>
            <p:nvPr/>
          </p:nvSpPr>
          <p:spPr>
            <a:xfrm>
              <a:off x="0" y="0"/>
              <a:ext cx="1219579" cy="121957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chemeClr val="accent4"/>
            </a:solidFill>
            <a:ln w="12700" cap="flat">
              <a:noFill/>
              <a:miter lim="400000"/>
            </a:ln>
            <a:effectLst/>
          </p:spPr>
          <p:txBody>
            <a:bodyPr wrap="square" lIns="0" tIns="0" rIns="0" bIns="0" numCol="1" anchor="ctr">
              <a:noAutofit/>
            </a:bodyPr>
            <a:lstStyle/>
            <a:p>
              <a:pPr algn="ctr" defTabSz="412740">
                <a:defRPr sz="3200"/>
              </a:pPr>
              <a:endParaRPr sz="4267" kern="0">
                <a:solidFill>
                  <a:srgbClr val="FFFFFF"/>
                </a:solidFill>
                <a:sym typeface="Helvetica Light"/>
              </a:endParaRPr>
            </a:p>
          </p:txBody>
        </p:sp>
        <p:sp>
          <p:nvSpPr>
            <p:cNvPr id="2305" name="Shape 2305"/>
            <p:cNvSpPr/>
            <p:nvPr/>
          </p:nvSpPr>
          <p:spPr>
            <a:xfrm>
              <a:off x="223620" y="129548"/>
              <a:ext cx="777595" cy="784929"/>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b">
              <a:normAutofit/>
            </a:bodyPr>
            <a:lstStyle>
              <a:lvl1pPr>
                <a:lnSpc>
                  <a:spcPct val="80000"/>
                </a:lnSpc>
                <a:spcBef>
                  <a:spcPts val="500"/>
                </a:spcBef>
                <a:defRPr sz="4000">
                  <a:solidFill>
                    <a:srgbClr val="FFFFFF"/>
                  </a:solidFill>
                  <a:latin typeface="Arimo"/>
                  <a:ea typeface="Arimo"/>
                  <a:cs typeface="Arimo"/>
                  <a:sym typeface="Arimo"/>
                </a:defRPr>
              </a:lvl1pPr>
            </a:lstStyle>
            <a:p>
              <a:pPr algn="ctr" defTabSz="412740">
                <a:defRPr sz="1800">
                  <a:solidFill>
                    <a:srgbClr val="000000"/>
                  </a:solidFill>
                </a:defRPr>
              </a:pPr>
              <a:r>
                <a:rPr lang="es-MX" sz="2000" kern="0" dirty="0"/>
                <a:t>3</a:t>
              </a:r>
              <a:endParaRPr sz="2000" kern="0" dirty="0"/>
            </a:p>
          </p:txBody>
        </p:sp>
      </p:grpSp>
      <p:grpSp>
        <p:nvGrpSpPr>
          <p:cNvPr id="2312" name="Group 2312"/>
          <p:cNvGrpSpPr/>
          <p:nvPr/>
        </p:nvGrpSpPr>
        <p:grpSpPr>
          <a:xfrm>
            <a:off x="7015761" y="3300844"/>
            <a:ext cx="878752" cy="826129"/>
            <a:chOff x="0" y="0"/>
            <a:chExt cx="1757503" cy="1652256"/>
          </a:xfrm>
        </p:grpSpPr>
        <p:grpSp>
          <p:nvGrpSpPr>
            <p:cNvPr id="2310" name="Group 2310"/>
            <p:cNvGrpSpPr/>
            <p:nvPr/>
          </p:nvGrpSpPr>
          <p:grpSpPr>
            <a:xfrm>
              <a:off x="578175" y="0"/>
              <a:ext cx="651952" cy="784929"/>
              <a:chOff x="0" y="0"/>
              <a:chExt cx="651951" cy="784928"/>
            </a:xfrm>
          </p:grpSpPr>
          <p:sp>
            <p:nvSpPr>
              <p:cNvPr id="2307" name="Shape 2307"/>
              <p:cNvSpPr/>
              <p:nvPr/>
            </p:nvSpPr>
            <p:spPr>
              <a:xfrm>
                <a:off x="0" y="181824"/>
                <a:ext cx="651952" cy="603105"/>
              </a:xfrm>
              <a:custGeom>
                <a:avLst/>
                <a:gdLst/>
                <a:ahLst/>
                <a:cxnLst>
                  <a:cxn ang="0">
                    <a:pos x="wd2" y="hd2"/>
                  </a:cxn>
                  <a:cxn ang="5400000">
                    <a:pos x="wd2" y="hd2"/>
                  </a:cxn>
                  <a:cxn ang="10800000">
                    <a:pos x="wd2" y="hd2"/>
                  </a:cxn>
                  <a:cxn ang="16200000">
                    <a:pos x="wd2" y="hd2"/>
                  </a:cxn>
                </a:cxnLst>
                <a:rect l="0" t="0" r="r" b="b"/>
                <a:pathLst>
                  <a:path w="21600" h="20153" extrusionOk="0">
                    <a:moveTo>
                      <a:pt x="10800" y="912"/>
                    </a:moveTo>
                    <a:cubicBezTo>
                      <a:pt x="6534" y="-1447"/>
                      <a:pt x="0" y="769"/>
                      <a:pt x="0" y="7561"/>
                    </a:cubicBezTo>
                    <a:cubicBezTo>
                      <a:pt x="0" y="12866"/>
                      <a:pt x="3222" y="20153"/>
                      <a:pt x="7199" y="20153"/>
                    </a:cubicBezTo>
                    <a:cubicBezTo>
                      <a:pt x="8675" y="20153"/>
                      <a:pt x="9854" y="19730"/>
                      <a:pt x="10800" y="19019"/>
                    </a:cubicBezTo>
                    <a:cubicBezTo>
                      <a:pt x="11743" y="19730"/>
                      <a:pt x="12924" y="20153"/>
                      <a:pt x="14399" y="20153"/>
                    </a:cubicBezTo>
                    <a:cubicBezTo>
                      <a:pt x="18377" y="20153"/>
                      <a:pt x="21600" y="12866"/>
                      <a:pt x="21600" y="7561"/>
                    </a:cubicBezTo>
                    <a:cubicBezTo>
                      <a:pt x="21600" y="769"/>
                      <a:pt x="15066" y="-1447"/>
                      <a:pt x="10800" y="912"/>
                    </a:cubicBezTo>
                    <a:close/>
                  </a:path>
                </a:pathLst>
              </a:custGeom>
              <a:solidFill>
                <a:srgbClr val="FFFFFF"/>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308" name="Shape 2308"/>
              <p:cNvSpPr/>
              <p:nvPr/>
            </p:nvSpPr>
            <p:spPr>
              <a:xfrm>
                <a:off x="327283" y="72730"/>
                <a:ext cx="83348" cy="126947"/>
              </a:xfrm>
              <a:custGeom>
                <a:avLst/>
                <a:gdLst/>
                <a:ahLst/>
                <a:cxnLst>
                  <a:cxn ang="0">
                    <a:pos x="wd2" y="hd2"/>
                  </a:cxn>
                  <a:cxn ang="5400000">
                    <a:pos x="wd2" y="hd2"/>
                  </a:cxn>
                  <a:cxn ang="10800000">
                    <a:pos x="wd2" y="hd2"/>
                  </a:cxn>
                  <a:cxn ang="16200000">
                    <a:pos x="wd2" y="hd2"/>
                  </a:cxn>
                </a:cxnLst>
                <a:rect l="0" t="0" r="r" b="b"/>
                <a:pathLst>
                  <a:path w="18350" h="21600" extrusionOk="0">
                    <a:moveTo>
                      <a:pt x="240" y="21600"/>
                    </a:moveTo>
                    <a:lnTo>
                      <a:pt x="8806" y="18796"/>
                    </a:lnTo>
                    <a:cubicBezTo>
                      <a:pt x="8806" y="18685"/>
                      <a:pt x="8923" y="8149"/>
                      <a:pt x="18350" y="6453"/>
                    </a:cubicBezTo>
                    <a:lnTo>
                      <a:pt x="16406" y="0"/>
                    </a:lnTo>
                    <a:cubicBezTo>
                      <a:pt x="-3250" y="4989"/>
                      <a:pt x="240" y="20951"/>
                      <a:pt x="240" y="21600"/>
                    </a:cubicBezTo>
                    <a:close/>
                  </a:path>
                </a:pathLst>
              </a:custGeom>
              <a:solidFill>
                <a:srgbClr val="FFFFFF"/>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309" name="Shape 2309"/>
              <p:cNvSpPr/>
              <p:nvPr/>
            </p:nvSpPr>
            <p:spPr>
              <a:xfrm>
                <a:off x="157580" y="0"/>
                <a:ext cx="178596" cy="157702"/>
              </a:xfrm>
              <a:custGeom>
                <a:avLst/>
                <a:gdLst/>
                <a:ahLst/>
                <a:cxnLst>
                  <a:cxn ang="0">
                    <a:pos x="wd2" y="hd2"/>
                  </a:cxn>
                  <a:cxn ang="5400000">
                    <a:pos x="wd2" y="hd2"/>
                  </a:cxn>
                  <a:cxn ang="10800000">
                    <a:pos x="wd2" y="hd2"/>
                  </a:cxn>
                  <a:cxn ang="16200000">
                    <a:pos x="wd2" y="hd2"/>
                  </a:cxn>
                </a:cxnLst>
                <a:rect l="0" t="0" r="r" b="b"/>
                <a:pathLst>
                  <a:path w="14539" h="16312" extrusionOk="0">
                    <a:moveTo>
                      <a:pt x="14270" y="12345"/>
                    </a:moveTo>
                    <a:cubicBezTo>
                      <a:pt x="16772" y="3089"/>
                      <a:pt x="1010" y="3021"/>
                      <a:pt x="1381" y="0"/>
                    </a:cubicBezTo>
                    <a:cubicBezTo>
                      <a:pt x="-4828" y="13502"/>
                      <a:pt x="11772" y="21600"/>
                      <a:pt x="14270" y="12345"/>
                    </a:cubicBezTo>
                    <a:close/>
                  </a:path>
                </a:pathLst>
              </a:custGeom>
              <a:solidFill>
                <a:srgbClr val="FFFFFF"/>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2311" name="Shape 2311"/>
            <p:cNvSpPr/>
            <p:nvPr/>
          </p:nvSpPr>
          <p:spPr>
            <a:xfrm>
              <a:off x="0" y="661882"/>
              <a:ext cx="1757504" cy="99037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b">
              <a:normAutofit/>
            </a:bodyPr>
            <a:lstStyle/>
            <a:p>
              <a:pPr algn="ctr" defTabSz="412740">
                <a:lnSpc>
                  <a:spcPct val="70000"/>
                </a:lnSpc>
                <a:spcBef>
                  <a:spcPts val="251"/>
                </a:spcBef>
                <a:defRPr sz="1800"/>
              </a:pPr>
              <a:r>
                <a:rPr lang="es-MX" sz="1200" b="1" kern="0" dirty="0">
                  <a:solidFill>
                    <a:srgbClr val="FFFFFF"/>
                  </a:solidFill>
                  <a:ea typeface="Arimo"/>
                  <a:cs typeface="Arimo"/>
                  <a:sym typeface="Arimo"/>
                </a:rPr>
                <a:t>POLÍTICA</a:t>
              </a:r>
              <a:endParaRPr sz="1200" b="1" kern="0" dirty="0">
                <a:solidFill>
                  <a:srgbClr val="FFFFFF"/>
                </a:solidFill>
                <a:ea typeface="Arimo"/>
                <a:cs typeface="Arimo"/>
                <a:sym typeface="Arimo"/>
              </a:endParaRPr>
            </a:p>
          </p:txBody>
        </p:sp>
      </p:grpSp>
      <p:sp>
        <p:nvSpPr>
          <p:cNvPr id="2313" name="Shape 2313"/>
          <p:cNvSpPr/>
          <p:nvPr/>
        </p:nvSpPr>
        <p:spPr>
          <a:xfrm>
            <a:off x="5294161" y="4066501"/>
            <a:ext cx="1933713" cy="19337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25400">
            <a:solidFill>
              <a:schemeClr val="accent5"/>
            </a:solidFill>
            <a:prstDash val="sysDot"/>
            <a:miter lim="400000"/>
          </a:ln>
        </p:spPr>
        <p:txBody>
          <a:bodyPr lIns="0" tIns="0" rIns="0" bIns="0" anchor="ctr"/>
          <a:lstStyle/>
          <a:p>
            <a:pPr algn="ctr" defTabSz="412740">
              <a:defRPr sz="3200"/>
            </a:pPr>
            <a:endParaRPr sz="4267" kern="0">
              <a:solidFill>
                <a:sysClr val="windowText" lastClr="000000"/>
              </a:solidFill>
              <a:sym typeface="Helvetica Light"/>
            </a:endParaRPr>
          </a:p>
        </p:txBody>
      </p:sp>
      <p:sp>
        <p:nvSpPr>
          <p:cNvPr id="2" name="Slide Number Placeholder 1"/>
          <p:cNvSpPr>
            <a:spLocks noGrp="1"/>
          </p:cNvSpPr>
          <p:nvPr>
            <p:ph type="sldNum" sz="quarter" idx="4"/>
          </p:nvPr>
        </p:nvSpPr>
        <p:spPr>
          <a:xfrm>
            <a:off x="11464546" y="113200"/>
            <a:ext cx="250399" cy="143577"/>
          </a:xfrm>
          <a:prstGeom prst="rect">
            <a:avLst/>
          </a:prstGeom>
        </p:spPr>
        <p:txBody>
          <a:bodyPr vert="horz" lIns="45720" tIns="22860" rIns="45720" bIns="22860" rtlCol="0" anchor="ctr"/>
          <a:lstStyle/>
          <a:p>
            <a:fld id="{86CB4B4D-7CA3-9044-876B-883B54F8677D}" type="slidenum">
              <a:rPr lang="en-US" smtClean="0">
                <a:solidFill>
                  <a:srgbClr val="FFFFFF"/>
                </a:solidFill>
              </a:rPr>
              <a:pPr/>
              <a:t>18</a:t>
            </a:fld>
            <a:endParaRPr lang="en-US">
              <a:solidFill>
                <a:srgbClr val="FFFFFF"/>
              </a:solidFill>
            </a:endParaRPr>
          </a:p>
        </p:txBody>
      </p:sp>
      <p:pic>
        <p:nvPicPr>
          <p:cNvPr id="3" name="Imagen 2"/>
          <p:cNvPicPr>
            <a:picLocks noChangeAspect="1"/>
          </p:cNvPicPr>
          <p:nvPr/>
        </p:nvPicPr>
        <p:blipFill>
          <a:blip r:embed="rId2" cstate="print"/>
          <a:stretch>
            <a:fillRect/>
          </a:stretch>
        </p:blipFill>
        <p:spPr>
          <a:xfrm>
            <a:off x="9690101" y="6489701"/>
            <a:ext cx="2501900" cy="368300"/>
          </a:xfrm>
          <a:prstGeom prst="rect">
            <a:avLst/>
          </a:prstGeom>
        </p:spPr>
      </p:pic>
      <p:sp>
        <p:nvSpPr>
          <p:cNvPr id="67" name="Shape 1076"/>
          <p:cNvSpPr/>
          <p:nvPr/>
        </p:nvSpPr>
        <p:spPr>
          <a:xfrm>
            <a:off x="98051" y="264891"/>
            <a:ext cx="8535392" cy="567467"/>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normAutofit fontScale="85000" lnSpcReduction="10000"/>
          </a:bodyPr>
          <a:lstStyle>
            <a:lvl1pPr>
              <a:lnSpc>
                <a:spcPct val="90000"/>
              </a:lnSpc>
              <a:spcBef>
                <a:spcPts val="500"/>
              </a:spcBef>
              <a:defRPr sz="6000" b="1" spc="0">
                <a:solidFill>
                  <a:srgbClr val="8F9499"/>
                </a:solidFill>
                <a:latin typeface="Arimo"/>
                <a:ea typeface="Arimo"/>
                <a:cs typeface="Arimo"/>
                <a:sym typeface="Arimo"/>
              </a:defRPr>
            </a:lvl1pPr>
          </a:lstStyle>
          <a:p>
            <a:pPr algn="ctr" defTabSz="412740">
              <a:defRPr sz="1800" b="0" spc="0">
                <a:solidFill>
                  <a:srgbClr val="000000"/>
                </a:solidFill>
              </a:defRPr>
            </a:pPr>
            <a:r>
              <a:rPr lang="es-MX" sz="3067" b="0" kern="0" dirty="0">
                <a:solidFill>
                  <a:srgbClr val="320055">
                    <a:lumMod val="75000"/>
                    <a:lumOff val="25000"/>
                  </a:srgbClr>
                </a:solidFill>
              </a:rPr>
              <a:t>¿Cuál es el elemento </a:t>
            </a:r>
            <a:r>
              <a:rPr lang="es-MX" sz="3067" b="0" kern="0" dirty="0">
                <a:solidFill>
                  <a:srgbClr val="3C4146">
                    <a:lumMod val="60000"/>
                    <a:lumOff val="40000"/>
                  </a:srgbClr>
                </a:solidFill>
              </a:rPr>
              <a:t>más importante en una política pública </a:t>
            </a:r>
            <a:r>
              <a:rPr lang="es-MX" sz="4800" b="0" kern="0" dirty="0">
                <a:solidFill>
                  <a:srgbClr val="3C4146">
                    <a:lumMod val="60000"/>
                    <a:lumOff val="40000"/>
                  </a:srgbClr>
                </a:solidFill>
              </a:rPr>
              <a:t>?</a:t>
            </a:r>
            <a:endParaRPr sz="4800" b="0" kern="0" dirty="0">
              <a:solidFill>
                <a:srgbClr val="3C4146">
                  <a:lumMod val="60000"/>
                  <a:lumOff val="40000"/>
                </a:srgbClr>
              </a:solidFill>
            </a:endParaRPr>
          </a:p>
        </p:txBody>
      </p:sp>
      <p:sp>
        <p:nvSpPr>
          <p:cNvPr id="68" name="Shape 2291"/>
          <p:cNvSpPr/>
          <p:nvPr/>
        </p:nvSpPr>
        <p:spPr>
          <a:xfrm>
            <a:off x="345314" y="5165080"/>
            <a:ext cx="3558028" cy="835133"/>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noAutofit/>
          </a:bodyPr>
          <a:lstStyle>
            <a:lvl1pPr algn="l">
              <a:lnSpc>
                <a:spcPct val="110000"/>
              </a:lnSpc>
              <a:spcBef>
                <a:spcPts val="500"/>
              </a:spcBef>
              <a:defRPr sz="2200">
                <a:solidFill>
                  <a:srgbClr val="8F9499"/>
                </a:solidFill>
                <a:latin typeface="Arimo"/>
                <a:ea typeface="Arimo"/>
                <a:cs typeface="Arimo"/>
                <a:sym typeface="Arimo"/>
              </a:defRPr>
            </a:lvl1pPr>
          </a:lstStyle>
          <a:p>
            <a:pPr defTabSz="412740">
              <a:defRPr sz="1800">
                <a:solidFill>
                  <a:srgbClr val="000000"/>
                </a:solidFill>
              </a:defRPr>
            </a:pPr>
            <a:r>
              <a:rPr lang="es-MX" sz="1200" kern="0" dirty="0">
                <a:solidFill>
                  <a:srgbClr val="3C4146">
                    <a:lumMod val="60000"/>
                    <a:lumOff val="40000"/>
                  </a:srgbClr>
                </a:solidFill>
              </a:rPr>
              <a:t>Un segundo grupo de teóricos de política pública considera que el liderazgo es el elemento clave para el éxito de una política pública. Entendido como el arte por el cual se puede lograr que las personas hagan lo que tú deseas de manera voluntaria sin ejecutar el poder y la autoridad.</a:t>
            </a:r>
            <a:endParaRPr sz="1200" kern="0" dirty="0">
              <a:solidFill>
                <a:srgbClr val="3C4146">
                  <a:lumMod val="60000"/>
                  <a:lumOff val="40000"/>
                </a:srgbClr>
              </a:solidFill>
            </a:endParaRPr>
          </a:p>
        </p:txBody>
      </p:sp>
      <p:sp>
        <p:nvSpPr>
          <p:cNvPr id="69" name="Shape 2291"/>
          <p:cNvSpPr/>
          <p:nvPr/>
        </p:nvSpPr>
        <p:spPr>
          <a:xfrm>
            <a:off x="7750200" y="5795027"/>
            <a:ext cx="3964745" cy="835133"/>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noAutofit/>
          </a:bodyPr>
          <a:lstStyle>
            <a:lvl1pPr algn="l">
              <a:lnSpc>
                <a:spcPct val="110000"/>
              </a:lnSpc>
              <a:spcBef>
                <a:spcPts val="500"/>
              </a:spcBef>
              <a:defRPr sz="2200">
                <a:solidFill>
                  <a:srgbClr val="8F9499"/>
                </a:solidFill>
                <a:latin typeface="Arimo"/>
                <a:ea typeface="Arimo"/>
                <a:cs typeface="Arimo"/>
                <a:sym typeface="Arimo"/>
              </a:defRPr>
            </a:lvl1pPr>
          </a:lstStyle>
          <a:p>
            <a:pPr defTabSz="412740">
              <a:defRPr sz="1800">
                <a:solidFill>
                  <a:srgbClr val="000000"/>
                </a:solidFill>
              </a:defRPr>
            </a:pPr>
            <a:r>
              <a:rPr lang="es-MX" sz="1200" kern="0" dirty="0">
                <a:solidFill>
                  <a:srgbClr val="3C4146">
                    <a:lumMod val="60000"/>
                    <a:lumOff val="40000"/>
                  </a:srgbClr>
                </a:solidFill>
              </a:rPr>
              <a:t>Los pensadores que defienden a la organización como factor decisivo en el éxito de una política pública, entre los que se encuentra </a:t>
            </a:r>
            <a:r>
              <a:rPr lang="es-MX" sz="1200" kern="0" dirty="0">
                <a:solidFill>
                  <a:srgbClr val="320055">
                    <a:lumMod val="75000"/>
                    <a:lumOff val="25000"/>
                  </a:srgbClr>
                </a:solidFill>
              </a:rPr>
              <a:t>John Brandl</a:t>
            </a:r>
            <a:r>
              <a:rPr lang="es-MX" sz="1200" kern="0" dirty="0">
                <a:solidFill>
                  <a:srgbClr val="3C4146">
                    <a:lumMod val="60000"/>
                    <a:lumOff val="40000"/>
                  </a:srgbClr>
                </a:solidFill>
              </a:rPr>
              <a:t>, consideran que el análisis tendrá poco efecto en el éxito de un política pública sin la existencia de una organización conformada de manera tal que los resultados del análisis sean canalizados en acciones.</a:t>
            </a:r>
            <a:endParaRPr sz="1200" kern="0" dirty="0">
              <a:solidFill>
                <a:srgbClr val="3C4146">
                  <a:lumMod val="60000"/>
                  <a:lumOff val="40000"/>
                </a:srgbClr>
              </a:solidFill>
            </a:endParaRPr>
          </a:p>
        </p:txBody>
      </p:sp>
      <p:grpSp>
        <p:nvGrpSpPr>
          <p:cNvPr id="2285" name="Group 2285"/>
          <p:cNvGrpSpPr/>
          <p:nvPr/>
        </p:nvGrpSpPr>
        <p:grpSpPr>
          <a:xfrm>
            <a:off x="5642260" y="4453076"/>
            <a:ext cx="1237101" cy="826144"/>
            <a:chOff x="47141" y="0"/>
            <a:chExt cx="2003591" cy="1652286"/>
          </a:xfrm>
        </p:grpSpPr>
        <p:sp>
          <p:nvSpPr>
            <p:cNvPr id="2283" name="Shape 2283"/>
            <p:cNvSpPr/>
            <p:nvPr/>
          </p:nvSpPr>
          <p:spPr>
            <a:xfrm>
              <a:off x="518645" y="0"/>
              <a:ext cx="1004124" cy="1107424"/>
            </a:xfrm>
            <a:custGeom>
              <a:avLst/>
              <a:gdLst/>
              <a:ahLst/>
              <a:cxnLst>
                <a:cxn ang="0">
                  <a:pos x="wd2" y="hd2"/>
                </a:cxn>
                <a:cxn ang="5400000">
                  <a:pos x="wd2" y="hd2"/>
                </a:cxn>
                <a:cxn ang="10800000">
                  <a:pos x="wd2" y="hd2"/>
                </a:cxn>
                <a:cxn ang="16200000">
                  <a:pos x="wd2" y="hd2"/>
                </a:cxn>
              </a:cxnLst>
              <a:rect l="0" t="0" r="r" b="b"/>
              <a:pathLst>
                <a:path w="21600" h="21600" extrusionOk="0">
                  <a:moveTo>
                    <a:pt x="14625" y="20066"/>
                  </a:moveTo>
                  <a:cubicBezTo>
                    <a:pt x="12259" y="20066"/>
                    <a:pt x="10250" y="18649"/>
                    <a:pt x="9580" y="16702"/>
                  </a:cubicBezTo>
                  <a:cubicBezTo>
                    <a:pt x="9580" y="16698"/>
                    <a:pt x="9579" y="16697"/>
                    <a:pt x="9579" y="16695"/>
                  </a:cubicBezTo>
                  <a:cubicBezTo>
                    <a:pt x="9541" y="16589"/>
                    <a:pt x="9514" y="16479"/>
                    <a:pt x="9485" y="16370"/>
                  </a:cubicBezTo>
                  <a:cubicBezTo>
                    <a:pt x="9468" y="16298"/>
                    <a:pt x="9448" y="16228"/>
                    <a:pt x="9435" y="16155"/>
                  </a:cubicBezTo>
                  <a:cubicBezTo>
                    <a:pt x="9431" y="16139"/>
                    <a:pt x="9429" y="16121"/>
                    <a:pt x="9426" y="16103"/>
                  </a:cubicBezTo>
                  <a:cubicBezTo>
                    <a:pt x="9354" y="15714"/>
                    <a:pt x="9354" y="14897"/>
                    <a:pt x="9354" y="14897"/>
                  </a:cubicBezTo>
                  <a:cubicBezTo>
                    <a:pt x="9352" y="14726"/>
                    <a:pt x="9293" y="14559"/>
                    <a:pt x="9176" y="14423"/>
                  </a:cubicBezTo>
                  <a:lnTo>
                    <a:pt x="6804" y="11698"/>
                  </a:lnTo>
                  <a:lnTo>
                    <a:pt x="10279" y="12039"/>
                  </a:lnTo>
                  <a:cubicBezTo>
                    <a:pt x="10529" y="12064"/>
                    <a:pt x="10777" y="11987"/>
                    <a:pt x="10957" y="11829"/>
                  </a:cubicBezTo>
                  <a:cubicBezTo>
                    <a:pt x="11948" y="10962"/>
                    <a:pt x="13250" y="10484"/>
                    <a:pt x="14625" y="10484"/>
                  </a:cubicBezTo>
                  <a:cubicBezTo>
                    <a:pt x="17539" y="10484"/>
                    <a:pt x="19910" y="12633"/>
                    <a:pt x="19910" y="15275"/>
                  </a:cubicBezTo>
                  <a:cubicBezTo>
                    <a:pt x="19910" y="17917"/>
                    <a:pt x="17539" y="20066"/>
                    <a:pt x="14625" y="20066"/>
                  </a:cubicBezTo>
                  <a:close/>
                  <a:moveTo>
                    <a:pt x="1449" y="15625"/>
                  </a:moveTo>
                  <a:lnTo>
                    <a:pt x="1449" y="6158"/>
                  </a:lnTo>
                  <a:lnTo>
                    <a:pt x="15873" y="6158"/>
                  </a:lnTo>
                  <a:lnTo>
                    <a:pt x="15873" y="9054"/>
                  </a:lnTo>
                  <a:cubicBezTo>
                    <a:pt x="15467" y="8987"/>
                    <a:pt x="15051" y="8950"/>
                    <a:pt x="14625" y="8950"/>
                  </a:cubicBezTo>
                  <a:cubicBezTo>
                    <a:pt x="12945" y="8950"/>
                    <a:pt x="11347" y="9490"/>
                    <a:pt x="10082" y="10478"/>
                  </a:cubicBezTo>
                  <a:lnTo>
                    <a:pt x="4985" y="9978"/>
                  </a:lnTo>
                  <a:cubicBezTo>
                    <a:pt x="4648" y="9945"/>
                    <a:pt x="4318" y="10098"/>
                    <a:pt x="4154" y="10368"/>
                  </a:cubicBezTo>
                  <a:cubicBezTo>
                    <a:pt x="3988" y="10638"/>
                    <a:pt x="4018" y="10972"/>
                    <a:pt x="4230" y="11214"/>
                  </a:cubicBezTo>
                  <a:lnTo>
                    <a:pt x="7652" y="15149"/>
                  </a:lnTo>
                  <a:cubicBezTo>
                    <a:pt x="7651" y="15190"/>
                    <a:pt x="7651" y="15232"/>
                    <a:pt x="7651" y="15275"/>
                  </a:cubicBezTo>
                  <a:cubicBezTo>
                    <a:pt x="7651" y="15392"/>
                    <a:pt x="7655" y="15510"/>
                    <a:pt x="7662" y="15625"/>
                  </a:cubicBezTo>
                  <a:cubicBezTo>
                    <a:pt x="7662" y="15625"/>
                    <a:pt x="1449" y="15625"/>
                    <a:pt x="1449" y="15625"/>
                  </a:cubicBezTo>
                  <a:close/>
                  <a:moveTo>
                    <a:pt x="3554" y="1207"/>
                  </a:moveTo>
                  <a:lnTo>
                    <a:pt x="5436" y="1207"/>
                  </a:lnTo>
                  <a:lnTo>
                    <a:pt x="5436" y="3556"/>
                  </a:lnTo>
                  <a:lnTo>
                    <a:pt x="3554" y="3556"/>
                  </a:lnTo>
                  <a:cubicBezTo>
                    <a:pt x="3554" y="3556"/>
                    <a:pt x="3554" y="1207"/>
                    <a:pt x="3554" y="1207"/>
                  </a:cubicBezTo>
                  <a:close/>
                  <a:moveTo>
                    <a:pt x="11983" y="1207"/>
                  </a:moveTo>
                  <a:lnTo>
                    <a:pt x="13864" y="1207"/>
                  </a:lnTo>
                  <a:lnTo>
                    <a:pt x="13864" y="3556"/>
                  </a:lnTo>
                  <a:lnTo>
                    <a:pt x="11983" y="3556"/>
                  </a:lnTo>
                  <a:cubicBezTo>
                    <a:pt x="11983" y="3556"/>
                    <a:pt x="11983" y="1207"/>
                    <a:pt x="11983" y="1207"/>
                  </a:cubicBezTo>
                  <a:close/>
                  <a:moveTo>
                    <a:pt x="17322" y="9443"/>
                  </a:moveTo>
                  <a:lnTo>
                    <a:pt x="17322" y="1288"/>
                  </a:lnTo>
                  <a:lnTo>
                    <a:pt x="15196" y="1288"/>
                  </a:lnTo>
                  <a:lnTo>
                    <a:pt x="15196" y="0"/>
                  </a:lnTo>
                  <a:lnTo>
                    <a:pt x="10652" y="0"/>
                  </a:lnTo>
                  <a:lnTo>
                    <a:pt x="10652" y="1288"/>
                  </a:lnTo>
                  <a:lnTo>
                    <a:pt x="6768" y="1288"/>
                  </a:lnTo>
                  <a:lnTo>
                    <a:pt x="6768" y="0"/>
                  </a:lnTo>
                  <a:lnTo>
                    <a:pt x="2222" y="0"/>
                  </a:lnTo>
                  <a:lnTo>
                    <a:pt x="2222" y="1288"/>
                  </a:lnTo>
                  <a:lnTo>
                    <a:pt x="0" y="1288"/>
                  </a:lnTo>
                  <a:lnTo>
                    <a:pt x="0" y="16938"/>
                  </a:lnTo>
                  <a:lnTo>
                    <a:pt x="7897" y="16938"/>
                  </a:lnTo>
                  <a:cubicBezTo>
                    <a:pt x="8704" y="19621"/>
                    <a:pt x="11414" y="21600"/>
                    <a:pt x="14625" y="21600"/>
                  </a:cubicBezTo>
                  <a:cubicBezTo>
                    <a:pt x="18471" y="21600"/>
                    <a:pt x="21600" y="18763"/>
                    <a:pt x="21600" y="15275"/>
                  </a:cubicBezTo>
                  <a:cubicBezTo>
                    <a:pt x="21600" y="12654"/>
                    <a:pt x="19833" y="10400"/>
                    <a:pt x="17322" y="9443"/>
                  </a:cubicBezTo>
                  <a:close/>
                </a:path>
              </a:pathLst>
            </a:custGeom>
            <a:solidFill>
              <a:srgbClr val="FFFFFF"/>
            </a:solid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284" name="Shape 2284"/>
            <p:cNvSpPr/>
            <p:nvPr/>
          </p:nvSpPr>
          <p:spPr>
            <a:xfrm>
              <a:off x="47141" y="544863"/>
              <a:ext cx="2003591" cy="110742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b">
              <a:normAutofit/>
            </a:bodyPr>
            <a:lstStyle/>
            <a:p>
              <a:pPr algn="ctr" defTabSz="412740">
                <a:lnSpc>
                  <a:spcPct val="70000"/>
                </a:lnSpc>
                <a:spcBef>
                  <a:spcPts val="251"/>
                </a:spcBef>
                <a:defRPr sz="1800"/>
              </a:pPr>
              <a:r>
                <a:rPr lang="es-MX" sz="1200" b="1" kern="0" dirty="0">
                  <a:solidFill>
                    <a:srgbClr val="FFFFFF"/>
                  </a:solidFill>
                  <a:ea typeface="Arimo"/>
                  <a:cs typeface="Arimo"/>
                  <a:sym typeface="Arimo"/>
                </a:rPr>
                <a:t>ORGANIZACIÓN</a:t>
              </a:r>
              <a:endParaRPr sz="1200" b="1" kern="0" dirty="0">
                <a:solidFill>
                  <a:srgbClr val="FFFFFF"/>
                </a:solidFill>
                <a:ea typeface="Arimo"/>
                <a:cs typeface="Arimo"/>
                <a:sym typeface="Arimo"/>
              </a:endParaRPr>
            </a:p>
          </p:txBody>
        </p:sp>
      </p:grpSp>
      <p:sp>
        <p:nvSpPr>
          <p:cNvPr id="70" name="Shape 2291"/>
          <p:cNvSpPr/>
          <p:nvPr/>
        </p:nvSpPr>
        <p:spPr>
          <a:xfrm>
            <a:off x="8055749" y="2018498"/>
            <a:ext cx="3964745" cy="835133"/>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noAutofit/>
          </a:bodyPr>
          <a:lstStyle>
            <a:lvl1pPr algn="l">
              <a:lnSpc>
                <a:spcPct val="110000"/>
              </a:lnSpc>
              <a:spcBef>
                <a:spcPts val="500"/>
              </a:spcBef>
              <a:defRPr sz="2200">
                <a:solidFill>
                  <a:srgbClr val="8F9499"/>
                </a:solidFill>
                <a:latin typeface="Arimo"/>
                <a:ea typeface="Arimo"/>
                <a:cs typeface="Arimo"/>
                <a:sym typeface="Arimo"/>
              </a:defRPr>
            </a:lvl1pPr>
          </a:lstStyle>
          <a:p>
            <a:pPr defTabSz="412740">
              <a:defRPr sz="1800">
                <a:solidFill>
                  <a:srgbClr val="000000"/>
                </a:solidFill>
              </a:defRPr>
            </a:pPr>
            <a:r>
              <a:rPr lang="es-MX" sz="1200" kern="0" dirty="0">
                <a:solidFill>
                  <a:srgbClr val="3C4146">
                    <a:lumMod val="60000"/>
                    <a:lumOff val="40000"/>
                  </a:srgbClr>
                </a:solidFill>
              </a:rPr>
              <a:t>Aun que es difícil separar al liderazgo de la política, y esto se debe a que la línea que los divide es muy delgada, de alguna manera podría decirse que la política, como un elemento, es de suma de la experiencia y la habilidad para entender y conducirse entre la marea de interéses, procedimientos y limitaciones que existen dentro de la función pública.</a:t>
            </a:r>
            <a:endParaRPr sz="1200" kern="0" dirty="0">
              <a:solidFill>
                <a:srgbClr val="3C4146">
                  <a:lumMod val="60000"/>
                  <a:lumOff val="40000"/>
                </a:srgbClr>
              </a:solidFill>
            </a:endParaRPr>
          </a:p>
        </p:txBody>
      </p:sp>
    </p:spTree>
    <p:extLst>
      <p:ext uri="{BB962C8B-B14F-4D97-AF65-F5344CB8AC3E}">
        <p14:creationId xmlns:p14="http://schemas.microsoft.com/office/powerpoint/2010/main" val="916327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fill="hold"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número de diapositiva 1"/>
          <p:cNvSpPr>
            <a:spLocks noGrp="1"/>
          </p:cNvSpPr>
          <p:nvPr>
            <p:ph type="sldNum" sz="quarter" idx="4"/>
          </p:nvPr>
        </p:nvSpPr>
        <p:spPr/>
        <p:txBody>
          <a:bodyPr/>
          <a:lstStyle/>
          <a:p>
            <a:fld id="{4A8454CE-A017-41A1-B2AF-6CF4C99720F1}" type="slidenum">
              <a:rPr lang="en-US" smtClean="0">
                <a:solidFill>
                  <a:srgbClr val="FFFFFF"/>
                </a:solidFill>
              </a:rPr>
              <a:pPr/>
              <a:t>19</a:t>
            </a:fld>
            <a:endParaRPr lang="en-US" dirty="0">
              <a:solidFill>
                <a:srgbClr val="FFFFFF"/>
              </a:solidFill>
            </a:endParaRPr>
          </a:p>
        </p:txBody>
      </p:sp>
      <p:grpSp>
        <p:nvGrpSpPr>
          <p:cNvPr id="3" name="Group 830"/>
          <p:cNvGrpSpPr>
            <a:grpSpLocks/>
          </p:cNvGrpSpPr>
          <p:nvPr/>
        </p:nvGrpSpPr>
        <p:grpSpPr bwMode="auto">
          <a:xfrm>
            <a:off x="3709569" y="4480672"/>
            <a:ext cx="4123267" cy="1380067"/>
            <a:chOff x="0" y="0"/>
            <a:chExt cx="8249852" cy="2760753"/>
          </a:xfrm>
        </p:grpSpPr>
        <p:sp>
          <p:nvSpPr>
            <p:cNvPr id="4" name="Shape 825"/>
            <p:cNvSpPr/>
            <p:nvPr/>
          </p:nvSpPr>
          <p:spPr>
            <a:xfrm>
              <a:off x="474324" y="2083268"/>
              <a:ext cx="7517192" cy="677485"/>
            </a:xfrm>
            <a:custGeom>
              <a:avLst/>
              <a:gdLst/>
              <a:ahLst/>
              <a:cxnLst>
                <a:cxn ang="0">
                  <a:pos x="wd2" y="hd2"/>
                </a:cxn>
                <a:cxn ang="5400000">
                  <a:pos x="wd2" y="hd2"/>
                </a:cxn>
                <a:cxn ang="10800000">
                  <a:pos x="wd2" y="hd2"/>
                </a:cxn>
                <a:cxn ang="16200000">
                  <a:pos x="wd2" y="hd2"/>
                </a:cxn>
              </a:cxnLst>
              <a:rect l="0" t="0" r="r" b="b"/>
              <a:pathLst>
                <a:path w="21600" h="21600" extrusionOk="0">
                  <a:moveTo>
                    <a:pt x="15800" y="21600"/>
                  </a:moveTo>
                  <a:lnTo>
                    <a:pt x="2478" y="7624"/>
                  </a:lnTo>
                  <a:lnTo>
                    <a:pt x="0" y="0"/>
                  </a:lnTo>
                  <a:lnTo>
                    <a:pt x="15800" y="9578"/>
                  </a:lnTo>
                  <a:lnTo>
                    <a:pt x="21600" y="390"/>
                  </a:lnTo>
                  <a:cubicBezTo>
                    <a:pt x="21600" y="390"/>
                    <a:pt x="15800" y="21600"/>
                    <a:pt x="15800" y="21600"/>
                  </a:cubicBezTo>
                  <a:close/>
                </a:path>
              </a:pathLst>
            </a:custGeom>
            <a:solidFill>
              <a:srgbClr val="000000">
                <a:alpha val="20000"/>
              </a:srgb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 name="Shape 826"/>
            <p:cNvSpPr/>
            <p:nvPr/>
          </p:nvSpPr>
          <p:spPr>
            <a:xfrm>
              <a:off x="1245101" y="2121375"/>
              <a:ext cx="6534663" cy="334510"/>
            </a:xfrm>
            <a:custGeom>
              <a:avLst/>
              <a:gdLst/>
              <a:ahLst/>
              <a:cxnLst>
                <a:cxn ang="0">
                  <a:pos x="wd2" y="hd2"/>
                </a:cxn>
                <a:cxn ang="5400000">
                  <a:pos x="wd2" y="hd2"/>
                </a:cxn>
                <a:cxn ang="10800000">
                  <a:pos x="wd2" y="hd2"/>
                </a:cxn>
                <a:cxn ang="16200000">
                  <a:pos x="wd2" y="hd2"/>
                </a:cxn>
              </a:cxnLst>
              <a:rect l="0" t="0" r="r" b="b"/>
              <a:pathLst>
                <a:path w="21600" h="21600" extrusionOk="0">
                  <a:moveTo>
                    <a:pt x="21600" y="1542"/>
                  </a:moveTo>
                  <a:lnTo>
                    <a:pt x="15636" y="21600"/>
                  </a:lnTo>
                  <a:lnTo>
                    <a:pt x="0" y="0"/>
                  </a:lnTo>
                  <a:lnTo>
                    <a:pt x="15707" y="15411"/>
                  </a:lnTo>
                  <a:lnTo>
                    <a:pt x="21541" y="363"/>
                  </a:lnTo>
                  <a:cubicBezTo>
                    <a:pt x="21541" y="363"/>
                    <a:pt x="21600" y="1542"/>
                    <a:pt x="21600" y="1542"/>
                  </a:cubicBezTo>
                  <a:close/>
                </a:path>
              </a:pathLst>
            </a:custGeom>
            <a:solidFill>
              <a:srgbClr val="000000">
                <a:alpha val="45000"/>
              </a:srgb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 name="Shape 827"/>
            <p:cNvSpPr/>
            <p:nvPr/>
          </p:nvSpPr>
          <p:spPr>
            <a:xfrm>
              <a:off x="0" y="0"/>
              <a:ext cx="5984109" cy="2375432"/>
            </a:xfrm>
            <a:custGeom>
              <a:avLst/>
              <a:gdLst/>
              <a:ahLst/>
              <a:cxnLst>
                <a:cxn ang="0">
                  <a:pos x="wd2" y="hd2"/>
                </a:cxn>
                <a:cxn ang="5400000">
                  <a:pos x="wd2" y="hd2"/>
                </a:cxn>
                <a:cxn ang="10800000">
                  <a:pos x="wd2" y="hd2"/>
                </a:cxn>
                <a:cxn ang="16200000">
                  <a:pos x="wd2" y="hd2"/>
                </a:cxn>
              </a:cxnLst>
              <a:rect l="0" t="0" r="r" b="b"/>
              <a:pathLst>
                <a:path w="21600" h="21600" extrusionOk="0">
                  <a:moveTo>
                    <a:pt x="1883" y="19059"/>
                  </a:moveTo>
                  <a:lnTo>
                    <a:pt x="21600" y="21600"/>
                  </a:lnTo>
                  <a:lnTo>
                    <a:pt x="21600" y="2783"/>
                  </a:lnTo>
                  <a:lnTo>
                    <a:pt x="0" y="0"/>
                  </a:lnTo>
                  <a:lnTo>
                    <a:pt x="0" y="15045"/>
                  </a:lnTo>
                  <a:cubicBezTo>
                    <a:pt x="0" y="17216"/>
                    <a:pt x="458" y="18857"/>
                    <a:pt x="1883" y="19059"/>
                  </a:cubicBezTo>
                  <a:close/>
                </a:path>
              </a:pathLst>
            </a:custGeom>
            <a:solidFill>
              <a:schemeClr val="accent2"/>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7" name="Shape 828"/>
            <p:cNvSpPr/>
            <p:nvPr/>
          </p:nvSpPr>
          <p:spPr>
            <a:xfrm>
              <a:off x="5975638" y="0"/>
              <a:ext cx="2274214" cy="2375432"/>
            </a:xfrm>
            <a:custGeom>
              <a:avLst/>
              <a:gdLst/>
              <a:ahLst/>
              <a:cxnLst>
                <a:cxn ang="0">
                  <a:pos x="wd2" y="hd2"/>
                </a:cxn>
                <a:cxn ang="5400000">
                  <a:pos x="wd2" y="hd2"/>
                </a:cxn>
                <a:cxn ang="10800000">
                  <a:pos x="wd2" y="hd2"/>
                </a:cxn>
                <a:cxn ang="16200000">
                  <a:pos x="wd2" y="hd2"/>
                </a:cxn>
              </a:cxnLst>
              <a:rect l="0" t="0" r="r" b="b"/>
              <a:pathLst>
                <a:path w="21600" h="21600" extrusionOk="0">
                  <a:moveTo>
                    <a:pt x="18807" y="19176"/>
                  </a:moveTo>
                  <a:lnTo>
                    <a:pt x="0" y="21600"/>
                  </a:lnTo>
                  <a:lnTo>
                    <a:pt x="0" y="2783"/>
                  </a:lnTo>
                  <a:lnTo>
                    <a:pt x="21600" y="0"/>
                  </a:lnTo>
                  <a:lnTo>
                    <a:pt x="21600" y="15707"/>
                  </a:lnTo>
                  <a:cubicBezTo>
                    <a:pt x="21600" y="17296"/>
                    <a:pt x="21164" y="18875"/>
                    <a:pt x="18807" y="19176"/>
                  </a:cubicBezTo>
                  <a:close/>
                </a:path>
              </a:pathLst>
            </a:custGeom>
            <a:gradFill flip="none" rotWithShape="1">
              <a:gsLst>
                <a:gs pos="0">
                  <a:schemeClr val="accent1"/>
                </a:gs>
                <a:gs pos="100000">
                  <a:schemeClr val="accent1">
                    <a:lumMod val="50000"/>
                  </a:schemeClr>
                </a:gs>
              </a:gsLst>
              <a:lin ang="16225040" scaled="0"/>
            </a:gra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8" name="Shape 829"/>
            <p:cNvSpPr/>
            <p:nvPr/>
          </p:nvSpPr>
          <p:spPr>
            <a:xfrm>
              <a:off x="5954462" y="313337"/>
              <a:ext cx="38117" cy="2070563"/>
            </a:xfrm>
            <a:custGeom>
              <a:avLst/>
              <a:gdLst/>
              <a:ahLst/>
              <a:cxnLst>
                <a:cxn ang="0">
                  <a:pos x="wd2" y="hd2"/>
                </a:cxn>
                <a:cxn ang="5400000">
                  <a:pos x="wd2" y="hd2"/>
                </a:cxn>
                <a:cxn ang="10800000">
                  <a:pos x="wd2" y="hd2"/>
                </a:cxn>
                <a:cxn ang="16200000">
                  <a:pos x="wd2" y="hd2"/>
                </a:cxn>
              </a:cxnLst>
              <a:rect l="0" t="0" r="r" b="b"/>
              <a:pathLst>
                <a:path w="21600" h="21600" extrusionOk="0">
                  <a:moveTo>
                    <a:pt x="121" y="15"/>
                  </a:moveTo>
                  <a:lnTo>
                    <a:pt x="10795" y="25"/>
                  </a:lnTo>
                  <a:lnTo>
                    <a:pt x="21308" y="0"/>
                  </a:lnTo>
                  <a:cubicBezTo>
                    <a:pt x="21399" y="8"/>
                    <a:pt x="21600" y="16"/>
                    <a:pt x="21600" y="25"/>
                  </a:cubicBezTo>
                  <a:lnTo>
                    <a:pt x="21600" y="21574"/>
                  </a:lnTo>
                  <a:lnTo>
                    <a:pt x="10795" y="21600"/>
                  </a:lnTo>
                  <a:lnTo>
                    <a:pt x="0" y="21590"/>
                  </a:lnTo>
                  <a:lnTo>
                    <a:pt x="0" y="25"/>
                  </a:lnTo>
                  <a:cubicBezTo>
                    <a:pt x="0" y="22"/>
                    <a:pt x="70" y="19"/>
                    <a:pt x="121" y="15"/>
                  </a:cubicBezTo>
                  <a:close/>
                </a:path>
              </a:pathLst>
            </a:custGeom>
            <a:solidFill>
              <a:schemeClr val="accent3"/>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9" name="Group 837"/>
          <p:cNvGrpSpPr>
            <a:grpSpLocks/>
          </p:cNvGrpSpPr>
          <p:nvPr/>
        </p:nvGrpSpPr>
        <p:grpSpPr bwMode="auto">
          <a:xfrm>
            <a:off x="7729957" y="3249820"/>
            <a:ext cx="4129617" cy="1375833"/>
            <a:chOff x="0" y="0"/>
            <a:chExt cx="8259842" cy="2749322"/>
          </a:xfrm>
        </p:grpSpPr>
        <p:sp>
          <p:nvSpPr>
            <p:cNvPr id="10" name="Shape 831"/>
            <p:cNvSpPr/>
            <p:nvPr/>
          </p:nvSpPr>
          <p:spPr>
            <a:xfrm>
              <a:off x="0" y="2068337"/>
              <a:ext cx="8259841" cy="68098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198"/>
                  </a:lnTo>
                  <a:lnTo>
                    <a:pt x="5952" y="21600"/>
                  </a:lnTo>
                  <a:lnTo>
                    <a:pt x="21600" y="6198"/>
                  </a:lnTo>
                  <a:lnTo>
                    <a:pt x="21600" y="0"/>
                  </a:lnTo>
                  <a:lnTo>
                    <a:pt x="5952" y="9685"/>
                  </a:lnTo>
                  <a:cubicBezTo>
                    <a:pt x="5952" y="9685"/>
                    <a:pt x="0" y="0"/>
                    <a:pt x="0" y="0"/>
                  </a:cubicBezTo>
                  <a:close/>
                </a:path>
              </a:pathLst>
            </a:custGeom>
            <a:solidFill>
              <a:srgbClr val="000000">
                <a:alpha val="20000"/>
              </a:srgb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 name="Shape 832"/>
            <p:cNvSpPr/>
            <p:nvPr/>
          </p:nvSpPr>
          <p:spPr>
            <a:xfrm>
              <a:off x="0" y="2051419"/>
              <a:ext cx="7006683" cy="3933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4"/>
                  </a:lnTo>
                  <a:lnTo>
                    <a:pt x="7015" y="21600"/>
                  </a:lnTo>
                  <a:lnTo>
                    <a:pt x="21600" y="3235"/>
                  </a:lnTo>
                  <a:lnTo>
                    <a:pt x="6948" y="16336"/>
                  </a:lnTo>
                  <a:cubicBezTo>
                    <a:pt x="6948" y="16336"/>
                    <a:pt x="0" y="0"/>
                    <a:pt x="0" y="0"/>
                  </a:cubicBezTo>
                  <a:close/>
                </a:path>
              </a:pathLst>
            </a:custGeom>
            <a:solidFill>
              <a:srgbClr val="000000">
                <a:alpha val="45000"/>
              </a:srgb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2" name="Shape 833"/>
            <p:cNvSpPr/>
            <p:nvPr/>
          </p:nvSpPr>
          <p:spPr>
            <a:xfrm>
              <a:off x="2277701" y="0"/>
              <a:ext cx="5982141" cy="2372878"/>
            </a:xfrm>
            <a:custGeom>
              <a:avLst/>
              <a:gdLst/>
              <a:ahLst/>
              <a:cxnLst>
                <a:cxn ang="0">
                  <a:pos x="wd2" y="hd2"/>
                </a:cxn>
                <a:cxn ang="5400000">
                  <a:pos x="wd2" y="hd2"/>
                </a:cxn>
                <a:cxn ang="10800000">
                  <a:pos x="wd2" y="hd2"/>
                </a:cxn>
                <a:cxn ang="16200000">
                  <a:pos x="wd2" y="hd2"/>
                </a:cxn>
              </a:cxnLst>
              <a:rect l="0" t="0" r="r" b="b"/>
              <a:pathLst>
                <a:path w="21600" h="21600" extrusionOk="0">
                  <a:moveTo>
                    <a:pt x="21600" y="18817"/>
                  </a:moveTo>
                  <a:lnTo>
                    <a:pt x="21600" y="0"/>
                  </a:lnTo>
                  <a:lnTo>
                    <a:pt x="0" y="2784"/>
                  </a:lnTo>
                  <a:lnTo>
                    <a:pt x="0" y="21600"/>
                  </a:lnTo>
                  <a:cubicBezTo>
                    <a:pt x="0" y="21600"/>
                    <a:pt x="21600" y="18817"/>
                    <a:pt x="21600" y="18817"/>
                  </a:cubicBezTo>
                  <a:close/>
                </a:path>
              </a:pathLst>
            </a:custGeom>
            <a:solidFill>
              <a:schemeClr val="accent3"/>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 name="Shape 834"/>
            <p:cNvSpPr/>
            <p:nvPr/>
          </p:nvSpPr>
          <p:spPr>
            <a:xfrm>
              <a:off x="0" y="0"/>
              <a:ext cx="2277701" cy="2372878"/>
            </a:xfrm>
            <a:custGeom>
              <a:avLst/>
              <a:gdLst/>
              <a:ahLst/>
              <a:cxnLst>
                <a:cxn ang="0">
                  <a:pos x="wd2" y="hd2"/>
                </a:cxn>
                <a:cxn ang="5400000">
                  <a:pos x="wd2" y="hd2"/>
                </a:cxn>
                <a:cxn ang="10800000">
                  <a:pos x="wd2" y="hd2"/>
                </a:cxn>
                <a:cxn ang="16200000">
                  <a:pos x="wd2" y="hd2"/>
                </a:cxn>
              </a:cxnLst>
              <a:rect l="0" t="0" r="r" b="b"/>
              <a:pathLst>
                <a:path w="21600" h="21600" extrusionOk="0">
                  <a:moveTo>
                    <a:pt x="0" y="18817"/>
                  </a:moveTo>
                  <a:lnTo>
                    <a:pt x="0" y="0"/>
                  </a:lnTo>
                  <a:lnTo>
                    <a:pt x="21600" y="2784"/>
                  </a:lnTo>
                  <a:lnTo>
                    <a:pt x="21600" y="21600"/>
                  </a:lnTo>
                  <a:cubicBezTo>
                    <a:pt x="21600" y="21600"/>
                    <a:pt x="0" y="18817"/>
                    <a:pt x="0" y="18817"/>
                  </a:cubicBezTo>
                  <a:close/>
                </a:path>
              </a:pathLst>
            </a:custGeom>
            <a:gradFill flip="none" rotWithShape="1">
              <a:gsLst>
                <a:gs pos="0">
                  <a:schemeClr val="accent2"/>
                </a:gs>
                <a:gs pos="100000">
                  <a:schemeClr val="accent2">
                    <a:lumMod val="50000"/>
                  </a:schemeClr>
                </a:gs>
              </a:gsLst>
              <a:lin ang="12836776" scaled="0"/>
            </a:gra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4" name="Shape 835"/>
            <p:cNvSpPr/>
            <p:nvPr/>
          </p:nvSpPr>
          <p:spPr>
            <a:xfrm>
              <a:off x="2260766" y="317231"/>
              <a:ext cx="33869" cy="2068335"/>
            </a:xfrm>
            <a:custGeom>
              <a:avLst/>
              <a:gdLst/>
              <a:ahLst/>
              <a:cxnLst>
                <a:cxn ang="0">
                  <a:pos x="wd2" y="hd2"/>
                </a:cxn>
                <a:cxn ang="5400000">
                  <a:pos x="wd2" y="hd2"/>
                </a:cxn>
                <a:cxn ang="10800000">
                  <a:pos x="wd2" y="hd2"/>
                </a:cxn>
                <a:cxn ang="16200000">
                  <a:pos x="wd2" y="hd2"/>
                </a:cxn>
              </a:cxnLst>
              <a:rect l="0" t="0" r="r" b="b"/>
              <a:pathLst>
                <a:path w="21600" h="21600" extrusionOk="0">
                  <a:moveTo>
                    <a:pt x="21484" y="16"/>
                  </a:moveTo>
                  <a:lnTo>
                    <a:pt x="10800" y="25"/>
                  </a:lnTo>
                  <a:lnTo>
                    <a:pt x="282" y="0"/>
                  </a:lnTo>
                  <a:cubicBezTo>
                    <a:pt x="216" y="9"/>
                    <a:pt x="0" y="17"/>
                    <a:pt x="0" y="25"/>
                  </a:cubicBezTo>
                  <a:lnTo>
                    <a:pt x="0" y="21574"/>
                  </a:lnTo>
                  <a:lnTo>
                    <a:pt x="10800" y="21600"/>
                  </a:lnTo>
                  <a:lnTo>
                    <a:pt x="21600" y="21590"/>
                  </a:lnTo>
                  <a:lnTo>
                    <a:pt x="21600" y="25"/>
                  </a:lnTo>
                  <a:cubicBezTo>
                    <a:pt x="21600" y="22"/>
                    <a:pt x="21504" y="19"/>
                    <a:pt x="21484" y="16"/>
                  </a:cubicBezTo>
                  <a:close/>
                </a:path>
              </a:pathLst>
            </a:custGeom>
            <a:solidFill>
              <a:schemeClr val="accent6"/>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6" name="Group 844"/>
          <p:cNvGrpSpPr>
            <a:grpSpLocks/>
          </p:cNvGrpSpPr>
          <p:nvPr/>
        </p:nvGrpSpPr>
        <p:grpSpPr bwMode="auto">
          <a:xfrm>
            <a:off x="-81492" y="2052922"/>
            <a:ext cx="7806267" cy="1373717"/>
            <a:chOff x="0" y="0"/>
            <a:chExt cx="18350686" cy="2749357"/>
          </a:xfrm>
        </p:grpSpPr>
        <p:sp>
          <p:nvSpPr>
            <p:cNvPr id="17" name="Shape 838"/>
            <p:cNvSpPr/>
            <p:nvPr/>
          </p:nvSpPr>
          <p:spPr>
            <a:xfrm>
              <a:off x="10091818" y="2067312"/>
              <a:ext cx="8258868" cy="6820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6199"/>
                  </a:lnTo>
                  <a:lnTo>
                    <a:pt x="15648" y="21600"/>
                  </a:lnTo>
                  <a:lnTo>
                    <a:pt x="0" y="6199"/>
                  </a:lnTo>
                  <a:lnTo>
                    <a:pt x="0" y="0"/>
                  </a:lnTo>
                  <a:lnTo>
                    <a:pt x="15648" y="9686"/>
                  </a:lnTo>
                  <a:cubicBezTo>
                    <a:pt x="15648" y="9686"/>
                    <a:pt x="21600" y="0"/>
                    <a:pt x="21600" y="0"/>
                  </a:cubicBezTo>
                  <a:close/>
                </a:path>
              </a:pathLst>
            </a:custGeom>
            <a:solidFill>
              <a:srgbClr val="000000">
                <a:alpha val="20000"/>
              </a:srgb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8" name="Shape 839"/>
            <p:cNvSpPr/>
            <p:nvPr/>
          </p:nvSpPr>
          <p:spPr>
            <a:xfrm>
              <a:off x="11336363" y="2050367"/>
              <a:ext cx="7001622" cy="39397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94"/>
                  </a:lnTo>
                  <a:lnTo>
                    <a:pt x="14585" y="21600"/>
                  </a:lnTo>
                  <a:lnTo>
                    <a:pt x="0" y="3234"/>
                  </a:lnTo>
                  <a:lnTo>
                    <a:pt x="14652" y="16338"/>
                  </a:lnTo>
                  <a:cubicBezTo>
                    <a:pt x="14652" y="16338"/>
                    <a:pt x="21600" y="0"/>
                    <a:pt x="21600" y="0"/>
                  </a:cubicBezTo>
                  <a:close/>
                </a:path>
              </a:pathLst>
            </a:custGeom>
            <a:solidFill>
              <a:srgbClr val="000000">
                <a:alpha val="45000"/>
              </a:srgb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9" name="Shape 840"/>
            <p:cNvSpPr/>
            <p:nvPr/>
          </p:nvSpPr>
          <p:spPr>
            <a:xfrm>
              <a:off x="10091818" y="0"/>
              <a:ext cx="5981436" cy="237232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783"/>
                  </a:lnTo>
                  <a:lnTo>
                    <a:pt x="0" y="0"/>
                  </a:lnTo>
                  <a:lnTo>
                    <a:pt x="0" y="18817"/>
                  </a:lnTo>
                  <a:cubicBezTo>
                    <a:pt x="0" y="18817"/>
                    <a:pt x="21600" y="21600"/>
                    <a:pt x="21600" y="21600"/>
                  </a:cubicBezTo>
                  <a:close/>
                </a:path>
              </a:pathLst>
            </a:custGeom>
            <a:solidFill>
              <a:schemeClr val="accent4"/>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0" name="Shape 841"/>
            <p:cNvSpPr/>
            <p:nvPr/>
          </p:nvSpPr>
          <p:spPr>
            <a:xfrm>
              <a:off x="16064788" y="0"/>
              <a:ext cx="2277432" cy="23723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2783"/>
                  </a:lnTo>
                  <a:lnTo>
                    <a:pt x="21600" y="0"/>
                  </a:lnTo>
                  <a:lnTo>
                    <a:pt x="21600" y="18817"/>
                  </a:lnTo>
                  <a:cubicBezTo>
                    <a:pt x="21600" y="18817"/>
                    <a:pt x="0" y="21600"/>
                    <a:pt x="0" y="21600"/>
                  </a:cubicBezTo>
                  <a:close/>
                </a:path>
              </a:pathLst>
            </a:custGeom>
            <a:gradFill flip="none" rotWithShape="1">
              <a:gsLst>
                <a:gs pos="0">
                  <a:schemeClr val="accent4"/>
                </a:gs>
                <a:gs pos="100000">
                  <a:schemeClr val="accent4">
                    <a:lumMod val="50000"/>
                  </a:schemeClr>
                </a:gs>
              </a:gsLst>
              <a:lin ang="19470352" scaled="0"/>
            </a:gra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1" name="Shape 842"/>
            <p:cNvSpPr/>
            <p:nvPr/>
          </p:nvSpPr>
          <p:spPr>
            <a:xfrm>
              <a:off x="16047855" y="313486"/>
              <a:ext cx="33865" cy="2071550"/>
            </a:xfrm>
            <a:custGeom>
              <a:avLst/>
              <a:gdLst/>
              <a:ahLst/>
              <a:cxnLst>
                <a:cxn ang="0">
                  <a:pos x="wd2" y="hd2"/>
                </a:cxn>
                <a:cxn ang="5400000">
                  <a:pos x="wd2" y="hd2"/>
                </a:cxn>
                <a:cxn ang="10800000">
                  <a:pos x="wd2" y="hd2"/>
                </a:cxn>
                <a:cxn ang="16200000">
                  <a:pos x="wd2" y="hd2"/>
                </a:cxn>
              </a:cxnLst>
              <a:rect l="0" t="0" r="r" b="b"/>
              <a:pathLst>
                <a:path w="21600" h="21600" extrusionOk="0">
                  <a:moveTo>
                    <a:pt x="121" y="15"/>
                  </a:moveTo>
                  <a:lnTo>
                    <a:pt x="10795" y="25"/>
                  </a:lnTo>
                  <a:lnTo>
                    <a:pt x="21308" y="0"/>
                  </a:lnTo>
                  <a:cubicBezTo>
                    <a:pt x="21399" y="8"/>
                    <a:pt x="21600" y="16"/>
                    <a:pt x="21600" y="25"/>
                  </a:cubicBezTo>
                  <a:lnTo>
                    <a:pt x="21600" y="21574"/>
                  </a:lnTo>
                  <a:lnTo>
                    <a:pt x="10795" y="21600"/>
                  </a:lnTo>
                  <a:lnTo>
                    <a:pt x="0" y="21590"/>
                  </a:lnTo>
                  <a:lnTo>
                    <a:pt x="0" y="25"/>
                  </a:lnTo>
                  <a:cubicBezTo>
                    <a:pt x="0" y="22"/>
                    <a:pt x="70" y="19"/>
                    <a:pt x="121" y="15"/>
                  </a:cubicBezTo>
                  <a:close/>
                </a:path>
              </a:pathLst>
            </a:custGeom>
            <a:solidFill>
              <a:schemeClr val="accent6"/>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2" name="Shape 843"/>
            <p:cNvSpPr/>
            <p:nvPr/>
          </p:nvSpPr>
          <p:spPr>
            <a:xfrm>
              <a:off x="0" y="0"/>
              <a:ext cx="10096052" cy="206731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21600"/>
                  </a:lnTo>
                  <a:cubicBezTo>
                    <a:pt x="21600" y="21600"/>
                    <a:pt x="0" y="21600"/>
                    <a:pt x="0" y="21600"/>
                  </a:cubicBezTo>
                  <a:close/>
                </a:path>
              </a:pathLst>
            </a:custGeom>
            <a:solidFill>
              <a:schemeClr val="accent4"/>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23" name="Group 850"/>
          <p:cNvGrpSpPr>
            <a:grpSpLocks/>
          </p:cNvGrpSpPr>
          <p:nvPr/>
        </p:nvGrpSpPr>
        <p:grpSpPr bwMode="auto">
          <a:xfrm>
            <a:off x="7790161" y="875048"/>
            <a:ext cx="4129617" cy="1356784"/>
            <a:chOff x="0" y="0"/>
            <a:chExt cx="8261426" cy="2714339"/>
          </a:xfrm>
        </p:grpSpPr>
        <p:sp>
          <p:nvSpPr>
            <p:cNvPr id="24" name="Shape 845"/>
            <p:cNvSpPr/>
            <p:nvPr/>
          </p:nvSpPr>
          <p:spPr>
            <a:xfrm>
              <a:off x="0" y="2015639"/>
              <a:ext cx="7003791" cy="3938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4"/>
                  </a:lnTo>
                  <a:lnTo>
                    <a:pt x="7015" y="21600"/>
                  </a:lnTo>
                  <a:lnTo>
                    <a:pt x="21600" y="3234"/>
                  </a:lnTo>
                  <a:lnTo>
                    <a:pt x="6948" y="16338"/>
                  </a:lnTo>
                  <a:cubicBezTo>
                    <a:pt x="6948" y="16338"/>
                    <a:pt x="0" y="0"/>
                    <a:pt x="0" y="0"/>
                  </a:cubicBezTo>
                  <a:close/>
                </a:path>
              </a:pathLst>
            </a:custGeom>
            <a:solidFill>
              <a:srgbClr val="000000">
                <a:alpha val="45000"/>
              </a:srgb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5" name="Shape 846"/>
            <p:cNvSpPr/>
            <p:nvPr/>
          </p:nvSpPr>
          <p:spPr>
            <a:xfrm>
              <a:off x="0" y="2032577"/>
              <a:ext cx="8261426" cy="68176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199"/>
                  </a:lnTo>
                  <a:lnTo>
                    <a:pt x="5952" y="21600"/>
                  </a:lnTo>
                  <a:lnTo>
                    <a:pt x="21600" y="6199"/>
                  </a:lnTo>
                  <a:lnTo>
                    <a:pt x="21600" y="0"/>
                  </a:lnTo>
                  <a:lnTo>
                    <a:pt x="5952" y="9686"/>
                  </a:lnTo>
                  <a:cubicBezTo>
                    <a:pt x="5952" y="9686"/>
                    <a:pt x="0" y="0"/>
                    <a:pt x="0" y="0"/>
                  </a:cubicBezTo>
                  <a:close/>
                </a:path>
              </a:pathLst>
            </a:custGeom>
            <a:solidFill>
              <a:srgbClr val="000000">
                <a:alpha val="20000"/>
              </a:srgb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6" name="Shape 847"/>
            <p:cNvSpPr/>
            <p:nvPr/>
          </p:nvSpPr>
          <p:spPr>
            <a:xfrm>
              <a:off x="2278138" y="0"/>
              <a:ext cx="5983288" cy="2350169"/>
            </a:xfrm>
            <a:custGeom>
              <a:avLst/>
              <a:gdLst/>
              <a:ahLst/>
              <a:cxnLst>
                <a:cxn ang="0">
                  <a:pos x="wd2" y="hd2"/>
                </a:cxn>
                <a:cxn ang="5400000">
                  <a:pos x="wd2" y="hd2"/>
                </a:cxn>
                <a:cxn ang="10800000">
                  <a:pos x="wd2" y="hd2"/>
                </a:cxn>
                <a:cxn ang="16200000">
                  <a:pos x="wd2" y="hd2"/>
                </a:cxn>
              </a:cxnLst>
              <a:rect l="0" t="0" r="r" b="b"/>
              <a:pathLst>
                <a:path w="21600" h="21506" extrusionOk="0">
                  <a:moveTo>
                    <a:pt x="19817" y="8"/>
                  </a:moveTo>
                  <a:lnTo>
                    <a:pt x="0" y="2577"/>
                  </a:lnTo>
                  <a:lnTo>
                    <a:pt x="0" y="21506"/>
                  </a:lnTo>
                  <a:lnTo>
                    <a:pt x="21600" y="18706"/>
                  </a:lnTo>
                  <a:lnTo>
                    <a:pt x="21600" y="4056"/>
                  </a:lnTo>
                  <a:cubicBezTo>
                    <a:pt x="21600" y="870"/>
                    <a:pt x="21186" y="-94"/>
                    <a:pt x="19817" y="8"/>
                  </a:cubicBezTo>
                  <a:close/>
                </a:path>
              </a:pathLst>
            </a:custGeom>
            <a:solidFill>
              <a:schemeClr val="accent6"/>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7" name="Shape 848"/>
            <p:cNvSpPr/>
            <p:nvPr/>
          </p:nvSpPr>
          <p:spPr>
            <a:xfrm>
              <a:off x="0" y="0"/>
              <a:ext cx="2278138" cy="2337464"/>
            </a:xfrm>
            <a:custGeom>
              <a:avLst/>
              <a:gdLst/>
              <a:ahLst/>
              <a:cxnLst>
                <a:cxn ang="0">
                  <a:pos x="wd2" y="hd2"/>
                </a:cxn>
                <a:cxn ang="5400000">
                  <a:pos x="wd2" y="hd2"/>
                </a:cxn>
                <a:cxn ang="10800000">
                  <a:pos x="wd2" y="hd2"/>
                </a:cxn>
                <a:cxn ang="16200000">
                  <a:pos x="wd2" y="hd2"/>
                </a:cxn>
              </a:cxnLst>
              <a:rect l="0" t="0" r="r" b="b"/>
              <a:pathLst>
                <a:path w="21600" h="21252" extrusionOk="0">
                  <a:moveTo>
                    <a:pt x="3599" y="77"/>
                  </a:moveTo>
                  <a:lnTo>
                    <a:pt x="21600" y="2436"/>
                  </a:lnTo>
                  <a:lnTo>
                    <a:pt x="21600" y="21252"/>
                  </a:lnTo>
                  <a:lnTo>
                    <a:pt x="0" y="18469"/>
                  </a:lnTo>
                  <a:lnTo>
                    <a:pt x="0" y="3055"/>
                  </a:lnTo>
                  <a:cubicBezTo>
                    <a:pt x="0" y="1024"/>
                    <a:pt x="1183" y="-348"/>
                    <a:pt x="3599" y="77"/>
                  </a:cubicBezTo>
                  <a:close/>
                </a:path>
              </a:pathLst>
            </a:custGeom>
            <a:gradFill flip="none" rotWithShape="1">
              <a:gsLst>
                <a:gs pos="0">
                  <a:schemeClr val="accent6"/>
                </a:gs>
                <a:gs pos="100000">
                  <a:schemeClr val="accent6">
                    <a:lumMod val="50000"/>
                  </a:schemeClr>
                </a:gs>
              </a:gsLst>
              <a:lin ang="4497023" scaled="0"/>
            </a:gra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8" name="Shape 849"/>
            <p:cNvSpPr/>
            <p:nvPr/>
          </p:nvSpPr>
          <p:spPr>
            <a:xfrm>
              <a:off x="2261200" y="279479"/>
              <a:ext cx="33876" cy="2070690"/>
            </a:xfrm>
            <a:custGeom>
              <a:avLst/>
              <a:gdLst/>
              <a:ahLst/>
              <a:cxnLst>
                <a:cxn ang="0">
                  <a:pos x="wd2" y="hd2"/>
                </a:cxn>
                <a:cxn ang="5400000">
                  <a:pos x="wd2" y="hd2"/>
                </a:cxn>
                <a:cxn ang="10800000">
                  <a:pos x="wd2" y="hd2"/>
                </a:cxn>
                <a:cxn ang="16200000">
                  <a:pos x="wd2" y="hd2"/>
                </a:cxn>
              </a:cxnLst>
              <a:rect l="0" t="0" r="r" b="b"/>
              <a:pathLst>
                <a:path w="21600" h="21600" extrusionOk="0">
                  <a:moveTo>
                    <a:pt x="21484" y="15"/>
                  </a:moveTo>
                  <a:lnTo>
                    <a:pt x="10800" y="25"/>
                  </a:lnTo>
                  <a:lnTo>
                    <a:pt x="282" y="0"/>
                  </a:lnTo>
                  <a:cubicBezTo>
                    <a:pt x="216" y="9"/>
                    <a:pt x="0" y="16"/>
                    <a:pt x="0" y="25"/>
                  </a:cubicBezTo>
                  <a:lnTo>
                    <a:pt x="0" y="21574"/>
                  </a:lnTo>
                  <a:lnTo>
                    <a:pt x="10800" y="21600"/>
                  </a:lnTo>
                  <a:lnTo>
                    <a:pt x="21600" y="21590"/>
                  </a:lnTo>
                  <a:lnTo>
                    <a:pt x="21600" y="25"/>
                  </a:lnTo>
                  <a:cubicBezTo>
                    <a:pt x="21600" y="22"/>
                    <a:pt x="21504" y="19"/>
                    <a:pt x="21484" y="15"/>
                  </a:cubicBezTo>
                  <a:close/>
                </a:path>
              </a:pathLst>
            </a:custGeom>
            <a:solidFill>
              <a:schemeClr val="accent6">
                <a:lumMod val="40000"/>
                <a:lumOff val="6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29" name="Group 855"/>
          <p:cNvGrpSpPr>
            <a:grpSpLocks/>
          </p:cNvGrpSpPr>
          <p:nvPr/>
        </p:nvGrpSpPr>
        <p:grpSpPr bwMode="auto">
          <a:xfrm>
            <a:off x="8304463" y="3522326"/>
            <a:ext cx="444500" cy="556684"/>
            <a:chOff x="0" y="0"/>
            <a:chExt cx="885454" cy="1115166"/>
          </a:xfrm>
        </p:grpSpPr>
        <p:sp>
          <p:nvSpPr>
            <p:cNvPr id="30" name="Shape 852"/>
            <p:cNvSpPr/>
            <p:nvPr/>
          </p:nvSpPr>
          <p:spPr>
            <a:xfrm>
              <a:off x="484893" y="334975"/>
              <a:ext cx="147574" cy="152646"/>
            </a:xfrm>
            <a:custGeom>
              <a:avLst/>
              <a:gdLst/>
              <a:ahLst/>
              <a:cxnLst>
                <a:cxn ang="0">
                  <a:pos x="wd2" y="hd2"/>
                </a:cxn>
                <a:cxn ang="5400000">
                  <a:pos x="wd2" y="hd2"/>
                </a:cxn>
                <a:cxn ang="10800000">
                  <a:pos x="wd2" y="hd2"/>
                </a:cxn>
                <a:cxn ang="16200000">
                  <a:pos x="wd2" y="hd2"/>
                </a:cxn>
              </a:cxnLst>
              <a:rect l="0" t="0" r="r" b="b"/>
              <a:pathLst>
                <a:path w="21600" h="21600" extrusionOk="0">
                  <a:moveTo>
                    <a:pt x="0" y="10795"/>
                  </a:moveTo>
                  <a:cubicBezTo>
                    <a:pt x="0" y="16744"/>
                    <a:pt x="4848" y="21600"/>
                    <a:pt x="10808" y="21600"/>
                  </a:cubicBezTo>
                  <a:cubicBezTo>
                    <a:pt x="16754" y="21600"/>
                    <a:pt x="21600" y="16744"/>
                    <a:pt x="21600" y="10795"/>
                  </a:cubicBezTo>
                  <a:cubicBezTo>
                    <a:pt x="21600" y="4825"/>
                    <a:pt x="16754" y="0"/>
                    <a:pt x="10808" y="0"/>
                  </a:cubicBezTo>
                  <a:cubicBezTo>
                    <a:pt x="4848" y="0"/>
                    <a:pt x="0" y="4825"/>
                    <a:pt x="0" y="10795"/>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1" name="Shape 853"/>
            <p:cNvSpPr/>
            <p:nvPr/>
          </p:nvSpPr>
          <p:spPr>
            <a:xfrm>
              <a:off x="278286" y="360416"/>
              <a:ext cx="607168" cy="754750"/>
            </a:xfrm>
            <a:custGeom>
              <a:avLst/>
              <a:gdLst/>
              <a:ahLst/>
              <a:cxnLst>
                <a:cxn ang="0">
                  <a:pos x="wd2" y="hd2"/>
                </a:cxn>
                <a:cxn ang="5400000">
                  <a:pos x="wd2" y="hd2"/>
                </a:cxn>
                <a:cxn ang="10800000">
                  <a:pos x="wd2" y="hd2"/>
                </a:cxn>
                <a:cxn ang="16200000">
                  <a:pos x="wd2" y="hd2"/>
                </a:cxn>
              </a:cxnLst>
              <a:rect l="0" t="0" r="r" b="b"/>
              <a:pathLst>
                <a:path w="21407" h="21446" extrusionOk="0">
                  <a:moveTo>
                    <a:pt x="13550" y="6603"/>
                  </a:moveTo>
                  <a:lnTo>
                    <a:pt x="20823" y="2139"/>
                  </a:lnTo>
                  <a:cubicBezTo>
                    <a:pt x="21474" y="1739"/>
                    <a:pt x="21600" y="991"/>
                    <a:pt x="21102" y="471"/>
                  </a:cubicBezTo>
                  <a:cubicBezTo>
                    <a:pt x="20605" y="-56"/>
                    <a:pt x="19674" y="-154"/>
                    <a:pt x="19023" y="246"/>
                  </a:cubicBezTo>
                  <a:lnTo>
                    <a:pt x="12147" y="4465"/>
                  </a:lnTo>
                  <a:lnTo>
                    <a:pt x="11204" y="4465"/>
                  </a:lnTo>
                  <a:cubicBezTo>
                    <a:pt x="10796" y="4465"/>
                    <a:pt x="10440" y="4608"/>
                    <a:pt x="10176" y="4823"/>
                  </a:cubicBezTo>
                  <a:lnTo>
                    <a:pt x="10865" y="8896"/>
                  </a:lnTo>
                  <a:lnTo>
                    <a:pt x="9809" y="9618"/>
                  </a:lnTo>
                  <a:lnTo>
                    <a:pt x="8749" y="8896"/>
                  </a:lnTo>
                  <a:lnTo>
                    <a:pt x="9441" y="4823"/>
                  </a:lnTo>
                  <a:cubicBezTo>
                    <a:pt x="9174" y="4608"/>
                    <a:pt x="8818" y="4465"/>
                    <a:pt x="8413" y="4465"/>
                  </a:cubicBezTo>
                  <a:lnTo>
                    <a:pt x="7467" y="4465"/>
                  </a:lnTo>
                  <a:lnTo>
                    <a:pt x="2112" y="1179"/>
                  </a:lnTo>
                  <a:lnTo>
                    <a:pt x="0" y="2878"/>
                  </a:lnTo>
                  <a:lnTo>
                    <a:pt x="6068" y="6603"/>
                  </a:lnTo>
                  <a:cubicBezTo>
                    <a:pt x="6318" y="6756"/>
                    <a:pt x="6618" y="6843"/>
                    <a:pt x="6933" y="6846"/>
                  </a:cubicBezTo>
                  <a:lnTo>
                    <a:pt x="6933" y="12227"/>
                  </a:lnTo>
                  <a:lnTo>
                    <a:pt x="4198" y="19927"/>
                  </a:lnTo>
                  <a:cubicBezTo>
                    <a:pt x="3973" y="20561"/>
                    <a:pt x="4425" y="21221"/>
                    <a:pt x="5214" y="21401"/>
                  </a:cubicBezTo>
                  <a:cubicBezTo>
                    <a:pt x="5352" y="21433"/>
                    <a:pt x="5489" y="21446"/>
                    <a:pt x="5623" y="21446"/>
                  </a:cubicBezTo>
                  <a:cubicBezTo>
                    <a:pt x="6270" y="21446"/>
                    <a:pt x="6861" y="21107"/>
                    <a:pt x="7047" y="20584"/>
                  </a:cubicBezTo>
                  <a:lnTo>
                    <a:pt x="9809" y="12803"/>
                  </a:lnTo>
                  <a:lnTo>
                    <a:pt x="12572" y="20584"/>
                  </a:lnTo>
                  <a:cubicBezTo>
                    <a:pt x="12762" y="21107"/>
                    <a:pt x="13352" y="21446"/>
                    <a:pt x="13996" y="21446"/>
                  </a:cubicBezTo>
                  <a:cubicBezTo>
                    <a:pt x="14133" y="21446"/>
                    <a:pt x="14271" y="21433"/>
                    <a:pt x="14404" y="21401"/>
                  </a:cubicBezTo>
                  <a:cubicBezTo>
                    <a:pt x="15193" y="21221"/>
                    <a:pt x="15645" y="20561"/>
                    <a:pt x="15423" y="19927"/>
                  </a:cubicBezTo>
                  <a:lnTo>
                    <a:pt x="12689" y="12227"/>
                  </a:lnTo>
                  <a:lnTo>
                    <a:pt x="12689" y="6846"/>
                  </a:lnTo>
                  <a:cubicBezTo>
                    <a:pt x="13000" y="6843"/>
                    <a:pt x="13300" y="6756"/>
                    <a:pt x="13550" y="6603"/>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2" name="Shape 854"/>
            <p:cNvSpPr/>
            <p:nvPr/>
          </p:nvSpPr>
          <p:spPr>
            <a:xfrm>
              <a:off x="0" y="0"/>
              <a:ext cx="607168" cy="636025"/>
            </a:xfrm>
            <a:custGeom>
              <a:avLst/>
              <a:gdLst/>
              <a:ahLst/>
              <a:cxnLst>
                <a:cxn ang="0">
                  <a:pos x="wd2" y="hd2"/>
                </a:cxn>
                <a:cxn ang="5400000">
                  <a:pos x="wd2" y="hd2"/>
                </a:cxn>
                <a:cxn ang="10800000">
                  <a:pos x="wd2" y="hd2"/>
                </a:cxn>
                <a:cxn ang="16200000">
                  <a:pos x="wd2" y="hd2"/>
                </a:cxn>
              </a:cxnLst>
              <a:rect l="0" t="0" r="r" b="b"/>
              <a:pathLst>
                <a:path w="20929" h="21091" extrusionOk="0">
                  <a:moveTo>
                    <a:pt x="13462" y="3246"/>
                  </a:moveTo>
                  <a:cubicBezTo>
                    <a:pt x="14448" y="2294"/>
                    <a:pt x="16165" y="2404"/>
                    <a:pt x="17298" y="3493"/>
                  </a:cubicBezTo>
                  <a:cubicBezTo>
                    <a:pt x="18423" y="4574"/>
                    <a:pt x="18537" y="6224"/>
                    <a:pt x="17551" y="7177"/>
                  </a:cubicBezTo>
                  <a:cubicBezTo>
                    <a:pt x="16561" y="8125"/>
                    <a:pt x="14847" y="8015"/>
                    <a:pt x="13719" y="6930"/>
                  </a:cubicBezTo>
                  <a:cubicBezTo>
                    <a:pt x="12589" y="5845"/>
                    <a:pt x="12475" y="4195"/>
                    <a:pt x="13462" y="3246"/>
                  </a:cubicBezTo>
                  <a:close/>
                  <a:moveTo>
                    <a:pt x="5539" y="16755"/>
                  </a:moveTo>
                  <a:lnTo>
                    <a:pt x="12838" y="9741"/>
                  </a:lnTo>
                  <a:cubicBezTo>
                    <a:pt x="14907" y="10868"/>
                    <a:pt x="17579" y="10591"/>
                    <a:pt x="19340" y="8895"/>
                  </a:cubicBezTo>
                  <a:cubicBezTo>
                    <a:pt x="21459" y="6858"/>
                    <a:pt x="21459" y="3562"/>
                    <a:pt x="19340" y="1528"/>
                  </a:cubicBezTo>
                  <a:cubicBezTo>
                    <a:pt x="17224" y="-509"/>
                    <a:pt x="13789" y="-509"/>
                    <a:pt x="11674" y="1524"/>
                  </a:cubicBezTo>
                  <a:cubicBezTo>
                    <a:pt x="9909" y="3220"/>
                    <a:pt x="9617" y="5788"/>
                    <a:pt x="10793" y="7776"/>
                  </a:cubicBezTo>
                  <a:lnTo>
                    <a:pt x="423" y="17738"/>
                  </a:lnTo>
                  <a:cubicBezTo>
                    <a:pt x="-141" y="18280"/>
                    <a:pt x="-141" y="19160"/>
                    <a:pt x="423" y="19703"/>
                  </a:cubicBezTo>
                  <a:cubicBezTo>
                    <a:pt x="707" y="19976"/>
                    <a:pt x="1078" y="20109"/>
                    <a:pt x="1446" y="20109"/>
                  </a:cubicBezTo>
                  <a:cubicBezTo>
                    <a:pt x="1816" y="20109"/>
                    <a:pt x="2188" y="19976"/>
                    <a:pt x="2472" y="19703"/>
                  </a:cubicBezTo>
                  <a:lnTo>
                    <a:pt x="3494" y="18720"/>
                  </a:lnTo>
                  <a:lnTo>
                    <a:pt x="5539" y="20685"/>
                  </a:lnTo>
                  <a:cubicBezTo>
                    <a:pt x="5819" y="20958"/>
                    <a:pt x="6190" y="21091"/>
                    <a:pt x="6561" y="21091"/>
                  </a:cubicBezTo>
                  <a:cubicBezTo>
                    <a:pt x="6929" y="21091"/>
                    <a:pt x="7300" y="20954"/>
                    <a:pt x="7584" y="20685"/>
                  </a:cubicBezTo>
                  <a:cubicBezTo>
                    <a:pt x="8148" y="20143"/>
                    <a:pt x="8148" y="19263"/>
                    <a:pt x="7584" y="18720"/>
                  </a:cubicBezTo>
                  <a:cubicBezTo>
                    <a:pt x="7584" y="18720"/>
                    <a:pt x="5539" y="16755"/>
                    <a:pt x="5539" y="16755"/>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34" name="Group 862"/>
          <p:cNvGrpSpPr>
            <a:grpSpLocks/>
          </p:cNvGrpSpPr>
          <p:nvPr/>
        </p:nvGrpSpPr>
        <p:grpSpPr bwMode="auto">
          <a:xfrm>
            <a:off x="7616384" y="1182874"/>
            <a:ext cx="4099101" cy="692103"/>
            <a:chOff x="-810721" y="106759"/>
            <a:chExt cx="8199426" cy="1384670"/>
          </a:xfrm>
        </p:grpSpPr>
        <p:grpSp>
          <p:nvGrpSpPr>
            <p:cNvPr id="35" name="Group 859"/>
            <p:cNvGrpSpPr>
              <a:grpSpLocks/>
            </p:cNvGrpSpPr>
            <p:nvPr/>
          </p:nvGrpSpPr>
          <p:grpSpPr bwMode="auto">
            <a:xfrm>
              <a:off x="653800" y="344204"/>
              <a:ext cx="926548" cy="1127507"/>
              <a:chOff x="-2023296" y="294533"/>
              <a:chExt cx="926546" cy="1127505"/>
            </a:xfrm>
          </p:grpSpPr>
          <p:sp>
            <p:nvSpPr>
              <p:cNvPr id="38" name="Shape 857"/>
              <p:cNvSpPr/>
              <p:nvPr/>
            </p:nvSpPr>
            <p:spPr>
              <a:xfrm>
                <a:off x="-2002816" y="520038"/>
                <a:ext cx="906066" cy="902000"/>
              </a:xfrm>
              <a:custGeom>
                <a:avLst/>
                <a:gdLst/>
                <a:ahLst/>
                <a:cxnLst>
                  <a:cxn ang="0">
                    <a:pos x="wd2" y="hd2"/>
                  </a:cxn>
                  <a:cxn ang="5400000">
                    <a:pos x="wd2" y="hd2"/>
                  </a:cxn>
                  <a:cxn ang="10800000">
                    <a:pos x="wd2" y="hd2"/>
                  </a:cxn>
                  <a:cxn ang="16200000">
                    <a:pos x="wd2" y="hd2"/>
                  </a:cxn>
                </a:cxnLst>
                <a:rect l="0" t="0" r="r" b="b"/>
                <a:pathLst>
                  <a:path w="21600" h="21600" extrusionOk="0">
                    <a:moveTo>
                      <a:pt x="18711" y="10000"/>
                    </a:moveTo>
                    <a:cubicBezTo>
                      <a:pt x="18142" y="9593"/>
                      <a:pt x="17674" y="7797"/>
                      <a:pt x="18019" y="7215"/>
                    </a:cubicBezTo>
                    <a:cubicBezTo>
                      <a:pt x="18231" y="6870"/>
                      <a:pt x="18773" y="6563"/>
                      <a:pt x="19175" y="6375"/>
                    </a:cubicBezTo>
                    <a:cubicBezTo>
                      <a:pt x="19871" y="7695"/>
                      <a:pt x="20272" y="9202"/>
                      <a:pt x="20272" y="10796"/>
                    </a:cubicBezTo>
                    <a:cubicBezTo>
                      <a:pt x="20272" y="11276"/>
                      <a:pt x="20228" y="11739"/>
                      <a:pt x="20156" y="12203"/>
                    </a:cubicBezTo>
                    <a:cubicBezTo>
                      <a:pt x="19955" y="11387"/>
                      <a:pt x="19559" y="10603"/>
                      <a:pt x="18711" y="10000"/>
                    </a:cubicBezTo>
                    <a:close/>
                    <a:moveTo>
                      <a:pt x="10797" y="0"/>
                    </a:moveTo>
                    <a:cubicBezTo>
                      <a:pt x="10011" y="0"/>
                      <a:pt x="9247" y="88"/>
                      <a:pt x="8505" y="251"/>
                    </a:cubicBezTo>
                    <a:cubicBezTo>
                      <a:pt x="8622" y="439"/>
                      <a:pt x="8734" y="630"/>
                      <a:pt x="8839" y="803"/>
                    </a:cubicBezTo>
                    <a:cubicBezTo>
                      <a:pt x="10340" y="501"/>
                      <a:pt x="11115" y="919"/>
                      <a:pt x="11511" y="1355"/>
                    </a:cubicBezTo>
                    <a:cubicBezTo>
                      <a:pt x="11840" y="1378"/>
                      <a:pt x="12164" y="1416"/>
                      <a:pt x="12481" y="1478"/>
                    </a:cubicBezTo>
                    <a:cubicBezTo>
                      <a:pt x="12643" y="2476"/>
                      <a:pt x="12978" y="3847"/>
                      <a:pt x="13619" y="4205"/>
                    </a:cubicBezTo>
                    <a:cubicBezTo>
                      <a:pt x="14668" y="4785"/>
                      <a:pt x="15933" y="6063"/>
                      <a:pt x="16402" y="6291"/>
                    </a:cubicBezTo>
                    <a:cubicBezTo>
                      <a:pt x="16865" y="6519"/>
                      <a:pt x="17439" y="8493"/>
                      <a:pt x="17328" y="9301"/>
                    </a:cubicBezTo>
                    <a:cubicBezTo>
                      <a:pt x="17210" y="10117"/>
                      <a:pt x="15822" y="11036"/>
                      <a:pt x="16168" y="11852"/>
                    </a:cubicBezTo>
                    <a:cubicBezTo>
                      <a:pt x="16514" y="12666"/>
                      <a:pt x="15939" y="13590"/>
                      <a:pt x="15939" y="13590"/>
                    </a:cubicBezTo>
                    <a:cubicBezTo>
                      <a:pt x="15939" y="13590"/>
                      <a:pt x="15359" y="16252"/>
                      <a:pt x="15008" y="16604"/>
                    </a:cubicBezTo>
                    <a:cubicBezTo>
                      <a:pt x="14668" y="16949"/>
                      <a:pt x="12576" y="17874"/>
                      <a:pt x="13039" y="18450"/>
                    </a:cubicBezTo>
                    <a:cubicBezTo>
                      <a:pt x="13502" y="19035"/>
                      <a:pt x="14896" y="18338"/>
                      <a:pt x="16285" y="17991"/>
                    </a:cubicBezTo>
                    <a:cubicBezTo>
                      <a:pt x="16625" y="17908"/>
                      <a:pt x="16965" y="17797"/>
                      <a:pt x="17295" y="17680"/>
                    </a:cubicBezTo>
                    <a:cubicBezTo>
                      <a:pt x="15599" y="19281"/>
                      <a:pt x="13318" y="20273"/>
                      <a:pt x="10802" y="20273"/>
                    </a:cubicBezTo>
                    <a:cubicBezTo>
                      <a:pt x="8990" y="20273"/>
                      <a:pt x="7300" y="19755"/>
                      <a:pt x="5861" y="18867"/>
                    </a:cubicBezTo>
                    <a:cubicBezTo>
                      <a:pt x="7150" y="18877"/>
                      <a:pt x="4897" y="16893"/>
                      <a:pt x="6454" y="16592"/>
                    </a:cubicBezTo>
                    <a:cubicBezTo>
                      <a:pt x="8087" y="16268"/>
                      <a:pt x="8773" y="14400"/>
                      <a:pt x="8247" y="14427"/>
                    </a:cubicBezTo>
                    <a:cubicBezTo>
                      <a:pt x="7724" y="14456"/>
                      <a:pt x="6732" y="14161"/>
                      <a:pt x="6035" y="13279"/>
                    </a:cubicBezTo>
                    <a:cubicBezTo>
                      <a:pt x="5331" y="12397"/>
                      <a:pt x="4725" y="12593"/>
                      <a:pt x="3999" y="12733"/>
                    </a:cubicBezTo>
                    <a:cubicBezTo>
                      <a:pt x="3368" y="12861"/>
                      <a:pt x="2593" y="14685"/>
                      <a:pt x="2398" y="15164"/>
                    </a:cubicBezTo>
                    <a:cubicBezTo>
                      <a:pt x="1907" y="14222"/>
                      <a:pt x="1573" y="13190"/>
                      <a:pt x="1422" y="12096"/>
                    </a:cubicBezTo>
                    <a:cubicBezTo>
                      <a:pt x="2226" y="11677"/>
                      <a:pt x="3531" y="10969"/>
                      <a:pt x="4005" y="10580"/>
                    </a:cubicBezTo>
                    <a:cubicBezTo>
                      <a:pt x="4702" y="10000"/>
                      <a:pt x="3771" y="9771"/>
                      <a:pt x="3658" y="9418"/>
                    </a:cubicBezTo>
                    <a:cubicBezTo>
                      <a:pt x="3575" y="9169"/>
                      <a:pt x="3608" y="8678"/>
                      <a:pt x="3636" y="8125"/>
                    </a:cubicBezTo>
                    <a:cubicBezTo>
                      <a:pt x="3079" y="8014"/>
                      <a:pt x="2632" y="7747"/>
                      <a:pt x="2365" y="7300"/>
                    </a:cubicBezTo>
                    <a:cubicBezTo>
                      <a:pt x="2230" y="7083"/>
                      <a:pt x="2103" y="6765"/>
                      <a:pt x="2103" y="6352"/>
                    </a:cubicBezTo>
                    <a:cubicBezTo>
                      <a:pt x="2103" y="5839"/>
                      <a:pt x="2320" y="5175"/>
                      <a:pt x="2961" y="4372"/>
                    </a:cubicBezTo>
                    <a:cubicBezTo>
                      <a:pt x="2850" y="4194"/>
                      <a:pt x="2727" y="3994"/>
                      <a:pt x="2604" y="3786"/>
                    </a:cubicBezTo>
                    <a:cubicBezTo>
                      <a:pt x="986" y="5677"/>
                      <a:pt x="0" y="8120"/>
                      <a:pt x="0" y="10796"/>
                    </a:cubicBezTo>
                    <a:cubicBezTo>
                      <a:pt x="0" y="16754"/>
                      <a:pt x="4847" y="21600"/>
                      <a:pt x="10797" y="21600"/>
                    </a:cubicBezTo>
                    <a:cubicBezTo>
                      <a:pt x="16753" y="21600"/>
                      <a:pt x="21600" y="16754"/>
                      <a:pt x="21600" y="10796"/>
                    </a:cubicBezTo>
                    <a:cubicBezTo>
                      <a:pt x="21600" y="4840"/>
                      <a:pt x="16753" y="0"/>
                      <a:pt x="10797"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9" name="Shape 858"/>
              <p:cNvSpPr/>
              <p:nvPr/>
            </p:nvSpPr>
            <p:spPr>
              <a:xfrm>
                <a:off x="-2023296" y="294533"/>
                <a:ext cx="478436" cy="630976"/>
              </a:xfrm>
              <a:custGeom>
                <a:avLst/>
                <a:gdLst/>
                <a:ahLst/>
                <a:cxnLst>
                  <a:cxn ang="0">
                    <a:pos x="wd2" y="hd2"/>
                  </a:cxn>
                  <a:cxn ang="5400000">
                    <a:pos x="wd2" y="hd2"/>
                  </a:cxn>
                  <a:cxn ang="10800000">
                    <a:pos x="wd2" y="hd2"/>
                  </a:cxn>
                  <a:cxn ang="16200000">
                    <a:pos x="wd2" y="hd2"/>
                  </a:cxn>
                </a:cxnLst>
                <a:rect l="0" t="0" r="r" b="b"/>
                <a:pathLst>
                  <a:path w="21039" h="21161" extrusionOk="0">
                    <a:moveTo>
                      <a:pt x="3367" y="5950"/>
                    </a:moveTo>
                    <a:lnTo>
                      <a:pt x="7934" y="11670"/>
                    </a:lnTo>
                    <a:cubicBezTo>
                      <a:pt x="6279" y="12871"/>
                      <a:pt x="5445" y="14036"/>
                      <a:pt x="5970" y="14700"/>
                    </a:cubicBezTo>
                    <a:cubicBezTo>
                      <a:pt x="6710" y="15616"/>
                      <a:pt x="9764" y="15224"/>
                      <a:pt x="13088" y="13880"/>
                    </a:cubicBezTo>
                    <a:lnTo>
                      <a:pt x="18910" y="21161"/>
                    </a:lnTo>
                    <a:lnTo>
                      <a:pt x="21039" y="20177"/>
                    </a:lnTo>
                    <a:lnTo>
                      <a:pt x="15218" y="12903"/>
                    </a:lnTo>
                    <a:cubicBezTo>
                      <a:pt x="18315" y="11287"/>
                      <a:pt x="20166" y="9396"/>
                      <a:pt x="19443" y="8482"/>
                    </a:cubicBezTo>
                    <a:cubicBezTo>
                      <a:pt x="18921" y="7826"/>
                      <a:pt x="17172" y="7850"/>
                      <a:pt x="14991" y="8413"/>
                    </a:cubicBezTo>
                    <a:lnTo>
                      <a:pt x="10423" y="2701"/>
                    </a:lnTo>
                    <a:cubicBezTo>
                      <a:pt x="11543" y="1781"/>
                      <a:pt x="12079" y="937"/>
                      <a:pt x="11679" y="429"/>
                    </a:cubicBezTo>
                    <a:cubicBezTo>
                      <a:pt x="10978" y="-439"/>
                      <a:pt x="7831" y="54"/>
                      <a:pt x="4652" y="1523"/>
                    </a:cubicBezTo>
                    <a:cubicBezTo>
                      <a:pt x="1463" y="2990"/>
                      <a:pt x="-561" y="4889"/>
                      <a:pt x="138" y="5757"/>
                    </a:cubicBezTo>
                    <a:cubicBezTo>
                      <a:pt x="540" y="6257"/>
                      <a:pt x="1783" y="6286"/>
                      <a:pt x="3367" y="595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36" name="Shape 860"/>
            <p:cNvSpPr>
              <a:spLocks noChangeArrowheads="1"/>
            </p:cNvSpPr>
            <p:nvPr/>
          </p:nvSpPr>
          <p:spPr bwMode="auto">
            <a:xfrm>
              <a:off x="2709175" y="106759"/>
              <a:ext cx="4679530" cy="106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defTabSz="800100" eaLnBrk="0" hangingPunct="0">
                <a:defRPr sz="1900">
                  <a:solidFill>
                    <a:schemeClr val="tx1"/>
                  </a:solidFill>
                  <a:latin typeface="Arimo" charset="0"/>
                  <a:ea typeface="Helvetica Light" charset="0"/>
                  <a:cs typeface="Helvetica Light" charset="0"/>
                  <a:sym typeface="Helvetica Light" charset="0"/>
                </a:defRPr>
              </a:lvl1pPr>
              <a:lvl2pPr marL="742950" indent="-285750" algn="ctr" defTabSz="800100"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defTabSz="800100"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defTabSz="800100"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defTabSz="800100"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800100"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800100"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800100"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800100"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spcBef>
                  <a:spcPts val="533"/>
                </a:spcBef>
              </a:pPr>
              <a:r>
                <a:rPr lang="en-US" altLang="es-MX" sz="1867" kern="0" dirty="0">
                  <a:solidFill>
                    <a:srgbClr val="FFFFFF"/>
                  </a:solidFill>
                  <a:ea typeface="Arimo" charset="0"/>
                  <a:cs typeface="Arimo" charset="0"/>
                  <a:sym typeface="Arimo" charset="0"/>
                </a:rPr>
                <a:t>Análisis del problema.</a:t>
              </a:r>
            </a:p>
          </p:txBody>
        </p:sp>
        <p:sp>
          <p:nvSpPr>
            <p:cNvPr id="37" name="Shape 861"/>
            <p:cNvSpPr>
              <a:spLocks noChangeArrowheads="1"/>
            </p:cNvSpPr>
            <p:nvPr/>
          </p:nvSpPr>
          <p:spPr bwMode="auto">
            <a:xfrm>
              <a:off x="-810721" y="157848"/>
              <a:ext cx="1999808" cy="1333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defTabSz="412740" eaLnBrk="1" hangingPunct="1">
                <a:lnSpc>
                  <a:spcPct val="60000"/>
                </a:lnSpc>
                <a:spcBef>
                  <a:spcPts val="251"/>
                </a:spcBef>
              </a:pPr>
              <a:r>
                <a:rPr lang="en-US" altLang="es-MX" sz="3733" b="1" kern="0" dirty="0">
                  <a:solidFill>
                    <a:srgbClr val="FFFFFF"/>
                  </a:solidFill>
                  <a:ea typeface="Arimo" charset="0"/>
                  <a:cs typeface="Arimo" charset="0"/>
                  <a:sym typeface="Arimo" charset="0"/>
                </a:rPr>
                <a:t>1</a:t>
              </a:r>
              <a:endParaRPr lang="en-US" altLang="es-MX" sz="2267" b="1" kern="0" dirty="0">
                <a:solidFill>
                  <a:srgbClr val="FFFFFF"/>
                </a:solidFill>
                <a:ea typeface="Arimo" charset="0"/>
                <a:cs typeface="Arimo" charset="0"/>
                <a:sym typeface="Arimo" charset="0"/>
              </a:endParaRPr>
            </a:p>
          </p:txBody>
        </p:sp>
      </p:grpSp>
      <p:grpSp>
        <p:nvGrpSpPr>
          <p:cNvPr id="40" name="Group 876"/>
          <p:cNvGrpSpPr>
            <a:grpSpLocks/>
          </p:cNvGrpSpPr>
          <p:nvPr/>
        </p:nvGrpSpPr>
        <p:grpSpPr bwMode="auto">
          <a:xfrm>
            <a:off x="6956610" y="2246533"/>
            <a:ext cx="1802268" cy="666751"/>
            <a:chOff x="4071361" y="0"/>
            <a:chExt cx="3605300" cy="1333580"/>
          </a:xfrm>
        </p:grpSpPr>
        <p:grpSp>
          <p:nvGrpSpPr>
            <p:cNvPr id="41" name="Group 873"/>
            <p:cNvGrpSpPr>
              <a:grpSpLocks/>
            </p:cNvGrpSpPr>
            <p:nvPr/>
          </p:nvGrpSpPr>
          <p:grpSpPr bwMode="auto">
            <a:xfrm>
              <a:off x="4071361" y="179593"/>
              <a:ext cx="1011553" cy="1115167"/>
              <a:chOff x="0" y="0"/>
              <a:chExt cx="1011552" cy="1115166"/>
            </a:xfrm>
          </p:grpSpPr>
          <p:sp>
            <p:nvSpPr>
              <p:cNvPr id="44" name="Shape 863"/>
              <p:cNvSpPr/>
              <p:nvPr/>
            </p:nvSpPr>
            <p:spPr>
              <a:xfrm>
                <a:off x="1968" y="476614"/>
                <a:ext cx="156668" cy="50803"/>
              </a:xfrm>
              <a:custGeom>
                <a:avLst/>
                <a:gdLst/>
                <a:ahLst/>
                <a:cxnLst>
                  <a:cxn ang="0">
                    <a:pos x="wd2" y="hd2"/>
                  </a:cxn>
                  <a:cxn ang="5400000">
                    <a:pos x="wd2" y="hd2"/>
                  </a:cxn>
                  <a:cxn ang="10800000">
                    <a:pos x="wd2" y="hd2"/>
                  </a:cxn>
                  <a:cxn ang="16200000">
                    <a:pos x="wd2" y="hd2"/>
                  </a:cxn>
                </a:cxnLst>
                <a:rect l="0" t="0" r="r" b="b"/>
                <a:pathLst>
                  <a:path w="21600" h="21600" extrusionOk="0">
                    <a:moveTo>
                      <a:pt x="21600" y="10788"/>
                    </a:moveTo>
                    <a:cubicBezTo>
                      <a:pt x="21600" y="4833"/>
                      <a:pt x="19980" y="0"/>
                      <a:pt x="17997" y="0"/>
                    </a:cubicBezTo>
                    <a:lnTo>
                      <a:pt x="3604" y="0"/>
                    </a:lnTo>
                    <a:cubicBezTo>
                      <a:pt x="1621" y="0"/>
                      <a:pt x="0" y="4833"/>
                      <a:pt x="0" y="10788"/>
                    </a:cubicBezTo>
                    <a:cubicBezTo>
                      <a:pt x="0" y="16744"/>
                      <a:pt x="1621" y="21600"/>
                      <a:pt x="3604" y="21600"/>
                    </a:cubicBezTo>
                    <a:lnTo>
                      <a:pt x="17997" y="21600"/>
                    </a:lnTo>
                    <a:cubicBezTo>
                      <a:pt x="19980" y="21600"/>
                      <a:pt x="21600" y="16744"/>
                      <a:pt x="21600" y="10788"/>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5" name="Shape 864"/>
              <p:cNvSpPr/>
              <p:nvPr/>
            </p:nvSpPr>
            <p:spPr>
              <a:xfrm>
                <a:off x="141699" y="743328"/>
                <a:ext cx="127027" cy="127007"/>
              </a:xfrm>
              <a:custGeom>
                <a:avLst/>
                <a:gdLst/>
                <a:ahLst/>
                <a:cxnLst>
                  <a:cxn ang="0">
                    <a:pos x="wd2" y="hd2"/>
                  </a:cxn>
                  <a:cxn ang="5400000">
                    <a:pos x="wd2" y="hd2"/>
                  </a:cxn>
                  <a:cxn ang="10800000">
                    <a:pos x="wd2" y="hd2"/>
                  </a:cxn>
                  <a:cxn ang="16200000">
                    <a:pos x="wd2" y="hd2"/>
                  </a:cxn>
                </a:cxnLst>
                <a:rect l="0" t="0" r="r" b="b"/>
                <a:pathLst>
                  <a:path w="20761" h="21172" extrusionOk="0">
                    <a:moveTo>
                      <a:pt x="13425" y="1283"/>
                    </a:moveTo>
                    <a:lnTo>
                      <a:pt x="1259" y="13686"/>
                    </a:lnTo>
                    <a:cubicBezTo>
                      <a:pt x="-420" y="15398"/>
                      <a:pt x="-420" y="18175"/>
                      <a:pt x="1259" y="19885"/>
                    </a:cubicBezTo>
                    <a:cubicBezTo>
                      <a:pt x="2102" y="20742"/>
                      <a:pt x="3204" y="21172"/>
                      <a:pt x="4304" y="21172"/>
                    </a:cubicBezTo>
                    <a:cubicBezTo>
                      <a:pt x="5404" y="21172"/>
                      <a:pt x="6503" y="20742"/>
                      <a:pt x="7346" y="19885"/>
                    </a:cubicBezTo>
                    <a:lnTo>
                      <a:pt x="19504" y="7484"/>
                    </a:lnTo>
                    <a:cubicBezTo>
                      <a:pt x="21180" y="5772"/>
                      <a:pt x="21180" y="2995"/>
                      <a:pt x="19504" y="1283"/>
                    </a:cubicBezTo>
                    <a:cubicBezTo>
                      <a:pt x="17819" y="-428"/>
                      <a:pt x="15106" y="-428"/>
                      <a:pt x="13425" y="1283"/>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6" name="Shape 865"/>
              <p:cNvSpPr/>
              <p:nvPr/>
            </p:nvSpPr>
            <p:spPr>
              <a:xfrm>
                <a:off x="141699" y="137928"/>
                <a:ext cx="127027" cy="127007"/>
              </a:xfrm>
              <a:custGeom>
                <a:avLst/>
                <a:gdLst/>
                <a:ahLst/>
                <a:cxnLst>
                  <a:cxn ang="0">
                    <a:pos x="wd2" y="hd2"/>
                  </a:cxn>
                  <a:cxn ang="5400000">
                    <a:pos x="wd2" y="hd2"/>
                  </a:cxn>
                  <a:cxn ang="10800000">
                    <a:pos x="wd2" y="hd2"/>
                  </a:cxn>
                  <a:cxn ang="16200000">
                    <a:pos x="wd2" y="hd2"/>
                  </a:cxn>
                </a:cxnLst>
                <a:rect l="0" t="0" r="r" b="b"/>
                <a:pathLst>
                  <a:path w="20761" h="21171" extrusionOk="0">
                    <a:moveTo>
                      <a:pt x="13425" y="19886"/>
                    </a:moveTo>
                    <a:cubicBezTo>
                      <a:pt x="14266" y="20742"/>
                      <a:pt x="15368" y="21171"/>
                      <a:pt x="16469" y="21171"/>
                    </a:cubicBezTo>
                    <a:cubicBezTo>
                      <a:pt x="17562" y="21171"/>
                      <a:pt x="18662" y="20742"/>
                      <a:pt x="19504" y="19886"/>
                    </a:cubicBezTo>
                    <a:cubicBezTo>
                      <a:pt x="21180" y="18172"/>
                      <a:pt x="21180" y="15401"/>
                      <a:pt x="19504" y="13688"/>
                    </a:cubicBezTo>
                    <a:lnTo>
                      <a:pt x="7346" y="1285"/>
                    </a:lnTo>
                    <a:cubicBezTo>
                      <a:pt x="5670" y="-429"/>
                      <a:pt x="2935" y="-429"/>
                      <a:pt x="1259" y="1285"/>
                    </a:cubicBezTo>
                    <a:cubicBezTo>
                      <a:pt x="-420" y="2993"/>
                      <a:pt x="-420" y="5780"/>
                      <a:pt x="1259" y="7490"/>
                    </a:cubicBezTo>
                    <a:cubicBezTo>
                      <a:pt x="1259" y="7490"/>
                      <a:pt x="13425" y="19886"/>
                      <a:pt x="13425" y="19886"/>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7" name="Shape 866"/>
              <p:cNvSpPr/>
              <p:nvPr/>
            </p:nvSpPr>
            <p:spPr>
              <a:xfrm>
                <a:off x="480437" y="-1781"/>
                <a:ext cx="55044" cy="160876"/>
              </a:xfrm>
              <a:custGeom>
                <a:avLst/>
                <a:gdLst/>
                <a:ahLst/>
                <a:cxnLst>
                  <a:cxn ang="0">
                    <a:pos x="wd2" y="hd2"/>
                  </a:cxn>
                  <a:cxn ang="5400000">
                    <a:pos x="wd2" y="hd2"/>
                  </a:cxn>
                  <a:cxn ang="10800000">
                    <a:pos x="wd2" y="hd2"/>
                  </a:cxn>
                  <a:cxn ang="16200000">
                    <a:pos x="wd2" y="hd2"/>
                  </a:cxn>
                </a:cxnLst>
                <a:rect l="0" t="0" r="r" b="b"/>
                <a:pathLst>
                  <a:path w="21600" h="21600" extrusionOk="0">
                    <a:moveTo>
                      <a:pt x="10784" y="21600"/>
                    </a:moveTo>
                    <a:cubicBezTo>
                      <a:pt x="16744" y="21600"/>
                      <a:pt x="21600" y="19983"/>
                      <a:pt x="21600" y="17997"/>
                    </a:cubicBezTo>
                    <a:lnTo>
                      <a:pt x="21600" y="3604"/>
                    </a:lnTo>
                    <a:cubicBezTo>
                      <a:pt x="21600" y="1620"/>
                      <a:pt x="16744" y="0"/>
                      <a:pt x="10784" y="0"/>
                    </a:cubicBezTo>
                    <a:cubicBezTo>
                      <a:pt x="4833" y="0"/>
                      <a:pt x="0" y="1620"/>
                      <a:pt x="0" y="3604"/>
                    </a:cubicBezTo>
                    <a:lnTo>
                      <a:pt x="0" y="17997"/>
                    </a:lnTo>
                    <a:cubicBezTo>
                      <a:pt x="0" y="19983"/>
                      <a:pt x="4833" y="21600"/>
                      <a:pt x="10784"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8" name="Shape 867"/>
              <p:cNvSpPr/>
              <p:nvPr/>
            </p:nvSpPr>
            <p:spPr>
              <a:xfrm>
                <a:off x="742959" y="137928"/>
                <a:ext cx="127027" cy="127007"/>
              </a:xfrm>
              <a:custGeom>
                <a:avLst/>
                <a:gdLst/>
                <a:ahLst/>
                <a:cxnLst>
                  <a:cxn ang="0">
                    <a:pos x="wd2" y="hd2"/>
                  </a:cxn>
                  <a:cxn ang="5400000">
                    <a:pos x="wd2" y="hd2"/>
                  </a:cxn>
                  <a:cxn ang="10800000">
                    <a:pos x="wd2" y="hd2"/>
                  </a:cxn>
                  <a:cxn ang="16200000">
                    <a:pos x="wd2" y="hd2"/>
                  </a:cxn>
                </a:cxnLst>
                <a:rect l="0" t="0" r="r" b="b"/>
                <a:pathLst>
                  <a:path w="20760" h="21171" extrusionOk="0">
                    <a:moveTo>
                      <a:pt x="4296" y="21171"/>
                    </a:moveTo>
                    <a:cubicBezTo>
                      <a:pt x="5400" y="21171"/>
                      <a:pt x="6502" y="20742"/>
                      <a:pt x="7341" y="19886"/>
                    </a:cubicBezTo>
                    <a:lnTo>
                      <a:pt x="19502" y="7490"/>
                    </a:lnTo>
                    <a:cubicBezTo>
                      <a:pt x="21180" y="5780"/>
                      <a:pt x="21180" y="2993"/>
                      <a:pt x="19502" y="1285"/>
                    </a:cubicBezTo>
                    <a:cubicBezTo>
                      <a:pt x="17820" y="-429"/>
                      <a:pt x="15102" y="-429"/>
                      <a:pt x="13422" y="1285"/>
                    </a:cubicBezTo>
                    <a:lnTo>
                      <a:pt x="1262" y="13688"/>
                    </a:lnTo>
                    <a:cubicBezTo>
                      <a:pt x="-420" y="15401"/>
                      <a:pt x="-420" y="18172"/>
                      <a:pt x="1262" y="19886"/>
                    </a:cubicBezTo>
                    <a:cubicBezTo>
                      <a:pt x="2101" y="20742"/>
                      <a:pt x="3194" y="21171"/>
                      <a:pt x="4296" y="21171"/>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49" name="Shape 868"/>
              <p:cNvSpPr/>
              <p:nvPr/>
            </p:nvSpPr>
            <p:spPr>
              <a:xfrm>
                <a:off x="742959" y="743328"/>
                <a:ext cx="127027" cy="127007"/>
              </a:xfrm>
              <a:custGeom>
                <a:avLst/>
                <a:gdLst/>
                <a:ahLst/>
                <a:cxnLst>
                  <a:cxn ang="0">
                    <a:pos x="wd2" y="hd2"/>
                  </a:cxn>
                  <a:cxn ang="5400000">
                    <a:pos x="wd2" y="hd2"/>
                  </a:cxn>
                  <a:cxn ang="10800000">
                    <a:pos x="wd2" y="hd2"/>
                  </a:cxn>
                  <a:cxn ang="16200000">
                    <a:pos x="wd2" y="hd2"/>
                  </a:cxn>
                </a:cxnLst>
                <a:rect l="0" t="0" r="r" b="b"/>
                <a:pathLst>
                  <a:path w="20760" h="21172" extrusionOk="0">
                    <a:moveTo>
                      <a:pt x="7341" y="1283"/>
                    </a:moveTo>
                    <a:cubicBezTo>
                      <a:pt x="5663" y="-428"/>
                      <a:pt x="2942" y="-428"/>
                      <a:pt x="1262" y="1283"/>
                    </a:cubicBezTo>
                    <a:cubicBezTo>
                      <a:pt x="-420" y="2995"/>
                      <a:pt x="-420" y="5772"/>
                      <a:pt x="1262" y="7484"/>
                    </a:cubicBezTo>
                    <a:lnTo>
                      <a:pt x="13422" y="19885"/>
                    </a:lnTo>
                    <a:cubicBezTo>
                      <a:pt x="14260" y="20742"/>
                      <a:pt x="15364" y="21172"/>
                      <a:pt x="16466" y="21172"/>
                    </a:cubicBezTo>
                    <a:cubicBezTo>
                      <a:pt x="17570" y="21172"/>
                      <a:pt x="18659" y="20742"/>
                      <a:pt x="19502" y="19885"/>
                    </a:cubicBezTo>
                    <a:cubicBezTo>
                      <a:pt x="21180" y="18175"/>
                      <a:pt x="21180" y="15398"/>
                      <a:pt x="19502" y="13686"/>
                    </a:cubicBezTo>
                    <a:cubicBezTo>
                      <a:pt x="19502" y="13686"/>
                      <a:pt x="7341" y="1283"/>
                      <a:pt x="7341" y="1283"/>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0" name="Shape 869"/>
              <p:cNvSpPr/>
              <p:nvPr/>
            </p:nvSpPr>
            <p:spPr>
              <a:xfrm>
                <a:off x="370347" y="1010045"/>
                <a:ext cx="266755" cy="105838"/>
              </a:xfrm>
              <a:custGeom>
                <a:avLst/>
                <a:gdLst/>
                <a:ahLst/>
                <a:cxnLst>
                  <a:cxn ang="0">
                    <a:pos x="wd2" y="hd2"/>
                  </a:cxn>
                  <a:cxn ang="5400000">
                    <a:pos x="wd2" y="hd2"/>
                  </a:cxn>
                  <a:cxn ang="10800000">
                    <a:pos x="wd2" y="hd2"/>
                  </a:cxn>
                  <a:cxn ang="16200000">
                    <a:pos x="wd2" y="hd2"/>
                  </a:cxn>
                </a:cxnLst>
                <a:rect l="0" t="0" r="r" b="b"/>
                <a:pathLst>
                  <a:path w="20902" h="21600" extrusionOk="0">
                    <a:moveTo>
                      <a:pt x="18814" y="0"/>
                    </a:moveTo>
                    <a:lnTo>
                      <a:pt x="2092" y="0"/>
                    </a:lnTo>
                    <a:cubicBezTo>
                      <a:pt x="713" y="0"/>
                      <a:pt x="-347" y="3429"/>
                      <a:pt x="105" y="7156"/>
                    </a:cubicBezTo>
                    <a:cubicBezTo>
                      <a:pt x="387" y="9414"/>
                      <a:pt x="1266" y="10800"/>
                      <a:pt x="2178" y="10800"/>
                    </a:cubicBezTo>
                    <a:lnTo>
                      <a:pt x="2210" y="10800"/>
                    </a:lnTo>
                    <a:cubicBezTo>
                      <a:pt x="3419" y="10800"/>
                      <a:pt x="4521" y="12565"/>
                      <a:pt x="5061" y="15352"/>
                    </a:cubicBezTo>
                    <a:lnTo>
                      <a:pt x="5083" y="15468"/>
                    </a:lnTo>
                    <a:cubicBezTo>
                      <a:pt x="5813" y="19225"/>
                      <a:pt x="7302" y="21600"/>
                      <a:pt x="8925" y="21600"/>
                    </a:cubicBezTo>
                    <a:lnTo>
                      <a:pt x="11977" y="21600"/>
                    </a:lnTo>
                    <a:cubicBezTo>
                      <a:pt x="13603" y="21600"/>
                      <a:pt x="15094" y="19225"/>
                      <a:pt x="15819" y="15468"/>
                    </a:cubicBezTo>
                    <a:lnTo>
                      <a:pt x="15843" y="15352"/>
                    </a:lnTo>
                    <a:cubicBezTo>
                      <a:pt x="16381" y="12565"/>
                      <a:pt x="17487" y="10800"/>
                      <a:pt x="18691" y="10800"/>
                    </a:cubicBezTo>
                    <a:lnTo>
                      <a:pt x="18722" y="10800"/>
                    </a:lnTo>
                    <a:cubicBezTo>
                      <a:pt x="19636" y="10800"/>
                      <a:pt x="20519" y="9414"/>
                      <a:pt x="20793" y="7156"/>
                    </a:cubicBezTo>
                    <a:cubicBezTo>
                      <a:pt x="21253" y="3429"/>
                      <a:pt x="20187" y="0"/>
                      <a:pt x="18814"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1" name="Shape 870"/>
              <p:cNvSpPr/>
              <p:nvPr/>
            </p:nvSpPr>
            <p:spPr>
              <a:xfrm>
                <a:off x="853049" y="476614"/>
                <a:ext cx="156665" cy="50803"/>
              </a:xfrm>
              <a:custGeom>
                <a:avLst/>
                <a:gdLst/>
                <a:ahLst/>
                <a:cxnLst>
                  <a:cxn ang="0">
                    <a:pos x="wd2" y="hd2"/>
                  </a:cxn>
                  <a:cxn ang="5400000">
                    <a:pos x="wd2" y="hd2"/>
                  </a:cxn>
                  <a:cxn ang="10800000">
                    <a:pos x="wd2" y="hd2"/>
                  </a:cxn>
                  <a:cxn ang="16200000">
                    <a:pos x="wd2" y="hd2"/>
                  </a:cxn>
                </a:cxnLst>
                <a:rect l="0" t="0" r="r" b="b"/>
                <a:pathLst>
                  <a:path w="21600" h="21600" extrusionOk="0">
                    <a:moveTo>
                      <a:pt x="17996" y="0"/>
                    </a:moveTo>
                    <a:lnTo>
                      <a:pt x="3601" y="0"/>
                    </a:lnTo>
                    <a:cubicBezTo>
                      <a:pt x="1617" y="0"/>
                      <a:pt x="0" y="4833"/>
                      <a:pt x="0" y="10788"/>
                    </a:cubicBezTo>
                    <a:cubicBezTo>
                      <a:pt x="0" y="16744"/>
                      <a:pt x="1617" y="21600"/>
                      <a:pt x="3601" y="21600"/>
                    </a:cubicBezTo>
                    <a:lnTo>
                      <a:pt x="17996" y="21600"/>
                    </a:lnTo>
                    <a:cubicBezTo>
                      <a:pt x="19983" y="21600"/>
                      <a:pt x="21600" y="16744"/>
                      <a:pt x="21600" y="10788"/>
                    </a:cubicBezTo>
                    <a:cubicBezTo>
                      <a:pt x="21600" y="4833"/>
                      <a:pt x="19983" y="0"/>
                      <a:pt x="17996"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2" name="Shape 871"/>
              <p:cNvSpPr/>
              <p:nvPr/>
            </p:nvSpPr>
            <p:spPr>
              <a:xfrm>
                <a:off x="226384" y="235299"/>
                <a:ext cx="554682" cy="690075"/>
              </a:xfrm>
              <a:custGeom>
                <a:avLst/>
                <a:gdLst/>
                <a:ahLst/>
                <a:cxnLst>
                  <a:cxn ang="0">
                    <a:pos x="wd2" y="hd2"/>
                  </a:cxn>
                  <a:cxn ang="5400000">
                    <a:pos x="wd2" y="hd2"/>
                  </a:cxn>
                  <a:cxn ang="10800000">
                    <a:pos x="wd2" y="hd2"/>
                  </a:cxn>
                  <a:cxn ang="16200000">
                    <a:pos x="wd2" y="hd2"/>
                  </a:cxn>
                </a:cxnLst>
                <a:rect l="0" t="0" r="r" b="b"/>
                <a:pathLst>
                  <a:path w="21600" h="21600" extrusionOk="0">
                    <a:moveTo>
                      <a:pt x="8003" y="3143"/>
                    </a:moveTo>
                    <a:cubicBezTo>
                      <a:pt x="5825" y="3855"/>
                      <a:pt x="4173" y="5379"/>
                      <a:pt x="3585" y="7218"/>
                    </a:cubicBezTo>
                    <a:cubicBezTo>
                      <a:pt x="3497" y="7498"/>
                      <a:pt x="3184" y="7684"/>
                      <a:pt x="2840" y="7684"/>
                    </a:cubicBezTo>
                    <a:cubicBezTo>
                      <a:pt x="2776" y="7684"/>
                      <a:pt x="2711" y="7679"/>
                      <a:pt x="2646" y="7664"/>
                    </a:cubicBezTo>
                    <a:cubicBezTo>
                      <a:pt x="2234" y="7579"/>
                      <a:pt x="1986" y="7241"/>
                      <a:pt x="2094" y="6906"/>
                    </a:cubicBezTo>
                    <a:cubicBezTo>
                      <a:pt x="2802" y="4687"/>
                      <a:pt x="4796" y="2848"/>
                      <a:pt x="7423" y="1988"/>
                    </a:cubicBezTo>
                    <a:cubicBezTo>
                      <a:pt x="7820" y="1859"/>
                      <a:pt x="8270" y="2012"/>
                      <a:pt x="8428" y="2330"/>
                    </a:cubicBezTo>
                    <a:cubicBezTo>
                      <a:pt x="8589" y="2651"/>
                      <a:pt x="8398" y="3014"/>
                      <a:pt x="8003" y="3143"/>
                    </a:cubicBezTo>
                    <a:close/>
                    <a:moveTo>
                      <a:pt x="14973" y="19943"/>
                    </a:moveTo>
                    <a:cubicBezTo>
                      <a:pt x="15613" y="15268"/>
                      <a:pt x="21600" y="14227"/>
                      <a:pt x="21600" y="8724"/>
                    </a:cubicBezTo>
                    <a:cubicBezTo>
                      <a:pt x="21600" y="3907"/>
                      <a:pt x="16766" y="0"/>
                      <a:pt x="10798" y="0"/>
                    </a:cubicBezTo>
                    <a:cubicBezTo>
                      <a:pt x="4833" y="0"/>
                      <a:pt x="0" y="3907"/>
                      <a:pt x="0" y="8724"/>
                    </a:cubicBezTo>
                    <a:cubicBezTo>
                      <a:pt x="0" y="14227"/>
                      <a:pt x="5984" y="15268"/>
                      <a:pt x="6624" y="19943"/>
                    </a:cubicBezTo>
                    <a:cubicBezTo>
                      <a:pt x="6085" y="19969"/>
                      <a:pt x="5655" y="20326"/>
                      <a:pt x="5655" y="20769"/>
                    </a:cubicBezTo>
                    <a:cubicBezTo>
                      <a:pt x="5655" y="21227"/>
                      <a:pt x="6117" y="21600"/>
                      <a:pt x="6685" y="21600"/>
                    </a:cubicBezTo>
                    <a:lnTo>
                      <a:pt x="14915" y="21600"/>
                    </a:lnTo>
                    <a:cubicBezTo>
                      <a:pt x="15483" y="21600"/>
                      <a:pt x="15942" y="21227"/>
                      <a:pt x="15942" y="20769"/>
                    </a:cubicBezTo>
                    <a:cubicBezTo>
                      <a:pt x="15942" y="20326"/>
                      <a:pt x="15513" y="19969"/>
                      <a:pt x="14973" y="19943"/>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3" name="Shape 872"/>
              <p:cNvSpPr/>
              <p:nvPr/>
            </p:nvSpPr>
            <p:spPr>
              <a:xfrm>
                <a:off x="370347" y="938073"/>
                <a:ext cx="266755" cy="55038"/>
              </a:xfrm>
              <a:custGeom>
                <a:avLst/>
                <a:gdLst/>
                <a:ahLst/>
                <a:cxnLst>
                  <a:cxn ang="0">
                    <a:pos x="wd2" y="hd2"/>
                  </a:cxn>
                  <a:cxn ang="5400000">
                    <a:pos x="wd2" y="hd2"/>
                  </a:cxn>
                  <a:cxn ang="10800000">
                    <a:pos x="wd2" y="hd2"/>
                  </a:cxn>
                  <a:cxn ang="16200000">
                    <a:pos x="wd2" y="hd2"/>
                  </a:cxn>
                </a:cxnLst>
                <a:rect l="0" t="0" r="r" b="b"/>
                <a:pathLst>
                  <a:path w="21600" h="21600" extrusionOk="0">
                    <a:moveTo>
                      <a:pt x="19443" y="0"/>
                    </a:moveTo>
                    <a:lnTo>
                      <a:pt x="2162" y="0"/>
                    </a:lnTo>
                    <a:cubicBezTo>
                      <a:pt x="970" y="0"/>
                      <a:pt x="0" y="4828"/>
                      <a:pt x="0" y="10788"/>
                    </a:cubicBezTo>
                    <a:cubicBezTo>
                      <a:pt x="0" y="16745"/>
                      <a:pt x="970" y="21600"/>
                      <a:pt x="2162" y="21600"/>
                    </a:cubicBezTo>
                    <a:lnTo>
                      <a:pt x="19443" y="21600"/>
                    </a:lnTo>
                    <a:cubicBezTo>
                      <a:pt x="20636" y="21600"/>
                      <a:pt x="21600" y="16745"/>
                      <a:pt x="21600" y="10788"/>
                    </a:cubicBezTo>
                    <a:cubicBezTo>
                      <a:pt x="21600" y="4828"/>
                      <a:pt x="20636" y="0"/>
                      <a:pt x="19443"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43" name="Shape 875"/>
            <p:cNvSpPr>
              <a:spLocks noChangeArrowheads="1"/>
            </p:cNvSpPr>
            <p:nvPr/>
          </p:nvSpPr>
          <p:spPr bwMode="auto">
            <a:xfrm>
              <a:off x="5676852" y="0"/>
              <a:ext cx="1999809" cy="1333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defTabSz="412740" eaLnBrk="1" hangingPunct="1">
                <a:lnSpc>
                  <a:spcPct val="60000"/>
                </a:lnSpc>
                <a:spcBef>
                  <a:spcPts val="251"/>
                </a:spcBef>
              </a:pPr>
              <a:r>
                <a:rPr lang="en-US" altLang="es-MX" sz="3733" b="1" kern="0">
                  <a:solidFill>
                    <a:srgbClr val="FFFFFF"/>
                  </a:solidFill>
                  <a:ea typeface="Arimo" charset="0"/>
                  <a:cs typeface="Arimo" charset="0"/>
                  <a:sym typeface="Arimo" charset="0"/>
                </a:rPr>
                <a:t>18</a:t>
              </a:r>
              <a:r>
                <a:rPr lang="en-US" altLang="es-MX" sz="2267" b="1" kern="0">
                  <a:solidFill>
                    <a:srgbClr val="FFFFFF"/>
                  </a:solidFill>
                  <a:ea typeface="Arimo" charset="0"/>
                  <a:cs typeface="Arimo" charset="0"/>
                  <a:sym typeface="Arimo" charset="0"/>
                </a:rPr>
                <a:t>%</a:t>
              </a:r>
            </a:p>
          </p:txBody>
        </p:sp>
      </p:grpSp>
      <p:sp>
        <p:nvSpPr>
          <p:cNvPr id="54" name="Shape 877"/>
          <p:cNvSpPr>
            <a:spLocks noChangeArrowheads="1"/>
          </p:cNvSpPr>
          <p:nvPr/>
        </p:nvSpPr>
        <p:spPr bwMode="auto">
          <a:xfrm>
            <a:off x="7688821" y="3409086"/>
            <a:ext cx="874183" cy="666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defTabSz="412740" eaLnBrk="1" hangingPunct="1">
              <a:lnSpc>
                <a:spcPct val="60000"/>
              </a:lnSpc>
              <a:spcBef>
                <a:spcPts val="251"/>
              </a:spcBef>
            </a:pPr>
            <a:r>
              <a:rPr lang="en-US" altLang="es-MX" sz="3733" b="1" kern="0" dirty="0">
                <a:solidFill>
                  <a:srgbClr val="FFFFFF"/>
                </a:solidFill>
                <a:ea typeface="Arimo" charset="0"/>
                <a:cs typeface="Arimo" charset="0"/>
                <a:sym typeface="Arimo" charset="0"/>
              </a:rPr>
              <a:t>3</a:t>
            </a:r>
            <a:endParaRPr lang="en-US" altLang="es-MX" sz="2267" b="1" kern="0" dirty="0">
              <a:solidFill>
                <a:srgbClr val="FFFFFF"/>
              </a:solidFill>
              <a:ea typeface="Arimo" charset="0"/>
              <a:cs typeface="Arimo" charset="0"/>
              <a:sym typeface="Arimo" charset="0"/>
            </a:endParaRPr>
          </a:p>
        </p:txBody>
      </p:sp>
      <p:grpSp>
        <p:nvGrpSpPr>
          <p:cNvPr id="56" name="Group 880"/>
          <p:cNvGrpSpPr>
            <a:grpSpLocks/>
          </p:cNvGrpSpPr>
          <p:nvPr/>
        </p:nvGrpSpPr>
        <p:grpSpPr bwMode="auto">
          <a:xfrm>
            <a:off x="6996752" y="4868002"/>
            <a:ext cx="414867" cy="425449"/>
            <a:chOff x="0" y="-265"/>
            <a:chExt cx="829751" cy="850947"/>
          </a:xfrm>
        </p:grpSpPr>
        <p:sp>
          <p:nvSpPr>
            <p:cNvPr id="59" name="Shape 878"/>
            <p:cNvSpPr/>
            <p:nvPr/>
          </p:nvSpPr>
          <p:spPr>
            <a:xfrm>
              <a:off x="0" y="-265"/>
              <a:ext cx="825516" cy="850947"/>
            </a:xfrm>
            <a:custGeom>
              <a:avLst/>
              <a:gdLst/>
              <a:ahLst/>
              <a:cxnLst>
                <a:cxn ang="0">
                  <a:pos x="wd2" y="hd2"/>
                </a:cxn>
                <a:cxn ang="5400000">
                  <a:pos x="wd2" y="hd2"/>
                </a:cxn>
                <a:cxn ang="10800000">
                  <a:pos x="wd2" y="hd2"/>
                </a:cxn>
                <a:cxn ang="16200000">
                  <a:pos x="wd2" y="hd2"/>
                </a:cxn>
              </a:cxnLst>
              <a:rect l="0" t="0" r="r" b="b"/>
              <a:pathLst>
                <a:path w="21213" h="21194" extrusionOk="0">
                  <a:moveTo>
                    <a:pt x="20057" y="18870"/>
                  </a:moveTo>
                  <a:cubicBezTo>
                    <a:pt x="14168" y="18752"/>
                    <a:pt x="8283" y="18852"/>
                    <a:pt x="2395" y="18868"/>
                  </a:cubicBezTo>
                  <a:lnTo>
                    <a:pt x="2395" y="1124"/>
                  </a:lnTo>
                  <a:cubicBezTo>
                    <a:pt x="2395" y="-374"/>
                    <a:pt x="0" y="-374"/>
                    <a:pt x="0" y="1124"/>
                  </a:cubicBezTo>
                  <a:lnTo>
                    <a:pt x="0" y="20032"/>
                  </a:lnTo>
                  <a:cubicBezTo>
                    <a:pt x="0" y="20783"/>
                    <a:pt x="599" y="21158"/>
                    <a:pt x="1198" y="21156"/>
                  </a:cubicBezTo>
                  <a:cubicBezTo>
                    <a:pt x="1296" y="21181"/>
                    <a:pt x="1396" y="21194"/>
                    <a:pt x="1508" y="21194"/>
                  </a:cubicBezTo>
                  <a:cubicBezTo>
                    <a:pt x="7691" y="21190"/>
                    <a:pt x="13874" y="21069"/>
                    <a:pt x="20057" y="21194"/>
                  </a:cubicBezTo>
                  <a:cubicBezTo>
                    <a:pt x="21600" y="21226"/>
                    <a:pt x="21597" y="18902"/>
                    <a:pt x="20057" y="1887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0" name="Shape 879"/>
            <p:cNvSpPr/>
            <p:nvPr/>
          </p:nvSpPr>
          <p:spPr>
            <a:xfrm>
              <a:off x="207436" y="67470"/>
              <a:ext cx="622315" cy="554596"/>
            </a:xfrm>
            <a:custGeom>
              <a:avLst/>
              <a:gdLst/>
              <a:ahLst/>
              <a:cxnLst>
                <a:cxn ang="0">
                  <a:pos x="wd2" y="hd2"/>
                </a:cxn>
                <a:cxn ang="5400000">
                  <a:pos x="wd2" y="hd2"/>
                </a:cxn>
                <a:cxn ang="10800000">
                  <a:pos x="wd2" y="hd2"/>
                </a:cxn>
                <a:cxn ang="16200000">
                  <a:pos x="wd2" y="hd2"/>
                </a:cxn>
              </a:cxnLst>
              <a:rect l="0" t="0" r="r" b="b"/>
              <a:pathLst>
                <a:path w="21020" h="21232" extrusionOk="0">
                  <a:moveTo>
                    <a:pt x="17594" y="3663"/>
                  </a:moveTo>
                  <a:cubicBezTo>
                    <a:pt x="17351" y="4778"/>
                    <a:pt x="16992" y="5861"/>
                    <a:pt x="16649" y="6952"/>
                  </a:cubicBezTo>
                  <a:cubicBezTo>
                    <a:pt x="15797" y="5861"/>
                    <a:pt x="14953" y="4761"/>
                    <a:pt x="14128" y="3642"/>
                  </a:cubicBezTo>
                  <a:cubicBezTo>
                    <a:pt x="15281" y="3530"/>
                    <a:pt x="16451" y="3544"/>
                    <a:pt x="17594" y="3663"/>
                  </a:cubicBezTo>
                  <a:close/>
                  <a:moveTo>
                    <a:pt x="1519" y="21223"/>
                  </a:moveTo>
                  <a:cubicBezTo>
                    <a:pt x="8224" y="20578"/>
                    <a:pt x="10470" y="14361"/>
                    <a:pt x="14292" y="9336"/>
                  </a:cubicBezTo>
                  <a:cubicBezTo>
                    <a:pt x="14943" y="10167"/>
                    <a:pt x="15599" y="10995"/>
                    <a:pt x="16257" y="11819"/>
                  </a:cubicBezTo>
                  <a:cubicBezTo>
                    <a:pt x="17017" y="12766"/>
                    <a:pt x="18688" y="12345"/>
                    <a:pt x="18902" y="11026"/>
                  </a:cubicBezTo>
                  <a:cubicBezTo>
                    <a:pt x="19393" y="7973"/>
                    <a:pt x="20715" y="5248"/>
                    <a:pt x="21014" y="2134"/>
                  </a:cubicBezTo>
                  <a:cubicBezTo>
                    <a:pt x="21086" y="1412"/>
                    <a:pt x="20487" y="521"/>
                    <a:pt x="19856" y="405"/>
                  </a:cubicBezTo>
                  <a:cubicBezTo>
                    <a:pt x="17088" y="-121"/>
                    <a:pt x="14162" y="-177"/>
                    <a:pt x="11400" y="486"/>
                  </a:cubicBezTo>
                  <a:cubicBezTo>
                    <a:pt x="11128" y="458"/>
                    <a:pt x="10859" y="539"/>
                    <a:pt x="10618" y="704"/>
                  </a:cubicBezTo>
                  <a:cubicBezTo>
                    <a:pt x="9626" y="1100"/>
                    <a:pt x="9457" y="2292"/>
                    <a:pt x="9846" y="3169"/>
                  </a:cubicBezTo>
                  <a:cubicBezTo>
                    <a:pt x="9904" y="3330"/>
                    <a:pt x="9976" y="3487"/>
                    <a:pt x="10077" y="3638"/>
                  </a:cubicBezTo>
                  <a:cubicBezTo>
                    <a:pt x="10773" y="4652"/>
                    <a:pt x="11493" y="5640"/>
                    <a:pt x="12222" y="6619"/>
                  </a:cubicBezTo>
                  <a:cubicBezTo>
                    <a:pt x="9101" y="10883"/>
                    <a:pt x="6855" y="17117"/>
                    <a:pt x="1519" y="17633"/>
                  </a:cubicBezTo>
                  <a:cubicBezTo>
                    <a:pt x="-498" y="17829"/>
                    <a:pt x="-514" y="21423"/>
                    <a:pt x="1519" y="21223"/>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61" name="Group 886"/>
          <p:cNvGrpSpPr>
            <a:grpSpLocks/>
          </p:cNvGrpSpPr>
          <p:nvPr/>
        </p:nvGrpSpPr>
        <p:grpSpPr bwMode="auto">
          <a:xfrm>
            <a:off x="1562446" y="1394395"/>
            <a:ext cx="1547284" cy="3553883"/>
            <a:chOff x="0" y="0"/>
            <a:chExt cx="3092847" cy="7106319"/>
          </a:xfrm>
        </p:grpSpPr>
        <p:sp>
          <p:nvSpPr>
            <p:cNvPr id="62" name="Shape 884"/>
            <p:cNvSpPr/>
            <p:nvPr/>
          </p:nvSpPr>
          <p:spPr>
            <a:xfrm>
              <a:off x="0" y="0"/>
              <a:ext cx="3092847" cy="7106319"/>
            </a:xfrm>
            <a:custGeom>
              <a:avLst/>
              <a:gdLst/>
              <a:ahLst/>
              <a:cxnLst>
                <a:cxn ang="0">
                  <a:pos x="wd2" y="hd2"/>
                </a:cxn>
                <a:cxn ang="5400000">
                  <a:pos x="wd2" y="hd2"/>
                </a:cxn>
                <a:cxn ang="10800000">
                  <a:pos x="wd2" y="hd2"/>
                </a:cxn>
                <a:cxn ang="16200000">
                  <a:pos x="wd2" y="hd2"/>
                </a:cxn>
              </a:cxnLst>
              <a:rect l="0" t="0" r="r" b="b"/>
              <a:pathLst>
                <a:path w="21600" h="21600" extrusionOk="0">
                  <a:moveTo>
                    <a:pt x="21600" y="18929"/>
                  </a:moveTo>
                  <a:lnTo>
                    <a:pt x="10800" y="21600"/>
                  </a:lnTo>
                  <a:lnTo>
                    <a:pt x="0" y="18929"/>
                  </a:lnTo>
                  <a:lnTo>
                    <a:pt x="0" y="0"/>
                  </a:lnTo>
                  <a:lnTo>
                    <a:pt x="21600" y="0"/>
                  </a:lnTo>
                  <a:cubicBezTo>
                    <a:pt x="21600" y="0"/>
                    <a:pt x="21600" y="18929"/>
                    <a:pt x="21600" y="18929"/>
                  </a:cubicBezTo>
                  <a:close/>
                </a:path>
              </a:pathLst>
            </a:custGeom>
            <a:solidFill>
              <a:srgbClr val="E1E6EB"/>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3" name="Shape 885"/>
            <p:cNvSpPr/>
            <p:nvPr/>
          </p:nvSpPr>
          <p:spPr>
            <a:xfrm>
              <a:off x="139624" y="177764"/>
              <a:ext cx="2805138" cy="6721165"/>
            </a:xfrm>
            <a:custGeom>
              <a:avLst/>
              <a:gdLst/>
              <a:ahLst/>
              <a:cxnLst>
                <a:cxn ang="0">
                  <a:pos x="wd2" y="hd2"/>
                </a:cxn>
                <a:cxn ang="5400000">
                  <a:pos x="wd2" y="hd2"/>
                </a:cxn>
                <a:cxn ang="10800000">
                  <a:pos x="wd2" y="hd2"/>
                </a:cxn>
                <a:cxn ang="16200000">
                  <a:pos x="wd2" y="hd2"/>
                </a:cxn>
              </a:cxnLst>
              <a:rect l="0" t="0" r="r" b="b"/>
              <a:pathLst>
                <a:path w="21600" h="21600" extrusionOk="0">
                  <a:moveTo>
                    <a:pt x="504" y="18932"/>
                  </a:moveTo>
                  <a:lnTo>
                    <a:pt x="10800" y="21374"/>
                  </a:lnTo>
                  <a:lnTo>
                    <a:pt x="21096" y="18932"/>
                  </a:lnTo>
                  <a:lnTo>
                    <a:pt x="21096" y="153"/>
                  </a:lnTo>
                  <a:lnTo>
                    <a:pt x="504" y="153"/>
                  </a:lnTo>
                  <a:cubicBezTo>
                    <a:pt x="504" y="153"/>
                    <a:pt x="504" y="18932"/>
                    <a:pt x="504" y="18932"/>
                  </a:cubicBezTo>
                  <a:close/>
                  <a:moveTo>
                    <a:pt x="10800" y="21600"/>
                  </a:moveTo>
                  <a:cubicBezTo>
                    <a:pt x="10757" y="21600"/>
                    <a:pt x="10714" y="21595"/>
                    <a:pt x="10675" y="21586"/>
                  </a:cubicBezTo>
                  <a:lnTo>
                    <a:pt x="127" y="19085"/>
                  </a:lnTo>
                  <a:cubicBezTo>
                    <a:pt x="49" y="19066"/>
                    <a:pt x="0" y="19031"/>
                    <a:pt x="0" y="18993"/>
                  </a:cubicBezTo>
                  <a:lnTo>
                    <a:pt x="0" y="91"/>
                  </a:lnTo>
                  <a:cubicBezTo>
                    <a:pt x="0" y="54"/>
                    <a:pt x="49" y="19"/>
                    <a:pt x="127" y="0"/>
                  </a:cubicBezTo>
                  <a:lnTo>
                    <a:pt x="21473" y="0"/>
                  </a:lnTo>
                  <a:cubicBezTo>
                    <a:pt x="21551" y="19"/>
                    <a:pt x="21600" y="54"/>
                    <a:pt x="21600" y="91"/>
                  </a:cubicBezTo>
                  <a:lnTo>
                    <a:pt x="21600" y="18993"/>
                  </a:lnTo>
                  <a:cubicBezTo>
                    <a:pt x="21600" y="19031"/>
                    <a:pt x="21551" y="19066"/>
                    <a:pt x="21473" y="19085"/>
                  </a:cubicBezTo>
                  <a:lnTo>
                    <a:pt x="10924" y="21586"/>
                  </a:lnTo>
                  <a:cubicBezTo>
                    <a:pt x="10886" y="21595"/>
                    <a:pt x="10843" y="21600"/>
                    <a:pt x="10800"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66" name="Shape 888"/>
          <p:cNvSpPr>
            <a:spLocks noChangeArrowheads="1"/>
          </p:cNvSpPr>
          <p:nvPr/>
        </p:nvSpPr>
        <p:spPr bwMode="auto">
          <a:xfrm>
            <a:off x="1778346" y="2814678"/>
            <a:ext cx="1107017" cy="4818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nSpc>
                <a:spcPct val="90000"/>
              </a:lnSpc>
              <a:spcBef>
                <a:spcPts val="500"/>
              </a:spcBef>
              <a:defRPr sz="2800" b="1">
                <a:solidFill>
                  <a:srgbClr val="F62400"/>
                </a:solidFill>
                <a:latin typeface="Arimo"/>
                <a:ea typeface="Arimo"/>
                <a:cs typeface="Arimo"/>
                <a:sym typeface="Arimo"/>
              </a:defRPr>
            </a:lvl1pPr>
          </a:lstStyle>
          <a:p>
            <a:pPr algn="ctr" defTabSz="412740">
              <a:defRPr sz="1800" b="0">
                <a:solidFill>
                  <a:srgbClr val="000000"/>
                </a:solidFill>
              </a:defRPr>
            </a:pPr>
            <a:r>
              <a:rPr lang="es-MX" sz="1467" b="0" kern="0" dirty="0">
                <a:solidFill>
                  <a:srgbClr val="A55AAF"/>
                </a:solidFill>
              </a:rPr>
              <a:t>Política Pública</a:t>
            </a:r>
            <a:endParaRPr sz="1467" b="0" kern="0" dirty="0">
              <a:solidFill>
                <a:srgbClr val="A55AAF"/>
              </a:solidFill>
            </a:endParaRPr>
          </a:p>
        </p:txBody>
      </p:sp>
      <p:sp>
        <p:nvSpPr>
          <p:cNvPr id="84" name="Shape 1076"/>
          <p:cNvSpPr/>
          <p:nvPr/>
        </p:nvSpPr>
        <p:spPr>
          <a:xfrm>
            <a:off x="98051" y="264891"/>
            <a:ext cx="8535392" cy="567467"/>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normAutofit/>
          </a:bodyPr>
          <a:lstStyle>
            <a:lvl1pPr>
              <a:lnSpc>
                <a:spcPct val="90000"/>
              </a:lnSpc>
              <a:spcBef>
                <a:spcPts val="500"/>
              </a:spcBef>
              <a:defRPr sz="6000" b="1" spc="0">
                <a:solidFill>
                  <a:srgbClr val="8F9499"/>
                </a:solidFill>
                <a:latin typeface="Arimo"/>
                <a:ea typeface="Arimo"/>
                <a:cs typeface="Arimo"/>
                <a:sym typeface="Arimo"/>
              </a:defRPr>
            </a:lvl1pPr>
          </a:lstStyle>
          <a:p>
            <a:pPr algn="ctr" defTabSz="412740">
              <a:defRPr sz="1800" b="0" spc="0">
                <a:solidFill>
                  <a:srgbClr val="000000"/>
                </a:solidFill>
              </a:defRPr>
            </a:pPr>
            <a:r>
              <a:rPr lang="es-MX" sz="3067" b="0" kern="0" dirty="0">
                <a:solidFill>
                  <a:srgbClr val="320055">
                    <a:lumMod val="75000"/>
                    <a:lumOff val="25000"/>
                  </a:srgbClr>
                </a:solidFill>
              </a:rPr>
              <a:t>Etapas para el Diseño de políticas públicas</a:t>
            </a:r>
            <a:endParaRPr sz="4800" b="0" kern="0" dirty="0">
              <a:solidFill>
                <a:srgbClr val="3C4146">
                  <a:lumMod val="60000"/>
                  <a:lumOff val="40000"/>
                </a:srgbClr>
              </a:solidFill>
            </a:endParaRPr>
          </a:p>
        </p:txBody>
      </p:sp>
      <p:sp>
        <p:nvSpPr>
          <p:cNvPr id="85" name="Shape 860"/>
          <p:cNvSpPr>
            <a:spLocks noChangeArrowheads="1"/>
          </p:cNvSpPr>
          <p:nvPr/>
        </p:nvSpPr>
        <p:spPr bwMode="auto">
          <a:xfrm>
            <a:off x="4116718" y="2259065"/>
            <a:ext cx="2495028" cy="531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defTabSz="800100" eaLnBrk="0" hangingPunct="0">
              <a:defRPr sz="1900">
                <a:solidFill>
                  <a:schemeClr val="tx1"/>
                </a:solidFill>
                <a:latin typeface="Arimo" charset="0"/>
                <a:ea typeface="Helvetica Light" charset="0"/>
                <a:cs typeface="Helvetica Light" charset="0"/>
                <a:sym typeface="Helvetica Light" charset="0"/>
              </a:defRPr>
            </a:lvl1pPr>
            <a:lvl2pPr marL="742950" indent="-285750" algn="ctr" defTabSz="800100"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defTabSz="800100"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defTabSz="800100"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defTabSz="800100"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800100"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800100"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800100"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800100"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spcBef>
                <a:spcPts val="533"/>
              </a:spcBef>
            </a:pPr>
            <a:r>
              <a:rPr lang="en-US" altLang="es-MX" sz="1867" kern="0" dirty="0">
                <a:solidFill>
                  <a:srgbClr val="FFFFFF"/>
                </a:solidFill>
                <a:ea typeface="Arimo" charset="0"/>
                <a:cs typeface="Arimo" charset="0"/>
                <a:sym typeface="Arimo" charset="0"/>
              </a:rPr>
              <a:t>Análisis de Soluciones</a:t>
            </a:r>
          </a:p>
        </p:txBody>
      </p:sp>
      <p:sp>
        <p:nvSpPr>
          <p:cNvPr id="86" name="Shape 861"/>
          <p:cNvSpPr>
            <a:spLocks noChangeArrowheads="1"/>
          </p:cNvSpPr>
          <p:nvPr/>
        </p:nvSpPr>
        <p:spPr bwMode="auto">
          <a:xfrm>
            <a:off x="7047011" y="2203591"/>
            <a:ext cx="999755" cy="666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defTabSz="412740" eaLnBrk="1" hangingPunct="1">
              <a:lnSpc>
                <a:spcPct val="60000"/>
              </a:lnSpc>
              <a:spcBef>
                <a:spcPts val="251"/>
              </a:spcBef>
            </a:pPr>
            <a:r>
              <a:rPr lang="en-US" altLang="es-MX" sz="3733" b="1" kern="0" dirty="0">
                <a:solidFill>
                  <a:srgbClr val="FFFFFF"/>
                </a:solidFill>
                <a:ea typeface="Arimo" charset="0"/>
                <a:cs typeface="Arimo" charset="0"/>
                <a:sym typeface="Arimo" charset="0"/>
              </a:rPr>
              <a:t>2</a:t>
            </a:r>
            <a:endParaRPr lang="en-US" altLang="es-MX" sz="2267" b="1" kern="0" dirty="0">
              <a:solidFill>
                <a:srgbClr val="FFFFFF"/>
              </a:solidFill>
              <a:ea typeface="Arimo" charset="0"/>
              <a:cs typeface="Arimo" charset="0"/>
              <a:sym typeface="Arimo" charset="0"/>
            </a:endParaRPr>
          </a:p>
        </p:txBody>
      </p:sp>
      <p:sp>
        <p:nvSpPr>
          <p:cNvPr id="87" name="Shape 860"/>
          <p:cNvSpPr>
            <a:spLocks noChangeArrowheads="1"/>
          </p:cNvSpPr>
          <p:nvPr/>
        </p:nvSpPr>
        <p:spPr bwMode="auto">
          <a:xfrm>
            <a:off x="9441887" y="3356764"/>
            <a:ext cx="1876055" cy="531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defTabSz="800100" eaLnBrk="0" hangingPunct="0">
              <a:defRPr sz="1900">
                <a:solidFill>
                  <a:schemeClr val="tx1"/>
                </a:solidFill>
                <a:latin typeface="Arimo" charset="0"/>
                <a:ea typeface="Helvetica Light" charset="0"/>
                <a:cs typeface="Helvetica Light" charset="0"/>
                <a:sym typeface="Helvetica Light" charset="0"/>
              </a:defRPr>
            </a:lvl1pPr>
            <a:lvl2pPr marL="742950" indent="-285750" algn="ctr" defTabSz="800100"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defTabSz="800100"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defTabSz="800100"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defTabSz="800100"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800100"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800100"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800100"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800100"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spcBef>
                <a:spcPts val="533"/>
              </a:spcBef>
            </a:pPr>
            <a:r>
              <a:rPr lang="en-US" altLang="es-MX" sz="1467" kern="0" dirty="0">
                <a:solidFill>
                  <a:srgbClr val="FFFFFF"/>
                </a:solidFill>
                <a:ea typeface="Arimo" charset="0"/>
                <a:cs typeface="Arimo" charset="0"/>
                <a:sym typeface="Arimo" charset="0"/>
              </a:rPr>
              <a:t>Análisis de </a:t>
            </a:r>
            <a:r>
              <a:rPr lang="en-US" altLang="es-MX" sz="1467" kern="0" dirty="0" err="1">
                <a:solidFill>
                  <a:srgbClr val="FFFFFF"/>
                </a:solidFill>
                <a:ea typeface="Arimo" charset="0"/>
                <a:cs typeface="Arimo" charset="0"/>
                <a:sym typeface="Arimo" charset="0"/>
              </a:rPr>
              <a:t>factibilidad</a:t>
            </a:r>
            <a:endParaRPr lang="en-US" altLang="es-MX" sz="1467" kern="0" dirty="0">
              <a:solidFill>
                <a:srgbClr val="FFFFFF"/>
              </a:solidFill>
              <a:ea typeface="Arimo" charset="0"/>
              <a:cs typeface="Arimo" charset="0"/>
              <a:sym typeface="Arimo" charset="0"/>
            </a:endParaRPr>
          </a:p>
        </p:txBody>
      </p:sp>
      <p:sp>
        <p:nvSpPr>
          <p:cNvPr id="88" name="Shape 877"/>
          <p:cNvSpPr>
            <a:spLocks noChangeArrowheads="1"/>
          </p:cNvSpPr>
          <p:nvPr/>
        </p:nvSpPr>
        <p:spPr bwMode="auto">
          <a:xfrm>
            <a:off x="7224294" y="4862519"/>
            <a:ext cx="874183" cy="666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defTabSz="412740" eaLnBrk="1" hangingPunct="1">
              <a:lnSpc>
                <a:spcPct val="60000"/>
              </a:lnSpc>
              <a:spcBef>
                <a:spcPts val="251"/>
              </a:spcBef>
            </a:pPr>
            <a:r>
              <a:rPr lang="en-US" altLang="es-MX" sz="3733" b="1" kern="0" dirty="0">
                <a:solidFill>
                  <a:srgbClr val="FFFFFF"/>
                </a:solidFill>
                <a:ea typeface="Arimo" charset="0"/>
                <a:cs typeface="Arimo" charset="0"/>
                <a:sym typeface="Arimo" charset="0"/>
              </a:rPr>
              <a:t>4</a:t>
            </a:r>
            <a:endParaRPr lang="en-US" altLang="es-MX" sz="2267" b="1" kern="0" dirty="0">
              <a:solidFill>
                <a:srgbClr val="FFFFFF"/>
              </a:solidFill>
              <a:ea typeface="Arimo" charset="0"/>
              <a:cs typeface="Arimo" charset="0"/>
              <a:sym typeface="Arimo" charset="0"/>
            </a:endParaRPr>
          </a:p>
        </p:txBody>
      </p:sp>
      <p:sp>
        <p:nvSpPr>
          <p:cNvPr id="89" name="Shape 1768"/>
          <p:cNvSpPr/>
          <p:nvPr/>
        </p:nvSpPr>
        <p:spPr>
          <a:xfrm>
            <a:off x="5003601" y="891185"/>
            <a:ext cx="2929235" cy="3155025"/>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marL="228594" indent="-228594" defTabSz="412740">
              <a:spcBef>
                <a:spcPts val="1000"/>
              </a:spcBef>
              <a:buFont typeface="Arial" panose="020B0604020202020204" pitchFamily="34" charset="0"/>
              <a:buChar char="•"/>
              <a:defRPr sz="1800"/>
            </a:pPr>
            <a:r>
              <a:rPr lang="es-MX" sz="1200" kern="0" dirty="0">
                <a:solidFill>
                  <a:srgbClr val="8F9499"/>
                </a:solidFill>
                <a:ea typeface="Arimo"/>
                <a:cs typeface="Arimo"/>
                <a:sym typeface="Arimo"/>
              </a:rPr>
              <a:t>Entender el problema público.</a:t>
            </a:r>
          </a:p>
          <a:p>
            <a:pPr marL="228594" indent="-228594" defTabSz="412740">
              <a:spcBef>
                <a:spcPts val="1000"/>
              </a:spcBef>
              <a:buFont typeface="Arial" panose="020B0604020202020204" pitchFamily="34" charset="0"/>
              <a:buChar char="•"/>
              <a:defRPr sz="1800"/>
            </a:pPr>
            <a:r>
              <a:rPr lang="es-MX" sz="1200" kern="0" dirty="0">
                <a:solidFill>
                  <a:srgbClr val="8F9499"/>
                </a:solidFill>
                <a:ea typeface="Arimo"/>
                <a:cs typeface="Arimo"/>
                <a:sym typeface="Arimo"/>
              </a:rPr>
              <a:t>Cuantificar el problema.</a:t>
            </a:r>
          </a:p>
          <a:p>
            <a:pPr marL="228594" indent="-228594" defTabSz="412740">
              <a:spcBef>
                <a:spcPts val="1000"/>
              </a:spcBef>
              <a:buFont typeface="Arial" panose="020B0604020202020204" pitchFamily="34" charset="0"/>
              <a:buChar char="•"/>
              <a:defRPr sz="1800"/>
            </a:pPr>
            <a:r>
              <a:rPr lang="es-MX" sz="1200" kern="0" dirty="0">
                <a:solidFill>
                  <a:srgbClr val="8F9499"/>
                </a:solidFill>
                <a:ea typeface="Arimo"/>
                <a:cs typeface="Arimo"/>
                <a:sym typeface="Arimo"/>
              </a:rPr>
              <a:t>Realizar el análisis causal</a:t>
            </a:r>
          </a:p>
          <a:p>
            <a:pPr defTabSz="412740">
              <a:lnSpc>
                <a:spcPct val="150000"/>
              </a:lnSpc>
              <a:spcBef>
                <a:spcPts val="1000"/>
              </a:spcBef>
              <a:defRPr sz="1800"/>
            </a:pPr>
            <a:endParaRPr lang="es-MX" sz="1200" kern="0" dirty="0">
              <a:solidFill>
                <a:srgbClr val="8F9499"/>
              </a:solidFill>
              <a:ea typeface="Arimo"/>
              <a:cs typeface="Arimo"/>
              <a:sym typeface="Arimo"/>
            </a:endParaRPr>
          </a:p>
        </p:txBody>
      </p:sp>
      <p:sp>
        <p:nvSpPr>
          <p:cNvPr id="90" name="Shape 1768"/>
          <p:cNvSpPr/>
          <p:nvPr/>
        </p:nvSpPr>
        <p:spPr>
          <a:xfrm>
            <a:off x="7875512" y="2204732"/>
            <a:ext cx="4206075" cy="3155025"/>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412740">
              <a:spcBef>
                <a:spcPts val="1000"/>
              </a:spcBef>
              <a:defRPr sz="1800"/>
            </a:pPr>
            <a:r>
              <a:rPr lang="es-MX" sz="1333" kern="0" dirty="0">
                <a:solidFill>
                  <a:srgbClr val="8F9499"/>
                </a:solidFill>
                <a:ea typeface="Arimo"/>
                <a:cs typeface="Arimo"/>
                <a:sym typeface="Arimo"/>
              </a:rPr>
              <a:t>- Establecer los objetivos.                                                                - Realizar un lluvia de ideas.                                                           - Analizar acciones actuales y de mejores practicas.       - Seleccionar las mejores soluciones y calcular costos.  - Establecer la población objetivo. </a:t>
            </a:r>
          </a:p>
          <a:p>
            <a:pPr defTabSz="412740">
              <a:spcBef>
                <a:spcPts val="1000"/>
              </a:spcBef>
              <a:defRPr sz="1800"/>
            </a:pPr>
            <a:endParaRPr lang="es-MX" sz="1333" kern="0" dirty="0">
              <a:solidFill>
                <a:srgbClr val="8F9499"/>
              </a:solidFill>
              <a:ea typeface="Arimo"/>
              <a:cs typeface="Arimo"/>
              <a:sym typeface="Arimo"/>
            </a:endParaRPr>
          </a:p>
          <a:p>
            <a:pPr marL="228594" indent="-228594" defTabSz="412740">
              <a:spcBef>
                <a:spcPts val="1000"/>
              </a:spcBef>
              <a:buFont typeface="Arial" panose="020B0604020202020204" pitchFamily="34" charset="0"/>
              <a:buChar char="•"/>
              <a:defRPr sz="1800"/>
            </a:pPr>
            <a:endParaRPr lang="es-MX" sz="1333" kern="0" dirty="0">
              <a:solidFill>
                <a:srgbClr val="8F9499"/>
              </a:solidFill>
              <a:ea typeface="Arimo"/>
              <a:cs typeface="Arimo"/>
              <a:sym typeface="Arimo"/>
            </a:endParaRPr>
          </a:p>
        </p:txBody>
      </p:sp>
      <p:sp>
        <p:nvSpPr>
          <p:cNvPr id="91" name="Shape 1768"/>
          <p:cNvSpPr/>
          <p:nvPr/>
        </p:nvSpPr>
        <p:spPr>
          <a:xfrm>
            <a:off x="3434294" y="3368313"/>
            <a:ext cx="3912767" cy="154418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412740">
              <a:spcBef>
                <a:spcPts val="1000"/>
              </a:spcBef>
              <a:defRPr sz="1800"/>
            </a:pPr>
            <a:r>
              <a:rPr lang="es-MX" sz="1333" kern="0" dirty="0">
                <a:solidFill>
                  <a:srgbClr val="8F9499"/>
                </a:solidFill>
                <a:ea typeface="Arimo"/>
                <a:cs typeface="Arimo"/>
                <a:sym typeface="Arimo"/>
              </a:rPr>
              <a:t>Realizar 6 análisis de factibilidad:                              (1) Presupuestal.        (2) Socioeconómico                                                                                                                                                                                                         (3) Legal.                    (4) Político                                          (5) Ambiental.             (6) Administrativo                                              </a:t>
            </a:r>
          </a:p>
          <a:p>
            <a:pPr marL="228594" indent="-228594" defTabSz="412740">
              <a:spcBef>
                <a:spcPts val="1000"/>
              </a:spcBef>
              <a:buFont typeface="Arial" panose="020B0604020202020204" pitchFamily="34" charset="0"/>
              <a:buChar char="•"/>
              <a:defRPr sz="1800"/>
            </a:pPr>
            <a:r>
              <a:rPr lang="es-MX" sz="1333" kern="0" dirty="0">
                <a:solidFill>
                  <a:srgbClr val="8F9499"/>
                </a:solidFill>
                <a:ea typeface="Arimo"/>
                <a:cs typeface="Arimo"/>
                <a:sym typeface="Arimo"/>
              </a:rPr>
              <a:t>                     </a:t>
            </a:r>
          </a:p>
          <a:p>
            <a:pPr marL="228594" indent="-228594" defTabSz="412740">
              <a:spcBef>
                <a:spcPts val="1000"/>
              </a:spcBef>
              <a:buFont typeface="Arial" panose="020B0604020202020204" pitchFamily="34" charset="0"/>
              <a:buChar char="•"/>
              <a:defRPr sz="1800"/>
            </a:pPr>
            <a:endParaRPr lang="es-MX" sz="1333" kern="0" dirty="0">
              <a:solidFill>
                <a:srgbClr val="8F9499"/>
              </a:solidFill>
              <a:ea typeface="Arimo"/>
              <a:cs typeface="Arimo"/>
              <a:sym typeface="Arimo"/>
            </a:endParaRPr>
          </a:p>
          <a:p>
            <a:pPr marL="228594" indent="-228594" defTabSz="412740">
              <a:spcBef>
                <a:spcPts val="1000"/>
              </a:spcBef>
              <a:buFont typeface="Arial" panose="020B0604020202020204" pitchFamily="34" charset="0"/>
              <a:buChar char="•"/>
              <a:defRPr sz="1800"/>
            </a:pPr>
            <a:endParaRPr lang="es-MX" sz="1333" kern="0" dirty="0">
              <a:solidFill>
                <a:srgbClr val="8F9499"/>
              </a:solidFill>
              <a:ea typeface="Arimo"/>
              <a:cs typeface="Arimo"/>
              <a:sym typeface="Arimo"/>
            </a:endParaRPr>
          </a:p>
          <a:p>
            <a:pPr marL="228594" indent="-228594" defTabSz="412740">
              <a:spcBef>
                <a:spcPts val="1000"/>
              </a:spcBef>
              <a:buFont typeface="Arial" panose="020B0604020202020204" pitchFamily="34" charset="0"/>
              <a:buChar char="•"/>
              <a:defRPr sz="1800"/>
            </a:pPr>
            <a:endParaRPr lang="es-MX" sz="1333" kern="0" dirty="0">
              <a:solidFill>
                <a:srgbClr val="8F9499"/>
              </a:solidFill>
              <a:ea typeface="Arimo"/>
              <a:cs typeface="Arimo"/>
              <a:sym typeface="Arimo"/>
            </a:endParaRPr>
          </a:p>
          <a:p>
            <a:pPr defTabSz="412740">
              <a:spcBef>
                <a:spcPts val="1000"/>
              </a:spcBef>
              <a:defRPr sz="1800"/>
            </a:pPr>
            <a:endParaRPr lang="es-MX" sz="1333" kern="0" dirty="0">
              <a:solidFill>
                <a:srgbClr val="8F9499"/>
              </a:solidFill>
              <a:ea typeface="Arimo"/>
              <a:cs typeface="Arimo"/>
              <a:sym typeface="Arimo"/>
            </a:endParaRPr>
          </a:p>
          <a:p>
            <a:pPr marL="228594" indent="-228594" defTabSz="412740">
              <a:spcBef>
                <a:spcPts val="1000"/>
              </a:spcBef>
              <a:buFont typeface="Arial" panose="020B0604020202020204" pitchFamily="34" charset="0"/>
              <a:buChar char="•"/>
              <a:defRPr sz="1800"/>
            </a:pPr>
            <a:endParaRPr lang="es-MX" sz="1333" kern="0" dirty="0">
              <a:solidFill>
                <a:srgbClr val="8F9499"/>
              </a:solidFill>
              <a:ea typeface="Arimo"/>
              <a:cs typeface="Arimo"/>
              <a:sym typeface="Arimo"/>
            </a:endParaRPr>
          </a:p>
          <a:p>
            <a:pPr marL="228594" indent="-228594" defTabSz="412740">
              <a:spcBef>
                <a:spcPts val="1000"/>
              </a:spcBef>
              <a:buFont typeface="Wingdings" panose="05000000000000000000" pitchFamily="2" charset="2"/>
              <a:buChar char="Ø"/>
              <a:defRPr sz="1800"/>
            </a:pPr>
            <a:endParaRPr lang="es-MX" sz="1333" kern="0" dirty="0">
              <a:solidFill>
                <a:srgbClr val="8F9499"/>
              </a:solidFill>
              <a:ea typeface="Arimo"/>
              <a:cs typeface="Arimo"/>
              <a:sym typeface="Arimo"/>
            </a:endParaRPr>
          </a:p>
          <a:p>
            <a:pPr marL="228594" indent="-228594" defTabSz="412740">
              <a:spcBef>
                <a:spcPts val="1000"/>
              </a:spcBef>
              <a:buFont typeface="Arial" panose="020B0604020202020204" pitchFamily="34" charset="0"/>
              <a:buChar char="•"/>
              <a:defRPr sz="1800"/>
            </a:pPr>
            <a:endParaRPr lang="es-MX" sz="1333" kern="0" dirty="0">
              <a:solidFill>
                <a:srgbClr val="8F9499"/>
              </a:solidFill>
              <a:ea typeface="Arimo"/>
              <a:cs typeface="Arimo"/>
              <a:sym typeface="Arimo"/>
            </a:endParaRPr>
          </a:p>
        </p:txBody>
      </p:sp>
      <p:sp>
        <p:nvSpPr>
          <p:cNvPr id="92" name="Shape 1768"/>
          <p:cNvSpPr/>
          <p:nvPr/>
        </p:nvSpPr>
        <p:spPr>
          <a:xfrm>
            <a:off x="8100395" y="4707659"/>
            <a:ext cx="3888405" cy="800644"/>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marL="228594" indent="-228594" defTabSz="412740">
              <a:spcBef>
                <a:spcPts val="1000"/>
              </a:spcBef>
              <a:buFontTx/>
              <a:buChar char="-"/>
              <a:defRPr sz="1800"/>
            </a:pPr>
            <a:r>
              <a:rPr lang="es-MX" sz="1333" kern="0" dirty="0">
                <a:solidFill>
                  <a:srgbClr val="8F9499"/>
                </a:solidFill>
                <a:ea typeface="Arimo"/>
                <a:cs typeface="Arimo"/>
                <a:sym typeface="Arimo"/>
              </a:rPr>
              <a:t>Escribir un memorándum de política pública para dar  una recomendación.</a:t>
            </a:r>
          </a:p>
          <a:p>
            <a:pPr marL="228594" indent="-228594" defTabSz="412740">
              <a:spcBef>
                <a:spcPts val="1000"/>
              </a:spcBef>
              <a:buFontTx/>
              <a:buChar char="-"/>
              <a:defRPr sz="1800"/>
            </a:pPr>
            <a:r>
              <a:rPr lang="es-MX" sz="1333" kern="0" dirty="0">
                <a:solidFill>
                  <a:srgbClr val="8F9499"/>
                </a:solidFill>
                <a:ea typeface="Arimo"/>
                <a:cs typeface="Arimo"/>
                <a:sym typeface="Arimo"/>
              </a:rPr>
              <a:t>Toma de decisión.                                                                </a:t>
            </a:r>
          </a:p>
          <a:p>
            <a:pPr marL="228594" indent="-228594" defTabSz="412740">
              <a:spcBef>
                <a:spcPts val="1000"/>
              </a:spcBef>
              <a:buFont typeface="Arial" panose="020B0604020202020204" pitchFamily="34" charset="0"/>
              <a:buChar char="•"/>
              <a:defRPr sz="1800"/>
            </a:pPr>
            <a:endParaRPr lang="es-MX" sz="1333" kern="0" dirty="0">
              <a:solidFill>
                <a:srgbClr val="8F9499"/>
              </a:solidFill>
              <a:ea typeface="Arimo"/>
              <a:cs typeface="Arimo"/>
              <a:sym typeface="Arimo"/>
            </a:endParaRPr>
          </a:p>
        </p:txBody>
      </p:sp>
      <p:sp>
        <p:nvSpPr>
          <p:cNvPr id="93" name="Shape 860"/>
          <p:cNvSpPr>
            <a:spLocks noChangeArrowheads="1"/>
          </p:cNvSpPr>
          <p:nvPr/>
        </p:nvSpPr>
        <p:spPr bwMode="auto">
          <a:xfrm>
            <a:off x="4002730" y="4828172"/>
            <a:ext cx="2626781" cy="531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defTabSz="800100" eaLnBrk="0" hangingPunct="0">
              <a:defRPr sz="1900">
                <a:solidFill>
                  <a:schemeClr val="tx1"/>
                </a:solidFill>
                <a:latin typeface="Arimo" charset="0"/>
                <a:ea typeface="Helvetica Light" charset="0"/>
                <a:cs typeface="Helvetica Light" charset="0"/>
                <a:sym typeface="Helvetica Light" charset="0"/>
              </a:defRPr>
            </a:lvl1pPr>
            <a:lvl2pPr marL="742950" indent="-285750" algn="ctr" defTabSz="800100"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defTabSz="800100"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defTabSz="800100"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defTabSz="800100"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800100"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800100"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800100"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800100"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spcBef>
                <a:spcPts val="533"/>
              </a:spcBef>
            </a:pPr>
            <a:r>
              <a:rPr lang="en-US" altLang="es-MX" sz="1600" kern="0" dirty="0">
                <a:solidFill>
                  <a:srgbClr val="FFFFFF"/>
                </a:solidFill>
                <a:ea typeface="Arimo" charset="0"/>
                <a:cs typeface="Arimo" charset="0"/>
                <a:sym typeface="Arimo" charset="0"/>
              </a:rPr>
              <a:t>Recomendaciones de Política Pública</a:t>
            </a:r>
          </a:p>
        </p:txBody>
      </p:sp>
      <p:grpSp>
        <p:nvGrpSpPr>
          <p:cNvPr id="94" name="Group 837"/>
          <p:cNvGrpSpPr>
            <a:grpSpLocks/>
          </p:cNvGrpSpPr>
          <p:nvPr/>
        </p:nvGrpSpPr>
        <p:grpSpPr bwMode="auto">
          <a:xfrm>
            <a:off x="8062384" y="5784849"/>
            <a:ext cx="4129617" cy="1375833"/>
            <a:chOff x="0" y="0"/>
            <a:chExt cx="8259842" cy="2749322"/>
          </a:xfrm>
        </p:grpSpPr>
        <p:sp>
          <p:nvSpPr>
            <p:cNvPr id="95" name="Shape 831"/>
            <p:cNvSpPr/>
            <p:nvPr/>
          </p:nvSpPr>
          <p:spPr>
            <a:xfrm>
              <a:off x="0" y="2068337"/>
              <a:ext cx="8259841" cy="68098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198"/>
                  </a:lnTo>
                  <a:lnTo>
                    <a:pt x="5952" y="21600"/>
                  </a:lnTo>
                  <a:lnTo>
                    <a:pt x="21600" y="6198"/>
                  </a:lnTo>
                  <a:lnTo>
                    <a:pt x="21600" y="0"/>
                  </a:lnTo>
                  <a:lnTo>
                    <a:pt x="5952" y="9685"/>
                  </a:lnTo>
                  <a:cubicBezTo>
                    <a:pt x="5952" y="9685"/>
                    <a:pt x="0" y="0"/>
                    <a:pt x="0" y="0"/>
                  </a:cubicBezTo>
                  <a:close/>
                </a:path>
              </a:pathLst>
            </a:custGeom>
            <a:solidFill>
              <a:srgbClr val="000000">
                <a:alpha val="20000"/>
              </a:srgb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6" name="Shape 832"/>
            <p:cNvSpPr/>
            <p:nvPr/>
          </p:nvSpPr>
          <p:spPr>
            <a:xfrm>
              <a:off x="0" y="2051419"/>
              <a:ext cx="7006683" cy="39336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94"/>
                  </a:lnTo>
                  <a:lnTo>
                    <a:pt x="7015" y="21600"/>
                  </a:lnTo>
                  <a:lnTo>
                    <a:pt x="21600" y="3235"/>
                  </a:lnTo>
                  <a:lnTo>
                    <a:pt x="6948" y="16336"/>
                  </a:lnTo>
                  <a:cubicBezTo>
                    <a:pt x="6948" y="16336"/>
                    <a:pt x="0" y="0"/>
                    <a:pt x="0" y="0"/>
                  </a:cubicBezTo>
                  <a:close/>
                </a:path>
              </a:pathLst>
            </a:custGeom>
            <a:solidFill>
              <a:srgbClr val="000000">
                <a:alpha val="45000"/>
              </a:srgb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7" name="Shape 833"/>
            <p:cNvSpPr/>
            <p:nvPr/>
          </p:nvSpPr>
          <p:spPr>
            <a:xfrm>
              <a:off x="2277701" y="0"/>
              <a:ext cx="5982141" cy="2372878"/>
            </a:xfrm>
            <a:custGeom>
              <a:avLst/>
              <a:gdLst/>
              <a:ahLst/>
              <a:cxnLst>
                <a:cxn ang="0">
                  <a:pos x="wd2" y="hd2"/>
                </a:cxn>
                <a:cxn ang="5400000">
                  <a:pos x="wd2" y="hd2"/>
                </a:cxn>
                <a:cxn ang="10800000">
                  <a:pos x="wd2" y="hd2"/>
                </a:cxn>
                <a:cxn ang="16200000">
                  <a:pos x="wd2" y="hd2"/>
                </a:cxn>
              </a:cxnLst>
              <a:rect l="0" t="0" r="r" b="b"/>
              <a:pathLst>
                <a:path w="21600" h="21600" extrusionOk="0">
                  <a:moveTo>
                    <a:pt x="21600" y="18817"/>
                  </a:moveTo>
                  <a:lnTo>
                    <a:pt x="21600" y="0"/>
                  </a:lnTo>
                  <a:lnTo>
                    <a:pt x="0" y="2784"/>
                  </a:lnTo>
                  <a:lnTo>
                    <a:pt x="0" y="21600"/>
                  </a:lnTo>
                  <a:cubicBezTo>
                    <a:pt x="0" y="21600"/>
                    <a:pt x="21600" y="18817"/>
                    <a:pt x="21600" y="18817"/>
                  </a:cubicBezTo>
                  <a:close/>
                </a:path>
              </a:pathLst>
            </a:custGeom>
            <a:solidFill>
              <a:schemeClr val="accent3"/>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8" name="Shape 834"/>
            <p:cNvSpPr/>
            <p:nvPr/>
          </p:nvSpPr>
          <p:spPr>
            <a:xfrm>
              <a:off x="0" y="0"/>
              <a:ext cx="2277701" cy="2372878"/>
            </a:xfrm>
            <a:custGeom>
              <a:avLst/>
              <a:gdLst/>
              <a:ahLst/>
              <a:cxnLst>
                <a:cxn ang="0">
                  <a:pos x="wd2" y="hd2"/>
                </a:cxn>
                <a:cxn ang="5400000">
                  <a:pos x="wd2" y="hd2"/>
                </a:cxn>
                <a:cxn ang="10800000">
                  <a:pos x="wd2" y="hd2"/>
                </a:cxn>
                <a:cxn ang="16200000">
                  <a:pos x="wd2" y="hd2"/>
                </a:cxn>
              </a:cxnLst>
              <a:rect l="0" t="0" r="r" b="b"/>
              <a:pathLst>
                <a:path w="21600" h="21600" extrusionOk="0">
                  <a:moveTo>
                    <a:pt x="0" y="18817"/>
                  </a:moveTo>
                  <a:lnTo>
                    <a:pt x="0" y="0"/>
                  </a:lnTo>
                  <a:lnTo>
                    <a:pt x="21600" y="2784"/>
                  </a:lnTo>
                  <a:lnTo>
                    <a:pt x="21600" y="21600"/>
                  </a:lnTo>
                  <a:cubicBezTo>
                    <a:pt x="21600" y="21600"/>
                    <a:pt x="0" y="18817"/>
                    <a:pt x="0" y="18817"/>
                  </a:cubicBezTo>
                  <a:close/>
                </a:path>
              </a:pathLst>
            </a:custGeom>
            <a:gradFill flip="none" rotWithShape="1">
              <a:gsLst>
                <a:gs pos="0">
                  <a:schemeClr val="accent2"/>
                </a:gs>
                <a:gs pos="100000">
                  <a:schemeClr val="accent2">
                    <a:lumMod val="50000"/>
                  </a:schemeClr>
                </a:gs>
              </a:gsLst>
              <a:lin ang="12836776" scaled="0"/>
            </a:gra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9" name="Shape 835"/>
            <p:cNvSpPr/>
            <p:nvPr/>
          </p:nvSpPr>
          <p:spPr>
            <a:xfrm>
              <a:off x="2260766" y="317231"/>
              <a:ext cx="33869" cy="2068335"/>
            </a:xfrm>
            <a:custGeom>
              <a:avLst/>
              <a:gdLst/>
              <a:ahLst/>
              <a:cxnLst>
                <a:cxn ang="0">
                  <a:pos x="wd2" y="hd2"/>
                </a:cxn>
                <a:cxn ang="5400000">
                  <a:pos x="wd2" y="hd2"/>
                </a:cxn>
                <a:cxn ang="10800000">
                  <a:pos x="wd2" y="hd2"/>
                </a:cxn>
                <a:cxn ang="16200000">
                  <a:pos x="wd2" y="hd2"/>
                </a:cxn>
              </a:cxnLst>
              <a:rect l="0" t="0" r="r" b="b"/>
              <a:pathLst>
                <a:path w="21600" h="21600" extrusionOk="0">
                  <a:moveTo>
                    <a:pt x="21484" y="16"/>
                  </a:moveTo>
                  <a:lnTo>
                    <a:pt x="10800" y="25"/>
                  </a:lnTo>
                  <a:lnTo>
                    <a:pt x="282" y="0"/>
                  </a:lnTo>
                  <a:cubicBezTo>
                    <a:pt x="216" y="9"/>
                    <a:pt x="0" y="17"/>
                    <a:pt x="0" y="25"/>
                  </a:cubicBezTo>
                  <a:lnTo>
                    <a:pt x="0" y="21574"/>
                  </a:lnTo>
                  <a:lnTo>
                    <a:pt x="10800" y="21600"/>
                  </a:lnTo>
                  <a:lnTo>
                    <a:pt x="21600" y="21590"/>
                  </a:lnTo>
                  <a:lnTo>
                    <a:pt x="21600" y="25"/>
                  </a:lnTo>
                  <a:cubicBezTo>
                    <a:pt x="21600" y="22"/>
                    <a:pt x="21504" y="19"/>
                    <a:pt x="21484" y="16"/>
                  </a:cubicBezTo>
                  <a:close/>
                </a:path>
              </a:pathLst>
            </a:custGeom>
            <a:solidFill>
              <a:schemeClr val="accent6"/>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01" name="Shape 860"/>
          <p:cNvSpPr>
            <a:spLocks noChangeArrowheads="1"/>
          </p:cNvSpPr>
          <p:nvPr/>
        </p:nvSpPr>
        <p:spPr bwMode="auto">
          <a:xfrm>
            <a:off x="9536195" y="6003303"/>
            <a:ext cx="2495028" cy="531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defTabSz="800100" eaLnBrk="0" hangingPunct="0">
              <a:defRPr sz="1900">
                <a:solidFill>
                  <a:schemeClr val="tx1"/>
                </a:solidFill>
                <a:latin typeface="Arimo" charset="0"/>
                <a:ea typeface="Helvetica Light" charset="0"/>
                <a:cs typeface="Helvetica Light" charset="0"/>
                <a:sym typeface="Helvetica Light" charset="0"/>
              </a:defRPr>
            </a:lvl1pPr>
            <a:lvl2pPr marL="742950" indent="-285750" algn="ctr" defTabSz="800100"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defTabSz="800100"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defTabSz="800100"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defTabSz="800100"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800100"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800100"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800100"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800100"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spcBef>
                <a:spcPts val="533"/>
              </a:spcBef>
            </a:pPr>
            <a:r>
              <a:rPr lang="en-US" altLang="es-MX" sz="1867" kern="0" dirty="0">
                <a:solidFill>
                  <a:srgbClr val="FFFFFF"/>
                </a:solidFill>
                <a:ea typeface="Arimo" charset="0"/>
                <a:cs typeface="Arimo" charset="0"/>
                <a:sym typeface="Arimo" charset="0"/>
              </a:rPr>
              <a:t>Plan de </a:t>
            </a:r>
            <a:r>
              <a:rPr lang="en-US" altLang="es-MX" sz="1867" kern="0" dirty="0" err="1">
                <a:solidFill>
                  <a:srgbClr val="FFFFFF"/>
                </a:solidFill>
                <a:ea typeface="Arimo" charset="0"/>
                <a:cs typeface="Arimo" charset="0"/>
                <a:sym typeface="Arimo" charset="0"/>
              </a:rPr>
              <a:t>acción</a:t>
            </a:r>
            <a:r>
              <a:rPr lang="en-US" altLang="es-MX" sz="1867" kern="0" dirty="0">
                <a:solidFill>
                  <a:srgbClr val="FFFFFF"/>
                </a:solidFill>
                <a:ea typeface="Arimo" charset="0"/>
                <a:cs typeface="Arimo" charset="0"/>
                <a:sym typeface="Arimo" charset="0"/>
              </a:rPr>
              <a:t> de política pública</a:t>
            </a:r>
          </a:p>
        </p:txBody>
      </p:sp>
      <p:grpSp>
        <p:nvGrpSpPr>
          <p:cNvPr id="102" name="Group 409"/>
          <p:cNvGrpSpPr/>
          <p:nvPr/>
        </p:nvGrpSpPr>
        <p:grpSpPr>
          <a:xfrm>
            <a:off x="8245436" y="6014101"/>
            <a:ext cx="675024" cy="654825"/>
            <a:chOff x="0" y="0"/>
            <a:chExt cx="1350046" cy="1309649"/>
          </a:xfrm>
          <a:solidFill>
            <a:schemeClr val="bg1"/>
          </a:solidFill>
        </p:grpSpPr>
        <p:sp>
          <p:nvSpPr>
            <p:cNvPr id="103" name="Shape 403"/>
            <p:cNvSpPr/>
            <p:nvPr/>
          </p:nvSpPr>
          <p:spPr>
            <a:xfrm>
              <a:off x="70107" y="1068714"/>
              <a:ext cx="691266" cy="240355"/>
            </a:xfrm>
            <a:custGeom>
              <a:avLst/>
              <a:gdLst/>
              <a:ahLst/>
              <a:cxnLst>
                <a:cxn ang="0">
                  <a:pos x="wd2" y="hd2"/>
                </a:cxn>
                <a:cxn ang="5400000">
                  <a:pos x="wd2" y="hd2"/>
                </a:cxn>
                <a:cxn ang="10800000">
                  <a:pos x="wd2" y="hd2"/>
                </a:cxn>
                <a:cxn ang="16200000">
                  <a:pos x="wd2" y="hd2"/>
                </a:cxn>
              </a:cxnLst>
              <a:rect l="0" t="0" r="r" b="b"/>
              <a:pathLst>
                <a:path w="21600" h="21600" extrusionOk="0">
                  <a:moveTo>
                    <a:pt x="8881" y="0"/>
                  </a:moveTo>
                  <a:lnTo>
                    <a:pt x="0" y="17388"/>
                  </a:lnTo>
                  <a:lnTo>
                    <a:pt x="1187" y="21600"/>
                  </a:lnTo>
                  <a:lnTo>
                    <a:pt x="21600" y="21600"/>
                  </a:lnTo>
                  <a:lnTo>
                    <a:pt x="21533" y="20721"/>
                  </a:lnTo>
                  <a:cubicBezTo>
                    <a:pt x="21533" y="20721"/>
                    <a:pt x="8881" y="0"/>
                    <a:pt x="8881" y="0"/>
                  </a:cubicBezTo>
                  <a:close/>
                </a:path>
              </a:pathLst>
            </a:custGeom>
            <a:grp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4" name="Shape 404"/>
            <p:cNvSpPr/>
            <p:nvPr/>
          </p:nvSpPr>
          <p:spPr>
            <a:xfrm>
              <a:off x="0" y="745535"/>
              <a:ext cx="494894" cy="355849"/>
            </a:xfrm>
            <a:custGeom>
              <a:avLst/>
              <a:gdLst/>
              <a:ahLst/>
              <a:cxnLst>
                <a:cxn ang="0">
                  <a:pos x="wd2" y="hd2"/>
                </a:cxn>
                <a:cxn ang="5400000">
                  <a:pos x="wd2" y="hd2"/>
                </a:cxn>
                <a:cxn ang="10800000">
                  <a:pos x="wd2" y="hd2"/>
                </a:cxn>
                <a:cxn ang="16200000">
                  <a:pos x="wd2" y="hd2"/>
                </a:cxn>
              </a:cxnLst>
              <a:rect l="0" t="0" r="r" b="b"/>
              <a:pathLst>
                <a:path w="21600" h="21600" extrusionOk="0">
                  <a:moveTo>
                    <a:pt x="14306" y="15754"/>
                  </a:moveTo>
                  <a:lnTo>
                    <a:pt x="21600" y="3208"/>
                  </a:lnTo>
                  <a:lnTo>
                    <a:pt x="19310" y="0"/>
                  </a:lnTo>
                  <a:lnTo>
                    <a:pt x="3202" y="0"/>
                  </a:lnTo>
                  <a:lnTo>
                    <a:pt x="0" y="8873"/>
                  </a:lnTo>
                  <a:lnTo>
                    <a:pt x="7315" y="21600"/>
                  </a:lnTo>
                  <a:cubicBezTo>
                    <a:pt x="7315" y="21600"/>
                    <a:pt x="14306" y="15754"/>
                    <a:pt x="14306" y="15754"/>
                  </a:cubicBezTo>
                  <a:close/>
                </a:path>
              </a:pathLst>
            </a:custGeom>
            <a:grp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5" name="Shape 405"/>
            <p:cNvSpPr/>
            <p:nvPr/>
          </p:nvSpPr>
          <p:spPr>
            <a:xfrm>
              <a:off x="403546" y="825902"/>
              <a:ext cx="702293" cy="434280"/>
            </a:xfrm>
            <a:custGeom>
              <a:avLst/>
              <a:gdLst/>
              <a:ahLst/>
              <a:cxnLst>
                <a:cxn ang="0">
                  <a:pos x="wd2" y="hd2"/>
                </a:cxn>
                <a:cxn ang="5400000">
                  <a:pos x="wd2" y="hd2"/>
                </a:cxn>
                <a:cxn ang="10800000">
                  <a:pos x="wd2" y="hd2"/>
                </a:cxn>
                <a:cxn ang="16200000">
                  <a:pos x="wd2" y="hd2"/>
                </a:cxn>
              </a:cxnLst>
              <a:rect l="0" t="0" r="r" b="b"/>
              <a:pathLst>
                <a:path w="21600" h="21600" extrusionOk="0">
                  <a:moveTo>
                    <a:pt x="15820" y="5893"/>
                  </a:moveTo>
                  <a:lnTo>
                    <a:pt x="4861" y="0"/>
                  </a:lnTo>
                  <a:lnTo>
                    <a:pt x="0" y="9814"/>
                  </a:lnTo>
                  <a:lnTo>
                    <a:pt x="13395" y="21600"/>
                  </a:lnTo>
                  <a:lnTo>
                    <a:pt x="21600" y="19099"/>
                  </a:lnTo>
                  <a:cubicBezTo>
                    <a:pt x="21600" y="19099"/>
                    <a:pt x="15820" y="5893"/>
                    <a:pt x="15820" y="5893"/>
                  </a:cubicBezTo>
                  <a:close/>
                </a:path>
              </a:pathLst>
            </a:custGeom>
            <a:grp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6" name="Shape 406"/>
            <p:cNvSpPr/>
            <p:nvPr/>
          </p:nvSpPr>
          <p:spPr>
            <a:xfrm>
              <a:off x="931919" y="1260228"/>
              <a:ext cx="331858" cy="4942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4481" y="0"/>
                  </a:lnTo>
                  <a:cubicBezTo>
                    <a:pt x="14481" y="0"/>
                    <a:pt x="0" y="21600"/>
                    <a:pt x="0" y="21600"/>
                  </a:cubicBezTo>
                  <a:close/>
                </a:path>
              </a:pathLst>
            </a:custGeom>
            <a:grp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7" name="Shape 407"/>
            <p:cNvSpPr/>
            <p:nvPr/>
          </p:nvSpPr>
          <p:spPr>
            <a:xfrm>
              <a:off x="249651" y="0"/>
              <a:ext cx="1099816" cy="904354"/>
            </a:xfrm>
            <a:custGeom>
              <a:avLst/>
              <a:gdLst/>
              <a:ahLst/>
              <a:cxnLst>
                <a:cxn ang="0">
                  <a:pos x="wd2" y="hd2"/>
                </a:cxn>
                <a:cxn ang="5400000">
                  <a:pos x="wd2" y="hd2"/>
                </a:cxn>
                <a:cxn ang="10800000">
                  <a:pos x="wd2" y="hd2"/>
                </a:cxn>
                <a:cxn ang="16200000">
                  <a:pos x="wd2" y="hd2"/>
                </a:cxn>
              </a:cxnLst>
              <a:rect l="0" t="0" r="r" b="b"/>
              <a:pathLst>
                <a:path w="20990" h="21590" extrusionOk="0">
                  <a:moveTo>
                    <a:pt x="1172" y="13440"/>
                  </a:moveTo>
                  <a:cubicBezTo>
                    <a:pt x="822" y="11915"/>
                    <a:pt x="1172" y="8973"/>
                    <a:pt x="1172" y="8973"/>
                  </a:cubicBezTo>
                  <a:lnTo>
                    <a:pt x="1855" y="8627"/>
                  </a:lnTo>
                  <a:cubicBezTo>
                    <a:pt x="1855" y="8627"/>
                    <a:pt x="1172" y="13440"/>
                    <a:pt x="1172" y="13440"/>
                  </a:cubicBezTo>
                  <a:close/>
                  <a:moveTo>
                    <a:pt x="10550" y="3582"/>
                  </a:moveTo>
                  <a:cubicBezTo>
                    <a:pt x="10550" y="3582"/>
                    <a:pt x="12990" y="5647"/>
                    <a:pt x="13682" y="9372"/>
                  </a:cubicBezTo>
                  <a:lnTo>
                    <a:pt x="9834" y="4131"/>
                  </a:lnTo>
                  <a:cubicBezTo>
                    <a:pt x="9834" y="4131"/>
                    <a:pt x="10550" y="3582"/>
                    <a:pt x="10550" y="3582"/>
                  </a:cubicBezTo>
                  <a:close/>
                  <a:moveTo>
                    <a:pt x="7516" y="17815"/>
                  </a:moveTo>
                  <a:cubicBezTo>
                    <a:pt x="7289" y="15231"/>
                    <a:pt x="6485" y="13178"/>
                    <a:pt x="6345" y="10684"/>
                  </a:cubicBezTo>
                  <a:cubicBezTo>
                    <a:pt x="6362" y="9827"/>
                    <a:pt x="6353" y="9198"/>
                    <a:pt x="6256" y="8384"/>
                  </a:cubicBezTo>
                  <a:cubicBezTo>
                    <a:pt x="6248" y="7926"/>
                    <a:pt x="6224" y="7509"/>
                    <a:pt x="6224" y="7030"/>
                  </a:cubicBezTo>
                  <a:cubicBezTo>
                    <a:pt x="6224" y="6127"/>
                    <a:pt x="6141" y="5209"/>
                    <a:pt x="6141" y="4394"/>
                  </a:cubicBezTo>
                  <a:cubicBezTo>
                    <a:pt x="6149" y="3235"/>
                    <a:pt x="6288" y="2349"/>
                    <a:pt x="6858" y="1730"/>
                  </a:cubicBezTo>
                  <a:cubicBezTo>
                    <a:pt x="7190" y="1352"/>
                    <a:pt x="7458" y="1251"/>
                    <a:pt x="7679" y="1243"/>
                  </a:cubicBezTo>
                  <a:cubicBezTo>
                    <a:pt x="8273" y="1170"/>
                    <a:pt x="9070" y="2329"/>
                    <a:pt x="9460" y="3631"/>
                  </a:cubicBezTo>
                  <a:cubicBezTo>
                    <a:pt x="9111" y="3977"/>
                    <a:pt x="8916" y="4302"/>
                    <a:pt x="8916" y="4302"/>
                  </a:cubicBezTo>
                  <a:cubicBezTo>
                    <a:pt x="7573" y="6666"/>
                    <a:pt x="12649" y="13410"/>
                    <a:pt x="14674" y="9778"/>
                  </a:cubicBezTo>
                  <a:cubicBezTo>
                    <a:pt x="15536" y="8221"/>
                    <a:pt x="14422" y="3753"/>
                    <a:pt x="12372" y="2871"/>
                  </a:cubicBezTo>
                  <a:cubicBezTo>
                    <a:pt x="11575" y="2523"/>
                    <a:pt x="10876" y="2674"/>
                    <a:pt x="10314" y="2980"/>
                  </a:cubicBezTo>
                  <a:cubicBezTo>
                    <a:pt x="9834" y="1516"/>
                    <a:pt x="9005" y="82"/>
                    <a:pt x="7679" y="0"/>
                  </a:cubicBezTo>
                  <a:cubicBezTo>
                    <a:pt x="7176" y="-10"/>
                    <a:pt x="6655" y="266"/>
                    <a:pt x="6191" y="795"/>
                  </a:cubicBezTo>
                  <a:cubicBezTo>
                    <a:pt x="5304" y="1760"/>
                    <a:pt x="5141" y="3133"/>
                    <a:pt x="5141" y="4394"/>
                  </a:cubicBezTo>
                  <a:cubicBezTo>
                    <a:pt x="5141" y="4996"/>
                    <a:pt x="5175" y="5577"/>
                    <a:pt x="5197" y="6144"/>
                  </a:cubicBezTo>
                  <a:cubicBezTo>
                    <a:pt x="4987" y="5910"/>
                    <a:pt x="4752" y="5689"/>
                    <a:pt x="4458" y="5475"/>
                  </a:cubicBezTo>
                  <a:cubicBezTo>
                    <a:pt x="3848" y="4985"/>
                    <a:pt x="3311" y="4713"/>
                    <a:pt x="2791" y="4713"/>
                  </a:cubicBezTo>
                  <a:cubicBezTo>
                    <a:pt x="1473" y="4772"/>
                    <a:pt x="1092" y="6358"/>
                    <a:pt x="1058" y="8087"/>
                  </a:cubicBezTo>
                  <a:cubicBezTo>
                    <a:pt x="-350" y="9524"/>
                    <a:pt x="-610" y="15526"/>
                    <a:pt x="1881" y="14488"/>
                  </a:cubicBezTo>
                  <a:cubicBezTo>
                    <a:pt x="3230" y="13918"/>
                    <a:pt x="3816" y="11741"/>
                    <a:pt x="3685" y="10255"/>
                  </a:cubicBezTo>
                  <a:cubicBezTo>
                    <a:pt x="3685" y="10255"/>
                    <a:pt x="3580" y="8160"/>
                    <a:pt x="2066" y="7845"/>
                  </a:cubicBezTo>
                  <a:cubicBezTo>
                    <a:pt x="2141" y="6430"/>
                    <a:pt x="2449" y="5963"/>
                    <a:pt x="2791" y="5963"/>
                  </a:cubicBezTo>
                  <a:cubicBezTo>
                    <a:pt x="3011" y="5952"/>
                    <a:pt x="3393" y="6105"/>
                    <a:pt x="3913" y="6522"/>
                  </a:cubicBezTo>
                  <a:cubicBezTo>
                    <a:pt x="4856" y="7335"/>
                    <a:pt x="5141" y="7632"/>
                    <a:pt x="5256" y="8396"/>
                  </a:cubicBezTo>
                  <a:cubicBezTo>
                    <a:pt x="5265" y="9106"/>
                    <a:pt x="5336" y="10786"/>
                    <a:pt x="5336" y="10866"/>
                  </a:cubicBezTo>
                  <a:lnTo>
                    <a:pt x="5354" y="10866"/>
                  </a:lnTo>
                  <a:cubicBezTo>
                    <a:pt x="5491" y="13369"/>
                    <a:pt x="5785" y="15282"/>
                    <a:pt x="6004" y="17815"/>
                  </a:cubicBezTo>
                  <a:lnTo>
                    <a:pt x="5086" y="17815"/>
                  </a:lnTo>
                  <a:lnTo>
                    <a:pt x="6687" y="18762"/>
                  </a:lnTo>
                  <a:lnTo>
                    <a:pt x="13486" y="21590"/>
                  </a:lnTo>
                  <a:lnTo>
                    <a:pt x="18781" y="20644"/>
                  </a:lnTo>
                  <a:lnTo>
                    <a:pt x="20990" y="18528"/>
                  </a:lnTo>
                  <a:lnTo>
                    <a:pt x="20990" y="17815"/>
                  </a:lnTo>
                  <a:cubicBezTo>
                    <a:pt x="20990" y="17815"/>
                    <a:pt x="7516" y="17815"/>
                    <a:pt x="7516" y="17815"/>
                  </a:cubicBezTo>
                  <a:close/>
                </a:path>
              </a:pathLst>
            </a:custGeom>
            <a:grp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8" name="Shape 408"/>
            <p:cNvSpPr/>
            <p:nvPr/>
          </p:nvSpPr>
          <p:spPr>
            <a:xfrm>
              <a:off x="1010576" y="875490"/>
              <a:ext cx="339471" cy="407534"/>
            </a:xfrm>
            <a:custGeom>
              <a:avLst/>
              <a:gdLst/>
              <a:ahLst/>
              <a:cxnLst>
                <a:cxn ang="0">
                  <a:pos x="wd2" y="hd2"/>
                </a:cxn>
                <a:cxn ang="5400000">
                  <a:pos x="wd2" y="hd2"/>
                </a:cxn>
                <a:cxn ang="10800000">
                  <a:pos x="wd2" y="hd2"/>
                </a:cxn>
                <a:cxn ang="16200000">
                  <a:pos x="wd2" y="hd2"/>
                </a:cxn>
              </a:cxnLst>
              <a:rect l="0" t="0" r="r" b="b"/>
              <a:pathLst>
                <a:path w="21600" h="21600" extrusionOk="0">
                  <a:moveTo>
                    <a:pt x="0" y="4014"/>
                  </a:moveTo>
                  <a:lnTo>
                    <a:pt x="11226" y="17545"/>
                  </a:lnTo>
                  <a:lnTo>
                    <a:pt x="21600" y="21600"/>
                  </a:lnTo>
                  <a:lnTo>
                    <a:pt x="21600" y="0"/>
                  </a:lnTo>
                  <a:lnTo>
                    <a:pt x="17083" y="2117"/>
                  </a:lnTo>
                  <a:cubicBezTo>
                    <a:pt x="17083" y="2117"/>
                    <a:pt x="0" y="4014"/>
                    <a:pt x="0" y="4014"/>
                  </a:cubicBezTo>
                  <a:close/>
                </a:path>
              </a:pathLst>
            </a:custGeom>
            <a:grpFill/>
            <a:ln w="12700" cap="flat">
              <a:noFill/>
              <a:miter lim="400000"/>
            </a:ln>
            <a:effectLst/>
          </p:spPr>
          <p:txBody>
            <a:bodyPr wrap="square" lIns="50800" tIns="50800" rIns="50800" bIns="50800" numCol="1" anchor="ctr">
              <a:noAutofit/>
            </a:bodyP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09" name="Shape 1768"/>
          <p:cNvSpPr/>
          <p:nvPr/>
        </p:nvSpPr>
        <p:spPr>
          <a:xfrm>
            <a:off x="2172045" y="5732077"/>
            <a:ext cx="5516775" cy="154418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412740">
              <a:spcBef>
                <a:spcPts val="1000"/>
              </a:spcBef>
              <a:defRPr sz="1800"/>
            </a:pPr>
            <a:r>
              <a:rPr lang="es-MX" sz="1333" kern="0" dirty="0">
                <a:solidFill>
                  <a:srgbClr val="8F9499"/>
                </a:solidFill>
                <a:ea typeface="Arimo"/>
                <a:cs typeface="Arimo"/>
                <a:sym typeface="Arimo"/>
              </a:rPr>
              <a:t>                                                                                                                     (1) Planeación Legal                                (2) Planeación administrativa                                                                                                                                                                                                          (3) Reglas de Operación                          (4) Cabildeo                                          (5) Recomendaciones de evaluación       (6) Estrategia de Comunicación.</a:t>
            </a:r>
          </a:p>
          <a:p>
            <a:pPr marL="228594" indent="-228594" defTabSz="412740">
              <a:spcBef>
                <a:spcPts val="1000"/>
              </a:spcBef>
              <a:buFont typeface="Arial" panose="020B0604020202020204" pitchFamily="34" charset="0"/>
              <a:buChar char="•"/>
              <a:defRPr sz="1800"/>
            </a:pPr>
            <a:r>
              <a:rPr lang="es-MX" sz="1333" kern="0" dirty="0">
                <a:solidFill>
                  <a:srgbClr val="8F9499"/>
                </a:solidFill>
                <a:ea typeface="Arimo"/>
                <a:cs typeface="Arimo"/>
                <a:sym typeface="Arimo"/>
              </a:rPr>
              <a:t>                     </a:t>
            </a:r>
          </a:p>
          <a:p>
            <a:pPr marL="228594" indent="-228594" defTabSz="412740">
              <a:spcBef>
                <a:spcPts val="1000"/>
              </a:spcBef>
              <a:buFont typeface="Arial" panose="020B0604020202020204" pitchFamily="34" charset="0"/>
              <a:buChar char="•"/>
              <a:defRPr sz="1800"/>
            </a:pPr>
            <a:endParaRPr lang="es-MX" sz="1333" kern="0" dirty="0">
              <a:solidFill>
                <a:srgbClr val="8F9499"/>
              </a:solidFill>
              <a:ea typeface="Arimo"/>
              <a:cs typeface="Arimo"/>
              <a:sym typeface="Arimo"/>
            </a:endParaRPr>
          </a:p>
          <a:p>
            <a:pPr marL="228594" indent="-228594" defTabSz="412740">
              <a:spcBef>
                <a:spcPts val="1000"/>
              </a:spcBef>
              <a:buFont typeface="Arial" panose="020B0604020202020204" pitchFamily="34" charset="0"/>
              <a:buChar char="•"/>
              <a:defRPr sz="1800"/>
            </a:pPr>
            <a:endParaRPr lang="es-MX" sz="1333" kern="0" dirty="0">
              <a:solidFill>
                <a:srgbClr val="8F9499"/>
              </a:solidFill>
              <a:ea typeface="Arimo"/>
              <a:cs typeface="Arimo"/>
              <a:sym typeface="Arimo"/>
            </a:endParaRPr>
          </a:p>
          <a:p>
            <a:pPr marL="228594" indent="-228594" defTabSz="412740">
              <a:spcBef>
                <a:spcPts val="1000"/>
              </a:spcBef>
              <a:buFont typeface="Arial" panose="020B0604020202020204" pitchFamily="34" charset="0"/>
              <a:buChar char="•"/>
              <a:defRPr sz="1800"/>
            </a:pPr>
            <a:endParaRPr lang="es-MX" sz="1333" kern="0" dirty="0">
              <a:solidFill>
                <a:srgbClr val="8F9499"/>
              </a:solidFill>
              <a:ea typeface="Arimo"/>
              <a:cs typeface="Arimo"/>
              <a:sym typeface="Arimo"/>
            </a:endParaRPr>
          </a:p>
          <a:p>
            <a:pPr defTabSz="412740">
              <a:spcBef>
                <a:spcPts val="1000"/>
              </a:spcBef>
              <a:defRPr sz="1800"/>
            </a:pPr>
            <a:endParaRPr lang="es-MX" sz="1333" kern="0" dirty="0">
              <a:solidFill>
                <a:srgbClr val="8F9499"/>
              </a:solidFill>
              <a:ea typeface="Arimo"/>
              <a:cs typeface="Arimo"/>
              <a:sym typeface="Arimo"/>
            </a:endParaRPr>
          </a:p>
          <a:p>
            <a:pPr marL="228594" indent="-228594" defTabSz="412740">
              <a:spcBef>
                <a:spcPts val="1000"/>
              </a:spcBef>
              <a:buFont typeface="Arial" panose="020B0604020202020204" pitchFamily="34" charset="0"/>
              <a:buChar char="•"/>
              <a:defRPr sz="1800"/>
            </a:pPr>
            <a:endParaRPr lang="es-MX" sz="1333" kern="0" dirty="0">
              <a:solidFill>
                <a:srgbClr val="8F9499"/>
              </a:solidFill>
              <a:ea typeface="Arimo"/>
              <a:cs typeface="Arimo"/>
              <a:sym typeface="Arimo"/>
            </a:endParaRPr>
          </a:p>
          <a:p>
            <a:pPr marL="228594" indent="-228594" defTabSz="412740">
              <a:spcBef>
                <a:spcPts val="1000"/>
              </a:spcBef>
              <a:buFont typeface="Wingdings" panose="05000000000000000000" pitchFamily="2" charset="2"/>
              <a:buChar char="Ø"/>
              <a:defRPr sz="1800"/>
            </a:pPr>
            <a:endParaRPr lang="es-MX" sz="1333" kern="0" dirty="0">
              <a:solidFill>
                <a:srgbClr val="8F9499"/>
              </a:solidFill>
              <a:ea typeface="Arimo"/>
              <a:cs typeface="Arimo"/>
              <a:sym typeface="Arimo"/>
            </a:endParaRPr>
          </a:p>
          <a:p>
            <a:pPr marL="228594" indent="-228594" defTabSz="412740">
              <a:spcBef>
                <a:spcPts val="1000"/>
              </a:spcBef>
              <a:buFont typeface="Arial" panose="020B0604020202020204" pitchFamily="34" charset="0"/>
              <a:buChar char="•"/>
              <a:defRPr sz="1800"/>
            </a:pPr>
            <a:endParaRPr lang="es-MX" sz="1333" kern="0" dirty="0">
              <a:solidFill>
                <a:srgbClr val="8F9499"/>
              </a:solidFill>
              <a:ea typeface="Arimo"/>
              <a:cs typeface="Arimo"/>
              <a:sym typeface="Arimo"/>
            </a:endParaRPr>
          </a:p>
        </p:txBody>
      </p:sp>
      <p:grpSp>
        <p:nvGrpSpPr>
          <p:cNvPr id="126" name="Group 905"/>
          <p:cNvGrpSpPr>
            <a:grpSpLocks/>
          </p:cNvGrpSpPr>
          <p:nvPr/>
        </p:nvGrpSpPr>
        <p:grpSpPr bwMode="auto">
          <a:xfrm>
            <a:off x="1857771" y="1676960"/>
            <a:ext cx="853016" cy="893233"/>
            <a:chOff x="0" y="0"/>
            <a:chExt cx="1706386" cy="1789808"/>
          </a:xfrm>
        </p:grpSpPr>
        <p:grpSp>
          <p:nvGrpSpPr>
            <p:cNvPr id="127" name="Group 893"/>
            <p:cNvGrpSpPr>
              <a:grpSpLocks/>
            </p:cNvGrpSpPr>
            <p:nvPr/>
          </p:nvGrpSpPr>
          <p:grpSpPr bwMode="auto">
            <a:xfrm>
              <a:off x="-1" y="-1"/>
              <a:ext cx="1706388" cy="1789810"/>
              <a:chOff x="0" y="0"/>
              <a:chExt cx="1706386" cy="1789808"/>
            </a:xfrm>
          </p:grpSpPr>
          <p:sp>
            <p:nvSpPr>
              <p:cNvPr id="139" name="Shape 890"/>
              <p:cNvSpPr/>
              <p:nvPr/>
            </p:nvSpPr>
            <p:spPr>
              <a:xfrm>
                <a:off x="0" y="0"/>
                <a:ext cx="1706383" cy="1789805"/>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rgbClr val="00AAF5">
                  <a:lumMod val="50000"/>
                </a:srgb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40" name="Shape 891"/>
              <p:cNvSpPr/>
              <p:nvPr/>
            </p:nvSpPr>
            <p:spPr>
              <a:xfrm>
                <a:off x="63512" y="500467"/>
                <a:ext cx="1587828" cy="1153619"/>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CEBFA"/>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41" name="Shape 892"/>
              <p:cNvSpPr/>
              <p:nvPr/>
            </p:nvSpPr>
            <p:spPr>
              <a:xfrm>
                <a:off x="0" y="0"/>
                <a:ext cx="1638636" cy="1637121"/>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rgbClr val="00AAF5"/>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28" name="Group 904"/>
            <p:cNvGrpSpPr>
              <a:grpSpLocks/>
            </p:cNvGrpSpPr>
            <p:nvPr/>
          </p:nvGrpSpPr>
          <p:grpSpPr bwMode="auto">
            <a:xfrm>
              <a:off x="368396" y="283782"/>
              <a:ext cx="964711" cy="1063527"/>
              <a:chOff x="0" y="0"/>
              <a:chExt cx="964710" cy="1063526"/>
            </a:xfrm>
          </p:grpSpPr>
          <p:sp>
            <p:nvSpPr>
              <p:cNvPr id="129" name="Shape 894"/>
              <p:cNvSpPr/>
              <p:nvPr/>
            </p:nvSpPr>
            <p:spPr>
              <a:xfrm>
                <a:off x="-21" y="454194"/>
                <a:ext cx="152431" cy="50895"/>
              </a:xfrm>
              <a:custGeom>
                <a:avLst/>
                <a:gdLst/>
                <a:ahLst/>
                <a:cxnLst>
                  <a:cxn ang="0">
                    <a:pos x="wd2" y="hd2"/>
                  </a:cxn>
                  <a:cxn ang="5400000">
                    <a:pos x="wd2" y="hd2"/>
                  </a:cxn>
                  <a:cxn ang="10800000">
                    <a:pos x="wd2" y="hd2"/>
                  </a:cxn>
                  <a:cxn ang="16200000">
                    <a:pos x="wd2" y="hd2"/>
                  </a:cxn>
                </a:cxnLst>
                <a:rect l="0" t="0" r="r" b="b"/>
                <a:pathLst>
                  <a:path w="21600" h="21600" extrusionOk="0">
                    <a:moveTo>
                      <a:pt x="21600" y="10788"/>
                    </a:moveTo>
                    <a:cubicBezTo>
                      <a:pt x="21600" y="4833"/>
                      <a:pt x="19980" y="0"/>
                      <a:pt x="17997" y="0"/>
                    </a:cubicBezTo>
                    <a:lnTo>
                      <a:pt x="3604" y="0"/>
                    </a:lnTo>
                    <a:cubicBezTo>
                      <a:pt x="1621" y="0"/>
                      <a:pt x="0" y="4833"/>
                      <a:pt x="0" y="10788"/>
                    </a:cubicBezTo>
                    <a:cubicBezTo>
                      <a:pt x="0" y="16744"/>
                      <a:pt x="1621" y="21600"/>
                      <a:pt x="3604" y="21600"/>
                    </a:cubicBezTo>
                    <a:lnTo>
                      <a:pt x="17997" y="21600"/>
                    </a:lnTo>
                    <a:cubicBezTo>
                      <a:pt x="19980" y="21600"/>
                      <a:pt x="21600" y="16744"/>
                      <a:pt x="21600" y="10788"/>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0" name="Shape 895"/>
              <p:cNvSpPr/>
              <p:nvPr/>
            </p:nvSpPr>
            <p:spPr>
              <a:xfrm>
                <a:off x="131240" y="708669"/>
                <a:ext cx="122791" cy="122998"/>
              </a:xfrm>
              <a:custGeom>
                <a:avLst/>
                <a:gdLst/>
                <a:ahLst/>
                <a:cxnLst>
                  <a:cxn ang="0">
                    <a:pos x="wd2" y="hd2"/>
                  </a:cxn>
                  <a:cxn ang="5400000">
                    <a:pos x="wd2" y="hd2"/>
                  </a:cxn>
                  <a:cxn ang="10800000">
                    <a:pos x="wd2" y="hd2"/>
                  </a:cxn>
                  <a:cxn ang="16200000">
                    <a:pos x="wd2" y="hd2"/>
                  </a:cxn>
                </a:cxnLst>
                <a:rect l="0" t="0" r="r" b="b"/>
                <a:pathLst>
                  <a:path w="20761" h="21172" extrusionOk="0">
                    <a:moveTo>
                      <a:pt x="13425" y="1283"/>
                    </a:moveTo>
                    <a:lnTo>
                      <a:pt x="1259" y="13686"/>
                    </a:lnTo>
                    <a:cubicBezTo>
                      <a:pt x="-420" y="15398"/>
                      <a:pt x="-420" y="18175"/>
                      <a:pt x="1259" y="19885"/>
                    </a:cubicBezTo>
                    <a:cubicBezTo>
                      <a:pt x="2102" y="20742"/>
                      <a:pt x="3204" y="21172"/>
                      <a:pt x="4304" y="21172"/>
                    </a:cubicBezTo>
                    <a:cubicBezTo>
                      <a:pt x="5404" y="21172"/>
                      <a:pt x="6503" y="20742"/>
                      <a:pt x="7346" y="19885"/>
                    </a:cubicBezTo>
                    <a:lnTo>
                      <a:pt x="19504" y="7484"/>
                    </a:lnTo>
                    <a:cubicBezTo>
                      <a:pt x="21180" y="5772"/>
                      <a:pt x="21180" y="2995"/>
                      <a:pt x="19504" y="1283"/>
                    </a:cubicBezTo>
                    <a:cubicBezTo>
                      <a:pt x="17819" y="-428"/>
                      <a:pt x="15106" y="-428"/>
                      <a:pt x="13425" y="1283"/>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1" name="Shape 896"/>
              <p:cNvSpPr/>
              <p:nvPr/>
            </p:nvSpPr>
            <p:spPr>
              <a:xfrm>
                <a:off x="131240" y="131859"/>
                <a:ext cx="122791" cy="122998"/>
              </a:xfrm>
              <a:custGeom>
                <a:avLst/>
                <a:gdLst/>
                <a:ahLst/>
                <a:cxnLst>
                  <a:cxn ang="0">
                    <a:pos x="wd2" y="hd2"/>
                  </a:cxn>
                  <a:cxn ang="5400000">
                    <a:pos x="wd2" y="hd2"/>
                  </a:cxn>
                  <a:cxn ang="10800000">
                    <a:pos x="wd2" y="hd2"/>
                  </a:cxn>
                  <a:cxn ang="16200000">
                    <a:pos x="wd2" y="hd2"/>
                  </a:cxn>
                </a:cxnLst>
                <a:rect l="0" t="0" r="r" b="b"/>
                <a:pathLst>
                  <a:path w="20761" h="21171" extrusionOk="0">
                    <a:moveTo>
                      <a:pt x="13425" y="19886"/>
                    </a:moveTo>
                    <a:cubicBezTo>
                      <a:pt x="14266" y="20742"/>
                      <a:pt x="15368" y="21171"/>
                      <a:pt x="16469" y="21171"/>
                    </a:cubicBezTo>
                    <a:cubicBezTo>
                      <a:pt x="17562" y="21171"/>
                      <a:pt x="18662" y="20742"/>
                      <a:pt x="19504" y="19886"/>
                    </a:cubicBezTo>
                    <a:cubicBezTo>
                      <a:pt x="21180" y="18172"/>
                      <a:pt x="21180" y="15401"/>
                      <a:pt x="19504" y="13688"/>
                    </a:cubicBezTo>
                    <a:lnTo>
                      <a:pt x="7346" y="1285"/>
                    </a:lnTo>
                    <a:cubicBezTo>
                      <a:pt x="5670" y="-429"/>
                      <a:pt x="2935" y="-429"/>
                      <a:pt x="1259" y="1285"/>
                    </a:cubicBezTo>
                    <a:cubicBezTo>
                      <a:pt x="-420" y="2993"/>
                      <a:pt x="-420" y="5780"/>
                      <a:pt x="1259" y="7490"/>
                    </a:cubicBezTo>
                    <a:cubicBezTo>
                      <a:pt x="1259" y="7490"/>
                      <a:pt x="13425" y="19886"/>
                      <a:pt x="13425" y="19886"/>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2" name="Shape 897"/>
              <p:cNvSpPr/>
              <p:nvPr/>
            </p:nvSpPr>
            <p:spPr>
              <a:xfrm>
                <a:off x="461508" y="382"/>
                <a:ext cx="46575" cy="152685"/>
              </a:xfrm>
              <a:custGeom>
                <a:avLst/>
                <a:gdLst/>
                <a:ahLst/>
                <a:cxnLst>
                  <a:cxn ang="0">
                    <a:pos x="wd2" y="hd2"/>
                  </a:cxn>
                  <a:cxn ang="5400000">
                    <a:pos x="wd2" y="hd2"/>
                  </a:cxn>
                  <a:cxn ang="10800000">
                    <a:pos x="wd2" y="hd2"/>
                  </a:cxn>
                  <a:cxn ang="16200000">
                    <a:pos x="wd2" y="hd2"/>
                  </a:cxn>
                </a:cxnLst>
                <a:rect l="0" t="0" r="r" b="b"/>
                <a:pathLst>
                  <a:path w="21600" h="21600" extrusionOk="0">
                    <a:moveTo>
                      <a:pt x="10784" y="21600"/>
                    </a:moveTo>
                    <a:cubicBezTo>
                      <a:pt x="16744" y="21600"/>
                      <a:pt x="21600" y="19983"/>
                      <a:pt x="21600" y="17997"/>
                    </a:cubicBezTo>
                    <a:lnTo>
                      <a:pt x="21600" y="3604"/>
                    </a:lnTo>
                    <a:cubicBezTo>
                      <a:pt x="21600" y="1620"/>
                      <a:pt x="16744" y="0"/>
                      <a:pt x="10784" y="0"/>
                    </a:cubicBezTo>
                    <a:cubicBezTo>
                      <a:pt x="4833" y="0"/>
                      <a:pt x="0" y="1620"/>
                      <a:pt x="0" y="3604"/>
                    </a:cubicBezTo>
                    <a:lnTo>
                      <a:pt x="0" y="17997"/>
                    </a:lnTo>
                    <a:cubicBezTo>
                      <a:pt x="0" y="19983"/>
                      <a:pt x="4833" y="21600"/>
                      <a:pt x="10784"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3" name="Shape 898"/>
              <p:cNvSpPr/>
              <p:nvPr/>
            </p:nvSpPr>
            <p:spPr>
              <a:xfrm>
                <a:off x="707092" y="131859"/>
                <a:ext cx="122791" cy="122998"/>
              </a:xfrm>
              <a:custGeom>
                <a:avLst/>
                <a:gdLst/>
                <a:ahLst/>
                <a:cxnLst>
                  <a:cxn ang="0">
                    <a:pos x="wd2" y="hd2"/>
                  </a:cxn>
                  <a:cxn ang="5400000">
                    <a:pos x="wd2" y="hd2"/>
                  </a:cxn>
                  <a:cxn ang="10800000">
                    <a:pos x="wd2" y="hd2"/>
                  </a:cxn>
                  <a:cxn ang="16200000">
                    <a:pos x="wd2" y="hd2"/>
                  </a:cxn>
                </a:cxnLst>
                <a:rect l="0" t="0" r="r" b="b"/>
                <a:pathLst>
                  <a:path w="20760" h="21171" extrusionOk="0">
                    <a:moveTo>
                      <a:pt x="4296" y="21171"/>
                    </a:moveTo>
                    <a:cubicBezTo>
                      <a:pt x="5400" y="21171"/>
                      <a:pt x="6502" y="20742"/>
                      <a:pt x="7341" y="19886"/>
                    </a:cubicBezTo>
                    <a:lnTo>
                      <a:pt x="19502" y="7490"/>
                    </a:lnTo>
                    <a:cubicBezTo>
                      <a:pt x="21180" y="5780"/>
                      <a:pt x="21180" y="2993"/>
                      <a:pt x="19502" y="1285"/>
                    </a:cubicBezTo>
                    <a:cubicBezTo>
                      <a:pt x="17820" y="-429"/>
                      <a:pt x="15102" y="-429"/>
                      <a:pt x="13422" y="1285"/>
                    </a:cubicBezTo>
                    <a:lnTo>
                      <a:pt x="1262" y="13688"/>
                    </a:lnTo>
                    <a:cubicBezTo>
                      <a:pt x="-420" y="15401"/>
                      <a:pt x="-420" y="18172"/>
                      <a:pt x="1262" y="19886"/>
                    </a:cubicBezTo>
                    <a:cubicBezTo>
                      <a:pt x="2101" y="20742"/>
                      <a:pt x="3194" y="21171"/>
                      <a:pt x="4296" y="21171"/>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4" name="Shape 899"/>
              <p:cNvSpPr/>
              <p:nvPr/>
            </p:nvSpPr>
            <p:spPr>
              <a:xfrm>
                <a:off x="707092" y="708669"/>
                <a:ext cx="122791" cy="122998"/>
              </a:xfrm>
              <a:custGeom>
                <a:avLst/>
                <a:gdLst/>
                <a:ahLst/>
                <a:cxnLst>
                  <a:cxn ang="0">
                    <a:pos x="wd2" y="hd2"/>
                  </a:cxn>
                  <a:cxn ang="5400000">
                    <a:pos x="wd2" y="hd2"/>
                  </a:cxn>
                  <a:cxn ang="10800000">
                    <a:pos x="wd2" y="hd2"/>
                  </a:cxn>
                  <a:cxn ang="16200000">
                    <a:pos x="wd2" y="hd2"/>
                  </a:cxn>
                </a:cxnLst>
                <a:rect l="0" t="0" r="r" b="b"/>
                <a:pathLst>
                  <a:path w="20760" h="21172" extrusionOk="0">
                    <a:moveTo>
                      <a:pt x="7341" y="1283"/>
                    </a:moveTo>
                    <a:cubicBezTo>
                      <a:pt x="5663" y="-428"/>
                      <a:pt x="2942" y="-428"/>
                      <a:pt x="1262" y="1283"/>
                    </a:cubicBezTo>
                    <a:cubicBezTo>
                      <a:pt x="-420" y="2995"/>
                      <a:pt x="-420" y="5772"/>
                      <a:pt x="1262" y="7484"/>
                    </a:cubicBezTo>
                    <a:lnTo>
                      <a:pt x="13422" y="19885"/>
                    </a:lnTo>
                    <a:cubicBezTo>
                      <a:pt x="14260" y="20742"/>
                      <a:pt x="15364" y="21172"/>
                      <a:pt x="16466" y="21172"/>
                    </a:cubicBezTo>
                    <a:cubicBezTo>
                      <a:pt x="17570" y="21172"/>
                      <a:pt x="18659" y="20742"/>
                      <a:pt x="19502" y="19885"/>
                    </a:cubicBezTo>
                    <a:cubicBezTo>
                      <a:pt x="21180" y="18175"/>
                      <a:pt x="21180" y="15398"/>
                      <a:pt x="19502" y="13686"/>
                    </a:cubicBezTo>
                    <a:cubicBezTo>
                      <a:pt x="19502" y="13686"/>
                      <a:pt x="7341" y="1283"/>
                      <a:pt x="7341" y="1283"/>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5" name="Shape 900"/>
              <p:cNvSpPr/>
              <p:nvPr/>
            </p:nvSpPr>
            <p:spPr>
              <a:xfrm>
                <a:off x="355652" y="963144"/>
                <a:ext cx="249819" cy="101790"/>
              </a:xfrm>
              <a:custGeom>
                <a:avLst/>
                <a:gdLst/>
                <a:ahLst/>
                <a:cxnLst>
                  <a:cxn ang="0">
                    <a:pos x="wd2" y="hd2"/>
                  </a:cxn>
                  <a:cxn ang="5400000">
                    <a:pos x="wd2" y="hd2"/>
                  </a:cxn>
                  <a:cxn ang="10800000">
                    <a:pos x="wd2" y="hd2"/>
                  </a:cxn>
                  <a:cxn ang="16200000">
                    <a:pos x="wd2" y="hd2"/>
                  </a:cxn>
                </a:cxnLst>
                <a:rect l="0" t="0" r="r" b="b"/>
                <a:pathLst>
                  <a:path w="20902" h="21600" extrusionOk="0">
                    <a:moveTo>
                      <a:pt x="18814" y="0"/>
                    </a:moveTo>
                    <a:lnTo>
                      <a:pt x="2092" y="0"/>
                    </a:lnTo>
                    <a:cubicBezTo>
                      <a:pt x="713" y="0"/>
                      <a:pt x="-347" y="3429"/>
                      <a:pt x="105" y="7156"/>
                    </a:cubicBezTo>
                    <a:cubicBezTo>
                      <a:pt x="387" y="9414"/>
                      <a:pt x="1266" y="10800"/>
                      <a:pt x="2178" y="10800"/>
                    </a:cubicBezTo>
                    <a:lnTo>
                      <a:pt x="2210" y="10800"/>
                    </a:lnTo>
                    <a:cubicBezTo>
                      <a:pt x="3419" y="10800"/>
                      <a:pt x="4521" y="12565"/>
                      <a:pt x="5061" y="15352"/>
                    </a:cubicBezTo>
                    <a:lnTo>
                      <a:pt x="5083" y="15468"/>
                    </a:lnTo>
                    <a:cubicBezTo>
                      <a:pt x="5813" y="19225"/>
                      <a:pt x="7302" y="21600"/>
                      <a:pt x="8925" y="21600"/>
                    </a:cubicBezTo>
                    <a:lnTo>
                      <a:pt x="11977" y="21600"/>
                    </a:lnTo>
                    <a:cubicBezTo>
                      <a:pt x="13603" y="21600"/>
                      <a:pt x="15094" y="19225"/>
                      <a:pt x="15819" y="15468"/>
                    </a:cubicBezTo>
                    <a:lnTo>
                      <a:pt x="15843" y="15352"/>
                    </a:lnTo>
                    <a:cubicBezTo>
                      <a:pt x="16381" y="12565"/>
                      <a:pt x="17487" y="10800"/>
                      <a:pt x="18691" y="10800"/>
                    </a:cubicBezTo>
                    <a:lnTo>
                      <a:pt x="18722" y="10800"/>
                    </a:lnTo>
                    <a:cubicBezTo>
                      <a:pt x="19636" y="10800"/>
                      <a:pt x="20519" y="9414"/>
                      <a:pt x="20793" y="7156"/>
                    </a:cubicBezTo>
                    <a:cubicBezTo>
                      <a:pt x="21253" y="3429"/>
                      <a:pt x="20187" y="0"/>
                      <a:pt x="18814"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6" name="Shape 901"/>
              <p:cNvSpPr/>
              <p:nvPr/>
            </p:nvSpPr>
            <p:spPr>
              <a:xfrm>
                <a:off x="812946" y="454194"/>
                <a:ext cx="152431" cy="50895"/>
              </a:xfrm>
              <a:custGeom>
                <a:avLst/>
                <a:gdLst/>
                <a:ahLst/>
                <a:cxnLst>
                  <a:cxn ang="0">
                    <a:pos x="wd2" y="hd2"/>
                  </a:cxn>
                  <a:cxn ang="5400000">
                    <a:pos x="wd2" y="hd2"/>
                  </a:cxn>
                  <a:cxn ang="10800000">
                    <a:pos x="wd2" y="hd2"/>
                  </a:cxn>
                  <a:cxn ang="16200000">
                    <a:pos x="wd2" y="hd2"/>
                  </a:cxn>
                </a:cxnLst>
                <a:rect l="0" t="0" r="r" b="b"/>
                <a:pathLst>
                  <a:path w="21600" h="21600" extrusionOk="0">
                    <a:moveTo>
                      <a:pt x="17996" y="0"/>
                    </a:moveTo>
                    <a:lnTo>
                      <a:pt x="3601" y="0"/>
                    </a:lnTo>
                    <a:cubicBezTo>
                      <a:pt x="1617" y="0"/>
                      <a:pt x="0" y="4833"/>
                      <a:pt x="0" y="10788"/>
                    </a:cubicBezTo>
                    <a:cubicBezTo>
                      <a:pt x="0" y="16744"/>
                      <a:pt x="1617" y="21600"/>
                      <a:pt x="3601" y="21600"/>
                    </a:cubicBezTo>
                    <a:lnTo>
                      <a:pt x="17996" y="21600"/>
                    </a:lnTo>
                    <a:cubicBezTo>
                      <a:pt x="19983" y="21600"/>
                      <a:pt x="21600" y="16744"/>
                      <a:pt x="21600" y="10788"/>
                    </a:cubicBezTo>
                    <a:cubicBezTo>
                      <a:pt x="21600" y="4833"/>
                      <a:pt x="19983" y="0"/>
                      <a:pt x="17996"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7" name="Shape 902"/>
              <p:cNvSpPr/>
              <p:nvPr/>
            </p:nvSpPr>
            <p:spPr>
              <a:xfrm>
                <a:off x="215924" y="229409"/>
                <a:ext cx="529274" cy="653152"/>
              </a:xfrm>
              <a:custGeom>
                <a:avLst/>
                <a:gdLst/>
                <a:ahLst/>
                <a:cxnLst>
                  <a:cxn ang="0">
                    <a:pos x="wd2" y="hd2"/>
                  </a:cxn>
                  <a:cxn ang="5400000">
                    <a:pos x="wd2" y="hd2"/>
                  </a:cxn>
                  <a:cxn ang="10800000">
                    <a:pos x="wd2" y="hd2"/>
                  </a:cxn>
                  <a:cxn ang="16200000">
                    <a:pos x="wd2" y="hd2"/>
                  </a:cxn>
                </a:cxnLst>
                <a:rect l="0" t="0" r="r" b="b"/>
                <a:pathLst>
                  <a:path w="21600" h="21600" extrusionOk="0">
                    <a:moveTo>
                      <a:pt x="8003" y="3143"/>
                    </a:moveTo>
                    <a:cubicBezTo>
                      <a:pt x="5825" y="3855"/>
                      <a:pt x="4173" y="5379"/>
                      <a:pt x="3585" y="7218"/>
                    </a:cubicBezTo>
                    <a:cubicBezTo>
                      <a:pt x="3497" y="7498"/>
                      <a:pt x="3184" y="7684"/>
                      <a:pt x="2840" y="7684"/>
                    </a:cubicBezTo>
                    <a:cubicBezTo>
                      <a:pt x="2776" y="7684"/>
                      <a:pt x="2711" y="7679"/>
                      <a:pt x="2646" y="7664"/>
                    </a:cubicBezTo>
                    <a:cubicBezTo>
                      <a:pt x="2234" y="7579"/>
                      <a:pt x="1986" y="7241"/>
                      <a:pt x="2094" y="6906"/>
                    </a:cubicBezTo>
                    <a:cubicBezTo>
                      <a:pt x="2802" y="4687"/>
                      <a:pt x="4796" y="2848"/>
                      <a:pt x="7423" y="1988"/>
                    </a:cubicBezTo>
                    <a:cubicBezTo>
                      <a:pt x="7820" y="1859"/>
                      <a:pt x="8270" y="2012"/>
                      <a:pt x="8428" y="2330"/>
                    </a:cubicBezTo>
                    <a:cubicBezTo>
                      <a:pt x="8589" y="2651"/>
                      <a:pt x="8398" y="3014"/>
                      <a:pt x="8003" y="3143"/>
                    </a:cubicBezTo>
                    <a:close/>
                    <a:moveTo>
                      <a:pt x="14973" y="19943"/>
                    </a:moveTo>
                    <a:cubicBezTo>
                      <a:pt x="15613" y="15268"/>
                      <a:pt x="21600" y="14227"/>
                      <a:pt x="21600" y="8724"/>
                    </a:cubicBezTo>
                    <a:cubicBezTo>
                      <a:pt x="21600" y="3907"/>
                      <a:pt x="16766" y="0"/>
                      <a:pt x="10798" y="0"/>
                    </a:cubicBezTo>
                    <a:cubicBezTo>
                      <a:pt x="4833" y="0"/>
                      <a:pt x="0" y="3907"/>
                      <a:pt x="0" y="8724"/>
                    </a:cubicBezTo>
                    <a:cubicBezTo>
                      <a:pt x="0" y="14227"/>
                      <a:pt x="5984" y="15268"/>
                      <a:pt x="6624" y="19943"/>
                    </a:cubicBezTo>
                    <a:cubicBezTo>
                      <a:pt x="6085" y="19969"/>
                      <a:pt x="5655" y="20326"/>
                      <a:pt x="5655" y="20769"/>
                    </a:cubicBezTo>
                    <a:cubicBezTo>
                      <a:pt x="5655" y="21227"/>
                      <a:pt x="6117" y="21600"/>
                      <a:pt x="6685" y="21600"/>
                    </a:cubicBezTo>
                    <a:lnTo>
                      <a:pt x="14915" y="21600"/>
                    </a:lnTo>
                    <a:cubicBezTo>
                      <a:pt x="15483" y="21600"/>
                      <a:pt x="15942" y="21227"/>
                      <a:pt x="15942" y="20769"/>
                    </a:cubicBezTo>
                    <a:cubicBezTo>
                      <a:pt x="15942" y="20326"/>
                      <a:pt x="15513" y="19969"/>
                      <a:pt x="14973" y="19943"/>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8" name="Shape 903"/>
              <p:cNvSpPr/>
              <p:nvPr/>
            </p:nvSpPr>
            <p:spPr>
              <a:xfrm>
                <a:off x="355652" y="895284"/>
                <a:ext cx="249819" cy="50895"/>
              </a:xfrm>
              <a:custGeom>
                <a:avLst/>
                <a:gdLst/>
                <a:ahLst/>
                <a:cxnLst>
                  <a:cxn ang="0">
                    <a:pos x="wd2" y="hd2"/>
                  </a:cxn>
                  <a:cxn ang="5400000">
                    <a:pos x="wd2" y="hd2"/>
                  </a:cxn>
                  <a:cxn ang="10800000">
                    <a:pos x="wd2" y="hd2"/>
                  </a:cxn>
                  <a:cxn ang="16200000">
                    <a:pos x="wd2" y="hd2"/>
                  </a:cxn>
                </a:cxnLst>
                <a:rect l="0" t="0" r="r" b="b"/>
                <a:pathLst>
                  <a:path w="21600" h="21600" extrusionOk="0">
                    <a:moveTo>
                      <a:pt x="19443" y="0"/>
                    </a:moveTo>
                    <a:lnTo>
                      <a:pt x="2162" y="0"/>
                    </a:lnTo>
                    <a:cubicBezTo>
                      <a:pt x="970" y="0"/>
                      <a:pt x="0" y="4828"/>
                      <a:pt x="0" y="10788"/>
                    </a:cubicBezTo>
                    <a:cubicBezTo>
                      <a:pt x="0" y="16745"/>
                      <a:pt x="970" y="21600"/>
                      <a:pt x="2162" y="21600"/>
                    </a:cubicBezTo>
                    <a:lnTo>
                      <a:pt x="19443" y="21600"/>
                    </a:lnTo>
                    <a:cubicBezTo>
                      <a:pt x="20636" y="21600"/>
                      <a:pt x="21600" y="16745"/>
                      <a:pt x="21600" y="10788"/>
                    </a:cubicBezTo>
                    <a:cubicBezTo>
                      <a:pt x="21600" y="4828"/>
                      <a:pt x="20636" y="0"/>
                      <a:pt x="19443"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142" name="Shape 877"/>
          <p:cNvSpPr>
            <a:spLocks noChangeArrowheads="1"/>
          </p:cNvSpPr>
          <p:nvPr/>
        </p:nvSpPr>
        <p:spPr bwMode="auto">
          <a:xfrm>
            <a:off x="7747622" y="5898096"/>
            <a:ext cx="874183" cy="666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defTabSz="412740" eaLnBrk="1" hangingPunct="1">
              <a:lnSpc>
                <a:spcPct val="60000"/>
              </a:lnSpc>
              <a:spcBef>
                <a:spcPts val="251"/>
              </a:spcBef>
            </a:pPr>
            <a:r>
              <a:rPr lang="en-US" altLang="es-MX" sz="3733" b="1" kern="0" dirty="0">
                <a:solidFill>
                  <a:srgbClr val="FFFFFF"/>
                </a:solidFill>
                <a:ea typeface="Arimo" charset="0"/>
                <a:cs typeface="Arimo" charset="0"/>
                <a:sym typeface="Arimo" charset="0"/>
              </a:rPr>
              <a:t>5</a:t>
            </a:r>
            <a:endParaRPr lang="en-US" altLang="es-MX" sz="2267" b="1" kern="0" dirty="0">
              <a:solidFill>
                <a:srgbClr val="FFFFFF"/>
              </a:solidFill>
              <a:ea typeface="Arimo" charset="0"/>
              <a:cs typeface="Arimo" charset="0"/>
              <a:sym typeface="Arimo" charset="0"/>
            </a:endParaRPr>
          </a:p>
        </p:txBody>
      </p:sp>
    </p:spTree>
    <p:extLst>
      <p:ext uri="{BB962C8B-B14F-4D97-AF65-F5344CB8AC3E}">
        <p14:creationId xmlns:p14="http://schemas.microsoft.com/office/powerpoint/2010/main" val="11145725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afterEffect">
                                  <p:stCondLst>
                                    <p:cond delay="0"/>
                                  </p:stCondLst>
                                  <p:iterate>
                                    <p:tmAbs val="0"/>
                                  </p:iterate>
                                  <p:childTnLst>
                                    <p:set>
                                      <p:cBhvr>
                                        <p:cTn id="6" fill="hold"/>
                                        <p:tgtEl>
                                          <p:spTgt spid="23"/>
                                        </p:tgtEl>
                                        <p:attrNameLst>
                                          <p:attrName>style.visibility</p:attrName>
                                        </p:attrNameLst>
                                      </p:cBhvr>
                                      <p:to>
                                        <p:strVal val="visible"/>
                                      </p:to>
                                    </p:set>
                                    <p:anim calcmode="lin" valueType="num">
                                      <p:cBhvr>
                                        <p:cTn id="7" dur="1000" fill="hold"/>
                                        <p:tgtEl>
                                          <p:spTgt spid="23"/>
                                        </p:tgtEl>
                                        <p:attrNameLst>
                                          <p:attrName>ppt_x</p:attrName>
                                        </p:attrNameLst>
                                      </p:cBhvr>
                                      <p:tavLst>
                                        <p:tav tm="0">
                                          <p:val>
                                            <p:strVal val="#ppt_x-#ppt_w/2"/>
                                          </p:val>
                                        </p:tav>
                                        <p:tav tm="100000">
                                          <p:val>
                                            <p:strVal val="#ppt_x"/>
                                          </p:val>
                                        </p:tav>
                                      </p:tavLst>
                                    </p:anim>
                                    <p:anim calcmode="lin" valueType="num">
                                      <p:cBhvr>
                                        <p:cTn id="8" dur="1000" fill="hold"/>
                                        <p:tgtEl>
                                          <p:spTgt spid="23"/>
                                        </p:tgtEl>
                                        <p:attrNameLst>
                                          <p:attrName>ppt_y</p:attrName>
                                        </p:attrNameLst>
                                      </p:cBhvr>
                                      <p:tavLst>
                                        <p:tav tm="0">
                                          <p:val>
                                            <p:strVal val="#ppt_y"/>
                                          </p:val>
                                        </p:tav>
                                        <p:tav tm="100000">
                                          <p:val>
                                            <p:strVal val="#ppt_y"/>
                                          </p:val>
                                        </p:tav>
                                      </p:tavLst>
                                    </p:anim>
                                    <p:anim calcmode="lin" valueType="num">
                                      <p:cBhvr>
                                        <p:cTn id="9" dur="1000" fill="hold"/>
                                        <p:tgtEl>
                                          <p:spTgt spid="23"/>
                                        </p:tgtEl>
                                        <p:attrNameLst>
                                          <p:attrName>ppt_w</p:attrName>
                                        </p:attrNameLst>
                                      </p:cBhvr>
                                      <p:tavLst>
                                        <p:tav tm="0">
                                          <p:val>
                                            <p:fltVal val="0"/>
                                          </p:val>
                                        </p:tav>
                                        <p:tav tm="100000">
                                          <p:val>
                                            <p:strVal val="#ppt_w"/>
                                          </p:val>
                                        </p:tav>
                                      </p:tavLst>
                                    </p:anim>
                                    <p:anim calcmode="lin" valueType="num">
                                      <p:cBhvr>
                                        <p:cTn id="10" dur="1000" fill="hold"/>
                                        <p:tgtEl>
                                          <p:spTgt spid="23"/>
                                        </p:tgtEl>
                                        <p:attrNameLst>
                                          <p:attrName>ppt_h</p:attrName>
                                        </p:attrNameLst>
                                      </p:cBhvr>
                                      <p:tavLst>
                                        <p:tav tm="0">
                                          <p:val>
                                            <p:strVal val="#ppt_h"/>
                                          </p:val>
                                        </p:tav>
                                        <p:tav tm="100000">
                                          <p:val>
                                            <p:strVal val="#ppt_h"/>
                                          </p:val>
                                        </p:tav>
                                      </p:tavLst>
                                    </p:anim>
                                  </p:childTnLst>
                                </p:cTn>
                              </p:par>
                            </p:childTnLst>
                          </p:cTn>
                        </p:par>
                        <p:par>
                          <p:cTn id="11" fill="hold">
                            <p:stCondLst>
                              <p:cond delay="1000"/>
                            </p:stCondLst>
                            <p:childTnLst>
                              <p:par>
                                <p:cTn id="12" presetID="23" presetClass="entr" presetSubtype="16" fill="hold" grpId="0" nodeType="afterEffect">
                                  <p:stCondLst>
                                    <p:cond delay="0"/>
                                  </p:stCondLst>
                                  <p:iterate>
                                    <p:tmAbs val="0"/>
                                  </p:iterate>
                                  <p:childTnLst>
                                    <p:set>
                                      <p:cBhvr>
                                        <p:cTn id="13" fill="hold"/>
                                        <p:tgtEl>
                                          <p:spTgt spid="34"/>
                                        </p:tgtEl>
                                        <p:attrNameLst>
                                          <p:attrName>style.visibility</p:attrName>
                                        </p:attrNameLst>
                                      </p:cBhvr>
                                      <p:to>
                                        <p:strVal val="visible"/>
                                      </p:to>
                                    </p:set>
                                    <p:anim calcmode="lin" valueType="num">
                                      <p:cBhvr>
                                        <p:cTn id="14" dur="750" fill="hold"/>
                                        <p:tgtEl>
                                          <p:spTgt spid="34"/>
                                        </p:tgtEl>
                                        <p:attrNameLst>
                                          <p:attrName>ppt_w</p:attrName>
                                        </p:attrNameLst>
                                      </p:cBhvr>
                                      <p:tavLst>
                                        <p:tav tm="0">
                                          <p:val>
                                            <p:fltVal val="0"/>
                                          </p:val>
                                        </p:tav>
                                        <p:tav tm="100000">
                                          <p:val>
                                            <p:strVal val="#ppt_w"/>
                                          </p:val>
                                        </p:tav>
                                      </p:tavLst>
                                    </p:anim>
                                    <p:anim calcmode="lin" valueType="num">
                                      <p:cBhvr>
                                        <p:cTn id="15" dur="750" fill="hold"/>
                                        <p:tgtEl>
                                          <p:spTgt spid="34"/>
                                        </p:tgtEl>
                                        <p:attrNameLst>
                                          <p:attrName>ppt_h</p:attrName>
                                        </p:attrNameLst>
                                      </p:cBhvr>
                                      <p:tavLst>
                                        <p:tav tm="0">
                                          <p:val>
                                            <p:fltVal val="0"/>
                                          </p:val>
                                        </p:tav>
                                        <p:tav tm="100000">
                                          <p:val>
                                            <p:strVal val="#ppt_h"/>
                                          </p:val>
                                        </p:tav>
                                      </p:tavLst>
                                    </p:anim>
                                  </p:childTnLst>
                                </p:cTn>
                              </p:par>
                            </p:childTnLst>
                          </p:cTn>
                        </p:par>
                        <p:par>
                          <p:cTn id="16" fill="hold">
                            <p:stCondLst>
                              <p:cond delay="1750"/>
                            </p:stCondLst>
                            <p:childTnLst>
                              <p:par>
                                <p:cTn id="17" presetID="22" presetClass="entr" presetSubtype="2" fill="hold" grpId="0" nodeType="afterEffect">
                                  <p:stCondLst>
                                    <p:cond delay="0"/>
                                  </p:stCondLst>
                                  <p:iterate>
                                    <p:tmAbs val="0"/>
                                  </p:iterate>
                                  <p:childTnLst>
                                    <p:set>
                                      <p:cBhvr>
                                        <p:cTn id="18" fill="hold"/>
                                        <p:tgtEl>
                                          <p:spTgt spid="16"/>
                                        </p:tgtEl>
                                        <p:attrNameLst>
                                          <p:attrName>style.visibility</p:attrName>
                                        </p:attrNameLst>
                                      </p:cBhvr>
                                      <p:to>
                                        <p:strVal val="visible"/>
                                      </p:to>
                                    </p:set>
                                    <p:animEffect transition="in" filter="wipe(right)">
                                      <p:cBhvr>
                                        <p:cTn id="19" dur="1000"/>
                                        <p:tgtEl>
                                          <p:spTgt spid="16"/>
                                        </p:tgtEl>
                                      </p:cBhvr>
                                    </p:animEffect>
                                  </p:childTnLst>
                                </p:cTn>
                              </p:par>
                            </p:childTnLst>
                          </p:cTn>
                        </p:par>
                        <p:par>
                          <p:cTn id="20" fill="hold">
                            <p:stCondLst>
                              <p:cond delay="2750"/>
                            </p:stCondLst>
                            <p:childTnLst>
                              <p:par>
                                <p:cTn id="21" presetID="17" presetClass="entr" presetSubtype="8" fill="hold" grpId="0" nodeType="afterEffect">
                                  <p:stCondLst>
                                    <p:cond delay="0"/>
                                  </p:stCondLst>
                                  <p:iterate>
                                    <p:tmAbs val="0"/>
                                  </p:iterate>
                                  <p:childTnLst>
                                    <p:set>
                                      <p:cBhvr>
                                        <p:cTn id="22" fill="hold"/>
                                        <p:tgtEl>
                                          <p:spTgt spid="40"/>
                                        </p:tgtEl>
                                        <p:attrNameLst>
                                          <p:attrName>style.visibility</p:attrName>
                                        </p:attrNameLst>
                                      </p:cBhvr>
                                      <p:to>
                                        <p:strVal val="visible"/>
                                      </p:to>
                                    </p:set>
                                    <p:anim calcmode="lin" valueType="num">
                                      <p:cBhvr>
                                        <p:cTn id="23" dur="1000" fill="hold"/>
                                        <p:tgtEl>
                                          <p:spTgt spid="40"/>
                                        </p:tgtEl>
                                        <p:attrNameLst>
                                          <p:attrName>ppt_x</p:attrName>
                                        </p:attrNameLst>
                                      </p:cBhvr>
                                      <p:tavLst>
                                        <p:tav tm="0">
                                          <p:val>
                                            <p:strVal val="#ppt_x-#ppt_w/2"/>
                                          </p:val>
                                        </p:tav>
                                        <p:tav tm="100000">
                                          <p:val>
                                            <p:strVal val="#ppt_x"/>
                                          </p:val>
                                        </p:tav>
                                      </p:tavLst>
                                    </p:anim>
                                    <p:anim calcmode="lin" valueType="num">
                                      <p:cBhvr>
                                        <p:cTn id="24" dur="1000" fill="hold"/>
                                        <p:tgtEl>
                                          <p:spTgt spid="40"/>
                                        </p:tgtEl>
                                        <p:attrNameLst>
                                          <p:attrName>ppt_y</p:attrName>
                                        </p:attrNameLst>
                                      </p:cBhvr>
                                      <p:tavLst>
                                        <p:tav tm="0">
                                          <p:val>
                                            <p:strVal val="#ppt_y"/>
                                          </p:val>
                                        </p:tav>
                                        <p:tav tm="100000">
                                          <p:val>
                                            <p:strVal val="#ppt_y"/>
                                          </p:val>
                                        </p:tav>
                                      </p:tavLst>
                                    </p:anim>
                                    <p:anim calcmode="lin" valueType="num">
                                      <p:cBhvr>
                                        <p:cTn id="25" dur="1000" fill="hold"/>
                                        <p:tgtEl>
                                          <p:spTgt spid="40"/>
                                        </p:tgtEl>
                                        <p:attrNameLst>
                                          <p:attrName>ppt_w</p:attrName>
                                        </p:attrNameLst>
                                      </p:cBhvr>
                                      <p:tavLst>
                                        <p:tav tm="0">
                                          <p:val>
                                            <p:fltVal val="0"/>
                                          </p:val>
                                        </p:tav>
                                        <p:tav tm="100000">
                                          <p:val>
                                            <p:strVal val="#ppt_w"/>
                                          </p:val>
                                        </p:tav>
                                      </p:tavLst>
                                    </p:anim>
                                    <p:anim calcmode="lin" valueType="num">
                                      <p:cBhvr>
                                        <p:cTn id="26" dur="1000" fill="hold"/>
                                        <p:tgtEl>
                                          <p:spTgt spid="40"/>
                                        </p:tgtEl>
                                        <p:attrNameLst>
                                          <p:attrName>ppt_h</p:attrName>
                                        </p:attrNameLst>
                                      </p:cBhvr>
                                      <p:tavLst>
                                        <p:tav tm="0">
                                          <p:val>
                                            <p:strVal val="#ppt_h"/>
                                          </p:val>
                                        </p:tav>
                                        <p:tav tm="100000">
                                          <p:val>
                                            <p:strVal val="#ppt_h"/>
                                          </p:val>
                                        </p:tav>
                                      </p:tavLst>
                                    </p:anim>
                                  </p:childTnLst>
                                </p:cTn>
                              </p:par>
                            </p:childTnLst>
                          </p:cTn>
                        </p:par>
                        <p:par>
                          <p:cTn id="27" fill="hold">
                            <p:stCondLst>
                              <p:cond delay="3750"/>
                            </p:stCondLst>
                            <p:childTnLst>
                              <p:par>
                                <p:cTn id="28" presetID="2" presetClass="entr" presetSubtype="2" fill="hold" grpId="0" nodeType="afterEffect">
                                  <p:stCondLst>
                                    <p:cond delay="0"/>
                                  </p:stCondLst>
                                  <p:iterate>
                                    <p:tmAbs val="0"/>
                                  </p:iterate>
                                  <p:childTnLst>
                                    <p:set>
                                      <p:cBhvr>
                                        <p:cTn id="29" fill="hold"/>
                                        <p:tgtEl>
                                          <p:spTgt spid="9"/>
                                        </p:tgtEl>
                                        <p:attrNameLst>
                                          <p:attrName>style.visibility</p:attrName>
                                        </p:attrNameLst>
                                      </p:cBhvr>
                                      <p:to>
                                        <p:strVal val="visible"/>
                                      </p:to>
                                    </p:set>
                                    <p:anim calcmode="lin" valueType="num">
                                      <p:cBhvr>
                                        <p:cTn id="30" dur="1000" fill="hold"/>
                                        <p:tgtEl>
                                          <p:spTgt spid="9"/>
                                        </p:tgtEl>
                                        <p:attrNameLst>
                                          <p:attrName>ppt_x</p:attrName>
                                        </p:attrNameLst>
                                      </p:cBhvr>
                                      <p:tavLst>
                                        <p:tav tm="0">
                                          <p:val>
                                            <p:strVal val="1+#ppt_w/2"/>
                                          </p:val>
                                        </p:tav>
                                        <p:tav tm="100000">
                                          <p:val>
                                            <p:strVal val="#ppt_x"/>
                                          </p:val>
                                        </p:tav>
                                      </p:tavLst>
                                    </p:anim>
                                    <p:anim calcmode="lin" valueType="num">
                                      <p:cBhvr>
                                        <p:cTn id="31" dur="1000" fill="hold"/>
                                        <p:tgtEl>
                                          <p:spTgt spid="9"/>
                                        </p:tgtEl>
                                        <p:attrNameLst>
                                          <p:attrName>ppt_y</p:attrName>
                                        </p:attrNameLst>
                                      </p:cBhvr>
                                      <p:tavLst>
                                        <p:tav tm="0">
                                          <p:val>
                                            <p:strVal val="#ppt_y"/>
                                          </p:val>
                                        </p:tav>
                                        <p:tav tm="100000">
                                          <p:val>
                                            <p:strVal val="#ppt_y"/>
                                          </p:val>
                                        </p:tav>
                                      </p:tavLst>
                                    </p:anim>
                                  </p:childTnLst>
                                </p:cTn>
                              </p:par>
                            </p:childTnLst>
                          </p:cTn>
                        </p:par>
                        <p:par>
                          <p:cTn id="32" fill="hold">
                            <p:stCondLst>
                              <p:cond delay="4750"/>
                            </p:stCondLst>
                            <p:childTnLst>
                              <p:par>
                                <p:cTn id="33" presetID="23" presetClass="entr" presetSubtype="16" fill="hold" grpId="0" nodeType="afterEffect">
                                  <p:stCondLst>
                                    <p:cond delay="0"/>
                                  </p:stCondLst>
                                  <p:iterate>
                                    <p:tmAbs val="0"/>
                                  </p:iterate>
                                  <p:childTnLst>
                                    <p:set>
                                      <p:cBhvr>
                                        <p:cTn id="34" fill="hold"/>
                                        <p:tgtEl>
                                          <p:spTgt spid="54"/>
                                        </p:tgtEl>
                                        <p:attrNameLst>
                                          <p:attrName>style.visibility</p:attrName>
                                        </p:attrNameLst>
                                      </p:cBhvr>
                                      <p:to>
                                        <p:strVal val="visible"/>
                                      </p:to>
                                    </p:set>
                                    <p:anim calcmode="lin" valueType="num">
                                      <p:cBhvr>
                                        <p:cTn id="35" dur="750" fill="hold"/>
                                        <p:tgtEl>
                                          <p:spTgt spid="54"/>
                                        </p:tgtEl>
                                        <p:attrNameLst>
                                          <p:attrName>ppt_w</p:attrName>
                                        </p:attrNameLst>
                                      </p:cBhvr>
                                      <p:tavLst>
                                        <p:tav tm="0">
                                          <p:val>
                                            <p:fltVal val="0"/>
                                          </p:val>
                                        </p:tav>
                                        <p:tav tm="100000">
                                          <p:val>
                                            <p:strVal val="#ppt_w"/>
                                          </p:val>
                                        </p:tav>
                                      </p:tavLst>
                                    </p:anim>
                                    <p:anim calcmode="lin" valueType="num">
                                      <p:cBhvr>
                                        <p:cTn id="36" dur="750" fill="hold"/>
                                        <p:tgtEl>
                                          <p:spTgt spid="54"/>
                                        </p:tgtEl>
                                        <p:attrNameLst>
                                          <p:attrName>ppt_h</p:attrName>
                                        </p:attrNameLst>
                                      </p:cBhvr>
                                      <p:tavLst>
                                        <p:tav tm="0">
                                          <p:val>
                                            <p:fltVal val="0"/>
                                          </p:val>
                                        </p:tav>
                                        <p:tav tm="100000">
                                          <p:val>
                                            <p:strVal val="#ppt_h"/>
                                          </p:val>
                                        </p:tav>
                                      </p:tavLst>
                                    </p:anim>
                                  </p:childTnLst>
                                </p:cTn>
                              </p:par>
                            </p:childTnLst>
                          </p:cTn>
                        </p:par>
                        <p:par>
                          <p:cTn id="37" fill="hold">
                            <p:stCondLst>
                              <p:cond delay="5500"/>
                            </p:stCondLst>
                            <p:childTnLst>
                              <p:par>
                                <p:cTn id="38" presetID="23" presetClass="entr" presetSubtype="16" fill="hold" grpId="0" nodeType="afterEffect">
                                  <p:stCondLst>
                                    <p:cond delay="0"/>
                                  </p:stCondLst>
                                  <p:iterate>
                                    <p:tmAbs val="0"/>
                                  </p:iterate>
                                  <p:childTnLst>
                                    <p:set>
                                      <p:cBhvr>
                                        <p:cTn id="39" fill="hold"/>
                                        <p:tgtEl>
                                          <p:spTgt spid="29"/>
                                        </p:tgtEl>
                                        <p:attrNameLst>
                                          <p:attrName>style.visibility</p:attrName>
                                        </p:attrNameLst>
                                      </p:cBhvr>
                                      <p:to>
                                        <p:strVal val="visible"/>
                                      </p:to>
                                    </p:set>
                                    <p:anim calcmode="lin" valueType="num">
                                      <p:cBhvr>
                                        <p:cTn id="40" dur="750" fill="hold"/>
                                        <p:tgtEl>
                                          <p:spTgt spid="29"/>
                                        </p:tgtEl>
                                        <p:attrNameLst>
                                          <p:attrName>ppt_w</p:attrName>
                                        </p:attrNameLst>
                                      </p:cBhvr>
                                      <p:tavLst>
                                        <p:tav tm="0">
                                          <p:val>
                                            <p:fltVal val="0"/>
                                          </p:val>
                                        </p:tav>
                                        <p:tav tm="100000">
                                          <p:val>
                                            <p:strVal val="#ppt_w"/>
                                          </p:val>
                                        </p:tav>
                                      </p:tavLst>
                                    </p:anim>
                                    <p:anim calcmode="lin" valueType="num">
                                      <p:cBhvr>
                                        <p:cTn id="41" dur="750" fill="hold"/>
                                        <p:tgtEl>
                                          <p:spTgt spid="29"/>
                                        </p:tgtEl>
                                        <p:attrNameLst>
                                          <p:attrName>ppt_h</p:attrName>
                                        </p:attrNameLst>
                                      </p:cBhvr>
                                      <p:tavLst>
                                        <p:tav tm="0">
                                          <p:val>
                                            <p:fltVal val="0"/>
                                          </p:val>
                                        </p:tav>
                                        <p:tav tm="100000">
                                          <p:val>
                                            <p:strVal val="#ppt_h"/>
                                          </p:val>
                                        </p:tav>
                                      </p:tavLst>
                                    </p:anim>
                                  </p:childTnLst>
                                </p:cTn>
                              </p:par>
                            </p:childTnLst>
                          </p:cTn>
                        </p:par>
                        <p:par>
                          <p:cTn id="42" fill="hold">
                            <p:stCondLst>
                              <p:cond delay="6250"/>
                            </p:stCondLst>
                            <p:childTnLst>
                              <p:par>
                                <p:cTn id="43" presetID="23" presetClass="entr" presetSubtype="32" fill="hold" grpId="0" nodeType="afterEffect">
                                  <p:stCondLst>
                                    <p:cond delay="0"/>
                                  </p:stCondLst>
                                  <p:iterate>
                                    <p:tmAbs val="0"/>
                                  </p:iterate>
                                  <p:childTnLst>
                                    <p:set>
                                      <p:cBhvr>
                                        <p:cTn id="44" fill="hold"/>
                                        <p:tgtEl>
                                          <p:spTgt spid="3"/>
                                        </p:tgtEl>
                                        <p:attrNameLst>
                                          <p:attrName>style.visibility</p:attrName>
                                        </p:attrNameLst>
                                      </p:cBhvr>
                                      <p:to>
                                        <p:strVal val="visible"/>
                                      </p:to>
                                    </p:set>
                                    <p:anim calcmode="lin" valueType="num">
                                      <p:cBhvr>
                                        <p:cTn id="45" dur="400" fill="hold"/>
                                        <p:tgtEl>
                                          <p:spTgt spid="3"/>
                                        </p:tgtEl>
                                        <p:attrNameLst>
                                          <p:attrName>ppt_w</p:attrName>
                                        </p:attrNameLst>
                                      </p:cBhvr>
                                      <p:tavLst>
                                        <p:tav tm="0">
                                          <p:val>
                                            <p:fltVal val="0"/>
                                          </p:val>
                                        </p:tav>
                                        <p:tav tm="100000">
                                          <p:val>
                                            <p:strVal val="#ppt_w"/>
                                          </p:val>
                                        </p:tav>
                                      </p:tavLst>
                                    </p:anim>
                                    <p:anim calcmode="lin" valueType="num">
                                      <p:cBhvr>
                                        <p:cTn id="46" dur="400" fill="hold"/>
                                        <p:tgtEl>
                                          <p:spTgt spid="3"/>
                                        </p:tgtEl>
                                        <p:attrNameLst>
                                          <p:attrName>ppt_h</p:attrName>
                                        </p:attrNameLst>
                                      </p:cBhvr>
                                      <p:tavLst>
                                        <p:tav tm="0">
                                          <p:val>
                                            <p:fltVal val="0"/>
                                          </p:val>
                                        </p:tav>
                                        <p:tav tm="100000">
                                          <p:val>
                                            <p:strVal val="#ppt_h"/>
                                          </p:val>
                                        </p:tav>
                                      </p:tavLst>
                                    </p:anim>
                                  </p:childTnLst>
                                </p:cTn>
                              </p:par>
                            </p:childTnLst>
                          </p:cTn>
                        </p:par>
                        <p:par>
                          <p:cTn id="47" fill="hold">
                            <p:stCondLst>
                              <p:cond delay="6650"/>
                            </p:stCondLst>
                            <p:childTnLst>
                              <p:par>
                                <p:cTn id="48" presetID="2" presetClass="entr" presetSubtype="1" fill="hold" grpId="0" nodeType="afterEffect">
                                  <p:stCondLst>
                                    <p:cond delay="0"/>
                                  </p:stCondLst>
                                  <p:iterate>
                                    <p:tmAbs val="0"/>
                                  </p:iterate>
                                  <p:childTnLst>
                                    <p:set>
                                      <p:cBhvr>
                                        <p:cTn id="49" fill="hold"/>
                                        <p:tgtEl>
                                          <p:spTgt spid="61"/>
                                        </p:tgtEl>
                                        <p:attrNameLst>
                                          <p:attrName>style.visibility</p:attrName>
                                        </p:attrNameLst>
                                      </p:cBhvr>
                                      <p:to>
                                        <p:strVal val="visible"/>
                                      </p:to>
                                    </p:set>
                                    <p:anim calcmode="lin" valueType="num">
                                      <p:cBhvr>
                                        <p:cTn id="50" dur="80" fill="hold"/>
                                        <p:tgtEl>
                                          <p:spTgt spid="61"/>
                                        </p:tgtEl>
                                        <p:attrNameLst>
                                          <p:attrName>ppt_x</p:attrName>
                                        </p:attrNameLst>
                                      </p:cBhvr>
                                      <p:tavLst>
                                        <p:tav tm="0">
                                          <p:val>
                                            <p:strVal val="#ppt_x"/>
                                          </p:val>
                                        </p:tav>
                                        <p:tav tm="100000">
                                          <p:val>
                                            <p:strVal val="#ppt_x"/>
                                          </p:val>
                                        </p:tav>
                                      </p:tavLst>
                                    </p:anim>
                                    <p:anim calcmode="lin" valueType="num">
                                      <p:cBhvr>
                                        <p:cTn id="51" dur="80" fill="hold"/>
                                        <p:tgtEl>
                                          <p:spTgt spid="61"/>
                                        </p:tgtEl>
                                        <p:attrNameLst>
                                          <p:attrName>ppt_y</p:attrName>
                                        </p:attrNameLst>
                                      </p:cBhvr>
                                      <p:tavLst>
                                        <p:tav tm="0">
                                          <p:val>
                                            <p:strVal val="0-#ppt_h/2"/>
                                          </p:val>
                                        </p:tav>
                                        <p:tav tm="100000">
                                          <p:val>
                                            <p:strVal val="#ppt_y"/>
                                          </p:val>
                                        </p:tav>
                                      </p:tavLst>
                                    </p:anim>
                                  </p:childTnLst>
                                </p:cTn>
                              </p:par>
                            </p:childTnLst>
                          </p:cTn>
                        </p:par>
                        <p:par>
                          <p:cTn id="52" fill="hold">
                            <p:stCondLst>
                              <p:cond delay="6730"/>
                            </p:stCondLst>
                            <p:childTnLst>
                              <p:par>
                                <p:cTn id="53" presetID="23" presetClass="entr" presetSubtype="16" fill="hold" grpId="0" nodeType="afterEffect">
                                  <p:stCondLst>
                                    <p:cond delay="0"/>
                                  </p:stCondLst>
                                  <p:iterate>
                                    <p:tmAbs val="0"/>
                                  </p:iterate>
                                  <p:childTnLst>
                                    <p:set>
                                      <p:cBhvr>
                                        <p:cTn id="54" fill="hold"/>
                                        <p:tgtEl>
                                          <p:spTgt spid="88"/>
                                        </p:tgtEl>
                                        <p:attrNameLst>
                                          <p:attrName>style.visibility</p:attrName>
                                        </p:attrNameLst>
                                      </p:cBhvr>
                                      <p:to>
                                        <p:strVal val="visible"/>
                                      </p:to>
                                    </p:set>
                                    <p:anim calcmode="lin" valueType="num">
                                      <p:cBhvr>
                                        <p:cTn id="55" dur="750" fill="hold"/>
                                        <p:tgtEl>
                                          <p:spTgt spid="88"/>
                                        </p:tgtEl>
                                        <p:attrNameLst>
                                          <p:attrName>ppt_w</p:attrName>
                                        </p:attrNameLst>
                                      </p:cBhvr>
                                      <p:tavLst>
                                        <p:tav tm="0">
                                          <p:val>
                                            <p:fltVal val="0"/>
                                          </p:val>
                                        </p:tav>
                                        <p:tav tm="100000">
                                          <p:val>
                                            <p:strVal val="#ppt_w"/>
                                          </p:val>
                                        </p:tav>
                                      </p:tavLst>
                                    </p:anim>
                                    <p:anim calcmode="lin" valueType="num">
                                      <p:cBhvr>
                                        <p:cTn id="56" dur="750" fill="hold"/>
                                        <p:tgtEl>
                                          <p:spTgt spid="88"/>
                                        </p:tgtEl>
                                        <p:attrNameLst>
                                          <p:attrName>ppt_h</p:attrName>
                                        </p:attrNameLst>
                                      </p:cBhvr>
                                      <p:tavLst>
                                        <p:tav tm="0">
                                          <p:val>
                                            <p:fltVal val="0"/>
                                          </p:val>
                                        </p:tav>
                                        <p:tav tm="100000">
                                          <p:val>
                                            <p:strVal val="#ppt_h"/>
                                          </p:val>
                                        </p:tav>
                                      </p:tavLst>
                                    </p:anim>
                                  </p:childTnLst>
                                </p:cTn>
                              </p:par>
                            </p:childTnLst>
                          </p:cTn>
                        </p:par>
                        <p:par>
                          <p:cTn id="57" fill="hold">
                            <p:stCondLst>
                              <p:cond delay="7480"/>
                            </p:stCondLst>
                            <p:childTnLst>
                              <p:par>
                                <p:cTn id="58" presetID="2" presetClass="entr" presetSubtype="2" fill="hold" grpId="0" nodeType="afterEffect">
                                  <p:stCondLst>
                                    <p:cond delay="0"/>
                                  </p:stCondLst>
                                  <p:iterate>
                                    <p:tmAbs val="0"/>
                                  </p:iterate>
                                  <p:childTnLst>
                                    <p:set>
                                      <p:cBhvr>
                                        <p:cTn id="59" fill="hold"/>
                                        <p:tgtEl>
                                          <p:spTgt spid="94"/>
                                        </p:tgtEl>
                                        <p:attrNameLst>
                                          <p:attrName>style.visibility</p:attrName>
                                        </p:attrNameLst>
                                      </p:cBhvr>
                                      <p:to>
                                        <p:strVal val="visible"/>
                                      </p:to>
                                    </p:set>
                                    <p:anim calcmode="lin" valueType="num">
                                      <p:cBhvr>
                                        <p:cTn id="60" dur="1000" fill="hold"/>
                                        <p:tgtEl>
                                          <p:spTgt spid="94"/>
                                        </p:tgtEl>
                                        <p:attrNameLst>
                                          <p:attrName>ppt_x</p:attrName>
                                        </p:attrNameLst>
                                      </p:cBhvr>
                                      <p:tavLst>
                                        <p:tav tm="0">
                                          <p:val>
                                            <p:strVal val="1+#ppt_w/2"/>
                                          </p:val>
                                        </p:tav>
                                        <p:tav tm="100000">
                                          <p:val>
                                            <p:strVal val="#ppt_x"/>
                                          </p:val>
                                        </p:tav>
                                      </p:tavLst>
                                    </p:anim>
                                    <p:anim calcmode="lin" valueType="num">
                                      <p:cBhvr>
                                        <p:cTn id="61" dur="1000" fill="hold"/>
                                        <p:tgtEl>
                                          <p:spTgt spid="94"/>
                                        </p:tgtEl>
                                        <p:attrNameLst>
                                          <p:attrName>ppt_y</p:attrName>
                                        </p:attrNameLst>
                                      </p:cBhvr>
                                      <p:tavLst>
                                        <p:tav tm="0">
                                          <p:val>
                                            <p:strVal val="#ppt_y"/>
                                          </p:val>
                                        </p:tav>
                                        <p:tav tm="100000">
                                          <p:val>
                                            <p:strVal val="#ppt_y"/>
                                          </p:val>
                                        </p:tav>
                                      </p:tavLst>
                                    </p:anim>
                                  </p:childTnLst>
                                </p:cTn>
                              </p:par>
                            </p:childTnLst>
                          </p:cTn>
                        </p:par>
                        <p:par>
                          <p:cTn id="62" fill="hold">
                            <p:stCondLst>
                              <p:cond delay="8480"/>
                            </p:stCondLst>
                            <p:childTnLst>
                              <p:par>
                                <p:cTn id="63" presetID="23" presetClass="entr" presetSubtype="16" fill="hold" grpId="0" nodeType="afterEffect">
                                  <p:stCondLst>
                                    <p:cond delay="0"/>
                                  </p:stCondLst>
                                  <p:iterate>
                                    <p:tmAbs val="0"/>
                                  </p:iterate>
                                  <p:childTnLst>
                                    <p:set>
                                      <p:cBhvr>
                                        <p:cTn id="64" fill="hold"/>
                                        <p:tgtEl>
                                          <p:spTgt spid="126"/>
                                        </p:tgtEl>
                                        <p:attrNameLst>
                                          <p:attrName>style.visibility</p:attrName>
                                        </p:attrNameLst>
                                      </p:cBhvr>
                                      <p:to>
                                        <p:strVal val="visible"/>
                                      </p:to>
                                    </p:set>
                                    <p:anim calcmode="lin" valueType="num">
                                      <p:cBhvr>
                                        <p:cTn id="65" dur="750" fill="hold"/>
                                        <p:tgtEl>
                                          <p:spTgt spid="126"/>
                                        </p:tgtEl>
                                        <p:attrNameLst>
                                          <p:attrName>ppt_w</p:attrName>
                                        </p:attrNameLst>
                                      </p:cBhvr>
                                      <p:tavLst>
                                        <p:tav tm="0">
                                          <p:val>
                                            <p:fltVal val="0"/>
                                          </p:val>
                                        </p:tav>
                                        <p:tav tm="100000">
                                          <p:val>
                                            <p:strVal val="#ppt_w"/>
                                          </p:val>
                                        </p:tav>
                                      </p:tavLst>
                                    </p:anim>
                                    <p:anim calcmode="lin" valueType="num">
                                      <p:cBhvr>
                                        <p:cTn id="66" dur="750" fill="hold"/>
                                        <p:tgtEl>
                                          <p:spTgt spid="126"/>
                                        </p:tgtEl>
                                        <p:attrNameLst>
                                          <p:attrName>ppt_h</p:attrName>
                                        </p:attrNameLst>
                                      </p:cBhvr>
                                      <p:tavLst>
                                        <p:tav tm="0">
                                          <p:val>
                                            <p:fltVal val="0"/>
                                          </p:val>
                                        </p:tav>
                                        <p:tav tm="100000">
                                          <p:val>
                                            <p:strVal val="#ppt_h"/>
                                          </p:val>
                                        </p:tav>
                                      </p:tavLst>
                                    </p:anim>
                                  </p:childTnLst>
                                </p:cTn>
                              </p:par>
                            </p:childTnLst>
                          </p:cTn>
                        </p:par>
                        <p:par>
                          <p:cTn id="67" fill="hold">
                            <p:stCondLst>
                              <p:cond delay="9230"/>
                            </p:stCondLst>
                            <p:childTnLst>
                              <p:par>
                                <p:cTn id="68" presetID="23" presetClass="entr" presetSubtype="16" fill="hold" grpId="0" nodeType="afterEffect">
                                  <p:stCondLst>
                                    <p:cond delay="0"/>
                                  </p:stCondLst>
                                  <p:iterate>
                                    <p:tmAbs val="0"/>
                                  </p:iterate>
                                  <p:childTnLst>
                                    <p:set>
                                      <p:cBhvr>
                                        <p:cTn id="69" fill="hold"/>
                                        <p:tgtEl>
                                          <p:spTgt spid="142"/>
                                        </p:tgtEl>
                                        <p:attrNameLst>
                                          <p:attrName>style.visibility</p:attrName>
                                        </p:attrNameLst>
                                      </p:cBhvr>
                                      <p:to>
                                        <p:strVal val="visible"/>
                                      </p:to>
                                    </p:set>
                                    <p:anim calcmode="lin" valueType="num">
                                      <p:cBhvr>
                                        <p:cTn id="70" dur="750" fill="hold"/>
                                        <p:tgtEl>
                                          <p:spTgt spid="142"/>
                                        </p:tgtEl>
                                        <p:attrNameLst>
                                          <p:attrName>ppt_w</p:attrName>
                                        </p:attrNameLst>
                                      </p:cBhvr>
                                      <p:tavLst>
                                        <p:tav tm="0">
                                          <p:val>
                                            <p:fltVal val="0"/>
                                          </p:val>
                                        </p:tav>
                                        <p:tav tm="100000">
                                          <p:val>
                                            <p:strVal val="#ppt_w"/>
                                          </p:val>
                                        </p:tav>
                                      </p:tavLst>
                                    </p:anim>
                                    <p:anim calcmode="lin" valueType="num">
                                      <p:cBhvr>
                                        <p:cTn id="71" dur="750" fill="hold"/>
                                        <p:tgtEl>
                                          <p:spTgt spid="14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advAuto="0"/>
      <p:bldP spid="9" grpId="0" animBg="1" advAuto="0"/>
      <p:bldP spid="16" grpId="0" animBg="1" advAuto="0"/>
      <p:bldP spid="23" grpId="0" animBg="1" advAuto="0"/>
      <p:bldP spid="29" grpId="0" animBg="1" advAuto="0"/>
      <p:bldP spid="34" grpId="0" animBg="1" advAuto="0"/>
      <p:bldP spid="40" grpId="0" animBg="1" advAuto="0"/>
      <p:bldP spid="54" grpId="0" animBg="1" advAuto="0"/>
      <p:bldP spid="61" grpId="0" animBg="1" advAuto="0"/>
      <p:bldP spid="88" grpId="0" animBg="1" advAuto="0"/>
      <p:bldP spid="94" grpId="0" animBg="1" advAuto="0"/>
      <p:bldP spid="126" grpId="0" animBg="1" advAuto="0"/>
      <p:bldP spid="142" grpId="0" animBg="1" advAuto="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Imagen 22"/>
          <p:cNvPicPr>
            <a:picLocks noChangeAspect="1"/>
          </p:cNvPicPr>
          <p:nvPr/>
        </p:nvPicPr>
        <p:blipFill rotWithShape="1">
          <a:blip r:embed="rId2"/>
          <a:srcRect r="4638"/>
          <a:stretch/>
        </p:blipFill>
        <p:spPr>
          <a:xfrm>
            <a:off x="19891" y="0"/>
            <a:ext cx="12200242" cy="6858000"/>
          </a:xfrm>
          <a:prstGeom prst="rect">
            <a:avLst/>
          </a:prstGeom>
        </p:spPr>
      </p:pic>
      <p:sp>
        <p:nvSpPr>
          <p:cNvPr id="6" name="TextBox 7"/>
          <p:cNvSpPr txBox="1"/>
          <p:nvPr/>
        </p:nvSpPr>
        <p:spPr>
          <a:xfrm>
            <a:off x="320728" y="547825"/>
            <a:ext cx="8106333" cy="1200329"/>
          </a:xfrm>
          <a:prstGeom prst="rect">
            <a:avLst/>
          </a:prstGeom>
          <a:noFill/>
        </p:spPr>
        <p:txBody>
          <a:bodyPr wrap="square" rtlCol="0" anchor="ctr">
            <a:spAutoFit/>
          </a:bodyPr>
          <a:lstStyle/>
          <a:p>
            <a:pPr algn="ctr"/>
            <a:r>
              <a:rPr lang="es-MX" sz="2400" b="1" dirty="0" smtClean="0">
                <a:solidFill>
                  <a:srgbClr val="193787">
                    <a:lumMod val="60000"/>
                    <a:lumOff val="40000"/>
                  </a:srgbClr>
                </a:solidFill>
                <a:latin typeface="Raleway" charset="0"/>
                <a:ea typeface="Raleway" charset="0"/>
                <a:cs typeface="Raleway" charset="0"/>
              </a:rPr>
              <a:t>Retos en la implementación de la </a:t>
            </a:r>
            <a:r>
              <a:rPr lang="es-MX" sz="2400" b="1" u="sng" dirty="0" smtClean="0">
                <a:solidFill>
                  <a:srgbClr val="193787">
                    <a:lumMod val="60000"/>
                    <a:lumOff val="40000"/>
                  </a:srgbClr>
                </a:solidFill>
                <a:latin typeface="Raleway" charset="0"/>
                <a:ea typeface="Raleway" charset="0"/>
                <a:cs typeface="Raleway" charset="0"/>
              </a:rPr>
              <a:t>Ley General de Protección de Datos Personales en Posesión de Sujetos Obligados.</a:t>
            </a:r>
            <a:endParaRPr lang="es-MX" sz="2400" b="1" u="sng" dirty="0">
              <a:solidFill>
                <a:srgbClr val="193787">
                  <a:lumMod val="60000"/>
                  <a:lumOff val="40000"/>
                </a:srgbClr>
              </a:solidFill>
              <a:latin typeface="Raleway" charset="0"/>
              <a:ea typeface="Raleway" charset="0"/>
              <a:cs typeface="Raleway" charset="0"/>
            </a:endParaRPr>
          </a:p>
        </p:txBody>
      </p:sp>
      <p:sp>
        <p:nvSpPr>
          <p:cNvPr id="10" name="Rectángulo 9"/>
          <p:cNvSpPr/>
          <p:nvPr/>
        </p:nvSpPr>
        <p:spPr>
          <a:xfrm>
            <a:off x="13001950" y="1376246"/>
            <a:ext cx="1662406" cy="53982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prstClr val="white"/>
              </a:solidFill>
            </a:endParaRPr>
          </a:p>
        </p:txBody>
      </p:sp>
      <p:sp>
        <p:nvSpPr>
          <p:cNvPr id="3" name="AutoShape 4" descr="Imagen relacionada"/>
          <p:cNvSpPr>
            <a:spLocks noChangeAspect="1" noChangeArrowheads="1"/>
          </p:cNvSpPr>
          <p:nvPr/>
        </p:nvSpPr>
        <p:spPr bwMode="auto">
          <a:xfrm>
            <a:off x="4980828" y="16044"/>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MX">
              <a:solidFill>
                <a:prstClr val="black"/>
              </a:solidFill>
            </a:endParaRPr>
          </a:p>
        </p:txBody>
      </p:sp>
      <p:pic>
        <p:nvPicPr>
          <p:cNvPr id="4" name="Imagen 3"/>
          <p:cNvPicPr>
            <a:picLocks noChangeAspect="1"/>
          </p:cNvPicPr>
          <p:nvPr/>
        </p:nvPicPr>
        <p:blipFill>
          <a:blip r:embed="rId3"/>
          <a:stretch>
            <a:fillRect/>
          </a:stretch>
        </p:blipFill>
        <p:spPr>
          <a:xfrm>
            <a:off x="381711" y="2094077"/>
            <a:ext cx="1847850" cy="2466975"/>
          </a:xfrm>
          <a:prstGeom prst="rect">
            <a:avLst/>
          </a:prstGeom>
        </p:spPr>
      </p:pic>
      <p:sp>
        <p:nvSpPr>
          <p:cNvPr id="14" name="TextBox 7"/>
          <p:cNvSpPr txBox="1"/>
          <p:nvPr/>
        </p:nvSpPr>
        <p:spPr>
          <a:xfrm>
            <a:off x="2662620" y="2416839"/>
            <a:ext cx="5638887" cy="3970318"/>
          </a:xfrm>
          <a:prstGeom prst="rect">
            <a:avLst/>
          </a:prstGeom>
          <a:noFill/>
        </p:spPr>
        <p:txBody>
          <a:bodyPr wrap="square" rtlCol="0" anchor="ctr">
            <a:spAutoFit/>
          </a:bodyPr>
          <a:lstStyle/>
          <a:p>
            <a:pPr marL="285750" indent="-285750" algn="just">
              <a:buFont typeface="Wingdings" panose="05000000000000000000" pitchFamily="2" charset="2"/>
              <a:buChar char="Ø"/>
            </a:pPr>
            <a:r>
              <a:rPr lang="es-MX" b="1" dirty="0" smtClean="0">
                <a:solidFill>
                  <a:prstClr val="black"/>
                </a:solidFill>
                <a:latin typeface="Raleway" charset="0"/>
                <a:ea typeface="Raleway" charset="0"/>
                <a:cs typeface="Raleway" charset="0"/>
              </a:rPr>
              <a:t>Rol de los Órganos Garantes de las Entidades Federativas y su relación con el Órgano Autónomo Federal.</a:t>
            </a:r>
          </a:p>
          <a:p>
            <a:pPr marL="285750" indent="-285750" algn="just">
              <a:buFont typeface="Wingdings" panose="05000000000000000000" pitchFamily="2" charset="2"/>
              <a:buChar char="Ø"/>
            </a:pPr>
            <a:endParaRPr lang="es-MX" b="1" dirty="0" smtClean="0">
              <a:solidFill>
                <a:prstClr val="black"/>
              </a:solidFill>
              <a:latin typeface="Raleway" charset="0"/>
              <a:ea typeface="Raleway" charset="0"/>
              <a:cs typeface="Raleway" charset="0"/>
            </a:endParaRPr>
          </a:p>
          <a:p>
            <a:pPr marL="285750" indent="-285750" algn="just">
              <a:buFont typeface="Wingdings" panose="05000000000000000000" pitchFamily="2" charset="2"/>
              <a:buChar char="Ø"/>
            </a:pPr>
            <a:r>
              <a:rPr lang="es-MX" b="1" dirty="0" smtClean="0">
                <a:solidFill>
                  <a:prstClr val="black"/>
                </a:solidFill>
                <a:latin typeface="Raleway" charset="0"/>
                <a:ea typeface="Raleway" charset="0"/>
                <a:cs typeface="Raleway" charset="0"/>
              </a:rPr>
              <a:t>Simetría en el ejercicio del derecho en cualquier orden de gobierno que garantice su plena efectividad.</a:t>
            </a:r>
          </a:p>
          <a:p>
            <a:pPr marL="285750" indent="-285750" algn="just">
              <a:buFont typeface="Wingdings" panose="05000000000000000000" pitchFamily="2" charset="2"/>
              <a:buChar char="Ø"/>
            </a:pPr>
            <a:endParaRPr lang="es-MX" b="1" dirty="0" smtClean="0">
              <a:solidFill>
                <a:prstClr val="black"/>
              </a:solidFill>
              <a:latin typeface="Raleway" charset="0"/>
              <a:ea typeface="Raleway" charset="0"/>
              <a:cs typeface="Raleway" charset="0"/>
            </a:endParaRPr>
          </a:p>
          <a:p>
            <a:pPr marL="285750" indent="-285750" algn="just">
              <a:buFont typeface="Wingdings" panose="05000000000000000000" pitchFamily="2" charset="2"/>
              <a:buChar char="Ø"/>
            </a:pPr>
            <a:r>
              <a:rPr lang="es-MX" b="1" dirty="0" smtClean="0">
                <a:solidFill>
                  <a:prstClr val="black"/>
                </a:solidFill>
                <a:latin typeface="Raleway" charset="0"/>
                <a:ea typeface="Raleway" charset="0"/>
                <a:cs typeface="Raleway" charset="0"/>
              </a:rPr>
              <a:t>Relaciones de México con la comunidad internacional, especialmente para la adecuación europea en el tratamiento de datos personales.</a:t>
            </a:r>
          </a:p>
          <a:p>
            <a:pPr algn="just"/>
            <a:endParaRPr lang="es-MX" b="1" dirty="0" smtClean="0">
              <a:solidFill>
                <a:prstClr val="black"/>
              </a:solidFill>
              <a:latin typeface="Raleway" charset="0"/>
              <a:ea typeface="Raleway" charset="0"/>
              <a:cs typeface="Raleway" charset="0"/>
            </a:endParaRPr>
          </a:p>
          <a:p>
            <a:pPr algn="just"/>
            <a:endParaRPr lang="es-MX" b="1" dirty="0">
              <a:solidFill>
                <a:prstClr val="black"/>
              </a:solidFill>
              <a:latin typeface="Raleway" charset="0"/>
              <a:ea typeface="Raleway" charset="0"/>
              <a:cs typeface="Raleway" charset="0"/>
            </a:endParaRPr>
          </a:p>
        </p:txBody>
      </p:sp>
      <p:pic>
        <p:nvPicPr>
          <p:cNvPr id="15" name="Imagen 14"/>
          <p:cNvPicPr/>
          <p:nvPr/>
        </p:nvPicPr>
        <p:blipFill rotWithShape="1">
          <a:blip r:embed="rId4"/>
          <a:srcRect l="32416" t="14484" r="33130" b="8268"/>
          <a:stretch/>
        </p:blipFill>
        <p:spPr bwMode="auto">
          <a:xfrm>
            <a:off x="8734567" y="1649531"/>
            <a:ext cx="3163514" cy="4300893"/>
          </a:xfrm>
          <a:prstGeom prst="rect">
            <a:avLst/>
          </a:prstGeom>
          <a:ln>
            <a:noFill/>
          </a:ln>
          <a:extLst>
            <a:ext uri="{53640926-AAD7-44D8-BBD7-CCE9431645EC}">
              <a14:shadowObscured xmlns:a14="http://schemas.microsoft.com/office/drawing/2010/main"/>
            </a:ext>
          </a:extLst>
        </p:spPr>
      </p:pic>
      <p:sp>
        <p:nvSpPr>
          <p:cNvPr id="16" name="TextBox 7"/>
          <p:cNvSpPr txBox="1"/>
          <p:nvPr/>
        </p:nvSpPr>
        <p:spPr>
          <a:xfrm>
            <a:off x="296122" y="4712110"/>
            <a:ext cx="2189952" cy="307777"/>
          </a:xfrm>
          <a:prstGeom prst="rect">
            <a:avLst/>
          </a:prstGeom>
          <a:noFill/>
        </p:spPr>
        <p:txBody>
          <a:bodyPr wrap="square" rtlCol="0" anchor="ctr">
            <a:spAutoFit/>
          </a:bodyPr>
          <a:lstStyle/>
          <a:p>
            <a:pPr algn="just"/>
            <a:r>
              <a:rPr lang="es-MX" sz="1400" b="1" dirty="0" smtClean="0">
                <a:solidFill>
                  <a:prstClr val="black"/>
                </a:solidFill>
                <a:latin typeface="Raleway" charset="0"/>
                <a:ea typeface="Raleway" charset="0"/>
                <a:cs typeface="Raleway" charset="0"/>
              </a:rPr>
              <a:t>María </a:t>
            </a:r>
            <a:r>
              <a:rPr lang="es-MX" sz="1400" b="1" dirty="0" err="1" smtClean="0">
                <a:solidFill>
                  <a:prstClr val="black"/>
                </a:solidFill>
                <a:latin typeface="Raleway" charset="0"/>
                <a:ea typeface="Raleway" charset="0"/>
                <a:cs typeface="Raleway" charset="0"/>
              </a:rPr>
              <a:t>Solagne</a:t>
            </a:r>
            <a:r>
              <a:rPr lang="es-MX" sz="1400" b="1" dirty="0" smtClean="0">
                <a:solidFill>
                  <a:prstClr val="black"/>
                </a:solidFill>
                <a:latin typeface="Raleway" charset="0"/>
                <a:ea typeface="Raleway" charset="0"/>
                <a:cs typeface="Raleway" charset="0"/>
              </a:rPr>
              <a:t> Maqueo </a:t>
            </a:r>
            <a:endParaRPr lang="es-MX" sz="1400" b="1" dirty="0">
              <a:solidFill>
                <a:prstClr val="black"/>
              </a:solidFill>
              <a:latin typeface="Raleway" charset="0"/>
              <a:ea typeface="Raleway" charset="0"/>
              <a:cs typeface="Raleway" charset="0"/>
            </a:endParaRPr>
          </a:p>
        </p:txBody>
      </p:sp>
      <p:pic>
        <p:nvPicPr>
          <p:cNvPr id="11" name="Imagen 10" descr="Presentación2 - PowerPoint"/>
          <p:cNvPicPr>
            <a:picLocks noChangeAspect="1"/>
          </p:cNvPicPr>
          <p:nvPr/>
        </p:nvPicPr>
        <p:blipFill rotWithShape="1">
          <a:blip r:embed="rId5">
            <a:extLst>
              <a:ext uri="{28A0092B-C50C-407E-A947-70E740481C1C}">
                <a14:useLocalDpi xmlns:a14="http://schemas.microsoft.com/office/drawing/2010/main" val="0"/>
              </a:ext>
            </a:extLst>
          </a:blip>
          <a:srcRect l="58807" t="20442" r="20909" b="69967"/>
          <a:stretch/>
        </p:blipFill>
        <p:spPr>
          <a:xfrm>
            <a:off x="8738656" y="113854"/>
            <a:ext cx="3141716" cy="805230"/>
          </a:xfrm>
          <a:prstGeom prst="rect">
            <a:avLst/>
          </a:prstGeom>
        </p:spPr>
      </p:pic>
    </p:spTree>
    <p:extLst>
      <p:ext uri="{BB962C8B-B14F-4D97-AF65-F5344CB8AC3E}">
        <p14:creationId xmlns:p14="http://schemas.microsoft.com/office/powerpoint/2010/main" val="890161871"/>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número de diapositiva 1"/>
          <p:cNvSpPr>
            <a:spLocks noGrp="1"/>
          </p:cNvSpPr>
          <p:nvPr>
            <p:ph type="sldNum" sz="quarter" idx="4"/>
          </p:nvPr>
        </p:nvSpPr>
        <p:spPr/>
        <p:txBody>
          <a:bodyPr/>
          <a:lstStyle/>
          <a:p>
            <a:fld id="{4A8454CE-A017-41A1-B2AF-6CF4C99720F1}" type="slidenum">
              <a:rPr lang="en-US" smtClean="0">
                <a:solidFill>
                  <a:srgbClr val="FFFFFF"/>
                </a:solidFill>
              </a:rPr>
              <a:pPr/>
              <a:t>20</a:t>
            </a:fld>
            <a:endParaRPr lang="en-US" dirty="0">
              <a:solidFill>
                <a:srgbClr val="FFFFFF"/>
              </a:solidFill>
            </a:endParaRPr>
          </a:p>
        </p:txBody>
      </p:sp>
      <p:sp>
        <p:nvSpPr>
          <p:cNvPr id="45" name="TextBox 10"/>
          <p:cNvSpPr txBox="1"/>
          <p:nvPr/>
        </p:nvSpPr>
        <p:spPr>
          <a:xfrm>
            <a:off x="6384032" y="1783109"/>
            <a:ext cx="768085" cy="830997"/>
          </a:xfrm>
          <a:prstGeom prst="rect">
            <a:avLst/>
          </a:prstGeom>
          <a:noFill/>
        </p:spPr>
        <p:txBody>
          <a:bodyPr wrap="square" rtlCol="0">
            <a:spAutoFit/>
          </a:bodyPr>
          <a:lstStyle/>
          <a:p>
            <a:r>
              <a:rPr lang="en-US" sz="4800" dirty="0">
                <a:solidFill>
                  <a:prstClr val="white"/>
                </a:solidFill>
                <a:latin typeface="Modern Pictograms" pitchFamily="50" charset="0"/>
                <a:sym typeface="Helvetica Light"/>
              </a:rPr>
              <a:t>f</a:t>
            </a:r>
          </a:p>
        </p:txBody>
      </p:sp>
      <p:sp>
        <p:nvSpPr>
          <p:cNvPr id="46" name="TextBox 11"/>
          <p:cNvSpPr txBox="1"/>
          <p:nvPr/>
        </p:nvSpPr>
        <p:spPr>
          <a:xfrm>
            <a:off x="7046516" y="2042327"/>
            <a:ext cx="1440160" cy="584775"/>
          </a:xfrm>
          <a:prstGeom prst="rect">
            <a:avLst/>
          </a:prstGeom>
          <a:noFill/>
        </p:spPr>
        <p:txBody>
          <a:bodyPr wrap="square" rtlCol="0">
            <a:spAutoFit/>
          </a:bodyPr>
          <a:lstStyle/>
          <a:p>
            <a:r>
              <a:rPr lang="en-US" sz="3200" dirty="0">
                <a:solidFill>
                  <a:prstClr val="white"/>
                </a:solidFill>
                <a:latin typeface="Roboto Cn" pitchFamily="2" charset="0"/>
                <a:ea typeface="Roboto Cn" pitchFamily="2" charset="0"/>
                <a:sym typeface="Helvetica Light"/>
              </a:rPr>
              <a:t>80%</a:t>
            </a:r>
          </a:p>
        </p:txBody>
      </p:sp>
      <p:sp>
        <p:nvSpPr>
          <p:cNvPr id="52" name="TextBox 17"/>
          <p:cNvSpPr txBox="1"/>
          <p:nvPr/>
        </p:nvSpPr>
        <p:spPr>
          <a:xfrm>
            <a:off x="8064896" y="6765189"/>
            <a:ext cx="1175792" cy="307777"/>
          </a:xfrm>
          <a:prstGeom prst="rect">
            <a:avLst/>
          </a:prstGeom>
          <a:noFill/>
        </p:spPr>
        <p:txBody>
          <a:bodyPr wrap="square" rtlCol="0">
            <a:spAutoFit/>
          </a:bodyPr>
          <a:lstStyle/>
          <a:p>
            <a:r>
              <a:rPr lang="en-US" sz="1400" dirty="0">
                <a:solidFill>
                  <a:prstClr val="white"/>
                </a:solidFill>
                <a:latin typeface="Roboto Cn" pitchFamily="2" charset="0"/>
                <a:ea typeface="Roboto Cn" pitchFamily="2" charset="0"/>
                <a:sym typeface="Helvetica Light"/>
              </a:rPr>
              <a:t>Lorem ipsum</a:t>
            </a:r>
          </a:p>
        </p:txBody>
      </p:sp>
      <p:sp>
        <p:nvSpPr>
          <p:cNvPr id="56" name="TextBox 27"/>
          <p:cNvSpPr txBox="1"/>
          <p:nvPr/>
        </p:nvSpPr>
        <p:spPr>
          <a:xfrm>
            <a:off x="815414" y="4392429"/>
            <a:ext cx="1056117" cy="1077218"/>
          </a:xfrm>
          <a:prstGeom prst="rect">
            <a:avLst/>
          </a:prstGeom>
          <a:noFill/>
        </p:spPr>
        <p:txBody>
          <a:bodyPr wrap="square" rtlCol="0">
            <a:spAutoFit/>
          </a:bodyPr>
          <a:lstStyle/>
          <a:p>
            <a:r>
              <a:rPr lang="en-US" sz="6400" dirty="0">
                <a:solidFill>
                  <a:prstClr val="white"/>
                </a:solidFill>
                <a:latin typeface="Icon-Works" panose="00000009000000000000" pitchFamily="50" charset="0"/>
                <a:sym typeface="Helvetica Light"/>
              </a:rPr>
              <a:t>a</a:t>
            </a:r>
          </a:p>
        </p:txBody>
      </p:sp>
      <p:sp>
        <p:nvSpPr>
          <p:cNvPr id="69" name="Rectangle 1"/>
          <p:cNvSpPr/>
          <p:nvPr/>
        </p:nvSpPr>
        <p:spPr>
          <a:xfrm>
            <a:off x="1" y="15405"/>
            <a:ext cx="6096000" cy="1813535"/>
          </a:xfrm>
          <a:prstGeom prst="rect">
            <a:avLst/>
          </a:prstGeom>
          <a:solidFill>
            <a:srgbClr val="2A80B9"/>
          </a:solidFill>
          <a:ln w="25400" cap="flat" cmpd="sng" algn="ctr">
            <a:noFill/>
            <a:prstDash val="solid"/>
          </a:ln>
          <a:effectLst/>
        </p:spPr>
        <p:txBody>
          <a:bodyPr rtlCol="0" anchor="ctr"/>
          <a:lstStyle/>
          <a:p>
            <a:pPr algn="ctr">
              <a:defRPr/>
            </a:pPr>
            <a:endParaRPr lang="en-US" sz="2400">
              <a:solidFill>
                <a:prstClr val="white"/>
              </a:solidFill>
              <a:latin typeface="Calibri"/>
              <a:sym typeface="Helvetica Light"/>
            </a:endParaRPr>
          </a:p>
        </p:txBody>
      </p:sp>
      <p:sp>
        <p:nvSpPr>
          <p:cNvPr id="70" name="Parallelogram 2"/>
          <p:cNvSpPr/>
          <p:nvPr/>
        </p:nvSpPr>
        <p:spPr>
          <a:xfrm rot="16200000">
            <a:off x="6380072" y="-268668"/>
            <a:ext cx="3819997" cy="4388135"/>
          </a:xfrm>
          <a:prstGeom prst="parallelogram">
            <a:avLst>
              <a:gd name="adj" fmla="val 54069"/>
            </a:avLst>
          </a:prstGeom>
          <a:solidFill>
            <a:srgbClr val="2A80B9">
              <a:lumMod val="90000"/>
              <a:lumOff val="10000"/>
            </a:srgbClr>
          </a:solidFill>
          <a:ln w="25400" cap="flat" cmpd="sng" algn="ctr">
            <a:noFill/>
            <a:prstDash val="solid"/>
          </a:ln>
          <a:effectLst/>
        </p:spPr>
        <p:txBody>
          <a:bodyPr rtlCol="0" anchor="ctr"/>
          <a:lstStyle/>
          <a:p>
            <a:pPr algn="ctr">
              <a:defRPr/>
            </a:pPr>
            <a:endParaRPr lang="en-US" sz="2400">
              <a:solidFill>
                <a:prstClr val="white"/>
              </a:solidFill>
              <a:latin typeface="Calibri"/>
              <a:sym typeface="Helvetica Light"/>
            </a:endParaRPr>
          </a:p>
        </p:txBody>
      </p:sp>
      <p:sp>
        <p:nvSpPr>
          <p:cNvPr id="71" name="Pentagon 3"/>
          <p:cNvSpPr/>
          <p:nvPr/>
        </p:nvSpPr>
        <p:spPr>
          <a:xfrm flipH="1">
            <a:off x="5826940" y="2108201"/>
            <a:ext cx="4657195" cy="1727200"/>
          </a:xfrm>
          <a:prstGeom prst="homePlate">
            <a:avLst>
              <a:gd name="adj" fmla="val 59337"/>
            </a:avLst>
          </a:prstGeom>
          <a:solidFill>
            <a:schemeClr val="accent6">
              <a:lumMod val="75000"/>
            </a:schemeClr>
          </a:solidFill>
          <a:ln w="25400" cap="flat" cmpd="sng" algn="ctr">
            <a:noFill/>
            <a:prstDash val="solid"/>
          </a:ln>
          <a:effectLst/>
        </p:spPr>
        <p:txBody>
          <a:bodyPr rtlCol="0" anchor="ctr"/>
          <a:lstStyle/>
          <a:p>
            <a:pPr algn="ctr">
              <a:defRPr/>
            </a:pPr>
            <a:endParaRPr lang="en-US" sz="2400">
              <a:solidFill>
                <a:prstClr val="white"/>
              </a:solidFill>
              <a:latin typeface="Calibri"/>
              <a:sym typeface="Helvetica Light"/>
            </a:endParaRPr>
          </a:p>
        </p:txBody>
      </p:sp>
      <p:sp>
        <p:nvSpPr>
          <p:cNvPr id="74" name="TextBox 13"/>
          <p:cNvSpPr txBox="1"/>
          <p:nvPr/>
        </p:nvSpPr>
        <p:spPr>
          <a:xfrm>
            <a:off x="7299158" y="2311400"/>
            <a:ext cx="2707269" cy="1384995"/>
          </a:xfrm>
          <a:prstGeom prst="rect">
            <a:avLst/>
          </a:prstGeom>
          <a:noFill/>
        </p:spPr>
        <p:txBody>
          <a:bodyPr wrap="square" rtlCol="0">
            <a:spAutoFit/>
          </a:bodyPr>
          <a:lstStyle>
            <a:defPPr>
              <a:defRPr lang="en-US"/>
            </a:defPPr>
            <a:lvl1pPr>
              <a:defRPr sz="1050">
                <a:solidFill>
                  <a:schemeClr val="bg1"/>
                </a:solidFill>
                <a:latin typeface="Roboto Cn" pitchFamily="2" charset="0"/>
                <a:ea typeface="Roboto Cn" pitchFamily="2" charset="0"/>
              </a:defRPr>
            </a:lvl1pPr>
          </a:lstStyle>
          <a:p>
            <a:pPr>
              <a:defRPr/>
            </a:pPr>
            <a:r>
              <a:rPr lang="es-MX" sz="1400" dirty="0">
                <a:solidFill>
                  <a:prstClr val="white"/>
                </a:solidFill>
                <a:sym typeface="Helvetica Light"/>
              </a:rPr>
              <a:t>LEY GENERAL DE PROTECCIÓN DE DATOS PERSONALES EN POSESIÓN DE SUJETOS OBLIGADOS</a:t>
            </a:r>
          </a:p>
          <a:p>
            <a:pPr>
              <a:defRPr/>
            </a:pPr>
            <a:r>
              <a:rPr lang="es-MX" sz="1400" dirty="0">
                <a:solidFill>
                  <a:prstClr val="white"/>
                </a:solidFill>
                <a:sym typeface="Helvetica Light"/>
              </a:rPr>
              <a:t>Publicada el 26/01/17 y vigente a partir del 27/01/17</a:t>
            </a:r>
          </a:p>
        </p:txBody>
      </p:sp>
      <p:pic>
        <p:nvPicPr>
          <p:cNvPr id="75" name="Imagen 74"/>
          <p:cNvPicPr>
            <a:picLocks noChangeAspect="1"/>
          </p:cNvPicPr>
          <p:nvPr/>
        </p:nvPicPr>
        <p:blipFill>
          <a:blip r:embed="rId2" cstate="print"/>
          <a:stretch>
            <a:fillRect/>
          </a:stretch>
        </p:blipFill>
        <p:spPr>
          <a:xfrm>
            <a:off x="9690101" y="6489701"/>
            <a:ext cx="2501900" cy="368300"/>
          </a:xfrm>
          <a:prstGeom prst="rect">
            <a:avLst/>
          </a:prstGeom>
        </p:spPr>
      </p:pic>
      <p:sp>
        <p:nvSpPr>
          <p:cNvPr id="76" name="Rectángulo 75"/>
          <p:cNvSpPr/>
          <p:nvPr/>
        </p:nvSpPr>
        <p:spPr>
          <a:xfrm>
            <a:off x="73521" y="-17617"/>
            <a:ext cx="6096000" cy="1849032"/>
          </a:xfrm>
          <a:prstGeom prst="rect">
            <a:avLst/>
          </a:prstGeom>
        </p:spPr>
        <p:txBody>
          <a:bodyPr>
            <a:spAutoFit/>
          </a:bodyPr>
          <a:lstStyle/>
          <a:p>
            <a:pPr algn="just" defTabSz="412740">
              <a:lnSpc>
                <a:spcPct val="107000"/>
              </a:lnSpc>
              <a:spcAft>
                <a:spcPts val="1067"/>
              </a:spcAft>
            </a:pPr>
            <a:r>
              <a:rPr lang="es-MX" sz="1867" b="1" kern="0" dirty="0">
                <a:solidFill>
                  <a:srgbClr val="7030A0"/>
                </a:solidFill>
                <a:latin typeface="Calibri" panose="020F0502020204030204" pitchFamily="34" charset="0"/>
                <a:ea typeface="Calibri" panose="020F0502020204030204" pitchFamily="34" charset="0"/>
                <a:cs typeface="Times New Roman" panose="02020603050405020304" pitchFamily="18" charset="0"/>
                <a:sym typeface="Helvetica Light"/>
              </a:rPr>
              <a:t>Sexto.</a:t>
            </a:r>
            <a:r>
              <a:rPr lang="es-MX" sz="1867" kern="0" dirty="0">
                <a:solidFill>
                  <a:srgbClr val="7030A0"/>
                </a:solidFill>
                <a:latin typeface="Calibri" panose="020F0502020204030204" pitchFamily="34" charset="0"/>
                <a:ea typeface="Calibri" panose="020F0502020204030204" pitchFamily="34" charset="0"/>
                <a:cs typeface="Times New Roman" panose="02020603050405020304" pitchFamily="18" charset="0"/>
                <a:sym typeface="Helvetica Light"/>
              </a:rPr>
              <a:t> </a:t>
            </a:r>
            <a:r>
              <a:rPr lang="es-MX" sz="1467" kern="0" dirty="0">
                <a:solidFill>
                  <a:sysClr val="windowText" lastClr="000000"/>
                </a:solidFill>
                <a:latin typeface="Calibri" panose="020F0502020204030204" pitchFamily="34" charset="0"/>
                <a:ea typeface="Calibri" panose="020F0502020204030204" pitchFamily="34" charset="0"/>
                <a:cs typeface="Times New Roman" panose="02020603050405020304" pitchFamily="18" charset="0"/>
                <a:sym typeface="Helvetica Light"/>
              </a:rPr>
              <a:t>El Sistema Nacional de Transparencia, Acceso a la Información y Protección de Datos Personales </a:t>
            </a:r>
            <a:r>
              <a:rPr lang="es-MX" sz="1467" b="1" u="sng" kern="0" dirty="0">
                <a:solidFill>
                  <a:srgbClr val="FFFFFF"/>
                </a:solidFill>
                <a:latin typeface="Calibri" panose="020F0502020204030204" pitchFamily="34" charset="0"/>
                <a:ea typeface="Calibri" panose="020F0502020204030204" pitchFamily="34" charset="0"/>
                <a:cs typeface="Times New Roman" panose="02020603050405020304" pitchFamily="18" charset="0"/>
                <a:sym typeface="Helvetica Light"/>
              </a:rPr>
              <a:t>deberá emitir el Programa Nacional de Protección de Datos Personales a que se refiere esta Ley y publicarlo en el Diario Oficial de la Federación, a más tardar en un año a partir de la entrada en vigor del presente Decreto</a:t>
            </a:r>
            <a:r>
              <a:rPr lang="es-MX" sz="1467" kern="0" dirty="0">
                <a:solidFill>
                  <a:srgbClr val="FFFFFF"/>
                </a:solidFill>
                <a:latin typeface="Calibri" panose="020F0502020204030204" pitchFamily="34" charset="0"/>
                <a:ea typeface="Calibri" panose="020F0502020204030204" pitchFamily="34" charset="0"/>
                <a:cs typeface="Times New Roman" panose="02020603050405020304" pitchFamily="18" charset="0"/>
                <a:sym typeface="Helvetica Light"/>
              </a:rPr>
              <a:t>,</a:t>
            </a:r>
            <a:r>
              <a:rPr lang="es-MX" sz="1467" kern="0" dirty="0">
                <a:solidFill>
                  <a:sysClr val="windowText" lastClr="000000"/>
                </a:solidFill>
                <a:latin typeface="Calibri" panose="020F0502020204030204" pitchFamily="34" charset="0"/>
                <a:ea typeface="Calibri" panose="020F0502020204030204" pitchFamily="34" charset="0"/>
                <a:cs typeface="Times New Roman" panose="02020603050405020304" pitchFamily="18" charset="0"/>
                <a:sym typeface="Helvetica Light"/>
              </a:rPr>
              <a:t> independientemente del ejercicio de otras atribuciones que se desprenden de la Ley General de Transparencia y Acceso a la Información Pública.</a:t>
            </a:r>
          </a:p>
        </p:txBody>
      </p:sp>
      <p:pic>
        <p:nvPicPr>
          <p:cNvPr id="77" name="Imagen 76"/>
          <p:cNvPicPr>
            <a:picLocks noChangeAspect="1"/>
          </p:cNvPicPr>
          <p:nvPr/>
        </p:nvPicPr>
        <p:blipFill>
          <a:blip r:embed="rId3" cstate="print"/>
          <a:stretch>
            <a:fillRect/>
          </a:stretch>
        </p:blipFill>
        <p:spPr>
          <a:xfrm>
            <a:off x="-61946" y="3835401"/>
            <a:ext cx="12253945" cy="3620785"/>
          </a:xfrm>
          <a:prstGeom prst="rect">
            <a:avLst/>
          </a:prstGeom>
        </p:spPr>
      </p:pic>
    </p:spTree>
    <p:extLst>
      <p:ext uri="{BB962C8B-B14F-4D97-AF65-F5344CB8AC3E}">
        <p14:creationId xmlns:p14="http://schemas.microsoft.com/office/powerpoint/2010/main" val="120591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Imagen 22"/>
          <p:cNvPicPr>
            <a:picLocks noChangeAspect="1"/>
          </p:cNvPicPr>
          <p:nvPr/>
        </p:nvPicPr>
        <p:blipFill rotWithShape="1">
          <a:blip r:embed="rId2"/>
          <a:srcRect r="4638"/>
          <a:stretch/>
        </p:blipFill>
        <p:spPr>
          <a:xfrm>
            <a:off x="0" y="-47614"/>
            <a:ext cx="12191999" cy="6905613"/>
          </a:xfrm>
          <a:prstGeom prst="rect">
            <a:avLst/>
          </a:prstGeom>
        </p:spPr>
      </p:pic>
      <p:sp>
        <p:nvSpPr>
          <p:cNvPr id="6" name="TextBox 7"/>
          <p:cNvSpPr txBox="1"/>
          <p:nvPr/>
        </p:nvSpPr>
        <p:spPr>
          <a:xfrm>
            <a:off x="134079" y="81362"/>
            <a:ext cx="9020733" cy="1200329"/>
          </a:xfrm>
          <a:prstGeom prst="rect">
            <a:avLst/>
          </a:prstGeom>
          <a:noFill/>
        </p:spPr>
        <p:txBody>
          <a:bodyPr wrap="square" rtlCol="0" anchor="ctr">
            <a:spAutoFit/>
          </a:bodyPr>
          <a:lstStyle/>
          <a:p>
            <a:pPr algn="ctr"/>
            <a:r>
              <a:rPr lang="es-MX" sz="2400" b="1" dirty="0" smtClean="0">
                <a:solidFill>
                  <a:srgbClr val="9966FF"/>
                </a:solidFill>
                <a:latin typeface="Raleway" charset="0"/>
                <a:ea typeface="Raleway" charset="0"/>
                <a:cs typeface="Raleway" charset="0"/>
              </a:rPr>
              <a:t>Instrumentos Internacionales </a:t>
            </a:r>
            <a:r>
              <a:rPr lang="es-MX" sz="2400" b="1" dirty="0" smtClean="0">
                <a:solidFill>
                  <a:prstClr val="black"/>
                </a:solidFill>
                <a:latin typeface="Raleway" charset="0"/>
                <a:ea typeface="Raleway" charset="0"/>
                <a:cs typeface="Raleway" charset="0"/>
              </a:rPr>
              <a:t>vinculados</a:t>
            </a:r>
            <a:r>
              <a:rPr lang="es-MX" sz="2400" b="1" dirty="0" smtClean="0">
                <a:solidFill>
                  <a:srgbClr val="9966FF"/>
                </a:solidFill>
                <a:latin typeface="Raleway" charset="0"/>
                <a:ea typeface="Raleway" charset="0"/>
                <a:cs typeface="Raleway" charset="0"/>
              </a:rPr>
              <a:t> </a:t>
            </a:r>
            <a:r>
              <a:rPr lang="es-MX" sz="2400" b="1" dirty="0" smtClean="0">
                <a:solidFill>
                  <a:prstClr val="black"/>
                </a:solidFill>
                <a:latin typeface="Raleway" charset="0"/>
                <a:ea typeface="Raleway" charset="0"/>
                <a:cs typeface="Raleway" charset="0"/>
              </a:rPr>
              <a:t>con la implementación de la </a:t>
            </a:r>
            <a:r>
              <a:rPr lang="es-MX" sz="2400" b="1" dirty="0" smtClean="0">
                <a:solidFill>
                  <a:srgbClr val="193787">
                    <a:lumMod val="60000"/>
                    <a:lumOff val="40000"/>
                  </a:srgbClr>
                </a:solidFill>
                <a:latin typeface="Raleway" charset="0"/>
                <a:ea typeface="Raleway" charset="0"/>
                <a:cs typeface="Raleway" charset="0"/>
              </a:rPr>
              <a:t>Ley General de Protección de Datos Personal</a:t>
            </a:r>
            <a:r>
              <a:rPr lang="es-MX" sz="2400" b="1" dirty="0" smtClean="0">
                <a:solidFill>
                  <a:srgbClr val="9966FF"/>
                </a:solidFill>
                <a:latin typeface="Raleway" charset="0"/>
                <a:ea typeface="Raleway" charset="0"/>
                <a:cs typeface="Raleway" charset="0"/>
              </a:rPr>
              <a:t> </a:t>
            </a:r>
            <a:r>
              <a:rPr lang="es-MX" sz="2400" b="1" dirty="0" smtClean="0">
                <a:solidFill>
                  <a:srgbClr val="193787">
                    <a:lumMod val="60000"/>
                    <a:lumOff val="40000"/>
                  </a:srgbClr>
                </a:solidFill>
                <a:latin typeface="Raleway" charset="0"/>
                <a:ea typeface="Raleway" charset="0"/>
                <a:cs typeface="Raleway" charset="0"/>
              </a:rPr>
              <a:t>es en Posesión de Sujetos Obligados</a:t>
            </a:r>
            <a:endParaRPr lang="es-MX" sz="2400" b="1" dirty="0">
              <a:solidFill>
                <a:srgbClr val="193787">
                  <a:lumMod val="60000"/>
                  <a:lumOff val="40000"/>
                </a:srgbClr>
              </a:solidFill>
              <a:latin typeface="Raleway" charset="0"/>
              <a:ea typeface="Raleway" charset="0"/>
              <a:cs typeface="Raleway" charset="0"/>
            </a:endParaRPr>
          </a:p>
        </p:txBody>
      </p:sp>
      <p:sp>
        <p:nvSpPr>
          <p:cNvPr id="10" name="Rectángulo 9"/>
          <p:cNvSpPr/>
          <p:nvPr/>
        </p:nvSpPr>
        <p:spPr>
          <a:xfrm>
            <a:off x="13001950" y="1376246"/>
            <a:ext cx="1662406" cy="53982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prstClr val="white"/>
              </a:solidFill>
            </a:endParaRPr>
          </a:p>
        </p:txBody>
      </p:sp>
      <p:sp>
        <p:nvSpPr>
          <p:cNvPr id="3" name="AutoShape 4" descr="Imagen relacionada"/>
          <p:cNvSpPr>
            <a:spLocks noChangeAspect="1" noChangeArrowheads="1"/>
          </p:cNvSpPr>
          <p:nvPr/>
        </p:nvSpPr>
        <p:spPr bwMode="auto">
          <a:xfrm>
            <a:off x="4980828" y="16044"/>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MX">
              <a:solidFill>
                <a:prstClr val="black"/>
              </a:solidFill>
            </a:endParaRPr>
          </a:p>
        </p:txBody>
      </p:sp>
      <p:sp>
        <p:nvSpPr>
          <p:cNvPr id="14" name="TextBox 7"/>
          <p:cNvSpPr txBox="1"/>
          <p:nvPr/>
        </p:nvSpPr>
        <p:spPr>
          <a:xfrm>
            <a:off x="5967088" y="2374140"/>
            <a:ext cx="6170824" cy="2062103"/>
          </a:xfrm>
          <a:prstGeom prst="rect">
            <a:avLst/>
          </a:prstGeom>
          <a:solidFill>
            <a:srgbClr val="3399FF"/>
          </a:solidFill>
        </p:spPr>
        <p:txBody>
          <a:bodyPr wrap="square" rtlCol="0" anchor="ctr">
            <a:spAutoFit/>
          </a:bodyPr>
          <a:lstStyle/>
          <a:p>
            <a:pPr marL="285750" indent="-285750" algn="just">
              <a:buFont typeface="Wingdings" panose="05000000000000000000" pitchFamily="2" charset="2"/>
              <a:buChar char="§"/>
            </a:pPr>
            <a:r>
              <a:rPr lang="es-MX" sz="1600" dirty="0" smtClean="0">
                <a:solidFill>
                  <a:prstClr val="black"/>
                </a:solidFill>
                <a:latin typeface="Raleway" charset="0"/>
                <a:ea typeface="Raleway" charset="0"/>
                <a:cs typeface="Raleway" charset="0"/>
              </a:rPr>
              <a:t>Educación y Cultura </a:t>
            </a:r>
          </a:p>
          <a:p>
            <a:pPr marL="285750" indent="-285750" algn="just">
              <a:buFont typeface="Wingdings" panose="05000000000000000000" pitchFamily="2" charset="2"/>
              <a:buChar char="§"/>
            </a:pPr>
            <a:r>
              <a:rPr lang="es-MX" sz="1600" dirty="0" smtClean="0">
                <a:solidFill>
                  <a:prstClr val="black"/>
                </a:solidFill>
                <a:latin typeface="Raleway" charset="0"/>
                <a:ea typeface="Raleway" charset="0"/>
                <a:cs typeface="Raleway" charset="0"/>
              </a:rPr>
              <a:t>Ejercicio de Derechos ARCO Y Portabilidad</a:t>
            </a:r>
          </a:p>
          <a:p>
            <a:pPr marL="285750" indent="-285750" algn="just">
              <a:buFont typeface="Wingdings" panose="05000000000000000000" pitchFamily="2" charset="2"/>
              <a:buChar char="§"/>
            </a:pPr>
            <a:r>
              <a:rPr lang="es-MX" sz="1600" dirty="0" smtClean="0">
                <a:solidFill>
                  <a:prstClr val="black"/>
                </a:solidFill>
                <a:latin typeface="Raleway" charset="0"/>
                <a:ea typeface="Raleway" charset="0"/>
                <a:cs typeface="Raleway" charset="0"/>
              </a:rPr>
              <a:t>Capacitación a los Responsables</a:t>
            </a:r>
          </a:p>
          <a:p>
            <a:pPr marL="285750" indent="-285750" algn="just">
              <a:buFont typeface="Wingdings" panose="05000000000000000000" pitchFamily="2" charset="2"/>
              <a:buChar char="§"/>
            </a:pPr>
            <a:r>
              <a:rPr lang="es-MX" sz="1600" dirty="0" smtClean="0">
                <a:solidFill>
                  <a:prstClr val="black"/>
                </a:solidFill>
                <a:latin typeface="Raleway" charset="0"/>
                <a:ea typeface="Raleway" charset="0"/>
                <a:cs typeface="Raleway" charset="0"/>
              </a:rPr>
              <a:t>Implementación de Sistema de Gestión de Seguridad</a:t>
            </a:r>
          </a:p>
          <a:p>
            <a:pPr marL="285750" indent="-285750" algn="just">
              <a:buFont typeface="Wingdings" panose="05000000000000000000" pitchFamily="2" charset="2"/>
              <a:buChar char="§"/>
            </a:pPr>
            <a:r>
              <a:rPr lang="es-MX" sz="1600" dirty="0" smtClean="0">
                <a:solidFill>
                  <a:prstClr val="black"/>
                </a:solidFill>
                <a:latin typeface="Raleway" charset="0"/>
                <a:ea typeface="Raleway" charset="0"/>
                <a:cs typeface="Raleway" charset="0"/>
              </a:rPr>
              <a:t>Estándares nacionales, Internacionales y Buenas Prácticas</a:t>
            </a:r>
          </a:p>
          <a:p>
            <a:pPr marL="285750" indent="-285750" algn="just">
              <a:buFont typeface="Wingdings" panose="05000000000000000000" pitchFamily="2" charset="2"/>
              <a:buChar char="§"/>
            </a:pPr>
            <a:r>
              <a:rPr lang="es-MX" sz="1600" dirty="0" smtClean="0">
                <a:solidFill>
                  <a:prstClr val="black"/>
                </a:solidFill>
                <a:latin typeface="Raleway" charset="0"/>
                <a:ea typeface="Raleway" charset="0"/>
                <a:cs typeface="Raleway" charset="0"/>
              </a:rPr>
              <a:t>Monitoreo, Seguimiento y Verificación de Metas</a:t>
            </a:r>
          </a:p>
          <a:p>
            <a:pPr marL="285750" indent="-285750" algn="just">
              <a:buFont typeface="Wingdings" panose="05000000000000000000" pitchFamily="2" charset="2"/>
              <a:buChar char="§"/>
            </a:pPr>
            <a:r>
              <a:rPr lang="es-MX" sz="1600" dirty="0" smtClean="0">
                <a:solidFill>
                  <a:prstClr val="black"/>
                </a:solidFill>
                <a:latin typeface="Raleway" charset="0"/>
                <a:ea typeface="Raleway" charset="0"/>
                <a:cs typeface="Raleway" charset="0"/>
              </a:rPr>
              <a:t>Acciones preventivas</a:t>
            </a:r>
          </a:p>
          <a:p>
            <a:pPr marL="285750" indent="-285750" algn="just">
              <a:buFont typeface="Wingdings" panose="05000000000000000000" pitchFamily="2" charset="2"/>
              <a:buChar char="§"/>
            </a:pPr>
            <a:r>
              <a:rPr lang="es-MX" sz="1600" dirty="0" smtClean="0">
                <a:solidFill>
                  <a:prstClr val="black"/>
                </a:solidFill>
                <a:latin typeface="Raleway" charset="0"/>
                <a:ea typeface="Raleway" charset="0"/>
                <a:cs typeface="Raleway" charset="0"/>
              </a:rPr>
              <a:t>Perspectiva normativa con enfoque de política pública</a:t>
            </a:r>
            <a:endParaRPr lang="es-MX" sz="1600" b="1" dirty="0">
              <a:solidFill>
                <a:prstClr val="black"/>
              </a:solidFill>
              <a:latin typeface="Raleway" charset="0"/>
              <a:ea typeface="Raleway" charset="0"/>
              <a:cs typeface="Raleway" charset="0"/>
            </a:endParaRPr>
          </a:p>
        </p:txBody>
      </p:sp>
      <p:sp>
        <p:nvSpPr>
          <p:cNvPr id="2" name="Rectángulo 1"/>
          <p:cNvSpPr/>
          <p:nvPr/>
        </p:nvSpPr>
        <p:spPr>
          <a:xfrm>
            <a:off x="52941" y="1525977"/>
            <a:ext cx="4927887" cy="369332"/>
          </a:xfrm>
          <a:prstGeom prst="rect">
            <a:avLst/>
          </a:prstGeom>
        </p:spPr>
        <p:txBody>
          <a:bodyPr wrap="none">
            <a:spAutoFit/>
          </a:bodyPr>
          <a:lstStyle/>
          <a:p>
            <a:pPr marL="285750" indent="-285750" algn="just">
              <a:buFont typeface="Wingdings" panose="05000000000000000000" pitchFamily="2" charset="2"/>
              <a:buChar char="q"/>
            </a:pPr>
            <a:r>
              <a:rPr lang="es-MX" u="sng" dirty="0" smtClean="0">
                <a:solidFill>
                  <a:prstClr val="black"/>
                </a:solidFill>
              </a:rPr>
              <a:t>Convenio Número 108 y su Protocolo Adicional </a:t>
            </a:r>
          </a:p>
        </p:txBody>
      </p:sp>
      <p:sp>
        <p:nvSpPr>
          <p:cNvPr id="5" name="Rectángulo 4"/>
          <p:cNvSpPr/>
          <p:nvPr/>
        </p:nvSpPr>
        <p:spPr>
          <a:xfrm>
            <a:off x="37771" y="2319171"/>
            <a:ext cx="5724388" cy="369332"/>
          </a:xfrm>
          <a:prstGeom prst="rect">
            <a:avLst/>
          </a:prstGeom>
        </p:spPr>
        <p:txBody>
          <a:bodyPr wrap="none">
            <a:spAutoFit/>
          </a:bodyPr>
          <a:lstStyle/>
          <a:p>
            <a:pPr marL="285750" indent="-285750" algn="just">
              <a:buFont typeface="Wingdings" panose="05000000000000000000" pitchFamily="2" charset="2"/>
              <a:buChar char="q"/>
            </a:pPr>
            <a:r>
              <a:rPr lang="es-MX" u="sng" dirty="0" smtClean="0">
                <a:solidFill>
                  <a:prstClr val="black"/>
                </a:solidFill>
              </a:rPr>
              <a:t>Reglamento General de Protección de Datos Personales </a:t>
            </a:r>
          </a:p>
        </p:txBody>
      </p:sp>
      <p:sp>
        <p:nvSpPr>
          <p:cNvPr id="7" name="Rectángulo 6"/>
          <p:cNvSpPr/>
          <p:nvPr/>
        </p:nvSpPr>
        <p:spPr>
          <a:xfrm>
            <a:off x="1520929" y="1895309"/>
            <a:ext cx="1634102" cy="369332"/>
          </a:xfrm>
          <a:prstGeom prst="rect">
            <a:avLst/>
          </a:prstGeom>
        </p:spPr>
        <p:txBody>
          <a:bodyPr wrap="none">
            <a:spAutoFit/>
          </a:bodyPr>
          <a:lstStyle/>
          <a:p>
            <a:pPr algn="just"/>
            <a:r>
              <a:rPr lang="es-MX" u="sng" dirty="0" smtClean="0">
                <a:solidFill>
                  <a:prstClr val="black"/>
                </a:solidFill>
              </a:rPr>
              <a:t>Convenio 108+ </a:t>
            </a:r>
          </a:p>
        </p:txBody>
      </p:sp>
      <p:pic>
        <p:nvPicPr>
          <p:cNvPr id="17" name="Picture 8" descr="Imagen relacionad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842355" y="4739566"/>
            <a:ext cx="2368187" cy="2118434"/>
          </a:xfrm>
          <a:prstGeom prst="rect">
            <a:avLst/>
          </a:prstGeom>
          <a:noFill/>
          <a:extLst>
            <a:ext uri="{909E8E84-426E-40DD-AFC4-6F175D3DCCD1}">
              <a14:hiddenFill xmlns:a14="http://schemas.microsoft.com/office/drawing/2010/main">
                <a:solidFill>
                  <a:srgbClr val="FFFFFF"/>
                </a:solidFill>
              </a14:hiddenFill>
            </a:ext>
          </a:extLst>
        </p:spPr>
      </p:pic>
      <p:sp>
        <p:nvSpPr>
          <p:cNvPr id="9" name="Flecha derecha 8"/>
          <p:cNvSpPr/>
          <p:nvPr/>
        </p:nvSpPr>
        <p:spPr>
          <a:xfrm>
            <a:off x="3879329" y="3081634"/>
            <a:ext cx="1826822" cy="1003576"/>
          </a:xfrm>
          <a:prstGeom prst="rightArrow">
            <a:avLst/>
          </a:prstGeom>
          <a:solidFill>
            <a:srgbClr val="9933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prstClr val="white"/>
              </a:solidFill>
            </a:endParaRPr>
          </a:p>
        </p:txBody>
      </p:sp>
      <p:pic>
        <p:nvPicPr>
          <p:cNvPr id="20" name="Imagen 19"/>
          <p:cNvPicPr/>
          <p:nvPr/>
        </p:nvPicPr>
        <p:blipFill rotWithShape="1">
          <a:blip r:embed="rId4"/>
          <a:srcRect l="38867" t="18407" r="37942" b="66134"/>
          <a:stretch/>
        </p:blipFill>
        <p:spPr bwMode="auto">
          <a:xfrm>
            <a:off x="1394766" y="3034591"/>
            <a:ext cx="2286001" cy="857250"/>
          </a:xfrm>
          <a:prstGeom prst="rect">
            <a:avLst/>
          </a:prstGeom>
          <a:ln>
            <a:noFill/>
          </a:ln>
          <a:extLst>
            <a:ext uri="{53640926-AAD7-44D8-BBD7-CCE9431645EC}">
              <a14:shadowObscured xmlns:a14="http://schemas.microsoft.com/office/drawing/2010/main"/>
            </a:ext>
          </a:extLst>
        </p:spPr>
      </p:pic>
      <p:pic>
        <p:nvPicPr>
          <p:cNvPr id="21" name="Imagen 20"/>
          <p:cNvPicPr/>
          <p:nvPr/>
        </p:nvPicPr>
        <p:blipFill rotWithShape="1">
          <a:blip r:embed="rId4"/>
          <a:srcRect l="38867" t="59631" r="37942" b="25079"/>
          <a:stretch/>
        </p:blipFill>
        <p:spPr bwMode="auto">
          <a:xfrm>
            <a:off x="1389116" y="3891841"/>
            <a:ext cx="2286001" cy="847725"/>
          </a:xfrm>
          <a:prstGeom prst="rect">
            <a:avLst/>
          </a:prstGeom>
          <a:ln>
            <a:noFill/>
          </a:ln>
          <a:extLst>
            <a:ext uri="{53640926-AAD7-44D8-BBD7-CCE9431645EC}">
              <a14:shadowObscured xmlns:a14="http://schemas.microsoft.com/office/drawing/2010/main"/>
            </a:ext>
          </a:extLst>
        </p:spPr>
      </p:pic>
      <p:pic>
        <p:nvPicPr>
          <p:cNvPr id="22" name="Imagen 21"/>
          <p:cNvPicPr/>
          <p:nvPr/>
        </p:nvPicPr>
        <p:blipFill rotWithShape="1">
          <a:blip r:embed="rId5"/>
          <a:srcRect l="36844" t="16897" r="39790" b="52626"/>
          <a:stretch/>
        </p:blipFill>
        <p:spPr bwMode="auto">
          <a:xfrm>
            <a:off x="1399056" y="4673028"/>
            <a:ext cx="2286000" cy="1677035"/>
          </a:xfrm>
          <a:prstGeom prst="rect">
            <a:avLst/>
          </a:prstGeom>
          <a:ln>
            <a:noFill/>
          </a:ln>
          <a:extLst>
            <a:ext uri="{53640926-AAD7-44D8-BBD7-CCE9431645EC}">
              <a14:shadowObscured xmlns:a14="http://schemas.microsoft.com/office/drawing/2010/main"/>
            </a:ext>
          </a:extLst>
        </p:spPr>
      </p:pic>
      <p:pic>
        <p:nvPicPr>
          <p:cNvPr id="27" name="Imagen 26"/>
          <p:cNvPicPr>
            <a:picLocks noChangeAspect="1"/>
          </p:cNvPicPr>
          <p:nvPr/>
        </p:nvPicPr>
        <p:blipFill>
          <a:blip r:embed="rId6"/>
          <a:stretch>
            <a:fillRect/>
          </a:stretch>
        </p:blipFill>
        <p:spPr>
          <a:xfrm>
            <a:off x="164083" y="3008036"/>
            <a:ext cx="1215094" cy="1732157"/>
          </a:xfrm>
          <a:prstGeom prst="rect">
            <a:avLst/>
          </a:prstGeom>
        </p:spPr>
      </p:pic>
      <p:sp>
        <p:nvSpPr>
          <p:cNvPr id="28" name="Rectángulo 27"/>
          <p:cNvSpPr/>
          <p:nvPr/>
        </p:nvSpPr>
        <p:spPr>
          <a:xfrm>
            <a:off x="347688" y="6404363"/>
            <a:ext cx="5298630" cy="369332"/>
          </a:xfrm>
          <a:prstGeom prst="rect">
            <a:avLst/>
          </a:prstGeom>
        </p:spPr>
        <p:txBody>
          <a:bodyPr wrap="none">
            <a:spAutoFit/>
          </a:bodyPr>
          <a:lstStyle/>
          <a:p>
            <a:pPr algn="just"/>
            <a:r>
              <a:rPr lang="es-MX" dirty="0" smtClean="0">
                <a:solidFill>
                  <a:prstClr val="black"/>
                </a:solidFill>
              </a:rPr>
              <a:t>No emite comentario relacionado con el </a:t>
            </a:r>
            <a:r>
              <a:rPr lang="es-MX" u="sng" dirty="0" smtClean="0">
                <a:solidFill>
                  <a:srgbClr val="70AD47">
                    <a:lumMod val="50000"/>
                  </a:srgbClr>
                </a:solidFill>
              </a:rPr>
              <a:t>PRONADATOS</a:t>
            </a:r>
          </a:p>
        </p:txBody>
      </p:sp>
      <p:sp>
        <p:nvSpPr>
          <p:cNvPr id="29" name="Rectángulo 28"/>
          <p:cNvSpPr/>
          <p:nvPr/>
        </p:nvSpPr>
        <p:spPr>
          <a:xfrm>
            <a:off x="134079" y="4739566"/>
            <a:ext cx="1244376" cy="461665"/>
          </a:xfrm>
          <a:prstGeom prst="rect">
            <a:avLst/>
          </a:prstGeom>
        </p:spPr>
        <p:txBody>
          <a:bodyPr wrap="square">
            <a:spAutoFit/>
          </a:bodyPr>
          <a:lstStyle/>
          <a:p>
            <a:pPr algn="ctr"/>
            <a:r>
              <a:rPr lang="es-MX" sz="1200" dirty="0" smtClean="0">
                <a:solidFill>
                  <a:prstClr val="black"/>
                </a:solidFill>
              </a:rPr>
              <a:t>José Antonio Caballero Juárez</a:t>
            </a:r>
          </a:p>
        </p:txBody>
      </p:sp>
      <p:sp>
        <p:nvSpPr>
          <p:cNvPr id="30" name="TextBox 7"/>
          <p:cNvSpPr txBox="1"/>
          <p:nvPr/>
        </p:nvSpPr>
        <p:spPr>
          <a:xfrm>
            <a:off x="5985632" y="1742166"/>
            <a:ext cx="6161552" cy="646331"/>
          </a:xfrm>
          <a:prstGeom prst="rect">
            <a:avLst/>
          </a:prstGeom>
          <a:noFill/>
        </p:spPr>
        <p:txBody>
          <a:bodyPr wrap="square" rtlCol="0" anchor="ctr">
            <a:spAutoFit/>
          </a:bodyPr>
          <a:lstStyle/>
          <a:p>
            <a:pPr algn="just"/>
            <a:r>
              <a:rPr lang="es-MX" b="1" dirty="0" smtClean="0">
                <a:solidFill>
                  <a:srgbClr val="70AD47">
                    <a:lumMod val="50000"/>
                  </a:srgbClr>
                </a:solidFill>
                <a:latin typeface="Raleway" charset="0"/>
                <a:ea typeface="Raleway" charset="0"/>
                <a:cs typeface="Raleway" charset="0"/>
              </a:rPr>
              <a:t>Programa Nacional de Protección de Datos Personales </a:t>
            </a:r>
          </a:p>
          <a:p>
            <a:pPr algn="just"/>
            <a:endParaRPr lang="es-MX" b="1" dirty="0">
              <a:solidFill>
                <a:prstClr val="black"/>
              </a:solidFill>
              <a:latin typeface="Raleway" charset="0"/>
              <a:ea typeface="Raleway" charset="0"/>
              <a:cs typeface="Raleway" charset="0"/>
            </a:endParaRPr>
          </a:p>
        </p:txBody>
      </p:sp>
      <p:pic>
        <p:nvPicPr>
          <p:cNvPr id="25" name="Imagen 24" descr="Presentación2 - PowerPoint"/>
          <p:cNvPicPr>
            <a:picLocks noChangeAspect="1"/>
          </p:cNvPicPr>
          <p:nvPr/>
        </p:nvPicPr>
        <p:blipFill rotWithShape="1">
          <a:blip r:embed="rId7">
            <a:extLst>
              <a:ext uri="{28A0092B-C50C-407E-A947-70E740481C1C}">
                <a14:useLocalDpi xmlns:a14="http://schemas.microsoft.com/office/drawing/2010/main" val="0"/>
              </a:ext>
            </a:extLst>
          </a:blip>
          <a:srcRect l="58807" t="20442" r="20909" b="69967"/>
          <a:stretch/>
        </p:blipFill>
        <p:spPr>
          <a:xfrm>
            <a:off x="9066643" y="-35231"/>
            <a:ext cx="3141716" cy="805230"/>
          </a:xfrm>
          <a:prstGeom prst="rect">
            <a:avLst/>
          </a:prstGeom>
        </p:spPr>
      </p:pic>
    </p:spTree>
    <p:extLst>
      <p:ext uri="{BB962C8B-B14F-4D97-AF65-F5344CB8AC3E}">
        <p14:creationId xmlns:p14="http://schemas.microsoft.com/office/powerpoint/2010/main" val="215732254"/>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Imagen 9"/>
          <p:cNvPicPr>
            <a:picLocks noChangeAspect="1"/>
          </p:cNvPicPr>
          <p:nvPr/>
        </p:nvPicPr>
        <p:blipFill rotWithShape="1">
          <a:blip r:embed="rId2"/>
          <a:srcRect l="2557" r="71837" b="85627"/>
          <a:stretch/>
        </p:blipFill>
        <p:spPr>
          <a:xfrm>
            <a:off x="-32412" y="-43212"/>
            <a:ext cx="2307265" cy="1052389"/>
          </a:xfrm>
          <a:prstGeom prst="rect">
            <a:avLst/>
          </a:prstGeom>
        </p:spPr>
      </p:pic>
      <p:sp>
        <p:nvSpPr>
          <p:cNvPr id="11" name="Rectangle 30"/>
          <p:cNvSpPr>
            <a:spLocks/>
          </p:cNvSpPr>
          <p:nvPr/>
        </p:nvSpPr>
        <p:spPr bwMode="auto">
          <a:xfrm>
            <a:off x="291161" y="2373629"/>
            <a:ext cx="7822288" cy="101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spcBef>
                <a:spcPct val="0"/>
              </a:spcBef>
              <a:spcAft>
                <a:spcPct val="0"/>
              </a:spcAft>
            </a:pPr>
            <a:r>
              <a:rPr lang="es-MX" sz="1600" dirty="0">
                <a:solidFill>
                  <a:srgbClr val="0070C0"/>
                </a:solidFill>
                <a:latin typeface="Arimo Bold" charset="0"/>
                <a:ea typeface="Arimo Bold" charset="0"/>
                <a:cs typeface="Arimo Bold" charset="0"/>
                <a:sym typeface="Arimo Bold" charset="0"/>
              </a:rPr>
              <a:t>Ejes  del </a:t>
            </a:r>
            <a:r>
              <a:rPr lang="es-MX" sz="1600" dirty="0" smtClean="0">
                <a:solidFill>
                  <a:srgbClr val="0070C0"/>
                </a:solidFill>
                <a:latin typeface="Arimo Bold" charset="0"/>
                <a:ea typeface="Arimo Bold" charset="0"/>
                <a:cs typeface="Arimo Bold" charset="0"/>
                <a:sym typeface="Arimo Bold" charset="0"/>
              </a:rPr>
              <a:t> PRONADATOS</a:t>
            </a:r>
            <a:endParaRPr lang="es-MX" sz="1600" dirty="0">
              <a:solidFill>
                <a:srgbClr val="0070C0"/>
              </a:solidFill>
              <a:latin typeface="Arimo Bold" charset="0"/>
              <a:ea typeface="Arimo Bold" charset="0"/>
              <a:cs typeface="Arimo Bold" charset="0"/>
              <a:sym typeface="Arimo Bold" charset="0"/>
            </a:endParaRPr>
          </a:p>
        </p:txBody>
      </p:sp>
      <p:sp>
        <p:nvSpPr>
          <p:cNvPr id="8" name="Shape 64"/>
          <p:cNvSpPr>
            <a:spLocks noChangeArrowheads="1"/>
          </p:cNvSpPr>
          <p:nvPr/>
        </p:nvSpPr>
        <p:spPr bwMode="auto">
          <a:xfrm>
            <a:off x="595717" y="4825448"/>
            <a:ext cx="5476009" cy="1911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defTabSz="412740">
              <a:lnSpc>
                <a:spcPct val="60000"/>
              </a:lnSpc>
              <a:spcBef>
                <a:spcPts val="251"/>
              </a:spcBef>
              <a:defRPr sz="1800"/>
            </a:pPr>
            <a:r>
              <a:rPr lang="es-MX" sz="3067" b="1" kern="0" spc="-240" dirty="0">
                <a:solidFill>
                  <a:srgbClr val="8F9499"/>
                </a:solidFill>
                <a:ea typeface="Arimo"/>
                <a:cs typeface="Arimo"/>
                <a:sym typeface="Arimo"/>
              </a:rPr>
              <a:t>LÍNEAS </a:t>
            </a:r>
          </a:p>
          <a:p>
            <a:pPr defTabSz="412740">
              <a:lnSpc>
                <a:spcPct val="60000"/>
              </a:lnSpc>
              <a:spcBef>
                <a:spcPts val="251"/>
              </a:spcBef>
              <a:defRPr sz="1800"/>
            </a:pPr>
            <a:r>
              <a:rPr lang="es-MX" sz="3067" b="1" kern="0" spc="-240" dirty="0">
                <a:solidFill>
                  <a:srgbClr val="8F9499"/>
                </a:solidFill>
                <a:ea typeface="Arimo"/>
                <a:cs typeface="Arimo"/>
                <a:sym typeface="Arimo"/>
              </a:rPr>
              <a:t>ESTRATÉGICAS </a:t>
            </a:r>
          </a:p>
          <a:p>
            <a:pPr defTabSz="412740">
              <a:lnSpc>
                <a:spcPct val="60000"/>
              </a:lnSpc>
              <a:spcBef>
                <a:spcPts val="251"/>
              </a:spcBef>
              <a:defRPr sz="1800"/>
            </a:pPr>
            <a:r>
              <a:rPr lang="es-MX" sz="3067" b="1" kern="0" spc="-240" dirty="0" smtClean="0">
                <a:solidFill>
                  <a:srgbClr val="8F9499"/>
                </a:solidFill>
                <a:ea typeface="Arimo"/>
                <a:cs typeface="Arimo"/>
                <a:sym typeface="Arimo"/>
              </a:rPr>
              <a:t>TRANSVERSALES</a:t>
            </a:r>
          </a:p>
          <a:p>
            <a:pPr defTabSz="412740">
              <a:lnSpc>
                <a:spcPct val="60000"/>
              </a:lnSpc>
              <a:spcBef>
                <a:spcPts val="251"/>
              </a:spcBef>
              <a:defRPr sz="1800"/>
            </a:pPr>
            <a:endParaRPr lang="es-MX" sz="3067" b="1" kern="0" spc="-240" dirty="0" smtClean="0">
              <a:solidFill>
                <a:srgbClr val="8F9499"/>
              </a:solidFill>
              <a:ea typeface="Arimo"/>
              <a:cs typeface="Arimo"/>
              <a:sym typeface="Arimo"/>
            </a:endParaRPr>
          </a:p>
          <a:p>
            <a:pPr defTabSz="412740">
              <a:lnSpc>
                <a:spcPct val="60000"/>
              </a:lnSpc>
              <a:spcBef>
                <a:spcPts val="251"/>
              </a:spcBef>
              <a:defRPr sz="1800"/>
            </a:pPr>
            <a:endParaRPr lang="es-MX" sz="3067" b="1" kern="0" spc="-240" dirty="0">
              <a:solidFill>
                <a:srgbClr val="8F9499"/>
              </a:solidFill>
              <a:ea typeface="Arimo"/>
              <a:cs typeface="Arimo"/>
              <a:sym typeface="Arimo"/>
            </a:endParaRPr>
          </a:p>
        </p:txBody>
      </p:sp>
      <p:sp>
        <p:nvSpPr>
          <p:cNvPr id="9" name="Rectángulo 14"/>
          <p:cNvSpPr>
            <a:spLocks noChangeArrowheads="1"/>
          </p:cNvSpPr>
          <p:nvPr/>
        </p:nvSpPr>
        <p:spPr bwMode="auto">
          <a:xfrm>
            <a:off x="6442363" y="5081840"/>
            <a:ext cx="5503315" cy="1149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62549" tIns="81275" rIns="162549" bIns="81275">
            <a:spAutoFit/>
          </a:bodyPr>
          <a:lstStyle/>
          <a:p>
            <a:pPr algn="just" defTabSz="412740" fontAlgn="base">
              <a:spcBef>
                <a:spcPct val="0"/>
              </a:spcBef>
              <a:spcAft>
                <a:spcPts val="1417"/>
              </a:spcAft>
            </a:pPr>
            <a:r>
              <a:rPr lang="es-MX" altLang="es-MX" sz="1600" dirty="0">
                <a:solidFill>
                  <a:prstClr val="black"/>
                </a:solidFill>
                <a:sym typeface="Helvetica Light"/>
              </a:rPr>
              <a:t>Las líneas estratégicas transversales son soluciones comunes que se proponen para el desarrollo de los ejes del PRONADATOS. Se han identificado tres de estas, que atienden a problemáticas generalizadas entre todos los ejes. Estas son:</a:t>
            </a:r>
            <a:endParaRPr lang="es-MX" altLang="es-MX" sz="1600" dirty="0">
              <a:solidFill>
                <a:prstClr val="black"/>
              </a:solidFill>
              <a:ea typeface="Calibri" panose="020F0502020204030204" pitchFamily="34" charset="0"/>
              <a:cs typeface="Times New Roman" panose="02020603050405020304" pitchFamily="18" charset="0"/>
              <a:sym typeface="Helvetica Light"/>
            </a:endParaRPr>
          </a:p>
        </p:txBody>
      </p:sp>
      <p:sp>
        <p:nvSpPr>
          <p:cNvPr id="15" name="Rectángulo 3"/>
          <p:cNvSpPr/>
          <p:nvPr/>
        </p:nvSpPr>
        <p:spPr>
          <a:xfrm>
            <a:off x="128363" y="2528167"/>
            <a:ext cx="7485369" cy="2872571"/>
          </a:xfrm>
          <a:prstGeom prst="rect">
            <a:avLst/>
          </a:prstGeom>
        </p:spPr>
        <p:txBody>
          <a:bodyPr wrap="square" lIns="162549" tIns="81275" rIns="162549" bIns="81275">
            <a:spAutoFit/>
          </a:bodyPr>
          <a:lstStyle/>
          <a:p>
            <a:pPr algn="just" defTabSz="412740" fontAlgn="base">
              <a:spcBef>
                <a:spcPct val="0"/>
              </a:spcBef>
              <a:spcAft>
                <a:spcPts val="1423"/>
              </a:spcAft>
              <a:defRPr/>
            </a:pPr>
            <a:r>
              <a:rPr lang="es-MX" sz="1600" dirty="0">
                <a:solidFill>
                  <a:prstClr val="black"/>
                </a:solidFill>
                <a:sym typeface="Helvetica Light" charset="0"/>
              </a:rPr>
              <a:t>1.- Educación y cultura de protección de datos personales entre la sociedad mexicana                                                                                                                               2.- Ejercicio de los derechos ARCO y de portabilidad	                                                                                                                          3.- Capacitación a los responsables en materia de protección de datos personales	                                                                                                                       4.- Implementación y mantenimiento de un sistema de gestión de seguridad                                                                                     5.- Estándares nacionales, internacionales y buenas/mejores prácticas en la materia	                                                                                                                           6.- Monitoreo, seguimiento y verificación de metas                                                                                                                            7.- Acciones preventivas en materia de protección de datos personales	                                                                                     8.- Perspectiva normativa con enfoque de política pública	</a:t>
            </a:r>
          </a:p>
        </p:txBody>
      </p:sp>
      <p:grpSp>
        <p:nvGrpSpPr>
          <p:cNvPr id="16" name="Group 6254"/>
          <p:cNvGrpSpPr>
            <a:grpSpLocks/>
          </p:cNvGrpSpPr>
          <p:nvPr/>
        </p:nvGrpSpPr>
        <p:grpSpPr bwMode="auto">
          <a:xfrm>
            <a:off x="9251278" y="567202"/>
            <a:ext cx="2341033" cy="1062567"/>
            <a:chOff x="5267" y="348352"/>
            <a:chExt cx="3511317" cy="1594749"/>
          </a:xfrm>
        </p:grpSpPr>
        <p:sp>
          <p:nvSpPr>
            <p:cNvPr id="18" name="Shape 6252"/>
            <p:cNvSpPr/>
            <p:nvPr/>
          </p:nvSpPr>
          <p:spPr>
            <a:xfrm>
              <a:off x="5267" y="1056777"/>
              <a:ext cx="3511317" cy="886324"/>
            </a:xfrm>
            <a:prstGeom prst="rect">
              <a:avLst/>
            </a:prstGeom>
            <a:noFill/>
            <a:ln w="12700" cap="flat">
              <a:noFill/>
              <a:miter lim="400000"/>
            </a:ln>
            <a:effectLst/>
            <a:extLst/>
          </p:spPr>
          <p:txBody>
            <a:bodyPr lIns="0" tIns="0" rIns="0" bIns="0"/>
            <a:lstStyle>
              <a:lvl1pPr algn="l">
                <a:lnSpc>
                  <a:spcPct val="120000"/>
                </a:lnSpc>
                <a:spcBef>
                  <a:spcPts val="2000"/>
                </a:spcBef>
                <a:defRPr sz="2200">
                  <a:solidFill>
                    <a:srgbClr val="FFFFFF"/>
                  </a:solidFill>
                  <a:latin typeface="Arimo"/>
                  <a:ea typeface="Arimo"/>
                  <a:cs typeface="Arimo"/>
                  <a:sym typeface="Arimo"/>
                </a:defRPr>
              </a:lvl1pPr>
            </a:lstStyle>
            <a:p>
              <a:pPr defTabSz="1219108">
                <a:defRPr sz="1800">
                  <a:solidFill>
                    <a:srgbClr val="000000"/>
                  </a:solidFill>
                </a:defRPr>
              </a:pPr>
              <a:r>
                <a:rPr lang="es-MX" sz="1600" kern="0" dirty="0">
                  <a:solidFill>
                    <a:srgbClr val="000000"/>
                  </a:solidFill>
                </a:rPr>
                <a:t>Sensibilización, promoción, difusión y socialización</a:t>
              </a:r>
              <a:endParaRPr sz="1600" kern="0" dirty="0">
                <a:solidFill>
                  <a:srgbClr val="000000"/>
                </a:solidFill>
              </a:endParaRPr>
            </a:p>
          </p:txBody>
        </p:sp>
        <p:sp>
          <p:nvSpPr>
            <p:cNvPr id="19" name="Shape 6253"/>
            <p:cNvSpPr/>
            <p:nvPr/>
          </p:nvSpPr>
          <p:spPr>
            <a:xfrm>
              <a:off x="1103744" y="348352"/>
              <a:ext cx="1482626" cy="0"/>
            </a:xfrm>
            <a:prstGeom prst="line">
              <a:avLst/>
            </a:prstGeom>
            <a:noFill/>
            <a:ln w="12700" cap="flat">
              <a:solidFill>
                <a:srgbClr val="8F9499"/>
              </a:solidFill>
              <a:prstDash val="sysDot"/>
              <a:miter lim="400000"/>
            </a:ln>
            <a:effectLst/>
          </p:spPr>
          <p:txBody>
            <a:bodyPr lIns="0" tIns="0" rIns="0" bIns="0" anchor="ctr"/>
            <a:lstStyle/>
            <a:p>
              <a:pPr defTabSz="1219108">
                <a:defRPr sz="3200"/>
              </a:pPr>
              <a:endParaRPr sz="4267" kern="0" dirty="0">
                <a:solidFill>
                  <a:srgbClr val="FFFFFF"/>
                </a:solidFill>
                <a:latin typeface="Arial"/>
                <a:sym typeface="Helvetica Light" charset="0"/>
              </a:endParaRPr>
            </a:p>
          </p:txBody>
        </p:sp>
      </p:grpSp>
      <p:grpSp>
        <p:nvGrpSpPr>
          <p:cNvPr id="20" name="Group 6260"/>
          <p:cNvGrpSpPr>
            <a:grpSpLocks/>
          </p:cNvGrpSpPr>
          <p:nvPr/>
        </p:nvGrpSpPr>
        <p:grpSpPr bwMode="auto">
          <a:xfrm>
            <a:off x="9433311" y="2368485"/>
            <a:ext cx="2034116" cy="1005416"/>
            <a:chOff x="38100" y="423273"/>
            <a:chExt cx="3053043" cy="1506552"/>
          </a:xfrm>
        </p:grpSpPr>
        <p:sp>
          <p:nvSpPr>
            <p:cNvPr id="21" name="Shape 6258"/>
            <p:cNvSpPr/>
            <p:nvPr/>
          </p:nvSpPr>
          <p:spPr>
            <a:xfrm>
              <a:off x="38100" y="1044924"/>
              <a:ext cx="3053043" cy="884901"/>
            </a:xfrm>
            <a:prstGeom prst="rect">
              <a:avLst/>
            </a:prstGeom>
            <a:noFill/>
            <a:ln w="12700" cap="flat">
              <a:noFill/>
              <a:miter lim="400000"/>
            </a:ln>
            <a:effectLst/>
            <a:extLst/>
          </p:spPr>
          <p:txBody>
            <a:bodyPr lIns="0" tIns="0" rIns="0" bIns="0"/>
            <a:lstStyle>
              <a:lvl1pPr algn="l">
                <a:lnSpc>
                  <a:spcPct val="120000"/>
                </a:lnSpc>
                <a:spcBef>
                  <a:spcPts val="2000"/>
                </a:spcBef>
                <a:defRPr sz="2200">
                  <a:solidFill>
                    <a:srgbClr val="FFFFFF"/>
                  </a:solidFill>
                  <a:latin typeface="Arimo"/>
                  <a:ea typeface="Arimo"/>
                  <a:cs typeface="Arimo"/>
                  <a:sym typeface="Arimo"/>
                </a:defRPr>
              </a:lvl1pPr>
            </a:lstStyle>
            <a:p>
              <a:pPr defTabSz="1219108">
                <a:defRPr sz="1800">
                  <a:solidFill>
                    <a:srgbClr val="000000"/>
                  </a:solidFill>
                </a:defRPr>
              </a:pPr>
              <a:r>
                <a:rPr lang="es-MX" sz="1733" kern="0" dirty="0">
                  <a:solidFill>
                    <a:srgbClr val="000000"/>
                  </a:solidFill>
                </a:rPr>
                <a:t>Fortalecimiento institucional</a:t>
              </a:r>
              <a:endParaRPr sz="1733" kern="0" dirty="0">
                <a:solidFill>
                  <a:srgbClr val="0070C0"/>
                </a:solidFill>
              </a:endParaRPr>
            </a:p>
          </p:txBody>
        </p:sp>
        <p:sp>
          <p:nvSpPr>
            <p:cNvPr id="22" name="Shape 6259"/>
            <p:cNvSpPr/>
            <p:nvPr/>
          </p:nvSpPr>
          <p:spPr>
            <a:xfrm>
              <a:off x="1172268" y="423273"/>
              <a:ext cx="1483634" cy="0"/>
            </a:xfrm>
            <a:prstGeom prst="line">
              <a:avLst/>
            </a:prstGeom>
            <a:noFill/>
            <a:ln w="12700" cap="flat">
              <a:solidFill>
                <a:srgbClr val="8F9499"/>
              </a:solidFill>
              <a:prstDash val="sysDot"/>
              <a:miter lim="400000"/>
            </a:ln>
            <a:effectLst/>
          </p:spPr>
          <p:txBody>
            <a:bodyPr lIns="0" tIns="0" rIns="0" bIns="0" anchor="ctr"/>
            <a:lstStyle/>
            <a:p>
              <a:pPr defTabSz="1219108">
                <a:defRPr sz="3200"/>
              </a:pPr>
              <a:endParaRPr sz="4267" kern="0" dirty="0">
                <a:solidFill>
                  <a:srgbClr val="FFFFFF"/>
                </a:solidFill>
                <a:latin typeface="Arial"/>
                <a:sym typeface="Helvetica Light" charset="0"/>
              </a:endParaRPr>
            </a:p>
          </p:txBody>
        </p:sp>
      </p:grpSp>
      <p:pic>
        <p:nvPicPr>
          <p:cNvPr id="23" name="Picture 6" descr="Imagen relacionad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61735" y="1028636"/>
            <a:ext cx="958851" cy="601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 name="Picture 8" descr="Resultado de imagen para icono presupuesto"/>
          <p:cNvPicPr>
            <a:picLocks noChangeAspect="1" noChangeArrowheads="1"/>
          </p:cNvPicPr>
          <p:nvPr/>
        </p:nvPicPr>
        <p:blipFill>
          <a:blip r:embed="rId4">
            <a:grayscl/>
            <a:extLst>
              <a:ext uri="{28A0092B-C50C-407E-A947-70E740481C1C}">
                <a14:useLocalDpi xmlns:a14="http://schemas.microsoft.com/office/drawing/2010/main" val="0"/>
              </a:ext>
            </a:extLst>
          </a:blip>
          <a:srcRect/>
          <a:stretch>
            <a:fillRect/>
          </a:stretch>
        </p:blipFill>
        <p:spPr bwMode="auto">
          <a:xfrm>
            <a:off x="8741161" y="3640602"/>
            <a:ext cx="622300" cy="624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4" descr="Imagen relacionada"/>
          <p:cNvPicPr>
            <a:picLocks noChangeAspect="1" noChangeArrowheads="1"/>
          </p:cNvPicPr>
          <p:nvPr/>
        </p:nvPicPr>
        <p:blipFill>
          <a:blip r:embed="rId5" cstate="print">
            <a:duotone>
              <a:srgbClr val="EBEEF0">
                <a:shade val="45000"/>
                <a:satMod val="135000"/>
              </a:srgbClr>
              <a:prstClr val="white"/>
            </a:duotone>
            <a:extLst>
              <a:ext uri="{28A0092B-C50C-407E-A947-70E740481C1C}">
                <a14:useLocalDpi xmlns:a14="http://schemas.microsoft.com/office/drawing/2010/main" val="0"/>
              </a:ext>
            </a:extLst>
          </a:blip>
          <a:srcRect/>
          <a:stretch>
            <a:fillRect/>
          </a:stretch>
        </p:blipFill>
        <p:spPr bwMode="auto">
          <a:xfrm>
            <a:off x="8530898" y="2501549"/>
            <a:ext cx="670188" cy="670188"/>
          </a:xfrm>
          <a:prstGeom prst="rect">
            <a:avLst/>
          </a:prstGeom>
          <a:noFill/>
          <a:extLst>
            <a:ext uri="{909E8E84-426E-40DD-AFC4-6F175D3DCCD1}">
              <a14:hiddenFill xmlns:a14="http://schemas.microsoft.com/office/drawing/2010/main">
                <a:solidFill>
                  <a:srgbClr val="FFFFFF"/>
                </a:solidFill>
              </a14:hiddenFill>
            </a:ext>
          </a:extLst>
        </p:spPr>
      </p:pic>
      <p:sp>
        <p:nvSpPr>
          <p:cNvPr id="26" name="Shape 6265"/>
          <p:cNvSpPr>
            <a:spLocks noChangeArrowheads="1"/>
          </p:cNvSpPr>
          <p:nvPr/>
        </p:nvSpPr>
        <p:spPr bwMode="auto">
          <a:xfrm>
            <a:off x="9475644" y="3964453"/>
            <a:ext cx="2607733" cy="588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defTabSz="412740" fontAlgn="base">
              <a:lnSpc>
                <a:spcPct val="120000"/>
              </a:lnSpc>
              <a:spcBef>
                <a:spcPts val="2667"/>
              </a:spcBef>
              <a:spcAft>
                <a:spcPct val="0"/>
              </a:spcAft>
            </a:pPr>
            <a:r>
              <a:rPr lang="es-MX" altLang="es-MX" sz="1733">
                <a:solidFill>
                  <a:srgbClr val="FF0000"/>
                </a:solidFill>
                <a:sym typeface="Arimo" pitchFamily="34" charset="0"/>
              </a:rPr>
              <a:t>Fortalecimiento presupuestal</a:t>
            </a:r>
          </a:p>
        </p:txBody>
      </p:sp>
      <p:sp>
        <p:nvSpPr>
          <p:cNvPr id="30" name="Shape 6259"/>
          <p:cNvSpPr/>
          <p:nvPr/>
        </p:nvSpPr>
        <p:spPr bwMode="auto">
          <a:xfrm>
            <a:off x="10421794" y="3598761"/>
            <a:ext cx="988484" cy="0"/>
          </a:xfrm>
          <a:prstGeom prst="line">
            <a:avLst/>
          </a:prstGeom>
          <a:noFill/>
          <a:ln w="12700" cap="flat">
            <a:solidFill>
              <a:srgbClr val="8F9499"/>
            </a:solidFill>
            <a:prstDash val="sysDot"/>
            <a:miter lim="400000"/>
          </a:ln>
          <a:effectLst/>
        </p:spPr>
        <p:txBody>
          <a:bodyPr lIns="0" tIns="0" rIns="0" bIns="0" anchor="ctr"/>
          <a:lstStyle/>
          <a:p>
            <a:pPr defTabSz="1219108">
              <a:defRPr sz="3200"/>
            </a:pPr>
            <a:endParaRPr sz="4267" kern="0" dirty="0">
              <a:solidFill>
                <a:srgbClr val="FFFFFF"/>
              </a:solidFill>
              <a:latin typeface="Arial"/>
              <a:sym typeface="Helvetica Light" charset="0"/>
            </a:endParaRPr>
          </a:p>
        </p:txBody>
      </p:sp>
      <p:pic>
        <p:nvPicPr>
          <p:cNvPr id="29" name="Picture 8" descr="Imagen relacionada"/>
          <p:cNvPicPr>
            <a:picLocks noChangeAspect="1" noChangeArrowheads="1"/>
          </p:cNvPicPr>
          <p:nvPr/>
        </p:nvPicPr>
        <p:blipFill rotWithShape="1">
          <a:blip r:embed="rId6">
            <a:extLst>
              <a:ext uri="{28A0092B-C50C-407E-A947-70E740481C1C}">
                <a14:useLocalDpi xmlns:a14="http://schemas.microsoft.com/office/drawing/2010/main" val="0"/>
              </a:ext>
            </a:extLst>
          </a:blip>
          <a:srcRect l="16554" t="16441" r="12055"/>
          <a:stretch/>
        </p:blipFill>
        <p:spPr bwMode="auto">
          <a:xfrm>
            <a:off x="4489730" y="289759"/>
            <a:ext cx="2347546" cy="1921388"/>
          </a:xfrm>
          <a:prstGeom prst="rect">
            <a:avLst/>
          </a:prstGeom>
          <a:noFill/>
          <a:extLst>
            <a:ext uri="{909E8E84-426E-40DD-AFC4-6F175D3DCCD1}">
              <a14:hiddenFill xmlns:a14="http://schemas.microsoft.com/office/drawing/2010/main">
                <a:solidFill>
                  <a:srgbClr val="FFFFFF"/>
                </a:solidFill>
              </a14:hiddenFill>
            </a:ext>
          </a:extLst>
        </p:spPr>
      </p:pic>
      <p:pic>
        <p:nvPicPr>
          <p:cNvPr id="31" name="Imagen 30"/>
          <p:cNvPicPr>
            <a:picLocks noChangeAspect="1"/>
          </p:cNvPicPr>
          <p:nvPr/>
        </p:nvPicPr>
        <p:blipFill>
          <a:blip r:embed="rId7"/>
          <a:stretch>
            <a:fillRect/>
          </a:stretch>
        </p:blipFill>
        <p:spPr>
          <a:xfrm rot="20435885">
            <a:off x="1343361" y="358910"/>
            <a:ext cx="1364669" cy="1732157"/>
          </a:xfrm>
          <a:prstGeom prst="rect">
            <a:avLst/>
          </a:prstGeom>
        </p:spPr>
      </p:pic>
      <p:pic>
        <p:nvPicPr>
          <p:cNvPr id="27" name="Imagen 26" descr="Presentación2 - PowerPoint"/>
          <p:cNvPicPr>
            <a:picLocks noChangeAspect="1"/>
          </p:cNvPicPr>
          <p:nvPr/>
        </p:nvPicPr>
        <p:blipFill rotWithShape="1">
          <a:blip r:embed="rId8">
            <a:extLst>
              <a:ext uri="{28A0092B-C50C-407E-A947-70E740481C1C}">
                <a14:useLocalDpi xmlns:a14="http://schemas.microsoft.com/office/drawing/2010/main" val="0"/>
              </a:ext>
            </a:extLst>
          </a:blip>
          <a:srcRect l="58807" t="20442" r="20909" b="69967"/>
          <a:stretch/>
        </p:blipFill>
        <p:spPr>
          <a:xfrm>
            <a:off x="9036826" y="4525"/>
            <a:ext cx="3141716" cy="805230"/>
          </a:xfrm>
          <a:prstGeom prst="rect">
            <a:avLst/>
          </a:prstGeom>
        </p:spPr>
      </p:pic>
    </p:spTree>
    <p:extLst>
      <p:ext uri="{BB962C8B-B14F-4D97-AF65-F5344CB8AC3E}">
        <p14:creationId xmlns:p14="http://schemas.microsoft.com/office/powerpoint/2010/main" val="85959684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 Diagonal Corner Rectangle 8"/>
          <p:cNvSpPr/>
          <p:nvPr/>
        </p:nvSpPr>
        <p:spPr>
          <a:xfrm>
            <a:off x="0" y="3501735"/>
            <a:ext cx="12192000" cy="3373685"/>
          </a:xfrm>
          <a:prstGeom prst="round2DiagRect">
            <a:avLst>
              <a:gd name="adj1" fmla="val 0"/>
              <a:gd name="adj2" fmla="val 0"/>
            </a:avLst>
          </a:prstGeom>
          <a:solidFill>
            <a:schemeClr val="bg2">
              <a:lumMod val="1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dirty="0"/>
          </a:p>
        </p:txBody>
      </p:sp>
      <p:sp>
        <p:nvSpPr>
          <p:cNvPr id="4" name="Round Diagonal Corner Rectangle 3"/>
          <p:cNvSpPr/>
          <p:nvPr/>
        </p:nvSpPr>
        <p:spPr>
          <a:xfrm>
            <a:off x="0" y="2166691"/>
            <a:ext cx="12192000" cy="1345334"/>
          </a:xfrm>
          <a:prstGeom prst="round2DiagRect">
            <a:avLst>
              <a:gd name="adj1" fmla="val 0"/>
              <a:gd name="adj2" fmla="val 0"/>
            </a:avLst>
          </a:prstGeom>
          <a:gradFill flip="none" rotWithShape="1">
            <a:gsLst>
              <a:gs pos="60162">
                <a:srgbClr val="93BEC0"/>
              </a:gs>
              <a:gs pos="0">
                <a:srgbClr val="006600"/>
              </a:gs>
              <a:gs pos="87000">
                <a:srgbClr val="C2DAEF">
                  <a:alpha val="98000"/>
                </a:srgbClr>
              </a:gs>
              <a:gs pos="74000">
                <a:schemeClr val="accent1">
                  <a:lumMod val="45000"/>
                  <a:lumOff val="55000"/>
                </a:schemeClr>
              </a:gs>
              <a:gs pos="100000">
                <a:schemeClr val="accent1">
                  <a:lumMod val="30000"/>
                  <a:lumOff val="70000"/>
                </a:scheme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dirty="0"/>
          </a:p>
        </p:txBody>
      </p:sp>
      <p:sp>
        <p:nvSpPr>
          <p:cNvPr id="3" name="TextBox 2"/>
          <p:cNvSpPr txBox="1"/>
          <p:nvPr/>
        </p:nvSpPr>
        <p:spPr>
          <a:xfrm>
            <a:off x="2460094" y="5631667"/>
            <a:ext cx="2390008" cy="669410"/>
          </a:xfrm>
          <a:prstGeom prst="rect">
            <a:avLst/>
          </a:prstGeom>
          <a:noFill/>
        </p:spPr>
        <p:txBody>
          <a:bodyPr wrap="square" lIns="91436" tIns="45718" rIns="91436" bIns="45718" rtlCol="0">
            <a:spAutoFit/>
          </a:bodyPr>
          <a:lstStyle/>
          <a:p>
            <a:pPr>
              <a:lnSpc>
                <a:spcPts val="4500"/>
              </a:lnSpc>
            </a:pPr>
            <a:r>
              <a:rPr lang="en-US" sz="4800" b="1" spc="-300" dirty="0" err="1" smtClean="0">
                <a:solidFill>
                  <a:schemeClr val="bg1"/>
                </a:solidFill>
                <a:latin typeface="+mj-lt"/>
              </a:rPr>
              <a:t>Estructura</a:t>
            </a:r>
            <a:r>
              <a:rPr lang="en-US" sz="4800" b="1" spc="-300" dirty="0" smtClean="0">
                <a:solidFill>
                  <a:schemeClr val="bg1"/>
                </a:solidFill>
                <a:latin typeface="+mj-lt"/>
              </a:rPr>
              <a:t>  </a:t>
            </a:r>
            <a:r>
              <a:rPr lang="en-US" sz="4800" b="1" spc="-300" dirty="0" smtClean="0">
                <a:solidFill>
                  <a:schemeClr val="accent6"/>
                </a:solidFill>
                <a:latin typeface="+mj-lt"/>
              </a:rPr>
              <a:t>                  </a:t>
            </a:r>
            <a:endParaRPr lang="en-US" sz="2400" b="1" spc="-151" dirty="0">
              <a:solidFill>
                <a:srgbClr val="FFFFFF"/>
              </a:solidFill>
              <a:latin typeface="+mj-lt"/>
            </a:endParaRPr>
          </a:p>
        </p:txBody>
      </p:sp>
      <p:pic>
        <p:nvPicPr>
          <p:cNvPr id="14"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494013" y="2166589"/>
            <a:ext cx="3818713" cy="4388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pic>
        <p:nvPicPr>
          <p:cNvPr id="15" name="Picture 8" descr="Imagen relacionada"/>
          <p:cNvPicPr>
            <a:picLocks noChangeAspect="1" noChangeArrowheads="1"/>
          </p:cNvPicPr>
          <p:nvPr/>
        </p:nvPicPr>
        <p:blipFill>
          <a:blip r:embed="rId3" cstate="print">
            <a:duotone>
              <a:prstClr val="black"/>
              <a:srgbClr val="5F0078">
                <a:lumMod val="60000"/>
                <a:lumOff val="40000"/>
                <a:tint val="45000"/>
                <a:satMod val="400000"/>
              </a:srgbClr>
            </a:duotone>
            <a:extLst>
              <a:ext uri="{28A0092B-C50C-407E-A947-70E740481C1C}">
                <a14:useLocalDpi xmlns:a14="http://schemas.microsoft.com/office/drawing/2010/main" val="0"/>
              </a:ext>
            </a:extLst>
          </a:blip>
          <a:srcRect/>
          <a:stretch>
            <a:fillRect/>
          </a:stretch>
        </p:blipFill>
        <p:spPr bwMode="auto">
          <a:xfrm>
            <a:off x="4850102" y="4474526"/>
            <a:ext cx="1519525" cy="1063828"/>
          </a:xfrm>
          <a:prstGeom prst="rect">
            <a:avLst/>
          </a:prstGeom>
          <a:noFill/>
          <a:extLst>
            <a:ext uri="{909E8E84-426E-40DD-AFC4-6F175D3DCCD1}">
              <a14:hiddenFill xmlns:a14="http://schemas.microsoft.com/office/drawing/2010/main">
                <a:solidFill>
                  <a:srgbClr val="FFFFFF"/>
                </a:solidFill>
              </a14:hiddenFill>
            </a:ext>
          </a:extLst>
        </p:spPr>
      </p:pic>
      <p:pic>
        <p:nvPicPr>
          <p:cNvPr id="10" name="Imagen 9"/>
          <p:cNvPicPr>
            <a:picLocks noChangeAspect="1"/>
          </p:cNvPicPr>
          <p:nvPr/>
        </p:nvPicPr>
        <p:blipFill>
          <a:blip r:embed="rId4"/>
          <a:stretch>
            <a:fillRect/>
          </a:stretch>
        </p:blipFill>
        <p:spPr>
          <a:xfrm>
            <a:off x="570901" y="342901"/>
            <a:ext cx="4886212" cy="1704108"/>
          </a:xfrm>
          <a:prstGeom prst="rect">
            <a:avLst/>
          </a:prstGeom>
        </p:spPr>
      </p:pic>
      <p:pic>
        <p:nvPicPr>
          <p:cNvPr id="16" name="Imagen 15" descr="Presentación2 - PowerPoint"/>
          <p:cNvPicPr>
            <a:picLocks noChangeAspect="1"/>
          </p:cNvPicPr>
          <p:nvPr/>
        </p:nvPicPr>
        <p:blipFill rotWithShape="1">
          <a:blip r:embed="rId5">
            <a:extLst>
              <a:ext uri="{28A0092B-C50C-407E-A947-70E740481C1C}">
                <a14:useLocalDpi xmlns:a14="http://schemas.microsoft.com/office/drawing/2010/main" val="0"/>
              </a:ext>
            </a:extLst>
          </a:blip>
          <a:srcRect l="58807" t="20442" r="20909" b="69967"/>
          <a:stretch/>
        </p:blipFill>
        <p:spPr>
          <a:xfrm>
            <a:off x="8738656" y="113854"/>
            <a:ext cx="3141716" cy="805230"/>
          </a:xfrm>
          <a:prstGeom prst="rect">
            <a:avLst/>
          </a:prstGeom>
        </p:spPr>
      </p:pic>
    </p:spTree>
    <p:extLst>
      <p:ext uri="{BB962C8B-B14F-4D97-AF65-F5344CB8AC3E}">
        <p14:creationId xmlns:p14="http://schemas.microsoft.com/office/powerpoint/2010/main" val="2254720578"/>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5"/>
          <p:cNvSpPr/>
          <p:nvPr/>
        </p:nvSpPr>
        <p:spPr>
          <a:xfrm>
            <a:off x="3267155" y="1001861"/>
            <a:ext cx="8924845" cy="1629479"/>
          </a:xfrm>
          <a:prstGeom prst="rect">
            <a:avLst/>
          </a:prstGeom>
          <a:gradFill flip="none" rotWithShape="1">
            <a:gsLst>
              <a:gs pos="0">
                <a:schemeClr val="accent5">
                  <a:alpha val="85000"/>
                </a:schemeClr>
              </a:gs>
              <a:gs pos="100000">
                <a:schemeClr val="accent6">
                  <a:alpha val="80000"/>
                </a:schemeClr>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p>
        </p:txBody>
      </p:sp>
      <p:sp>
        <p:nvSpPr>
          <p:cNvPr id="6235" name="Shape 6235"/>
          <p:cNvSpPr/>
          <p:nvPr/>
        </p:nvSpPr>
        <p:spPr>
          <a:xfrm>
            <a:off x="0" y="1"/>
            <a:ext cx="3267155" cy="686628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15483"/>
                </a:lnTo>
                <a:lnTo>
                  <a:pt x="0" y="21600"/>
                </a:lnTo>
                <a:close/>
              </a:path>
            </a:pathLst>
          </a:custGeom>
          <a:solidFill>
            <a:schemeClr val="tx1">
              <a:lumMod val="65000"/>
              <a:lumOff val="35000"/>
            </a:schemeClr>
          </a:solidFill>
          <a:ln w="12700">
            <a:miter lim="400000"/>
          </a:ln>
        </p:spPr>
        <p:txBody>
          <a:bodyPr lIns="0" tIns="0" rIns="0" bIns="0" anchor="ctr"/>
          <a:lstStyle/>
          <a:p>
            <a:pPr lvl="0">
              <a:defRPr sz="5600">
                <a:latin typeface="Gill Sans"/>
                <a:ea typeface="Gill Sans"/>
                <a:cs typeface="Gill Sans"/>
                <a:sym typeface="Gill Sans"/>
              </a:defRPr>
            </a:pPr>
            <a:endParaRPr/>
          </a:p>
        </p:txBody>
      </p:sp>
      <p:grpSp>
        <p:nvGrpSpPr>
          <p:cNvPr id="6241" name="Group 6241"/>
          <p:cNvGrpSpPr/>
          <p:nvPr/>
        </p:nvGrpSpPr>
        <p:grpSpPr>
          <a:xfrm>
            <a:off x="4446134" y="2101016"/>
            <a:ext cx="6724069" cy="791577"/>
            <a:chOff x="0" y="1080095"/>
            <a:chExt cx="9283709" cy="1583154"/>
          </a:xfrm>
        </p:grpSpPr>
        <p:sp>
          <p:nvSpPr>
            <p:cNvPr id="6239" name="Shape 6239"/>
            <p:cNvSpPr/>
            <p:nvPr/>
          </p:nvSpPr>
          <p:spPr>
            <a:xfrm>
              <a:off x="666757" y="1528316"/>
              <a:ext cx="8616952" cy="113493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b">
              <a:noAutofit/>
            </a:bodyPr>
            <a:lstStyle>
              <a:lvl1pPr>
                <a:lnSpc>
                  <a:spcPct val="90000"/>
                </a:lnSpc>
                <a:spcBef>
                  <a:spcPts val="500"/>
                </a:spcBef>
                <a:defRPr sz="6000" b="1" spc="0">
                  <a:solidFill>
                    <a:srgbClr val="FFFFFF"/>
                  </a:solidFill>
                  <a:latin typeface="Arimo"/>
                  <a:ea typeface="Arimo"/>
                  <a:cs typeface="Arimo"/>
                  <a:sym typeface="Arimo"/>
                </a:defRPr>
              </a:lvl1pPr>
            </a:lstStyle>
            <a:p>
              <a:pPr lvl="0">
                <a:defRPr sz="1800" b="0" spc="0">
                  <a:solidFill>
                    <a:srgbClr val="000000"/>
                  </a:solidFill>
                </a:defRPr>
              </a:pPr>
              <a:r>
                <a:rPr lang="es-MX" sz="4000" dirty="0">
                  <a:solidFill>
                    <a:schemeClr val="bg1"/>
                  </a:solidFill>
                </a:rPr>
                <a:t>Líneas estratégicas transversales</a:t>
              </a:r>
            </a:p>
            <a:p>
              <a:pPr lvl="0">
                <a:defRPr sz="1800" b="0" spc="0">
                  <a:solidFill>
                    <a:srgbClr val="000000"/>
                  </a:solidFill>
                </a:defRPr>
              </a:pPr>
              <a:endParaRPr sz="3200" dirty="0">
                <a:solidFill>
                  <a:schemeClr val="bg1"/>
                </a:solidFill>
              </a:endParaRPr>
            </a:p>
          </p:txBody>
        </p:sp>
        <p:sp>
          <p:nvSpPr>
            <p:cNvPr id="6240" name="Shape 6240"/>
            <p:cNvSpPr/>
            <p:nvPr/>
          </p:nvSpPr>
          <p:spPr>
            <a:xfrm>
              <a:off x="0" y="1080095"/>
              <a:ext cx="8523950" cy="1062864"/>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b">
              <a:normAutofit/>
            </a:bodyPr>
            <a:lstStyle>
              <a:lvl1pPr>
                <a:lnSpc>
                  <a:spcPct val="130000"/>
                </a:lnSpc>
                <a:spcBef>
                  <a:spcPts val="500"/>
                </a:spcBef>
                <a:defRPr sz="2200">
                  <a:solidFill>
                    <a:srgbClr val="FFFFFF"/>
                  </a:solidFill>
                  <a:latin typeface="Arimo"/>
                  <a:ea typeface="Arimo"/>
                  <a:cs typeface="Arimo"/>
                  <a:sym typeface="Arimo"/>
                </a:defRPr>
              </a:lvl1pPr>
            </a:lstStyle>
            <a:p>
              <a:pPr lvl="0">
                <a:defRPr sz="1800">
                  <a:solidFill>
                    <a:srgbClr val="000000"/>
                  </a:solidFill>
                </a:defRPr>
              </a:pPr>
              <a:endParaRPr sz="1100" dirty="0">
                <a:solidFill>
                  <a:schemeClr val="bg1"/>
                </a:solidFill>
              </a:endParaRPr>
            </a:p>
          </p:txBody>
        </p:sp>
      </p:grpSp>
      <p:grpSp>
        <p:nvGrpSpPr>
          <p:cNvPr id="6254" name="Group 6254"/>
          <p:cNvGrpSpPr/>
          <p:nvPr/>
        </p:nvGrpSpPr>
        <p:grpSpPr>
          <a:xfrm>
            <a:off x="1091959" y="1009055"/>
            <a:ext cx="1755660" cy="797375"/>
            <a:chOff x="5267" y="348352"/>
            <a:chExt cx="3511317" cy="1594749"/>
          </a:xfrm>
        </p:grpSpPr>
        <p:sp>
          <p:nvSpPr>
            <p:cNvPr id="6252" name="Shape 6252"/>
            <p:cNvSpPr/>
            <p:nvPr/>
          </p:nvSpPr>
          <p:spPr>
            <a:xfrm>
              <a:off x="5267" y="1057853"/>
              <a:ext cx="3511317" cy="885248"/>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lvl1pPr algn="l">
                <a:lnSpc>
                  <a:spcPct val="120000"/>
                </a:lnSpc>
                <a:spcBef>
                  <a:spcPts val="2000"/>
                </a:spcBef>
                <a:defRPr sz="2200">
                  <a:solidFill>
                    <a:srgbClr val="FFFFFF"/>
                  </a:solidFill>
                  <a:latin typeface="Arimo"/>
                  <a:ea typeface="Arimo"/>
                  <a:cs typeface="Arimo"/>
                  <a:sym typeface="Arimo"/>
                </a:defRPr>
              </a:lvl1pPr>
            </a:lstStyle>
            <a:p>
              <a:pPr lvl="0">
                <a:defRPr sz="1800">
                  <a:solidFill>
                    <a:srgbClr val="000000"/>
                  </a:solidFill>
                </a:defRPr>
              </a:pPr>
              <a:r>
                <a:rPr lang="es-MX" sz="1200" dirty="0">
                  <a:solidFill>
                    <a:schemeClr val="bg1"/>
                  </a:solidFill>
                </a:rPr>
                <a:t>Sensibilización, promoción, difusión y socialización</a:t>
              </a:r>
              <a:endParaRPr sz="1200" dirty="0">
                <a:solidFill>
                  <a:schemeClr val="bg1"/>
                </a:solidFill>
              </a:endParaRPr>
            </a:p>
          </p:txBody>
        </p:sp>
        <p:sp>
          <p:nvSpPr>
            <p:cNvPr id="6253" name="Shape 6253"/>
            <p:cNvSpPr/>
            <p:nvPr/>
          </p:nvSpPr>
          <p:spPr>
            <a:xfrm>
              <a:off x="1103490" y="348352"/>
              <a:ext cx="1483735" cy="0"/>
            </a:xfrm>
            <a:prstGeom prst="line">
              <a:avLst/>
            </a:prstGeom>
            <a:noFill/>
            <a:ln w="12700" cap="flat">
              <a:solidFill>
                <a:srgbClr val="8F9499"/>
              </a:solidFill>
              <a:prstDash val="sysDot"/>
              <a:miter lim="400000"/>
            </a:ln>
            <a:effectLst/>
          </p:spPr>
          <p:txBody>
            <a:bodyPr wrap="square" lIns="0" tIns="0" rIns="0" bIns="0" numCol="1" anchor="ctr">
              <a:noAutofit/>
            </a:bodyPr>
            <a:lstStyle/>
            <a:p>
              <a:pPr lvl="0">
                <a:defRPr sz="3200"/>
              </a:pPr>
              <a:endParaRPr>
                <a:solidFill>
                  <a:schemeClr val="bg1"/>
                </a:solidFill>
              </a:endParaRPr>
            </a:p>
          </p:txBody>
        </p:sp>
      </p:grpSp>
      <p:grpSp>
        <p:nvGrpSpPr>
          <p:cNvPr id="6260" name="Group 6260"/>
          <p:cNvGrpSpPr/>
          <p:nvPr/>
        </p:nvGrpSpPr>
        <p:grpSpPr>
          <a:xfrm>
            <a:off x="1091961" y="2335848"/>
            <a:ext cx="1526523" cy="753277"/>
            <a:chOff x="38100" y="423273"/>
            <a:chExt cx="3053042" cy="1506553"/>
          </a:xfrm>
        </p:grpSpPr>
        <p:sp>
          <p:nvSpPr>
            <p:cNvPr id="6258" name="Shape 6258"/>
            <p:cNvSpPr/>
            <p:nvPr/>
          </p:nvSpPr>
          <p:spPr>
            <a:xfrm>
              <a:off x="38100" y="1044579"/>
              <a:ext cx="3053042" cy="88524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lvl1pPr algn="l">
                <a:lnSpc>
                  <a:spcPct val="120000"/>
                </a:lnSpc>
                <a:spcBef>
                  <a:spcPts val="2000"/>
                </a:spcBef>
                <a:defRPr sz="2200">
                  <a:solidFill>
                    <a:srgbClr val="FFFFFF"/>
                  </a:solidFill>
                  <a:latin typeface="Arimo"/>
                  <a:ea typeface="Arimo"/>
                  <a:cs typeface="Arimo"/>
                  <a:sym typeface="Arimo"/>
                </a:defRPr>
              </a:lvl1pPr>
            </a:lstStyle>
            <a:p>
              <a:pPr lvl="0">
                <a:defRPr sz="1800">
                  <a:solidFill>
                    <a:srgbClr val="000000"/>
                  </a:solidFill>
                </a:defRPr>
              </a:pPr>
              <a:r>
                <a:rPr lang="es-MX" sz="1300" dirty="0">
                  <a:solidFill>
                    <a:schemeClr val="bg1"/>
                  </a:solidFill>
                </a:rPr>
                <a:t>Fortalecimiento institucional</a:t>
              </a:r>
              <a:endParaRPr sz="1300" dirty="0">
                <a:solidFill>
                  <a:srgbClr val="0070C0"/>
                </a:solidFill>
              </a:endParaRPr>
            </a:p>
          </p:txBody>
        </p:sp>
        <p:sp>
          <p:nvSpPr>
            <p:cNvPr id="6259" name="Shape 6259"/>
            <p:cNvSpPr/>
            <p:nvPr/>
          </p:nvSpPr>
          <p:spPr>
            <a:xfrm>
              <a:off x="1172336" y="423273"/>
              <a:ext cx="1483733" cy="1"/>
            </a:xfrm>
            <a:prstGeom prst="line">
              <a:avLst/>
            </a:prstGeom>
            <a:noFill/>
            <a:ln w="12700" cap="flat">
              <a:solidFill>
                <a:srgbClr val="8F9499"/>
              </a:solidFill>
              <a:prstDash val="sysDot"/>
              <a:miter lim="400000"/>
            </a:ln>
            <a:effectLst/>
          </p:spPr>
          <p:txBody>
            <a:bodyPr wrap="square" lIns="0" tIns="0" rIns="0" bIns="0" numCol="1" anchor="ctr">
              <a:noAutofit/>
            </a:bodyPr>
            <a:lstStyle/>
            <a:p>
              <a:pPr lvl="0">
                <a:defRPr sz="3200"/>
              </a:pPr>
              <a:endParaRPr>
                <a:solidFill>
                  <a:schemeClr val="bg1"/>
                </a:solidFill>
              </a:endParaRPr>
            </a:p>
          </p:txBody>
        </p:sp>
      </p:grpSp>
      <p:grpSp>
        <p:nvGrpSpPr>
          <p:cNvPr id="6267" name="Group 6267"/>
          <p:cNvGrpSpPr/>
          <p:nvPr/>
        </p:nvGrpSpPr>
        <p:grpSpPr>
          <a:xfrm>
            <a:off x="1092309" y="3623808"/>
            <a:ext cx="1955695" cy="748016"/>
            <a:chOff x="5960" y="407603"/>
            <a:chExt cx="3505678" cy="1496030"/>
          </a:xfrm>
        </p:grpSpPr>
        <p:sp>
          <p:nvSpPr>
            <p:cNvPr id="6265" name="Shape 6265"/>
            <p:cNvSpPr/>
            <p:nvPr/>
          </p:nvSpPr>
          <p:spPr>
            <a:xfrm>
              <a:off x="5960" y="1018386"/>
              <a:ext cx="3505678" cy="88524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lvl1pPr algn="l">
                <a:lnSpc>
                  <a:spcPct val="120000"/>
                </a:lnSpc>
                <a:spcBef>
                  <a:spcPts val="2000"/>
                </a:spcBef>
                <a:defRPr sz="2200">
                  <a:solidFill>
                    <a:srgbClr val="FFFFFF"/>
                  </a:solidFill>
                  <a:latin typeface="Arimo"/>
                  <a:ea typeface="Arimo"/>
                  <a:cs typeface="Arimo"/>
                  <a:sym typeface="Arimo"/>
                </a:defRPr>
              </a:lvl1pPr>
            </a:lstStyle>
            <a:p>
              <a:pPr lvl="0">
                <a:defRPr sz="1800">
                  <a:solidFill>
                    <a:srgbClr val="000000"/>
                  </a:solidFill>
                </a:defRPr>
              </a:pPr>
              <a:r>
                <a:rPr lang="es-MX" sz="1300" dirty="0">
                  <a:solidFill>
                    <a:srgbClr val="FF0000"/>
                  </a:solidFill>
                </a:rPr>
                <a:t>Fortalecimiento presupuestal</a:t>
              </a:r>
              <a:endParaRPr sz="1300" dirty="0">
                <a:solidFill>
                  <a:srgbClr val="FF0000"/>
                </a:solidFill>
              </a:endParaRPr>
            </a:p>
          </p:txBody>
        </p:sp>
        <p:sp>
          <p:nvSpPr>
            <p:cNvPr id="6266" name="Shape 6266"/>
            <p:cNvSpPr/>
            <p:nvPr/>
          </p:nvSpPr>
          <p:spPr>
            <a:xfrm>
              <a:off x="1140195" y="407603"/>
              <a:ext cx="1483733" cy="1"/>
            </a:xfrm>
            <a:prstGeom prst="line">
              <a:avLst/>
            </a:prstGeom>
            <a:noFill/>
            <a:ln w="12700" cap="flat">
              <a:solidFill>
                <a:srgbClr val="8F9499"/>
              </a:solidFill>
              <a:prstDash val="sysDot"/>
              <a:miter lim="400000"/>
            </a:ln>
            <a:effectLst/>
          </p:spPr>
          <p:txBody>
            <a:bodyPr wrap="square" lIns="0" tIns="0" rIns="0" bIns="0" numCol="1" anchor="ctr">
              <a:noAutofit/>
            </a:bodyPr>
            <a:lstStyle/>
            <a:p>
              <a:pPr lvl="0">
                <a:defRPr sz="3200"/>
              </a:pPr>
              <a:endParaRPr>
                <a:solidFill>
                  <a:schemeClr val="bg1"/>
                </a:solidFill>
              </a:endParaRPr>
            </a:p>
          </p:txBody>
        </p:sp>
      </p:grpSp>
      <p:sp>
        <p:nvSpPr>
          <p:cNvPr id="42" name="Slide Number Placeholder 1"/>
          <p:cNvSpPr>
            <a:spLocks noGrp="1"/>
          </p:cNvSpPr>
          <p:nvPr>
            <p:ph type="sldNum" sz="quarter" idx="4"/>
          </p:nvPr>
        </p:nvSpPr>
        <p:spPr>
          <a:xfrm>
            <a:off x="11392493" y="46309"/>
            <a:ext cx="403271" cy="279793"/>
          </a:xfrm>
          <a:prstGeom prst="rect">
            <a:avLst/>
          </a:prstGeom>
        </p:spPr>
        <p:txBody>
          <a:bodyPr lIns="45718" tIns="22858" rIns="45718" bIns="22858"/>
          <a:lstStyle/>
          <a:p>
            <a:pPr lvl="0"/>
            <a:fld id="{86CB4B4D-7CA3-9044-876B-883B54F8677D}" type="slidenum">
              <a:rPr lang="en-US" smtClean="0"/>
              <a:pPr lvl="0"/>
              <a:t>24</a:t>
            </a:fld>
            <a:endParaRPr lang="en-US" dirty="0"/>
          </a:p>
        </p:txBody>
      </p:sp>
      <p:pic>
        <p:nvPicPr>
          <p:cNvPr id="2" name="Imagen 1"/>
          <p:cNvPicPr>
            <a:picLocks noChangeAspect="1"/>
          </p:cNvPicPr>
          <p:nvPr/>
        </p:nvPicPr>
        <p:blipFill>
          <a:blip r:embed="rId2"/>
          <a:stretch>
            <a:fillRect/>
          </a:stretch>
        </p:blipFill>
        <p:spPr>
          <a:xfrm>
            <a:off x="8775703" y="6273800"/>
            <a:ext cx="3416300" cy="584200"/>
          </a:xfrm>
          <a:prstGeom prst="rect">
            <a:avLst/>
          </a:prstGeom>
        </p:spPr>
      </p:pic>
      <p:sp>
        <p:nvSpPr>
          <p:cNvPr id="4" name="Rectángulo 3"/>
          <p:cNvSpPr/>
          <p:nvPr/>
        </p:nvSpPr>
        <p:spPr>
          <a:xfrm>
            <a:off x="3304655" y="2661654"/>
            <a:ext cx="7446012" cy="2098964"/>
          </a:xfrm>
          <a:prstGeom prst="rect">
            <a:avLst/>
          </a:prstGeom>
        </p:spPr>
        <p:txBody>
          <a:bodyPr wrap="square" lIns="121912" tIns="60956" rIns="121912" bIns="60956">
            <a:spAutoFit/>
          </a:bodyPr>
          <a:lstStyle/>
          <a:p>
            <a:pPr algn="just">
              <a:lnSpc>
                <a:spcPct val="107000"/>
              </a:lnSpc>
              <a:spcAft>
                <a:spcPts val="1067"/>
              </a:spcAft>
            </a:pPr>
            <a:r>
              <a:rPr lang="es-MX" sz="2400" dirty="0">
                <a:solidFill>
                  <a:schemeClr val="bg2">
                    <a:lumMod val="25000"/>
                  </a:schemeClr>
                </a:solidFill>
                <a:latin typeface="Calibri" panose="020F0502020204030204" pitchFamily="34" charset="0"/>
                <a:ea typeface="Calibri" panose="020F0502020204030204" pitchFamily="34" charset="0"/>
                <a:cs typeface="Calibri" panose="020F0502020204030204" pitchFamily="34" charset="0"/>
              </a:rPr>
              <a:t>Las líneas estratégicas transversales son </a:t>
            </a:r>
            <a:r>
              <a:rPr lang="es-MX" sz="2400" dirty="0">
                <a:solidFill>
                  <a:srgbClr val="7030A0"/>
                </a:solidFill>
                <a:latin typeface="Calibri" panose="020F0502020204030204" pitchFamily="34" charset="0"/>
                <a:ea typeface="Calibri" panose="020F0502020204030204" pitchFamily="34" charset="0"/>
                <a:cs typeface="Calibri" panose="020F0502020204030204" pitchFamily="34" charset="0"/>
              </a:rPr>
              <a:t>soluciones comunes</a:t>
            </a:r>
            <a:r>
              <a:rPr lang="es-MX" sz="2400" dirty="0">
                <a:solidFill>
                  <a:schemeClr val="bg2">
                    <a:lumMod val="25000"/>
                  </a:schemeClr>
                </a:solidFill>
                <a:latin typeface="Calibri" panose="020F0502020204030204" pitchFamily="34" charset="0"/>
                <a:ea typeface="Calibri" panose="020F0502020204030204" pitchFamily="34" charset="0"/>
                <a:cs typeface="Calibri" panose="020F0502020204030204" pitchFamily="34" charset="0"/>
              </a:rPr>
              <a:t> que se proponen para el desarrollo de los ejes del PRONADATOS. Se han identificado tres de estas, que atienden a problemáticas generalizadas entre todos los ejes. Estas son:</a:t>
            </a:r>
            <a:endParaRPr lang="es-MX" sz="2400" dirty="0">
              <a:solidFill>
                <a:schemeClr val="bg2">
                  <a:lumMod val="25000"/>
                </a:schemeClr>
              </a:solidFill>
              <a:latin typeface="Calibri" panose="020F0502020204030204" pitchFamily="34" charset="0"/>
              <a:ea typeface="Calibri" panose="020F0502020204030204" pitchFamily="34" charset="0"/>
              <a:cs typeface="Times New Roman" panose="02020603050405020304" pitchFamily="18" charset="0"/>
            </a:endParaRPr>
          </a:p>
        </p:txBody>
      </p:sp>
      <p:pic>
        <p:nvPicPr>
          <p:cNvPr id="4102" name="Picture 6" descr="Imagen relacionad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21368" y="780172"/>
            <a:ext cx="719701" cy="449813"/>
          </a:xfrm>
          <a:prstGeom prst="rect">
            <a:avLst/>
          </a:prstGeom>
          <a:noFill/>
          <a:extLst>
            <a:ext uri="{909E8E84-426E-40DD-AFC4-6F175D3DCCD1}">
              <a14:hiddenFill xmlns:a14="http://schemas.microsoft.com/office/drawing/2010/main">
                <a:solidFill>
                  <a:srgbClr val="FFFFFF"/>
                </a:solidFill>
              </a14:hiddenFill>
            </a:ext>
          </a:extLst>
        </p:spPr>
      </p:pic>
      <p:pic>
        <p:nvPicPr>
          <p:cNvPr id="4104" name="Picture 8" descr="Resultado de imagen para icono presupuesto"/>
          <p:cNvPicPr>
            <a:picLocks noChangeAspect="1" noChangeArrowheads="1"/>
          </p:cNvPicPr>
          <p:nvPr/>
        </p:nvPicPr>
        <p:blipFill>
          <a:blip r:embed="rId4" cstate="print">
            <a:grayscl/>
            <a:extLst>
              <a:ext uri="{28A0092B-C50C-407E-A947-70E740481C1C}">
                <a14:useLocalDpi xmlns:a14="http://schemas.microsoft.com/office/drawing/2010/main" val="0"/>
              </a:ext>
            </a:extLst>
          </a:blip>
          <a:srcRect/>
          <a:stretch>
            <a:fillRect/>
          </a:stretch>
        </p:blipFill>
        <p:spPr bwMode="auto">
          <a:xfrm>
            <a:off x="1000733" y="3243461"/>
            <a:ext cx="467675" cy="46767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Imagen relacionada"/>
          <p:cNvPicPr>
            <a:picLocks noChangeAspect="1" noChangeArrowheads="1"/>
          </p:cNvPicPr>
          <p:nvPr/>
        </p:nvPicPr>
        <p:blipFill>
          <a:blip r:embed="rId5" cstate="print">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054413" y="2066512"/>
            <a:ext cx="502641" cy="502641"/>
          </a:xfrm>
          <a:prstGeom prst="rect">
            <a:avLst/>
          </a:prstGeom>
          <a:noFill/>
          <a:extLst>
            <a:ext uri="{909E8E84-426E-40DD-AFC4-6F175D3DCCD1}">
              <a14:hiddenFill xmlns:a14="http://schemas.microsoft.com/office/drawing/2010/main">
                <a:solidFill>
                  <a:srgbClr val="FFFFFF"/>
                </a:solidFill>
              </a14:hiddenFill>
            </a:ext>
          </a:extLst>
        </p:spPr>
      </p:pic>
      <p:sp>
        <p:nvSpPr>
          <p:cNvPr id="25" name="Shape 6252"/>
          <p:cNvSpPr/>
          <p:nvPr/>
        </p:nvSpPr>
        <p:spPr>
          <a:xfrm>
            <a:off x="7729577" y="4513762"/>
            <a:ext cx="3542451" cy="442624"/>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lvl1pPr algn="l">
              <a:lnSpc>
                <a:spcPct val="120000"/>
              </a:lnSpc>
              <a:spcBef>
                <a:spcPts val="2000"/>
              </a:spcBef>
              <a:defRPr sz="2200">
                <a:solidFill>
                  <a:srgbClr val="FFFFFF"/>
                </a:solidFill>
                <a:latin typeface="Arimo"/>
                <a:ea typeface="Arimo"/>
                <a:cs typeface="Arimo"/>
                <a:sym typeface="Arimo"/>
              </a:defRPr>
            </a:lvl1pPr>
          </a:lstStyle>
          <a:p>
            <a:pPr lvl="0">
              <a:defRPr sz="1800">
                <a:solidFill>
                  <a:srgbClr val="000000"/>
                </a:solidFill>
              </a:defRPr>
            </a:pPr>
            <a:r>
              <a:rPr lang="es-MX" sz="1500" dirty="0">
                <a:solidFill>
                  <a:srgbClr val="0070C0"/>
                </a:solidFill>
              </a:rPr>
              <a:t>1) Sensibilización, promoción, difusión y socialización</a:t>
            </a:r>
            <a:endParaRPr sz="1500" dirty="0">
              <a:solidFill>
                <a:schemeClr val="bg1"/>
              </a:solidFill>
            </a:endParaRPr>
          </a:p>
        </p:txBody>
      </p:sp>
      <p:sp>
        <p:nvSpPr>
          <p:cNvPr id="26" name="Shape 6252"/>
          <p:cNvSpPr/>
          <p:nvPr/>
        </p:nvSpPr>
        <p:spPr>
          <a:xfrm>
            <a:off x="7761934" y="5230412"/>
            <a:ext cx="3542451" cy="442624"/>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lvl1pPr algn="l">
              <a:lnSpc>
                <a:spcPct val="120000"/>
              </a:lnSpc>
              <a:spcBef>
                <a:spcPts val="2000"/>
              </a:spcBef>
              <a:defRPr sz="2200">
                <a:solidFill>
                  <a:srgbClr val="FFFFFF"/>
                </a:solidFill>
                <a:latin typeface="Arimo"/>
                <a:ea typeface="Arimo"/>
                <a:cs typeface="Arimo"/>
                <a:sym typeface="Arimo"/>
              </a:defRPr>
            </a:lvl1pPr>
          </a:lstStyle>
          <a:p>
            <a:pPr lvl="0">
              <a:defRPr sz="1800">
                <a:solidFill>
                  <a:srgbClr val="000000"/>
                </a:solidFill>
              </a:defRPr>
            </a:pPr>
            <a:r>
              <a:rPr lang="es-MX" sz="1500" dirty="0">
                <a:solidFill>
                  <a:srgbClr val="0070C0"/>
                </a:solidFill>
              </a:rPr>
              <a:t>2) Fortalecimiento institucional</a:t>
            </a:r>
          </a:p>
        </p:txBody>
      </p:sp>
      <p:sp>
        <p:nvSpPr>
          <p:cNvPr id="27" name="Shape 6252"/>
          <p:cNvSpPr/>
          <p:nvPr/>
        </p:nvSpPr>
        <p:spPr>
          <a:xfrm>
            <a:off x="7761933" y="5730924"/>
            <a:ext cx="3542451" cy="442624"/>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noAutofit/>
          </a:bodyPr>
          <a:lstStyle>
            <a:lvl1pPr algn="l">
              <a:lnSpc>
                <a:spcPct val="120000"/>
              </a:lnSpc>
              <a:spcBef>
                <a:spcPts val="2000"/>
              </a:spcBef>
              <a:defRPr sz="2200">
                <a:solidFill>
                  <a:srgbClr val="FFFFFF"/>
                </a:solidFill>
                <a:latin typeface="Arimo"/>
                <a:ea typeface="Arimo"/>
                <a:cs typeface="Arimo"/>
                <a:sym typeface="Arimo"/>
              </a:defRPr>
            </a:lvl1pPr>
          </a:lstStyle>
          <a:p>
            <a:pPr lvl="0">
              <a:defRPr sz="1800">
                <a:solidFill>
                  <a:srgbClr val="000000"/>
                </a:solidFill>
              </a:defRPr>
            </a:pPr>
            <a:r>
              <a:rPr lang="es-MX" sz="1500" dirty="0">
                <a:solidFill>
                  <a:srgbClr val="0070C0"/>
                </a:solidFill>
              </a:rPr>
              <a:t>3) Fortalecimiento presupuestal</a:t>
            </a:r>
          </a:p>
        </p:txBody>
      </p:sp>
      <p:pic>
        <p:nvPicPr>
          <p:cNvPr id="29" name="Imagen 28" descr="Presentación2 - PowerPoint"/>
          <p:cNvPicPr>
            <a:picLocks noChangeAspect="1"/>
          </p:cNvPicPr>
          <p:nvPr/>
        </p:nvPicPr>
        <p:blipFill rotWithShape="1">
          <a:blip r:embed="rId6">
            <a:extLst>
              <a:ext uri="{28A0092B-C50C-407E-A947-70E740481C1C}">
                <a14:useLocalDpi xmlns:a14="http://schemas.microsoft.com/office/drawing/2010/main" val="0"/>
              </a:ext>
            </a:extLst>
          </a:blip>
          <a:srcRect l="58807" t="20442" r="20909" b="69967"/>
          <a:stretch/>
        </p:blipFill>
        <p:spPr>
          <a:xfrm>
            <a:off x="8676936" y="141034"/>
            <a:ext cx="3141716" cy="805230"/>
          </a:xfrm>
          <a:prstGeom prst="rect">
            <a:avLst/>
          </a:prstGeom>
        </p:spPr>
      </p:pic>
    </p:spTree>
    <p:extLst>
      <p:ext uri="{BB962C8B-B14F-4D97-AF65-F5344CB8AC3E}">
        <p14:creationId xmlns:p14="http://schemas.microsoft.com/office/powerpoint/2010/main" val="5598552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fill="hold"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 name="Imagen 102"/>
          <p:cNvPicPr>
            <a:picLocks noChangeAspect="1"/>
          </p:cNvPicPr>
          <p:nvPr/>
        </p:nvPicPr>
        <p:blipFill>
          <a:blip r:embed="rId2"/>
          <a:stretch>
            <a:fillRect/>
          </a:stretch>
        </p:blipFill>
        <p:spPr>
          <a:xfrm>
            <a:off x="8997951" y="6252943"/>
            <a:ext cx="3162300" cy="596900"/>
          </a:xfrm>
          <a:prstGeom prst="rect">
            <a:avLst/>
          </a:prstGeom>
        </p:spPr>
      </p:pic>
      <p:grpSp>
        <p:nvGrpSpPr>
          <p:cNvPr id="67" name="Group 22"/>
          <p:cNvGrpSpPr>
            <a:grpSpLocks/>
          </p:cNvGrpSpPr>
          <p:nvPr/>
        </p:nvGrpSpPr>
        <p:grpSpPr bwMode="auto">
          <a:xfrm>
            <a:off x="11275486" y="6407151"/>
            <a:ext cx="679449" cy="241300"/>
            <a:chOff x="0" y="0"/>
            <a:chExt cx="856" cy="304"/>
          </a:xfrm>
        </p:grpSpPr>
        <p:sp>
          <p:nvSpPr>
            <p:cNvPr id="68" name="Rectangle 23"/>
            <p:cNvSpPr>
              <a:spLocks/>
            </p:cNvSpPr>
            <p:nvPr/>
          </p:nvSpPr>
          <p:spPr bwMode="auto">
            <a:xfrm>
              <a:off x="472" y="8"/>
              <a:ext cx="384" cy="280"/>
            </a:xfrm>
            <a:prstGeom prst="rect">
              <a:avLst/>
            </a:prstGeom>
            <a:noFill/>
            <a:ln w="127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ctr" eaLnBrk="0" hangingPunct="0">
                <a:defRPr sz="2100">
                  <a:solidFill>
                    <a:srgbClr val="000000"/>
                  </a:solidFill>
                  <a:latin typeface="Gill Sans"/>
                  <a:ea typeface="ヒラギノ角ゴ ProN W3"/>
                  <a:cs typeface="ヒラギノ角ゴ ProN W3"/>
                  <a:sym typeface="Gill Sans"/>
                </a:defRPr>
              </a:lvl1pPr>
              <a:lvl2pPr marL="742950" indent="-285750" algn="ctr" eaLnBrk="0" hangingPunct="0">
                <a:defRPr sz="2100">
                  <a:solidFill>
                    <a:srgbClr val="000000"/>
                  </a:solidFill>
                  <a:latin typeface="Gill Sans"/>
                  <a:ea typeface="ヒラギノ角ゴ ProN W3"/>
                  <a:cs typeface="ヒラギノ角ゴ ProN W3"/>
                  <a:sym typeface="Gill Sans"/>
                </a:defRPr>
              </a:lvl2pPr>
              <a:lvl3pPr marL="1143000" indent="-228600" algn="ctr" eaLnBrk="0" hangingPunct="0">
                <a:defRPr sz="2100">
                  <a:solidFill>
                    <a:srgbClr val="000000"/>
                  </a:solidFill>
                  <a:latin typeface="Gill Sans"/>
                  <a:ea typeface="ヒラギノ角ゴ ProN W3"/>
                  <a:cs typeface="ヒラギノ角ゴ ProN W3"/>
                  <a:sym typeface="Gill Sans"/>
                </a:defRPr>
              </a:lvl3pPr>
              <a:lvl4pPr marL="1600200" indent="-228600" algn="ctr" eaLnBrk="0" hangingPunct="0">
                <a:defRPr sz="2100">
                  <a:solidFill>
                    <a:srgbClr val="000000"/>
                  </a:solidFill>
                  <a:latin typeface="Gill Sans"/>
                  <a:ea typeface="ヒラギノ角ゴ ProN W3"/>
                  <a:cs typeface="ヒラギノ角ゴ ProN W3"/>
                  <a:sym typeface="Gill Sans"/>
                </a:defRPr>
              </a:lvl4pPr>
              <a:lvl5pPr marL="2057400" indent="-228600" algn="ctr" eaLnBrk="0" hangingPunct="0">
                <a:defRPr sz="2100">
                  <a:solidFill>
                    <a:srgbClr val="000000"/>
                  </a:solidFill>
                  <a:latin typeface="Gill Sans"/>
                  <a:ea typeface="ヒラギノ角ゴ ProN W3"/>
                  <a:cs typeface="ヒラギノ角ゴ ProN W3"/>
                  <a:sym typeface="Gill Sans"/>
                </a:defRPr>
              </a:lvl5pPr>
              <a:lvl6pPr marL="2514600" indent="-228600" algn="ctr" eaLnBrk="0" fontAlgn="base" hangingPunct="0">
                <a:spcBef>
                  <a:spcPct val="0"/>
                </a:spcBef>
                <a:spcAft>
                  <a:spcPct val="0"/>
                </a:spcAft>
                <a:defRPr sz="2100">
                  <a:solidFill>
                    <a:srgbClr val="000000"/>
                  </a:solidFill>
                  <a:latin typeface="Gill Sans"/>
                  <a:ea typeface="ヒラギノ角ゴ ProN W3"/>
                  <a:cs typeface="ヒラギノ角ゴ ProN W3"/>
                  <a:sym typeface="Gill Sans"/>
                </a:defRPr>
              </a:lvl6pPr>
              <a:lvl7pPr marL="2971800" indent="-228600" algn="ctr" eaLnBrk="0" fontAlgn="base" hangingPunct="0">
                <a:spcBef>
                  <a:spcPct val="0"/>
                </a:spcBef>
                <a:spcAft>
                  <a:spcPct val="0"/>
                </a:spcAft>
                <a:defRPr sz="2100">
                  <a:solidFill>
                    <a:srgbClr val="000000"/>
                  </a:solidFill>
                  <a:latin typeface="Gill Sans"/>
                  <a:ea typeface="ヒラギノ角ゴ ProN W3"/>
                  <a:cs typeface="ヒラギノ角ゴ ProN W3"/>
                  <a:sym typeface="Gill Sans"/>
                </a:defRPr>
              </a:lvl7pPr>
              <a:lvl8pPr marL="3429000" indent="-228600" algn="ctr" eaLnBrk="0" fontAlgn="base" hangingPunct="0">
                <a:spcBef>
                  <a:spcPct val="0"/>
                </a:spcBef>
                <a:spcAft>
                  <a:spcPct val="0"/>
                </a:spcAft>
                <a:defRPr sz="2100">
                  <a:solidFill>
                    <a:srgbClr val="000000"/>
                  </a:solidFill>
                  <a:latin typeface="Gill Sans"/>
                  <a:ea typeface="ヒラギノ角ゴ ProN W3"/>
                  <a:cs typeface="ヒラギノ角ゴ ProN W3"/>
                  <a:sym typeface="Gill Sans"/>
                </a:defRPr>
              </a:lvl8pPr>
              <a:lvl9pPr marL="3886200" indent="-228600" algn="ctr" eaLnBrk="0" fontAlgn="base" hangingPunct="0">
                <a:spcBef>
                  <a:spcPct val="0"/>
                </a:spcBef>
                <a:spcAft>
                  <a:spcPct val="0"/>
                </a:spcAft>
                <a:defRPr sz="2100">
                  <a:solidFill>
                    <a:srgbClr val="000000"/>
                  </a:solidFill>
                  <a:latin typeface="Gill Sans"/>
                  <a:ea typeface="ヒラギノ角ゴ ProN W3"/>
                  <a:cs typeface="ヒラギノ角ゴ ProN W3"/>
                  <a:sym typeface="Gill Sans"/>
                </a:defRPr>
              </a:lvl9pPr>
            </a:lstStyle>
            <a:p>
              <a:pPr defTabSz="412730" eaLnBrk="1" hangingPunct="1"/>
              <a:endParaRPr lang="es-MX" altLang="es-MX" kern="0"/>
            </a:p>
          </p:txBody>
        </p:sp>
        <p:pic>
          <p:nvPicPr>
            <p:cNvPr id="69" name="Picture 2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368"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sp>
          <p:nvSpPr>
            <p:cNvPr id="70" name="Rectangle 25"/>
            <p:cNvSpPr>
              <a:spLocks/>
            </p:cNvSpPr>
            <p:nvPr/>
          </p:nvSpPr>
          <p:spPr bwMode="auto">
            <a:xfrm>
              <a:off x="500" y="24"/>
              <a:ext cx="328"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lgn="ctr" eaLnBrk="0" hangingPunct="0">
                <a:defRPr sz="2100">
                  <a:solidFill>
                    <a:srgbClr val="000000"/>
                  </a:solidFill>
                  <a:latin typeface="Gill Sans"/>
                  <a:ea typeface="ヒラギノ角ゴ ProN W3"/>
                  <a:cs typeface="ヒラギノ角ゴ ProN W3"/>
                  <a:sym typeface="Gill Sans"/>
                </a:defRPr>
              </a:lvl1pPr>
              <a:lvl2pPr marL="742950" indent="-285750" algn="ctr" eaLnBrk="0" hangingPunct="0">
                <a:defRPr sz="2100">
                  <a:solidFill>
                    <a:srgbClr val="000000"/>
                  </a:solidFill>
                  <a:latin typeface="Gill Sans"/>
                  <a:ea typeface="ヒラギノ角ゴ ProN W3"/>
                  <a:cs typeface="ヒラギノ角ゴ ProN W3"/>
                  <a:sym typeface="Gill Sans"/>
                </a:defRPr>
              </a:lvl2pPr>
              <a:lvl3pPr marL="1143000" indent="-228600" algn="ctr" eaLnBrk="0" hangingPunct="0">
                <a:defRPr sz="2100">
                  <a:solidFill>
                    <a:srgbClr val="000000"/>
                  </a:solidFill>
                  <a:latin typeface="Gill Sans"/>
                  <a:ea typeface="ヒラギノ角ゴ ProN W3"/>
                  <a:cs typeface="ヒラギノ角ゴ ProN W3"/>
                  <a:sym typeface="Gill Sans"/>
                </a:defRPr>
              </a:lvl3pPr>
              <a:lvl4pPr marL="1600200" indent="-228600" algn="ctr" eaLnBrk="0" hangingPunct="0">
                <a:defRPr sz="2100">
                  <a:solidFill>
                    <a:srgbClr val="000000"/>
                  </a:solidFill>
                  <a:latin typeface="Gill Sans"/>
                  <a:ea typeface="ヒラギノ角ゴ ProN W3"/>
                  <a:cs typeface="ヒラギノ角ゴ ProN W3"/>
                  <a:sym typeface="Gill Sans"/>
                </a:defRPr>
              </a:lvl4pPr>
              <a:lvl5pPr marL="2057400" indent="-228600" algn="ctr" eaLnBrk="0" hangingPunct="0">
                <a:defRPr sz="2100">
                  <a:solidFill>
                    <a:srgbClr val="000000"/>
                  </a:solidFill>
                  <a:latin typeface="Gill Sans"/>
                  <a:ea typeface="ヒラギノ角ゴ ProN W3"/>
                  <a:cs typeface="ヒラギノ角ゴ ProN W3"/>
                  <a:sym typeface="Gill Sans"/>
                </a:defRPr>
              </a:lvl5pPr>
              <a:lvl6pPr marL="2514600" indent="-228600" algn="ctr" eaLnBrk="0" fontAlgn="base" hangingPunct="0">
                <a:spcBef>
                  <a:spcPct val="0"/>
                </a:spcBef>
                <a:spcAft>
                  <a:spcPct val="0"/>
                </a:spcAft>
                <a:defRPr sz="2100">
                  <a:solidFill>
                    <a:srgbClr val="000000"/>
                  </a:solidFill>
                  <a:latin typeface="Gill Sans"/>
                  <a:ea typeface="ヒラギノ角ゴ ProN W3"/>
                  <a:cs typeface="ヒラギノ角ゴ ProN W3"/>
                  <a:sym typeface="Gill Sans"/>
                </a:defRPr>
              </a:lvl6pPr>
              <a:lvl7pPr marL="2971800" indent="-228600" algn="ctr" eaLnBrk="0" fontAlgn="base" hangingPunct="0">
                <a:spcBef>
                  <a:spcPct val="0"/>
                </a:spcBef>
                <a:spcAft>
                  <a:spcPct val="0"/>
                </a:spcAft>
                <a:defRPr sz="2100">
                  <a:solidFill>
                    <a:srgbClr val="000000"/>
                  </a:solidFill>
                  <a:latin typeface="Gill Sans"/>
                  <a:ea typeface="ヒラギノ角ゴ ProN W3"/>
                  <a:cs typeface="ヒラギノ角ゴ ProN W3"/>
                  <a:sym typeface="Gill Sans"/>
                </a:defRPr>
              </a:lvl7pPr>
              <a:lvl8pPr marL="3429000" indent="-228600" algn="ctr" eaLnBrk="0" fontAlgn="base" hangingPunct="0">
                <a:spcBef>
                  <a:spcPct val="0"/>
                </a:spcBef>
                <a:spcAft>
                  <a:spcPct val="0"/>
                </a:spcAft>
                <a:defRPr sz="2100">
                  <a:solidFill>
                    <a:srgbClr val="000000"/>
                  </a:solidFill>
                  <a:latin typeface="Gill Sans"/>
                  <a:ea typeface="ヒラギノ角ゴ ProN W3"/>
                  <a:cs typeface="ヒラギノ角ゴ ProN W3"/>
                  <a:sym typeface="Gill Sans"/>
                </a:defRPr>
              </a:lvl8pPr>
              <a:lvl9pPr marL="3886200" indent="-228600" algn="ctr" eaLnBrk="0" fontAlgn="base" hangingPunct="0">
                <a:spcBef>
                  <a:spcPct val="0"/>
                </a:spcBef>
                <a:spcAft>
                  <a:spcPct val="0"/>
                </a:spcAft>
                <a:defRPr sz="2100">
                  <a:solidFill>
                    <a:srgbClr val="000000"/>
                  </a:solidFill>
                  <a:latin typeface="Gill Sans"/>
                  <a:ea typeface="ヒラギノ角ゴ ProN W3"/>
                  <a:cs typeface="ヒラギノ角ゴ ProN W3"/>
                  <a:sym typeface="Gill Sans"/>
                </a:defRPr>
              </a:lvl9pPr>
            </a:lstStyle>
            <a:p>
              <a:pPr defTabSz="412730" eaLnBrk="1" hangingPunct="1"/>
              <a:r>
                <a:rPr lang="en-US" altLang="es-MX" sz="900" kern="0">
                  <a:solidFill>
                    <a:srgbClr val="FFFFFF"/>
                  </a:solidFill>
                  <a:latin typeface="Lato Regular" pitchFamily="34" charset="0"/>
                  <a:ea typeface="MS PGothic" panose="020B0600070205080204" pitchFamily="34" charset="-128"/>
                  <a:cs typeface="Lato Regular" pitchFamily="34" charset="0"/>
                  <a:sym typeface="Lato Regular" pitchFamily="34" charset="0"/>
                </a:rPr>
                <a:t>164</a:t>
              </a:r>
            </a:p>
          </p:txBody>
        </p:sp>
      </p:grpSp>
      <p:sp>
        <p:nvSpPr>
          <p:cNvPr id="110" name="Shape 308"/>
          <p:cNvSpPr/>
          <p:nvPr/>
        </p:nvSpPr>
        <p:spPr>
          <a:xfrm>
            <a:off x="3251200" y="313244"/>
            <a:ext cx="7818968" cy="6506659"/>
          </a:xfrm>
          <a:prstGeom prst="rect">
            <a:avLst/>
          </a:prstGeom>
          <a:solidFill>
            <a:srgbClr val="00B0F0">
              <a:alpha val="50000"/>
            </a:srgbClr>
          </a:solidFill>
          <a:ln w="12700">
            <a:miter lim="400000"/>
          </a:ln>
        </p:spPr>
        <p:txBody>
          <a:bodyPr lIns="0" tIns="0" rIns="0" bIns="0" anchor="ctr"/>
          <a:lstStyle/>
          <a:p>
            <a:pPr algn="ctr" defTabSz="292086">
              <a:defRPr sz="4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3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8" name="Shape 308"/>
          <p:cNvSpPr/>
          <p:nvPr/>
        </p:nvSpPr>
        <p:spPr>
          <a:xfrm>
            <a:off x="3251200" y="584200"/>
            <a:ext cx="6502400" cy="6032501"/>
          </a:xfrm>
          <a:prstGeom prst="rect">
            <a:avLst/>
          </a:prstGeom>
          <a:solidFill>
            <a:srgbClr val="92D050">
              <a:alpha val="50000"/>
            </a:srgbClr>
          </a:solidFill>
          <a:ln w="12700">
            <a:miter lim="400000"/>
          </a:ln>
        </p:spPr>
        <p:txBody>
          <a:bodyPr lIns="0" tIns="0" rIns="0" bIns="0" anchor="ctr"/>
          <a:lstStyle/>
          <a:p>
            <a:pPr algn="ctr" defTabSz="292086">
              <a:defRPr sz="4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3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6" name="Shape 308"/>
          <p:cNvSpPr/>
          <p:nvPr/>
        </p:nvSpPr>
        <p:spPr>
          <a:xfrm>
            <a:off x="3251200" y="965200"/>
            <a:ext cx="5297229" cy="5232401"/>
          </a:xfrm>
          <a:prstGeom prst="rect">
            <a:avLst/>
          </a:prstGeom>
          <a:solidFill>
            <a:schemeClr val="accent6">
              <a:alpha val="50000"/>
            </a:schemeClr>
          </a:solidFill>
          <a:ln w="12700">
            <a:miter lim="400000"/>
          </a:ln>
        </p:spPr>
        <p:txBody>
          <a:bodyPr lIns="0" tIns="0" rIns="0" bIns="0" anchor="ctr"/>
          <a:lstStyle/>
          <a:p>
            <a:pPr algn="ctr" defTabSz="292086">
              <a:defRPr sz="4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3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 name="Marcador de número de diapositiva 1"/>
          <p:cNvSpPr>
            <a:spLocks noGrp="1"/>
          </p:cNvSpPr>
          <p:nvPr>
            <p:ph type="sldNum" sz="quarter" idx="4"/>
          </p:nvPr>
        </p:nvSpPr>
        <p:spPr/>
        <p:txBody>
          <a:bodyPr/>
          <a:lstStyle/>
          <a:p>
            <a:fld id="{4A8454CE-A017-41A1-B2AF-6CF4C99720F1}" type="slidenum">
              <a:rPr lang="en-US" smtClean="0">
                <a:solidFill>
                  <a:srgbClr val="FFFFFF"/>
                </a:solidFill>
              </a:rPr>
              <a:pPr/>
              <a:t>25</a:t>
            </a:fld>
            <a:endParaRPr lang="en-US" dirty="0">
              <a:solidFill>
                <a:srgbClr val="FFFFFF"/>
              </a:solidFill>
            </a:endParaRPr>
          </a:p>
        </p:txBody>
      </p:sp>
      <p:pic>
        <p:nvPicPr>
          <p:cNvPr id="104" name="Imagen 103"/>
          <p:cNvPicPr/>
          <p:nvPr/>
        </p:nvPicPr>
        <p:blipFill rotWithShape="1">
          <a:blip r:embed="rId4">
            <a:extLst>
              <a:ext uri="{28A0092B-C50C-407E-A947-70E740481C1C}">
                <a14:useLocalDpi xmlns:a14="http://schemas.microsoft.com/office/drawing/2010/main" val="0"/>
              </a:ext>
            </a:extLst>
          </a:blip>
          <a:srcRect l="22704" t="15992" r="29837" b="2049"/>
          <a:stretch/>
        </p:blipFill>
        <p:spPr bwMode="auto">
          <a:xfrm>
            <a:off x="3251202" y="1600200"/>
            <a:ext cx="3550431" cy="4165600"/>
          </a:xfrm>
          <a:prstGeom prst="rect">
            <a:avLst/>
          </a:prstGeom>
          <a:noFill/>
          <a:ln>
            <a:noFill/>
          </a:ln>
        </p:spPr>
      </p:pic>
      <p:pic>
        <p:nvPicPr>
          <p:cNvPr id="105" name="Imagen 104"/>
          <p:cNvPicPr/>
          <p:nvPr/>
        </p:nvPicPr>
        <p:blipFill rotWithShape="1">
          <a:blip r:embed="rId4">
            <a:extLst>
              <a:ext uri="{28A0092B-C50C-407E-A947-70E740481C1C}">
                <a14:useLocalDpi xmlns:a14="http://schemas.microsoft.com/office/drawing/2010/main" val="0"/>
              </a:ext>
            </a:extLst>
          </a:blip>
          <a:srcRect l="88275" t="15992" r="2219" b="2049"/>
          <a:stretch/>
        </p:blipFill>
        <p:spPr bwMode="auto">
          <a:xfrm>
            <a:off x="6806979" y="1600199"/>
            <a:ext cx="711200" cy="4165600"/>
          </a:xfrm>
          <a:prstGeom prst="rect">
            <a:avLst/>
          </a:prstGeom>
          <a:noFill/>
          <a:ln>
            <a:noFill/>
          </a:ln>
        </p:spPr>
      </p:pic>
      <p:sp>
        <p:nvSpPr>
          <p:cNvPr id="112" name="Shape 4996"/>
          <p:cNvSpPr>
            <a:spLocks noChangeArrowheads="1"/>
          </p:cNvSpPr>
          <p:nvPr/>
        </p:nvSpPr>
        <p:spPr bwMode="auto">
          <a:xfrm rot="16200000">
            <a:off x="6290732" y="2959102"/>
            <a:ext cx="4360333" cy="105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algn="ctr" defTabSz="412730">
              <a:lnSpc>
                <a:spcPct val="70000"/>
              </a:lnSpc>
              <a:spcBef>
                <a:spcPts val="1000"/>
              </a:spcBef>
              <a:defRPr sz="1800"/>
            </a:pPr>
            <a:r>
              <a:rPr lang="es-MX" sz="2100" b="1" kern="0" spc="-165" dirty="0">
                <a:solidFill>
                  <a:srgbClr val="FF6600"/>
                </a:solidFill>
                <a:ea typeface="Arimo"/>
                <a:cs typeface="Arimo"/>
                <a:sym typeface="Arimo"/>
              </a:rPr>
              <a:t>Sensibilización, Promoción, Difusión y Socialización</a:t>
            </a:r>
          </a:p>
        </p:txBody>
      </p:sp>
      <p:sp>
        <p:nvSpPr>
          <p:cNvPr id="113" name="Shape 4996"/>
          <p:cNvSpPr>
            <a:spLocks noChangeArrowheads="1"/>
          </p:cNvSpPr>
          <p:nvPr/>
        </p:nvSpPr>
        <p:spPr bwMode="auto">
          <a:xfrm rot="16200000">
            <a:off x="7330447" y="2701490"/>
            <a:ext cx="4360333" cy="105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algn="ctr" defTabSz="412730">
              <a:lnSpc>
                <a:spcPct val="70000"/>
              </a:lnSpc>
              <a:spcBef>
                <a:spcPts val="1000"/>
              </a:spcBef>
              <a:defRPr sz="1800"/>
            </a:pPr>
            <a:r>
              <a:rPr lang="es-MX" sz="2800" b="1" kern="0" spc="-165" dirty="0">
                <a:solidFill>
                  <a:srgbClr val="21282F"/>
                </a:solidFill>
                <a:ea typeface="Arimo"/>
                <a:cs typeface="Arimo"/>
                <a:sym typeface="Arimo"/>
              </a:rPr>
              <a:t>Fortalecimiento Institucional </a:t>
            </a:r>
            <a:endParaRPr sz="2800" b="1" kern="0" spc="-165" dirty="0">
              <a:solidFill>
                <a:srgbClr val="8F9499"/>
              </a:solidFill>
              <a:ea typeface="Arimo"/>
              <a:cs typeface="Arimo"/>
              <a:sym typeface="Arimo"/>
            </a:endParaRPr>
          </a:p>
        </p:txBody>
      </p:sp>
      <p:sp>
        <p:nvSpPr>
          <p:cNvPr id="114" name="Shape 4996"/>
          <p:cNvSpPr>
            <a:spLocks noChangeArrowheads="1"/>
          </p:cNvSpPr>
          <p:nvPr/>
        </p:nvSpPr>
        <p:spPr bwMode="auto">
          <a:xfrm rot="16200000">
            <a:off x="8493096" y="2759947"/>
            <a:ext cx="4360333" cy="105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algn="ctr" defTabSz="412730">
              <a:lnSpc>
                <a:spcPct val="70000"/>
              </a:lnSpc>
              <a:spcBef>
                <a:spcPts val="1000"/>
              </a:spcBef>
              <a:defRPr sz="1800"/>
            </a:pPr>
            <a:r>
              <a:rPr lang="es-MX" sz="2800" b="1" kern="0" spc="-165" dirty="0">
                <a:solidFill>
                  <a:srgbClr val="8F9499"/>
                </a:solidFill>
                <a:ea typeface="Arimo"/>
                <a:cs typeface="Arimo"/>
                <a:sym typeface="Arimo"/>
              </a:rPr>
              <a:t>Fortalecimiento Económico</a:t>
            </a:r>
            <a:endParaRPr sz="2800" b="1" kern="0" spc="-165" dirty="0">
              <a:solidFill>
                <a:srgbClr val="8F9499"/>
              </a:solidFill>
              <a:ea typeface="Arimo"/>
              <a:cs typeface="Arimo"/>
              <a:sym typeface="Arimo"/>
            </a:endParaRPr>
          </a:p>
        </p:txBody>
      </p:sp>
      <p:pic>
        <p:nvPicPr>
          <p:cNvPr id="115" name="Imagen 114"/>
          <p:cNvPicPr/>
          <p:nvPr/>
        </p:nvPicPr>
        <p:blipFill rotWithShape="1">
          <a:blip r:embed="rId4">
            <a:extLst>
              <a:ext uri="{28A0092B-C50C-407E-A947-70E740481C1C}">
                <a14:useLocalDpi xmlns:a14="http://schemas.microsoft.com/office/drawing/2010/main" val="0"/>
              </a:ext>
            </a:extLst>
          </a:blip>
          <a:srcRect r="78520"/>
          <a:stretch/>
        </p:blipFill>
        <p:spPr bwMode="auto">
          <a:xfrm>
            <a:off x="1367375" y="787402"/>
            <a:ext cx="1606973" cy="5082540"/>
          </a:xfrm>
          <a:prstGeom prst="rect">
            <a:avLst/>
          </a:prstGeom>
          <a:noFill/>
          <a:ln>
            <a:noFill/>
          </a:ln>
        </p:spPr>
      </p:pic>
      <p:pic>
        <p:nvPicPr>
          <p:cNvPr id="17" name="Imagen 16" descr="Presentación2 - PowerPoint"/>
          <p:cNvPicPr>
            <a:picLocks noChangeAspect="1"/>
          </p:cNvPicPr>
          <p:nvPr/>
        </p:nvPicPr>
        <p:blipFill rotWithShape="1">
          <a:blip r:embed="rId5">
            <a:extLst>
              <a:ext uri="{28A0092B-C50C-407E-A947-70E740481C1C}">
                <a14:useLocalDpi xmlns:a14="http://schemas.microsoft.com/office/drawing/2010/main" val="0"/>
              </a:ext>
            </a:extLst>
          </a:blip>
          <a:srcRect l="58807" t="20442" r="20909" b="69967"/>
          <a:stretch/>
        </p:blipFill>
        <p:spPr>
          <a:xfrm>
            <a:off x="68210" y="6004536"/>
            <a:ext cx="3141716" cy="805230"/>
          </a:xfrm>
          <a:prstGeom prst="rect">
            <a:avLst/>
          </a:prstGeom>
        </p:spPr>
      </p:pic>
      <p:sp>
        <p:nvSpPr>
          <p:cNvPr id="3" name="Rectángulo 2"/>
          <p:cNvSpPr/>
          <p:nvPr/>
        </p:nvSpPr>
        <p:spPr>
          <a:xfrm flipH="1">
            <a:off x="0" y="380998"/>
            <a:ext cx="2400300" cy="1466235"/>
          </a:xfrm>
          <a:prstGeom prst="rect">
            <a:avLst/>
          </a:prstGeom>
        </p:spPr>
        <p:txBody>
          <a:bodyPr wrap="square">
            <a:spAutoFit/>
          </a:bodyPr>
          <a:lstStyle/>
          <a:p>
            <a:pPr defTabSz="412740">
              <a:lnSpc>
                <a:spcPct val="200000"/>
              </a:lnSpc>
              <a:spcBef>
                <a:spcPts val="251"/>
              </a:spcBef>
              <a:defRPr sz="1800"/>
            </a:pPr>
            <a:r>
              <a:rPr lang="es-MX" sz="2400" b="1" kern="0">
                <a:solidFill>
                  <a:srgbClr val="C00000"/>
                </a:solidFill>
                <a:ea typeface="Arimo"/>
                <a:cs typeface="Arimo"/>
                <a:sym typeface="Arimo"/>
              </a:rPr>
              <a:t>Mas de 430 Líneas de Acción</a:t>
            </a:r>
            <a:endParaRPr lang="es-MX" sz="2400" b="1" kern="0" dirty="0">
              <a:solidFill>
                <a:srgbClr val="C00000"/>
              </a:solidFill>
              <a:ea typeface="Arimo"/>
              <a:cs typeface="Arimo"/>
              <a:sym typeface="Arimo"/>
            </a:endParaRPr>
          </a:p>
        </p:txBody>
      </p:sp>
    </p:spTree>
    <p:extLst>
      <p:ext uri="{BB962C8B-B14F-4D97-AF65-F5344CB8AC3E}">
        <p14:creationId xmlns:p14="http://schemas.microsoft.com/office/powerpoint/2010/main" val="721490845"/>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iterate>
                                    <p:tmAbs val="0"/>
                                  </p:iterate>
                                  <p:childTnLst>
                                    <p:set>
                                      <p:cBhvr>
                                        <p:cTn id="6" fill="hold"/>
                                        <p:tgtEl>
                                          <p:spTgt spid="106"/>
                                        </p:tgtEl>
                                        <p:attrNameLst>
                                          <p:attrName>style.visibility</p:attrName>
                                        </p:attrNameLst>
                                      </p:cBhvr>
                                      <p:to>
                                        <p:strVal val="visible"/>
                                      </p:to>
                                    </p:set>
                                    <p:animEffect transition="in" filter="dissolve">
                                      <p:cBhvr>
                                        <p:cTn id="7" dur="2000"/>
                                        <p:tgtEl>
                                          <p:spTgt spid="10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12"/>
                                        </p:tgtEl>
                                        <p:attrNameLst>
                                          <p:attrName>style.visibility</p:attrName>
                                        </p:attrNameLst>
                                      </p:cBhvr>
                                      <p:to>
                                        <p:strVal val="visible"/>
                                      </p:to>
                                    </p:set>
                                    <p:animEffect transition="in" filter="wipe(down)">
                                      <p:cBhvr>
                                        <p:cTn id="10" dur="500"/>
                                        <p:tgtEl>
                                          <p:spTgt spid="112"/>
                                        </p:tgtEl>
                                      </p:cBhvr>
                                    </p:animEffect>
                                  </p:childTnLst>
                                </p:cTn>
                              </p:par>
                            </p:childTnLst>
                          </p:cTn>
                        </p:par>
                        <p:par>
                          <p:cTn id="11" fill="hold">
                            <p:stCondLst>
                              <p:cond delay="2000"/>
                            </p:stCondLst>
                            <p:childTnLst>
                              <p:par>
                                <p:cTn id="12" presetID="9" presetClass="entr" presetSubtype="0" fill="hold" grpId="0" nodeType="afterEffect">
                                  <p:stCondLst>
                                    <p:cond delay="0"/>
                                  </p:stCondLst>
                                  <p:iterate>
                                    <p:tmAbs val="0"/>
                                  </p:iterate>
                                  <p:childTnLst>
                                    <p:set>
                                      <p:cBhvr>
                                        <p:cTn id="13" fill="hold"/>
                                        <p:tgtEl>
                                          <p:spTgt spid="108"/>
                                        </p:tgtEl>
                                        <p:attrNameLst>
                                          <p:attrName>style.visibility</p:attrName>
                                        </p:attrNameLst>
                                      </p:cBhvr>
                                      <p:to>
                                        <p:strVal val="visible"/>
                                      </p:to>
                                    </p:set>
                                    <p:animEffect transition="in" filter="dissolve">
                                      <p:cBhvr>
                                        <p:cTn id="14" dur="2000"/>
                                        <p:tgtEl>
                                          <p:spTgt spid="108"/>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13"/>
                                        </p:tgtEl>
                                        <p:attrNameLst>
                                          <p:attrName>style.visibility</p:attrName>
                                        </p:attrNameLst>
                                      </p:cBhvr>
                                      <p:to>
                                        <p:strVal val="visible"/>
                                      </p:to>
                                    </p:set>
                                    <p:animEffect transition="in" filter="wipe(down)">
                                      <p:cBhvr>
                                        <p:cTn id="17" dur="500"/>
                                        <p:tgtEl>
                                          <p:spTgt spid="113"/>
                                        </p:tgtEl>
                                      </p:cBhvr>
                                    </p:animEffect>
                                  </p:childTnLst>
                                </p:cTn>
                              </p:par>
                            </p:childTnLst>
                          </p:cTn>
                        </p:par>
                        <p:par>
                          <p:cTn id="18" fill="hold">
                            <p:stCondLst>
                              <p:cond delay="4000"/>
                            </p:stCondLst>
                            <p:childTnLst>
                              <p:par>
                                <p:cTn id="19" presetID="9" presetClass="entr" presetSubtype="0" fill="hold" grpId="0" nodeType="afterEffect">
                                  <p:stCondLst>
                                    <p:cond delay="0"/>
                                  </p:stCondLst>
                                  <p:iterate>
                                    <p:tmAbs val="0"/>
                                  </p:iterate>
                                  <p:childTnLst>
                                    <p:set>
                                      <p:cBhvr>
                                        <p:cTn id="20" fill="hold"/>
                                        <p:tgtEl>
                                          <p:spTgt spid="110"/>
                                        </p:tgtEl>
                                        <p:attrNameLst>
                                          <p:attrName>style.visibility</p:attrName>
                                        </p:attrNameLst>
                                      </p:cBhvr>
                                      <p:to>
                                        <p:strVal val="visible"/>
                                      </p:to>
                                    </p:set>
                                    <p:animEffect transition="in" filter="dissolve">
                                      <p:cBhvr>
                                        <p:cTn id="21" dur="2000"/>
                                        <p:tgtEl>
                                          <p:spTgt spid="110"/>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114"/>
                                        </p:tgtEl>
                                        <p:attrNameLst>
                                          <p:attrName>style.visibility</p:attrName>
                                        </p:attrNameLst>
                                      </p:cBhvr>
                                      <p:to>
                                        <p:strVal val="visible"/>
                                      </p:to>
                                    </p:set>
                                    <p:animEffect transition="in" filter="wipe(down)">
                                      <p:cBhvr>
                                        <p:cTn id="24"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advAuto="0"/>
      <p:bldP spid="108" grpId="0" animBg="1" advAuto="0"/>
      <p:bldP spid="106" grpId="0" animBg="1" advAuto="0"/>
      <p:bldP spid="112" grpId="0"/>
      <p:bldP spid="113" grpId="0"/>
      <p:bldP spid="11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p:cNvPicPr>
            <a:picLocks noChangeAspect="1"/>
          </p:cNvPicPr>
          <p:nvPr/>
        </p:nvPicPr>
        <p:blipFill>
          <a:blip r:embed="rId2"/>
          <a:stretch>
            <a:fillRect/>
          </a:stretch>
        </p:blipFill>
        <p:spPr>
          <a:xfrm>
            <a:off x="6577444" y="2557321"/>
            <a:ext cx="5614556" cy="4300679"/>
          </a:xfrm>
          <a:prstGeom prst="rect">
            <a:avLst/>
          </a:prstGeom>
        </p:spPr>
      </p:pic>
      <p:pic>
        <p:nvPicPr>
          <p:cNvPr id="12" name="Imagen 11"/>
          <p:cNvPicPr>
            <a:picLocks noChangeAspect="1"/>
          </p:cNvPicPr>
          <p:nvPr/>
        </p:nvPicPr>
        <p:blipFill>
          <a:blip r:embed="rId3"/>
          <a:stretch>
            <a:fillRect/>
          </a:stretch>
        </p:blipFill>
        <p:spPr>
          <a:xfrm>
            <a:off x="0" y="2549488"/>
            <a:ext cx="6577445" cy="4308512"/>
          </a:xfrm>
          <a:prstGeom prst="rect">
            <a:avLst/>
          </a:prstGeom>
        </p:spPr>
      </p:pic>
      <p:sp>
        <p:nvSpPr>
          <p:cNvPr id="9" name="Round Diagonal Corner Rectangle 8"/>
          <p:cNvSpPr/>
          <p:nvPr/>
        </p:nvSpPr>
        <p:spPr>
          <a:xfrm>
            <a:off x="0" y="2549488"/>
            <a:ext cx="12192000" cy="4308512"/>
          </a:xfrm>
          <a:prstGeom prst="round2DiagRect">
            <a:avLst>
              <a:gd name="adj1" fmla="val 0"/>
              <a:gd name="adj2" fmla="val 0"/>
            </a:avLst>
          </a:prstGeom>
          <a:solidFill>
            <a:schemeClr val="bg2">
              <a:lumMod val="1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dirty="0"/>
          </a:p>
        </p:txBody>
      </p:sp>
      <p:pic>
        <p:nvPicPr>
          <p:cNvPr id="16" name="Imagen 15" descr="Presentación2 - PowerPoint"/>
          <p:cNvPicPr>
            <a:picLocks noChangeAspect="1"/>
          </p:cNvPicPr>
          <p:nvPr/>
        </p:nvPicPr>
        <p:blipFill rotWithShape="1">
          <a:blip r:embed="rId4">
            <a:extLst>
              <a:ext uri="{28A0092B-C50C-407E-A947-70E740481C1C}">
                <a14:useLocalDpi xmlns:a14="http://schemas.microsoft.com/office/drawing/2010/main" val="0"/>
              </a:ext>
            </a:extLst>
          </a:blip>
          <a:srcRect l="58807" t="20442" r="20909" b="69967"/>
          <a:stretch/>
        </p:blipFill>
        <p:spPr>
          <a:xfrm>
            <a:off x="8738656" y="113854"/>
            <a:ext cx="3141716" cy="805230"/>
          </a:xfrm>
          <a:prstGeom prst="rect">
            <a:avLst/>
          </a:prstGeom>
        </p:spPr>
      </p:pic>
      <p:sp>
        <p:nvSpPr>
          <p:cNvPr id="17" name="TextBox 2"/>
          <p:cNvSpPr txBox="1"/>
          <p:nvPr/>
        </p:nvSpPr>
        <p:spPr>
          <a:xfrm>
            <a:off x="648211" y="608476"/>
            <a:ext cx="7224124" cy="2031321"/>
          </a:xfrm>
          <a:prstGeom prst="rect">
            <a:avLst/>
          </a:prstGeom>
          <a:noFill/>
        </p:spPr>
        <p:txBody>
          <a:bodyPr wrap="square" lIns="91436" tIns="45718" rIns="91436" bIns="45718" rtlCol="0">
            <a:spAutoFit/>
          </a:bodyPr>
          <a:lstStyle/>
          <a:p>
            <a:pPr algn="ctr">
              <a:lnSpc>
                <a:spcPct val="150000"/>
              </a:lnSpc>
            </a:pPr>
            <a:r>
              <a:rPr lang="es-MX" sz="2800" b="1" spc="-300" dirty="0" smtClean="0">
                <a:solidFill>
                  <a:srgbClr val="006600"/>
                </a:solidFill>
                <a:latin typeface="Arimo"/>
              </a:rPr>
              <a:t>Planeación para la elaboración del Programa Estatal y Municipal de Protección de  </a:t>
            </a:r>
            <a:r>
              <a:rPr lang="en-US" sz="2800" b="1" spc="-300" dirty="0" err="1" smtClean="0">
                <a:solidFill>
                  <a:srgbClr val="006600"/>
                </a:solidFill>
                <a:latin typeface="Arimo"/>
              </a:rPr>
              <a:t>Datos</a:t>
            </a:r>
            <a:r>
              <a:rPr lang="en-US" sz="2800" b="1" spc="-300" dirty="0" smtClean="0">
                <a:solidFill>
                  <a:srgbClr val="006600"/>
                </a:solidFill>
                <a:latin typeface="Arimo"/>
              </a:rPr>
              <a:t> </a:t>
            </a:r>
            <a:r>
              <a:rPr lang="en-US" sz="2800" b="1" spc="-300" dirty="0" err="1" smtClean="0">
                <a:solidFill>
                  <a:srgbClr val="006600"/>
                </a:solidFill>
                <a:latin typeface="Arimo"/>
              </a:rPr>
              <a:t>Personales</a:t>
            </a:r>
            <a:r>
              <a:rPr lang="en-US" sz="2800" b="1" spc="-300" dirty="0" smtClean="0">
                <a:solidFill>
                  <a:srgbClr val="006600"/>
                </a:solidFill>
                <a:latin typeface="Arimo"/>
              </a:rPr>
              <a:t> del Estado de  Baja California</a:t>
            </a:r>
            <a:endParaRPr lang="en-US" sz="2800" b="1" spc="-300" dirty="0">
              <a:solidFill>
                <a:srgbClr val="006600"/>
              </a:solidFill>
              <a:latin typeface="Arimo"/>
            </a:endParaRPr>
          </a:p>
        </p:txBody>
      </p:sp>
    </p:spTree>
    <p:extLst>
      <p:ext uri="{BB962C8B-B14F-4D97-AF65-F5344CB8AC3E}">
        <p14:creationId xmlns:p14="http://schemas.microsoft.com/office/powerpoint/2010/main" val="945742913"/>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arallelogram 8"/>
          <p:cNvSpPr/>
          <p:nvPr/>
        </p:nvSpPr>
        <p:spPr>
          <a:xfrm flipH="1">
            <a:off x="-3609474" y="-40341"/>
            <a:ext cx="9376400" cy="6898341"/>
          </a:xfrm>
          <a:prstGeom prst="parallelogram">
            <a:avLst>
              <a:gd name="adj" fmla="val 52006"/>
            </a:avLst>
          </a:prstGeom>
          <a:solidFill>
            <a:schemeClr val="tx2">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sp>
        <p:nvSpPr>
          <p:cNvPr id="5" name="Title 3"/>
          <p:cNvSpPr>
            <a:spLocks noGrp="1"/>
          </p:cNvSpPr>
          <p:nvPr>
            <p:ph type="title"/>
          </p:nvPr>
        </p:nvSpPr>
        <p:spPr>
          <a:xfrm>
            <a:off x="0" y="1094183"/>
            <a:ext cx="3389355" cy="559636"/>
          </a:xfrm>
        </p:spPr>
        <p:txBody>
          <a:bodyPr>
            <a:normAutofit fontScale="90000"/>
          </a:bodyPr>
          <a:lstStyle/>
          <a:p>
            <a:r>
              <a:rPr lang="en-US" b="0" dirty="0" smtClean="0"/>
              <a:t>CONTENIDO</a:t>
            </a:r>
            <a:endParaRPr lang="en-US" b="0" dirty="0"/>
          </a:p>
        </p:txBody>
      </p:sp>
      <p:sp>
        <p:nvSpPr>
          <p:cNvPr id="7" name="Rectangle 6"/>
          <p:cNvSpPr/>
          <p:nvPr/>
        </p:nvSpPr>
        <p:spPr>
          <a:xfrm>
            <a:off x="4251385" y="688139"/>
            <a:ext cx="548640" cy="5486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sp>
        <p:nvSpPr>
          <p:cNvPr id="54" name="Rectangle 53"/>
          <p:cNvSpPr/>
          <p:nvPr/>
        </p:nvSpPr>
        <p:spPr>
          <a:xfrm>
            <a:off x="544482" y="3131679"/>
            <a:ext cx="2492991" cy="707887"/>
          </a:xfrm>
          <a:prstGeom prst="rect">
            <a:avLst/>
          </a:prstGeom>
        </p:spPr>
        <p:txBody>
          <a:bodyPr wrap="none" lIns="91436" tIns="45718" rIns="91436" bIns="45718">
            <a:spAutoFit/>
          </a:bodyPr>
          <a:lstStyle/>
          <a:p>
            <a:pPr algn="r"/>
            <a:r>
              <a:rPr lang="en-US" sz="4000" spc="600" dirty="0">
                <a:solidFill>
                  <a:srgbClr val="FFFFFF"/>
                </a:solidFill>
                <a:latin typeface="FontAwesome" charset="0"/>
              </a:rPr>
              <a:t></a:t>
            </a:r>
            <a:endParaRPr lang="en-US" sz="4000" spc="600" dirty="0">
              <a:solidFill>
                <a:srgbClr val="FFFFFF"/>
              </a:solidFill>
            </a:endParaRPr>
          </a:p>
        </p:txBody>
      </p:sp>
      <p:sp>
        <p:nvSpPr>
          <p:cNvPr id="57" name="Oval 56"/>
          <p:cNvSpPr/>
          <p:nvPr/>
        </p:nvSpPr>
        <p:spPr>
          <a:xfrm>
            <a:off x="2782682" y="2004999"/>
            <a:ext cx="1743023" cy="1743020"/>
          </a:xfrm>
          <a:prstGeom prst="ellipse">
            <a:avLst/>
          </a:prstGeom>
          <a:gradFill>
            <a:gsLst>
              <a:gs pos="81000">
                <a:schemeClr val="accent5"/>
              </a:gs>
              <a:gs pos="30000">
                <a:schemeClr val="accent6"/>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pic>
        <p:nvPicPr>
          <p:cNvPr id="2050"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5719" b="-110"/>
          <a:stretch/>
        </p:blipFill>
        <p:spPr bwMode="auto">
          <a:xfrm>
            <a:off x="5766926" y="346945"/>
            <a:ext cx="5916495" cy="5309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04848" y="5300728"/>
            <a:ext cx="4304830" cy="541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5" name="Imagen 146"/>
          <p:cNvPicPr>
            <a:picLocks noChangeAspect="1"/>
          </p:cNvPicPr>
          <p:nvPr/>
        </p:nvPicPr>
        <p:blipFill>
          <a:blip r:embed="rId4"/>
          <a:stretch>
            <a:fillRect/>
          </a:stretch>
        </p:blipFill>
        <p:spPr>
          <a:xfrm>
            <a:off x="9048992" y="6413706"/>
            <a:ext cx="3162300" cy="444293"/>
          </a:xfrm>
          <a:prstGeom prst="rect">
            <a:avLst/>
          </a:prstGeom>
        </p:spPr>
      </p:pic>
      <p:pic>
        <p:nvPicPr>
          <p:cNvPr id="11" name="Picture 3"/>
          <p:cNvPicPr>
            <a:picLocks noChangeAspect="1" noChangeArrowheads="1"/>
          </p:cNvPicPr>
          <p:nvPr/>
        </p:nvPicPr>
        <p:blipFill rotWithShape="1">
          <a:blip r:embed="rId3">
            <a:extLst>
              <a:ext uri="{28A0092B-C50C-407E-A947-70E740481C1C}">
                <a14:useLocalDpi xmlns:a14="http://schemas.microsoft.com/office/drawing/2010/main" val="0"/>
              </a:ext>
            </a:extLst>
          </a:blip>
          <a:srcRect r="44094" b="69297"/>
          <a:stretch/>
        </p:blipFill>
        <p:spPr bwMode="auto">
          <a:xfrm>
            <a:off x="8077502" y="3540502"/>
            <a:ext cx="2406646" cy="1662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30889" t="94805" r="63012" b="1787"/>
          <a:stretch/>
        </p:blipFill>
        <p:spPr bwMode="auto">
          <a:xfrm>
            <a:off x="7386489" y="5481082"/>
            <a:ext cx="382773" cy="1807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Imagen 12" descr="Presentación2 - PowerPoint"/>
          <p:cNvPicPr>
            <a:picLocks noChangeAspect="1"/>
          </p:cNvPicPr>
          <p:nvPr/>
        </p:nvPicPr>
        <p:blipFill rotWithShape="1">
          <a:blip r:embed="rId5">
            <a:extLst>
              <a:ext uri="{28A0092B-C50C-407E-A947-70E740481C1C}">
                <a14:useLocalDpi xmlns:a14="http://schemas.microsoft.com/office/drawing/2010/main" val="0"/>
              </a:ext>
            </a:extLst>
          </a:blip>
          <a:srcRect l="58807" t="20442" r="20909" b="69967"/>
          <a:stretch/>
        </p:blipFill>
        <p:spPr>
          <a:xfrm>
            <a:off x="220119" y="6011091"/>
            <a:ext cx="3141716" cy="805230"/>
          </a:xfrm>
          <a:prstGeom prst="rect">
            <a:avLst/>
          </a:prstGeom>
        </p:spPr>
      </p:pic>
    </p:spTree>
    <p:extLst>
      <p:ext uri="{BB962C8B-B14F-4D97-AF65-F5344CB8AC3E}">
        <p14:creationId xmlns:p14="http://schemas.microsoft.com/office/powerpoint/2010/main" val="2224713081"/>
      </p:ext>
    </p:extLst>
  </p:cSld>
  <p:clrMapOvr>
    <a:masterClrMapping/>
  </p:clrMapOvr>
  <p:transition spd="med">
    <p:pull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54"/>
                                        </p:tgtEl>
                                        <p:attrNameLst>
                                          <p:attrName>style.visibility</p:attrName>
                                        </p:attrNameLst>
                                      </p:cBhvr>
                                      <p:to>
                                        <p:strVal val="visible"/>
                                      </p:to>
                                    </p:set>
                                    <p:anim calcmode="lin" valueType="num">
                                      <p:cBhvr>
                                        <p:cTn id="10" dur="500" fill="hold"/>
                                        <p:tgtEl>
                                          <p:spTgt spid="54"/>
                                        </p:tgtEl>
                                        <p:attrNameLst>
                                          <p:attrName>ppt_w</p:attrName>
                                        </p:attrNameLst>
                                      </p:cBhvr>
                                      <p:tavLst>
                                        <p:tav tm="0">
                                          <p:val>
                                            <p:fltVal val="0"/>
                                          </p:val>
                                        </p:tav>
                                        <p:tav tm="100000">
                                          <p:val>
                                            <p:strVal val="#ppt_w"/>
                                          </p:val>
                                        </p:tav>
                                      </p:tavLst>
                                    </p:anim>
                                    <p:anim calcmode="lin" valueType="num">
                                      <p:cBhvr>
                                        <p:cTn id="11" dur="500" fill="hold"/>
                                        <p:tgtEl>
                                          <p:spTgt spid="54"/>
                                        </p:tgtEl>
                                        <p:attrNameLst>
                                          <p:attrName>ppt_h</p:attrName>
                                        </p:attrNameLst>
                                      </p:cBhvr>
                                      <p:tavLst>
                                        <p:tav tm="0">
                                          <p:val>
                                            <p:fltVal val="0"/>
                                          </p:val>
                                        </p:tav>
                                        <p:tav tm="100000">
                                          <p:val>
                                            <p:strVal val="#ppt_h"/>
                                          </p:val>
                                        </p:tav>
                                      </p:tavLst>
                                    </p:anim>
                                    <p:animEffect transition="in" filter="fade">
                                      <p:cBhvr>
                                        <p:cTn id="12" dur="500"/>
                                        <p:tgtEl>
                                          <p:spTgt spid="54"/>
                                        </p:tgtEl>
                                      </p:cBhvr>
                                    </p:animEffect>
                                  </p:childTnLst>
                                </p:cTn>
                              </p:par>
                              <p:par>
                                <p:cTn id="13" presetID="53" presetClass="entr" presetSubtype="16" fill="hold" grpId="0" nodeType="withEffect">
                                  <p:stCondLst>
                                    <p:cond delay="0"/>
                                  </p:stCondLst>
                                  <p:childTnLst>
                                    <p:set>
                                      <p:cBhvr>
                                        <p:cTn id="14" dur="1" fill="hold">
                                          <p:stCondLst>
                                            <p:cond delay="0"/>
                                          </p:stCondLst>
                                        </p:cTn>
                                        <p:tgtEl>
                                          <p:spTgt spid="57"/>
                                        </p:tgtEl>
                                        <p:attrNameLst>
                                          <p:attrName>style.visibility</p:attrName>
                                        </p:attrNameLst>
                                      </p:cBhvr>
                                      <p:to>
                                        <p:strVal val="visible"/>
                                      </p:to>
                                    </p:set>
                                    <p:anim calcmode="lin" valueType="num">
                                      <p:cBhvr>
                                        <p:cTn id="15" dur="500" fill="hold"/>
                                        <p:tgtEl>
                                          <p:spTgt spid="57"/>
                                        </p:tgtEl>
                                        <p:attrNameLst>
                                          <p:attrName>ppt_w</p:attrName>
                                        </p:attrNameLst>
                                      </p:cBhvr>
                                      <p:tavLst>
                                        <p:tav tm="0">
                                          <p:val>
                                            <p:fltVal val="0"/>
                                          </p:val>
                                        </p:tav>
                                        <p:tav tm="100000">
                                          <p:val>
                                            <p:strVal val="#ppt_w"/>
                                          </p:val>
                                        </p:tav>
                                      </p:tavLst>
                                    </p:anim>
                                    <p:anim calcmode="lin" valueType="num">
                                      <p:cBhvr>
                                        <p:cTn id="16" dur="500" fill="hold"/>
                                        <p:tgtEl>
                                          <p:spTgt spid="57"/>
                                        </p:tgtEl>
                                        <p:attrNameLst>
                                          <p:attrName>ppt_h</p:attrName>
                                        </p:attrNameLst>
                                      </p:cBhvr>
                                      <p:tavLst>
                                        <p:tav tm="0">
                                          <p:val>
                                            <p:fltVal val="0"/>
                                          </p:val>
                                        </p:tav>
                                        <p:tav tm="100000">
                                          <p:val>
                                            <p:strVal val="#ppt_h"/>
                                          </p:val>
                                        </p:tav>
                                      </p:tavLst>
                                    </p:anim>
                                    <p:animEffect transition="in" filter="fade">
                                      <p:cBhvr>
                                        <p:cTn id="1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4" grpId="0"/>
      <p:bldP spid="57"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8" name="01_-Full-Page-for-16x9.jp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t="87" r="74203" b="87"/>
          <a:stretch/>
        </p:blipFill>
        <p:spPr bwMode="auto">
          <a:xfrm>
            <a:off x="5308648" y="822229"/>
            <a:ext cx="6883352" cy="3801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grpSp>
        <p:nvGrpSpPr>
          <p:cNvPr id="13314" name="Group 302"/>
          <p:cNvGrpSpPr>
            <a:grpSpLocks/>
          </p:cNvGrpSpPr>
          <p:nvPr/>
        </p:nvGrpSpPr>
        <p:grpSpPr bwMode="auto">
          <a:xfrm>
            <a:off x="1132418" y="819150"/>
            <a:ext cx="556684" cy="709084"/>
            <a:chOff x="0" y="0"/>
            <a:chExt cx="1111999" cy="1418406"/>
          </a:xfrm>
        </p:grpSpPr>
        <p:sp>
          <p:nvSpPr>
            <p:cNvPr id="299" name="Shape 299"/>
            <p:cNvSpPr/>
            <p:nvPr/>
          </p:nvSpPr>
          <p:spPr>
            <a:xfrm>
              <a:off x="0" y="0"/>
              <a:ext cx="1014751" cy="952661"/>
            </a:xfrm>
            <a:custGeom>
              <a:avLst/>
              <a:gdLst/>
              <a:ahLst/>
              <a:cxnLst>
                <a:cxn ang="0">
                  <a:pos x="wd2" y="hd2"/>
                </a:cxn>
                <a:cxn ang="5400000">
                  <a:pos x="wd2" y="hd2"/>
                </a:cxn>
                <a:cxn ang="10800000">
                  <a:pos x="wd2" y="hd2"/>
                </a:cxn>
                <a:cxn ang="16200000">
                  <a:pos x="wd2" y="hd2"/>
                </a:cxn>
              </a:cxnLst>
              <a:rect l="0" t="0" r="r" b="b"/>
              <a:pathLst>
                <a:path w="21600" h="21600" extrusionOk="0">
                  <a:moveTo>
                    <a:pt x="6776" y="19791"/>
                  </a:moveTo>
                  <a:cubicBezTo>
                    <a:pt x="4130" y="18205"/>
                    <a:pt x="2334" y="15190"/>
                    <a:pt x="2334" y="11732"/>
                  </a:cubicBezTo>
                  <a:cubicBezTo>
                    <a:pt x="2334" y="6634"/>
                    <a:pt x="6228" y="2488"/>
                    <a:pt x="11014" y="2488"/>
                  </a:cubicBezTo>
                  <a:cubicBezTo>
                    <a:pt x="15799" y="2488"/>
                    <a:pt x="19694" y="6634"/>
                    <a:pt x="19694" y="11732"/>
                  </a:cubicBezTo>
                  <a:lnTo>
                    <a:pt x="20819" y="11734"/>
                  </a:lnTo>
                  <a:lnTo>
                    <a:pt x="21023" y="10574"/>
                  </a:lnTo>
                  <a:lnTo>
                    <a:pt x="21143" y="9550"/>
                  </a:lnTo>
                  <a:cubicBezTo>
                    <a:pt x="21191" y="9152"/>
                    <a:pt x="21358" y="8799"/>
                    <a:pt x="21600" y="8521"/>
                  </a:cubicBezTo>
                  <a:cubicBezTo>
                    <a:pt x="20284" y="3610"/>
                    <a:pt x="16042" y="0"/>
                    <a:pt x="11014" y="0"/>
                  </a:cubicBezTo>
                  <a:cubicBezTo>
                    <a:pt x="4941" y="0"/>
                    <a:pt x="0" y="5263"/>
                    <a:pt x="0" y="11732"/>
                  </a:cubicBezTo>
                  <a:cubicBezTo>
                    <a:pt x="0" y="15873"/>
                    <a:pt x="2030" y="19509"/>
                    <a:pt x="5078" y="21600"/>
                  </a:cubicBezTo>
                  <a:cubicBezTo>
                    <a:pt x="5078" y="21600"/>
                    <a:pt x="6776" y="19791"/>
                    <a:pt x="6776" y="19791"/>
                  </a:cubicBezTo>
                  <a:close/>
                </a:path>
              </a:pathLst>
            </a:custGeom>
            <a:solidFill>
              <a:srgbClr val="8F9499"/>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00" name="Shape 300"/>
            <p:cNvSpPr/>
            <p:nvPr/>
          </p:nvSpPr>
          <p:spPr>
            <a:xfrm>
              <a:off x="405900" y="262511"/>
              <a:ext cx="422813" cy="376831"/>
            </a:xfrm>
            <a:custGeom>
              <a:avLst/>
              <a:gdLst/>
              <a:ahLst/>
              <a:cxnLst>
                <a:cxn ang="0">
                  <a:pos x="wd2" y="hd2"/>
                </a:cxn>
                <a:cxn ang="5400000">
                  <a:pos x="wd2" y="hd2"/>
                </a:cxn>
                <a:cxn ang="10800000">
                  <a:pos x="wd2" y="hd2"/>
                </a:cxn>
                <a:cxn ang="16200000">
                  <a:pos x="wd2" y="hd2"/>
                </a:cxn>
              </a:cxnLst>
              <a:rect l="0" t="0" r="r" b="b"/>
              <a:pathLst>
                <a:path w="21600" h="21600" extrusionOk="0">
                  <a:moveTo>
                    <a:pt x="2821" y="0"/>
                  </a:moveTo>
                  <a:cubicBezTo>
                    <a:pt x="1260" y="0"/>
                    <a:pt x="0" y="1393"/>
                    <a:pt x="0" y="3118"/>
                  </a:cubicBezTo>
                  <a:lnTo>
                    <a:pt x="0" y="18481"/>
                  </a:lnTo>
                  <a:cubicBezTo>
                    <a:pt x="0" y="20206"/>
                    <a:pt x="1260" y="21600"/>
                    <a:pt x="2821" y="21600"/>
                  </a:cubicBezTo>
                  <a:lnTo>
                    <a:pt x="18776" y="21600"/>
                  </a:lnTo>
                  <a:cubicBezTo>
                    <a:pt x="20335" y="21600"/>
                    <a:pt x="21600" y="20206"/>
                    <a:pt x="21600" y="18481"/>
                  </a:cubicBezTo>
                  <a:cubicBezTo>
                    <a:pt x="21600" y="16755"/>
                    <a:pt x="20335" y="15363"/>
                    <a:pt x="18776" y="15363"/>
                  </a:cubicBezTo>
                  <a:lnTo>
                    <a:pt x="5639" y="15363"/>
                  </a:lnTo>
                  <a:lnTo>
                    <a:pt x="5639" y="3118"/>
                  </a:lnTo>
                  <a:cubicBezTo>
                    <a:pt x="5639" y="1393"/>
                    <a:pt x="4379" y="0"/>
                    <a:pt x="2821" y="0"/>
                  </a:cubicBezTo>
                  <a:close/>
                </a:path>
              </a:pathLst>
            </a:custGeom>
            <a:solidFill>
              <a:srgbClr val="8F9499"/>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01" name="Shape 301"/>
            <p:cNvSpPr/>
            <p:nvPr/>
          </p:nvSpPr>
          <p:spPr>
            <a:xfrm>
              <a:off x="156442" y="427640"/>
              <a:ext cx="955557" cy="990766"/>
            </a:xfrm>
            <a:custGeom>
              <a:avLst/>
              <a:gdLst/>
              <a:ahLst/>
              <a:cxnLst>
                <a:cxn ang="0">
                  <a:pos x="wd2" y="hd2"/>
                </a:cxn>
                <a:cxn ang="5400000">
                  <a:pos x="wd2" y="hd2"/>
                </a:cxn>
                <a:cxn ang="10800000">
                  <a:pos x="wd2" y="hd2"/>
                </a:cxn>
                <a:cxn ang="16200000">
                  <a:pos x="wd2" y="hd2"/>
                </a:cxn>
              </a:cxnLst>
              <a:rect l="0" t="0" r="r" b="b"/>
              <a:pathLst>
                <a:path w="21600" h="21584" extrusionOk="0">
                  <a:moveTo>
                    <a:pt x="21562" y="584"/>
                  </a:moveTo>
                  <a:cubicBezTo>
                    <a:pt x="21553" y="270"/>
                    <a:pt x="21296" y="17"/>
                    <a:pt x="20973" y="1"/>
                  </a:cubicBezTo>
                  <a:cubicBezTo>
                    <a:pt x="20663" y="-16"/>
                    <a:pt x="20366" y="212"/>
                    <a:pt x="20325" y="524"/>
                  </a:cubicBezTo>
                  <a:lnTo>
                    <a:pt x="20194" y="1544"/>
                  </a:lnTo>
                  <a:lnTo>
                    <a:pt x="19961" y="2734"/>
                  </a:lnTo>
                  <a:cubicBezTo>
                    <a:pt x="19866" y="3149"/>
                    <a:pt x="19767" y="3575"/>
                    <a:pt x="19583" y="4040"/>
                  </a:cubicBezTo>
                  <a:lnTo>
                    <a:pt x="19306" y="4823"/>
                  </a:lnTo>
                  <a:lnTo>
                    <a:pt x="18911" y="5658"/>
                  </a:lnTo>
                  <a:cubicBezTo>
                    <a:pt x="18769" y="6000"/>
                    <a:pt x="18557" y="6346"/>
                    <a:pt x="18330" y="6711"/>
                  </a:cubicBezTo>
                  <a:cubicBezTo>
                    <a:pt x="18215" y="6896"/>
                    <a:pt x="18097" y="7083"/>
                    <a:pt x="17990" y="7274"/>
                  </a:cubicBezTo>
                  <a:cubicBezTo>
                    <a:pt x="17874" y="7422"/>
                    <a:pt x="17763" y="7572"/>
                    <a:pt x="17652" y="7725"/>
                  </a:cubicBezTo>
                  <a:cubicBezTo>
                    <a:pt x="17361" y="8122"/>
                    <a:pt x="17085" y="8497"/>
                    <a:pt x="16715" y="8869"/>
                  </a:cubicBezTo>
                  <a:cubicBezTo>
                    <a:pt x="16393" y="9255"/>
                    <a:pt x="16009" y="9600"/>
                    <a:pt x="15602" y="9967"/>
                  </a:cubicBezTo>
                  <a:cubicBezTo>
                    <a:pt x="15483" y="10075"/>
                    <a:pt x="15363" y="10181"/>
                    <a:pt x="15246" y="10289"/>
                  </a:cubicBezTo>
                  <a:cubicBezTo>
                    <a:pt x="15115" y="10386"/>
                    <a:pt x="14982" y="10484"/>
                    <a:pt x="14855" y="10581"/>
                  </a:cubicBezTo>
                  <a:cubicBezTo>
                    <a:pt x="14422" y="10905"/>
                    <a:pt x="14016" y="11211"/>
                    <a:pt x="13530" y="11480"/>
                  </a:cubicBezTo>
                  <a:cubicBezTo>
                    <a:pt x="13158" y="11730"/>
                    <a:pt x="12728" y="11932"/>
                    <a:pt x="12318" y="12129"/>
                  </a:cubicBezTo>
                  <a:cubicBezTo>
                    <a:pt x="12144" y="12211"/>
                    <a:pt x="11974" y="12291"/>
                    <a:pt x="11808" y="12375"/>
                  </a:cubicBezTo>
                  <a:cubicBezTo>
                    <a:pt x="11598" y="12447"/>
                    <a:pt x="11391" y="12527"/>
                    <a:pt x="11191" y="12603"/>
                  </a:cubicBezTo>
                  <a:cubicBezTo>
                    <a:pt x="10812" y="12749"/>
                    <a:pt x="10456" y="12886"/>
                    <a:pt x="10078" y="12968"/>
                  </a:cubicBezTo>
                  <a:lnTo>
                    <a:pt x="9258" y="13186"/>
                  </a:lnTo>
                  <a:lnTo>
                    <a:pt x="8450" y="13319"/>
                  </a:lnTo>
                  <a:cubicBezTo>
                    <a:pt x="8039" y="13403"/>
                    <a:pt x="7680" y="13424"/>
                    <a:pt x="7329" y="13444"/>
                  </a:cubicBezTo>
                  <a:lnTo>
                    <a:pt x="6672" y="13492"/>
                  </a:lnTo>
                  <a:lnTo>
                    <a:pt x="6579" y="13490"/>
                  </a:lnTo>
                  <a:lnTo>
                    <a:pt x="6579" y="10700"/>
                  </a:lnTo>
                  <a:cubicBezTo>
                    <a:pt x="6579" y="10458"/>
                    <a:pt x="6429" y="10240"/>
                    <a:pt x="6196" y="10148"/>
                  </a:cubicBezTo>
                  <a:cubicBezTo>
                    <a:pt x="5964" y="10055"/>
                    <a:pt x="5698" y="10105"/>
                    <a:pt x="5520" y="10277"/>
                  </a:cubicBezTo>
                  <a:lnTo>
                    <a:pt x="182" y="15421"/>
                  </a:lnTo>
                  <a:cubicBezTo>
                    <a:pt x="65" y="15532"/>
                    <a:pt x="0" y="15686"/>
                    <a:pt x="0" y="15844"/>
                  </a:cubicBezTo>
                  <a:cubicBezTo>
                    <a:pt x="0" y="16002"/>
                    <a:pt x="65" y="16154"/>
                    <a:pt x="182" y="16267"/>
                  </a:cubicBezTo>
                  <a:lnTo>
                    <a:pt x="5520" y="21411"/>
                  </a:lnTo>
                  <a:cubicBezTo>
                    <a:pt x="5638" y="21524"/>
                    <a:pt x="5798" y="21584"/>
                    <a:pt x="5960" y="21584"/>
                  </a:cubicBezTo>
                  <a:cubicBezTo>
                    <a:pt x="6038" y="21584"/>
                    <a:pt x="6119" y="21570"/>
                    <a:pt x="6196" y="21539"/>
                  </a:cubicBezTo>
                  <a:cubicBezTo>
                    <a:pt x="6429" y="21446"/>
                    <a:pt x="6579" y="21229"/>
                    <a:pt x="6579" y="20985"/>
                  </a:cubicBezTo>
                  <a:lnTo>
                    <a:pt x="6579" y="18070"/>
                  </a:lnTo>
                  <a:lnTo>
                    <a:pt x="7722" y="17870"/>
                  </a:lnTo>
                  <a:cubicBezTo>
                    <a:pt x="8251" y="17764"/>
                    <a:pt x="8908" y="17634"/>
                    <a:pt x="9537" y="17407"/>
                  </a:cubicBezTo>
                  <a:lnTo>
                    <a:pt x="10272" y="17170"/>
                  </a:lnTo>
                  <a:lnTo>
                    <a:pt x="11490" y="16674"/>
                  </a:lnTo>
                  <a:cubicBezTo>
                    <a:pt x="12004" y="16480"/>
                    <a:pt x="12490" y="16204"/>
                    <a:pt x="12959" y="15941"/>
                  </a:cubicBezTo>
                  <a:cubicBezTo>
                    <a:pt x="13160" y="15826"/>
                    <a:pt x="13364" y="15713"/>
                    <a:pt x="13570" y="15604"/>
                  </a:cubicBezTo>
                  <a:cubicBezTo>
                    <a:pt x="13593" y="15590"/>
                    <a:pt x="13615" y="15578"/>
                    <a:pt x="13635" y="15563"/>
                  </a:cubicBezTo>
                  <a:cubicBezTo>
                    <a:pt x="13797" y="15450"/>
                    <a:pt x="13963" y="15341"/>
                    <a:pt x="14127" y="15230"/>
                  </a:cubicBezTo>
                  <a:cubicBezTo>
                    <a:pt x="14629" y="14894"/>
                    <a:pt x="15146" y="14548"/>
                    <a:pt x="15590" y="14145"/>
                  </a:cubicBezTo>
                  <a:cubicBezTo>
                    <a:pt x="16137" y="13724"/>
                    <a:pt x="16616" y="13239"/>
                    <a:pt x="17077" y="12767"/>
                  </a:cubicBezTo>
                  <a:lnTo>
                    <a:pt x="17413" y="12427"/>
                  </a:lnTo>
                  <a:cubicBezTo>
                    <a:pt x="17428" y="12412"/>
                    <a:pt x="17441" y="12396"/>
                    <a:pt x="17454" y="12381"/>
                  </a:cubicBezTo>
                  <a:lnTo>
                    <a:pt x="17757" y="12010"/>
                  </a:lnTo>
                  <a:cubicBezTo>
                    <a:pt x="18172" y="11509"/>
                    <a:pt x="18601" y="10991"/>
                    <a:pt x="18923" y="10458"/>
                  </a:cubicBezTo>
                  <a:cubicBezTo>
                    <a:pt x="19285" y="9959"/>
                    <a:pt x="19558" y="9438"/>
                    <a:pt x="19823" y="8935"/>
                  </a:cubicBezTo>
                  <a:cubicBezTo>
                    <a:pt x="19913" y="8760"/>
                    <a:pt x="20003" y="8588"/>
                    <a:pt x="20096" y="8420"/>
                  </a:cubicBezTo>
                  <a:cubicBezTo>
                    <a:pt x="20108" y="8397"/>
                    <a:pt x="20121" y="8374"/>
                    <a:pt x="20129" y="8349"/>
                  </a:cubicBezTo>
                  <a:cubicBezTo>
                    <a:pt x="20212" y="8136"/>
                    <a:pt x="20301" y="7927"/>
                    <a:pt x="20388" y="7723"/>
                  </a:cubicBezTo>
                  <a:cubicBezTo>
                    <a:pt x="20580" y="7268"/>
                    <a:pt x="20779" y="6798"/>
                    <a:pt x="20892" y="6338"/>
                  </a:cubicBezTo>
                  <a:lnTo>
                    <a:pt x="21177" y="5357"/>
                  </a:lnTo>
                  <a:lnTo>
                    <a:pt x="21341" y="4496"/>
                  </a:lnTo>
                  <a:cubicBezTo>
                    <a:pt x="21471" y="3926"/>
                    <a:pt x="21507" y="3408"/>
                    <a:pt x="21541" y="2947"/>
                  </a:cubicBezTo>
                  <a:lnTo>
                    <a:pt x="21600" y="2168"/>
                  </a:lnTo>
                  <a:cubicBezTo>
                    <a:pt x="21600" y="2168"/>
                    <a:pt x="21562" y="584"/>
                    <a:pt x="21562" y="584"/>
                  </a:cubicBezTo>
                  <a:close/>
                </a:path>
              </a:pathLst>
            </a:custGeom>
            <a:solidFill>
              <a:srgbClr val="8F9499"/>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303" name="Shape 303"/>
          <p:cNvSpPr>
            <a:spLocks noChangeArrowheads="1"/>
          </p:cNvSpPr>
          <p:nvPr/>
        </p:nvSpPr>
        <p:spPr bwMode="auto">
          <a:xfrm>
            <a:off x="1830919" y="740834"/>
            <a:ext cx="3230032" cy="78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l">
              <a:lnSpc>
                <a:spcPct val="70000"/>
              </a:lnSpc>
              <a:spcBef>
                <a:spcPts val="500"/>
              </a:spcBef>
              <a:defRPr sz="6000" b="1" spc="0">
                <a:solidFill>
                  <a:srgbClr val="8F9499"/>
                </a:solidFill>
                <a:latin typeface="Arimo"/>
                <a:ea typeface="Arimo"/>
                <a:cs typeface="Arimo"/>
                <a:sym typeface="Arimo"/>
              </a:defRPr>
            </a:lvl1pPr>
          </a:lstStyle>
          <a:p>
            <a:pPr defTabSz="914400">
              <a:defRPr sz="1800" b="0" spc="0">
                <a:solidFill>
                  <a:srgbClr val="000000"/>
                </a:solidFill>
              </a:defRPr>
            </a:pPr>
            <a:r>
              <a:rPr lang="es-MX" sz="3067" b="0" kern="0" dirty="0">
                <a:solidFill>
                  <a:srgbClr val="3C4146">
                    <a:lumMod val="60000"/>
                    <a:lumOff val="40000"/>
                  </a:srgbClr>
                </a:solidFill>
                <a:latin typeface="Arimo" pitchFamily="34" charset="0"/>
                <a:ea typeface="Arimo" pitchFamily="34" charset="0"/>
                <a:cs typeface="Arimo" pitchFamily="34" charset="0"/>
              </a:rPr>
              <a:t>Consideraciones Preliminares </a:t>
            </a:r>
            <a:endParaRPr sz="3067" b="0" kern="0" dirty="0">
              <a:solidFill>
                <a:srgbClr val="3C4146">
                  <a:lumMod val="60000"/>
                  <a:lumOff val="40000"/>
                </a:srgbClr>
              </a:solidFill>
              <a:latin typeface="Arimo" pitchFamily="34" charset="0"/>
              <a:ea typeface="Arimo" pitchFamily="34" charset="0"/>
              <a:cs typeface="Arimo" pitchFamily="34" charset="0"/>
            </a:endParaRPr>
          </a:p>
        </p:txBody>
      </p:sp>
      <p:sp>
        <p:nvSpPr>
          <p:cNvPr id="305" name="Shape 305"/>
          <p:cNvSpPr>
            <a:spLocks noChangeArrowheads="1"/>
          </p:cNvSpPr>
          <p:nvPr/>
        </p:nvSpPr>
        <p:spPr bwMode="auto">
          <a:xfrm>
            <a:off x="321782" y="1861607"/>
            <a:ext cx="4665854" cy="3136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just" defTabSz="914400" eaLnBrk="1" hangingPunct="1">
              <a:lnSpc>
                <a:spcPct val="130000"/>
              </a:lnSpc>
              <a:spcBef>
                <a:spcPts val="1000"/>
              </a:spcBef>
            </a:pPr>
            <a:r>
              <a:rPr lang="es-MX" altLang="es-MX" sz="1400" dirty="0">
                <a:solidFill>
                  <a:srgbClr val="21282F"/>
                </a:solidFill>
                <a:ea typeface="Arimo" charset="0"/>
                <a:cs typeface="Arimo" charset="0"/>
                <a:sym typeface="Arimo" charset="0"/>
              </a:rPr>
              <a:t>L</a:t>
            </a:r>
            <a:r>
              <a:rPr lang="es-MX" altLang="es-MX" sz="1400" dirty="0" smtClean="0">
                <a:solidFill>
                  <a:srgbClr val="21282F"/>
                </a:solidFill>
                <a:ea typeface="Arimo" charset="0"/>
                <a:cs typeface="Arimo" charset="0"/>
                <a:sym typeface="Arimo" charset="0"/>
              </a:rPr>
              <a:t>a </a:t>
            </a:r>
            <a:r>
              <a:rPr lang="es-MX" altLang="es-MX" sz="1400" dirty="0" smtClean="0">
                <a:solidFill>
                  <a:srgbClr val="0070C0"/>
                </a:solidFill>
                <a:ea typeface="Arimo" charset="0"/>
                <a:cs typeface="Arimo" charset="0"/>
                <a:sym typeface="Arimo" charset="0"/>
              </a:rPr>
              <a:t>reforma de 7 de febrero de 2014, </a:t>
            </a:r>
            <a:r>
              <a:rPr lang="es-MX" altLang="es-MX" sz="1400" dirty="0" smtClean="0">
                <a:solidFill>
                  <a:srgbClr val="21282F"/>
                </a:solidFill>
                <a:ea typeface="Arimo" charset="0"/>
                <a:cs typeface="Arimo" charset="0"/>
                <a:sym typeface="Arimo" charset="0"/>
              </a:rPr>
              <a:t>como una reforma en materia de protección de datos personales y no únicamente como una reforma en materia de transparencia y Acceso a la Información Pública; debido a que todo lo establecido en ella, favoreció en gran medida al derecho a la protección de datos personales en nuestro país, pues al establecerse la creación de un organismo autónomo dota de una característica sumamente importante a los encargados de decidir sobre tan importante derecho.</a:t>
            </a:r>
            <a:endParaRPr lang="en-US" altLang="es-MX" sz="1400" dirty="0">
              <a:solidFill>
                <a:srgbClr val="21282F"/>
              </a:solidFill>
              <a:ea typeface="Arimo" charset="0"/>
              <a:cs typeface="Arimo" charset="0"/>
              <a:sym typeface="Arimo" charset="0"/>
            </a:endParaRPr>
          </a:p>
        </p:txBody>
      </p:sp>
      <p:sp>
        <p:nvSpPr>
          <p:cNvPr id="306" name="Shape 306"/>
          <p:cNvSpPr/>
          <p:nvPr/>
        </p:nvSpPr>
        <p:spPr>
          <a:xfrm>
            <a:off x="5427133" y="5329767"/>
            <a:ext cx="999067" cy="709084"/>
          </a:xfrm>
          <a:prstGeom prst="rect">
            <a:avLst/>
          </a:prstGeom>
          <a:solidFill>
            <a:schemeClr val="accent2">
              <a:alpha val="40000"/>
            </a:schemeClr>
          </a:solidFill>
          <a:ln w="12700">
            <a:miter lim="400000"/>
          </a:ln>
        </p:spPr>
        <p:txBody>
          <a:bodyPr lIns="0" tIns="0" rIns="0" bIns="0" anchor="ctr"/>
          <a:lstStyle/>
          <a:p>
            <a:pPr algn="ctr" defTabSz="292093">
              <a:defRPr sz="4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333"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07" name="Shape 307"/>
          <p:cNvSpPr/>
          <p:nvPr/>
        </p:nvSpPr>
        <p:spPr>
          <a:xfrm>
            <a:off x="6426201" y="4121151"/>
            <a:ext cx="1530351" cy="1913467"/>
          </a:xfrm>
          <a:prstGeom prst="rect">
            <a:avLst/>
          </a:prstGeom>
          <a:solidFill>
            <a:schemeClr val="accent3">
              <a:alpha val="64999"/>
            </a:schemeClr>
          </a:solidFill>
          <a:ln w="12700">
            <a:miter lim="400000"/>
          </a:ln>
        </p:spPr>
        <p:txBody>
          <a:bodyPr lIns="0" tIns="0" rIns="0" bIns="0" anchor="ctr"/>
          <a:lstStyle/>
          <a:p>
            <a:pPr algn="ctr" defTabSz="292093">
              <a:defRPr sz="4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333"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08" name="Shape 308"/>
          <p:cNvSpPr/>
          <p:nvPr/>
        </p:nvSpPr>
        <p:spPr>
          <a:xfrm>
            <a:off x="7954433" y="5329768"/>
            <a:ext cx="1636184" cy="1564217"/>
          </a:xfrm>
          <a:prstGeom prst="rect">
            <a:avLst/>
          </a:prstGeom>
          <a:solidFill>
            <a:schemeClr val="accent6">
              <a:alpha val="40000"/>
            </a:schemeClr>
          </a:solidFill>
          <a:ln w="12700">
            <a:miter lim="400000"/>
          </a:ln>
        </p:spPr>
        <p:txBody>
          <a:bodyPr lIns="0" tIns="0" rIns="0" bIns="0" anchor="ctr"/>
          <a:lstStyle/>
          <a:p>
            <a:pPr algn="ctr" defTabSz="292093">
              <a:defRPr sz="4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333"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09" name="Shape 309"/>
          <p:cNvSpPr/>
          <p:nvPr/>
        </p:nvSpPr>
        <p:spPr>
          <a:xfrm>
            <a:off x="9590618" y="4341285"/>
            <a:ext cx="1155700" cy="992716"/>
          </a:xfrm>
          <a:prstGeom prst="rect">
            <a:avLst/>
          </a:prstGeom>
          <a:solidFill>
            <a:schemeClr val="accent2">
              <a:alpha val="40000"/>
            </a:schemeClr>
          </a:solidFill>
          <a:ln w="12700">
            <a:miter lim="400000"/>
          </a:ln>
        </p:spPr>
        <p:txBody>
          <a:bodyPr lIns="0" tIns="0" rIns="0" bIns="0" anchor="ctr"/>
          <a:lstStyle/>
          <a:p>
            <a:pPr algn="ctr" defTabSz="292093">
              <a:defRPr sz="4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333"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10" name="Shape 310"/>
          <p:cNvSpPr/>
          <p:nvPr/>
        </p:nvSpPr>
        <p:spPr>
          <a:xfrm>
            <a:off x="10748434" y="-4233"/>
            <a:ext cx="1460500" cy="6015567"/>
          </a:xfrm>
          <a:prstGeom prst="rect">
            <a:avLst/>
          </a:prstGeom>
          <a:solidFill>
            <a:schemeClr val="accent3">
              <a:alpha val="40000"/>
            </a:schemeClr>
          </a:solidFill>
          <a:ln w="12700">
            <a:miter lim="400000"/>
          </a:ln>
        </p:spPr>
        <p:txBody>
          <a:bodyPr lIns="0" tIns="0" rIns="0" bIns="0" anchor="ctr"/>
          <a:lstStyle/>
          <a:p>
            <a:pPr algn="ctr" defTabSz="292093">
              <a:defRPr sz="4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333"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11" name="Shape 311"/>
          <p:cNvSpPr>
            <a:spLocks noChangeShapeType="1"/>
          </p:cNvSpPr>
          <p:nvPr/>
        </p:nvSpPr>
        <p:spPr bwMode="auto">
          <a:xfrm flipH="1" flipV="1">
            <a:off x="1452611" y="1653888"/>
            <a:ext cx="3325283" cy="0"/>
          </a:xfrm>
          <a:prstGeom prst="line">
            <a:avLst/>
          </a:prstGeom>
          <a:noFill/>
          <a:ln w="19050" cap="rnd">
            <a:solidFill>
              <a:srgbClr val="C1C6CA"/>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914400"/>
            <a:endParaRPr lang="es-MX" sz="2400" dirty="0">
              <a:solidFill>
                <a:srgbClr val="0A0F14"/>
              </a:solidFill>
            </a:endParaRPr>
          </a:p>
        </p:txBody>
      </p:sp>
      <p:sp>
        <p:nvSpPr>
          <p:cNvPr id="13324" name="Slide Number Placeholder 1"/>
          <p:cNvSpPr>
            <a:spLocks noGrp="1"/>
          </p:cNvSpPr>
          <p:nvPr>
            <p:ph type="sldNum" sz="quarter" idx="4294967295"/>
          </p:nvPr>
        </p:nvSpPr>
        <p:spPr>
          <a:xfrm>
            <a:off x="11465984" y="99485"/>
            <a:ext cx="226483" cy="173567"/>
          </a:xfrm>
          <a:prstGeom prst="rect">
            <a:avLst/>
          </a:prstGeom>
          <a:noFill/>
        </p:spPr>
        <p:txBody>
          <a:bodyPr vert="horz" wrap="square" lIns="45720" tIns="22860" rIns="45720" bIns="22860" numCol="1" anchor="ctr" anchorCtr="0" compatLnSpc="1">
            <a:prstTxWarp prst="textNoShape">
              <a:avLst/>
            </a:prstTxWarp>
          </a:bodyPr>
          <a:lstStyle>
            <a:lvl1pPr algn="ctr" eaLnBrk="0" hangingPunct="0">
              <a:defRPr sz="2533">
                <a:solidFill>
                  <a:schemeClr val="tx1"/>
                </a:solidFill>
                <a:latin typeface="Arimo" charset="0"/>
                <a:ea typeface="Helvetica Light" charset="0"/>
                <a:cs typeface="Helvetica Light" charset="0"/>
                <a:sym typeface="Helvetica Light" charset="0"/>
              </a:defRPr>
            </a:lvl1pPr>
            <a:lvl2pPr marL="990575" indent="-380990" algn="ctr" eaLnBrk="0" hangingPunct="0">
              <a:defRPr sz="2533">
                <a:solidFill>
                  <a:schemeClr val="tx1"/>
                </a:solidFill>
                <a:latin typeface="Arimo" charset="0"/>
                <a:ea typeface="Helvetica Light" charset="0"/>
                <a:cs typeface="Helvetica Light" charset="0"/>
                <a:sym typeface="Helvetica Light" charset="0"/>
              </a:defRPr>
            </a:lvl2pPr>
            <a:lvl3pPr marL="1523962" indent="-304792" algn="ctr" eaLnBrk="0" hangingPunct="0">
              <a:defRPr sz="2533">
                <a:solidFill>
                  <a:schemeClr val="tx1"/>
                </a:solidFill>
                <a:latin typeface="Arimo" charset="0"/>
                <a:ea typeface="Helvetica Light" charset="0"/>
                <a:cs typeface="Helvetica Light" charset="0"/>
                <a:sym typeface="Helvetica Light" charset="0"/>
              </a:defRPr>
            </a:lvl3pPr>
            <a:lvl4pPr marL="2133547" indent="-304792" algn="ctr" eaLnBrk="0" hangingPunct="0">
              <a:defRPr sz="2533">
                <a:solidFill>
                  <a:schemeClr val="tx1"/>
                </a:solidFill>
                <a:latin typeface="Arimo" charset="0"/>
                <a:ea typeface="Helvetica Light" charset="0"/>
                <a:cs typeface="Helvetica Light" charset="0"/>
                <a:sym typeface="Helvetica Light" charset="0"/>
              </a:defRPr>
            </a:lvl4pPr>
            <a:lvl5pPr marL="2743131" indent="-304792" algn="ctr" eaLnBrk="0" hangingPunct="0">
              <a:defRPr sz="2533">
                <a:solidFill>
                  <a:schemeClr val="tx1"/>
                </a:solidFill>
                <a:latin typeface="Arimo" charset="0"/>
                <a:ea typeface="Helvetica Light" charset="0"/>
                <a:cs typeface="Helvetica Light" charset="0"/>
                <a:sym typeface="Helvetica Light" charset="0"/>
              </a:defRPr>
            </a:lvl5pPr>
            <a:lvl6pPr marL="3352716" indent="-304792" algn="ctr" defTabSz="412740" eaLnBrk="0" fontAlgn="base" hangingPunct="0">
              <a:spcBef>
                <a:spcPct val="0"/>
              </a:spcBef>
              <a:spcAft>
                <a:spcPct val="0"/>
              </a:spcAft>
              <a:defRPr sz="2533">
                <a:solidFill>
                  <a:schemeClr val="tx1"/>
                </a:solidFill>
                <a:latin typeface="Arimo" charset="0"/>
                <a:ea typeface="Helvetica Light" charset="0"/>
                <a:cs typeface="Helvetica Light" charset="0"/>
                <a:sym typeface="Helvetica Light" charset="0"/>
              </a:defRPr>
            </a:lvl6pPr>
            <a:lvl7pPr marL="3962301" indent="-304792" algn="ctr" defTabSz="412740" eaLnBrk="0" fontAlgn="base" hangingPunct="0">
              <a:spcBef>
                <a:spcPct val="0"/>
              </a:spcBef>
              <a:spcAft>
                <a:spcPct val="0"/>
              </a:spcAft>
              <a:defRPr sz="2533">
                <a:solidFill>
                  <a:schemeClr val="tx1"/>
                </a:solidFill>
                <a:latin typeface="Arimo" charset="0"/>
                <a:ea typeface="Helvetica Light" charset="0"/>
                <a:cs typeface="Helvetica Light" charset="0"/>
                <a:sym typeface="Helvetica Light" charset="0"/>
              </a:defRPr>
            </a:lvl7pPr>
            <a:lvl8pPr marL="4571886" indent="-304792" algn="ctr" defTabSz="412740" eaLnBrk="0" fontAlgn="base" hangingPunct="0">
              <a:spcBef>
                <a:spcPct val="0"/>
              </a:spcBef>
              <a:spcAft>
                <a:spcPct val="0"/>
              </a:spcAft>
              <a:defRPr sz="2533">
                <a:solidFill>
                  <a:schemeClr val="tx1"/>
                </a:solidFill>
                <a:latin typeface="Arimo" charset="0"/>
                <a:ea typeface="Helvetica Light" charset="0"/>
                <a:cs typeface="Helvetica Light" charset="0"/>
                <a:sym typeface="Helvetica Light" charset="0"/>
              </a:defRPr>
            </a:lvl8pPr>
            <a:lvl9pPr marL="5181470" indent="-304792" algn="ctr" defTabSz="412740" eaLnBrk="0" fontAlgn="base" hangingPunct="0">
              <a:spcBef>
                <a:spcPct val="0"/>
              </a:spcBef>
              <a:spcAft>
                <a:spcPct val="0"/>
              </a:spcAft>
              <a:defRPr sz="2533">
                <a:solidFill>
                  <a:schemeClr val="tx1"/>
                </a:solidFill>
                <a:latin typeface="Arimo" charset="0"/>
                <a:ea typeface="Helvetica Light" charset="0"/>
                <a:cs typeface="Helvetica Light" charset="0"/>
                <a:sym typeface="Helvetica Light" charset="0"/>
              </a:defRPr>
            </a:lvl9pPr>
          </a:lstStyle>
          <a:p>
            <a:pPr eaLnBrk="1" hangingPunct="1"/>
            <a:fld id="{9E49B072-9787-4393-93C9-D2014711AC6B}" type="slidenum">
              <a:rPr lang="en-US" altLang="es-MX" sz="1067">
                <a:solidFill>
                  <a:srgbClr val="FFFFFF"/>
                </a:solidFill>
              </a:rPr>
              <a:pPr eaLnBrk="1" hangingPunct="1"/>
              <a:t>28</a:t>
            </a:fld>
            <a:endParaRPr lang="en-US" altLang="es-MX" sz="1067" dirty="0">
              <a:solidFill>
                <a:srgbClr val="FFFFFF"/>
              </a:solidFill>
            </a:endParaRPr>
          </a:p>
        </p:txBody>
      </p:sp>
      <p:pic>
        <p:nvPicPr>
          <p:cNvPr id="17" name="Imagen 16"/>
          <p:cNvPicPr>
            <a:picLocks noChangeAspect="1"/>
          </p:cNvPicPr>
          <p:nvPr/>
        </p:nvPicPr>
        <p:blipFill>
          <a:blip r:embed="rId3"/>
          <a:stretch>
            <a:fillRect/>
          </a:stretch>
        </p:blipFill>
        <p:spPr>
          <a:xfrm>
            <a:off x="9879590" y="6420813"/>
            <a:ext cx="2200275" cy="438150"/>
          </a:xfrm>
          <a:prstGeom prst="rect">
            <a:avLst/>
          </a:prstGeom>
        </p:spPr>
      </p:pic>
      <p:sp>
        <p:nvSpPr>
          <p:cNvPr id="18" name="Shape 305"/>
          <p:cNvSpPr>
            <a:spLocks noChangeArrowheads="1"/>
          </p:cNvSpPr>
          <p:nvPr/>
        </p:nvSpPr>
        <p:spPr bwMode="auto">
          <a:xfrm>
            <a:off x="5800269" y="1029471"/>
            <a:ext cx="4665854" cy="3136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just" defTabSz="914400" eaLnBrk="1" hangingPunct="1">
              <a:lnSpc>
                <a:spcPct val="130000"/>
              </a:lnSpc>
              <a:spcBef>
                <a:spcPts val="1000"/>
              </a:spcBef>
            </a:pPr>
            <a:r>
              <a:rPr lang="es-MX" altLang="es-MX" sz="1400" dirty="0" smtClean="0">
                <a:solidFill>
                  <a:srgbClr val="21282F"/>
                </a:solidFill>
                <a:ea typeface="Arimo" charset="0"/>
                <a:cs typeface="Arimo" charset="0"/>
                <a:sym typeface="Arimo" charset="0"/>
              </a:rPr>
              <a:t>La </a:t>
            </a:r>
            <a:r>
              <a:rPr lang="es-MX" altLang="es-MX" sz="1400" dirty="0">
                <a:solidFill>
                  <a:srgbClr val="0070C0"/>
                </a:solidFill>
                <a:ea typeface="Arimo" charset="0"/>
                <a:cs typeface="Arimo" charset="0"/>
                <a:sym typeface="Arimo" charset="0"/>
              </a:rPr>
              <a:t>L</a:t>
            </a:r>
            <a:r>
              <a:rPr lang="es-MX" altLang="es-MX" sz="1400" dirty="0" smtClean="0">
                <a:solidFill>
                  <a:srgbClr val="0070C0"/>
                </a:solidFill>
                <a:ea typeface="Arimo" charset="0"/>
                <a:cs typeface="Arimo" charset="0"/>
                <a:sym typeface="Arimo" charset="0"/>
              </a:rPr>
              <a:t>ey </a:t>
            </a:r>
            <a:r>
              <a:rPr lang="es-MX" altLang="es-MX" sz="1400" dirty="0">
                <a:solidFill>
                  <a:srgbClr val="0070C0"/>
                </a:solidFill>
                <a:ea typeface="Arimo" charset="0"/>
                <a:cs typeface="Arimo" charset="0"/>
                <a:sym typeface="Arimo" charset="0"/>
              </a:rPr>
              <a:t>G</a:t>
            </a:r>
            <a:r>
              <a:rPr lang="es-MX" altLang="es-MX" sz="1400" dirty="0" smtClean="0">
                <a:solidFill>
                  <a:srgbClr val="0070C0"/>
                </a:solidFill>
                <a:ea typeface="Arimo" charset="0"/>
                <a:cs typeface="Arimo" charset="0"/>
                <a:sym typeface="Arimo" charset="0"/>
              </a:rPr>
              <a:t>eneral de Protección de Datos Personales </a:t>
            </a:r>
            <a:r>
              <a:rPr lang="es-MX" altLang="es-MX" sz="1400" dirty="0" smtClean="0">
                <a:solidFill>
                  <a:srgbClr val="21282F"/>
                </a:solidFill>
                <a:ea typeface="Arimo" charset="0"/>
                <a:cs typeface="Arimo" charset="0"/>
                <a:sym typeface="Arimo" charset="0"/>
              </a:rPr>
              <a:t>establece </a:t>
            </a:r>
            <a:r>
              <a:rPr lang="es-MX" altLang="es-MX" sz="1400" dirty="0" smtClean="0">
                <a:solidFill>
                  <a:srgbClr val="7030A0"/>
                </a:solidFill>
                <a:ea typeface="Arimo" charset="0"/>
                <a:cs typeface="Arimo" charset="0"/>
                <a:sym typeface="Arimo" charset="0"/>
              </a:rPr>
              <a:t>en su artículo 12 como uno de los objetivos diseñar, ejecutar y evaluar un Programa Nacional de Protección de Datos Personales</a:t>
            </a:r>
            <a:r>
              <a:rPr lang="es-MX" altLang="es-MX" sz="1400" dirty="0" smtClean="0">
                <a:solidFill>
                  <a:srgbClr val="21282F"/>
                </a:solidFill>
                <a:ea typeface="Arimo" charset="0"/>
                <a:cs typeface="Arimo" charset="0"/>
                <a:sym typeface="Arimo" charset="0"/>
              </a:rPr>
              <a:t>, el cual deberá consolidarse como el instrumento rector de la política pública que logre la integración y coordinación del Sistema Nacional, en la materia de protección de datos personales, y posteriormente con la realización de programas estatales y municipales de Protección de Datos Personales, se logrará que la función sea cumplida de manera concurrente, en todo el país.</a:t>
            </a:r>
            <a:endParaRPr lang="en-US" altLang="es-MX" sz="1400" dirty="0">
              <a:solidFill>
                <a:srgbClr val="21282F"/>
              </a:solidFill>
              <a:ea typeface="Arimo" charset="0"/>
              <a:cs typeface="Arimo" charset="0"/>
              <a:sym typeface="Arimo" charset="0"/>
            </a:endParaRPr>
          </a:p>
        </p:txBody>
      </p:sp>
      <p:sp>
        <p:nvSpPr>
          <p:cNvPr id="20" name="Shape 307"/>
          <p:cNvSpPr/>
          <p:nvPr/>
        </p:nvSpPr>
        <p:spPr>
          <a:xfrm>
            <a:off x="6409267" y="4125384"/>
            <a:ext cx="1530351" cy="1913467"/>
          </a:xfrm>
          <a:prstGeom prst="rect">
            <a:avLst/>
          </a:prstGeom>
          <a:solidFill>
            <a:schemeClr val="accent3">
              <a:alpha val="64999"/>
            </a:schemeClr>
          </a:solidFill>
          <a:ln w="12700">
            <a:miter lim="400000"/>
          </a:ln>
        </p:spPr>
        <p:txBody>
          <a:bodyPr lIns="0" tIns="0" rIns="0" bIns="0" anchor="ctr"/>
          <a:lstStyle/>
          <a:p>
            <a:pPr algn="ctr" defTabSz="292093">
              <a:defRPr sz="4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333"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1" name="Shape 308"/>
          <p:cNvSpPr/>
          <p:nvPr/>
        </p:nvSpPr>
        <p:spPr>
          <a:xfrm>
            <a:off x="7937499" y="5334001"/>
            <a:ext cx="1636184" cy="1564217"/>
          </a:xfrm>
          <a:prstGeom prst="rect">
            <a:avLst/>
          </a:prstGeom>
          <a:solidFill>
            <a:schemeClr val="accent6">
              <a:alpha val="40000"/>
            </a:schemeClr>
          </a:solidFill>
          <a:ln w="12700">
            <a:miter lim="400000"/>
          </a:ln>
        </p:spPr>
        <p:txBody>
          <a:bodyPr lIns="0" tIns="0" rIns="0" bIns="0" anchor="ctr"/>
          <a:lstStyle/>
          <a:p>
            <a:pPr algn="ctr" defTabSz="292093">
              <a:defRPr sz="4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333"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2" name="Shape 309"/>
          <p:cNvSpPr/>
          <p:nvPr/>
        </p:nvSpPr>
        <p:spPr>
          <a:xfrm>
            <a:off x="9573684" y="4345518"/>
            <a:ext cx="1155700" cy="992716"/>
          </a:xfrm>
          <a:prstGeom prst="rect">
            <a:avLst/>
          </a:prstGeom>
          <a:solidFill>
            <a:srgbClr val="FFC000">
              <a:alpha val="40000"/>
            </a:srgbClr>
          </a:solidFill>
          <a:ln w="12700">
            <a:miter lim="400000"/>
          </a:ln>
        </p:spPr>
        <p:txBody>
          <a:bodyPr lIns="0" tIns="0" rIns="0" bIns="0" anchor="ctr"/>
          <a:lstStyle/>
          <a:p>
            <a:pPr algn="ctr" defTabSz="292093">
              <a:defRPr sz="4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333"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3" name="Shape 310"/>
          <p:cNvSpPr/>
          <p:nvPr/>
        </p:nvSpPr>
        <p:spPr>
          <a:xfrm>
            <a:off x="10731500" y="0"/>
            <a:ext cx="1460500" cy="6015567"/>
          </a:xfrm>
          <a:prstGeom prst="rect">
            <a:avLst/>
          </a:prstGeom>
          <a:solidFill>
            <a:schemeClr val="accent3">
              <a:alpha val="40000"/>
            </a:schemeClr>
          </a:solidFill>
          <a:ln w="12700">
            <a:miter lim="400000"/>
          </a:ln>
        </p:spPr>
        <p:txBody>
          <a:bodyPr lIns="0" tIns="0" rIns="0" bIns="0" anchor="ctr"/>
          <a:lstStyle/>
          <a:p>
            <a:pPr algn="ctr" defTabSz="292093">
              <a:defRPr sz="4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333"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pic>
        <p:nvPicPr>
          <p:cNvPr id="24" name="Imagen 23" descr="Presentación2 - PowerPoint"/>
          <p:cNvPicPr>
            <a:picLocks noChangeAspect="1"/>
          </p:cNvPicPr>
          <p:nvPr/>
        </p:nvPicPr>
        <p:blipFill rotWithShape="1">
          <a:blip r:embed="rId4">
            <a:extLst>
              <a:ext uri="{28A0092B-C50C-407E-A947-70E740481C1C}">
                <a14:useLocalDpi xmlns:a14="http://schemas.microsoft.com/office/drawing/2010/main" val="0"/>
              </a:ext>
            </a:extLst>
          </a:blip>
          <a:srcRect l="58807" t="20442" r="20909" b="69967"/>
          <a:stretch/>
        </p:blipFill>
        <p:spPr>
          <a:xfrm>
            <a:off x="118244" y="6011334"/>
            <a:ext cx="3141716" cy="805230"/>
          </a:xfrm>
          <a:prstGeom prst="rect">
            <a:avLst/>
          </a:prstGeom>
        </p:spPr>
      </p:pic>
    </p:spTree>
    <p:extLst>
      <p:ext uri="{BB962C8B-B14F-4D97-AF65-F5344CB8AC3E}">
        <p14:creationId xmlns:p14="http://schemas.microsoft.com/office/powerpoint/2010/main" val="2442011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fill="hold"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6" name="Picture 4" descr="Resultado de imagen para ANALISIS"/>
          <p:cNvPicPr>
            <a:picLocks noChangeAspect="1" noChangeArrowheads="1"/>
          </p:cNvPicPr>
          <p:nvPr/>
        </p:nvPicPr>
        <p:blipFill rotWithShape="1">
          <a:blip r:embed="rId2">
            <a:extLst>
              <a:ext uri="{28A0092B-C50C-407E-A947-70E740481C1C}">
                <a14:useLocalDpi xmlns:a14="http://schemas.microsoft.com/office/drawing/2010/main" val="0"/>
              </a:ext>
            </a:extLst>
          </a:blip>
          <a:srcRect l="33869"/>
          <a:stretch/>
        </p:blipFill>
        <p:spPr bwMode="auto">
          <a:xfrm>
            <a:off x="3434354" y="3188922"/>
            <a:ext cx="2487466" cy="1441597"/>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Imagen relacionad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90224" y="3374686"/>
            <a:ext cx="1124602" cy="644420"/>
          </a:xfrm>
          <a:prstGeom prst="rect">
            <a:avLst/>
          </a:prstGeom>
          <a:noFill/>
          <a:extLst>
            <a:ext uri="{909E8E84-426E-40DD-AFC4-6F175D3DCCD1}">
              <a14:hiddenFill xmlns:a14="http://schemas.microsoft.com/office/drawing/2010/main">
                <a:solidFill>
                  <a:srgbClr val="FFFFFF"/>
                </a:solidFill>
              </a14:hiddenFill>
            </a:ext>
          </a:extLst>
        </p:spPr>
      </p:pic>
      <p:sp>
        <p:nvSpPr>
          <p:cNvPr id="2" name="1 Marcador de número de diapositiva"/>
          <p:cNvSpPr>
            <a:spLocks noGrp="1"/>
          </p:cNvSpPr>
          <p:nvPr>
            <p:ph type="sldNum" sz="quarter" idx="4294967295"/>
          </p:nvPr>
        </p:nvSpPr>
        <p:spPr>
          <a:xfrm>
            <a:off x="11381317" y="14818"/>
            <a:ext cx="431800" cy="298449"/>
          </a:xfrm>
          <a:prstGeom prst="rect">
            <a:avLst/>
          </a:prstGeom>
        </p:spPr>
        <p:txBody>
          <a:bodyPr/>
          <a:lstStyle/>
          <a:p>
            <a:fld id="{F68B5626-D4AC-4918-B3E2-3883ABD26D2A}" type="slidenum">
              <a:rPr lang="en-US" altLang="es-MX" smtClean="0">
                <a:solidFill>
                  <a:srgbClr val="FFFFFF"/>
                </a:solidFill>
              </a:rPr>
              <a:pPr/>
              <a:t>29</a:t>
            </a:fld>
            <a:endParaRPr lang="en-US" altLang="es-MX" dirty="0">
              <a:solidFill>
                <a:srgbClr val="FFFFFF"/>
              </a:solidFill>
            </a:endParaRPr>
          </a:p>
        </p:txBody>
      </p:sp>
      <p:sp>
        <p:nvSpPr>
          <p:cNvPr id="3" name="Rectangle 252"/>
          <p:cNvSpPr/>
          <p:nvPr/>
        </p:nvSpPr>
        <p:spPr>
          <a:xfrm>
            <a:off x="-78139" y="5724146"/>
            <a:ext cx="12270139" cy="606481"/>
          </a:xfrm>
          <a:prstGeom prst="rect">
            <a:avLst/>
          </a:prstGeom>
          <a:gradFill>
            <a:gsLst>
              <a:gs pos="0">
                <a:srgbClr val="5A004B"/>
              </a:gs>
              <a:gs pos="100000">
                <a:srgbClr val="D71414"/>
              </a:gs>
            </a:gsLst>
            <a:lin ang="0" scaled="0"/>
          </a:gradFill>
          <a:ln w="12700" cap="flat" cmpd="sng" algn="ctr">
            <a:noFill/>
            <a:prstDash val="solid"/>
            <a:miter lim="800000"/>
          </a:ln>
          <a:effectLst/>
        </p:spPr>
        <p:txBody>
          <a:bodyPr lIns="91436" tIns="45718" rIns="91436" bIns="45718"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grpSp>
        <p:nvGrpSpPr>
          <p:cNvPr id="4" name="Group 34"/>
          <p:cNvGrpSpPr/>
          <p:nvPr/>
        </p:nvGrpSpPr>
        <p:grpSpPr>
          <a:xfrm>
            <a:off x="-45907" y="3184427"/>
            <a:ext cx="2177927" cy="1808308"/>
            <a:chOff x="2501130" y="3314820"/>
            <a:chExt cx="1432187" cy="1189130"/>
          </a:xfrm>
        </p:grpSpPr>
        <p:sp>
          <p:nvSpPr>
            <p:cNvPr id="5" name="Shape 6"/>
            <p:cNvSpPr/>
            <p:nvPr/>
          </p:nvSpPr>
          <p:spPr>
            <a:xfrm>
              <a:off x="3005489" y="4287277"/>
              <a:ext cx="423854" cy="185690"/>
            </a:xfrm>
            <a:custGeom>
              <a:avLst/>
              <a:gdLst/>
              <a:ahLst/>
              <a:cxnLst>
                <a:cxn ang="0">
                  <a:pos x="wd2" y="hd2"/>
                </a:cxn>
                <a:cxn ang="5400000">
                  <a:pos x="wd2" y="hd2"/>
                </a:cxn>
                <a:cxn ang="10800000">
                  <a:pos x="wd2" y="hd2"/>
                </a:cxn>
                <a:cxn ang="16200000">
                  <a:pos x="wd2" y="hd2"/>
                </a:cxn>
              </a:cxnLst>
              <a:rect l="0" t="0" r="r" b="b"/>
              <a:pathLst>
                <a:path w="21600" h="21600" extrusionOk="0">
                  <a:moveTo>
                    <a:pt x="2314" y="0"/>
                  </a:moveTo>
                  <a:cubicBezTo>
                    <a:pt x="1543" y="7199"/>
                    <a:pt x="770" y="14396"/>
                    <a:pt x="0" y="21600"/>
                  </a:cubicBezTo>
                  <a:cubicBezTo>
                    <a:pt x="7201" y="21600"/>
                    <a:pt x="14399" y="21600"/>
                    <a:pt x="21600" y="21600"/>
                  </a:cubicBezTo>
                  <a:cubicBezTo>
                    <a:pt x="20829" y="14396"/>
                    <a:pt x="20054" y="7199"/>
                    <a:pt x="19286" y="0"/>
                  </a:cubicBezTo>
                  <a:cubicBezTo>
                    <a:pt x="13628" y="0"/>
                    <a:pt x="7974" y="0"/>
                    <a:pt x="2314" y="0"/>
                  </a:cubicBezTo>
                  <a:close/>
                </a:path>
              </a:pathLst>
            </a:custGeom>
            <a:solidFill>
              <a:srgbClr val="7D8287">
                <a:lumMod val="60000"/>
                <a:lumOff val="40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6" name="Shape 7"/>
            <p:cNvSpPr/>
            <p:nvPr/>
          </p:nvSpPr>
          <p:spPr>
            <a:xfrm>
              <a:off x="2959339" y="4468582"/>
              <a:ext cx="519985" cy="35368"/>
            </a:xfrm>
            <a:custGeom>
              <a:avLst/>
              <a:gdLst/>
              <a:ahLst/>
              <a:cxnLst>
                <a:cxn ang="0">
                  <a:pos x="wd2" y="hd2"/>
                </a:cxn>
                <a:cxn ang="5400000">
                  <a:pos x="wd2" y="hd2"/>
                </a:cxn>
                <a:cxn ang="10800000">
                  <a:pos x="wd2" y="hd2"/>
                </a:cxn>
                <a:cxn ang="16200000">
                  <a:pos x="wd2" y="hd2"/>
                </a:cxn>
              </a:cxnLst>
              <a:rect l="0" t="0" r="r" b="b"/>
              <a:pathLst>
                <a:path w="21600" h="21600" extrusionOk="0">
                  <a:moveTo>
                    <a:pt x="20691" y="0"/>
                  </a:moveTo>
                  <a:lnTo>
                    <a:pt x="908" y="0"/>
                  </a:lnTo>
                  <a:cubicBezTo>
                    <a:pt x="409" y="0"/>
                    <a:pt x="0" y="7011"/>
                    <a:pt x="0" y="15713"/>
                  </a:cubicBezTo>
                  <a:lnTo>
                    <a:pt x="0" y="21600"/>
                  </a:lnTo>
                  <a:lnTo>
                    <a:pt x="21600" y="21600"/>
                  </a:lnTo>
                  <a:lnTo>
                    <a:pt x="21600" y="15713"/>
                  </a:lnTo>
                  <a:cubicBezTo>
                    <a:pt x="21600" y="7011"/>
                    <a:pt x="21192" y="0"/>
                    <a:pt x="20691" y="0"/>
                  </a:cubicBezTo>
                  <a:close/>
                </a:path>
              </a:pathLst>
            </a:custGeom>
            <a:solidFill>
              <a:srgbClr val="7D8287">
                <a:lumMod val="40000"/>
                <a:lumOff val="60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7" name="Shape 8"/>
            <p:cNvSpPr/>
            <p:nvPr/>
          </p:nvSpPr>
          <p:spPr>
            <a:xfrm>
              <a:off x="2501130" y="4214754"/>
              <a:ext cx="1432187" cy="13795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026"/>
                  </a:lnTo>
                  <a:cubicBezTo>
                    <a:pt x="0" y="19110"/>
                    <a:pt x="241" y="21600"/>
                    <a:pt x="538" y="21600"/>
                  </a:cubicBezTo>
                  <a:lnTo>
                    <a:pt x="21063" y="21600"/>
                  </a:lnTo>
                  <a:cubicBezTo>
                    <a:pt x="21359" y="21600"/>
                    <a:pt x="21600" y="19110"/>
                    <a:pt x="21600" y="16026"/>
                  </a:cubicBezTo>
                  <a:lnTo>
                    <a:pt x="21600" y="0"/>
                  </a:lnTo>
                  <a:cubicBezTo>
                    <a:pt x="21600" y="0"/>
                    <a:pt x="0" y="0"/>
                    <a:pt x="0" y="0"/>
                  </a:cubicBezTo>
                  <a:close/>
                </a:path>
              </a:pathLst>
            </a:custGeom>
            <a:solidFill>
              <a:srgbClr val="7D8287">
                <a:lumMod val="20000"/>
                <a:lumOff val="80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8" name="Shape 9"/>
            <p:cNvSpPr/>
            <p:nvPr/>
          </p:nvSpPr>
          <p:spPr>
            <a:xfrm>
              <a:off x="2501130" y="3314820"/>
              <a:ext cx="1432187" cy="90200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3"/>
                  </a:lnTo>
                  <a:cubicBezTo>
                    <a:pt x="21600" y="382"/>
                    <a:pt x="21359" y="0"/>
                    <a:pt x="21063" y="0"/>
                  </a:cubicBezTo>
                  <a:lnTo>
                    <a:pt x="538" y="0"/>
                  </a:lnTo>
                  <a:cubicBezTo>
                    <a:pt x="241" y="0"/>
                    <a:pt x="0" y="382"/>
                    <a:pt x="0" y="853"/>
                  </a:cubicBezTo>
                  <a:lnTo>
                    <a:pt x="0" y="21600"/>
                  </a:lnTo>
                  <a:cubicBezTo>
                    <a:pt x="0" y="21600"/>
                    <a:pt x="21600" y="21600"/>
                    <a:pt x="21600" y="21600"/>
                  </a:cubicBezTo>
                  <a:close/>
                </a:path>
              </a:pathLst>
            </a:custGeom>
            <a:solidFill>
              <a:srgbClr val="7D8287">
                <a:lumMod val="50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9" name="Shape 10"/>
            <p:cNvSpPr/>
            <p:nvPr/>
          </p:nvSpPr>
          <p:spPr>
            <a:xfrm>
              <a:off x="2560467" y="3370860"/>
              <a:ext cx="1314943" cy="78718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21600"/>
                  </a:lnTo>
                  <a:cubicBezTo>
                    <a:pt x="21600" y="21600"/>
                    <a:pt x="0" y="21600"/>
                    <a:pt x="0" y="21600"/>
                  </a:cubicBezTo>
                  <a:close/>
                </a:path>
              </a:pathLst>
            </a:custGeom>
            <a:solidFill>
              <a:srgbClr val="00A082">
                <a:lumMod val="75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grpSp>
      <p:grpSp>
        <p:nvGrpSpPr>
          <p:cNvPr id="10" name="Group 33"/>
          <p:cNvGrpSpPr/>
          <p:nvPr/>
        </p:nvGrpSpPr>
        <p:grpSpPr>
          <a:xfrm rot="1560761">
            <a:off x="257189" y="3655457"/>
            <a:ext cx="988360" cy="1515535"/>
            <a:chOff x="2349493" y="3947741"/>
            <a:chExt cx="429972" cy="659311"/>
          </a:xfrm>
        </p:grpSpPr>
        <p:sp>
          <p:nvSpPr>
            <p:cNvPr id="11" name="Shape 15"/>
            <p:cNvSpPr/>
            <p:nvPr/>
          </p:nvSpPr>
          <p:spPr>
            <a:xfrm>
              <a:off x="2349493" y="3947741"/>
              <a:ext cx="429972" cy="659311"/>
            </a:xfrm>
            <a:custGeom>
              <a:avLst/>
              <a:gdLst/>
              <a:ahLst/>
              <a:cxnLst>
                <a:cxn ang="0">
                  <a:pos x="wd2" y="hd2"/>
                </a:cxn>
                <a:cxn ang="5400000">
                  <a:pos x="wd2" y="hd2"/>
                </a:cxn>
                <a:cxn ang="10800000">
                  <a:pos x="wd2" y="hd2"/>
                </a:cxn>
                <a:cxn ang="16200000">
                  <a:pos x="wd2" y="hd2"/>
                </a:cxn>
              </a:cxnLst>
              <a:rect l="0" t="0" r="r" b="b"/>
              <a:pathLst>
                <a:path w="21372" h="21570" extrusionOk="0">
                  <a:moveTo>
                    <a:pt x="21301" y="18938"/>
                  </a:moveTo>
                  <a:cubicBezTo>
                    <a:pt x="21301" y="19323"/>
                    <a:pt x="21600" y="21570"/>
                    <a:pt x="20972" y="21570"/>
                  </a:cubicBezTo>
                  <a:lnTo>
                    <a:pt x="2059" y="21570"/>
                  </a:lnTo>
                  <a:cubicBezTo>
                    <a:pt x="1431" y="21570"/>
                    <a:pt x="0" y="19323"/>
                    <a:pt x="0" y="18938"/>
                  </a:cubicBezTo>
                  <a:lnTo>
                    <a:pt x="0" y="355"/>
                  </a:lnTo>
                  <a:cubicBezTo>
                    <a:pt x="0" y="-30"/>
                    <a:pt x="1431" y="1"/>
                    <a:pt x="2059" y="1"/>
                  </a:cubicBezTo>
                  <a:lnTo>
                    <a:pt x="20972" y="1"/>
                  </a:lnTo>
                  <a:cubicBezTo>
                    <a:pt x="21600" y="1"/>
                    <a:pt x="21301" y="-30"/>
                    <a:pt x="21301" y="355"/>
                  </a:cubicBezTo>
                  <a:cubicBezTo>
                    <a:pt x="21301" y="355"/>
                    <a:pt x="21301" y="18938"/>
                    <a:pt x="21301" y="18938"/>
                  </a:cubicBezTo>
                  <a:close/>
                </a:path>
              </a:pathLst>
            </a:custGeom>
            <a:solidFill>
              <a:srgbClr val="010101"/>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12" name="Shape 16"/>
            <p:cNvSpPr/>
            <p:nvPr/>
          </p:nvSpPr>
          <p:spPr>
            <a:xfrm>
              <a:off x="2382458" y="3980706"/>
              <a:ext cx="362611" cy="52743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rgbClr val="2891D7"/>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13" name="Shape 17"/>
            <p:cNvSpPr/>
            <p:nvPr/>
          </p:nvSpPr>
          <p:spPr>
            <a:xfrm>
              <a:off x="2542277" y="4536336"/>
              <a:ext cx="32455" cy="30380"/>
            </a:xfrm>
            <a:custGeom>
              <a:avLst/>
              <a:gdLst/>
              <a:ahLst/>
              <a:cxnLst>
                <a:cxn ang="0">
                  <a:pos x="wd2" y="hd2"/>
                </a:cxn>
                <a:cxn ang="5400000">
                  <a:pos x="wd2" y="hd2"/>
                </a:cxn>
                <a:cxn ang="10800000">
                  <a:pos x="wd2" y="hd2"/>
                </a:cxn>
                <a:cxn ang="16200000">
                  <a:pos x="wd2" y="hd2"/>
                </a:cxn>
              </a:cxnLst>
              <a:rect l="0" t="0" r="r" b="b"/>
              <a:pathLst>
                <a:path w="21493" h="21526" extrusionOk="0">
                  <a:moveTo>
                    <a:pt x="10814" y="21526"/>
                  </a:moveTo>
                  <a:cubicBezTo>
                    <a:pt x="4904" y="21526"/>
                    <a:pt x="38" y="16811"/>
                    <a:pt x="1" y="10792"/>
                  </a:cubicBezTo>
                  <a:cubicBezTo>
                    <a:pt x="-80" y="4917"/>
                    <a:pt x="4703" y="81"/>
                    <a:pt x="10629" y="1"/>
                  </a:cubicBezTo>
                  <a:cubicBezTo>
                    <a:pt x="16598" y="-74"/>
                    <a:pt x="21407" y="4704"/>
                    <a:pt x="21493" y="10643"/>
                  </a:cubicBezTo>
                  <a:cubicBezTo>
                    <a:pt x="21520" y="16524"/>
                    <a:pt x="16783" y="21371"/>
                    <a:pt x="10814" y="21526"/>
                  </a:cubicBezTo>
                  <a:close/>
                </a:path>
              </a:pathLst>
            </a:custGeom>
            <a:solidFill>
              <a:srgbClr val="EBEEF0"/>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grpSp>
      <p:grpSp>
        <p:nvGrpSpPr>
          <p:cNvPr id="20" name="Group 52"/>
          <p:cNvGrpSpPr/>
          <p:nvPr/>
        </p:nvGrpSpPr>
        <p:grpSpPr>
          <a:xfrm>
            <a:off x="624259" y="4139883"/>
            <a:ext cx="556949" cy="600572"/>
            <a:chOff x="2198422" y="5339842"/>
            <a:chExt cx="556949" cy="600572"/>
          </a:xfrm>
        </p:grpSpPr>
        <p:sp>
          <p:nvSpPr>
            <p:cNvPr id="21" name="Oval 41"/>
            <p:cNvSpPr/>
            <p:nvPr/>
          </p:nvSpPr>
          <p:spPr>
            <a:xfrm>
              <a:off x="2198422" y="5339842"/>
              <a:ext cx="556949" cy="556947"/>
            </a:xfrm>
            <a:prstGeom prst="ellipse">
              <a:avLst/>
            </a:prstGeom>
            <a:solidFill>
              <a:srgbClr val="FFFFFF"/>
            </a:solidFill>
            <a:ln w="190500" cap="flat" cmpd="thinThick" algn="ctr">
              <a:solidFill>
                <a:srgbClr val="FFFFF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grpSp>
          <p:nvGrpSpPr>
            <p:cNvPr id="22" name="Group 42"/>
            <p:cNvGrpSpPr/>
            <p:nvPr/>
          </p:nvGrpSpPr>
          <p:grpSpPr>
            <a:xfrm>
              <a:off x="2268791" y="5357028"/>
              <a:ext cx="425438" cy="583386"/>
              <a:chOff x="2326474" y="2699639"/>
              <a:chExt cx="499445" cy="684869"/>
            </a:xfrm>
          </p:grpSpPr>
          <p:sp>
            <p:nvSpPr>
              <p:cNvPr id="23" name="Shape 31"/>
              <p:cNvSpPr/>
              <p:nvPr/>
            </p:nvSpPr>
            <p:spPr>
              <a:xfrm>
                <a:off x="2351522" y="2991858"/>
                <a:ext cx="449872" cy="320569"/>
              </a:xfrm>
              <a:custGeom>
                <a:avLst/>
                <a:gdLst/>
                <a:ahLst/>
                <a:cxnLst>
                  <a:cxn ang="0">
                    <a:pos x="wd2" y="hd2"/>
                  </a:cxn>
                  <a:cxn ang="5400000">
                    <a:pos x="wd2" y="hd2"/>
                  </a:cxn>
                  <a:cxn ang="10800000">
                    <a:pos x="wd2" y="hd2"/>
                  </a:cxn>
                  <a:cxn ang="16200000">
                    <a:pos x="wd2" y="hd2"/>
                  </a:cxn>
                </a:cxnLst>
                <a:rect l="0" t="0" r="r" b="b"/>
                <a:pathLst>
                  <a:path w="21600" h="18653" extrusionOk="0">
                    <a:moveTo>
                      <a:pt x="21600" y="12210"/>
                    </a:moveTo>
                    <a:cubicBezTo>
                      <a:pt x="20637" y="10002"/>
                      <a:pt x="16223" y="8343"/>
                      <a:pt x="13345" y="7471"/>
                    </a:cubicBezTo>
                    <a:lnTo>
                      <a:pt x="13345" y="0"/>
                    </a:lnTo>
                    <a:lnTo>
                      <a:pt x="8255" y="0"/>
                    </a:lnTo>
                    <a:lnTo>
                      <a:pt x="8255" y="7471"/>
                    </a:lnTo>
                    <a:cubicBezTo>
                      <a:pt x="5376" y="8343"/>
                      <a:pt x="963" y="10002"/>
                      <a:pt x="0" y="12210"/>
                    </a:cubicBezTo>
                    <a:cubicBezTo>
                      <a:pt x="6175" y="21600"/>
                      <a:pt x="17691" y="19961"/>
                      <a:pt x="21600" y="12210"/>
                    </a:cubicBezTo>
                    <a:close/>
                  </a:path>
                </a:pathLst>
              </a:custGeom>
              <a:solidFill>
                <a:srgbClr val="FFF5B4"/>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24" name="Shape 32"/>
              <p:cNvSpPr/>
              <p:nvPr/>
            </p:nvSpPr>
            <p:spPr>
              <a:xfrm>
                <a:off x="2526853" y="2991858"/>
                <a:ext cx="105998" cy="125256"/>
              </a:xfrm>
              <a:custGeom>
                <a:avLst/>
                <a:gdLst/>
                <a:ahLst/>
                <a:cxnLst>
                  <a:cxn ang="0">
                    <a:pos x="wd2" y="hd2"/>
                  </a:cxn>
                  <a:cxn ang="5400000">
                    <a:pos x="wd2" y="hd2"/>
                  </a:cxn>
                  <a:cxn ang="10800000">
                    <a:pos x="wd2" y="hd2"/>
                  </a:cxn>
                  <a:cxn ang="16200000">
                    <a:pos x="wd2" y="hd2"/>
                  </a:cxn>
                </a:cxnLst>
                <a:rect l="0" t="0" r="r" b="b"/>
                <a:pathLst>
                  <a:path w="21600" h="21600" extrusionOk="0">
                    <a:moveTo>
                      <a:pt x="21600" y="14176"/>
                    </a:moveTo>
                    <a:cubicBezTo>
                      <a:pt x="19656" y="18902"/>
                      <a:pt x="11817" y="21600"/>
                      <a:pt x="6061" y="21600"/>
                    </a:cubicBezTo>
                    <a:cubicBezTo>
                      <a:pt x="3976" y="21600"/>
                      <a:pt x="1954" y="21305"/>
                      <a:pt x="0" y="20765"/>
                    </a:cubicBezTo>
                    <a:lnTo>
                      <a:pt x="0" y="0"/>
                    </a:lnTo>
                    <a:lnTo>
                      <a:pt x="21600" y="0"/>
                    </a:lnTo>
                    <a:cubicBezTo>
                      <a:pt x="21600" y="0"/>
                      <a:pt x="21600" y="14176"/>
                      <a:pt x="21600" y="14176"/>
                    </a:cubicBezTo>
                    <a:close/>
                  </a:path>
                </a:pathLst>
              </a:custGeom>
              <a:solidFill>
                <a:srgbClr val="F4D980"/>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25" name="Shape 33"/>
              <p:cNvSpPr/>
              <p:nvPr/>
            </p:nvSpPr>
            <p:spPr>
              <a:xfrm>
                <a:off x="2409965" y="2703814"/>
                <a:ext cx="335781" cy="374394"/>
              </a:xfrm>
              <a:custGeom>
                <a:avLst/>
                <a:gdLst/>
                <a:ahLst/>
                <a:cxnLst>
                  <a:cxn ang="0">
                    <a:pos x="wd2" y="hd2"/>
                  </a:cxn>
                  <a:cxn ang="5400000">
                    <a:pos x="wd2" y="hd2"/>
                  </a:cxn>
                  <a:cxn ang="10800000">
                    <a:pos x="wd2" y="hd2"/>
                  </a:cxn>
                  <a:cxn ang="16200000">
                    <a:pos x="wd2" y="hd2"/>
                  </a:cxn>
                </a:cxnLst>
                <a:rect l="0" t="0" r="r" b="b"/>
                <a:pathLst>
                  <a:path w="21184" h="21600" extrusionOk="0">
                    <a:moveTo>
                      <a:pt x="19079" y="8198"/>
                    </a:moveTo>
                    <a:cubicBezTo>
                      <a:pt x="18407" y="2959"/>
                      <a:pt x="14892" y="0"/>
                      <a:pt x="10623" y="0"/>
                    </a:cubicBezTo>
                    <a:cubicBezTo>
                      <a:pt x="6357" y="0"/>
                      <a:pt x="2843" y="2953"/>
                      <a:pt x="2168" y="8185"/>
                    </a:cubicBezTo>
                    <a:cubicBezTo>
                      <a:pt x="735" y="8451"/>
                      <a:pt x="-210" y="9907"/>
                      <a:pt x="40" y="11565"/>
                    </a:cubicBezTo>
                    <a:cubicBezTo>
                      <a:pt x="252" y="12981"/>
                      <a:pt x="1264" y="14085"/>
                      <a:pt x="2469" y="14379"/>
                    </a:cubicBezTo>
                    <a:cubicBezTo>
                      <a:pt x="3605" y="19455"/>
                      <a:pt x="6822" y="21600"/>
                      <a:pt x="10623" y="21600"/>
                    </a:cubicBezTo>
                    <a:cubicBezTo>
                      <a:pt x="14463" y="21600"/>
                      <a:pt x="17713" y="19649"/>
                      <a:pt x="18816" y="14355"/>
                    </a:cubicBezTo>
                    <a:cubicBezTo>
                      <a:pt x="19976" y="14024"/>
                      <a:pt x="20938" y="12942"/>
                      <a:pt x="21144" y="11565"/>
                    </a:cubicBezTo>
                    <a:cubicBezTo>
                      <a:pt x="21390" y="9931"/>
                      <a:pt x="20475" y="8495"/>
                      <a:pt x="19079" y="8198"/>
                    </a:cubicBezTo>
                    <a:close/>
                  </a:path>
                </a:pathLst>
              </a:custGeom>
              <a:solidFill>
                <a:srgbClr val="FFF5B4"/>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26" name="Shape 34"/>
              <p:cNvSpPr/>
              <p:nvPr/>
            </p:nvSpPr>
            <p:spPr>
              <a:xfrm>
                <a:off x="2326474" y="3125443"/>
                <a:ext cx="499445" cy="256227"/>
              </a:xfrm>
              <a:custGeom>
                <a:avLst/>
                <a:gdLst/>
                <a:ahLst/>
                <a:cxnLst>
                  <a:cxn ang="0">
                    <a:pos x="wd2" y="hd2"/>
                  </a:cxn>
                  <a:cxn ang="5400000">
                    <a:pos x="wd2" y="hd2"/>
                  </a:cxn>
                  <a:cxn ang="10800000">
                    <a:pos x="wd2" y="hd2"/>
                  </a:cxn>
                  <a:cxn ang="16200000">
                    <a:pos x="wd2" y="hd2"/>
                  </a:cxn>
                </a:cxnLst>
                <a:rect l="0" t="0" r="r" b="b"/>
                <a:pathLst>
                  <a:path w="21600" h="21600" extrusionOk="0">
                    <a:moveTo>
                      <a:pt x="14112" y="0"/>
                    </a:moveTo>
                    <a:lnTo>
                      <a:pt x="10857" y="7524"/>
                    </a:lnTo>
                    <a:lnTo>
                      <a:pt x="7601" y="0"/>
                    </a:lnTo>
                    <a:cubicBezTo>
                      <a:pt x="5080" y="1398"/>
                      <a:pt x="1893" y="3447"/>
                      <a:pt x="1129" y="6376"/>
                    </a:cubicBezTo>
                    <a:cubicBezTo>
                      <a:pt x="668" y="8738"/>
                      <a:pt x="292" y="11574"/>
                      <a:pt x="0" y="14201"/>
                    </a:cubicBezTo>
                    <a:cubicBezTo>
                      <a:pt x="2983" y="18821"/>
                      <a:pt x="6751" y="21600"/>
                      <a:pt x="10857" y="21600"/>
                    </a:cubicBezTo>
                    <a:cubicBezTo>
                      <a:pt x="14912" y="21600"/>
                      <a:pt x="18634" y="18883"/>
                      <a:pt x="21600" y="14366"/>
                    </a:cubicBezTo>
                    <a:cubicBezTo>
                      <a:pt x="21295" y="11788"/>
                      <a:pt x="20941" y="8939"/>
                      <a:pt x="20585" y="6376"/>
                    </a:cubicBezTo>
                    <a:cubicBezTo>
                      <a:pt x="19820" y="3447"/>
                      <a:pt x="16633" y="1398"/>
                      <a:pt x="14112" y="0"/>
                    </a:cubicBezTo>
                    <a:close/>
                  </a:path>
                </a:pathLst>
              </a:custGeom>
              <a:solidFill>
                <a:srgbClr val="5A004B"/>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27" name="Shape 35"/>
              <p:cNvSpPr/>
              <p:nvPr/>
            </p:nvSpPr>
            <p:spPr>
              <a:xfrm>
                <a:off x="2426663" y="2699639"/>
                <a:ext cx="293982" cy="230663"/>
              </a:xfrm>
              <a:custGeom>
                <a:avLst/>
                <a:gdLst/>
                <a:ahLst/>
                <a:cxnLst>
                  <a:cxn ang="0">
                    <a:pos x="wd2" y="hd2"/>
                  </a:cxn>
                  <a:cxn ang="5400000">
                    <a:pos x="wd2" y="hd2"/>
                  </a:cxn>
                  <a:cxn ang="10800000">
                    <a:pos x="wd2" y="hd2"/>
                  </a:cxn>
                  <a:cxn ang="16200000">
                    <a:pos x="wd2" y="hd2"/>
                  </a:cxn>
                </a:cxnLst>
                <a:rect l="0" t="0" r="r" b="b"/>
                <a:pathLst>
                  <a:path w="18815" h="18798" extrusionOk="0">
                    <a:moveTo>
                      <a:pt x="17896" y="5045"/>
                    </a:moveTo>
                    <a:cubicBezTo>
                      <a:pt x="16663" y="2552"/>
                      <a:pt x="11373" y="-2802"/>
                      <a:pt x="4559" y="1814"/>
                    </a:cubicBezTo>
                    <a:cubicBezTo>
                      <a:pt x="-2182" y="2552"/>
                      <a:pt x="-7" y="13537"/>
                      <a:pt x="2022" y="17322"/>
                    </a:cubicBezTo>
                    <a:cubicBezTo>
                      <a:pt x="2437" y="11107"/>
                      <a:pt x="3993" y="7159"/>
                      <a:pt x="4850" y="5395"/>
                    </a:cubicBezTo>
                    <a:cubicBezTo>
                      <a:pt x="6032" y="10581"/>
                      <a:pt x="9995" y="15568"/>
                      <a:pt x="9995" y="15568"/>
                    </a:cubicBezTo>
                    <a:cubicBezTo>
                      <a:pt x="9995" y="15568"/>
                      <a:pt x="10068" y="13167"/>
                      <a:pt x="9995" y="10490"/>
                    </a:cubicBezTo>
                    <a:cubicBezTo>
                      <a:pt x="10721" y="13444"/>
                      <a:pt x="16881" y="18798"/>
                      <a:pt x="16881" y="18798"/>
                    </a:cubicBezTo>
                    <a:cubicBezTo>
                      <a:pt x="19418" y="14460"/>
                      <a:pt x="19128" y="7538"/>
                      <a:pt x="17896" y="5045"/>
                    </a:cubicBezTo>
                    <a:close/>
                  </a:path>
                </a:pathLst>
              </a:custGeom>
              <a:solidFill>
                <a:srgbClr val="33302C"/>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28" name="Shape 36"/>
              <p:cNvSpPr/>
              <p:nvPr/>
            </p:nvSpPr>
            <p:spPr>
              <a:xfrm>
                <a:off x="2576946" y="3192237"/>
                <a:ext cx="20802" cy="19227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2216"/>
                    </a:lnTo>
                    <a:lnTo>
                      <a:pt x="21600" y="0"/>
                    </a:lnTo>
                    <a:cubicBezTo>
                      <a:pt x="21600" y="0"/>
                      <a:pt x="21600" y="21600"/>
                      <a:pt x="21600" y="21600"/>
                    </a:cubicBezTo>
                    <a:close/>
                  </a:path>
                </a:pathLst>
              </a:custGeom>
              <a:solidFill>
                <a:srgbClr val="5A004B">
                  <a:lumMod val="60000"/>
                  <a:lumOff val="40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29" name="Shape 37"/>
              <p:cNvSpPr/>
              <p:nvPr/>
            </p:nvSpPr>
            <p:spPr>
              <a:xfrm>
                <a:off x="2480932" y="3121270"/>
                <a:ext cx="97412" cy="109487"/>
              </a:xfrm>
              <a:custGeom>
                <a:avLst/>
                <a:gdLst/>
                <a:ahLst/>
                <a:cxnLst>
                  <a:cxn ang="0">
                    <a:pos x="wd2" y="hd2"/>
                  </a:cxn>
                  <a:cxn ang="5400000">
                    <a:pos x="wd2" y="hd2"/>
                  </a:cxn>
                  <a:cxn ang="10800000">
                    <a:pos x="wd2" y="hd2"/>
                  </a:cxn>
                  <a:cxn ang="16200000">
                    <a:pos x="wd2" y="hd2"/>
                  </a:cxn>
                </a:cxnLst>
                <a:rect l="0" t="0" r="r" b="b"/>
                <a:pathLst>
                  <a:path w="21600" h="21600" extrusionOk="0">
                    <a:moveTo>
                      <a:pt x="1130" y="4942"/>
                    </a:moveTo>
                    <a:cubicBezTo>
                      <a:pt x="616" y="11988"/>
                      <a:pt x="0" y="21600"/>
                      <a:pt x="0" y="21600"/>
                    </a:cubicBezTo>
                    <a:lnTo>
                      <a:pt x="13062" y="10800"/>
                    </a:lnTo>
                    <a:lnTo>
                      <a:pt x="21600" y="18030"/>
                    </a:lnTo>
                    <a:lnTo>
                      <a:pt x="7404" y="0"/>
                    </a:lnTo>
                    <a:cubicBezTo>
                      <a:pt x="7404" y="0"/>
                      <a:pt x="2777" y="454"/>
                      <a:pt x="1130" y="4942"/>
                    </a:cubicBezTo>
                    <a:close/>
                  </a:path>
                </a:pathLst>
              </a:custGeom>
              <a:solidFill>
                <a:srgbClr val="FFFFFF"/>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30" name="Shape 38"/>
              <p:cNvSpPr/>
              <p:nvPr/>
            </p:nvSpPr>
            <p:spPr>
              <a:xfrm>
                <a:off x="2576946" y="3121270"/>
                <a:ext cx="97421" cy="109487"/>
              </a:xfrm>
              <a:custGeom>
                <a:avLst/>
                <a:gdLst/>
                <a:ahLst/>
                <a:cxnLst>
                  <a:cxn ang="0">
                    <a:pos x="wd2" y="hd2"/>
                  </a:cxn>
                  <a:cxn ang="5400000">
                    <a:pos x="wd2" y="hd2"/>
                  </a:cxn>
                  <a:cxn ang="10800000">
                    <a:pos x="wd2" y="hd2"/>
                  </a:cxn>
                  <a:cxn ang="16200000">
                    <a:pos x="wd2" y="hd2"/>
                  </a:cxn>
                </a:cxnLst>
                <a:rect l="0" t="0" r="r" b="b"/>
                <a:pathLst>
                  <a:path w="21600" h="21600" extrusionOk="0">
                    <a:moveTo>
                      <a:pt x="20468" y="4942"/>
                    </a:moveTo>
                    <a:cubicBezTo>
                      <a:pt x="18821" y="454"/>
                      <a:pt x="14195" y="0"/>
                      <a:pt x="14195" y="0"/>
                    </a:cubicBezTo>
                    <a:lnTo>
                      <a:pt x="0" y="18030"/>
                    </a:lnTo>
                    <a:lnTo>
                      <a:pt x="8538" y="10800"/>
                    </a:lnTo>
                    <a:lnTo>
                      <a:pt x="21600" y="21600"/>
                    </a:lnTo>
                    <a:cubicBezTo>
                      <a:pt x="21600" y="21600"/>
                      <a:pt x="20982" y="11988"/>
                      <a:pt x="20468" y="4942"/>
                    </a:cubicBezTo>
                    <a:close/>
                  </a:path>
                </a:pathLst>
              </a:custGeom>
              <a:solidFill>
                <a:srgbClr val="FFFFFF"/>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grpSp>
      </p:grpSp>
      <p:sp>
        <p:nvSpPr>
          <p:cNvPr id="31" name="Oval 53"/>
          <p:cNvSpPr/>
          <p:nvPr/>
        </p:nvSpPr>
        <p:spPr>
          <a:xfrm>
            <a:off x="3145560" y="2391377"/>
            <a:ext cx="2940555" cy="2940555"/>
          </a:xfrm>
          <a:prstGeom prst="ellipse">
            <a:avLst/>
          </a:prstGeom>
          <a:noFill/>
          <a:ln w="25400" cap="flat" cmpd="sng" algn="ctr">
            <a:solidFill>
              <a:srgbClr val="000000">
                <a:alpha val="15000"/>
              </a:srgbClr>
            </a:solidFill>
            <a:prstDash val="solid"/>
            <a:miter lim="800000"/>
          </a:ln>
          <a:effectLst/>
        </p:spPr>
        <p:txBody>
          <a:bodyPr lIns="91436" tIns="45718" rIns="91436" bIns="45718"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cxnSp>
        <p:nvCxnSpPr>
          <p:cNvPr id="32" name="Straight Connector 58"/>
          <p:cNvCxnSpPr/>
          <p:nvPr/>
        </p:nvCxnSpPr>
        <p:spPr>
          <a:xfrm>
            <a:off x="2211573" y="3870559"/>
            <a:ext cx="933987" cy="0"/>
          </a:xfrm>
          <a:prstGeom prst="line">
            <a:avLst/>
          </a:prstGeom>
          <a:noFill/>
          <a:ln w="25400" cap="flat" cmpd="sng" algn="ctr">
            <a:solidFill>
              <a:srgbClr val="000000">
                <a:alpha val="15000"/>
              </a:srgbClr>
            </a:solidFill>
            <a:prstDash val="solid"/>
            <a:miter lim="800000"/>
          </a:ln>
          <a:effectLst/>
        </p:spPr>
      </p:cxnSp>
      <p:sp>
        <p:nvSpPr>
          <p:cNvPr id="33" name="Oval 59"/>
          <p:cNvSpPr/>
          <p:nvPr/>
        </p:nvSpPr>
        <p:spPr>
          <a:xfrm flipH="1">
            <a:off x="3058160" y="3775449"/>
            <a:ext cx="188168" cy="188168"/>
          </a:xfrm>
          <a:prstGeom prst="ellipse">
            <a:avLst/>
          </a:prstGeom>
          <a:solidFill>
            <a:srgbClr val="7D8287">
              <a:lumMod val="60000"/>
              <a:lumOff val="40000"/>
            </a:srgbClr>
          </a:solidFill>
          <a:ln w="25400" cap="flat" cmpd="sng" algn="ctr">
            <a:noFill/>
            <a:prstDash val="solid"/>
            <a:miter lim="800000"/>
          </a:ln>
          <a:effectLst/>
        </p:spPr>
        <p:txBody>
          <a:bodyPr lIns="91436" tIns="45718" rIns="91436" bIns="45718"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34" name="Oval 60"/>
          <p:cNvSpPr/>
          <p:nvPr/>
        </p:nvSpPr>
        <p:spPr>
          <a:xfrm flipH="1">
            <a:off x="4521752" y="5216877"/>
            <a:ext cx="188168" cy="188168"/>
          </a:xfrm>
          <a:prstGeom prst="ellipse">
            <a:avLst/>
          </a:prstGeom>
          <a:solidFill>
            <a:srgbClr val="7D8287">
              <a:lumMod val="60000"/>
              <a:lumOff val="40000"/>
            </a:srgbClr>
          </a:solidFill>
          <a:ln w="25400" cap="flat" cmpd="sng" algn="ctr">
            <a:noFill/>
            <a:prstDash val="solid"/>
            <a:miter lim="800000"/>
          </a:ln>
          <a:effectLst/>
        </p:spPr>
        <p:txBody>
          <a:bodyPr lIns="91436" tIns="45718" rIns="91436" bIns="45718"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35" name="Oval 61"/>
          <p:cNvSpPr/>
          <p:nvPr/>
        </p:nvSpPr>
        <p:spPr>
          <a:xfrm flipH="1">
            <a:off x="4521752" y="2303557"/>
            <a:ext cx="188168" cy="188168"/>
          </a:xfrm>
          <a:prstGeom prst="ellipse">
            <a:avLst/>
          </a:prstGeom>
          <a:solidFill>
            <a:srgbClr val="7D8287">
              <a:lumMod val="60000"/>
              <a:lumOff val="40000"/>
            </a:srgbClr>
          </a:solidFill>
          <a:ln w="25400" cap="flat" cmpd="sng" algn="ctr">
            <a:noFill/>
            <a:prstDash val="solid"/>
            <a:miter lim="800000"/>
          </a:ln>
          <a:effectLst/>
        </p:spPr>
        <p:txBody>
          <a:bodyPr lIns="91436" tIns="45718" rIns="91436" bIns="45718"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grpSp>
        <p:nvGrpSpPr>
          <p:cNvPr id="36" name="Group 227"/>
          <p:cNvGrpSpPr/>
          <p:nvPr/>
        </p:nvGrpSpPr>
        <p:grpSpPr>
          <a:xfrm>
            <a:off x="9816312" y="2222986"/>
            <a:ext cx="1459869" cy="901057"/>
            <a:chOff x="9696893" y="1744519"/>
            <a:chExt cx="1459869" cy="901057"/>
          </a:xfrm>
        </p:grpSpPr>
        <p:grpSp>
          <p:nvGrpSpPr>
            <p:cNvPr id="37" name="Group 136"/>
            <p:cNvGrpSpPr/>
            <p:nvPr/>
          </p:nvGrpSpPr>
          <p:grpSpPr>
            <a:xfrm>
              <a:off x="10517441" y="1768900"/>
              <a:ext cx="639321" cy="876676"/>
              <a:chOff x="2633148" y="5047866"/>
              <a:chExt cx="712351" cy="976822"/>
            </a:xfrm>
          </p:grpSpPr>
          <p:sp>
            <p:nvSpPr>
              <p:cNvPr id="56" name="Shape 31"/>
              <p:cNvSpPr/>
              <p:nvPr/>
            </p:nvSpPr>
            <p:spPr>
              <a:xfrm>
                <a:off x="2668874" y="5464656"/>
                <a:ext cx="641647" cy="457224"/>
              </a:xfrm>
              <a:custGeom>
                <a:avLst/>
                <a:gdLst/>
                <a:ahLst/>
                <a:cxnLst>
                  <a:cxn ang="0">
                    <a:pos x="wd2" y="hd2"/>
                  </a:cxn>
                  <a:cxn ang="5400000">
                    <a:pos x="wd2" y="hd2"/>
                  </a:cxn>
                  <a:cxn ang="10800000">
                    <a:pos x="wd2" y="hd2"/>
                  </a:cxn>
                  <a:cxn ang="16200000">
                    <a:pos x="wd2" y="hd2"/>
                  </a:cxn>
                </a:cxnLst>
                <a:rect l="0" t="0" r="r" b="b"/>
                <a:pathLst>
                  <a:path w="21600" h="18653" extrusionOk="0">
                    <a:moveTo>
                      <a:pt x="21600" y="12210"/>
                    </a:moveTo>
                    <a:cubicBezTo>
                      <a:pt x="20637" y="10002"/>
                      <a:pt x="16223" y="8343"/>
                      <a:pt x="13345" y="7471"/>
                    </a:cubicBezTo>
                    <a:lnTo>
                      <a:pt x="13345" y="0"/>
                    </a:lnTo>
                    <a:lnTo>
                      <a:pt x="8255" y="0"/>
                    </a:lnTo>
                    <a:lnTo>
                      <a:pt x="8255" y="7471"/>
                    </a:lnTo>
                    <a:cubicBezTo>
                      <a:pt x="5376" y="8343"/>
                      <a:pt x="963" y="10002"/>
                      <a:pt x="0" y="12210"/>
                    </a:cubicBezTo>
                    <a:cubicBezTo>
                      <a:pt x="6175" y="21600"/>
                      <a:pt x="17691" y="19961"/>
                      <a:pt x="21600" y="12210"/>
                    </a:cubicBezTo>
                    <a:close/>
                  </a:path>
                </a:pathLst>
              </a:custGeom>
              <a:solidFill>
                <a:srgbClr val="FFF5B4"/>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57" name="Shape 32"/>
              <p:cNvSpPr/>
              <p:nvPr/>
            </p:nvSpPr>
            <p:spPr>
              <a:xfrm>
                <a:off x="2918946" y="5464656"/>
                <a:ext cx="151183" cy="178651"/>
              </a:xfrm>
              <a:custGeom>
                <a:avLst/>
                <a:gdLst/>
                <a:ahLst/>
                <a:cxnLst>
                  <a:cxn ang="0">
                    <a:pos x="wd2" y="hd2"/>
                  </a:cxn>
                  <a:cxn ang="5400000">
                    <a:pos x="wd2" y="hd2"/>
                  </a:cxn>
                  <a:cxn ang="10800000">
                    <a:pos x="wd2" y="hd2"/>
                  </a:cxn>
                  <a:cxn ang="16200000">
                    <a:pos x="wd2" y="hd2"/>
                  </a:cxn>
                </a:cxnLst>
                <a:rect l="0" t="0" r="r" b="b"/>
                <a:pathLst>
                  <a:path w="21600" h="21600" extrusionOk="0">
                    <a:moveTo>
                      <a:pt x="21600" y="14176"/>
                    </a:moveTo>
                    <a:cubicBezTo>
                      <a:pt x="19656" y="18902"/>
                      <a:pt x="11817" y="21600"/>
                      <a:pt x="6061" y="21600"/>
                    </a:cubicBezTo>
                    <a:cubicBezTo>
                      <a:pt x="3976" y="21600"/>
                      <a:pt x="1954" y="21305"/>
                      <a:pt x="0" y="20765"/>
                    </a:cubicBezTo>
                    <a:lnTo>
                      <a:pt x="0" y="0"/>
                    </a:lnTo>
                    <a:lnTo>
                      <a:pt x="21600" y="0"/>
                    </a:lnTo>
                    <a:cubicBezTo>
                      <a:pt x="21600" y="0"/>
                      <a:pt x="21600" y="14176"/>
                      <a:pt x="21600" y="14176"/>
                    </a:cubicBezTo>
                    <a:close/>
                  </a:path>
                </a:pathLst>
              </a:custGeom>
              <a:solidFill>
                <a:srgbClr val="F4D980"/>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58" name="Shape 33"/>
              <p:cNvSpPr/>
              <p:nvPr/>
            </p:nvSpPr>
            <p:spPr>
              <a:xfrm>
                <a:off x="2752231" y="5053821"/>
                <a:ext cx="478920" cy="533995"/>
              </a:xfrm>
              <a:custGeom>
                <a:avLst/>
                <a:gdLst/>
                <a:ahLst/>
                <a:cxnLst>
                  <a:cxn ang="0">
                    <a:pos x="wd2" y="hd2"/>
                  </a:cxn>
                  <a:cxn ang="5400000">
                    <a:pos x="wd2" y="hd2"/>
                  </a:cxn>
                  <a:cxn ang="10800000">
                    <a:pos x="wd2" y="hd2"/>
                  </a:cxn>
                  <a:cxn ang="16200000">
                    <a:pos x="wd2" y="hd2"/>
                  </a:cxn>
                </a:cxnLst>
                <a:rect l="0" t="0" r="r" b="b"/>
                <a:pathLst>
                  <a:path w="21184" h="21600" extrusionOk="0">
                    <a:moveTo>
                      <a:pt x="19079" y="8198"/>
                    </a:moveTo>
                    <a:cubicBezTo>
                      <a:pt x="18407" y="2959"/>
                      <a:pt x="14892" y="0"/>
                      <a:pt x="10623" y="0"/>
                    </a:cubicBezTo>
                    <a:cubicBezTo>
                      <a:pt x="6357" y="0"/>
                      <a:pt x="2843" y="2953"/>
                      <a:pt x="2168" y="8185"/>
                    </a:cubicBezTo>
                    <a:cubicBezTo>
                      <a:pt x="735" y="8451"/>
                      <a:pt x="-210" y="9907"/>
                      <a:pt x="40" y="11565"/>
                    </a:cubicBezTo>
                    <a:cubicBezTo>
                      <a:pt x="252" y="12981"/>
                      <a:pt x="1264" y="14085"/>
                      <a:pt x="2469" y="14379"/>
                    </a:cubicBezTo>
                    <a:cubicBezTo>
                      <a:pt x="3605" y="19455"/>
                      <a:pt x="6822" y="21600"/>
                      <a:pt x="10623" y="21600"/>
                    </a:cubicBezTo>
                    <a:cubicBezTo>
                      <a:pt x="14463" y="21600"/>
                      <a:pt x="17713" y="19649"/>
                      <a:pt x="18816" y="14355"/>
                    </a:cubicBezTo>
                    <a:cubicBezTo>
                      <a:pt x="19976" y="14024"/>
                      <a:pt x="20938" y="12942"/>
                      <a:pt x="21144" y="11565"/>
                    </a:cubicBezTo>
                    <a:cubicBezTo>
                      <a:pt x="21390" y="9931"/>
                      <a:pt x="20475" y="8495"/>
                      <a:pt x="19079" y="8198"/>
                    </a:cubicBezTo>
                    <a:close/>
                  </a:path>
                </a:pathLst>
              </a:custGeom>
              <a:solidFill>
                <a:srgbClr val="FFF5B4"/>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59" name="Shape 34"/>
              <p:cNvSpPr/>
              <p:nvPr/>
            </p:nvSpPr>
            <p:spPr>
              <a:xfrm>
                <a:off x="2633148" y="5655187"/>
                <a:ext cx="712351" cy="365454"/>
              </a:xfrm>
              <a:custGeom>
                <a:avLst/>
                <a:gdLst/>
                <a:ahLst/>
                <a:cxnLst>
                  <a:cxn ang="0">
                    <a:pos x="wd2" y="hd2"/>
                  </a:cxn>
                  <a:cxn ang="5400000">
                    <a:pos x="wd2" y="hd2"/>
                  </a:cxn>
                  <a:cxn ang="10800000">
                    <a:pos x="wd2" y="hd2"/>
                  </a:cxn>
                  <a:cxn ang="16200000">
                    <a:pos x="wd2" y="hd2"/>
                  </a:cxn>
                </a:cxnLst>
                <a:rect l="0" t="0" r="r" b="b"/>
                <a:pathLst>
                  <a:path w="21600" h="21600" extrusionOk="0">
                    <a:moveTo>
                      <a:pt x="14112" y="0"/>
                    </a:moveTo>
                    <a:lnTo>
                      <a:pt x="10857" y="7524"/>
                    </a:lnTo>
                    <a:lnTo>
                      <a:pt x="7601" y="0"/>
                    </a:lnTo>
                    <a:cubicBezTo>
                      <a:pt x="5080" y="1398"/>
                      <a:pt x="1893" y="3447"/>
                      <a:pt x="1129" y="6376"/>
                    </a:cubicBezTo>
                    <a:cubicBezTo>
                      <a:pt x="668" y="8738"/>
                      <a:pt x="292" y="11574"/>
                      <a:pt x="0" y="14201"/>
                    </a:cubicBezTo>
                    <a:cubicBezTo>
                      <a:pt x="2983" y="18821"/>
                      <a:pt x="6751" y="21600"/>
                      <a:pt x="10857" y="21600"/>
                    </a:cubicBezTo>
                    <a:cubicBezTo>
                      <a:pt x="14912" y="21600"/>
                      <a:pt x="18634" y="18883"/>
                      <a:pt x="21600" y="14366"/>
                    </a:cubicBezTo>
                    <a:cubicBezTo>
                      <a:pt x="21295" y="11788"/>
                      <a:pt x="20941" y="8939"/>
                      <a:pt x="20585" y="6376"/>
                    </a:cubicBezTo>
                    <a:cubicBezTo>
                      <a:pt x="19820" y="3447"/>
                      <a:pt x="16633" y="1398"/>
                      <a:pt x="14112" y="0"/>
                    </a:cubicBezTo>
                    <a:close/>
                  </a:path>
                </a:pathLst>
              </a:custGeom>
              <a:solidFill>
                <a:srgbClr val="5A004B"/>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60" name="Shape 35"/>
              <p:cNvSpPr/>
              <p:nvPr/>
            </p:nvSpPr>
            <p:spPr>
              <a:xfrm>
                <a:off x="2776047" y="5047866"/>
                <a:ext cx="419302" cy="328992"/>
              </a:xfrm>
              <a:custGeom>
                <a:avLst/>
                <a:gdLst/>
                <a:ahLst/>
                <a:cxnLst>
                  <a:cxn ang="0">
                    <a:pos x="wd2" y="hd2"/>
                  </a:cxn>
                  <a:cxn ang="5400000">
                    <a:pos x="wd2" y="hd2"/>
                  </a:cxn>
                  <a:cxn ang="10800000">
                    <a:pos x="wd2" y="hd2"/>
                  </a:cxn>
                  <a:cxn ang="16200000">
                    <a:pos x="wd2" y="hd2"/>
                  </a:cxn>
                </a:cxnLst>
                <a:rect l="0" t="0" r="r" b="b"/>
                <a:pathLst>
                  <a:path w="18815" h="18798" extrusionOk="0">
                    <a:moveTo>
                      <a:pt x="17896" y="5045"/>
                    </a:moveTo>
                    <a:cubicBezTo>
                      <a:pt x="16663" y="2552"/>
                      <a:pt x="11373" y="-2802"/>
                      <a:pt x="4559" y="1814"/>
                    </a:cubicBezTo>
                    <a:cubicBezTo>
                      <a:pt x="-2182" y="2552"/>
                      <a:pt x="-7" y="13537"/>
                      <a:pt x="2022" y="17322"/>
                    </a:cubicBezTo>
                    <a:cubicBezTo>
                      <a:pt x="2437" y="11107"/>
                      <a:pt x="3993" y="7159"/>
                      <a:pt x="4850" y="5395"/>
                    </a:cubicBezTo>
                    <a:cubicBezTo>
                      <a:pt x="6032" y="10581"/>
                      <a:pt x="9995" y="15568"/>
                      <a:pt x="9995" y="15568"/>
                    </a:cubicBezTo>
                    <a:cubicBezTo>
                      <a:pt x="9995" y="15568"/>
                      <a:pt x="10068" y="13167"/>
                      <a:pt x="9995" y="10490"/>
                    </a:cubicBezTo>
                    <a:cubicBezTo>
                      <a:pt x="10721" y="13444"/>
                      <a:pt x="16881" y="18798"/>
                      <a:pt x="16881" y="18798"/>
                    </a:cubicBezTo>
                    <a:cubicBezTo>
                      <a:pt x="19418" y="14460"/>
                      <a:pt x="19128" y="7538"/>
                      <a:pt x="17896" y="5045"/>
                    </a:cubicBezTo>
                    <a:close/>
                  </a:path>
                </a:pathLst>
              </a:custGeom>
              <a:solidFill>
                <a:srgbClr val="33302C"/>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61" name="Shape 36"/>
              <p:cNvSpPr/>
              <p:nvPr/>
            </p:nvSpPr>
            <p:spPr>
              <a:xfrm>
                <a:off x="2990394" y="5750454"/>
                <a:ext cx="29669" cy="27423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2216"/>
                    </a:lnTo>
                    <a:lnTo>
                      <a:pt x="21600" y="0"/>
                    </a:lnTo>
                    <a:cubicBezTo>
                      <a:pt x="21600" y="0"/>
                      <a:pt x="21600" y="21600"/>
                      <a:pt x="21600" y="21600"/>
                    </a:cubicBezTo>
                    <a:close/>
                  </a:path>
                </a:pathLst>
              </a:custGeom>
              <a:solidFill>
                <a:srgbClr val="5A004B">
                  <a:lumMod val="60000"/>
                  <a:lumOff val="40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62" name="Shape 37"/>
              <p:cNvSpPr/>
              <p:nvPr/>
            </p:nvSpPr>
            <p:spPr>
              <a:xfrm>
                <a:off x="2853450" y="5649235"/>
                <a:ext cx="138938" cy="156160"/>
              </a:xfrm>
              <a:custGeom>
                <a:avLst/>
                <a:gdLst/>
                <a:ahLst/>
                <a:cxnLst>
                  <a:cxn ang="0">
                    <a:pos x="wd2" y="hd2"/>
                  </a:cxn>
                  <a:cxn ang="5400000">
                    <a:pos x="wd2" y="hd2"/>
                  </a:cxn>
                  <a:cxn ang="10800000">
                    <a:pos x="wd2" y="hd2"/>
                  </a:cxn>
                  <a:cxn ang="16200000">
                    <a:pos x="wd2" y="hd2"/>
                  </a:cxn>
                </a:cxnLst>
                <a:rect l="0" t="0" r="r" b="b"/>
                <a:pathLst>
                  <a:path w="21600" h="21600" extrusionOk="0">
                    <a:moveTo>
                      <a:pt x="1130" y="4942"/>
                    </a:moveTo>
                    <a:cubicBezTo>
                      <a:pt x="616" y="11988"/>
                      <a:pt x="0" y="21600"/>
                      <a:pt x="0" y="21600"/>
                    </a:cubicBezTo>
                    <a:lnTo>
                      <a:pt x="13062" y="10800"/>
                    </a:lnTo>
                    <a:lnTo>
                      <a:pt x="21600" y="18030"/>
                    </a:lnTo>
                    <a:lnTo>
                      <a:pt x="7404" y="0"/>
                    </a:lnTo>
                    <a:cubicBezTo>
                      <a:pt x="7404" y="0"/>
                      <a:pt x="2777" y="454"/>
                      <a:pt x="1130" y="4942"/>
                    </a:cubicBezTo>
                    <a:close/>
                  </a:path>
                </a:pathLst>
              </a:custGeom>
              <a:solidFill>
                <a:srgbClr val="FFFFFF"/>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63" name="Shape 38"/>
              <p:cNvSpPr/>
              <p:nvPr/>
            </p:nvSpPr>
            <p:spPr>
              <a:xfrm>
                <a:off x="2990394" y="5649235"/>
                <a:ext cx="138950" cy="156160"/>
              </a:xfrm>
              <a:custGeom>
                <a:avLst/>
                <a:gdLst/>
                <a:ahLst/>
                <a:cxnLst>
                  <a:cxn ang="0">
                    <a:pos x="wd2" y="hd2"/>
                  </a:cxn>
                  <a:cxn ang="5400000">
                    <a:pos x="wd2" y="hd2"/>
                  </a:cxn>
                  <a:cxn ang="10800000">
                    <a:pos x="wd2" y="hd2"/>
                  </a:cxn>
                  <a:cxn ang="16200000">
                    <a:pos x="wd2" y="hd2"/>
                  </a:cxn>
                </a:cxnLst>
                <a:rect l="0" t="0" r="r" b="b"/>
                <a:pathLst>
                  <a:path w="21600" h="21600" extrusionOk="0">
                    <a:moveTo>
                      <a:pt x="20468" y="4942"/>
                    </a:moveTo>
                    <a:cubicBezTo>
                      <a:pt x="18821" y="454"/>
                      <a:pt x="14195" y="0"/>
                      <a:pt x="14195" y="0"/>
                    </a:cubicBezTo>
                    <a:lnTo>
                      <a:pt x="0" y="18030"/>
                    </a:lnTo>
                    <a:lnTo>
                      <a:pt x="8538" y="10800"/>
                    </a:lnTo>
                    <a:lnTo>
                      <a:pt x="21600" y="21600"/>
                    </a:lnTo>
                    <a:cubicBezTo>
                      <a:pt x="21600" y="21600"/>
                      <a:pt x="20982" y="11988"/>
                      <a:pt x="20468" y="4942"/>
                    </a:cubicBezTo>
                    <a:close/>
                  </a:path>
                </a:pathLst>
              </a:custGeom>
              <a:solidFill>
                <a:srgbClr val="FFFFFF"/>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grpSp>
        <p:grpSp>
          <p:nvGrpSpPr>
            <p:cNvPr id="38" name="Group 162"/>
            <p:cNvGrpSpPr/>
            <p:nvPr/>
          </p:nvGrpSpPr>
          <p:grpSpPr>
            <a:xfrm>
              <a:off x="9696893" y="1744519"/>
              <a:ext cx="653267" cy="900345"/>
              <a:chOff x="1882929" y="4303602"/>
              <a:chExt cx="714538" cy="984790"/>
            </a:xfrm>
          </p:grpSpPr>
          <p:sp>
            <p:nvSpPr>
              <p:cNvPr id="48" name="Shape 13"/>
              <p:cNvSpPr/>
              <p:nvPr/>
            </p:nvSpPr>
            <p:spPr>
              <a:xfrm>
                <a:off x="2168727" y="4762069"/>
                <a:ext cx="145775" cy="2439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cubicBezTo>
                      <a:pt x="0" y="21600"/>
                      <a:pt x="0" y="0"/>
                      <a:pt x="0" y="0"/>
                    </a:cubicBezTo>
                    <a:close/>
                  </a:path>
                </a:pathLst>
              </a:custGeom>
              <a:solidFill>
                <a:srgbClr val="F5D3B4"/>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49" name="Shape 14"/>
              <p:cNvSpPr/>
              <p:nvPr/>
            </p:nvSpPr>
            <p:spPr>
              <a:xfrm>
                <a:off x="2168727" y="4762069"/>
                <a:ext cx="145775" cy="172240"/>
              </a:xfrm>
              <a:custGeom>
                <a:avLst/>
                <a:gdLst/>
                <a:ahLst/>
                <a:cxnLst>
                  <a:cxn ang="0">
                    <a:pos x="wd2" y="hd2"/>
                  </a:cxn>
                  <a:cxn ang="5400000">
                    <a:pos x="wd2" y="hd2"/>
                  </a:cxn>
                  <a:cxn ang="10800000">
                    <a:pos x="wd2" y="hd2"/>
                  </a:cxn>
                  <a:cxn ang="16200000">
                    <a:pos x="wd2" y="hd2"/>
                  </a:cxn>
                </a:cxnLst>
                <a:rect l="0" t="0" r="r" b="b"/>
                <a:pathLst>
                  <a:path w="21600" h="21600" extrusionOk="0">
                    <a:moveTo>
                      <a:pt x="21600" y="14177"/>
                    </a:moveTo>
                    <a:cubicBezTo>
                      <a:pt x="19654" y="18896"/>
                      <a:pt x="11817" y="21600"/>
                      <a:pt x="6058" y="21600"/>
                    </a:cubicBezTo>
                    <a:cubicBezTo>
                      <a:pt x="3981" y="21600"/>
                      <a:pt x="1950" y="21306"/>
                      <a:pt x="0" y="20765"/>
                    </a:cubicBezTo>
                    <a:lnTo>
                      <a:pt x="0" y="0"/>
                    </a:lnTo>
                    <a:lnTo>
                      <a:pt x="21600" y="0"/>
                    </a:lnTo>
                    <a:cubicBezTo>
                      <a:pt x="21600" y="0"/>
                      <a:pt x="21600" y="14177"/>
                      <a:pt x="21600" y="14177"/>
                    </a:cubicBezTo>
                    <a:close/>
                  </a:path>
                </a:pathLst>
              </a:custGeom>
              <a:solidFill>
                <a:srgbClr val="EFBD8C"/>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50" name="Shape 15"/>
              <p:cNvSpPr/>
              <p:nvPr/>
            </p:nvSpPr>
            <p:spPr>
              <a:xfrm>
                <a:off x="2007964" y="4369098"/>
                <a:ext cx="461775" cy="514881"/>
              </a:xfrm>
              <a:custGeom>
                <a:avLst/>
                <a:gdLst/>
                <a:ahLst/>
                <a:cxnLst>
                  <a:cxn ang="0">
                    <a:pos x="wd2" y="hd2"/>
                  </a:cxn>
                  <a:cxn ang="5400000">
                    <a:pos x="wd2" y="hd2"/>
                  </a:cxn>
                  <a:cxn ang="10800000">
                    <a:pos x="wd2" y="hd2"/>
                  </a:cxn>
                  <a:cxn ang="16200000">
                    <a:pos x="wd2" y="hd2"/>
                  </a:cxn>
                </a:cxnLst>
                <a:rect l="0" t="0" r="r" b="b"/>
                <a:pathLst>
                  <a:path w="21180" h="21600" extrusionOk="0">
                    <a:moveTo>
                      <a:pt x="19044" y="7797"/>
                    </a:moveTo>
                    <a:cubicBezTo>
                      <a:pt x="18253" y="2797"/>
                      <a:pt x="14784" y="0"/>
                      <a:pt x="10621" y="0"/>
                    </a:cubicBezTo>
                    <a:cubicBezTo>
                      <a:pt x="6461" y="0"/>
                      <a:pt x="2993" y="2792"/>
                      <a:pt x="2198" y="7783"/>
                    </a:cubicBezTo>
                    <a:cubicBezTo>
                      <a:pt x="748" y="8050"/>
                      <a:pt x="-211" y="9608"/>
                      <a:pt x="40" y="11385"/>
                    </a:cubicBezTo>
                    <a:cubicBezTo>
                      <a:pt x="264" y="12972"/>
                      <a:pt x="1378" y="14200"/>
                      <a:pt x="2672" y="14425"/>
                    </a:cubicBezTo>
                    <a:cubicBezTo>
                      <a:pt x="3959" y="18634"/>
                      <a:pt x="7031" y="21600"/>
                      <a:pt x="10621" y="21600"/>
                    </a:cubicBezTo>
                    <a:cubicBezTo>
                      <a:pt x="14215" y="21600"/>
                      <a:pt x="17290" y="18626"/>
                      <a:pt x="18573" y="14409"/>
                    </a:cubicBezTo>
                    <a:cubicBezTo>
                      <a:pt x="19838" y="14154"/>
                      <a:pt x="20920" y="12945"/>
                      <a:pt x="21140" y="11385"/>
                    </a:cubicBezTo>
                    <a:cubicBezTo>
                      <a:pt x="21389" y="9633"/>
                      <a:pt x="20458" y="8096"/>
                      <a:pt x="19044" y="7797"/>
                    </a:cubicBezTo>
                    <a:close/>
                  </a:path>
                </a:pathLst>
              </a:custGeom>
              <a:solidFill>
                <a:srgbClr val="F5D3B4"/>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51" name="Shape 16"/>
              <p:cNvSpPr/>
              <p:nvPr/>
            </p:nvSpPr>
            <p:spPr>
              <a:xfrm>
                <a:off x="2031783" y="4922831"/>
                <a:ext cx="419329" cy="22378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16021" y="21600"/>
                      <a:pt x="20400" y="14858"/>
                      <a:pt x="21600" y="5767"/>
                    </a:cubicBezTo>
                    <a:cubicBezTo>
                      <a:pt x="16885" y="2119"/>
                      <a:pt x="10800" y="0"/>
                      <a:pt x="10800" y="0"/>
                    </a:cubicBezTo>
                    <a:cubicBezTo>
                      <a:pt x="10800" y="0"/>
                      <a:pt x="4716" y="2118"/>
                      <a:pt x="0" y="5766"/>
                    </a:cubicBezTo>
                    <a:cubicBezTo>
                      <a:pt x="1198" y="14858"/>
                      <a:pt x="5577" y="21600"/>
                      <a:pt x="10800" y="21600"/>
                    </a:cubicBezTo>
                    <a:close/>
                  </a:path>
                </a:pathLst>
              </a:custGeom>
              <a:solidFill>
                <a:srgbClr val="F5D3B4"/>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52" name="Shape 17"/>
              <p:cNvSpPr/>
              <p:nvPr/>
            </p:nvSpPr>
            <p:spPr>
              <a:xfrm>
                <a:off x="1894836" y="4982373"/>
                <a:ext cx="685820" cy="306019"/>
              </a:xfrm>
              <a:custGeom>
                <a:avLst/>
                <a:gdLst/>
                <a:ahLst/>
                <a:cxnLst>
                  <a:cxn ang="0">
                    <a:pos x="wd2" y="hd2"/>
                  </a:cxn>
                  <a:cxn ang="5400000">
                    <a:pos x="wd2" y="hd2"/>
                  </a:cxn>
                  <a:cxn ang="10800000">
                    <a:pos x="wd2" y="hd2"/>
                  </a:cxn>
                  <a:cxn ang="16200000">
                    <a:pos x="wd2" y="hd2"/>
                  </a:cxn>
                </a:cxnLst>
                <a:rect l="0" t="0" r="r" b="b"/>
                <a:pathLst>
                  <a:path w="21600" h="21600" extrusionOk="0">
                    <a:moveTo>
                      <a:pt x="20178" y="3610"/>
                    </a:moveTo>
                    <a:cubicBezTo>
                      <a:pt x="20128" y="3496"/>
                      <a:pt x="20070" y="3384"/>
                      <a:pt x="20014" y="3272"/>
                    </a:cubicBezTo>
                    <a:cubicBezTo>
                      <a:pt x="19866" y="2973"/>
                      <a:pt x="19701" y="2682"/>
                      <a:pt x="19518" y="2399"/>
                    </a:cubicBezTo>
                    <a:cubicBezTo>
                      <a:pt x="19457" y="2305"/>
                      <a:pt x="19400" y="2209"/>
                      <a:pt x="19336" y="2117"/>
                    </a:cubicBezTo>
                    <a:cubicBezTo>
                      <a:pt x="18823" y="1379"/>
                      <a:pt x="18209" y="696"/>
                      <a:pt x="17545" y="72"/>
                    </a:cubicBezTo>
                    <a:cubicBezTo>
                      <a:pt x="17519" y="48"/>
                      <a:pt x="17492" y="25"/>
                      <a:pt x="17466" y="1"/>
                    </a:cubicBezTo>
                    <a:cubicBezTo>
                      <a:pt x="16732" y="6649"/>
                      <a:pt x="14055" y="11579"/>
                      <a:pt x="10863" y="11579"/>
                    </a:cubicBezTo>
                    <a:cubicBezTo>
                      <a:pt x="7669" y="11579"/>
                      <a:pt x="4992" y="6648"/>
                      <a:pt x="4259" y="0"/>
                    </a:cubicBezTo>
                    <a:cubicBezTo>
                      <a:pt x="4235" y="23"/>
                      <a:pt x="4209" y="45"/>
                      <a:pt x="4185" y="68"/>
                    </a:cubicBezTo>
                    <a:cubicBezTo>
                      <a:pt x="3518" y="693"/>
                      <a:pt x="2902" y="1378"/>
                      <a:pt x="2388" y="2118"/>
                    </a:cubicBezTo>
                    <a:cubicBezTo>
                      <a:pt x="2325" y="2209"/>
                      <a:pt x="2268" y="2304"/>
                      <a:pt x="2208" y="2397"/>
                    </a:cubicBezTo>
                    <a:cubicBezTo>
                      <a:pt x="2024" y="2681"/>
                      <a:pt x="1858" y="2974"/>
                      <a:pt x="1709" y="3274"/>
                    </a:cubicBezTo>
                    <a:cubicBezTo>
                      <a:pt x="1654" y="3385"/>
                      <a:pt x="1597" y="3496"/>
                      <a:pt x="1547" y="3609"/>
                    </a:cubicBezTo>
                    <a:cubicBezTo>
                      <a:pt x="1372" y="4007"/>
                      <a:pt x="1220" y="4414"/>
                      <a:pt x="1120" y="4837"/>
                    </a:cubicBezTo>
                    <a:cubicBezTo>
                      <a:pt x="649" y="7516"/>
                      <a:pt x="279" y="10706"/>
                      <a:pt x="0" y="13627"/>
                    </a:cubicBezTo>
                    <a:cubicBezTo>
                      <a:pt x="3050" y="18619"/>
                      <a:pt x="6797" y="21600"/>
                      <a:pt x="10863" y="21600"/>
                    </a:cubicBezTo>
                    <a:cubicBezTo>
                      <a:pt x="14873" y="21600"/>
                      <a:pt x="18573" y="18704"/>
                      <a:pt x="21600" y="13837"/>
                    </a:cubicBezTo>
                    <a:cubicBezTo>
                      <a:pt x="21314" y="10966"/>
                      <a:pt x="20971" y="7753"/>
                      <a:pt x="20605" y="4837"/>
                    </a:cubicBezTo>
                    <a:cubicBezTo>
                      <a:pt x="20505" y="4414"/>
                      <a:pt x="20353" y="4008"/>
                      <a:pt x="20178" y="3610"/>
                    </a:cubicBezTo>
                    <a:close/>
                  </a:path>
                </a:pathLst>
              </a:custGeom>
              <a:solidFill>
                <a:srgbClr val="00A082"/>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53" name="Shape 18"/>
              <p:cNvSpPr/>
              <p:nvPr/>
            </p:nvSpPr>
            <p:spPr>
              <a:xfrm>
                <a:off x="2406892" y="4708482"/>
                <a:ext cx="190575" cy="201141"/>
              </a:xfrm>
              <a:custGeom>
                <a:avLst/>
                <a:gdLst/>
                <a:ahLst/>
                <a:cxnLst>
                  <a:cxn ang="0">
                    <a:pos x="wd2" y="hd2"/>
                  </a:cxn>
                  <a:cxn ang="5400000">
                    <a:pos x="wd2" y="hd2"/>
                  </a:cxn>
                  <a:cxn ang="10800000">
                    <a:pos x="wd2" y="hd2"/>
                  </a:cxn>
                  <a:cxn ang="16200000">
                    <a:pos x="wd2" y="hd2"/>
                  </a:cxn>
                </a:cxnLst>
                <a:rect l="0" t="0" r="r" b="b"/>
                <a:pathLst>
                  <a:path w="20294" h="21600" extrusionOk="0">
                    <a:moveTo>
                      <a:pt x="3990" y="0"/>
                    </a:moveTo>
                    <a:cubicBezTo>
                      <a:pt x="3990" y="0"/>
                      <a:pt x="13663" y="1391"/>
                      <a:pt x="20294" y="14353"/>
                    </a:cubicBezTo>
                    <a:cubicBezTo>
                      <a:pt x="16425" y="15468"/>
                      <a:pt x="14770" y="16023"/>
                      <a:pt x="11174" y="16304"/>
                    </a:cubicBezTo>
                    <a:cubicBezTo>
                      <a:pt x="9931" y="20204"/>
                      <a:pt x="5650" y="21600"/>
                      <a:pt x="5650" y="21600"/>
                    </a:cubicBezTo>
                    <a:cubicBezTo>
                      <a:pt x="5650" y="21600"/>
                      <a:pt x="-1306" y="14998"/>
                      <a:pt x="218" y="5520"/>
                    </a:cubicBezTo>
                  </a:path>
                </a:pathLst>
              </a:custGeom>
              <a:solidFill>
                <a:srgbClr val="FFAF00">
                  <a:lumMod val="75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54" name="Shape 19"/>
              <p:cNvSpPr/>
              <p:nvPr/>
            </p:nvSpPr>
            <p:spPr>
              <a:xfrm>
                <a:off x="1882929" y="4708482"/>
                <a:ext cx="190595" cy="201141"/>
              </a:xfrm>
              <a:custGeom>
                <a:avLst/>
                <a:gdLst/>
                <a:ahLst/>
                <a:cxnLst>
                  <a:cxn ang="0">
                    <a:pos x="wd2" y="hd2"/>
                  </a:cxn>
                  <a:cxn ang="5400000">
                    <a:pos x="wd2" y="hd2"/>
                  </a:cxn>
                  <a:cxn ang="10800000">
                    <a:pos x="wd2" y="hd2"/>
                  </a:cxn>
                  <a:cxn ang="16200000">
                    <a:pos x="wd2" y="hd2"/>
                  </a:cxn>
                </a:cxnLst>
                <a:rect l="0" t="0" r="r" b="b"/>
                <a:pathLst>
                  <a:path w="20296" h="21600" extrusionOk="0">
                    <a:moveTo>
                      <a:pt x="16307" y="0"/>
                    </a:moveTo>
                    <a:cubicBezTo>
                      <a:pt x="16307" y="0"/>
                      <a:pt x="6633" y="1391"/>
                      <a:pt x="0" y="14353"/>
                    </a:cubicBezTo>
                    <a:cubicBezTo>
                      <a:pt x="3869" y="15468"/>
                      <a:pt x="5526" y="16023"/>
                      <a:pt x="9122" y="16304"/>
                    </a:cubicBezTo>
                    <a:cubicBezTo>
                      <a:pt x="10365" y="20204"/>
                      <a:pt x="14649" y="21600"/>
                      <a:pt x="14649" y="21600"/>
                    </a:cubicBezTo>
                    <a:cubicBezTo>
                      <a:pt x="14649" y="21600"/>
                      <a:pt x="21600" y="14998"/>
                      <a:pt x="20078" y="5520"/>
                    </a:cubicBezTo>
                  </a:path>
                </a:pathLst>
              </a:custGeom>
              <a:solidFill>
                <a:srgbClr val="FFAF00">
                  <a:lumMod val="75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55" name="Shape 20"/>
              <p:cNvSpPr/>
              <p:nvPr/>
            </p:nvSpPr>
            <p:spPr>
              <a:xfrm>
                <a:off x="1978194" y="4303602"/>
                <a:ext cx="528899" cy="49298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35" y="0"/>
                      <a:pt x="0" y="5223"/>
                      <a:pt x="0" y="11662"/>
                    </a:cubicBezTo>
                    <a:cubicBezTo>
                      <a:pt x="0" y="15871"/>
                      <a:pt x="2072" y="19549"/>
                      <a:pt x="5168" y="21600"/>
                    </a:cubicBezTo>
                    <a:cubicBezTo>
                      <a:pt x="4570" y="20564"/>
                      <a:pt x="4066" y="19387"/>
                      <a:pt x="3722" y="18070"/>
                    </a:cubicBezTo>
                    <a:cubicBezTo>
                      <a:pt x="2571" y="17835"/>
                      <a:pt x="1578" y="16552"/>
                      <a:pt x="1379" y="14894"/>
                    </a:cubicBezTo>
                    <a:cubicBezTo>
                      <a:pt x="1227" y="13637"/>
                      <a:pt x="1578" y="12496"/>
                      <a:pt x="2217" y="11797"/>
                    </a:cubicBezTo>
                    <a:cubicBezTo>
                      <a:pt x="2248" y="12003"/>
                      <a:pt x="2253" y="12190"/>
                      <a:pt x="2296" y="12405"/>
                    </a:cubicBezTo>
                    <a:cubicBezTo>
                      <a:pt x="2296" y="12405"/>
                      <a:pt x="6345" y="10461"/>
                      <a:pt x="7895" y="6392"/>
                    </a:cubicBezTo>
                    <a:cubicBezTo>
                      <a:pt x="9446" y="10461"/>
                      <a:pt x="19304" y="12405"/>
                      <a:pt x="19304" y="12405"/>
                    </a:cubicBezTo>
                    <a:cubicBezTo>
                      <a:pt x="19343" y="12209"/>
                      <a:pt x="19347" y="12039"/>
                      <a:pt x="19376" y="11850"/>
                    </a:cubicBezTo>
                    <a:cubicBezTo>
                      <a:pt x="19985" y="12553"/>
                      <a:pt x="20315" y="13668"/>
                      <a:pt x="20166" y="14894"/>
                    </a:cubicBezTo>
                    <a:cubicBezTo>
                      <a:pt x="19970" y="16524"/>
                      <a:pt x="19007" y="17786"/>
                      <a:pt x="17881" y="18053"/>
                    </a:cubicBezTo>
                    <a:cubicBezTo>
                      <a:pt x="17537" y="19377"/>
                      <a:pt x="17032" y="20559"/>
                      <a:pt x="16431" y="21600"/>
                    </a:cubicBezTo>
                    <a:cubicBezTo>
                      <a:pt x="19527" y="19549"/>
                      <a:pt x="21600" y="15872"/>
                      <a:pt x="21600" y="11662"/>
                    </a:cubicBezTo>
                    <a:cubicBezTo>
                      <a:pt x="21600" y="5223"/>
                      <a:pt x="16764" y="0"/>
                      <a:pt x="10800" y="0"/>
                    </a:cubicBezTo>
                    <a:close/>
                  </a:path>
                </a:pathLst>
              </a:custGeom>
              <a:solidFill>
                <a:srgbClr val="FFAF00"/>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grpSp>
        <p:grpSp>
          <p:nvGrpSpPr>
            <p:cNvPr id="39" name="Group 171"/>
            <p:cNvGrpSpPr/>
            <p:nvPr/>
          </p:nvGrpSpPr>
          <p:grpSpPr>
            <a:xfrm>
              <a:off x="10283783" y="2020331"/>
              <a:ext cx="413853" cy="599538"/>
              <a:chOff x="650425" y="4809703"/>
              <a:chExt cx="807766" cy="1170190"/>
            </a:xfrm>
          </p:grpSpPr>
          <p:sp>
            <p:nvSpPr>
              <p:cNvPr id="40" name="Shape 22"/>
              <p:cNvSpPr/>
              <p:nvPr/>
            </p:nvSpPr>
            <p:spPr>
              <a:xfrm>
                <a:off x="692105" y="5542059"/>
                <a:ext cx="725526" cy="326477"/>
              </a:xfrm>
              <a:custGeom>
                <a:avLst/>
                <a:gdLst/>
                <a:ahLst/>
                <a:cxnLst>
                  <a:cxn ang="0">
                    <a:pos x="wd2" y="hd2"/>
                  </a:cxn>
                  <a:cxn ang="5400000">
                    <a:pos x="wd2" y="hd2"/>
                  </a:cxn>
                  <a:cxn ang="10800000">
                    <a:pos x="wd2" y="hd2"/>
                  </a:cxn>
                  <a:cxn ang="16200000">
                    <a:pos x="wd2" y="hd2"/>
                  </a:cxn>
                </a:cxnLst>
                <a:rect l="0" t="0" r="r" b="b"/>
                <a:pathLst>
                  <a:path w="21600" h="16090" extrusionOk="0">
                    <a:moveTo>
                      <a:pt x="21600" y="7412"/>
                    </a:moveTo>
                    <a:cubicBezTo>
                      <a:pt x="20146" y="2856"/>
                      <a:pt x="10800" y="0"/>
                      <a:pt x="10800" y="0"/>
                    </a:cubicBezTo>
                    <a:cubicBezTo>
                      <a:pt x="10800" y="0"/>
                      <a:pt x="1454" y="2856"/>
                      <a:pt x="0" y="7412"/>
                    </a:cubicBezTo>
                    <a:cubicBezTo>
                      <a:pt x="9478" y="21600"/>
                      <a:pt x="16811" y="16036"/>
                      <a:pt x="21600" y="7412"/>
                    </a:cubicBezTo>
                    <a:close/>
                  </a:path>
                </a:pathLst>
              </a:custGeom>
              <a:solidFill>
                <a:srgbClr val="F5D3B4"/>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41" name="Shape 23"/>
              <p:cNvSpPr/>
              <p:nvPr/>
            </p:nvSpPr>
            <p:spPr>
              <a:xfrm>
                <a:off x="971948" y="5351528"/>
                <a:ext cx="170910" cy="28608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cubicBezTo>
                      <a:pt x="0" y="21600"/>
                      <a:pt x="0" y="0"/>
                      <a:pt x="0" y="0"/>
                    </a:cubicBezTo>
                    <a:close/>
                  </a:path>
                </a:pathLst>
              </a:custGeom>
              <a:solidFill>
                <a:srgbClr val="F5D3B4"/>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42" name="Shape 24"/>
              <p:cNvSpPr/>
              <p:nvPr/>
            </p:nvSpPr>
            <p:spPr>
              <a:xfrm>
                <a:off x="971948" y="5351528"/>
                <a:ext cx="170910" cy="202013"/>
              </a:xfrm>
              <a:custGeom>
                <a:avLst/>
                <a:gdLst/>
                <a:ahLst/>
                <a:cxnLst>
                  <a:cxn ang="0">
                    <a:pos x="wd2" y="hd2"/>
                  </a:cxn>
                  <a:cxn ang="5400000">
                    <a:pos x="wd2" y="hd2"/>
                  </a:cxn>
                  <a:cxn ang="10800000">
                    <a:pos x="wd2" y="hd2"/>
                  </a:cxn>
                  <a:cxn ang="16200000">
                    <a:pos x="wd2" y="hd2"/>
                  </a:cxn>
                </a:cxnLst>
                <a:rect l="0" t="0" r="r" b="b"/>
                <a:pathLst>
                  <a:path w="21600" h="21600" extrusionOk="0">
                    <a:moveTo>
                      <a:pt x="21600" y="14173"/>
                    </a:moveTo>
                    <a:cubicBezTo>
                      <a:pt x="19660" y="18891"/>
                      <a:pt x="11816" y="21600"/>
                      <a:pt x="6058" y="21600"/>
                    </a:cubicBezTo>
                    <a:cubicBezTo>
                      <a:pt x="3976" y="21600"/>
                      <a:pt x="1950" y="21304"/>
                      <a:pt x="0" y="20764"/>
                    </a:cubicBezTo>
                    <a:lnTo>
                      <a:pt x="0" y="0"/>
                    </a:lnTo>
                    <a:lnTo>
                      <a:pt x="21600" y="0"/>
                    </a:lnTo>
                    <a:cubicBezTo>
                      <a:pt x="21600" y="0"/>
                      <a:pt x="21600" y="14173"/>
                      <a:pt x="21600" y="14173"/>
                    </a:cubicBezTo>
                    <a:close/>
                  </a:path>
                </a:pathLst>
              </a:custGeom>
              <a:solidFill>
                <a:srgbClr val="E4B99B"/>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43" name="Shape 25"/>
              <p:cNvSpPr/>
              <p:nvPr/>
            </p:nvSpPr>
            <p:spPr>
              <a:xfrm>
                <a:off x="835004" y="4893061"/>
                <a:ext cx="439531" cy="603864"/>
              </a:xfrm>
              <a:custGeom>
                <a:avLst/>
                <a:gdLst/>
                <a:ahLst/>
                <a:cxnLst>
                  <a:cxn ang="0">
                    <a:pos x="wd2" y="hd2"/>
                  </a:cxn>
                  <a:cxn ang="5400000">
                    <a:pos x="wd2" y="hd2"/>
                  </a:cxn>
                  <a:cxn ang="10800000">
                    <a:pos x="wd2" y="hd2"/>
                  </a:cxn>
                  <a:cxn ang="16200000">
                    <a:pos x="wd2" y="hd2"/>
                  </a:cxn>
                </a:cxnLst>
                <a:rect l="0" t="0" r="r" b="b"/>
                <a:pathLst>
                  <a:path w="21600" h="21600" extrusionOk="0">
                    <a:moveTo>
                      <a:pt x="0" y="10026"/>
                    </a:moveTo>
                    <a:cubicBezTo>
                      <a:pt x="0" y="3636"/>
                      <a:pt x="4835" y="0"/>
                      <a:pt x="10799" y="0"/>
                    </a:cubicBezTo>
                    <a:cubicBezTo>
                      <a:pt x="16764" y="0"/>
                      <a:pt x="21600" y="3636"/>
                      <a:pt x="21600" y="10026"/>
                    </a:cubicBezTo>
                    <a:cubicBezTo>
                      <a:pt x="21600" y="16417"/>
                      <a:pt x="16764" y="21600"/>
                      <a:pt x="10799" y="21600"/>
                    </a:cubicBezTo>
                    <a:cubicBezTo>
                      <a:pt x="4835" y="21600"/>
                      <a:pt x="0" y="16417"/>
                      <a:pt x="0" y="10026"/>
                    </a:cubicBezTo>
                    <a:close/>
                  </a:path>
                </a:pathLst>
              </a:custGeom>
              <a:solidFill>
                <a:srgbClr val="F5D3B4"/>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44" name="Shape 26"/>
              <p:cNvSpPr/>
              <p:nvPr/>
            </p:nvSpPr>
            <p:spPr>
              <a:xfrm>
                <a:off x="715921" y="4809703"/>
                <a:ext cx="659874" cy="618741"/>
              </a:xfrm>
              <a:custGeom>
                <a:avLst/>
                <a:gdLst/>
                <a:ahLst/>
                <a:cxnLst>
                  <a:cxn ang="0">
                    <a:pos x="wd2" y="hd2"/>
                  </a:cxn>
                  <a:cxn ang="5400000">
                    <a:pos x="wd2" y="hd2"/>
                  </a:cxn>
                  <a:cxn ang="10800000">
                    <a:pos x="wd2" y="hd2"/>
                  </a:cxn>
                  <a:cxn ang="16200000">
                    <a:pos x="wd2" y="hd2"/>
                  </a:cxn>
                </a:cxnLst>
                <a:rect l="0" t="0" r="r" b="b"/>
                <a:pathLst>
                  <a:path w="14450" h="18044" extrusionOk="0">
                    <a:moveTo>
                      <a:pt x="9673" y="17635"/>
                    </a:moveTo>
                    <a:cubicBezTo>
                      <a:pt x="9673" y="17635"/>
                      <a:pt x="11748" y="15382"/>
                      <a:pt x="11287" y="12413"/>
                    </a:cubicBezTo>
                    <a:cubicBezTo>
                      <a:pt x="10826" y="9444"/>
                      <a:pt x="9673" y="8932"/>
                      <a:pt x="9673" y="7602"/>
                    </a:cubicBezTo>
                    <a:cubicBezTo>
                      <a:pt x="7751" y="10674"/>
                      <a:pt x="6060" y="12823"/>
                      <a:pt x="2986" y="11696"/>
                    </a:cubicBezTo>
                    <a:cubicBezTo>
                      <a:pt x="2063" y="12413"/>
                      <a:pt x="3216" y="16099"/>
                      <a:pt x="4600" y="18044"/>
                    </a:cubicBezTo>
                    <a:cubicBezTo>
                      <a:pt x="679" y="15178"/>
                      <a:pt x="-3856" y="4634"/>
                      <a:pt x="5599" y="539"/>
                    </a:cubicBezTo>
                    <a:cubicBezTo>
                      <a:pt x="15055" y="-3556"/>
                      <a:pt x="17744" y="17020"/>
                      <a:pt x="9673" y="17635"/>
                    </a:cubicBezTo>
                    <a:close/>
                  </a:path>
                </a:pathLst>
              </a:custGeom>
              <a:solidFill>
                <a:srgbClr val="010101"/>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45" name="Shape 27"/>
              <p:cNvSpPr/>
              <p:nvPr/>
            </p:nvSpPr>
            <p:spPr>
              <a:xfrm>
                <a:off x="829049" y="4922831"/>
                <a:ext cx="460970" cy="271067"/>
              </a:xfrm>
              <a:custGeom>
                <a:avLst/>
                <a:gdLst/>
                <a:ahLst/>
                <a:cxnLst>
                  <a:cxn ang="0">
                    <a:pos x="wd2" y="hd2"/>
                  </a:cxn>
                  <a:cxn ang="5400000">
                    <a:pos x="wd2" y="hd2"/>
                  </a:cxn>
                  <a:cxn ang="10800000">
                    <a:pos x="wd2" y="hd2"/>
                  </a:cxn>
                  <a:cxn ang="16200000">
                    <a:pos x="wd2" y="hd2"/>
                  </a:cxn>
                </a:cxnLst>
                <a:rect l="0" t="0" r="r" b="b"/>
                <a:pathLst>
                  <a:path w="21600" h="21600" extrusionOk="0">
                    <a:moveTo>
                      <a:pt x="10800" y="6466"/>
                    </a:moveTo>
                    <a:cubicBezTo>
                      <a:pt x="5485" y="6466"/>
                      <a:pt x="1068" y="12999"/>
                      <a:pt x="171" y="21600"/>
                    </a:cubicBezTo>
                    <a:cubicBezTo>
                      <a:pt x="59" y="20551"/>
                      <a:pt x="0" y="19469"/>
                      <a:pt x="0" y="18366"/>
                    </a:cubicBezTo>
                    <a:cubicBezTo>
                      <a:pt x="0" y="8223"/>
                      <a:pt x="4835" y="0"/>
                      <a:pt x="10800" y="0"/>
                    </a:cubicBezTo>
                    <a:cubicBezTo>
                      <a:pt x="16764" y="0"/>
                      <a:pt x="21600" y="8223"/>
                      <a:pt x="21600" y="18366"/>
                    </a:cubicBezTo>
                    <a:cubicBezTo>
                      <a:pt x="21600" y="19469"/>
                      <a:pt x="21540" y="20551"/>
                      <a:pt x="21429" y="21600"/>
                    </a:cubicBezTo>
                    <a:cubicBezTo>
                      <a:pt x="20531" y="12999"/>
                      <a:pt x="16115" y="6466"/>
                      <a:pt x="10800" y="6466"/>
                    </a:cubicBezTo>
                    <a:close/>
                  </a:path>
                </a:pathLst>
              </a:custGeom>
              <a:solidFill>
                <a:srgbClr val="2891D7"/>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46" name="Shape 28"/>
              <p:cNvSpPr/>
              <p:nvPr/>
            </p:nvSpPr>
            <p:spPr>
              <a:xfrm>
                <a:off x="858820" y="5559923"/>
                <a:ext cx="364831" cy="74519"/>
              </a:xfrm>
              <a:custGeom>
                <a:avLst/>
                <a:gdLst/>
                <a:ahLst/>
                <a:cxnLst>
                  <a:cxn ang="0">
                    <a:pos x="wd2" y="hd2"/>
                  </a:cxn>
                  <a:cxn ang="5400000">
                    <a:pos x="wd2" y="hd2"/>
                  </a:cxn>
                  <a:cxn ang="10800000">
                    <a:pos x="wd2" y="hd2"/>
                  </a:cxn>
                  <a:cxn ang="16200000">
                    <a:pos x="wd2" y="hd2"/>
                  </a:cxn>
                </a:cxnLst>
                <a:rect l="0" t="0" r="r" b="b"/>
                <a:pathLst>
                  <a:path w="21600" h="21600" extrusionOk="0">
                    <a:moveTo>
                      <a:pt x="21600" y="6861"/>
                    </a:moveTo>
                    <a:cubicBezTo>
                      <a:pt x="19778" y="11640"/>
                      <a:pt x="15525" y="21600"/>
                      <a:pt x="11676" y="21600"/>
                    </a:cubicBezTo>
                    <a:cubicBezTo>
                      <a:pt x="6616" y="21600"/>
                      <a:pt x="0" y="9461"/>
                      <a:pt x="0" y="9461"/>
                    </a:cubicBezTo>
                    <a:lnTo>
                      <a:pt x="911" y="8183"/>
                    </a:lnTo>
                    <a:cubicBezTo>
                      <a:pt x="2980" y="4879"/>
                      <a:pt x="5037" y="2136"/>
                      <a:pt x="6794" y="0"/>
                    </a:cubicBezTo>
                    <a:cubicBezTo>
                      <a:pt x="11823" y="14756"/>
                      <a:pt x="16730" y="228"/>
                      <a:pt x="16734" y="214"/>
                    </a:cubicBezTo>
                    <a:cubicBezTo>
                      <a:pt x="18211" y="2035"/>
                      <a:pt x="19887" y="4253"/>
                      <a:pt x="21600" y="6861"/>
                    </a:cubicBezTo>
                    <a:close/>
                  </a:path>
                </a:pathLst>
              </a:custGeom>
              <a:solidFill>
                <a:srgbClr val="00A082"/>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47" name="Shape 29"/>
              <p:cNvSpPr/>
              <p:nvPr/>
            </p:nvSpPr>
            <p:spPr>
              <a:xfrm>
                <a:off x="650425" y="5607555"/>
                <a:ext cx="807766" cy="372338"/>
              </a:xfrm>
              <a:custGeom>
                <a:avLst/>
                <a:gdLst/>
                <a:ahLst/>
                <a:cxnLst>
                  <a:cxn ang="0">
                    <a:pos x="wd2" y="hd2"/>
                  </a:cxn>
                  <a:cxn ang="5400000">
                    <a:pos x="wd2" y="hd2"/>
                  </a:cxn>
                  <a:cxn ang="10800000">
                    <a:pos x="wd2" y="hd2"/>
                  </a:cxn>
                  <a:cxn ang="16200000">
                    <a:pos x="wd2" y="hd2"/>
                  </a:cxn>
                </a:cxnLst>
                <a:rect l="0" t="0" r="r" b="b"/>
                <a:pathLst>
                  <a:path w="21600" h="21600" extrusionOk="0">
                    <a:moveTo>
                      <a:pt x="17405" y="0"/>
                    </a:moveTo>
                    <a:cubicBezTo>
                      <a:pt x="16597" y="6191"/>
                      <a:pt x="13975" y="10729"/>
                      <a:pt x="10863" y="10729"/>
                    </a:cubicBezTo>
                    <a:cubicBezTo>
                      <a:pt x="7751" y="10729"/>
                      <a:pt x="5129" y="6191"/>
                      <a:pt x="4321" y="0"/>
                    </a:cubicBezTo>
                    <a:cubicBezTo>
                      <a:pt x="2857" y="1305"/>
                      <a:pt x="1604" y="2887"/>
                      <a:pt x="1163" y="4701"/>
                    </a:cubicBezTo>
                    <a:cubicBezTo>
                      <a:pt x="663" y="7453"/>
                      <a:pt x="283" y="10744"/>
                      <a:pt x="0" y="13703"/>
                    </a:cubicBezTo>
                    <a:cubicBezTo>
                      <a:pt x="2555" y="17877"/>
                      <a:pt x="5625" y="20648"/>
                      <a:pt x="8979" y="21393"/>
                    </a:cubicBezTo>
                    <a:cubicBezTo>
                      <a:pt x="8988" y="21395"/>
                      <a:pt x="8996" y="21397"/>
                      <a:pt x="9004" y="21399"/>
                    </a:cubicBezTo>
                    <a:cubicBezTo>
                      <a:pt x="9608" y="21531"/>
                      <a:pt x="10220" y="21600"/>
                      <a:pt x="10840" y="21600"/>
                    </a:cubicBezTo>
                    <a:cubicBezTo>
                      <a:pt x="11459" y="21600"/>
                      <a:pt x="12070" y="21531"/>
                      <a:pt x="12672" y="21399"/>
                    </a:cubicBezTo>
                    <a:cubicBezTo>
                      <a:pt x="12684" y="21397"/>
                      <a:pt x="12696" y="21393"/>
                      <a:pt x="12708" y="21391"/>
                    </a:cubicBezTo>
                    <a:cubicBezTo>
                      <a:pt x="16025" y="20651"/>
                      <a:pt x="19062" y="17932"/>
                      <a:pt x="21600" y="13834"/>
                    </a:cubicBezTo>
                    <a:cubicBezTo>
                      <a:pt x="21306" y="10949"/>
                      <a:pt x="20949" y="7675"/>
                      <a:pt x="20563" y="4701"/>
                    </a:cubicBezTo>
                    <a:cubicBezTo>
                      <a:pt x="20122" y="2887"/>
                      <a:pt x="18869" y="1305"/>
                      <a:pt x="17405" y="0"/>
                    </a:cubicBezTo>
                    <a:close/>
                  </a:path>
                </a:pathLst>
              </a:custGeom>
              <a:solidFill>
                <a:srgbClr val="D71414">
                  <a:lumMod val="75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grpSp>
      </p:grpSp>
      <p:grpSp>
        <p:nvGrpSpPr>
          <p:cNvPr id="64" name="Group 239"/>
          <p:cNvGrpSpPr/>
          <p:nvPr/>
        </p:nvGrpSpPr>
        <p:grpSpPr>
          <a:xfrm>
            <a:off x="9872473" y="3915515"/>
            <a:ext cx="1355511" cy="1156772"/>
            <a:chOff x="9872471" y="3447333"/>
            <a:chExt cx="1192707" cy="1017838"/>
          </a:xfrm>
        </p:grpSpPr>
        <p:grpSp>
          <p:nvGrpSpPr>
            <p:cNvPr id="65" name="Group 183"/>
            <p:cNvGrpSpPr/>
            <p:nvPr/>
          </p:nvGrpSpPr>
          <p:grpSpPr>
            <a:xfrm>
              <a:off x="10087107" y="3447333"/>
              <a:ext cx="696704" cy="958660"/>
              <a:chOff x="5913078" y="649720"/>
              <a:chExt cx="1998221" cy="2749543"/>
            </a:xfrm>
          </p:grpSpPr>
          <p:sp>
            <p:nvSpPr>
              <p:cNvPr id="84" name="Shape 6"/>
              <p:cNvSpPr/>
              <p:nvPr/>
            </p:nvSpPr>
            <p:spPr>
              <a:xfrm>
                <a:off x="6240898" y="2674738"/>
                <a:ext cx="1368128" cy="722114"/>
              </a:xfrm>
              <a:custGeom>
                <a:avLst/>
                <a:gdLst/>
                <a:ahLst/>
                <a:cxnLst>
                  <a:cxn ang="0">
                    <a:pos x="wd2" y="hd2"/>
                  </a:cxn>
                  <a:cxn ang="5400000">
                    <a:pos x="wd2" y="hd2"/>
                  </a:cxn>
                  <a:cxn ang="10800000">
                    <a:pos x="wd2" y="hd2"/>
                  </a:cxn>
                  <a:cxn ang="16200000">
                    <a:pos x="wd2" y="hd2"/>
                  </a:cxn>
                </a:cxnLst>
                <a:rect l="0" t="0" r="r" b="b"/>
                <a:pathLst>
                  <a:path w="21600" h="21600" extrusionOk="0">
                    <a:moveTo>
                      <a:pt x="18139" y="176"/>
                    </a:moveTo>
                    <a:cubicBezTo>
                      <a:pt x="17934" y="58"/>
                      <a:pt x="17809" y="0"/>
                      <a:pt x="17809" y="0"/>
                    </a:cubicBezTo>
                    <a:lnTo>
                      <a:pt x="3387" y="0"/>
                    </a:lnTo>
                    <a:lnTo>
                      <a:pt x="3387" y="0"/>
                    </a:lnTo>
                    <a:cubicBezTo>
                      <a:pt x="3387" y="3"/>
                      <a:pt x="1325" y="7496"/>
                      <a:pt x="0" y="21600"/>
                    </a:cubicBezTo>
                    <a:lnTo>
                      <a:pt x="662" y="21600"/>
                    </a:lnTo>
                    <a:lnTo>
                      <a:pt x="20534" y="21600"/>
                    </a:lnTo>
                    <a:lnTo>
                      <a:pt x="21600" y="21600"/>
                    </a:lnTo>
                    <a:cubicBezTo>
                      <a:pt x="20742" y="12930"/>
                      <a:pt x="19603" y="4707"/>
                      <a:pt x="18139" y="176"/>
                    </a:cubicBezTo>
                    <a:close/>
                  </a:path>
                </a:pathLst>
              </a:custGeom>
              <a:solidFill>
                <a:srgbClr val="2891D7"/>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85" name="Shape 7"/>
              <p:cNvSpPr/>
              <p:nvPr/>
            </p:nvSpPr>
            <p:spPr>
              <a:xfrm>
                <a:off x="6108110" y="1126927"/>
                <a:ext cx="1622193" cy="1681432"/>
              </a:xfrm>
              <a:custGeom>
                <a:avLst/>
                <a:gdLst/>
                <a:ahLst/>
                <a:cxnLst>
                  <a:cxn ang="0">
                    <a:pos x="wd2" y="hd2"/>
                  </a:cxn>
                  <a:cxn ang="5400000">
                    <a:pos x="wd2" y="hd2"/>
                  </a:cxn>
                  <a:cxn ang="10800000">
                    <a:pos x="wd2" y="hd2"/>
                  </a:cxn>
                  <a:cxn ang="16200000">
                    <a:pos x="wd2" y="hd2"/>
                  </a:cxn>
                </a:cxnLst>
                <a:rect l="0" t="0" r="r" b="b"/>
                <a:pathLst>
                  <a:path w="21600" h="21135" extrusionOk="0">
                    <a:moveTo>
                      <a:pt x="19749" y="8731"/>
                    </a:moveTo>
                    <a:lnTo>
                      <a:pt x="19749" y="7875"/>
                    </a:lnTo>
                    <a:cubicBezTo>
                      <a:pt x="19749" y="3526"/>
                      <a:pt x="15742" y="0"/>
                      <a:pt x="10800" y="0"/>
                    </a:cubicBezTo>
                    <a:lnTo>
                      <a:pt x="9808" y="194"/>
                    </a:lnTo>
                    <a:cubicBezTo>
                      <a:pt x="3703" y="-465"/>
                      <a:pt x="1851" y="3526"/>
                      <a:pt x="1851" y="7875"/>
                    </a:cubicBezTo>
                    <a:lnTo>
                      <a:pt x="1851" y="8731"/>
                    </a:lnTo>
                    <a:cubicBezTo>
                      <a:pt x="829" y="8731"/>
                      <a:pt x="0" y="9484"/>
                      <a:pt x="0" y="10413"/>
                    </a:cubicBezTo>
                    <a:lnTo>
                      <a:pt x="0" y="10574"/>
                    </a:lnTo>
                    <a:cubicBezTo>
                      <a:pt x="0" y="11503"/>
                      <a:pt x="829" y="12256"/>
                      <a:pt x="1851" y="12256"/>
                    </a:cubicBezTo>
                    <a:cubicBezTo>
                      <a:pt x="1910" y="12256"/>
                      <a:pt x="1967" y="12253"/>
                      <a:pt x="2024" y="12248"/>
                    </a:cubicBezTo>
                    <a:cubicBezTo>
                      <a:pt x="3039" y="15801"/>
                      <a:pt x="4947" y="17755"/>
                      <a:pt x="7932" y="18463"/>
                    </a:cubicBezTo>
                    <a:lnTo>
                      <a:pt x="7932" y="19465"/>
                    </a:lnTo>
                    <a:lnTo>
                      <a:pt x="11003" y="21135"/>
                    </a:lnTo>
                    <a:lnTo>
                      <a:pt x="14073" y="19465"/>
                    </a:lnTo>
                    <a:lnTo>
                      <a:pt x="14073" y="18337"/>
                    </a:lnTo>
                    <a:cubicBezTo>
                      <a:pt x="16825" y="17486"/>
                      <a:pt x="18522" y="15407"/>
                      <a:pt x="19550" y="12246"/>
                    </a:cubicBezTo>
                    <a:cubicBezTo>
                      <a:pt x="19616" y="12252"/>
                      <a:pt x="19682" y="12256"/>
                      <a:pt x="19749" y="12256"/>
                    </a:cubicBezTo>
                    <a:cubicBezTo>
                      <a:pt x="20771" y="12256"/>
                      <a:pt x="21600" y="11503"/>
                      <a:pt x="21600" y="10574"/>
                    </a:cubicBezTo>
                    <a:lnTo>
                      <a:pt x="21600" y="10413"/>
                    </a:lnTo>
                    <a:cubicBezTo>
                      <a:pt x="21600" y="9484"/>
                      <a:pt x="20771" y="8731"/>
                      <a:pt x="19749" y="8731"/>
                    </a:cubicBezTo>
                    <a:close/>
                  </a:path>
                </a:pathLst>
              </a:custGeom>
              <a:solidFill>
                <a:srgbClr val="FFAF00">
                  <a:lumMod val="20000"/>
                  <a:lumOff val="80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86" name="Shape 8"/>
              <p:cNvSpPr/>
              <p:nvPr/>
            </p:nvSpPr>
            <p:spPr>
              <a:xfrm>
                <a:off x="6124709" y="649720"/>
                <a:ext cx="1576720" cy="1219590"/>
              </a:xfrm>
              <a:custGeom>
                <a:avLst/>
                <a:gdLst/>
                <a:ahLst/>
                <a:cxnLst>
                  <a:cxn ang="0">
                    <a:pos x="wd2" y="hd2"/>
                  </a:cxn>
                  <a:cxn ang="5400000">
                    <a:pos x="wd2" y="hd2"/>
                  </a:cxn>
                  <a:cxn ang="10800000">
                    <a:pos x="wd2" y="hd2"/>
                  </a:cxn>
                  <a:cxn ang="16200000">
                    <a:pos x="wd2" y="hd2"/>
                  </a:cxn>
                </a:cxnLst>
                <a:rect l="0" t="0" r="r" b="b"/>
                <a:pathLst>
                  <a:path w="21600" h="21600" extrusionOk="0">
                    <a:moveTo>
                      <a:pt x="17283" y="13066"/>
                    </a:moveTo>
                    <a:cubicBezTo>
                      <a:pt x="17309" y="13096"/>
                      <a:pt x="17337" y="13130"/>
                      <a:pt x="17365" y="13164"/>
                    </a:cubicBezTo>
                    <a:cubicBezTo>
                      <a:pt x="17337" y="13130"/>
                      <a:pt x="17309" y="13096"/>
                      <a:pt x="17283" y="13066"/>
                    </a:cubicBezTo>
                    <a:close/>
                    <a:moveTo>
                      <a:pt x="17119" y="12872"/>
                    </a:moveTo>
                    <a:cubicBezTo>
                      <a:pt x="17154" y="12914"/>
                      <a:pt x="17192" y="12958"/>
                      <a:pt x="17238" y="13013"/>
                    </a:cubicBezTo>
                    <a:cubicBezTo>
                      <a:pt x="17192" y="12958"/>
                      <a:pt x="17154" y="12914"/>
                      <a:pt x="17119" y="12872"/>
                    </a:cubicBezTo>
                    <a:close/>
                    <a:moveTo>
                      <a:pt x="16954" y="12676"/>
                    </a:moveTo>
                    <a:cubicBezTo>
                      <a:pt x="16903" y="12616"/>
                      <a:pt x="16892" y="12602"/>
                      <a:pt x="16954" y="12676"/>
                    </a:cubicBezTo>
                    <a:cubicBezTo>
                      <a:pt x="16954" y="12676"/>
                      <a:pt x="16954" y="12676"/>
                      <a:pt x="16954" y="12676"/>
                    </a:cubicBezTo>
                    <a:close/>
                    <a:moveTo>
                      <a:pt x="20052" y="20766"/>
                    </a:moveTo>
                    <a:cubicBezTo>
                      <a:pt x="20481" y="20766"/>
                      <a:pt x="20875" y="20945"/>
                      <a:pt x="21193" y="21242"/>
                    </a:cubicBezTo>
                    <a:cubicBezTo>
                      <a:pt x="21458" y="20204"/>
                      <a:pt x="21600" y="19060"/>
                      <a:pt x="21600" y="17810"/>
                    </a:cubicBezTo>
                    <a:lnTo>
                      <a:pt x="21600" y="14587"/>
                    </a:lnTo>
                    <a:cubicBezTo>
                      <a:pt x="21600" y="8996"/>
                      <a:pt x="19841" y="4218"/>
                      <a:pt x="15523" y="2280"/>
                    </a:cubicBezTo>
                    <a:lnTo>
                      <a:pt x="15539" y="2282"/>
                    </a:lnTo>
                    <a:cubicBezTo>
                      <a:pt x="15925" y="1517"/>
                      <a:pt x="15539" y="677"/>
                      <a:pt x="15539" y="677"/>
                    </a:cubicBezTo>
                    <a:cubicBezTo>
                      <a:pt x="15471" y="1580"/>
                      <a:pt x="14383" y="1354"/>
                      <a:pt x="14383" y="1354"/>
                    </a:cubicBezTo>
                    <a:cubicBezTo>
                      <a:pt x="14646" y="935"/>
                      <a:pt x="14383" y="0"/>
                      <a:pt x="14383" y="0"/>
                    </a:cubicBezTo>
                    <a:cubicBezTo>
                      <a:pt x="13703" y="1241"/>
                      <a:pt x="9825" y="1354"/>
                      <a:pt x="9825" y="1354"/>
                    </a:cubicBezTo>
                    <a:lnTo>
                      <a:pt x="9984" y="1380"/>
                    </a:lnTo>
                    <a:cubicBezTo>
                      <a:pt x="2954" y="1791"/>
                      <a:pt x="0" y="7546"/>
                      <a:pt x="0" y="14587"/>
                    </a:cubicBezTo>
                    <a:lnTo>
                      <a:pt x="107" y="17417"/>
                    </a:lnTo>
                    <a:cubicBezTo>
                      <a:pt x="107" y="18782"/>
                      <a:pt x="277" y="20030"/>
                      <a:pt x="584" y="21163"/>
                    </a:cubicBezTo>
                    <a:cubicBezTo>
                      <a:pt x="886" y="20913"/>
                      <a:pt x="1249" y="20766"/>
                      <a:pt x="1639" y="20766"/>
                    </a:cubicBezTo>
                    <a:cubicBezTo>
                      <a:pt x="2165" y="20766"/>
                      <a:pt x="2641" y="21031"/>
                      <a:pt x="2985" y="21460"/>
                    </a:cubicBezTo>
                    <a:cubicBezTo>
                      <a:pt x="2788" y="19740"/>
                      <a:pt x="2370" y="15107"/>
                      <a:pt x="3305" y="13063"/>
                    </a:cubicBezTo>
                    <a:cubicBezTo>
                      <a:pt x="3774" y="12040"/>
                      <a:pt x="17444" y="18074"/>
                      <a:pt x="17427" y="13237"/>
                    </a:cubicBezTo>
                    <a:cubicBezTo>
                      <a:pt x="17413" y="13220"/>
                      <a:pt x="17404" y="13209"/>
                      <a:pt x="17390" y="13193"/>
                    </a:cubicBezTo>
                    <a:cubicBezTo>
                      <a:pt x="17412" y="13219"/>
                      <a:pt x="17427" y="13237"/>
                      <a:pt x="17427" y="13237"/>
                    </a:cubicBezTo>
                    <a:cubicBezTo>
                      <a:pt x="18849" y="14922"/>
                      <a:pt x="18440" y="16845"/>
                      <a:pt x="18603" y="21600"/>
                    </a:cubicBezTo>
                    <a:cubicBezTo>
                      <a:pt x="18953" y="21090"/>
                      <a:pt x="19472" y="20766"/>
                      <a:pt x="20052" y="20766"/>
                    </a:cubicBezTo>
                    <a:close/>
                  </a:path>
                </a:pathLst>
              </a:custGeom>
              <a:solidFill>
                <a:srgbClr val="7D8287">
                  <a:lumMod val="50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87" name="Shape 9"/>
              <p:cNvSpPr/>
              <p:nvPr/>
            </p:nvSpPr>
            <p:spPr>
              <a:xfrm>
                <a:off x="7390345" y="2683037"/>
                <a:ext cx="520954" cy="7162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9383" y="15357"/>
                      <a:pt x="16262" y="8392"/>
                      <a:pt x="10895" y="4511"/>
                    </a:cubicBezTo>
                    <a:cubicBezTo>
                      <a:pt x="7108" y="1772"/>
                      <a:pt x="2002" y="442"/>
                      <a:pt x="0" y="0"/>
                    </a:cubicBezTo>
                    <a:cubicBezTo>
                      <a:pt x="3847" y="4568"/>
                      <a:pt x="6838" y="12859"/>
                      <a:pt x="9090" y="21600"/>
                    </a:cubicBezTo>
                    <a:cubicBezTo>
                      <a:pt x="9090" y="21600"/>
                      <a:pt x="21600" y="21600"/>
                      <a:pt x="21600" y="21600"/>
                    </a:cubicBezTo>
                    <a:close/>
                  </a:path>
                </a:pathLst>
              </a:custGeom>
              <a:solidFill>
                <a:srgbClr val="EBEEF0">
                  <a:lumMod val="40000"/>
                  <a:lumOff val="60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88" name="Shape 10"/>
              <p:cNvSpPr/>
              <p:nvPr/>
            </p:nvSpPr>
            <p:spPr>
              <a:xfrm>
                <a:off x="5913078" y="2674738"/>
                <a:ext cx="541840" cy="72211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0"/>
                    </a:lnTo>
                    <a:cubicBezTo>
                      <a:pt x="21600" y="0"/>
                      <a:pt x="14913" y="1202"/>
                      <a:pt x="10292" y="4650"/>
                    </a:cubicBezTo>
                    <a:cubicBezTo>
                      <a:pt x="5133" y="8500"/>
                      <a:pt x="2131" y="15408"/>
                      <a:pt x="0" y="21600"/>
                    </a:cubicBezTo>
                    <a:lnTo>
                      <a:pt x="13047" y="21600"/>
                    </a:lnTo>
                    <a:cubicBezTo>
                      <a:pt x="16394" y="7496"/>
                      <a:pt x="21598" y="3"/>
                      <a:pt x="21600" y="0"/>
                    </a:cubicBezTo>
                    <a:close/>
                  </a:path>
                </a:pathLst>
              </a:custGeom>
              <a:solidFill>
                <a:srgbClr val="EBEEF0">
                  <a:lumMod val="40000"/>
                  <a:lumOff val="60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89" name="Shape 11"/>
              <p:cNvSpPr/>
              <p:nvPr/>
            </p:nvSpPr>
            <p:spPr>
              <a:xfrm>
                <a:off x="6689058" y="2189232"/>
                <a:ext cx="505859" cy="158729"/>
              </a:xfrm>
              <a:custGeom>
                <a:avLst/>
                <a:gdLst/>
                <a:ahLst/>
                <a:cxnLst>
                  <a:cxn ang="0">
                    <a:pos x="wd2" y="hd2"/>
                  </a:cxn>
                  <a:cxn ang="5400000">
                    <a:pos x="wd2" y="hd2"/>
                  </a:cxn>
                  <a:cxn ang="10800000">
                    <a:pos x="wd2" y="hd2"/>
                  </a:cxn>
                  <a:cxn ang="16200000">
                    <a:pos x="wd2" y="hd2"/>
                  </a:cxn>
                </a:cxnLst>
                <a:rect l="0" t="0" r="r" b="b"/>
                <a:pathLst>
                  <a:path w="21600" h="21440" extrusionOk="0">
                    <a:moveTo>
                      <a:pt x="0" y="0"/>
                    </a:moveTo>
                    <a:cubicBezTo>
                      <a:pt x="0" y="0"/>
                      <a:pt x="347" y="593"/>
                      <a:pt x="955" y="1632"/>
                    </a:cubicBezTo>
                    <a:cubicBezTo>
                      <a:pt x="1247" y="2173"/>
                      <a:pt x="1631" y="2663"/>
                      <a:pt x="2030" y="3376"/>
                    </a:cubicBezTo>
                    <a:cubicBezTo>
                      <a:pt x="2456" y="3951"/>
                      <a:pt x="2909" y="4717"/>
                      <a:pt x="3424" y="5351"/>
                    </a:cubicBezTo>
                    <a:cubicBezTo>
                      <a:pt x="3928" y="6069"/>
                      <a:pt x="4476" y="6750"/>
                      <a:pt x="5057" y="7375"/>
                    </a:cubicBezTo>
                    <a:cubicBezTo>
                      <a:pt x="5623" y="8138"/>
                      <a:pt x="6253" y="8506"/>
                      <a:pt x="6868" y="9175"/>
                    </a:cubicBezTo>
                    <a:cubicBezTo>
                      <a:pt x="7508" y="9482"/>
                      <a:pt x="8142" y="10203"/>
                      <a:pt x="8807" y="10315"/>
                    </a:cubicBezTo>
                    <a:cubicBezTo>
                      <a:pt x="9136" y="10449"/>
                      <a:pt x="9467" y="10583"/>
                      <a:pt x="9799" y="10718"/>
                    </a:cubicBezTo>
                    <a:lnTo>
                      <a:pt x="10800" y="10737"/>
                    </a:lnTo>
                    <a:cubicBezTo>
                      <a:pt x="11470" y="10990"/>
                      <a:pt x="12129" y="10422"/>
                      <a:pt x="12790" y="10364"/>
                    </a:cubicBezTo>
                    <a:cubicBezTo>
                      <a:pt x="13447" y="10140"/>
                      <a:pt x="14080" y="9485"/>
                      <a:pt x="14717" y="9174"/>
                    </a:cubicBezTo>
                    <a:cubicBezTo>
                      <a:pt x="15340" y="8645"/>
                      <a:pt x="15932" y="7871"/>
                      <a:pt x="16519" y="7340"/>
                    </a:cubicBezTo>
                    <a:cubicBezTo>
                      <a:pt x="16819" y="7124"/>
                      <a:pt x="17088" y="6691"/>
                      <a:pt x="17354" y="6293"/>
                    </a:cubicBezTo>
                    <a:cubicBezTo>
                      <a:pt x="17624" y="5914"/>
                      <a:pt x="17885" y="5547"/>
                      <a:pt x="18135" y="5196"/>
                    </a:cubicBezTo>
                    <a:cubicBezTo>
                      <a:pt x="18641" y="4493"/>
                      <a:pt x="19138" y="3987"/>
                      <a:pt x="19530" y="3201"/>
                    </a:cubicBezTo>
                    <a:cubicBezTo>
                      <a:pt x="19930" y="2472"/>
                      <a:pt x="20302" y="1916"/>
                      <a:pt x="20607" y="1432"/>
                    </a:cubicBezTo>
                    <a:cubicBezTo>
                      <a:pt x="21219" y="476"/>
                      <a:pt x="21600" y="0"/>
                      <a:pt x="21600" y="0"/>
                    </a:cubicBezTo>
                    <a:cubicBezTo>
                      <a:pt x="21600" y="0"/>
                      <a:pt x="21387" y="1175"/>
                      <a:pt x="20960" y="3110"/>
                    </a:cubicBezTo>
                    <a:cubicBezTo>
                      <a:pt x="20745" y="4071"/>
                      <a:pt x="20485" y="5270"/>
                      <a:pt x="20162" y="6555"/>
                    </a:cubicBezTo>
                    <a:cubicBezTo>
                      <a:pt x="19860" y="7947"/>
                      <a:pt x="19444" y="9174"/>
                      <a:pt x="18983" y="10533"/>
                    </a:cubicBezTo>
                    <a:cubicBezTo>
                      <a:pt x="18511" y="11811"/>
                      <a:pt x="18036" y="13499"/>
                      <a:pt x="17426" y="14645"/>
                    </a:cubicBezTo>
                    <a:cubicBezTo>
                      <a:pt x="16821" y="15804"/>
                      <a:pt x="16188" y="17184"/>
                      <a:pt x="15484" y="18205"/>
                    </a:cubicBezTo>
                    <a:cubicBezTo>
                      <a:pt x="15121" y="18633"/>
                      <a:pt x="14753" y="19068"/>
                      <a:pt x="14380" y="19509"/>
                    </a:cubicBezTo>
                    <a:cubicBezTo>
                      <a:pt x="14003" y="19906"/>
                      <a:pt x="13628" y="20468"/>
                      <a:pt x="13225" y="20590"/>
                    </a:cubicBezTo>
                    <a:cubicBezTo>
                      <a:pt x="12428" y="20969"/>
                      <a:pt x="11614" y="21600"/>
                      <a:pt x="10792" y="21403"/>
                    </a:cubicBezTo>
                    <a:lnTo>
                      <a:pt x="9563" y="21254"/>
                    </a:lnTo>
                    <a:cubicBezTo>
                      <a:pt x="9160" y="21063"/>
                      <a:pt x="8761" y="20765"/>
                      <a:pt x="8365" y="20520"/>
                    </a:cubicBezTo>
                    <a:cubicBezTo>
                      <a:pt x="7967" y="20304"/>
                      <a:pt x="7579" y="19989"/>
                      <a:pt x="7209" y="19502"/>
                    </a:cubicBezTo>
                    <a:cubicBezTo>
                      <a:pt x="6835" y="19074"/>
                      <a:pt x="6468" y="18649"/>
                      <a:pt x="6111" y="18188"/>
                    </a:cubicBezTo>
                    <a:cubicBezTo>
                      <a:pt x="5423" y="17040"/>
                      <a:pt x="4745" y="16055"/>
                      <a:pt x="4169" y="14678"/>
                    </a:cubicBezTo>
                    <a:cubicBezTo>
                      <a:pt x="3880" y="14015"/>
                      <a:pt x="3599" y="13370"/>
                      <a:pt x="3327" y="12747"/>
                    </a:cubicBezTo>
                    <a:cubicBezTo>
                      <a:pt x="3072" y="12034"/>
                      <a:pt x="2827" y="11346"/>
                      <a:pt x="2591" y="10685"/>
                    </a:cubicBezTo>
                    <a:cubicBezTo>
                      <a:pt x="2118" y="9396"/>
                      <a:pt x="1746" y="7905"/>
                      <a:pt x="1402" y="6715"/>
                    </a:cubicBezTo>
                    <a:cubicBezTo>
                      <a:pt x="1074" y="5434"/>
                      <a:pt x="801" y="4297"/>
                      <a:pt x="597" y="3279"/>
                    </a:cubicBezTo>
                    <a:cubicBezTo>
                      <a:pt x="175" y="1305"/>
                      <a:pt x="0" y="0"/>
                      <a:pt x="0" y="0"/>
                    </a:cubicBezTo>
                    <a:close/>
                  </a:path>
                </a:pathLst>
              </a:custGeom>
              <a:solidFill>
                <a:srgbClr val="7D8287">
                  <a:lumMod val="50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90" name="Shape 12"/>
              <p:cNvSpPr/>
              <p:nvPr/>
            </p:nvSpPr>
            <p:spPr>
              <a:xfrm>
                <a:off x="6701507" y="2807526"/>
                <a:ext cx="459395" cy="207722"/>
              </a:xfrm>
              <a:custGeom>
                <a:avLst/>
                <a:gdLst/>
                <a:ahLst/>
                <a:cxnLst>
                  <a:cxn ang="0">
                    <a:pos x="wd2" y="hd2"/>
                  </a:cxn>
                  <a:cxn ang="5400000">
                    <a:pos x="wd2" y="hd2"/>
                  </a:cxn>
                  <a:cxn ang="10800000">
                    <a:pos x="wd2" y="hd2"/>
                  </a:cxn>
                  <a:cxn ang="16200000">
                    <a:pos x="wd2" y="hd2"/>
                  </a:cxn>
                </a:cxnLst>
                <a:rect l="0" t="0" r="r" b="b"/>
                <a:pathLst>
                  <a:path w="21600" h="14251" extrusionOk="0">
                    <a:moveTo>
                      <a:pt x="0" y="8530"/>
                    </a:moveTo>
                    <a:cubicBezTo>
                      <a:pt x="0" y="8530"/>
                      <a:pt x="10626" y="21600"/>
                      <a:pt x="21600" y="8231"/>
                    </a:cubicBezTo>
                    <a:lnTo>
                      <a:pt x="10820" y="0"/>
                    </a:lnTo>
                    <a:cubicBezTo>
                      <a:pt x="10820" y="0"/>
                      <a:pt x="0" y="8530"/>
                      <a:pt x="0" y="8530"/>
                    </a:cubicBezTo>
                    <a:close/>
                  </a:path>
                </a:pathLst>
              </a:custGeom>
              <a:solidFill>
                <a:srgbClr val="FFAF00"/>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91" name="Shape 13"/>
              <p:cNvSpPr/>
              <p:nvPr/>
            </p:nvSpPr>
            <p:spPr>
              <a:xfrm>
                <a:off x="6639263" y="2637391"/>
                <a:ext cx="589392" cy="33503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0744" y="11005"/>
                    </a:lnTo>
                    <a:lnTo>
                      <a:pt x="0" y="112"/>
                    </a:lnTo>
                    <a:lnTo>
                      <a:pt x="0" y="21486"/>
                    </a:lnTo>
                    <a:lnTo>
                      <a:pt x="10743" y="11018"/>
                    </a:lnTo>
                    <a:lnTo>
                      <a:pt x="21600" y="21600"/>
                    </a:lnTo>
                    <a:cubicBezTo>
                      <a:pt x="21600" y="21600"/>
                      <a:pt x="21600" y="0"/>
                      <a:pt x="21600" y="0"/>
                    </a:cubicBezTo>
                    <a:close/>
                  </a:path>
                </a:pathLst>
              </a:custGeom>
              <a:solidFill>
                <a:srgbClr val="EBEEF0">
                  <a:lumMod val="20000"/>
                  <a:lumOff val="80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92" name="Shape 14"/>
              <p:cNvSpPr/>
              <p:nvPr/>
            </p:nvSpPr>
            <p:spPr>
              <a:xfrm>
                <a:off x="6639263" y="2641541"/>
                <a:ext cx="62760" cy="3618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0"/>
                    </a:lnTo>
                    <a:cubicBezTo>
                      <a:pt x="0" y="0"/>
                      <a:pt x="21600" y="21600"/>
                      <a:pt x="21600" y="21600"/>
                    </a:cubicBezTo>
                    <a:close/>
                  </a:path>
                </a:pathLst>
              </a:custGeom>
              <a:solidFill>
                <a:srgbClr val="EBEEF0"/>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93" name="Shape 15"/>
              <p:cNvSpPr/>
              <p:nvPr/>
            </p:nvSpPr>
            <p:spPr>
              <a:xfrm>
                <a:off x="7162115" y="2641541"/>
                <a:ext cx="62786" cy="36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0"/>
                    </a:lnTo>
                    <a:cubicBezTo>
                      <a:pt x="21600" y="0"/>
                      <a:pt x="0" y="0"/>
                      <a:pt x="0" y="0"/>
                    </a:cubicBezTo>
                    <a:close/>
                  </a:path>
                </a:pathLst>
              </a:custGeom>
              <a:solidFill>
                <a:srgbClr val="EBEEF0"/>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94" name="Shape 16"/>
              <p:cNvSpPr/>
              <p:nvPr/>
            </p:nvSpPr>
            <p:spPr>
              <a:xfrm>
                <a:off x="6170355" y="1927805"/>
                <a:ext cx="48143" cy="86218"/>
              </a:xfrm>
              <a:custGeom>
                <a:avLst/>
                <a:gdLst/>
                <a:ahLst/>
                <a:cxnLst>
                  <a:cxn ang="0">
                    <a:pos x="wd2" y="hd2"/>
                  </a:cxn>
                  <a:cxn ang="5400000">
                    <a:pos x="wd2" y="hd2"/>
                  </a:cxn>
                  <a:cxn ang="10800000">
                    <a:pos x="wd2" y="hd2"/>
                  </a:cxn>
                  <a:cxn ang="16200000">
                    <a:pos x="wd2" y="hd2"/>
                  </a:cxn>
                </a:cxnLst>
                <a:rect l="0" t="0" r="r" b="b"/>
                <a:pathLst>
                  <a:path w="21426" h="21575" extrusionOk="0">
                    <a:moveTo>
                      <a:pt x="19111" y="17166"/>
                    </a:moveTo>
                    <a:cubicBezTo>
                      <a:pt x="18802" y="16593"/>
                      <a:pt x="18488" y="16001"/>
                      <a:pt x="18063" y="15456"/>
                    </a:cubicBezTo>
                    <a:cubicBezTo>
                      <a:pt x="17805" y="14870"/>
                      <a:pt x="17534" y="14299"/>
                      <a:pt x="17160" y="13771"/>
                    </a:cubicBezTo>
                    <a:cubicBezTo>
                      <a:pt x="16623" y="12674"/>
                      <a:pt x="16183" y="11707"/>
                      <a:pt x="15876" y="10781"/>
                    </a:cubicBezTo>
                    <a:cubicBezTo>
                      <a:pt x="15196" y="9018"/>
                      <a:pt x="14840" y="6840"/>
                      <a:pt x="14853" y="4447"/>
                    </a:cubicBezTo>
                    <a:cubicBezTo>
                      <a:pt x="14979" y="1779"/>
                      <a:pt x="15062" y="0"/>
                      <a:pt x="15062" y="0"/>
                    </a:cubicBezTo>
                    <a:cubicBezTo>
                      <a:pt x="15062" y="0"/>
                      <a:pt x="11042" y="59"/>
                      <a:pt x="6969" y="1968"/>
                    </a:cubicBezTo>
                    <a:cubicBezTo>
                      <a:pt x="4817" y="2864"/>
                      <a:pt x="2872" y="4295"/>
                      <a:pt x="1452" y="6117"/>
                    </a:cubicBezTo>
                    <a:cubicBezTo>
                      <a:pt x="866" y="7057"/>
                      <a:pt x="233" y="8057"/>
                      <a:pt x="143" y="9156"/>
                    </a:cubicBezTo>
                    <a:cubicBezTo>
                      <a:pt x="-174" y="10242"/>
                      <a:pt x="99" y="11359"/>
                      <a:pt x="365" y="12471"/>
                    </a:cubicBezTo>
                    <a:cubicBezTo>
                      <a:pt x="1144" y="14679"/>
                      <a:pt x="3083" y="16639"/>
                      <a:pt x="5396" y="18057"/>
                    </a:cubicBezTo>
                    <a:cubicBezTo>
                      <a:pt x="6603" y="18727"/>
                      <a:pt x="7850" y="19319"/>
                      <a:pt x="9050" y="19826"/>
                    </a:cubicBezTo>
                    <a:cubicBezTo>
                      <a:pt x="10338" y="20251"/>
                      <a:pt x="11644" y="20577"/>
                      <a:pt x="12832" y="20850"/>
                    </a:cubicBezTo>
                    <a:cubicBezTo>
                      <a:pt x="15113" y="21470"/>
                      <a:pt x="17445" y="21479"/>
                      <a:pt x="18944" y="21565"/>
                    </a:cubicBezTo>
                    <a:cubicBezTo>
                      <a:pt x="20498" y="21600"/>
                      <a:pt x="21426" y="21533"/>
                      <a:pt x="21426" y="21533"/>
                    </a:cubicBezTo>
                    <a:cubicBezTo>
                      <a:pt x="21426" y="21533"/>
                      <a:pt x="21239" y="20976"/>
                      <a:pt x="20842" y="20155"/>
                    </a:cubicBezTo>
                    <a:cubicBezTo>
                      <a:pt x="20496" y="19316"/>
                      <a:pt x="19693" y="18321"/>
                      <a:pt x="19111" y="17166"/>
                    </a:cubicBezTo>
                    <a:close/>
                  </a:path>
                </a:pathLst>
              </a:custGeom>
              <a:solidFill>
                <a:srgbClr val="00A082">
                  <a:lumMod val="40000"/>
                  <a:lumOff val="60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95" name="Shape 17"/>
              <p:cNvSpPr/>
              <p:nvPr/>
            </p:nvSpPr>
            <p:spPr>
              <a:xfrm>
                <a:off x="7626874" y="1890458"/>
                <a:ext cx="48149" cy="86226"/>
              </a:xfrm>
              <a:custGeom>
                <a:avLst/>
                <a:gdLst/>
                <a:ahLst/>
                <a:cxnLst>
                  <a:cxn ang="0">
                    <a:pos x="wd2" y="hd2"/>
                  </a:cxn>
                  <a:cxn ang="5400000">
                    <a:pos x="wd2" y="hd2"/>
                  </a:cxn>
                  <a:cxn ang="10800000">
                    <a:pos x="wd2" y="hd2"/>
                  </a:cxn>
                  <a:cxn ang="16200000">
                    <a:pos x="wd2" y="hd2"/>
                  </a:cxn>
                </a:cxnLst>
                <a:rect l="0" t="0" r="r" b="b"/>
                <a:pathLst>
                  <a:path w="21426" h="21575" extrusionOk="0">
                    <a:moveTo>
                      <a:pt x="21061" y="9103"/>
                    </a:moveTo>
                    <a:cubicBezTo>
                      <a:pt x="20281" y="6896"/>
                      <a:pt x="18342" y="4935"/>
                      <a:pt x="16029" y="3518"/>
                    </a:cubicBezTo>
                    <a:cubicBezTo>
                      <a:pt x="14822" y="2848"/>
                      <a:pt x="13575" y="2256"/>
                      <a:pt x="12375" y="1749"/>
                    </a:cubicBezTo>
                    <a:cubicBezTo>
                      <a:pt x="11087" y="1324"/>
                      <a:pt x="9781" y="999"/>
                      <a:pt x="8594" y="725"/>
                    </a:cubicBezTo>
                    <a:cubicBezTo>
                      <a:pt x="6312" y="105"/>
                      <a:pt x="3980" y="96"/>
                      <a:pt x="2482" y="11"/>
                    </a:cubicBezTo>
                    <a:cubicBezTo>
                      <a:pt x="928" y="-25"/>
                      <a:pt x="0" y="42"/>
                      <a:pt x="0" y="42"/>
                    </a:cubicBezTo>
                    <a:cubicBezTo>
                      <a:pt x="0" y="42"/>
                      <a:pt x="187" y="599"/>
                      <a:pt x="584" y="1420"/>
                    </a:cubicBezTo>
                    <a:cubicBezTo>
                      <a:pt x="930" y="2259"/>
                      <a:pt x="1732" y="3254"/>
                      <a:pt x="2315" y="4408"/>
                    </a:cubicBezTo>
                    <a:cubicBezTo>
                      <a:pt x="2623" y="4981"/>
                      <a:pt x="2938" y="5574"/>
                      <a:pt x="3363" y="6119"/>
                    </a:cubicBezTo>
                    <a:cubicBezTo>
                      <a:pt x="3620" y="6705"/>
                      <a:pt x="3892" y="7276"/>
                      <a:pt x="4265" y="7804"/>
                    </a:cubicBezTo>
                    <a:cubicBezTo>
                      <a:pt x="4804" y="8901"/>
                      <a:pt x="5247" y="9869"/>
                      <a:pt x="5551" y="10794"/>
                    </a:cubicBezTo>
                    <a:cubicBezTo>
                      <a:pt x="6234" y="12558"/>
                      <a:pt x="6590" y="14736"/>
                      <a:pt x="6576" y="17129"/>
                    </a:cubicBezTo>
                    <a:cubicBezTo>
                      <a:pt x="6452" y="19796"/>
                      <a:pt x="6368" y="21575"/>
                      <a:pt x="6368" y="21575"/>
                    </a:cubicBezTo>
                    <a:cubicBezTo>
                      <a:pt x="6368" y="21575"/>
                      <a:pt x="10389" y="21516"/>
                      <a:pt x="14462" y="19607"/>
                    </a:cubicBezTo>
                    <a:cubicBezTo>
                      <a:pt x="16613" y="18711"/>
                      <a:pt x="18556" y="17279"/>
                      <a:pt x="19976" y="15457"/>
                    </a:cubicBezTo>
                    <a:cubicBezTo>
                      <a:pt x="20562" y="14517"/>
                      <a:pt x="21195" y="13517"/>
                      <a:pt x="21285" y="12418"/>
                    </a:cubicBezTo>
                    <a:cubicBezTo>
                      <a:pt x="21600" y="11332"/>
                      <a:pt x="21327" y="10215"/>
                      <a:pt x="21061" y="9103"/>
                    </a:cubicBezTo>
                    <a:close/>
                  </a:path>
                </a:pathLst>
              </a:custGeom>
              <a:solidFill>
                <a:srgbClr val="00A082">
                  <a:lumMod val="40000"/>
                  <a:lumOff val="60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96" name="Shape 18"/>
              <p:cNvSpPr/>
              <p:nvPr/>
            </p:nvSpPr>
            <p:spPr>
              <a:xfrm>
                <a:off x="6373687" y="807406"/>
                <a:ext cx="784354" cy="518880"/>
              </a:xfrm>
              <a:custGeom>
                <a:avLst/>
                <a:gdLst/>
                <a:ahLst/>
                <a:cxnLst>
                  <a:cxn ang="0">
                    <a:pos x="wd2" y="hd2"/>
                  </a:cxn>
                  <a:cxn ang="5400000">
                    <a:pos x="wd2" y="hd2"/>
                  </a:cxn>
                  <a:cxn ang="10800000">
                    <a:pos x="wd2" y="hd2"/>
                  </a:cxn>
                  <a:cxn ang="16200000">
                    <a:pos x="wd2" y="hd2"/>
                  </a:cxn>
                </a:cxnLst>
                <a:rect l="0" t="0" r="r" b="b"/>
                <a:pathLst>
                  <a:path w="21600" h="21600" extrusionOk="0">
                    <a:moveTo>
                      <a:pt x="1036" y="20746"/>
                    </a:moveTo>
                    <a:cubicBezTo>
                      <a:pt x="877" y="12692"/>
                      <a:pt x="3587" y="5980"/>
                      <a:pt x="10282" y="4149"/>
                    </a:cubicBezTo>
                    <a:cubicBezTo>
                      <a:pt x="16206" y="2529"/>
                      <a:pt x="21600" y="0"/>
                      <a:pt x="21600" y="0"/>
                    </a:cubicBezTo>
                    <a:cubicBezTo>
                      <a:pt x="12115" y="2319"/>
                      <a:pt x="6217" y="3661"/>
                      <a:pt x="3268" y="7932"/>
                    </a:cubicBezTo>
                    <a:cubicBezTo>
                      <a:pt x="319" y="12203"/>
                      <a:pt x="239" y="20014"/>
                      <a:pt x="0" y="21600"/>
                    </a:cubicBezTo>
                    <a:cubicBezTo>
                      <a:pt x="558" y="21356"/>
                      <a:pt x="1036" y="20746"/>
                      <a:pt x="1036" y="20746"/>
                    </a:cubicBezTo>
                    <a:close/>
                  </a:path>
                </a:pathLst>
              </a:custGeom>
              <a:solidFill>
                <a:srgbClr val="EBEEF0">
                  <a:lumMod val="75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97" name="Shape 19"/>
              <p:cNvSpPr/>
              <p:nvPr/>
            </p:nvSpPr>
            <p:spPr>
              <a:xfrm>
                <a:off x="6614365" y="1691276"/>
                <a:ext cx="202521" cy="226256"/>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rgbClr val="7D8287">
                  <a:lumMod val="50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98" name="Shape 20"/>
              <p:cNvSpPr/>
              <p:nvPr/>
            </p:nvSpPr>
            <p:spPr>
              <a:xfrm>
                <a:off x="7037627" y="1691276"/>
                <a:ext cx="202521" cy="226256"/>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rgbClr val="7D8287">
                  <a:lumMod val="50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99" name="Shape 21"/>
              <p:cNvSpPr/>
              <p:nvPr/>
            </p:nvSpPr>
            <p:spPr>
              <a:xfrm>
                <a:off x="6568719" y="911146"/>
                <a:ext cx="438088" cy="411786"/>
              </a:xfrm>
              <a:custGeom>
                <a:avLst/>
                <a:gdLst/>
                <a:ahLst/>
                <a:cxnLst>
                  <a:cxn ang="0">
                    <a:pos x="wd2" y="hd2"/>
                  </a:cxn>
                  <a:cxn ang="5400000">
                    <a:pos x="wd2" y="hd2"/>
                  </a:cxn>
                  <a:cxn ang="10800000">
                    <a:pos x="wd2" y="hd2"/>
                  </a:cxn>
                  <a:cxn ang="16200000">
                    <a:pos x="wd2" y="hd2"/>
                  </a:cxn>
                </a:cxnLst>
                <a:rect l="0" t="0" r="r" b="b"/>
                <a:pathLst>
                  <a:path w="19581" h="21600" extrusionOk="0">
                    <a:moveTo>
                      <a:pt x="755" y="21600"/>
                    </a:moveTo>
                    <a:cubicBezTo>
                      <a:pt x="-236" y="13004"/>
                      <a:pt x="5313" y="4849"/>
                      <a:pt x="19581" y="0"/>
                    </a:cubicBezTo>
                    <a:cubicBezTo>
                      <a:pt x="2539" y="3747"/>
                      <a:pt x="-2019" y="11461"/>
                      <a:pt x="755" y="21600"/>
                    </a:cubicBezTo>
                    <a:close/>
                  </a:path>
                </a:pathLst>
              </a:custGeom>
              <a:solidFill>
                <a:srgbClr val="EBEEF0">
                  <a:lumMod val="75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grpSp>
        <p:grpSp>
          <p:nvGrpSpPr>
            <p:cNvPr id="66" name="Group 184"/>
            <p:cNvGrpSpPr/>
            <p:nvPr/>
          </p:nvGrpSpPr>
          <p:grpSpPr>
            <a:xfrm>
              <a:off x="10599310" y="3823103"/>
              <a:ext cx="465868" cy="642068"/>
              <a:chOff x="1882929" y="4303602"/>
              <a:chExt cx="714538" cy="984790"/>
            </a:xfrm>
          </p:grpSpPr>
          <p:sp>
            <p:nvSpPr>
              <p:cNvPr id="76" name="Shape 13"/>
              <p:cNvSpPr/>
              <p:nvPr/>
            </p:nvSpPr>
            <p:spPr>
              <a:xfrm>
                <a:off x="2168727" y="4762069"/>
                <a:ext cx="145775" cy="2439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cubicBezTo>
                      <a:pt x="0" y="21600"/>
                      <a:pt x="0" y="0"/>
                      <a:pt x="0" y="0"/>
                    </a:cubicBezTo>
                    <a:close/>
                  </a:path>
                </a:pathLst>
              </a:custGeom>
              <a:solidFill>
                <a:srgbClr val="F5D3B4"/>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77" name="Shape 14"/>
              <p:cNvSpPr/>
              <p:nvPr/>
            </p:nvSpPr>
            <p:spPr>
              <a:xfrm>
                <a:off x="2168727" y="4762069"/>
                <a:ext cx="145775" cy="172240"/>
              </a:xfrm>
              <a:custGeom>
                <a:avLst/>
                <a:gdLst/>
                <a:ahLst/>
                <a:cxnLst>
                  <a:cxn ang="0">
                    <a:pos x="wd2" y="hd2"/>
                  </a:cxn>
                  <a:cxn ang="5400000">
                    <a:pos x="wd2" y="hd2"/>
                  </a:cxn>
                  <a:cxn ang="10800000">
                    <a:pos x="wd2" y="hd2"/>
                  </a:cxn>
                  <a:cxn ang="16200000">
                    <a:pos x="wd2" y="hd2"/>
                  </a:cxn>
                </a:cxnLst>
                <a:rect l="0" t="0" r="r" b="b"/>
                <a:pathLst>
                  <a:path w="21600" h="21600" extrusionOk="0">
                    <a:moveTo>
                      <a:pt x="21600" y="14177"/>
                    </a:moveTo>
                    <a:cubicBezTo>
                      <a:pt x="19654" y="18896"/>
                      <a:pt x="11817" y="21600"/>
                      <a:pt x="6058" y="21600"/>
                    </a:cubicBezTo>
                    <a:cubicBezTo>
                      <a:pt x="3981" y="21600"/>
                      <a:pt x="1950" y="21306"/>
                      <a:pt x="0" y="20765"/>
                    </a:cubicBezTo>
                    <a:lnTo>
                      <a:pt x="0" y="0"/>
                    </a:lnTo>
                    <a:lnTo>
                      <a:pt x="21600" y="0"/>
                    </a:lnTo>
                    <a:cubicBezTo>
                      <a:pt x="21600" y="0"/>
                      <a:pt x="21600" y="14177"/>
                      <a:pt x="21600" y="14177"/>
                    </a:cubicBezTo>
                    <a:close/>
                  </a:path>
                </a:pathLst>
              </a:custGeom>
              <a:solidFill>
                <a:srgbClr val="EFBD8C"/>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78" name="Shape 15"/>
              <p:cNvSpPr/>
              <p:nvPr/>
            </p:nvSpPr>
            <p:spPr>
              <a:xfrm>
                <a:off x="2007964" y="4369098"/>
                <a:ext cx="461775" cy="514881"/>
              </a:xfrm>
              <a:custGeom>
                <a:avLst/>
                <a:gdLst/>
                <a:ahLst/>
                <a:cxnLst>
                  <a:cxn ang="0">
                    <a:pos x="wd2" y="hd2"/>
                  </a:cxn>
                  <a:cxn ang="5400000">
                    <a:pos x="wd2" y="hd2"/>
                  </a:cxn>
                  <a:cxn ang="10800000">
                    <a:pos x="wd2" y="hd2"/>
                  </a:cxn>
                  <a:cxn ang="16200000">
                    <a:pos x="wd2" y="hd2"/>
                  </a:cxn>
                </a:cxnLst>
                <a:rect l="0" t="0" r="r" b="b"/>
                <a:pathLst>
                  <a:path w="21180" h="21600" extrusionOk="0">
                    <a:moveTo>
                      <a:pt x="19044" y="7797"/>
                    </a:moveTo>
                    <a:cubicBezTo>
                      <a:pt x="18253" y="2797"/>
                      <a:pt x="14784" y="0"/>
                      <a:pt x="10621" y="0"/>
                    </a:cubicBezTo>
                    <a:cubicBezTo>
                      <a:pt x="6461" y="0"/>
                      <a:pt x="2993" y="2792"/>
                      <a:pt x="2198" y="7783"/>
                    </a:cubicBezTo>
                    <a:cubicBezTo>
                      <a:pt x="748" y="8050"/>
                      <a:pt x="-211" y="9608"/>
                      <a:pt x="40" y="11385"/>
                    </a:cubicBezTo>
                    <a:cubicBezTo>
                      <a:pt x="264" y="12972"/>
                      <a:pt x="1378" y="14200"/>
                      <a:pt x="2672" y="14425"/>
                    </a:cubicBezTo>
                    <a:cubicBezTo>
                      <a:pt x="3959" y="18634"/>
                      <a:pt x="7031" y="21600"/>
                      <a:pt x="10621" y="21600"/>
                    </a:cubicBezTo>
                    <a:cubicBezTo>
                      <a:pt x="14215" y="21600"/>
                      <a:pt x="17290" y="18626"/>
                      <a:pt x="18573" y="14409"/>
                    </a:cubicBezTo>
                    <a:cubicBezTo>
                      <a:pt x="19838" y="14154"/>
                      <a:pt x="20920" y="12945"/>
                      <a:pt x="21140" y="11385"/>
                    </a:cubicBezTo>
                    <a:cubicBezTo>
                      <a:pt x="21389" y="9633"/>
                      <a:pt x="20458" y="8096"/>
                      <a:pt x="19044" y="7797"/>
                    </a:cubicBezTo>
                    <a:close/>
                  </a:path>
                </a:pathLst>
              </a:custGeom>
              <a:solidFill>
                <a:srgbClr val="F5D3B4"/>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79" name="Shape 16"/>
              <p:cNvSpPr/>
              <p:nvPr/>
            </p:nvSpPr>
            <p:spPr>
              <a:xfrm>
                <a:off x="2031783" y="4922831"/>
                <a:ext cx="419329" cy="223783"/>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16021" y="21600"/>
                      <a:pt x="20400" y="14858"/>
                      <a:pt x="21600" y="5767"/>
                    </a:cubicBezTo>
                    <a:cubicBezTo>
                      <a:pt x="16885" y="2119"/>
                      <a:pt x="10800" y="0"/>
                      <a:pt x="10800" y="0"/>
                    </a:cubicBezTo>
                    <a:cubicBezTo>
                      <a:pt x="10800" y="0"/>
                      <a:pt x="4716" y="2118"/>
                      <a:pt x="0" y="5766"/>
                    </a:cubicBezTo>
                    <a:cubicBezTo>
                      <a:pt x="1198" y="14858"/>
                      <a:pt x="5577" y="21600"/>
                      <a:pt x="10800" y="21600"/>
                    </a:cubicBezTo>
                    <a:close/>
                  </a:path>
                </a:pathLst>
              </a:custGeom>
              <a:solidFill>
                <a:srgbClr val="F5D3B4"/>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80" name="Shape 17"/>
              <p:cNvSpPr/>
              <p:nvPr/>
            </p:nvSpPr>
            <p:spPr>
              <a:xfrm>
                <a:off x="1894836" y="4982373"/>
                <a:ext cx="685820" cy="306019"/>
              </a:xfrm>
              <a:custGeom>
                <a:avLst/>
                <a:gdLst/>
                <a:ahLst/>
                <a:cxnLst>
                  <a:cxn ang="0">
                    <a:pos x="wd2" y="hd2"/>
                  </a:cxn>
                  <a:cxn ang="5400000">
                    <a:pos x="wd2" y="hd2"/>
                  </a:cxn>
                  <a:cxn ang="10800000">
                    <a:pos x="wd2" y="hd2"/>
                  </a:cxn>
                  <a:cxn ang="16200000">
                    <a:pos x="wd2" y="hd2"/>
                  </a:cxn>
                </a:cxnLst>
                <a:rect l="0" t="0" r="r" b="b"/>
                <a:pathLst>
                  <a:path w="21600" h="21600" extrusionOk="0">
                    <a:moveTo>
                      <a:pt x="20178" y="3610"/>
                    </a:moveTo>
                    <a:cubicBezTo>
                      <a:pt x="20128" y="3496"/>
                      <a:pt x="20070" y="3384"/>
                      <a:pt x="20014" y="3272"/>
                    </a:cubicBezTo>
                    <a:cubicBezTo>
                      <a:pt x="19866" y="2973"/>
                      <a:pt x="19701" y="2682"/>
                      <a:pt x="19518" y="2399"/>
                    </a:cubicBezTo>
                    <a:cubicBezTo>
                      <a:pt x="19457" y="2305"/>
                      <a:pt x="19400" y="2209"/>
                      <a:pt x="19336" y="2117"/>
                    </a:cubicBezTo>
                    <a:cubicBezTo>
                      <a:pt x="18823" y="1379"/>
                      <a:pt x="18209" y="696"/>
                      <a:pt x="17545" y="72"/>
                    </a:cubicBezTo>
                    <a:cubicBezTo>
                      <a:pt x="17519" y="48"/>
                      <a:pt x="17492" y="25"/>
                      <a:pt x="17466" y="1"/>
                    </a:cubicBezTo>
                    <a:cubicBezTo>
                      <a:pt x="16732" y="6649"/>
                      <a:pt x="14055" y="11579"/>
                      <a:pt x="10863" y="11579"/>
                    </a:cubicBezTo>
                    <a:cubicBezTo>
                      <a:pt x="7669" y="11579"/>
                      <a:pt x="4992" y="6648"/>
                      <a:pt x="4259" y="0"/>
                    </a:cubicBezTo>
                    <a:cubicBezTo>
                      <a:pt x="4235" y="23"/>
                      <a:pt x="4209" y="45"/>
                      <a:pt x="4185" y="68"/>
                    </a:cubicBezTo>
                    <a:cubicBezTo>
                      <a:pt x="3518" y="693"/>
                      <a:pt x="2902" y="1378"/>
                      <a:pt x="2388" y="2118"/>
                    </a:cubicBezTo>
                    <a:cubicBezTo>
                      <a:pt x="2325" y="2209"/>
                      <a:pt x="2268" y="2304"/>
                      <a:pt x="2208" y="2397"/>
                    </a:cubicBezTo>
                    <a:cubicBezTo>
                      <a:pt x="2024" y="2681"/>
                      <a:pt x="1858" y="2974"/>
                      <a:pt x="1709" y="3274"/>
                    </a:cubicBezTo>
                    <a:cubicBezTo>
                      <a:pt x="1654" y="3385"/>
                      <a:pt x="1597" y="3496"/>
                      <a:pt x="1547" y="3609"/>
                    </a:cubicBezTo>
                    <a:cubicBezTo>
                      <a:pt x="1372" y="4007"/>
                      <a:pt x="1220" y="4414"/>
                      <a:pt x="1120" y="4837"/>
                    </a:cubicBezTo>
                    <a:cubicBezTo>
                      <a:pt x="649" y="7516"/>
                      <a:pt x="279" y="10706"/>
                      <a:pt x="0" y="13627"/>
                    </a:cubicBezTo>
                    <a:cubicBezTo>
                      <a:pt x="3050" y="18619"/>
                      <a:pt x="6797" y="21600"/>
                      <a:pt x="10863" y="21600"/>
                    </a:cubicBezTo>
                    <a:cubicBezTo>
                      <a:pt x="14873" y="21600"/>
                      <a:pt x="18573" y="18704"/>
                      <a:pt x="21600" y="13837"/>
                    </a:cubicBezTo>
                    <a:cubicBezTo>
                      <a:pt x="21314" y="10966"/>
                      <a:pt x="20971" y="7753"/>
                      <a:pt x="20605" y="4837"/>
                    </a:cubicBezTo>
                    <a:cubicBezTo>
                      <a:pt x="20505" y="4414"/>
                      <a:pt x="20353" y="4008"/>
                      <a:pt x="20178" y="3610"/>
                    </a:cubicBezTo>
                    <a:close/>
                  </a:path>
                </a:pathLst>
              </a:custGeom>
              <a:solidFill>
                <a:srgbClr val="D71414"/>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81" name="Shape 18"/>
              <p:cNvSpPr/>
              <p:nvPr/>
            </p:nvSpPr>
            <p:spPr>
              <a:xfrm>
                <a:off x="2406892" y="4708482"/>
                <a:ext cx="190575" cy="201141"/>
              </a:xfrm>
              <a:custGeom>
                <a:avLst/>
                <a:gdLst/>
                <a:ahLst/>
                <a:cxnLst>
                  <a:cxn ang="0">
                    <a:pos x="wd2" y="hd2"/>
                  </a:cxn>
                  <a:cxn ang="5400000">
                    <a:pos x="wd2" y="hd2"/>
                  </a:cxn>
                  <a:cxn ang="10800000">
                    <a:pos x="wd2" y="hd2"/>
                  </a:cxn>
                  <a:cxn ang="16200000">
                    <a:pos x="wd2" y="hd2"/>
                  </a:cxn>
                </a:cxnLst>
                <a:rect l="0" t="0" r="r" b="b"/>
                <a:pathLst>
                  <a:path w="20294" h="21600" extrusionOk="0">
                    <a:moveTo>
                      <a:pt x="3990" y="0"/>
                    </a:moveTo>
                    <a:cubicBezTo>
                      <a:pt x="3990" y="0"/>
                      <a:pt x="13663" y="1391"/>
                      <a:pt x="20294" y="14353"/>
                    </a:cubicBezTo>
                    <a:cubicBezTo>
                      <a:pt x="16425" y="15468"/>
                      <a:pt x="14770" y="16023"/>
                      <a:pt x="11174" y="16304"/>
                    </a:cubicBezTo>
                    <a:cubicBezTo>
                      <a:pt x="9931" y="20204"/>
                      <a:pt x="5650" y="21600"/>
                      <a:pt x="5650" y="21600"/>
                    </a:cubicBezTo>
                    <a:cubicBezTo>
                      <a:pt x="5650" y="21600"/>
                      <a:pt x="-1306" y="14998"/>
                      <a:pt x="218" y="5520"/>
                    </a:cubicBezTo>
                  </a:path>
                </a:pathLst>
              </a:custGeom>
              <a:solidFill>
                <a:srgbClr val="FFAF00">
                  <a:lumMod val="75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82" name="Shape 19"/>
              <p:cNvSpPr/>
              <p:nvPr/>
            </p:nvSpPr>
            <p:spPr>
              <a:xfrm>
                <a:off x="1882929" y="4708482"/>
                <a:ext cx="190595" cy="201141"/>
              </a:xfrm>
              <a:custGeom>
                <a:avLst/>
                <a:gdLst/>
                <a:ahLst/>
                <a:cxnLst>
                  <a:cxn ang="0">
                    <a:pos x="wd2" y="hd2"/>
                  </a:cxn>
                  <a:cxn ang="5400000">
                    <a:pos x="wd2" y="hd2"/>
                  </a:cxn>
                  <a:cxn ang="10800000">
                    <a:pos x="wd2" y="hd2"/>
                  </a:cxn>
                  <a:cxn ang="16200000">
                    <a:pos x="wd2" y="hd2"/>
                  </a:cxn>
                </a:cxnLst>
                <a:rect l="0" t="0" r="r" b="b"/>
                <a:pathLst>
                  <a:path w="20296" h="21600" extrusionOk="0">
                    <a:moveTo>
                      <a:pt x="16307" y="0"/>
                    </a:moveTo>
                    <a:cubicBezTo>
                      <a:pt x="16307" y="0"/>
                      <a:pt x="6633" y="1391"/>
                      <a:pt x="0" y="14353"/>
                    </a:cubicBezTo>
                    <a:cubicBezTo>
                      <a:pt x="3869" y="15468"/>
                      <a:pt x="5526" y="16023"/>
                      <a:pt x="9122" y="16304"/>
                    </a:cubicBezTo>
                    <a:cubicBezTo>
                      <a:pt x="10365" y="20204"/>
                      <a:pt x="14649" y="21600"/>
                      <a:pt x="14649" y="21600"/>
                    </a:cubicBezTo>
                    <a:cubicBezTo>
                      <a:pt x="14649" y="21600"/>
                      <a:pt x="21600" y="14998"/>
                      <a:pt x="20078" y="5520"/>
                    </a:cubicBezTo>
                  </a:path>
                </a:pathLst>
              </a:custGeom>
              <a:solidFill>
                <a:srgbClr val="FFAF00">
                  <a:lumMod val="75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83" name="Shape 20"/>
              <p:cNvSpPr/>
              <p:nvPr/>
            </p:nvSpPr>
            <p:spPr>
              <a:xfrm>
                <a:off x="1978194" y="4303602"/>
                <a:ext cx="528899" cy="49298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35" y="0"/>
                      <a:pt x="0" y="5223"/>
                      <a:pt x="0" y="11662"/>
                    </a:cubicBezTo>
                    <a:cubicBezTo>
                      <a:pt x="0" y="15871"/>
                      <a:pt x="2072" y="19549"/>
                      <a:pt x="5168" y="21600"/>
                    </a:cubicBezTo>
                    <a:cubicBezTo>
                      <a:pt x="4570" y="20564"/>
                      <a:pt x="4066" y="19387"/>
                      <a:pt x="3722" y="18070"/>
                    </a:cubicBezTo>
                    <a:cubicBezTo>
                      <a:pt x="2571" y="17835"/>
                      <a:pt x="1578" y="16552"/>
                      <a:pt x="1379" y="14894"/>
                    </a:cubicBezTo>
                    <a:cubicBezTo>
                      <a:pt x="1227" y="13637"/>
                      <a:pt x="1578" y="12496"/>
                      <a:pt x="2217" y="11797"/>
                    </a:cubicBezTo>
                    <a:cubicBezTo>
                      <a:pt x="2248" y="12003"/>
                      <a:pt x="2253" y="12190"/>
                      <a:pt x="2296" y="12405"/>
                    </a:cubicBezTo>
                    <a:cubicBezTo>
                      <a:pt x="2296" y="12405"/>
                      <a:pt x="6345" y="10461"/>
                      <a:pt x="7895" y="6392"/>
                    </a:cubicBezTo>
                    <a:cubicBezTo>
                      <a:pt x="9446" y="10461"/>
                      <a:pt x="19304" y="12405"/>
                      <a:pt x="19304" y="12405"/>
                    </a:cubicBezTo>
                    <a:cubicBezTo>
                      <a:pt x="19343" y="12209"/>
                      <a:pt x="19347" y="12039"/>
                      <a:pt x="19376" y="11850"/>
                    </a:cubicBezTo>
                    <a:cubicBezTo>
                      <a:pt x="19985" y="12553"/>
                      <a:pt x="20315" y="13668"/>
                      <a:pt x="20166" y="14894"/>
                    </a:cubicBezTo>
                    <a:cubicBezTo>
                      <a:pt x="19970" y="16524"/>
                      <a:pt x="19007" y="17786"/>
                      <a:pt x="17881" y="18053"/>
                    </a:cubicBezTo>
                    <a:cubicBezTo>
                      <a:pt x="17537" y="19377"/>
                      <a:pt x="17032" y="20559"/>
                      <a:pt x="16431" y="21600"/>
                    </a:cubicBezTo>
                    <a:cubicBezTo>
                      <a:pt x="19527" y="19549"/>
                      <a:pt x="21600" y="15872"/>
                      <a:pt x="21600" y="11662"/>
                    </a:cubicBezTo>
                    <a:cubicBezTo>
                      <a:pt x="21600" y="5223"/>
                      <a:pt x="16764" y="0"/>
                      <a:pt x="10800" y="0"/>
                    </a:cubicBezTo>
                    <a:close/>
                  </a:path>
                </a:pathLst>
              </a:custGeom>
              <a:solidFill>
                <a:srgbClr val="FFAF00">
                  <a:lumMod val="75000"/>
                </a:srgbClr>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grpSp>
        <p:grpSp>
          <p:nvGrpSpPr>
            <p:cNvPr id="67" name="Group 185"/>
            <p:cNvGrpSpPr/>
            <p:nvPr/>
          </p:nvGrpSpPr>
          <p:grpSpPr>
            <a:xfrm>
              <a:off x="9872471" y="3849927"/>
              <a:ext cx="413853" cy="599538"/>
              <a:chOff x="650425" y="4809703"/>
              <a:chExt cx="807766" cy="1170190"/>
            </a:xfrm>
          </p:grpSpPr>
          <p:sp>
            <p:nvSpPr>
              <p:cNvPr id="68" name="Shape 22"/>
              <p:cNvSpPr/>
              <p:nvPr/>
            </p:nvSpPr>
            <p:spPr>
              <a:xfrm>
                <a:off x="692105" y="5542059"/>
                <a:ext cx="725526" cy="326477"/>
              </a:xfrm>
              <a:custGeom>
                <a:avLst/>
                <a:gdLst/>
                <a:ahLst/>
                <a:cxnLst>
                  <a:cxn ang="0">
                    <a:pos x="wd2" y="hd2"/>
                  </a:cxn>
                  <a:cxn ang="5400000">
                    <a:pos x="wd2" y="hd2"/>
                  </a:cxn>
                  <a:cxn ang="10800000">
                    <a:pos x="wd2" y="hd2"/>
                  </a:cxn>
                  <a:cxn ang="16200000">
                    <a:pos x="wd2" y="hd2"/>
                  </a:cxn>
                </a:cxnLst>
                <a:rect l="0" t="0" r="r" b="b"/>
                <a:pathLst>
                  <a:path w="21600" h="16090" extrusionOk="0">
                    <a:moveTo>
                      <a:pt x="21600" y="7412"/>
                    </a:moveTo>
                    <a:cubicBezTo>
                      <a:pt x="20146" y="2856"/>
                      <a:pt x="10800" y="0"/>
                      <a:pt x="10800" y="0"/>
                    </a:cubicBezTo>
                    <a:cubicBezTo>
                      <a:pt x="10800" y="0"/>
                      <a:pt x="1454" y="2856"/>
                      <a:pt x="0" y="7412"/>
                    </a:cubicBezTo>
                    <a:cubicBezTo>
                      <a:pt x="9478" y="21600"/>
                      <a:pt x="16811" y="16036"/>
                      <a:pt x="21600" y="7412"/>
                    </a:cubicBezTo>
                    <a:close/>
                  </a:path>
                </a:pathLst>
              </a:custGeom>
              <a:solidFill>
                <a:srgbClr val="F5D3B4"/>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69" name="Shape 23"/>
              <p:cNvSpPr/>
              <p:nvPr/>
            </p:nvSpPr>
            <p:spPr>
              <a:xfrm>
                <a:off x="971948" y="5351528"/>
                <a:ext cx="170910" cy="28608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cubicBezTo>
                      <a:pt x="0" y="21600"/>
                      <a:pt x="0" y="0"/>
                      <a:pt x="0" y="0"/>
                    </a:cubicBezTo>
                    <a:close/>
                  </a:path>
                </a:pathLst>
              </a:custGeom>
              <a:solidFill>
                <a:srgbClr val="F5D3B4"/>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70" name="Shape 24"/>
              <p:cNvSpPr/>
              <p:nvPr/>
            </p:nvSpPr>
            <p:spPr>
              <a:xfrm>
                <a:off x="971948" y="5351528"/>
                <a:ext cx="170910" cy="202013"/>
              </a:xfrm>
              <a:custGeom>
                <a:avLst/>
                <a:gdLst/>
                <a:ahLst/>
                <a:cxnLst>
                  <a:cxn ang="0">
                    <a:pos x="wd2" y="hd2"/>
                  </a:cxn>
                  <a:cxn ang="5400000">
                    <a:pos x="wd2" y="hd2"/>
                  </a:cxn>
                  <a:cxn ang="10800000">
                    <a:pos x="wd2" y="hd2"/>
                  </a:cxn>
                  <a:cxn ang="16200000">
                    <a:pos x="wd2" y="hd2"/>
                  </a:cxn>
                </a:cxnLst>
                <a:rect l="0" t="0" r="r" b="b"/>
                <a:pathLst>
                  <a:path w="21600" h="21600" extrusionOk="0">
                    <a:moveTo>
                      <a:pt x="21600" y="14173"/>
                    </a:moveTo>
                    <a:cubicBezTo>
                      <a:pt x="19660" y="18891"/>
                      <a:pt x="11816" y="21600"/>
                      <a:pt x="6058" y="21600"/>
                    </a:cubicBezTo>
                    <a:cubicBezTo>
                      <a:pt x="3976" y="21600"/>
                      <a:pt x="1950" y="21304"/>
                      <a:pt x="0" y="20764"/>
                    </a:cubicBezTo>
                    <a:lnTo>
                      <a:pt x="0" y="0"/>
                    </a:lnTo>
                    <a:lnTo>
                      <a:pt x="21600" y="0"/>
                    </a:lnTo>
                    <a:cubicBezTo>
                      <a:pt x="21600" y="0"/>
                      <a:pt x="21600" y="14173"/>
                      <a:pt x="21600" y="14173"/>
                    </a:cubicBezTo>
                    <a:close/>
                  </a:path>
                </a:pathLst>
              </a:custGeom>
              <a:solidFill>
                <a:srgbClr val="E4B99B"/>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71" name="Shape 25"/>
              <p:cNvSpPr/>
              <p:nvPr/>
            </p:nvSpPr>
            <p:spPr>
              <a:xfrm>
                <a:off x="835004" y="4893061"/>
                <a:ext cx="439531" cy="603864"/>
              </a:xfrm>
              <a:custGeom>
                <a:avLst/>
                <a:gdLst/>
                <a:ahLst/>
                <a:cxnLst>
                  <a:cxn ang="0">
                    <a:pos x="wd2" y="hd2"/>
                  </a:cxn>
                  <a:cxn ang="5400000">
                    <a:pos x="wd2" y="hd2"/>
                  </a:cxn>
                  <a:cxn ang="10800000">
                    <a:pos x="wd2" y="hd2"/>
                  </a:cxn>
                  <a:cxn ang="16200000">
                    <a:pos x="wd2" y="hd2"/>
                  </a:cxn>
                </a:cxnLst>
                <a:rect l="0" t="0" r="r" b="b"/>
                <a:pathLst>
                  <a:path w="21600" h="21600" extrusionOk="0">
                    <a:moveTo>
                      <a:pt x="0" y="10026"/>
                    </a:moveTo>
                    <a:cubicBezTo>
                      <a:pt x="0" y="3636"/>
                      <a:pt x="4835" y="0"/>
                      <a:pt x="10799" y="0"/>
                    </a:cubicBezTo>
                    <a:cubicBezTo>
                      <a:pt x="16764" y="0"/>
                      <a:pt x="21600" y="3636"/>
                      <a:pt x="21600" y="10026"/>
                    </a:cubicBezTo>
                    <a:cubicBezTo>
                      <a:pt x="21600" y="16417"/>
                      <a:pt x="16764" y="21600"/>
                      <a:pt x="10799" y="21600"/>
                    </a:cubicBezTo>
                    <a:cubicBezTo>
                      <a:pt x="4835" y="21600"/>
                      <a:pt x="0" y="16417"/>
                      <a:pt x="0" y="10026"/>
                    </a:cubicBezTo>
                    <a:close/>
                  </a:path>
                </a:pathLst>
              </a:custGeom>
              <a:solidFill>
                <a:srgbClr val="F5D3B4"/>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72" name="Shape 26"/>
              <p:cNvSpPr/>
              <p:nvPr/>
            </p:nvSpPr>
            <p:spPr>
              <a:xfrm>
                <a:off x="715921" y="4809703"/>
                <a:ext cx="659874" cy="618741"/>
              </a:xfrm>
              <a:custGeom>
                <a:avLst/>
                <a:gdLst/>
                <a:ahLst/>
                <a:cxnLst>
                  <a:cxn ang="0">
                    <a:pos x="wd2" y="hd2"/>
                  </a:cxn>
                  <a:cxn ang="5400000">
                    <a:pos x="wd2" y="hd2"/>
                  </a:cxn>
                  <a:cxn ang="10800000">
                    <a:pos x="wd2" y="hd2"/>
                  </a:cxn>
                  <a:cxn ang="16200000">
                    <a:pos x="wd2" y="hd2"/>
                  </a:cxn>
                </a:cxnLst>
                <a:rect l="0" t="0" r="r" b="b"/>
                <a:pathLst>
                  <a:path w="14450" h="18044" extrusionOk="0">
                    <a:moveTo>
                      <a:pt x="9673" y="17635"/>
                    </a:moveTo>
                    <a:cubicBezTo>
                      <a:pt x="9673" y="17635"/>
                      <a:pt x="11748" y="15382"/>
                      <a:pt x="11287" y="12413"/>
                    </a:cubicBezTo>
                    <a:cubicBezTo>
                      <a:pt x="10826" y="9444"/>
                      <a:pt x="9673" y="8932"/>
                      <a:pt x="9673" y="7602"/>
                    </a:cubicBezTo>
                    <a:cubicBezTo>
                      <a:pt x="7751" y="10674"/>
                      <a:pt x="6060" y="12823"/>
                      <a:pt x="2986" y="11696"/>
                    </a:cubicBezTo>
                    <a:cubicBezTo>
                      <a:pt x="2063" y="12413"/>
                      <a:pt x="3216" y="16099"/>
                      <a:pt x="4600" y="18044"/>
                    </a:cubicBezTo>
                    <a:cubicBezTo>
                      <a:pt x="679" y="15178"/>
                      <a:pt x="-3856" y="4634"/>
                      <a:pt x="5599" y="539"/>
                    </a:cubicBezTo>
                    <a:cubicBezTo>
                      <a:pt x="15055" y="-3556"/>
                      <a:pt x="17744" y="17020"/>
                      <a:pt x="9673" y="17635"/>
                    </a:cubicBezTo>
                    <a:close/>
                  </a:path>
                </a:pathLst>
              </a:custGeom>
              <a:solidFill>
                <a:srgbClr val="010101"/>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73" name="Shape 27"/>
              <p:cNvSpPr/>
              <p:nvPr/>
            </p:nvSpPr>
            <p:spPr>
              <a:xfrm>
                <a:off x="829049" y="4922831"/>
                <a:ext cx="460970" cy="271067"/>
              </a:xfrm>
              <a:custGeom>
                <a:avLst/>
                <a:gdLst/>
                <a:ahLst/>
                <a:cxnLst>
                  <a:cxn ang="0">
                    <a:pos x="wd2" y="hd2"/>
                  </a:cxn>
                  <a:cxn ang="5400000">
                    <a:pos x="wd2" y="hd2"/>
                  </a:cxn>
                  <a:cxn ang="10800000">
                    <a:pos x="wd2" y="hd2"/>
                  </a:cxn>
                  <a:cxn ang="16200000">
                    <a:pos x="wd2" y="hd2"/>
                  </a:cxn>
                </a:cxnLst>
                <a:rect l="0" t="0" r="r" b="b"/>
                <a:pathLst>
                  <a:path w="21600" h="21600" extrusionOk="0">
                    <a:moveTo>
                      <a:pt x="10800" y="6466"/>
                    </a:moveTo>
                    <a:cubicBezTo>
                      <a:pt x="5485" y="6466"/>
                      <a:pt x="1068" y="12999"/>
                      <a:pt x="171" y="21600"/>
                    </a:cubicBezTo>
                    <a:cubicBezTo>
                      <a:pt x="59" y="20551"/>
                      <a:pt x="0" y="19469"/>
                      <a:pt x="0" y="18366"/>
                    </a:cubicBezTo>
                    <a:cubicBezTo>
                      <a:pt x="0" y="8223"/>
                      <a:pt x="4835" y="0"/>
                      <a:pt x="10800" y="0"/>
                    </a:cubicBezTo>
                    <a:cubicBezTo>
                      <a:pt x="16764" y="0"/>
                      <a:pt x="21600" y="8223"/>
                      <a:pt x="21600" y="18366"/>
                    </a:cubicBezTo>
                    <a:cubicBezTo>
                      <a:pt x="21600" y="19469"/>
                      <a:pt x="21540" y="20551"/>
                      <a:pt x="21429" y="21600"/>
                    </a:cubicBezTo>
                    <a:cubicBezTo>
                      <a:pt x="20531" y="12999"/>
                      <a:pt x="16115" y="6466"/>
                      <a:pt x="10800" y="6466"/>
                    </a:cubicBezTo>
                    <a:close/>
                  </a:path>
                </a:pathLst>
              </a:custGeom>
              <a:solidFill>
                <a:srgbClr val="5A004B"/>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74" name="Shape 28"/>
              <p:cNvSpPr/>
              <p:nvPr/>
            </p:nvSpPr>
            <p:spPr>
              <a:xfrm>
                <a:off x="858820" y="5559923"/>
                <a:ext cx="364831" cy="74519"/>
              </a:xfrm>
              <a:custGeom>
                <a:avLst/>
                <a:gdLst/>
                <a:ahLst/>
                <a:cxnLst>
                  <a:cxn ang="0">
                    <a:pos x="wd2" y="hd2"/>
                  </a:cxn>
                  <a:cxn ang="5400000">
                    <a:pos x="wd2" y="hd2"/>
                  </a:cxn>
                  <a:cxn ang="10800000">
                    <a:pos x="wd2" y="hd2"/>
                  </a:cxn>
                  <a:cxn ang="16200000">
                    <a:pos x="wd2" y="hd2"/>
                  </a:cxn>
                </a:cxnLst>
                <a:rect l="0" t="0" r="r" b="b"/>
                <a:pathLst>
                  <a:path w="21600" h="21600" extrusionOk="0">
                    <a:moveTo>
                      <a:pt x="21600" y="6861"/>
                    </a:moveTo>
                    <a:cubicBezTo>
                      <a:pt x="19778" y="11640"/>
                      <a:pt x="15525" y="21600"/>
                      <a:pt x="11676" y="21600"/>
                    </a:cubicBezTo>
                    <a:cubicBezTo>
                      <a:pt x="6616" y="21600"/>
                      <a:pt x="0" y="9461"/>
                      <a:pt x="0" y="9461"/>
                    </a:cubicBezTo>
                    <a:lnTo>
                      <a:pt x="911" y="8183"/>
                    </a:lnTo>
                    <a:cubicBezTo>
                      <a:pt x="2980" y="4879"/>
                      <a:pt x="5037" y="2136"/>
                      <a:pt x="6794" y="0"/>
                    </a:cubicBezTo>
                    <a:cubicBezTo>
                      <a:pt x="11823" y="14756"/>
                      <a:pt x="16730" y="228"/>
                      <a:pt x="16734" y="214"/>
                    </a:cubicBezTo>
                    <a:cubicBezTo>
                      <a:pt x="18211" y="2035"/>
                      <a:pt x="19887" y="4253"/>
                      <a:pt x="21600" y="6861"/>
                    </a:cubicBezTo>
                    <a:close/>
                  </a:path>
                </a:pathLst>
              </a:custGeom>
              <a:solidFill>
                <a:srgbClr val="00A082"/>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sp>
            <p:nvSpPr>
              <p:cNvPr id="75" name="Shape 29"/>
              <p:cNvSpPr/>
              <p:nvPr/>
            </p:nvSpPr>
            <p:spPr>
              <a:xfrm>
                <a:off x="650425" y="5607555"/>
                <a:ext cx="807766" cy="372338"/>
              </a:xfrm>
              <a:custGeom>
                <a:avLst/>
                <a:gdLst/>
                <a:ahLst/>
                <a:cxnLst>
                  <a:cxn ang="0">
                    <a:pos x="wd2" y="hd2"/>
                  </a:cxn>
                  <a:cxn ang="5400000">
                    <a:pos x="wd2" y="hd2"/>
                  </a:cxn>
                  <a:cxn ang="10800000">
                    <a:pos x="wd2" y="hd2"/>
                  </a:cxn>
                  <a:cxn ang="16200000">
                    <a:pos x="wd2" y="hd2"/>
                  </a:cxn>
                </a:cxnLst>
                <a:rect l="0" t="0" r="r" b="b"/>
                <a:pathLst>
                  <a:path w="21600" h="21600" extrusionOk="0">
                    <a:moveTo>
                      <a:pt x="17405" y="0"/>
                    </a:moveTo>
                    <a:cubicBezTo>
                      <a:pt x="16597" y="6191"/>
                      <a:pt x="13975" y="10729"/>
                      <a:pt x="10863" y="10729"/>
                    </a:cubicBezTo>
                    <a:cubicBezTo>
                      <a:pt x="7751" y="10729"/>
                      <a:pt x="5129" y="6191"/>
                      <a:pt x="4321" y="0"/>
                    </a:cubicBezTo>
                    <a:cubicBezTo>
                      <a:pt x="2857" y="1305"/>
                      <a:pt x="1604" y="2887"/>
                      <a:pt x="1163" y="4701"/>
                    </a:cubicBezTo>
                    <a:cubicBezTo>
                      <a:pt x="663" y="7453"/>
                      <a:pt x="283" y="10744"/>
                      <a:pt x="0" y="13703"/>
                    </a:cubicBezTo>
                    <a:cubicBezTo>
                      <a:pt x="2555" y="17877"/>
                      <a:pt x="5625" y="20648"/>
                      <a:pt x="8979" y="21393"/>
                    </a:cubicBezTo>
                    <a:cubicBezTo>
                      <a:pt x="8988" y="21395"/>
                      <a:pt x="8996" y="21397"/>
                      <a:pt x="9004" y="21399"/>
                    </a:cubicBezTo>
                    <a:cubicBezTo>
                      <a:pt x="9608" y="21531"/>
                      <a:pt x="10220" y="21600"/>
                      <a:pt x="10840" y="21600"/>
                    </a:cubicBezTo>
                    <a:cubicBezTo>
                      <a:pt x="11459" y="21600"/>
                      <a:pt x="12070" y="21531"/>
                      <a:pt x="12672" y="21399"/>
                    </a:cubicBezTo>
                    <a:cubicBezTo>
                      <a:pt x="12684" y="21397"/>
                      <a:pt x="12696" y="21393"/>
                      <a:pt x="12708" y="21391"/>
                    </a:cubicBezTo>
                    <a:cubicBezTo>
                      <a:pt x="16025" y="20651"/>
                      <a:pt x="19062" y="17932"/>
                      <a:pt x="21600" y="13834"/>
                    </a:cubicBezTo>
                    <a:cubicBezTo>
                      <a:pt x="21306" y="10949"/>
                      <a:pt x="20949" y="7675"/>
                      <a:pt x="20563" y="4701"/>
                    </a:cubicBezTo>
                    <a:cubicBezTo>
                      <a:pt x="20122" y="2887"/>
                      <a:pt x="18869" y="1305"/>
                      <a:pt x="17405" y="0"/>
                    </a:cubicBezTo>
                    <a:close/>
                  </a:path>
                </a:pathLst>
              </a:custGeom>
              <a:solidFill>
                <a:srgbClr val="7D8287"/>
              </a:solidFill>
              <a:ln w="12700">
                <a:miter lim="400000"/>
              </a:ln>
            </p:spPr>
            <p:txBody>
              <a:bodyPr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defRPr>
                </a:pPr>
                <a:endParaRPr kumimoji="0" sz="30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endParaRPr>
              </a:p>
            </p:txBody>
          </p:sp>
        </p:grpSp>
      </p:grpSp>
      <p:sp>
        <p:nvSpPr>
          <p:cNvPr id="100" name="Freeform 228"/>
          <p:cNvSpPr/>
          <p:nvPr/>
        </p:nvSpPr>
        <p:spPr>
          <a:xfrm>
            <a:off x="7623544" y="2668775"/>
            <a:ext cx="552893" cy="2434855"/>
          </a:xfrm>
          <a:custGeom>
            <a:avLst/>
            <a:gdLst>
              <a:gd name="connsiteX0" fmla="*/ 0 w 552893"/>
              <a:gd name="connsiteY0" fmla="*/ 0 h 2434855"/>
              <a:gd name="connsiteX1" fmla="*/ 552893 w 552893"/>
              <a:gd name="connsiteY1" fmla="*/ 1212111 h 2434855"/>
              <a:gd name="connsiteX2" fmla="*/ 21265 w 552893"/>
              <a:gd name="connsiteY2" fmla="*/ 2434855 h 2434855"/>
            </a:gdLst>
            <a:ahLst/>
            <a:cxnLst>
              <a:cxn ang="0">
                <a:pos x="connsiteX0" y="connsiteY0"/>
              </a:cxn>
              <a:cxn ang="0">
                <a:pos x="connsiteX1" y="connsiteY1"/>
              </a:cxn>
              <a:cxn ang="0">
                <a:pos x="connsiteX2" y="connsiteY2"/>
              </a:cxn>
            </a:cxnLst>
            <a:rect l="l" t="t" r="r" b="b"/>
            <a:pathLst>
              <a:path w="552893" h="2434855">
                <a:moveTo>
                  <a:pt x="0" y="0"/>
                </a:moveTo>
                <a:lnTo>
                  <a:pt x="552893" y="1212111"/>
                </a:lnTo>
                <a:lnTo>
                  <a:pt x="21265" y="2434855"/>
                </a:lnTo>
              </a:path>
            </a:pathLst>
          </a:custGeom>
          <a:noFill/>
          <a:ln w="25400" cap="flat" cmpd="sng" algn="ctr">
            <a:solidFill>
              <a:srgbClr val="000000">
                <a:alpha val="15000"/>
              </a:srgbClr>
            </a:solidFill>
            <a:prstDash val="solid"/>
            <a:miter lim="800000"/>
            <a:headEnd type="oval"/>
            <a:tailEnd type="oval"/>
          </a:ln>
          <a:effectLst/>
        </p:spPr>
        <p:txBody>
          <a:bodyPr lIns="91436" tIns="45718" rIns="91436" bIns="45718"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140" name="Freeform 237"/>
          <p:cNvSpPr/>
          <p:nvPr/>
        </p:nvSpPr>
        <p:spPr>
          <a:xfrm flipH="1">
            <a:off x="6200373" y="2668775"/>
            <a:ext cx="519403" cy="2434855"/>
          </a:xfrm>
          <a:custGeom>
            <a:avLst/>
            <a:gdLst>
              <a:gd name="connsiteX0" fmla="*/ 0 w 552893"/>
              <a:gd name="connsiteY0" fmla="*/ 0 h 2434855"/>
              <a:gd name="connsiteX1" fmla="*/ 552893 w 552893"/>
              <a:gd name="connsiteY1" fmla="*/ 1212111 h 2434855"/>
              <a:gd name="connsiteX2" fmla="*/ 21265 w 552893"/>
              <a:gd name="connsiteY2" fmla="*/ 2434855 h 2434855"/>
            </a:gdLst>
            <a:ahLst/>
            <a:cxnLst>
              <a:cxn ang="0">
                <a:pos x="connsiteX0" y="connsiteY0"/>
              </a:cxn>
              <a:cxn ang="0">
                <a:pos x="connsiteX1" y="connsiteY1"/>
              </a:cxn>
              <a:cxn ang="0">
                <a:pos x="connsiteX2" y="connsiteY2"/>
              </a:cxn>
            </a:cxnLst>
            <a:rect l="l" t="t" r="r" b="b"/>
            <a:pathLst>
              <a:path w="552893" h="2434855">
                <a:moveTo>
                  <a:pt x="0" y="0"/>
                </a:moveTo>
                <a:lnTo>
                  <a:pt x="552893" y="1212111"/>
                </a:lnTo>
                <a:lnTo>
                  <a:pt x="21265" y="2434855"/>
                </a:lnTo>
              </a:path>
            </a:pathLst>
          </a:custGeom>
          <a:noFill/>
          <a:ln w="25400" cap="flat" cmpd="sng" algn="ctr">
            <a:solidFill>
              <a:srgbClr val="000000">
                <a:alpha val="15000"/>
              </a:srgbClr>
            </a:solidFill>
            <a:prstDash val="solid"/>
            <a:miter lim="800000"/>
            <a:headEnd type="oval"/>
            <a:tailEnd type="oval"/>
          </a:ln>
          <a:effectLst/>
        </p:spPr>
        <p:txBody>
          <a:bodyPr lIns="91436" tIns="45718" rIns="91436" bIns="45718"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141" name="Freeform 238"/>
          <p:cNvSpPr/>
          <p:nvPr/>
        </p:nvSpPr>
        <p:spPr>
          <a:xfrm rot="21360955" flipH="1">
            <a:off x="9154975" y="3121234"/>
            <a:ext cx="589991" cy="1528812"/>
          </a:xfrm>
          <a:custGeom>
            <a:avLst/>
            <a:gdLst>
              <a:gd name="connsiteX0" fmla="*/ 0 w 552893"/>
              <a:gd name="connsiteY0" fmla="*/ 0 h 2434855"/>
              <a:gd name="connsiteX1" fmla="*/ 552893 w 552893"/>
              <a:gd name="connsiteY1" fmla="*/ 1212111 h 2434855"/>
              <a:gd name="connsiteX2" fmla="*/ 21265 w 552893"/>
              <a:gd name="connsiteY2" fmla="*/ 2434855 h 2434855"/>
            </a:gdLst>
            <a:ahLst/>
            <a:cxnLst>
              <a:cxn ang="0">
                <a:pos x="connsiteX0" y="connsiteY0"/>
              </a:cxn>
              <a:cxn ang="0">
                <a:pos x="connsiteX1" y="connsiteY1"/>
              </a:cxn>
              <a:cxn ang="0">
                <a:pos x="connsiteX2" y="connsiteY2"/>
              </a:cxn>
            </a:cxnLst>
            <a:rect l="l" t="t" r="r" b="b"/>
            <a:pathLst>
              <a:path w="552893" h="2434855">
                <a:moveTo>
                  <a:pt x="0" y="0"/>
                </a:moveTo>
                <a:lnTo>
                  <a:pt x="552893" y="1212111"/>
                </a:lnTo>
                <a:lnTo>
                  <a:pt x="21265" y="2434855"/>
                </a:lnTo>
              </a:path>
            </a:pathLst>
          </a:custGeom>
          <a:noFill/>
          <a:ln w="25400" cap="flat" cmpd="sng" algn="ctr">
            <a:solidFill>
              <a:srgbClr val="000000">
                <a:alpha val="15000"/>
              </a:srgbClr>
            </a:solidFill>
            <a:prstDash val="solid"/>
            <a:miter lim="800000"/>
            <a:headEnd type="oval"/>
            <a:tailEnd type="oval"/>
          </a:ln>
          <a:effectLst/>
        </p:spPr>
        <p:txBody>
          <a:bodyPr lIns="91436" tIns="45718" rIns="91436" bIns="45718"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143" name="TextBox 242"/>
          <p:cNvSpPr txBox="1"/>
          <p:nvPr/>
        </p:nvSpPr>
        <p:spPr>
          <a:xfrm>
            <a:off x="263898" y="2191264"/>
            <a:ext cx="477807" cy="502703"/>
          </a:xfrm>
          <a:prstGeom prst="rect">
            <a:avLst/>
          </a:prstGeom>
          <a:noFill/>
        </p:spPr>
        <p:txBody>
          <a:bodyPr wrap="square" lIns="91436" tIns="45718" rIns="91436" bIns="45718" rtlCol="0">
            <a:spAutoFit/>
          </a:bodyPr>
          <a:lstStyle/>
          <a:p>
            <a:pPr marL="0" marR="0" lvl="0" indent="0" algn="ctr" defTabSz="914400" eaLnBrk="1" fontAlgn="auto" latinLnBrk="0" hangingPunct="1">
              <a:lnSpc>
                <a:spcPts val="3200"/>
              </a:lnSpc>
              <a:spcBef>
                <a:spcPts val="0"/>
              </a:spcBef>
              <a:spcAft>
                <a:spcPts val="0"/>
              </a:spcAft>
              <a:buClrTx/>
              <a:buSzTx/>
              <a:buFontTx/>
              <a:buNone/>
              <a:tabLst/>
              <a:defRPr/>
            </a:pPr>
            <a:r>
              <a:rPr kumimoji="0" lang="en-US" sz="3100" b="0" i="0" u="none" strike="noStrike" kern="0" cap="none" spc="0" normalizeH="0" baseline="0" noProof="0" dirty="0" smtClean="0">
                <a:ln>
                  <a:noFill/>
                </a:ln>
                <a:solidFill>
                  <a:srgbClr val="7D8287"/>
                </a:solidFill>
                <a:effectLst/>
                <a:uLnTx/>
                <a:uFillTx/>
                <a:ea typeface="Montserrat Light" charset="0"/>
                <a:cs typeface="Montserrat Light" charset="0"/>
              </a:rPr>
              <a:t>1</a:t>
            </a:r>
            <a:endParaRPr kumimoji="0" lang="en-US" sz="3100" b="1" i="0" u="none" strike="noStrike" kern="0" cap="none" spc="0" normalizeH="0" baseline="0" noProof="0" dirty="0">
              <a:ln>
                <a:noFill/>
              </a:ln>
              <a:solidFill>
                <a:srgbClr val="7D8287"/>
              </a:solidFill>
              <a:effectLst/>
              <a:uLnTx/>
              <a:uFillTx/>
              <a:ea typeface="Montserrat" charset="0"/>
              <a:cs typeface="Montserrat" charset="0"/>
            </a:endParaRPr>
          </a:p>
        </p:txBody>
      </p:sp>
      <p:sp>
        <p:nvSpPr>
          <p:cNvPr id="144" name="TextBox 243"/>
          <p:cNvSpPr txBox="1"/>
          <p:nvPr/>
        </p:nvSpPr>
        <p:spPr>
          <a:xfrm>
            <a:off x="3280307" y="1965007"/>
            <a:ext cx="769235" cy="502703"/>
          </a:xfrm>
          <a:prstGeom prst="rect">
            <a:avLst/>
          </a:prstGeom>
          <a:noFill/>
        </p:spPr>
        <p:txBody>
          <a:bodyPr wrap="square" lIns="91436" tIns="45718" rIns="91436" bIns="45718" rtlCol="0">
            <a:spAutoFit/>
          </a:bodyPr>
          <a:lstStyle/>
          <a:p>
            <a:pPr marL="0" marR="0" lvl="0" indent="0" algn="ctr" defTabSz="914400" eaLnBrk="1" fontAlgn="auto" latinLnBrk="0" hangingPunct="1">
              <a:lnSpc>
                <a:spcPts val="3200"/>
              </a:lnSpc>
              <a:spcBef>
                <a:spcPts val="0"/>
              </a:spcBef>
              <a:spcAft>
                <a:spcPts val="0"/>
              </a:spcAft>
              <a:buClrTx/>
              <a:buSzTx/>
              <a:buFontTx/>
              <a:buNone/>
              <a:tabLst/>
              <a:defRPr/>
            </a:pPr>
            <a:r>
              <a:rPr kumimoji="0" lang="en-US" sz="3100" b="0" i="0" u="none" strike="noStrike" kern="0" cap="none" spc="0" normalizeH="0" baseline="0" noProof="0" dirty="0" smtClean="0">
                <a:ln>
                  <a:noFill/>
                </a:ln>
                <a:solidFill>
                  <a:srgbClr val="7D8287"/>
                </a:solidFill>
                <a:effectLst/>
                <a:uLnTx/>
                <a:uFillTx/>
                <a:ea typeface="Montserrat Light" charset="0"/>
                <a:cs typeface="Montserrat Light" charset="0"/>
              </a:rPr>
              <a:t>2</a:t>
            </a:r>
            <a:endParaRPr kumimoji="0" lang="en-US" sz="3100" b="1" i="0" u="none" strike="noStrike" kern="0" cap="none" spc="0" normalizeH="0" baseline="0" noProof="0" dirty="0">
              <a:ln>
                <a:noFill/>
              </a:ln>
              <a:solidFill>
                <a:srgbClr val="7D8287"/>
              </a:solidFill>
              <a:effectLst/>
              <a:uLnTx/>
              <a:uFillTx/>
              <a:ea typeface="Montserrat" charset="0"/>
              <a:cs typeface="Montserrat" charset="0"/>
            </a:endParaRPr>
          </a:p>
        </p:txBody>
      </p:sp>
      <p:sp>
        <p:nvSpPr>
          <p:cNvPr id="146" name="TextBox 245"/>
          <p:cNvSpPr txBox="1"/>
          <p:nvPr/>
        </p:nvSpPr>
        <p:spPr>
          <a:xfrm>
            <a:off x="6200373" y="1973258"/>
            <a:ext cx="769235" cy="502703"/>
          </a:xfrm>
          <a:prstGeom prst="rect">
            <a:avLst/>
          </a:prstGeom>
          <a:noFill/>
        </p:spPr>
        <p:txBody>
          <a:bodyPr wrap="square" lIns="91436" tIns="45718" rIns="91436" bIns="45718" rtlCol="0">
            <a:spAutoFit/>
          </a:bodyPr>
          <a:lstStyle/>
          <a:p>
            <a:pPr marL="0" marR="0" lvl="0" indent="0" algn="ctr" defTabSz="914400" eaLnBrk="1" fontAlgn="auto" latinLnBrk="0" hangingPunct="1">
              <a:lnSpc>
                <a:spcPts val="3200"/>
              </a:lnSpc>
              <a:spcBef>
                <a:spcPts val="0"/>
              </a:spcBef>
              <a:spcAft>
                <a:spcPts val="0"/>
              </a:spcAft>
              <a:buClrTx/>
              <a:buSzTx/>
              <a:buFontTx/>
              <a:buNone/>
              <a:tabLst/>
              <a:defRPr/>
            </a:pPr>
            <a:r>
              <a:rPr kumimoji="0" lang="en-US" sz="3100" b="0" i="0" u="none" strike="noStrike" kern="0" cap="none" spc="0" normalizeH="0" baseline="0" noProof="0" dirty="0" smtClean="0">
                <a:ln>
                  <a:noFill/>
                </a:ln>
                <a:solidFill>
                  <a:srgbClr val="7D8287"/>
                </a:solidFill>
                <a:effectLst/>
                <a:uLnTx/>
                <a:uFillTx/>
                <a:ea typeface="Montserrat Light" charset="0"/>
                <a:cs typeface="Montserrat Light" charset="0"/>
              </a:rPr>
              <a:t>3</a:t>
            </a:r>
            <a:endParaRPr kumimoji="0" lang="en-US" sz="3100" b="1" i="0" u="none" strike="noStrike" kern="0" cap="none" spc="0" normalizeH="0" baseline="0" noProof="0" dirty="0">
              <a:ln>
                <a:noFill/>
              </a:ln>
              <a:solidFill>
                <a:srgbClr val="7D8287"/>
              </a:solidFill>
              <a:effectLst/>
              <a:uLnTx/>
              <a:uFillTx/>
              <a:ea typeface="Montserrat" charset="0"/>
              <a:cs typeface="Montserrat" charset="0"/>
            </a:endParaRPr>
          </a:p>
        </p:txBody>
      </p:sp>
      <p:sp>
        <p:nvSpPr>
          <p:cNvPr id="148" name="TextBox 247"/>
          <p:cNvSpPr txBox="1"/>
          <p:nvPr/>
        </p:nvSpPr>
        <p:spPr>
          <a:xfrm>
            <a:off x="7875001" y="4650533"/>
            <a:ext cx="769235" cy="502703"/>
          </a:xfrm>
          <a:prstGeom prst="rect">
            <a:avLst/>
          </a:prstGeom>
          <a:noFill/>
        </p:spPr>
        <p:txBody>
          <a:bodyPr wrap="square" lIns="91436" tIns="45718" rIns="91436" bIns="45718" rtlCol="0">
            <a:spAutoFit/>
          </a:bodyPr>
          <a:lstStyle/>
          <a:p>
            <a:pPr marL="0" marR="0" lvl="0" indent="0" algn="ctr" defTabSz="914400" eaLnBrk="1" fontAlgn="auto" latinLnBrk="0" hangingPunct="1">
              <a:lnSpc>
                <a:spcPts val="3200"/>
              </a:lnSpc>
              <a:spcBef>
                <a:spcPts val="0"/>
              </a:spcBef>
              <a:spcAft>
                <a:spcPts val="0"/>
              </a:spcAft>
              <a:buClrTx/>
              <a:buSzTx/>
              <a:buFontTx/>
              <a:buNone/>
              <a:tabLst/>
              <a:defRPr/>
            </a:pPr>
            <a:r>
              <a:rPr kumimoji="0" lang="en-US" sz="3100" b="0" i="0" u="none" strike="noStrike" kern="0" cap="none" spc="0" normalizeH="0" baseline="0" noProof="0" dirty="0" smtClean="0">
                <a:ln>
                  <a:noFill/>
                </a:ln>
                <a:solidFill>
                  <a:srgbClr val="7D8287"/>
                </a:solidFill>
                <a:effectLst/>
                <a:uLnTx/>
                <a:uFillTx/>
                <a:ea typeface="Montserrat Light" charset="0"/>
                <a:cs typeface="Montserrat Light" charset="0"/>
              </a:rPr>
              <a:t>4</a:t>
            </a:r>
            <a:endParaRPr kumimoji="0" lang="en-US" sz="3100" b="1" i="0" u="none" strike="noStrike" kern="0" cap="none" spc="0" normalizeH="0" baseline="0" noProof="0" dirty="0">
              <a:ln>
                <a:noFill/>
              </a:ln>
              <a:solidFill>
                <a:srgbClr val="7D8287"/>
              </a:solidFill>
              <a:effectLst/>
              <a:uLnTx/>
              <a:uFillTx/>
              <a:ea typeface="Montserrat" charset="0"/>
              <a:cs typeface="Montserrat" charset="0"/>
            </a:endParaRPr>
          </a:p>
        </p:txBody>
      </p:sp>
      <p:sp>
        <p:nvSpPr>
          <p:cNvPr id="150" name="TextBox 249"/>
          <p:cNvSpPr txBox="1"/>
          <p:nvPr/>
        </p:nvSpPr>
        <p:spPr>
          <a:xfrm>
            <a:off x="9412746" y="3445544"/>
            <a:ext cx="769235" cy="502703"/>
          </a:xfrm>
          <a:prstGeom prst="rect">
            <a:avLst/>
          </a:prstGeom>
          <a:noFill/>
        </p:spPr>
        <p:txBody>
          <a:bodyPr wrap="square" lIns="91436" tIns="45718" rIns="91436" bIns="45718" rtlCol="0">
            <a:spAutoFit/>
          </a:bodyPr>
          <a:lstStyle/>
          <a:p>
            <a:pPr marL="0" marR="0" lvl="0" indent="0" algn="ctr" defTabSz="914400" eaLnBrk="1" fontAlgn="auto" latinLnBrk="0" hangingPunct="1">
              <a:lnSpc>
                <a:spcPts val="3200"/>
              </a:lnSpc>
              <a:spcBef>
                <a:spcPts val="0"/>
              </a:spcBef>
              <a:spcAft>
                <a:spcPts val="0"/>
              </a:spcAft>
              <a:buClrTx/>
              <a:buSzTx/>
              <a:buFontTx/>
              <a:buNone/>
              <a:tabLst/>
              <a:defRPr/>
            </a:pPr>
            <a:r>
              <a:rPr kumimoji="0" lang="en-US" sz="3100" b="0" i="0" u="none" strike="noStrike" kern="0" cap="none" spc="0" normalizeH="0" baseline="0" noProof="0" dirty="0" smtClean="0">
                <a:ln>
                  <a:noFill/>
                </a:ln>
                <a:solidFill>
                  <a:srgbClr val="7D8287"/>
                </a:solidFill>
                <a:effectLst/>
                <a:uLnTx/>
                <a:uFillTx/>
                <a:ea typeface="Montserrat Light" charset="0"/>
                <a:cs typeface="Montserrat Light" charset="0"/>
              </a:rPr>
              <a:t>5</a:t>
            </a:r>
            <a:endParaRPr kumimoji="0" lang="en-US" sz="3100" b="1" i="0" u="none" strike="noStrike" kern="0" cap="none" spc="0" normalizeH="0" baseline="0" noProof="0" dirty="0">
              <a:ln>
                <a:noFill/>
              </a:ln>
              <a:solidFill>
                <a:srgbClr val="7D8287"/>
              </a:solidFill>
              <a:effectLst/>
              <a:uLnTx/>
              <a:uFillTx/>
              <a:ea typeface="Montserrat" charset="0"/>
              <a:cs typeface="Montserrat" charset="0"/>
            </a:endParaRPr>
          </a:p>
        </p:txBody>
      </p:sp>
      <p:sp>
        <p:nvSpPr>
          <p:cNvPr id="153" name="Title 3"/>
          <p:cNvSpPr txBox="1">
            <a:spLocks/>
          </p:cNvSpPr>
          <p:nvPr/>
        </p:nvSpPr>
        <p:spPr>
          <a:xfrm>
            <a:off x="838200" y="493275"/>
            <a:ext cx="10515600" cy="499456"/>
          </a:xfrm>
          <a:prstGeom prst="rect">
            <a:avLst/>
          </a:prstGeom>
        </p:spPr>
        <p:txBody>
          <a:bodyPr vert="horz" lIns="91436" tIns="45718" rIns="91436" bIns="45718" rtlCol="0" anchor="ctr">
            <a:normAutofit/>
          </a:bodyPr>
          <a:lstStyle>
            <a:lvl1pPr algn="ctr" defTabSz="914354" rtl="0" eaLnBrk="1" latinLnBrk="0" hangingPunct="1">
              <a:lnSpc>
                <a:spcPct val="90000"/>
              </a:lnSpc>
              <a:spcBef>
                <a:spcPct val="0"/>
              </a:spcBef>
              <a:buNone/>
              <a:defRPr sz="2500" b="1" kern="1200">
                <a:solidFill>
                  <a:schemeClr val="tx1"/>
                </a:solidFill>
                <a:latin typeface="+mn-lt"/>
                <a:ea typeface="+mj-ea"/>
                <a:cs typeface="+mj-cs"/>
              </a:defRPr>
            </a:lvl1pPr>
          </a:lstStyle>
          <a:p>
            <a:pPr marL="0" marR="0" lvl="0" indent="0" algn="ctr" defTabSz="914354" rtl="0" eaLnBrk="1" fontAlgn="auto" latinLnBrk="0" hangingPunct="1">
              <a:lnSpc>
                <a:spcPct val="90000"/>
              </a:lnSpc>
              <a:spcBef>
                <a:spcPct val="0"/>
              </a:spcBef>
              <a:spcAft>
                <a:spcPts val="0"/>
              </a:spcAft>
              <a:buClrTx/>
              <a:buSzTx/>
              <a:buFontTx/>
              <a:buNone/>
              <a:tabLst/>
              <a:defRPr/>
            </a:pPr>
            <a:r>
              <a:rPr lang="en-US" dirty="0" smtClean="0">
                <a:solidFill>
                  <a:srgbClr val="C00000"/>
                </a:solidFill>
                <a:latin typeface="Arial Black"/>
              </a:rPr>
              <a:t>Planeación del </a:t>
            </a:r>
            <a:r>
              <a:rPr kumimoji="0" lang="en-US" sz="2500" b="1" i="0" u="none" strike="noStrike" kern="1200" cap="none" spc="0" normalizeH="0" baseline="0" noProof="0" dirty="0" smtClean="0">
                <a:ln>
                  <a:noFill/>
                </a:ln>
                <a:solidFill>
                  <a:srgbClr val="C00000"/>
                </a:solidFill>
                <a:effectLst/>
                <a:uLnTx/>
                <a:uFillTx/>
                <a:latin typeface="Arial Black"/>
                <a:ea typeface="+mj-ea"/>
                <a:cs typeface="+mj-cs"/>
              </a:rPr>
              <a:t> </a:t>
            </a:r>
            <a:r>
              <a:rPr lang="en-US" b="0" noProof="0" dirty="0" err="1" smtClean="0">
                <a:solidFill>
                  <a:srgbClr val="7D8287"/>
                </a:solidFill>
                <a:latin typeface="Arial"/>
              </a:rPr>
              <a:t>Programa</a:t>
            </a:r>
            <a:endParaRPr kumimoji="0" lang="en-US" sz="2500" b="1" i="0" u="none" strike="noStrike" kern="1200" cap="none" spc="0" normalizeH="0" baseline="0" noProof="0" dirty="0">
              <a:ln>
                <a:noFill/>
              </a:ln>
              <a:solidFill>
                <a:srgbClr val="2891D7"/>
              </a:solidFill>
              <a:effectLst/>
              <a:uLnTx/>
              <a:uFillTx/>
              <a:latin typeface="Arial Black"/>
              <a:ea typeface="+mj-ea"/>
              <a:cs typeface="+mj-cs"/>
            </a:endParaRPr>
          </a:p>
        </p:txBody>
      </p:sp>
      <p:sp>
        <p:nvSpPr>
          <p:cNvPr id="154" name="Rectangle 160"/>
          <p:cNvSpPr/>
          <p:nvPr/>
        </p:nvSpPr>
        <p:spPr>
          <a:xfrm>
            <a:off x="5972401" y="1401891"/>
            <a:ext cx="548640" cy="54864"/>
          </a:xfrm>
          <a:prstGeom prst="rect">
            <a:avLst/>
          </a:prstGeom>
          <a:solidFill>
            <a:srgbClr val="2891D7"/>
          </a:solidFill>
          <a:ln w="12700" cap="flat" cmpd="sng" algn="ctr">
            <a:noFill/>
            <a:prstDash val="solid"/>
            <a:miter lim="800000"/>
          </a:ln>
          <a:effectLst/>
        </p:spPr>
        <p:txBody>
          <a:bodyPr lIns="91436" tIns="45718" rIns="91436" bIns="45718"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158" name="Oval 62"/>
          <p:cNvSpPr/>
          <p:nvPr/>
        </p:nvSpPr>
        <p:spPr>
          <a:xfrm flipH="1">
            <a:off x="5982113" y="3775449"/>
            <a:ext cx="188168" cy="188168"/>
          </a:xfrm>
          <a:prstGeom prst="ellipse">
            <a:avLst/>
          </a:prstGeom>
          <a:solidFill>
            <a:srgbClr val="7D8287">
              <a:lumMod val="60000"/>
              <a:lumOff val="40000"/>
            </a:srgbClr>
          </a:solidFill>
          <a:ln w="25400" cap="flat" cmpd="sng" algn="ctr">
            <a:noFill/>
            <a:prstDash val="solid"/>
            <a:miter lim="800000"/>
          </a:ln>
          <a:effectLst/>
        </p:spPr>
        <p:txBody>
          <a:bodyPr lIns="91436" tIns="45718" rIns="91436" bIns="45718"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159" name="Title 3"/>
          <p:cNvSpPr txBox="1">
            <a:spLocks/>
          </p:cNvSpPr>
          <p:nvPr/>
        </p:nvSpPr>
        <p:spPr>
          <a:xfrm>
            <a:off x="-137599" y="2216359"/>
            <a:ext cx="3206072" cy="499456"/>
          </a:xfrm>
          <a:prstGeom prst="rect">
            <a:avLst/>
          </a:prstGeom>
        </p:spPr>
        <p:txBody>
          <a:bodyPr vert="horz" lIns="91436" tIns="45718" rIns="91436" bIns="45718" rtlCol="0" anchor="ctr">
            <a:normAutofit/>
          </a:bodyPr>
          <a:lstStyle>
            <a:lvl1pPr algn="ctr" defTabSz="914354" rtl="0" eaLnBrk="1" latinLnBrk="0" hangingPunct="1">
              <a:lnSpc>
                <a:spcPct val="90000"/>
              </a:lnSpc>
              <a:spcBef>
                <a:spcPct val="0"/>
              </a:spcBef>
              <a:buNone/>
              <a:defRPr sz="2500" b="1" kern="1200">
                <a:solidFill>
                  <a:schemeClr val="tx1"/>
                </a:solidFill>
                <a:latin typeface="+mn-lt"/>
                <a:ea typeface="+mj-ea"/>
                <a:cs typeface="+mj-cs"/>
              </a:defRPr>
            </a:lvl1pPr>
          </a:lstStyle>
          <a:p>
            <a:pPr marL="0" marR="0" lvl="0" indent="0" algn="ctr" defTabSz="914354" rtl="0" eaLnBrk="1" fontAlgn="auto" latinLnBrk="0" hangingPunct="1">
              <a:lnSpc>
                <a:spcPct val="90000"/>
              </a:lnSpc>
              <a:spcBef>
                <a:spcPct val="0"/>
              </a:spcBef>
              <a:spcAft>
                <a:spcPts val="0"/>
              </a:spcAft>
              <a:buClrTx/>
              <a:buSzTx/>
              <a:buFontTx/>
              <a:buNone/>
              <a:tabLst/>
              <a:defRPr/>
            </a:pPr>
            <a:r>
              <a:rPr lang="en-US" sz="1600" dirty="0" smtClean="0">
                <a:solidFill>
                  <a:srgbClr val="2891D7"/>
                </a:solidFill>
                <a:latin typeface="Arial Black"/>
              </a:rPr>
              <a:t>DIAGNOSTICO</a:t>
            </a:r>
            <a:endParaRPr kumimoji="0" lang="en-US" sz="1600" b="1" i="0" u="none" strike="noStrike" kern="1200" cap="none" spc="0" normalizeH="0" baseline="0" noProof="0" dirty="0">
              <a:ln>
                <a:noFill/>
              </a:ln>
              <a:solidFill>
                <a:srgbClr val="2891D7"/>
              </a:solidFill>
              <a:effectLst/>
              <a:uLnTx/>
              <a:uFillTx/>
              <a:latin typeface="Arial Black"/>
            </a:endParaRPr>
          </a:p>
        </p:txBody>
      </p:sp>
      <p:grpSp>
        <p:nvGrpSpPr>
          <p:cNvPr id="160" name="Group 45"/>
          <p:cNvGrpSpPr/>
          <p:nvPr/>
        </p:nvGrpSpPr>
        <p:grpSpPr>
          <a:xfrm>
            <a:off x="6584990" y="3202604"/>
            <a:ext cx="1119651" cy="1452611"/>
            <a:chOff x="8926101" y="3537030"/>
            <a:chExt cx="979203" cy="1270401"/>
          </a:xfrm>
        </p:grpSpPr>
        <p:sp>
          <p:nvSpPr>
            <p:cNvPr id="161" name="Shape 12"/>
            <p:cNvSpPr/>
            <p:nvPr/>
          </p:nvSpPr>
          <p:spPr>
            <a:xfrm>
              <a:off x="8926101" y="3554839"/>
              <a:ext cx="869377" cy="1252592"/>
            </a:xfrm>
            <a:custGeom>
              <a:avLst/>
              <a:gdLst/>
              <a:ahLst/>
              <a:cxnLst>
                <a:cxn ang="0">
                  <a:pos x="wd2" y="hd2"/>
                </a:cxn>
                <a:cxn ang="5400000">
                  <a:pos x="wd2" y="hd2"/>
                </a:cxn>
                <a:cxn ang="10800000">
                  <a:pos x="wd2" y="hd2"/>
                </a:cxn>
                <a:cxn ang="16200000">
                  <a:pos x="wd2" y="hd2"/>
                </a:cxn>
              </a:cxnLst>
              <a:rect l="0" t="0" r="r" b="b"/>
              <a:pathLst>
                <a:path w="20956" h="21309" extrusionOk="0">
                  <a:moveTo>
                    <a:pt x="20779" y="6030"/>
                  </a:moveTo>
                  <a:cubicBezTo>
                    <a:pt x="20264" y="4084"/>
                    <a:pt x="18620" y="2334"/>
                    <a:pt x="16285" y="1236"/>
                  </a:cubicBezTo>
                  <a:lnTo>
                    <a:pt x="13846" y="391"/>
                  </a:lnTo>
                  <a:cubicBezTo>
                    <a:pt x="12110" y="-18"/>
                    <a:pt x="10342" y="-106"/>
                    <a:pt x="8543" y="126"/>
                  </a:cubicBezTo>
                  <a:cubicBezTo>
                    <a:pt x="7681" y="324"/>
                    <a:pt x="6820" y="522"/>
                    <a:pt x="5959" y="720"/>
                  </a:cubicBezTo>
                  <a:cubicBezTo>
                    <a:pt x="4229" y="1313"/>
                    <a:pt x="2826" y="2173"/>
                    <a:pt x="1751" y="3298"/>
                  </a:cubicBezTo>
                  <a:cubicBezTo>
                    <a:pt x="245" y="4893"/>
                    <a:pt x="-322" y="6878"/>
                    <a:pt x="177" y="8761"/>
                  </a:cubicBezTo>
                  <a:cubicBezTo>
                    <a:pt x="692" y="10708"/>
                    <a:pt x="2336" y="12457"/>
                    <a:pt x="4671" y="13555"/>
                  </a:cubicBezTo>
                  <a:lnTo>
                    <a:pt x="7110" y="14401"/>
                  </a:lnTo>
                  <a:cubicBezTo>
                    <a:pt x="7124" y="14405"/>
                    <a:pt x="7140" y="14407"/>
                    <a:pt x="7155" y="14410"/>
                  </a:cubicBezTo>
                  <a:cubicBezTo>
                    <a:pt x="7162" y="14442"/>
                    <a:pt x="7168" y="14473"/>
                    <a:pt x="7176" y="14505"/>
                  </a:cubicBezTo>
                  <a:cubicBezTo>
                    <a:pt x="7448" y="15532"/>
                    <a:pt x="8369" y="16487"/>
                    <a:pt x="9601" y="17118"/>
                  </a:cubicBezTo>
                  <a:cubicBezTo>
                    <a:pt x="9601" y="17118"/>
                    <a:pt x="9600" y="17118"/>
                    <a:pt x="9599" y="17118"/>
                  </a:cubicBezTo>
                  <a:cubicBezTo>
                    <a:pt x="9599" y="17118"/>
                    <a:pt x="9171" y="17802"/>
                    <a:pt x="10319" y="18459"/>
                  </a:cubicBezTo>
                  <a:cubicBezTo>
                    <a:pt x="10319" y="18459"/>
                    <a:pt x="10324" y="18459"/>
                    <a:pt x="10330" y="18459"/>
                  </a:cubicBezTo>
                  <a:cubicBezTo>
                    <a:pt x="10332" y="18683"/>
                    <a:pt x="10451" y="19003"/>
                    <a:pt x="10956" y="19323"/>
                  </a:cubicBezTo>
                  <a:cubicBezTo>
                    <a:pt x="10954" y="19545"/>
                    <a:pt x="11069" y="19876"/>
                    <a:pt x="11635" y="20199"/>
                  </a:cubicBezTo>
                  <a:cubicBezTo>
                    <a:pt x="11635" y="20199"/>
                    <a:pt x="11784" y="20215"/>
                    <a:pt x="12046" y="20227"/>
                  </a:cubicBezTo>
                  <a:cubicBezTo>
                    <a:pt x="12806" y="20994"/>
                    <a:pt x="14166" y="21494"/>
                    <a:pt x="15491" y="21244"/>
                  </a:cubicBezTo>
                  <a:cubicBezTo>
                    <a:pt x="17016" y="20957"/>
                    <a:pt x="18171" y="20115"/>
                    <a:pt x="18278" y="19038"/>
                  </a:cubicBezTo>
                  <a:cubicBezTo>
                    <a:pt x="18415" y="18968"/>
                    <a:pt x="18550" y="18896"/>
                    <a:pt x="18684" y="18819"/>
                  </a:cubicBezTo>
                  <a:cubicBezTo>
                    <a:pt x="18684" y="18819"/>
                    <a:pt x="19047" y="18254"/>
                    <a:pt x="18661" y="17806"/>
                  </a:cubicBezTo>
                  <a:cubicBezTo>
                    <a:pt x="18751" y="17616"/>
                    <a:pt x="18891" y="17192"/>
                    <a:pt x="18592" y="16834"/>
                  </a:cubicBezTo>
                  <a:cubicBezTo>
                    <a:pt x="18627" y="16778"/>
                    <a:pt x="19165" y="15885"/>
                    <a:pt x="18209" y="15374"/>
                  </a:cubicBezTo>
                  <a:cubicBezTo>
                    <a:pt x="18209" y="15374"/>
                    <a:pt x="18202" y="15377"/>
                    <a:pt x="18202" y="15377"/>
                  </a:cubicBezTo>
                  <a:cubicBezTo>
                    <a:pt x="18658" y="14631"/>
                    <a:pt x="18799" y="13795"/>
                    <a:pt x="18585" y="12992"/>
                  </a:cubicBezTo>
                  <a:cubicBezTo>
                    <a:pt x="18524" y="12760"/>
                    <a:pt x="18428" y="12533"/>
                    <a:pt x="18305" y="12312"/>
                  </a:cubicBezTo>
                  <a:cubicBezTo>
                    <a:pt x="18627" y="12056"/>
                    <a:pt x="18928" y="11784"/>
                    <a:pt x="19205" y="11494"/>
                  </a:cubicBezTo>
                  <a:cubicBezTo>
                    <a:pt x="20711" y="9898"/>
                    <a:pt x="21278" y="7913"/>
                    <a:pt x="20779" y="6030"/>
                  </a:cubicBezTo>
                  <a:close/>
                </a:path>
              </a:pathLst>
            </a:custGeom>
            <a:solidFill>
              <a:srgbClr val="010101">
                <a:alpha val="15000"/>
              </a:srgb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62" name="Shape 13"/>
            <p:cNvSpPr/>
            <p:nvPr/>
          </p:nvSpPr>
          <p:spPr>
            <a:xfrm>
              <a:off x="9035927" y="3537030"/>
              <a:ext cx="869377" cy="1051255"/>
            </a:xfrm>
            <a:custGeom>
              <a:avLst/>
              <a:gdLst/>
              <a:ahLst/>
              <a:cxnLst>
                <a:cxn ang="0">
                  <a:pos x="wd2" y="hd2"/>
                </a:cxn>
                <a:cxn ang="5400000">
                  <a:pos x="wd2" y="hd2"/>
                </a:cxn>
                <a:cxn ang="10800000">
                  <a:pos x="wd2" y="hd2"/>
                </a:cxn>
                <a:cxn ang="16200000">
                  <a:pos x="wd2" y="hd2"/>
                </a:cxn>
              </a:cxnLst>
              <a:rect l="0" t="0" r="r" b="b"/>
              <a:pathLst>
                <a:path w="20956" h="20931" extrusionOk="0">
                  <a:moveTo>
                    <a:pt x="16285" y="1447"/>
                  </a:moveTo>
                  <a:lnTo>
                    <a:pt x="13846" y="458"/>
                  </a:lnTo>
                  <a:cubicBezTo>
                    <a:pt x="12110" y="-21"/>
                    <a:pt x="10342" y="-124"/>
                    <a:pt x="8543" y="147"/>
                  </a:cubicBezTo>
                  <a:cubicBezTo>
                    <a:pt x="7681" y="379"/>
                    <a:pt x="6820" y="611"/>
                    <a:pt x="5959" y="843"/>
                  </a:cubicBezTo>
                  <a:cubicBezTo>
                    <a:pt x="4229" y="1537"/>
                    <a:pt x="2826" y="2543"/>
                    <a:pt x="1751" y="3859"/>
                  </a:cubicBezTo>
                  <a:cubicBezTo>
                    <a:pt x="245" y="5727"/>
                    <a:pt x="-322" y="8050"/>
                    <a:pt x="177" y="10254"/>
                  </a:cubicBezTo>
                  <a:cubicBezTo>
                    <a:pt x="692" y="12532"/>
                    <a:pt x="2336" y="14580"/>
                    <a:pt x="4671" y="15864"/>
                  </a:cubicBezTo>
                  <a:lnTo>
                    <a:pt x="7110" y="16854"/>
                  </a:lnTo>
                  <a:cubicBezTo>
                    <a:pt x="7124" y="16858"/>
                    <a:pt x="7140" y="16861"/>
                    <a:pt x="7155" y="16865"/>
                  </a:cubicBezTo>
                  <a:cubicBezTo>
                    <a:pt x="7162" y="16902"/>
                    <a:pt x="7168" y="16939"/>
                    <a:pt x="7176" y="16976"/>
                  </a:cubicBezTo>
                  <a:cubicBezTo>
                    <a:pt x="7724" y="19397"/>
                    <a:pt x="10898" y="21476"/>
                    <a:pt x="13953" y="20802"/>
                  </a:cubicBezTo>
                  <a:cubicBezTo>
                    <a:pt x="15505" y="20460"/>
                    <a:pt x="16799" y="19881"/>
                    <a:pt x="17714" y="18746"/>
                  </a:cubicBezTo>
                  <a:cubicBezTo>
                    <a:pt x="18548" y="17712"/>
                    <a:pt x="18862" y="16426"/>
                    <a:pt x="18585" y="15205"/>
                  </a:cubicBezTo>
                  <a:cubicBezTo>
                    <a:pt x="18524" y="14934"/>
                    <a:pt x="18428" y="14668"/>
                    <a:pt x="18305" y="14409"/>
                  </a:cubicBezTo>
                  <a:cubicBezTo>
                    <a:pt x="18627" y="14110"/>
                    <a:pt x="18928" y="13792"/>
                    <a:pt x="19205" y="13452"/>
                  </a:cubicBezTo>
                  <a:cubicBezTo>
                    <a:pt x="20711" y="11585"/>
                    <a:pt x="21278" y="9261"/>
                    <a:pt x="20779" y="7057"/>
                  </a:cubicBezTo>
                  <a:cubicBezTo>
                    <a:pt x="20264" y="4780"/>
                    <a:pt x="18620" y="2732"/>
                    <a:pt x="16285" y="1447"/>
                  </a:cubicBezTo>
                  <a:close/>
                </a:path>
              </a:pathLst>
            </a:custGeom>
            <a:solidFill>
              <a:schemeClr val="accent3"/>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63" name="Shape 14"/>
            <p:cNvSpPr/>
            <p:nvPr/>
          </p:nvSpPr>
          <p:spPr>
            <a:xfrm>
              <a:off x="9724561" y="4041632"/>
              <a:ext cx="89209" cy="124757"/>
            </a:xfrm>
            <a:custGeom>
              <a:avLst/>
              <a:gdLst/>
              <a:ahLst/>
              <a:cxnLst>
                <a:cxn ang="0">
                  <a:pos x="wd2" y="hd2"/>
                </a:cxn>
                <a:cxn ang="5400000">
                  <a:pos x="wd2" y="hd2"/>
                </a:cxn>
                <a:cxn ang="10800000">
                  <a:pos x="wd2" y="hd2"/>
                </a:cxn>
                <a:cxn ang="16200000">
                  <a:pos x="wd2" y="hd2"/>
                </a:cxn>
              </a:cxnLst>
              <a:rect l="0" t="0" r="r" b="b"/>
              <a:pathLst>
                <a:path w="17749" h="19162" extrusionOk="0">
                  <a:moveTo>
                    <a:pt x="12313" y="269"/>
                  </a:moveTo>
                  <a:cubicBezTo>
                    <a:pt x="17322" y="1835"/>
                    <a:pt x="19210" y="7240"/>
                    <a:pt x="16531" y="12339"/>
                  </a:cubicBezTo>
                  <a:cubicBezTo>
                    <a:pt x="13853" y="17438"/>
                    <a:pt x="7627" y="20301"/>
                    <a:pt x="2615" y="18734"/>
                  </a:cubicBezTo>
                  <a:cubicBezTo>
                    <a:pt x="-2390" y="17167"/>
                    <a:pt x="856" y="14495"/>
                    <a:pt x="3534" y="9396"/>
                  </a:cubicBezTo>
                  <a:cubicBezTo>
                    <a:pt x="6212" y="4298"/>
                    <a:pt x="7307" y="-1299"/>
                    <a:pt x="12313" y="269"/>
                  </a:cubicBezTo>
                  <a:close/>
                </a:path>
              </a:pathLst>
            </a:custGeom>
            <a:solidFill>
              <a:srgbClr val="FFFFFF"/>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64" name="Shape 15"/>
            <p:cNvSpPr/>
            <p:nvPr/>
          </p:nvSpPr>
          <p:spPr>
            <a:xfrm>
              <a:off x="9080450" y="3626077"/>
              <a:ext cx="478352" cy="512784"/>
            </a:xfrm>
            <a:custGeom>
              <a:avLst/>
              <a:gdLst/>
              <a:ahLst/>
              <a:cxnLst>
                <a:cxn ang="0">
                  <a:pos x="wd2" y="hd2"/>
                </a:cxn>
                <a:cxn ang="5400000">
                  <a:pos x="wd2" y="hd2"/>
                </a:cxn>
                <a:cxn ang="10800000">
                  <a:pos x="wd2" y="hd2"/>
                </a:cxn>
                <a:cxn ang="16200000">
                  <a:pos x="wd2" y="hd2"/>
                </a:cxn>
              </a:cxnLst>
              <a:rect l="0" t="0" r="r" b="b"/>
              <a:pathLst>
                <a:path w="19638" h="18916" extrusionOk="0">
                  <a:moveTo>
                    <a:pt x="16813" y="1290"/>
                  </a:moveTo>
                  <a:cubicBezTo>
                    <a:pt x="20619" y="3920"/>
                    <a:pt x="20573" y="9712"/>
                    <a:pt x="16710" y="14223"/>
                  </a:cubicBezTo>
                  <a:cubicBezTo>
                    <a:pt x="12847" y="18734"/>
                    <a:pt x="6630" y="20258"/>
                    <a:pt x="2825" y="17627"/>
                  </a:cubicBezTo>
                  <a:cubicBezTo>
                    <a:pt x="-981" y="14995"/>
                    <a:pt x="-936" y="9204"/>
                    <a:pt x="2928" y="4693"/>
                  </a:cubicBezTo>
                  <a:cubicBezTo>
                    <a:pt x="6790" y="182"/>
                    <a:pt x="13008" y="-1342"/>
                    <a:pt x="16813" y="1290"/>
                  </a:cubicBezTo>
                  <a:close/>
                </a:path>
              </a:pathLst>
            </a:custGeom>
            <a:solidFill>
              <a:srgbClr val="FFFFFF">
                <a:alpha val="25000"/>
              </a:srgb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65" name="Shape 16"/>
            <p:cNvSpPr/>
            <p:nvPr/>
          </p:nvSpPr>
          <p:spPr>
            <a:xfrm>
              <a:off x="9178403" y="3753712"/>
              <a:ext cx="162106" cy="187510"/>
            </a:xfrm>
            <a:custGeom>
              <a:avLst/>
              <a:gdLst/>
              <a:ahLst/>
              <a:cxnLst>
                <a:cxn ang="0">
                  <a:pos x="wd2" y="hd2"/>
                </a:cxn>
                <a:cxn ang="5400000">
                  <a:pos x="wd2" y="hd2"/>
                </a:cxn>
                <a:cxn ang="10800000">
                  <a:pos x="wd2" y="hd2"/>
                </a:cxn>
                <a:cxn ang="16200000">
                  <a:pos x="wd2" y="hd2"/>
                </a:cxn>
              </a:cxnLst>
              <a:rect l="0" t="0" r="r" b="b"/>
              <a:pathLst>
                <a:path w="19000" h="19046" extrusionOk="0">
                  <a:moveTo>
                    <a:pt x="17329" y="704"/>
                  </a:moveTo>
                  <a:cubicBezTo>
                    <a:pt x="20300" y="2684"/>
                    <a:pt x="19202" y="8239"/>
                    <a:pt x="14878" y="13109"/>
                  </a:cubicBezTo>
                  <a:cubicBezTo>
                    <a:pt x="10554" y="17980"/>
                    <a:pt x="4640" y="20323"/>
                    <a:pt x="1670" y="18342"/>
                  </a:cubicBezTo>
                  <a:cubicBezTo>
                    <a:pt x="-1300" y="16362"/>
                    <a:pt x="-203" y="10807"/>
                    <a:pt x="4122" y="5936"/>
                  </a:cubicBezTo>
                  <a:cubicBezTo>
                    <a:pt x="8445" y="1066"/>
                    <a:pt x="14360" y="-1277"/>
                    <a:pt x="17329" y="704"/>
                  </a:cubicBezTo>
                  <a:close/>
                </a:path>
              </a:pathLst>
            </a:custGeom>
            <a:solidFill>
              <a:srgbClr val="FFFFFF">
                <a:alpha val="30000"/>
              </a:srgb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66" name="Shape 17"/>
            <p:cNvSpPr/>
            <p:nvPr/>
          </p:nvSpPr>
          <p:spPr>
            <a:xfrm>
              <a:off x="9237768" y="3884315"/>
              <a:ext cx="484365" cy="668223"/>
            </a:xfrm>
            <a:custGeom>
              <a:avLst/>
              <a:gdLst/>
              <a:ahLst/>
              <a:cxnLst>
                <a:cxn ang="0">
                  <a:pos x="wd2" y="hd2"/>
                </a:cxn>
                <a:cxn ang="5400000">
                  <a:pos x="wd2" y="hd2"/>
                </a:cxn>
                <a:cxn ang="10800000">
                  <a:pos x="wd2" y="hd2"/>
                </a:cxn>
                <a:cxn ang="16200000">
                  <a:pos x="wd2" y="hd2"/>
                </a:cxn>
              </a:cxnLst>
              <a:rect l="0" t="0" r="r" b="b"/>
              <a:pathLst>
                <a:path w="21600" h="21600" extrusionOk="0">
                  <a:moveTo>
                    <a:pt x="21600" y="21396"/>
                  </a:moveTo>
                  <a:lnTo>
                    <a:pt x="18099" y="2835"/>
                  </a:lnTo>
                  <a:cubicBezTo>
                    <a:pt x="18143" y="2809"/>
                    <a:pt x="18191" y="2780"/>
                    <a:pt x="18235" y="2754"/>
                  </a:cubicBezTo>
                  <a:cubicBezTo>
                    <a:pt x="18651" y="2507"/>
                    <a:pt x="19038" y="2286"/>
                    <a:pt x="19352" y="2066"/>
                  </a:cubicBezTo>
                  <a:cubicBezTo>
                    <a:pt x="19657" y="1841"/>
                    <a:pt x="19924" y="1644"/>
                    <a:pt x="20143" y="1483"/>
                  </a:cubicBezTo>
                  <a:cubicBezTo>
                    <a:pt x="20579" y="1158"/>
                    <a:pt x="20816" y="967"/>
                    <a:pt x="20816" y="967"/>
                  </a:cubicBezTo>
                  <a:cubicBezTo>
                    <a:pt x="20816" y="967"/>
                    <a:pt x="20521" y="1116"/>
                    <a:pt x="20025" y="1386"/>
                  </a:cubicBezTo>
                  <a:cubicBezTo>
                    <a:pt x="19779" y="1522"/>
                    <a:pt x="19480" y="1686"/>
                    <a:pt x="19137" y="1875"/>
                  </a:cubicBezTo>
                  <a:cubicBezTo>
                    <a:pt x="18811" y="2043"/>
                    <a:pt x="18420" y="2209"/>
                    <a:pt x="18017" y="2404"/>
                  </a:cubicBezTo>
                  <a:lnTo>
                    <a:pt x="17564" y="0"/>
                  </a:lnTo>
                  <a:lnTo>
                    <a:pt x="17921" y="2449"/>
                  </a:lnTo>
                  <a:cubicBezTo>
                    <a:pt x="17703" y="2553"/>
                    <a:pt x="17477" y="2660"/>
                    <a:pt x="17242" y="2771"/>
                  </a:cubicBezTo>
                  <a:cubicBezTo>
                    <a:pt x="16995" y="2872"/>
                    <a:pt x="16739" y="2975"/>
                    <a:pt x="16476" y="3082"/>
                  </a:cubicBezTo>
                  <a:cubicBezTo>
                    <a:pt x="15950" y="3294"/>
                    <a:pt x="15406" y="3528"/>
                    <a:pt x="14806" y="3722"/>
                  </a:cubicBezTo>
                  <a:cubicBezTo>
                    <a:pt x="14216" y="3929"/>
                    <a:pt x="13609" y="4143"/>
                    <a:pt x="12967" y="4322"/>
                  </a:cubicBezTo>
                  <a:cubicBezTo>
                    <a:pt x="12335" y="4518"/>
                    <a:pt x="11686" y="4702"/>
                    <a:pt x="11018" y="4851"/>
                  </a:cubicBezTo>
                  <a:cubicBezTo>
                    <a:pt x="10365" y="5031"/>
                    <a:pt x="9691" y="5165"/>
                    <a:pt x="9029" y="5300"/>
                  </a:cubicBezTo>
                  <a:cubicBezTo>
                    <a:pt x="8369" y="5443"/>
                    <a:pt x="7704" y="5541"/>
                    <a:pt x="7068" y="5659"/>
                  </a:cubicBezTo>
                  <a:cubicBezTo>
                    <a:pt x="6422" y="5741"/>
                    <a:pt x="5804" y="5853"/>
                    <a:pt x="5207" y="5917"/>
                  </a:cubicBezTo>
                  <a:cubicBezTo>
                    <a:pt x="4686" y="5978"/>
                    <a:pt x="4196" y="6035"/>
                    <a:pt x="3729" y="6079"/>
                  </a:cubicBezTo>
                  <a:lnTo>
                    <a:pt x="2406" y="4257"/>
                  </a:lnTo>
                  <a:lnTo>
                    <a:pt x="3627" y="6089"/>
                  </a:lnTo>
                  <a:cubicBezTo>
                    <a:pt x="3594" y="6092"/>
                    <a:pt x="3557" y="6097"/>
                    <a:pt x="3523" y="6100"/>
                  </a:cubicBezTo>
                  <a:cubicBezTo>
                    <a:pt x="2476" y="6199"/>
                    <a:pt x="1595" y="6263"/>
                    <a:pt x="976" y="6285"/>
                  </a:cubicBezTo>
                  <a:cubicBezTo>
                    <a:pt x="357" y="6314"/>
                    <a:pt x="0" y="6319"/>
                    <a:pt x="0" y="6319"/>
                  </a:cubicBezTo>
                  <a:cubicBezTo>
                    <a:pt x="0" y="6319"/>
                    <a:pt x="350" y="6372"/>
                    <a:pt x="972" y="6413"/>
                  </a:cubicBezTo>
                  <a:cubicBezTo>
                    <a:pt x="1594" y="6448"/>
                    <a:pt x="2488" y="6503"/>
                    <a:pt x="3562" y="6477"/>
                  </a:cubicBezTo>
                  <a:cubicBezTo>
                    <a:pt x="3664" y="6477"/>
                    <a:pt x="3775" y="6472"/>
                    <a:pt x="3881" y="6469"/>
                  </a:cubicBezTo>
                  <a:lnTo>
                    <a:pt x="13966" y="21600"/>
                  </a:lnTo>
                  <a:lnTo>
                    <a:pt x="14782" y="21302"/>
                  </a:lnTo>
                  <a:lnTo>
                    <a:pt x="4010" y="6466"/>
                  </a:lnTo>
                  <a:cubicBezTo>
                    <a:pt x="4420" y="6455"/>
                    <a:pt x="4845" y="6437"/>
                    <a:pt x="5295" y="6406"/>
                  </a:cubicBezTo>
                  <a:cubicBezTo>
                    <a:pt x="5910" y="6373"/>
                    <a:pt x="6553" y="6299"/>
                    <a:pt x="7220" y="6230"/>
                  </a:cubicBezTo>
                  <a:cubicBezTo>
                    <a:pt x="7877" y="6127"/>
                    <a:pt x="8572" y="6063"/>
                    <a:pt x="9252" y="5919"/>
                  </a:cubicBezTo>
                  <a:cubicBezTo>
                    <a:pt x="9937" y="5787"/>
                    <a:pt x="10634" y="5656"/>
                    <a:pt x="11313" y="5478"/>
                  </a:cubicBezTo>
                  <a:cubicBezTo>
                    <a:pt x="11998" y="5317"/>
                    <a:pt x="12665" y="5119"/>
                    <a:pt x="13314" y="4910"/>
                  </a:cubicBezTo>
                  <a:cubicBezTo>
                    <a:pt x="13976" y="4725"/>
                    <a:pt x="14581" y="4468"/>
                    <a:pt x="15178" y="4239"/>
                  </a:cubicBezTo>
                  <a:cubicBezTo>
                    <a:pt x="15785" y="4024"/>
                    <a:pt x="16320" y="3748"/>
                    <a:pt x="16835" y="3502"/>
                  </a:cubicBezTo>
                  <a:cubicBezTo>
                    <a:pt x="17092" y="3378"/>
                    <a:pt x="17341" y="3257"/>
                    <a:pt x="17583" y="3140"/>
                  </a:cubicBezTo>
                  <a:cubicBezTo>
                    <a:pt x="17722" y="3057"/>
                    <a:pt x="17853" y="2980"/>
                    <a:pt x="17987" y="2901"/>
                  </a:cubicBezTo>
                  <a:lnTo>
                    <a:pt x="20693" y="21475"/>
                  </a:lnTo>
                  <a:cubicBezTo>
                    <a:pt x="20693" y="21475"/>
                    <a:pt x="21600" y="21396"/>
                    <a:pt x="21600" y="21396"/>
                  </a:cubicBezTo>
                  <a:close/>
                </a:path>
              </a:pathLst>
            </a:custGeom>
            <a:solidFill>
              <a:srgbClr val="FFFFFF"/>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sp>
          <p:nvSpPr>
            <p:cNvPr id="167" name="Shape 18"/>
            <p:cNvSpPr/>
            <p:nvPr/>
          </p:nvSpPr>
          <p:spPr>
            <a:xfrm>
              <a:off x="9433672" y="4442346"/>
              <a:ext cx="386528" cy="348894"/>
            </a:xfrm>
            <a:custGeom>
              <a:avLst/>
              <a:gdLst/>
              <a:ahLst/>
              <a:cxnLst>
                <a:cxn ang="0">
                  <a:pos x="wd2" y="hd2"/>
                </a:cxn>
                <a:cxn ang="5400000">
                  <a:pos x="wd2" y="hd2"/>
                </a:cxn>
                <a:cxn ang="10800000">
                  <a:pos x="wd2" y="hd2"/>
                </a:cxn>
                <a:cxn ang="16200000">
                  <a:pos x="wd2" y="hd2"/>
                </a:cxn>
              </a:cxnLst>
              <a:rect l="0" t="0" r="r" b="b"/>
              <a:pathLst>
                <a:path w="20139" h="20947" extrusionOk="0">
                  <a:moveTo>
                    <a:pt x="18623" y="9836"/>
                  </a:moveTo>
                  <a:cubicBezTo>
                    <a:pt x="18965" y="9554"/>
                    <a:pt x="19305" y="9261"/>
                    <a:pt x="19639" y="8943"/>
                  </a:cubicBezTo>
                  <a:cubicBezTo>
                    <a:pt x="19305" y="9261"/>
                    <a:pt x="18965" y="9554"/>
                    <a:pt x="18623" y="9836"/>
                  </a:cubicBezTo>
                  <a:close/>
                  <a:moveTo>
                    <a:pt x="19410" y="8062"/>
                  </a:moveTo>
                  <a:cubicBezTo>
                    <a:pt x="19318" y="7954"/>
                    <a:pt x="19217" y="7849"/>
                    <a:pt x="19103" y="7750"/>
                  </a:cubicBezTo>
                  <a:cubicBezTo>
                    <a:pt x="19217" y="7849"/>
                    <a:pt x="19318" y="7954"/>
                    <a:pt x="19410" y="8062"/>
                  </a:cubicBezTo>
                  <a:close/>
                  <a:moveTo>
                    <a:pt x="19756" y="8585"/>
                  </a:moveTo>
                  <a:cubicBezTo>
                    <a:pt x="19951" y="7915"/>
                    <a:pt x="20254" y="6418"/>
                    <a:pt x="19607" y="5152"/>
                  </a:cubicBezTo>
                  <a:cubicBezTo>
                    <a:pt x="19682" y="4957"/>
                    <a:pt x="20844" y="1806"/>
                    <a:pt x="18778" y="0"/>
                  </a:cubicBezTo>
                  <a:cubicBezTo>
                    <a:pt x="18778" y="0"/>
                    <a:pt x="11189" y="6850"/>
                    <a:pt x="169" y="6157"/>
                  </a:cubicBezTo>
                  <a:cubicBezTo>
                    <a:pt x="169" y="6157"/>
                    <a:pt x="-756" y="8571"/>
                    <a:pt x="1725" y="10887"/>
                  </a:cubicBezTo>
                  <a:cubicBezTo>
                    <a:pt x="1725" y="10887"/>
                    <a:pt x="1736" y="10889"/>
                    <a:pt x="1748" y="10891"/>
                  </a:cubicBezTo>
                  <a:cubicBezTo>
                    <a:pt x="1752" y="11678"/>
                    <a:pt x="2009" y="12808"/>
                    <a:pt x="3102" y="13938"/>
                  </a:cubicBezTo>
                  <a:cubicBezTo>
                    <a:pt x="3096" y="14722"/>
                    <a:pt x="3347" y="15889"/>
                    <a:pt x="4569" y="17031"/>
                  </a:cubicBezTo>
                  <a:cubicBezTo>
                    <a:pt x="4569" y="17031"/>
                    <a:pt x="4892" y="17086"/>
                    <a:pt x="5457" y="17130"/>
                  </a:cubicBezTo>
                  <a:cubicBezTo>
                    <a:pt x="7100" y="19834"/>
                    <a:pt x="10040" y="21600"/>
                    <a:pt x="12904" y="20718"/>
                  </a:cubicBezTo>
                  <a:cubicBezTo>
                    <a:pt x="16200" y="19705"/>
                    <a:pt x="18696" y="16734"/>
                    <a:pt x="18929" y="12931"/>
                  </a:cubicBezTo>
                  <a:cubicBezTo>
                    <a:pt x="19224" y="12685"/>
                    <a:pt x="19516" y="12432"/>
                    <a:pt x="19805" y="12158"/>
                  </a:cubicBezTo>
                  <a:cubicBezTo>
                    <a:pt x="19805" y="12158"/>
                    <a:pt x="20589" y="10164"/>
                    <a:pt x="19756" y="8585"/>
                  </a:cubicBezTo>
                  <a:close/>
                </a:path>
              </a:pathLst>
            </a:custGeom>
            <a:solidFill>
              <a:schemeClr val="tx2">
                <a:lumMod val="50000"/>
              </a:schemeClr>
            </a:solidFill>
            <a:ln w="12700">
              <a:miter lim="400000"/>
            </a:ln>
          </p:spPr>
          <p:txBody>
            <a:bodyPr lIns="0" tIns="0" rIns="0" bIns="0" anchor="ctr"/>
            <a:lstStyle/>
            <a:p>
              <a:pPr lvl="0">
                <a:defRPr sz="3000">
                  <a:solidFill>
                    <a:srgbClr val="FFFFFF"/>
                  </a:solidFill>
                  <a:effectLst>
                    <a:outerShdw blurRad="38100" dist="12700" dir="5400000" rotWithShape="0">
                      <a:srgbClr val="000000">
                        <a:alpha val="50000"/>
                      </a:srgbClr>
                    </a:outerShdw>
                  </a:effectLst>
                </a:defRPr>
              </a:pPr>
              <a:endParaRPr/>
            </a:p>
          </p:txBody>
        </p:sp>
      </p:grpSp>
      <p:sp>
        <p:nvSpPr>
          <p:cNvPr id="168" name="Title 3"/>
          <p:cNvSpPr txBox="1">
            <a:spLocks/>
          </p:cNvSpPr>
          <p:nvPr/>
        </p:nvSpPr>
        <p:spPr>
          <a:xfrm>
            <a:off x="5615243" y="1935439"/>
            <a:ext cx="3206072" cy="499456"/>
          </a:xfrm>
          <a:prstGeom prst="rect">
            <a:avLst/>
          </a:prstGeom>
        </p:spPr>
        <p:txBody>
          <a:bodyPr vert="horz" lIns="91436" tIns="45718" rIns="91436" bIns="45718" rtlCol="0" anchor="ctr">
            <a:normAutofit/>
          </a:bodyPr>
          <a:lstStyle>
            <a:lvl1pPr algn="ctr" defTabSz="914354" rtl="0" eaLnBrk="1" latinLnBrk="0" hangingPunct="1">
              <a:lnSpc>
                <a:spcPct val="90000"/>
              </a:lnSpc>
              <a:spcBef>
                <a:spcPct val="0"/>
              </a:spcBef>
              <a:buNone/>
              <a:defRPr sz="2500" b="1" kern="1200">
                <a:solidFill>
                  <a:schemeClr val="tx1"/>
                </a:solidFill>
                <a:latin typeface="+mn-lt"/>
                <a:ea typeface="+mj-ea"/>
                <a:cs typeface="+mj-cs"/>
              </a:defRPr>
            </a:lvl1pPr>
          </a:lstStyle>
          <a:p>
            <a:pPr marL="0" marR="0" lvl="0" indent="0" algn="ctr" defTabSz="914354" rtl="0" eaLnBrk="1" fontAlgn="auto" latinLnBrk="0" hangingPunct="1">
              <a:lnSpc>
                <a:spcPct val="90000"/>
              </a:lnSpc>
              <a:spcBef>
                <a:spcPct val="0"/>
              </a:spcBef>
              <a:spcAft>
                <a:spcPts val="0"/>
              </a:spcAft>
              <a:buClrTx/>
              <a:buSzTx/>
              <a:buFontTx/>
              <a:buNone/>
              <a:tabLst/>
              <a:defRPr/>
            </a:pPr>
            <a:r>
              <a:rPr lang="en-US" sz="1600" dirty="0" smtClean="0">
                <a:solidFill>
                  <a:srgbClr val="2891D7"/>
                </a:solidFill>
                <a:latin typeface="Arial Black"/>
              </a:rPr>
              <a:t>DISEÑO</a:t>
            </a:r>
            <a:endParaRPr kumimoji="0" lang="en-US" sz="1600" b="1" i="0" u="none" strike="noStrike" kern="1200" cap="none" spc="0" normalizeH="0" baseline="0" noProof="0" dirty="0">
              <a:ln>
                <a:noFill/>
              </a:ln>
              <a:solidFill>
                <a:srgbClr val="2891D7"/>
              </a:solidFill>
              <a:effectLst/>
              <a:uLnTx/>
              <a:uFillTx/>
              <a:latin typeface="Arial Black"/>
            </a:endParaRPr>
          </a:p>
        </p:txBody>
      </p:sp>
      <p:sp>
        <p:nvSpPr>
          <p:cNvPr id="169" name="Title 3"/>
          <p:cNvSpPr txBox="1">
            <a:spLocks/>
          </p:cNvSpPr>
          <p:nvPr/>
        </p:nvSpPr>
        <p:spPr>
          <a:xfrm>
            <a:off x="7537663" y="4923710"/>
            <a:ext cx="3206072" cy="499456"/>
          </a:xfrm>
          <a:prstGeom prst="rect">
            <a:avLst/>
          </a:prstGeom>
        </p:spPr>
        <p:txBody>
          <a:bodyPr vert="horz" lIns="91436" tIns="45718" rIns="91436" bIns="45718" rtlCol="0" anchor="ctr">
            <a:normAutofit/>
          </a:bodyPr>
          <a:lstStyle>
            <a:lvl1pPr algn="ctr" defTabSz="914354" rtl="0" eaLnBrk="1" latinLnBrk="0" hangingPunct="1">
              <a:lnSpc>
                <a:spcPct val="90000"/>
              </a:lnSpc>
              <a:spcBef>
                <a:spcPct val="0"/>
              </a:spcBef>
              <a:buNone/>
              <a:defRPr sz="2500" b="1" kern="1200">
                <a:solidFill>
                  <a:schemeClr val="tx1"/>
                </a:solidFill>
                <a:latin typeface="+mn-lt"/>
                <a:ea typeface="+mj-ea"/>
                <a:cs typeface="+mj-cs"/>
              </a:defRPr>
            </a:lvl1pPr>
          </a:lstStyle>
          <a:p>
            <a:pPr marL="0" marR="0" lvl="0" indent="0" algn="ctr" defTabSz="914354" rtl="0" eaLnBrk="1" fontAlgn="auto" latinLnBrk="0" hangingPunct="1">
              <a:lnSpc>
                <a:spcPct val="90000"/>
              </a:lnSpc>
              <a:spcBef>
                <a:spcPct val="0"/>
              </a:spcBef>
              <a:spcAft>
                <a:spcPts val="0"/>
              </a:spcAft>
              <a:buClrTx/>
              <a:buSzTx/>
              <a:buFontTx/>
              <a:buNone/>
              <a:tabLst/>
              <a:defRPr/>
            </a:pPr>
            <a:r>
              <a:rPr lang="en-US" sz="1600" dirty="0" smtClean="0">
                <a:solidFill>
                  <a:srgbClr val="2891D7"/>
                </a:solidFill>
                <a:latin typeface="Arial Black"/>
              </a:rPr>
              <a:t>INTEGRACION</a:t>
            </a:r>
            <a:endParaRPr kumimoji="0" lang="en-US" sz="1600" b="1" i="0" u="none" strike="noStrike" kern="1200" cap="none" spc="0" normalizeH="0" baseline="0" noProof="0" dirty="0">
              <a:ln>
                <a:noFill/>
              </a:ln>
              <a:solidFill>
                <a:srgbClr val="2891D7"/>
              </a:solidFill>
              <a:effectLst/>
              <a:uLnTx/>
              <a:uFillTx/>
              <a:latin typeface="Arial Black"/>
            </a:endParaRPr>
          </a:p>
        </p:txBody>
      </p:sp>
      <p:sp>
        <p:nvSpPr>
          <p:cNvPr id="171" name="Title 3"/>
          <p:cNvSpPr txBox="1">
            <a:spLocks/>
          </p:cNvSpPr>
          <p:nvPr/>
        </p:nvSpPr>
        <p:spPr>
          <a:xfrm>
            <a:off x="2850858" y="1999342"/>
            <a:ext cx="3206072" cy="499456"/>
          </a:xfrm>
          <a:prstGeom prst="rect">
            <a:avLst/>
          </a:prstGeom>
        </p:spPr>
        <p:txBody>
          <a:bodyPr vert="horz" lIns="91436" tIns="45718" rIns="91436" bIns="45718" rtlCol="0" anchor="ctr">
            <a:normAutofit/>
          </a:bodyPr>
          <a:lstStyle>
            <a:lvl1pPr algn="ctr" defTabSz="914354" rtl="0" eaLnBrk="1" latinLnBrk="0" hangingPunct="1">
              <a:lnSpc>
                <a:spcPct val="90000"/>
              </a:lnSpc>
              <a:spcBef>
                <a:spcPct val="0"/>
              </a:spcBef>
              <a:buNone/>
              <a:defRPr sz="2500" b="1" kern="1200">
                <a:solidFill>
                  <a:schemeClr val="tx1"/>
                </a:solidFill>
                <a:latin typeface="+mn-lt"/>
                <a:ea typeface="+mj-ea"/>
                <a:cs typeface="+mj-cs"/>
              </a:defRPr>
            </a:lvl1pPr>
          </a:lstStyle>
          <a:p>
            <a:pPr marL="0" marR="0" lvl="0" indent="0" algn="ctr" defTabSz="914354" rtl="0" eaLnBrk="1" fontAlgn="auto" latinLnBrk="0" hangingPunct="1">
              <a:lnSpc>
                <a:spcPct val="90000"/>
              </a:lnSpc>
              <a:spcBef>
                <a:spcPct val="0"/>
              </a:spcBef>
              <a:spcAft>
                <a:spcPts val="0"/>
              </a:spcAft>
              <a:buClrTx/>
              <a:buSzTx/>
              <a:buFontTx/>
              <a:buNone/>
              <a:tabLst/>
              <a:defRPr/>
            </a:pPr>
            <a:r>
              <a:rPr lang="en-US" sz="1600" noProof="0" dirty="0" smtClean="0">
                <a:solidFill>
                  <a:srgbClr val="2891D7"/>
                </a:solidFill>
                <a:latin typeface="Arial Black"/>
              </a:rPr>
              <a:t>ANÁLISIS</a:t>
            </a:r>
            <a:endParaRPr kumimoji="0" lang="en-US" sz="1600" b="1" i="0" u="none" strike="noStrike" kern="1200" cap="none" spc="0" normalizeH="0" baseline="0" noProof="0" dirty="0">
              <a:ln>
                <a:noFill/>
              </a:ln>
              <a:solidFill>
                <a:srgbClr val="2891D7"/>
              </a:solidFill>
              <a:effectLst/>
              <a:uLnTx/>
              <a:uFillTx/>
              <a:latin typeface="Arial Black"/>
            </a:endParaRPr>
          </a:p>
        </p:txBody>
      </p:sp>
      <p:sp>
        <p:nvSpPr>
          <p:cNvPr id="173" name="Title 3"/>
          <p:cNvSpPr txBox="1">
            <a:spLocks/>
          </p:cNvSpPr>
          <p:nvPr/>
        </p:nvSpPr>
        <p:spPr>
          <a:xfrm>
            <a:off x="9236716" y="3434197"/>
            <a:ext cx="3206072" cy="499456"/>
          </a:xfrm>
          <a:prstGeom prst="rect">
            <a:avLst/>
          </a:prstGeom>
        </p:spPr>
        <p:txBody>
          <a:bodyPr vert="horz" lIns="91436" tIns="45718" rIns="91436" bIns="45718" rtlCol="0" anchor="ctr">
            <a:normAutofit/>
          </a:bodyPr>
          <a:lstStyle>
            <a:lvl1pPr algn="ctr" defTabSz="914354" rtl="0" eaLnBrk="1" latinLnBrk="0" hangingPunct="1">
              <a:lnSpc>
                <a:spcPct val="90000"/>
              </a:lnSpc>
              <a:spcBef>
                <a:spcPct val="0"/>
              </a:spcBef>
              <a:buNone/>
              <a:defRPr sz="2500" b="1" kern="1200">
                <a:solidFill>
                  <a:schemeClr val="tx1"/>
                </a:solidFill>
                <a:latin typeface="+mn-lt"/>
                <a:ea typeface="+mj-ea"/>
                <a:cs typeface="+mj-cs"/>
              </a:defRPr>
            </a:lvl1pPr>
          </a:lstStyle>
          <a:p>
            <a:pPr marL="0" marR="0" lvl="0" indent="0" algn="ctr" defTabSz="914354" rtl="0" eaLnBrk="1" fontAlgn="auto" latinLnBrk="0" hangingPunct="1">
              <a:lnSpc>
                <a:spcPct val="90000"/>
              </a:lnSpc>
              <a:spcBef>
                <a:spcPct val="0"/>
              </a:spcBef>
              <a:spcAft>
                <a:spcPts val="0"/>
              </a:spcAft>
              <a:buClrTx/>
              <a:buSzTx/>
              <a:buFontTx/>
              <a:buNone/>
              <a:tabLst/>
              <a:defRPr/>
            </a:pPr>
            <a:r>
              <a:rPr lang="en-US" sz="1600" noProof="0" dirty="0" smtClean="0">
                <a:solidFill>
                  <a:srgbClr val="2891D7"/>
                </a:solidFill>
                <a:latin typeface="Arial Black"/>
              </a:rPr>
              <a:t>PRESENTACIÓN</a:t>
            </a:r>
            <a:endParaRPr kumimoji="0" lang="en-US" sz="1600" b="1" i="0" u="none" strike="noStrike" kern="1200" cap="none" spc="0" normalizeH="0" baseline="0" noProof="0" dirty="0">
              <a:ln>
                <a:noFill/>
              </a:ln>
              <a:solidFill>
                <a:srgbClr val="2891D7"/>
              </a:solidFill>
              <a:effectLst/>
              <a:uLnTx/>
              <a:uFillTx/>
              <a:latin typeface="Arial Black"/>
            </a:endParaRPr>
          </a:p>
        </p:txBody>
      </p:sp>
      <p:pic>
        <p:nvPicPr>
          <p:cNvPr id="174" name="Imagen 146"/>
          <p:cNvPicPr>
            <a:picLocks noChangeAspect="1"/>
          </p:cNvPicPr>
          <p:nvPr/>
        </p:nvPicPr>
        <p:blipFill>
          <a:blip r:embed="rId4"/>
          <a:stretch>
            <a:fillRect/>
          </a:stretch>
        </p:blipFill>
        <p:spPr>
          <a:xfrm>
            <a:off x="9021696" y="6413706"/>
            <a:ext cx="3162300" cy="444293"/>
          </a:xfrm>
          <a:prstGeom prst="rect">
            <a:avLst/>
          </a:prstGeom>
        </p:spPr>
      </p:pic>
      <p:sp>
        <p:nvSpPr>
          <p:cNvPr id="175" name="TextBox 55"/>
          <p:cNvSpPr txBox="1"/>
          <p:nvPr/>
        </p:nvSpPr>
        <p:spPr>
          <a:xfrm>
            <a:off x="3971316" y="921395"/>
            <a:ext cx="4171228" cy="600160"/>
          </a:xfrm>
          <a:prstGeom prst="rect">
            <a:avLst/>
          </a:prstGeom>
          <a:noFill/>
        </p:spPr>
        <p:txBody>
          <a:bodyPr wrap="square" lIns="91436" tIns="45718" rIns="91436" bIns="45718" numCol="1" spcCol="0" rtlCol="0" anchor="ctr">
            <a:spAutoFit/>
          </a:bodyPr>
          <a:lstStyle/>
          <a:p>
            <a:pPr algn="ctr"/>
            <a:r>
              <a:rPr lang="es-MX" sz="1100" dirty="0">
                <a:solidFill>
                  <a:srgbClr val="7D8287"/>
                </a:solidFill>
                <a:ea typeface="Montserrat Light" charset="0"/>
                <a:cs typeface="Montserrat Light" charset="0"/>
              </a:rPr>
              <a:t>Planeación para la elaboración del Programa Estatal y Municipal </a:t>
            </a:r>
            <a:r>
              <a:rPr lang="es-MX" sz="1100" dirty="0" smtClean="0">
                <a:solidFill>
                  <a:srgbClr val="7D8287"/>
                </a:solidFill>
                <a:ea typeface="Montserrat Light" charset="0"/>
                <a:cs typeface="Montserrat Light" charset="0"/>
              </a:rPr>
              <a:t>de Protección de Datos </a:t>
            </a:r>
            <a:r>
              <a:rPr lang="es-MX" sz="1100" dirty="0" smtClean="0">
                <a:solidFill>
                  <a:srgbClr val="7D8287"/>
                </a:solidFill>
                <a:ea typeface="Montserrat Light" charset="0"/>
                <a:cs typeface="Montserrat Light" charset="0"/>
              </a:rPr>
              <a:t>Personales del Estado de Baja California</a:t>
            </a:r>
            <a:endParaRPr lang="es-MX" sz="1100" dirty="0">
              <a:solidFill>
                <a:srgbClr val="7D8287"/>
              </a:solidFill>
              <a:ea typeface="Montserrat Light" charset="0"/>
              <a:cs typeface="Montserrat Light" charset="0"/>
            </a:endParaRPr>
          </a:p>
          <a:p>
            <a:pPr algn="ctr"/>
            <a:r>
              <a:rPr lang="en-US" sz="1100" dirty="0" smtClean="0">
                <a:solidFill>
                  <a:srgbClr val="7D8287"/>
                </a:solidFill>
                <a:ea typeface="Montserrat Light" charset="0"/>
                <a:cs typeface="Montserrat Light" charset="0"/>
              </a:rPr>
              <a:t>.</a:t>
            </a:r>
            <a:endParaRPr lang="en-US" sz="1100" dirty="0">
              <a:solidFill>
                <a:srgbClr val="7D8287"/>
              </a:solidFill>
              <a:ea typeface="Montserrat Light" charset="0"/>
              <a:cs typeface="Montserrat Light" charset="0"/>
            </a:endParaRPr>
          </a:p>
        </p:txBody>
      </p:sp>
      <p:pic>
        <p:nvPicPr>
          <p:cNvPr id="122" name="Imagen 121" descr="Presentación2 - PowerPoint"/>
          <p:cNvPicPr>
            <a:picLocks noChangeAspect="1"/>
          </p:cNvPicPr>
          <p:nvPr/>
        </p:nvPicPr>
        <p:blipFill rotWithShape="1">
          <a:blip r:embed="rId5">
            <a:extLst>
              <a:ext uri="{28A0092B-C50C-407E-A947-70E740481C1C}">
                <a14:useLocalDpi xmlns:a14="http://schemas.microsoft.com/office/drawing/2010/main" val="0"/>
              </a:ext>
            </a:extLst>
          </a:blip>
          <a:srcRect l="58807" t="20442" r="20909" b="69967"/>
          <a:stretch/>
        </p:blipFill>
        <p:spPr>
          <a:xfrm>
            <a:off x="8923861" y="64388"/>
            <a:ext cx="3141716" cy="805230"/>
          </a:xfrm>
          <a:prstGeom prst="rect">
            <a:avLst/>
          </a:prstGeom>
        </p:spPr>
      </p:pic>
    </p:spTree>
    <p:extLst>
      <p:ext uri="{BB962C8B-B14F-4D97-AF65-F5344CB8AC3E}">
        <p14:creationId xmlns:p14="http://schemas.microsoft.com/office/powerpoint/2010/main" val="21541211"/>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ppt_x</p:attrName>
                                        </p:attrNameLst>
                                      </p:cBhvr>
                                      <p:tavLst>
                                        <p:tav tm="0">
                                          <p:val>
                                            <p:strVal val="#ppt_x-#ppt_w*1.125000"/>
                                          </p:val>
                                        </p:tav>
                                        <p:tav tm="100000">
                                          <p:val>
                                            <p:strVal val="#ppt_x"/>
                                          </p:val>
                                        </p:tav>
                                      </p:tavLst>
                                    </p:anim>
                                    <p:animEffect transition="in" filter="wipe(right)">
                                      <p:cBhvr>
                                        <p:cTn id="8" dur="500"/>
                                        <p:tgtEl>
                                          <p:spTgt spid="4"/>
                                        </p:tgtEl>
                                      </p:cBhvr>
                                    </p:animEffect>
                                  </p:childTnLst>
                                </p:cTn>
                              </p:par>
                              <p:par>
                                <p:cTn id="9" presetID="12" presetClass="entr" presetSubtype="8"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p:tgtEl>
                                          <p:spTgt spid="10"/>
                                        </p:tgtEl>
                                        <p:attrNameLst>
                                          <p:attrName>ppt_x</p:attrName>
                                        </p:attrNameLst>
                                      </p:cBhvr>
                                      <p:tavLst>
                                        <p:tav tm="0">
                                          <p:val>
                                            <p:strVal val="#ppt_x-#ppt_w*1.125000"/>
                                          </p:val>
                                        </p:tav>
                                        <p:tav tm="100000">
                                          <p:val>
                                            <p:strVal val="#ppt_x"/>
                                          </p:val>
                                        </p:tav>
                                      </p:tavLst>
                                    </p:anim>
                                    <p:animEffect transition="in" filter="wipe(right)">
                                      <p:cBhvr>
                                        <p:cTn id="12" dur="500"/>
                                        <p:tgtEl>
                                          <p:spTgt spid="10"/>
                                        </p:tgtEl>
                                      </p:cBhvr>
                                    </p:animEffect>
                                  </p:childTnLst>
                                </p:cTn>
                              </p:par>
                              <p:par>
                                <p:cTn id="13" presetID="12" presetClass="entr" presetSubtype="8" fill="hold" nodeType="with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500"/>
                                        <p:tgtEl>
                                          <p:spTgt spid="20"/>
                                        </p:tgtEl>
                                        <p:attrNameLst>
                                          <p:attrName>ppt_x</p:attrName>
                                        </p:attrNameLst>
                                      </p:cBhvr>
                                      <p:tavLst>
                                        <p:tav tm="0">
                                          <p:val>
                                            <p:strVal val="#ppt_x-#ppt_w*1.125000"/>
                                          </p:val>
                                        </p:tav>
                                        <p:tav tm="100000">
                                          <p:val>
                                            <p:strVal val="#ppt_x"/>
                                          </p:val>
                                        </p:tav>
                                      </p:tavLst>
                                    </p:anim>
                                    <p:animEffect transition="in" filter="wipe(right)">
                                      <p:cBhvr>
                                        <p:cTn id="16" dur="500"/>
                                        <p:tgtEl>
                                          <p:spTgt spid="20"/>
                                        </p:tgtEl>
                                      </p:cBhvr>
                                    </p:animEffect>
                                  </p:childTnLst>
                                </p:cTn>
                              </p:par>
                              <p:par>
                                <p:cTn id="17" presetID="12" presetClass="entr" presetSubtype="8" fill="hold" grpId="0" nodeType="withEffect">
                                  <p:stCondLst>
                                    <p:cond delay="0"/>
                                  </p:stCondLst>
                                  <p:childTnLst>
                                    <p:set>
                                      <p:cBhvr>
                                        <p:cTn id="18" dur="1" fill="hold">
                                          <p:stCondLst>
                                            <p:cond delay="0"/>
                                          </p:stCondLst>
                                        </p:cTn>
                                        <p:tgtEl>
                                          <p:spTgt spid="143"/>
                                        </p:tgtEl>
                                        <p:attrNameLst>
                                          <p:attrName>style.visibility</p:attrName>
                                        </p:attrNameLst>
                                      </p:cBhvr>
                                      <p:to>
                                        <p:strVal val="visible"/>
                                      </p:to>
                                    </p:set>
                                    <p:anim calcmode="lin" valueType="num">
                                      <p:cBhvr additive="base">
                                        <p:cTn id="19" dur="500"/>
                                        <p:tgtEl>
                                          <p:spTgt spid="143"/>
                                        </p:tgtEl>
                                        <p:attrNameLst>
                                          <p:attrName>ppt_x</p:attrName>
                                        </p:attrNameLst>
                                      </p:cBhvr>
                                      <p:tavLst>
                                        <p:tav tm="0">
                                          <p:val>
                                            <p:strVal val="#ppt_x-#ppt_w*1.125000"/>
                                          </p:val>
                                        </p:tav>
                                        <p:tav tm="100000">
                                          <p:val>
                                            <p:strVal val="#ppt_x"/>
                                          </p:val>
                                        </p:tav>
                                      </p:tavLst>
                                    </p:anim>
                                    <p:animEffect transition="in" filter="wipe(right)">
                                      <p:cBhvr>
                                        <p:cTn id="20" dur="500"/>
                                        <p:tgtEl>
                                          <p:spTgt spid="143"/>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wipe(left)">
                                      <p:cBhvr>
                                        <p:cTn id="23" dur="500"/>
                                        <p:tgtEl>
                                          <p:spTgt spid="33"/>
                                        </p:tgtEl>
                                      </p:cBhvr>
                                    </p:animEffect>
                                  </p:childTnLst>
                                </p:cTn>
                              </p:par>
                              <p:par>
                                <p:cTn id="24" presetID="22" presetClass="entr" presetSubtype="8" fill="hold" nodeType="with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wipe(left)">
                                      <p:cBhvr>
                                        <p:cTn id="26" dur="500"/>
                                        <p:tgtEl>
                                          <p:spTgt spid="32"/>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cBhvr>
                                        <p:cTn id="29" dur="500" fill="hold"/>
                                        <p:tgtEl>
                                          <p:spTgt spid="35"/>
                                        </p:tgtEl>
                                        <p:attrNameLst>
                                          <p:attrName>ppt_w</p:attrName>
                                        </p:attrNameLst>
                                      </p:cBhvr>
                                      <p:tavLst>
                                        <p:tav tm="0">
                                          <p:val>
                                            <p:fltVal val="0"/>
                                          </p:val>
                                        </p:tav>
                                        <p:tav tm="100000">
                                          <p:val>
                                            <p:strVal val="#ppt_w"/>
                                          </p:val>
                                        </p:tav>
                                      </p:tavLst>
                                    </p:anim>
                                    <p:anim calcmode="lin" valueType="num">
                                      <p:cBhvr>
                                        <p:cTn id="30" dur="500" fill="hold"/>
                                        <p:tgtEl>
                                          <p:spTgt spid="35"/>
                                        </p:tgtEl>
                                        <p:attrNameLst>
                                          <p:attrName>ppt_h</p:attrName>
                                        </p:attrNameLst>
                                      </p:cBhvr>
                                      <p:tavLst>
                                        <p:tav tm="0">
                                          <p:val>
                                            <p:fltVal val="0"/>
                                          </p:val>
                                        </p:tav>
                                        <p:tav tm="100000">
                                          <p:val>
                                            <p:strVal val="#ppt_h"/>
                                          </p:val>
                                        </p:tav>
                                      </p:tavLst>
                                    </p:anim>
                                    <p:animEffect transition="in" filter="fade">
                                      <p:cBhvr>
                                        <p:cTn id="31" dur="500"/>
                                        <p:tgtEl>
                                          <p:spTgt spid="3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4"/>
                                        </p:tgtEl>
                                        <p:attrNameLst>
                                          <p:attrName>style.visibility</p:attrName>
                                        </p:attrNameLst>
                                      </p:cBhvr>
                                      <p:to>
                                        <p:strVal val="visible"/>
                                      </p:to>
                                    </p:set>
                                    <p:anim calcmode="lin" valueType="num">
                                      <p:cBhvr>
                                        <p:cTn id="34" dur="500" fill="hold"/>
                                        <p:tgtEl>
                                          <p:spTgt spid="34"/>
                                        </p:tgtEl>
                                        <p:attrNameLst>
                                          <p:attrName>ppt_w</p:attrName>
                                        </p:attrNameLst>
                                      </p:cBhvr>
                                      <p:tavLst>
                                        <p:tav tm="0">
                                          <p:val>
                                            <p:fltVal val="0"/>
                                          </p:val>
                                        </p:tav>
                                        <p:tav tm="100000">
                                          <p:val>
                                            <p:strVal val="#ppt_w"/>
                                          </p:val>
                                        </p:tav>
                                      </p:tavLst>
                                    </p:anim>
                                    <p:anim calcmode="lin" valueType="num">
                                      <p:cBhvr>
                                        <p:cTn id="35" dur="500" fill="hold"/>
                                        <p:tgtEl>
                                          <p:spTgt spid="34"/>
                                        </p:tgtEl>
                                        <p:attrNameLst>
                                          <p:attrName>ppt_h</p:attrName>
                                        </p:attrNameLst>
                                      </p:cBhvr>
                                      <p:tavLst>
                                        <p:tav tm="0">
                                          <p:val>
                                            <p:fltVal val="0"/>
                                          </p:val>
                                        </p:tav>
                                        <p:tav tm="100000">
                                          <p:val>
                                            <p:strVal val="#ppt_h"/>
                                          </p:val>
                                        </p:tav>
                                      </p:tavLst>
                                    </p:anim>
                                    <p:animEffect transition="in" filter="fade">
                                      <p:cBhvr>
                                        <p:cTn id="36" dur="500"/>
                                        <p:tgtEl>
                                          <p:spTgt spid="34"/>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31"/>
                                        </p:tgtEl>
                                        <p:attrNameLst>
                                          <p:attrName>style.visibility</p:attrName>
                                        </p:attrNameLst>
                                      </p:cBhvr>
                                      <p:to>
                                        <p:strVal val="visible"/>
                                      </p:to>
                                    </p:set>
                                    <p:anim calcmode="lin" valueType="num">
                                      <p:cBhvr>
                                        <p:cTn id="39" dur="500" fill="hold"/>
                                        <p:tgtEl>
                                          <p:spTgt spid="31"/>
                                        </p:tgtEl>
                                        <p:attrNameLst>
                                          <p:attrName>ppt_w</p:attrName>
                                        </p:attrNameLst>
                                      </p:cBhvr>
                                      <p:tavLst>
                                        <p:tav tm="0">
                                          <p:val>
                                            <p:fltVal val="0"/>
                                          </p:val>
                                        </p:tav>
                                        <p:tav tm="100000">
                                          <p:val>
                                            <p:strVal val="#ppt_w"/>
                                          </p:val>
                                        </p:tav>
                                      </p:tavLst>
                                    </p:anim>
                                    <p:anim calcmode="lin" valueType="num">
                                      <p:cBhvr>
                                        <p:cTn id="40" dur="500" fill="hold"/>
                                        <p:tgtEl>
                                          <p:spTgt spid="31"/>
                                        </p:tgtEl>
                                        <p:attrNameLst>
                                          <p:attrName>ppt_h</p:attrName>
                                        </p:attrNameLst>
                                      </p:cBhvr>
                                      <p:tavLst>
                                        <p:tav tm="0">
                                          <p:val>
                                            <p:fltVal val="0"/>
                                          </p:val>
                                        </p:tav>
                                        <p:tav tm="100000">
                                          <p:val>
                                            <p:strVal val="#ppt_h"/>
                                          </p:val>
                                        </p:tav>
                                      </p:tavLst>
                                    </p:anim>
                                    <p:animEffect transition="in" filter="fade">
                                      <p:cBhvr>
                                        <p:cTn id="41" dur="500"/>
                                        <p:tgtEl>
                                          <p:spTgt spid="31"/>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44"/>
                                        </p:tgtEl>
                                        <p:attrNameLst>
                                          <p:attrName>style.visibility</p:attrName>
                                        </p:attrNameLst>
                                      </p:cBhvr>
                                      <p:to>
                                        <p:strVal val="visible"/>
                                      </p:to>
                                    </p:set>
                                    <p:anim calcmode="lin" valueType="num">
                                      <p:cBhvr>
                                        <p:cTn id="44" dur="500" fill="hold"/>
                                        <p:tgtEl>
                                          <p:spTgt spid="144"/>
                                        </p:tgtEl>
                                        <p:attrNameLst>
                                          <p:attrName>ppt_w</p:attrName>
                                        </p:attrNameLst>
                                      </p:cBhvr>
                                      <p:tavLst>
                                        <p:tav tm="0">
                                          <p:val>
                                            <p:fltVal val="0"/>
                                          </p:val>
                                        </p:tav>
                                        <p:tav tm="100000">
                                          <p:val>
                                            <p:strVal val="#ppt_w"/>
                                          </p:val>
                                        </p:tav>
                                      </p:tavLst>
                                    </p:anim>
                                    <p:anim calcmode="lin" valueType="num">
                                      <p:cBhvr>
                                        <p:cTn id="45" dur="500" fill="hold"/>
                                        <p:tgtEl>
                                          <p:spTgt spid="144"/>
                                        </p:tgtEl>
                                        <p:attrNameLst>
                                          <p:attrName>ppt_h</p:attrName>
                                        </p:attrNameLst>
                                      </p:cBhvr>
                                      <p:tavLst>
                                        <p:tav tm="0">
                                          <p:val>
                                            <p:fltVal val="0"/>
                                          </p:val>
                                        </p:tav>
                                        <p:tav tm="100000">
                                          <p:val>
                                            <p:strVal val="#ppt_h"/>
                                          </p:val>
                                        </p:tav>
                                      </p:tavLst>
                                    </p:anim>
                                    <p:animEffect transition="in" filter="fade">
                                      <p:cBhvr>
                                        <p:cTn id="46" dur="500"/>
                                        <p:tgtEl>
                                          <p:spTgt spid="144"/>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58"/>
                                        </p:tgtEl>
                                        <p:attrNameLst>
                                          <p:attrName>style.visibility</p:attrName>
                                        </p:attrNameLst>
                                      </p:cBhvr>
                                      <p:to>
                                        <p:strVal val="visible"/>
                                      </p:to>
                                    </p:set>
                                    <p:anim calcmode="lin" valueType="num">
                                      <p:cBhvr>
                                        <p:cTn id="49" dur="500" fill="hold"/>
                                        <p:tgtEl>
                                          <p:spTgt spid="158"/>
                                        </p:tgtEl>
                                        <p:attrNameLst>
                                          <p:attrName>ppt_w</p:attrName>
                                        </p:attrNameLst>
                                      </p:cBhvr>
                                      <p:tavLst>
                                        <p:tav tm="0">
                                          <p:val>
                                            <p:fltVal val="0"/>
                                          </p:val>
                                        </p:tav>
                                        <p:tav tm="100000">
                                          <p:val>
                                            <p:strVal val="#ppt_w"/>
                                          </p:val>
                                        </p:tav>
                                      </p:tavLst>
                                    </p:anim>
                                    <p:anim calcmode="lin" valueType="num">
                                      <p:cBhvr>
                                        <p:cTn id="50" dur="500" fill="hold"/>
                                        <p:tgtEl>
                                          <p:spTgt spid="158"/>
                                        </p:tgtEl>
                                        <p:attrNameLst>
                                          <p:attrName>ppt_h</p:attrName>
                                        </p:attrNameLst>
                                      </p:cBhvr>
                                      <p:tavLst>
                                        <p:tav tm="0">
                                          <p:val>
                                            <p:fltVal val="0"/>
                                          </p:val>
                                        </p:tav>
                                        <p:tav tm="100000">
                                          <p:val>
                                            <p:strVal val="#ppt_h"/>
                                          </p:val>
                                        </p:tav>
                                      </p:tavLst>
                                    </p:anim>
                                    <p:animEffect transition="in" filter="fade">
                                      <p:cBhvr>
                                        <p:cTn id="51" dur="500"/>
                                        <p:tgtEl>
                                          <p:spTgt spid="158"/>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40"/>
                                        </p:tgtEl>
                                        <p:attrNameLst>
                                          <p:attrName>style.visibility</p:attrName>
                                        </p:attrNameLst>
                                      </p:cBhvr>
                                      <p:to>
                                        <p:strVal val="visible"/>
                                      </p:to>
                                    </p:set>
                                    <p:anim calcmode="lin" valueType="num">
                                      <p:cBhvr>
                                        <p:cTn id="54" dur="500" fill="hold"/>
                                        <p:tgtEl>
                                          <p:spTgt spid="140"/>
                                        </p:tgtEl>
                                        <p:attrNameLst>
                                          <p:attrName>ppt_w</p:attrName>
                                        </p:attrNameLst>
                                      </p:cBhvr>
                                      <p:tavLst>
                                        <p:tav tm="0">
                                          <p:val>
                                            <p:fltVal val="0"/>
                                          </p:val>
                                        </p:tav>
                                        <p:tav tm="100000">
                                          <p:val>
                                            <p:strVal val="#ppt_w"/>
                                          </p:val>
                                        </p:tav>
                                      </p:tavLst>
                                    </p:anim>
                                    <p:anim calcmode="lin" valueType="num">
                                      <p:cBhvr>
                                        <p:cTn id="55" dur="500" fill="hold"/>
                                        <p:tgtEl>
                                          <p:spTgt spid="140"/>
                                        </p:tgtEl>
                                        <p:attrNameLst>
                                          <p:attrName>ppt_h</p:attrName>
                                        </p:attrNameLst>
                                      </p:cBhvr>
                                      <p:tavLst>
                                        <p:tav tm="0">
                                          <p:val>
                                            <p:fltVal val="0"/>
                                          </p:val>
                                        </p:tav>
                                        <p:tav tm="100000">
                                          <p:val>
                                            <p:strVal val="#ppt_h"/>
                                          </p:val>
                                        </p:tav>
                                      </p:tavLst>
                                    </p:anim>
                                    <p:animEffect transition="in" filter="fade">
                                      <p:cBhvr>
                                        <p:cTn id="56" dur="500"/>
                                        <p:tgtEl>
                                          <p:spTgt spid="140"/>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00"/>
                                        </p:tgtEl>
                                        <p:attrNameLst>
                                          <p:attrName>style.visibility</p:attrName>
                                        </p:attrNameLst>
                                      </p:cBhvr>
                                      <p:to>
                                        <p:strVal val="visible"/>
                                      </p:to>
                                    </p:set>
                                    <p:anim calcmode="lin" valueType="num">
                                      <p:cBhvr>
                                        <p:cTn id="59" dur="500" fill="hold"/>
                                        <p:tgtEl>
                                          <p:spTgt spid="100"/>
                                        </p:tgtEl>
                                        <p:attrNameLst>
                                          <p:attrName>ppt_w</p:attrName>
                                        </p:attrNameLst>
                                      </p:cBhvr>
                                      <p:tavLst>
                                        <p:tav tm="0">
                                          <p:val>
                                            <p:fltVal val="0"/>
                                          </p:val>
                                        </p:tav>
                                        <p:tav tm="100000">
                                          <p:val>
                                            <p:strVal val="#ppt_w"/>
                                          </p:val>
                                        </p:tav>
                                      </p:tavLst>
                                    </p:anim>
                                    <p:anim calcmode="lin" valueType="num">
                                      <p:cBhvr>
                                        <p:cTn id="60" dur="500" fill="hold"/>
                                        <p:tgtEl>
                                          <p:spTgt spid="100"/>
                                        </p:tgtEl>
                                        <p:attrNameLst>
                                          <p:attrName>ppt_h</p:attrName>
                                        </p:attrNameLst>
                                      </p:cBhvr>
                                      <p:tavLst>
                                        <p:tav tm="0">
                                          <p:val>
                                            <p:fltVal val="0"/>
                                          </p:val>
                                        </p:tav>
                                        <p:tav tm="100000">
                                          <p:val>
                                            <p:strVal val="#ppt_h"/>
                                          </p:val>
                                        </p:tav>
                                      </p:tavLst>
                                    </p:anim>
                                    <p:animEffect transition="in" filter="fade">
                                      <p:cBhvr>
                                        <p:cTn id="61" dur="500"/>
                                        <p:tgtEl>
                                          <p:spTgt spid="100"/>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146"/>
                                        </p:tgtEl>
                                        <p:attrNameLst>
                                          <p:attrName>style.visibility</p:attrName>
                                        </p:attrNameLst>
                                      </p:cBhvr>
                                      <p:to>
                                        <p:strVal val="visible"/>
                                      </p:to>
                                    </p:set>
                                    <p:anim calcmode="lin" valueType="num">
                                      <p:cBhvr>
                                        <p:cTn id="64" dur="500" fill="hold"/>
                                        <p:tgtEl>
                                          <p:spTgt spid="146"/>
                                        </p:tgtEl>
                                        <p:attrNameLst>
                                          <p:attrName>ppt_w</p:attrName>
                                        </p:attrNameLst>
                                      </p:cBhvr>
                                      <p:tavLst>
                                        <p:tav tm="0">
                                          <p:val>
                                            <p:fltVal val="0"/>
                                          </p:val>
                                        </p:tav>
                                        <p:tav tm="100000">
                                          <p:val>
                                            <p:strVal val="#ppt_w"/>
                                          </p:val>
                                        </p:tav>
                                      </p:tavLst>
                                    </p:anim>
                                    <p:anim calcmode="lin" valueType="num">
                                      <p:cBhvr>
                                        <p:cTn id="65" dur="500" fill="hold"/>
                                        <p:tgtEl>
                                          <p:spTgt spid="146"/>
                                        </p:tgtEl>
                                        <p:attrNameLst>
                                          <p:attrName>ppt_h</p:attrName>
                                        </p:attrNameLst>
                                      </p:cBhvr>
                                      <p:tavLst>
                                        <p:tav tm="0">
                                          <p:val>
                                            <p:fltVal val="0"/>
                                          </p:val>
                                        </p:tav>
                                        <p:tav tm="100000">
                                          <p:val>
                                            <p:strVal val="#ppt_h"/>
                                          </p:val>
                                        </p:tav>
                                      </p:tavLst>
                                    </p:anim>
                                    <p:animEffect transition="in" filter="fade">
                                      <p:cBhvr>
                                        <p:cTn id="66" dur="500"/>
                                        <p:tgtEl>
                                          <p:spTgt spid="146"/>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48"/>
                                        </p:tgtEl>
                                        <p:attrNameLst>
                                          <p:attrName>style.visibility</p:attrName>
                                        </p:attrNameLst>
                                      </p:cBhvr>
                                      <p:to>
                                        <p:strVal val="visible"/>
                                      </p:to>
                                    </p:set>
                                    <p:animEffect transition="in" filter="fade">
                                      <p:cBhvr>
                                        <p:cTn id="69" dur="500"/>
                                        <p:tgtEl>
                                          <p:spTgt spid="148"/>
                                        </p:tgtEl>
                                      </p:cBhvr>
                                    </p:animEffect>
                                  </p:childTnLst>
                                </p:cTn>
                              </p:par>
                              <p:par>
                                <p:cTn id="70" presetID="12" presetClass="entr" presetSubtype="2" fill="hold" nodeType="withEffect">
                                  <p:stCondLst>
                                    <p:cond delay="0"/>
                                  </p:stCondLst>
                                  <p:childTnLst>
                                    <p:set>
                                      <p:cBhvr>
                                        <p:cTn id="71" dur="1" fill="hold">
                                          <p:stCondLst>
                                            <p:cond delay="0"/>
                                          </p:stCondLst>
                                        </p:cTn>
                                        <p:tgtEl>
                                          <p:spTgt spid="36"/>
                                        </p:tgtEl>
                                        <p:attrNameLst>
                                          <p:attrName>style.visibility</p:attrName>
                                        </p:attrNameLst>
                                      </p:cBhvr>
                                      <p:to>
                                        <p:strVal val="visible"/>
                                      </p:to>
                                    </p:set>
                                    <p:anim calcmode="lin" valueType="num">
                                      <p:cBhvr additive="base">
                                        <p:cTn id="72" dur="500"/>
                                        <p:tgtEl>
                                          <p:spTgt spid="36"/>
                                        </p:tgtEl>
                                        <p:attrNameLst>
                                          <p:attrName>ppt_x</p:attrName>
                                        </p:attrNameLst>
                                      </p:cBhvr>
                                      <p:tavLst>
                                        <p:tav tm="0">
                                          <p:val>
                                            <p:strVal val="#ppt_x+#ppt_w*1.125000"/>
                                          </p:val>
                                        </p:tav>
                                        <p:tav tm="100000">
                                          <p:val>
                                            <p:strVal val="#ppt_x"/>
                                          </p:val>
                                        </p:tav>
                                      </p:tavLst>
                                    </p:anim>
                                    <p:animEffect transition="in" filter="wipe(left)">
                                      <p:cBhvr>
                                        <p:cTn id="73" dur="500"/>
                                        <p:tgtEl>
                                          <p:spTgt spid="36"/>
                                        </p:tgtEl>
                                      </p:cBhvr>
                                    </p:animEffect>
                                  </p:childTnLst>
                                </p:cTn>
                              </p:par>
                              <p:par>
                                <p:cTn id="74" presetID="12" presetClass="entr" presetSubtype="2" fill="hold" nodeType="withEffect">
                                  <p:stCondLst>
                                    <p:cond delay="0"/>
                                  </p:stCondLst>
                                  <p:childTnLst>
                                    <p:set>
                                      <p:cBhvr>
                                        <p:cTn id="75" dur="1" fill="hold">
                                          <p:stCondLst>
                                            <p:cond delay="0"/>
                                          </p:stCondLst>
                                        </p:cTn>
                                        <p:tgtEl>
                                          <p:spTgt spid="64"/>
                                        </p:tgtEl>
                                        <p:attrNameLst>
                                          <p:attrName>style.visibility</p:attrName>
                                        </p:attrNameLst>
                                      </p:cBhvr>
                                      <p:to>
                                        <p:strVal val="visible"/>
                                      </p:to>
                                    </p:set>
                                    <p:anim calcmode="lin" valueType="num">
                                      <p:cBhvr additive="base">
                                        <p:cTn id="76" dur="500"/>
                                        <p:tgtEl>
                                          <p:spTgt spid="64"/>
                                        </p:tgtEl>
                                        <p:attrNameLst>
                                          <p:attrName>ppt_x</p:attrName>
                                        </p:attrNameLst>
                                      </p:cBhvr>
                                      <p:tavLst>
                                        <p:tav tm="0">
                                          <p:val>
                                            <p:strVal val="#ppt_x+#ppt_w*1.125000"/>
                                          </p:val>
                                        </p:tav>
                                        <p:tav tm="100000">
                                          <p:val>
                                            <p:strVal val="#ppt_x"/>
                                          </p:val>
                                        </p:tav>
                                      </p:tavLst>
                                    </p:anim>
                                    <p:animEffect transition="in" filter="wipe(left)">
                                      <p:cBhvr>
                                        <p:cTn id="77" dur="500"/>
                                        <p:tgtEl>
                                          <p:spTgt spid="64"/>
                                        </p:tgtEl>
                                      </p:cBhvr>
                                    </p:animEffect>
                                  </p:childTnLst>
                                </p:cTn>
                              </p:par>
                              <p:par>
                                <p:cTn id="78" presetID="12" presetClass="entr" presetSubtype="2" fill="hold" grpId="0" nodeType="withEffect">
                                  <p:stCondLst>
                                    <p:cond delay="0"/>
                                  </p:stCondLst>
                                  <p:childTnLst>
                                    <p:set>
                                      <p:cBhvr>
                                        <p:cTn id="79" dur="1" fill="hold">
                                          <p:stCondLst>
                                            <p:cond delay="0"/>
                                          </p:stCondLst>
                                        </p:cTn>
                                        <p:tgtEl>
                                          <p:spTgt spid="150"/>
                                        </p:tgtEl>
                                        <p:attrNameLst>
                                          <p:attrName>style.visibility</p:attrName>
                                        </p:attrNameLst>
                                      </p:cBhvr>
                                      <p:to>
                                        <p:strVal val="visible"/>
                                      </p:to>
                                    </p:set>
                                    <p:anim calcmode="lin" valueType="num">
                                      <p:cBhvr additive="base">
                                        <p:cTn id="80" dur="500"/>
                                        <p:tgtEl>
                                          <p:spTgt spid="150"/>
                                        </p:tgtEl>
                                        <p:attrNameLst>
                                          <p:attrName>ppt_x</p:attrName>
                                        </p:attrNameLst>
                                      </p:cBhvr>
                                      <p:tavLst>
                                        <p:tav tm="0">
                                          <p:val>
                                            <p:strVal val="#ppt_x+#ppt_w*1.125000"/>
                                          </p:val>
                                        </p:tav>
                                        <p:tav tm="100000">
                                          <p:val>
                                            <p:strVal val="#ppt_x"/>
                                          </p:val>
                                        </p:tav>
                                      </p:tavLst>
                                    </p:anim>
                                    <p:animEffect transition="in" filter="wipe(left)">
                                      <p:cBhvr>
                                        <p:cTn id="81" dur="500"/>
                                        <p:tgtEl>
                                          <p:spTgt spid="150"/>
                                        </p:tgtEl>
                                      </p:cBhvr>
                                    </p:animEffect>
                                  </p:childTnLst>
                                </p:cTn>
                              </p:par>
                              <p:par>
                                <p:cTn id="82" presetID="12" presetClass="entr" presetSubtype="2" fill="hold" grpId="0" nodeType="withEffect">
                                  <p:stCondLst>
                                    <p:cond delay="0"/>
                                  </p:stCondLst>
                                  <p:childTnLst>
                                    <p:set>
                                      <p:cBhvr>
                                        <p:cTn id="83" dur="1" fill="hold">
                                          <p:stCondLst>
                                            <p:cond delay="0"/>
                                          </p:stCondLst>
                                        </p:cTn>
                                        <p:tgtEl>
                                          <p:spTgt spid="141"/>
                                        </p:tgtEl>
                                        <p:attrNameLst>
                                          <p:attrName>style.visibility</p:attrName>
                                        </p:attrNameLst>
                                      </p:cBhvr>
                                      <p:to>
                                        <p:strVal val="visible"/>
                                      </p:to>
                                    </p:set>
                                    <p:anim calcmode="lin" valueType="num">
                                      <p:cBhvr additive="base">
                                        <p:cTn id="84" dur="500"/>
                                        <p:tgtEl>
                                          <p:spTgt spid="141"/>
                                        </p:tgtEl>
                                        <p:attrNameLst>
                                          <p:attrName>ppt_x</p:attrName>
                                        </p:attrNameLst>
                                      </p:cBhvr>
                                      <p:tavLst>
                                        <p:tav tm="0">
                                          <p:val>
                                            <p:strVal val="#ppt_x+#ppt_w*1.125000"/>
                                          </p:val>
                                        </p:tav>
                                        <p:tav tm="100000">
                                          <p:val>
                                            <p:strVal val="#ppt_x"/>
                                          </p:val>
                                        </p:tav>
                                      </p:tavLst>
                                    </p:anim>
                                    <p:animEffect transition="in" filter="wipe(left)">
                                      <p:cBhvr>
                                        <p:cTn id="85" dur="500"/>
                                        <p:tgtEl>
                                          <p:spTgt spid="141"/>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3"/>
                                        </p:tgtEl>
                                        <p:attrNameLst>
                                          <p:attrName>style.visibility</p:attrName>
                                        </p:attrNameLst>
                                      </p:cBhvr>
                                      <p:to>
                                        <p:strVal val="visible"/>
                                      </p:to>
                                    </p:set>
                                    <p:animEffect transition="in" filter="fade">
                                      <p:cBhvr>
                                        <p:cTn id="88" dur="500"/>
                                        <p:tgtEl>
                                          <p:spTgt spid="3"/>
                                        </p:tgtEl>
                                      </p:cBhvr>
                                    </p:animEffect>
                                  </p:childTnLst>
                                </p:cTn>
                              </p:par>
                              <p:par>
                                <p:cTn id="89" presetID="53" presetClass="entr" presetSubtype="16" fill="hold" nodeType="withEffect">
                                  <p:stCondLst>
                                    <p:cond delay="0"/>
                                  </p:stCondLst>
                                  <p:childTnLst>
                                    <p:set>
                                      <p:cBhvr>
                                        <p:cTn id="90" dur="1" fill="hold">
                                          <p:stCondLst>
                                            <p:cond delay="0"/>
                                          </p:stCondLst>
                                        </p:cTn>
                                        <p:tgtEl>
                                          <p:spTgt spid="160"/>
                                        </p:tgtEl>
                                        <p:attrNameLst>
                                          <p:attrName>style.visibility</p:attrName>
                                        </p:attrNameLst>
                                      </p:cBhvr>
                                      <p:to>
                                        <p:strVal val="visible"/>
                                      </p:to>
                                    </p:set>
                                    <p:anim calcmode="lin" valueType="num">
                                      <p:cBhvr>
                                        <p:cTn id="91" dur="500" fill="hold"/>
                                        <p:tgtEl>
                                          <p:spTgt spid="160"/>
                                        </p:tgtEl>
                                        <p:attrNameLst>
                                          <p:attrName>ppt_w</p:attrName>
                                        </p:attrNameLst>
                                      </p:cBhvr>
                                      <p:tavLst>
                                        <p:tav tm="0">
                                          <p:val>
                                            <p:fltVal val="0"/>
                                          </p:val>
                                        </p:tav>
                                        <p:tav tm="100000">
                                          <p:val>
                                            <p:strVal val="#ppt_w"/>
                                          </p:val>
                                        </p:tav>
                                      </p:tavLst>
                                    </p:anim>
                                    <p:anim calcmode="lin" valueType="num">
                                      <p:cBhvr>
                                        <p:cTn id="92" dur="500" fill="hold"/>
                                        <p:tgtEl>
                                          <p:spTgt spid="160"/>
                                        </p:tgtEl>
                                        <p:attrNameLst>
                                          <p:attrName>ppt_h</p:attrName>
                                        </p:attrNameLst>
                                      </p:cBhvr>
                                      <p:tavLst>
                                        <p:tav tm="0">
                                          <p:val>
                                            <p:fltVal val="0"/>
                                          </p:val>
                                        </p:tav>
                                        <p:tav tm="100000">
                                          <p:val>
                                            <p:strVal val="#ppt_h"/>
                                          </p:val>
                                        </p:tav>
                                      </p:tavLst>
                                    </p:anim>
                                    <p:animEffect transition="in" filter="fade">
                                      <p:cBhvr>
                                        <p:cTn id="93" dur="500"/>
                                        <p:tgtEl>
                                          <p:spTgt spid="1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1" grpId="0" animBg="1"/>
      <p:bldP spid="33" grpId="0" animBg="1"/>
      <p:bldP spid="34" grpId="0" animBg="1"/>
      <p:bldP spid="35" grpId="0" animBg="1"/>
      <p:bldP spid="100" grpId="0" animBg="1"/>
      <p:bldP spid="140" grpId="0" animBg="1"/>
      <p:bldP spid="141" grpId="0" animBg="1"/>
      <p:bldP spid="143" grpId="0"/>
      <p:bldP spid="144" grpId="0"/>
      <p:bldP spid="146" grpId="0"/>
      <p:bldP spid="148" grpId="0"/>
      <p:bldP spid="150" grpId="0"/>
      <p:bldP spid="158"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2"/>
          <p:cNvPicPr>
            <a:picLocks noChangeAspect="1" noChangeArrowheads="1"/>
          </p:cNvPicPr>
          <p:nvPr/>
        </p:nvPicPr>
        <p:blipFill rotWithShape="1">
          <a:blip r:embed="rId2">
            <a:duotone>
              <a:schemeClr val="bg2">
                <a:shade val="45000"/>
                <a:satMod val="135000"/>
              </a:schemeClr>
              <a:prstClr val="white"/>
            </a:duotone>
            <a:extLst>
              <a:ext uri="{28A0092B-C50C-407E-A947-70E740481C1C}">
                <a14:useLocalDpi xmlns:a14="http://schemas.microsoft.com/office/drawing/2010/main" val="0"/>
              </a:ext>
            </a:extLst>
          </a:blip>
          <a:srcRect t="33699"/>
          <a:stretch/>
        </p:blipFill>
        <p:spPr bwMode="auto">
          <a:xfrm>
            <a:off x="-42710" y="22234"/>
            <a:ext cx="12192000" cy="6872190"/>
          </a:xfrm>
          <a:prstGeom prst="rect">
            <a:avLst/>
          </a:prstGeom>
          <a:noFill/>
          <a:ln>
            <a:noFill/>
          </a:ln>
          <a:effectLst>
            <a:reflection stA="53000" dist="50800" dir="5400000" sy="-100000" algn="bl" rotWithShape="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 name="Imagen 2"/>
          <p:cNvPicPr>
            <a:picLocks noChangeAspect="1"/>
          </p:cNvPicPr>
          <p:nvPr/>
        </p:nvPicPr>
        <p:blipFill>
          <a:blip r:embed="rId3"/>
          <a:stretch>
            <a:fillRect/>
          </a:stretch>
        </p:blipFill>
        <p:spPr>
          <a:xfrm>
            <a:off x="35917" y="767965"/>
            <a:ext cx="4714442" cy="6063916"/>
          </a:xfrm>
          <a:prstGeom prst="rect">
            <a:avLst/>
          </a:prstGeom>
        </p:spPr>
      </p:pic>
      <p:pic>
        <p:nvPicPr>
          <p:cNvPr id="10" name="Imagen 9"/>
          <p:cNvPicPr>
            <a:picLocks noChangeAspect="1"/>
          </p:cNvPicPr>
          <p:nvPr/>
        </p:nvPicPr>
        <p:blipFill>
          <a:blip r:embed="rId4"/>
          <a:stretch>
            <a:fillRect/>
          </a:stretch>
        </p:blipFill>
        <p:spPr>
          <a:xfrm>
            <a:off x="4758882" y="1645229"/>
            <a:ext cx="3785322" cy="5155383"/>
          </a:xfrm>
          <a:prstGeom prst="rect">
            <a:avLst/>
          </a:prstGeom>
        </p:spPr>
      </p:pic>
      <p:pic>
        <p:nvPicPr>
          <p:cNvPr id="11" name="Imagen 10"/>
          <p:cNvPicPr>
            <a:picLocks noChangeAspect="1"/>
          </p:cNvPicPr>
          <p:nvPr/>
        </p:nvPicPr>
        <p:blipFill rotWithShape="1">
          <a:blip r:embed="rId5"/>
          <a:srcRect l="6263"/>
          <a:stretch/>
        </p:blipFill>
        <p:spPr>
          <a:xfrm>
            <a:off x="8544204" y="1645229"/>
            <a:ext cx="3557154" cy="4068809"/>
          </a:xfrm>
          <a:prstGeom prst="rect">
            <a:avLst/>
          </a:prstGeom>
        </p:spPr>
      </p:pic>
      <p:sp>
        <p:nvSpPr>
          <p:cNvPr id="12" name="TextBox 7"/>
          <p:cNvSpPr txBox="1"/>
          <p:nvPr/>
        </p:nvSpPr>
        <p:spPr>
          <a:xfrm>
            <a:off x="312821" y="-21826"/>
            <a:ext cx="7778534" cy="738664"/>
          </a:xfrm>
          <a:prstGeom prst="rect">
            <a:avLst/>
          </a:prstGeom>
          <a:noFill/>
        </p:spPr>
        <p:txBody>
          <a:bodyPr wrap="square" rtlCol="0" anchor="ctr">
            <a:spAutoFit/>
          </a:bodyPr>
          <a:lstStyle/>
          <a:p>
            <a:r>
              <a:rPr lang="es-MX" sz="1400" b="1" dirty="0">
                <a:solidFill>
                  <a:srgbClr val="000000"/>
                </a:solidFill>
                <a:latin typeface="Raleway" charset="0"/>
                <a:ea typeface="Raleway" charset="0"/>
                <a:cs typeface="Raleway" charset="0"/>
              </a:rPr>
              <a:t>Estructura de la Propuesta de Ley General de</a:t>
            </a:r>
            <a:br>
              <a:rPr lang="es-MX" sz="1400" b="1" dirty="0">
                <a:solidFill>
                  <a:srgbClr val="000000"/>
                </a:solidFill>
                <a:latin typeface="Raleway" charset="0"/>
                <a:ea typeface="Raleway" charset="0"/>
                <a:cs typeface="Raleway" charset="0"/>
              </a:rPr>
            </a:br>
            <a:r>
              <a:rPr lang="es-MX" sz="1400" b="1" dirty="0">
                <a:solidFill>
                  <a:srgbClr val="000000"/>
                </a:solidFill>
                <a:latin typeface="Raleway" charset="0"/>
                <a:ea typeface="Raleway" charset="0"/>
                <a:cs typeface="Raleway" charset="0"/>
              </a:rPr>
              <a:t>Protección de Datos Personales en Posesión de Sujetos Obligados, IFAI.    Febrero de 2015</a:t>
            </a:r>
          </a:p>
        </p:txBody>
      </p:sp>
      <p:pic>
        <p:nvPicPr>
          <p:cNvPr id="15" name="Imagen 14"/>
          <p:cNvPicPr>
            <a:picLocks noChangeAspect="1"/>
          </p:cNvPicPr>
          <p:nvPr/>
        </p:nvPicPr>
        <p:blipFill>
          <a:blip r:embed="rId6"/>
          <a:stretch>
            <a:fillRect/>
          </a:stretch>
        </p:blipFill>
        <p:spPr>
          <a:xfrm>
            <a:off x="5017660" y="634941"/>
            <a:ext cx="609600" cy="257175"/>
          </a:xfrm>
          <a:prstGeom prst="rect">
            <a:avLst/>
          </a:prstGeom>
        </p:spPr>
      </p:pic>
      <p:sp>
        <p:nvSpPr>
          <p:cNvPr id="17" name="Shape 27"/>
          <p:cNvSpPr/>
          <p:nvPr/>
        </p:nvSpPr>
        <p:spPr>
          <a:xfrm>
            <a:off x="8991600" y="689573"/>
            <a:ext cx="3200400" cy="12032"/>
          </a:xfrm>
          <a:prstGeom prst="line">
            <a:avLst/>
          </a:prstGeom>
          <a:ln w="34925" cap="rnd">
            <a:solidFill>
              <a:srgbClr val="21282F"/>
            </a:solidFill>
            <a:custDash>
              <a:ds d="100000" sp="200000"/>
            </a:custDash>
            <a:miter lim="400000"/>
          </a:ln>
        </p:spPr>
        <p:txBody>
          <a:bodyPr lIns="0" tIns="0" rIns="0" bIns="0" anchor="ctr"/>
          <a:lstStyle/>
          <a:p>
            <a:pPr defTabSz="412730">
              <a:defRPr sz="3200"/>
            </a:pPr>
            <a:endParaRPr sz="5400" b="1" dirty="0">
              <a:solidFill>
                <a:srgbClr val="000000"/>
              </a:solidFill>
            </a:endParaRPr>
          </a:p>
        </p:txBody>
      </p:sp>
      <p:pic>
        <p:nvPicPr>
          <p:cNvPr id="18" name="Imagen 17" descr="Presentación2 - PowerPoint"/>
          <p:cNvPicPr>
            <a:picLocks noChangeAspect="1"/>
          </p:cNvPicPr>
          <p:nvPr/>
        </p:nvPicPr>
        <p:blipFill rotWithShape="1">
          <a:blip r:embed="rId7">
            <a:extLst>
              <a:ext uri="{28A0092B-C50C-407E-A947-70E740481C1C}">
                <a14:useLocalDpi xmlns:a14="http://schemas.microsoft.com/office/drawing/2010/main" val="0"/>
              </a:ext>
            </a:extLst>
          </a:blip>
          <a:srcRect l="58807" t="20442" r="20909" b="69967"/>
          <a:stretch/>
        </p:blipFill>
        <p:spPr>
          <a:xfrm>
            <a:off x="9036826" y="4525"/>
            <a:ext cx="3141716" cy="805230"/>
          </a:xfrm>
          <a:prstGeom prst="rect">
            <a:avLst/>
          </a:prstGeom>
        </p:spPr>
      </p:pic>
    </p:spTree>
    <p:extLst>
      <p:ext uri="{BB962C8B-B14F-4D97-AF65-F5344CB8AC3E}">
        <p14:creationId xmlns:p14="http://schemas.microsoft.com/office/powerpoint/2010/main" val="1290041698"/>
      </p:ext>
    </p:extLst>
  </p:cSld>
  <p:clrMapOvr>
    <a:masterClrMapping/>
  </p:clrMapOvr>
  <p:transition spd="slow">
    <p:wipe/>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 name="Imagen 5"/>
          <p:cNvPicPr>
            <a:picLocks noChangeAspect="1"/>
          </p:cNvPicPr>
          <p:nvPr/>
        </p:nvPicPr>
        <p:blipFill>
          <a:blip r:embed="rId2"/>
          <a:stretch>
            <a:fillRect/>
          </a:stretch>
        </p:blipFill>
        <p:spPr>
          <a:xfrm>
            <a:off x="5912200" y="3124665"/>
            <a:ext cx="6241351" cy="3718392"/>
          </a:xfrm>
          <a:prstGeom prst="rect">
            <a:avLst/>
          </a:prstGeom>
        </p:spPr>
      </p:pic>
      <p:pic>
        <p:nvPicPr>
          <p:cNvPr id="53" name="Imagen 3"/>
          <p:cNvPicPr>
            <a:picLocks noChangeAspect="1"/>
          </p:cNvPicPr>
          <p:nvPr/>
        </p:nvPicPr>
        <p:blipFill>
          <a:blip r:embed="rId3"/>
          <a:stretch>
            <a:fillRect/>
          </a:stretch>
        </p:blipFill>
        <p:spPr>
          <a:xfrm>
            <a:off x="-12246" y="913901"/>
            <a:ext cx="6428317" cy="3294512"/>
          </a:xfrm>
          <a:prstGeom prst="rect">
            <a:avLst/>
          </a:prstGeom>
        </p:spPr>
      </p:pic>
      <p:sp>
        <p:nvSpPr>
          <p:cNvPr id="70" name="Oval 69"/>
          <p:cNvSpPr/>
          <p:nvPr/>
        </p:nvSpPr>
        <p:spPr>
          <a:xfrm>
            <a:off x="6094783" y="1132358"/>
            <a:ext cx="1743023" cy="1743020"/>
          </a:xfrm>
          <a:prstGeom prst="ellipse">
            <a:avLst/>
          </a:prstGeom>
          <a:gradFill>
            <a:gsLst>
              <a:gs pos="100000">
                <a:schemeClr val="accent5"/>
              </a:gs>
              <a:gs pos="30000">
                <a:schemeClr val="accent6"/>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sp>
        <p:nvSpPr>
          <p:cNvPr id="72" name="Oval 71"/>
          <p:cNvSpPr/>
          <p:nvPr/>
        </p:nvSpPr>
        <p:spPr>
          <a:xfrm>
            <a:off x="6222432" y="2482597"/>
            <a:ext cx="982179" cy="98217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sp>
        <p:nvSpPr>
          <p:cNvPr id="5" name="Rectangle 4"/>
          <p:cNvSpPr/>
          <p:nvPr/>
        </p:nvSpPr>
        <p:spPr>
          <a:xfrm>
            <a:off x="3820043" y="1086639"/>
            <a:ext cx="2397879" cy="457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sp>
        <p:nvSpPr>
          <p:cNvPr id="59" name="Rounded Rectangle 58"/>
          <p:cNvSpPr/>
          <p:nvPr/>
        </p:nvSpPr>
        <p:spPr>
          <a:xfrm>
            <a:off x="0" y="4296697"/>
            <a:ext cx="3536709" cy="1583963"/>
          </a:xfrm>
          <a:prstGeom prst="roundRect">
            <a:avLst>
              <a:gd name="adj" fmla="val 7579"/>
            </a:avLst>
          </a:prstGeom>
          <a:gradFill>
            <a:gsLst>
              <a:gs pos="0">
                <a:schemeClr val="accent5"/>
              </a:gs>
              <a:gs pos="93000">
                <a:schemeClr val="accent6"/>
              </a:gs>
            </a:gsLst>
            <a:lin ang="4200000" scaled="0"/>
          </a:gradFill>
          <a:ln w="25400">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dirty="0">
              <a:solidFill>
                <a:srgbClr val="FFFFFF"/>
              </a:solidFill>
            </a:endParaRPr>
          </a:p>
        </p:txBody>
      </p:sp>
      <p:cxnSp>
        <p:nvCxnSpPr>
          <p:cNvPr id="67" name="Straight Connector 66"/>
          <p:cNvCxnSpPr/>
          <p:nvPr/>
        </p:nvCxnSpPr>
        <p:spPr>
          <a:xfrm flipV="1">
            <a:off x="2128433" y="4694917"/>
            <a:ext cx="0" cy="890187"/>
          </a:xfrm>
          <a:prstGeom prst="line">
            <a:avLst/>
          </a:prstGeom>
          <a:ln w="19050">
            <a:solidFill>
              <a:srgbClr val="FFFFFF"/>
            </a:solidFill>
            <a:prstDash val="sysDash"/>
            <a:tailEnd type="none" w="lg" len="lg"/>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9590991" y="1649924"/>
            <a:ext cx="2492991" cy="707887"/>
          </a:xfrm>
          <a:prstGeom prst="rect">
            <a:avLst/>
          </a:prstGeom>
        </p:spPr>
        <p:txBody>
          <a:bodyPr wrap="none" lIns="91436" tIns="45718" rIns="91436" bIns="45718">
            <a:spAutoFit/>
          </a:bodyPr>
          <a:lstStyle/>
          <a:p>
            <a:pPr algn="r"/>
            <a:r>
              <a:rPr lang="en-US" sz="4000" spc="600" dirty="0">
                <a:solidFill>
                  <a:srgbClr val="000000">
                    <a:alpha val="25000"/>
                  </a:srgbClr>
                </a:solidFill>
                <a:latin typeface="FontAwesome" charset="0"/>
              </a:rPr>
              <a:t></a:t>
            </a:r>
            <a:endParaRPr lang="en-US" sz="4000" spc="600" dirty="0">
              <a:solidFill>
                <a:srgbClr val="000000">
                  <a:alpha val="25000"/>
                </a:srgbClr>
              </a:solidFill>
            </a:endParaRPr>
          </a:p>
        </p:txBody>
      </p:sp>
      <p:grpSp>
        <p:nvGrpSpPr>
          <p:cNvPr id="27" name="Group 26"/>
          <p:cNvGrpSpPr/>
          <p:nvPr/>
        </p:nvGrpSpPr>
        <p:grpSpPr>
          <a:xfrm>
            <a:off x="6293394" y="2555459"/>
            <a:ext cx="818547" cy="818547"/>
            <a:chOff x="3125164" y="3258275"/>
            <a:chExt cx="1701478" cy="1701478"/>
          </a:xfrm>
        </p:grpSpPr>
        <p:sp>
          <p:nvSpPr>
            <p:cNvPr id="22" name="Freeform 21"/>
            <p:cNvSpPr/>
            <p:nvPr/>
          </p:nvSpPr>
          <p:spPr>
            <a:xfrm>
              <a:off x="3975903" y="3258275"/>
              <a:ext cx="850739" cy="850739"/>
            </a:xfrm>
            <a:custGeom>
              <a:avLst/>
              <a:gdLst>
                <a:gd name="connsiteX0" fmla="*/ 0 w 850739"/>
                <a:gd name="connsiteY0" fmla="*/ 0 h 850739"/>
                <a:gd name="connsiteX1" fmla="*/ 850739 w 850739"/>
                <a:gd name="connsiteY1" fmla="*/ 850739 h 850739"/>
                <a:gd name="connsiteX2" fmla="*/ 0 w 850739"/>
                <a:gd name="connsiteY2" fmla="*/ 850739 h 850739"/>
                <a:gd name="connsiteX3" fmla="*/ 0 w 850739"/>
                <a:gd name="connsiteY3" fmla="*/ 0 h 850739"/>
              </a:gdLst>
              <a:ahLst/>
              <a:cxnLst>
                <a:cxn ang="0">
                  <a:pos x="connsiteX0" y="connsiteY0"/>
                </a:cxn>
                <a:cxn ang="0">
                  <a:pos x="connsiteX1" y="connsiteY1"/>
                </a:cxn>
                <a:cxn ang="0">
                  <a:pos x="connsiteX2" y="connsiteY2"/>
                </a:cxn>
                <a:cxn ang="0">
                  <a:pos x="connsiteX3" y="connsiteY3"/>
                </a:cxn>
              </a:cxnLst>
              <a:rect l="l" t="t" r="r" b="b"/>
              <a:pathLst>
                <a:path w="850739" h="850739">
                  <a:moveTo>
                    <a:pt x="0" y="0"/>
                  </a:moveTo>
                  <a:cubicBezTo>
                    <a:pt x="469850" y="0"/>
                    <a:pt x="850739" y="380889"/>
                    <a:pt x="850739" y="850739"/>
                  </a:cubicBezTo>
                  <a:lnTo>
                    <a:pt x="0" y="850739"/>
                  </a:lnTo>
                  <a:lnTo>
                    <a:pt x="0"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1" name="Freeform 20"/>
            <p:cNvSpPr/>
            <p:nvPr/>
          </p:nvSpPr>
          <p:spPr>
            <a:xfrm>
              <a:off x="3125164" y="4109014"/>
              <a:ext cx="850739" cy="850739"/>
            </a:xfrm>
            <a:custGeom>
              <a:avLst/>
              <a:gdLst>
                <a:gd name="connsiteX0" fmla="*/ 0 w 850739"/>
                <a:gd name="connsiteY0" fmla="*/ 0 h 850739"/>
                <a:gd name="connsiteX1" fmla="*/ 850739 w 850739"/>
                <a:gd name="connsiteY1" fmla="*/ 0 h 850739"/>
                <a:gd name="connsiteX2" fmla="*/ 850739 w 850739"/>
                <a:gd name="connsiteY2" fmla="*/ 850739 h 850739"/>
                <a:gd name="connsiteX3" fmla="*/ 0 w 850739"/>
                <a:gd name="connsiteY3" fmla="*/ 0 h 850739"/>
              </a:gdLst>
              <a:ahLst/>
              <a:cxnLst>
                <a:cxn ang="0">
                  <a:pos x="connsiteX0" y="connsiteY0"/>
                </a:cxn>
                <a:cxn ang="0">
                  <a:pos x="connsiteX1" y="connsiteY1"/>
                </a:cxn>
                <a:cxn ang="0">
                  <a:pos x="connsiteX2" y="connsiteY2"/>
                </a:cxn>
                <a:cxn ang="0">
                  <a:pos x="connsiteX3" y="connsiteY3"/>
                </a:cxn>
              </a:cxnLst>
              <a:rect l="l" t="t" r="r" b="b"/>
              <a:pathLst>
                <a:path w="850739" h="850739">
                  <a:moveTo>
                    <a:pt x="0" y="0"/>
                  </a:moveTo>
                  <a:lnTo>
                    <a:pt x="850739" y="0"/>
                  </a:lnTo>
                  <a:lnTo>
                    <a:pt x="850739" y="850739"/>
                  </a:lnTo>
                  <a:cubicBezTo>
                    <a:pt x="380889" y="850739"/>
                    <a:pt x="0" y="469850"/>
                    <a:pt x="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8" name="Freeform 17"/>
            <p:cNvSpPr/>
            <p:nvPr/>
          </p:nvSpPr>
          <p:spPr>
            <a:xfrm>
              <a:off x="3125164" y="3258275"/>
              <a:ext cx="850739" cy="850739"/>
            </a:xfrm>
            <a:custGeom>
              <a:avLst/>
              <a:gdLst>
                <a:gd name="connsiteX0" fmla="*/ 850739 w 850739"/>
                <a:gd name="connsiteY0" fmla="*/ 0 h 850739"/>
                <a:gd name="connsiteX1" fmla="*/ 850739 w 850739"/>
                <a:gd name="connsiteY1" fmla="*/ 850739 h 850739"/>
                <a:gd name="connsiteX2" fmla="*/ 0 w 850739"/>
                <a:gd name="connsiteY2" fmla="*/ 850739 h 850739"/>
                <a:gd name="connsiteX3" fmla="*/ 850739 w 850739"/>
                <a:gd name="connsiteY3" fmla="*/ 0 h 850739"/>
              </a:gdLst>
              <a:ahLst/>
              <a:cxnLst>
                <a:cxn ang="0">
                  <a:pos x="connsiteX0" y="connsiteY0"/>
                </a:cxn>
                <a:cxn ang="0">
                  <a:pos x="connsiteX1" y="connsiteY1"/>
                </a:cxn>
                <a:cxn ang="0">
                  <a:pos x="connsiteX2" y="connsiteY2"/>
                </a:cxn>
                <a:cxn ang="0">
                  <a:pos x="connsiteX3" y="connsiteY3"/>
                </a:cxn>
              </a:cxnLst>
              <a:rect l="l" t="t" r="r" b="b"/>
              <a:pathLst>
                <a:path w="850739" h="850739">
                  <a:moveTo>
                    <a:pt x="850739" y="0"/>
                  </a:moveTo>
                  <a:lnTo>
                    <a:pt x="850739" y="850739"/>
                  </a:lnTo>
                  <a:lnTo>
                    <a:pt x="0" y="850739"/>
                  </a:lnTo>
                  <a:cubicBezTo>
                    <a:pt x="0" y="380889"/>
                    <a:pt x="380889" y="0"/>
                    <a:pt x="85073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16" name="Freeform 15"/>
            <p:cNvSpPr/>
            <p:nvPr/>
          </p:nvSpPr>
          <p:spPr>
            <a:xfrm>
              <a:off x="3975903" y="4109014"/>
              <a:ext cx="850739" cy="850739"/>
            </a:xfrm>
            <a:custGeom>
              <a:avLst/>
              <a:gdLst>
                <a:gd name="connsiteX0" fmla="*/ 0 w 850739"/>
                <a:gd name="connsiteY0" fmla="*/ 0 h 850739"/>
                <a:gd name="connsiteX1" fmla="*/ 850739 w 850739"/>
                <a:gd name="connsiteY1" fmla="*/ 0 h 850739"/>
                <a:gd name="connsiteX2" fmla="*/ 0 w 850739"/>
                <a:gd name="connsiteY2" fmla="*/ 850739 h 850739"/>
                <a:gd name="connsiteX3" fmla="*/ 0 w 850739"/>
                <a:gd name="connsiteY3" fmla="*/ 0 h 850739"/>
              </a:gdLst>
              <a:ahLst/>
              <a:cxnLst>
                <a:cxn ang="0">
                  <a:pos x="connsiteX0" y="connsiteY0"/>
                </a:cxn>
                <a:cxn ang="0">
                  <a:pos x="connsiteX1" y="connsiteY1"/>
                </a:cxn>
                <a:cxn ang="0">
                  <a:pos x="connsiteX2" y="connsiteY2"/>
                </a:cxn>
                <a:cxn ang="0">
                  <a:pos x="connsiteX3" y="connsiteY3"/>
                </a:cxn>
              </a:cxnLst>
              <a:rect l="l" t="t" r="r" b="b"/>
              <a:pathLst>
                <a:path w="850739" h="850739">
                  <a:moveTo>
                    <a:pt x="0" y="0"/>
                  </a:moveTo>
                  <a:lnTo>
                    <a:pt x="850739" y="0"/>
                  </a:lnTo>
                  <a:cubicBezTo>
                    <a:pt x="850739" y="469850"/>
                    <a:pt x="469850" y="850739"/>
                    <a:pt x="0" y="850739"/>
                  </a:cubicBezTo>
                  <a:lnTo>
                    <a:pt x="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26" name="Cross 25"/>
            <p:cNvSpPr/>
            <p:nvPr/>
          </p:nvSpPr>
          <p:spPr>
            <a:xfrm>
              <a:off x="3492252" y="3651126"/>
              <a:ext cx="957828" cy="957828"/>
            </a:xfrm>
            <a:prstGeom prst="plus">
              <a:avLst>
                <a:gd name="adj" fmla="val 39118"/>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grpSp>
      <p:sp>
        <p:nvSpPr>
          <p:cNvPr id="73" name="TextBox 72"/>
          <p:cNvSpPr txBox="1"/>
          <p:nvPr/>
        </p:nvSpPr>
        <p:spPr>
          <a:xfrm>
            <a:off x="1891650" y="1352518"/>
            <a:ext cx="2675116" cy="323161"/>
          </a:xfrm>
          <a:prstGeom prst="rect">
            <a:avLst/>
          </a:prstGeom>
          <a:solidFill>
            <a:schemeClr val="bg1"/>
          </a:solidFill>
        </p:spPr>
        <p:txBody>
          <a:bodyPr wrap="square" lIns="91436" tIns="45718" rIns="91436" bIns="45718" numCol="1" spcCol="0" rtlCol="0" anchor="ctr">
            <a:spAutoFit/>
          </a:bodyPr>
          <a:lstStyle/>
          <a:p>
            <a:pPr>
              <a:lnSpc>
                <a:spcPts val="1800"/>
              </a:lnSpc>
            </a:pPr>
            <a:r>
              <a:rPr lang="en-US" sz="1600" b="1" dirty="0" smtClean="0">
                <a:solidFill>
                  <a:srgbClr val="96B900"/>
                </a:solidFill>
                <a:latin typeface="Arial Black"/>
                <a:ea typeface="Montserrat Light" charset="0"/>
                <a:cs typeface="Montserrat Light" charset="0"/>
              </a:rPr>
              <a:t>DIAGNÓSTICO</a:t>
            </a:r>
            <a:endParaRPr lang="en-US" sz="1600" b="1" dirty="0">
              <a:solidFill>
                <a:srgbClr val="000000"/>
              </a:solidFill>
              <a:latin typeface="Arial Black"/>
              <a:ea typeface="Montserrat Light" charset="0"/>
              <a:cs typeface="Montserrat Light" charset="0"/>
            </a:endParaRPr>
          </a:p>
        </p:txBody>
      </p:sp>
      <p:sp>
        <p:nvSpPr>
          <p:cNvPr id="75" name="Rectangle 74"/>
          <p:cNvSpPr/>
          <p:nvPr/>
        </p:nvSpPr>
        <p:spPr>
          <a:xfrm flipH="1">
            <a:off x="6072168" y="3031160"/>
            <a:ext cx="18288" cy="2937784"/>
          </a:xfrm>
          <a:prstGeom prst="rect">
            <a:avLst/>
          </a:prstGeom>
          <a:solidFill>
            <a:schemeClr val="tx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sp>
        <p:nvSpPr>
          <p:cNvPr id="49" name="Title 3"/>
          <p:cNvSpPr>
            <a:spLocks noGrp="1"/>
          </p:cNvSpPr>
          <p:nvPr>
            <p:ph type="title"/>
          </p:nvPr>
        </p:nvSpPr>
        <p:spPr>
          <a:xfrm>
            <a:off x="321886" y="117965"/>
            <a:ext cx="10515600" cy="499456"/>
          </a:xfrm>
        </p:spPr>
        <p:txBody>
          <a:bodyPr>
            <a:noAutofit/>
          </a:bodyPr>
          <a:lstStyle/>
          <a:p>
            <a:r>
              <a:rPr lang="en-US" sz="3600" dirty="0" smtClean="0">
                <a:solidFill>
                  <a:schemeClr val="accent6"/>
                </a:solidFill>
                <a:latin typeface="+mj-lt"/>
              </a:rPr>
              <a:t>Diagnóstico </a:t>
            </a:r>
            <a:r>
              <a:rPr lang="en-US" sz="3600" dirty="0" smtClean="0">
                <a:solidFill>
                  <a:schemeClr val="tx1">
                    <a:lumMod val="65000"/>
                    <a:lumOff val="35000"/>
                  </a:schemeClr>
                </a:solidFill>
                <a:latin typeface="+mj-lt"/>
              </a:rPr>
              <a:t>y</a:t>
            </a:r>
            <a:r>
              <a:rPr lang="en-US" sz="3600" dirty="0" smtClean="0">
                <a:solidFill>
                  <a:schemeClr val="accent6"/>
                </a:solidFill>
                <a:latin typeface="+mj-lt"/>
              </a:rPr>
              <a:t> </a:t>
            </a:r>
            <a:r>
              <a:rPr lang="en-US" sz="3600" dirty="0" smtClean="0">
                <a:solidFill>
                  <a:schemeClr val="accent6"/>
                </a:solidFill>
              </a:rPr>
              <a:t> </a:t>
            </a:r>
            <a:r>
              <a:rPr lang="en-US" sz="3600" dirty="0" smtClean="0">
                <a:solidFill>
                  <a:schemeClr val="tx2"/>
                </a:solidFill>
              </a:rPr>
              <a:t>Diseño</a:t>
            </a:r>
            <a:endParaRPr lang="en-US" sz="3600" dirty="0">
              <a:solidFill>
                <a:schemeClr val="accent6"/>
              </a:solidFill>
              <a:latin typeface="+mj-lt"/>
            </a:endParaRPr>
          </a:p>
        </p:txBody>
      </p:sp>
      <p:sp>
        <p:nvSpPr>
          <p:cNvPr id="50" name="Rectangle 57"/>
          <p:cNvSpPr/>
          <p:nvPr/>
        </p:nvSpPr>
        <p:spPr>
          <a:xfrm>
            <a:off x="228284" y="1251656"/>
            <a:ext cx="1633780" cy="2410916"/>
          </a:xfrm>
          <a:prstGeom prst="rect">
            <a:avLst/>
          </a:prstGeom>
        </p:spPr>
        <p:txBody>
          <a:bodyPr wrap="none" lIns="91436" tIns="45718" rIns="91436" bIns="45718" anchor="ctr">
            <a:spAutoFit/>
          </a:bodyPr>
          <a:lstStyle/>
          <a:p>
            <a:pPr algn="ctr"/>
            <a:r>
              <a:rPr lang="en-US" sz="15100" dirty="0">
                <a:solidFill>
                  <a:srgbClr val="000000">
                    <a:alpha val="5000"/>
                  </a:srgbClr>
                </a:solidFill>
                <a:latin typeface="FontAwesome" charset="0"/>
              </a:rPr>
              <a:t></a:t>
            </a:r>
            <a:endParaRPr lang="en-US" sz="15100" dirty="0">
              <a:solidFill>
                <a:srgbClr val="000000">
                  <a:alpha val="5000"/>
                </a:srgbClr>
              </a:solidFill>
            </a:endParaRPr>
          </a:p>
        </p:txBody>
      </p:sp>
      <p:sp>
        <p:nvSpPr>
          <p:cNvPr id="86" name="TextBox 72"/>
          <p:cNvSpPr txBox="1"/>
          <p:nvPr/>
        </p:nvSpPr>
        <p:spPr>
          <a:xfrm>
            <a:off x="8526736" y="3500991"/>
            <a:ext cx="2675116" cy="323161"/>
          </a:xfrm>
          <a:prstGeom prst="rect">
            <a:avLst/>
          </a:prstGeom>
          <a:solidFill>
            <a:schemeClr val="bg1"/>
          </a:solidFill>
        </p:spPr>
        <p:txBody>
          <a:bodyPr wrap="square" lIns="91436" tIns="45718" rIns="91436" bIns="45718" numCol="1" spcCol="0" rtlCol="0" anchor="ctr">
            <a:spAutoFit/>
          </a:bodyPr>
          <a:lstStyle/>
          <a:p>
            <a:pPr>
              <a:lnSpc>
                <a:spcPts val="1800"/>
              </a:lnSpc>
            </a:pPr>
            <a:r>
              <a:rPr lang="en-US" sz="1600" b="1" dirty="0" smtClean="0">
                <a:solidFill>
                  <a:schemeClr val="tx1">
                    <a:lumMod val="65000"/>
                    <a:lumOff val="35000"/>
                  </a:schemeClr>
                </a:solidFill>
                <a:latin typeface="Arial Black"/>
                <a:ea typeface="Montserrat Light" charset="0"/>
                <a:cs typeface="Montserrat Light" charset="0"/>
              </a:rPr>
              <a:t>DISEÑO</a:t>
            </a:r>
            <a:endParaRPr lang="en-US" sz="1600" b="1" dirty="0">
              <a:solidFill>
                <a:schemeClr val="tx1">
                  <a:lumMod val="65000"/>
                  <a:lumOff val="35000"/>
                </a:schemeClr>
              </a:solidFill>
              <a:latin typeface="Arial Black"/>
              <a:ea typeface="Montserrat Light" charset="0"/>
              <a:cs typeface="Montserrat Light" charset="0"/>
            </a:endParaRPr>
          </a:p>
        </p:txBody>
      </p:sp>
      <p:sp>
        <p:nvSpPr>
          <p:cNvPr id="87" name="TextBox 55"/>
          <p:cNvSpPr txBox="1"/>
          <p:nvPr/>
        </p:nvSpPr>
        <p:spPr>
          <a:xfrm>
            <a:off x="3201912" y="613821"/>
            <a:ext cx="4171228" cy="600160"/>
          </a:xfrm>
          <a:prstGeom prst="rect">
            <a:avLst/>
          </a:prstGeom>
          <a:noFill/>
        </p:spPr>
        <p:txBody>
          <a:bodyPr wrap="square" lIns="91436" tIns="45718" rIns="91436" bIns="45718" numCol="1" spcCol="0" rtlCol="0" anchor="ctr">
            <a:spAutoFit/>
          </a:bodyPr>
          <a:lstStyle/>
          <a:p>
            <a:pPr algn="ctr"/>
            <a:r>
              <a:rPr lang="es-MX" sz="1100" dirty="0">
                <a:solidFill>
                  <a:srgbClr val="7D8287"/>
                </a:solidFill>
                <a:ea typeface="Montserrat Light" charset="0"/>
                <a:cs typeface="Montserrat Light" charset="0"/>
              </a:rPr>
              <a:t>Planeación para la elaboración del Programa Estatal y Municipal </a:t>
            </a:r>
            <a:r>
              <a:rPr lang="es-MX" sz="1100" dirty="0" smtClean="0">
                <a:solidFill>
                  <a:srgbClr val="7D8287"/>
                </a:solidFill>
                <a:ea typeface="Montserrat Light" charset="0"/>
                <a:cs typeface="Montserrat Light" charset="0"/>
              </a:rPr>
              <a:t>de Protección de Datos Personales</a:t>
            </a:r>
            <a:endParaRPr lang="es-MX" sz="1100" dirty="0">
              <a:solidFill>
                <a:srgbClr val="7D8287"/>
              </a:solidFill>
              <a:ea typeface="Montserrat Light" charset="0"/>
              <a:cs typeface="Montserrat Light" charset="0"/>
            </a:endParaRPr>
          </a:p>
          <a:p>
            <a:pPr algn="ctr"/>
            <a:r>
              <a:rPr lang="en-US" sz="1100" dirty="0" smtClean="0">
                <a:solidFill>
                  <a:srgbClr val="7D8287"/>
                </a:solidFill>
                <a:ea typeface="Montserrat Light" charset="0"/>
                <a:cs typeface="Montserrat Light" charset="0"/>
              </a:rPr>
              <a:t>.</a:t>
            </a:r>
            <a:endParaRPr lang="en-US" sz="1100" dirty="0">
              <a:solidFill>
                <a:srgbClr val="7D8287"/>
              </a:solidFill>
              <a:ea typeface="Montserrat Light" charset="0"/>
              <a:cs typeface="Montserrat Light" charset="0"/>
            </a:endParaRPr>
          </a:p>
        </p:txBody>
      </p:sp>
      <p:pic>
        <p:nvPicPr>
          <p:cNvPr id="23" name="Imagen 22" descr="Presentación2 - PowerPoint"/>
          <p:cNvPicPr>
            <a:picLocks noChangeAspect="1"/>
          </p:cNvPicPr>
          <p:nvPr/>
        </p:nvPicPr>
        <p:blipFill rotWithShape="1">
          <a:blip r:embed="rId4">
            <a:extLst>
              <a:ext uri="{28A0092B-C50C-407E-A947-70E740481C1C}">
                <a14:useLocalDpi xmlns:a14="http://schemas.microsoft.com/office/drawing/2010/main" val="0"/>
              </a:ext>
            </a:extLst>
          </a:blip>
          <a:srcRect l="58807" t="20442" r="20909" b="69967"/>
          <a:stretch/>
        </p:blipFill>
        <p:spPr>
          <a:xfrm>
            <a:off x="8526736" y="105760"/>
            <a:ext cx="3141716" cy="805230"/>
          </a:xfrm>
          <a:prstGeom prst="rect">
            <a:avLst/>
          </a:prstGeom>
        </p:spPr>
      </p:pic>
    </p:spTree>
    <p:extLst>
      <p:ext uri="{BB962C8B-B14F-4D97-AF65-F5344CB8AC3E}">
        <p14:creationId xmlns:p14="http://schemas.microsoft.com/office/powerpoint/2010/main" val="3976204879"/>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fade">
                                      <p:cBhvr>
                                        <p:cTn id="7" dur="500"/>
                                        <p:tgtEl>
                                          <p:spTgt spid="59"/>
                                        </p:tgtEl>
                                      </p:cBhvr>
                                    </p:animEffect>
                                  </p:childTnLst>
                                </p:cTn>
                              </p:par>
                              <p:par>
                                <p:cTn id="8" presetID="10" presetClass="entr" presetSubtype="0" fill="hold" nodeType="withEffect">
                                  <p:stCondLst>
                                    <p:cond delay="0"/>
                                  </p:stCondLst>
                                  <p:childTnLst>
                                    <p:set>
                                      <p:cBhvr>
                                        <p:cTn id="9" dur="1" fill="hold">
                                          <p:stCondLst>
                                            <p:cond delay="0"/>
                                          </p:stCondLst>
                                        </p:cTn>
                                        <p:tgtEl>
                                          <p:spTgt spid="67"/>
                                        </p:tgtEl>
                                        <p:attrNameLst>
                                          <p:attrName>style.visibility</p:attrName>
                                        </p:attrNameLst>
                                      </p:cBhvr>
                                      <p:to>
                                        <p:strVal val="visible"/>
                                      </p:to>
                                    </p:set>
                                    <p:animEffect transition="in" filter="fade">
                                      <p:cBhvr>
                                        <p:cTn id="10" dur="500"/>
                                        <p:tgtEl>
                                          <p:spTgt spid="67"/>
                                        </p:tgtEl>
                                      </p:cBhvr>
                                    </p:animEffect>
                                  </p:childTnLst>
                                </p:cTn>
                              </p:par>
                              <p:par>
                                <p:cTn id="11" presetID="12" presetClass="entr" presetSubtype="8" fill="hold" grpId="0" nodeType="withEffect">
                                  <p:stCondLst>
                                    <p:cond delay="0"/>
                                  </p:stCondLst>
                                  <p:childTnLst>
                                    <p:set>
                                      <p:cBhvr>
                                        <p:cTn id="12" dur="1" fill="hold">
                                          <p:stCondLst>
                                            <p:cond delay="0"/>
                                          </p:stCondLst>
                                        </p:cTn>
                                        <p:tgtEl>
                                          <p:spTgt spid="73"/>
                                        </p:tgtEl>
                                        <p:attrNameLst>
                                          <p:attrName>style.visibility</p:attrName>
                                        </p:attrNameLst>
                                      </p:cBhvr>
                                      <p:to>
                                        <p:strVal val="visible"/>
                                      </p:to>
                                    </p:set>
                                    <p:anim calcmode="lin" valueType="num">
                                      <p:cBhvr additive="base">
                                        <p:cTn id="13" dur="500"/>
                                        <p:tgtEl>
                                          <p:spTgt spid="73"/>
                                        </p:tgtEl>
                                        <p:attrNameLst>
                                          <p:attrName>ppt_x</p:attrName>
                                        </p:attrNameLst>
                                      </p:cBhvr>
                                      <p:tavLst>
                                        <p:tav tm="0">
                                          <p:val>
                                            <p:strVal val="#ppt_x-#ppt_w*1.125000"/>
                                          </p:val>
                                        </p:tav>
                                        <p:tav tm="100000">
                                          <p:val>
                                            <p:strVal val="#ppt_x"/>
                                          </p:val>
                                        </p:tav>
                                      </p:tavLst>
                                    </p:anim>
                                    <p:animEffect transition="in" filter="wipe(right)">
                                      <p:cBhvr>
                                        <p:cTn id="14" dur="500"/>
                                        <p:tgtEl>
                                          <p:spTgt spid="7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5"/>
                                        </p:tgtEl>
                                        <p:attrNameLst>
                                          <p:attrName>style.visibility</p:attrName>
                                        </p:attrNameLst>
                                      </p:cBhvr>
                                      <p:to>
                                        <p:strVal val="visible"/>
                                      </p:to>
                                    </p:set>
                                    <p:anim calcmode="lin" valueType="num">
                                      <p:cBhvr>
                                        <p:cTn id="17" dur="500" fill="hold"/>
                                        <p:tgtEl>
                                          <p:spTgt spid="75"/>
                                        </p:tgtEl>
                                        <p:attrNameLst>
                                          <p:attrName>ppt_w</p:attrName>
                                        </p:attrNameLst>
                                      </p:cBhvr>
                                      <p:tavLst>
                                        <p:tav tm="0">
                                          <p:val>
                                            <p:fltVal val="0"/>
                                          </p:val>
                                        </p:tav>
                                        <p:tav tm="100000">
                                          <p:val>
                                            <p:strVal val="#ppt_w"/>
                                          </p:val>
                                        </p:tav>
                                      </p:tavLst>
                                    </p:anim>
                                    <p:anim calcmode="lin" valueType="num">
                                      <p:cBhvr>
                                        <p:cTn id="18" dur="500" fill="hold"/>
                                        <p:tgtEl>
                                          <p:spTgt spid="75"/>
                                        </p:tgtEl>
                                        <p:attrNameLst>
                                          <p:attrName>ppt_h</p:attrName>
                                        </p:attrNameLst>
                                      </p:cBhvr>
                                      <p:tavLst>
                                        <p:tav tm="0">
                                          <p:val>
                                            <p:fltVal val="0"/>
                                          </p:val>
                                        </p:tav>
                                        <p:tav tm="100000">
                                          <p:val>
                                            <p:strVal val="#ppt_h"/>
                                          </p:val>
                                        </p:tav>
                                      </p:tavLst>
                                    </p:anim>
                                    <p:animEffect transition="in" filter="fade">
                                      <p:cBhvr>
                                        <p:cTn id="19" dur="500"/>
                                        <p:tgtEl>
                                          <p:spTgt spid="7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0"/>
                                        </p:tgtEl>
                                        <p:attrNameLst>
                                          <p:attrName>style.visibility</p:attrName>
                                        </p:attrNameLst>
                                      </p:cBhvr>
                                      <p:to>
                                        <p:strVal val="visible"/>
                                      </p:to>
                                    </p:set>
                                    <p:anim calcmode="lin" valueType="num">
                                      <p:cBhvr>
                                        <p:cTn id="22" dur="500" fill="hold"/>
                                        <p:tgtEl>
                                          <p:spTgt spid="70"/>
                                        </p:tgtEl>
                                        <p:attrNameLst>
                                          <p:attrName>ppt_w</p:attrName>
                                        </p:attrNameLst>
                                      </p:cBhvr>
                                      <p:tavLst>
                                        <p:tav tm="0">
                                          <p:val>
                                            <p:fltVal val="0"/>
                                          </p:val>
                                        </p:tav>
                                        <p:tav tm="100000">
                                          <p:val>
                                            <p:strVal val="#ppt_w"/>
                                          </p:val>
                                        </p:tav>
                                      </p:tavLst>
                                    </p:anim>
                                    <p:anim calcmode="lin" valueType="num">
                                      <p:cBhvr>
                                        <p:cTn id="23" dur="500" fill="hold"/>
                                        <p:tgtEl>
                                          <p:spTgt spid="70"/>
                                        </p:tgtEl>
                                        <p:attrNameLst>
                                          <p:attrName>ppt_h</p:attrName>
                                        </p:attrNameLst>
                                      </p:cBhvr>
                                      <p:tavLst>
                                        <p:tav tm="0">
                                          <p:val>
                                            <p:fltVal val="0"/>
                                          </p:val>
                                        </p:tav>
                                        <p:tav tm="100000">
                                          <p:val>
                                            <p:strVal val="#ppt_h"/>
                                          </p:val>
                                        </p:tav>
                                      </p:tavLst>
                                    </p:anim>
                                    <p:animEffect transition="in" filter="fade">
                                      <p:cBhvr>
                                        <p:cTn id="24" dur="500"/>
                                        <p:tgtEl>
                                          <p:spTgt spid="7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72"/>
                                        </p:tgtEl>
                                        <p:attrNameLst>
                                          <p:attrName>style.visibility</p:attrName>
                                        </p:attrNameLst>
                                      </p:cBhvr>
                                      <p:to>
                                        <p:strVal val="visible"/>
                                      </p:to>
                                    </p:set>
                                    <p:anim calcmode="lin" valueType="num">
                                      <p:cBhvr>
                                        <p:cTn id="27" dur="500" fill="hold"/>
                                        <p:tgtEl>
                                          <p:spTgt spid="72"/>
                                        </p:tgtEl>
                                        <p:attrNameLst>
                                          <p:attrName>ppt_w</p:attrName>
                                        </p:attrNameLst>
                                      </p:cBhvr>
                                      <p:tavLst>
                                        <p:tav tm="0">
                                          <p:val>
                                            <p:fltVal val="0"/>
                                          </p:val>
                                        </p:tav>
                                        <p:tav tm="100000">
                                          <p:val>
                                            <p:strVal val="#ppt_w"/>
                                          </p:val>
                                        </p:tav>
                                      </p:tavLst>
                                    </p:anim>
                                    <p:anim calcmode="lin" valueType="num">
                                      <p:cBhvr>
                                        <p:cTn id="28" dur="500" fill="hold"/>
                                        <p:tgtEl>
                                          <p:spTgt spid="72"/>
                                        </p:tgtEl>
                                        <p:attrNameLst>
                                          <p:attrName>ppt_h</p:attrName>
                                        </p:attrNameLst>
                                      </p:cBhvr>
                                      <p:tavLst>
                                        <p:tav tm="0">
                                          <p:val>
                                            <p:fltVal val="0"/>
                                          </p:val>
                                        </p:tav>
                                        <p:tav tm="100000">
                                          <p:val>
                                            <p:strVal val="#ppt_h"/>
                                          </p:val>
                                        </p:tav>
                                      </p:tavLst>
                                    </p:anim>
                                    <p:animEffect transition="in" filter="fade">
                                      <p:cBhvr>
                                        <p:cTn id="29" dur="500"/>
                                        <p:tgtEl>
                                          <p:spTgt spid="7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69"/>
                                        </p:tgtEl>
                                        <p:attrNameLst>
                                          <p:attrName>style.visibility</p:attrName>
                                        </p:attrNameLst>
                                      </p:cBhvr>
                                      <p:to>
                                        <p:strVal val="visible"/>
                                      </p:to>
                                    </p:set>
                                    <p:anim calcmode="lin" valueType="num">
                                      <p:cBhvr>
                                        <p:cTn id="32" dur="500" fill="hold"/>
                                        <p:tgtEl>
                                          <p:spTgt spid="69"/>
                                        </p:tgtEl>
                                        <p:attrNameLst>
                                          <p:attrName>ppt_w</p:attrName>
                                        </p:attrNameLst>
                                      </p:cBhvr>
                                      <p:tavLst>
                                        <p:tav tm="0">
                                          <p:val>
                                            <p:fltVal val="0"/>
                                          </p:val>
                                        </p:tav>
                                        <p:tav tm="100000">
                                          <p:val>
                                            <p:strVal val="#ppt_w"/>
                                          </p:val>
                                        </p:tav>
                                      </p:tavLst>
                                    </p:anim>
                                    <p:anim calcmode="lin" valueType="num">
                                      <p:cBhvr>
                                        <p:cTn id="33" dur="500" fill="hold"/>
                                        <p:tgtEl>
                                          <p:spTgt spid="69"/>
                                        </p:tgtEl>
                                        <p:attrNameLst>
                                          <p:attrName>ppt_h</p:attrName>
                                        </p:attrNameLst>
                                      </p:cBhvr>
                                      <p:tavLst>
                                        <p:tav tm="0">
                                          <p:val>
                                            <p:fltVal val="0"/>
                                          </p:val>
                                        </p:tav>
                                        <p:tav tm="100000">
                                          <p:val>
                                            <p:strVal val="#ppt_h"/>
                                          </p:val>
                                        </p:tav>
                                      </p:tavLst>
                                    </p:anim>
                                    <p:animEffect transition="in" filter="fade">
                                      <p:cBhvr>
                                        <p:cTn id="34" dur="500"/>
                                        <p:tgtEl>
                                          <p:spTgt spid="69"/>
                                        </p:tgtEl>
                                      </p:cBhvr>
                                    </p:animEffect>
                                  </p:childTnLst>
                                </p:cTn>
                              </p:par>
                              <p:par>
                                <p:cTn id="35" presetID="53" presetClass="entr" presetSubtype="16" fill="hold" nodeType="with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p:cTn id="37" dur="500" fill="hold"/>
                                        <p:tgtEl>
                                          <p:spTgt spid="27"/>
                                        </p:tgtEl>
                                        <p:attrNameLst>
                                          <p:attrName>ppt_w</p:attrName>
                                        </p:attrNameLst>
                                      </p:cBhvr>
                                      <p:tavLst>
                                        <p:tav tm="0">
                                          <p:val>
                                            <p:fltVal val="0"/>
                                          </p:val>
                                        </p:tav>
                                        <p:tav tm="100000">
                                          <p:val>
                                            <p:strVal val="#ppt_w"/>
                                          </p:val>
                                        </p:tav>
                                      </p:tavLst>
                                    </p:anim>
                                    <p:anim calcmode="lin" valueType="num">
                                      <p:cBhvr>
                                        <p:cTn id="38" dur="500" fill="hold"/>
                                        <p:tgtEl>
                                          <p:spTgt spid="27"/>
                                        </p:tgtEl>
                                        <p:attrNameLst>
                                          <p:attrName>ppt_h</p:attrName>
                                        </p:attrNameLst>
                                      </p:cBhvr>
                                      <p:tavLst>
                                        <p:tav tm="0">
                                          <p:val>
                                            <p:fltVal val="0"/>
                                          </p:val>
                                        </p:tav>
                                        <p:tav tm="100000">
                                          <p:val>
                                            <p:strVal val="#ppt_h"/>
                                          </p:val>
                                        </p:tav>
                                      </p:tavLst>
                                    </p:anim>
                                    <p:animEffect transition="in" filter="fade">
                                      <p:cBhvr>
                                        <p:cTn id="39" dur="500"/>
                                        <p:tgtEl>
                                          <p:spTgt spid="27"/>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50"/>
                                        </p:tgtEl>
                                        <p:attrNameLst>
                                          <p:attrName>style.visibility</p:attrName>
                                        </p:attrNameLst>
                                      </p:cBhvr>
                                      <p:to>
                                        <p:strVal val="visible"/>
                                      </p:to>
                                    </p:set>
                                    <p:anim calcmode="lin" valueType="num">
                                      <p:cBhvr>
                                        <p:cTn id="42" dur="500" fill="hold"/>
                                        <p:tgtEl>
                                          <p:spTgt spid="50"/>
                                        </p:tgtEl>
                                        <p:attrNameLst>
                                          <p:attrName>ppt_w</p:attrName>
                                        </p:attrNameLst>
                                      </p:cBhvr>
                                      <p:tavLst>
                                        <p:tav tm="0">
                                          <p:val>
                                            <p:fltVal val="0"/>
                                          </p:val>
                                        </p:tav>
                                        <p:tav tm="100000">
                                          <p:val>
                                            <p:strVal val="#ppt_w"/>
                                          </p:val>
                                        </p:tav>
                                      </p:tavLst>
                                    </p:anim>
                                    <p:anim calcmode="lin" valueType="num">
                                      <p:cBhvr>
                                        <p:cTn id="43" dur="500" fill="hold"/>
                                        <p:tgtEl>
                                          <p:spTgt spid="50"/>
                                        </p:tgtEl>
                                        <p:attrNameLst>
                                          <p:attrName>ppt_h</p:attrName>
                                        </p:attrNameLst>
                                      </p:cBhvr>
                                      <p:tavLst>
                                        <p:tav tm="0">
                                          <p:val>
                                            <p:fltVal val="0"/>
                                          </p:val>
                                        </p:tav>
                                        <p:tav tm="100000">
                                          <p:val>
                                            <p:strVal val="#ppt_h"/>
                                          </p:val>
                                        </p:tav>
                                      </p:tavLst>
                                    </p:anim>
                                    <p:animEffect transition="in" filter="fade">
                                      <p:cBhvr>
                                        <p:cTn id="44" dur="500"/>
                                        <p:tgtEl>
                                          <p:spTgt spid="50"/>
                                        </p:tgtEl>
                                      </p:cBhvr>
                                    </p:animEffect>
                                  </p:childTnLst>
                                </p:cTn>
                              </p:par>
                              <p:par>
                                <p:cTn id="45" presetID="12" presetClass="entr" presetSubtype="8" fill="hold" grpId="0" nodeType="withEffect">
                                  <p:stCondLst>
                                    <p:cond delay="0"/>
                                  </p:stCondLst>
                                  <p:childTnLst>
                                    <p:set>
                                      <p:cBhvr>
                                        <p:cTn id="46" dur="1" fill="hold">
                                          <p:stCondLst>
                                            <p:cond delay="0"/>
                                          </p:stCondLst>
                                        </p:cTn>
                                        <p:tgtEl>
                                          <p:spTgt spid="86"/>
                                        </p:tgtEl>
                                        <p:attrNameLst>
                                          <p:attrName>style.visibility</p:attrName>
                                        </p:attrNameLst>
                                      </p:cBhvr>
                                      <p:to>
                                        <p:strVal val="visible"/>
                                      </p:to>
                                    </p:set>
                                    <p:anim calcmode="lin" valueType="num">
                                      <p:cBhvr additive="base">
                                        <p:cTn id="47" dur="500"/>
                                        <p:tgtEl>
                                          <p:spTgt spid="86"/>
                                        </p:tgtEl>
                                        <p:attrNameLst>
                                          <p:attrName>ppt_x</p:attrName>
                                        </p:attrNameLst>
                                      </p:cBhvr>
                                      <p:tavLst>
                                        <p:tav tm="0">
                                          <p:val>
                                            <p:strVal val="#ppt_x-#ppt_w*1.125000"/>
                                          </p:val>
                                        </p:tav>
                                        <p:tav tm="100000">
                                          <p:val>
                                            <p:strVal val="#ppt_x"/>
                                          </p:val>
                                        </p:tav>
                                      </p:tavLst>
                                    </p:anim>
                                    <p:animEffect transition="in" filter="wipe(right)">
                                      <p:cBhvr>
                                        <p:cTn id="48"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2" grpId="0" animBg="1"/>
      <p:bldP spid="59" grpId="0" animBg="1"/>
      <p:bldP spid="69" grpId="0"/>
      <p:bldP spid="73" grpId="0" animBg="1"/>
      <p:bldP spid="75" grpId="0" animBg="1"/>
      <p:bldP spid="50" grpId="0"/>
      <p:bldP spid="86"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 name="Imagen 3"/>
          <p:cNvPicPr>
            <a:picLocks noChangeAspect="1"/>
          </p:cNvPicPr>
          <p:nvPr/>
        </p:nvPicPr>
        <p:blipFill rotWithShape="1">
          <a:blip r:embed="rId2"/>
          <a:srcRect b="23174"/>
          <a:stretch/>
        </p:blipFill>
        <p:spPr>
          <a:xfrm>
            <a:off x="5782540" y="3694954"/>
            <a:ext cx="6409459" cy="2755171"/>
          </a:xfrm>
          <a:prstGeom prst="rect">
            <a:avLst/>
          </a:prstGeom>
        </p:spPr>
      </p:pic>
      <p:sp>
        <p:nvSpPr>
          <p:cNvPr id="58" name="Parallelogram 57"/>
          <p:cNvSpPr/>
          <p:nvPr/>
        </p:nvSpPr>
        <p:spPr>
          <a:xfrm flipH="1">
            <a:off x="-3736739" y="-4947"/>
            <a:ext cx="9832249" cy="6862947"/>
          </a:xfrm>
          <a:prstGeom prst="parallelogram">
            <a:avLst>
              <a:gd name="adj" fmla="val 52006"/>
            </a:avLst>
          </a:prstGeom>
          <a:gradFill>
            <a:gsLst>
              <a:gs pos="82000">
                <a:schemeClr val="accent6">
                  <a:alpha val="75000"/>
                </a:schemeClr>
              </a:gs>
              <a:gs pos="0">
                <a:schemeClr val="accent5">
                  <a:alpha val="8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sp>
        <p:nvSpPr>
          <p:cNvPr id="69" name="Rectangle 68"/>
          <p:cNvSpPr/>
          <p:nvPr/>
        </p:nvSpPr>
        <p:spPr>
          <a:xfrm rot="1009016">
            <a:off x="2978741" y="2824738"/>
            <a:ext cx="954109" cy="1323439"/>
          </a:xfrm>
          <a:prstGeom prst="rect">
            <a:avLst/>
          </a:prstGeom>
        </p:spPr>
        <p:txBody>
          <a:bodyPr wrap="none" lIns="91436" tIns="45718" rIns="91436" bIns="45718" anchor="ctr">
            <a:spAutoFit/>
          </a:bodyPr>
          <a:lstStyle/>
          <a:p>
            <a:pPr algn="ctr"/>
            <a:r>
              <a:rPr lang="en-US" sz="8000" dirty="0">
                <a:solidFill>
                  <a:srgbClr val="2891D7">
                    <a:lumMod val="50000"/>
                    <a:alpha val="35000"/>
                  </a:srgbClr>
                </a:solidFill>
                <a:latin typeface="FontAwesome" charset="0"/>
              </a:rPr>
              <a:t></a:t>
            </a:r>
            <a:endParaRPr lang="en-US" sz="8000" dirty="0">
              <a:solidFill>
                <a:srgbClr val="2891D7">
                  <a:lumMod val="50000"/>
                  <a:alpha val="35000"/>
                </a:srgbClr>
              </a:solidFill>
            </a:endParaRPr>
          </a:p>
        </p:txBody>
      </p:sp>
      <p:sp>
        <p:nvSpPr>
          <p:cNvPr id="70" name="Rectangle 69"/>
          <p:cNvSpPr/>
          <p:nvPr/>
        </p:nvSpPr>
        <p:spPr>
          <a:xfrm rot="20357764">
            <a:off x="3997917" y="2894491"/>
            <a:ext cx="954108" cy="1323439"/>
          </a:xfrm>
          <a:prstGeom prst="rect">
            <a:avLst/>
          </a:prstGeom>
        </p:spPr>
        <p:txBody>
          <a:bodyPr wrap="none" lIns="91436" tIns="45718" rIns="91436" bIns="45718" anchor="ctr">
            <a:spAutoFit/>
          </a:bodyPr>
          <a:lstStyle/>
          <a:p>
            <a:pPr algn="ctr"/>
            <a:r>
              <a:rPr lang="en-US" sz="8000" dirty="0">
                <a:solidFill>
                  <a:srgbClr val="2891D7">
                    <a:lumMod val="40000"/>
                    <a:lumOff val="60000"/>
                  </a:srgbClr>
                </a:solidFill>
                <a:latin typeface="FontAwesome" charset="0"/>
              </a:rPr>
              <a:t></a:t>
            </a:r>
            <a:endParaRPr lang="en-US" sz="8000" dirty="0">
              <a:solidFill>
                <a:srgbClr val="2891D7">
                  <a:lumMod val="40000"/>
                  <a:lumOff val="60000"/>
                </a:srgbClr>
              </a:solidFill>
            </a:endParaRPr>
          </a:p>
        </p:txBody>
      </p:sp>
      <p:sp>
        <p:nvSpPr>
          <p:cNvPr id="71" name="Rectangle 70"/>
          <p:cNvSpPr/>
          <p:nvPr/>
        </p:nvSpPr>
        <p:spPr>
          <a:xfrm>
            <a:off x="3963716" y="5693914"/>
            <a:ext cx="1056700" cy="1487587"/>
          </a:xfrm>
          <a:prstGeom prst="rect">
            <a:avLst/>
          </a:prstGeom>
        </p:spPr>
        <p:txBody>
          <a:bodyPr wrap="none" lIns="91436" tIns="45718" rIns="91436" bIns="45718" anchor="ctr">
            <a:spAutoFit/>
          </a:bodyPr>
          <a:lstStyle/>
          <a:p>
            <a:pPr algn="ctr"/>
            <a:r>
              <a:rPr lang="en-US" sz="9100" dirty="0">
                <a:solidFill>
                  <a:srgbClr val="96B900"/>
                </a:solidFill>
                <a:latin typeface="FontAwesome" charset="0"/>
              </a:rPr>
              <a:t></a:t>
            </a:r>
            <a:endParaRPr lang="en-US" sz="9100" dirty="0">
              <a:solidFill>
                <a:srgbClr val="96B900"/>
              </a:solidFill>
            </a:endParaRPr>
          </a:p>
        </p:txBody>
      </p:sp>
      <p:sp>
        <p:nvSpPr>
          <p:cNvPr id="72" name="Rectangle 71"/>
          <p:cNvSpPr/>
          <p:nvPr/>
        </p:nvSpPr>
        <p:spPr>
          <a:xfrm rot="21102791">
            <a:off x="1966000" y="2612779"/>
            <a:ext cx="954108" cy="1323439"/>
          </a:xfrm>
          <a:prstGeom prst="rect">
            <a:avLst/>
          </a:prstGeom>
        </p:spPr>
        <p:txBody>
          <a:bodyPr wrap="none" lIns="91436" tIns="45718" rIns="91436" bIns="45718" anchor="ctr">
            <a:spAutoFit/>
          </a:bodyPr>
          <a:lstStyle/>
          <a:p>
            <a:pPr algn="ctr"/>
            <a:r>
              <a:rPr lang="en-US" sz="8000" dirty="0">
                <a:solidFill>
                  <a:srgbClr val="7D8287">
                    <a:lumMod val="40000"/>
                    <a:lumOff val="60000"/>
                  </a:srgbClr>
                </a:solidFill>
                <a:latin typeface="FontAwesome" charset="0"/>
              </a:rPr>
              <a:t></a:t>
            </a:r>
            <a:endParaRPr lang="en-US" sz="8000" dirty="0">
              <a:solidFill>
                <a:srgbClr val="7D8287">
                  <a:lumMod val="40000"/>
                  <a:lumOff val="60000"/>
                </a:srgbClr>
              </a:solidFill>
            </a:endParaRPr>
          </a:p>
        </p:txBody>
      </p:sp>
      <p:sp>
        <p:nvSpPr>
          <p:cNvPr id="73" name="Rectangle 72"/>
          <p:cNvSpPr/>
          <p:nvPr/>
        </p:nvSpPr>
        <p:spPr>
          <a:xfrm rot="20879348">
            <a:off x="4087880" y="3854334"/>
            <a:ext cx="954108" cy="1323439"/>
          </a:xfrm>
          <a:prstGeom prst="rect">
            <a:avLst/>
          </a:prstGeom>
        </p:spPr>
        <p:txBody>
          <a:bodyPr wrap="none" lIns="91436" tIns="45718" rIns="91436" bIns="45718" anchor="ctr">
            <a:spAutoFit/>
          </a:bodyPr>
          <a:lstStyle/>
          <a:p>
            <a:pPr algn="ctr"/>
            <a:r>
              <a:rPr lang="en-US" sz="8000" dirty="0">
                <a:solidFill>
                  <a:srgbClr val="D71414"/>
                </a:solidFill>
                <a:latin typeface="FontAwesome" charset="0"/>
              </a:rPr>
              <a:t></a:t>
            </a:r>
            <a:endParaRPr lang="en-US" sz="8000" dirty="0">
              <a:solidFill>
                <a:srgbClr val="D71414"/>
              </a:solidFill>
            </a:endParaRPr>
          </a:p>
        </p:txBody>
      </p:sp>
      <p:sp>
        <p:nvSpPr>
          <p:cNvPr id="74" name="Rectangle 73"/>
          <p:cNvSpPr/>
          <p:nvPr/>
        </p:nvSpPr>
        <p:spPr>
          <a:xfrm>
            <a:off x="2456727" y="5937426"/>
            <a:ext cx="761747" cy="1015663"/>
          </a:xfrm>
          <a:prstGeom prst="rect">
            <a:avLst/>
          </a:prstGeom>
        </p:spPr>
        <p:txBody>
          <a:bodyPr wrap="none" lIns="91436" tIns="45718" rIns="91436" bIns="45718" anchor="ctr">
            <a:spAutoFit/>
          </a:bodyPr>
          <a:lstStyle/>
          <a:p>
            <a:pPr algn="ctr"/>
            <a:r>
              <a:rPr lang="en-US" sz="6000" dirty="0">
                <a:solidFill>
                  <a:srgbClr val="FFFFFF">
                    <a:alpha val="49000"/>
                  </a:srgbClr>
                </a:solidFill>
                <a:latin typeface="FontAwesome" charset="0"/>
              </a:rPr>
              <a:t></a:t>
            </a:r>
            <a:endParaRPr lang="en-US" sz="6000" dirty="0">
              <a:solidFill>
                <a:srgbClr val="FFFFFF">
                  <a:alpha val="49000"/>
                </a:srgbClr>
              </a:solidFill>
            </a:endParaRPr>
          </a:p>
        </p:txBody>
      </p:sp>
      <p:sp>
        <p:nvSpPr>
          <p:cNvPr id="76" name="Rectangle 75"/>
          <p:cNvSpPr/>
          <p:nvPr/>
        </p:nvSpPr>
        <p:spPr>
          <a:xfrm rot="1401763">
            <a:off x="4009207" y="4888997"/>
            <a:ext cx="902811" cy="1241365"/>
          </a:xfrm>
          <a:prstGeom prst="rect">
            <a:avLst/>
          </a:prstGeom>
        </p:spPr>
        <p:txBody>
          <a:bodyPr wrap="none" lIns="91436" tIns="45718" rIns="91436" bIns="45718" anchor="ctr">
            <a:spAutoFit/>
          </a:bodyPr>
          <a:lstStyle/>
          <a:p>
            <a:pPr algn="ctr"/>
            <a:r>
              <a:rPr lang="en-US" sz="7500">
                <a:solidFill>
                  <a:srgbClr val="FFAF00"/>
                </a:solidFill>
                <a:latin typeface="FontAwesome" charset="0"/>
              </a:rPr>
              <a:t></a:t>
            </a:r>
            <a:endParaRPr lang="en-US" sz="7500">
              <a:solidFill>
                <a:srgbClr val="FFAF00"/>
              </a:solidFill>
            </a:endParaRPr>
          </a:p>
        </p:txBody>
      </p:sp>
      <p:sp>
        <p:nvSpPr>
          <p:cNvPr id="77" name="Rectangle 76"/>
          <p:cNvSpPr/>
          <p:nvPr/>
        </p:nvSpPr>
        <p:spPr>
          <a:xfrm>
            <a:off x="3093221" y="5931832"/>
            <a:ext cx="954108" cy="1323439"/>
          </a:xfrm>
          <a:prstGeom prst="rect">
            <a:avLst/>
          </a:prstGeom>
        </p:spPr>
        <p:txBody>
          <a:bodyPr wrap="none" lIns="91436" tIns="45718" rIns="91436" bIns="45718" anchor="ctr">
            <a:spAutoFit/>
          </a:bodyPr>
          <a:lstStyle/>
          <a:p>
            <a:pPr algn="ctr"/>
            <a:r>
              <a:rPr lang="en-US" sz="8000" dirty="0">
                <a:solidFill>
                  <a:srgbClr val="D71414"/>
                </a:solidFill>
                <a:latin typeface="FontAwesome" charset="0"/>
              </a:rPr>
              <a:t></a:t>
            </a:r>
            <a:endParaRPr lang="en-US" sz="8000" dirty="0">
              <a:solidFill>
                <a:srgbClr val="D71414"/>
              </a:solidFill>
            </a:endParaRPr>
          </a:p>
        </p:txBody>
      </p:sp>
      <p:sp>
        <p:nvSpPr>
          <p:cNvPr id="55" name="Title 3"/>
          <p:cNvSpPr>
            <a:spLocks noGrp="1"/>
          </p:cNvSpPr>
          <p:nvPr>
            <p:ph type="title"/>
          </p:nvPr>
        </p:nvSpPr>
        <p:spPr>
          <a:xfrm>
            <a:off x="518793" y="244434"/>
            <a:ext cx="4280280" cy="499456"/>
          </a:xfrm>
        </p:spPr>
        <p:txBody>
          <a:bodyPr>
            <a:normAutofit fontScale="90000"/>
          </a:bodyPr>
          <a:lstStyle/>
          <a:p>
            <a:r>
              <a:rPr lang="en-US" b="0" dirty="0" smtClean="0">
                <a:solidFill>
                  <a:schemeClr val="tx2"/>
                </a:solidFill>
              </a:rPr>
              <a:t>ANÁLISIS y </a:t>
            </a:r>
            <a:r>
              <a:rPr lang="en-US" dirty="0" smtClean="0">
                <a:solidFill>
                  <a:schemeClr val="accent6"/>
                </a:solidFill>
                <a:latin typeface="+mj-lt"/>
              </a:rPr>
              <a:t>AJUSTES</a:t>
            </a:r>
            <a:endParaRPr lang="en-US" dirty="0">
              <a:solidFill>
                <a:schemeClr val="accent6"/>
              </a:solidFill>
              <a:latin typeface="+mj-lt"/>
            </a:endParaRPr>
          </a:p>
        </p:txBody>
      </p:sp>
      <p:sp>
        <p:nvSpPr>
          <p:cNvPr id="56" name="TextBox 55"/>
          <p:cNvSpPr txBox="1"/>
          <p:nvPr/>
        </p:nvSpPr>
        <p:spPr>
          <a:xfrm>
            <a:off x="4009897" y="675173"/>
            <a:ext cx="4171228" cy="600160"/>
          </a:xfrm>
          <a:prstGeom prst="rect">
            <a:avLst/>
          </a:prstGeom>
          <a:noFill/>
        </p:spPr>
        <p:txBody>
          <a:bodyPr wrap="square" lIns="91436" tIns="45718" rIns="91436" bIns="45718" numCol="1" spcCol="0" rtlCol="0" anchor="ctr">
            <a:spAutoFit/>
          </a:bodyPr>
          <a:lstStyle/>
          <a:p>
            <a:pPr algn="ctr"/>
            <a:r>
              <a:rPr lang="es-MX" sz="1100" dirty="0">
                <a:solidFill>
                  <a:srgbClr val="7D8287"/>
                </a:solidFill>
                <a:ea typeface="Montserrat Light" charset="0"/>
                <a:cs typeface="Montserrat Light" charset="0"/>
              </a:rPr>
              <a:t>Planeación para la elaboración del Programa Estatal y Municipal </a:t>
            </a:r>
            <a:r>
              <a:rPr lang="es-MX" sz="1100" dirty="0" smtClean="0">
                <a:solidFill>
                  <a:srgbClr val="7D8287"/>
                </a:solidFill>
                <a:ea typeface="Montserrat Light" charset="0"/>
                <a:cs typeface="Montserrat Light" charset="0"/>
              </a:rPr>
              <a:t>de Protección de Datos Personales</a:t>
            </a:r>
            <a:endParaRPr lang="es-MX" sz="1100" dirty="0">
              <a:solidFill>
                <a:srgbClr val="7D8287"/>
              </a:solidFill>
              <a:ea typeface="Montserrat Light" charset="0"/>
              <a:cs typeface="Montserrat Light" charset="0"/>
            </a:endParaRPr>
          </a:p>
          <a:p>
            <a:pPr algn="ctr"/>
            <a:r>
              <a:rPr lang="en-US" sz="1100" dirty="0" smtClean="0">
                <a:solidFill>
                  <a:srgbClr val="7D8287"/>
                </a:solidFill>
                <a:ea typeface="Montserrat Light" charset="0"/>
                <a:cs typeface="Montserrat Light" charset="0"/>
              </a:rPr>
              <a:t>.</a:t>
            </a:r>
            <a:endParaRPr lang="en-US" sz="1100" dirty="0">
              <a:solidFill>
                <a:srgbClr val="7D8287"/>
              </a:solidFill>
              <a:ea typeface="Montserrat Light" charset="0"/>
              <a:cs typeface="Montserrat Light" charset="0"/>
            </a:endParaRPr>
          </a:p>
        </p:txBody>
      </p:sp>
      <p:sp>
        <p:nvSpPr>
          <p:cNvPr id="57" name="Rectangle 56"/>
          <p:cNvSpPr/>
          <p:nvPr/>
        </p:nvSpPr>
        <p:spPr>
          <a:xfrm>
            <a:off x="5868903" y="1082365"/>
            <a:ext cx="548640" cy="5486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grpSp>
        <p:nvGrpSpPr>
          <p:cNvPr id="30" name="Group 29"/>
          <p:cNvGrpSpPr/>
          <p:nvPr/>
        </p:nvGrpSpPr>
        <p:grpSpPr>
          <a:xfrm>
            <a:off x="149760" y="3649248"/>
            <a:ext cx="4625524" cy="2653743"/>
            <a:chOff x="5486400" y="2946400"/>
            <a:chExt cx="25576932" cy="14673922"/>
          </a:xfrm>
          <a:effectLst>
            <a:reflection blurRad="6350" stA="24000" endPos="4000" dir="5400000" sy="-100000" algn="bl" rotWithShape="0"/>
          </a:effectLst>
        </p:grpSpPr>
        <p:sp>
          <p:nvSpPr>
            <p:cNvPr id="31" name="Shape 6"/>
            <p:cNvSpPr/>
            <p:nvPr/>
          </p:nvSpPr>
          <p:spPr>
            <a:xfrm>
              <a:off x="8026400" y="3136900"/>
              <a:ext cx="20505265" cy="13901499"/>
            </a:xfrm>
            <a:custGeom>
              <a:avLst/>
              <a:gdLst/>
              <a:ahLst/>
              <a:cxnLst>
                <a:cxn ang="0">
                  <a:pos x="wd2" y="hd2"/>
                </a:cxn>
                <a:cxn ang="5400000">
                  <a:pos x="wd2" y="hd2"/>
                </a:cxn>
                <a:cxn ang="10800000">
                  <a:pos x="wd2" y="hd2"/>
                </a:cxn>
                <a:cxn ang="16200000">
                  <a:pos x="wd2" y="hd2"/>
                </a:cxn>
              </a:cxnLst>
              <a:rect l="0" t="0" r="r" b="b"/>
              <a:pathLst>
                <a:path w="21600" h="21600" extrusionOk="0">
                  <a:moveTo>
                    <a:pt x="20703" y="1320"/>
                  </a:moveTo>
                  <a:lnTo>
                    <a:pt x="20703" y="19605"/>
                  </a:lnTo>
                  <a:lnTo>
                    <a:pt x="895" y="19605"/>
                  </a:lnTo>
                  <a:lnTo>
                    <a:pt x="895" y="1320"/>
                  </a:lnTo>
                  <a:lnTo>
                    <a:pt x="20703" y="1320"/>
                  </a:lnTo>
                  <a:cubicBezTo>
                    <a:pt x="20703" y="1320"/>
                    <a:pt x="20703" y="1320"/>
                    <a:pt x="20703" y="1320"/>
                  </a:cubicBezTo>
                  <a:close/>
                  <a:moveTo>
                    <a:pt x="20983" y="0"/>
                  </a:moveTo>
                  <a:lnTo>
                    <a:pt x="617" y="0"/>
                  </a:lnTo>
                  <a:cubicBezTo>
                    <a:pt x="277" y="0"/>
                    <a:pt x="0" y="408"/>
                    <a:pt x="0" y="910"/>
                  </a:cubicBezTo>
                  <a:lnTo>
                    <a:pt x="0" y="21021"/>
                  </a:lnTo>
                  <a:lnTo>
                    <a:pt x="0" y="21156"/>
                  </a:lnTo>
                  <a:lnTo>
                    <a:pt x="0" y="21186"/>
                  </a:lnTo>
                  <a:cubicBezTo>
                    <a:pt x="0" y="21415"/>
                    <a:pt x="126" y="21600"/>
                    <a:pt x="281" y="21600"/>
                  </a:cubicBezTo>
                  <a:lnTo>
                    <a:pt x="21319" y="21600"/>
                  </a:lnTo>
                  <a:cubicBezTo>
                    <a:pt x="21474" y="21600"/>
                    <a:pt x="21600" y="21415"/>
                    <a:pt x="21600" y="21186"/>
                  </a:cubicBezTo>
                  <a:lnTo>
                    <a:pt x="21600" y="21156"/>
                  </a:lnTo>
                  <a:lnTo>
                    <a:pt x="21600" y="21021"/>
                  </a:lnTo>
                  <a:lnTo>
                    <a:pt x="21600" y="910"/>
                  </a:lnTo>
                  <a:cubicBezTo>
                    <a:pt x="21600" y="408"/>
                    <a:pt x="21323" y="0"/>
                    <a:pt x="20983" y="0"/>
                  </a:cubicBezTo>
                  <a:close/>
                </a:path>
              </a:pathLst>
            </a:custGeom>
            <a:gradFill>
              <a:gsLst>
                <a:gs pos="0">
                  <a:srgbClr val="E8E7E8"/>
                </a:gs>
                <a:gs pos="95000">
                  <a:srgbClr val="AFB2B4"/>
                </a:gs>
              </a:gsLst>
              <a:lin ang="2043523"/>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32" name="Shape 7"/>
            <p:cNvSpPr/>
            <p:nvPr/>
          </p:nvSpPr>
          <p:spPr>
            <a:xfrm>
              <a:off x="28448000" y="16751300"/>
              <a:ext cx="170192" cy="32241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10800" y="11510"/>
                  </a:lnTo>
                  <a:lnTo>
                    <a:pt x="21600" y="0"/>
                  </a:lnTo>
                  <a:cubicBezTo>
                    <a:pt x="21600" y="0"/>
                    <a:pt x="21600" y="21600"/>
                    <a:pt x="21600" y="21600"/>
                  </a:cubicBezTo>
                  <a:close/>
                </a:path>
              </a:pathLst>
            </a:custGeom>
            <a:solidFill>
              <a:srgbClr val="A8A9AC"/>
            </a:soli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33" name="Shape 8"/>
            <p:cNvSpPr/>
            <p:nvPr/>
          </p:nvSpPr>
          <p:spPr>
            <a:xfrm>
              <a:off x="7937500" y="16751300"/>
              <a:ext cx="170194" cy="32241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11832" y="12996"/>
                  </a:lnTo>
                  <a:cubicBezTo>
                    <a:pt x="11832" y="12996"/>
                    <a:pt x="21600" y="21600"/>
                    <a:pt x="21600" y="21600"/>
                  </a:cubicBezTo>
                  <a:close/>
                </a:path>
              </a:pathLst>
            </a:custGeom>
            <a:solidFill>
              <a:srgbClr val="A8A9AC"/>
            </a:soli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34" name="Shape 9"/>
            <p:cNvSpPr/>
            <p:nvPr/>
          </p:nvSpPr>
          <p:spPr>
            <a:xfrm>
              <a:off x="7835900" y="2946400"/>
              <a:ext cx="20878159" cy="14637071"/>
            </a:xfrm>
            <a:custGeom>
              <a:avLst/>
              <a:gdLst/>
              <a:ahLst/>
              <a:cxnLst>
                <a:cxn ang="0">
                  <a:pos x="wd2" y="hd2"/>
                </a:cxn>
                <a:cxn ang="5400000">
                  <a:pos x="wd2" y="hd2"/>
                </a:cxn>
                <a:cxn ang="10800000">
                  <a:pos x="wd2" y="hd2"/>
                </a:cxn>
                <a:cxn ang="16200000">
                  <a:pos x="wd2" y="hd2"/>
                </a:cxn>
              </a:cxnLst>
              <a:rect l="0" t="0" r="r" b="b"/>
              <a:pathLst>
                <a:path w="21600" h="21600" extrusionOk="0">
                  <a:moveTo>
                    <a:pt x="20801" y="0"/>
                  </a:moveTo>
                  <a:lnTo>
                    <a:pt x="799" y="0"/>
                  </a:lnTo>
                  <a:cubicBezTo>
                    <a:pt x="358" y="0"/>
                    <a:pt x="0" y="510"/>
                    <a:pt x="0" y="1140"/>
                  </a:cubicBezTo>
                  <a:lnTo>
                    <a:pt x="0" y="20460"/>
                  </a:lnTo>
                  <a:cubicBezTo>
                    <a:pt x="0" y="21090"/>
                    <a:pt x="358" y="21600"/>
                    <a:pt x="799" y="21600"/>
                  </a:cubicBezTo>
                  <a:lnTo>
                    <a:pt x="20801" y="21600"/>
                  </a:lnTo>
                  <a:cubicBezTo>
                    <a:pt x="21242" y="21600"/>
                    <a:pt x="21600" y="21090"/>
                    <a:pt x="21600" y="20460"/>
                  </a:cubicBezTo>
                  <a:lnTo>
                    <a:pt x="21600" y="1140"/>
                  </a:lnTo>
                  <a:cubicBezTo>
                    <a:pt x="21600" y="510"/>
                    <a:pt x="21242" y="0"/>
                    <a:pt x="20801" y="0"/>
                  </a:cubicBezTo>
                  <a:cubicBezTo>
                    <a:pt x="20801" y="0"/>
                    <a:pt x="20801" y="0"/>
                    <a:pt x="20801" y="0"/>
                  </a:cubicBezTo>
                  <a:close/>
                  <a:moveTo>
                    <a:pt x="20801" y="138"/>
                  </a:moveTo>
                  <a:cubicBezTo>
                    <a:pt x="21188" y="138"/>
                    <a:pt x="21504" y="587"/>
                    <a:pt x="21504" y="1140"/>
                  </a:cubicBezTo>
                  <a:lnTo>
                    <a:pt x="21504" y="20460"/>
                  </a:lnTo>
                  <a:cubicBezTo>
                    <a:pt x="21504" y="21013"/>
                    <a:pt x="21188" y="21462"/>
                    <a:pt x="20801" y="21462"/>
                  </a:cubicBezTo>
                  <a:lnTo>
                    <a:pt x="799" y="21462"/>
                  </a:lnTo>
                  <a:cubicBezTo>
                    <a:pt x="412" y="21462"/>
                    <a:pt x="96" y="21013"/>
                    <a:pt x="96" y="20460"/>
                  </a:cubicBezTo>
                  <a:lnTo>
                    <a:pt x="96" y="1140"/>
                  </a:lnTo>
                  <a:cubicBezTo>
                    <a:pt x="96" y="587"/>
                    <a:pt x="412" y="138"/>
                    <a:pt x="799" y="138"/>
                  </a:cubicBezTo>
                  <a:lnTo>
                    <a:pt x="20801" y="138"/>
                  </a:lnTo>
                </a:path>
              </a:pathLst>
            </a:custGeom>
            <a:gradFill>
              <a:gsLst>
                <a:gs pos="100000">
                  <a:srgbClr val="C7C8CB"/>
                </a:gs>
                <a:gs pos="0">
                  <a:srgbClr val="E9EBF2"/>
                </a:gs>
              </a:gsLst>
              <a:lin ang="3283355"/>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35" name="Shape 10"/>
            <p:cNvSpPr/>
            <p:nvPr/>
          </p:nvSpPr>
          <p:spPr>
            <a:xfrm>
              <a:off x="7899400" y="3009900"/>
              <a:ext cx="20744979" cy="14503883"/>
            </a:xfrm>
            <a:custGeom>
              <a:avLst/>
              <a:gdLst/>
              <a:ahLst/>
              <a:cxnLst>
                <a:cxn ang="0">
                  <a:pos x="wd2" y="hd2"/>
                </a:cxn>
                <a:cxn ang="5400000">
                  <a:pos x="wd2" y="hd2"/>
                </a:cxn>
                <a:cxn ang="10800000">
                  <a:pos x="wd2" y="hd2"/>
                </a:cxn>
                <a:cxn ang="16200000">
                  <a:pos x="wd2" y="hd2"/>
                </a:cxn>
              </a:cxnLst>
              <a:rect l="0" t="0" r="r" b="b"/>
              <a:pathLst>
                <a:path w="21600" h="21600" extrusionOk="0">
                  <a:moveTo>
                    <a:pt x="20865" y="0"/>
                  </a:moveTo>
                  <a:lnTo>
                    <a:pt x="735" y="0"/>
                  </a:lnTo>
                  <a:cubicBezTo>
                    <a:pt x="330" y="0"/>
                    <a:pt x="0" y="472"/>
                    <a:pt x="0" y="1051"/>
                  </a:cubicBezTo>
                  <a:lnTo>
                    <a:pt x="0" y="20549"/>
                  </a:lnTo>
                  <a:cubicBezTo>
                    <a:pt x="0" y="21128"/>
                    <a:pt x="330" y="21600"/>
                    <a:pt x="735" y="21600"/>
                  </a:cubicBezTo>
                  <a:lnTo>
                    <a:pt x="20865" y="21600"/>
                  </a:lnTo>
                  <a:cubicBezTo>
                    <a:pt x="21270" y="21600"/>
                    <a:pt x="21600" y="21128"/>
                    <a:pt x="21600" y="20549"/>
                  </a:cubicBezTo>
                  <a:lnTo>
                    <a:pt x="21600" y="1051"/>
                  </a:lnTo>
                  <a:cubicBezTo>
                    <a:pt x="21600" y="472"/>
                    <a:pt x="21270" y="0"/>
                    <a:pt x="20865" y="0"/>
                  </a:cubicBezTo>
                  <a:cubicBezTo>
                    <a:pt x="20865" y="0"/>
                    <a:pt x="20865" y="0"/>
                    <a:pt x="20865" y="0"/>
                  </a:cubicBezTo>
                  <a:close/>
                  <a:moveTo>
                    <a:pt x="20865" y="40"/>
                  </a:moveTo>
                  <a:cubicBezTo>
                    <a:pt x="21255" y="40"/>
                    <a:pt x="21572" y="493"/>
                    <a:pt x="21572" y="1051"/>
                  </a:cubicBezTo>
                  <a:lnTo>
                    <a:pt x="21572" y="20549"/>
                  </a:lnTo>
                  <a:cubicBezTo>
                    <a:pt x="21572" y="21107"/>
                    <a:pt x="21255" y="21560"/>
                    <a:pt x="20865" y="21560"/>
                  </a:cubicBezTo>
                  <a:lnTo>
                    <a:pt x="735" y="21560"/>
                  </a:lnTo>
                  <a:cubicBezTo>
                    <a:pt x="345" y="21560"/>
                    <a:pt x="28" y="21107"/>
                    <a:pt x="28" y="20549"/>
                  </a:cubicBezTo>
                  <a:lnTo>
                    <a:pt x="28" y="1051"/>
                  </a:lnTo>
                  <a:cubicBezTo>
                    <a:pt x="28" y="493"/>
                    <a:pt x="345" y="40"/>
                    <a:pt x="735" y="40"/>
                  </a:cubicBezTo>
                  <a:lnTo>
                    <a:pt x="20865" y="40"/>
                  </a:lnTo>
                </a:path>
              </a:pathLst>
            </a:custGeom>
            <a:solidFill>
              <a:srgbClr val="FFFFFF">
                <a:alpha val="25000"/>
              </a:srgbClr>
            </a:soli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36" name="Shape 11"/>
            <p:cNvSpPr/>
            <p:nvPr/>
          </p:nvSpPr>
          <p:spPr>
            <a:xfrm>
              <a:off x="8026400" y="3136900"/>
              <a:ext cx="20505261" cy="13901513"/>
            </a:xfrm>
            <a:custGeom>
              <a:avLst/>
              <a:gdLst/>
              <a:ahLst/>
              <a:cxnLst>
                <a:cxn ang="0">
                  <a:pos x="wd2" y="hd2"/>
                </a:cxn>
                <a:cxn ang="5400000">
                  <a:pos x="wd2" y="hd2"/>
                </a:cxn>
                <a:cxn ang="10800000">
                  <a:pos x="wd2" y="hd2"/>
                </a:cxn>
                <a:cxn ang="16200000">
                  <a:pos x="wd2" y="hd2"/>
                </a:cxn>
              </a:cxnLst>
              <a:rect l="0" t="0" r="r" b="b"/>
              <a:pathLst>
                <a:path w="21600" h="21600" extrusionOk="0">
                  <a:moveTo>
                    <a:pt x="20983" y="0"/>
                  </a:moveTo>
                  <a:lnTo>
                    <a:pt x="617" y="0"/>
                  </a:lnTo>
                  <a:cubicBezTo>
                    <a:pt x="277" y="0"/>
                    <a:pt x="0" y="408"/>
                    <a:pt x="0" y="910"/>
                  </a:cubicBezTo>
                  <a:lnTo>
                    <a:pt x="0" y="21021"/>
                  </a:lnTo>
                  <a:lnTo>
                    <a:pt x="0" y="21156"/>
                  </a:lnTo>
                  <a:lnTo>
                    <a:pt x="0" y="21186"/>
                  </a:lnTo>
                  <a:cubicBezTo>
                    <a:pt x="0" y="21415"/>
                    <a:pt x="126" y="21600"/>
                    <a:pt x="281" y="21600"/>
                  </a:cubicBezTo>
                  <a:lnTo>
                    <a:pt x="21319" y="21600"/>
                  </a:lnTo>
                  <a:cubicBezTo>
                    <a:pt x="21474" y="21600"/>
                    <a:pt x="21600" y="21415"/>
                    <a:pt x="21600" y="21186"/>
                  </a:cubicBezTo>
                  <a:lnTo>
                    <a:pt x="21600" y="21156"/>
                  </a:lnTo>
                  <a:lnTo>
                    <a:pt x="21600" y="21021"/>
                  </a:lnTo>
                  <a:lnTo>
                    <a:pt x="21600" y="910"/>
                  </a:lnTo>
                  <a:cubicBezTo>
                    <a:pt x="21600" y="408"/>
                    <a:pt x="21323" y="0"/>
                    <a:pt x="20983" y="0"/>
                  </a:cubicBezTo>
                  <a:cubicBezTo>
                    <a:pt x="20983" y="0"/>
                    <a:pt x="20983" y="0"/>
                    <a:pt x="20983" y="0"/>
                  </a:cubicBezTo>
                  <a:close/>
                  <a:moveTo>
                    <a:pt x="20983" y="41"/>
                  </a:moveTo>
                  <a:cubicBezTo>
                    <a:pt x="21308" y="41"/>
                    <a:pt x="21572" y="431"/>
                    <a:pt x="21572" y="910"/>
                  </a:cubicBezTo>
                  <a:lnTo>
                    <a:pt x="21572" y="21021"/>
                  </a:lnTo>
                  <a:lnTo>
                    <a:pt x="21572" y="21156"/>
                  </a:lnTo>
                  <a:lnTo>
                    <a:pt x="21572" y="21186"/>
                  </a:lnTo>
                  <a:cubicBezTo>
                    <a:pt x="21572" y="21392"/>
                    <a:pt x="21459" y="21559"/>
                    <a:pt x="21319" y="21559"/>
                  </a:cubicBezTo>
                  <a:lnTo>
                    <a:pt x="281" y="21559"/>
                  </a:lnTo>
                  <a:cubicBezTo>
                    <a:pt x="141" y="21559"/>
                    <a:pt x="28" y="21392"/>
                    <a:pt x="28" y="21186"/>
                  </a:cubicBezTo>
                  <a:lnTo>
                    <a:pt x="28" y="21156"/>
                  </a:lnTo>
                  <a:lnTo>
                    <a:pt x="28" y="21021"/>
                  </a:lnTo>
                  <a:lnTo>
                    <a:pt x="28" y="910"/>
                  </a:lnTo>
                  <a:cubicBezTo>
                    <a:pt x="28" y="431"/>
                    <a:pt x="292" y="41"/>
                    <a:pt x="617" y="41"/>
                  </a:cubicBezTo>
                  <a:lnTo>
                    <a:pt x="20983" y="41"/>
                  </a:lnTo>
                </a:path>
              </a:pathLst>
            </a:custGeom>
            <a:solidFill>
              <a:srgbClr val="FFFFFF">
                <a:alpha val="50000"/>
              </a:srgbClr>
            </a:soli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37" name="Shape 12"/>
            <p:cNvSpPr/>
            <p:nvPr/>
          </p:nvSpPr>
          <p:spPr>
            <a:xfrm>
              <a:off x="7937500" y="3048000"/>
              <a:ext cx="20691710" cy="14087961"/>
            </a:xfrm>
            <a:custGeom>
              <a:avLst/>
              <a:gdLst/>
              <a:ahLst/>
              <a:cxnLst>
                <a:cxn ang="0">
                  <a:pos x="wd2" y="hd2"/>
                </a:cxn>
                <a:cxn ang="5400000">
                  <a:pos x="wd2" y="hd2"/>
                </a:cxn>
                <a:cxn ang="10800000">
                  <a:pos x="wd2" y="hd2"/>
                </a:cxn>
                <a:cxn ang="16200000">
                  <a:pos x="wd2" y="hd2"/>
                </a:cxn>
              </a:cxnLst>
              <a:rect l="0" t="0" r="r" b="b"/>
              <a:pathLst>
                <a:path w="21600" h="21600" extrusionOk="0">
                  <a:moveTo>
                    <a:pt x="20891" y="0"/>
                  </a:moveTo>
                  <a:lnTo>
                    <a:pt x="709" y="0"/>
                  </a:lnTo>
                  <a:cubicBezTo>
                    <a:pt x="318" y="0"/>
                    <a:pt x="0" y="467"/>
                    <a:pt x="0" y="1041"/>
                  </a:cubicBezTo>
                  <a:lnTo>
                    <a:pt x="0" y="20885"/>
                  </a:lnTo>
                  <a:lnTo>
                    <a:pt x="0" y="21019"/>
                  </a:lnTo>
                  <a:lnTo>
                    <a:pt x="0" y="21049"/>
                  </a:lnTo>
                  <a:cubicBezTo>
                    <a:pt x="0" y="21353"/>
                    <a:pt x="168" y="21600"/>
                    <a:pt x="375" y="21600"/>
                  </a:cubicBezTo>
                  <a:lnTo>
                    <a:pt x="21225" y="21600"/>
                  </a:lnTo>
                  <a:cubicBezTo>
                    <a:pt x="21432" y="21600"/>
                    <a:pt x="21600" y="21353"/>
                    <a:pt x="21600" y="21049"/>
                  </a:cubicBezTo>
                  <a:lnTo>
                    <a:pt x="21600" y="21019"/>
                  </a:lnTo>
                  <a:lnTo>
                    <a:pt x="21600" y="20885"/>
                  </a:lnTo>
                  <a:lnTo>
                    <a:pt x="21600" y="1041"/>
                  </a:lnTo>
                  <a:cubicBezTo>
                    <a:pt x="21600" y="467"/>
                    <a:pt x="21282" y="0"/>
                    <a:pt x="20891" y="0"/>
                  </a:cubicBezTo>
                  <a:cubicBezTo>
                    <a:pt x="20891" y="0"/>
                    <a:pt x="20891" y="0"/>
                    <a:pt x="20891" y="0"/>
                  </a:cubicBezTo>
                  <a:close/>
                  <a:moveTo>
                    <a:pt x="20891" y="143"/>
                  </a:moveTo>
                  <a:cubicBezTo>
                    <a:pt x="21228" y="143"/>
                    <a:pt x="21503" y="546"/>
                    <a:pt x="21503" y="1041"/>
                  </a:cubicBezTo>
                  <a:lnTo>
                    <a:pt x="21503" y="20885"/>
                  </a:lnTo>
                  <a:lnTo>
                    <a:pt x="21503" y="21019"/>
                  </a:lnTo>
                  <a:lnTo>
                    <a:pt x="21503" y="21049"/>
                  </a:lnTo>
                  <a:cubicBezTo>
                    <a:pt x="21503" y="21274"/>
                    <a:pt x="21378" y="21457"/>
                    <a:pt x="21225" y="21457"/>
                  </a:cubicBezTo>
                  <a:lnTo>
                    <a:pt x="375" y="21457"/>
                  </a:lnTo>
                  <a:cubicBezTo>
                    <a:pt x="222" y="21457"/>
                    <a:pt x="97" y="21274"/>
                    <a:pt x="97" y="21049"/>
                  </a:cubicBezTo>
                  <a:lnTo>
                    <a:pt x="97" y="21019"/>
                  </a:lnTo>
                  <a:lnTo>
                    <a:pt x="97" y="20885"/>
                  </a:lnTo>
                  <a:lnTo>
                    <a:pt x="97" y="1041"/>
                  </a:lnTo>
                  <a:cubicBezTo>
                    <a:pt x="97" y="546"/>
                    <a:pt x="372" y="143"/>
                    <a:pt x="709" y="143"/>
                  </a:cubicBezTo>
                  <a:lnTo>
                    <a:pt x="20891" y="143"/>
                  </a:lnTo>
                </a:path>
              </a:pathLst>
            </a:custGeom>
            <a:gradFill>
              <a:gsLst>
                <a:gs pos="0">
                  <a:srgbClr val="47484B"/>
                </a:gs>
                <a:gs pos="100000">
                  <a:srgbClr val="47484B"/>
                </a:gs>
              </a:gsLst>
              <a:lin ang="5400000"/>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38" name="Shape 13"/>
            <p:cNvSpPr/>
            <p:nvPr/>
          </p:nvSpPr>
          <p:spPr>
            <a:xfrm>
              <a:off x="27927300" y="3073400"/>
              <a:ext cx="675538" cy="675552"/>
            </a:xfrm>
            <a:custGeom>
              <a:avLst/>
              <a:gdLst/>
              <a:ahLst/>
              <a:cxnLst>
                <a:cxn ang="0">
                  <a:pos x="wd2" y="hd2"/>
                </a:cxn>
                <a:cxn ang="5400000">
                  <a:pos x="wd2" y="hd2"/>
                </a:cxn>
                <a:cxn ang="10800000">
                  <a:pos x="wd2" y="hd2"/>
                </a:cxn>
                <a:cxn ang="16200000">
                  <a:pos x="wd2" y="hd2"/>
                </a:cxn>
              </a:cxnLst>
              <a:rect l="0" t="0" r="r" b="b"/>
              <a:pathLst>
                <a:path w="21600" h="21600" extrusionOk="0">
                  <a:moveTo>
                    <a:pt x="1510" y="0"/>
                  </a:moveTo>
                  <a:lnTo>
                    <a:pt x="0" y="0"/>
                  </a:lnTo>
                  <a:cubicBezTo>
                    <a:pt x="11911" y="0"/>
                    <a:pt x="21600" y="9690"/>
                    <a:pt x="21600" y="21600"/>
                  </a:cubicBezTo>
                  <a:lnTo>
                    <a:pt x="21600" y="20090"/>
                  </a:lnTo>
                  <a:cubicBezTo>
                    <a:pt x="21600" y="9013"/>
                    <a:pt x="12588" y="0"/>
                    <a:pt x="1510" y="0"/>
                  </a:cubicBezTo>
                  <a:close/>
                </a:path>
              </a:pathLst>
            </a:custGeom>
            <a:gradFill>
              <a:gsLst>
                <a:gs pos="0">
                  <a:srgbClr val="BFBFC0">
                    <a:alpha val="0"/>
                  </a:srgbClr>
                </a:gs>
                <a:gs pos="100000">
                  <a:srgbClr val="BFBFC0">
                    <a:alpha val="0"/>
                  </a:srgbClr>
                </a:gs>
              </a:gsLst>
              <a:lin ang="2700000"/>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39" name="Shape 14"/>
            <p:cNvSpPr/>
            <p:nvPr/>
          </p:nvSpPr>
          <p:spPr>
            <a:xfrm>
              <a:off x="7962900" y="3073400"/>
              <a:ext cx="675539" cy="675552"/>
            </a:xfrm>
            <a:custGeom>
              <a:avLst/>
              <a:gdLst/>
              <a:ahLst/>
              <a:cxnLst>
                <a:cxn ang="0">
                  <a:pos x="wd2" y="hd2"/>
                </a:cxn>
                <a:cxn ang="5400000">
                  <a:pos x="wd2" y="hd2"/>
                </a:cxn>
                <a:cxn ang="10800000">
                  <a:pos x="wd2" y="hd2"/>
                </a:cxn>
                <a:cxn ang="16200000">
                  <a:pos x="wd2" y="hd2"/>
                </a:cxn>
              </a:cxnLst>
              <a:rect l="0" t="0" r="r" b="b"/>
              <a:pathLst>
                <a:path w="21600" h="21600" extrusionOk="0">
                  <a:moveTo>
                    <a:pt x="20090" y="0"/>
                  </a:moveTo>
                  <a:lnTo>
                    <a:pt x="21600" y="0"/>
                  </a:lnTo>
                  <a:cubicBezTo>
                    <a:pt x="9689" y="0"/>
                    <a:pt x="0" y="9690"/>
                    <a:pt x="0" y="21600"/>
                  </a:cubicBezTo>
                  <a:lnTo>
                    <a:pt x="0" y="20090"/>
                  </a:lnTo>
                  <a:cubicBezTo>
                    <a:pt x="0" y="9013"/>
                    <a:pt x="9012" y="0"/>
                    <a:pt x="20090" y="0"/>
                  </a:cubicBezTo>
                  <a:close/>
                </a:path>
              </a:pathLst>
            </a:custGeom>
            <a:gradFill>
              <a:gsLst>
                <a:gs pos="0">
                  <a:srgbClr val="BFBFC0">
                    <a:alpha val="0"/>
                  </a:srgbClr>
                </a:gs>
                <a:gs pos="100000">
                  <a:srgbClr val="BFBFC0">
                    <a:alpha val="0"/>
                  </a:srgbClr>
                </a:gs>
              </a:gsLst>
              <a:lin ang="2700000"/>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40" name="Shape 15"/>
            <p:cNvSpPr/>
            <p:nvPr/>
          </p:nvSpPr>
          <p:spPr>
            <a:xfrm>
              <a:off x="8864600" y="3975100"/>
              <a:ext cx="18826758" cy="11794820"/>
            </a:xfrm>
            <a:custGeom>
              <a:avLst/>
              <a:gdLst/>
              <a:ahLst/>
              <a:cxnLst>
                <a:cxn ang="0">
                  <a:pos x="wd2" y="hd2"/>
                </a:cxn>
                <a:cxn ang="5400000">
                  <a:pos x="wd2" y="hd2"/>
                </a:cxn>
                <a:cxn ang="10800000">
                  <a:pos x="wd2" y="hd2"/>
                </a:cxn>
                <a:cxn ang="16200000">
                  <a:pos x="wd2" y="hd2"/>
                </a:cxn>
              </a:cxnLst>
              <a:rect l="0" t="0" r="r" b="b"/>
              <a:pathLst>
                <a:path w="21600" h="21600" extrusionOk="0">
                  <a:moveTo>
                    <a:pt x="21569" y="0"/>
                  </a:moveTo>
                  <a:lnTo>
                    <a:pt x="31" y="0"/>
                  </a:lnTo>
                  <a:cubicBezTo>
                    <a:pt x="14" y="0"/>
                    <a:pt x="0" y="22"/>
                    <a:pt x="0" y="49"/>
                  </a:cubicBezTo>
                  <a:lnTo>
                    <a:pt x="0" y="21551"/>
                  </a:lnTo>
                  <a:cubicBezTo>
                    <a:pt x="0" y="21578"/>
                    <a:pt x="14" y="21600"/>
                    <a:pt x="31" y="21600"/>
                  </a:cubicBezTo>
                  <a:lnTo>
                    <a:pt x="21569" y="21600"/>
                  </a:lnTo>
                  <a:cubicBezTo>
                    <a:pt x="21586" y="21600"/>
                    <a:pt x="21600" y="21578"/>
                    <a:pt x="21600" y="21551"/>
                  </a:cubicBezTo>
                  <a:lnTo>
                    <a:pt x="21600" y="49"/>
                  </a:lnTo>
                  <a:cubicBezTo>
                    <a:pt x="21600" y="22"/>
                    <a:pt x="21586" y="0"/>
                    <a:pt x="21569" y="0"/>
                  </a:cubicBezTo>
                  <a:cubicBezTo>
                    <a:pt x="21569" y="0"/>
                    <a:pt x="21569" y="0"/>
                    <a:pt x="21569" y="0"/>
                  </a:cubicBezTo>
                  <a:close/>
                  <a:moveTo>
                    <a:pt x="21569" y="49"/>
                  </a:moveTo>
                  <a:lnTo>
                    <a:pt x="21569" y="49"/>
                  </a:lnTo>
                  <a:lnTo>
                    <a:pt x="21569" y="21551"/>
                  </a:lnTo>
                  <a:lnTo>
                    <a:pt x="31" y="21551"/>
                  </a:lnTo>
                  <a:lnTo>
                    <a:pt x="31" y="49"/>
                  </a:lnTo>
                  <a:lnTo>
                    <a:pt x="21569" y="49"/>
                  </a:lnTo>
                </a:path>
              </a:pathLst>
            </a:custGeom>
            <a:solidFill>
              <a:srgbClr val="7D8083"/>
            </a:soli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41" name="Shape 16"/>
            <p:cNvSpPr/>
            <p:nvPr/>
          </p:nvSpPr>
          <p:spPr>
            <a:xfrm>
              <a:off x="8813800" y="3924300"/>
              <a:ext cx="18919977" cy="11888061"/>
            </a:xfrm>
            <a:custGeom>
              <a:avLst/>
              <a:gdLst/>
              <a:ahLst/>
              <a:cxnLst>
                <a:cxn ang="0">
                  <a:pos x="wd2" y="hd2"/>
                </a:cxn>
                <a:cxn ang="5400000">
                  <a:pos x="wd2" y="hd2"/>
                </a:cxn>
                <a:cxn ang="10800000">
                  <a:pos x="wd2" y="hd2"/>
                </a:cxn>
                <a:cxn ang="16200000">
                  <a:pos x="wd2" y="hd2"/>
                </a:cxn>
              </a:cxnLst>
              <a:rect l="0" t="0" r="r" b="b"/>
              <a:pathLst>
                <a:path w="21600" h="21600" extrusionOk="0">
                  <a:moveTo>
                    <a:pt x="21585" y="21467"/>
                  </a:moveTo>
                  <a:cubicBezTo>
                    <a:pt x="21585" y="21527"/>
                    <a:pt x="21554" y="21576"/>
                    <a:pt x="21516" y="21576"/>
                  </a:cubicBezTo>
                  <a:lnTo>
                    <a:pt x="84" y="21576"/>
                  </a:lnTo>
                  <a:cubicBezTo>
                    <a:pt x="46" y="21576"/>
                    <a:pt x="15" y="21527"/>
                    <a:pt x="15" y="21467"/>
                  </a:cubicBezTo>
                  <a:lnTo>
                    <a:pt x="15" y="133"/>
                  </a:lnTo>
                  <a:cubicBezTo>
                    <a:pt x="15" y="73"/>
                    <a:pt x="46" y="24"/>
                    <a:pt x="84" y="24"/>
                  </a:cubicBezTo>
                  <a:lnTo>
                    <a:pt x="21516" y="24"/>
                  </a:lnTo>
                  <a:cubicBezTo>
                    <a:pt x="21554" y="24"/>
                    <a:pt x="21585" y="73"/>
                    <a:pt x="21585" y="133"/>
                  </a:cubicBezTo>
                  <a:cubicBezTo>
                    <a:pt x="21585" y="133"/>
                    <a:pt x="21585" y="21467"/>
                    <a:pt x="21585" y="21467"/>
                  </a:cubicBezTo>
                  <a:close/>
                  <a:moveTo>
                    <a:pt x="21600" y="133"/>
                  </a:moveTo>
                  <a:cubicBezTo>
                    <a:pt x="21600" y="60"/>
                    <a:pt x="21562" y="0"/>
                    <a:pt x="21516" y="0"/>
                  </a:cubicBezTo>
                  <a:lnTo>
                    <a:pt x="84" y="0"/>
                  </a:lnTo>
                  <a:cubicBezTo>
                    <a:pt x="38" y="0"/>
                    <a:pt x="0" y="60"/>
                    <a:pt x="0" y="133"/>
                  </a:cubicBezTo>
                  <a:lnTo>
                    <a:pt x="0" y="21467"/>
                  </a:lnTo>
                  <a:cubicBezTo>
                    <a:pt x="0" y="21540"/>
                    <a:pt x="38" y="21600"/>
                    <a:pt x="84" y="21600"/>
                  </a:cubicBezTo>
                  <a:lnTo>
                    <a:pt x="21516" y="21600"/>
                  </a:lnTo>
                  <a:cubicBezTo>
                    <a:pt x="21562" y="21600"/>
                    <a:pt x="21600" y="21540"/>
                    <a:pt x="21600" y="21467"/>
                  </a:cubicBezTo>
                  <a:cubicBezTo>
                    <a:pt x="21600" y="21467"/>
                    <a:pt x="21600" y="133"/>
                    <a:pt x="21600" y="133"/>
                  </a:cubicBezTo>
                  <a:close/>
                </a:path>
              </a:pathLst>
            </a:custGeom>
            <a:solidFill>
              <a:srgbClr val="FFFFFF">
                <a:alpha val="50000"/>
              </a:srgbClr>
            </a:soli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42" name="Shape 17"/>
            <p:cNvSpPr/>
            <p:nvPr/>
          </p:nvSpPr>
          <p:spPr>
            <a:xfrm>
              <a:off x="18148299" y="3454400"/>
              <a:ext cx="258971" cy="258974"/>
            </a:xfrm>
            <a:custGeom>
              <a:avLst/>
              <a:gdLst/>
              <a:ahLst/>
              <a:cxnLst>
                <a:cxn ang="0">
                  <a:pos x="wd2" y="hd2"/>
                </a:cxn>
                <a:cxn ang="5400000">
                  <a:pos x="wd2" y="hd2"/>
                </a:cxn>
                <a:cxn ang="10800000">
                  <a:pos x="wd2" y="hd2"/>
                </a:cxn>
                <a:cxn ang="16200000">
                  <a:pos x="wd2" y="hd2"/>
                </a:cxn>
              </a:cxnLst>
              <a:rect l="0" t="0" r="r" b="b"/>
              <a:pathLst>
                <a:path w="19678" h="19678" extrusionOk="0">
                  <a:moveTo>
                    <a:pt x="16796" y="2882"/>
                  </a:moveTo>
                  <a:cubicBezTo>
                    <a:pt x="12953" y="-961"/>
                    <a:pt x="6723" y="-961"/>
                    <a:pt x="2882" y="2882"/>
                  </a:cubicBezTo>
                  <a:cubicBezTo>
                    <a:pt x="-961" y="6723"/>
                    <a:pt x="-961" y="12953"/>
                    <a:pt x="2882" y="16797"/>
                  </a:cubicBezTo>
                  <a:cubicBezTo>
                    <a:pt x="6723" y="20639"/>
                    <a:pt x="12953" y="20638"/>
                    <a:pt x="16796" y="16797"/>
                  </a:cubicBezTo>
                  <a:cubicBezTo>
                    <a:pt x="20637" y="12953"/>
                    <a:pt x="20639" y="6723"/>
                    <a:pt x="16796" y="2882"/>
                  </a:cubicBezTo>
                  <a:close/>
                </a:path>
              </a:pathLst>
            </a:custGeom>
            <a:gradFill>
              <a:gsLst>
                <a:gs pos="27000">
                  <a:srgbClr val="696969"/>
                </a:gs>
                <a:gs pos="73000">
                  <a:srgbClr val="0C0C0C"/>
                </a:gs>
              </a:gsLst>
              <a:lin ang="3260679"/>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43" name="Shape 18"/>
            <p:cNvSpPr/>
            <p:nvPr/>
          </p:nvSpPr>
          <p:spPr>
            <a:xfrm>
              <a:off x="5524500" y="17132300"/>
              <a:ext cx="25520931" cy="488022"/>
            </a:xfrm>
            <a:custGeom>
              <a:avLst/>
              <a:gdLst/>
              <a:ahLst/>
              <a:cxnLst>
                <a:cxn ang="0">
                  <a:pos x="wd2" y="hd2"/>
                </a:cxn>
                <a:cxn ang="5400000">
                  <a:pos x="wd2" y="hd2"/>
                </a:cxn>
                <a:cxn ang="10800000">
                  <a:pos x="wd2" y="hd2"/>
                </a:cxn>
                <a:cxn ang="16200000">
                  <a:pos x="wd2" y="hd2"/>
                </a:cxn>
              </a:cxnLst>
              <a:rect l="0" t="0" r="r" b="b"/>
              <a:pathLst>
                <a:path w="21600" h="21600" extrusionOk="0">
                  <a:moveTo>
                    <a:pt x="3570" y="21600"/>
                  </a:moveTo>
                  <a:lnTo>
                    <a:pt x="18030" y="21600"/>
                  </a:lnTo>
                  <a:cubicBezTo>
                    <a:pt x="19340" y="21600"/>
                    <a:pt x="21259" y="12547"/>
                    <a:pt x="21600" y="0"/>
                  </a:cubicBezTo>
                  <a:lnTo>
                    <a:pt x="0" y="0"/>
                  </a:lnTo>
                  <a:cubicBezTo>
                    <a:pt x="341" y="12547"/>
                    <a:pt x="2260" y="21600"/>
                    <a:pt x="3570" y="21600"/>
                  </a:cubicBezTo>
                  <a:close/>
                </a:path>
              </a:pathLst>
            </a:custGeom>
            <a:gradFill>
              <a:gsLst>
                <a:gs pos="0">
                  <a:srgbClr val="A1A2A7">
                    <a:alpha val="0"/>
                  </a:srgbClr>
                </a:gs>
                <a:gs pos="100000">
                  <a:srgbClr val="767778">
                    <a:alpha val="0"/>
                  </a:srgbClr>
                </a:gs>
              </a:gsLst>
              <a:lin ang="5400000"/>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44" name="Shape 19"/>
            <p:cNvSpPr/>
            <p:nvPr/>
          </p:nvSpPr>
          <p:spPr>
            <a:xfrm>
              <a:off x="5524500" y="17132300"/>
              <a:ext cx="25520931" cy="488022"/>
            </a:xfrm>
            <a:custGeom>
              <a:avLst/>
              <a:gdLst/>
              <a:ahLst/>
              <a:cxnLst>
                <a:cxn ang="0">
                  <a:pos x="wd2" y="hd2"/>
                </a:cxn>
                <a:cxn ang="5400000">
                  <a:pos x="wd2" y="hd2"/>
                </a:cxn>
                <a:cxn ang="10800000">
                  <a:pos x="wd2" y="hd2"/>
                </a:cxn>
                <a:cxn ang="16200000">
                  <a:pos x="wd2" y="hd2"/>
                </a:cxn>
              </a:cxnLst>
              <a:rect l="0" t="0" r="r" b="b"/>
              <a:pathLst>
                <a:path w="21600" h="21600" extrusionOk="0">
                  <a:moveTo>
                    <a:pt x="3570" y="21600"/>
                  </a:moveTo>
                  <a:lnTo>
                    <a:pt x="18030" y="21600"/>
                  </a:lnTo>
                  <a:cubicBezTo>
                    <a:pt x="19340" y="21600"/>
                    <a:pt x="21259" y="12547"/>
                    <a:pt x="21600" y="0"/>
                  </a:cubicBezTo>
                  <a:lnTo>
                    <a:pt x="0" y="0"/>
                  </a:lnTo>
                  <a:cubicBezTo>
                    <a:pt x="341" y="12547"/>
                    <a:pt x="2260" y="21600"/>
                    <a:pt x="3570" y="21600"/>
                  </a:cubicBezTo>
                  <a:close/>
                </a:path>
              </a:pathLst>
            </a:custGeom>
            <a:gradFill>
              <a:gsLst>
                <a:gs pos="100000">
                  <a:srgbClr val="78797E"/>
                </a:gs>
                <a:gs pos="0">
                  <a:srgbClr val="BEC1C3"/>
                </a:gs>
              </a:gsLst>
              <a:lin ang="5400000" scaled="0"/>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45" name="Shape 20"/>
            <p:cNvSpPr/>
            <p:nvPr/>
          </p:nvSpPr>
          <p:spPr>
            <a:xfrm>
              <a:off x="5486400" y="17068800"/>
              <a:ext cx="25576932" cy="6466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1121"/>
                  </a:lnTo>
                  <a:cubicBezTo>
                    <a:pt x="8" y="14649"/>
                    <a:pt x="19" y="18142"/>
                    <a:pt x="31" y="21600"/>
                  </a:cubicBezTo>
                  <a:lnTo>
                    <a:pt x="21584" y="21600"/>
                  </a:lnTo>
                  <a:cubicBezTo>
                    <a:pt x="21590" y="19983"/>
                    <a:pt x="21595" y="18350"/>
                    <a:pt x="21600" y="16717"/>
                  </a:cubicBezTo>
                  <a:cubicBezTo>
                    <a:pt x="21600" y="16717"/>
                    <a:pt x="21600" y="0"/>
                    <a:pt x="21600" y="0"/>
                  </a:cubicBezTo>
                  <a:close/>
                </a:path>
              </a:pathLst>
            </a:custGeom>
            <a:gradFill>
              <a:gsLst>
                <a:gs pos="0">
                  <a:srgbClr val="64696E"/>
                </a:gs>
                <a:gs pos="46000">
                  <a:srgbClr val="96989B"/>
                </a:gs>
                <a:gs pos="86000">
                  <a:srgbClr val="BEC1C3"/>
                </a:gs>
                <a:gs pos="98000">
                  <a:srgbClr val="E9EBF2"/>
                </a:gs>
                <a:gs pos="1000">
                  <a:srgbClr val="E9EBF2"/>
                </a:gs>
                <a:gs pos="10000">
                  <a:srgbClr val="BEC1C3"/>
                </a:gs>
                <a:gs pos="100000">
                  <a:srgbClr val="78797E"/>
                </a:gs>
              </a:gsLst>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46" name="Shape 21"/>
            <p:cNvSpPr/>
            <p:nvPr/>
          </p:nvSpPr>
          <p:spPr>
            <a:xfrm>
              <a:off x="5524500" y="17132300"/>
              <a:ext cx="25520930" cy="14803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2607" y="0"/>
                  </a:lnTo>
                  <a:lnTo>
                    <a:pt x="8865" y="0"/>
                  </a:lnTo>
                  <a:lnTo>
                    <a:pt x="0" y="0"/>
                  </a:lnTo>
                  <a:cubicBezTo>
                    <a:pt x="41" y="4919"/>
                    <a:pt x="104" y="9674"/>
                    <a:pt x="185" y="14237"/>
                  </a:cubicBezTo>
                  <a:lnTo>
                    <a:pt x="8866" y="14237"/>
                  </a:lnTo>
                  <a:cubicBezTo>
                    <a:pt x="8936" y="20966"/>
                    <a:pt x="9087" y="21600"/>
                    <a:pt x="9185" y="21600"/>
                  </a:cubicBezTo>
                  <a:lnTo>
                    <a:pt x="10373" y="21600"/>
                  </a:lnTo>
                  <a:lnTo>
                    <a:pt x="10516" y="21600"/>
                  </a:lnTo>
                  <a:lnTo>
                    <a:pt x="12287" y="21600"/>
                  </a:lnTo>
                  <a:cubicBezTo>
                    <a:pt x="12384" y="21600"/>
                    <a:pt x="12535" y="20966"/>
                    <a:pt x="12605" y="14237"/>
                  </a:cubicBezTo>
                  <a:lnTo>
                    <a:pt x="21415" y="14237"/>
                  </a:lnTo>
                  <a:cubicBezTo>
                    <a:pt x="21496" y="9674"/>
                    <a:pt x="21559" y="4919"/>
                    <a:pt x="21600" y="0"/>
                  </a:cubicBezTo>
                  <a:close/>
                </a:path>
              </a:pathLst>
            </a:custGeom>
            <a:gradFill>
              <a:gsLst>
                <a:gs pos="0">
                  <a:srgbClr val="BEC1C3"/>
                </a:gs>
                <a:gs pos="100000">
                  <a:srgbClr val="BEC1C3"/>
                </a:gs>
              </a:gsLst>
              <a:lin ang="0" scaled="0"/>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47" name="Shape 22"/>
            <p:cNvSpPr/>
            <p:nvPr/>
          </p:nvSpPr>
          <p:spPr>
            <a:xfrm>
              <a:off x="16078200" y="17068800"/>
              <a:ext cx="4261759" cy="13627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616"/>
                  </a:lnTo>
                  <a:cubicBezTo>
                    <a:pt x="371" y="20916"/>
                    <a:pt x="876" y="21600"/>
                    <a:pt x="1513" y="21600"/>
                  </a:cubicBezTo>
                  <a:cubicBezTo>
                    <a:pt x="2014" y="21600"/>
                    <a:pt x="6673" y="21600"/>
                    <a:pt x="8626" y="21600"/>
                  </a:cubicBezTo>
                  <a:cubicBezTo>
                    <a:pt x="9152" y="21600"/>
                    <a:pt x="9482" y="21600"/>
                    <a:pt x="9482" y="21600"/>
                  </a:cubicBezTo>
                  <a:cubicBezTo>
                    <a:pt x="12053" y="21600"/>
                    <a:pt x="19560" y="21600"/>
                    <a:pt x="20087" y="21600"/>
                  </a:cubicBezTo>
                  <a:cubicBezTo>
                    <a:pt x="20724" y="21600"/>
                    <a:pt x="21229" y="20916"/>
                    <a:pt x="21600" y="10616"/>
                  </a:cubicBezTo>
                  <a:lnTo>
                    <a:pt x="21600" y="0"/>
                  </a:lnTo>
                  <a:cubicBezTo>
                    <a:pt x="21600" y="0"/>
                    <a:pt x="0" y="0"/>
                    <a:pt x="0" y="0"/>
                  </a:cubicBezTo>
                  <a:close/>
                </a:path>
              </a:pathLst>
            </a:custGeom>
            <a:gradFill>
              <a:gsLst>
                <a:gs pos="84000">
                  <a:srgbClr val="EDEEEF"/>
                </a:gs>
                <a:gs pos="10000">
                  <a:srgbClr val="EDEEEF"/>
                </a:gs>
                <a:gs pos="0">
                  <a:srgbClr val="8B8D90"/>
                </a:gs>
                <a:gs pos="96000">
                  <a:srgbClr val="8B8D90"/>
                </a:gs>
              </a:gsLst>
              <a:lin ang="38616"/>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48" name="Shape 23"/>
            <p:cNvSpPr/>
            <p:nvPr/>
          </p:nvSpPr>
          <p:spPr>
            <a:xfrm>
              <a:off x="16040100" y="17170400"/>
              <a:ext cx="4351813" cy="91298"/>
            </a:xfrm>
            <a:custGeom>
              <a:avLst/>
              <a:gdLst/>
              <a:ahLst/>
              <a:cxnLst>
                <a:cxn ang="0">
                  <a:pos x="wd2" y="hd2"/>
                </a:cxn>
                <a:cxn ang="5400000">
                  <a:pos x="wd2" y="hd2"/>
                </a:cxn>
                <a:cxn ang="10800000">
                  <a:pos x="wd2" y="hd2"/>
                </a:cxn>
                <a:cxn ang="16200000">
                  <a:pos x="wd2" y="hd2"/>
                </a:cxn>
              </a:cxnLst>
              <a:rect l="0" t="0" r="r" b="b"/>
              <a:pathLst>
                <a:path w="21600" h="21600" extrusionOk="0">
                  <a:moveTo>
                    <a:pt x="21396" y="0"/>
                  </a:moveTo>
                  <a:cubicBezTo>
                    <a:pt x="21010" y="14111"/>
                    <a:pt x="20506" y="15298"/>
                    <a:pt x="19895" y="15298"/>
                  </a:cubicBezTo>
                  <a:lnTo>
                    <a:pt x="9509" y="15298"/>
                  </a:lnTo>
                  <a:lnTo>
                    <a:pt x="8671" y="15298"/>
                  </a:lnTo>
                  <a:lnTo>
                    <a:pt x="1705" y="15298"/>
                  </a:lnTo>
                  <a:cubicBezTo>
                    <a:pt x="1094" y="15298"/>
                    <a:pt x="590" y="14111"/>
                    <a:pt x="204" y="0"/>
                  </a:cubicBezTo>
                  <a:lnTo>
                    <a:pt x="0" y="0"/>
                  </a:lnTo>
                  <a:lnTo>
                    <a:pt x="3" y="142"/>
                  </a:lnTo>
                  <a:lnTo>
                    <a:pt x="48" y="2025"/>
                  </a:lnTo>
                  <a:cubicBezTo>
                    <a:pt x="477" y="20160"/>
                    <a:pt x="1028" y="21600"/>
                    <a:pt x="1705" y="21600"/>
                  </a:cubicBezTo>
                  <a:lnTo>
                    <a:pt x="8671" y="21600"/>
                  </a:lnTo>
                  <a:lnTo>
                    <a:pt x="9509" y="21600"/>
                  </a:lnTo>
                  <a:lnTo>
                    <a:pt x="19895" y="21600"/>
                  </a:lnTo>
                  <a:cubicBezTo>
                    <a:pt x="20572" y="21600"/>
                    <a:pt x="21124" y="20160"/>
                    <a:pt x="21552" y="2031"/>
                  </a:cubicBezTo>
                  <a:lnTo>
                    <a:pt x="21597" y="142"/>
                  </a:lnTo>
                  <a:lnTo>
                    <a:pt x="21600" y="0"/>
                  </a:lnTo>
                  <a:cubicBezTo>
                    <a:pt x="21600" y="0"/>
                    <a:pt x="21396" y="0"/>
                    <a:pt x="21396" y="0"/>
                  </a:cubicBezTo>
                  <a:close/>
                </a:path>
              </a:pathLst>
            </a:custGeom>
            <a:gradFill>
              <a:gsLst>
                <a:gs pos="0">
                  <a:srgbClr val="A4A6A9"/>
                </a:gs>
                <a:gs pos="100000">
                  <a:srgbClr val="A4A6A9"/>
                </a:gs>
              </a:gsLst>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49" name="Shape 24"/>
            <p:cNvSpPr/>
            <p:nvPr/>
          </p:nvSpPr>
          <p:spPr>
            <a:xfrm>
              <a:off x="13893799" y="17360900"/>
              <a:ext cx="240121" cy="53272"/>
            </a:xfrm>
            <a:custGeom>
              <a:avLst/>
              <a:gdLst/>
              <a:ahLst/>
              <a:cxnLst>
                <a:cxn ang="0">
                  <a:pos x="wd2" y="hd2"/>
                </a:cxn>
                <a:cxn ang="5400000">
                  <a:pos x="wd2" y="hd2"/>
                </a:cxn>
                <a:cxn ang="10800000">
                  <a:pos x="wd2" y="hd2"/>
                </a:cxn>
                <a:cxn ang="16200000">
                  <a:pos x="wd2" y="hd2"/>
                </a:cxn>
              </a:cxnLst>
              <a:rect l="0" t="0" r="r" b="b"/>
              <a:pathLst>
                <a:path w="21317" h="21600" extrusionOk="0">
                  <a:moveTo>
                    <a:pt x="21299" y="10800"/>
                  </a:moveTo>
                  <a:cubicBezTo>
                    <a:pt x="21458" y="16769"/>
                    <a:pt x="20525" y="21600"/>
                    <a:pt x="19220" y="21600"/>
                  </a:cubicBezTo>
                  <a:lnTo>
                    <a:pt x="2668" y="21600"/>
                  </a:lnTo>
                  <a:cubicBezTo>
                    <a:pt x="1364" y="21600"/>
                    <a:pt x="177" y="16769"/>
                    <a:pt x="17" y="10800"/>
                  </a:cubicBezTo>
                  <a:lnTo>
                    <a:pt x="17" y="10800"/>
                  </a:lnTo>
                  <a:cubicBezTo>
                    <a:pt x="-142" y="4831"/>
                    <a:pt x="791" y="0"/>
                    <a:pt x="2096" y="0"/>
                  </a:cubicBezTo>
                  <a:lnTo>
                    <a:pt x="18648" y="0"/>
                  </a:lnTo>
                  <a:cubicBezTo>
                    <a:pt x="19952" y="0"/>
                    <a:pt x="21139" y="4831"/>
                    <a:pt x="21299" y="10800"/>
                  </a:cubicBezTo>
                  <a:cubicBezTo>
                    <a:pt x="21299" y="10800"/>
                    <a:pt x="21299" y="10800"/>
                    <a:pt x="21299" y="10800"/>
                  </a:cubicBezTo>
                  <a:close/>
                </a:path>
              </a:pathLst>
            </a:custGeom>
            <a:gradFill>
              <a:gsLst>
                <a:gs pos="24000">
                  <a:srgbClr val="5F6265"/>
                </a:gs>
                <a:gs pos="78000">
                  <a:srgbClr val="757677"/>
                </a:gs>
              </a:gsLst>
              <a:lin ang="5400000"/>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50" name="Shape 25"/>
            <p:cNvSpPr/>
            <p:nvPr/>
          </p:nvSpPr>
          <p:spPr>
            <a:xfrm>
              <a:off x="22288499" y="17360900"/>
              <a:ext cx="240120" cy="53272"/>
            </a:xfrm>
            <a:custGeom>
              <a:avLst/>
              <a:gdLst/>
              <a:ahLst/>
              <a:cxnLst>
                <a:cxn ang="0">
                  <a:pos x="wd2" y="hd2"/>
                </a:cxn>
                <a:cxn ang="5400000">
                  <a:pos x="wd2" y="hd2"/>
                </a:cxn>
                <a:cxn ang="10800000">
                  <a:pos x="wd2" y="hd2"/>
                </a:cxn>
                <a:cxn ang="16200000">
                  <a:pos x="wd2" y="hd2"/>
                </a:cxn>
              </a:cxnLst>
              <a:rect l="0" t="0" r="r" b="b"/>
              <a:pathLst>
                <a:path w="21317" h="21600" extrusionOk="0">
                  <a:moveTo>
                    <a:pt x="17" y="10800"/>
                  </a:moveTo>
                  <a:cubicBezTo>
                    <a:pt x="-142" y="16769"/>
                    <a:pt x="791" y="21600"/>
                    <a:pt x="2096" y="21600"/>
                  </a:cubicBezTo>
                  <a:lnTo>
                    <a:pt x="18648" y="21600"/>
                  </a:lnTo>
                  <a:cubicBezTo>
                    <a:pt x="19952" y="21600"/>
                    <a:pt x="21139" y="16769"/>
                    <a:pt x="21299" y="10800"/>
                  </a:cubicBezTo>
                  <a:lnTo>
                    <a:pt x="21299" y="10800"/>
                  </a:lnTo>
                  <a:cubicBezTo>
                    <a:pt x="21458" y="4831"/>
                    <a:pt x="20525" y="0"/>
                    <a:pt x="19220" y="0"/>
                  </a:cubicBezTo>
                  <a:lnTo>
                    <a:pt x="2668" y="0"/>
                  </a:lnTo>
                  <a:cubicBezTo>
                    <a:pt x="1364" y="0"/>
                    <a:pt x="177" y="4831"/>
                    <a:pt x="17" y="10800"/>
                  </a:cubicBezTo>
                  <a:cubicBezTo>
                    <a:pt x="17" y="10800"/>
                    <a:pt x="17" y="10800"/>
                    <a:pt x="17" y="10800"/>
                  </a:cubicBezTo>
                  <a:close/>
                </a:path>
              </a:pathLst>
            </a:custGeom>
            <a:gradFill>
              <a:gsLst>
                <a:gs pos="18000">
                  <a:srgbClr val="5F6265"/>
                </a:gs>
                <a:gs pos="72000">
                  <a:srgbClr val="747576"/>
                </a:gs>
              </a:gsLst>
              <a:lin ang="5400000"/>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51" name="Shape 26"/>
            <p:cNvSpPr/>
            <p:nvPr/>
          </p:nvSpPr>
          <p:spPr>
            <a:xfrm>
              <a:off x="5588000" y="17132300"/>
              <a:ext cx="25393528" cy="94759"/>
            </a:xfrm>
            <a:custGeom>
              <a:avLst/>
              <a:gdLst/>
              <a:ahLst/>
              <a:cxnLst>
                <a:cxn ang="0">
                  <a:pos x="wd2" y="hd2"/>
                </a:cxn>
                <a:cxn ang="5400000">
                  <a:pos x="wd2" y="hd2"/>
                </a:cxn>
                <a:cxn ang="10800000">
                  <a:pos x="wd2" y="hd2"/>
                </a:cxn>
                <a:cxn ang="16200000">
                  <a:pos x="wd2" y="hd2"/>
                </a:cxn>
              </a:cxnLst>
              <a:rect l="0" t="0" r="r" b="b"/>
              <a:pathLst>
                <a:path w="21600" h="21600" extrusionOk="0">
                  <a:moveTo>
                    <a:pt x="8852" y="6072"/>
                  </a:moveTo>
                  <a:lnTo>
                    <a:pt x="8913" y="6072"/>
                  </a:lnTo>
                  <a:cubicBezTo>
                    <a:pt x="8980" y="20426"/>
                    <a:pt x="9067" y="21600"/>
                    <a:pt x="9174" y="21600"/>
                  </a:cubicBezTo>
                  <a:lnTo>
                    <a:pt x="10368" y="21600"/>
                  </a:lnTo>
                  <a:lnTo>
                    <a:pt x="10512" y="21600"/>
                  </a:lnTo>
                  <a:lnTo>
                    <a:pt x="12291" y="21600"/>
                  </a:lnTo>
                  <a:cubicBezTo>
                    <a:pt x="12398" y="21600"/>
                    <a:pt x="12486" y="20426"/>
                    <a:pt x="12552" y="6072"/>
                  </a:cubicBezTo>
                  <a:lnTo>
                    <a:pt x="12613" y="6072"/>
                  </a:lnTo>
                  <a:lnTo>
                    <a:pt x="21556" y="6072"/>
                  </a:lnTo>
                  <a:cubicBezTo>
                    <a:pt x="21571" y="4797"/>
                    <a:pt x="21587" y="2882"/>
                    <a:pt x="21600" y="0"/>
                  </a:cubicBezTo>
                  <a:lnTo>
                    <a:pt x="12613" y="0"/>
                  </a:lnTo>
                  <a:lnTo>
                    <a:pt x="12544" y="0"/>
                  </a:lnTo>
                  <a:cubicBezTo>
                    <a:pt x="12482" y="14527"/>
                    <a:pt x="12398" y="15528"/>
                    <a:pt x="12291" y="15528"/>
                  </a:cubicBezTo>
                  <a:cubicBezTo>
                    <a:pt x="12203" y="15528"/>
                    <a:pt x="10943" y="15528"/>
                    <a:pt x="10512" y="15528"/>
                  </a:cubicBezTo>
                  <a:cubicBezTo>
                    <a:pt x="10512" y="15528"/>
                    <a:pt x="10456" y="15528"/>
                    <a:pt x="10368" y="15528"/>
                  </a:cubicBezTo>
                  <a:cubicBezTo>
                    <a:pt x="10040" y="15528"/>
                    <a:pt x="9258" y="15528"/>
                    <a:pt x="9174" y="15528"/>
                  </a:cubicBezTo>
                  <a:cubicBezTo>
                    <a:pt x="9068" y="15528"/>
                    <a:pt x="8984" y="14527"/>
                    <a:pt x="8922" y="0"/>
                  </a:cubicBezTo>
                  <a:lnTo>
                    <a:pt x="8852" y="0"/>
                  </a:lnTo>
                  <a:lnTo>
                    <a:pt x="0" y="0"/>
                  </a:lnTo>
                  <a:cubicBezTo>
                    <a:pt x="0" y="0"/>
                    <a:pt x="16" y="3190"/>
                    <a:pt x="35" y="6072"/>
                  </a:cubicBezTo>
                  <a:cubicBezTo>
                    <a:pt x="35" y="6072"/>
                    <a:pt x="8852" y="6072"/>
                    <a:pt x="8852" y="6072"/>
                  </a:cubicBezTo>
                  <a:close/>
                </a:path>
              </a:pathLst>
            </a:custGeom>
            <a:gradFill>
              <a:gsLst>
                <a:gs pos="6000">
                  <a:srgbClr val="EFF5F1"/>
                </a:gs>
                <a:gs pos="100000">
                  <a:srgbClr val="E9EBF2"/>
                </a:gs>
              </a:gsLst>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52" name="Shape 27"/>
            <p:cNvSpPr/>
            <p:nvPr/>
          </p:nvSpPr>
          <p:spPr>
            <a:xfrm>
              <a:off x="18173700" y="3479800"/>
              <a:ext cx="204055" cy="204002"/>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65"/>
                    <a:pt x="16776" y="21600"/>
                    <a:pt x="10800" y="21600"/>
                  </a:cubicBezTo>
                  <a:cubicBezTo>
                    <a:pt x="4839" y="21600"/>
                    <a:pt x="0" y="16765"/>
                    <a:pt x="0" y="10803"/>
                  </a:cubicBezTo>
                  <a:cubicBezTo>
                    <a:pt x="0" y="4835"/>
                    <a:pt x="4839" y="0"/>
                    <a:pt x="10800" y="0"/>
                  </a:cubicBezTo>
                  <a:cubicBezTo>
                    <a:pt x="16776" y="0"/>
                    <a:pt x="21600" y="4835"/>
                    <a:pt x="21600" y="10803"/>
                  </a:cubicBezTo>
                  <a:close/>
                </a:path>
              </a:pathLst>
            </a:custGeom>
            <a:gradFill>
              <a:gsLst>
                <a:gs pos="32000">
                  <a:srgbClr val="494949"/>
                </a:gs>
                <a:gs pos="69000">
                  <a:srgbClr val="050505"/>
                </a:gs>
              </a:gsLst>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53" name="Shape 28"/>
            <p:cNvSpPr/>
            <p:nvPr/>
          </p:nvSpPr>
          <p:spPr>
            <a:xfrm>
              <a:off x="18249900" y="3556000"/>
              <a:ext cx="50168" cy="50155"/>
            </a:xfrm>
            <a:custGeom>
              <a:avLst/>
              <a:gdLst/>
              <a:ahLst/>
              <a:cxnLst>
                <a:cxn ang="0">
                  <a:pos x="wd2" y="hd2"/>
                </a:cxn>
                <a:cxn ang="5400000">
                  <a:pos x="wd2" y="hd2"/>
                </a:cxn>
                <a:cxn ang="10800000">
                  <a:pos x="wd2" y="hd2"/>
                </a:cxn>
                <a:cxn ang="16200000">
                  <a:pos x="wd2" y="hd2"/>
                </a:cxn>
              </a:cxnLst>
              <a:rect l="0" t="0" r="r" b="b"/>
              <a:pathLst>
                <a:path w="21600" h="21600" extrusionOk="0">
                  <a:moveTo>
                    <a:pt x="21600" y="10803"/>
                  </a:moveTo>
                  <a:cubicBezTo>
                    <a:pt x="21600" y="16765"/>
                    <a:pt x="16776" y="21600"/>
                    <a:pt x="10800" y="21600"/>
                  </a:cubicBezTo>
                  <a:cubicBezTo>
                    <a:pt x="4840" y="21600"/>
                    <a:pt x="0" y="16765"/>
                    <a:pt x="0" y="10803"/>
                  </a:cubicBezTo>
                  <a:cubicBezTo>
                    <a:pt x="0" y="4835"/>
                    <a:pt x="4840" y="0"/>
                    <a:pt x="10800" y="0"/>
                  </a:cubicBezTo>
                  <a:cubicBezTo>
                    <a:pt x="16776" y="0"/>
                    <a:pt x="21600" y="4835"/>
                    <a:pt x="21600" y="10803"/>
                  </a:cubicBezTo>
                  <a:close/>
                </a:path>
              </a:pathLst>
            </a:custGeom>
            <a:solidFill>
              <a:srgbClr val="557DB1"/>
            </a:soli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54" name="Shape 29"/>
            <p:cNvSpPr/>
            <p:nvPr/>
          </p:nvSpPr>
          <p:spPr>
            <a:xfrm>
              <a:off x="17183100" y="3187700"/>
              <a:ext cx="11289657" cy="13794960"/>
            </a:xfrm>
            <a:custGeom>
              <a:avLst/>
              <a:gdLst/>
              <a:ahLst/>
              <a:cxnLst>
                <a:cxn ang="0">
                  <a:pos x="wd2" y="hd2"/>
                </a:cxn>
                <a:cxn ang="5400000">
                  <a:pos x="wd2" y="hd2"/>
                </a:cxn>
                <a:cxn ang="10800000">
                  <a:pos x="wd2" y="hd2"/>
                </a:cxn>
                <a:cxn ang="16200000">
                  <a:pos x="wd2" y="hd2"/>
                </a:cxn>
              </a:cxnLst>
              <a:rect l="0" t="0" r="r" b="b"/>
              <a:pathLst>
                <a:path w="21600" h="21600" extrusionOk="0">
                  <a:moveTo>
                    <a:pt x="21600" y="21266"/>
                  </a:moveTo>
                  <a:lnTo>
                    <a:pt x="21600" y="21236"/>
                  </a:lnTo>
                  <a:lnTo>
                    <a:pt x="21600" y="21100"/>
                  </a:lnTo>
                  <a:lnTo>
                    <a:pt x="21600" y="834"/>
                  </a:lnTo>
                  <a:cubicBezTo>
                    <a:pt x="21600" y="374"/>
                    <a:pt x="21143" y="0"/>
                    <a:pt x="20581" y="0"/>
                  </a:cubicBezTo>
                  <a:lnTo>
                    <a:pt x="14299" y="0"/>
                  </a:lnTo>
                  <a:lnTo>
                    <a:pt x="0" y="21600"/>
                  </a:lnTo>
                  <a:lnTo>
                    <a:pt x="21192" y="21600"/>
                  </a:lnTo>
                  <a:cubicBezTo>
                    <a:pt x="21417" y="21600"/>
                    <a:pt x="21600" y="21450"/>
                    <a:pt x="21600" y="21266"/>
                  </a:cubicBezTo>
                  <a:close/>
                </a:path>
              </a:pathLst>
            </a:custGeom>
            <a:gradFill>
              <a:gsLst>
                <a:gs pos="0">
                  <a:srgbClr val="FFFFFF">
                    <a:alpha val="40000"/>
                  </a:srgbClr>
                </a:gs>
                <a:gs pos="100000">
                  <a:srgbClr val="FFFFFF">
                    <a:alpha val="0"/>
                  </a:srgbClr>
                </a:gs>
              </a:gsLst>
              <a:lin ang="5400000"/>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grpSp>
      <p:sp>
        <p:nvSpPr>
          <p:cNvPr id="85" name="Rectangle 84"/>
          <p:cNvSpPr/>
          <p:nvPr/>
        </p:nvSpPr>
        <p:spPr>
          <a:xfrm>
            <a:off x="5292342" y="4478348"/>
            <a:ext cx="620683" cy="789960"/>
          </a:xfrm>
          <a:prstGeom prst="rect">
            <a:avLst/>
          </a:prstGeom>
        </p:spPr>
        <p:txBody>
          <a:bodyPr wrap="none" lIns="91436" tIns="45718" rIns="91436" bIns="45718" anchor="ctr">
            <a:spAutoFit/>
          </a:bodyPr>
          <a:lstStyle/>
          <a:p>
            <a:pPr algn="ctr"/>
            <a:r>
              <a:rPr lang="en-US" sz="4500" dirty="0">
                <a:solidFill>
                  <a:srgbClr val="FEFEFE"/>
                </a:solidFill>
                <a:latin typeface="FontAwesome" charset="0"/>
              </a:rPr>
              <a:t></a:t>
            </a:r>
            <a:endParaRPr lang="en-US" sz="4500" dirty="0">
              <a:solidFill>
                <a:srgbClr val="FEFEFE"/>
              </a:solidFill>
            </a:endParaRPr>
          </a:p>
        </p:txBody>
      </p:sp>
      <p:pic>
        <p:nvPicPr>
          <p:cNvPr id="59" name="58 Marcador de posición de imagen"/>
          <p:cNvPicPr>
            <a:picLocks noGrp="1" noChangeAspect="1"/>
          </p:cNvPicPr>
          <p:nvPr>
            <p:ph type="pic" sz="quarter" idx="20"/>
          </p:nvPr>
        </p:nvPicPr>
        <p:blipFill>
          <a:blip r:embed="rId3">
            <a:extLst>
              <a:ext uri="{28A0092B-C50C-407E-A947-70E740481C1C}">
                <a14:useLocalDpi xmlns:a14="http://schemas.microsoft.com/office/drawing/2010/main" val="0"/>
              </a:ext>
            </a:extLst>
          </a:blip>
          <a:stretch>
            <a:fillRect/>
          </a:stretch>
        </p:blipFill>
        <p:spPr>
          <a:xfrm>
            <a:off x="811983" y="3794388"/>
            <a:ext cx="3308786" cy="2201847"/>
          </a:xfrm>
        </p:spPr>
      </p:pic>
      <p:grpSp>
        <p:nvGrpSpPr>
          <p:cNvPr id="5" name="Group 4"/>
          <p:cNvGrpSpPr/>
          <p:nvPr/>
        </p:nvGrpSpPr>
        <p:grpSpPr>
          <a:xfrm>
            <a:off x="130513" y="4302992"/>
            <a:ext cx="1190372" cy="2409894"/>
            <a:chOff x="18223908" y="3214668"/>
            <a:chExt cx="7266425" cy="14710811"/>
          </a:xfrm>
          <a:effectLst>
            <a:reflection blurRad="6350" stA="19000" endPos="7000" dir="5400000" sy="-100000" algn="bl" rotWithShape="0"/>
          </a:effectLst>
        </p:grpSpPr>
        <p:sp>
          <p:nvSpPr>
            <p:cNvPr id="6" name="Shape 6"/>
            <p:cNvSpPr/>
            <p:nvPr/>
          </p:nvSpPr>
          <p:spPr>
            <a:xfrm>
              <a:off x="18287967" y="3225345"/>
              <a:ext cx="7127581" cy="14691957"/>
            </a:xfrm>
            <a:custGeom>
              <a:avLst/>
              <a:gdLst/>
              <a:ahLst/>
              <a:cxnLst>
                <a:cxn ang="0">
                  <a:pos x="wd2" y="hd2"/>
                </a:cxn>
                <a:cxn ang="5400000">
                  <a:pos x="wd2" y="hd2"/>
                </a:cxn>
                <a:cxn ang="10800000">
                  <a:pos x="wd2" y="hd2"/>
                </a:cxn>
                <a:cxn ang="16200000">
                  <a:pos x="wd2" y="hd2"/>
                </a:cxn>
              </a:cxnLst>
              <a:rect l="0" t="0" r="r" b="b"/>
              <a:pathLst>
                <a:path w="21600" h="21600" extrusionOk="0">
                  <a:moveTo>
                    <a:pt x="20214" y="18917"/>
                  </a:moveTo>
                  <a:lnTo>
                    <a:pt x="1239" y="18917"/>
                  </a:lnTo>
                  <a:lnTo>
                    <a:pt x="1239" y="2586"/>
                  </a:lnTo>
                  <a:lnTo>
                    <a:pt x="20214" y="2586"/>
                  </a:lnTo>
                  <a:cubicBezTo>
                    <a:pt x="20214" y="2586"/>
                    <a:pt x="20214" y="18917"/>
                    <a:pt x="20214" y="18917"/>
                  </a:cubicBezTo>
                  <a:close/>
                  <a:moveTo>
                    <a:pt x="18332" y="0"/>
                  </a:moveTo>
                  <a:lnTo>
                    <a:pt x="3268" y="0"/>
                  </a:lnTo>
                  <a:cubicBezTo>
                    <a:pt x="1466" y="0"/>
                    <a:pt x="0" y="711"/>
                    <a:pt x="0" y="1586"/>
                  </a:cubicBezTo>
                  <a:lnTo>
                    <a:pt x="0" y="20014"/>
                  </a:lnTo>
                  <a:cubicBezTo>
                    <a:pt x="0" y="20889"/>
                    <a:pt x="1466" y="21600"/>
                    <a:pt x="3268" y="21600"/>
                  </a:cubicBezTo>
                  <a:lnTo>
                    <a:pt x="18332" y="21600"/>
                  </a:lnTo>
                  <a:cubicBezTo>
                    <a:pt x="20134" y="21600"/>
                    <a:pt x="21600" y="20889"/>
                    <a:pt x="21600" y="20014"/>
                  </a:cubicBezTo>
                  <a:lnTo>
                    <a:pt x="21600" y="1586"/>
                  </a:lnTo>
                  <a:cubicBezTo>
                    <a:pt x="21600" y="711"/>
                    <a:pt x="20134" y="0"/>
                    <a:pt x="18332" y="0"/>
                  </a:cubicBezTo>
                  <a:close/>
                </a:path>
              </a:pathLst>
            </a:custGeom>
            <a:solidFill>
              <a:srgbClr val="F3DCBF"/>
            </a:soli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 name="Shape 7"/>
            <p:cNvSpPr/>
            <p:nvPr/>
          </p:nvSpPr>
          <p:spPr>
            <a:xfrm>
              <a:off x="18405409" y="3342786"/>
              <a:ext cx="6893836" cy="14458167"/>
            </a:xfrm>
            <a:custGeom>
              <a:avLst/>
              <a:gdLst/>
              <a:ahLst/>
              <a:cxnLst>
                <a:cxn ang="0">
                  <a:pos x="wd2" y="hd2"/>
                </a:cxn>
                <a:cxn ang="5400000">
                  <a:pos x="wd2" y="hd2"/>
                </a:cxn>
                <a:cxn ang="10800000">
                  <a:pos x="wd2" y="hd2"/>
                </a:cxn>
                <a:cxn ang="16200000">
                  <a:pos x="wd2" y="hd2"/>
                </a:cxn>
              </a:cxnLst>
              <a:rect l="0" t="0" r="r" b="b"/>
              <a:pathLst>
                <a:path w="21600" h="21600" extrusionOk="0">
                  <a:moveTo>
                    <a:pt x="20533" y="19049"/>
                  </a:moveTo>
                  <a:lnTo>
                    <a:pt x="914" y="19049"/>
                  </a:lnTo>
                  <a:lnTo>
                    <a:pt x="914" y="2453"/>
                  </a:lnTo>
                  <a:lnTo>
                    <a:pt x="20533" y="2453"/>
                  </a:lnTo>
                  <a:cubicBezTo>
                    <a:pt x="20533" y="2453"/>
                    <a:pt x="20533" y="19049"/>
                    <a:pt x="20533" y="19049"/>
                  </a:cubicBezTo>
                  <a:close/>
                  <a:moveTo>
                    <a:pt x="18587" y="0"/>
                  </a:moveTo>
                  <a:lnTo>
                    <a:pt x="3013" y="0"/>
                  </a:lnTo>
                  <a:cubicBezTo>
                    <a:pt x="1349" y="0"/>
                    <a:pt x="0" y="643"/>
                    <a:pt x="0" y="1437"/>
                  </a:cubicBezTo>
                  <a:lnTo>
                    <a:pt x="0" y="20163"/>
                  </a:lnTo>
                  <a:cubicBezTo>
                    <a:pt x="0" y="20957"/>
                    <a:pt x="1349" y="21600"/>
                    <a:pt x="3013" y="21600"/>
                  </a:cubicBezTo>
                  <a:lnTo>
                    <a:pt x="18587" y="21600"/>
                  </a:lnTo>
                  <a:cubicBezTo>
                    <a:pt x="20251" y="21600"/>
                    <a:pt x="21600" y="20957"/>
                    <a:pt x="21600" y="20163"/>
                  </a:cubicBezTo>
                  <a:lnTo>
                    <a:pt x="21600" y="1437"/>
                  </a:lnTo>
                  <a:cubicBezTo>
                    <a:pt x="21600" y="643"/>
                    <a:pt x="20251" y="0"/>
                    <a:pt x="18587" y="0"/>
                  </a:cubicBezTo>
                  <a:close/>
                </a:path>
              </a:pathLst>
            </a:custGeom>
            <a:solidFill>
              <a:srgbClr val="F5F6F7"/>
            </a:soli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8" name="Shape 8"/>
            <p:cNvSpPr/>
            <p:nvPr/>
          </p:nvSpPr>
          <p:spPr>
            <a:xfrm>
              <a:off x="18490821" y="3428198"/>
              <a:ext cx="6726856" cy="14291214"/>
            </a:xfrm>
            <a:custGeom>
              <a:avLst/>
              <a:gdLst/>
              <a:ahLst/>
              <a:cxnLst>
                <a:cxn ang="0">
                  <a:pos x="wd2" y="hd2"/>
                </a:cxn>
                <a:cxn ang="5400000">
                  <a:pos x="wd2" y="hd2"/>
                </a:cxn>
                <a:cxn ang="10800000">
                  <a:pos x="wd2" y="hd2"/>
                </a:cxn>
                <a:cxn ang="16200000">
                  <a:pos x="wd2" y="hd2"/>
                </a:cxn>
              </a:cxnLst>
              <a:rect l="0" t="0" r="r" b="b"/>
              <a:pathLst>
                <a:path w="21600" h="21600" extrusionOk="0">
                  <a:moveTo>
                    <a:pt x="21278" y="20273"/>
                  </a:moveTo>
                  <a:cubicBezTo>
                    <a:pt x="21278" y="20921"/>
                    <a:pt x="20158" y="21449"/>
                    <a:pt x="18780" y="21449"/>
                  </a:cubicBezTo>
                  <a:lnTo>
                    <a:pt x="2820" y="21449"/>
                  </a:lnTo>
                  <a:cubicBezTo>
                    <a:pt x="1442" y="21449"/>
                    <a:pt x="322" y="20921"/>
                    <a:pt x="322" y="20273"/>
                  </a:cubicBezTo>
                  <a:lnTo>
                    <a:pt x="322" y="1327"/>
                  </a:lnTo>
                  <a:cubicBezTo>
                    <a:pt x="322" y="679"/>
                    <a:pt x="1442" y="151"/>
                    <a:pt x="2820" y="151"/>
                  </a:cubicBezTo>
                  <a:lnTo>
                    <a:pt x="18780" y="151"/>
                  </a:lnTo>
                  <a:cubicBezTo>
                    <a:pt x="20158" y="151"/>
                    <a:pt x="21278" y="679"/>
                    <a:pt x="21278" y="1327"/>
                  </a:cubicBezTo>
                  <a:cubicBezTo>
                    <a:pt x="21278" y="1327"/>
                    <a:pt x="21278" y="20273"/>
                    <a:pt x="21278" y="20273"/>
                  </a:cubicBezTo>
                  <a:close/>
                  <a:moveTo>
                    <a:pt x="18780" y="0"/>
                  </a:moveTo>
                  <a:lnTo>
                    <a:pt x="2820" y="0"/>
                  </a:lnTo>
                  <a:cubicBezTo>
                    <a:pt x="1265" y="0"/>
                    <a:pt x="0" y="595"/>
                    <a:pt x="0" y="1327"/>
                  </a:cubicBezTo>
                  <a:lnTo>
                    <a:pt x="0" y="20273"/>
                  </a:lnTo>
                  <a:cubicBezTo>
                    <a:pt x="0" y="21005"/>
                    <a:pt x="1265" y="21600"/>
                    <a:pt x="2820" y="21600"/>
                  </a:cubicBezTo>
                  <a:lnTo>
                    <a:pt x="18780" y="21600"/>
                  </a:lnTo>
                  <a:cubicBezTo>
                    <a:pt x="20335" y="21600"/>
                    <a:pt x="21600" y="21005"/>
                    <a:pt x="21600" y="20273"/>
                  </a:cubicBezTo>
                  <a:lnTo>
                    <a:pt x="21600" y="1327"/>
                  </a:lnTo>
                  <a:cubicBezTo>
                    <a:pt x="21600" y="595"/>
                    <a:pt x="20335" y="0"/>
                    <a:pt x="18780" y="0"/>
                  </a:cubicBezTo>
                  <a:close/>
                </a:path>
              </a:pathLst>
            </a:custGeom>
            <a:gradFill>
              <a:gsLst>
                <a:gs pos="4000">
                  <a:srgbClr val="EDE6D8"/>
                </a:gs>
                <a:gs pos="24000">
                  <a:srgbClr val="F5F0E8"/>
                </a:gs>
              </a:gsLst>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9" name="Shape 9"/>
            <p:cNvSpPr/>
            <p:nvPr/>
          </p:nvSpPr>
          <p:spPr>
            <a:xfrm>
              <a:off x="21298748" y="16421528"/>
              <a:ext cx="1118365" cy="1118365"/>
            </a:xfrm>
            <a:custGeom>
              <a:avLst/>
              <a:gdLst/>
              <a:ahLst/>
              <a:cxnLst>
                <a:cxn ang="0">
                  <a:pos x="wd2" y="hd2"/>
                </a:cxn>
                <a:cxn ang="5400000">
                  <a:pos x="wd2" y="hd2"/>
                </a:cxn>
                <a:cxn ang="10800000">
                  <a:pos x="wd2" y="hd2"/>
                </a:cxn>
                <a:cxn ang="16200000">
                  <a:pos x="wd2" y="hd2"/>
                </a:cxn>
              </a:cxnLst>
              <a:rect l="0" t="0" r="r" b="b"/>
              <a:pathLst>
                <a:path w="21600" h="21600" extrusionOk="0">
                  <a:moveTo>
                    <a:pt x="10800" y="20564"/>
                  </a:moveTo>
                  <a:cubicBezTo>
                    <a:pt x="5408" y="20564"/>
                    <a:pt x="1036" y="16193"/>
                    <a:pt x="1036" y="10800"/>
                  </a:cubicBezTo>
                  <a:cubicBezTo>
                    <a:pt x="1036" y="5408"/>
                    <a:pt x="5408" y="1036"/>
                    <a:pt x="10800" y="1036"/>
                  </a:cubicBezTo>
                  <a:cubicBezTo>
                    <a:pt x="16193" y="1036"/>
                    <a:pt x="20564" y="5408"/>
                    <a:pt x="20564" y="10800"/>
                  </a:cubicBezTo>
                  <a:cubicBezTo>
                    <a:pt x="20564" y="16193"/>
                    <a:pt x="16193" y="20564"/>
                    <a:pt x="10800" y="20564"/>
                  </a:cubicBezTo>
                  <a:close/>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close/>
                </a:path>
              </a:pathLst>
            </a:custGeom>
            <a:solidFill>
              <a:srgbClr val="A38A5C"/>
            </a:soli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0" name="Shape 10"/>
            <p:cNvSpPr/>
            <p:nvPr/>
          </p:nvSpPr>
          <p:spPr>
            <a:xfrm>
              <a:off x="21341454" y="16421528"/>
              <a:ext cx="914946" cy="363826"/>
            </a:xfrm>
            <a:custGeom>
              <a:avLst/>
              <a:gdLst/>
              <a:ahLst/>
              <a:cxnLst>
                <a:cxn ang="0">
                  <a:pos x="wd2" y="hd2"/>
                </a:cxn>
                <a:cxn ang="5400000">
                  <a:pos x="wd2" y="hd2"/>
                </a:cxn>
                <a:cxn ang="10800000">
                  <a:pos x="wd2" y="hd2"/>
                </a:cxn>
                <a:cxn ang="16200000">
                  <a:pos x="wd2" y="hd2"/>
                </a:cxn>
              </a:cxnLst>
              <a:rect l="0" t="0" r="r" b="b"/>
              <a:pathLst>
                <a:path w="21600" h="21600" extrusionOk="0">
                  <a:moveTo>
                    <a:pt x="1173" y="21600"/>
                  </a:moveTo>
                  <a:cubicBezTo>
                    <a:pt x="2977" y="10785"/>
                    <a:pt x="7227" y="3185"/>
                    <a:pt x="12183" y="3185"/>
                  </a:cubicBezTo>
                  <a:cubicBezTo>
                    <a:pt x="15317" y="3185"/>
                    <a:pt x="18168" y="6227"/>
                    <a:pt x="20297" y="11195"/>
                  </a:cubicBezTo>
                  <a:lnTo>
                    <a:pt x="21600" y="9940"/>
                  </a:lnTo>
                  <a:cubicBezTo>
                    <a:pt x="19205" y="3808"/>
                    <a:pt x="15872" y="0"/>
                    <a:pt x="12183" y="0"/>
                  </a:cubicBezTo>
                  <a:cubicBezTo>
                    <a:pt x="6697" y="0"/>
                    <a:pt x="1993" y="8418"/>
                    <a:pt x="0" y="20398"/>
                  </a:cubicBezTo>
                  <a:cubicBezTo>
                    <a:pt x="0" y="20398"/>
                    <a:pt x="1173" y="21600"/>
                    <a:pt x="1173" y="21600"/>
                  </a:cubicBezTo>
                  <a:close/>
                </a:path>
              </a:pathLst>
            </a:custGeom>
            <a:gradFill>
              <a:gsLst>
                <a:gs pos="4000">
                  <a:srgbClr val="A38A5C"/>
                </a:gs>
                <a:gs pos="58000">
                  <a:srgbClr val="ECDCAA"/>
                </a:gs>
              </a:gsLst>
              <a:lin ang="0" scaled="0"/>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1" name="Shape 11"/>
            <p:cNvSpPr/>
            <p:nvPr/>
          </p:nvSpPr>
          <p:spPr>
            <a:xfrm>
              <a:off x="21715132" y="17435797"/>
              <a:ext cx="392475" cy="107914"/>
            </a:xfrm>
            <a:custGeom>
              <a:avLst/>
              <a:gdLst/>
              <a:ahLst/>
              <a:cxnLst>
                <a:cxn ang="0">
                  <a:pos x="wd2" y="hd2"/>
                </a:cxn>
                <a:cxn ang="5400000">
                  <a:pos x="wd2" y="hd2"/>
                </a:cxn>
                <a:cxn ang="10800000">
                  <a:pos x="wd2" y="hd2"/>
                </a:cxn>
                <a:cxn ang="16200000">
                  <a:pos x="wd2" y="hd2"/>
                </a:cxn>
              </a:cxnLst>
              <a:rect l="0" t="0" r="r" b="b"/>
              <a:pathLst>
                <a:path w="21600" h="21600" extrusionOk="0">
                  <a:moveTo>
                    <a:pt x="20124" y="0"/>
                  </a:moveTo>
                  <a:cubicBezTo>
                    <a:pt x="16358" y="6931"/>
                    <a:pt x="12100" y="10861"/>
                    <a:pt x="7589" y="10861"/>
                  </a:cubicBezTo>
                  <a:cubicBezTo>
                    <a:pt x="5232" y="10861"/>
                    <a:pt x="2944" y="9787"/>
                    <a:pt x="759" y="7778"/>
                  </a:cubicBezTo>
                  <a:lnTo>
                    <a:pt x="0" y="18164"/>
                  </a:lnTo>
                  <a:cubicBezTo>
                    <a:pt x="2428" y="20403"/>
                    <a:pt x="4971" y="21600"/>
                    <a:pt x="7589" y="21600"/>
                  </a:cubicBezTo>
                  <a:cubicBezTo>
                    <a:pt x="12639" y="21600"/>
                    <a:pt x="17397" y="17153"/>
                    <a:pt x="21600" y="9315"/>
                  </a:cubicBezTo>
                  <a:cubicBezTo>
                    <a:pt x="21600" y="9315"/>
                    <a:pt x="20124" y="0"/>
                    <a:pt x="20124" y="0"/>
                  </a:cubicBezTo>
                  <a:close/>
                </a:path>
              </a:pathLst>
            </a:custGeom>
            <a:gradFill>
              <a:gsLst>
                <a:gs pos="4000">
                  <a:srgbClr val="A38A5C"/>
                </a:gs>
                <a:gs pos="58000">
                  <a:srgbClr val="ECDCAA"/>
                </a:gs>
              </a:gsLst>
              <a:lin ang="0" scaled="0"/>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2" name="Shape 12"/>
            <p:cNvSpPr/>
            <p:nvPr/>
          </p:nvSpPr>
          <p:spPr>
            <a:xfrm>
              <a:off x="18277291" y="3214668"/>
              <a:ext cx="7146526" cy="14710811"/>
            </a:xfrm>
            <a:custGeom>
              <a:avLst/>
              <a:gdLst/>
              <a:ahLst/>
              <a:cxnLst>
                <a:cxn ang="0">
                  <a:pos x="wd2" y="hd2"/>
                </a:cxn>
                <a:cxn ang="5400000">
                  <a:pos x="wd2" y="hd2"/>
                </a:cxn>
                <a:cxn ang="10800000">
                  <a:pos x="wd2" y="hd2"/>
                </a:cxn>
                <a:cxn ang="16200000">
                  <a:pos x="wd2" y="hd2"/>
                </a:cxn>
              </a:cxnLst>
              <a:rect l="0" t="0" r="r" b="b"/>
              <a:pathLst>
                <a:path w="21600" h="21600" extrusionOk="0">
                  <a:moveTo>
                    <a:pt x="3288" y="199"/>
                  </a:moveTo>
                  <a:cubicBezTo>
                    <a:pt x="1702" y="199"/>
                    <a:pt x="411" y="827"/>
                    <a:pt x="411" y="1597"/>
                  </a:cubicBezTo>
                  <a:lnTo>
                    <a:pt x="411" y="20003"/>
                  </a:lnTo>
                  <a:cubicBezTo>
                    <a:pt x="411" y="20774"/>
                    <a:pt x="1702" y="21401"/>
                    <a:pt x="3288" y="21401"/>
                  </a:cubicBezTo>
                  <a:lnTo>
                    <a:pt x="18312" y="21401"/>
                  </a:lnTo>
                  <a:cubicBezTo>
                    <a:pt x="19899" y="21401"/>
                    <a:pt x="21190" y="20774"/>
                    <a:pt x="21190" y="20003"/>
                  </a:cubicBezTo>
                  <a:lnTo>
                    <a:pt x="21190" y="1597"/>
                  </a:lnTo>
                  <a:cubicBezTo>
                    <a:pt x="21190" y="827"/>
                    <a:pt x="19899" y="199"/>
                    <a:pt x="18312" y="199"/>
                  </a:cubicBezTo>
                  <a:cubicBezTo>
                    <a:pt x="18312" y="199"/>
                    <a:pt x="3288" y="199"/>
                    <a:pt x="3288" y="199"/>
                  </a:cubicBezTo>
                  <a:close/>
                  <a:moveTo>
                    <a:pt x="18312" y="21428"/>
                  </a:moveTo>
                  <a:lnTo>
                    <a:pt x="3288" y="21428"/>
                  </a:lnTo>
                  <a:cubicBezTo>
                    <a:pt x="1670" y="21428"/>
                    <a:pt x="353" y="20789"/>
                    <a:pt x="353" y="20003"/>
                  </a:cubicBezTo>
                  <a:lnTo>
                    <a:pt x="353" y="1597"/>
                  </a:lnTo>
                  <a:cubicBezTo>
                    <a:pt x="353" y="811"/>
                    <a:pt x="1670" y="172"/>
                    <a:pt x="3288" y="172"/>
                  </a:cubicBezTo>
                  <a:lnTo>
                    <a:pt x="18312" y="172"/>
                  </a:lnTo>
                  <a:cubicBezTo>
                    <a:pt x="19930" y="172"/>
                    <a:pt x="21247" y="811"/>
                    <a:pt x="21247" y="1597"/>
                  </a:cubicBezTo>
                  <a:lnTo>
                    <a:pt x="21247" y="20003"/>
                  </a:lnTo>
                  <a:cubicBezTo>
                    <a:pt x="21247" y="20789"/>
                    <a:pt x="19930" y="21428"/>
                    <a:pt x="18312" y="21428"/>
                  </a:cubicBezTo>
                  <a:close/>
                  <a:moveTo>
                    <a:pt x="3288" y="28"/>
                  </a:moveTo>
                  <a:cubicBezTo>
                    <a:pt x="1507" y="28"/>
                    <a:pt x="57" y="732"/>
                    <a:pt x="57" y="1597"/>
                  </a:cubicBezTo>
                  <a:lnTo>
                    <a:pt x="57" y="20003"/>
                  </a:lnTo>
                  <a:cubicBezTo>
                    <a:pt x="57" y="20868"/>
                    <a:pt x="1507" y="21572"/>
                    <a:pt x="3288" y="21572"/>
                  </a:cubicBezTo>
                  <a:lnTo>
                    <a:pt x="18312" y="21572"/>
                  </a:lnTo>
                  <a:cubicBezTo>
                    <a:pt x="20093" y="21572"/>
                    <a:pt x="21543" y="20868"/>
                    <a:pt x="21543" y="20003"/>
                  </a:cubicBezTo>
                  <a:lnTo>
                    <a:pt x="21543" y="1597"/>
                  </a:lnTo>
                  <a:cubicBezTo>
                    <a:pt x="21543" y="732"/>
                    <a:pt x="20093" y="28"/>
                    <a:pt x="18312" y="28"/>
                  </a:cubicBezTo>
                  <a:cubicBezTo>
                    <a:pt x="18312" y="28"/>
                    <a:pt x="3288" y="28"/>
                    <a:pt x="3288" y="28"/>
                  </a:cubicBezTo>
                  <a:close/>
                  <a:moveTo>
                    <a:pt x="18312" y="21600"/>
                  </a:moveTo>
                  <a:lnTo>
                    <a:pt x="3288" y="21600"/>
                  </a:lnTo>
                  <a:cubicBezTo>
                    <a:pt x="1475" y="21600"/>
                    <a:pt x="0" y="20883"/>
                    <a:pt x="0" y="20003"/>
                  </a:cubicBezTo>
                  <a:lnTo>
                    <a:pt x="0" y="1597"/>
                  </a:lnTo>
                  <a:cubicBezTo>
                    <a:pt x="0" y="717"/>
                    <a:pt x="1475" y="0"/>
                    <a:pt x="3288" y="0"/>
                  </a:cubicBezTo>
                  <a:lnTo>
                    <a:pt x="18312" y="0"/>
                  </a:lnTo>
                  <a:cubicBezTo>
                    <a:pt x="20125" y="0"/>
                    <a:pt x="21600" y="717"/>
                    <a:pt x="21600" y="1597"/>
                  </a:cubicBezTo>
                  <a:lnTo>
                    <a:pt x="21600" y="20003"/>
                  </a:lnTo>
                  <a:cubicBezTo>
                    <a:pt x="21600" y="20883"/>
                    <a:pt x="20125" y="21600"/>
                    <a:pt x="18312" y="21600"/>
                  </a:cubicBezTo>
                  <a:close/>
                </a:path>
              </a:pathLst>
            </a:custGeom>
            <a:solidFill>
              <a:srgbClr val="D6B992">
                <a:alpha val="60000"/>
              </a:srgbClr>
            </a:soli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3" name="Freeform 12"/>
            <p:cNvSpPr/>
            <p:nvPr/>
          </p:nvSpPr>
          <p:spPr>
            <a:xfrm>
              <a:off x="18832469" y="5104412"/>
              <a:ext cx="6069982" cy="169787"/>
            </a:xfrm>
            <a:custGeom>
              <a:avLst/>
              <a:gdLst>
                <a:gd name="connsiteX0" fmla="*/ 884246 w 7220398"/>
                <a:gd name="connsiteY0" fmla="*/ 101599 h 201966"/>
                <a:gd name="connsiteX1" fmla="*/ 932171 w 7220398"/>
                <a:gd name="connsiteY1" fmla="*/ 121452 h 201966"/>
                <a:gd name="connsiteX2" fmla="*/ 884273 w 7220398"/>
                <a:gd name="connsiteY2" fmla="*/ 169391 h 201966"/>
                <a:gd name="connsiteX3" fmla="*/ 836321 w 7220398"/>
                <a:gd name="connsiteY3" fmla="*/ 121452 h 201966"/>
                <a:gd name="connsiteX4" fmla="*/ 884246 w 7220398"/>
                <a:gd name="connsiteY4" fmla="*/ 101599 h 201966"/>
                <a:gd name="connsiteX5" fmla="*/ 628020 w 7220398"/>
                <a:gd name="connsiteY5" fmla="*/ 50800 h 201966"/>
                <a:gd name="connsiteX6" fmla="*/ 684541 w 7220398"/>
                <a:gd name="connsiteY6" fmla="*/ 107306 h 201966"/>
                <a:gd name="connsiteX7" fmla="*/ 628020 w 7220398"/>
                <a:gd name="connsiteY7" fmla="*/ 163823 h 201966"/>
                <a:gd name="connsiteX8" fmla="*/ 571500 w 7220398"/>
                <a:gd name="connsiteY8" fmla="*/ 107306 h 201966"/>
                <a:gd name="connsiteX9" fmla="*/ 628020 w 7220398"/>
                <a:gd name="connsiteY9" fmla="*/ 50800 h 201966"/>
                <a:gd name="connsiteX10" fmla="*/ 488318 w 7220398"/>
                <a:gd name="connsiteY10" fmla="*/ 50800 h 201966"/>
                <a:gd name="connsiteX11" fmla="*/ 544837 w 7220398"/>
                <a:gd name="connsiteY11" fmla="*/ 107306 h 201966"/>
                <a:gd name="connsiteX12" fmla="*/ 488318 w 7220398"/>
                <a:gd name="connsiteY12" fmla="*/ 163823 h 201966"/>
                <a:gd name="connsiteX13" fmla="*/ 431800 w 7220398"/>
                <a:gd name="connsiteY13" fmla="*/ 107306 h 201966"/>
                <a:gd name="connsiteX14" fmla="*/ 488318 w 7220398"/>
                <a:gd name="connsiteY14" fmla="*/ 50800 h 201966"/>
                <a:gd name="connsiteX15" fmla="*/ 348620 w 7220398"/>
                <a:gd name="connsiteY15" fmla="*/ 50800 h 201966"/>
                <a:gd name="connsiteX16" fmla="*/ 405141 w 7220398"/>
                <a:gd name="connsiteY16" fmla="*/ 107306 h 201966"/>
                <a:gd name="connsiteX17" fmla="*/ 348620 w 7220398"/>
                <a:gd name="connsiteY17" fmla="*/ 163823 h 201966"/>
                <a:gd name="connsiteX18" fmla="*/ 292100 w 7220398"/>
                <a:gd name="connsiteY18" fmla="*/ 107306 h 201966"/>
                <a:gd name="connsiteX19" fmla="*/ 348620 w 7220398"/>
                <a:gd name="connsiteY19" fmla="*/ 50800 h 201966"/>
                <a:gd name="connsiteX20" fmla="*/ 196222 w 7220398"/>
                <a:gd name="connsiteY20" fmla="*/ 50800 h 201966"/>
                <a:gd name="connsiteX21" fmla="*/ 252713 w 7220398"/>
                <a:gd name="connsiteY21" fmla="*/ 107306 h 201966"/>
                <a:gd name="connsiteX22" fmla="*/ 196222 w 7220398"/>
                <a:gd name="connsiteY22" fmla="*/ 163823 h 201966"/>
                <a:gd name="connsiteX23" fmla="*/ 139700 w 7220398"/>
                <a:gd name="connsiteY23" fmla="*/ 107306 h 201966"/>
                <a:gd name="connsiteX24" fmla="*/ 196222 w 7220398"/>
                <a:gd name="connsiteY24" fmla="*/ 50800 h 201966"/>
                <a:gd name="connsiteX25" fmla="*/ 56517 w 7220398"/>
                <a:gd name="connsiteY25" fmla="*/ 50800 h 201966"/>
                <a:gd name="connsiteX26" fmla="*/ 113013 w 7220398"/>
                <a:gd name="connsiteY26" fmla="*/ 107306 h 201966"/>
                <a:gd name="connsiteX27" fmla="*/ 56517 w 7220398"/>
                <a:gd name="connsiteY27" fmla="*/ 163823 h 201966"/>
                <a:gd name="connsiteX28" fmla="*/ 0 w 7220398"/>
                <a:gd name="connsiteY28" fmla="*/ 107306 h 201966"/>
                <a:gd name="connsiteX29" fmla="*/ 56517 w 7220398"/>
                <a:gd name="connsiteY29" fmla="*/ 50800 h 201966"/>
                <a:gd name="connsiteX30" fmla="*/ 884231 w 7220398"/>
                <a:gd name="connsiteY30" fmla="*/ 50799 h 201966"/>
                <a:gd name="connsiteX31" fmla="*/ 968363 w 7220398"/>
                <a:gd name="connsiteY31" fmla="*/ 85665 h 201966"/>
                <a:gd name="connsiteX32" fmla="*/ 949994 w 7220398"/>
                <a:gd name="connsiteY32" fmla="*/ 104064 h 201966"/>
                <a:gd name="connsiteX33" fmla="*/ 818500 w 7220398"/>
                <a:gd name="connsiteY33" fmla="*/ 104064 h 201966"/>
                <a:gd name="connsiteX34" fmla="*/ 800100 w 7220398"/>
                <a:gd name="connsiteY34" fmla="*/ 85665 h 201966"/>
                <a:gd name="connsiteX35" fmla="*/ 884231 w 7220398"/>
                <a:gd name="connsiteY35" fmla="*/ 50799 h 201966"/>
                <a:gd name="connsiteX36" fmla="*/ 6760660 w 7220398"/>
                <a:gd name="connsiteY36" fmla="*/ 36283 h 201966"/>
                <a:gd name="connsiteX37" fmla="*/ 7080614 w 7220398"/>
                <a:gd name="connsiteY37" fmla="*/ 36283 h 201966"/>
                <a:gd name="connsiteX38" fmla="*/ 7088316 w 7220398"/>
                <a:gd name="connsiteY38" fmla="*/ 43991 h 201966"/>
                <a:gd name="connsiteX39" fmla="*/ 7088316 w 7220398"/>
                <a:gd name="connsiteY39" fmla="*/ 153938 h 201966"/>
                <a:gd name="connsiteX40" fmla="*/ 7080614 w 7220398"/>
                <a:gd name="connsiteY40" fmla="*/ 161645 h 201966"/>
                <a:gd name="connsiteX41" fmla="*/ 6760660 w 7220398"/>
                <a:gd name="connsiteY41" fmla="*/ 161645 h 201966"/>
                <a:gd name="connsiteX42" fmla="*/ 6752944 w 7220398"/>
                <a:gd name="connsiteY42" fmla="*/ 153938 h 201966"/>
                <a:gd name="connsiteX43" fmla="*/ 6752944 w 7220398"/>
                <a:gd name="connsiteY43" fmla="*/ 43991 h 201966"/>
                <a:gd name="connsiteX44" fmla="*/ 6760660 w 7220398"/>
                <a:gd name="connsiteY44" fmla="*/ 36283 h 201966"/>
                <a:gd name="connsiteX45" fmla="*/ 6750030 w 7220398"/>
                <a:gd name="connsiteY45" fmla="*/ 8275 h 201966"/>
                <a:gd name="connsiteX46" fmla="*/ 6726576 w 7220398"/>
                <a:gd name="connsiteY46" fmla="*/ 31726 h 201966"/>
                <a:gd name="connsiteX47" fmla="*/ 6726576 w 7220398"/>
                <a:gd name="connsiteY47" fmla="*/ 170241 h 201966"/>
                <a:gd name="connsiteX48" fmla="*/ 6750030 w 7220398"/>
                <a:gd name="connsiteY48" fmla="*/ 193691 h 201966"/>
                <a:gd name="connsiteX49" fmla="*/ 7153150 w 7220398"/>
                <a:gd name="connsiteY49" fmla="*/ 193691 h 201966"/>
                <a:gd name="connsiteX50" fmla="*/ 7176604 w 7220398"/>
                <a:gd name="connsiteY50" fmla="*/ 170241 h 201966"/>
                <a:gd name="connsiteX51" fmla="*/ 7176604 w 7220398"/>
                <a:gd name="connsiteY51" fmla="*/ 31726 h 201966"/>
                <a:gd name="connsiteX52" fmla="*/ 7153150 w 7220398"/>
                <a:gd name="connsiteY52" fmla="*/ 8275 h 201966"/>
                <a:gd name="connsiteX53" fmla="*/ 6750030 w 7220398"/>
                <a:gd name="connsiteY53" fmla="*/ 0 h 201966"/>
                <a:gd name="connsiteX54" fmla="*/ 7153150 w 7220398"/>
                <a:gd name="connsiteY54" fmla="*/ 0 h 201966"/>
                <a:gd name="connsiteX55" fmla="*/ 7184856 w 7220398"/>
                <a:gd name="connsiteY55" fmla="*/ 31726 h 201966"/>
                <a:gd name="connsiteX56" fmla="*/ 7184856 w 7220398"/>
                <a:gd name="connsiteY56" fmla="*/ 64134 h 201966"/>
                <a:gd name="connsiteX57" fmla="*/ 7220398 w 7220398"/>
                <a:gd name="connsiteY57" fmla="*/ 100983 h 201966"/>
                <a:gd name="connsiteX58" fmla="*/ 7184856 w 7220398"/>
                <a:gd name="connsiteY58" fmla="*/ 137833 h 201966"/>
                <a:gd name="connsiteX59" fmla="*/ 7184856 w 7220398"/>
                <a:gd name="connsiteY59" fmla="*/ 170241 h 201966"/>
                <a:gd name="connsiteX60" fmla="*/ 7153150 w 7220398"/>
                <a:gd name="connsiteY60" fmla="*/ 201966 h 201966"/>
                <a:gd name="connsiteX61" fmla="*/ 6750030 w 7220398"/>
                <a:gd name="connsiteY61" fmla="*/ 201966 h 201966"/>
                <a:gd name="connsiteX62" fmla="*/ 6718300 w 7220398"/>
                <a:gd name="connsiteY62" fmla="*/ 170241 h 201966"/>
                <a:gd name="connsiteX63" fmla="*/ 6718300 w 7220398"/>
                <a:gd name="connsiteY63" fmla="*/ 31726 h 201966"/>
                <a:gd name="connsiteX64" fmla="*/ 6750030 w 7220398"/>
                <a:gd name="connsiteY64" fmla="*/ 0 h 201966"/>
                <a:gd name="connsiteX65" fmla="*/ 881329 w 7220398"/>
                <a:gd name="connsiteY65" fmla="*/ 0 h 201966"/>
                <a:gd name="connsiteX66" fmla="*/ 1000659 w 7220398"/>
                <a:gd name="connsiteY66" fmla="*/ 49421 h 201966"/>
                <a:gd name="connsiteX67" fmla="*/ 982307 w 7220398"/>
                <a:gd name="connsiteY67" fmla="*/ 67782 h 201966"/>
                <a:gd name="connsiteX68" fmla="*/ 780319 w 7220398"/>
                <a:gd name="connsiteY68" fmla="*/ 67770 h 201966"/>
                <a:gd name="connsiteX69" fmla="*/ 762000 w 7220398"/>
                <a:gd name="connsiteY69" fmla="*/ 49421 h 201966"/>
                <a:gd name="connsiteX70" fmla="*/ 881329 w 7220398"/>
                <a:gd name="connsiteY70" fmla="*/ 0 h 201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7220398" h="201966">
                  <a:moveTo>
                    <a:pt x="884246" y="101599"/>
                  </a:moveTo>
                  <a:cubicBezTo>
                    <a:pt x="901595" y="101599"/>
                    <a:pt x="918943" y="108217"/>
                    <a:pt x="932171" y="121452"/>
                  </a:cubicBezTo>
                  <a:lnTo>
                    <a:pt x="884273" y="169391"/>
                  </a:lnTo>
                  <a:lnTo>
                    <a:pt x="836321" y="121452"/>
                  </a:lnTo>
                  <a:cubicBezTo>
                    <a:pt x="849549" y="108217"/>
                    <a:pt x="866897" y="101599"/>
                    <a:pt x="884246" y="101599"/>
                  </a:cubicBezTo>
                  <a:close/>
                  <a:moveTo>
                    <a:pt x="628020" y="50800"/>
                  </a:moveTo>
                  <a:cubicBezTo>
                    <a:pt x="659217" y="50800"/>
                    <a:pt x="684541" y="76094"/>
                    <a:pt x="684541" y="107306"/>
                  </a:cubicBezTo>
                  <a:cubicBezTo>
                    <a:pt x="684541" y="138529"/>
                    <a:pt x="659217" y="163823"/>
                    <a:pt x="628020" y="163823"/>
                  </a:cubicBezTo>
                  <a:cubicBezTo>
                    <a:pt x="596798" y="163823"/>
                    <a:pt x="571500" y="138529"/>
                    <a:pt x="571500" y="107306"/>
                  </a:cubicBezTo>
                  <a:cubicBezTo>
                    <a:pt x="571500" y="76094"/>
                    <a:pt x="596798" y="50800"/>
                    <a:pt x="628020" y="50800"/>
                  </a:cubicBezTo>
                  <a:close/>
                  <a:moveTo>
                    <a:pt x="488318" y="50800"/>
                  </a:moveTo>
                  <a:cubicBezTo>
                    <a:pt x="519540" y="50800"/>
                    <a:pt x="544837" y="76094"/>
                    <a:pt x="544837" y="107306"/>
                  </a:cubicBezTo>
                  <a:cubicBezTo>
                    <a:pt x="544837" y="138529"/>
                    <a:pt x="519540" y="163823"/>
                    <a:pt x="488318" y="163823"/>
                  </a:cubicBezTo>
                  <a:cubicBezTo>
                    <a:pt x="457123" y="163823"/>
                    <a:pt x="431800" y="138529"/>
                    <a:pt x="431800" y="107306"/>
                  </a:cubicBezTo>
                  <a:cubicBezTo>
                    <a:pt x="431800" y="76094"/>
                    <a:pt x="457123" y="50800"/>
                    <a:pt x="488318" y="50800"/>
                  </a:cubicBezTo>
                  <a:close/>
                  <a:moveTo>
                    <a:pt x="348620" y="50800"/>
                  </a:moveTo>
                  <a:cubicBezTo>
                    <a:pt x="379817" y="50800"/>
                    <a:pt x="405141" y="76094"/>
                    <a:pt x="405141" y="107306"/>
                  </a:cubicBezTo>
                  <a:cubicBezTo>
                    <a:pt x="405141" y="138529"/>
                    <a:pt x="379817" y="163823"/>
                    <a:pt x="348620" y="163823"/>
                  </a:cubicBezTo>
                  <a:cubicBezTo>
                    <a:pt x="317398" y="163823"/>
                    <a:pt x="292100" y="138529"/>
                    <a:pt x="292100" y="107306"/>
                  </a:cubicBezTo>
                  <a:cubicBezTo>
                    <a:pt x="292100" y="76094"/>
                    <a:pt x="317398" y="50800"/>
                    <a:pt x="348620" y="50800"/>
                  </a:cubicBezTo>
                  <a:close/>
                  <a:moveTo>
                    <a:pt x="196222" y="50800"/>
                  </a:moveTo>
                  <a:cubicBezTo>
                    <a:pt x="227416" y="50800"/>
                    <a:pt x="252713" y="76094"/>
                    <a:pt x="252713" y="107306"/>
                  </a:cubicBezTo>
                  <a:cubicBezTo>
                    <a:pt x="252713" y="138529"/>
                    <a:pt x="227416" y="163823"/>
                    <a:pt x="196222" y="163823"/>
                  </a:cubicBezTo>
                  <a:cubicBezTo>
                    <a:pt x="164971" y="163823"/>
                    <a:pt x="139700" y="138529"/>
                    <a:pt x="139700" y="107306"/>
                  </a:cubicBezTo>
                  <a:cubicBezTo>
                    <a:pt x="139700" y="76094"/>
                    <a:pt x="164971" y="50800"/>
                    <a:pt x="196222" y="50800"/>
                  </a:cubicBezTo>
                  <a:close/>
                  <a:moveTo>
                    <a:pt x="56517" y="50800"/>
                  </a:moveTo>
                  <a:cubicBezTo>
                    <a:pt x="87742" y="50800"/>
                    <a:pt x="113013" y="76094"/>
                    <a:pt x="113013" y="107306"/>
                  </a:cubicBezTo>
                  <a:cubicBezTo>
                    <a:pt x="113013" y="138529"/>
                    <a:pt x="87742" y="163823"/>
                    <a:pt x="56517" y="163823"/>
                  </a:cubicBezTo>
                  <a:cubicBezTo>
                    <a:pt x="25297" y="163823"/>
                    <a:pt x="0" y="138529"/>
                    <a:pt x="0" y="107306"/>
                  </a:cubicBezTo>
                  <a:cubicBezTo>
                    <a:pt x="0" y="76094"/>
                    <a:pt x="25297" y="50800"/>
                    <a:pt x="56517" y="50800"/>
                  </a:cubicBezTo>
                  <a:close/>
                  <a:moveTo>
                    <a:pt x="884231" y="50799"/>
                  </a:moveTo>
                  <a:cubicBezTo>
                    <a:pt x="914686" y="50799"/>
                    <a:pt x="945141" y="62421"/>
                    <a:pt x="968363" y="85665"/>
                  </a:cubicBezTo>
                  <a:lnTo>
                    <a:pt x="949994" y="104064"/>
                  </a:lnTo>
                  <a:cubicBezTo>
                    <a:pt x="913678" y="67746"/>
                    <a:pt x="854785" y="67746"/>
                    <a:pt x="818500" y="104064"/>
                  </a:cubicBezTo>
                  <a:lnTo>
                    <a:pt x="800100" y="85665"/>
                  </a:lnTo>
                  <a:cubicBezTo>
                    <a:pt x="823322" y="62421"/>
                    <a:pt x="853777" y="50799"/>
                    <a:pt x="884231" y="50799"/>
                  </a:cubicBezTo>
                  <a:close/>
                  <a:moveTo>
                    <a:pt x="6760660" y="36283"/>
                  </a:moveTo>
                  <a:lnTo>
                    <a:pt x="7080614" y="36283"/>
                  </a:lnTo>
                  <a:cubicBezTo>
                    <a:pt x="7084854" y="36283"/>
                    <a:pt x="7088316" y="39748"/>
                    <a:pt x="7088316" y="43991"/>
                  </a:cubicBezTo>
                  <a:lnTo>
                    <a:pt x="7088316" y="153938"/>
                  </a:lnTo>
                  <a:cubicBezTo>
                    <a:pt x="7088316" y="158180"/>
                    <a:pt x="7084854" y="161645"/>
                    <a:pt x="7080614" y="161645"/>
                  </a:cubicBezTo>
                  <a:cubicBezTo>
                    <a:pt x="7080614" y="161645"/>
                    <a:pt x="6760660" y="161645"/>
                    <a:pt x="6760660" y="161645"/>
                  </a:cubicBezTo>
                  <a:cubicBezTo>
                    <a:pt x="6756406" y="161645"/>
                    <a:pt x="6752944" y="158180"/>
                    <a:pt x="6752944" y="153938"/>
                  </a:cubicBezTo>
                  <a:lnTo>
                    <a:pt x="6752944" y="43991"/>
                  </a:lnTo>
                  <a:cubicBezTo>
                    <a:pt x="6752944" y="39748"/>
                    <a:pt x="6756406" y="36283"/>
                    <a:pt x="6760660" y="36283"/>
                  </a:cubicBezTo>
                  <a:close/>
                  <a:moveTo>
                    <a:pt x="6750030" y="8275"/>
                  </a:moveTo>
                  <a:cubicBezTo>
                    <a:pt x="6737106" y="8275"/>
                    <a:pt x="6726576" y="18785"/>
                    <a:pt x="6726576" y="31726"/>
                  </a:cubicBezTo>
                  <a:lnTo>
                    <a:pt x="6726576" y="170241"/>
                  </a:lnTo>
                  <a:cubicBezTo>
                    <a:pt x="6726576" y="183172"/>
                    <a:pt x="6737106" y="193691"/>
                    <a:pt x="6750030" y="193691"/>
                  </a:cubicBezTo>
                  <a:lnTo>
                    <a:pt x="7153150" y="193691"/>
                  </a:lnTo>
                  <a:cubicBezTo>
                    <a:pt x="7166098" y="193691"/>
                    <a:pt x="7176604" y="183172"/>
                    <a:pt x="7176604" y="170241"/>
                  </a:cubicBezTo>
                  <a:cubicBezTo>
                    <a:pt x="7176604" y="170241"/>
                    <a:pt x="7176604" y="31726"/>
                    <a:pt x="7176604" y="31726"/>
                  </a:cubicBezTo>
                  <a:cubicBezTo>
                    <a:pt x="7176604" y="18785"/>
                    <a:pt x="7166098" y="8275"/>
                    <a:pt x="7153150" y="8275"/>
                  </a:cubicBezTo>
                  <a:close/>
                  <a:moveTo>
                    <a:pt x="6750030" y="0"/>
                  </a:moveTo>
                  <a:lnTo>
                    <a:pt x="7153150" y="0"/>
                  </a:lnTo>
                  <a:cubicBezTo>
                    <a:pt x="7170630" y="0"/>
                    <a:pt x="7184856" y="14222"/>
                    <a:pt x="7184856" y="31726"/>
                  </a:cubicBezTo>
                  <a:lnTo>
                    <a:pt x="7184856" y="64134"/>
                  </a:lnTo>
                  <a:cubicBezTo>
                    <a:pt x="7204614" y="65031"/>
                    <a:pt x="7220398" y="81030"/>
                    <a:pt x="7220398" y="100983"/>
                  </a:cubicBezTo>
                  <a:cubicBezTo>
                    <a:pt x="7220398" y="120927"/>
                    <a:pt x="7204614" y="136935"/>
                    <a:pt x="7184856" y="137833"/>
                  </a:cubicBezTo>
                  <a:lnTo>
                    <a:pt x="7184856" y="170241"/>
                  </a:lnTo>
                  <a:cubicBezTo>
                    <a:pt x="7184856" y="187744"/>
                    <a:pt x="7170630" y="201966"/>
                    <a:pt x="7153150" y="201966"/>
                  </a:cubicBezTo>
                  <a:lnTo>
                    <a:pt x="6750030" y="201966"/>
                  </a:lnTo>
                  <a:cubicBezTo>
                    <a:pt x="6732526" y="201966"/>
                    <a:pt x="6718300" y="187744"/>
                    <a:pt x="6718300" y="170241"/>
                  </a:cubicBezTo>
                  <a:lnTo>
                    <a:pt x="6718300" y="31726"/>
                  </a:lnTo>
                  <a:cubicBezTo>
                    <a:pt x="6718300" y="14222"/>
                    <a:pt x="6732526" y="0"/>
                    <a:pt x="6750030" y="0"/>
                  </a:cubicBezTo>
                  <a:close/>
                  <a:moveTo>
                    <a:pt x="881329" y="0"/>
                  </a:moveTo>
                  <a:cubicBezTo>
                    <a:pt x="924520" y="0"/>
                    <a:pt x="967711" y="16474"/>
                    <a:pt x="1000659" y="49421"/>
                  </a:cubicBezTo>
                  <a:lnTo>
                    <a:pt x="982307" y="67782"/>
                  </a:lnTo>
                  <a:cubicBezTo>
                    <a:pt x="926553" y="12002"/>
                    <a:pt x="836106" y="12002"/>
                    <a:pt x="780319" y="67770"/>
                  </a:cubicBezTo>
                  <a:cubicBezTo>
                    <a:pt x="780319" y="67770"/>
                    <a:pt x="762000" y="49421"/>
                    <a:pt x="762000" y="49421"/>
                  </a:cubicBezTo>
                  <a:cubicBezTo>
                    <a:pt x="794948" y="16474"/>
                    <a:pt x="838139" y="0"/>
                    <a:pt x="881329" y="0"/>
                  </a:cubicBezTo>
                  <a:close/>
                </a:path>
              </a:pathLst>
            </a:custGeom>
            <a:solidFill>
              <a:srgbClr val="000000"/>
            </a:solidFill>
            <a:ln w="12700">
              <a:miter lim="400000"/>
            </a:ln>
          </p:spPr>
          <p:txBody>
            <a:bodyPr wrap="square" lIns="0" tIns="0" rIns="0" bIns="0" anchor="ctr">
              <a:noAutofit/>
            </a:bodyP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4" name="Shape 23"/>
            <p:cNvSpPr/>
            <p:nvPr/>
          </p:nvSpPr>
          <p:spPr>
            <a:xfrm>
              <a:off x="18245261" y="6353566"/>
              <a:ext cx="46382" cy="108996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0" y="0"/>
                  </a:lnTo>
                  <a:cubicBezTo>
                    <a:pt x="0" y="0"/>
                    <a:pt x="21600" y="0"/>
                    <a:pt x="21600" y="0"/>
                  </a:cubicBezTo>
                  <a:close/>
                </a:path>
              </a:pathLst>
            </a:custGeom>
            <a:gradFill>
              <a:gsLst>
                <a:gs pos="18000">
                  <a:srgbClr val="D6B992"/>
                </a:gs>
                <a:gs pos="71000">
                  <a:srgbClr val="D6B992"/>
                </a:gs>
                <a:gs pos="3000">
                  <a:srgbClr val="9D7F5B"/>
                </a:gs>
                <a:gs pos="90000">
                  <a:srgbClr val="9D7F5B"/>
                </a:gs>
              </a:gsLst>
              <a:lin ang="5400000" scaled="0"/>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5" name="Shape 24"/>
            <p:cNvSpPr/>
            <p:nvPr/>
          </p:nvSpPr>
          <p:spPr>
            <a:xfrm>
              <a:off x="18223908" y="6353566"/>
              <a:ext cx="23191" cy="1089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041"/>
                  </a:lnTo>
                  <a:lnTo>
                    <a:pt x="0" y="559"/>
                  </a:lnTo>
                  <a:cubicBezTo>
                    <a:pt x="0" y="559"/>
                    <a:pt x="21600" y="0"/>
                    <a:pt x="21600" y="0"/>
                  </a:cubicBezTo>
                  <a:close/>
                </a:path>
              </a:pathLst>
            </a:custGeom>
            <a:gradFill>
              <a:gsLst>
                <a:gs pos="0">
                  <a:srgbClr val="9D7F5B"/>
                </a:gs>
                <a:gs pos="100000">
                  <a:srgbClr val="9D7F5B"/>
                </a:gs>
                <a:gs pos="49000">
                  <a:srgbClr val="ECDCAA"/>
                </a:gs>
              </a:gsLst>
              <a:lin ang="5400000" scaled="0"/>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6" name="Shape 25"/>
            <p:cNvSpPr/>
            <p:nvPr/>
          </p:nvSpPr>
          <p:spPr>
            <a:xfrm>
              <a:off x="18266614" y="5093736"/>
              <a:ext cx="26590" cy="57825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0" y="0"/>
                  </a:lnTo>
                  <a:cubicBezTo>
                    <a:pt x="0" y="0"/>
                    <a:pt x="21600" y="0"/>
                    <a:pt x="21600" y="0"/>
                  </a:cubicBezTo>
                  <a:close/>
                </a:path>
              </a:pathLst>
            </a:custGeom>
            <a:gradFill>
              <a:gsLst>
                <a:gs pos="18000">
                  <a:srgbClr val="D6B992"/>
                </a:gs>
                <a:gs pos="71000">
                  <a:srgbClr val="D6B992"/>
                </a:gs>
                <a:gs pos="3000">
                  <a:srgbClr val="9D7F5B"/>
                </a:gs>
                <a:gs pos="90000">
                  <a:srgbClr val="9D7F5B"/>
                </a:gs>
              </a:gsLst>
              <a:lin ang="5400000" scaled="0"/>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7" name="Shape 26"/>
            <p:cNvSpPr/>
            <p:nvPr/>
          </p:nvSpPr>
          <p:spPr>
            <a:xfrm>
              <a:off x="18255938" y="5093736"/>
              <a:ext cx="13295" cy="57797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0997"/>
                  </a:lnTo>
                  <a:lnTo>
                    <a:pt x="0" y="604"/>
                  </a:lnTo>
                  <a:cubicBezTo>
                    <a:pt x="0" y="604"/>
                    <a:pt x="21600" y="0"/>
                    <a:pt x="21600" y="0"/>
                  </a:cubicBezTo>
                  <a:close/>
                </a:path>
              </a:pathLst>
            </a:custGeom>
            <a:gradFill>
              <a:gsLst>
                <a:gs pos="0">
                  <a:srgbClr val="9D7F5B"/>
                </a:gs>
                <a:gs pos="100000">
                  <a:srgbClr val="9D7F5B"/>
                </a:gs>
                <a:gs pos="49000">
                  <a:srgbClr val="ECDCAA"/>
                </a:gs>
              </a:gsLst>
              <a:lin ang="5400000" scaled="0"/>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8" name="Shape 27"/>
            <p:cNvSpPr/>
            <p:nvPr/>
          </p:nvSpPr>
          <p:spPr>
            <a:xfrm>
              <a:off x="18245261" y="7698808"/>
              <a:ext cx="46382" cy="108996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0" y="0"/>
                  </a:lnTo>
                  <a:cubicBezTo>
                    <a:pt x="0" y="0"/>
                    <a:pt x="21600" y="0"/>
                    <a:pt x="21600" y="0"/>
                  </a:cubicBezTo>
                  <a:close/>
                </a:path>
              </a:pathLst>
            </a:custGeom>
            <a:gradFill>
              <a:gsLst>
                <a:gs pos="18000">
                  <a:srgbClr val="D6B992"/>
                </a:gs>
                <a:gs pos="71000">
                  <a:srgbClr val="D6B992"/>
                </a:gs>
                <a:gs pos="3000">
                  <a:srgbClr val="9D7F5B"/>
                </a:gs>
                <a:gs pos="90000">
                  <a:srgbClr val="9D7F5B"/>
                </a:gs>
              </a:gsLst>
              <a:lin ang="5400000" scaled="0"/>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9" name="Shape 28"/>
            <p:cNvSpPr/>
            <p:nvPr/>
          </p:nvSpPr>
          <p:spPr>
            <a:xfrm>
              <a:off x="18223908" y="7698808"/>
              <a:ext cx="23191" cy="10895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041"/>
                  </a:lnTo>
                  <a:lnTo>
                    <a:pt x="0" y="559"/>
                  </a:lnTo>
                  <a:cubicBezTo>
                    <a:pt x="0" y="559"/>
                    <a:pt x="21600" y="0"/>
                    <a:pt x="21600" y="0"/>
                  </a:cubicBezTo>
                  <a:close/>
                </a:path>
              </a:pathLst>
            </a:custGeom>
            <a:gradFill>
              <a:gsLst>
                <a:gs pos="0">
                  <a:srgbClr val="9D7F5B"/>
                </a:gs>
                <a:gs pos="100000">
                  <a:srgbClr val="9D7F5B"/>
                </a:gs>
                <a:gs pos="49000">
                  <a:srgbClr val="ECDCAA"/>
                </a:gs>
              </a:gsLst>
              <a:lin ang="5400000" scaled="0"/>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0" name="Shape 29"/>
            <p:cNvSpPr/>
            <p:nvPr/>
          </p:nvSpPr>
          <p:spPr>
            <a:xfrm>
              <a:off x="25419887" y="6353566"/>
              <a:ext cx="46382" cy="108996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0"/>
                  </a:lnTo>
                  <a:lnTo>
                    <a:pt x="21600" y="21600"/>
                  </a:lnTo>
                  <a:cubicBezTo>
                    <a:pt x="21600" y="21600"/>
                    <a:pt x="0" y="21600"/>
                    <a:pt x="0" y="21600"/>
                  </a:cubicBezTo>
                  <a:close/>
                </a:path>
              </a:pathLst>
            </a:custGeom>
            <a:gradFill>
              <a:gsLst>
                <a:gs pos="18000">
                  <a:srgbClr val="D6B992"/>
                </a:gs>
                <a:gs pos="71000">
                  <a:srgbClr val="D6B992"/>
                </a:gs>
                <a:gs pos="3000">
                  <a:srgbClr val="9D7F5B"/>
                </a:gs>
                <a:gs pos="90000">
                  <a:srgbClr val="9D7F5B"/>
                </a:gs>
              </a:gsLst>
              <a:lin ang="5400000" scaled="0"/>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1" name="Shape 30"/>
            <p:cNvSpPr/>
            <p:nvPr/>
          </p:nvSpPr>
          <p:spPr>
            <a:xfrm>
              <a:off x="25467142" y="6355146"/>
              <a:ext cx="23191" cy="10895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0"/>
                  </a:lnTo>
                  <a:lnTo>
                    <a:pt x="21600" y="559"/>
                  </a:lnTo>
                  <a:lnTo>
                    <a:pt x="21600" y="21041"/>
                  </a:lnTo>
                  <a:cubicBezTo>
                    <a:pt x="21600" y="21041"/>
                    <a:pt x="0" y="21600"/>
                    <a:pt x="0" y="21600"/>
                  </a:cubicBezTo>
                  <a:close/>
                </a:path>
              </a:pathLst>
            </a:custGeom>
            <a:gradFill>
              <a:gsLst>
                <a:gs pos="0">
                  <a:srgbClr val="9D7F5B"/>
                </a:gs>
                <a:gs pos="100000">
                  <a:srgbClr val="9D7F5B"/>
                </a:gs>
                <a:gs pos="49000">
                  <a:srgbClr val="ECDCAA"/>
                </a:gs>
              </a:gsLst>
              <a:lin ang="5400000" scaled="0"/>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2" name="Shape 31"/>
            <p:cNvSpPr/>
            <p:nvPr/>
          </p:nvSpPr>
          <p:spPr>
            <a:xfrm>
              <a:off x="20594097" y="4036760"/>
              <a:ext cx="241079" cy="241091"/>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7" y="21600"/>
                    <a:pt x="10801" y="21600"/>
                  </a:cubicBezTo>
                  <a:cubicBezTo>
                    <a:pt x="4836" y="21600"/>
                    <a:pt x="0" y="16765"/>
                    <a:pt x="0" y="10800"/>
                  </a:cubicBezTo>
                  <a:cubicBezTo>
                    <a:pt x="0" y="4835"/>
                    <a:pt x="4836" y="0"/>
                    <a:pt x="10801" y="0"/>
                  </a:cubicBezTo>
                  <a:cubicBezTo>
                    <a:pt x="16767" y="0"/>
                    <a:pt x="21600" y="4835"/>
                    <a:pt x="21600" y="10800"/>
                  </a:cubicBezTo>
                  <a:close/>
                </a:path>
              </a:pathLst>
            </a:custGeom>
            <a:gradFill>
              <a:gsLst>
                <a:gs pos="5000">
                  <a:srgbClr val="222729"/>
                </a:gs>
                <a:gs pos="96010">
                  <a:srgbClr val="7D7F7F"/>
                </a:gs>
              </a:gsLst>
              <a:lin ang="3265368"/>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3" name="Shape 32"/>
            <p:cNvSpPr/>
            <p:nvPr/>
          </p:nvSpPr>
          <p:spPr>
            <a:xfrm>
              <a:off x="20658156" y="4090143"/>
              <a:ext cx="129247" cy="129237"/>
            </a:xfrm>
            <a:custGeom>
              <a:avLst/>
              <a:gdLst/>
              <a:ahLst/>
              <a:cxnLst>
                <a:cxn ang="0">
                  <a:pos x="wd2" y="hd2"/>
                </a:cxn>
                <a:cxn ang="5400000">
                  <a:pos x="wd2" y="hd2"/>
                </a:cxn>
                <a:cxn ang="10800000">
                  <a:pos x="wd2" y="hd2"/>
                </a:cxn>
                <a:cxn ang="16200000">
                  <a:pos x="wd2" y="hd2"/>
                </a:cxn>
              </a:cxnLst>
              <a:rect l="0" t="0" r="r" b="b"/>
              <a:pathLst>
                <a:path w="21600" h="21600" extrusionOk="0">
                  <a:moveTo>
                    <a:pt x="21600" y="10801"/>
                  </a:moveTo>
                  <a:cubicBezTo>
                    <a:pt x="21600" y="16764"/>
                    <a:pt x="16767" y="21600"/>
                    <a:pt x="10802" y="21600"/>
                  </a:cubicBezTo>
                  <a:cubicBezTo>
                    <a:pt x="4837" y="21600"/>
                    <a:pt x="0" y="16764"/>
                    <a:pt x="0" y="10801"/>
                  </a:cubicBezTo>
                  <a:cubicBezTo>
                    <a:pt x="0" y="4836"/>
                    <a:pt x="4837" y="0"/>
                    <a:pt x="10802" y="0"/>
                  </a:cubicBezTo>
                  <a:cubicBezTo>
                    <a:pt x="16767" y="0"/>
                    <a:pt x="21600" y="4836"/>
                    <a:pt x="21600" y="10801"/>
                  </a:cubicBezTo>
                  <a:close/>
                </a:path>
              </a:pathLst>
            </a:custGeom>
            <a:solidFill>
              <a:srgbClr val="080A0A"/>
            </a:soli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4" name="Shape 33"/>
            <p:cNvSpPr/>
            <p:nvPr/>
          </p:nvSpPr>
          <p:spPr>
            <a:xfrm>
              <a:off x="20668833" y="4100819"/>
              <a:ext cx="111876" cy="11187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4"/>
                    <a:pt x="16764" y="21600"/>
                    <a:pt x="10800" y="21600"/>
                  </a:cubicBezTo>
                  <a:cubicBezTo>
                    <a:pt x="4836" y="21600"/>
                    <a:pt x="0" y="16764"/>
                    <a:pt x="0" y="10800"/>
                  </a:cubicBezTo>
                  <a:cubicBezTo>
                    <a:pt x="0" y="4836"/>
                    <a:pt x="4836" y="0"/>
                    <a:pt x="10800" y="0"/>
                  </a:cubicBezTo>
                  <a:cubicBezTo>
                    <a:pt x="16764" y="0"/>
                    <a:pt x="21600" y="4836"/>
                    <a:pt x="21600" y="10800"/>
                  </a:cubicBezTo>
                  <a:close/>
                </a:path>
              </a:pathLst>
            </a:custGeom>
            <a:gradFill>
              <a:gsLst>
                <a:gs pos="7000">
                  <a:srgbClr val="39669E"/>
                </a:gs>
                <a:gs pos="90979">
                  <a:srgbClr val="294C7E"/>
                </a:gs>
              </a:gsLst>
              <a:lin ang="2700000"/>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5" name="Shape 34"/>
            <p:cNvSpPr/>
            <p:nvPr/>
          </p:nvSpPr>
          <p:spPr>
            <a:xfrm>
              <a:off x="21277395" y="4090143"/>
              <a:ext cx="1159539" cy="133347"/>
            </a:xfrm>
            <a:custGeom>
              <a:avLst/>
              <a:gdLst/>
              <a:ahLst/>
              <a:cxnLst>
                <a:cxn ang="0">
                  <a:pos x="wd2" y="hd2"/>
                </a:cxn>
                <a:cxn ang="5400000">
                  <a:pos x="wd2" y="hd2"/>
                </a:cxn>
                <a:cxn ang="10800000">
                  <a:pos x="wd2" y="hd2"/>
                </a:cxn>
                <a:cxn ang="16200000">
                  <a:pos x="wd2" y="hd2"/>
                </a:cxn>
              </a:cxnLst>
              <a:rect l="0" t="0" r="r" b="b"/>
              <a:pathLst>
                <a:path w="21600" h="21600" extrusionOk="0">
                  <a:moveTo>
                    <a:pt x="20358" y="0"/>
                  </a:moveTo>
                  <a:lnTo>
                    <a:pt x="1242" y="0"/>
                  </a:lnTo>
                  <a:cubicBezTo>
                    <a:pt x="556" y="0"/>
                    <a:pt x="0" y="4835"/>
                    <a:pt x="0" y="10800"/>
                  </a:cubicBezTo>
                  <a:cubicBezTo>
                    <a:pt x="0" y="16765"/>
                    <a:pt x="556" y="21600"/>
                    <a:pt x="1242" y="21600"/>
                  </a:cubicBezTo>
                  <a:lnTo>
                    <a:pt x="20358" y="21600"/>
                  </a:lnTo>
                  <a:cubicBezTo>
                    <a:pt x="21044" y="21600"/>
                    <a:pt x="21600" y="16765"/>
                    <a:pt x="21600" y="10800"/>
                  </a:cubicBezTo>
                  <a:cubicBezTo>
                    <a:pt x="21600" y="4835"/>
                    <a:pt x="21044" y="0"/>
                    <a:pt x="20358" y="0"/>
                  </a:cubicBezTo>
                  <a:close/>
                </a:path>
              </a:pathLst>
            </a:custGeom>
            <a:solidFill>
              <a:srgbClr val="000000"/>
            </a:soli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6" name="Shape 35"/>
            <p:cNvSpPr/>
            <p:nvPr/>
          </p:nvSpPr>
          <p:spPr>
            <a:xfrm>
              <a:off x="21277395" y="4100819"/>
              <a:ext cx="1159539" cy="116724"/>
            </a:xfrm>
            <a:custGeom>
              <a:avLst/>
              <a:gdLst/>
              <a:ahLst/>
              <a:cxnLst>
                <a:cxn ang="0">
                  <a:pos x="wd2" y="hd2"/>
                </a:cxn>
                <a:cxn ang="5400000">
                  <a:pos x="wd2" y="hd2"/>
                </a:cxn>
                <a:cxn ang="10800000">
                  <a:pos x="wd2" y="hd2"/>
                </a:cxn>
                <a:cxn ang="16200000">
                  <a:pos x="wd2" y="hd2"/>
                </a:cxn>
              </a:cxnLst>
              <a:rect l="0" t="0" r="r" b="b"/>
              <a:pathLst>
                <a:path w="21600" h="21600" extrusionOk="0">
                  <a:moveTo>
                    <a:pt x="20358" y="18895"/>
                  </a:moveTo>
                  <a:lnTo>
                    <a:pt x="1242" y="18895"/>
                  </a:lnTo>
                  <a:cubicBezTo>
                    <a:pt x="729" y="18895"/>
                    <a:pt x="311" y="15264"/>
                    <a:pt x="311" y="10800"/>
                  </a:cubicBezTo>
                  <a:cubicBezTo>
                    <a:pt x="311" y="6337"/>
                    <a:pt x="729" y="2705"/>
                    <a:pt x="1242" y="2705"/>
                  </a:cubicBezTo>
                  <a:lnTo>
                    <a:pt x="20358" y="2705"/>
                  </a:lnTo>
                  <a:cubicBezTo>
                    <a:pt x="20871" y="2705"/>
                    <a:pt x="21289" y="6337"/>
                    <a:pt x="21289" y="10800"/>
                  </a:cubicBezTo>
                  <a:cubicBezTo>
                    <a:pt x="21289" y="15264"/>
                    <a:pt x="20871" y="18895"/>
                    <a:pt x="20358" y="18895"/>
                  </a:cubicBezTo>
                  <a:close/>
                  <a:moveTo>
                    <a:pt x="20358" y="0"/>
                  </a:moveTo>
                  <a:lnTo>
                    <a:pt x="1242" y="0"/>
                  </a:lnTo>
                  <a:cubicBezTo>
                    <a:pt x="556" y="0"/>
                    <a:pt x="0" y="4834"/>
                    <a:pt x="0" y="10800"/>
                  </a:cubicBezTo>
                  <a:cubicBezTo>
                    <a:pt x="0" y="16766"/>
                    <a:pt x="556" y="21600"/>
                    <a:pt x="1242" y="21600"/>
                  </a:cubicBezTo>
                  <a:lnTo>
                    <a:pt x="20358" y="21600"/>
                  </a:lnTo>
                  <a:cubicBezTo>
                    <a:pt x="21044" y="21600"/>
                    <a:pt x="21600" y="16766"/>
                    <a:pt x="21600" y="10800"/>
                  </a:cubicBezTo>
                  <a:cubicBezTo>
                    <a:pt x="21600" y="4834"/>
                    <a:pt x="21044" y="0"/>
                    <a:pt x="20358" y="0"/>
                  </a:cubicBezTo>
                  <a:close/>
                </a:path>
              </a:pathLst>
            </a:custGeom>
            <a:gradFill>
              <a:gsLst>
                <a:gs pos="18000">
                  <a:srgbClr val="A38A5C"/>
                </a:gs>
                <a:gs pos="58000">
                  <a:srgbClr val="D6B992"/>
                </a:gs>
              </a:gsLst>
              <a:lin ang="5400000" scaled="0"/>
            </a:gra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8" name="Shape 37"/>
            <p:cNvSpPr/>
            <p:nvPr/>
          </p:nvSpPr>
          <p:spPr>
            <a:xfrm>
              <a:off x="18287967" y="16528293"/>
              <a:ext cx="116882" cy="21243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rgbClr val="D6B992"/>
            </a:soli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grpSp>
      <p:pic>
        <p:nvPicPr>
          <p:cNvPr id="91" name="Imagen 2"/>
          <p:cNvPicPr>
            <a:picLocks noChangeAspect="1"/>
          </p:cNvPicPr>
          <p:nvPr/>
        </p:nvPicPr>
        <p:blipFill rotWithShape="1">
          <a:blip r:embed="rId4"/>
          <a:srcRect b="11193"/>
          <a:stretch/>
        </p:blipFill>
        <p:spPr>
          <a:xfrm>
            <a:off x="5155161" y="1289919"/>
            <a:ext cx="6728113" cy="2587287"/>
          </a:xfrm>
          <a:prstGeom prst="rect">
            <a:avLst/>
          </a:prstGeom>
        </p:spPr>
      </p:pic>
      <p:pic>
        <p:nvPicPr>
          <p:cNvPr id="67" name="Imagen 66" descr="Presentación2 - PowerPoint"/>
          <p:cNvPicPr>
            <a:picLocks noChangeAspect="1"/>
          </p:cNvPicPr>
          <p:nvPr/>
        </p:nvPicPr>
        <p:blipFill rotWithShape="1">
          <a:blip r:embed="rId5">
            <a:extLst>
              <a:ext uri="{28A0092B-C50C-407E-A947-70E740481C1C}">
                <a14:useLocalDpi xmlns:a14="http://schemas.microsoft.com/office/drawing/2010/main" val="0"/>
              </a:ext>
            </a:extLst>
          </a:blip>
          <a:srcRect l="58807" t="20442" r="20909" b="69967"/>
          <a:stretch/>
        </p:blipFill>
        <p:spPr>
          <a:xfrm>
            <a:off x="8519217" y="74781"/>
            <a:ext cx="3141716" cy="805230"/>
          </a:xfrm>
          <a:prstGeom prst="rect">
            <a:avLst/>
          </a:prstGeom>
        </p:spPr>
      </p:pic>
      <p:sp>
        <p:nvSpPr>
          <p:cNvPr id="2" name="Marcador de posición de imagen 1"/>
          <p:cNvSpPr>
            <a:spLocks noGrp="1"/>
          </p:cNvSpPr>
          <p:nvPr>
            <p:ph type="pic" sz="quarter" idx="19"/>
          </p:nvPr>
        </p:nvSpPr>
        <p:spPr/>
      </p:sp>
      <p:pic>
        <p:nvPicPr>
          <p:cNvPr id="3" name="Imagen 2"/>
          <p:cNvPicPr>
            <a:picLocks noChangeAspect="1"/>
          </p:cNvPicPr>
          <p:nvPr/>
        </p:nvPicPr>
        <p:blipFill>
          <a:blip r:embed="rId6"/>
          <a:stretch>
            <a:fillRect/>
          </a:stretch>
        </p:blipFill>
        <p:spPr>
          <a:xfrm>
            <a:off x="202080" y="4583715"/>
            <a:ext cx="1032985" cy="1834962"/>
          </a:xfrm>
          <a:prstGeom prst="rect">
            <a:avLst/>
          </a:prstGeom>
          <a:ln w="12700">
            <a:solidFill>
              <a:schemeClr val="tx1"/>
            </a:solidFill>
          </a:ln>
        </p:spPr>
      </p:pic>
    </p:spTree>
    <p:extLst>
      <p:ext uri="{BB962C8B-B14F-4D97-AF65-F5344CB8AC3E}">
        <p14:creationId xmlns:p14="http://schemas.microsoft.com/office/powerpoint/2010/main" val="3872062183"/>
      </p:ext>
    </p:extLst>
  </p:cSld>
  <p:clrMapOvr>
    <a:masterClrMapping/>
  </p:clrMapOvr>
  <mc:AlternateContent xmlns:mc="http://schemas.openxmlformats.org/markup-compatibility/2006" xmlns:p14="http://schemas.microsoft.com/office/powerpoint/2010/main">
    <mc:Choice Requires="p14">
      <p:transition spd="slow" p14:dur="1200">
        <p14:prism dir="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69"/>
                                        </p:tgtEl>
                                        <p:attrNameLst>
                                          <p:attrName>style.visibility</p:attrName>
                                        </p:attrNameLst>
                                      </p:cBhvr>
                                      <p:to>
                                        <p:strVal val="visible"/>
                                      </p:to>
                                    </p:set>
                                    <p:anim calcmode="lin" valueType="num">
                                      <p:cBhvr>
                                        <p:cTn id="10" dur="500" fill="hold"/>
                                        <p:tgtEl>
                                          <p:spTgt spid="69"/>
                                        </p:tgtEl>
                                        <p:attrNameLst>
                                          <p:attrName>ppt_w</p:attrName>
                                        </p:attrNameLst>
                                      </p:cBhvr>
                                      <p:tavLst>
                                        <p:tav tm="0">
                                          <p:val>
                                            <p:fltVal val="0"/>
                                          </p:val>
                                        </p:tav>
                                        <p:tav tm="100000">
                                          <p:val>
                                            <p:strVal val="#ppt_w"/>
                                          </p:val>
                                        </p:tav>
                                      </p:tavLst>
                                    </p:anim>
                                    <p:anim calcmode="lin" valueType="num">
                                      <p:cBhvr>
                                        <p:cTn id="11" dur="500" fill="hold"/>
                                        <p:tgtEl>
                                          <p:spTgt spid="69"/>
                                        </p:tgtEl>
                                        <p:attrNameLst>
                                          <p:attrName>ppt_h</p:attrName>
                                        </p:attrNameLst>
                                      </p:cBhvr>
                                      <p:tavLst>
                                        <p:tav tm="0">
                                          <p:val>
                                            <p:fltVal val="0"/>
                                          </p:val>
                                        </p:tav>
                                        <p:tav tm="100000">
                                          <p:val>
                                            <p:strVal val="#ppt_h"/>
                                          </p:val>
                                        </p:tav>
                                      </p:tavLst>
                                    </p:anim>
                                    <p:animEffect transition="in" filter="fade">
                                      <p:cBhvr>
                                        <p:cTn id="12" dur="500"/>
                                        <p:tgtEl>
                                          <p:spTgt spid="69"/>
                                        </p:tgtEl>
                                      </p:cBhvr>
                                    </p:animEffect>
                                  </p:childTnLst>
                                </p:cTn>
                              </p:par>
                              <p:par>
                                <p:cTn id="13" presetID="53" presetClass="entr" presetSubtype="16" fill="hold" grpId="0" nodeType="withEffect">
                                  <p:stCondLst>
                                    <p:cond delay="0"/>
                                  </p:stCondLst>
                                  <p:childTnLst>
                                    <p:set>
                                      <p:cBhvr>
                                        <p:cTn id="14" dur="1" fill="hold">
                                          <p:stCondLst>
                                            <p:cond delay="0"/>
                                          </p:stCondLst>
                                        </p:cTn>
                                        <p:tgtEl>
                                          <p:spTgt spid="70"/>
                                        </p:tgtEl>
                                        <p:attrNameLst>
                                          <p:attrName>style.visibility</p:attrName>
                                        </p:attrNameLst>
                                      </p:cBhvr>
                                      <p:to>
                                        <p:strVal val="visible"/>
                                      </p:to>
                                    </p:set>
                                    <p:anim calcmode="lin" valueType="num">
                                      <p:cBhvr>
                                        <p:cTn id="15" dur="500" fill="hold"/>
                                        <p:tgtEl>
                                          <p:spTgt spid="70"/>
                                        </p:tgtEl>
                                        <p:attrNameLst>
                                          <p:attrName>ppt_w</p:attrName>
                                        </p:attrNameLst>
                                      </p:cBhvr>
                                      <p:tavLst>
                                        <p:tav tm="0">
                                          <p:val>
                                            <p:fltVal val="0"/>
                                          </p:val>
                                        </p:tav>
                                        <p:tav tm="100000">
                                          <p:val>
                                            <p:strVal val="#ppt_w"/>
                                          </p:val>
                                        </p:tav>
                                      </p:tavLst>
                                    </p:anim>
                                    <p:anim calcmode="lin" valueType="num">
                                      <p:cBhvr>
                                        <p:cTn id="16" dur="500" fill="hold"/>
                                        <p:tgtEl>
                                          <p:spTgt spid="70"/>
                                        </p:tgtEl>
                                        <p:attrNameLst>
                                          <p:attrName>ppt_h</p:attrName>
                                        </p:attrNameLst>
                                      </p:cBhvr>
                                      <p:tavLst>
                                        <p:tav tm="0">
                                          <p:val>
                                            <p:fltVal val="0"/>
                                          </p:val>
                                        </p:tav>
                                        <p:tav tm="100000">
                                          <p:val>
                                            <p:strVal val="#ppt_h"/>
                                          </p:val>
                                        </p:tav>
                                      </p:tavLst>
                                    </p:anim>
                                    <p:animEffect transition="in" filter="fade">
                                      <p:cBhvr>
                                        <p:cTn id="17" dur="500"/>
                                        <p:tgtEl>
                                          <p:spTgt spid="7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71"/>
                                        </p:tgtEl>
                                        <p:attrNameLst>
                                          <p:attrName>style.visibility</p:attrName>
                                        </p:attrNameLst>
                                      </p:cBhvr>
                                      <p:to>
                                        <p:strVal val="visible"/>
                                      </p:to>
                                    </p:set>
                                    <p:anim calcmode="lin" valueType="num">
                                      <p:cBhvr>
                                        <p:cTn id="20" dur="500" fill="hold"/>
                                        <p:tgtEl>
                                          <p:spTgt spid="71"/>
                                        </p:tgtEl>
                                        <p:attrNameLst>
                                          <p:attrName>ppt_w</p:attrName>
                                        </p:attrNameLst>
                                      </p:cBhvr>
                                      <p:tavLst>
                                        <p:tav tm="0">
                                          <p:val>
                                            <p:fltVal val="0"/>
                                          </p:val>
                                        </p:tav>
                                        <p:tav tm="100000">
                                          <p:val>
                                            <p:strVal val="#ppt_w"/>
                                          </p:val>
                                        </p:tav>
                                      </p:tavLst>
                                    </p:anim>
                                    <p:anim calcmode="lin" valueType="num">
                                      <p:cBhvr>
                                        <p:cTn id="21" dur="500" fill="hold"/>
                                        <p:tgtEl>
                                          <p:spTgt spid="71"/>
                                        </p:tgtEl>
                                        <p:attrNameLst>
                                          <p:attrName>ppt_h</p:attrName>
                                        </p:attrNameLst>
                                      </p:cBhvr>
                                      <p:tavLst>
                                        <p:tav tm="0">
                                          <p:val>
                                            <p:fltVal val="0"/>
                                          </p:val>
                                        </p:tav>
                                        <p:tav tm="100000">
                                          <p:val>
                                            <p:strVal val="#ppt_h"/>
                                          </p:val>
                                        </p:tav>
                                      </p:tavLst>
                                    </p:anim>
                                    <p:animEffect transition="in" filter="fade">
                                      <p:cBhvr>
                                        <p:cTn id="22" dur="500"/>
                                        <p:tgtEl>
                                          <p:spTgt spid="71"/>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72"/>
                                        </p:tgtEl>
                                        <p:attrNameLst>
                                          <p:attrName>style.visibility</p:attrName>
                                        </p:attrNameLst>
                                      </p:cBhvr>
                                      <p:to>
                                        <p:strVal val="visible"/>
                                      </p:to>
                                    </p:set>
                                    <p:anim calcmode="lin" valueType="num">
                                      <p:cBhvr>
                                        <p:cTn id="25" dur="500" fill="hold"/>
                                        <p:tgtEl>
                                          <p:spTgt spid="72"/>
                                        </p:tgtEl>
                                        <p:attrNameLst>
                                          <p:attrName>ppt_w</p:attrName>
                                        </p:attrNameLst>
                                      </p:cBhvr>
                                      <p:tavLst>
                                        <p:tav tm="0">
                                          <p:val>
                                            <p:fltVal val="0"/>
                                          </p:val>
                                        </p:tav>
                                        <p:tav tm="100000">
                                          <p:val>
                                            <p:strVal val="#ppt_w"/>
                                          </p:val>
                                        </p:tav>
                                      </p:tavLst>
                                    </p:anim>
                                    <p:anim calcmode="lin" valueType="num">
                                      <p:cBhvr>
                                        <p:cTn id="26" dur="500" fill="hold"/>
                                        <p:tgtEl>
                                          <p:spTgt spid="72"/>
                                        </p:tgtEl>
                                        <p:attrNameLst>
                                          <p:attrName>ppt_h</p:attrName>
                                        </p:attrNameLst>
                                      </p:cBhvr>
                                      <p:tavLst>
                                        <p:tav tm="0">
                                          <p:val>
                                            <p:fltVal val="0"/>
                                          </p:val>
                                        </p:tav>
                                        <p:tav tm="100000">
                                          <p:val>
                                            <p:strVal val="#ppt_h"/>
                                          </p:val>
                                        </p:tav>
                                      </p:tavLst>
                                    </p:anim>
                                    <p:animEffect transition="in" filter="fade">
                                      <p:cBhvr>
                                        <p:cTn id="27" dur="500"/>
                                        <p:tgtEl>
                                          <p:spTgt spid="72"/>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73"/>
                                        </p:tgtEl>
                                        <p:attrNameLst>
                                          <p:attrName>style.visibility</p:attrName>
                                        </p:attrNameLst>
                                      </p:cBhvr>
                                      <p:to>
                                        <p:strVal val="visible"/>
                                      </p:to>
                                    </p:set>
                                    <p:anim calcmode="lin" valueType="num">
                                      <p:cBhvr>
                                        <p:cTn id="30" dur="500" fill="hold"/>
                                        <p:tgtEl>
                                          <p:spTgt spid="73"/>
                                        </p:tgtEl>
                                        <p:attrNameLst>
                                          <p:attrName>ppt_w</p:attrName>
                                        </p:attrNameLst>
                                      </p:cBhvr>
                                      <p:tavLst>
                                        <p:tav tm="0">
                                          <p:val>
                                            <p:fltVal val="0"/>
                                          </p:val>
                                        </p:tav>
                                        <p:tav tm="100000">
                                          <p:val>
                                            <p:strVal val="#ppt_w"/>
                                          </p:val>
                                        </p:tav>
                                      </p:tavLst>
                                    </p:anim>
                                    <p:anim calcmode="lin" valueType="num">
                                      <p:cBhvr>
                                        <p:cTn id="31" dur="500" fill="hold"/>
                                        <p:tgtEl>
                                          <p:spTgt spid="73"/>
                                        </p:tgtEl>
                                        <p:attrNameLst>
                                          <p:attrName>ppt_h</p:attrName>
                                        </p:attrNameLst>
                                      </p:cBhvr>
                                      <p:tavLst>
                                        <p:tav tm="0">
                                          <p:val>
                                            <p:fltVal val="0"/>
                                          </p:val>
                                        </p:tav>
                                        <p:tav tm="100000">
                                          <p:val>
                                            <p:strVal val="#ppt_h"/>
                                          </p:val>
                                        </p:tav>
                                      </p:tavLst>
                                    </p:anim>
                                    <p:animEffect transition="in" filter="fade">
                                      <p:cBhvr>
                                        <p:cTn id="32" dur="500"/>
                                        <p:tgtEl>
                                          <p:spTgt spid="73"/>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74"/>
                                        </p:tgtEl>
                                        <p:attrNameLst>
                                          <p:attrName>style.visibility</p:attrName>
                                        </p:attrNameLst>
                                      </p:cBhvr>
                                      <p:to>
                                        <p:strVal val="visible"/>
                                      </p:to>
                                    </p:set>
                                    <p:anim calcmode="lin" valueType="num">
                                      <p:cBhvr>
                                        <p:cTn id="35" dur="500" fill="hold"/>
                                        <p:tgtEl>
                                          <p:spTgt spid="74"/>
                                        </p:tgtEl>
                                        <p:attrNameLst>
                                          <p:attrName>ppt_w</p:attrName>
                                        </p:attrNameLst>
                                      </p:cBhvr>
                                      <p:tavLst>
                                        <p:tav tm="0">
                                          <p:val>
                                            <p:fltVal val="0"/>
                                          </p:val>
                                        </p:tav>
                                        <p:tav tm="100000">
                                          <p:val>
                                            <p:strVal val="#ppt_w"/>
                                          </p:val>
                                        </p:tav>
                                      </p:tavLst>
                                    </p:anim>
                                    <p:anim calcmode="lin" valueType="num">
                                      <p:cBhvr>
                                        <p:cTn id="36" dur="500" fill="hold"/>
                                        <p:tgtEl>
                                          <p:spTgt spid="74"/>
                                        </p:tgtEl>
                                        <p:attrNameLst>
                                          <p:attrName>ppt_h</p:attrName>
                                        </p:attrNameLst>
                                      </p:cBhvr>
                                      <p:tavLst>
                                        <p:tav tm="0">
                                          <p:val>
                                            <p:fltVal val="0"/>
                                          </p:val>
                                        </p:tav>
                                        <p:tav tm="100000">
                                          <p:val>
                                            <p:strVal val="#ppt_h"/>
                                          </p:val>
                                        </p:tav>
                                      </p:tavLst>
                                    </p:anim>
                                    <p:animEffect transition="in" filter="fade">
                                      <p:cBhvr>
                                        <p:cTn id="37" dur="500"/>
                                        <p:tgtEl>
                                          <p:spTgt spid="74"/>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76"/>
                                        </p:tgtEl>
                                        <p:attrNameLst>
                                          <p:attrName>style.visibility</p:attrName>
                                        </p:attrNameLst>
                                      </p:cBhvr>
                                      <p:to>
                                        <p:strVal val="visible"/>
                                      </p:to>
                                    </p:set>
                                    <p:anim calcmode="lin" valueType="num">
                                      <p:cBhvr>
                                        <p:cTn id="40" dur="500" fill="hold"/>
                                        <p:tgtEl>
                                          <p:spTgt spid="76"/>
                                        </p:tgtEl>
                                        <p:attrNameLst>
                                          <p:attrName>ppt_w</p:attrName>
                                        </p:attrNameLst>
                                      </p:cBhvr>
                                      <p:tavLst>
                                        <p:tav tm="0">
                                          <p:val>
                                            <p:fltVal val="0"/>
                                          </p:val>
                                        </p:tav>
                                        <p:tav tm="100000">
                                          <p:val>
                                            <p:strVal val="#ppt_w"/>
                                          </p:val>
                                        </p:tav>
                                      </p:tavLst>
                                    </p:anim>
                                    <p:anim calcmode="lin" valueType="num">
                                      <p:cBhvr>
                                        <p:cTn id="41" dur="500" fill="hold"/>
                                        <p:tgtEl>
                                          <p:spTgt spid="76"/>
                                        </p:tgtEl>
                                        <p:attrNameLst>
                                          <p:attrName>ppt_h</p:attrName>
                                        </p:attrNameLst>
                                      </p:cBhvr>
                                      <p:tavLst>
                                        <p:tav tm="0">
                                          <p:val>
                                            <p:fltVal val="0"/>
                                          </p:val>
                                        </p:tav>
                                        <p:tav tm="100000">
                                          <p:val>
                                            <p:strVal val="#ppt_h"/>
                                          </p:val>
                                        </p:tav>
                                      </p:tavLst>
                                    </p:anim>
                                    <p:animEffect transition="in" filter="fade">
                                      <p:cBhvr>
                                        <p:cTn id="42" dur="500"/>
                                        <p:tgtEl>
                                          <p:spTgt spid="76"/>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77"/>
                                        </p:tgtEl>
                                        <p:attrNameLst>
                                          <p:attrName>style.visibility</p:attrName>
                                        </p:attrNameLst>
                                      </p:cBhvr>
                                      <p:to>
                                        <p:strVal val="visible"/>
                                      </p:to>
                                    </p:set>
                                    <p:anim calcmode="lin" valueType="num">
                                      <p:cBhvr>
                                        <p:cTn id="45" dur="500" fill="hold"/>
                                        <p:tgtEl>
                                          <p:spTgt spid="77"/>
                                        </p:tgtEl>
                                        <p:attrNameLst>
                                          <p:attrName>ppt_w</p:attrName>
                                        </p:attrNameLst>
                                      </p:cBhvr>
                                      <p:tavLst>
                                        <p:tav tm="0">
                                          <p:val>
                                            <p:fltVal val="0"/>
                                          </p:val>
                                        </p:tav>
                                        <p:tav tm="100000">
                                          <p:val>
                                            <p:strVal val="#ppt_w"/>
                                          </p:val>
                                        </p:tav>
                                      </p:tavLst>
                                    </p:anim>
                                    <p:anim calcmode="lin" valueType="num">
                                      <p:cBhvr>
                                        <p:cTn id="46" dur="500" fill="hold"/>
                                        <p:tgtEl>
                                          <p:spTgt spid="77"/>
                                        </p:tgtEl>
                                        <p:attrNameLst>
                                          <p:attrName>ppt_h</p:attrName>
                                        </p:attrNameLst>
                                      </p:cBhvr>
                                      <p:tavLst>
                                        <p:tav tm="0">
                                          <p:val>
                                            <p:fltVal val="0"/>
                                          </p:val>
                                        </p:tav>
                                        <p:tav tm="100000">
                                          <p:val>
                                            <p:strVal val="#ppt_h"/>
                                          </p:val>
                                        </p:tav>
                                      </p:tavLst>
                                    </p:anim>
                                    <p:animEffect transition="in" filter="fade">
                                      <p:cBhvr>
                                        <p:cTn id="47" dur="500"/>
                                        <p:tgtEl>
                                          <p:spTgt spid="77"/>
                                        </p:tgtEl>
                                      </p:cBhvr>
                                    </p:animEffect>
                                  </p:childTnLst>
                                </p:cTn>
                              </p:par>
                              <p:par>
                                <p:cTn id="48" presetID="53" presetClass="entr" presetSubtype="16" fill="hold" nodeType="withEffect">
                                  <p:stCondLst>
                                    <p:cond delay="0"/>
                                  </p:stCondLst>
                                  <p:childTnLst>
                                    <p:set>
                                      <p:cBhvr>
                                        <p:cTn id="49" dur="1" fill="hold">
                                          <p:stCondLst>
                                            <p:cond delay="0"/>
                                          </p:stCondLst>
                                        </p:cTn>
                                        <p:tgtEl>
                                          <p:spTgt spid="30"/>
                                        </p:tgtEl>
                                        <p:attrNameLst>
                                          <p:attrName>style.visibility</p:attrName>
                                        </p:attrNameLst>
                                      </p:cBhvr>
                                      <p:to>
                                        <p:strVal val="visible"/>
                                      </p:to>
                                    </p:set>
                                    <p:anim calcmode="lin" valueType="num">
                                      <p:cBhvr>
                                        <p:cTn id="50" dur="500" fill="hold"/>
                                        <p:tgtEl>
                                          <p:spTgt spid="30"/>
                                        </p:tgtEl>
                                        <p:attrNameLst>
                                          <p:attrName>ppt_w</p:attrName>
                                        </p:attrNameLst>
                                      </p:cBhvr>
                                      <p:tavLst>
                                        <p:tav tm="0">
                                          <p:val>
                                            <p:fltVal val="0"/>
                                          </p:val>
                                        </p:tav>
                                        <p:tav tm="100000">
                                          <p:val>
                                            <p:strVal val="#ppt_w"/>
                                          </p:val>
                                        </p:tav>
                                      </p:tavLst>
                                    </p:anim>
                                    <p:anim calcmode="lin" valueType="num">
                                      <p:cBhvr>
                                        <p:cTn id="51" dur="500" fill="hold"/>
                                        <p:tgtEl>
                                          <p:spTgt spid="30"/>
                                        </p:tgtEl>
                                        <p:attrNameLst>
                                          <p:attrName>ppt_h</p:attrName>
                                        </p:attrNameLst>
                                      </p:cBhvr>
                                      <p:tavLst>
                                        <p:tav tm="0">
                                          <p:val>
                                            <p:fltVal val="0"/>
                                          </p:val>
                                        </p:tav>
                                        <p:tav tm="100000">
                                          <p:val>
                                            <p:strVal val="#ppt_h"/>
                                          </p:val>
                                        </p:tav>
                                      </p:tavLst>
                                    </p:anim>
                                    <p:animEffect transition="in" filter="fade">
                                      <p:cBhvr>
                                        <p:cTn id="52" dur="500"/>
                                        <p:tgtEl>
                                          <p:spTgt spid="30"/>
                                        </p:tgtEl>
                                      </p:cBhvr>
                                    </p:animEffect>
                                  </p:childTnLst>
                                </p:cTn>
                              </p:par>
                              <p:par>
                                <p:cTn id="53" presetID="53" presetClass="entr" presetSubtype="16" fill="hold" nodeType="withEffect">
                                  <p:stCondLst>
                                    <p:cond delay="0"/>
                                  </p:stCondLst>
                                  <p:childTnLst>
                                    <p:set>
                                      <p:cBhvr>
                                        <p:cTn id="54" dur="1" fill="hold">
                                          <p:stCondLst>
                                            <p:cond delay="0"/>
                                          </p:stCondLst>
                                        </p:cTn>
                                        <p:tgtEl>
                                          <p:spTgt spid="5"/>
                                        </p:tgtEl>
                                        <p:attrNameLst>
                                          <p:attrName>style.visibility</p:attrName>
                                        </p:attrNameLst>
                                      </p:cBhvr>
                                      <p:to>
                                        <p:strVal val="visible"/>
                                      </p:to>
                                    </p:set>
                                    <p:anim calcmode="lin" valueType="num">
                                      <p:cBhvr>
                                        <p:cTn id="55" dur="500" fill="hold"/>
                                        <p:tgtEl>
                                          <p:spTgt spid="5"/>
                                        </p:tgtEl>
                                        <p:attrNameLst>
                                          <p:attrName>ppt_w</p:attrName>
                                        </p:attrNameLst>
                                      </p:cBhvr>
                                      <p:tavLst>
                                        <p:tav tm="0">
                                          <p:val>
                                            <p:fltVal val="0"/>
                                          </p:val>
                                        </p:tav>
                                        <p:tav tm="100000">
                                          <p:val>
                                            <p:strVal val="#ppt_w"/>
                                          </p:val>
                                        </p:tav>
                                      </p:tavLst>
                                    </p:anim>
                                    <p:anim calcmode="lin" valueType="num">
                                      <p:cBhvr>
                                        <p:cTn id="56" dur="500" fill="hold"/>
                                        <p:tgtEl>
                                          <p:spTgt spid="5"/>
                                        </p:tgtEl>
                                        <p:attrNameLst>
                                          <p:attrName>ppt_h</p:attrName>
                                        </p:attrNameLst>
                                      </p:cBhvr>
                                      <p:tavLst>
                                        <p:tav tm="0">
                                          <p:val>
                                            <p:fltVal val="0"/>
                                          </p:val>
                                        </p:tav>
                                        <p:tav tm="100000">
                                          <p:val>
                                            <p:strVal val="#ppt_h"/>
                                          </p:val>
                                        </p:tav>
                                      </p:tavLst>
                                    </p:anim>
                                    <p:animEffect transition="in" filter="fade">
                                      <p:cBhvr>
                                        <p:cTn id="57" dur="500"/>
                                        <p:tgtEl>
                                          <p:spTgt spid="5"/>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85"/>
                                        </p:tgtEl>
                                        <p:attrNameLst>
                                          <p:attrName>style.visibility</p:attrName>
                                        </p:attrNameLst>
                                      </p:cBhvr>
                                      <p:to>
                                        <p:strVal val="visible"/>
                                      </p:to>
                                    </p:set>
                                    <p:anim calcmode="lin" valueType="num">
                                      <p:cBhvr>
                                        <p:cTn id="60" dur="500" fill="hold"/>
                                        <p:tgtEl>
                                          <p:spTgt spid="85"/>
                                        </p:tgtEl>
                                        <p:attrNameLst>
                                          <p:attrName>ppt_w</p:attrName>
                                        </p:attrNameLst>
                                      </p:cBhvr>
                                      <p:tavLst>
                                        <p:tav tm="0">
                                          <p:val>
                                            <p:fltVal val="0"/>
                                          </p:val>
                                        </p:tav>
                                        <p:tav tm="100000">
                                          <p:val>
                                            <p:strVal val="#ppt_w"/>
                                          </p:val>
                                        </p:tav>
                                      </p:tavLst>
                                    </p:anim>
                                    <p:anim calcmode="lin" valueType="num">
                                      <p:cBhvr>
                                        <p:cTn id="61" dur="500" fill="hold"/>
                                        <p:tgtEl>
                                          <p:spTgt spid="85"/>
                                        </p:tgtEl>
                                        <p:attrNameLst>
                                          <p:attrName>ppt_h</p:attrName>
                                        </p:attrNameLst>
                                      </p:cBhvr>
                                      <p:tavLst>
                                        <p:tav tm="0">
                                          <p:val>
                                            <p:fltVal val="0"/>
                                          </p:val>
                                        </p:tav>
                                        <p:tav tm="100000">
                                          <p:val>
                                            <p:strVal val="#ppt_h"/>
                                          </p:val>
                                        </p:tav>
                                      </p:tavLst>
                                    </p:anim>
                                    <p:animEffect transition="in" filter="fade">
                                      <p:cBhvr>
                                        <p:cTn id="62"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69" grpId="0"/>
      <p:bldP spid="70" grpId="0"/>
      <p:bldP spid="71" grpId="0"/>
      <p:bldP spid="72" grpId="0"/>
      <p:bldP spid="73" grpId="0"/>
      <p:bldP spid="74" grpId="0"/>
      <p:bldP spid="76" grpId="0"/>
      <p:bldP spid="77" grpId="0"/>
      <p:bldP spid="85"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 name="Imagen 2"/>
          <p:cNvPicPr>
            <a:picLocks noChangeAspect="1"/>
          </p:cNvPicPr>
          <p:nvPr/>
        </p:nvPicPr>
        <p:blipFill>
          <a:blip r:embed="rId2"/>
          <a:stretch>
            <a:fillRect/>
          </a:stretch>
        </p:blipFill>
        <p:spPr>
          <a:xfrm>
            <a:off x="3150224" y="828584"/>
            <a:ext cx="5709805" cy="5395915"/>
          </a:xfrm>
          <a:prstGeom prst="rect">
            <a:avLst/>
          </a:prstGeom>
        </p:spPr>
      </p:pic>
      <p:sp>
        <p:nvSpPr>
          <p:cNvPr id="331" name="Rounded Rectangle 330"/>
          <p:cNvSpPr/>
          <p:nvPr/>
        </p:nvSpPr>
        <p:spPr>
          <a:xfrm>
            <a:off x="-21266" y="6215839"/>
            <a:ext cx="12284387" cy="743685"/>
          </a:xfrm>
          <a:prstGeom prst="roundRect">
            <a:avLst>
              <a:gd name="adj" fmla="val 0"/>
            </a:avLst>
          </a:prstGeom>
          <a:gradFill>
            <a:gsLst>
              <a:gs pos="12000">
                <a:schemeClr val="accent5"/>
              </a:gs>
              <a:gs pos="88000">
                <a:schemeClr val="accent6"/>
              </a:gs>
            </a:gsLst>
            <a:lin ang="4200000" scaled="0"/>
          </a:gradFill>
          <a:ln w="25400">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grpSp>
        <p:nvGrpSpPr>
          <p:cNvPr id="225" name="Group 224"/>
          <p:cNvGrpSpPr/>
          <p:nvPr/>
        </p:nvGrpSpPr>
        <p:grpSpPr>
          <a:xfrm>
            <a:off x="7877247" y="-162032"/>
            <a:ext cx="4104253" cy="7128193"/>
            <a:chOff x="306075" y="635260"/>
            <a:chExt cx="3014427" cy="5235395"/>
          </a:xfrm>
          <a:solidFill>
            <a:schemeClr val="tx1">
              <a:alpha val="8000"/>
            </a:schemeClr>
          </a:solidFill>
        </p:grpSpPr>
        <p:sp>
          <p:nvSpPr>
            <p:cNvPr id="226" name="Shape 6"/>
            <p:cNvSpPr/>
            <p:nvPr/>
          </p:nvSpPr>
          <p:spPr>
            <a:xfrm>
              <a:off x="1343920" y="4149264"/>
              <a:ext cx="366631" cy="36680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34" y="0"/>
                    <a:pt x="0" y="4832"/>
                    <a:pt x="0" y="10795"/>
                  </a:cubicBezTo>
                  <a:cubicBezTo>
                    <a:pt x="0" y="16758"/>
                    <a:pt x="4834" y="21600"/>
                    <a:pt x="10800" y="21600"/>
                  </a:cubicBezTo>
                  <a:cubicBezTo>
                    <a:pt x="16766" y="21600"/>
                    <a:pt x="21600" y="16758"/>
                    <a:pt x="21600" y="10795"/>
                  </a:cubicBezTo>
                  <a:cubicBezTo>
                    <a:pt x="21600" y="4832"/>
                    <a:pt x="16766" y="0"/>
                    <a:pt x="10800" y="0"/>
                  </a:cubicBezTo>
                  <a:close/>
                  <a:moveTo>
                    <a:pt x="10769" y="1993"/>
                  </a:moveTo>
                  <a:cubicBezTo>
                    <a:pt x="15616" y="1993"/>
                    <a:pt x="19544" y="5919"/>
                    <a:pt x="19544" y="10764"/>
                  </a:cubicBezTo>
                  <a:cubicBezTo>
                    <a:pt x="19544" y="15609"/>
                    <a:pt x="15616" y="19534"/>
                    <a:pt x="10769" y="19534"/>
                  </a:cubicBezTo>
                  <a:cubicBezTo>
                    <a:pt x="5922" y="19534"/>
                    <a:pt x="1994" y="15609"/>
                    <a:pt x="1994" y="10764"/>
                  </a:cubicBezTo>
                  <a:cubicBezTo>
                    <a:pt x="1994" y="5919"/>
                    <a:pt x="5922" y="1993"/>
                    <a:pt x="10769" y="1993"/>
                  </a:cubicBezTo>
                  <a:close/>
                  <a:moveTo>
                    <a:pt x="9325" y="5314"/>
                  </a:moveTo>
                  <a:lnTo>
                    <a:pt x="9325" y="8013"/>
                  </a:lnTo>
                  <a:lnTo>
                    <a:pt x="12025" y="8013"/>
                  </a:lnTo>
                  <a:cubicBezTo>
                    <a:pt x="12025" y="8013"/>
                    <a:pt x="12025" y="5314"/>
                    <a:pt x="12025" y="5314"/>
                  </a:cubicBezTo>
                  <a:lnTo>
                    <a:pt x="9325" y="5314"/>
                  </a:lnTo>
                  <a:close/>
                  <a:moveTo>
                    <a:pt x="7975" y="9362"/>
                  </a:moveTo>
                  <a:lnTo>
                    <a:pt x="7975" y="10712"/>
                  </a:lnTo>
                  <a:lnTo>
                    <a:pt x="9325" y="10712"/>
                  </a:lnTo>
                  <a:lnTo>
                    <a:pt x="9325" y="14760"/>
                  </a:lnTo>
                  <a:lnTo>
                    <a:pt x="7975" y="14760"/>
                  </a:lnTo>
                  <a:lnTo>
                    <a:pt x="7975" y="16109"/>
                  </a:lnTo>
                  <a:lnTo>
                    <a:pt x="13375" y="16109"/>
                  </a:lnTo>
                  <a:lnTo>
                    <a:pt x="13375" y="14760"/>
                  </a:lnTo>
                  <a:lnTo>
                    <a:pt x="12025" y="14760"/>
                  </a:lnTo>
                  <a:cubicBezTo>
                    <a:pt x="12025" y="14760"/>
                    <a:pt x="12025" y="9362"/>
                    <a:pt x="12025" y="9362"/>
                  </a:cubicBezTo>
                  <a:lnTo>
                    <a:pt x="7975" y="9362"/>
                  </a:ln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27" name="Shape 7"/>
            <p:cNvSpPr/>
            <p:nvPr/>
          </p:nvSpPr>
          <p:spPr>
            <a:xfrm>
              <a:off x="1998214" y="973688"/>
              <a:ext cx="546773" cy="54677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35" y="0"/>
                    <a:pt x="0" y="4834"/>
                    <a:pt x="0" y="10800"/>
                  </a:cubicBezTo>
                  <a:cubicBezTo>
                    <a:pt x="0" y="16765"/>
                    <a:pt x="4835" y="21600"/>
                    <a:pt x="10800" y="21600"/>
                  </a:cubicBezTo>
                  <a:cubicBezTo>
                    <a:pt x="16765" y="21600"/>
                    <a:pt x="21600" y="16765"/>
                    <a:pt x="21600" y="10800"/>
                  </a:cubicBezTo>
                  <a:cubicBezTo>
                    <a:pt x="21600" y="4834"/>
                    <a:pt x="16765" y="0"/>
                    <a:pt x="10800" y="0"/>
                  </a:cubicBezTo>
                  <a:close/>
                  <a:moveTo>
                    <a:pt x="10974" y="5571"/>
                  </a:moveTo>
                  <a:cubicBezTo>
                    <a:pt x="12880" y="5570"/>
                    <a:pt x="14794" y="5568"/>
                    <a:pt x="16684" y="5780"/>
                  </a:cubicBezTo>
                  <a:cubicBezTo>
                    <a:pt x="17484" y="5868"/>
                    <a:pt x="18148" y="6473"/>
                    <a:pt x="18334" y="7284"/>
                  </a:cubicBezTo>
                  <a:cubicBezTo>
                    <a:pt x="18600" y="8439"/>
                    <a:pt x="18599" y="9694"/>
                    <a:pt x="18599" y="10884"/>
                  </a:cubicBezTo>
                  <a:cubicBezTo>
                    <a:pt x="18599" y="12073"/>
                    <a:pt x="18593" y="13335"/>
                    <a:pt x="18327" y="14491"/>
                  </a:cubicBezTo>
                  <a:cubicBezTo>
                    <a:pt x="18139" y="15301"/>
                    <a:pt x="17476" y="15899"/>
                    <a:pt x="16677" y="15988"/>
                  </a:cubicBezTo>
                  <a:cubicBezTo>
                    <a:pt x="14786" y="16199"/>
                    <a:pt x="12874" y="16205"/>
                    <a:pt x="10967" y="16203"/>
                  </a:cubicBezTo>
                  <a:cubicBezTo>
                    <a:pt x="9061" y="16205"/>
                    <a:pt x="7149" y="16199"/>
                    <a:pt x="5257" y="15988"/>
                  </a:cubicBezTo>
                  <a:cubicBezTo>
                    <a:pt x="4459" y="15899"/>
                    <a:pt x="3794" y="15301"/>
                    <a:pt x="3607" y="14491"/>
                  </a:cubicBezTo>
                  <a:cubicBezTo>
                    <a:pt x="3340" y="13335"/>
                    <a:pt x="3342" y="12073"/>
                    <a:pt x="3342" y="10884"/>
                  </a:cubicBezTo>
                  <a:cubicBezTo>
                    <a:pt x="3342" y="9693"/>
                    <a:pt x="3347" y="8439"/>
                    <a:pt x="3614" y="7284"/>
                  </a:cubicBezTo>
                  <a:cubicBezTo>
                    <a:pt x="3800" y="6473"/>
                    <a:pt x="4459" y="5868"/>
                    <a:pt x="5257" y="5780"/>
                  </a:cubicBezTo>
                  <a:cubicBezTo>
                    <a:pt x="7149" y="5568"/>
                    <a:pt x="9069" y="5569"/>
                    <a:pt x="10974" y="5571"/>
                  </a:cubicBezTo>
                  <a:close/>
                  <a:moveTo>
                    <a:pt x="8913" y="8022"/>
                  </a:moveTo>
                  <a:cubicBezTo>
                    <a:pt x="8913" y="8022"/>
                    <a:pt x="8913" y="13063"/>
                    <a:pt x="8913" y="13063"/>
                  </a:cubicBezTo>
                  <a:cubicBezTo>
                    <a:pt x="10534" y="12224"/>
                    <a:pt x="12139" y="11390"/>
                    <a:pt x="13759" y="10549"/>
                  </a:cubicBezTo>
                  <a:cubicBezTo>
                    <a:pt x="12133" y="9700"/>
                    <a:pt x="10529" y="8866"/>
                    <a:pt x="8913" y="8022"/>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28" name="Shape 8"/>
            <p:cNvSpPr/>
            <p:nvPr/>
          </p:nvSpPr>
          <p:spPr>
            <a:xfrm>
              <a:off x="3024779" y="669103"/>
              <a:ext cx="287981" cy="287983"/>
            </a:xfrm>
            <a:custGeom>
              <a:avLst/>
              <a:gdLst/>
              <a:ahLst/>
              <a:cxnLst>
                <a:cxn ang="0">
                  <a:pos x="wd2" y="hd2"/>
                </a:cxn>
                <a:cxn ang="5400000">
                  <a:pos x="wd2" y="hd2"/>
                </a:cxn>
                <a:cxn ang="10800000">
                  <a:pos x="wd2" y="hd2"/>
                </a:cxn>
                <a:cxn ang="16200000">
                  <a:pos x="wd2" y="hd2"/>
                </a:cxn>
              </a:cxnLst>
              <a:rect l="0" t="0" r="r" b="b"/>
              <a:pathLst>
                <a:path w="21600" h="21600" extrusionOk="0">
                  <a:moveTo>
                    <a:pt x="14850" y="10800"/>
                  </a:moveTo>
                  <a:lnTo>
                    <a:pt x="14850" y="0"/>
                  </a:lnTo>
                  <a:lnTo>
                    <a:pt x="6750" y="0"/>
                  </a:lnTo>
                  <a:lnTo>
                    <a:pt x="6750" y="10800"/>
                  </a:lnTo>
                  <a:lnTo>
                    <a:pt x="0" y="10800"/>
                  </a:lnTo>
                  <a:lnTo>
                    <a:pt x="10800" y="21600"/>
                  </a:lnTo>
                  <a:lnTo>
                    <a:pt x="21600" y="10800"/>
                  </a:lnTo>
                  <a:cubicBezTo>
                    <a:pt x="21600" y="10800"/>
                    <a:pt x="14850" y="10800"/>
                    <a:pt x="14850" y="108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29" name="Shape 9"/>
            <p:cNvSpPr/>
            <p:nvPr/>
          </p:nvSpPr>
          <p:spPr>
            <a:xfrm>
              <a:off x="1360842" y="3805196"/>
              <a:ext cx="271374" cy="271375"/>
            </a:xfrm>
            <a:custGeom>
              <a:avLst/>
              <a:gdLst/>
              <a:ahLst/>
              <a:cxnLst>
                <a:cxn ang="0">
                  <a:pos x="wd2" y="hd2"/>
                </a:cxn>
                <a:cxn ang="5400000">
                  <a:pos x="wd2" y="hd2"/>
                </a:cxn>
                <a:cxn ang="10800000">
                  <a:pos x="wd2" y="hd2"/>
                </a:cxn>
                <a:cxn ang="16200000">
                  <a:pos x="wd2" y="hd2"/>
                </a:cxn>
              </a:cxnLst>
              <a:rect l="0" t="0" r="r" b="b"/>
              <a:pathLst>
                <a:path w="21600" h="21600" extrusionOk="0">
                  <a:moveTo>
                    <a:pt x="14850" y="0"/>
                  </a:moveTo>
                  <a:lnTo>
                    <a:pt x="6750" y="0"/>
                  </a:lnTo>
                  <a:lnTo>
                    <a:pt x="6750" y="10800"/>
                  </a:lnTo>
                  <a:lnTo>
                    <a:pt x="0" y="10800"/>
                  </a:lnTo>
                  <a:lnTo>
                    <a:pt x="10800" y="21600"/>
                  </a:lnTo>
                  <a:lnTo>
                    <a:pt x="21600" y="10800"/>
                  </a:lnTo>
                  <a:lnTo>
                    <a:pt x="14850" y="10800"/>
                  </a:lnTo>
                  <a:cubicBezTo>
                    <a:pt x="14850" y="10800"/>
                    <a:pt x="14850" y="0"/>
                    <a:pt x="14850"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30" name="Shape 10"/>
            <p:cNvSpPr/>
            <p:nvPr/>
          </p:nvSpPr>
          <p:spPr>
            <a:xfrm>
              <a:off x="1332639" y="956766"/>
              <a:ext cx="283943" cy="283945"/>
            </a:xfrm>
            <a:custGeom>
              <a:avLst/>
              <a:gdLst/>
              <a:ahLst/>
              <a:cxnLst>
                <a:cxn ang="0">
                  <a:pos x="wd2" y="hd2"/>
                </a:cxn>
                <a:cxn ang="5400000">
                  <a:pos x="wd2" y="hd2"/>
                </a:cxn>
                <a:cxn ang="10800000">
                  <a:pos x="wd2" y="hd2"/>
                </a:cxn>
                <a:cxn ang="16200000">
                  <a:pos x="wd2" y="hd2"/>
                </a:cxn>
              </a:cxnLst>
              <a:rect l="0" t="0" r="r" b="b"/>
              <a:pathLst>
                <a:path w="21574" h="21574" extrusionOk="0">
                  <a:moveTo>
                    <a:pt x="2724" y="9499"/>
                  </a:moveTo>
                  <a:lnTo>
                    <a:pt x="4824" y="9485"/>
                  </a:lnTo>
                  <a:cubicBezTo>
                    <a:pt x="4729" y="9918"/>
                    <a:pt x="4681" y="10367"/>
                    <a:pt x="4684" y="10828"/>
                  </a:cubicBezTo>
                  <a:cubicBezTo>
                    <a:pt x="4707" y="14194"/>
                    <a:pt x="7463" y="16913"/>
                    <a:pt x="10828" y="16890"/>
                  </a:cubicBezTo>
                  <a:cubicBezTo>
                    <a:pt x="14194" y="16867"/>
                    <a:pt x="16913" y="14111"/>
                    <a:pt x="16890" y="10746"/>
                  </a:cubicBezTo>
                  <a:cubicBezTo>
                    <a:pt x="16887" y="10285"/>
                    <a:pt x="16832" y="9836"/>
                    <a:pt x="16732" y="9404"/>
                  </a:cubicBezTo>
                  <a:lnTo>
                    <a:pt x="18832" y="9390"/>
                  </a:lnTo>
                  <a:lnTo>
                    <a:pt x="18832" y="9391"/>
                  </a:lnTo>
                  <a:lnTo>
                    <a:pt x="18868" y="14759"/>
                  </a:lnTo>
                  <a:lnTo>
                    <a:pt x="18886" y="17444"/>
                  </a:lnTo>
                  <a:cubicBezTo>
                    <a:pt x="18891" y="18182"/>
                    <a:pt x="18291" y="18790"/>
                    <a:pt x="17553" y="18795"/>
                  </a:cubicBezTo>
                  <a:lnTo>
                    <a:pt x="4130" y="18886"/>
                  </a:lnTo>
                  <a:cubicBezTo>
                    <a:pt x="3392" y="18891"/>
                    <a:pt x="2784" y="18291"/>
                    <a:pt x="2778" y="17553"/>
                  </a:cubicBezTo>
                  <a:lnTo>
                    <a:pt x="2760" y="14868"/>
                  </a:lnTo>
                  <a:lnTo>
                    <a:pt x="2724" y="9500"/>
                  </a:lnTo>
                  <a:cubicBezTo>
                    <a:pt x="2724" y="9500"/>
                    <a:pt x="2724" y="9499"/>
                    <a:pt x="2724" y="9499"/>
                  </a:cubicBezTo>
                  <a:close/>
                  <a:moveTo>
                    <a:pt x="6915" y="9471"/>
                  </a:moveTo>
                  <a:lnTo>
                    <a:pt x="14641" y="9418"/>
                  </a:lnTo>
                  <a:cubicBezTo>
                    <a:pt x="14791" y="9838"/>
                    <a:pt x="14874" y="10289"/>
                    <a:pt x="14877" y="10759"/>
                  </a:cubicBezTo>
                  <a:cubicBezTo>
                    <a:pt x="14892" y="13014"/>
                    <a:pt x="13070" y="14862"/>
                    <a:pt x="10815" y="14877"/>
                  </a:cubicBezTo>
                  <a:cubicBezTo>
                    <a:pt x="8559" y="14892"/>
                    <a:pt x="6712" y="13070"/>
                    <a:pt x="6697" y="10815"/>
                  </a:cubicBezTo>
                  <a:cubicBezTo>
                    <a:pt x="6694" y="10344"/>
                    <a:pt x="6771" y="9892"/>
                    <a:pt x="6915" y="9471"/>
                  </a:cubicBezTo>
                  <a:close/>
                  <a:moveTo>
                    <a:pt x="16773" y="2692"/>
                  </a:moveTo>
                  <a:lnTo>
                    <a:pt x="18115" y="2683"/>
                  </a:lnTo>
                  <a:cubicBezTo>
                    <a:pt x="18484" y="2681"/>
                    <a:pt x="18788" y="2981"/>
                    <a:pt x="18791" y="3350"/>
                  </a:cubicBezTo>
                  <a:lnTo>
                    <a:pt x="18800" y="4692"/>
                  </a:lnTo>
                  <a:cubicBezTo>
                    <a:pt x="18802" y="5061"/>
                    <a:pt x="18502" y="5365"/>
                    <a:pt x="18134" y="5368"/>
                  </a:cubicBezTo>
                  <a:lnTo>
                    <a:pt x="16791" y="5377"/>
                  </a:lnTo>
                  <a:cubicBezTo>
                    <a:pt x="16422" y="5379"/>
                    <a:pt x="16118" y="5079"/>
                    <a:pt x="16115" y="4710"/>
                  </a:cubicBezTo>
                  <a:lnTo>
                    <a:pt x="16106" y="3368"/>
                  </a:lnTo>
                  <a:cubicBezTo>
                    <a:pt x="16104" y="2999"/>
                    <a:pt x="16404" y="2695"/>
                    <a:pt x="16773" y="2692"/>
                  </a:cubicBezTo>
                  <a:close/>
                  <a:moveTo>
                    <a:pt x="3687" y="21574"/>
                  </a:moveTo>
                  <a:lnTo>
                    <a:pt x="18032" y="21477"/>
                  </a:lnTo>
                  <a:cubicBezTo>
                    <a:pt x="19993" y="21464"/>
                    <a:pt x="21587" y="19848"/>
                    <a:pt x="21574" y="17887"/>
                  </a:cubicBezTo>
                  <a:lnTo>
                    <a:pt x="21477" y="3541"/>
                  </a:lnTo>
                  <a:cubicBezTo>
                    <a:pt x="21464" y="1580"/>
                    <a:pt x="19848" y="-13"/>
                    <a:pt x="17887" y="0"/>
                  </a:cubicBezTo>
                  <a:lnTo>
                    <a:pt x="3541" y="97"/>
                  </a:lnTo>
                  <a:cubicBezTo>
                    <a:pt x="1580" y="110"/>
                    <a:pt x="-13" y="1726"/>
                    <a:pt x="0" y="3687"/>
                  </a:cubicBezTo>
                  <a:lnTo>
                    <a:pt x="97" y="18032"/>
                  </a:lnTo>
                  <a:cubicBezTo>
                    <a:pt x="110" y="19993"/>
                    <a:pt x="1726" y="21587"/>
                    <a:pt x="3687" y="21574"/>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31" name="Shape 11"/>
            <p:cNvSpPr/>
            <p:nvPr/>
          </p:nvSpPr>
          <p:spPr>
            <a:xfrm>
              <a:off x="317356" y="2992970"/>
              <a:ext cx="293144" cy="276401"/>
            </a:xfrm>
            <a:custGeom>
              <a:avLst/>
              <a:gdLst/>
              <a:ahLst/>
              <a:cxnLst>
                <a:cxn ang="0">
                  <a:pos x="wd2" y="hd2"/>
                </a:cxn>
                <a:cxn ang="5400000">
                  <a:pos x="wd2" y="hd2"/>
                </a:cxn>
                <a:cxn ang="10800000">
                  <a:pos x="wd2" y="hd2"/>
                </a:cxn>
                <a:cxn ang="16200000">
                  <a:pos x="wd2" y="hd2"/>
                </a:cxn>
              </a:cxnLst>
              <a:rect l="0" t="0" r="r" b="b"/>
              <a:pathLst>
                <a:path w="21600" h="21600" extrusionOk="0">
                  <a:moveTo>
                    <a:pt x="18675" y="18366"/>
                  </a:moveTo>
                  <a:cubicBezTo>
                    <a:pt x="18675" y="18201"/>
                    <a:pt x="18687" y="18040"/>
                    <a:pt x="18708" y="17882"/>
                  </a:cubicBezTo>
                  <a:cubicBezTo>
                    <a:pt x="20472" y="16594"/>
                    <a:pt x="21600" y="14627"/>
                    <a:pt x="21600" y="12423"/>
                  </a:cubicBezTo>
                  <a:cubicBezTo>
                    <a:pt x="21600" y="10524"/>
                    <a:pt x="20762" y="8801"/>
                    <a:pt x="19401" y="7536"/>
                  </a:cubicBezTo>
                  <a:cubicBezTo>
                    <a:pt x="19417" y="7754"/>
                    <a:pt x="19425" y="7973"/>
                    <a:pt x="19425" y="8194"/>
                  </a:cubicBezTo>
                  <a:cubicBezTo>
                    <a:pt x="19425" y="9561"/>
                    <a:pt x="19132" y="10884"/>
                    <a:pt x="18556" y="12126"/>
                  </a:cubicBezTo>
                  <a:cubicBezTo>
                    <a:pt x="18011" y="13297"/>
                    <a:pt x="17239" y="14343"/>
                    <a:pt x="16260" y="15234"/>
                  </a:cubicBezTo>
                  <a:cubicBezTo>
                    <a:pt x="14318" y="17002"/>
                    <a:pt x="11757" y="17980"/>
                    <a:pt x="9045" y="17990"/>
                  </a:cubicBezTo>
                  <a:cubicBezTo>
                    <a:pt x="10361" y="18903"/>
                    <a:pt x="12010" y="19447"/>
                    <a:pt x="13800" y="19447"/>
                  </a:cubicBezTo>
                  <a:cubicBezTo>
                    <a:pt x="14214" y="19447"/>
                    <a:pt x="14620" y="19417"/>
                    <a:pt x="15016" y="19361"/>
                  </a:cubicBezTo>
                  <a:cubicBezTo>
                    <a:pt x="16691" y="21218"/>
                    <a:pt x="18466" y="21551"/>
                    <a:pt x="20400" y="21600"/>
                  </a:cubicBezTo>
                  <a:lnTo>
                    <a:pt x="20400" y="21145"/>
                  </a:lnTo>
                  <a:cubicBezTo>
                    <a:pt x="19356" y="20579"/>
                    <a:pt x="18675" y="19546"/>
                    <a:pt x="18675" y="18366"/>
                  </a:cubicBezTo>
                  <a:close/>
                  <a:moveTo>
                    <a:pt x="18000" y="8194"/>
                  </a:moveTo>
                  <a:cubicBezTo>
                    <a:pt x="18000" y="3669"/>
                    <a:pt x="13970" y="0"/>
                    <a:pt x="9000" y="0"/>
                  </a:cubicBezTo>
                  <a:cubicBezTo>
                    <a:pt x="4029" y="0"/>
                    <a:pt x="0" y="3669"/>
                    <a:pt x="0" y="8194"/>
                  </a:cubicBezTo>
                  <a:cubicBezTo>
                    <a:pt x="0" y="10765"/>
                    <a:pt x="1301" y="13059"/>
                    <a:pt x="3337" y="14562"/>
                  </a:cubicBezTo>
                  <a:cubicBezTo>
                    <a:pt x="3362" y="14746"/>
                    <a:pt x="3375" y="14935"/>
                    <a:pt x="3375" y="15127"/>
                  </a:cubicBezTo>
                  <a:cubicBezTo>
                    <a:pt x="3375" y="16504"/>
                    <a:pt x="2405" y="17708"/>
                    <a:pt x="1200" y="18370"/>
                  </a:cubicBezTo>
                  <a:lnTo>
                    <a:pt x="1200" y="18900"/>
                  </a:lnTo>
                  <a:cubicBezTo>
                    <a:pt x="3431" y="18843"/>
                    <a:pt x="5664" y="18454"/>
                    <a:pt x="7597" y="16288"/>
                  </a:cubicBezTo>
                  <a:cubicBezTo>
                    <a:pt x="8054" y="16353"/>
                    <a:pt x="8523" y="16387"/>
                    <a:pt x="9000" y="16387"/>
                  </a:cubicBezTo>
                  <a:cubicBezTo>
                    <a:pt x="13970" y="16387"/>
                    <a:pt x="18000" y="12719"/>
                    <a:pt x="18000" y="8194"/>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32" name="Shape 12"/>
            <p:cNvSpPr/>
            <p:nvPr/>
          </p:nvSpPr>
          <p:spPr>
            <a:xfrm>
              <a:off x="2297159" y="2163823"/>
              <a:ext cx="281186" cy="248937"/>
            </a:xfrm>
            <a:custGeom>
              <a:avLst/>
              <a:gdLst/>
              <a:ahLst/>
              <a:cxnLst>
                <a:cxn ang="0">
                  <a:pos x="wd2" y="hd2"/>
                </a:cxn>
                <a:cxn ang="5400000">
                  <a:pos x="wd2" y="hd2"/>
                </a:cxn>
                <a:cxn ang="10800000">
                  <a:pos x="wd2" y="hd2"/>
                </a:cxn>
                <a:cxn ang="16200000">
                  <a:pos x="wd2" y="hd2"/>
                </a:cxn>
              </a:cxnLst>
              <a:rect l="0" t="0" r="r" b="b"/>
              <a:pathLst>
                <a:path w="21600" h="21600" extrusionOk="0">
                  <a:moveTo>
                    <a:pt x="16202" y="11850"/>
                  </a:moveTo>
                  <a:lnTo>
                    <a:pt x="15143" y="11850"/>
                  </a:lnTo>
                  <a:lnTo>
                    <a:pt x="15143" y="21600"/>
                  </a:lnTo>
                  <a:lnTo>
                    <a:pt x="16202" y="21600"/>
                  </a:lnTo>
                  <a:cubicBezTo>
                    <a:pt x="18031" y="21600"/>
                    <a:pt x="19746" y="20760"/>
                    <a:pt x="19746" y="19353"/>
                  </a:cubicBezTo>
                  <a:lnTo>
                    <a:pt x="19746" y="14795"/>
                  </a:lnTo>
                  <a:cubicBezTo>
                    <a:pt x="19746" y="14686"/>
                    <a:pt x="19621" y="14378"/>
                    <a:pt x="19603" y="14272"/>
                  </a:cubicBezTo>
                  <a:cubicBezTo>
                    <a:pt x="19396" y="13018"/>
                    <a:pt x="17889" y="11850"/>
                    <a:pt x="16202" y="11850"/>
                  </a:cubicBezTo>
                  <a:close/>
                  <a:moveTo>
                    <a:pt x="21600" y="12205"/>
                  </a:moveTo>
                  <a:cubicBezTo>
                    <a:pt x="21600" y="5507"/>
                    <a:pt x="16735" y="32"/>
                    <a:pt x="10796" y="0"/>
                  </a:cubicBezTo>
                  <a:cubicBezTo>
                    <a:pt x="4865" y="32"/>
                    <a:pt x="0" y="5507"/>
                    <a:pt x="0" y="12205"/>
                  </a:cubicBezTo>
                  <a:cubicBezTo>
                    <a:pt x="0" y="14240"/>
                    <a:pt x="757" y="16245"/>
                    <a:pt x="1333" y="18022"/>
                  </a:cubicBezTo>
                  <a:lnTo>
                    <a:pt x="1333" y="14795"/>
                  </a:lnTo>
                  <a:cubicBezTo>
                    <a:pt x="1333" y="14201"/>
                    <a:pt x="1494" y="13649"/>
                    <a:pt x="1821" y="13176"/>
                  </a:cubicBezTo>
                  <a:cubicBezTo>
                    <a:pt x="1794" y="12853"/>
                    <a:pt x="1767" y="12530"/>
                    <a:pt x="1767" y="12205"/>
                  </a:cubicBezTo>
                  <a:cubicBezTo>
                    <a:pt x="1767" y="6611"/>
                    <a:pt x="5790" y="2037"/>
                    <a:pt x="10736" y="2011"/>
                  </a:cubicBezTo>
                  <a:cubicBezTo>
                    <a:pt x="15690" y="2037"/>
                    <a:pt x="19717" y="6611"/>
                    <a:pt x="19717" y="12205"/>
                  </a:cubicBezTo>
                  <a:cubicBezTo>
                    <a:pt x="19717" y="12565"/>
                    <a:pt x="19803" y="12924"/>
                    <a:pt x="19770" y="13280"/>
                  </a:cubicBezTo>
                  <a:cubicBezTo>
                    <a:pt x="20055" y="13728"/>
                    <a:pt x="20322" y="14243"/>
                    <a:pt x="20322" y="14795"/>
                  </a:cubicBezTo>
                  <a:lnTo>
                    <a:pt x="20322" y="18186"/>
                  </a:lnTo>
                  <a:cubicBezTo>
                    <a:pt x="20897" y="16369"/>
                    <a:pt x="21600" y="14302"/>
                    <a:pt x="21600" y="12205"/>
                  </a:cubicBezTo>
                  <a:close/>
                  <a:moveTo>
                    <a:pt x="1959" y="14075"/>
                  </a:moveTo>
                  <a:cubicBezTo>
                    <a:pt x="1914" y="14243"/>
                    <a:pt x="1908" y="14617"/>
                    <a:pt x="1908" y="14795"/>
                  </a:cubicBezTo>
                  <a:lnTo>
                    <a:pt x="1908" y="19353"/>
                  </a:lnTo>
                  <a:cubicBezTo>
                    <a:pt x="1908" y="20760"/>
                    <a:pt x="3355" y="21600"/>
                    <a:pt x="5185" y="21600"/>
                  </a:cubicBezTo>
                  <a:lnTo>
                    <a:pt x="6511" y="21600"/>
                  </a:lnTo>
                  <a:lnTo>
                    <a:pt x="6511" y="11850"/>
                  </a:lnTo>
                  <a:lnTo>
                    <a:pt x="5185" y="11850"/>
                  </a:lnTo>
                  <a:cubicBezTo>
                    <a:pt x="3587" y="11850"/>
                    <a:pt x="2272" y="12918"/>
                    <a:pt x="1959" y="14075"/>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33" name="Shape 13"/>
            <p:cNvSpPr/>
            <p:nvPr/>
          </p:nvSpPr>
          <p:spPr>
            <a:xfrm>
              <a:off x="2477653" y="2992970"/>
              <a:ext cx="414579" cy="337691"/>
            </a:xfrm>
            <a:custGeom>
              <a:avLst/>
              <a:gdLst/>
              <a:ahLst/>
              <a:cxnLst>
                <a:cxn ang="0">
                  <a:pos x="wd2" y="hd2"/>
                </a:cxn>
                <a:cxn ang="5400000">
                  <a:pos x="wd2" y="hd2"/>
                </a:cxn>
                <a:cxn ang="10800000">
                  <a:pos x="wd2" y="hd2"/>
                </a:cxn>
                <a:cxn ang="16200000">
                  <a:pos x="wd2" y="hd2"/>
                </a:cxn>
              </a:cxnLst>
              <a:rect l="0" t="0" r="r" b="b"/>
              <a:pathLst>
                <a:path w="21581" h="21600" extrusionOk="0">
                  <a:moveTo>
                    <a:pt x="21562" y="2731"/>
                  </a:moveTo>
                  <a:cubicBezTo>
                    <a:pt x="21589" y="2682"/>
                    <a:pt x="21586" y="2617"/>
                    <a:pt x="21555" y="2572"/>
                  </a:cubicBezTo>
                  <a:cubicBezTo>
                    <a:pt x="21524" y="2528"/>
                    <a:pt x="21473" y="2513"/>
                    <a:pt x="21430" y="2537"/>
                  </a:cubicBezTo>
                  <a:cubicBezTo>
                    <a:pt x="20784" y="2889"/>
                    <a:pt x="20106" y="3141"/>
                    <a:pt x="19407" y="3291"/>
                  </a:cubicBezTo>
                  <a:cubicBezTo>
                    <a:pt x="20149" y="2605"/>
                    <a:pt x="20702" y="1655"/>
                    <a:pt x="20985" y="566"/>
                  </a:cubicBezTo>
                  <a:cubicBezTo>
                    <a:pt x="20999" y="513"/>
                    <a:pt x="20985" y="456"/>
                    <a:pt x="20950" y="422"/>
                  </a:cubicBezTo>
                  <a:cubicBezTo>
                    <a:pt x="20915" y="388"/>
                    <a:pt x="20866" y="384"/>
                    <a:pt x="20828" y="412"/>
                  </a:cubicBezTo>
                  <a:cubicBezTo>
                    <a:pt x="19992" y="1021"/>
                    <a:pt x="19087" y="1451"/>
                    <a:pt x="18136" y="1689"/>
                  </a:cubicBezTo>
                  <a:cubicBezTo>
                    <a:pt x="17294" y="615"/>
                    <a:pt x="16117" y="0"/>
                    <a:pt x="14900" y="0"/>
                  </a:cubicBezTo>
                  <a:cubicBezTo>
                    <a:pt x="12423" y="0"/>
                    <a:pt x="10409" y="2475"/>
                    <a:pt x="10409" y="5518"/>
                  </a:cubicBezTo>
                  <a:cubicBezTo>
                    <a:pt x="10409" y="5886"/>
                    <a:pt x="10438" y="6251"/>
                    <a:pt x="10495" y="6604"/>
                  </a:cubicBezTo>
                  <a:cubicBezTo>
                    <a:pt x="7065" y="6344"/>
                    <a:pt x="3858" y="4321"/>
                    <a:pt x="1677" y="1034"/>
                  </a:cubicBezTo>
                  <a:cubicBezTo>
                    <a:pt x="1655" y="1001"/>
                    <a:pt x="1621" y="982"/>
                    <a:pt x="1586" y="986"/>
                  </a:cubicBezTo>
                  <a:cubicBezTo>
                    <a:pt x="1551" y="989"/>
                    <a:pt x="1519" y="1014"/>
                    <a:pt x="1502" y="1051"/>
                  </a:cubicBezTo>
                  <a:cubicBezTo>
                    <a:pt x="1104" y="1890"/>
                    <a:pt x="894" y="2849"/>
                    <a:pt x="894" y="3825"/>
                  </a:cubicBezTo>
                  <a:cubicBezTo>
                    <a:pt x="894" y="5517"/>
                    <a:pt x="1519" y="7099"/>
                    <a:pt x="2584" y="8142"/>
                  </a:cubicBezTo>
                  <a:cubicBezTo>
                    <a:pt x="2036" y="8062"/>
                    <a:pt x="1500" y="7850"/>
                    <a:pt x="1017" y="7520"/>
                  </a:cubicBezTo>
                  <a:cubicBezTo>
                    <a:pt x="984" y="7497"/>
                    <a:pt x="944" y="7498"/>
                    <a:pt x="912" y="7521"/>
                  </a:cubicBezTo>
                  <a:cubicBezTo>
                    <a:pt x="879" y="7544"/>
                    <a:pt x="859" y="7586"/>
                    <a:pt x="858" y="7632"/>
                  </a:cubicBezTo>
                  <a:lnTo>
                    <a:pt x="858" y="7703"/>
                  </a:lnTo>
                  <a:cubicBezTo>
                    <a:pt x="858" y="10132"/>
                    <a:pt x="2161" y="12266"/>
                    <a:pt x="4014" y="12974"/>
                  </a:cubicBezTo>
                  <a:cubicBezTo>
                    <a:pt x="3526" y="13071"/>
                    <a:pt x="3020" y="13064"/>
                    <a:pt x="2521" y="12947"/>
                  </a:cubicBezTo>
                  <a:cubicBezTo>
                    <a:pt x="2485" y="12939"/>
                    <a:pt x="2447" y="12955"/>
                    <a:pt x="2421" y="12989"/>
                  </a:cubicBezTo>
                  <a:cubicBezTo>
                    <a:pt x="2396" y="13024"/>
                    <a:pt x="2388" y="13073"/>
                    <a:pt x="2399" y="13117"/>
                  </a:cubicBezTo>
                  <a:cubicBezTo>
                    <a:pt x="2955" y="15249"/>
                    <a:pt x="4500" y="16744"/>
                    <a:pt x="6298" y="16930"/>
                  </a:cubicBezTo>
                  <a:cubicBezTo>
                    <a:pt x="4798" y="18280"/>
                    <a:pt x="3025" y="18992"/>
                    <a:pt x="1152" y="18992"/>
                  </a:cubicBezTo>
                  <a:cubicBezTo>
                    <a:pt x="807" y="18992"/>
                    <a:pt x="460" y="18967"/>
                    <a:pt x="119" y="18917"/>
                  </a:cubicBezTo>
                  <a:cubicBezTo>
                    <a:pt x="71" y="18910"/>
                    <a:pt x="23" y="18946"/>
                    <a:pt x="6" y="19004"/>
                  </a:cubicBezTo>
                  <a:cubicBezTo>
                    <a:pt x="-11" y="19061"/>
                    <a:pt x="7" y="19126"/>
                    <a:pt x="49" y="19159"/>
                  </a:cubicBezTo>
                  <a:cubicBezTo>
                    <a:pt x="2076" y="20756"/>
                    <a:pt x="4419" y="21600"/>
                    <a:pt x="6826" y="21600"/>
                  </a:cubicBezTo>
                  <a:cubicBezTo>
                    <a:pt x="14701" y="21600"/>
                    <a:pt x="19406" y="13741"/>
                    <a:pt x="19406" y="6142"/>
                  </a:cubicBezTo>
                  <a:cubicBezTo>
                    <a:pt x="19406" y="5931"/>
                    <a:pt x="19403" y="5720"/>
                    <a:pt x="19396" y="5510"/>
                  </a:cubicBezTo>
                  <a:cubicBezTo>
                    <a:pt x="20245" y="4747"/>
                    <a:pt x="20974" y="3812"/>
                    <a:pt x="21562" y="2731"/>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34" name="Shape 14"/>
            <p:cNvSpPr/>
            <p:nvPr/>
          </p:nvSpPr>
          <p:spPr>
            <a:xfrm>
              <a:off x="1682347" y="674743"/>
              <a:ext cx="351646" cy="355801"/>
            </a:xfrm>
            <a:custGeom>
              <a:avLst/>
              <a:gdLst/>
              <a:ahLst/>
              <a:cxnLst>
                <a:cxn ang="0">
                  <a:pos x="wd2" y="hd2"/>
                </a:cxn>
                <a:cxn ang="5400000">
                  <a:pos x="wd2" y="hd2"/>
                </a:cxn>
                <a:cxn ang="10800000">
                  <a:pos x="wd2" y="hd2"/>
                </a:cxn>
                <a:cxn ang="16200000">
                  <a:pos x="wd2" y="hd2"/>
                </a:cxn>
              </a:cxnLst>
              <a:rect l="0" t="0" r="r" b="b"/>
              <a:pathLst>
                <a:path w="21593" h="21600" extrusionOk="0">
                  <a:moveTo>
                    <a:pt x="6367" y="12888"/>
                  </a:moveTo>
                  <a:lnTo>
                    <a:pt x="15168" y="12888"/>
                  </a:lnTo>
                  <a:cubicBezTo>
                    <a:pt x="16205" y="12888"/>
                    <a:pt x="17046" y="13719"/>
                    <a:pt x="17046" y="14744"/>
                  </a:cubicBezTo>
                  <a:cubicBezTo>
                    <a:pt x="17046" y="15769"/>
                    <a:pt x="16205" y="16600"/>
                    <a:pt x="15168" y="16600"/>
                  </a:cubicBezTo>
                  <a:lnTo>
                    <a:pt x="6367" y="16600"/>
                  </a:lnTo>
                  <a:cubicBezTo>
                    <a:pt x="5330" y="16600"/>
                    <a:pt x="4489" y="15769"/>
                    <a:pt x="4489" y="14744"/>
                  </a:cubicBezTo>
                  <a:cubicBezTo>
                    <a:pt x="4489" y="13719"/>
                    <a:pt x="5330" y="12888"/>
                    <a:pt x="6367" y="12888"/>
                  </a:cubicBezTo>
                  <a:close/>
                  <a:moveTo>
                    <a:pt x="6897" y="4381"/>
                  </a:moveTo>
                  <a:lnTo>
                    <a:pt x="11297" y="4376"/>
                  </a:lnTo>
                  <a:cubicBezTo>
                    <a:pt x="12334" y="4392"/>
                    <a:pt x="13161" y="5310"/>
                    <a:pt x="13145" y="6335"/>
                  </a:cubicBezTo>
                  <a:cubicBezTo>
                    <a:pt x="13129" y="7351"/>
                    <a:pt x="12292" y="8091"/>
                    <a:pt x="11268" y="8091"/>
                  </a:cubicBezTo>
                  <a:cubicBezTo>
                    <a:pt x="11258" y="8091"/>
                    <a:pt x="6838" y="8093"/>
                    <a:pt x="6838" y="8093"/>
                  </a:cubicBezTo>
                  <a:cubicBezTo>
                    <a:pt x="5801" y="8077"/>
                    <a:pt x="4973" y="7232"/>
                    <a:pt x="4990" y="6208"/>
                  </a:cubicBezTo>
                  <a:cubicBezTo>
                    <a:pt x="5006" y="5182"/>
                    <a:pt x="5859" y="4371"/>
                    <a:pt x="6897" y="4381"/>
                  </a:cubicBezTo>
                  <a:close/>
                  <a:moveTo>
                    <a:pt x="1566" y="19727"/>
                  </a:moveTo>
                  <a:cubicBezTo>
                    <a:pt x="2746" y="20970"/>
                    <a:pt x="4492" y="21600"/>
                    <a:pt x="6753" y="21600"/>
                  </a:cubicBezTo>
                  <a:cubicBezTo>
                    <a:pt x="6802" y="21600"/>
                    <a:pt x="6851" y="21600"/>
                    <a:pt x="6901" y="21599"/>
                  </a:cubicBezTo>
                  <a:lnTo>
                    <a:pt x="14768" y="21599"/>
                  </a:lnTo>
                  <a:lnTo>
                    <a:pt x="14787" y="21599"/>
                  </a:lnTo>
                  <a:cubicBezTo>
                    <a:pt x="16804" y="21582"/>
                    <a:pt x="18509" y="20924"/>
                    <a:pt x="19716" y="19695"/>
                  </a:cubicBezTo>
                  <a:cubicBezTo>
                    <a:pt x="20922" y="18469"/>
                    <a:pt x="21570" y="16722"/>
                    <a:pt x="21593" y="14643"/>
                  </a:cubicBezTo>
                  <a:cubicBezTo>
                    <a:pt x="21593" y="14643"/>
                    <a:pt x="21583" y="13806"/>
                    <a:pt x="21582" y="13477"/>
                  </a:cubicBezTo>
                  <a:cubicBezTo>
                    <a:pt x="21575" y="11871"/>
                    <a:pt x="21570" y="10711"/>
                    <a:pt x="20771" y="9690"/>
                  </a:cubicBezTo>
                  <a:cubicBezTo>
                    <a:pt x="19865" y="8534"/>
                    <a:pt x="18469" y="8338"/>
                    <a:pt x="17337" y="8305"/>
                  </a:cubicBezTo>
                  <a:cubicBezTo>
                    <a:pt x="17528" y="7497"/>
                    <a:pt x="17583" y="6602"/>
                    <a:pt x="17495" y="5634"/>
                  </a:cubicBezTo>
                  <a:cubicBezTo>
                    <a:pt x="17491" y="5093"/>
                    <a:pt x="17414" y="4580"/>
                    <a:pt x="17281" y="4096"/>
                  </a:cubicBezTo>
                  <a:cubicBezTo>
                    <a:pt x="16624" y="1698"/>
                    <a:pt x="14480" y="78"/>
                    <a:pt x="11678" y="1"/>
                  </a:cubicBezTo>
                  <a:lnTo>
                    <a:pt x="11629" y="0"/>
                  </a:lnTo>
                  <a:lnTo>
                    <a:pt x="6479" y="4"/>
                  </a:lnTo>
                  <a:lnTo>
                    <a:pt x="6424" y="4"/>
                  </a:lnTo>
                  <a:cubicBezTo>
                    <a:pt x="4421" y="4"/>
                    <a:pt x="2838" y="595"/>
                    <a:pt x="1718" y="1761"/>
                  </a:cubicBezTo>
                  <a:cubicBezTo>
                    <a:pt x="1242" y="2257"/>
                    <a:pt x="664" y="3015"/>
                    <a:pt x="314" y="4096"/>
                  </a:cubicBezTo>
                  <a:cubicBezTo>
                    <a:pt x="154" y="4589"/>
                    <a:pt x="38" y="5141"/>
                    <a:pt x="7" y="5778"/>
                  </a:cubicBezTo>
                  <a:lnTo>
                    <a:pt x="3" y="13992"/>
                  </a:lnTo>
                  <a:cubicBezTo>
                    <a:pt x="-7" y="14147"/>
                    <a:pt x="9" y="14304"/>
                    <a:pt x="6" y="14465"/>
                  </a:cubicBezTo>
                  <a:cubicBezTo>
                    <a:pt x="6" y="16801"/>
                    <a:pt x="385" y="18483"/>
                    <a:pt x="1566" y="19727"/>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35" name="Freeform 234"/>
            <p:cNvSpPr/>
            <p:nvPr/>
          </p:nvSpPr>
          <p:spPr>
            <a:xfrm>
              <a:off x="830637" y="3416004"/>
              <a:ext cx="296772" cy="305311"/>
            </a:xfrm>
            <a:custGeom>
              <a:avLst/>
              <a:gdLst>
                <a:gd name="connsiteX0" fmla="*/ 115367 w 296772"/>
                <a:gd name="connsiteY0" fmla="*/ 197416 h 305311"/>
                <a:gd name="connsiteX1" fmla="*/ 73643 w 296772"/>
                <a:gd name="connsiteY1" fmla="*/ 203811 h 305311"/>
                <a:gd name="connsiteX2" fmla="*/ 53791 w 296772"/>
                <a:gd name="connsiteY2" fmla="*/ 214496 h 305311"/>
                <a:gd name="connsiteX3" fmla="*/ 39483 w 296772"/>
                <a:gd name="connsiteY3" fmla="*/ 244806 h 305311"/>
                <a:gd name="connsiteX4" fmla="*/ 53791 w 296772"/>
                <a:gd name="connsiteY4" fmla="*/ 275929 h 305311"/>
                <a:gd name="connsiteX5" fmla="*/ 109407 w 296772"/>
                <a:gd name="connsiteY5" fmla="*/ 293413 h 305311"/>
                <a:gd name="connsiteX6" fmla="*/ 167828 w 296772"/>
                <a:gd name="connsiteY6" fmla="*/ 250397 h 305311"/>
                <a:gd name="connsiteX7" fmla="*/ 124488 w 296772"/>
                <a:gd name="connsiteY7" fmla="*/ 197816 h 305311"/>
                <a:gd name="connsiteX8" fmla="*/ 115367 w 296772"/>
                <a:gd name="connsiteY8" fmla="*/ 197416 h 305311"/>
                <a:gd name="connsiteX9" fmla="*/ 237164 w 296772"/>
                <a:gd name="connsiteY9" fmla="*/ 90248 h 305311"/>
                <a:gd name="connsiteX10" fmla="*/ 256823 w 296772"/>
                <a:gd name="connsiteY10" fmla="*/ 90248 h 305311"/>
                <a:gd name="connsiteX11" fmla="*/ 256823 w 296772"/>
                <a:gd name="connsiteY11" fmla="*/ 130060 h 305311"/>
                <a:gd name="connsiteX12" fmla="*/ 296772 w 296772"/>
                <a:gd name="connsiteY12" fmla="*/ 130060 h 305311"/>
                <a:gd name="connsiteX13" fmla="*/ 296772 w 296772"/>
                <a:gd name="connsiteY13" fmla="*/ 149936 h 305311"/>
                <a:gd name="connsiteX14" fmla="*/ 256823 w 296772"/>
                <a:gd name="connsiteY14" fmla="*/ 149936 h 305311"/>
                <a:gd name="connsiteX15" fmla="*/ 256823 w 296772"/>
                <a:gd name="connsiteY15" fmla="*/ 189998 h 305311"/>
                <a:gd name="connsiteX16" fmla="*/ 237164 w 296772"/>
                <a:gd name="connsiteY16" fmla="*/ 189998 h 305311"/>
                <a:gd name="connsiteX17" fmla="*/ 237164 w 296772"/>
                <a:gd name="connsiteY17" fmla="*/ 149936 h 305311"/>
                <a:gd name="connsiteX18" fmla="*/ 197417 w 296772"/>
                <a:gd name="connsiteY18" fmla="*/ 149936 h 305311"/>
                <a:gd name="connsiteX19" fmla="*/ 197417 w 296772"/>
                <a:gd name="connsiteY19" fmla="*/ 130060 h 305311"/>
                <a:gd name="connsiteX20" fmla="*/ 237164 w 296772"/>
                <a:gd name="connsiteY20" fmla="*/ 130060 h 305311"/>
                <a:gd name="connsiteX21" fmla="*/ 92966 w 296772"/>
                <a:gd name="connsiteY21" fmla="*/ 16922 h 305311"/>
                <a:gd name="connsiteX22" fmla="*/ 65134 w 296772"/>
                <a:gd name="connsiteY22" fmla="*/ 30066 h 305311"/>
                <a:gd name="connsiteX23" fmla="*/ 56404 w 296772"/>
                <a:gd name="connsiteY23" fmla="*/ 59543 h 305311"/>
                <a:gd name="connsiteX24" fmla="*/ 106079 w 296772"/>
                <a:gd name="connsiteY24" fmla="*/ 130396 h 305311"/>
                <a:gd name="connsiteX25" fmla="*/ 133086 w 296772"/>
                <a:gd name="connsiteY25" fmla="*/ 119264 h 305311"/>
                <a:gd name="connsiteX26" fmla="*/ 143018 w 296772"/>
                <a:gd name="connsiteY26" fmla="*/ 90186 h 305311"/>
                <a:gd name="connsiteX27" fmla="*/ 92966 w 296772"/>
                <a:gd name="connsiteY27" fmla="*/ 16922 h 305311"/>
                <a:gd name="connsiteX28" fmla="*/ 120390 w 296772"/>
                <a:gd name="connsiteY28" fmla="*/ 0 h 305311"/>
                <a:gd name="connsiteX29" fmla="*/ 198672 w 296772"/>
                <a:gd name="connsiteY29" fmla="*/ 0 h 305311"/>
                <a:gd name="connsiteX30" fmla="*/ 172836 w 296772"/>
                <a:gd name="connsiteY30" fmla="*/ 16227 h 305311"/>
                <a:gd name="connsiteX31" fmla="*/ 148213 w 296772"/>
                <a:gd name="connsiteY31" fmla="*/ 16227 h 305311"/>
                <a:gd name="connsiteX32" fmla="*/ 176395 w 296772"/>
                <a:gd name="connsiteY32" fmla="*/ 69995 h 305311"/>
                <a:gd name="connsiteX33" fmla="*/ 143053 w 296772"/>
                <a:gd name="connsiteY33" fmla="*/ 126534 h 305311"/>
                <a:gd name="connsiteX34" fmla="*/ 131915 w 296772"/>
                <a:gd name="connsiteY34" fmla="*/ 146054 h 305311"/>
                <a:gd name="connsiteX35" fmla="*/ 142244 w 296772"/>
                <a:gd name="connsiteY35" fmla="*/ 163186 h 305311"/>
                <a:gd name="connsiteX36" fmla="*/ 156555 w 296772"/>
                <a:gd name="connsiteY36" fmla="*/ 174310 h 305311"/>
                <a:gd name="connsiteX37" fmla="*/ 189925 w 296772"/>
                <a:gd name="connsiteY37" fmla="*/ 230072 h 305311"/>
                <a:gd name="connsiteX38" fmla="*/ 85420 w 296772"/>
                <a:gd name="connsiteY38" fmla="*/ 305311 h 305311"/>
                <a:gd name="connsiteX39" fmla="*/ 49291 w 296772"/>
                <a:gd name="connsiteY39" fmla="*/ 300929 h 305311"/>
                <a:gd name="connsiteX40" fmla="*/ 0 w 296772"/>
                <a:gd name="connsiteY40" fmla="*/ 248362 h 305311"/>
                <a:gd name="connsiteX41" fmla="*/ 30592 w 296772"/>
                <a:gd name="connsiteY41" fmla="*/ 199809 h 305311"/>
                <a:gd name="connsiteX42" fmla="*/ 49291 w 296772"/>
                <a:gd name="connsiteY42" fmla="*/ 191130 h 305311"/>
                <a:gd name="connsiteX43" fmla="*/ 106492 w 296772"/>
                <a:gd name="connsiteY43" fmla="*/ 181462 h 305311"/>
                <a:gd name="connsiteX44" fmla="*/ 94572 w 296772"/>
                <a:gd name="connsiteY44" fmla="*/ 154408 h 305311"/>
                <a:gd name="connsiteX45" fmla="*/ 98527 w 296772"/>
                <a:gd name="connsiteY45" fmla="*/ 138874 h 305311"/>
                <a:gd name="connsiteX46" fmla="*/ 85825 w 296772"/>
                <a:gd name="connsiteY46" fmla="*/ 139680 h 305311"/>
                <a:gd name="connsiteX47" fmla="*/ 49291 w 296772"/>
                <a:gd name="connsiteY47" fmla="*/ 129828 h 305311"/>
                <a:gd name="connsiteX48" fmla="*/ 19876 w 296772"/>
                <a:gd name="connsiteY48" fmla="*/ 77133 h 305311"/>
                <a:gd name="connsiteX49" fmla="*/ 45290 w 296772"/>
                <a:gd name="connsiteY49" fmla="*/ 23789 h 305311"/>
                <a:gd name="connsiteX50" fmla="*/ 49291 w 296772"/>
                <a:gd name="connsiteY50" fmla="*/ 20905 h 305311"/>
                <a:gd name="connsiteX51" fmla="*/ 120390 w 296772"/>
                <a:gd name="connsiteY51" fmla="*/ 0 h 30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96772" h="305311">
                  <a:moveTo>
                    <a:pt x="115367" y="197416"/>
                  </a:moveTo>
                  <a:cubicBezTo>
                    <a:pt x="111784" y="197416"/>
                    <a:pt x="90328" y="198194"/>
                    <a:pt x="73643" y="203811"/>
                  </a:cubicBezTo>
                  <a:cubicBezTo>
                    <a:pt x="69371" y="205358"/>
                    <a:pt x="61118" y="208456"/>
                    <a:pt x="53791" y="214496"/>
                  </a:cubicBezTo>
                  <a:cubicBezTo>
                    <a:pt x="46132" y="220811"/>
                    <a:pt x="39483" y="230353"/>
                    <a:pt x="39483" y="244806"/>
                  </a:cubicBezTo>
                  <a:cubicBezTo>
                    <a:pt x="39483" y="256988"/>
                    <a:pt x="44599" y="267685"/>
                    <a:pt x="53791" y="275929"/>
                  </a:cubicBezTo>
                  <a:cubicBezTo>
                    <a:pt x="65936" y="286813"/>
                    <a:pt x="85212" y="293413"/>
                    <a:pt x="109407" y="293413"/>
                  </a:cubicBezTo>
                  <a:cubicBezTo>
                    <a:pt x="147560" y="293413"/>
                    <a:pt x="167828" y="275054"/>
                    <a:pt x="167828" y="250397"/>
                  </a:cubicBezTo>
                  <a:cubicBezTo>
                    <a:pt x="167828" y="230037"/>
                    <a:pt x="154708" y="219318"/>
                    <a:pt x="124488" y="197816"/>
                  </a:cubicBezTo>
                  <a:cubicBezTo>
                    <a:pt x="121327" y="197416"/>
                    <a:pt x="119342" y="197416"/>
                    <a:pt x="115367" y="197416"/>
                  </a:cubicBezTo>
                  <a:close/>
                  <a:moveTo>
                    <a:pt x="237164" y="90248"/>
                  </a:moveTo>
                  <a:lnTo>
                    <a:pt x="256823" y="90248"/>
                  </a:lnTo>
                  <a:lnTo>
                    <a:pt x="256823" y="130060"/>
                  </a:lnTo>
                  <a:cubicBezTo>
                    <a:pt x="256823" y="130060"/>
                    <a:pt x="296772" y="130060"/>
                    <a:pt x="296772" y="130060"/>
                  </a:cubicBezTo>
                  <a:lnTo>
                    <a:pt x="296772" y="149936"/>
                  </a:lnTo>
                  <a:lnTo>
                    <a:pt x="256823" y="149936"/>
                  </a:lnTo>
                  <a:lnTo>
                    <a:pt x="256823" y="189998"/>
                  </a:lnTo>
                  <a:lnTo>
                    <a:pt x="237164" y="189998"/>
                  </a:lnTo>
                  <a:lnTo>
                    <a:pt x="237164" y="149936"/>
                  </a:lnTo>
                  <a:lnTo>
                    <a:pt x="197417" y="149936"/>
                  </a:lnTo>
                  <a:lnTo>
                    <a:pt x="197417" y="130060"/>
                  </a:lnTo>
                  <a:lnTo>
                    <a:pt x="237164" y="130060"/>
                  </a:lnTo>
                  <a:close/>
                  <a:moveTo>
                    <a:pt x="92966" y="16922"/>
                  </a:moveTo>
                  <a:cubicBezTo>
                    <a:pt x="82605" y="16922"/>
                    <a:pt x="71505" y="22091"/>
                    <a:pt x="65134" y="30066"/>
                  </a:cubicBezTo>
                  <a:cubicBezTo>
                    <a:pt x="58369" y="38440"/>
                    <a:pt x="56404" y="49157"/>
                    <a:pt x="56404" y="59543"/>
                  </a:cubicBezTo>
                  <a:cubicBezTo>
                    <a:pt x="56404" y="86204"/>
                    <a:pt x="71890" y="130396"/>
                    <a:pt x="106079" y="130396"/>
                  </a:cubicBezTo>
                  <a:cubicBezTo>
                    <a:pt x="115999" y="130396"/>
                    <a:pt x="126698" y="125642"/>
                    <a:pt x="133086" y="119264"/>
                  </a:cubicBezTo>
                  <a:cubicBezTo>
                    <a:pt x="142224" y="110070"/>
                    <a:pt x="143018" y="97362"/>
                    <a:pt x="143018" y="90186"/>
                  </a:cubicBezTo>
                  <a:cubicBezTo>
                    <a:pt x="143018" y="61508"/>
                    <a:pt x="125924" y="16922"/>
                    <a:pt x="92966" y="16922"/>
                  </a:cubicBezTo>
                  <a:close/>
                  <a:moveTo>
                    <a:pt x="120390" y="0"/>
                  </a:moveTo>
                  <a:lnTo>
                    <a:pt x="198672" y="0"/>
                  </a:lnTo>
                  <a:lnTo>
                    <a:pt x="172836" y="16227"/>
                  </a:lnTo>
                  <a:lnTo>
                    <a:pt x="148213" y="16227"/>
                  </a:lnTo>
                  <a:cubicBezTo>
                    <a:pt x="157346" y="23789"/>
                    <a:pt x="176395" y="39719"/>
                    <a:pt x="176395" y="69995"/>
                  </a:cubicBezTo>
                  <a:cubicBezTo>
                    <a:pt x="176395" y="99438"/>
                    <a:pt x="159729" y="113403"/>
                    <a:pt x="143053" y="126534"/>
                  </a:cubicBezTo>
                  <a:cubicBezTo>
                    <a:pt x="137875" y="131694"/>
                    <a:pt x="131915" y="137277"/>
                    <a:pt x="131915" y="146054"/>
                  </a:cubicBezTo>
                  <a:cubicBezTo>
                    <a:pt x="131915" y="154790"/>
                    <a:pt x="137875" y="159567"/>
                    <a:pt x="142244" y="163186"/>
                  </a:cubicBezTo>
                  <a:lnTo>
                    <a:pt x="156555" y="174310"/>
                  </a:lnTo>
                  <a:cubicBezTo>
                    <a:pt x="174040" y="189038"/>
                    <a:pt x="189934" y="202566"/>
                    <a:pt x="189925" y="230072"/>
                  </a:cubicBezTo>
                  <a:cubicBezTo>
                    <a:pt x="189925" y="267501"/>
                    <a:pt x="153750" y="305311"/>
                    <a:pt x="85420" y="305311"/>
                  </a:cubicBezTo>
                  <a:cubicBezTo>
                    <a:pt x="71669" y="305311"/>
                    <a:pt x="59666" y="303714"/>
                    <a:pt x="49291" y="300929"/>
                  </a:cubicBezTo>
                  <a:cubicBezTo>
                    <a:pt x="16160" y="292053"/>
                    <a:pt x="0" y="270808"/>
                    <a:pt x="0" y="248362"/>
                  </a:cubicBezTo>
                  <a:cubicBezTo>
                    <a:pt x="0" y="234044"/>
                    <a:pt x="7137" y="213746"/>
                    <a:pt x="30592" y="199809"/>
                  </a:cubicBezTo>
                  <a:cubicBezTo>
                    <a:pt x="36423" y="196219"/>
                    <a:pt x="42779" y="193406"/>
                    <a:pt x="49291" y="191130"/>
                  </a:cubicBezTo>
                  <a:cubicBezTo>
                    <a:pt x="70198" y="183823"/>
                    <a:pt x="92842" y="182395"/>
                    <a:pt x="106492" y="181462"/>
                  </a:cubicBezTo>
                  <a:cubicBezTo>
                    <a:pt x="100909" y="174296"/>
                    <a:pt x="94572" y="166734"/>
                    <a:pt x="94572" y="154408"/>
                  </a:cubicBezTo>
                  <a:cubicBezTo>
                    <a:pt x="94572" y="147638"/>
                    <a:pt x="96558" y="143652"/>
                    <a:pt x="98527" y="138874"/>
                  </a:cubicBezTo>
                  <a:cubicBezTo>
                    <a:pt x="94149" y="139284"/>
                    <a:pt x="89798" y="139680"/>
                    <a:pt x="85825" y="139680"/>
                  </a:cubicBezTo>
                  <a:cubicBezTo>
                    <a:pt x="71412" y="139680"/>
                    <a:pt x="59197" y="135920"/>
                    <a:pt x="49291" y="129828"/>
                  </a:cubicBezTo>
                  <a:cubicBezTo>
                    <a:pt x="30242" y="118110"/>
                    <a:pt x="19876" y="97558"/>
                    <a:pt x="19876" y="77133"/>
                  </a:cubicBezTo>
                  <a:cubicBezTo>
                    <a:pt x="19876" y="58843"/>
                    <a:pt x="28200" y="38531"/>
                    <a:pt x="45290" y="23789"/>
                  </a:cubicBezTo>
                  <a:cubicBezTo>
                    <a:pt x="46568" y="22729"/>
                    <a:pt x="47957" y="21866"/>
                    <a:pt x="49291" y="20905"/>
                  </a:cubicBezTo>
                  <a:cubicBezTo>
                    <a:pt x="71504" y="4678"/>
                    <a:pt x="100118" y="0"/>
                    <a:pt x="120390" y="0"/>
                  </a:cubicBezTo>
                  <a:close/>
                </a:path>
              </a:pathLst>
            </a:custGeom>
            <a:grpFill/>
            <a:ln w="12700">
              <a:miter lim="400000"/>
            </a:ln>
          </p:spPr>
          <p:txBody>
            <a:bodyPr wrap="square" lIns="0" tIns="0" rIns="0" bIns="0" anchor="ctr">
              <a:noAutofit/>
            </a:bodyP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36" name="Shape 19"/>
            <p:cNvSpPr/>
            <p:nvPr/>
          </p:nvSpPr>
          <p:spPr>
            <a:xfrm>
              <a:off x="2911968" y="3839039"/>
              <a:ext cx="332611" cy="354820"/>
            </a:xfrm>
            <a:custGeom>
              <a:avLst/>
              <a:gdLst/>
              <a:ahLst/>
              <a:cxnLst>
                <a:cxn ang="0">
                  <a:pos x="wd2" y="hd2"/>
                </a:cxn>
                <a:cxn ang="5400000">
                  <a:pos x="wd2" y="hd2"/>
                </a:cxn>
                <a:cxn ang="10800000">
                  <a:pos x="wd2" y="hd2"/>
                </a:cxn>
                <a:cxn ang="16200000">
                  <a:pos x="wd2" y="hd2"/>
                </a:cxn>
              </a:cxnLst>
              <a:rect l="0" t="0" r="r" b="b"/>
              <a:pathLst>
                <a:path w="21600" h="21600" extrusionOk="0">
                  <a:moveTo>
                    <a:pt x="2163" y="0"/>
                  </a:moveTo>
                  <a:cubicBezTo>
                    <a:pt x="975" y="0"/>
                    <a:pt x="0" y="914"/>
                    <a:pt x="0" y="2028"/>
                  </a:cubicBezTo>
                  <a:lnTo>
                    <a:pt x="0" y="19572"/>
                  </a:lnTo>
                  <a:cubicBezTo>
                    <a:pt x="0" y="20686"/>
                    <a:pt x="975" y="21600"/>
                    <a:pt x="2163" y="21600"/>
                  </a:cubicBezTo>
                  <a:lnTo>
                    <a:pt x="19448" y="21600"/>
                  </a:lnTo>
                  <a:cubicBezTo>
                    <a:pt x="20636" y="21600"/>
                    <a:pt x="21600" y="20686"/>
                    <a:pt x="21600" y="19572"/>
                  </a:cubicBezTo>
                  <a:lnTo>
                    <a:pt x="21600" y="2028"/>
                  </a:lnTo>
                  <a:cubicBezTo>
                    <a:pt x="21600" y="914"/>
                    <a:pt x="20636" y="0"/>
                    <a:pt x="19448" y="0"/>
                  </a:cubicBezTo>
                  <a:lnTo>
                    <a:pt x="2163" y="0"/>
                  </a:lnTo>
                  <a:close/>
                  <a:moveTo>
                    <a:pt x="2930" y="2747"/>
                  </a:moveTo>
                  <a:lnTo>
                    <a:pt x="18773" y="2747"/>
                  </a:lnTo>
                  <a:cubicBezTo>
                    <a:pt x="18773" y="2747"/>
                    <a:pt x="18773" y="18950"/>
                    <a:pt x="18773" y="18950"/>
                  </a:cubicBezTo>
                  <a:lnTo>
                    <a:pt x="2930" y="18950"/>
                  </a:lnTo>
                  <a:lnTo>
                    <a:pt x="2930" y="2747"/>
                  </a:lnTo>
                  <a:close/>
                  <a:moveTo>
                    <a:pt x="5861" y="6524"/>
                  </a:moveTo>
                  <a:lnTo>
                    <a:pt x="5861" y="7876"/>
                  </a:lnTo>
                  <a:lnTo>
                    <a:pt x="15945" y="7876"/>
                  </a:lnTo>
                  <a:cubicBezTo>
                    <a:pt x="15945" y="7876"/>
                    <a:pt x="15945" y="6524"/>
                    <a:pt x="15945" y="6524"/>
                  </a:cubicBezTo>
                  <a:lnTo>
                    <a:pt x="5861" y="6524"/>
                  </a:lnTo>
                  <a:close/>
                  <a:moveTo>
                    <a:pt x="5861" y="9228"/>
                  </a:moveTo>
                  <a:lnTo>
                    <a:pt x="5861" y="10569"/>
                  </a:lnTo>
                  <a:lnTo>
                    <a:pt x="15945" y="10569"/>
                  </a:lnTo>
                  <a:cubicBezTo>
                    <a:pt x="15945" y="10569"/>
                    <a:pt x="15945" y="9228"/>
                    <a:pt x="15945" y="9228"/>
                  </a:cubicBezTo>
                  <a:lnTo>
                    <a:pt x="5861" y="9228"/>
                  </a:lnTo>
                  <a:close/>
                  <a:moveTo>
                    <a:pt x="5861" y="11921"/>
                  </a:moveTo>
                  <a:lnTo>
                    <a:pt x="5861" y="13273"/>
                  </a:lnTo>
                  <a:lnTo>
                    <a:pt x="15945" y="13273"/>
                  </a:lnTo>
                  <a:cubicBezTo>
                    <a:pt x="15945" y="13273"/>
                    <a:pt x="15945" y="11921"/>
                    <a:pt x="15945" y="11921"/>
                  </a:cubicBezTo>
                  <a:lnTo>
                    <a:pt x="5861" y="11921"/>
                  </a:lnTo>
                  <a:close/>
                  <a:moveTo>
                    <a:pt x="5861" y="14625"/>
                  </a:moveTo>
                  <a:lnTo>
                    <a:pt x="5861" y="15977"/>
                  </a:lnTo>
                  <a:lnTo>
                    <a:pt x="15945" y="15977"/>
                  </a:lnTo>
                  <a:cubicBezTo>
                    <a:pt x="15945" y="15977"/>
                    <a:pt x="15945" y="14625"/>
                    <a:pt x="15945" y="14625"/>
                  </a:cubicBezTo>
                  <a:lnTo>
                    <a:pt x="5861" y="14625"/>
                  </a:ln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37" name="Shape 20"/>
            <p:cNvSpPr/>
            <p:nvPr/>
          </p:nvSpPr>
          <p:spPr>
            <a:xfrm>
              <a:off x="1050615" y="1103418"/>
              <a:ext cx="334742" cy="467522"/>
            </a:xfrm>
            <a:custGeom>
              <a:avLst/>
              <a:gdLst/>
              <a:ahLst/>
              <a:cxnLst>
                <a:cxn ang="0">
                  <a:pos x="wd2" y="hd2"/>
                </a:cxn>
                <a:cxn ang="5400000">
                  <a:pos x="wd2" y="hd2"/>
                </a:cxn>
                <a:cxn ang="10800000">
                  <a:pos x="wd2" y="hd2"/>
                </a:cxn>
                <a:cxn ang="16200000">
                  <a:pos x="wd2" y="hd2"/>
                </a:cxn>
              </a:cxnLst>
              <a:rect l="0" t="0" r="r" b="b"/>
              <a:pathLst>
                <a:path w="21167" h="21288" extrusionOk="0">
                  <a:moveTo>
                    <a:pt x="6737" y="17718"/>
                  </a:moveTo>
                  <a:lnTo>
                    <a:pt x="1867" y="4629"/>
                  </a:lnTo>
                  <a:lnTo>
                    <a:pt x="13958" y="2297"/>
                  </a:lnTo>
                  <a:lnTo>
                    <a:pt x="18828" y="15385"/>
                  </a:lnTo>
                  <a:cubicBezTo>
                    <a:pt x="18828" y="15385"/>
                    <a:pt x="6737" y="17718"/>
                    <a:pt x="6737" y="17718"/>
                  </a:cubicBezTo>
                  <a:close/>
                  <a:moveTo>
                    <a:pt x="11226" y="19140"/>
                  </a:moveTo>
                  <a:lnTo>
                    <a:pt x="10839" y="18099"/>
                  </a:lnTo>
                  <a:lnTo>
                    <a:pt x="15537" y="17193"/>
                  </a:lnTo>
                  <a:lnTo>
                    <a:pt x="15925" y="18234"/>
                  </a:lnTo>
                  <a:cubicBezTo>
                    <a:pt x="15925" y="18234"/>
                    <a:pt x="11226" y="19140"/>
                    <a:pt x="11226" y="19140"/>
                  </a:cubicBezTo>
                  <a:close/>
                  <a:moveTo>
                    <a:pt x="9994" y="1628"/>
                  </a:moveTo>
                  <a:lnTo>
                    <a:pt x="10145" y="2033"/>
                  </a:lnTo>
                  <a:lnTo>
                    <a:pt x="10144" y="2033"/>
                  </a:lnTo>
                  <a:lnTo>
                    <a:pt x="4985" y="3028"/>
                  </a:lnTo>
                  <a:lnTo>
                    <a:pt x="4835" y="2623"/>
                  </a:lnTo>
                  <a:cubicBezTo>
                    <a:pt x="4835" y="2623"/>
                    <a:pt x="9994" y="1628"/>
                    <a:pt x="9994" y="1628"/>
                  </a:cubicBezTo>
                  <a:close/>
                  <a:moveTo>
                    <a:pt x="11658" y="1162"/>
                  </a:moveTo>
                  <a:cubicBezTo>
                    <a:pt x="11929" y="1109"/>
                    <a:pt x="12210" y="1226"/>
                    <a:pt x="12283" y="1422"/>
                  </a:cubicBezTo>
                  <a:cubicBezTo>
                    <a:pt x="12356" y="1618"/>
                    <a:pt x="12193" y="1819"/>
                    <a:pt x="11922" y="1872"/>
                  </a:cubicBezTo>
                  <a:cubicBezTo>
                    <a:pt x="11650" y="1924"/>
                    <a:pt x="11369" y="1807"/>
                    <a:pt x="11296" y="1612"/>
                  </a:cubicBezTo>
                  <a:cubicBezTo>
                    <a:pt x="11224" y="1417"/>
                    <a:pt x="11386" y="1215"/>
                    <a:pt x="11658" y="1162"/>
                  </a:cubicBezTo>
                  <a:close/>
                  <a:moveTo>
                    <a:pt x="15046" y="1065"/>
                  </a:moveTo>
                  <a:cubicBezTo>
                    <a:pt x="14760" y="299"/>
                    <a:pt x="13667" y="-156"/>
                    <a:pt x="12604" y="49"/>
                  </a:cubicBezTo>
                  <a:lnTo>
                    <a:pt x="1477" y="2196"/>
                  </a:lnTo>
                  <a:cubicBezTo>
                    <a:pt x="412" y="2401"/>
                    <a:pt x="-216" y="3188"/>
                    <a:pt x="69" y="3955"/>
                  </a:cubicBezTo>
                  <a:lnTo>
                    <a:pt x="6123" y="20224"/>
                  </a:lnTo>
                  <a:cubicBezTo>
                    <a:pt x="6407" y="20988"/>
                    <a:pt x="7498" y="21444"/>
                    <a:pt x="8562" y="21239"/>
                  </a:cubicBezTo>
                  <a:lnTo>
                    <a:pt x="19690" y="19092"/>
                  </a:lnTo>
                  <a:cubicBezTo>
                    <a:pt x="20752" y="18887"/>
                    <a:pt x="21384" y="18099"/>
                    <a:pt x="21100" y="17334"/>
                  </a:cubicBezTo>
                  <a:cubicBezTo>
                    <a:pt x="21100" y="17334"/>
                    <a:pt x="15046" y="1065"/>
                    <a:pt x="15046" y="1065"/>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38" name="Shape 21"/>
            <p:cNvSpPr/>
            <p:nvPr/>
          </p:nvSpPr>
          <p:spPr>
            <a:xfrm>
              <a:off x="2691991" y="646541"/>
              <a:ext cx="229561" cy="316807"/>
            </a:xfrm>
            <a:custGeom>
              <a:avLst/>
              <a:gdLst/>
              <a:ahLst/>
              <a:cxnLst>
                <a:cxn ang="0">
                  <a:pos x="wd2" y="hd2"/>
                </a:cxn>
                <a:cxn ang="5400000">
                  <a:pos x="wd2" y="hd2"/>
                </a:cxn>
                <a:cxn ang="10800000">
                  <a:pos x="wd2" y="hd2"/>
                </a:cxn>
                <a:cxn ang="16200000">
                  <a:pos x="wd2" y="hd2"/>
                </a:cxn>
              </a:cxnLst>
              <a:rect l="0" t="0" r="r" b="b"/>
              <a:pathLst>
                <a:path w="21600" h="21600" extrusionOk="0">
                  <a:moveTo>
                    <a:pt x="17978" y="10823"/>
                  </a:moveTo>
                  <a:cubicBezTo>
                    <a:pt x="18971" y="10823"/>
                    <a:pt x="19824" y="10558"/>
                    <a:pt x="20534" y="10028"/>
                  </a:cubicBezTo>
                  <a:cubicBezTo>
                    <a:pt x="21245" y="9497"/>
                    <a:pt x="21600" y="8860"/>
                    <a:pt x="21600" y="8118"/>
                  </a:cubicBezTo>
                  <a:cubicBezTo>
                    <a:pt x="21600" y="7375"/>
                    <a:pt x="21245" y="6738"/>
                    <a:pt x="20532" y="6208"/>
                  </a:cubicBezTo>
                  <a:cubicBezTo>
                    <a:pt x="19819" y="5677"/>
                    <a:pt x="18964" y="5412"/>
                    <a:pt x="17967" y="5412"/>
                  </a:cubicBezTo>
                  <a:lnTo>
                    <a:pt x="7237" y="5412"/>
                  </a:lnTo>
                  <a:lnTo>
                    <a:pt x="7237" y="2706"/>
                  </a:lnTo>
                  <a:cubicBezTo>
                    <a:pt x="7237" y="1963"/>
                    <a:pt x="6884" y="1326"/>
                    <a:pt x="6179" y="797"/>
                  </a:cubicBezTo>
                  <a:cubicBezTo>
                    <a:pt x="5476" y="265"/>
                    <a:pt x="4626" y="0"/>
                    <a:pt x="3640" y="0"/>
                  </a:cubicBezTo>
                  <a:cubicBezTo>
                    <a:pt x="2624" y="0"/>
                    <a:pt x="1762" y="261"/>
                    <a:pt x="1058" y="781"/>
                  </a:cubicBezTo>
                  <a:cubicBezTo>
                    <a:pt x="353" y="1301"/>
                    <a:pt x="0" y="1944"/>
                    <a:pt x="0" y="2708"/>
                  </a:cubicBezTo>
                  <a:lnTo>
                    <a:pt x="0" y="13508"/>
                  </a:lnTo>
                  <a:cubicBezTo>
                    <a:pt x="0" y="15738"/>
                    <a:pt x="1058" y="17644"/>
                    <a:pt x="3175" y="19227"/>
                  </a:cubicBezTo>
                  <a:cubicBezTo>
                    <a:pt x="5291" y="20809"/>
                    <a:pt x="7839" y="21600"/>
                    <a:pt x="10820" y="21600"/>
                  </a:cubicBezTo>
                  <a:lnTo>
                    <a:pt x="17978" y="21600"/>
                  </a:lnTo>
                  <a:cubicBezTo>
                    <a:pt x="18974" y="21600"/>
                    <a:pt x="19824" y="21335"/>
                    <a:pt x="20534" y="20804"/>
                  </a:cubicBezTo>
                  <a:cubicBezTo>
                    <a:pt x="21245" y="20275"/>
                    <a:pt x="21599" y="19637"/>
                    <a:pt x="21599" y="18894"/>
                  </a:cubicBezTo>
                  <a:cubicBezTo>
                    <a:pt x="21599" y="18152"/>
                    <a:pt x="21245" y="17516"/>
                    <a:pt x="20534" y="16985"/>
                  </a:cubicBezTo>
                  <a:cubicBezTo>
                    <a:pt x="19824" y="16454"/>
                    <a:pt x="18971" y="16188"/>
                    <a:pt x="17978" y="16188"/>
                  </a:cubicBezTo>
                  <a:lnTo>
                    <a:pt x="10817" y="16188"/>
                  </a:lnTo>
                  <a:cubicBezTo>
                    <a:pt x="9823" y="16188"/>
                    <a:pt x="8977" y="15927"/>
                    <a:pt x="8280" y="15407"/>
                  </a:cubicBezTo>
                  <a:cubicBezTo>
                    <a:pt x="7584" y="14885"/>
                    <a:pt x="7237" y="14251"/>
                    <a:pt x="7237" y="13506"/>
                  </a:cubicBezTo>
                  <a:lnTo>
                    <a:pt x="7237" y="10823"/>
                  </a:lnTo>
                  <a:cubicBezTo>
                    <a:pt x="7237" y="10823"/>
                    <a:pt x="17978" y="10823"/>
                    <a:pt x="17978" y="10823"/>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39" name="Shape 22"/>
            <p:cNvSpPr/>
            <p:nvPr/>
          </p:nvSpPr>
          <p:spPr>
            <a:xfrm>
              <a:off x="1840280" y="4386163"/>
              <a:ext cx="435086" cy="434505"/>
            </a:xfrm>
            <a:custGeom>
              <a:avLst/>
              <a:gdLst/>
              <a:ahLst/>
              <a:cxnLst>
                <a:cxn ang="0">
                  <a:pos x="wd2" y="hd2"/>
                </a:cxn>
                <a:cxn ang="5400000">
                  <a:pos x="wd2" y="hd2"/>
                </a:cxn>
                <a:cxn ang="10800000">
                  <a:pos x="wd2" y="hd2"/>
                </a:cxn>
                <a:cxn ang="16200000">
                  <a:pos x="wd2" y="hd2"/>
                </a:cxn>
              </a:cxnLst>
              <a:rect l="0" t="0" r="r" b="b"/>
              <a:pathLst>
                <a:path w="21600" h="21600" extrusionOk="0">
                  <a:moveTo>
                    <a:pt x="12385" y="12374"/>
                  </a:moveTo>
                  <a:cubicBezTo>
                    <a:pt x="12388" y="12373"/>
                    <a:pt x="12391" y="12372"/>
                    <a:pt x="12395" y="12370"/>
                  </a:cubicBezTo>
                  <a:cubicBezTo>
                    <a:pt x="13647" y="15638"/>
                    <a:pt x="14178" y="18380"/>
                    <a:pt x="14324" y="19229"/>
                  </a:cubicBezTo>
                  <a:cubicBezTo>
                    <a:pt x="13239" y="19685"/>
                    <a:pt x="12049" y="19938"/>
                    <a:pt x="10800" y="19938"/>
                  </a:cubicBezTo>
                  <a:cubicBezTo>
                    <a:pt x="8706" y="19938"/>
                    <a:pt x="6776" y="19228"/>
                    <a:pt x="5235" y="18038"/>
                  </a:cubicBezTo>
                  <a:cubicBezTo>
                    <a:pt x="5495" y="17527"/>
                    <a:pt x="7387" y="14116"/>
                    <a:pt x="12385" y="12374"/>
                  </a:cubicBezTo>
                  <a:close/>
                  <a:moveTo>
                    <a:pt x="1676" y="10814"/>
                  </a:moveTo>
                  <a:cubicBezTo>
                    <a:pt x="1676" y="10739"/>
                    <a:pt x="1678" y="10664"/>
                    <a:pt x="1680" y="10589"/>
                  </a:cubicBezTo>
                  <a:cubicBezTo>
                    <a:pt x="1734" y="10589"/>
                    <a:pt x="1814" y="10590"/>
                    <a:pt x="1919" y="10590"/>
                  </a:cubicBezTo>
                  <a:cubicBezTo>
                    <a:pt x="3051" y="10590"/>
                    <a:pt x="6981" y="10496"/>
                    <a:pt x="11031" y="9292"/>
                  </a:cubicBezTo>
                  <a:cubicBezTo>
                    <a:pt x="11277" y="9774"/>
                    <a:pt x="11511" y="10262"/>
                    <a:pt x="11728" y="10751"/>
                  </a:cubicBezTo>
                  <a:cubicBezTo>
                    <a:pt x="11627" y="10780"/>
                    <a:pt x="11525" y="10810"/>
                    <a:pt x="11425" y="10842"/>
                  </a:cubicBezTo>
                  <a:cubicBezTo>
                    <a:pt x="6865" y="12317"/>
                    <a:pt x="4358" y="16221"/>
                    <a:pt x="3973" y="16859"/>
                  </a:cubicBezTo>
                  <a:cubicBezTo>
                    <a:pt x="2544" y="15248"/>
                    <a:pt x="1676" y="13131"/>
                    <a:pt x="1676" y="10814"/>
                  </a:cubicBezTo>
                  <a:close/>
                  <a:moveTo>
                    <a:pt x="6881" y="2577"/>
                  </a:moveTo>
                  <a:cubicBezTo>
                    <a:pt x="7195" y="3010"/>
                    <a:pt x="8757" y="5192"/>
                    <a:pt x="10218" y="7781"/>
                  </a:cubicBezTo>
                  <a:cubicBezTo>
                    <a:pt x="6296" y="8813"/>
                    <a:pt x="2813" y="8881"/>
                    <a:pt x="1972" y="8881"/>
                  </a:cubicBezTo>
                  <a:lnTo>
                    <a:pt x="1883" y="8881"/>
                  </a:lnTo>
                  <a:cubicBezTo>
                    <a:pt x="2487" y="6093"/>
                    <a:pt x="4368" y="3777"/>
                    <a:pt x="6881" y="2577"/>
                  </a:cubicBezTo>
                  <a:close/>
                  <a:moveTo>
                    <a:pt x="10800" y="1690"/>
                  </a:moveTo>
                  <a:cubicBezTo>
                    <a:pt x="13101" y="1690"/>
                    <a:pt x="15204" y="2546"/>
                    <a:pt x="16811" y="3957"/>
                  </a:cubicBezTo>
                  <a:cubicBezTo>
                    <a:pt x="16557" y="4304"/>
                    <a:pt x="15178" y="6030"/>
                    <a:pt x="12099" y="7196"/>
                  </a:cubicBezTo>
                  <a:cubicBezTo>
                    <a:pt x="10674" y="4587"/>
                    <a:pt x="9114" y="2427"/>
                    <a:pt x="8742" y="1926"/>
                  </a:cubicBezTo>
                  <a:cubicBezTo>
                    <a:pt x="9404" y="1772"/>
                    <a:pt x="10093" y="1690"/>
                    <a:pt x="10800" y="1690"/>
                  </a:cubicBezTo>
                  <a:close/>
                  <a:moveTo>
                    <a:pt x="17906" y="5098"/>
                  </a:moveTo>
                  <a:cubicBezTo>
                    <a:pt x="19137" y="6626"/>
                    <a:pt x="19887" y="8557"/>
                    <a:pt x="19922" y="10660"/>
                  </a:cubicBezTo>
                  <a:cubicBezTo>
                    <a:pt x="19512" y="10577"/>
                    <a:pt x="17775" y="10252"/>
                    <a:pt x="15700" y="10252"/>
                  </a:cubicBezTo>
                  <a:cubicBezTo>
                    <a:pt x="15031" y="10252"/>
                    <a:pt x="14327" y="10286"/>
                    <a:pt x="13620" y="10373"/>
                  </a:cubicBezTo>
                  <a:cubicBezTo>
                    <a:pt x="13561" y="10228"/>
                    <a:pt x="13501" y="10083"/>
                    <a:pt x="13438" y="9937"/>
                  </a:cubicBezTo>
                  <a:cubicBezTo>
                    <a:pt x="13255" y="9506"/>
                    <a:pt x="13058" y="9078"/>
                    <a:pt x="12853" y="8657"/>
                  </a:cubicBezTo>
                  <a:cubicBezTo>
                    <a:pt x="16046" y="7340"/>
                    <a:pt x="17587" y="5511"/>
                    <a:pt x="17906" y="5098"/>
                  </a:cubicBezTo>
                  <a:close/>
                  <a:moveTo>
                    <a:pt x="15967" y="18329"/>
                  </a:moveTo>
                  <a:cubicBezTo>
                    <a:pt x="15845" y="17626"/>
                    <a:pt x="15353" y="15057"/>
                    <a:pt x="14219" y="11923"/>
                  </a:cubicBezTo>
                  <a:cubicBezTo>
                    <a:pt x="14856" y="11824"/>
                    <a:pt x="15475" y="11785"/>
                    <a:pt x="16056" y="11785"/>
                  </a:cubicBezTo>
                  <a:cubicBezTo>
                    <a:pt x="17962" y="11785"/>
                    <a:pt x="19454" y="12203"/>
                    <a:pt x="19801" y="12308"/>
                  </a:cubicBezTo>
                  <a:cubicBezTo>
                    <a:pt x="19389" y="14798"/>
                    <a:pt x="17965" y="16951"/>
                    <a:pt x="15967" y="18329"/>
                  </a:cubicBezTo>
                  <a:close/>
                  <a:moveTo>
                    <a:pt x="21600" y="10800"/>
                  </a:moveTo>
                  <a:cubicBezTo>
                    <a:pt x="21600" y="4845"/>
                    <a:pt x="16755" y="0"/>
                    <a:pt x="10800" y="0"/>
                  </a:cubicBezTo>
                  <a:cubicBezTo>
                    <a:pt x="4845" y="0"/>
                    <a:pt x="0" y="4845"/>
                    <a:pt x="0" y="10800"/>
                  </a:cubicBezTo>
                  <a:cubicBezTo>
                    <a:pt x="0" y="16755"/>
                    <a:pt x="4845" y="21600"/>
                    <a:pt x="10800" y="21600"/>
                  </a:cubicBezTo>
                  <a:cubicBezTo>
                    <a:pt x="16755" y="21600"/>
                    <a:pt x="21600" y="16755"/>
                    <a:pt x="21600" y="108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40" name="Shape 23"/>
            <p:cNvSpPr/>
            <p:nvPr/>
          </p:nvSpPr>
          <p:spPr>
            <a:xfrm>
              <a:off x="2861204" y="990609"/>
              <a:ext cx="353339" cy="353333"/>
            </a:xfrm>
            <a:custGeom>
              <a:avLst/>
              <a:gdLst/>
              <a:ahLst/>
              <a:cxnLst>
                <a:cxn ang="0">
                  <a:pos x="wd2" y="hd2"/>
                </a:cxn>
                <a:cxn ang="5400000">
                  <a:pos x="wd2" y="hd2"/>
                </a:cxn>
                <a:cxn ang="10800000">
                  <a:pos x="wd2" y="hd2"/>
                </a:cxn>
                <a:cxn ang="16200000">
                  <a:pos x="wd2" y="hd2"/>
                </a:cxn>
              </a:cxnLst>
              <a:rect l="0" t="0" r="r" b="b"/>
              <a:pathLst>
                <a:path w="21600" h="21600" extrusionOk="0">
                  <a:moveTo>
                    <a:pt x="10800" y="13500"/>
                  </a:moveTo>
                  <a:cubicBezTo>
                    <a:pt x="9307" y="13500"/>
                    <a:pt x="8100" y="12292"/>
                    <a:pt x="8100" y="10800"/>
                  </a:cubicBezTo>
                  <a:cubicBezTo>
                    <a:pt x="8100" y="9307"/>
                    <a:pt x="9307" y="8100"/>
                    <a:pt x="10800" y="8100"/>
                  </a:cubicBezTo>
                  <a:cubicBezTo>
                    <a:pt x="12292" y="8100"/>
                    <a:pt x="13500" y="9307"/>
                    <a:pt x="13500" y="10800"/>
                  </a:cubicBezTo>
                  <a:cubicBezTo>
                    <a:pt x="13500" y="12292"/>
                    <a:pt x="12292" y="13500"/>
                    <a:pt x="10800" y="13500"/>
                  </a:cubicBezTo>
                  <a:close/>
                  <a:moveTo>
                    <a:pt x="10800" y="5400"/>
                  </a:moveTo>
                  <a:cubicBezTo>
                    <a:pt x="7819" y="5400"/>
                    <a:pt x="5400" y="7819"/>
                    <a:pt x="5400" y="10800"/>
                  </a:cubicBezTo>
                  <a:cubicBezTo>
                    <a:pt x="5400" y="13779"/>
                    <a:pt x="7819" y="16200"/>
                    <a:pt x="10800" y="16200"/>
                  </a:cubicBezTo>
                  <a:cubicBezTo>
                    <a:pt x="11813" y="16200"/>
                    <a:pt x="12751" y="15905"/>
                    <a:pt x="13558" y="15420"/>
                  </a:cubicBezTo>
                  <a:cubicBezTo>
                    <a:pt x="13838" y="17381"/>
                    <a:pt x="15509" y="18900"/>
                    <a:pt x="17550" y="18900"/>
                  </a:cubicBezTo>
                  <a:cubicBezTo>
                    <a:pt x="19786" y="18900"/>
                    <a:pt x="21600" y="17086"/>
                    <a:pt x="21600" y="14850"/>
                  </a:cubicBezTo>
                  <a:lnTo>
                    <a:pt x="21600" y="10800"/>
                  </a:lnTo>
                  <a:cubicBezTo>
                    <a:pt x="21600" y="4836"/>
                    <a:pt x="16764" y="0"/>
                    <a:pt x="10800" y="0"/>
                  </a:cubicBezTo>
                  <a:cubicBezTo>
                    <a:pt x="4836" y="0"/>
                    <a:pt x="0" y="4836"/>
                    <a:pt x="0" y="10800"/>
                  </a:cubicBezTo>
                  <a:cubicBezTo>
                    <a:pt x="0" y="16764"/>
                    <a:pt x="4836" y="21600"/>
                    <a:pt x="10800" y="21600"/>
                  </a:cubicBezTo>
                  <a:lnTo>
                    <a:pt x="12150" y="21600"/>
                  </a:lnTo>
                  <a:cubicBezTo>
                    <a:pt x="12894" y="21600"/>
                    <a:pt x="13500" y="20994"/>
                    <a:pt x="13500" y="20250"/>
                  </a:cubicBezTo>
                  <a:cubicBezTo>
                    <a:pt x="13500" y="19506"/>
                    <a:pt x="12894" y="18900"/>
                    <a:pt x="12150" y="18900"/>
                  </a:cubicBezTo>
                  <a:lnTo>
                    <a:pt x="10800" y="18900"/>
                  </a:lnTo>
                  <a:cubicBezTo>
                    <a:pt x="6329" y="18900"/>
                    <a:pt x="2700" y="15274"/>
                    <a:pt x="2700" y="10800"/>
                  </a:cubicBezTo>
                  <a:cubicBezTo>
                    <a:pt x="2700" y="6326"/>
                    <a:pt x="6329" y="2700"/>
                    <a:pt x="10800" y="2700"/>
                  </a:cubicBezTo>
                  <a:cubicBezTo>
                    <a:pt x="15274" y="2700"/>
                    <a:pt x="18900" y="6326"/>
                    <a:pt x="18900" y="10800"/>
                  </a:cubicBezTo>
                  <a:lnTo>
                    <a:pt x="18900" y="14850"/>
                  </a:lnTo>
                  <a:cubicBezTo>
                    <a:pt x="18900" y="15594"/>
                    <a:pt x="18294" y="16200"/>
                    <a:pt x="17550" y="16200"/>
                  </a:cubicBezTo>
                  <a:cubicBezTo>
                    <a:pt x="16806" y="16200"/>
                    <a:pt x="16200" y="15594"/>
                    <a:pt x="16200" y="14850"/>
                  </a:cubicBezTo>
                  <a:lnTo>
                    <a:pt x="16200" y="10800"/>
                  </a:lnTo>
                  <a:cubicBezTo>
                    <a:pt x="16200" y="7819"/>
                    <a:pt x="13780" y="5400"/>
                    <a:pt x="10800" y="54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41" name="Shape 24"/>
            <p:cNvSpPr/>
            <p:nvPr/>
          </p:nvSpPr>
          <p:spPr>
            <a:xfrm>
              <a:off x="870121" y="4318478"/>
              <a:ext cx="391660" cy="39166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36" y="1"/>
                    <a:pt x="0" y="4837"/>
                    <a:pt x="0" y="10800"/>
                  </a:cubicBezTo>
                  <a:cubicBezTo>
                    <a:pt x="0" y="16764"/>
                    <a:pt x="4836" y="21600"/>
                    <a:pt x="10800" y="21600"/>
                  </a:cubicBezTo>
                  <a:cubicBezTo>
                    <a:pt x="16763" y="21600"/>
                    <a:pt x="21600" y="16764"/>
                    <a:pt x="21600" y="10800"/>
                  </a:cubicBezTo>
                  <a:cubicBezTo>
                    <a:pt x="21600" y="4837"/>
                    <a:pt x="16763" y="0"/>
                    <a:pt x="10800" y="0"/>
                  </a:cubicBezTo>
                  <a:close/>
                  <a:moveTo>
                    <a:pt x="16322" y="4977"/>
                  </a:moveTo>
                  <a:cubicBezTo>
                    <a:pt x="16322" y="4977"/>
                    <a:pt x="12958" y="12647"/>
                    <a:pt x="12958" y="12647"/>
                  </a:cubicBezTo>
                  <a:lnTo>
                    <a:pt x="10810" y="13590"/>
                  </a:lnTo>
                  <a:lnTo>
                    <a:pt x="5288" y="16010"/>
                  </a:lnTo>
                  <a:lnTo>
                    <a:pt x="8652" y="8341"/>
                  </a:lnTo>
                  <a:lnTo>
                    <a:pt x="10810" y="7398"/>
                  </a:lnTo>
                  <a:lnTo>
                    <a:pt x="16322" y="4977"/>
                  </a:lnTo>
                  <a:close/>
                  <a:moveTo>
                    <a:pt x="10878" y="9332"/>
                  </a:moveTo>
                  <a:cubicBezTo>
                    <a:pt x="10194" y="9332"/>
                    <a:pt x="9643" y="9882"/>
                    <a:pt x="9643" y="10567"/>
                  </a:cubicBezTo>
                  <a:cubicBezTo>
                    <a:pt x="9643" y="11251"/>
                    <a:pt x="10194" y="11811"/>
                    <a:pt x="10878" y="11811"/>
                  </a:cubicBezTo>
                  <a:cubicBezTo>
                    <a:pt x="11562" y="11811"/>
                    <a:pt x="12122" y="11251"/>
                    <a:pt x="12122" y="10567"/>
                  </a:cubicBezTo>
                  <a:cubicBezTo>
                    <a:pt x="12122" y="9882"/>
                    <a:pt x="11562" y="9332"/>
                    <a:pt x="10878" y="9332"/>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42" name="Shape 25"/>
            <p:cNvSpPr/>
            <p:nvPr/>
          </p:nvSpPr>
          <p:spPr>
            <a:xfrm>
              <a:off x="424525" y="5079939"/>
              <a:ext cx="237976" cy="380768"/>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7222" y="10800"/>
                    <a:pt x="4320" y="8986"/>
                    <a:pt x="4320" y="6750"/>
                  </a:cubicBezTo>
                  <a:cubicBezTo>
                    <a:pt x="4320" y="4514"/>
                    <a:pt x="7222" y="2700"/>
                    <a:pt x="10800" y="2700"/>
                  </a:cubicBezTo>
                  <a:cubicBezTo>
                    <a:pt x="14377" y="2700"/>
                    <a:pt x="17280" y="4514"/>
                    <a:pt x="17280" y="6750"/>
                  </a:cubicBezTo>
                  <a:cubicBezTo>
                    <a:pt x="17280" y="8986"/>
                    <a:pt x="14377" y="10800"/>
                    <a:pt x="10800" y="10800"/>
                  </a:cubicBezTo>
                  <a:close/>
                  <a:moveTo>
                    <a:pt x="10800" y="0"/>
                  </a:moveTo>
                  <a:cubicBezTo>
                    <a:pt x="4834" y="0"/>
                    <a:pt x="0" y="3022"/>
                    <a:pt x="0" y="6750"/>
                  </a:cubicBezTo>
                  <a:cubicBezTo>
                    <a:pt x="0" y="7757"/>
                    <a:pt x="354" y="8714"/>
                    <a:pt x="985" y="9571"/>
                  </a:cubicBezTo>
                  <a:lnTo>
                    <a:pt x="9212" y="20729"/>
                  </a:lnTo>
                  <a:cubicBezTo>
                    <a:pt x="9606" y="21265"/>
                    <a:pt x="10171" y="21600"/>
                    <a:pt x="10800" y="21600"/>
                  </a:cubicBezTo>
                  <a:cubicBezTo>
                    <a:pt x="11428" y="21600"/>
                    <a:pt x="11994" y="21265"/>
                    <a:pt x="12388" y="20730"/>
                  </a:cubicBezTo>
                  <a:lnTo>
                    <a:pt x="20615" y="9571"/>
                  </a:lnTo>
                  <a:cubicBezTo>
                    <a:pt x="21248" y="8714"/>
                    <a:pt x="21600" y="7757"/>
                    <a:pt x="21600" y="6750"/>
                  </a:cubicBezTo>
                  <a:cubicBezTo>
                    <a:pt x="21600" y="3022"/>
                    <a:pt x="16765" y="0"/>
                    <a:pt x="10800"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43" name="Shape 26"/>
            <p:cNvSpPr/>
            <p:nvPr/>
          </p:nvSpPr>
          <p:spPr>
            <a:xfrm>
              <a:off x="1197268" y="3404724"/>
              <a:ext cx="517227" cy="350564"/>
            </a:xfrm>
            <a:custGeom>
              <a:avLst/>
              <a:gdLst/>
              <a:ahLst/>
              <a:cxnLst>
                <a:cxn ang="0">
                  <a:pos x="wd2" y="hd2"/>
                </a:cxn>
                <a:cxn ang="5400000">
                  <a:pos x="wd2" y="hd2"/>
                </a:cxn>
                <a:cxn ang="10800000">
                  <a:pos x="wd2" y="hd2"/>
                </a:cxn>
                <a:cxn ang="16200000">
                  <a:pos x="wd2" y="hd2"/>
                </a:cxn>
              </a:cxnLst>
              <a:rect l="0" t="0" r="r" b="b"/>
              <a:pathLst>
                <a:path w="21600" h="21600" extrusionOk="0">
                  <a:moveTo>
                    <a:pt x="12861" y="0"/>
                  </a:moveTo>
                  <a:cubicBezTo>
                    <a:pt x="9861" y="0"/>
                    <a:pt x="8791" y="2550"/>
                    <a:pt x="7957" y="5345"/>
                  </a:cubicBezTo>
                  <a:cubicBezTo>
                    <a:pt x="7489" y="4753"/>
                    <a:pt x="6882" y="4397"/>
                    <a:pt x="6221" y="4397"/>
                  </a:cubicBezTo>
                  <a:cubicBezTo>
                    <a:pt x="4736" y="4397"/>
                    <a:pt x="3534" y="6185"/>
                    <a:pt x="3534" y="8390"/>
                  </a:cubicBezTo>
                  <a:cubicBezTo>
                    <a:pt x="3534" y="8624"/>
                    <a:pt x="3548" y="8851"/>
                    <a:pt x="3573" y="9072"/>
                  </a:cubicBezTo>
                  <a:cubicBezTo>
                    <a:pt x="1548" y="9548"/>
                    <a:pt x="0" y="12153"/>
                    <a:pt x="0" y="15297"/>
                  </a:cubicBezTo>
                  <a:cubicBezTo>
                    <a:pt x="0" y="18778"/>
                    <a:pt x="1898" y="21600"/>
                    <a:pt x="4240" y="21600"/>
                  </a:cubicBezTo>
                  <a:lnTo>
                    <a:pt x="17360" y="21600"/>
                  </a:lnTo>
                  <a:cubicBezTo>
                    <a:pt x="19701" y="21600"/>
                    <a:pt x="21600" y="18778"/>
                    <a:pt x="21600" y="15297"/>
                  </a:cubicBezTo>
                  <a:cubicBezTo>
                    <a:pt x="21600" y="12249"/>
                    <a:pt x="20145" y="9707"/>
                    <a:pt x="18210" y="9121"/>
                  </a:cubicBezTo>
                  <a:cubicBezTo>
                    <a:pt x="18219" y="8940"/>
                    <a:pt x="18224" y="8758"/>
                    <a:pt x="18224" y="8574"/>
                  </a:cubicBezTo>
                  <a:cubicBezTo>
                    <a:pt x="18224" y="4172"/>
                    <a:pt x="16499" y="0"/>
                    <a:pt x="12861" y="0"/>
                  </a:cubicBezTo>
                  <a:cubicBezTo>
                    <a:pt x="12861" y="0"/>
                    <a:pt x="12861" y="0"/>
                    <a:pt x="12861" y="0"/>
                  </a:cubicBezTo>
                  <a:close/>
                  <a:moveTo>
                    <a:pt x="12861" y="2748"/>
                  </a:moveTo>
                  <a:cubicBezTo>
                    <a:pt x="13988" y="2748"/>
                    <a:pt x="14865" y="3296"/>
                    <a:pt x="15467" y="4379"/>
                  </a:cubicBezTo>
                  <a:cubicBezTo>
                    <a:pt x="16044" y="5416"/>
                    <a:pt x="16362" y="6906"/>
                    <a:pt x="16362" y="8574"/>
                  </a:cubicBezTo>
                  <a:cubicBezTo>
                    <a:pt x="16362" y="8681"/>
                    <a:pt x="16359" y="8799"/>
                    <a:pt x="16353" y="8932"/>
                  </a:cubicBezTo>
                  <a:lnTo>
                    <a:pt x="16240" y="11329"/>
                  </a:lnTo>
                  <a:lnTo>
                    <a:pt x="17836" y="11812"/>
                  </a:lnTo>
                  <a:cubicBezTo>
                    <a:pt x="18938" y="12146"/>
                    <a:pt x="19738" y="13611"/>
                    <a:pt x="19738" y="15297"/>
                  </a:cubicBezTo>
                  <a:cubicBezTo>
                    <a:pt x="19738" y="17257"/>
                    <a:pt x="18671" y="18852"/>
                    <a:pt x="17360" y="18852"/>
                  </a:cubicBezTo>
                  <a:lnTo>
                    <a:pt x="4240" y="18852"/>
                  </a:lnTo>
                  <a:cubicBezTo>
                    <a:pt x="2929" y="18852"/>
                    <a:pt x="1862" y="17257"/>
                    <a:pt x="1862" y="15297"/>
                  </a:cubicBezTo>
                  <a:cubicBezTo>
                    <a:pt x="1862" y="13535"/>
                    <a:pt x="2705" y="12058"/>
                    <a:pt x="3867" y="11785"/>
                  </a:cubicBezTo>
                  <a:lnTo>
                    <a:pt x="5728" y="11347"/>
                  </a:lnTo>
                  <a:lnTo>
                    <a:pt x="5409" y="8606"/>
                  </a:lnTo>
                  <a:cubicBezTo>
                    <a:pt x="5400" y="8531"/>
                    <a:pt x="5396" y="8461"/>
                    <a:pt x="5396" y="8390"/>
                  </a:cubicBezTo>
                  <a:cubicBezTo>
                    <a:pt x="5396" y="7703"/>
                    <a:pt x="5766" y="7144"/>
                    <a:pt x="6221" y="7144"/>
                  </a:cubicBezTo>
                  <a:cubicBezTo>
                    <a:pt x="6467" y="7144"/>
                    <a:pt x="6642" y="7300"/>
                    <a:pt x="6745" y="7430"/>
                  </a:cubicBezTo>
                  <a:lnTo>
                    <a:pt x="8650" y="9841"/>
                  </a:lnTo>
                  <a:lnTo>
                    <a:pt x="9661" y="6452"/>
                  </a:lnTo>
                  <a:cubicBezTo>
                    <a:pt x="10441" y="3840"/>
                    <a:pt x="11058" y="2748"/>
                    <a:pt x="12861" y="2748"/>
                  </a:cubicBezTo>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44" name="Shape 27"/>
            <p:cNvSpPr/>
            <p:nvPr/>
          </p:nvSpPr>
          <p:spPr>
            <a:xfrm>
              <a:off x="2156146" y="2801195"/>
              <a:ext cx="300754" cy="287143"/>
            </a:xfrm>
            <a:custGeom>
              <a:avLst/>
              <a:gdLst/>
              <a:ahLst/>
              <a:cxnLst>
                <a:cxn ang="0">
                  <a:pos x="wd2" y="hd2"/>
                </a:cxn>
                <a:cxn ang="5400000">
                  <a:pos x="wd2" y="hd2"/>
                </a:cxn>
                <a:cxn ang="10800000">
                  <a:pos x="wd2" y="hd2"/>
                </a:cxn>
                <a:cxn ang="16200000">
                  <a:pos x="wd2" y="hd2"/>
                </a:cxn>
              </a:cxnLst>
              <a:rect l="0" t="0" r="r" b="b"/>
              <a:pathLst>
                <a:path w="21600" h="21600" extrusionOk="0">
                  <a:moveTo>
                    <a:pt x="17466" y="21581"/>
                  </a:moveTo>
                  <a:cubicBezTo>
                    <a:pt x="17427" y="21447"/>
                    <a:pt x="17407" y="21374"/>
                    <a:pt x="17385" y="21301"/>
                  </a:cubicBezTo>
                  <a:cubicBezTo>
                    <a:pt x="16594" y="18759"/>
                    <a:pt x="15807" y="16216"/>
                    <a:pt x="15006" y="13677"/>
                  </a:cubicBezTo>
                  <a:cubicBezTo>
                    <a:pt x="14926" y="13422"/>
                    <a:pt x="14966" y="13298"/>
                    <a:pt x="15174" y="13142"/>
                  </a:cubicBezTo>
                  <a:cubicBezTo>
                    <a:pt x="17237" y="11589"/>
                    <a:pt x="19291" y="10022"/>
                    <a:pt x="21348" y="8459"/>
                  </a:cubicBezTo>
                  <a:cubicBezTo>
                    <a:pt x="21418" y="8405"/>
                    <a:pt x="21485" y="8346"/>
                    <a:pt x="21600" y="8250"/>
                  </a:cubicBezTo>
                  <a:lnTo>
                    <a:pt x="21289" y="8250"/>
                  </a:lnTo>
                  <a:cubicBezTo>
                    <a:pt x="18755" y="8247"/>
                    <a:pt x="16221" y="8240"/>
                    <a:pt x="13687" y="8246"/>
                  </a:cubicBezTo>
                  <a:cubicBezTo>
                    <a:pt x="13445" y="8247"/>
                    <a:pt x="13339" y="8173"/>
                    <a:pt x="13263" y="7928"/>
                  </a:cubicBezTo>
                  <a:cubicBezTo>
                    <a:pt x="12465" y="5369"/>
                    <a:pt x="11653" y="2816"/>
                    <a:pt x="10845" y="261"/>
                  </a:cubicBezTo>
                  <a:cubicBezTo>
                    <a:pt x="10821" y="185"/>
                    <a:pt x="10790" y="112"/>
                    <a:pt x="10747" y="0"/>
                  </a:cubicBezTo>
                  <a:cubicBezTo>
                    <a:pt x="10708" y="106"/>
                    <a:pt x="10684" y="162"/>
                    <a:pt x="10666" y="220"/>
                  </a:cubicBezTo>
                  <a:cubicBezTo>
                    <a:pt x="9869" y="2788"/>
                    <a:pt x="9069" y="5355"/>
                    <a:pt x="8283" y="7927"/>
                  </a:cubicBezTo>
                  <a:cubicBezTo>
                    <a:pt x="8207" y="8173"/>
                    <a:pt x="8104" y="8247"/>
                    <a:pt x="7861" y="8246"/>
                  </a:cubicBezTo>
                  <a:cubicBezTo>
                    <a:pt x="5428" y="8237"/>
                    <a:pt x="2995" y="8241"/>
                    <a:pt x="562" y="8241"/>
                  </a:cubicBezTo>
                  <a:lnTo>
                    <a:pt x="0" y="8241"/>
                  </a:lnTo>
                  <a:cubicBezTo>
                    <a:pt x="63" y="8353"/>
                    <a:pt x="130" y="8404"/>
                    <a:pt x="197" y="8455"/>
                  </a:cubicBezTo>
                  <a:cubicBezTo>
                    <a:pt x="2263" y="10020"/>
                    <a:pt x="4327" y="11587"/>
                    <a:pt x="6397" y="13147"/>
                  </a:cubicBezTo>
                  <a:cubicBezTo>
                    <a:pt x="6548" y="13262"/>
                    <a:pt x="6601" y="13355"/>
                    <a:pt x="6537" y="13556"/>
                  </a:cubicBezTo>
                  <a:cubicBezTo>
                    <a:pt x="5989" y="15293"/>
                    <a:pt x="5452" y="17033"/>
                    <a:pt x="4912" y="18774"/>
                  </a:cubicBezTo>
                  <a:cubicBezTo>
                    <a:pt x="4625" y="19699"/>
                    <a:pt x="4341" y="20626"/>
                    <a:pt x="4040" y="21600"/>
                  </a:cubicBezTo>
                  <a:cubicBezTo>
                    <a:pt x="4134" y="21536"/>
                    <a:pt x="4188" y="21501"/>
                    <a:pt x="4240" y="21462"/>
                  </a:cubicBezTo>
                  <a:cubicBezTo>
                    <a:pt x="6342" y="19874"/>
                    <a:pt x="8446" y="18289"/>
                    <a:pt x="10541" y="16692"/>
                  </a:cubicBezTo>
                  <a:cubicBezTo>
                    <a:pt x="10742" y="16539"/>
                    <a:pt x="10869" y="16551"/>
                    <a:pt x="11060" y="16698"/>
                  </a:cubicBezTo>
                  <a:cubicBezTo>
                    <a:pt x="13096" y="18261"/>
                    <a:pt x="15138" y="19815"/>
                    <a:pt x="17179" y="21371"/>
                  </a:cubicBezTo>
                  <a:cubicBezTo>
                    <a:pt x="17257" y="21431"/>
                    <a:pt x="17338" y="21487"/>
                    <a:pt x="17466" y="21581"/>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45" name="Shape 28"/>
            <p:cNvSpPr/>
            <p:nvPr/>
          </p:nvSpPr>
          <p:spPr>
            <a:xfrm>
              <a:off x="1185987" y="5102501"/>
              <a:ext cx="524255" cy="235379"/>
            </a:xfrm>
            <a:custGeom>
              <a:avLst/>
              <a:gdLst/>
              <a:ahLst/>
              <a:cxnLst>
                <a:cxn ang="0">
                  <a:pos x="wd2" y="hd2"/>
                </a:cxn>
                <a:cxn ang="5400000">
                  <a:pos x="wd2" y="hd2"/>
                </a:cxn>
                <a:cxn ang="10800000">
                  <a:pos x="wd2" y="hd2"/>
                </a:cxn>
                <a:cxn ang="16200000">
                  <a:pos x="wd2" y="hd2"/>
                </a:cxn>
              </a:cxnLst>
              <a:rect l="0" t="0" r="r" b="b"/>
              <a:pathLst>
                <a:path w="21600" h="21600" extrusionOk="0">
                  <a:moveTo>
                    <a:pt x="19837" y="6873"/>
                  </a:moveTo>
                  <a:lnTo>
                    <a:pt x="18073" y="6873"/>
                  </a:lnTo>
                  <a:lnTo>
                    <a:pt x="18073" y="2945"/>
                  </a:lnTo>
                  <a:lnTo>
                    <a:pt x="19837" y="2945"/>
                  </a:lnTo>
                  <a:cubicBezTo>
                    <a:pt x="19837" y="2945"/>
                    <a:pt x="19837" y="6873"/>
                    <a:pt x="19837" y="6873"/>
                  </a:cubicBezTo>
                  <a:close/>
                  <a:moveTo>
                    <a:pt x="18514" y="12764"/>
                  </a:moveTo>
                  <a:lnTo>
                    <a:pt x="16751" y="12764"/>
                  </a:lnTo>
                  <a:lnTo>
                    <a:pt x="16751" y="8836"/>
                  </a:lnTo>
                  <a:lnTo>
                    <a:pt x="18514" y="8836"/>
                  </a:lnTo>
                  <a:cubicBezTo>
                    <a:pt x="18514" y="8836"/>
                    <a:pt x="18514" y="12764"/>
                    <a:pt x="18514" y="12764"/>
                  </a:cubicBezTo>
                  <a:close/>
                  <a:moveTo>
                    <a:pt x="17633" y="19636"/>
                  </a:moveTo>
                  <a:lnTo>
                    <a:pt x="3527" y="19636"/>
                  </a:lnTo>
                  <a:lnTo>
                    <a:pt x="3527" y="15709"/>
                  </a:lnTo>
                  <a:lnTo>
                    <a:pt x="17633" y="15709"/>
                  </a:lnTo>
                  <a:cubicBezTo>
                    <a:pt x="17633" y="15709"/>
                    <a:pt x="17633" y="19636"/>
                    <a:pt x="17633" y="19636"/>
                  </a:cubicBezTo>
                  <a:close/>
                  <a:moveTo>
                    <a:pt x="2645" y="8836"/>
                  </a:moveTo>
                  <a:lnTo>
                    <a:pt x="4408" y="8836"/>
                  </a:lnTo>
                  <a:lnTo>
                    <a:pt x="4408" y="12764"/>
                  </a:lnTo>
                  <a:lnTo>
                    <a:pt x="2645" y="12764"/>
                  </a:lnTo>
                  <a:cubicBezTo>
                    <a:pt x="2645" y="12764"/>
                    <a:pt x="2645" y="8836"/>
                    <a:pt x="2645" y="8836"/>
                  </a:cubicBezTo>
                  <a:close/>
                  <a:moveTo>
                    <a:pt x="1322" y="2945"/>
                  </a:moveTo>
                  <a:lnTo>
                    <a:pt x="3086" y="2945"/>
                  </a:lnTo>
                  <a:lnTo>
                    <a:pt x="3086" y="6873"/>
                  </a:lnTo>
                  <a:lnTo>
                    <a:pt x="1322" y="6873"/>
                  </a:lnTo>
                  <a:cubicBezTo>
                    <a:pt x="1322" y="6873"/>
                    <a:pt x="1322" y="2945"/>
                    <a:pt x="1322" y="2945"/>
                  </a:cubicBezTo>
                  <a:close/>
                  <a:moveTo>
                    <a:pt x="3967" y="2945"/>
                  </a:moveTo>
                  <a:lnTo>
                    <a:pt x="6171" y="2945"/>
                  </a:lnTo>
                  <a:lnTo>
                    <a:pt x="6171" y="6873"/>
                  </a:lnTo>
                  <a:lnTo>
                    <a:pt x="3967" y="6873"/>
                  </a:lnTo>
                  <a:cubicBezTo>
                    <a:pt x="3967" y="6873"/>
                    <a:pt x="3967" y="2945"/>
                    <a:pt x="3967" y="2945"/>
                  </a:cubicBezTo>
                  <a:close/>
                  <a:moveTo>
                    <a:pt x="7494" y="8836"/>
                  </a:moveTo>
                  <a:lnTo>
                    <a:pt x="7494" y="12764"/>
                  </a:lnTo>
                  <a:lnTo>
                    <a:pt x="5290" y="12764"/>
                  </a:lnTo>
                  <a:lnTo>
                    <a:pt x="5290" y="8836"/>
                  </a:lnTo>
                  <a:cubicBezTo>
                    <a:pt x="5290" y="8836"/>
                    <a:pt x="7494" y="8836"/>
                    <a:pt x="7494" y="8836"/>
                  </a:cubicBezTo>
                  <a:close/>
                  <a:moveTo>
                    <a:pt x="7053" y="2945"/>
                  </a:moveTo>
                  <a:lnTo>
                    <a:pt x="8816" y="2945"/>
                  </a:lnTo>
                  <a:lnTo>
                    <a:pt x="8816" y="6873"/>
                  </a:lnTo>
                  <a:lnTo>
                    <a:pt x="7053" y="6873"/>
                  </a:lnTo>
                  <a:cubicBezTo>
                    <a:pt x="7053" y="6873"/>
                    <a:pt x="7053" y="2945"/>
                    <a:pt x="7053" y="2945"/>
                  </a:cubicBezTo>
                  <a:close/>
                  <a:moveTo>
                    <a:pt x="10139" y="8836"/>
                  </a:moveTo>
                  <a:lnTo>
                    <a:pt x="10139" y="12764"/>
                  </a:lnTo>
                  <a:lnTo>
                    <a:pt x="8375" y="12764"/>
                  </a:lnTo>
                  <a:lnTo>
                    <a:pt x="8375" y="8836"/>
                  </a:lnTo>
                  <a:cubicBezTo>
                    <a:pt x="8375" y="8836"/>
                    <a:pt x="10139" y="8836"/>
                    <a:pt x="10139" y="8836"/>
                  </a:cubicBezTo>
                  <a:close/>
                  <a:moveTo>
                    <a:pt x="9698" y="2945"/>
                  </a:moveTo>
                  <a:lnTo>
                    <a:pt x="11461" y="2945"/>
                  </a:lnTo>
                  <a:lnTo>
                    <a:pt x="11461" y="6873"/>
                  </a:lnTo>
                  <a:lnTo>
                    <a:pt x="9698" y="6873"/>
                  </a:lnTo>
                  <a:cubicBezTo>
                    <a:pt x="9698" y="6873"/>
                    <a:pt x="9698" y="2945"/>
                    <a:pt x="9698" y="2945"/>
                  </a:cubicBezTo>
                  <a:close/>
                  <a:moveTo>
                    <a:pt x="12784" y="8836"/>
                  </a:moveTo>
                  <a:lnTo>
                    <a:pt x="12784" y="12764"/>
                  </a:lnTo>
                  <a:lnTo>
                    <a:pt x="11020" y="12764"/>
                  </a:lnTo>
                  <a:lnTo>
                    <a:pt x="11020" y="8836"/>
                  </a:lnTo>
                  <a:cubicBezTo>
                    <a:pt x="11020" y="8836"/>
                    <a:pt x="12784" y="8836"/>
                    <a:pt x="12784" y="8836"/>
                  </a:cubicBezTo>
                  <a:close/>
                  <a:moveTo>
                    <a:pt x="12343" y="2945"/>
                  </a:moveTo>
                  <a:lnTo>
                    <a:pt x="14547" y="2945"/>
                  </a:lnTo>
                  <a:lnTo>
                    <a:pt x="14547" y="6873"/>
                  </a:lnTo>
                  <a:lnTo>
                    <a:pt x="12343" y="6873"/>
                  </a:lnTo>
                  <a:cubicBezTo>
                    <a:pt x="12343" y="6873"/>
                    <a:pt x="12343" y="2945"/>
                    <a:pt x="12343" y="2945"/>
                  </a:cubicBezTo>
                  <a:close/>
                  <a:moveTo>
                    <a:pt x="15869" y="8836"/>
                  </a:moveTo>
                  <a:lnTo>
                    <a:pt x="15869" y="12764"/>
                  </a:lnTo>
                  <a:lnTo>
                    <a:pt x="14106" y="12764"/>
                  </a:lnTo>
                  <a:lnTo>
                    <a:pt x="14106" y="8836"/>
                  </a:lnTo>
                  <a:cubicBezTo>
                    <a:pt x="14106" y="8836"/>
                    <a:pt x="15869" y="8836"/>
                    <a:pt x="15869" y="8836"/>
                  </a:cubicBezTo>
                  <a:close/>
                  <a:moveTo>
                    <a:pt x="15429" y="2945"/>
                  </a:moveTo>
                  <a:lnTo>
                    <a:pt x="17192" y="2945"/>
                  </a:lnTo>
                  <a:lnTo>
                    <a:pt x="17192" y="6873"/>
                  </a:lnTo>
                  <a:lnTo>
                    <a:pt x="15429" y="6873"/>
                  </a:lnTo>
                  <a:cubicBezTo>
                    <a:pt x="15429" y="6873"/>
                    <a:pt x="15429" y="2945"/>
                    <a:pt x="15429" y="2945"/>
                  </a:cubicBezTo>
                  <a:close/>
                  <a:moveTo>
                    <a:pt x="21600" y="0"/>
                  </a:moveTo>
                  <a:lnTo>
                    <a:pt x="0" y="0"/>
                  </a:lnTo>
                  <a:lnTo>
                    <a:pt x="0" y="21600"/>
                  </a:lnTo>
                  <a:lnTo>
                    <a:pt x="21600" y="21600"/>
                  </a:lnTo>
                  <a:cubicBezTo>
                    <a:pt x="21600" y="21600"/>
                    <a:pt x="21600" y="0"/>
                    <a:pt x="21600"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46" name="Shape 29"/>
            <p:cNvSpPr/>
            <p:nvPr/>
          </p:nvSpPr>
          <p:spPr>
            <a:xfrm>
              <a:off x="1823359" y="2772993"/>
              <a:ext cx="251052" cy="401689"/>
            </a:xfrm>
            <a:custGeom>
              <a:avLst/>
              <a:gdLst/>
              <a:ahLst/>
              <a:cxnLst>
                <a:cxn ang="0">
                  <a:pos x="wd2" y="hd2"/>
                </a:cxn>
                <a:cxn ang="5400000">
                  <a:pos x="wd2" y="hd2"/>
                </a:cxn>
                <a:cxn ang="10800000">
                  <a:pos x="wd2" y="hd2"/>
                </a:cxn>
                <a:cxn ang="16200000">
                  <a:pos x="wd2" y="hd2"/>
                </a:cxn>
              </a:cxnLst>
              <a:rect l="0" t="0" r="r" b="b"/>
              <a:pathLst>
                <a:path w="21600" h="21600" extrusionOk="0">
                  <a:moveTo>
                    <a:pt x="10800" y="2700"/>
                  </a:moveTo>
                  <a:cubicBezTo>
                    <a:pt x="14377" y="2700"/>
                    <a:pt x="17280" y="4514"/>
                    <a:pt x="17280" y="6750"/>
                  </a:cubicBezTo>
                  <a:cubicBezTo>
                    <a:pt x="17280" y="8986"/>
                    <a:pt x="14377" y="10800"/>
                    <a:pt x="10800" y="10800"/>
                  </a:cubicBezTo>
                  <a:cubicBezTo>
                    <a:pt x="7222" y="10800"/>
                    <a:pt x="4320" y="8986"/>
                    <a:pt x="4320" y="6750"/>
                  </a:cubicBezTo>
                  <a:cubicBezTo>
                    <a:pt x="4320" y="4514"/>
                    <a:pt x="7222" y="2700"/>
                    <a:pt x="10800" y="2700"/>
                  </a:cubicBezTo>
                  <a:close/>
                  <a:moveTo>
                    <a:pt x="0" y="6750"/>
                  </a:moveTo>
                  <a:cubicBezTo>
                    <a:pt x="0" y="7757"/>
                    <a:pt x="354" y="8714"/>
                    <a:pt x="985" y="9571"/>
                  </a:cubicBezTo>
                  <a:lnTo>
                    <a:pt x="9212" y="20729"/>
                  </a:lnTo>
                  <a:cubicBezTo>
                    <a:pt x="9606" y="21265"/>
                    <a:pt x="10171" y="21600"/>
                    <a:pt x="10800" y="21600"/>
                  </a:cubicBezTo>
                  <a:cubicBezTo>
                    <a:pt x="11428" y="21600"/>
                    <a:pt x="11994" y="21265"/>
                    <a:pt x="12388" y="20730"/>
                  </a:cubicBezTo>
                  <a:lnTo>
                    <a:pt x="20615" y="9571"/>
                  </a:lnTo>
                  <a:cubicBezTo>
                    <a:pt x="21248" y="8714"/>
                    <a:pt x="21600" y="7757"/>
                    <a:pt x="21600" y="6750"/>
                  </a:cubicBezTo>
                  <a:cubicBezTo>
                    <a:pt x="21600" y="3022"/>
                    <a:pt x="16765" y="0"/>
                    <a:pt x="10800" y="0"/>
                  </a:cubicBezTo>
                  <a:cubicBezTo>
                    <a:pt x="4834" y="0"/>
                    <a:pt x="0" y="3022"/>
                    <a:pt x="0" y="675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47" name="Shape 30"/>
            <p:cNvSpPr/>
            <p:nvPr/>
          </p:nvSpPr>
          <p:spPr>
            <a:xfrm>
              <a:off x="2206911" y="1560294"/>
              <a:ext cx="376572" cy="290181"/>
            </a:xfrm>
            <a:custGeom>
              <a:avLst/>
              <a:gdLst/>
              <a:ahLst/>
              <a:cxnLst>
                <a:cxn ang="0">
                  <a:pos x="wd2" y="hd2"/>
                </a:cxn>
                <a:cxn ang="5400000">
                  <a:pos x="wd2" y="hd2"/>
                </a:cxn>
                <a:cxn ang="10800000">
                  <a:pos x="wd2" y="hd2"/>
                </a:cxn>
                <a:cxn ang="16200000">
                  <a:pos x="wd2" y="hd2"/>
                </a:cxn>
              </a:cxnLst>
              <a:rect l="0" t="0" r="r" b="b"/>
              <a:pathLst>
                <a:path w="21600" h="21600" extrusionOk="0">
                  <a:moveTo>
                    <a:pt x="17915" y="11377"/>
                  </a:moveTo>
                  <a:lnTo>
                    <a:pt x="17915" y="15334"/>
                  </a:lnTo>
                  <a:cubicBezTo>
                    <a:pt x="17915" y="16154"/>
                    <a:pt x="17403" y="16818"/>
                    <a:pt x="16772" y="16818"/>
                  </a:cubicBezTo>
                  <a:cubicBezTo>
                    <a:pt x="16140" y="16818"/>
                    <a:pt x="15628" y="16154"/>
                    <a:pt x="15628" y="15334"/>
                  </a:cubicBezTo>
                  <a:lnTo>
                    <a:pt x="15628" y="11294"/>
                  </a:lnTo>
                  <a:lnTo>
                    <a:pt x="13601" y="12201"/>
                  </a:lnTo>
                  <a:lnTo>
                    <a:pt x="11943" y="11294"/>
                  </a:lnTo>
                  <a:lnTo>
                    <a:pt x="11943" y="15334"/>
                  </a:lnTo>
                  <a:cubicBezTo>
                    <a:pt x="11943" y="18794"/>
                    <a:pt x="14105" y="21600"/>
                    <a:pt x="16772" y="21600"/>
                  </a:cubicBezTo>
                  <a:cubicBezTo>
                    <a:pt x="19438" y="21600"/>
                    <a:pt x="21600" y="18794"/>
                    <a:pt x="21600" y="15334"/>
                  </a:cubicBezTo>
                  <a:lnTo>
                    <a:pt x="21600" y="11377"/>
                  </a:lnTo>
                  <a:cubicBezTo>
                    <a:pt x="21600" y="11377"/>
                    <a:pt x="17915" y="11377"/>
                    <a:pt x="17915" y="11377"/>
                  </a:cubicBezTo>
                  <a:close/>
                  <a:moveTo>
                    <a:pt x="11943" y="8079"/>
                  </a:moveTo>
                  <a:lnTo>
                    <a:pt x="13601" y="8986"/>
                  </a:lnTo>
                  <a:lnTo>
                    <a:pt x="15628" y="8079"/>
                  </a:lnTo>
                  <a:lnTo>
                    <a:pt x="15628" y="6266"/>
                  </a:lnTo>
                  <a:cubicBezTo>
                    <a:pt x="15628" y="2805"/>
                    <a:pt x="13466" y="0"/>
                    <a:pt x="10800" y="0"/>
                  </a:cubicBezTo>
                  <a:cubicBezTo>
                    <a:pt x="8134" y="0"/>
                    <a:pt x="5972" y="2805"/>
                    <a:pt x="5972" y="6266"/>
                  </a:cubicBezTo>
                  <a:lnTo>
                    <a:pt x="5972" y="15170"/>
                  </a:lnTo>
                  <a:cubicBezTo>
                    <a:pt x="5972" y="15989"/>
                    <a:pt x="5460" y="16653"/>
                    <a:pt x="4828" y="16653"/>
                  </a:cubicBezTo>
                  <a:cubicBezTo>
                    <a:pt x="4197" y="16653"/>
                    <a:pt x="3685" y="15989"/>
                    <a:pt x="3685" y="15170"/>
                  </a:cubicBezTo>
                  <a:lnTo>
                    <a:pt x="3685" y="11212"/>
                  </a:lnTo>
                  <a:lnTo>
                    <a:pt x="0" y="11212"/>
                  </a:lnTo>
                  <a:lnTo>
                    <a:pt x="0" y="15334"/>
                  </a:lnTo>
                  <a:cubicBezTo>
                    <a:pt x="0" y="18794"/>
                    <a:pt x="2162" y="21600"/>
                    <a:pt x="4828" y="21600"/>
                  </a:cubicBezTo>
                  <a:cubicBezTo>
                    <a:pt x="7495" y="21600"/>
                    <a:pt x="9656" y="18794"/>
                    <a:pt x="9656" y="15334"/>
                  </a:cubicBezTo>
                  <a:lnTo>
                    <a:pt x="9656" y="6266"/>
                  </a:lnTo>
                  <a:cubicBezTo>
                    <a:pt x="9656" y="5446"/>
                    <a:pt x="10168" y="4781"/>
                    <a:pt x="10800" y="4781"/>
                  </a:cubicBezTo>
                  <a:cubicBezTo>
                    <a:pt x="11432" y="4781"/>
                    <a:pt x="11943" y="5446"/>
                    <a:pt x="11943" y="6266"/>
                  </a:cubicBezTo>
                  <a:cubicBezTo>
                    <a:pt x="11943" y="6266"/>
                    <a:pt x="11943" y="8079"/>
                    <a:pt x="11943" y="8079"/>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48" name="Shape 31"/>
            <p:cNvSpPr/>
            <p:nvPr/>
          </p:nvSpPr>
          <p:spPr>
            <a:xfrm>
              <a:off x="802435" y="1780273"/>
              <a:ext cx="323828" cy="242870"/>
            </a:xfrm>
            <a:custGeom>
              <a:avLst/>
              <a:gdLst/>
              <a:ahLst/>
              <a:cxnLst>
                <a:cxn ang="0">
                  <a:pos x="wd2" y="hd2"/>
                </a:cxn>
                <a:cxn ang="5400000">
                  <a:pos x="wd2" y="hd2"/>
                </a:cxn>
                <a:cxn ang="10800000">
                  <a:pos x="wd2" y="hd2"/>
                </a:cxn>
                <a:cxn ang="16200000">
                  <a:pos x="wd2" y="hd2"/>
                </a:cxn>
              </a:cxnLst>
              <a:rect l="0" t="0" r="r" b="b"/>
              <a:pathLst>
                <a:path w="21600" h="21600" extrusionOk="0">
                  <a:moveTo>
                    <a:pt x="8100" y="5400"/>
                  </a:moveTo>
                  <a:lnTo>
                    <a:pt x="14850" y="10800"/>
                  </a:lnTo>
                  <a:lnTo>
                    <a:pt x="8100" y="16200"/>
                  </a:lnTo>
                  <a:cubicBezTo>
                    <a:pt x="8100" y="16200"/>
                    <a:pt x="8100" y="5400"/>
                    <a:pt x="8100" y="5400"/>
                  </a:cubicBezTo>
                  <a:close/>
                  <a:moveTo>
                    <a:pt x="10800" y="21600"/>
                  </a:moveTo>
                  <a:cubicBezTo>
                    <a:pt x="14319" y="21600"/>
                    <a:pt x="17667" y="21278"/>
                    <a:pt x="20697" y="20697"/>
                  </a:cubicBezTo>
                  <a:cubicBezTo>
                    <a:pt x="21278" y="17667"/>
                    <a:pt x="21600" y="14320"/>
                    <a:pt x="21600" y="10800"/>
                  </a:cubicBezTo>
                  <a:cubicBezTo>
                    <a:pt x="21600" y="7280"/>
                    <a:pt x="21278" y="3933"/>
                    <a:pt x="20697" y="903"/>
                  </a:cubicBezTo>
                  <a:cubicBezTo>
                    <a:pt x="17667" y="322"/>
                    <a:pt x="14319" y="0"/>
                    <a:pt x="10800" y="0"/>
                  </a:cubicBezTo>
                  <a:cubicBezTo>
                    <a:pt x="7280" y="0"/>
                    <a:pt x="3933" y="322"/>
                    <a:pt x="903" y="903"/>
                  </a:cubicBezTo>
                  <a:cubicBezTo>
                    <a:pt x="322" y="3933"/>
                    <a:pt x="0" y="7280"/>
                    <a:pt x="0" y="10800"/>
                  </a:cubicBezTo>
                  <a:cubicBezTo>
                    <a:pt x="0" y="14320"/>
                    <a:pt x="322" y="17667"/>
                    <a:pt x="903" y="20697"/>
                  </a:cubicBezTo>
                  <a:cubicBezTo>
                    <a:pt x="3933" y="21278"/>
                    <a:pt x="7280" y="21600"/>
                    <a:pt x="10800"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49" name="Shape 32"/>
            <p:cNvSpPr/>
            <p:nvPr/>
          </p:nvSpPr>
          <p:spPr>
            <a:xfrm>
              <a:off x="2336642" y="3658545"/>
              <a:ext cx="420252" cy="401512"/>
            </a:xfrm>
            <a:custGeom>
              <a:avLst/>
              <a:gdLst/>
              <a:ahLst/>
              <a:cxnLst>
                <a:cxn ang="0">
                  <a:pos x="wd2" y="hd2"/>
                </a:cxn>
                <a:cxn ang="5400000">
                  <a:pos x="wd2" y="hd2"/>
                </a:cxn>
                <a:cxn ang="10800000">
                  <a:pos x="wd2" y="hd2"/>
                </a:cxn>
                <a:cxn ang="16200000">
                  <a:pos x="wd2" y="hd2"/>
                </a:cxn>
              </a:cxnLst>
              <a:rect l="0" t="0" r="r" b="b"/>
              <a:pathLst>
                <a:path w="21394" h="21600" extrusionOk="0">
                  <a:moveTo>
                    <a:pt x="14801" y="12182"/>
                  </a:moveTo>
                  <a:cubicBezTo>
                    <a:pt x="14079" y="12182"/>
                    <a:pt x="13492" y="11562"/>
                    <a:pt x="13492" y="10799"/>
                  </a:cubicBezTo>
                  <a:cubicBezTo>
                    <a:pt x="13492" y="10037"/>
                    <a:pt x="14079" y="9416"/>
                    <a:pt x="14801" y="9416"/>
                  </a:cubicBezTo>
                  <a:cubicBezTo>
                    <a:pt x="15523" y="9416"/>
                    <a:pt x="16110" y="10036"/>
                    <a:pt x="16110" y="10800"/>
                  </a:cubicBezTo>
                  <a:cubicBezTo>
                    <a:pt x="16110" y="11564"/>
                    <a:pt x="15523" y="12182"/>
                    <a:pt x="14801" y="12182"/>
                  </a:cubicBezTo>
                  <a:close/>
                  <a:moveTo>
                    <a:pt x="9968" y="12182"/>
                  </a:moveTo>
                  <a:cubicBezTo>
                    <a:pt x="9246" y="12182"/>
                    <a:pt x="8659" y="11562"/>
                    <a:pt x="8659" y="10799"/>
                  </a:cubicBezTo>
                  <a:cubicBezTo>
                    <a:pt x="8659" y="10037"/>
                    <a:pt x="9246" y="9416"/>
                    <a:pt x="9968" y="9416"/>
                  </a:cubicBezTo>
                  <a:cubicBezTo>
                    <a:pt x="10691" y="9416"/>
                    <a:pt x="11277" y="10036"/>
                    <a:pt x="11277" y="10800"/>
                  </a:cubicBezTo>
                  <a:cubicBezTo>
                    <a:pt x="11277" y="11564"/>
                    <a:pt x="10691" y="12182"/>
                    <a:pt x="9968" y="12182"/>
                  </a:cubicBezTo>
                  <a:close/>
                  <a:moveTo>
                    <a:pt x="5135" y="12182"/>
                  </a:moveTo>
                  <a:cubicBezTo>
                    <a:pt x="4413" y="12182"/>
                    <a:pt x="3826" y="11562"/>
                    <a:pt x="3826" y="10799"/>
                  </a:cubicBezTo>
                  <a:cubicBezTo>
                    <a:pt x="3826" y="10037"/>
                    <a:pt x="4413" y="9416"/>
                    <a:pt x="5135" y="9416"/>
                  </a:cubicBezTo>
                  <a:cubicBezTo>
                    <a:pt x="5858" y="9416"/>
                    <a:pt x="6444" y="10036"/>
                    <a:pt x="6444" y="10800"/>
                  </a:cubicBezTo>
                  <a:cubicBezTo>
                    <a:pt x="6444" y="11564"/>
                    <a:pt x="5858" y="12182"/>
                    <a:pt x="5135" y="12182"/>
                  </a:cubicBezTo>
                  <a:close/>
                  <a:moveTo>
                    <a:pt x="21295" y="19788"/>
                  </a:moveTo>
                  <a:lnTo>
                    <a:pt x="19637" y="15000"/>
                  </a:lnTo>
                  <a:cubicBezTo>
                    <a:pt x="20154" y="13709"/>
                    <a:pt x="20438" y="12289"/>
                    <a:pt x="20438" y="10800"/>
                  </a:cubicBezTo>
                  <a:cubicBezTo>
                    <a:pt x="20439" y="4835"/>
                    <a:pt x="15864" y="0"/>
                    <a:pt x="10220" y="0"/>
                  </a:cubicBezTo>
                  <a:cubicBezTo>
                    <a:pt x="4576" y="0"/>
                    <a:pt x="0" y="4835"/>
                    <a:pt x="0" y="10800"/>
                  </a:cubicBezTo>
                  <a:cubicBezTo>
                    <a:pt x="0" y="16764"/>
                    <a:pt x="4576" y="21600"/>
                    <a:pt x="10220" y="21600"/>
                  </a:cubicBezTo>
                  <a:cubicBezTo>
                    <a:pt x="12641" y="21600"/>
                    <a:pt x="14862" y="20705"/>
                    <a:pt x="16613" y="19219"/>
                  </a:cubicBezTo>
                  <a:lnTo>
                    <a:pt x="20350" y="20766"/>
                  </a:lnTo>
                  <a:cubicBezTo>
                    <a:pt x="21174" y="21106"/>
                    <a:pt x="21600" y="20666"/>
                    <a:pt x="21295" y="19788"/>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50" name="Shape 33"/>
            <p:cNvSpPr/>
            <p:nvPr/>
          </p:nvSpPr>
          <p:spPr>
            <a:xfrm>
              <a:off x="1992572" y="1966408"/>
              <a:ext cx="467199" cy="337756"/>
            </a:xfrm>
            <a:custGeom>
              <a:avLst/>
              <a:gdLst/>
              <a:ahLst/>
              <a:cxnLst>
                <a:cxn ang="0">
                  <a:pos x="wd2" y="hd2"/>
                </a:cxn>
                <a:cxn ang="5400000">
                  <a:pos x="wd2" y="hd2"/>
                </a:cxn>
                <a:cxn ang="10800000">
                  <a:pos x="wd2" y="hd2"/>
                </a:cxn>
                <a:cxn ang="16200000">
                  <a:pos x="wd2" y="hd2"/>
                </a:cxn>
              </a:cxnLst>
              <a:rect l="0" t="0" r="r" b="b"/>
              <a:pathLst>
                <a:path w="21082" h="19213" extrusionOk="0">
                  <a:moveTo>
                    <a:pt x="7668" y="9166"/>
                  </a:moveTo>
                  <a:lnTo>
                    <a:pt x="11626" y="6163"/>
                  </a:lnTo>
                  <a:cubicBezTo>
                    <a:pt x="12640" y="5569"/>
                    <a:pt x="13672" y="5096"/>
                    <a:pt x="14175" y="5983"/>
                  </a:cubicBezTo>
                  <a:lnTo>
                    <a:pt x="15031" y="8140"/>
                  </a:lnTo>
                  <a:lnTo>
                    <a:pt x="15034" y="8140"/>
                  </a:lnTo>
                  <a:cubicBezTo>
                    <a:pt x="15261" y="8617"/>
                    <a:pt x="15726" y="8723"/>
                    <a:pt x="16066" y="8465"/>
                  </a:cubicBezTo>
                  <a:lnTo>
                    <a:pt x="16068" y="8463"/>
                  </a:lnTo>
                  <a:lnTo>
                    <a:pt x="20717" y="4943"/>
                  </a:lnTo>
                  <a:cubicBezTo>
                    <a:pt x="21079" y="4673"/>
                    <a:pt x="21186" y="4090"/>
                    <a:pt x="20972" y="3646"/>
                  </a:cubicBezTo>
                  <a:lnTo>
                    <a:pt x="19819" y="1710"/>
                  </a:lnTo>
                  <a:cubicBezTo>
                    <a:pt x="19063" y="567"/>
                    <a:pt x="15507" y="-2266"/>
                    <a:pt x="7696" y="3502"/>
                  </a:cubicBezTo>
                  <a:cubicBezTo>
                    <a:pt x="-414" y="9481"/>
                    <a:pt x="-330" y="15114"/>
                    <a:pt x="205" y="16542"/>
                  </a:cubicBezTo>
                  <a:lnTo>
                    <a:pt x="993" y="18751"/>
                  </a:lnTo>
                  <a:cubicBezTo>
                    <a:pt x="1222" y="19227"/>
                    <a:pt x="1686" y="19334"/>
                    <a:pt x="2027" y="19077"/>
                  </a:cubicBezTo>
                  <a:lnTo>
                    <a:pt x="2029" y="19077"/>
                  </a:lnTo>
                  <a:lnTo>
                    <a:pt x="6678" y="15554"/>
                  </a:lnTo>
                  <a:cubicBezTo>
                    <a:pt x="7038" y="15283"/>
                    <a:pt x="7146" y="14703"/>
                    <a:pt x="6935" y="14257"/>
                  </a:cubicBezTo>
                  <a:lnTo>
                    <a:pt x="5720" y="12361"/>
                  </a:lnTo>
                  <a:cubicBezTo>
                    <a:pt x="5389" y="11446"/>
                    <a:pt x="6123" y="10624"/>
                    <a:pt x="7668" y="9166"/>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51" name="Shape 34"/>
            <p:cNvSpPr/>
            <p:nvPr/>
          </p:nvSpPr>
          <p:spPr>
            <a:xfrm>
              <a:off x="322996" y="2107419"/>
              <a:ext cx="362048" cy="428675"/>
            </a:xfrm>
            <a:custGeom>
              <a:avLst/>
              <a:gdLst/>
              <a:ahLst/>
              <a:cxnLst>
                <a:cxn ang="0">
                  <a:pos x="wd2" y="hd2"/>
                </a:cxn>
                <a:cxn ang="5400000">
                  <a:pos x="wd2" y="hd2"/>
                </a:cxn>
                <a:cxn ang="10800000">
                  <a:pos x="wd2" y="hd2"/>
                </a:cxn>
                <a:cxn ang="16200000">
                  <a:pos x="wd2" y="hd2"/>
                </a:cxn>
              </a:cxnLst>
              <a:rect l="0" t="0" r="r" b="b"/>
              <a:pathLst>
                <a:path w="21600" h="21600" extrusionOk="0">
                  <a:moveTo>
                    <a:pt x="10663" y="0"/>
                  </a:moveTo>
                  <a:cubicBezTo>
                    <a:pt x="7188" y="0"/>
                    <a:pt x="4375" y="2376"/>
                    <a:pt x="4375" y="5311"/>
                  </a:cubicBezTo>
                  <a:cubicBezTo>
                    <a:pt x="4375" y="8246"/>
                    <a:pt x="7188" y="10631"/>
                    <a:pt x="10663" y="10631"/>
                  </a:cubicBezTo>
                  <a:cubicBezTo>
                    <a:pt x="14141" y="10631"/>
                    <a:pt x="16962" y="8246"/>
                    <a:pt x="16962" y="5311"/>
                  </a:cubicBezTo>
                  <a:cubicBezTo>
                    <a:pt x="16962" y="2376"/>
                    <a:pt x="14141" y="0"/>
                    <a:pt x="10663" y="0"/>
                  </a:cubicBezTo>
                  <a:close/>
                  <a:moveTo>
                    <a:pt x="7172" y="2842"/>
                  </a:moveTo>
                  <a:cubicBezTo>
                    <a:pt x="8077" y="3609"/>
                    <a:pt x="10781" y="5498"/>
                    <a:pt x="15501" y="5498"/>
                  </a:cubicBezTo>
                  <a:cubicBezTo>
                    <a:pt x="15501" y="7695"/>
                    <a:pt x="13392" y="9486"/>
                    <a:pt x="10789" y="9486"/>
                  </a:cubicBezTo>
                  <a:cubicBezTo>
                    <a:pt x="8187" y="9486"/>
                    <a:pt x="6068" y="7695"/>
                    <a:pt x="6068" y="5498"/>
                  </a:cubicBezTo>
                  <a:cubicBezTo>
                    <a:pt x="6068" y="5498"/>
                    <a:pt x="5886" y="3992"/>
                    <a:pt x="7172" y="2842"/>
                  </a:cubicBezTo>
                  <a:close/>
                  <a:moveTo>
                    <a:pt x="3596" y="11653"/>
                  </a:moveTo>
                  <a:cubicBezTo>
                    <a:pt x="1611" y="11653"/>
                    <a:pt x="0" y="13011"/>
                    <a:pt x="0" y="14690"/>
                  </a:cubicBezTo>
                  <a:lnTo>
                    <a:pt x="0" y="20081"/>
                  </a:lnTo>
                  <a:cubicBezTo>
                    <a:pt x="0" y="20922"/>
                    <a:pt x="805" y="21600"/>
                    <a:pt x="1798" y="21600"/>
                  </a:cubicBezTo>
                  <a:lnTo>
                    <a:pt x="19802" y="21600"/>
                  </a:lnTo>
                  <a:cubicBezTo>
                    <a:pt x="20797" y="21600"/>
                    <a:pt x="21600" y="20922"/>
                    <a:pt x="21600" y="20081"/>
                  </a:cubicBezTo>
                  <a:lnTo>
                    <a:pt x="21600" y="14690"/>
                  </a:lnTo>
                  <a:cubicBezTo>
                    <a:pt x="21600" y="13011"/>
                    <a:pt x="19993" y="11653"/>
                    <a:pt x="18004" y="11653"/>
                  </a:cubicBezTo>
                  <a:lnTo>
                    <a:pt x="14807" y="11653"/>
                  </a:lnTo>
                  <a:cubicBezTo>
                    <a:pt x="14581" y="11653"/>
                    <a:pt x="14302" y="11778"/>
                    <a:pt x="14176" y="11937"/>
                  </a:cubicBezTo>
                  <a:lnTo>
                    <a:pt x="11031" y="15694"/>
                  </a:lnTo>
                  <a:cubicBezTo>
                    <a:pt x="10907" y="15853"/>
                    <a:pt x="10695" y="15853"/>
                    <a:pt x="10569" y="15694"/>
                  </a:cubicBezTo>
                  <a:lnTo>
                    <a:pt x="7424" y="11937"/>
                  </a:lnTo>
                  <a:cubicBezTo>
                    <a:pt x="7299" y="11778"/>
                    <a:pt x="7019" y="11653"/>
                    <a:pt x="6793" y="11653"/>
                  </a:cubicBezTo>
                  <a:lnTo>
                    <a:pt x="3596" y="11653"/>
                  </a:ln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52" name="Shape 35"/>
            <p:cNvSpPr/>
            <p:nvPr/>
          </p:nvSpPr>
          <p:spPr>
            <a:xfrm>
              <a:off x="1580819" y="2457127"/>
              <a:ext cx="329615" cy="271624"/>
            </a:xfrm>
            <a:custGeom>
              <a:avLst/>
              <a:gdLst/>
              <a:ahLst/>
              <a:cxnLst>
                <a:cxn ang="0">
                  <a:pos x="wd2" y="hd2"/>
                </a:cxn>
                <a:cxn ang="5400000">
                  <a:pos x="wd2" y="hd2"/>
                </a:cxn>
                <a:cxn ang="10800000">
                  <a:pos x="wd2" y="hd2"/>
                </a:cxn>
                <a:cxn ang="16200000">
                  <a:pos x="wd2" y="hd2"/>
                </a:cxn>
              </a:cxnLst>
              <a:rect l="0" t="0" r="r" b="b"/>
              <a:pathLst>
                <a:path w="21600" h="21600" extrusionOk="0">
                  <a:moveTo>
                    <a:pt x="14612" y="0"/>
                  </a:moveTo>
                  <a:lnTo>
                    <a:pt x="14612" y="2383"/>
                  </a:lnTo>
                  <a:lnTo>
                    <a:pt x="18539" y="2383"/>
                  </a:lnTo>
                  <a:cubicBezTo>
                    <a:pt x="18539" y="2383"/>
                    <a:pt x="18539" y="0"/>
                    <a:pt x="18539" y="0"/>
                  </a:cubicBezTo>
                  <a:lnTo>
                    <a:pt x="14612" y="0"/>
                  </a:lnTo>
                  <a:close/>
                  <a:moveTo>
                    <a:pt x="0" y="3140"/>
                  </a:moveTo>
                  <a:lnTo>
                    <a:pt x="0" y="21600"/>
                  </a:lnTo>
                  <a:lnTo>
                    <a:pt x="21600" y="21600"/>
                  </a:lnTo>
                  <a:lnTo>
                    <a:pt x="21600" y="3140"/>
                  </a:lnTo>
                  <a:cubicBezTo>
                    <a:pt x="21600" y="3140"/>
                    <a:pt x="0" y="3140"/>
                    <a:pt x="0" y="3140"/>
                  </a:cubicBezTo>
                  <a:close/>
                  <a:moveTo>
                    <a:pt x="10719" y="5382"/>
                  </a:moveTo>
                  <a:cubicBezTo>
                    <a:pt x="13984" y="5382"/>
                    <a:pt x="16633" y="8597"/>
                    <a:pt x="16633" y="12559"/>
                  </a:cubicBezTo>
                  <a:cubicBezTo>
                    <a:pt x="16633" y="16520"/>
                    <a:pt x="13984" y="19722"/>
                    <a:pt x="10719" y="19722"/>
                  </a:cubicBezTo>
                  <a:cubicBezTo>
                    <a:pt x="7455" y="19722"/>
                    <a:pt x="4805" y="16520"/>
                    <a:pt x="4805" y="12559"/>
                  </a:cubicBezTo>
                  <a:cubicBezTo>
                    <a:pt x="4805" y="8597"/>
                    <a:pt x="7455" y="5382"/>
                    <a:pt x="10719" y="5382"/>
                  </a:cubicBezTo>
                  <a:close/>
                  <a:moveTo>
                    <a:pt x="10627" y="7583"/>
                  </a:moveTo>
                  <a:cubicBezTo>
                    <a:pt x="8433" y="7583"/>
                    <a:pt x="6653" y="9743"/>
                    <a:pt x="6653" y="12405"/>
                  </a:cubicBezTo>
                  <a:cubicBezTo>
                    <a:pt x="6653" y="15067"/>
                    <a:pt x="8433" y="17241"/>
                    <a:pt x="10627" y="17241"/>
                  </a:cubicBezTo>
                  <a:cubicBezTo>
                    <a:pt x="12820" y="17241"/>
                    <a:pt x="14612" y="15067"/>
                    <a:pt x="14612" y="12405"/>
                  </a:cubicBezTo>
                  <a:cubicBezTo>
                    <a:pt x="14612" y="9742"/>
                    <a:pt x="12820" y="7583"/>
                    <a:pt x="10627" y="7583"/>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53" name="Shape 36"/>
            <p:cNvSpPr/>
            <p:nvPr/>
          </p:nvSpPr>
          <p:spPr>
            <a:xfrm>
              <a:off x="1276234" y="4583579"/>
              <a:ext cx="484570" cy="364617"/>
            </a:xfrm>
            <a:custGeom>
              <a:avLst/>
              <a:gdLst/>
              <a:ahLst/>
              <a:cxnLst>
                <a:cxn ang="0">
                  <a:pos x="wd2" y="hd2"/>
                </a:cxn>
                <a:cxn ang="5400000">
                  <a:pos x="wd2" y="hd2"/>
                </a:cxn>
                <a:cxn ang="10800000">
                  <a:pos x="wd2" y="hd2"/>
                </a:cxn>
                <a:cxn ang="16200000">
                  <a:pos x="wd2" y="hd2"/>
                </a:cxn>
              </a:cxnLst>
              <a:rect l="0" t="0" r="r" b="b"/>
              <a:pathLst>
                <a:path w="21316" h="20055" extrusionOk="0">
                  <a:moveTo>
                    <a:pt x="10666" y="13828"/>
                  </a:moveTo>
                  <a:cubicBezTo>
                    <a:pt x="9291" y="13815"/>
                    <a:pt x="8167" y="15198"/>
                    <a:pt x="8156" y="16917"/>
                  </a:cubicBezTo>
                  <a:cubicBezTo>
                    <a:pt x="8146" y="18636"/>
                    <a:pt x="9252" y="20041"/>
                    <a:pt x="10627" y="20055"/>
                  </a:cubicBezTo>
                  <a:cubicBezTo>
                    <a:pt x="12002" y="20068"/>
                    <a:pt x="13125" y="18685"/>
                    <a:pt x="13136" y="16966"/>
                  </a:cubicBezTo>
                  <a:cubicBezTo>
                    <a:pt x="13147" y="15246"/>
                    <a:pt x="12041" y="13841"/>
                    <a:pt x="10666" y="13828"/>
                  </a:cubicBezTo>
                  <a:close/>
                  <a:moveTo>
                    <a:pt x="20910" y="5691"/>
                  </a:moveTo>
                  <a:lnTo>
                    <a:pt x="20397" y="5040"/>
                  </a:lnTo>
                  <a:cubicBezTo>
                    <a:pt x="20395" y="5037"/>
                    <a:pt x="20394" y="5033"/>
                    <a:pt x="20390" y="5032"/>
                  </a:cubicBezTo>
                  <a:lnTo>
                    <a:pt x="19984" y="4515"/>
                  </a:lnTo>
                  <a:cubicBezTo>
                    <a:pt x="19913" y="4425"/>
                    <a:pt x="19836" y="4348"/>
                    <a:pt x="19754" y="4280"/>
                  </a:cubicBezTo>
                  <a:cubicBezTo>
                    <a:pt x="14542" y="-1532"/>
                    <a:pt x="6559" y="-1433"/>
                    <a:pt x="1440" y="4628"/>
                  </a:cubicBezTo>
                  <a:cubicBezTo>
                    <a:pt x="1416" y="4656"/>
                    <a:pt x="1388" y="4675"/>
                    <a:pt x="1363" y="4706"/>
                  </a:cubicBezTo>
                  <a:lnTo>
                    <a:pt x="422" y="5866"/>
                  </a:lnTo>
                  <a:cubicBezTo>
                    <a:pt x="-137" y="6552"/>
                    <a:pt x="-141" y="7678"/>
                    <a:pt x="412" y="8380"/>
                  </a:cubicBezTo>
                  <a:cubicBezTo>
                    <a:pt x="964" y="9081"/>
                    <a:pt x="1864" y="9095"/>
                    <a:pt x="2423" y="8406"/>
                  </a:cubicBezTo>
                  <a:lnTo>
                    <a:pt x="3364" y="7249"/>
                  </a:lnTo>
                  <a:cubicBezTo>
                    <a:pt x="3370" y="7238"/>
                    <a:pt x="3375" y="7229"/>
                    <a:pt x="3381" y="7223"/>
                  </a:cubicBezTo>
                  <a:cubicBezTo>
                    <a:pt x="7521" y="2301"/>
                    <a:pt x="14039" y="2334"/>
                    <a:pt x="18149" y="7266"/>
                  </a:cubicBezTo>
                  <a:lnTo>
                    <a:pt x="18879" y="8193"/>
                  </a:lnTo>
                  <a:cubicBezTo>
                    <a:pt x="19427" y="8891"/>
                    <a:pt x="20330" y="8897"/>
                    <a:pt x="20890" y="8207"/>
                  </a:cubicBezTo>
                  <a:cubicBezTo>
                    <a:pt x="21450" y="7515"/>
                    <a:pt x="21459" y="6389"/>
                    <a:pt x="20910" y="5691"/>
                  </a:cubicBezTo>
                  <a:close/>
                  <a:moveTo>
                    <a:pt x="16644" y="9499"/>
                  </a:moveTo>
                  <a:cubicBezTo>
                    <a:pt x="16607" y="9451"/>
                    <a:pt x="16569" y="9408"/>
                    <a:pt x="16531" y="9364"/>
                  </a:cubicBezTo>
                  <a:lnTo>
                    <a:pt x="16420" y="9231"/>
                  </a:lnTo>
                  <a:cubicBezTo>
                    <a:pt x="16402" y="9206"/>
                    <a:pt x="16381" y="9188"/>
                    <a:pt x="16358" y="9165"/>
                  </a:cubicBezTo>
                  <a:cubicBezTo>
                    <a:pt x="13161" y="5476"/>
                    <a:pt x="8232" y="5573"/>
                    <a:pt x="5136" y="9385"/>
                  </a:cubicBezTo>
                  <a:lnTo>
                    <a:pt x="4772" y="9833"/>
                  </a:lnTo>
                  <a:lnTo>
                    <a:pt x="4270" y="10452"/>
                  </a:lnTo>
                  <a:cubicBezTo>
                    <a:pt x="3657" y="11206"/>
                    <a:pt x="3653" y="12444"/>
                    <a:pt x="4256" y="13211"/>
                  </a:cubicBezTo>
                  <a:cubicBezTo>
                    <a:pt x="4861" y="13980"/>
                    <a:pt x="5852" y="13991"/>
                    <a:pt x="6463" y="13238"/>
                  </a:cubicBezTo>
                  <a:lnTo>
                    <a:pt x="7330" y="12171"/>
                  </a:lnTo>
                  <a:cubicBezTo>
                    <a:pt x="9299" y="9748"/>
                    <a:pt x="12478" y="9779"/>
                    <a:pt x="14416" y="12239"/>
                  </a:cubicBezTo>
                  <a:lnTo>
                    <a:pt x="15032" y="12997"/>
                  </a:lnTo>
                  <a:cubicBezTo>
                    <a:pt x="15629" y="13755"/>
                    <a:pt x="16610" y="13763"/>
                    <a:pt x="17220" y="13012"/>
                  </a:cubicBezTo>
                  <a:cubicBezTo>
                    <a:pt x="17514" y="12650"/>
                    <a:pt x="17678" y="12165"/>
                    <a:pt x="17683" y="11648"/>
                  </a:cubicBezTo>
                  <a:cubicBezTo>
                    <a:pt x="17687" y="11134"/>
                    <a:pt x="17531" y="10646"/>
                    <a:pt x="17241" y="10280"/>
                  </a:cubicBezTo>
                  <a:cubicBezTo>
                    <a:pt x="17241" y="10280"/>
                    <a:pt x="16644" y="9499"/>
                    <a:pt x="16644" y="9499"/>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54" name="Shape 37"/>
            <p:cNvSpPr/>
            <p:nvPr/>
          </p:nvSpPr>
          <p:spPr>
            <a:xfrm>
              <a:off x="306075" y="3370881"/>
              <a:ext cx="429991" cy="413169"/>
            </a:xfrm>
            <a:custGeom>
              <a:avLst/>
              <a:gdLst/>
              <a:ahLst/>
              <a:cxnLst>
                <a:cxn ang="0">
                  <a:pos x="wd2" y="hd2"/>
                </a:cxn>
                <a:cxn ang="5400000">
                  <a:pos x="wd2" y="hd2"/>
                </a:cxn>
                <a:cxn ang="10800000">
                  <a:pos x="wd2" y="hd2"/>
                </a:cxn>
                <a:cxn ang="16200000">
                  <a:pos x="wd2" y="hd2"/>
                </a:cxn>
              </a:cxnLst>
              <a:rect l="0" t="0" r="r" b="b"/>
              <a:pathLst>
                <a:path w="21600" h="21600" extrusionOk="0">
                  <a:moveTo>
                    <a:pt x="17938" y="13904"/>
                  </a:moveTo>
                  <a:cubicBezTo>
                    <a:pt x="15896" y="13904"/>
                    <a:pt x="14225" y="15627"/>
                    <a:pt x="14225" y="17752"/>
                  </a:cubicBezTo>
                  <a:cubicBezTo>
                    <a:pt x="14225" y="19877"/>
                    <a:pt x="15870" y="21600"/>
                    <a:pt x="17912" y="21600"/>
                  </a:cubicBezTo>
                  <a:cubicBezTo>
                    <a:pt x="19955" y="21600"/>
                    <a:pt x="21600" y="19877"/>
                    <a:pt x="21600" y="17752"/>
                  </a:cubicBezTo>
                  <a:cubicBezTo>
                    <a:pt x="21600" y="17752"/>
                    <a:pt x="21600" y="17750"/>
                    <a:pt x="21600" y="17749"/>
                  </a:cubicBezTo>
                  <a:lnTo>
                    <a:pt x="21600" y="0"/>
                  </a:lnTo>
                  <a:lnTo>
                    <a:pt x="5043" y="0"/>
                  </a:lnTo>
                  <a:lnTo>
                    <a:pt x="5043" y="14179"/>
                  </a:lnTo>
                  <a:cubicBezTo>
                    <a:pt x="5043" y="14002"/>
                    <a:pt x="4174" y="13904"/>
                    <a:pt x="3688" y="13904"/>
                  </a:cubicBezTo>
                  <a:cubicBezTo>
                    <a:pt x="1646" y="13904"/>
                    <a:pt x="0" y="15627"/>
                    <a:pt x="0" y="17752"/>
                  </a:cubicBezTo>
                  <a:cubicBezTo>
                    <a:pt x="0" y="19877"/>
                    <a:pt x="1608" y="21600"/>
                    <a:pt x="3651" y="21600"/>
                  </a:cubicBezTo>
                  <a:cubicBezTo>
                    <a:pt x="5692" y="21600"/>
                    <a:pt x="7301" y="19877"/>
                    <a:pt x="7301" y="17752"/>
                  </a:cubicBezTo>
                  <a:cubicBezTo>
                    <a:pt x="7301" y="17752"/>
                    <a:pt x="7301" y="17750"/>
                    <a:pt x="7301" y="17749"/>
                  </a:cubicBezTo>
                  <a:lnTo>
                    <a:pt x="7301" y="5091"/>
                  </a:lnTo>
                  <a:lnTo>
                    <a:pt x="19342" y="5091"/>
                  </a:lnTo>
                  <a:lnTo>
                    <a:pt x="19342" y="14179"/>
                  </a:lnTo>
                  <a:cubicBezTo>
                    <a:pt x="18590" y="14002"/>
                    <a:pt x="18424" y="13904"/>
                    <a:pt x="17938" y="13904"/>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55" name="Shape 38"/>
            <p:cNvSpPr/>
            <p:nvPr/>
          </p:nvSpPr>
          <p:spPr>
            <a:xfrm>
              <a:off x="1372123" y="635260"/>
              <a:ext cx="288972" cy="288970"/>
            </a:xfrm>
            <a:custGeom>
              <a:avLst/>
              <a:gdLst/>
              <a:ahLst/>
              <a:cxnLst>
                <a:cxn ang="0">
                  <a:pos x="wd2" y="hd2"/>
                </a:cxn>
                <a:cxn ang="5400000">
                  <a:pos x="wd2" y="hd2"/>
                </a:cxn>
                <a:cxn ang="10800000">
                  <a:pos x="wd2" y="hd2"/>
                </a:cxn>
                <a:cxn ang="16200000">
                  <a:pos x="wd2" y="hd2"/>
                </a:cxn>
              </a:cxnLst>
              <a:rect l="0" t="0" r="r" b="b"/>
              <a:pathLst>
                <a:path w="21600" h="21600" extrusionOk="0">
                  <a:moveTo>
                    <a:pt x="8677" y="4246"/>
                  </a:moveTo>
                  <a:lnTo>
                    <a:pt x="6094" y="4246"/>
                  </a:lnTo>
                  <a:cubicBezTo>
                    <a:pt x="6094" y="9739"/>
                    <a:pt x="10027" y="14313"/>
                    <a:pt x="15231" y="15305"/>
                  </a:cubicBezTo>
                  <a:cubicBezTo>
                    <a:pt x="15918" y="15437"/>
                    <a:pt x="16628" y="15506"/>
                    <a:pt x="17354" y="15506"/>
                  </a:cubicBezTo>
                  <a:lnTo>
                    <a:pt x="17354" y="12923"/>
                  </a:lnTo>
                  <a:cubicBezTo>
                    <a:pt x="16622" y="12923"/>
                    <a:pt x="15911" y="12832"/>
                    <a:pt x="15231" y="12661"/>
                  </a:cubicBezTo>
                  <a:cubicBezTo>
                    <a:pt x="11465" y="11714"/>
                    <a:pt x="8677" y="8306"/>
                    <a:pt x="8677" y="4246"/>
                  </a:cubicBezTo>
                  <a:close/>
                  <a:moveTo>
                    <a:pt x="2400" y="4246"/>
                  </a:moveTo>
                  <a:lnTo>
                    <a:pt x="0" y="4246"/>
                  </a:lnTo>
                  <a:cubicBezTo>
                    <a:pt x="0" y="13112"/>
                    <a:pt x="6648" y="20424"/>
                    <a:pt x="15231" y="21470"/>
                  </a:cubicBezTo>
                  <a:cubicBezTo>
                    <a:pt x="15927" y="21555"/>
                    <a:pt x="16635" y="21600"/>
                    <a:pt x="17354" y="21600"/>
                  </a:cubicBezTo>
                  <a:lnTo>
                    <a:pt x="17354" y="19200"/>
                  </a:lnTo>
                  <a:cubicBezTo>
                    <a:pt x="16634" y="19200"/>
                    <a:pt x="15925" y="19147"/>
                    <a:pt x="15231" y="19049"/>
                  </a:cubicBezTo>
                  <a:cubicBezTo>
                    <a:pt x="7978" y="18018"/>
                    <a:pt x="2400" y="11784"/>
                    <a:pt x="2400" y="4246"/>
                  </a:cubicBezTo>
                  <a:close/>
                  <a:moveTo>
                    <a:pt x="17354" y="0"/>
                  </a:moveTo>
                  <a:cubicBezTo>
                    <a:pt x="16580" y="0"/>
                    <a:pt x="15856" y="207"/>
                    <a:pt x="15231" y="568"/>
                  </a:cubicBezTo>
                  <a:cubicBezTo>
                    <a:pt x="13962" y="1302"/>
                    <a:pt x="13108" y="2675"/>
                    <a:pt x="13108" y="4246"/>
                  </a:cubicBezTo>
                  <a:cubicBezTo>
                    <a:pt x="13108" y="5817"/>
                    <a:pt x="13962" y="7189"/>
                    <a:pt x="15231" y="7923"/>
                  </a:cubicBezTo>
                  <a:cubicBezTo>
                    <a:pt x="15856" y="8284"/>
                    <a:pt x="16580" y="8491"/>
                    <a:pt x="17354" y="8491"/>
                  </a:cubicBezTo>
                  <a:cubicBezTo>
                    <a:pt x="19699" y="8491"/>
                    <a:pt x="21600" y="6591"/>
                    <a:pt x="21600" y="4246"/>
                  </a:cubicBezTo>
                  <a:cubicBezTo>
                    <a:pt x="21600" y="1902"/>
                    <a:pt x="19699" y="0"/>
                    <a:pt x="17354"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56" name="Shape 39"/>
            <p:cNvSpPr/>
            <p:nvPr/>
          </p:nvSpPr>
          <p:spPr>
            <a:xfrm>
              <a:off x="2161788" y="4047735"/>
              <a:ext cx="451231" cy="424688"/>
            </a:xfrm>
            <a:custGeom>
              <a:avLst/>
              <a:gdLst/>
              <a:ahLst/>
              <a:cxnLst>
                <a:cxn ang="0">
                  <a:pos x="wd2" y="hd2"/>
                </a:cxn>
                <a:cxn ang="5400000">
                  <a:pos x="wd2" y="hd2"/>
                </a:cxn>
                <a:cxn ang="10800000">
                  <a:pos x="wd2" y="hd2"/>
                </a:cxn>
                <a:cxn ang="16200000">
                  <a:pos x="wd2" y="hd2"/>
                </a:cxn>
              </a:cxnLst>
              <a:rect l="0" t="0" r="r" b="b"/>
              <a:pathLst>
                <a:path w="21475" h="21503" extrusionOk="0">
                  <a:moveTo>
                    <a:pt x="9895" y="5253"/>
                  </a:moveTo>
                  <a:lnTo>
                    <a:pt x="9895" y="6903"/>
                  </a:lnTo>
                  <a:lnTo>
                    <a:pt x="6208" y="6903"/>
                  </a:lnTo>
                  <a:lnTo>
                    <a:pt x="5670" y="5253"/>
                  </a:lnTo>
                  <a:cubicBezTo>
                    <a:pt x="5670" y="5253"/>
                    <a:pt x="9895" y="5253"/>
                    <a:pt x="9895" y="5253"/>
                  </a:cubicBezTo>
                  <a:close/>
                  <a:moveTo>
                    <a:pt x="11273" y="11729"/>
                  </a:moveTo>
                  <a:lnTo>
                    <a:pt x="14451" y="11729"/>
                  </a:lnTo>
                  <a:lnTo>
                    <a:pt x="14451" y="13317"/>
                  </a:lnTo>
                  <a:lnTo>
                    <a:pt x="11273" y="13317"/>
                  </a:lnTo>
                  <a:cubicBezTo>
                    <a:pt x="11273" y="13317"/>
                    <a:pt x="11273" y="11729"/>
                    <a:pt x="11273" y="11729"/>
                  </a:cubicBezTo>
                  <a:close/>
                  <a:moveTo>
                    <a:pt x="11273" y="8369"/>
                  </a:moveTo>
                  <a:lnTo>
                    <a:pt x="14451" y="8369"/>
                  </a:lnTo>
                  <a:lnTo>
                    <a:pt x="14451" y="10263"/>
                  </a:lnTo>
                  <a:lnTo>
                    <a:pt x="11273" y="10263"/>
                  </a:lnTo>
                  <a:cubicBezTo>
                    <a:pt x="11273" y="10263"/>
                    <a:pt x="11273" y="8369"/>
                    <a:pt x="11273" y="8369"/>
                  </a:cubicBezTo>
                  <a:close/>
                  <a:moveTo>
                    <a:pt x="11273" y="5253"/>
                  </a:moveTo>
                  <a:lnTo>
                    <a:pt x="14451" y="5253"/>
                  </a:lnTo>
                  <a:lnTo>
                    <a:pt x="14451" y="6903"/>
                  </a:lnTo>
                  <a:lnTo>
                    <a:pt x="11273" y="6903"/>
                  </a:lnTo>
                  <a:cubicBezTo>
                    <a:pt x="11273" y="6903"/>
                    <a:pt x="11273" y="5253"/>
                    <a:pt x="11273" y="5253"/>
                  </a:cubicBezTo>
                  <a:close/>
                  <a:moveTo>
                    <a:pt x="15829" y="11729"/>
                  </a:moveTo>
                  <a:lnTo>
                    <a:pt x="17891" y="11729"/>
                  </a:lnTo>
                  <a:lnTo>
                    <a:pt x="17412" y="13317"/>
                  </a:lnTo>
                  <a:lnTo>
                    <a:pt x="15829" y="13317"/>
                  </a:lnTo>
                  <a:cubicBezTo>
                    <a:pt x="15829" y="13317"/>
                    <a:pt x="15829" y="11729"/>
                    <a:pt x="15829" y="11729"/>
                  </a:cubicBezTo>
                  <a:close/>
                  <a:moveTo>
                    <a:pt x="15829" y="8369"/>
                  </a:moveTo>
                  <a:lnTo>
                    <a:pt x="18903" y="8369"/>
                  </a:lnTo>
                  <a:lnTo>
                    <a:pt x="18332" y="10263"/>
                  </a:lnTo>
                  <a:lnTo>
                    <a:pt x="15829" y="10263"/>
                  </a:lnTo>
                  <a:cubicBezTo>
                    <a:pt x="15829" y="10263"/>
                    <a:pt x="15829" y="8369"/>
                    <a:pt x="15829" y="8369"/>
                  </a:cubicBezTo>
                  <a:close/>
                  <a:moveTo>
                    <a:pt x="15829" y="5253"/>
                  </a:moveTo>
                  <a:lnTo>
                    <a:pt x="19841" y="5253"/>
                  </a:lnTo>
                  <a:lnTo>
                    <a:pt x="19345" y="6903"/>
                  </a:lnTo>
                  <a:lnTo>
                    <a:pt x="15829" y="6903"/>
                  </a:lnTo>
                  <a:cubicBezTo>
                    <a:pt x="15829" y="6903"/>
                    <a:pt x="15829" y="5253"/>
                    <a:pt x="15829" y="5253"/>
                  </a:cubicBezTo>
                  <a:close/>
                  <a:moveTo>
                    <a:pt x="9895" y="10263"/>
                  </a:moveTo>
                  <a:lnTo>
                    <a:pt x="7303" y="10263"/>
                  </a:lnTo>
                  <a:lnTo>
                    <a:pt x="6686" y="8369"/>
                  </a:lnTo>
                  <a:lnTo>
                    <a:pt x="9895" y="8369"/>
                  </a:lnTo>
                  <a:cubicBezTo>
                    <a:pt x="9895" y="8369"/>
                    <a:pt x="9895" y="10263"/>
                    <a:pt x="9895" y="10263"/>
                  </a:cubicBezTo>
                  <a:close/>
                  <a:moveTo>
                    <a:pt x="9895" y="13317"/>
                  </a:moveTo>
                  <a:lnTo>
                    <a:pt x="8300" y="13317"/>
                  </a:lnTo>
                  <a:lnTo>
                    <a:pt x="7782" y="11729"/>
                  </a:lnTo>
                  <a:lnTo>
                    <a:pt x="9895" y="11729"/>
                  </a:lnTo>
                  <a:cubicBezTo>
                    <a:pt x="9895" y="11729"/>
                    <a:pt x="9895" y="13317"/>
                    <a:pt x="9895" y="13317"/>
                  </a:cubicBezTo>
                  <a:close/>
                  <a:moveTo>
                    <a:pt x="8154" y="18326"/>
                  </a:moveTo>
                  <a:cubicBezTo>
                    <a:pt x="8660" y="18326"/>
                    <a:pt x="9072" y="18765"/>
                    <a:pt x="9072" y="19304"/>
                  </a:cubicBezTo>
                  <a:cubicBezTo>
                    <a:pt x="9072" y="19843"/>
                    <a:pt x="8660" y="20281"/>
                    <a:pt x="8154" y="20281"/>
                  </a:cubicBezTo>
                  <a:cubicBezTo>
                    <a:pt x="7647" y="20281"/>
                    <a:pt x="7235" y="19843"/>
                    <a:pt x="7235" y="19304"/>
                  </a:cubicBezTo>
                  <a:cubicBezTo>
                    <a:pt x="7235" y="18765"/>
                    <a:pt x="7647" y="18326"/>
                    <a:pt x="8154" y="18326"/>
                  </a:cubicBezTo>
                  <a:close/>
                  <a:moveTo>
                    <a:pt x="15733" y="18326"/>
                  </a:moveTo>
                  <a:cubicBezTo>
                    <a:pt x="16240" y="18326"/>
                    <a:pt x="16652" y="18765"/>
                    <a:pt x="16652" y="19304"/>
                  </a:cubicBezTo>
                  <a:cubicBezTo>
                    <a:pt x="16652" y="19843"/>
                    <a:pt x="16240" y="20281"/>
                    <a:pt x="15733" y="20281"/>
                  </a:cubicBezTo>
                  <a:cubicBezTo>
                    <a:pt x="15226" y="20281"/>
                    <a:pt x="14814" y="19843"/>
                    <a:pt x="14814" y="19304"/>
                  </a:cubicBezTo>
                  <a:cubicBezTo>
                    <a:pt x="14814" y="18765"/>
                    <a:pt x="15226" y="18326"/>
                    <a:pt x="15733" y="18326"/>
                  </a:cubicBezTo>
                  <a:close/>
                  <a:moveTo>
                    <a:pt x="6932" y="13598"/>
                  </a:moveTo>
                  <a:cubicBezTo>
                    <a:pt x="6774" y="13657"/>
                    <a:pt x="6641" y="13785"/>
                    <a:pt x="6580" y="13966"/>
                  </a:cubicBezTo>
                  <a:lnTo>
                    <a:pt x="5546" y="17020"/>
                  </a:lnTo>
                  <a:cubicBezTo>
                    <a:pt x="5483" y="17207"/>
                    <a:pt x="5509" y="17415"/>
                    <a:pt x="5617" y="17578"/>
                  </a:cubicBezTo>
                  <a:cubicBezTo>
                    <a:pt x="5725" y="17741"/>
                    <a:pt x="5900" y="17838"/>
                    <a:pt x="6087" y="17838"/>
                  </a:cubicBezTo>
                  <a:lnTo>
                    <a:pt x="6617" y="17838"/>
                  </a:lnTo>
                  <a:cubicBezTo>
                    <a:pt x="6288" y="18227"/>
                    <a:pt x="6087" y="18740"/>
                    <a:pt x="6087" y="19304"/>
                  </a:cubicBezTo>
                  <a:cubicBezTo>
                    <a:pt x="6087" y="20517"/>
                    <a:pt x="7014" y="21503"/>
                    <a:pt x="8154" y="21503"/>
                  </a:cubicBezTo>
                  <a:cubicBezTo>
                    <a:pt x="9293" y="21503"/>
                    <a:pt x="10221" y="20517"/>
                    <a:pt x="10221" y="19304"/>
                  </a:cubicBezTo>
                  <a:cubicBezTo>
                    <a:pt x="10221" y="18740"/>
                    <a:pt x="10019" y="18227"/>
                    <a:pt x="9690" y="17838"/>
                  </a:cubicBezTo>
                  <a:lnTo>
                    <a:pt x="14197" y="17838"/>
                  </a:lnTo>
                  <a:cubicBezTo>
                    <a:pt x="13868" y="18227"/>
                    <a:pt x="13666" y="18740"/>
                    <a:pt x="13666" y="19304"/>
                  </a:cubicBezTo>
                  <a:cubicBezTo>
                    <a:pt x="13666" y="20517"/>
                    <a:pt x="14593" y="21503"/>
                    <a:pt x="15733" y="21503"/>
                  </a:cubicBezTo>
                  <a:cubicBezTo>
                    <a:pt x="16873" y="21503"/>
                    <a:pt x="17800" y="20517"/>
                    <a:pt x="17800" y="19304"/>
                  </a:cubicBezTo>
                  <a:cubicBezTo>
                    <a:pt x="17800" y="18740"/>
                    <a:pt x="17598" y="18227"/>
                    <a:pt x="17269" y="17838"/>
                  </a:cubicBezTo>
                  <a:lnTo>
                    <a:pt x="17915" y="17838"/>
                  </a:lnTo>
                  <a:cubicBezTo>
                    <a:pt x="18232" y="17838"/>
                    <a:pt x="18489" y="17564"/>
                    <a:pt x="18489" y="17227"/>
                  </a:cubicBezTo>
                  <a:cubicBezTo>
                    <a:pt x="18489" y="16889"/>
                    <a:pt x="18232" y="16616"/>
                    <a:pt x="17915" y="16616"/>
                  </a:cubicBezTo>
                  <a:lnTo>
                    <a:pt x="6904" y="16616"/>
                  </a:lnTo>
                  <a:lnTo>
                    <a:pt x="7544" y="14724"/>
                  </a:lnTo>
                  <a:cubicBezTo>
                    <a:pt x="7626" y="14761"/>
                    <a:pt x="7716" y="14783"/>
                    <a:pt x="7809" y="14783"/>
                  </a:cubicBezTo>
                  <a:lnTo>
                    <a:pt x="17915" y="14783"/>
                  </a:lnTo>
                  <a:cubicBezTo>
                    <a:pt x="18214" y="14783"/>
                    <a:pt x="18480" y="14577"/>
                    <a:pt x="18571" y="14274"/>
                  </a:cubicBezTo>
                  <a:lnTo>
                    <a:pt x="21442" y="4744"/>
                  </a:lnTo>
                  <a:cubicBezTo>
                    <a:pt x="21509" y="4521"/>
                    <a:pt x="21472" y="4277"/>
                    <a:pt x="21342" y="4088"/>
                  </a:cubicBezTo>
                  <a:cubicBezTo>
                    <a:pt x="21213" y="3899"/>
                    <a:pt x="21006" y="3787"/>
                    <a:pt x="20786" y="3787"/>
                  </a:cubicBezTo>
                  <a:lnTo>
                    <a:pt x="5283" y="3787"/>
                  </a:lnTo>
                  <a:cubicBezTo>
                    <a:pt x="5253" y="3787"/>
                    <a:pt x="5223" y="3789"/>
                    <a:pt x="5194" y="3793"/>
                  </a:cubicBezTo>
                  <a:lnTo>
                    <a:pt x="4556" y="1837"/>
                  </a:lnTo>
                  <a:cubicBezTo>
                    <a:pt x="4490" y="1634"/>
                    <a:pt x="4344" y="1473"/>
                    <a:pt x="4157" y="1395"/>
                  </a:cubicBezTo>
                  <a:lnTo>
                    <a:pt x="941" y="51"/>
                  </a:lnTo>
                  <a:cubicBezTo>
                    <a:pt x="587" y="-97"/>
                    <a:pt x="187" y="88"/>
                    <a:pt x="48" y="465"/>
                  </a:cubicBezTo>
                  <a:cubicBezTo>
                    <a:pt x="-91" y="842"/>
                    <a:pt x="83" y="1267"/>
                    <a:pt x="437" y="1415"/>
                  </a:cubicBezTo>
                  <a:lnTo>
                    <a:pt x="3358" y="2636"/>
                  </a:lnTo>
                  <a:cubicBezTo>
                    <a:pt x="3358" y="2636"/>
                    <a:pt x="6932" y="13598"/>
                    <a:pt x="6932" y="13598"/>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57" name="Shape 40"/>
            <p:cNvSpPr/>
            <p:nvPr/>
          </p:nvSpPr>
          <p:spPr>
            <a:xfrm>
              <a:off x="2985295" y="3308836"/>
              <a:ext cx="292998" cy="464430"/>
            </a:xfrm>
            <a:custGeom>
              <a:avLst/>
              <a:gdLst/>
              <a:ahLst/>
              <a:cxnLst>
                <a:cxn ang="0">
                  <a:pos x="wd2" y="hd2"/>
                </a:cxn>
                <a:cxn ang="5400000">
                  <a:pos x="wd2" y="hd2"/>
                </a:cxn>
                <a:cxn ang="10800000">
                  <a:pos x="wd2" y="hd2"/>
                </a:cxn>
                <a:cxn ang="16200000">
                  <a:pos x="wd2" y="hd2"/>
                </a:cxn>
              </a:cxnLst>
              <a:rect l="0" t="0" r="r" b="b"/>
              <a:pathLst>
                <a:path w="21600" h="21600" extrusionOk="0">
                  <a:moveTo>
                    <a:pt x="14499" y="17071"/>
                  </a:moveTo>
                  <a:cubicBezTo>
                    <a:pt x="18008" y="17071"/>
                    <a:pt x="20865" y="15172"/>
                    <a:pt x="21600" y="13305"/>
                  </a:cubicBezTo>
                  <a:lnTo>
                    <a:pt x="18790" y="12890"/>
                  </a:lnTo>
                  <a:cubicBezTo>
                    <a:pt x="18332" y="14056"/>
                    <a:pt x="16499" y="15329"/>
                    <a:pt x="14499" y="15329"/>
                  </a:cubicBezTo>
                  <a:lnTo>
                    <a:pt x="7112" y="15329"/>
                  </a:lnTo>
                  <a:cubicBezTo>
                    <a:pt x="5193" y="15329"/>
                    <a:pt x="3273" y="14235"/>
                    <a:pt x="2831" y="12921"/>
                  </a:cubicBezTo>
                  <a:lnTo>
                    <a:pt x="0" y="13274"/>
                  </a:lnTo>
                  <a:cubicBezTo>
                    <a:pt x="733" y="15458"/>
                    <a:pt x="3791" y="17071"/>
                    <a:pt x="7112" y="17071"/>
                  </a:cubicBezTo>
                  <a:lnTo>
                    <a:pt x="9403" y="17071"/>
                  </a:lnTo>
                  <a:lnTo>
                    <a:pt x="9403" y="19858"/>
                  </a:lnTo>
                  <a:lnTo>
                    <a:pt x="6642" y="19858"/>
                  </a:lnTo>
                  <a:lnTo>
                    <a:pt x="6642" y="21600"/>
                  </a:lnTo>
                  <a:lnTo>
                    <a:pt x="15477" y="21600"/>
                  </a:lnTo>
                  <a:lnTo>
                    <a:pt x="15477" y="19858"/>
                  </a:lnTo>
                  <a:lnTo>
                    <a:pt x="12716" y="19858"/>
                  </a:lnTo>
                  <a:lnTo>
                    <a:pt x="12716" y="17071"/>
                  </a:lnTo>
                  <a:cubicBezTo>
                    <a:pt x="12716" y="17071"/>
                    <a:pt x="14499" y="17071"/>
                    <a:pt x="14499" y="17071"/>
                  </a:cubicBezTo>
                  <a:close/>
                  <a:moveTo>
                    <a:pt x="7911" y="14284"/>
                  </a:moveTo>
                  <a:lnTo>
                    <a:pt x="13699" y="14284"/>
                  </a:lnTo>
                  <a:cubicBezTo>
                    <a:pt x="15831" y="14284"/>
                    <a:pt x="17686" y="13460"/>
                    <a:pt x="17686" y="12116"/>
                  </a:cubicBezTo>
                  <a:lnTo>
                    <a:pt x="17686" y="9755"/>
                  </a:lnTo>
                  <a:lnTo>
                    <a:pt x="12716" y="9755"/>
                  </a:lnTo>
                  <a:lnTo>
                    <a:pt x="12716" y="8013"/>
                  </a:lnTo>
                  <a:lnTo>
                    <a:pt x="17686" y="8013"/>
                  </a:lnTo>
                  <a:lnTo>
                    <a:pt x="17686" y="5226"/>
                  </a:lnTo>
                  <a:lnTo>
                    <a:pt x="12716" y="5226"/>
                  </a:lnTo>
                  <a:lnTo>
                    <a:pt x="12716" y="3484"/>
                  </a:lnTo>
                  <a:lnTo>
                    <a:pt x="17686" y="3484"/>
                  </a:lnTo>
                  <a:lnTo>
                    <a:pt x="17686" y="2459"/>
                  </a:lnTo>
                  <a:cubicBezTo>
                    <a:pt x="17686" y="1114"/>
                    <a:pt x="15831" y="0"/>
                    <a:pt x="13699" y="0"/>
                  </a:cubicBezTo>
                  <a:lnTo>
                    <a:pt x="7911" y="0"/>
                  </a:lnTo>
                  <a:cubicBezTo>
                    <a:pt x="5780" y="0"/>
                    <a:pt x="3881" y="1114"/>
                    <a:pt x="3881" y="2459"/>
                  </a:cubicBezTo>
                  <a:lnTo>
                    <a:pt x="3881" y="3484"/>
                  </a:lnTo>
                  <a:lnTo>
                    <a:pt x="8851" y="3484"/>
                  </a:lnTo>
                  <a:lnTo>
                    <a:pt x="8851" y="5226"/>
                  </a:lnTo>
                  <a:lnTo>
                    <a:pt x="3881" y="5226"/>
                  </a:lnTo>
                  <a:lnTo>
                    <a:pt x="3881" y="8013"/>
                  </a:lnTo>
                  <a:lnTo>
                    <a:pt x="8851" y="8013"/>
                  </a:lnTo>
                  <a:lnTo>
                    <a:pt x="8851" y="9755"/>
                  </a:lnTo>
                  <a:lnTo>
                    <a:pt x="3881" y="9755"/>
                  </a:lnTo>
                  <a:lnTo>
                    <a:pt x="3881" y="12116"/>
                  </a:lnTo>
                  <a:cubicBezTo>
                    <a:pt x="3881" y="13460"/>
                    <a:pt x="5780" y="14284"/>
                    <a:pt x="7911" y="14284"/>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58" name="Shape 41"/>
            <p:cNvSpPr/>
            <p:nvPr/>
          </p:nvSpPr>
          <p:spPr>
            <a:xfrm>
              <a:off x="768594" y="1379800"/>
              <a:ext cx="345843" cy="340878"/>
            </a:xfrm>
            <a:custGeom>
              <a:avLst/>
              <a:gdLst/>
              <a:ahLst/>
              <a:cxnLst>
                <a:cxn ang="0">
                  <a:pos x="wd2" y="hd2"/>
                </a:cxn>
                <a:cxn ang="5400000">
                  <a:pos x="wd2" y="hd2"/>
                </a:cxn>
                <a:cxn ang="10800000">
                  <a:pos x="wd2" y="hd2"/>
                </a:cxn>
                <a:cxn ang="16200000">
                  <a:pos x="wd2" y="hd2"/>
                </a:cxn>
              </a:cxnLst>
              <a:rect l="0" t="0" r="r" b="b"/>
              <a:pathLst>
                <a:path w="21600" h="21600" extrusionOk="0">
                  <a:moveTo>
                    <a:pt x="11675" y="18230"/>
                  </a:moveTo>
                  <a:cubicBezTo>
                    <a:pt x="8523" y="18397"/>
                    <a:pt x="7049" y="17689"/>
                    <a:pt x="5697" y="16403"/>
                  </a:cubicBezTo>
                  <a:cubicBezTo>
                    <a:pt x="4189" y="14966"/>
                    <a:pt x="4795" y="13328"/>
                    <a:pt x="6024" y="13244"/>
                  </a:cubicBezTo>
                  <a:cubicBezTo>
                    <a:pt x="7253" y="13161"/>
                    <a:pt x="7990" y="14657"/>
                    <a:pt x="8646" y="15073"/>
                  </a:cubicBezTo>
                  <a:cubicBezTo>
                    <a:pt x="9301" y="15488"/>
                    <a:pt x="11793" y="16433"/>
                    <a:pt x="13109" y="14906"/>
                  </a:cubicBezTo>
                  <a:cubicBezTo>
                    <a:pt x="14542" y="13244"/>
                    <a:pt x="12156" y="12384"/>
                    <a:pt x="10407" y="12124"/>
                  </a:cubicBezTo>
                  <a:cubicBezTo>
                    <a:pt x="7909" y="11749"/>
                    <a:pt x="4756" y="10378"/>
                    <a:pt x="5001" y="7676"/>
                  </a:cubicBezTo>
                  <a:cubicBezTo>
                    <a:pt x="5246" y="4977"/>
                    <a:pt x="7262" y="3592"/>
                    <a:pt x="9382" y="3397"/>
                  </a:cubicBezTo>
                  <a:cubicBezTo>
                    <a:pt x="12085" y="3148"/>
                    <a:pt x="13845" y="3813"/>
                    <a:pt x="15237" y="5018"/>
                  </a:cubicBezTo>
                  <a:cubicBezTo>
                    <a:pt x="16847" y="6410"/>
                    <a:pt x="15976" y="7967"/>
                    <a:pt x="14950" y="8092"/>
                  </a:cubicBezTo>
                  <a:cubicBezTo>
                    <a:pt x="13929" y="8216"/>
                    <a:pt x="12782" y="5802"/>
                    <a:pt x="10529" y="5765"/>
                  </a:cubicBezTo>
                  <a:cubicBezTo>
                    <a:pt x="8208" y="5728"/>
                    <a:pt x="6639" y="8216"/>
                    <a:pt x="9505" y="8923"/>
                  </a:cubicBezTo>
                  <a:cubicBezTo>
                    <a:pt x="12372" y="9630"/>
                    <a:pt x="15443" y="9920"/>
                    <a:pt x="16548" y="12579"/>
                  </a:cubicBezTo>
                  <a:cubicBezTo>
                    <a:pt x="17655" y="15239"/>
                    <a:pt x="14829" y="18064"/>
                    <a:pt x="11675" y="18230"/>
                  </a:cubicBezTo>
                  <a:close/>
                  <a:moveTo>
                    <a:pt x="21600" y="15594"/>
                  </a:moveTo>
                  <a:cubicBezTo>
                    <a:pt x="21600" y="14341"/>
                    <a:pt x="21222" y="13175"/>
                    <a:pt x="20573" y="12211"/>
                  </a:cubicBezTo>
                  <a:cubicBezTo>
                    <a:pt x="20632" y="11766"/>
                    <a:pt x="20666" y="11314"/>
                    <a:pt x="20666" y="10853"/>
                  </a:cubicBezTo>
                  <a:cubicBezTo>
                    <a:pt x="20666" y="5325"/>
                    <a:pt x="16225" y="843"/>
                    <a:pt x="10748" y="843"/>
                  </a:cubicBezTo>
                  <a:cubicBezTo>
                    <a:pt x="10204" y="843"/>
                    <a:pt x="9670" y="888"/>
                    <a:pt x="9151" y="974"/>
                  </a:cubicBezTo>
                  <a:cubicBezTo>
                    <a:pt x="8219" y="359"/>
                    <a:pt x="7111" y="0"/>
                    <a:pt x="5919" y="0"/>
                  </a:cubicBezTo>
                  <a:cubicBezTo>
                    <a:pt x="2648" y="0"/>
                    <a:pt x="0" y="2688"/>
                    <a:pt x="0" y="6005"/>
                  </a:cubicBezTo>
                  <a:cubicBezTo>
                    <a:pt x="0" y="7212"/>
                    <a:pt x="350" y="8333"/>
                    <a:pt x="953" y="9275"/>
                  </a:cubicBezTo>
                  <a:cubicBezTo>
                    <a:pt x="872" y="9789"/>
                    <a:pt x="830" y="10316"/>
                    <a:pt x="830" y="10853"/>
                  </a:cubicBezTo>
                  <a:cubicBezTo>
                    <a:pt x="830" y="16381"/>
                    <a:pt x="5269" y="20863"/>
                    <a:pt x="10748" y="20863"/>
                  </a:cubicBezTo>
                  <a:cubicBezTo>
                    <a:pt x="11366" y="20863"/>
                    <a:pt x="11968" y="20802"/>
                    <a:pt x="12554" y="20695"/>
                  </a:cubicBezTo>
                  <a:cubicBezTo>
                    <a:pt x="13463" y="21267"/>
                    <a:pt x="14533" y="21600"/>
                    <a:pt x="15681" y="21600"/>
                  </a:cubicBezTo>
                  <a:cubicBezTo>
                    <a:pt x="18951" y="21600"/>
                    <a:pt x="21600" y="18911"/>
                    <a:pt x="21600" y="15594"/>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59" name="Shape 42"/>
            <p:cNvSpPr/>
            <p:nvPr/>
          </p:nvSpPr>
          <p:spPr>
            <a:xfrm>
              <a:off x="362480" y="4177466"/>
              <a:ext cx="417058" cy="354380"/>
            </a:xfrm>
            <a:custGeom>
              <a:avLst/>
              <a:gdLst/>
              <a:ahLst/>
              <a:cxnLst>
                <a:cxn ang="0">
                  <a:pos x="wd2" y="hd2"/>
                </a:cxn>
                <a:cxn ang="5400000">
                  <a:pos x="wd2" y="hd2"/>
                </a:cxn>
                <a:cxn ang="10800000">
                  <a:pos x="wd2" y="hd2"/>
                </a:cxn>
                <a:cxn ang="16200000">
                  <a:pos x="wd2" y="hd2"/>
                </a:cxn>
              </a:cxnLst>
              <a:rect l="0" t="0" r="r" b="b"/>
              <a:pathLst>
                <a:path w="21170" h="21367" extrusionOk="0">
                  <a:moveTo>
                    <a:pt x="17660" y="13469"/>
                  </a:moveTo>
                  <a:cubicBezTo>
                    <a:pt x="16653" y="14368"/>
                    <a:pt x="15473" y="14801"/>
                    <a:pt x="14302" y="14800"/>
                  </a:cubicBezTo>
                  <a:cubicBezTo>
                    <a:pt x="12606" y="14798"/>
                    <a:pt x="10931" y="13883"/>
                    <a:pt x="9834" y="12150"/>
                  </a:cubicBezTo>
                  <a:cubicBezTo>
                    <a:pt x="9819" y="12126"/>
                    <a:pt x="9807" y="12100"/>
                    <a:pt x="9792" y="12076"/>
                  </a:cubicBezTo>
                  <a:cubicBezTo>
                    <a:pt x="7991" y="9151"/>
                    <a:pt x="8497" y="5039"/>
                    <a:pt x="10946" y="2854"/>
                  </a:cubicBezTo>
                  <a:cubicBezTo>
                    <a:pt x="11953" y="1955"/>
                    <a:pt x="13133" y="1522"/>
                    <a:pt x="14302" y="1522"/>
                  </a:cubicBezTo>
                  <a:cubicBezTo>
                    <a:pt x="15999" y="1524"/>
                    <a:pt x="17674" y="2438"/>
                    <a:pt x="18771" y="4172"/>
                  </a:cubicBezTo>
                  <a:cubicBezTo>
                    <a:pt x="20284" y="6564"/>
                    <a:pt x="20230" y="9778"/>
                    <a:pt x="18816" y="12076"/>
                  </a:cubicBezTo>
                  <a:cubicBezTo>
                    <a:pt x="18499" y="12593"/>
                    <a:pt x="18113" y="13065"/>
                    <a:pt x="17660" y="13469"/>
                  </a:cubicBezTo>
                  <a:close/>
                  <a:moveTo>
                    <a:pt x="20326" y="12076"/>
                  </a:moveTo>
                  <a:cubicBezTo>
                    <a:pt x="21578" y="9354"/>
                    <a:pt x="21466" y="5901"/>
                    <a:pt x="19794" y="3257"/>
                  </a:cubicBezTo>
                  <a:cubicBezTo>
                    <a:pt x="18446" y="1126"/>
                    <a:pt x="16387" y="2"/>
                    <a:pt x="14302" y="0"/>
                  </a:cubicBezTo>
                  <a:cubicBezTo>
                    <a:pt x="12864" y="-1"/>
                    <a:pt x="11413" y="532"/>
                    <a:pt x="10176" y="1637"/>
                  </a:cubicBezTo>
                  <a:cubicBezTo>
                    <a:pt x="7409" y="4107"/>
                    <a:pt x="6666" y="8575"/>
                    <a:pt x="8284" y="12076"/>
                  </a:cubicBezTo>
                  <a:cubicBezTo>
                    <a:pt x="8293" y="12095"/>
                    <a:pt x="8299" y="12114"/>
                    <a:pt x="8308" y="12133"/>
                  </a:cubicBezTo>
                  <a:lnTo>
                    <a:pt x="6902" y="13387"/>
                  </a:lnTo>
                  <a:lnTo>
                    <a:pt x="6902" y="13387"/>
                  </a:lnTo>
                  <a:lnTo>
                    <a:pt x="6902" y="13387"/>
                  </a:lnTo>
                  <a:cubicBezTo>
                    <a:pt x="6880" y="13381"/>
                    <a:pt x="6857" y="13382"/>
                    <a:pt x="6835" y="13376"/>
                  </a:cubicBezTo>
                  <a:cubicBezTo>
                    <a:pt x="6773" y="13361"/>
                    <a:pt x="6711" y="13350"/>
                    <a:pt x="6647" y="13345"/>
                  </a:cubicBezTo>
                  <a:cubicBezTo>
                    <a:pt x="6607" y="13341"/>
                    <a:pt x="6567" y="13338"/>
                    <a:pt x="6527" y="13338"/>
                  </a:cubicBezTo>
                  <a:cubicBezTo>
                    <a:pt x="6463" y="13339"/>
                    <a:pt x="6399" y="13346"/>
                    <a:pt x="6335" y="13356"/>
                  </a:cubicBezTo>
                  <a:cubicBezTo>
                    <a:pt x="6296" y="13362"/>
                    <a:pt x="6258" y="13367"/>
                    <a:pt x="6219" y="13376"/>
                  </a:cubicBezTo>
                  <a:cubicBezTo>
                    <a:pt x="6150" y="13394"/>
                    <a:pt x="6083" y="13422"/>
                    <a:pt x="6016" y="13451"/>
                  </a:cubicBezTo>
                  <a:cubicBezTo>
                    <a:pt x="5984" y="13466"/>
                    <a:pt x="5952" y="13475"/>
                    <a:pt x="5920" y="13492"/>
                  </a:cubicBezTo>
                  <a:cubicBezTo>
                    <a:pt x="5824" y="13544"/>
                    <a:pt x="5730" y="13607"/>
                    <a:pt x="5641" y="13686"/>
                  </a:cubicBezTo>
                  <a:lnTo>
                    <a:pt x="594" y="18192"/>
                  </a:lnTo>
                  <a:cubicBezTo>
                    <a:pt x="184" y="18558"/>
                    <a:pt x="-22" y="19127"/>
                    <a:pt x="2" y="19693"/>
                  </a:cubicBezTo>
                  <a:cubicBezTo>
                    <a:pt x="7" y="19806"/>
                    <a:pt x="21" y="19919"/>
                    <a:pt x="44" y="20030"/>
                  </a:cubicBezTo>
                  <a:cubicBezTo>
                    <a:pt x="91" y="20252"/>
                    <a:pt x="175" y="20468"/>
                    <a:pt x="298" y="20662"/>
                  </a:cubicBezTo>
                  <a:cubicBezTo>
                    <a:pt x="790" y="21441"/>
                    <a:pt x="1723" y="21599"/>
                    <a:pt x="2379" y="21012"/>
                  </a:cubicBezTo>
                  <a:lnTo>
                    <a:pt x="7426" y="16507"/>
                  </a:lnTo>
                  <a:cubicBezTo>
                    <a:pt x="7514" y="16428"/>
                    <a:pt x="7591" y="16338"/>
                    <a:pt x="7660" y="16242"/>
                  </a:cubicBezTo>
                  <a:cubicBezTo>
                    <a:pt x="7683" y="16211"/>
                    <a:pt x="7701" y="16175"/>
                    <a:pt x="7722" y="16142"/>
                  </a:cubicBezTo>
                  <a:cubicBezTo>
                    <a:pt x="7764" y="16075"/>
                    <a:pt x="7804" y="16007"/>
                    <a:pt x="7837" y="15934"/>
                  </a:cubicBezTo>
                  <a:cubicBezTo>
                    <a:pt x="7856" y="15892"/>
                    <a:pt x="7871" y="15848"/>
                    <a:pt x="7887" y="15805"/>
                  </a:cubicBezTo>
                  <a:cubicBezTo>
                    <a:pt x="7912" y="15735"/>
                    <a:pt x="7935" y="15666"/>
                    <a:pt x="7953" y="15594"/>
                  </a:cubicBezTo>
                  <a:cubicBezTo>
                    <a:pt x="7965" y="15547"/>
                    <a:pt x="7974" y="15499"/>
                    <a:pt x="7982" y="15451"/>
                  </a:cubicBezTo>
                  <a:cubicBezTo>
                    <a:pt x="7995" y="15379"/>
                    <a:pt x="8004" y="15307"/>
                    <a:pt x="8008" y="15235"/>
                  </a:cubicBezTo>
                  <a:cubicBezTo>
                    <a:pt x="8010" y="15206"/>
                    <a:pt x="8018" y="15179"/>
                    <a:pt x="8018" y="15151"/>
                  </a:cubicBezTo>
                  <a:lnTo>
                    <a:pt x="9422" y="13898"/>
                  </a:lnTo>
                  <a:cubicBezTo>
                    <a:pt x="10741" y="15485"/>
                    <a:pt x="12510" y="16321"/>
                    <a:pt x="14302" y="16322"/>
                  </a:cubicBezTo>
                  <a:cubicBezTo>
                    <a:pt x="15741" y="16323"/>
                    <a:pt x="17192" y="15790"/>
                    <a:pt x="18431" y="14685"/>
                  </a:cubicBezTo>
                  <a:cubicBezTo>
                    <a:pt x="19240" y="13963"/>
                    <a:pt x="19870" y="13066"/>
                    <a:pt x="20326" y="12076"/>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60" name="Shape 43"/>
            <p:cNvSpPr/>
            <p:nvPr/>
          </p:nvSpPr>
          <p:spPr>
            <a:xfrm>
              <a:off x="1417246" y="3145263"/>
              <a:ext cx="452777" cy="157514"/>
            </a:xfrm>
            <a:custGeom>
              <a:avLst/>
              <a:gdLst/>
              <a:ahLst/>
              <a:cxnLst>
                <a:cxn ang="0">
                  <a:pos x="wd2" y="hd2"/>
                </a:cxn>
                <a:cxn ang="5400000">
                  <a:pos x="wd2" y="hd2"/>
                </a:cxn>
                <a:cxn ang="10800000">
                  <a:pos x="wd2" y="hd2"/>
                </a:cxn>
                <a:cxn ang="16200000">
                  <a:pos x="wd2" y="hd2"/>
                </a:cxn>
              </a:cxnLst>
              <a:rect l="0" t="0" r="r" b="b"/>
              <a:pathLst>
                <a:path w="21600" h="21600" extrusionOk="0">
                  <a:moveTo>
                    <a:pt x="20490" y="3429"/>
                  </a:moveTo>
                  <a:cubicBezTo>
                    <a:pt x="19805" y="1460"/>
                    <a:pt x="18860" y="0"/>
                    <a:pt x="17819" y="0"/>
                  </a:cubicBezTo>
                  <a:lnTo>
                    <a:pt x="15083" y="0"/>
                  </a:lnTo>
                  <a:cubicBezTo>
                    <a:pt x="14043" y="0"/>
                    <a:pt x="13097" y="1489"/>
                    <a:pt x="12412" y="3458"/>
                  </a:cubicBezTo>
                  <a:cubicBezTo>
                    <a:pt x="12108" y="4332"/>
                    <a:pt x="11855" y="5400"/>
                    <a:pt x="11668" y="6750"/>
                  </a:cubicBezTo>
                  <a:lnTo>
                    <a:pt x="13755" y="6750"/>
                  </a:lnTo>
                  <a:cubicBezTo>
                    <a:pt x="14117" y="5400"/>
                    <a:pt x="14580" y="5400"/>
                    <a:pt x="15083" y="5400"/>
                  </a:cubicBezTo>
                  <a:lnTo>
                    <a:pt x="17819" y="5400"/>
                  </a:lnTo>
                  <a:cubicBezTo>
                    <a:pt x="18395" y="5400"/>
                    <a:pt x="18919" y="6140"/>
                    <a:pt x="19300" y="7234"/>
                  </a:cubicBezTo>
                  <a:cubicBezTo>
                    <a:pt x="19680" y="8327"/>
                    <a:pt x="19916" y="9865"/>
                    <a:pt x="19916" y="11520"/>
                  </a:cubicBezTo>
                  <a:cubicBezTo>
                    <a:pt x="19916" y="13176"/>
                    <a:pt x="19680" y="14683"/>
                    <a:pt x="19300" y="15777"/>
                  </a:cubicBezTo>
                  <a:cubicBezTo>
                    <a:pt x="18919" y="16870"/>
                    <a:pt x="18395" y="17550"/>
                    <a:pt x="17819" y="17550"/>
                  </a:cubicBezTo>
                  <a:lnTo>
                    <a:pt x="15083" y="17550"/>
                  </a:lnTo>
                  <a:cubicBezTo>
                    <a:pt x="14580" y="17550"/>
                    <a:pt x="14117" y="16200"/>
                    <a:pt x="13755" y="16200"/>
                  </a:cubicBezTo>
                  <a:lnTo>
                    <a:pt x="11668" y="16200"/>
                  </a:lnTo>
                  <a:cubicBezTo>
                    <a:pt x="11855" y="16200"/>
                    <a:pt x="12108" y="17943"/>
                    <a:pt x="12412" y="18817"/>
                  </a:cubicBezTo>
                  <a:cubicBezTo>
                    <a:pt x="13097" y="20786"/>
                    <a:pt x="14043" y="21600"/>
                    <a:pt x="15083" y="21600"/>
                  </a:cubicBezTo>
                  <a:lnTo>
                    <a:pt x="17819" y="21600"/>
                  </a:lnTo>
                  <a:cubicBezTo>
                    <a:pt x="18860" y="21600"/>
                    <a:pt x="19805" y="20787"/>
                    <a:pt x="20490" y="18819"/>
                  </a:cubicBezTo>
                  <a:cubicBezTo>
                    <a:pt x="21175" y="16850"/>
                    <a:pt x="21600" y="14337"/>
                    <a:pt x="21600" y="11345"/>
                  </a:cubicBezTo>
                  <a:cubicBezTo>
                    <a:pt x="21600" y="8354"/>
                    <a:pt x="21175" y="5398"/>
                    <a:pt x="20490" y="3429"/>
                  </a:cubicBezTo>
                  <a:close/>
                  <a:moveTo>
                    <a:pt x="6517" y="17550"/>
                  </a:moveTo>
                  <a:lnTo>
                    <a:pt x="3781" y="17550"/>
                  </a:lnTo>
                  <a:cubicBezTo>
                    <a:pt x="3205" y="17550"/>
                    <a:pt x="2681" y="16886"/>
                    <a:pt x="2301" y="15792"/>
                  </a:cubicBezTo>
                  <a:cubicBezTo>
                    <a:pt x="1920" y="14698"/>
                    <a:pt x="1684" y="13199"/>
                    <a:pt x="1684" y="11543"/>
                  </a:cubicBezTo>
                  <a:cubicBezTo>
                    <a:pt x="1684" y="9888"/>
                    <a:pt x="1920" y="8324"/>
                    <a:pt x="2301" y="7230"/>
                  </a:cubicBezTo>
                  <a:cubicBezTo>
                    <a:pt x="2681" y="6136"/>
                    <a:pt x="3205" y="5400"/>
                    <a:pt x="3781" y="5400"/>
                  </a:cubicBezTo>
                  <a:lnTo>
                    <a:pt x="6517" y="5400"/>
                  </a:lnTo>
                  <a:cubicBezTo>
                    <a:pt x="7019" y="5400"/>
                    <a:pt x="7483" y="5400"/>
                    <a:pt x="7845" y="6750"/>
                  </a:cubicBezTo>
                  <a:lnTo>
                    <a:pt x="9932" y="6750"/>
                  </a:lnTo>
                  <a:cubicBezTo>
                    <a:pt x="9745" y="5400"/>
                    <a:pt x="9492" y="4332"/>
                    <a:pt x="9188" y="3458"/>
                  </a:cubicBezTo>
                  <a:cubicBezTo>
                    <a:pt x="8503" y="1489"/>
                    <a:pt x="7557" y="0"/>
                    <a:pt x="6517" y="0"/>
                  </a:cubicBezTo>
                  <a:lnTo>
                    <a:pt x="3781" y="0"/>
                  </a:lnTo>
                  <a:cubicBezTo>
                    <a:pt x="2740" y="0"/>
                    <a:pt x="1795" y="1563"/>
                    <a:pt x="1110" y="3532"/>
                  </a:cubicBezTo>
                  <a:cubicBezTo>
                    <a:pt x="425" y="5500"/>
                    <a:pt x="0" y="8388"/>
                    <a:pt x="0" y="11380"/>
                  </a:cubicBezTo>
                  <a:cubicBezTo>
                    <a:pt x="0" y="14371"/>
                    <a:pt x="425" y="16764"/>
                    <a:pt x="1110" y="18733"/>
                  </a:cubicBezTo>
                  <a:cubicBezTo>
                    <a:pt x="1795" y="20702"/>
                    <a:pt x="2740" y="21600"/>
                    <a:pt x="3781" y="21600"/>
                  </a:cubicBezTo>
                  <a:lnTo>
                    <a:pt x="6517" y="21600"/>
                  </a:lnTo>
                  <a:cubicBezTo>
                    <a:pt x="7557" y="21600"/>
                    <a:pt x="8503" y="20786"/>
                    <a:pt x="9188" y="18817"/>
                  </a:cubicBezTo>
                  <a:cubicBezTo>
                    <a:pt x="9492" y="17943"/>
                    <a:pt x="9745" y="16200"/>
                    <a:pt x="9932" y="16200"/>
                  </a:cubicBezTo>
                  <a:lnTo>
                    <a:pt x="7845" y="16200"/>
                  </a:lnTo>
                  <a:cubicBezTo>
                    <a:pt x="7483" y="16200"/>
                    <a:pt x="7019" y="17550"/>
                    <a:pt x="6517" y="17550"/>
                  </a:cubicBezTo>
                  <a:close/>
                  <a:moveTo>
                    <a:pt x="6895" y="11475"/>
                  </a:moveTo>
                  <a:cubicBezTo>
                    <a:pt x="6895" y="12703"/>
                    <a:pt x="7244" y="13500"/>
                    <a:pt x="7671" y="13500"/>
                  </a:cubicBezTo>
                  <a:lnTo>
                    <a:pt x="14500" y="13500"/>
                  </a:lnTo>
                  <a:cubicBezTo>
                    <a:pt x="14927" y="13500"/>
                    <a:pt x="15276" y="12703"/>
                    <a:pt x="15276" y="11475"/>
                  </a:cubicBezTo>
                  <a:cubicBezTo>
                    <a:pt x="15276" y="10247"/>
                    <a:pt x="14927" y="9450"/>
                    <a:pt x="14500" y="9450"/>
                  </a:cubicBezTo>
                  <a:lnTo>
                    <a:pt x="7671" y="9450"/>
                  </a:lnTo>
                  <a:cubicBezTo>
                    <a:pt x="7244" y="9450"/>
                    <a:pt x="6895" y="10247"/>
                    <a:pt x="6895" y="11475"/>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61" name="Shape 44"/>
            <p:cNvSpPr/>
            <p:nvPr/>
          </p:nvSpPr>
          <p:spPr>
            <a:xfrm>
              <a:off x="322996" y="2615060"/>
              <a:ext cx="324645" cy="324644"/>
            </a:xfrm>
            <a:custGeom>
              <a:avLst/>
              <a:gdLst/>
              <a:ahLst/>
              <a:cxnLst>
                <a:cxn ang="0">
                  <a:pos x="wd2" y="hd2"/>
                </a:cxn>
                <a:cxn ang="5400000">
                  <a:pos x="wd2" y="hd2"/>
                </a:cxn>
                <a:cxn ang="10800000">
                  <a:pos x="wd2" y="hd2"/>
                </a:cxn>
                <a:cxn ang="16200000">
                  <a:pos x="wd2" y="hd2"/>
                </a:cxn>
              </a:cxnLst>
              <a:rect l="0" t="0" r="r" b="b"/>
              <a:pathLst>
                <a:path w="21600" h="21600" extrusionOk="0">
                  <a:moveTo>
                    <a:pt x="2400" y="4246"/>
                  </a:moveTo>
                  <a:lnTo>
                    <a:pt x="0" y="4246"/>
                  </a:lnTo>
                  <a:cubicBezTo>
                    <a:pt x="0" y="13112"/>
                    <a:pt x="6648" y="20424"/>
                    <a:pt x="15231" y="21470"/>
                  </a:cubicBezTo>
                  <a:cubicBezTo>
                    <a:pt x="15927" y="21555"/>
                    <a:pt x="16635" y="21600"/>
                    <a:pt x="17354" y="21600"/>
                  </a:cubicBezTo>
                  <a:lnTo>
                    <a:pt x="17354" y="19199"/>
                  </a:lnTo>
                  <a:cubicBezTo>
                    <a:pt x="16634" y="19199"/>
                    <a:pt x="15925" y="19147"/>
                    <a:pt x="15231" y="19049"/>
                  </a:cubicBezTo>
                  <a:cubicBezTo>
                    <a:pt x="7978" y="18018"/>
                    <a:pt x="2400" y="11784"/>
                    <a:pt x="2400" y="4246"/>
                  </a:cubicBezTo>
                  <a:close/>
                  <a:moveTo>
                    <a:pt x="17354" y="0"/>
                  </a:moveTo>
                  <a:cubicBezTo>
                    <a:pt x="16580" y="0"/>
                    <a:pt x="15856" y="207"/>
                    <a:pt x="15231" y="568"/>
                  </a:cubicBezTo>
                  <a:cubicBezTo>
                    <a:pt x="13962" y="1302"/>
                    <a:pt x="13108" y="2675"/>
                    <a:pt x="13108" y="4246"/>
                  </a:cubicBezTo>
                  <a:cubicBezTo>
                    <a:pt x="13108" y="5817"/>
                    <a:pt x="13962" y="7189"/>
                    <a:pt x="15231" y="7923"/>
                  </a:cubicBezTo>
                  <a:cubicBezTo>
                    <a:pt x="15856" y="8284"/>
                    <a:pt x="16580" y="8491"/>
                    <a:pt x="17354" y="8491"/>
                  </a:cubicBezTo>
                  <a:cubicBezTo>
                    <a:pt x="19699" y="8491"/>
                    <a:pt x="21600" y="6591"/>
                    <a:pt x="21600" y="4246"/>
                  </a:cubicBezTo>
                  <a:cubicBezTo>
                    <a:pt x="21600" y="1901"/>
                    <a:pt x="19699" y="0"/>
                    <a:pt x="17354" y="0"/>
                  </a:cubicBezTo>
                  <a:close/>
                  <a:moveTo>
                    <a:pt x="8677" y="4246"/>
                  </a:moveTo>
                  <a:lnTo>
                    <a:pt x="6094" y="4246"/>
                  </a:lnTo>
                  <a:cubicBezTo>
                    <a:pt x="6094" y="9739"/>
                    <a:pt x="10027" y="14313"/>
                    <a:pt x="15231" y="15305"/>
                  </a:cubicBezTo>
                  <a:cubicBezTo>
                    <a:pt x="15918" y="15437"/>
                    <a:pt x="16628" y="15506"/>
                    <a:pt x="17354" y="15506"/>
                  </a:cubicBezTo>
                  <a:lnTo>
                    <a:pt x="17354" y="12923"/>
                  </a:lnTo>
                  <a:cubicBezTo>
                    <a:pt x="16622" y="12923"/>
                    <a:pt x="15911" y="12832"/>
                    <a:pt x="15231" y="12661"/>
                  </a:cubicBezTo>
                  <a:cubicBezTo>
                    <a:pt x="11465" y="11714"/>
                    <a:pt x="8677" y="8306"/>
                    <a:pt x="8677" y="4246"/>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62" name="Shape 45"/>
            <p:cNvSpPr/>
            <p:nvPr/>
          </p:nvSpPr>
          <p:spPr>
            <a:xfrm>
              <a:off x="2184349" y="4922006"/>
              <a:ext cx="365179" cy="575858"/>
            </a:xfrm>
            <a:custGeom>
              <a:avLst/>
              <a:gdLst/>
              <a:ahLst/>
              <a:cxnLst>
                <a:cxn ang="0">
                  <a:pos x="wd2" y="hd2"/>
                </a:cxn>
                <a:cxn ang="5400000">
                  <a:pos x="wd2" y="hd2"/>
                </a:cxn>
                <a:cxn ang="10800000">
                  <a:pos x="wd2" y="hd2"/>
                </a:cxn>
                <a:cxn ang="16200000">
                  <a:pos x="wd2" y="hd2"/>
                </a:cxn>
              </a:cxnLst>
              <a:rect l="0" t="0" r="r" b="b"/>
              <a:pathLst>
                <a:path w="20918" h="21600" extrusionOk="0">
                  <a:moveTo>
                    <a:pt x="20436" y="5158"/>
                  </a:moveTo>
                  <a:cubicBezTo>
                    <a:pt x="21259" y="3936"/>
                    <a:pt x="20993" y="2580"/>
                    <a:pt x="19910" y="1557"/>
                  </a:cubicBezTo>
                  <a:lnTo>
                    <a:pt x="18620" y="3470"/>
                  </a:lnTo>
                  <a:lnTo>
                    <a:pt x="17934" y="4487"/>
                  </a:lnTo>
                  <a:lnTo>
                    <a:pt x="16245" y="4607"/>
                  </a:lnTo>
                  <a:lnTo>
                    <a:pt x="14555" y="4727"/>
                  </a:lnTo>
                  <a:lnTo>
                    <a:pt x="13552" y="3828"/>
                  </a:lnTo>
                  <a:lnTo>
                    <a:pt x="12550" y="2930"/>
                  </a:lnTo>
                  <a:lnTo>
                    <a:pt x="13235" y="1912"/>
                  </a:lnTo>
                  <a:lnTo>
                    <a:pt x="14526" y="0"/>
                  </a:lnTo>
                  <a:cubicBezTo>
                    <a:pt x="12642" y="166"/>
                    <a:pt x="10931" y="950"/>
                    <a:pt x="10107" y="2171"/>
                  </a:cubicBezTo>
                  <a:cubicBezTo>
                    <a:pt x="9184" y="3540"/>
                    <a:pt x="9631" y="5080"/>
                    <a:pt x="11062" y="6129"/>
                  </a:cubicBezTo>
                  <a:lnTo>
                    <a:pt x="5593" y="14238"/>
                  </a:lnTo>
                  <a:cubicBezTo>
                    <a:pt x="3445" y="14253"/>
                    <a:pt x="1406" y="15073"/>
                    <a:pt x="482" y="16442"/>
                  </a:cubicBezTo>
                  <a:cubicBezTo>
                    <a:pt x="-341" y="17663"/>
                    <a:pt x="-73" y="19020"/>
                    <a:pt x="1008" y="20043"/>
                  </a:cubicBezTo>
                  <a:lnTo>
                    <a:pt x="2298" y="18130"/>
                  </a:lnTo>
                  <a:lnTo>
                    <a:pt x="2985" y="17113"/>
                  </a:lnTo>
                  <a:lnTo>
                    <a:pt x="4673" y="16993"/>
                  </a:lnTo>
                  <a:lnTo>
                    <a:pt x="6363" y="16873"/>
                  </a:lnTo>
                  <a:lnTo>
                    <a:pt x="7366" y="17772"/>
                  </a:lnTo>
                  <a:lnTo>
                    <a:pt x="8369" y="18670"/>
                  </a:lnTo>
                  <a:lnTo>
                    <a:pt x="7683" y="19688"/>
                  </a:lnTo>
                  <a:lnTo>
                    <a:pt x="6392" y="21600"/>
                  </a:lnTo>
                  <a:cubicBezTo>
                    <a:pt x="8276" y="21435"/>
                    <a:pt x="9987" y="20650"/>
                    <a:pt x="10812" y="19429"/>
                  </a:cubicBezTo>
                  <a:cubicBezTo>
                    <a:pt x="11735" y="18059"/>
                    <a:pt x="11287" y="16520"/>
                    <a:pt x="9857" y="15471"/>
                  </a:cubicBezTo>
                  <a:lnTo>
                    <a:pt x="15326" y="7362"/>
                  </a:lnTo>
                  <a:cubicBezTo>
                    <a:pt x="17473" y="7347"/>
                    <a:pt x="19512" y="6527"/>
                    <a:pt x="20436" y="5158"/>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63" name="Shape 46"/>
            <p:cNvSpPr/>
            <p:nvPr/>
          </p:nvSpPr>
          <p:spPr>
            <a:xfrm>
              <a:off x="2737114" y="4854320"/>
              <a:ext cx="259408" cy="205642"/>
            </a:xfrm>
            <a:custGeom>
              <a:avLst/>
              <a:gdLst/>
              <a:ahLst/>
              <a:cxnLst>
                <a:cxn ang="0">
                  <a:pos x="wd2" y="hd2"/>
                </a:cxn>
                <a:cxn ang="5400000">
                  <a:pos x="wd2" y="hd2"/>
                </a:cxn>
                <a:cxn ang="10800000">
                  <a:pos x="wd2" y="hd2"/>
                </a:cxn>
                <a:cxn ang="16200000">
                  <a:pos x="wd2" y="hd2"/>
                </a:cxn>
              </a:cxnLst>
              <a:rect l="0" t="0" r="r" b="b"/>
              <a:pathLst>
                <a:path w="21600" h="21600" extrusionOk="0">
                  <a:moveTo>
                    <a:pt x="1941" y="12211"/>
                  </a:moveTo>
                  <a:lnTo>
                    <a:pt x="6251" y="12211"/>
                  </a:lnTo>
                  <a:lnTo>
                    <a:pt x="6251" y="15069"/>
                  </a:lnTo>
                  <a:lnTo>
                    <a:pt x="1941" y="15069"/>
                  </a:lnTo>
                  <a:cubicBezTo>
                    <a:pt x="1941" y="15069"/>
                    <a:pt x="1941" y="12211"/>
                    <a:pt x="1941" y="12211"/>
                  </a:cubicBezTo>
                  <a:close/>
                  <a:moveTo>
                    <a:pt x="4096" y="4916"/>
                  </a:moveTo>
                  <a:lnTo>
                    <a:pt x="5392" y="1763"/>
                  </a:lnTo>
                  <a:lnTo>
                    <a:pt x="16207" y="1763"/>
                  </a:lnTo>
                  <a:lnTo>
                    <a:pt x="17503" y="4915"/>
                  </a:lnTo>
                  <a:lnTo>
                    <a:pt x="18022" y="6177"/>
                  </a:lnTo>
                  <a:lnTo>
                    <a:pt x="3578" y="6177"/>
                  </a:lnTo>
                  <a:cubicBezTo>
                    <a:pt x="3578" y="6177"/>
                    <a:pt x="4096" y="4916"/>
                    <a:pt x="4096" y="4916"/>
                  </a:cubicBezTo>
                  <a:close/>
                  <a:moveTo>
                    <a:pt x="19658" y="12211"/>
                  </a:moveTo>
                  <a:lnTo>
                    <a:pt x="19658" y="15069"/>
                  </a:lnTo>
                  <a:lnTo>
                    <a:pt x="15349" y="15069"/>
                  </a:lnTo>
                  <a:lnTo>
                    <a:pt x="15349" y="12211"/>
                  </a:lnTo>
                  <a:cubicBezTo>
                    <a:pt x="15349" y="12211"/>
                    <a:pt x="19658" y="12211"/>
                    <a:pt x="19658" y="12211"/>
                  </a:cubicBezTo>
                  <a:close/>
                  <a:moveTo>
                    <a:pt x="5142" y="20353"/>
                  </a:moveTo>
                  <a:lnTo>
                    <a:pt x="5142" y="17240"/>
                  </a:lnTo>
                  <a:lnTo>
                    <a:pt x="16457" y="17240"/>
                  </a:lnTo>
                  <a:lnTo>
                    <a:pt x="16457" y="20353"/>
                  </a:lnTo>
                  <a:cubicBezTo>
                    <a:pt x="16457" y="21041"/>
                    <a:pt x="16901" y="21600"/>
                    <a:pt x="17446" y="21600"/>
                  </a:cubicBezTo>
                  <a:lnTo>
                    <a:pt x="20610" y="21600"/>
                  </a:lnTo>
                  <a:cubicBezTo>
                    <a:pt x="21157" y="21600"/>
                    <a:pt x="21600" y="21041"/>
                    <a:pt x="21600" y="20353"/>
                  </a:cubicBezTo>
                  <a:lnTo>
                    <a:pt x="21600" y="7829"/>
                  </a:lnTo>
                  <a:lnTo>
                    <a:pt x="19421" y="4845"/>
                  </a:lnTo>
                  <a:lnTo>
                    <a:pt x="17503" y="237"/>
                  </a:lnTo>
                  <a:lnTo>
                    <a:pt x="17404" y="0"/>
                  </a:lnTo>
                  <a:lnTo>
                    <a:pt x="4194" y="0"/>
                  </a:lnTo>
                  <a:lnTo>
                    <a:pt x="4096" y="234"/>
                  </a:lnTo>
                  <a:lnTo>
                    <a:pt x="2179" y="4845"/>
                  </a:lnTo>
                  <a:lnTo>
                    <a:pt x="0" y="7829"/>
                  </a:lnTo>
                  <a:lnTo>
                    <a:pt x="0" y="20353"/>
                  </a:lnTo>
                  <a:cubicBezTo>
                    <a:pt x="0" y="21041"/>
                    <a:pt x="443" y="21600"/>
                    <a:pt x="988" y="21600"/>
                  </a:cubicBezTo>
                  <a:lnTo>
                    <a:pt x="4154" y="21600"/>
                  </a:lnTo>
                  <a:cubicBezTo>
                    <a:pt x="4699" y="21600"/>
                    <a:pt x="5142" y="21041"/>
                    <a:pt x="5142" y="20353"/>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64" name="Shape 47"/>
            <p:cNvSpPr/>
            <p:nvPr/>
          </p:nvSpPr>
          <p:spPr>
            <a:xfrm>
              <a:off x="2601743" y="1018810"/>
              <a:ext cx="224878" cy="627151"/>
            </a:xfrm>
            <a:custGeom>
              <a:avLst/>
              <a:gdLst/>
              <a:ahLst/>
              <a:cxnLst>
                <a:cxn ang="0">
                  <a:pos x="wd2" y="hd2"/>
                </a:cxn>
                <a:cxn ang="5400000">
                  <a:pos x="wd2" y="hd2"/>
                </a:cxn>
                <a:cxn ang="10800000">
                  <a:pos x="wd2" y="hd2"/>
                </a:cxn>
                <a:cxn ang="16200000">
                  <a:pos x="wd2" y="hd2"/>
                </a:cxn>
              </a:cxnLst>
              <a:rect l="0" t="0" r="r" b="b"/>
              <a:pathLst>
                <a:path w="21600" h="21600" extrusionOk="0">
                  <a:moveTo>
                    <a:pt x="13615" y="21600"/>
                  </a:moveTo>
                  <a:lnTo>
                    <a:pt x="13615" y="10282"/>
                  </a:lnTo>
                  <a:cubicBezTo>
                    <a:pt x="18214" y="9745"/>
                    <a:pt x="21600" y="7922"/>
                    <a:pt x="21600" y="5756"/>
                  </a:cubicBezTo>
                  <a:cubicBezTo>
                    <a:pt x="21600" y="3167"/>
                    <a:pt x="16766" y="0"/>
                    <a:pt x="10798" y="0"/>
                  </a:cubicBezTo>
                  <a:cubicBezTo>
                    <a:pt x="4835" y="0"/>
                    <a:pt x="0" y="3167"/>
                    <a:pt x="0" y="5756"/>
                  </a:cubicBezTo>
                  <a:cubicBezTo>
                    <a:pt x="0" y="7932"/>
                    <a:pt x="3414" y="9761"/>
                    <a:pt x="8046" y="10289"/>
                  </a:cubicBezTo>
                  <a:lnTo>
                    <a:pt x="8046" y="21600"/>
                  </a:lnTo>
                  <a:cubicBezTo>
                    <a:pt x="8046" y="21600"/>
                    <a:pt x="13615" y="21600"/>
                    <a:pt x="13615"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65" name="Shape 48"/>
            <p:cNvSpPr/>
            <p:nvPr/>
          </p:nvSpPr>
          <p:spPr>
            <a:xfrm>
              <a:off x="317356" y="900361"/>
              <a:ext cx="249161" cy="218017"/>
            </a:xfrm>
            <a:custGeom>
              <a:avLst/>
              <a:gdLst/>
              <a:ahLst/>
              <a:cxnLst>
                <a:cxn ang="0">
                  <a:pos x="wd2" y="hd2"/>
                </a:cxn>
                <a:cxn ang="5400000">
                  <a:pos x="wd2" y="hd2"/>
                </a:cxn>
                <a:cxn ang="10800000">
                  <a:pos x="wd2" y="hd2"/>
                </a:cxn>
                <a:cxn ang="16200000">
                  <a:pos x="wd2" y="hd2"/>
                </a:cxn>
              </a:cxnLst>
              <a:rect l="0" t="0" r="r" b="b"/>
              <a:pathLst>
                <a:path w="21600" h="21600" extrusionOk="0">
                  <a:moveTo>
                    <a:pt x="6205" y="3086"/>
                  </a:moveTo>
                  <a:cubicBezTo>
                    <a:pt x="7206" y="3086"/>
                    <a:pt x="8128" y="3553"/>
                    <a:pt x="8801" y="4400"/>
                  </a:cubicBezTo>
                  <a:lnTo>
                    <a:pt x="10800" y="6917"/>
                  </a:lnTo>
                  <a:lnTo>
                    <a:pt x="12799" y="4400"/>
                  </a:lnTo>
                  <a:cubicBezTo>
                    <a:pt x="13472" y="3553"/>
                    <a:pt x="14394" y="3086"/>
                    <a:pt x="15395" y="3086"/>
                  </a:cubicBezTo>
                  <a:cubicBezTo>
                    <a:pt x="17328" y="3086"/>
                    <a:pt x="18900" y="4883"/>
                    <a:pt x="18900" y="7091"/>
                  </a:cubicBezTo>
                  <a:cubicBezTo>
                    <a:pt x="18900" y="8235"/>
                    <a:pt x="18492" y="9289"/>
                    <a:pt x="17750" y="10058"/>
                  </a:cubicBezTo>
                  <a:lnTo>
                    <a:pt x="10916" y="17875"/>
                  </a:lnTo>
                  <a:cubicBezTo>
                    <a:pt x="10880" y="17916"/>
                    <a:pt x="10841" y="17960"/>
                    <a:pt x="10800" y="18007"/>
                  </a:cubicBezTo>
                  <a:cubicBezTo>
                    <a:pt x="10759" y="17960"/>
                    <a:pt x="10719" y="17916"/>
                    <a:pt x="10684" y="17875"/>
                  </a:cubicBezTo>
                  <a:lnTo>
                    <a:pt x="3850" y="10058"/>
                  </a:lnTo>
                  <a:cubicBezTo>
                    <a:pt x="3108" y="9289"/>
                    <a:pt x="2700" y="8235"/>
                    <a:pt x="2700" y="7091"/>
                  </a:cubicBezTo>
                  <a:cubicBezTo>
                    <a:pt x="2700" y="4883"/>
                    <a:pt x="4272" y="3086"/>
                    <a:pt x="6205" y="3086"/>
                  </a:cubicBezTo>
                  <a:close/>
                  <a:moveTo>
                    <a:pt x="8775" y="20057"/>
                  </a:moveTo>
                  <a:cubicBezTo>
                    <a:pt x="9450" y="20829"/>
                    <a:pt x="10125" y="21600"/>
                    <a:pt x="10800" y="21600"/>
                  </a:cubicBezTo>
                  <a:cubicBezTo>
                    <a:pt x="11475" y="21600"/>
                    <a:pt x="12150" y="20829"/>
                    <a:pt x="12825" y="20057"/>
                  </a:cubicBezTo>
                  <a:lnTo>
                    <a:pt x="19575" y="12343"/>
                  </a:lnTo>
                  <a:lnTo>
                    <a:pt x="19565" y="12343"/>
                  </a:lnTo>
                  <a:cubicBezTo>
                    <a:pt x="20815" y="11046"/>
                    <a:pt x="21600" y="9173"/>
                    <a:pt x="21600" y="7091"/>
                  </a:cubicBezTo>
                  <a:cubicBezTo>
                    <a:pt x="21600" y="3175"/>
                    <a:pt x="18822" y="0"/>
                    <a:pt x="15395" y="0"/>
                  </a:cubicBezTo>
                  <a:cubicBezTo>
                    <a:pt x="13573" y="0"/>
                    <a:pt x="11935" y="897"/>
                    <a:pt x="10800" y="2326"/>
                  </a:cubicBezTo>
                  <a:cubicBezTo>
                    <a:pt x="9665" y="897"/>
                    <a:pt x="8026" y="0"/>
                    <a:pt x="6205" y="0"/>
                  </a:cubicBezTo>
                  <a:cubicBezTo>
                    <a:pt x="2778" y="0"/>
                    <a:pt x="0" y="3175"/>
                    <a:pt x="0" y="7091"/>
                  </a:cubicBezTo>
                  <a:cubicBezTo>
                    <a:pt x="0" y="9173"/>
                    <a:pt x="785" y="11046"/>
                    <a:pt x="2035" y="12343"/>
                  </a:cubicBezTo>
                  <a:lnTo>
                    <a:pt x="2025" y="12343"/>
                  </a:lnTo>
                  <a:cubicBezTo>
                    <a:pt x="2025" y="12343"/>
                    <a:pt x="8775" y="20057"/>
                    <a:pt x="8775" y="20057"/>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66" name="Shape 49"/>
            <p:cNvSpPr/>
            <p:nvPr/>
          </p:nvSpPr>
          <p:spPr>
            <a:xfrm>
              <a:off x="1231111" y="2868880"/>
              <a:ext cx="153630" cy="451255"/>
            </a:xfrm>
            <a:custGeom>
              <a:avLst/>
              <a:gdLst/>
              <a:ahLst/>
              <a:cxnLst>
                <a:cxn ang="0">
                  <a:pos x="wd2" y="hd2"/>
                </a:cxn>
                <a:cxn ang="5400000">
                  <a:pos x="wd2" y="hd2"/>
                </a:cxn>
                <a:cxn ang="10800000">
                  <a:pos x="wd2" y="hd2"/>
                </a:cxn>
                <a:cxn ang="16200000">
                  <a:pos x="wd2" y="hd2"/>
                </a:cxn>
              </a:cxnLst>
              <a:rect l="0" t="0" r="r" b="b"/>
              <a:pathLst>
                <a:path w="21156" h="21600" extrusionOk="0">
                  <a:moveTo>
                    <a:pt x="13548" y="21600"/>
                  </a:moveTo>
                  <a:lnTo>
                    <a:pt x="13548" y="9847"/>
                  </a:lnTo>
                  <a:cubicBezTo>
                    <a:pt x="16151" y="9341"/>
                    <a:pt x="18320" y="8239"/>
                    <a:pt x="19557" y="7487"/>
                  </a:cubicBezTo>
                  <a:cubicBezTo>
                    <a:pt x="20790" y="6735"/>
                    <a:pt x="21378" y="6099"/>
                    <a:pt x="21078" y="5223"/>
                  </a:cubicBezTo>
                  <a:cubicBezTo>
                    <a:pt x="20760" y="4291"/>
                    <a:pt x="19743" y="3409"/>
                    <a:pt x="18834" y="2532"/>
                  </a:cubicBezTo>
                  <a:cubicBezTo>
                    <a:pt x="18121" y="1842"/>
                    <a:pt x="16697" y="126"/>
                    <a:pt x="14071" y="20"/>
                  </a:cubicBezTo>
                  <a:lnTo>
                    <a:pt x="15636" y="5060"/>
                  </a:lnTo>
                  <a:lnTo>
                    <a:pt x="13679" y="5060"/>
                  </a:lnTo>
                  <a:lnTo>
                    <a:pt x="12112" y="0"/>
                  </a:lnTo>
                  <a:lnTo>
                    <a:pt x="9045" y="0"/>
                  </a:lnTo>
                  <a:lnTo>
                    <a:pt x="7477" y="5060"/>
                  </a:lnTo>
                  <a:lnTo>
                    <a:pt x="5519" y="5060"/>
                  </a:lnTo>
                  <a:lnTo>
                    <a:pt x="7086" y="20"/>
                  </a:lnTo>
                  <a:cubicBezTo>
                    <a:pt x="4457" y="126"/>
                    <a:pt x="3034" y="1842"/>
                    <a:pt x="2319" y="2532"/>
                  </a:cubicBezTo>
                  <a:cubicBezTo>
                    <a:pt x="1413" y="3409"/>
                    <a:pt x="395" y="4291"/>
                    <a:pt x="76" y="5223"/>
                  </a:cubicBezTo>
                  <a:cubicBezTo>
                    <a:pt x="-222" y="6099"/>
                    <a:pt x="365" y="6735"/>
                    <a:pt x="1599" y="7487"/>
                  </a:cubicBezTo>
                  <a:cubicBezTo>
                    <a:pt x="2844" y="8245"/>
                    <a:pt x="5041" y="9360"/>
                    <a:pt x="7672" y="9860"/>
                  </a:cubicBezTo>
                  <a:lnTo>
                    <a:pt x="7672" y="21600"/>
                  </a:lnTo>
                  <a:cubicBezTo>
                    <a:pt x="7672" y="21600"/>
                    <a:pt x="13548" y="21600"/>
                    <a:pt x="13548"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67" name="Shape 50"/>
            <p:cNvSpPr/>
            <p:nvPr/>
          </p:nvSpPr>
          <p:spPr>
            <a:xfrm>
              <a:off x="2505855" y="5390164"/>
              <a:ext cx="153630" cy="451256"/>
            </a:xfrm>
            <a:custGeom>
              <a:avLst/>
              <a:gdLst/>
              <a:ahLst/>
              <a:cxnLst>
                <a:cxn ang="0">
                  <a:pos x="wd2" y="hd2"/>
                </a:cxn>
                <a:cxn ang="5400000">
                  <a:pos x="wd2" y="hd2"/>
                </a:cxn>
                <a:cxn ang="10800000">
                  <a:pos x="wd2" y="hd2"/>
                </a:cxn>
                <a:cxn ang="16200000">
                  <a:pos x="wd2" y="hd2"/>
                </a:cxn>
              </a:cxnLst>
              <a:rect l="0" t="0" r="r" b="b"/>
              <a:pathLst>
                <a:path w="21156" h="21600" extrusionOk="0">
                  <a:moveTo>
                    <a:pt x="13548" y="21600"/>
                  </a:moveTo>
                  <a:lnTo>
                    <a:pt x="13548" y="9847"/>
                  </a:lnTo>
                  <a:cubicBezTo>
                    <a:pt x="16151" y="9341"/>
                    <a:pt x="18320" y="8239"/>
                    <a:pt x="19557" y="7487"/>
                  </a:cubicBezTo>
                  <a:cubicBezTo>
                    <a:pt x="20790" y="6735"/>
                    <a:pt x="21378" y="6099"/>
                    <a:pt x="21079" y="5223"/>
                  </a:cubicBezTo>
                  <a:cubicBezTo>
                    <a:pt x="20760" y="4291"/>
                    <a:pt x="19743" y="3409"/>
                    <a:pt x="18834" y="2532"/>
                  </a:cubicBezTo>
                  <a:cubicBezTo>
                    <a:pt x="18121" y="1842"/>
                    <a:pt x="16697" y="126"/>
                    <a:pt x="14071" y="20"/>
                  </a:cubicBezTo>
                  <a:lnTo>
                    <a:pt x="15636" y="5060"/>
                  </a:lnTo>
                  <a:lnTo>
                    <a:pt x="13679" y="5060"/>
                  </a:lnTo>
                  <a:lnTo>
                    <a:pt x="12112" y="0"/>
                  </a:lnTo>
                  <a:lnTo>
                    <a:pt x="9045" y="0"/>
                  </a:lnTo>
                  <a:lnTo>
                    <a:pt x="7477" y="5060"/>
                  </a:lnTo>
                  <a:lnTo>
                    <a:pt x="5519" y="5060"/>
                  </a:lnTo>
                  <a:lnTo>
                    <a:pt x="7086" y="20"/>
                  </a:lnTo>
                  <a:cubicBezTo>
                    <a:pt x="4457" y="126"/>
                    <a:pt x="3034" y="1842"/>
                    <a:pt x="2319" y="2532"/>
                  </a:cubicBezTo>
                  <a:cubicBezTo>
                    <a:pt x="1413" y="3409"/>
                    <a:pt x="395" y="4291"/>
                    <a:pt x="76" y="5223"/>
                  </a:cubicBezTo>
                  <a:cubicBezTo>
                    <a:pt x="-222" y="6099"/>
                    <a:pt x="365" y="6735"/>
                    <a:pt x="1599" y="7487"/>
                  </a:cubicBezTo>
                  <a:cubicBezTo>
                    <a:pt x="2844" y="8245"/>
                    <a:pt x="5041" y="9360"/>
                    <a:pt x="7672" y="9860"/>
                  </a:cubicBezTo>
                  <a:lnTo>
                    <a:pt x="7672" y="21600"/>
                  </a:lnTo>
                  <a:cubicBezTo>
                    <a:pt x="7672" y="21600"/>
                    <a:pt x="13548" y="21600"/>
                    <a:pt x="13548"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68" name="Shape 51"/>
            <p:cNvSpPr/>
            <p:nvPr/>
          </p:nvSpPr>
          <p:spPr>
            <a:xfrm>
              <a:off x="2826508" y="5445967"/>
              <a:ext cx="444899" cy="424688"/>
            </a:xfrm>
            <a:custGeom>
              <a:avLst/>
              <a:gdLst/>
              <a:ahLst/>
              <a:cxnLst>
                <a:cxn ang="0">
                  <a:pos x="wd2" y="hd2"/>
                </a:cxn>
                <a:cxn ang="5400000">
                  <a:pos x="wd2" y="hd2"/>
                </a:cxn>
                <a:cxn ang="10800000">
                  <a:pos x="wd2" y="hd2"/>
                </a:cxn>
                <a:cxn ang="16200000">
                  <a:pos x="wd2" y="hd2"/>
                </a:cxn>
              </a:cxnLst>
              <a:rect l="0" t="0" r="r" b="b"/>
              <a:pathLst>
                <a:path w="20977" h="21553" extrusionOk="0">
                  <a:moveTo>
                    <a:pt x="444" y="15041"/>
                  </a:moveTo>
                  <a:cubicBezTo>
                    <a:pt x="817" y="16203"/>
                    <a:pt x="1564" y="17394"/>
                    <a:pt x="2789" y="17549"/>
                  </a:cubicBezTo>
                  <a:cubicBezTo>
                    <a:pt x="5032" y="17831"/>
                    <a:pt x="6888" y="15348"/>
                    <a:pt x="8686" y="14299"/>
                  </a:cubicBezTo>
                  <a:cubicBezTo>
                    <a:pt x="8896" y="14176"/>
                    <a:pt x="9558" y="13759"/>
                    <a:pt x="9756" y="14105"/>
                  </a:cubicBezTo>
                  <a:cubicBezTo>
                    <a:pt x="9939" y="14426"/>
                    <a:pt x="9839" y="14983"/>
                    <a:pt x="9833" y="15345"/>
                  </a:cubicBezTo>
                  <a:cubicBezTo>
                    <a:pt x="9819" y="16231"/>
                    <a:pt x="9780" y="16996"/>
                    <a:pt x="9741" y="17881"/>
                  </a:cubicBezTo>
                  <a:cubicBezTo>
                    <a:pt x="9695" y="18937"/>
                    <a:pt x="9644" y="20436"/>
                    <a:pt x="9581" y="21553"/>
                  </a:cubicBezTo>
                  <a:lnTo>
                    <a:pt x="11395" y="21553"/>
                  </a:lnTo>
                  <a:cubicBezTo>
                    <a:pt x="11332" y="20436"/>
                    <a:pt x="11281" y="18937"/>
                    <a:pt x="11235" y="17881"/>
                  </a:cubicBezTo>
                  <a:cubicBezTo>
                    <a:pt x="11196" y="16996"/>
                    <a:pt x="11157" y="16170"/>
                    <a:pt x="11143" y="15284"/>
                  </a:cubicBezTo>
                  <a:cubicBezTo>
                    <a:pt x="11137" y="14923"/>
                    <a:pt x="11037" y="14395"/>
                    <a:pt x="11220" y="14075"/>
                  </a:cubicBezTo>
                  <a:cubicBezTo>
                    <a:pt x="11418" y="13729"/>
                    <a:pt x="12080" y="14161"/>
                    <a:pt x="12289" y="14284"/>
                  </a:cubicBezTo>
                  <a:cubicBezTo>
                    <a:pt x="14088" y="15333"/>
                    <a:pt x="15944" y="17824"/>
                    <a:pt x="18186" y="17541"/>
                  </a:cubicBezTo>
                  <a:cubicBezTo>
                    <a:pt x="19413" y="17387"/>
                    <a:pt x="20159" y="16200"/>
                    <a:pt x="20532" y="15038"/>
                  </a:cubicBezTo>
                  <a:cubicBezTo>
                    <a:pt x="21264" y="12754"/>
                    <a:pt x="21288" y="8534"/>
                    <a:pt x="19072" y="7096"/>
                  </a:cubicBezTo>
                  <a:cubicBezTo>
                    <a:pt x="15699" y="4908"/>
                    <a:pt x="14579" y="11832"/>
                    <a:pt x="11711" y="12099"/>
                  </a:cubicBezTo>
                  <a:cubicBezTo>
                    <a:pt x="11167" y="12149"/>
                    <a:pt x="11246" y="11923"/>
                    <a:pt x="11401" y="11365"/>
                  </a:cubicBezTo>
                  <a:cubicBezTo>
                    <a:pt x="11663" y="10425"/>
                    <a:pt x="12164" y="9524"/>
                    <a:pt x="12715" y="8746"/>
                  </a:cubicBezTo>
                  <a:cubicBezTo>
                    <a:pt x="13904" y="7067"/>
                    <a:pt x="15486" y="4892"/>
                    <a:pt x="15147" y="2626"/>
                  </a:cubicBezTo>
                  <a:cubicBezTo>
                    <a:pt x="14837" y="550"/>
                    <a:pt x="12537" y="-47"/>
                    <a:pt x="10488" y="3"/>
                  </a:cubicBezTo>
                  <a:cubicBezTo>
                    <a:pt x="10454" y="2"/>
                    <a:pt x="10420" y="3"/>
                    <a:pt x="10386" y="3"/>
                  </a:cubicBezTo>
                  <a:cubicBezTo>
                    <a:pt x="8362" y="-25"/>
                    <a:pt x="6133" y="585"/>
                    <a:pt x="5829" y="2626"/>
                  </a:cubicBezTo>
                  <a:cubicBezTo>
                    <a:pt x="5490" y="4892"/>
                    <a:pt x="7072" y="7068"/>
                    <a:pt x="8261" y="8746"/>
                  </a:cubicBezTo>
                  <a:cubicBezTo>
                    <a:pt x="8811" y="9524"/>
                    <a:pt x="9312" y="10426"/>
                    <a:pt x="9574" y="11366"/>
                  </a:cubicBezTo>
                  <a:cubicBezTo>
                    <a:pt x="9730" y="11923"/>
                    <a:pt x="9808" y="12150"/>
                    <a:pt x="9265" y="12100"/>
                  </a:cubicBezTo>
                  <a:cubicBezTo>
                    <a:pt x="6397" y="11833"/>
                    <a:pt x="5276" y="4910"/>
                    <a:pt x="1904" y="7098"/>
                  </a:cubicBezTo>
                  <a:cubicBezTo>
                    <a:pt x="-312" y="8536"/>
                    <a:pt x="-288" y="12758"/>
                    <a:pt x="444" y="15041"/>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69" name="Shape 52"/>
            <p:cNvSpPr/>
            <p:nvPr/>
          </p:nvSpPr>
          <p:spPr>
            <a:xfrm>
              <a:off x="864481" y="4809198"/>
              <a:ext cx="352068" cy="254687"/>
            </a:xfrm>
            <a:custGeom>
              <a:avLst/>
              <a:gdLst/>
              <a:ahLst/>
              <a:cxnLst>
                <a:cxn ang="0">
                  <a:pos x="wd2" y="hd2"/>
                </a:cxn>
                <a:cxn ang="5400000">
                  <a:pos x="wd2" y="hd2"/>
                </a:cxn>
                <a:cxn ang="10800000">
                  <a:pos x="wd2" y="hd2"/>
                </a:cxn>
                <a:cxn ang="16200000">
                  <a:pos x="wd2" y="hd2"/>
                </a:cxn>
              </a:cxnLst>
              <a:rect l="0" t="0" r="r" b="b"/>
              <a:pathLst>
                <a:path w="21600" h="21600" extrusionOk="0">
                  <a:moveTo>
                    <a:pt x="5974" y="10718"/>
                  </a:moveTo>
                  <a:lnTo>
                    <a:pt x="5974" y="10732"/>
                  </a:lnTo>
                  <a:lnTo>
                    <a:pt x="8747" y="15887"/>
                  </a:lnTo>
                  <a:lnTo>
                    <a:pt x="9816" y="17845"/>
                  </a:lnTo>
                  <a:lnTo>
                    <a:pt x="10499" y="19059"/>
                  </a:lnTo>
                  <a:lnTo>
                    <a:pt x="1821" y="19059"/>
                  </a:lnTo>
                  <a:cubicBezTo>
                    <a:pt x="1821" y="19059"/>
                    <a:pt x="5974" y="10718"/>
                    <a:pt x="5974" y="10718"/>
                  </a:cubicBezTo>
                  <a:close/>
                  <a:moveTo>
                    <a:pt x="4821" y="2679"/>
                  </a:moveTo>
                  <a:cubicBezTo>
                    <a:pt x="5363" y="2679"/>
                    <a:pt x="5845" y="3026"/>
                    <a:pt x="6160" y="3567"/>
                  </a:cubicBezTo>
                  <a:cubicBezTo>
                    <a:pt x="6396" y="3974"/>
                    <a:pt x="6537" y="4489"/>
                    <a:pt x="6537" y="5050"/>
                  </a:cubicBezTo>
                  <a:cubicBezTo>
                    <a:pt x="6537" y="5611"/>
                    <a:pt x="6396" y="6127"/>
                    <a:pt x="6160" y="6533"/>
                  </a:cubicBezTo>
                  <a:cubicBezTo>
                    <a:pt x="5845" y="7074"/>
                    <a:pt x="5363" y="7421"/>
                    <a:pt x="4821" y="7421"/>
                  </a:cubicBezTo>
                  <a:cubicBezTo>
                    <a:pt x="3875" y="7421"/>
                    <a:pt x="3107" y="6359"/>
                    <a:pt x="3107" y="5050"/>
                  </a:cubicBezTo>
                  <a:cubicBezTo>
                    <a:pt x="3107" y="3741"/>
                    <a:pt x="3875" y="2679"/>
                    <a:pt x="4821" y="2679"/>
                  </a:cubicBezTo>
                  <a:close/>
                  <a:moveTo>
                    <a:pt x="9862" y="13926"/>
                  </a:moveTo>
                  <a:lnTo>
                    <a:pt x="13459" y="7015"/>
                  </a:lnTo>
                  <a:lnTo>
                    <a:pt x="14482" y="8969"/>
                  </a:lnTo>
                  <a:lnTo>
                    <a:pt x="19738" y="19059"/>
                  </a:lnTo>
                  <a:lnTo>
                    <a:pt x="11272" y="19059"/>
                  </a:lnTo>
                  <a:lnTo>
                    <a:pt x="11009" y="18565"/>
                  </a:lnTo>
                  <a:lnTo>
                    <a:pt x="9862" y="16368"/>
                  </a:lnTo>
                  <a:lnTo>
                    <a:pt x="9226" y="15148"/>
                  </a:lnTo>
                  <a:cubicBezTo>
                    <a:pt x="9226" y="15148"/>
                    <a:pt x="9862" y="13926"/>
                    <a:pt x="9862" y="13926"/>
                  </a:cubicBezTo>
                  <a:close/>
                  <a:moveTo>
                    <a:pt x="0" y="21600"/>
                  </a:moveTo>
                  <a:lnTo>
                    <a:pt x="21600" y="21600"/>
                  </a:lnTo>
                  <a:lnTo>
                    <a:pt x="21600" y="0"/>
                  </a:lnTo>
                  <a:lnTo>
                    <a:pt x="0" y="0"/>
                  </a:lnTo>
                  <a:cubicBezTo>
                    <a:pt x="0" y="0"/>
                    <a:pt x="0" y="21600"/>
                    <a:pt x="0"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70" name="Shape 53"/>
            <p:cNvSpPr/>
            <p:nvPr/>
          </p:nvSpPr>
          <p:spPr>
            <a:xfrm>
              <a:off x="1259313" y="5463490"/>
              <a:ext cx="426492" cy="373181"/>
            </a:xfrm>
            <a:custGeom>
              <a:avLst/>
              <a:gdLst/>
              <a:ahLst/>
              <a:cxnLst>
                <a:cxn ang="0">
                  <a:pos x="wd2" y="hd2"/>
                </a:cxn>
                <a:cxn ang="5400000">
                  <a:pos x="wd2" y="hd2"/>
                </a:cxn>
                <a:cxn ang="10800000">
                  <a:pos x="wd2" y="hd2"/>
                </a:cxn>
                <a:cxn ang="16200000">
                  <a:pos x="wd2" y="hd2"/>
                </a:cxn>
              </a:cxnLst>
              <a:rect l="0" t="0" r="r" b="b"/>
              <a:pathLst>
                <a:path w="21600" h="21600" extrusionOk="0">
                  <a:moveTo>
                    <a:pt x="6205" y="3086"/>
                  </a:moveTo>
                  <a:cubicBezTo>
                    <a:pt x="7206" y="3086"/>
                    <a:pt x="8128" y="3553"/>
                    <a:pt x="8801" y="4400"/>
                  </a:cubicBezTo>
                  <a:lnTo>
                    <a:pt x="10800" y="6917"/>
                  </a:lnTo>
                  <a:lnTo>
                    <a:pt x="12799" y="4400"/>
                  </a:lnTo>
                  <a:cubicBezTo>
                    <a:pt x="13472" y="3553"/>
                    <a:pt x="14395" y="3086"/>
                    <a:pt x="15395" y="3086"/>
                  </a:cubicBezTo>
                  <a:cubicBezTo>
                    <a:pt x="17328" y="3086"/>
                    <a:pt x="18900" y="4883"/>
                    <a:pt x="18900" y="7091"/>
                  </a:cubicBezTo>
                  <a:cubicBezTo>
                    <a:pt x="18900" y="8235"/>
                    <a:pt x="18492" y="9289"/>
                    <a:pt x="17750" y="10058"/>
                  </a:cubicBezTo>
                  <a:lnTo>
                    <a:pt x="10916" y="17875"/>
                  </a:lnTo>
                  <a:cubicBezTo>
                    <a:pt x="10880" y="17916"/>
                    <a:pt x="10841" y="17960"/>
                    <a:pt x="10800" y="18007"/>
                  </a:cubicBezTo>
                  <a:cubicBezTo>
                    <a:pt x="10759" y="17960"/>
                    <a:pt x="10719" y="17916"/>
                    <a:pt x="10684" y="17875"/>
                  </a:cubicBezTo>
                  <a:lnTo>
                    <a:pt x="3850" y="10058"/>
                  </a:lnTo>
                  <a:cubicBezTo>
                    <a:pt x="3109" y="9289"/>
                    <a:pt x="2700" y="8235"/>
                    <a:pt x="2700" y="7091"/>
                  </a:cubicBezTo>
                  <a:cubicBezTo>
                    <a:pt x="2700" y="4883"/>
                    <a:pt x="4272" y="3086"/>
                    <a:pt x="6205" y="3086"/>
                  </a:cubicBezTo>
                  <a:close/>
                  <a:moveTo>
                    <a:pt x="8775" y="20057"/>
                  </a:moveTo>
                  <a:cubicBezTo>
                    <a:pt x="9450" y="20829"/>
                    <a:pt x="10125" y="21600"/>
                    <a:pt x="10800" y="21600"/>
                  </a:cubicBezTo>
                  <a:cubicBezTo>
                    <a:pt x="11475" y="21600"/>
                    <a:pt x="12150" y="20829"/>
                    <a:pt x="12825" y="20057"/>
                  </a:cubicBezTo>
                  <a:lnTo>
                    <a:pt x="19575" y="12343"/>
                  </a:lnTo>
                  <a:lnTo>
                    <a:pt x="19565" y="12343"/>
                  </a:lnTo>
                  <a:cubicBezTo>
                    <a:pt x="20815" y="11046"/>
                    <a:pt x="21600" y="9173"/>
                    <a:pt x="21600" y="7091"/>
                  </a:cubicBezTo>
                  <a:cubicBezTo>
                    <a:pt x="21600" y="3175"/>
                    <a:pt x="18822" y="0"/>
                    <a:pt x="15395" y="0"/>
                  </a:cubicBezTo>
                  <a:cubicBezTo>
                    <a:pt x="13573" y="0"/>
                    <a:pt x="11935" y="897"/>
                    <a:pt x="10800" y="2326"/>
                  </a:cubicBezTo>
                  <a:cubicBezTo>
                    <a:pt x="9665" y="897"/>
                    <a:pt x="8027" y="0"/>
                    <a:pt x="6205" y="0"/>
                  </a:cubicBezTo>
                  <a:cubicBezTo>
                    <a:pt x="2778" y="0"/>
                    <a:pt x="0" y="3175"/>
                    <a:pt x="0" y="7091"/>
                  </a:cubicBezTo>
                  <a:cubicBezTo>
                    <a:pt x="0" y="9173"/>
                    <a:pt x="785" y="11046"/>
                    <a:pt x="2035" y="12343"/>
                  </a:cubicBezTo>
                  <a:lnTo>
                    <a:pt x="2025" y="12343"/>
                  </a:lnTo>
                  <a:cubicBezTo>
                    <a:pt x="2025" y="12343"/>
                    <a:pt x="8775" y="20057"/>
                    <a:pt x="8775" y="20057"/>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71" name="Shape 54"/>
            <p:cNvSpPr/>
            <p:nvPr/>
          </p:nvSpPr>
          <p:spPr>
            <a:xfrm>
              <a:off x="599380" y="900361"/>
              <a:ext cx="432018" cy="397171"/>
            </a:xfrm>
            <a:custGeom>
              <a:avLst/>
              <a:gdLst/>
              <a:ahLst/>
              <a:cxnLst>
                <a:cxn ang="0">
                  <a:pos x="wd2" y="hd2"/>
                </a:cxn>
                <a:cxn ang="5400000">
                  <a:pos x="wd2" y="hd2"/>
                </a:cxn>
                <a:cxn ang="10800000">
                  <a:pos x="wd2" y="hd2"/>
                </a:cxn>
                <a:cxn ang="16200000">
                  <a:pos x="wd2" y="hd2"/>
                </a:cxn>
              </a:cxnLst>
              <a:rect l="0" t="0" r="r" b="b"/>
              <a:pathLst>
                <a:path w="21600" h="21600" extrusionOk="0">
                  <a:moveTo>
                    <a:pt x="4936" y="4370"/>
                  </a:moveTo>
                  <a:cubicBezTo>
                    <a:pt x="6045" y="4370"/>
                    <a:pt x="6944" y="3392"/>
                    <a:pt x="6944" y="2185"/>
                  </a:cubicBezTo>
                  <a:cubicBezTo>
                    <a:pt x="6944" y="978"/>
                    <a:pt x="6045" y="0"/>
                    <a:pt x="4936" y="0"/>
                  </a:cubicBezTo>
                  <a:cubicBezTo>
                    <a:pt x="3827" y="0"/>
                    <a:pt x="2928" y="978"/>
                    <a:pt x="2928" y="2185"/>
                  </a:cubicBezTo>
                  <a:cubicBezTo>
                    <a:pt x="2928" y="3392"/>
                    <a:pt x="3827" y="4370"/>
                    <a:pt x="4936" y="4370"/>
                  </a:cubicBezTo>
                  <a:close/>
                  <a:moveTo>
                    <a:pt x="18796" y="8297"/>
                  </a:moveTo>
                  <a:lnTo>
                    <a:pt x="20038" y="13010"/>
                  </a:lnTo>
                  <a:lnTo>
                    <a:pt x="21600" y="13010"/>
                  </a:lnTo>
                  <a:lnTo>
                    <a:pt x="19620" y="5214"/>
                  </a:lnTo>
                  <a:lnTo>
                    <a:pt x="12470" y="5214"/>
                  </a:lnTo>
                  <a:lnTo>
                    <a:pt x="10382" y="13010"/>
                  </a:lnTo>
                  <a:lnTo>
                    <a:pt x="11946" y="13010"/>
                  </a:lnTo>
                  <a:lnTo>
                    <a:pt x="13155" y="8227"/>
                  </a:lnTo>
                  <a:lnTo>
                    <a:pt x="13660" y="8230"/>
                  </a:lnTo>
                  <a:lnTo>
                    <a:pt x="11525" y="16908"/>
                  </a:lnTo>
                  <a:lnTo>
                    <a:pt x="13307" y="16908"/>
                  </a:lnTo>
                  <a:lnTo>
                    <a:pt x="13314" y="21600"/>
                  </a:lnTo>
                  <a:lnTo>
                    <a:pt x="15642" y="21600"/>
                  </a:lnTo>
                  <a:lnTo>
                    <a:pt x="15642" y="16908"/>
                  </a:lnTo>
                  <a:lnTo>
                    <a:pt x="16327" y="16908"/>
                  </a:lnTo>
                  <a:lnTo>
                    <a:pt x="16327" y="21600"/>
                  </a:lnTo>
                  <a:lnTo>
                    <a:pt x="18682" y="21600"/>
                  </a:lnTo>
                  <a:lnTo>
                    <a:pt x="18684" y="16908"/>
                  </a:lnTo>
                  <a:lnTo>
                    <a:pt x="20444" y="16908"/>
                  </a:lnTo>
                  <a:lnTo>
                    <a:pt x="18250" y="8293"/>
                  </a:lnTo>
                  <a:cubicBezTo>
                    <a:pt x="18250" y="8293"/>
                    <a:pt x="18796" y="8297"/>
                    <a:pt x="18796" y="8297"/>
                  </a:cubicBezTo>
                  <a:close/>
                  <a:moveTo>
                    <a:pt x="15985" y="4370"/>
                  </a:moveTo>
                  <a:cubicBezTo>
                    <a:pt x="17094" y="4370"/>
                    <a:pt x="17993" y="3392"/>
                    <a:pt x="17993" y="2185"/>
                  </a:cubicBezTo>
                  <a:cubicBezTo>
                    <a:pt x="17993" y="978"/>
                    <a:pt x="17094" y="0"/>
                    <a:pt x="15985" y="0"/>
                  </a:cubicBezTo>
                  <a:cubicBezTo>
                    <a:pt x="14876" y="0"/>
                    <a:pt x="13976" y="978"/>
                    <a:pt x="13976" y="2185"/>
                  </a:cubicBezTo>
                  <a:cubicBezTo>
                    <a:pt x="13976" y="3392"/>
                    <a:pt x="14876" y="4370"/>
                    <a:pt x="15985" y="4370"/>
                  </a:cubicBezTo>
                  <a:close/>
                  <a:moveTo>
                    <a:pt x="0" y="13010"/>
                  </a:moveTo>
                  <a:lnTo>
                    <a:pt x="1674" y="13010"/>
                  </a:lnTo>
                  <a:lnTo>
                    <a:pt x="1674" y="8227"/>
                  </a:lnTo>
                  <a:lnTo>
                    <a:pt x="2246" y="8227"/>
                  </a:lnTo>
                  <a:lnTo>
                    <a:pt x="2246" y="13558"/>
                  </a:lnTo>
                  <a:lnTo>
                    <a:pt x="2243" y="13558"/>
                  </a:lnTo>
                  <a:lnTo>
                    <a:pt x="2243" y="21600"/>
                  </a:lnTo>
                  <a:lnTo>
                    <a:pt x="4594" y="21600"/>
                  </a:lnTo>
                  <a:lnTo>
                    <a:pt x="4594" y="13010"/>
                  </a:lnTo>
                  <a:lnTo>
                    <a:pt x="5279" y="13010"/>
                  </a:lnTo>
                  <a:lnTo>
                    <a:pt x="5279" y="21600"/>
                  </a:lnTo>
                  <a:lnTo>
                    <a:pt x="7630" y="21600"/>
                  </a:lnTo>
                  <a:lnTo>
                    <a:pt x="7630" y="13010"/>
                  </a:lnTo>
                  <a:lnTo>
                    <a:pt x="7641" y="13010"/>
                  </a:lnTo>
                  <a:lnTo>
                    <a:pt x="7641" y="8227"/>
                  </a:lnTo>
                  <a:lnTo>
                    <a:pt x="8212" y="8227"/>
                  </a:lnTo>
                  <a:lnTo>
                    <a:pt x="8212" y="13010"/>
                  </a:lnTo>
                  <a:lnTo>
                    <a:pt x="9774" y="13010"/>
                  </a:lnTo>
                  <a:lnTo>
                    <a:pt x="9774" y="5214"/>
                  </a:lnTo>
                  <a:lnTo>
                    <a:pt x="0" y="5214"/>
                  </a:lnTo>
                  <a:cubicBezTo>
                    <a:pt x="0" y="5214"/>
                    <a:pt x="0" y="13010"/>
                    <a:pt x="0" y="1301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72" name="Shape 55"/>
            <p:cNvSpPr/>
            <p:nvPr/>
          </p:nvSpPr>
          <p:spPr>
            <a:xfrm>
              <a:off x="2872485" y="4256433"/>
              <a:ext cx="430652" cy="247356"/>
            </a:xfrm>
            <a:custGeom>
              <a:avLst/>
              <a:gdLst/>
              <a:ahLst/>
              <a:cxnLst>
                <a:cxn ang="0">
                  <a:pos x="wd2" y="hd2"/>
                </a:cxn>
                <a:cxn ang="5400000">
                  <a:pos x="wd2" y="hd2"/>
                </a:cxn>
                <a:cxn ang="10800000">
                  <a:pos x="wd2" y="hd2"/>
                </a:cxn>
                <a:cxn ang="16200000">
                  <a:pos x="wd2" y="hd2"/>
                </a:cxn>
              </a:cxnLst>
              <a:rect l="0" t="0" r="r" b="b"/>
              <a:pathLst>
                <a:path w="21600" h="21600" extrusionOk="0">
                  <a:moveTo>
                    <a:pt x="20181" y="12836"/>
                  </a:moveTo>
                  <a:cubicBezTo>
                    <a:pt x="20224" y="12502"/>
                    <a:pt x="20247" y="12160"/>
                    <a:pt x="20247" y="11809"/>
                  </a:cubicBezTo>
                  <a:cubicBezTo>
                    <a:pt x="20247" y="8617"/>
                    <a:pt x="18361" y="6028"/>
                    <a:pt x="16035" y="6028"/>
                  </a:cubicBezTo>
                  <a:cubicBezTo>
                    <a:pt x="15638" y="6028"/>
                    <a:pt x="15254" y="6104"/>
                    <a:pt x="14891" y="6244"/>
                  </a:cubicBezTo>
                  <a:cubicBezTo>
                    <a:pt x="14899" y="6091"/>
                    <a:pt x="14904" y="5937"/>
                    <a:pt x="14904" y="5781"/>
                  </a:cubicBezTo>
                  <a:cubicBezTo>
                    <a:pt x="14904" y="2588"/>
                    <a:pt x="13018" y="0"/>
                    <a:pt x="10692" y="0"/>
                  </a:cubicBezTo>
                  <a:cubicBezTo>
                    <a:pt x="8366" y="0"/>
                    <a:pt x="6480" y="2588"/>
                    <a:pt x="6480" y="5781"/>
                  </a:cubicBezTo>
                  <a:cubicBezTo>
                    <a:pt x="6480" y="5911"/>
                    <a:pt x="6484" y="6040"/>
                    <a:pt x="6490" y="6169"/>
                  </a:cubicBezTo>
                  <a:cubicBezTo>
                    <a:pt x="6192" y="6077"/>
                    <a:pt x="5883" y="6028"/>
                    <a:pt x="5565" y="6028"/>
                  </a:cubicBezTo>
                  <a:cubicBezTo>
                    <a:pt x="3239" y="6028"/>
                    <a:pt x="1353" y="8617"/>
                    <a:pt x="1353" y="11809"/>
                  </a:cubicBezTo>
                  <a:cubicBezTo>
                    <a:pt x="1353" y="12160"/>
                    <a:pt x="1376" y="12502"/>
                    <a:pt x="1419" y="12836"/>
                  </a:cubicBezTo>
                  <a:cubicBezTo>
                    <a:pt x="557" y="13724"/>
                    <a:pt x="0" y="14591"/>
                    <a:pt x="0" y="16731"/>
                  </a:cubicBezTo>
                  <a:cubicBezTo>
                    <a:pt x="0" y="18872"/>
                    <a:pt x="1588" y="21600"/>
                    <a:pt x="3547" y="21600"/>
                  </a:cubicBezTo>
                  <a:lnTo>
                    <a:pt x="9118" y="21600"/>
                  </a:lnTo>
                  <a:lnTo>
                    <a:pt x="9118" y="13142"/>
                  </a:lnTo>
                  <a:lnTo>
                    <a:pt x="6858" y="13142"/>
                  </a:lnTo>
                  <a:lnTo>
                    <a:pt x="10800" y="4611"/>
                  </a:lnTo>
                  <a:lnTo>
                    <a:pt x="14742" y="13142"/>
                  </a:lnTo>
                  <a:lnTo>
                    <a:pt x="12483" y="13142"/>
                  </a:lnTo>
                  <a:lnTo>
                    <a:pt x="12483" y="21600"/>
                  </a:lnTo>
                  <a:lnTo>
                    <a:pt x="18053" y="21600"/>
                  </a:lnTo>
                  <a:cubicBezTo>
                    <a:pt x="20011" y="21600"/>
                    <a:pt x="21600" y="18872"/>
                    <a:pt x="21600" y="16731"/>
                  </a:cubicBezTo>
                  <a:cubicBezTo>
                    <a:pt x="21600" y="14591"/>
                    <a:pt x="21042" y="13724"/>
                    <a:pt x="20181" y="12836"/>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73" name="Shape 56"/>
            <p:cNvSpPr/>
            <p:nvPr/>
          </p:nvSpPr>
          <p:spPr>
            <a:xfrm>
              <a:off x="729110" y="2496611"/>
              <a:ext cx="295101" cy="315271"/>
            </a:xfrm>
            <a:custGeom>
              <a:avLst/>
              <a:gdLst/>
              <a:ahLst/>
              <a:cxnLst>
                <a:cxn ang="0">
                  <a:pos x="wd2" y="hd2"/>
                </a:cxn>
                <a:cxn ang="5400000">
                  <a:pos x="wd2" y="hd2"/>
                </a:cxn>
                <a:cxn ang="10800000">
                  <a:pos x="wd2" y="hd2"/>
                </a:cxn>
                <a:cxn ang="16200000">
                  <a:pos x="wd2" y="hd2"/>
                </a:cxn>
              </a:cxnLst>
              <a:rect l="0" t="0" r="r" b="b"/>
              <a:pathLst>
                <a:path w="21447" h="21554" extrusionOk="0">
                  <a:moveTo>
                    <a:pt x="4752" y="17159"/>
                  </a:moveTo>
                  <a:cubicBezTo>
                    <a:pt x="6066" y="17121"/>
                    <a:pt x="7228" y="16556"/>
                    <a:pt x="8041" y="15693"/>
                  </a:cubicBezTo>
                  <a:cubicBezTo>
                    <a:pt x="8403" y="15308"/>
                    <a:pt x="9047" y="14823"/>
                    <a:pt x="9743" y="14416"/>
                  </a:cubicBezTo>
                  <a:cubicBezTo>
                    <a:pt x="9777" y="17509"/>
                    <a:pt x="8282" y="19824"/>
                    <a:pt x="6714" y="20764"/>
                  </a:cubicBezTo>
                  <a:lnTo>
                    <a:pt x="6739" y="21554"/>
                  </a:lnTo>
                  <a:lnTo>
                    <a:pt x="11011" y="21431"/>
                  </a:lnTo>
                  <a:lnTo>
                    <a:pt x="15282" y="21308"/>
                  </a:lnTo>
                  <a:lnTo>
                    <a:pt x="15257" y="20518"/>
                  </a:lnTo>
                  <a:cubicBezTo>
                    <a:pt x="13631" y="19670"/>
                    <a:pt x="11988" y="17445"/>
                    <a:pt x="11821" y="14356"/>
                  </a:cubicBezTo>
                  <a:cubicBezTo>
                    <a:pt x="12542" y="14723"/>
                    <a:pt x="13216" y="15170"/>
                    <a:pt x="13602" y="15533"/>
                  </a:cubicBezTo>
                  <a:cubicBezTo>
                    <a:pt x="14470" y="16348"/>
                    <a:pt x="15667" y="16844"/>
                    <a:pt x="16981" y="16807"/>
                  </a:cubicBezTo>
                  <a:cubicBezTo>
                    <a:pt x="19525" y="16734"/>
                    <a:pt x="21524" y="14713"/>
                    <a:pt x="21445" y="12293"/>
                  </a:cubicBezTo>
                  <a:cubicBezTo>
                    <a:pt x="21367" y="9873"/>
                    <a:pt x="19241" y="7972"/>
                    <a:pt x="16696" y="8045"/>
                  </a:cubicBezTo>
                  <a:cubicBezTo>
                    <a:pt x="15383" y="8083"/>
                    <a:pt x="14219" y="8632"/>
                    <a:pt x="13406" y="9495"/>
                  </a:cubicBezTo>
                  <a:cubicBezTo>
                    <a:pt x="13062" y="9860"/>
                    <a:pt x="12458" y="10300"/>
                    <a:pt x="11802" y="10689"/>
                  </a:cubicBezTo>
                  <a:cubicBezTo>
                    <a:pt x="12079" y="9553"/>
                    <a:pt x="13024" y="8105"/>
                    <a:pt x="13692" y="7462"/>
                  </a:cubicBezTo>
                  <a:cubicBezTo>
                    <a:pt x="14548" y="6638"/>
                    <a:pt x="15054" y="5500"/>
                    <a:pt x="15013" y="4251"/>
                  </a:cubicBezTo>
                  <a:cubicBezTo>
                    <a:pt x="14935" y="1846"/>
                    <a:pt x="12836" y="-46"/>
                    <a:pt x="10314" y="1"/>
                  </a:cubicBezTo>
                  <a:cubicBezTo>
                    <a:pt x="7794" y="99"/>
                    <a:pt x="5822" y="2108"/>
                    <a:pt x="5901" y="4513"/>
                  </a:cubicBezTo>
                  <a:cubicBezTo>
                    <a:pt x="5941" y="5762"/>
                    <a:pt x="6519" y="6869"/>
                    <a:pt x="7427" y="7642"/>
                  </a:cubicBezTo>
                  <a:cubicBezTo>
                    <a:pt x="8136" y="8245"/>
                    <a:pt x="9174" y="9636"/>
                    <a:pt x="9524" y="10755"/>
                  </a:cubicBezTo>
                  <a:cubicBezTo>
                    <a:pt x="8844" y="10403"/>
                    <a:pt x="8212" y="10000"/>
                    <a:pt x="7845" y="9655"/>
                  </a:cubicBezTo>
                  <a:cubicBezTo>
                    <a:pt x="6978" y="8840"/>
                    <a:pt x="5781" y="8359"/>
                    <a:pt x="4467" y="8397"/>
                  </a:cubicBezTo>
                  <a:cubicBezTo>
                    <a:pt x="1922" y="8470"/>
                    <a:pt x="-76" y="10490"/>
                    <a:pt x="3" y="12910"/>
                  </a:cubicBezTo>
                  <a:cubicBezTo>
                    <a:pt x="82" y="15330"/>
                    <a:pt x="2207" y="17232"/>
                    <a:pt x="4752" y="17159"/>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74" name="Shape 57"/>
            <p:cNvSpPr/>
            <p:nvPr/>
          </p:nvSpPr>
          <p:spPr>
            <a:xfrm>
              <a:off x="2951452" y="4561018"/>
              <a:ext cx="363829" cy="363831"/>
            </a:xfrm>
            <a:custGeom>
              <a:avLst/>
              <a:gdLst/>
              <a:ahLst/>
              <a:cxnLst>
                <a:cxn ang="0">
                  <a:pos x="wd2" y="hd2"/>
                </a:cxn>
                <a:cxn ang="5400000">
                  <a:pos x="wd2" y="hd2"/>
                </a:cxn>
                <a:cxn ang="10800000">
                  <a:pos x="wd2" y="hd2"/>
                </a:cxn>
                <a:cxn ang="16200000">
                  <a:pos x="wd2" y="hd2"/>
                </a:cxn>
              </a:cxnLst>
              <a:rect l="0" t="0" r="r" b="b"/>
              <a:pathLst>
                <a:path w="20807" h="21600" extrusionOk="0">
                  <a:moveTo>
                    <a:pt x="12895" y="9924"/>
                  </a:moveTo>
                  <a:lnTo>
                    <a:pt x="3070" y="9924"/>
                  </a:lnTo>
                  <a:lnTo>
                    <a:pt x="3070" y="6737"/>
                  </a:lnTo>
                  <a:lnTo>
                    <a:pt x="12895" y="6737"/>
                  </a:lnTo>
                  <a:cubicBezTo>
                    <a:pt x="12895" y="6737"/>
                    <a:pt x="12895" y="9924"/>
                    <a:pt x="12895" y="9924"/>
                  </a:cubicBezTo>
                  <a:close/>
                  <a:moveTo>
                    <a:pt x="13875" y="2471"/>
                  </a:moveTo>
                  <a:cubicBezTo>
                    <a:pt x="12519" y="1064"/>
                    <a:pt x="10803" y="263"/>
                    <a:pt x="9035" y="58"/>
                  </a:cubicBezTo>
                  <a:cubicBezTo>
                    <a:pt x="8734" y="23"/>
                    <a:pt x="8431" y="0"/>
                    <a:pt x="8128" y="0"/>
                  </a:cubicBezTo>
                  <a:cubicBezTo>
                    <a:pt x="6048" y="0"/>
                    <a:pt x="3968" y="824"/>
                    <a:pt x="2381" y="2471"/>
                  </a:cubicBezTo>
                  <a:cubicBezTo>
                    <a:pt x="-793" y="5766"/>
                    <a:pt x="-793" y="11108"/>
                    <a:pt x="2381" y="14404"/>
                  </a:cubicBezTo>
                  <a:cubicBezTo>
                    <a:pt x="3968" y="16051"/>
                    <a:pt x="6048" y="16874"/>
                    <a:pt x="8128" y="16873"/>
                  </a:cubicBezTo>
                  <a:cubicBezTo>
                    <a:pt x="8431" y="16873"/>
                    <a:pt x="8734" y="16851"/>
                    <a:pt x="9035" y="16815"/>
                  </a:cubicBezTo>
                  <a:cubicBezTo>
                    <a:pt x="10215" y="16678"/>
                    <a:pt x="11371" y="16278"/>
                    <a:pt x="12413" y="15606"/>
                  </a:cubicBezTo>
                  <a:lnTo>
                    <a:pt x="18186" y="21600"/>
                  </a:lnTo>
                  <a:lnTo>
                    <a:pt x="20807" y="18879"/>
                  </a:lnTo>
                  <a:lnTo>
                    <a:pt x="15033" y="12885"/>
                  </a:lnTo>
                  <a:cubicBezTo>
                    <a:pt x="16983" y="9630"/>
                    <a:pt x="16598" y="5298"/>
                    <a:pt x="13875" y="2471"/>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75" name="Shape 58"/>
            <p:cNvSpPr/>
            <p:nvPr/>
          </p:nvSpPr>
          <p:spPr>
            <a:xfrm>
              <a:off x="1496213" y="2812476"/>
              <a:ext cx="205972" cy="274629"/>
            </a:xfrm>
            <a:custGeom>
              <a:avLst/>
              <a:gdLst/>
              <a:ahLst/>
              <a:cxnLst>
                <a:cxn ang="0">
                  <a:pos x="wd2" y="hd2"/>
                </a:cxn>
                <a:cxn ang="5400000">
                  <a:pos x="wd2" y="hd2"/>
                </a:cxn>
                <a:cxn ang="10800000">
                  <a:pos x="wd2" y="hd2"/>
                </a:cxn>
                <a:cxn ang="16200000">
                  <a:pos x="wd2" y="hd2"/>
                </a:cxn>
              </a:cxnLst>
              <a:rect l="0" t="0" r="r" b="b"/>
              <a:pathLst>
                <a:path w="21600" h="21600" extrusionOk="0">
                  <a:moveTo>
                    <a:pt x="16292" y="10231"/>
                  </a:moveTo>
                  <a:cubicBezTo>
                    <a:pt x="16292" y="9821"/>
                    <a:pt x="16259" y="9416"/>
                    <a:pt x="16195" y="9019"/>
                  </a:cubicBezTo>
                  <a:cubicBezTo>
                    <a:pt x="17328" y="10578"/>
                    <a:pt x="17941" y="12031"/>
                    <a:pt x="17995" y="13314"/>
                  </a:cubicBezTo>
                  <a:lnTo>
                    <a:pt x="17996" y="13317"/>
                  </a:lnTo>
                  <a:cubicBezTo>
                    <a:pt x="17996" y="13337"/>
                    <a:pt x="17997" y="13357"/>
                    <a:pt x="17998" y="13377"/>
                  </a:cubicBezTo>
                  <a:lnTo>
                    <a:pt x="17999" y="13408"/>
                  </a:lnTo>
                  <a:cubicBezTo>
                    <a:pt x="17999" y="13438"/>
                    <a:pt x="18000" y="13469"/>
                    <a:pt x="18000" y="13500"/>
                  </a:cubicBezTo>
                  <a:cubicBezTo>
                    <a:pt x="18000" y="13533"/>
                    <a:pt x="17999" y="13567"/>
                    <a:pt x="17999" y="13600"/>
                  </a:cubicBezTo>
                  <a:lnTo>
                    <a:pt x="17998" y="13609"/>
                  </a:lnTo>
                  <a:cubicBezTo>
                    <a:pt x="17961" y="15028"/>
                    <a:pt x="17196" y="16358"/>
                    <a:pt x="15843" y="17354"/>
                  </a:cubicBezTo>
                  <a:cubicBezTo>
                    <a:pt x="14489" y="18351"/>
                    <a:pt x="12698" y="18900"/>
                    <a:pt x="10800" y="18900"/>
                  </a:cubicBezTo>
                  <a:cubicBezTo>
                    <a:pt x="10450" y="18900"/>
                    <a:pt x="10103" y="18881"/>
                    <a:pt x="9762" y="18844"/>
                  </a:cubicBezTo>
                  <a:cubicBezTo>
                    <a:pt x="13672" y="17097"/>
                    <a:pt x="16292" y="13894"/>
                    <a:pt x="16292" y="10231"/>
                  </a:cubicBezTo>
                  <a:close/>
                  <a:moveTo>
                    <a:pt x="10800" y="21600"/>
                  </a:moveTo>
                  <a:cubicBezTo>
                    <a:pt x="16693" y="21600"/>
                    <a:pt x="21483" y="18061"/>
                    <a:pt x="21598" y="13662"/>
                  </a:cubicBezTo>
                  <a:cubicBezTo>
                    <a:pt x="21598" y="13662"/>
                    <a:pt x="21598" y="13653"/>
                    <a:pt x="21598" y="13649"/>
                  </a:cubicBezTo>
                  <a:cubicBezTo>
                    <a:pt x="21599" y="13600"/>
                    <a:pt x="21600" y="13550"/>
                    <a:pt x="21600" y="13500"/>
                  </a:cubicBezTo>
                  <a:cubicBezTo>
                    <a:pt x="21600" y="13454"/>
                    <a:pt x="21599" y="13408"/>
                    <a:pt x="21598" y="13363"/>
                  </a:cubicBezTo>
                  <a:cubicBezTo>
                    <a:pt x="21598" y="13348"/>
                    <a:pt x="21597" y="13334"/>
                    <a:pt x="21597" y="13319"/>
                  </a:cubicBezTo>
                  <a:cubicBezTo>
                    <a:pt x="21596" y="13289"/>
                    <a:pt x="21595" y="13258"/>
                    <a:pt x="21594" y="13228"/>
                  </a:cubicBezTo>
                  <a:cubicBezTo>
                    <a:pt x="21311" y="6570"/>
                    <a:pt x="10800" y="0"/>
                    <a:pt x="10800" y="0"/>
                  </a:cubicBezTo>
                  <a:cubicBezTo>
                    <a:pt x="10800" y="0"/>
                    <a:pt x="288" y="6570"/>
                    <a:pt x="6" y="13228"/>
                  </a:cubicBezTo>
                  <a:cubicBezTo>
                    <a:pt x="5" y="13259"/>
                    <a:pt x="4" y="13289"/>
                    <a:pt x="3" y="13319"/>
                  </a:cubicBezTo>
                  <a:cubicBezTo>
                    <a:pt x="3" y="13334"/>
                    <a:pt x="2" y="13348"/>
                    <a:pt x="2" y="13363"/>
                  </a:cubicBezTo>
                  <a:cubicBezTo>
                    <a:pt x="1" y="13409"/>
                    <a:pt x="0" y="13454"/>
                    <a:pt x="0" y="13500"/>
                  </a:cubicBezTo>
                  <a:cubicBezTo>
                    <a:pt x="0" y="13550"/>
                    <a:pt x="1" y="13600"/>
                    <a:pt x="2" y="13650"/>
                  </a:cubicBezTo>
                  <a:cubicBezTo>
                    <a:pt x="2" y="13654"/>
                    <a:pt x="2" y="13658"/>
                    <a:pt x="3" y="13662"/>
                  </a:cubicBezTo>
                  <a:cubicBezTo>
                    <a:pt x="117" y="18061"/>
                    <a:pt x="4908" y="21600"/>
                    <a:pt x="10800"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76" name="Shape 59"/>
            <p:cNvSpPr/>
            <p:nvPr/>
          </p:nvSpPr>
          <p:spPr>
            <a:xfrm>
              <a:off x="700908" y="657822"/>
              <a:ext cx="212915" cy="227465"/>
            </a:xfrm>
            <a:custGeom>
              <a:avLst/>
              <a:gdLst/>
              <a:ahLst/>
              <a:cxnLst>
                <a:cxn ang="0">
                  <a:pos x="wd2" y="hd2"/>
                </a:cxn>
                <a:cxn ang="5400000">
                  <a:pos x="wd2" y="hd2"/>
                </a:cxn>
                <a:cxn ang="10800000">
                  <a:pos x="wd2" y="hd2"/>
                </a:cxn>
                <a:cxn ang="16200000">
                  <a:pos x="wd2" y="hd2"/>
                </a:cxn>
              </a:cxnLst>
              <a:rect l="0" t="0" r="r" b="b"/>
              <a:pathLst>
                <a:path w="21448" h="21554" extrusionOk="0">
                  <a:moveTo>
                    <a:pt x="16981" y="16807"/>
                  </a:moveTo>
                  <a:cubicBezTo>
                    <a:pt x="19526" y="16734"/>
                    <a:pt x="21524" y="14713"/>
                    <a:pt x="21446" y="12293"/>
                  </a:cubicBezTo>
                  <a:cubicBezTo>
                    <a:pt x="21367" y="9873"/>
                    <a:pt x="19241" y="7972"/>
                    <a:pt x="16696" y="8045"/>
                  </a:cubicBezTo>
                  <a:cubicBezTo>
                    <a:pt x="15383" y="8083"/>
                    <a:pt x="14219" y="8632"/>
                    <a:pt x="13406" y="9495"/>
                  </a:cubicBezTo>
                  <a:cubicBezTo>
                    <a:pt x="13062" y="9861"/>
                    <a:pt x="12458" y="10299"/>
                    <a:pt x="11801" y="10689"/>
                  </a:cubicBezTo>
                  <a:cubicBezTo>
                    <a:pt x="12079" y="9553"/>
                    <a:pt x="13024" y="8105"/>
                    <a:pt x="13693" y="7462"/>
                  </a:cubicBezTo>
                  <a:cubicBezTo>
                    <a:pt x="14548" y="6638"/>
                    <a:pt x="15054" y="5499"/>
                    <a:pt x="15013" y="4251"/>
                  </a:cubicBezTo>
                  <a:cubicBezTo>
                    <a:pt x="14935" y="1846"/>
                    <a:pt x="12836" y="-46"/>
                    <a:pt x="10314" y="1"/>
                  </a:cubicBezTo>
                  <a:cubicBezTo>
                    <a:pt x="7794" y="99"/>
                    <a:pt x="5822" y="2109"/>
                    <a:pt x="5901" y="4513"/>
                  </a:cubicBezTo>
                  <a:cubicBezTo>
                    <a:pt x="5941" y="5762"/>
                    <a:pt x="6519" y="6869"/>
                    <a:pt x="7427" y="7642"/>
                  </a:cubicBezTo>
                  <a:cubicBezTo>
                    <a:pt x="8136" y="8245"/>
                    <a:pt x="9174" y="9636"/>
                    <a:pt x="9524" y="10755"/>
                  </a:cubicBezTo>
                  <a:cubicBezTo>
                    <a:pt x="8844" y="10403"/>
                    <a:pt x="8212" y="10000"/>
                    <a:pt x="7845" y="9655"/>
                  </a:cubicBezTo>
                  <a:cubicBezTo>
                    <a:pt x="6978" y="8840"/>
                    <a:pt x="5781" y="8359"/>
                    <a:pt x="4467" y="8397"/>
                  </a:cubicBezTo>
                  <a:cubicBezTo>
                    <a:pt x="1922" y="8470"/>
                    <a:pt x="-76" y="10490"/>
                    <a:pt x="3" y="12910"/>
                  </a:cubicBezTo>
                  <a:cubicBezTo>
                    <a:pt x="81" y="15330"/>
                    <a:pt x="2207" y="17232"/>
                    <a:pt x="4752" y="17159"/>
                  </a:cubicBezTo>
                  <a:cubicBezTo>
                    <a:pt x="6066" y="17121"/>
                    <a:pt x="7228" y="16556"/>
                    <a:pt x="8041" y="15693"/>
                  </a:cubicBezTo>
                  <a:cubicBezTo>
                    <a:pt x="8403" y="15308"/>
                    <a:pt x="9047" y="14823"/>
                    <a:pt x="9743" y="14416"/>
                  </a:cubicBezTo>
                  <a:cubicBezTo>
                    <a:pt x="9777" y="17509"/>
                    <a:pt x="8282" y="19824"/>
                    <a:pt x="6714" y="20764"/>
                  </a:cubicBezTo>
                  <a:lnTo>
                    <a:pt x="6739" y="21554"/>
                  </a:lnTo>
                  <a:lnTo>
                    <a:pt x="11011" y="21431"/>
                  </a:lnTo>
                  <a:lnTo>
                    <a:pt x="15283" y="21308"/>
                  </a:lnTo>
                  <a:lnTo>
                    <a:pt x="15257" y="20519"/>
                  </a:lnTo>
                  <a:cubicBezTo>
                    <a:pt x="13631" y="19670"/>
                    <a:pt x="11988" y="17445"/>
                    <a:pt x="11821" y="14356"/>
                  </a:cubicBezTo>
                  <a:cubicBezTo>
                    <a:pt x="12542" y="14723"/>
                    <a:pt x="13216" y="15170"/>
                    <a:pt x="13602" y="15533"/>
                  </a:cubicBezTo>
                  <a:cubicBezTo>
                    <a:pt x="14470" y="16348"/>
                    <a:pt x="15667" y="16845"/>
                    <a:pt x="16981" y="16807"/>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77" name="Shape 60"/>
            <p:cNvSpPr/>
            <p:nvPr/>
          </p:nvSpPr>
          <p:spPr>
            <a:xfrm>
              <a:off x="2387406" y="4504613"/>
              <a:ext cx="385094" cy="385097"/>
            </a:xfrm>
            <a:custGeom>
              <a:avLst/>
              <a:gdLst/>
              <a:ahLst/>
              <a:cxnLst>
                <a:cxn ang="0">
                  <a:pos x="wd2" y="hd2"/>
                </a:cxn>
                <a:cxn ang="5400000">
                  <a:pos x="wd2" y="hd2"/>
                </a:cxn>
                <a:cxn ang="10800000">
                  <a:pos x="wd2" y="hd2"/>
                </a:cxn>
                <a:cxn ang="16200000">
                  <a:pos x="wd2" y="hd2"/>
                </a:cxn>
              </a:cxnLst>
              <a:rect l="0" t="0" r="r" b="b"/>
              <a:pathLst>
                <a:path w="21600" h="21600" extrusionOk="0">
                  <a:moveTo>
                    <a:pt x="13525" y="12795"/>
                  </a:moveTo>
                  <a:cubicBezTo>
                    <a:pt x="13332" y="13060"/>
                    <a:pt x="13097" y="13299"/>
                    <a:pt x="12826" y="13503"/>
                  </a:cubicBezTo>
                  <a:cubicBezTo>
                    <a:pt x="12462" y="13776"/>
                    <a:pt x="12051" y="13969"/>
                    <a:pt x="11605" y="14079"/>
                  </a:cubicBezTo>
                  <a:cubicBezTo>
                    <a:pt x="9797" y="14522"/>
                    <a:pt x="7966" y="13413"/>
                    <a:pt x="7522" y="11605"/>
                  </a:cubicBezTo>
                  <a:cubicBezTo>
                    <a:pt x="7280" y="10618"/>
                    <a:pt x="7495" y="9597"/>
                    <a:pt x="8076" y="8805"/>
                  </a:cubicBezTo>
                  <a:cubicBezTo>
                    <a:pt x="8270" y="8541"/>
                    <a:pt x="8504" y="8302"/>
                    <a:pt x="8775" y="8098"/>
                  </a:cubicBezTo>
                  <a:cubicBezTo>
                    <a:pt x="9139" y="7825"/>
                    <a:pt x="9550" y="7631"/>
                    <a:pt x="9996" y="7521"/>
                  </a:cubicBezTo>
                  <a:cubicBezTo>
                    <a:pt x="11804" y="7078"/>
                    <a:pt x="13635" y="8188"/>
                    <a:pt x="14080" y="9996"/>
                  </a:cubicBezTo>
                  <a:cubicBezTo>
                    <a:pt x="14321" y="10983"/>
                    <a:pt x="14106" y="12003"/>
                    <a:pt x="13525" y="12795"/>
                  </a:cubicBezTo>
                  <a:close/>
                  <a:moveTo>
                    <a:pt x="18866" y="18009"/>
                  </a:moveTo>
                  <a:lnTo>
                    <a:pt x="19412" y="17107"/>
                  </a:lnTo>
                  <a:lnTo>
                    <a:pt x="20923" y="14615"/>
                  </a:lnTo>
                  <a:lnTo>
                    <a:pt x="19552" y="13783"/>
                  </a:lnTo>
                  <a:cubicBezTo>
                    <a:pt x="19907" y="12747"/>
                    <a:pt x="20071" y="11672"/>
                    <a:pt x="20043" y="10576"/>
                  </a:cubicBezTo>
                  <a:lnTo>
                    <a:pt x="21600" y="10195"/>
                  </a:lnTo>
                  <a:lnTo>
                    <a:pt x="20656" y="6339"/>
                  </a:lnTo>
                  <a:lnTo>
                    <a:pt x="19099" y="6722"/>
                  </a:lnTo>
                  <a:cubicBezTo>
                    <a:pt x="18616" y="5739"/>
                    <a:pt x="17972" y="4860"/>
                    <a:pt x="17177" y="4106"/>
                  </a:cubicBezTo>
                  <a:lnTo>
                    <a:pt x="18009" y="2734"/>
                  </a:lnTo>
                  <a:lnTo>
                    <a:pt x="14616" y="678"/>
                  </a:lnTo>
                  <a:lnTo>
                    <a:pt x="13784" y="2049"/>
                  </a:lnTo>
                  <a:cubicBezTo>
                    <a:pt x="12749" y="1694"/>
                    <a:pt x="11672" y="1530"/>
                    <a:pt x="10577" y="1557"/>
                  </a:cubicBezTo>
                  <a:lnTo>
                    <a:pt x="10194" y="0"/>
                  </a:lnTo>
                  <a:lnTo>
                    <a:pt x="6340" y="946"/>
                  </a:lnTo>
                  <a:lnTo>
                    <a:pt x="6723" y="2503"/>
                  </a:lnTo>
                  <a:cubicBezTo>
                    <a:pt x="5745" y="2982"/>
                    <a:pt x="4855" y="3636"/>
                    <a:pt x="4105" y="4424"/>
                  </a:cubicBezTo>
                  <a:lnTo>
                    <a:pt x="2735" y="3593"/>
                  </a:lnTo>
                  <a:lnTo>
                    <a:pt x="2188" y="4495"/>
                  </a:lnTo>
                  <a:lnTo>
                    <a:pt x="678" y="6986"/>
                  </a:lnTo>
                  <a:lnTo>
                    <a:pt x="2049" y="7817"/>
                  </a:lnTo>
                  <a:cubicBezTo>
                    <a:pt x="1695" y="8853"/>
                    <a:pt x="1529" y="9929"/>
                    <a:pt x="1557" y="11025"/>
                  </a:cubicBezTo>
                  <a:lnTo>
                    <a:pt x="0" y="11406"/>
                  </a:lnTo>
                  <a:lnTo>
                    <a:pt x="947" y="15260"/>
                  </a:lnTo>
                  <a:lnTo>
                    <a:pt x="2503" y="14879"/>
                  </a:lnTo>
                  <a:cubicBezTo>
                    <a:pt x="2986" y="15862"/>
                    <a:pt x="3629" y="16740"/>
                    <a:pt x="4423" y="17496"/>
                  </a:cubicBezTo>
                  <a:lnTo>
                    <a:pt x="3593" y="18866"/>
                  </a:lnTo>
                  <a:lnTo>
                    <a:pt x="6986" y="20923"/>
                  </a:lnTo>
                  <a:lnTo>
                    <a:pt x="7817" y="19552"/>
                  </a:lnTo>
                  <a:cubicBezTo>
                    <a:pt x="8853" y="19907"/>
                    <a:pt x="9930" y="20072"/>
                    <a:pt x="11025" y="20043"/>
                  </a:cubicBezTo>
                  <a:lnTo>
                    <a:pt x="11407" y="21600"/>
                  </a:lnTo>
                  <a:lnTo>
                    <a:pt x="15261" y="20655"/>
                  </a:lnTo>
                  <a:lnTo>
                    <a:pt x="14879" y="19097"/>
                  </a:lnTo>
                  <a:cubicBezTo>
                    <a:pt x="15856" y="18619"/>
                    <a:pt x="16745" y="17966"/>
                    <a:pt x="17495" y="17178"/>
                  </a:cubicBezTo>
                  <a:cubicBezTo>
                    <a:pt x="17495" y="17178"/>
                    <a:pt x="18866" y="18009"/>
                    <a:pt x="18866" y="18009"/>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78" name="Shape 61"/>
            <p:cNvSpPr/>
            <p:nvPr/>
          </p:nvSpPr>
          <p:spPr>
            <a:xfrm>
              <a:off x="909605" y="5113783"/>
              <a:ext cx="195777" cy="195778"/>
            </a:xfrm>
            <a:custGeom>
              <a:avLst/>
              <a:gdLst/>
              <a:ahLst/>
              <a:cxnLst>
                <a:cxn ang="0">
                  <a:pos x="wd2" y="hd2"/>
                </a:cxn>
                <a:cxn ang="5400000">
                  <a:pos x="wd2" y="hd2"/>
                </a:cxn>
                <a:cxn ang="10800000">
                  <a:pos x="wd2" y="hd2"/>
                </a:cxn>
                <a:cxn ang="16200000">
                  <a:pos x="wd2" y="hd2"/>
                </a:cxn>
              </a:cxnLst>
              <a:rect l="0" t="0" r="r" b="b"/>
              <a:pathLst>
                <a:path w="21600" h="21600" extrusionOk="0">
                  <a:moveTo>
                    <a:pt x="13525" y="12795"/>
                  </a:moveTo>
                  <a:cubicBezTo>
                    <a:pt x="13332" y="13060"/>
                    <a:pt x="13097" y="13299"/>
                    <a:pt x="12826" y="13503"/>
                  </a:cubicBezTo>
                  <a:cubicBezTo>
                    <a:pt x="12462" y="13776"/>
                    <a:pt x="12051" y="13969"/>
                    <a:pt x="11605" y="14079"/>
                  </a:cubicBezTo>
                  <a:cubicBezTo>
                    <a:pt x="9797" y="14522"/>
                    <a:pt x="7966" y="13413"/>
                    <a:pt x="7522" y="11605"/>
                  </a:cubicBezTo>
                  <a:cubicBezTo>
                    <a:pt x="7280" y="10618"/>
                    <a:pt x="7495" y="9597"/>
                    <a:pt x="8076" y="8805"/>
                  </a:cubicBezTo>
                  <a:cubicBezTo>
                    <a:pt x="8270" y="8541"/>
                    <a:pt x="8504" y="8302"/>
                    <a:pt x="8775" y="8098"/>
                  </a:cubicBezTo>
                  <a:cubicBezTo>
                    <a:pt x="9139" y="7825"/>
                    <a:pt x="9550" y="7631"/>
                    <a:pt x="9996" y="7521"/>
                  </a:cubicBezTo>
                  <a:cubicBezTo>
                    <a:pt x="11804" y="7078"/>
                    <a:pt x="13635" y="8188"/>
                    <a:pt x="14080" y="9996"/>
                  </a:cubicBezTo>
                  <a:cubicBezTo>
                    <a:pt x="14321" y="10983"/>
                    <a:pt x="14106" y="12003"/>
                    <a:pt x="13525" y="12795"/>
                  </a:cubicBezTo>
                  <a:close/>
                  <a:moveTo>
                    <a:pt x="18866" y="18009"/>
                  </a:moveTo>
                  <a:lnTo>
                    <a:pt x="19412" y="17107"/>
                  </a:lnTo>
                  <a:lnTo>
                    <a:pt x="20923" y="14615"/>
                  </a:lnTo>
                  <a:lnTo>
                    <a:pt x="19552" y="13783"/>
                  </a:lnTo>
                  <a:cubicBezTo>
                    <a:pt x="19907" y="12747"/>
                    <a:pt x="20071" y="11672"/>
                    <a:pt x="20043" y="10576"/>
                  </a:cubicBezTo>
                  <a:lnTo>
                    <a:pt x="21600" y="10195"/>
                  </a:lnTo>
                  <a:lnTo>
                    <a:pt x="20656" y="6339"/>
                  </a:lnTo>
                  <a:lnTo>
                    <a:pt x="19099" y="6722"/>
                  </a:lnTo>
                  <a:cubicBezTo>
                    <a:pt x="18616" y="5739"/>
                    <a:pt x="17972" y="4860"/>
                    <a:pt x="17177" y="4106"/>
                  </a:cubicBezTo>
                  <a:lnTo>
                    <a:pt x="18009" y="2734"/>
                  </a:lnTo>
                  <a:lnTo>
                    <a:pt x="14616" y="678"/>
                  </a:lnTo>
                  <a:lnTo>
                    <a:pt x="13784" y="2049"/>
                  </a:lnTo>
                  <a:cubicBezTo>
                    <a:pt x="12748" y="1694"/>
                    <a:pt x="11672" y="1530"/>
                    <a:pt x="10577" y="1557"/>
                  </a:cubicBezTo>
                  <a:lnTo>
                    <a:pt x="10194" y="0"/>
                  </a:lnTo>
                  <a:lnTo>
                    <a:pt x="6340" y="946"/>
                  </a:lnTo>
                  <a:lnTo>
                    <a:pt x="6723" y="2503"/>
                  </a:lnTo>
                  <a:cubicBezTo>
                    <a:pt x="5745" y="2982"/>
                    <a:pt x="4855" y="3636"/>
                    <a:pt x="4105" y="4424"/>
                  </a:cubicBezTo>
                  <a:lnTo>
                    <a:pt x="2735" y="3593"/>
                  </a:lnTo>
                  <a:lnTo>
                    <a:pt x="2188" y="4495"/>
                  </a:lnTo>
                  <a:lnTo>
                    <a:pt x="678" y="6986"/>
                  </a:lnTo>
                  <a:lnTo>
                    <a:pt x="2049" y="7817"/>
                  </a:lnTo>
                  <a:cubicBezTo>
                    <a:pt x="1695" y="8853"/>
                    <a:pt x="1529" y="9929"/>
                    <a:pt x="1557" y="11025"/>
                  </a:cubicBezTo>
                  <a:lnTo>
                    <a:pt x="0" y="11406"/>
                  </a:lnTo>
                  <a:lnTo>
                    <a:pt x="947" y="15260"/>
                  </a:lnTo>
                  <a:lnTo>
                    <a:pt x="2503" y="14879"/>
                  </a:lnTo>
                  <a:cubicBezTo>
                    <a:pt x="2986" y="15862"/>
                    <a:pt x="3629" y="16740"/>
                    <a:pt x="4423" y="17496"/>
                  </a:cubicBezTo>
                  <a:lnTo>
                    <a:pt x="3593" y="18866"/>
                  </a:lnTo>
                  <a:lnTo>
                    <a:pt x="6986" y="20923"/>
                  </a:lnTo>
                  <a:lnTo>
                    <a:pt x="7817" y="19552"/>
                  </a:lnTo>
                  <a:cubicBezTo>
                    <a:pt x="8853" y="19907"/>
                    <a:pt x="9930" y="20072"/>
                    <a:pt x="11025" y="20043"/>
                  </a:cubicBezTo>
                  <a:lnTo>
                    <a:pt x="11407" y="21600"/>
                  </a:lnTo>
                  <a:lnTo>
                    <a:pt x="15261" y="20655"/>
                  </a:lnTo>
                  <a:lnTo>
                    <a:pt x="14879" y="19097"/>
                  </a:lnTo>
                  <a:cubicBezTo>
                    <a:pt x="15856" y="18619"/>
                    <a:pt x="16745" y="17966"/>
                    <a:pt x="17495" y="17178"/>
                  </a:cubicBezTo>
                  <a:cubicBezTo>
                    <a:pt x="17495" y="17178"/>
                    <a:pt x="18866" y="18009"/>
                    <a:pt x="18866" y="18009"/>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79" name="Shape 62"/>
            <p:cNvSpPr/>
            <p:nvPr/>
          </p:nvSpPr>
          <p:spPr>
            <a:xfrm>
              <a:off x="317356" y="652181"/>
              <a:ext cx="307880" cy="191573"/>
            </a:xfrm>
            <a:custGeom>
              <a:avLst/>
              <a:gdLst/>
              <a:ahLst/>
              <a:cxnLst>
                <a:cxn ang="0">
                  <a:pos x="wd2" y="hd2"/>
                </a:cxn>
                <a:cxn ang="5400000">
                  <a:pos x="wd2" y="hd2"/>
                </a:cxn>
                <a:cxn ang="10800000">
                  <a:pos x="wd2" y="hd2"/>
                </a:cxn>
                <a:cxn ang="16200000">
                  <a:pos x="wd2" y="hd2"/>
                </a:cxn>
              </a:cxnLst>
              <a:rect l="0" t="0" r="r" b="b"/>
              <a:pathLst>
                <a:path w="21591" h="21600" extrusionOk="0">
                  <a:moveTo>
                    <a:pt x="18977" y="11662"/>
                  </a:moveTo>
                  <a:cubicBezTo>
                    <a:pt x="18931" y="10586"/>
                    <a:pt x="18707" y="9773"/>
                    <a:pt x="18305" y="9215"/>
                  </a:cubicBezTo>
                  <a:cubicBezTo>
                    <a:pt x="17907" y="8658"/>
                    <a:pt x="17409" y="8377"/>
                    <a:pt x="16814" y="8377"/>
                  </a:cubicBezTo>
                  <a:cubicBezTo>
                    <a:pt x="16167" y="8377"/>
                    <a:pt x="15668" y="8676"/>
                    <a:pt x="15313" y="9266"/>
                  </a:cubicBezTo>
                  <a:cubicBezTo>
                    <a:pt x="14956" y="9852"/>
                    <a:pt x="14734" y="10650"/>
                    <a:pt x="14642" y="11662"/>
                  </a:cubicBezTo>
                  <a:cubicBezTo>
                    <a:pt x="14642" y="11662"/>
                    <a:pt x="18977" y="11662"/>
                    <a:pt x="18977" y="11662"/>
                  </a:cubicBezTo>
                  <a:close/>
                  <a:moveTo>
                    <a:pt x="21505" y="11259"/>
                  </a:moveTo>
                  <a:cubicBezTo>
                    <a:pt x="21571" y="11965"/>
                    <a:pt x="21600" y="12989"/>
                    <a:pt x="21588" y="14330"/>
                  </a:cubicBezTo>
                  <a:lnTo>
                    <a:pt x="14582" y="14330"/>
                  </a:lnTo>
                  <a:cubicBezTo>
                    <a:pt x="14621" y="15884"/>
                    <a:pt x="14955" y="16972"/>
                    <a:pt x="15587" y="17594"/>
                  </a:cubicBezTo>
                  <a:cubicBezTo>
                    <a:pt x="15969" y="17984"/>
                    <a:pt x="16432" y="18176"/>
                    <a:pt x="16974" y="18176"/>
                  </a:cubicBezTo>
                  <a:cubicBezTo>
                    <a:pt x="17546" y="18176"/>
                    <a:pt x="18012" y="17943"/>
                    <a:pt x="18371" y="17466"/>
                  </a:cubicBezTo>
                  <a:cubicBezTo>
                    <a:pt x="18566" y="17212"/>
                    <a:pt x="18738" y="16854"/>
                    <a:pt x="18888" y="16404"/>
                  </a:cubicBezTo>
                  <a:lnTo>
                    <a:pt x="21456" y="16404"/>
                  </a:lnTo>
                  <a:cubicBezTo>
                    <a:pt x="21388" y="17323"/>
                    <a:pt x="21079" y="18253"/>
                    <a:pt x="20523" y="19200"/>
                  </a:cubicBezTo>
                  <a:cubicBezTo>
                    <a:pt x="19663" y="20703"/>
                    <a:pt x="18455" y="21459"/>
                    <a:pt x="16904" y="21459"/>
                  </a:cubicBezTo>
                  <a:cubicBezTo>
                    <a:pt x="15624" y="21459"/>
                    <a:pt x="14495" y="20822"/>
                    <a:pt x="13514" y="19555"/>
                  </a:cubicBezTo>
                  <a:cubicBezTo>
                    <a:pt x="12537" y="18283"/>
                    <a:pt x="12048" y="16219"/>
                    <a:pt x="12048" y="13357"/>
                  </a:cubicBezTo>
                  <a:cubicBezTo>
                    <a:pt x="12048" y="10673"/>
                    <a:pt x="12488" y="8618"/>
                    <a:pt x="13371" y="7189"/>
                  </a:cubicBezTo>
                  <a:cubicBezTo>
                    <a:pt x="14258" y="5756"/>
                    <a:pt x="15403" y="5044"/>
                    <a:pt x="16814" y="5044"/>
                  </a:cubicBezTo>
                  <a:cubicBezTo>
                    <a:pt x="17650" y="5044"/>
                    <a:pt x="18405" y="5283"/>
                    <a:pt x="19077" y="5767"/>
                  </a:cubicBezTo>
                  <a:cubicBezTo>
                    <a:pt x="19748" y="6251"/>
                    <a:pt x="20301" y="7012"/>
                    <a:pt x="20738" y="8057"/>
                  </a:cubicBezTo>
                  <a:cubicBezTo>
                    <a:pt x="21133" y="8980"/>
                    <a:pt x="21387" y="10044"/>
                    <a:pt x="21505" y="11259"/>
                  </a:cubicBezTo>
                  <a:cubicBezTo>
                    <a:pt x="21505" y="11259"/>
                    <a:pt x="21505" y="11259"/>
                    <a:pt x="21505" y="11259"/>
                  </a:cubicBezTo>
                  <a:close/>
                  <a:moveTo>
                    <a:pt x="8180" y="14771"/>
                  </a:moveTo>
                  <a:cubicBezTo>
                    <a:pt x="8180" y="13649"/>
                    <a:pt x="7895" y="12874"/>
                    <a:pt x="7326" y="12458"/>
                  </a:cubicBezTo>
                  <a:cubicBezTo>
                    <a:pt x="7007" y="12221"/>
                    <a:pt x="6557" y="12101"/>
                    <a:pt x="5982" y="12091"/>
                  </a:cubicBezTo>
                  <a:lnTo>
                    <a:pt x="3098" y="12091"/>
                  </a:lnTo>
                  <a:lnTo>
                    <a:pt x="3098" y="17849"/>
                  </a:lnTo>
                  <a:lnTo>
                    <a:pt x="5938" y="17849"/>
                  </a:lnTo>
                  <a:cubicBezTo>
                    <a:pt x="6520" y="17849"/>
                    <a:pt x="6972" y="17726"/>
                    <a:pt x="7298" y="17470"/>
                  </a:cubicBezTo>
                  <a:cubicBezTo>
                    <a:pt x="7886" y="16999"/>
                    <a:pt x="8180" y="16102"/>
                    <a:pt x="8180" y="14771"/>
                  </a:cubicBezTo>
                  <a:cubicBezTo>
                    <a:pt x="8180" y="14771"/>
                    <a:pt x="8180" y="14771"/>
                    <a:pt x="8180" y="14771"/>
                  </a:cubicBezTo>
                  <a:close/>
                  <a:moveTo>
                    <a:pt x="3098" y="8516"/>
                  </a:moveTo>
                  <a:lnTo>
                    <a:pt x="5941" y="8516"/>
                  </a:lnTo>
                  <a:cubicBezTo>
                    <a:pt x="6526" y="8516"/>
                    <a:pt x="6998" y="8338"/>
                    <a:pt x="7361" y="7980"/>
                  </a:cubicBezTo>
                  <a:cubicBezTo>
                    <a:pt x="7725" y="7624"/>
                    <a:pt x="7905" y="6991"/>
                    <a:pt x="7905" y="6081"/>
                  </a:cubicBezTo>
                  <a:cubicBezTo>
                    <a:pt x="7905" y="5075"/>
                    <a:pt x="7665" y="4409"/>
                    <a:pt x="7184" y="4088"/>
                  </a:cubicBezTo>
                  <a:cubicBezTo>
                    <a:pt x="6770" y="3867"/>
                    <a:pt x="6241" y="3750"/>
                    <a:pt x="5599" y="3750"/>
                  </a:cubicBezTo>
                  <a:lnTo>
                    <a:pt x="3098" y="3750"/>
                  </a:lnTo>
                  <a:cubicBezTo>
                    <a:pt x="3098" y="3750"/>
                    <a:pt x="3098" y="8516"/>
                    <a:pt x="3098" y="8516"/>
                  </a:cubicBezTo>
                  <a:close/>
                  <a:moveTo>
                    <a:pt x="10487" y="11916"/>
                  </a:moveTo>
                  <a:cubicBezTo>
                    <a:pt x="10836" y="12786"/>
                    <a:pt x="11011" y="13841"/>
                    <a:pt x="11011" y="15080"/>
                  </a:cubicBezTo>
                  <a:cubicBezTo>
                    <a:pt x="11011" y="16363"/>
                    <a:pt x="10814" y="17511"/>
                    <a:pt x="10414" y="18526"/>
                  </a:cubicBezTo>
                  <a:cubicBezTo>
                    <a:pt x="10159" y="19199"/>
                    <a:pt x="9843" y="19765"/>
                    <a:pt x="9464" y="20223"/>
                  </a:cubicBezTo>
                  <a:cubicBezTo>
                    <a:pt x="9036" y="20752"/>
                    <a:pt x="8529" y="21114"/>
                    <a:pt x="7947" y="21308"/>
                  </a:cubicBezTo>
                  <a:cubicBezTo>
                    <a:pt x="7363" y="21502"/>
                    <a:pt x="6731" y="21600"/>
                    <a:pt x="6050" y="21600"/>
                  </a:cubicBezTo>
                  <a:lnTo>
                    <a:pt x="0" y="21600"/>
                  </a:lnTo>
                  <a:lnTo>
                    <a:pt x="0" y="0"/>
                  </a:lnTo>
                  <a:lnTo>
                    <a:pt x="6488" y="0"/>
                  </a:lnTo>
                  <a:cubicBezTo>
                    <a:pt x="8123" y="43"/>
                    <a:pt x="9283" y="804"/>
                    <a:pt x="9967" y="2301"/>
                  </a:cubicBezTo>
                  <a:cubicBezTo>
                    <a:pt x="10378" y="3219"/>
                    <a:pt x="10582" y="4318"/>
                    <a:pt x="10582" y="5599"/>
                  </a:cubicBezTo>
                  <a:cubicBezTo>
                    <a:pt x="10582" y="6920"/>
                    <a:pt x="10376" y="7976"/>
                    <a:pt x="9961" y="8778"/>
                  </a:cubicBezTo>
                  <a:cubicBezTo>
                    <a:pt x="9730" y="9229"/>
                    <a:pt x="9390" y="9639"/>
                    <a:pt x="8938" y="10008"/>
                  </a:cubicBezTo>
                  <a:cubicBezTo>
                    <a:pt x="9622" y="10411"/>
                    <a:pt x="10140" y="11044"/>
                    <a:pt x="10487" y="11916"/>
                  </a:cubicBezTo>
                  <a:cubicBezTo>
                    <a:pt x="10487" y="11916"/>
                    <a:pt x="10487" y="11916"/>
                    <a:pt x="10487" y="11916"/>
                  </a:cubicBezTo>
                  <a:close/>
                  <a:moveTo>
                    <a:pt x="19499" y="3057"/>
                  </a:moveTo>
                  <a:lnTo>
                    <a:pt x="14088" y="3057"/>
                  </a:lnTo>
                  <a:lnTo>
                    <a:pt x="14088" y="896"/>
                  </a:lnTo>
                  <a:lnTo>
                    <a:pt x="19499" y="896"/>
                  </a:lnTo>
                  <a:cubicBezTo>
                    <a:pt x="19499" y="896"/>
                    <a:pt x="19499" y="3057"/>
                    <a:pt x="19499" y="3057"/>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80" name="Shape 63"/>
            <p:cNvSpPr/>
            <p:nvPr/>
          </p:nvSpPr>
          <p:spPr>
            <a:xfrm>
              <a:off x="1191628" y="1565936"/>
              <a:ext cx="410873" cy="410872"/>
            </a:xfrm>
            <a:custGeom>
              <a:avLst/>
              <a:gdLst/>
              <a:ahLst/>
              <a:cxnLst>
                <a:cxn ang="0">
                  <a:pos x="wd2" y="hd2"/>
                </a:cxn>
                <a:cxn ang="5400000">
                  <a:pos x="wd2" y="hd2"/>
                </a:cxn>
                <a:cxn ang="10800000">
                  <a:pos x="wd2" y="hd2"/>
                </a:cxn>
                <a:cxn ang="16200000">
                  <a:pos x="wd2" y="hd2"/>
                </a:cxn>
              </a:cxnLst>
              <a:rect l="0" t="0" r="r" b="b"/>
              <a:pathLst>
                <a:path w="21600" h="21600" extrusionOk="0">
                  <a:moveTo>
                    <a:pt x="10805" y="0"/>
                  </a:moveTo>
                  <a:cubicBezTo>
                    <a:pt x="4839" y="0"/>
                    <a:pt x="0" y="4839"/>
                    <a:pt x="0" y="10805"/>
                  </a:cubicBezTo>
                  <a:cubicBezTo>
                    <a:pt x="0" y="16770"/>
                    <a:pt x="4839" y="21600"/>
                    <a:pt x="10805" y="21600"/>
                  </a:cubicBezTo>
                  <a:cubicBezTo>
                    <a:pt x="16770" y="21600"/>
                    <a:pt x="21600" y="16770"/>
                    <a:pt x="21600" y="10805"/>
                  </a:cubicBezTo>
                  <a:cubicBezTo>
                    <a:pt x="21600" y="4839"/>
                    <a:pt x="16770" y="0"/>
                    <a:pt x="10805" y="0"/>
                  </a:cubicBezTo>
                  <a:close/>
                  <a:moveTo>
                    <a:pt x="10601" y="1779"/>
                  </a:moveTo>
                  <a:cubicBezTo>
                    <a:pt x="15634" y="1779"/>
                    <a:pt x="19710" y="5864"/>
                    <a:pt x="19710" y="10897"/>
                  </a:cubicBezTo>
                  <a:cubicBezTo>
                    <a:pt x="19710" y="15931"/>
                    <a:pt x="15634" y="20006"/>
                    <a:pt x="10601" y="20006"/>
                  </a:cubicBezTo>
                  <a:cubicBezTo>
                    <a:pt x="5567" y="20006"/>
                    <a:pt x="1483" y="15931"/>
                    <a:pt x="1483" y="10897"/>
                  </a:cubicBezTo>
                  <a:cubicBezTo>
                    <a:pt x="1483" y="5864"/>
                    <a:pt x="5567" y="1779"/>
                    <a:pt x="10601" y="1779"/>
                  </a:cubicBezTo>
                  <a:close/>
                  <a:moveTo>
                    <a:pt x="3892" y="6663"/>
                  </a:moveTo>
                  <a:lnTo>
                    <a:pt x="3892" y="14937"/>
                  </a:lnTo>
                  <a:lnTo>
                    <a:pt x="7617" y="14937"/>
                  </a:lnTo>
                  <a:cubicBezTo>
                    <a:pt x="8036" y="14937"/>
                    <a:pt x="8434" y="14901"/>
                    <a:pt x="8794" y="14826"/>
                  </a:cubicBezTo>
                  <a:cubicBezTo>
                    <a:pt x="9153" y="14752"/>
                    <a:pt x="9457" y="14612"/>
                    <a:pt x="9720" y="14409"/>
                  </a:cubicBezTo>
                  <a:cubicBezTo>
                    <a:pt x="9954" y="14234"/>
                    <a:pt x="10157" y="14018"/>
                    <a:pt x="10314" y="13761"/>
                  </a:cubicBezTo>
                  <a:cubicBezTo>
                    <a:pt x="10560" y="13371"/>
                    <a:pt x="10675" y="12937"/>
                    <a:pt x="10675" y="12445"/>
                  </a:cubicBezTo>
                  <a:cubicBezTo>
                    <a:pt x="10675" y="11970"/>
                    <a:pt x="10575" y="11564"/>
                    <a:pt x="10360" y="11231"/>
                  </a:cubicBezTo>
                  <a:cubicBezTo>
                    <a:pt x="10146" y="10897"/>
                    <a:pt x="9818" y="10653"/>
                    <a:pt x="9396" y="10499"/>
                  </a:cubicBezTo>
                  <a:cubicBezTo>
                    <a:pt x="9675" y="10357"/>
                    <a:pt x="9893" y="10199"/>
                    <a:pt x="10036" y="10026"/>
                  </a:cubicBezTo>
                  <a:cubicBezTo>
                    <a:pt x="10291" y="9719"/>
                    <a:pt x="10415" y="9309"/>
                    <a:pt x="10415" y="8803"/>
                  </a:cubicBezTo>
                  <a:cubicBezTo>
                    <a:pt x="10415" y="8312"/>
                    <a:pt x="10289" y="7895"/>
                    <a:pt x="10036" y="7543"/>
                  </a:cubicBezTo>
                  <a:cubicBezTo>
                    <a:pt x="9614" y="6969"/>
                    <a:pt x="8903" y="6679"/>
                    <a:pt x="7895" y="6663"/>
                  </a:cubicBezTo>
                  <a:lnTo>
                    <a:pt x="3892" y="6663"/>
                  </a:lnTo>
                  <a:close/>
                  <a:moveTo>
                    <a:pt x="12575" y="7005"/>
                  </a:moveTo>
                  <a:lnTo>
                    <a:pt x="12575" y="7830"/>
                  </a:lnTo>
                  <a:lnTo>
                    <a:pt x="15910" y="7830"/>
                  </a:lnTo>
                  <a:cubicBezTo>
                    <a:pt x="15910" y="7830"/>
                    <a:pt x="15910" y="7005"/>
                    <a:pt x="15910" y="7005"/>
                  </a:cubicBezTo>
                  <a:lnTo>
                    <a:pt x="12575" y="7005"/>
                  </a:lnTo>
                  <a:close/>
                  <a:moveTo>
                    <a:pt x="5801" y="8099"/>
                  </a:moveTo>
                  <a:lnTo>
                    <a:pt x="7339" y="8099"/>
                  </a:lnTo>
                  <a:cubicBezTo>
                    <a:pt x="7735" y="8099"/>
                    <a:pt x="8066" y="8144"/>
                    <a:pt x="8321" y="8229"/>
                  </a:cubicBezTo>
                  <a:cubicBezTo>
                    <a:pt x="8618" y="8351"/>
                    <a:pt x="8766" y="8603"/>
                    <a:pt x="8766" y="8988"/>
                  </a:cubicBezTo>
                  <a:cubicBezTo>
                    <a:pt x="8766" y="9337"/>
                    <a:pt x="8657" y="9584"/>
                    <a:pt x="8432" y="9720"/>
                  </a:cubicBezTo>
                  <a:cubicBezTo>
                    <a:pt x="8209" y="9858"/>
                    <a:pt x="7913" y="9924"/>
                    <a:pt x="7552" y="9924"/>
                  </a:cubicBezTo>
                  <a:lnTo>
                    <a:pt x="5801" y="9924"/>
                  </a:lnTo>
                  <a:cubicBezTo>
                    <a:pt x="5801" y="9924"/>
                    <a:pt x="5801" y="8099"/>
                    <a:pt x="5801" y="8099"/>
                  </a:cubicBezTo>
                  <a:close/>
                  <a:moveTo>
                    <a:pt x="14252" y="8590"/>
                  </a:moveTo>
                  <a:cubicBezTo>
                    <a:pt x="13382" y="8590"/>
                    <a:pt x="12676" y="8865"/>
                    <a:pt x="12130" y="9415"/>
                  </a:cubicBezTo>
                  <a:cubicBezTo>
                    <a:pt x="11585" y="9963"/>
                    <a:pt x="11314" y="10749"/>
                    <a:pt x="11314" y="11778"/>
                  </a:cubicBezTo>
                  <a:cubicBezTo>
                    <a:pt x="11314" y="12875"/>
                    <a:pt x="11620" y="13672"/>
                    <a:pt x="12222" y="14159"/>
                  </a:cubicBezTo>
                  <a:cubicBezTo>
                    <a:pt x="12827" y="14645"/>
                    <a:pt x="13518" y="14882"/>
                    <a:pt x="14307" y="14882"/>
                  </a:cubicBezTo>
                  <a:cubicBezTo>
                    <a:pt x="15263" y="14882"/>
                    <a:pt x="16010" y="14596"/>
                    <a:pt x="16541" y="14020"/>
                  </a:cubicBezTo>
                  <a:cubicBezTo>
                    <a:pt x="16883" y="13657"/>
                    <a:pt x="17073" y="13298"/>
                    <a:pt x="17115" y="12945"/>
                  </a:cubicBezTo>
                  <a:lnTo>
                    <a:pt x="15530" y="12945"/>
                  </a:lnTo>
                  <a:cubicBezTo>
                    <a:pt x="15438" y="13118"/>
                    <a:pt x="15336" y="13255"/>
                    <a:pt x="15215" y="13353"/>
                  </a:cubicBezTo>
                  <a:cubicBezTo>
                    <a:pt x="14994" y="13535"/>
                    <a:pt x="14706" y="13631"/>
                    <a:pt x="14354" y="13631"/>
                  </a:cubicBezTo>
                  <a:cubicBezTo>
                    <a:pt x="14019" y="13631"/>
                    <a:pt x="13737" y="13558"/>
                    <a:pt x="13501" y="13408"/>
                  </a:cubicBezTo>
                  <a:cubicBezTo>
                    <a:pt x="13111" y="13170"/>
                    <a:pt x="12904" y="12753"/>
                    <a:pt x="12880" y="12158"/>
                  </a:cubicBezTo>
                  <a:lnTo>
                    <a:pt x="17198" y="12158"/>
                  </a:lnTo>
                  <a:cubicBezTo>
                    <a:pt x="17206" y="11643"/>
                    <a:pt x="17183" y="11242"/>
                    <a:pt x="17143" y="10971"/>
                  </a:cubicBezTo>
                  <a:cubicBezTo>
                    <a:pt x="17070" y="10506"/>
                    <a:pt x="16914" y="10102"/>
                    <a:pt x="16670" y="9748"/>
                  </a:cubicBezTo>
                  <a:cubicBezTo>
                    <a:pt x="16401" y="9348"/>
                    <a:pt x="16065" y="9054"/>
                    <a:pt x="15651" y="8868"/>
                  </a:cubicBezTo>
                  <a:cubicBezTo>
                    <a:pt x="15237" y="8682"/>
                    <a:pt x="14767" y="8590"/>
                    <a:pt x="14252" y="8590"/>
                  </a:cubicBezTo>
                  <a:close/>
                  <a:moveTo>
                    <a:pt x="14252" y="9869"/>
                  </a:moveTo>
                  <a:cubicBezTo>
                    <a:pt x="14619" y="9869"/>
                    <a:pt x="14933" y="9979"/>
                    <a:pt x="15178" y="10193"/>
                  </a:cubicBezTo>
                  <a:cubicBezTo>
                    <a:pt x="15426" y="10407"/>
                    <a:pt x="15557" y="10717"/>
                    <a:pt x="15586" y="11129"/>
                  </a:cubicBezTo>
                  <a:cubicBezTo>
                    <a:pt x="15586" y="11129"/>
                    <a:pt x="12917" y="11129"/>
                    <a:pt x="12917" y="11129"/>
                  </a:cubicBezTo>
                  <a:cubicBezTo>
                    <a:pt x="12974" y="10741"/>
                    <a:pt x="13114" y="10436"/>
                    <a:pt x="13334" y="10212"/>
                  </a:cubicBezTo>
                  <a:cubicBezTo>
                    <a:pt x="13553" y="9986"/>
                    <a:pt x="13853" y="9869"/>
                    <a:pt x="14252" y="9869"/>
                  </a:cubicBezTo>
                  <a:close/>
                  <a:moveTo>
                    <a:pt x="5801" y="11296"/>
                  </a:moveTo>
                  <a:lnTo>
                    <a:pt x="7580" y="11296"/>
                  </a:lnTo>
                  <a:cubicBezTo>
                    <a:pt x="7934" y="11299"/>
                    <a:pt x="8208" y="11344"/>
                    <a:pt x="8405" y="11435"/>
                  </a:cubicBezTo>
                  <a:cubicBezTo>
                    <a:pt x="8755" y="11594"/>
                    <a:pt x="8933" y="11894"/>
                    <a:pt x="8933" y="12324"/>
                  </a:cubicBezTo>
                  <a:cubicBezTo>
                    <a:pt x="8933" y="12835"/>
                    <a:pt x="8749" y="13172"/>
                    <a:pt x="8386" y="13353"/>
                  </a:cubicBezTo>
                  <a:cubicBezTo>
                    <a:pt x="8185" y="13451"/>
                    <a:pt x="7911" y="13501"/>
                    <a:pt x="7552" y="13501"/>
                  </a:cubicBezTo>
                  <a:lnTo>
                    <a:pt x="5801" y="13501"/>
                  </a:lnTo>
                  <a:lnTo>
                    <a:pt x="5801" y="11296"/>
                  </a:ln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81" name="Shape 64"/>
            <p:cNvSpPr/>
            <p:nvPr/>
          </p:nvSpPr>
          <p:spPr>
            <a:xfrm>
              <a:off x="2534058" y="1842317"/>
              <a:ext cx="346888" cy="34688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7" y="0"/>
                    <a:pt x="0" y="4847"/>
                    <a:pt x="0" y="10800"/>
                  </a:cubicBezTo>
                  <a:cubicBezTo>
                    <a:pt x="0" y="16755"/>
                    <a:pt x="4847" y="21600"/>
                    <a:pt x="10800" y="21600"/>
                  </a:cubicBezTo>
                  <a:cubicBezTo>
                    <a:pt x="16755" y="21600"/>
                    <a:pt x="21600" y="16755"/>
                    <a:pt x="21600" y="10800"/>
                  </a:cubicBezTo>
                  <a:cubicBezTo>
                    <a:pt x="21600" y="4847"/>
                    <a:pt x="16755" y="0"/>
                    <a:pt x="10800" y="0"/>
                  </a:cubicBezTo>
                  <a:close/>
                  <a:moveTo>
                    <a:pt x="4917" y="6245"/>
                  </a:moveTo>
                  <a:lnTo>
                    <a:pt x="8868" y="6245"/>
                  </a:lnTo>
                  <a:cubicBezTo>
                    <a:pt x="9863" y="6262"/>
                    <a:pt x="10560" y="6557"/>
                    <a:pt x="10976" y="7123"/>
                  </a:cubicBezTo>
                  <a:cubicBezTo>
                    <a:pt x="11226" y="7470"/>
                    <a:pt x="11349" y="7879"/>
                    <a:pt x="11349" y="8363"/>
                  </a:cubicBezTo>
                  <a:cubicBezTo>
                    <a:pt x="11349" y="8863"/>
                    <a:pt x="11228" y="9267"/>
                    <a:pt x="10976" y="9571"/>
                  </a:cubicBezTo>
                  <a:cubicBezTo>
                    <a:pt x="10835" y="9741"/>
                    <a:pt x="10625" y="9892"/>
                    <a:pt x="10350" y="10032"/>
                  </a:cubicBezTo>
                  <a:cubicBezTo>
                    <a:pt x="10766" y="10184"/>
                    <a:pt x="11083" y="10426"/>
                    <a:pt x="11294" y="10756"/>
                  </a:cubicBezTo>
                  <a:cubicBezTo>
                    <a:pt x="11506" y="11085"/>
                    <a:pt x="11612" y="11484"/>
                    <a:pt x="11612" y="11952"/>
                  </a:cubicBezTo>
                  <a:cubicBezTo>
                    <a:pt x="11612" y="12438"/>
                    <a:pt x="11494" y="12874"/>
                    <a:pt x="11250" y="13259"/>
                  </a:cubicBezTo>
                  <a:cubicBezTo>
                    <a:pt x="11095" y="13513"/>
                    <a:pt x="10899" y="13722"/>
                    <a:pt x="10668" y="13895"/>
                  </a:cubicBezTo>
                  <a:cubicBezTo>
                    <a:pt x="10408" y="14095"/>
                    <a:pt x="10100" y="14239"/>
                    <a:pt x="9746" y="14312"/>
                  </a:cubicBezTo>
                  <a:cubicBezTo>
                    <a:pt x="9392" y="14386"/>
                    <a:pt x="9008" y="14422"/>
                    <a:pt x="8594" y="14422"/>
                  </a:cubicBezTo>
                  <a:lnTo>
                    <a:pt x="4917" y="14422"/>
                  </a:lnTo>
                  <a:lnTo>
                    <a:pt x="4917" y="6245"/>
                  </a:lnTo>
                  <a:close/>
                  <a:moveTo>
                    <a:pt x="13489" y="6585"/>
                  </a:moveTo>
                  <a:lnTo>
                    <a:pt x="16782" y="6585"/>
                  </a:lnTo>
                  <a:cubicBezTo>
                    <a:pt x="16782" y="6585"/>
                    <a:pt x="16782" y="7409"/>
                    <a:pt x="16782" y="7409"/>
                  </a:cubicBezTo>
                  <a:lnTo>
                    <a:pt x="13489" y="7409"/>
                  </a:lnTo>
                  <a:lnTo>
                    <a:pt x="13489" y="6585"/>
                  </a:lnTo>
                  <a:close/>
                  <a:moveTo>
                    <a:pt x="6805" y="7661"/>
                  </a:moveTo>
                  <a:cubicBezTo>
                    <a:pt x="6805" y="7661"/>
                    <a:pt x="6805" y="9472"/>
                    <a:pt x="6805" y="9472"/>
                  </a:cubicBezTo>
                  <a:lnTo>
                    <a:pt x="8528" y="9472"/>
                  </a:lnTo>
                  <a:cubicBezTo>
                    <a:pt x="8884" y="9472"/>
                    <a:pt x="9174" y="9399"/>
                    <a:pt x="9395" y="9263"/>
                  </a:cubicBezTo>
                  <a:cubicBezTo>
                    <a:pt x="9617" y="9129"/>
                    <a:pt x="9724" y="8894"/>
                    <a:pt x="9724" y="8550"/>
                  </a:cubicBezTo>
                  <a:cubicBezTo>
                    <a:pt x="9724" y="8170"/>
                    <a:pt x="9578" y="7914"/>
                    <a:pt x="9285" y="7793"/>
                  </a:cubicBezTo>
                  <a:cubicBezTo>
                    <a:pt x="9034" y="7709"/>
                    <a:pt x="8710" y="7661"/>
                    <a:pt x="8320" y="7661"/>
                  </a:cubicBezTo>
                  <a:lnTo>
                    <a:pt x="6805" y="7661"/>
                  </a:lnTo>
                  <a:close/>
                  <a:moveTo>
                    <a:pt x="15146" y="8155"/>
                  </a:moveTo>
                  <a:cubicBezTo>
                    <a:pt x="15655" y="8155"/>
                    <a:pt x="16109" y="8246"/>
                    <a:pt x="16518" y="8429"/>
                  </a:cubicBezTo>
                  <a:cubicBezTo>
                    <a:pt x="16927" y="8612"/>
                    <a:pt x="17262" y="8901"/>
                    <a:pt x="17528" y="9296"/>
                  </a:cubicBezTo>
                  <a:cubicBezTo>
                    <a:pt x="17768" y="9645"/>
                    <a:pt x="17928" y="10044"/>
                    <a:pt x="18000" y="10504"/>
                  </a:cubicBezTo>
                  <a:cubicBezTo>
                    <a:pt x="18040" y="10771"/>
                    <a:pt x="18051" y="11160"/>
                    <a:pt x="18044" y="11667"/>
                  </a:cubicBezTo>
                  <a:lnTo>
                    <a:pt x="13785" y="11667"/>
                  </a:lnTo>
                  <a:cubicBezTo>
                    <a:pt x="13809" y="12255"/>
                    <a:pt x="14015" y="12672"/>
                    <a:pt x="14400" y="12907"/>
                  </a:cubicBezTo>
                  <a:cubicBezTo>
                    <a:pt x="14632" y="13055"/>
                    <a:pt x="14915" y="13127"/>
                    <a:pt x="15245" y="13127"/>
                  </a:cubicBezTo>
                  <a:cubicBezTo>
                    <a:pt x="15593" y="13127"/>
                    <a:pt x="15872" y="13033"/>
                    <a:pt x="16090" y="12852"/>
                  </a:cubicBezTo>
                  <a:cubicBezTo>
                    <a:pt x="16209" y="12756"/>
                    <a:pt x="16317" y="12628"/>
                    <a:pt x="16409" y="12457"/>
                  </a:cubicBezTo>
                  <a:lnTo>
                    <a:pt x="17967" y="12457"/>
                  </a:lnTo>
                  <a:cubicBezTo>
                    <a:pt x="17926" y="12805"/>
                    <a:pt x="17734" y="13153"/>
                    <a:pt x="17396" y="13511"/>
                  </a:cubicBezTo>
                  <a:cubicBezTo>
                    <a:pt x="16873" y="14080"/>
                    <a:pt x="16145" y="14367"/>
                    <a:pt x="15201" y="14367"/>
                  </a:cubicBezTo>
                  <a:cubicBezTo>
                    <a:pt x="14423" y="14367"/>
                    <a:pt x="13734" y="14122"/>
                    <a:pt x="13138" y="13643"/>
                  </a:cubicBezTo>
                  <a:cubicBezTo>
                    <a:pt x="12544" y="13162"/>
                    <a:pt x="12249" y="12388"/>
                    <a:pt x="12249" y="11305"/>
                  </a:cubicBezTo>
                  <a:cubicBezTo>
                    <a:pt x="12249" y="10290"/>
                    <a:pt x="12513" y="9508"/>
                    <a:pt x="13050" y="8967"/>
                  </a:cubicBezTo>
                  <a:cubicBezTo>
                    <a:pt x="13589" y="8425"/>
                    <a:pt x="14289" y="8155"/>
                    <a:pt x="15146" y="8155"/>
                  </a:cubicBezTo>
                  <a:close/>
                  <a:moveTo>
                    <a:pt x="15146" y="9417"/>
                  </a:moveTo>
                  <a:cubicBezTo>
                    <a:pt x="14753" y="9417"/>
                    <a:pt x="14451" y="9534"/>
                    <a:pt x="14235" y="9757"/>
                  </a:cubicBezTo>
                  <a:cubicBezTo>
                    <a:pt x="14018" y="9979"/>
                    <a:pt x="13874" y="10275"/>
                    <a:pt x="13818" y="10657"/>
                  </a:cubicBezTo>
                  <a:cubicBezTo>
                    <a:pt x="13818" y="10657"/>
                    <a:pt x="16463" y="10657"/>
                    <a:pt x="16463" y="10657"/>
                  </a:cubicBezTo>
                  <a:cubicBezTo>
                    <a:pt x="16435" y="10250"/>
                    <a:pt x="16291" y="9947"/>
                    <a:pt x="16046" y="9735"/>
                  </a:cubicBezTo>
                  <a:cubicBezTo>
                    <a:pt x="15804" y="9525"/>
                    <a:pt x="15508" y="9417"/>
                    <a:pt x="15146" y="9417"/>
                  </a:cubicBezTo>
                  <a:close/>
                  <a:moveTo>
                    <a:pt x="6805" y="10822"/>
                  </a:moveTo>
                  <a:lnTo>
                    <a:pt x="6805" y="12995"/>
                  </a:lnTo>
                  <a:lnTo>
                    <a:pt x="8528" y="12995"/>
                  </a:lnTo>
                  <a:cubicBezTo>
                    <a:pt x="8882" y="12995"/>
                    <a:pt x="9153" y="12949"/>
                    <a:pt x="9351" y="12852"/>
                  </a:cubicBezTo>
                  <a:cubicBezTo>
                    <a:pt x="9709" y="12674"/>
                    <a:pt x="9889" y="12335"/>
                    <a:pt x="9889" y="11832"/>
                  </a:cubicBezTo>
                  <a:cubicBezTo>
                    <a:pt x="9889" y="11407"/>
                    <a:pt x="9719" y="11122"/>
                    <a:pt x="9373" y="10965"/>
                  </a:cubicBezTo>
                  <a:cubicBezTo>
                    <a:pt x="9179" y="10875"/>
                    <a:pt x="8911" y="10826"/>
                    <a:pt x="8561" y="10822"/>
                  </a:cubicBezTo>
                  <a:lnTo>
                    <a:pt x="6805" y="10822"/>
                  </a:ln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82" name="Shape 65"/>
            <p:cNvSpPr/>
            <p:nvPr/>
          </p:nvSpPr>
          <p:spPr>
            <a:xfrm>
              <a:off x="328637" y="4628703"/>
              <a:ext cx="421920" cy="421919"/>
            </a:xfrm>
            <a:custGeom>
              <a:avLst/>
              <a:gdLst/>
              <a:ahLst/>
              <a:cxnLst>
                <a:cxn ang="0">
                  <a:pos x="wd2" y="hd2"/>
                </a:cxn>
                <a:cxn ang="5400000">
                  <a:pos x="wd2" y="hd2"/>
                </a:cxn>
                <a:cxn ang="10800000">
                  <a:pos x="wd2" y="hd2"/>
                </a:cxn>
                <a:cxn ang="16200000">
                  <a:pos x="wd2" y="hd2"/>
                </a:cxn>
              </a:cxnLst>
              <a:rect l="0" t="0" r="r" b="b"/>
              <a:pathLst>
                <a:path w="21600" h="21600" extrusionOk="0">
                  <a:moveTo>
                    <a:pt x="17214" y="17214"/>
                  </a:moveTo>
                  <a:cubicBezTo>
                    <a:pt x="16380" y="18047"/>
                    <a:pt x="15410" y="18701"/>
                    <a:pt x="14330" y="19158"/>
                  </a:cubicBezTo>
                  <a:cubicBezTo>
                    <a:pt x="14055" y="19274"/>
                    <a:pt x="13777" y="19376"/>
                    <a:pt x="13495" y="19464"/>
                  </a:cubicBezTo>
                  <a:lnTo>
                    <a:pt x="13495" y="17845"/>
                  </a:lnTo>
                  <a:cubicBezTo>
                    <a:pt x="13495" y="16994"/>
                    <a:pt x="13203" y="16369"/>
                    <a:pt x="12619" y="15968"/>
                  </a:cubicBezTo>
                  <a:cubicBezTo>
                    <a:pt x="12985" y="15933"/>
                    <a:pt x="13321" y="15883"/>
                    <a:pt x="13626" y="15820"/>
                  </a:cubicBezTo>
                  <a:cubicBezTo>
                    <a:pt x="13932" y="15757"/>
                    <a:pt x="14256" y="15666"/>
                    <a:pt x="14597" y="15546"/>
                  </a:cubicBezTo>
                  <a:cubicBezTo>
                    <a:pt x="14938" y="15427"/>
                    <a:pt x="15244" y="15284"/>
                    <a:pt x="15514" y="15119"/>
                  </a:cubicBezTo>
                  <a:cubicBezTo>
                    <a:pt x="15785" y="14954"/>
                    <a:pt x="16045" y="14739"/>
                    <a:pt x="16295" y="14476"/>
                  </a:cubicBezTo>
                  <a:cubicBezTo>
                    <a:pt x="16544" y="14212"/>
                    <a:pt x="16754" y="13913"/>
                    <a:pt x="16922" y="13579"/>
                  </a:cubicBezTo>
                  <a:cubicBezTo>
                    <a:pt x="17091" y="13245"/>
                    <a:pt x="17225" y="12844"/>
                    <a:pt x="17323" y="12377"/>
                  </a:cubicBezTo>
                  <a:cubicBezTo>
                    <a:pt x="17422" y="11909"/>
                    <a:pt x="17471" y="11394"/>
                    <a:pt x="17471" y="10831"/>
                  </a:cubicBezTo>
                  <a:cubicBezTo>
                    <a:pt x="17471" y="9742"/>
                    <a:pt x="17116" y="8814"/>
                    <a:pt x="16405" y="8047"/>
                  </a:cubicBezTo>
                  <a:cubicBezTo>
                    <a:pt x="16729" y="7204"/>
                    <a:pt x="16694" y="6286"/>
                    <a:pt x="16300" y="5294"/>
                  </a:cubicBezTo>
                  <a:lnTo>
                    <a:pt x="16036" y="5263"/>
                  </a:lnTo>
                  <a:cubicBezTo>
                    <a:pt x="15854" y="5242"/>
                    <a:pt x="15525" y="5319"/>
                    <a:pt x="15050" y="5495"/>
                  </a:cubicBezTo>
                  <a:cubicBezTo>
                    <a:pt x="14576" y="5671"/>
                    <a:pt x="14043" y="5959"/>
                    <a:pt x="13452" y="6360"/>
                  </a:cubicBezTo>
                  <a:cubicBezTo>
                    <a:pt x="12616" y="6128"/>
                    <a:pt x="11747" y="6012"/>
                    <a:pt x="10847" y="6012"/>
                  </a:cubicBezTo>
                  <a:cubicBezTo>
                    <a:pt x="9940" y="6012"/>
                    <a:pt x="9075" y="6128"/>
                    <a:pt x="8253" y="6360"/>
                  </a:cubicBezTo>
                  <a:cubicBezTo>
                    <a:pt x="7880" y="6107"/>
                    <a:pt x="7527" y="5897"/>
                    <a:pt x="7193" y="5732"/>
                  </a:cubicBezTo>
                  <a:cubicBezTo>
                    <a:pt x="6859" y="5567"/>
                    <a:pt x="6592" y="5455"/>
                    <a:pt x="6391" y="5395"/>
                  </a:cubicBezTo>
                  <a:cubicBezTo>
                    <a:pt x="6191" y="5335"/>
                    <a:pt x="6005" y="5298"/>
                    <a:pt x="5832" y="5284"/>
                  </a:cubicBezTo>
                  <a:cubicBezTo>
                    <a:pt x="5660" y="5270"/>
                    <a:pt x="5549" y="5266"/>
                    <a:pt x="5500" y="5273"/>
                  </a:cubicBezTo>
                  <a:cubicBezTo>
                    <a:pt x="5451" y="5280"/>
                    <a:pt x="5416" y="5287"/>
                    <a:pt x="5395" y="5294"/>
                  </a:cubicBezTo>
                  <a:cubicBezTo>
                    <a:pt x="5001" y="6293"/>
                    <a:pt x="4966" y="7211"/>
                    <a:pt x="5289" y="8047"/>
                  </a:cubicBezTo>
                  <a:cubicBezTo>
                    <a:pt x="4579" y="8814"/>
                    <a:pt x="4224" y="9742"/>
                    <a:pt x="4224" y="10831"/>
                  </a:cubicBezTo>
                  <a:cubicBezTo>
                    <a:pt x="4224" y="11394"/>
                    <a:pt x="4273" y="11909"/>
                    <a:pt x="4372" y="12377"/>
                  </a:cubicBezTo>
                  <a:cubicBezTo>
                    <a:pt x="4470" y="12844"/>
                    <a:pt x="4604" y="13245"/>
                    <a:pt x="4772" y="13579"/>
                  </a:cubicBezTo>
                  <a:cubicBezTo>
                    <a:pt x="4941" y="13913"/>
                    <a:pt x="5150" y="14212"/>
                    <a:pt x="5400" y="14476"/>
                  </a:cubicBezTo>
                  <a:cubicBezTo>
                    <a:pt x="5650" y="14739"/>
                    <a:pt x="5910" y="14954"/>
                    <a:pt x="6180" y="15119"/>
                  </a:cubicBezTo>
                  <a:cubicBezTo>
                    <a:pt x="6451" y="15284"/>
                    <a:pt x="6757" y="15427"/>
                    <a:pt x="7098" y="15546"/>
                  </a:cubicBezTo>
                  <a:cubicBezTo>
                    <a:pt x="7439" y="15666"/>
                    <a:pt x="7762" y="15757"/>
                    <a:pt x="8068" y="15820"/>
                  </a:cubicBezTo>
                  <a:cubicBezTo>
                    <a:pt x="8374" y="15883"/>
                    <a:pt x="8710" y="15933"/>
                    <a:pt x="9075" y="15968"/>
                  </a:cubicBezTo>
                  <a:cubicBezTo>
                    <a:pt x="8499" y="16362"/>
                    <a:pt x="8211" y="16987"/>
                    <a:pt x="8211" y="17845"/>
                  </a:cubicBezTo>
                  <a:lnTo>
                    <a:pt x="8211" y="19495"/>
                  </a:lnTo>
                  <a:cubicBezTo>
                    <a:pt x="7892" y="19401"/>
                    <a:pt x="7578" y="19289"/>
                    <a:pt x="7270" y="19158"/>
                  </a:cubicBezTo>
                  <a:cubicBezTo>
                    <a:pt x="6190" y="18701"/>
                    <a:pt x="5220" y="18047"/>
                    <a:pt x="4386" y="17214"/>
                  </a:cubicBezTo>
                  <a:cubicBezTo>
                    <a:pt x="3553" y="16380"/>
                    <a:pt x="2899" y="15410"/>
                    <a:pt x="2442" y="14330"/>
                  </a:cubicBezTo>
                  <a:cubicBezTo>
                    <a:pt x="1969" y="13213"/>
                    <a:pt x="1730" y="12025"/>
                    <a:pt x="1730" y="10800"/>
                  </a:cubicBezTo>
                  <a:cubicBezTo>
                    <a:pt x="1730" y="9575"/>
                    <a:pt x="1969" y="8387"/>
                    <a:pt x="2442" y="7270"/>
                  </a:cubicBezTo>
                  <a:cubicBezTo>
                    <a:pt x="2899" y="6190"/>
                    <a:pt x="3553" y="5220"/>
                    <a:pt x="4386" y="4386"/>
                  </a:cubicBezTo>
                  <a:cubicBezTo>
                    <a:pt x="5220" y="3553"/>
                    <a:pt x="6190" y="2899"/>
                    <a:pt x="7270" y="2442"/>
                  </a:cubicBezTo>
                  <a:cubicBezTo>
                    <a:pt x="8387" y="1969"/>
                    <a:pt x="9575" y="1730"/>
                    <a:pt x="10800" y="1730"/>
                  </a:cubicBezTo>
                  <a:cubicBezTo>
                    <a:pt x="12025" y="1730"/>
                    <a:pt x="13213" y="1969"/>
                    <a:pt x="14330" y="2442"/>
                  </a:cubicBezTo>
                  <a:cubicBezTo>
                    <a:pt x="15410" y="2899"/>
                    <a:pt x="16380" y="3553"/>
                    <a:pt x="17214" y="4386"/>
                  </a:cubicBezTo>
                  <a:cubicBezTo>
                    <a:pt x="18047" y="5220"/>
                    <a:pt x="18701" y="6190"/>
                    <a:pt x="19158" y="7270"/>
                  </a:cubicBezTo>
                  <a:cubicBezTo>
                    <a:pt x="19631" y="8387"/>
                    <a:pt x="19870" y="9575"/>
                    <a:pt x="19870" y="10800"/>
                  </a:cubicBezTo>
                  <a:cubicBezTo>
                    <a:pt x="19870" y="12025"/>
                    <a:pt x="19631" y="13213"/>
                    <a:pt x="19158" y="14330"/>
                  </a:cubicBezTo>
                  <a:cubicBezTo>
                    <a:pt x="18701" y="15410"/>
                    <a:pt x="18047" y="16380"/>
                    <a:pt x="17214" y="17214"/>
                  </a:cubicBezTo>
                  <a:cubicBezTo>
                    <a:pt x="17214" y="17214"/>
                    <a:pt x="17214" y="17214"/>
                    <a:pt x="17214" y="17214"/>
                  </a:cubicBezTo>
                  <a:close/>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cubicBezTo>
                    <a:pt x="10800" y="0"/>
                    <a:pt x="10800" y="0"/>
                    <a:pt x="10800"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83" name="Shape 66"/>
            <p:cNvSpPr/>
            <p:nvPr/>
          </p:nvSpPr>
          <p:spPr>
            <a:xfrm>
              <a:off x="311715" y="1312115"/>
              <a:ext cx="407401" cy="407401"/>
            </a:xfrm>
            <a:custGeom>
              <a:avLst/>
              <a:gdLst/>
              <a:ahLst/>
              <a:cxnLst>
                <a:cxn ang="0">
                  <a:pos x="wd2" y="hd2"/>
                </a:cxn>
                <a:cxn ang="5400000">
                  <a:pos x="wd2" y="hd2"/>
                </a:cxn>
                <a:cxn ang="10800000">
                  <a:pos x="wd2" y="hd2"/>
                </a:cxn>
                <a:cxn ang="16200000">
                  <a:pos x="wd2" y="hd2"/>
                </a:cxn>
              </a:cxnLst>
              <a:rect l="0" t="0" r="r" b="b"/>
              <a:pathLst>
                <a:path w="21600" h="21600" extrusionOk="0">
                  <a:moveTo>
                    <a:pt x="15061" y="15323"/>
                  </a:moveTo>
                  <a:cubicBezTo>
                    <a:pt x="11835" y="15323"/>
                    <a:pt x="10716" y="13868"/>
                    <a:pt x="10120" y="12059"/>
                  </a:cubicBezTo>
                  <a:lnTo>
                    <a:pt x="9523" y="10194"/>
                  </a:lnTo>
                  <a:cubicBezTo>
                    <a:pt x="9075" y="8833"/>
                    <a:pt x="8553" y="7770"/>
                    <a:pt x="6912" y="7770"/>
                  </a:cubicBezTo>
                  <a:cubicBezTo>
                    <a:pt x="5774" y="7770"/>
                    <a:pt x="4618" y="8590"/>
                    <a:pt x="4618" y="10884"/>
                  </a:cubicBezTo>
                  <a:cubicBezTo>
                    <a:pt x="4618" y="12675"/>
                    <a:pt x="5532" y="13794"/>
                    <a:pt x="6819" y="13794"/>
                  </a:cubicBezTo>
                  <a:cubicBezTo>
                    <a:pt x="8274" y="13794"/>
                    <a:pt x="9244" y="12712"/>
                    <a:pt x="9244" y="12712"/>
                  </a:cubicBezTo>
                  <a:lnTo>
                    <a:pt x="9840" y="14334"/>
                  </a:lnTo>
                  <a:cubicBezTo>
                    <a:pt x="9840" y="14334"/>
                    <a:pt x="8833" y="15323"/>
                    <a:pt x="6725" y="15323"/>
                  </a:cubicBezTo>
                  <a:cubicBezTo>
                    <a:pt x="4114" y="15323"/>
                    <a:pt x="2660" y="13794"/>
                    <a:pt x="2660" y="10958"/>
                  </a:cubicBezTo>
                  <a:cubicBezTo>
                    <a:pt x="2660" y="8013"/>
                    <a:pt x="4114" y="6278"/>
                    <a:pt x="6856" y="6278"/>
                  </a:cubicBezTo>
                  <a:cubicBezTo>
                    <a:pt x="9336" y="6278"/>
                    <a:pt x="10586" y="7173"/>
                    <a:pt x="11369" y="9597"/>
                  </a:cubicBezTo>
                  <a:lnTo>
                    <a:pt x="11984" y="11462"/>
                  </a:lnTo>
                  <a:cubicBezTo>
                    <a:pt x="12432" y="12824"/>
                    <a:pt x="13215" y="13812"/>
                    <a:pt x="15099" y="13812"/>
                  </a:cubicBezTo>
                  <a:cubicBezTo>
                    <a:pt x="16367" y="13812"/>
                    <a:pt x="17038" y="13532"/>
                    <a:pt x="17038" y="12842"/>
                  </a:cubicBezTo>
                  <a:cubicBezTo>
                    <a:pt x="17038" y="12301"/>
                    <a:pt x="16722" y="11910"/>
                    <a:pt x="15772" y="11685"/>
                  </a:cubicBezTo>
                  <a:lnTo>
                    <a:pt x="14503" y="11388"/>
                  </a:lnTo>
                  <a:cubicBezTo>
                    <a:pt x="12955" y="11014"/>
                    <a:pt x="12339" y="10213"/>
                    <a:pt x="12339" y="8944"/>
                  </a:cubicBezTo>
                  <a:cubicBezTo>
                    <a:pt x="12339" y="6912"/>
                    <a:pt x="13980" y="6278"/>
                    <a:pt x="15659" y="6278"/>
                  </a:cubicBezTo>
                  <a:cubicBezTo>
                    <a:pt x="17561" y="6278"/>
                    <a:pt x="18717" y="6967"/>
                    <a:pt x="18866" y="8646"/>
                  </a:cubicBezTo>
                  <a:lnTo>
                    <a:pt x="17002" y="8869"/>
                  </a:lnTo>
                  <a:cubicBezTo>
                    <a:pt x="16927" y="8068"/>
                    <a:pt x="16442" y="7732"/>
                    <a:pt x="15547" y="7732"/>
                  </a:cubicBezTo>
                  <a:cubicBezTo>
                    <a:pt x="14726" y="7732"/>
                    <a:pt x="14223" y="8105"/>
                    <a:pt x="14223" y="8740"/>
                  </a:cubicBezTo>
                  <a:cubicBezTo>
                    <a:pt x="14223" y="9299"/>
                    <a:pt x="14465" y="9634"/>
                    <a:pt x="15286" y="9821"/>
                  </a:cubicBezTo>
                  <a:lnTo>
                    <a:pt x="16479" y="10082"/>
                  </a:lnTo>
                  <a:cubicBezTo>
                    <a:pt x="18084" y="10455"/>
                    <a:pt x="18941" y="11239"/>
                    <a:pt x="18941" y="12749"/>
                  </a:cubicBezTo>
                  <a:cubicBezTo>
                    <a:pt x="18940" y="14614"/>
                    <a:pt x="17375" y="15323"/>
                    <a:pt x="15061" y="15323"/>
                  </a:cubicBezTo>
                  <a:cubicBezTo>
                    <a:pt x="15061" y="15323"/>
                    <a:pt x="15061" y="15323"/>
                    <a:pt x="15061" y="15323"/>
                  </a:cubicBezTo>
                  <a:close/>
                  <a:moveTo>
                    <a:pt x="10801" y="0"/>
                  </a:moveTo>
                  <a:cubicBezTo>
                    <a:pt x="4836" y="0"/>
                    <a:pt x="0" y="4835"/>
                    <a:pt x="0" y="10801"/>
                  </a:cubicBezTo>
                  <a:cubicBezTo>
                    <a:pt x="0" y="16765"/>
                    <a:pt x="4836" y="21600"/>
                    <a:pt x="10801" y="21600"/>
                  </a:cubicBezTo>
                  <a:cubicBezTo>
                    <a:pt x="16765" y="21600"/>
                    <a:pt x="21600" y="16765"/>
                    <a:pt x="21600" y="10801"/>
                  </a:cubicBezTo>
                  <a:cubicBezTo>
                    <a:pt x="21600" y="4835"/>
                    <a:pt x="16765" y="0"/>
                    <a:pt x="10801" y="0"/>
                  </a:cubicBezTo>
                  <a:cubicBezTo>
                    <a:pt x="10801" y="0"/>
                    <a:pt x="10801" y="0"/>
                    <a:pt x="10801"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84" name="Shape 67"/>
            <p:cNvSpPr/>
            <p:nvPr/>
          </p:nvSpPr>
          <p:spPr>
            <a:xfrm>
              <a:off x="824998" y="2096138"/>
              <a:ext cx="501232" cy="314847"/>
            </a:xfrm>
            <a:custGeom>
              <a:avLst/>
              <a:gdLst/>
              <a:ahLst/>
              <a:cxnLst>
                <a:cxn ang="0">
                  <a:pos x="wd2" y="hd2"/>
                </a:cxn>
                <a:cxn ang="5400000">
                  <a:pos x="wd2" y="hd2"/>
                </a:cxn>
                <a:cxn ang="10800000">
                  <a:pos x="wd2" y="hd2"/>
                </a:cxn>
                <a:cxn ang="16200000">
                  <a:pos x="wd2" y="hd2"/>
                </a:cxn>
              </a:cxnLst>
              <a:rect l="0" t="0" r="r" b="b"/>
              <a:pathLst>
                <a:path w="21545" h="21600" extrusionOk="0">
                  <a:moveTo>
                    <a:pt x="13534" y="8640"/>
                  </a:moveTo>
                  <a:lnTo>
                    <a:pt x="11963" y="8640"/>
                  </a:lnTo>
                  <a:lnTo>
                    <a:pt x="9473" y="12614"/>
                  </a:lnTo>
                  <a:lnTo>
                    <a:pt x="9473" y="15120"/>
                  </a:lnTo>
                  <a:lnTo>
                    <a:pt x="11504" y="15120"/>
                  </a:lnTo>
                  <a:lnTo>
                    <a:pt x="11504" y="17280"/>
                  </a:lnTo>
                  <a:lnTo>
                    <a:pt x="6090" y="17280"/>
                  </a:lnTo>
                  <a:lnTo>
                    <a:pt x="6090" y="15120"/>
                  </a:lnTo>
                  <a:lnTo>
                    <a:pt x="8120" y="15120"/>
                  </a:lnTo>
                  <a:lnTo>
                    <a:pt x="8120" y="12614"/>
                  </a:lnTo>
                  <a:lnTo>
                    <a:pt x="4277" y="6480"/>
                  </a:lnTo>
                  <a:lnTo>
                    <a:pt x="3387" y="6480"/>
                  </a:lnTo>
                  <a:lnTo>
                    <a:pt x="3387" y="4320"/>
                  </a:lnTo>
                  <a:lnTo>
                    <a:pt x="7439" y="4320"/>
                  </a:lnTo>
                  <a:lnTo>
                    <a:pt x="7439" y="6480"/>
                  </a:lnTo>
                  <a:lnTo>
                    <a:pt x="6550" y="6480"/>
                  </a:lnTo>
                  <a:lnTo>
                    <a:pt x="8797" y="10066"/>
                  </a:lnTo>
                  <a:lnTo>
                    <a:pt x="9473" y="8986"/>
                  </a:lnTo>
                  <a:lnTo>
                    <a:pt x="9473" y="6480"/>
                  </a:lnTo>
                  <a:lnTo>
                    <a:pt x="13534" y="6480"/>
                  </a:lnTo>
                  <a:cubicBezTo>
                    <a:pt x="13534" y="6480"/>
                    <a:pt x="13534" y="8640"/>
                    <a:pt x="13534" y="8640"/>
                  </a:cubicBezTo>
                  <a:close/>
                  <a:moveTo>
                    <a:pt x="8120" y="0"/>
                  </a:moveTo>
                  <a:cubicBezTo>
                    <a:pt x="3636" y="0"/>
                    <a:pt x="0" y="4835"/>
                    <a:pt x="0" y="10800"/>
                  </a:cubicBezTo>
                  <a:cubicBezTo>
                    <a:pt x="0" y="16765"/>
                    <a:pt x="3636" y="21600"/>
                    <a:pt x="8120" y="21600"/>
                  </a:cubicBezTo>
                  <a:cubicBezTo>
                    <a:pt x="12605" y="21600"/>
                    <a:pt x="16240" y="16765"/>
                    <a:pt x="16240" y="10800"/>
                  </a:cubicBezTo>
                  <a:cubicBezTo>
                    <a:pt x="16240" y="4835"/>
                    <a:pt x="12605" y="0"/>
                    <a:pt x="8120" y="0"/>
                  </a:cubicBezTo>
                  <a:cubicBezTo>
                    <a:pt x="8120" y="0"/>
                    <a:pt x="8120" y="0"/>
                    <a:pt x="8120" y="0"/>
                  </a:cubicBezTo>
                  <a:close/>
                  <a:moveTo>
                    <a:pt x="20300" y="19710"/>
                  </a:moveTo>
                  <a:cubicBezTo>
                    <a:pt x="20300" y="20750"/>
                    <a:pt x="19767" y="21600"/>
                    <a:pt x="19116" y="21600"/>
                  </a:cubicBezTo>
                  <a:lnTo>
                    <a:pt x="18778" y="21600"/>
                  </a:lnTo>
                  <a:cubicBezTo>
                    <a:pt x="18126" y="21600"/>
                    <a:pt x="17594" y="20750"/>
                    <a:pt x="17594" y="19710"/>
                  </a:cubicBezTo>
                  <a:lnTo>
                    <a:pt x="17594" y="19170"/>
                  </a:lnTo>
                  <a:cubicBezTo>
                    <a:pt x="17594" y="18130"/>
                    <a:pt x="18126" y="17280"/>
                    <a:pt x="18778" y="17280"/>
                  </a:cubicBezTo>
                  <a:lnTo>
                    <a:pt x="19116" y="17280"/>
                  </a:lnTo>
                  <a:cubicBezTo>
                    <a:pt x="19767" y="17280"/>
                    <a:pt x="20300" y="18130"/>
                    <a:pt x="20300" y="19170"/>
                  </a:cubicBezTo>
                  <a:cubicBezTo>
                    <a:pt x="20300" y="19170"/>
                    <a:pt x="20300" y="19710"/>
                    <a:pt x="20300" y="19710"/>
                  </a:cubicBezTo>
                  <a:close/>
                  <a:moveTo>
                    <a:pt x="17932" y="15120"/>
                  </a:moveTo>
                  <a:lnTo>
                    <a:pt x="17618" y="1079"/>
                  </a:lnTo>
                  <a:cubicBezTo>
                    <a:pt x="17604" y="486"/>
                    <a:pt x="17898" y="0"/>
                    <a:pt x="18270" y="0"/>
                  </a:cubicBezTo>
                  <a:lnTo>
                    <a:pt x="20977" y="0"/>
                  </a:lnTo>
                  <a:cubicBezTo>
                    <a:pt x="21349" y="0"/>
                    <a:pt x="21600" y="479"/>
                    <a:pt x="21535" y="1063"/>
                  </a:cubicBezTo>
                  <a:lnTo>
                    <a:pt x="19962" y="15120"/>
                  </a:lnTo>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85" name="Shape 68"/>
            <p:cNvSpPr/>
            <p:nvPr/>
          </p:nvSpPr>
          <p:spPr>
            <a:xfrm>
              <a:off x="2748396" y="5108141"/>
              <a:ext cx="472671" cy="264702"/>
            </a:xfrm>
            <a:custGeom>
              <a:avLst/>
              <a:gdLst/>
              <a:ahLst/>
              <a:cxnLst>
                <a:cxn ang="0">
                  <a:pos x="wd2" y="hd2"/>
                </a:cxn>
                <a:cxn ang="5400000">
                  <a:pos x="wd2" y="hd2"/>
                </a:cxn>
                <a:cxn ang="10800000">
                  <a:pos x="wd2" y="hd2"/>
                </a:cxn>
                <a:cxn ang="16200000">
                  <a:pos x="wd2" y="hd2"/>
                </a:cxn>
              </a:cxnLst>
              <a:rect l="0" t="0" r="r" b="b"/>
              <a:pathLst>
                <a:path w="21600" h="21600" extrusionOk="0">
                  <a:moveTo>
                    <a:pt x="8503" y="15769"/>
                  </a:moveTo>
                  <a:cubicBezTo>
                    <a:pt x="8050" y="16494"/>
                    <a:pt x="7181" y="17948"/>
                    <a:pt x="5733" y="17948"/>
                  </a:cubicBezTo>
                  <a:cubicBezTo>
                    <a:pt x="4027" y="17948"/>
                    <a:pt x="2381" y="15276"/>
                    <a:pt x="2381" y="11000"/>
                  </a:cubicBezTo>
                  <a:cubicBezTo>
                    <a:pt x="2381" y="5522"/>
                    <a:pt x="4348" y="3755"/>
                    <a:pt x="5858" y="3755"/>
                  </a:cubicBezTo>
                  <a:cubicBezTo>
                    <a:pt x="8035" y="3755"/>
                    <a:pt x="8511" y="6102"/>
                    <a:pt x="9105" y="9352"/>
                  </a:cubicBezTo>
                  <a:lnTo>
                    <a:pt x="9897" y="13807"/>
                  </a:lnTo>
                  <a:cubicBezTo>
                    <a:pt x="10688" y="18127"/>
                    <a:pt x="12173" y="21600"/>
                    <a:pt x="16453" y="21600"/>
                  </a:cubicBezTo>
                  <a:cubicBezTo>
                    <a:pt x="19522" y="21600"/>
                    <a:pt x="21600" y="19909"/>
                    <a:pt x="21600" y="15455"/>
                  </a:cubicBezTo>
                  <a:cubicBezTo>
                    <a:pt x="21600" y="11846"/>
                    <a:pt x="20461" y="9976"/>
                    <a:pt x="18334" y="9085"/>
                  </a:cubicBezTo>
                  <a:lnTo>
                    <a:pt x="16751" y="8462"/>
                  </a:lnTo>
                  <a:cubicBezTo>
                    <a:pt x="15662" y="8017"/>
                    <a:pt x="15340" y="7215"/>
                    <a:pt x="15340" y="5878"/>
                  </a:cubicBezTo>
                  <a:cubicBezTo>
                    <a:pt x="15340" y="4364"/>
                    <a:pt x="16008" y="3473"/>
                    <a:pt x="17097" y="3473"/>
                  </a:cubicBezTo>
                  <a:cubicBezTo>
                    <a:pt x="18285" y="3473"/>
                    <a:pt x="18928" y="4275"/>
                    <a:pt x="19028" y="6191"/>
                  </a:cubicBezTo>
                  <a:lnTo>
                    <a:pt x="21501" y="5655"/>
                  </a:lnTo>
                  <a:cubicBezTo>
                    <a:pt x="21302" y="1648"/>
                    <a:pt x="19769" y="0"/>
                    <a:pt x="17245" y="0"/>
                  </a:cubicBezTo>
                  <a:cubicBezTo>
                    <a:pt x="15019" y="0"/>
                    <a:pt x="12842" y="1514"/>
                    <a:pt x="12842" y="6369"/>
                  </a:cubicBezTo>
                  <a:cubicBezTo>
                    <a:pt x="12842" y="9398"/>
                    <a:pt x="13658" y="11311"/>
                    <a:pt x="15711" y="12204"/>
                  </a:cubicBezTo>
                  <a:lnTo>
                    <a:pt x="17394" y="12916"/>
                  </a:lnTo>
                  <a:cubicBezTo>
                    <a:pt x="18655" y="13451"/>
                    <a:pt x="19076" y="14385"/>
                    <a:pt x="19076" y="15677"/>
                  </a:cubicBezTo>
                  <a:cubicBezTo>
                    <a:pt x="19076" y="17325"/>
                    <a:pt x="18185" y="17993"/>
                    <a:pt x="16503" y="17993"/>
                  </a:cubicBezTo>
                  <a:cubicBezTo>
                    <a:pt x="14004" y="17993"/>
                    <a:pt x="12749" y="15632"/>
                    <a:pt x="12155" y="12381"/>
                  </a:cubicBezTo>
                  <a:lnTo>
                    <a:pt x="11338" y="7927"/>
                  </a:lnTo>
                  <a:cubicBezTo>
                    <a:pt x="10300" y="2138"/>
                    <a:pt x="9073" y="0"/>
                    <a:pt x="5783" y="0"/>
                  </a:cubicBezTo>
                  <a:cubicBezTo>
                    <a:pt x="2849" y="0"/>
                    <a:pt x="0" y="4142"/>
                    <a:pt x="0" y="11178"/>
                  </a:cubicBezTo>
                  <a:cubicBezTo>
                    <a:pt x="0" y="17948"/>
                    <a:pt x="2735" y="21600"/>
                    <a:pt x="5610" y="21600"/>
                  </a:cubicBezTo>
                  <a:cubicBezTo>
                    <a:pt x="7689" y="21600"/>
                    <a:pt x="8744" y="20295"/>
                    <a:pt x="9260" y="19626"/>
                  </a:cubicBezTo>
                  <a:cubicBezTo>
                    <a:pt x="9260" y="19626"/>
                    <a:pt x="8503" y="15769"/>
                    <a:pt x="8503" y="15769"/>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86" name="Shape 69"/>
            <p:cNvSpPr/>
            <p:nvPr/>
          </p:nvSpPr>
          <p:spPr>
            <a:xfrm>
              <a:off x="802436" y="3788275"/>
              <a:ext cx="455820" cy="455291"/>
            </a:xfrm>
            <a:custGeom>
              <a:avLst/>
              <a:gdLst/>
              <a:ahLst/>
              <a:cxnLst>
                <a:cxn ang="0">
                  <a:pos x="wd2" y="hd2"/>
                </a:cxn>
                <a:cxn ang="5400000">
                  <a:pos x="wd2" y="hd2"/>
                </a:cxn>
                <a:cxn ang="10800000">
                  <a:pos x="wd2" y="hd2"/>
                </a:cxn>
                <a:cxn ang="16200000">
                  <a:pos x="wd2" y="hd2"/>
                </a:cxn>
              </a:cxnLst>
              <a:rect l="0" t="0" r="r" b="b"/>
              <a:pathLst>
                <a:path w="21600" h="21600" extrusionOk="0">
                  <a:moveTo>
                    <a:pt x="10792" y="0"/>
                  </a:moveTo>
                  <a:cubicBezTo>
                    <a:pt x="4833" y="0"/>
                    <a:pt x="0" y="4839"/>
                    <a:pt x="0" y="10804"/>
                  </a:cubicBezTo>
                  <a:cubicBezTo>
                    <a:pt x="0" y="16769"/>
                    <a:pt x="4833" y="21600"/>
                    <a:pt x="10792" y="21600"/>
                  </a:cubicBezTo>
                  <a:cubicBezTo>
                    <a:pt x="10800" y="21600"/>
                    <a:pt x="10808" y="21600"/>
                    <a:pt x="10817" y="21600"/>
                  </a:cubicBezTo>
                  <a:cubicBezTo>
                    <a:pt x="16766" y="21600"/>
                    <a:pt x="21600" y="16760"/>
                    <a:pt x="21600" y="10804"/>
                  </a:cubicBezTo>
                  <a:cubicBezTo>
                    <a:pt x="21600" y="4849"/>
                    <a:pt x="16766" y="0"/>
                    <a:pt x="10817" y="0"/>
                  </a:cubicBezTo>
                  <a:cubicBezTo>
                    <a:pt x="10808" y="0"/>
                    <a:pt x="10800" y="0"/>
                    <a:pt x="10792" y="0"/>
                  </a:cubicBezTo>
                  <a:close/>
                  <a:moveTo>
                    <a:pt x="10691" y="1606"/>
                  </a:moveTo>
                  <a:cubicBezTo>
                    <a:pt x="10700" y="1606"/>
                    <a:pt x="10708" y="1606"/>
                    <a:pt x="10716" y="1606"/>
                  </a:cubicBezTo>
                  <a:cubicBezTo>
                    <a:pt x="11734" y="1606"/>
                    <a:pt x="12775" y="2525"/>
                    <a:pt x="13573" y="4123"/>
                  </a:cubicBezTo>
                  <a:cubicBezTo>
                    <a:pt x="13767" y="4512"/>
                    <a:pt x="13944" y="4927"/>
                    <a:pt x="14099" y="5369"/>
                  </a:cubicBezTo>
                  <a:cubicBezTo>
                    <a:pt x="13023" y="5184"/>
                    <a:pt x="11883" y="5084"/>
                    <a:pt x="10716" y="5085"/>
                  </a:cubicBezTo>
                  <a:cubicBezTo>
                    <a:pt x="10708" y="5085"/>
                    <a:pt x="10700" y="5085"/>
                    <a:pt x="10691" y="5085"/>
                  </a:cubicBezTo>
                  <a:cubicBezTo>
                    <a:pt x="10691" y="5085"/>
                    <a:pt x="10691" y="1606"/>
                    <a:pt x="10691" y="1606"/>
                  </a:cubicBezTo>
                  <a:close/>
                  <a:moveTo>
                    <a:pt x="14166" y="2409"/>
                  </a:moveTo>
                  <a:cubicBezTo>
                    <a:pt x="16390" y="3348"/>
                    <a:pt x="18173" y="5132"/>
                    <a:pt x="19111" y="7359"/>
                  </a:cubicBezTo>
                  <a:cubicBezTo>
                    <a:pt x="18778" y="7131"/>
                    <a:pt x="18410" y="6916"/>
                    <a:pt x="18008" y="6715"/>
                  </a:cubicBezTo>
                  <a:cubicBezTo>
                    <a:pt x="17307" y="6364"/>
                    <a:pt x="16533" y="6073"/>
                    <a:pt x="15695" y="5837"/>
                  </a:cubicBezTo>
                  <a:cubicBezTo>
                    <a:pt x="15459" y="4998"/>
                    <a:pt x="15160" y="4214"/>
                    <a:pt x="14809" y="3512"/>
                  </a:cubicBezTo>
                  <a:cubicBezTo>
                    <a:pt x="14609" y="3111"/>
                    <a:pt x="14394" y="2742"/>
                    <a:pt x="14166" y="2409"/>
                  </a:cubicBezTo>
                  <a:close/>
                  <a:moveTo>
                    <a:pt x="10691" y="6690"/>
                  </a:moveTo>
                  <a:cubicBezTo>
                    <a:pt x="10700" y="6690"/>
                    <a:pt x="10708" y="6690"/>
                    <a:pt x="10716" y="6690"/>
                  </a:cubicBezTo>
                  <a:cubicBezTo>
                    <a:pt x="12066" y="6690"/>
                    <a:pt x="13374" y="6831"/>
                    <a:pt x="14567" y="7091"/>
                  </a:cubicBezTo>
                  <a:cubicBezTo>
                    <a:pt x="14827" y="8286"/>
                    <a:pt x="14960" y="9587"/>
                    <a:pt x="14960" y="10938"/>
                  </a:cubicBezTo>
                  <a:cubicBezTo>
                    <a:pt x="14960" y="12289"/>
                    <a:pt x="14827" y="13599"/>
                    <a:pt x="14567" y="14793"/>
                  </a:cubicBezTo>
                  <a:cubicBezTo>
                    <a:pt x="13374" y="15054"/>
                    <a:pt x="12066" y="15186"/>
                    <a:pt x="10716" y="15186"/>
                  </a:cubicBezTo>
                  <a:lnTo>
                    <a:pt x="10691" y="15186"/>
                  </a:lnTo>
                  <a:cubicBezTo>
                    <a:pt x="10691" y="15186"/>
                    <a:pt x="10691" y="6690"/>
                    <a:pt x="10691" y="6690"/>
                  </a:cubicBezTo>
                  <a:close/>
                  <a:moveTo>
                    <a:pt x="5287" y="7225"/>
                  </a:moveTo>
                  <a:lnTo>
                    <a:pt x="5763" y="7225"/>
                  </a:lnTo>
                  <a:cubicBezTo>
                    <a:pt x="6756" y="7225"/>
                    <a:pt x="7559" y="8038"/>
                    <a:pt x="7559" y="9031"/>
                  </a:cubicBezTo>
                  <a:lnTo>
                    <a:pt x="7559" y="9951"/>
                  </a:lnTo>
                  <a:lnTo>
                    <a:pt x="7576" y="9951"/>
                  </a:lnTo>
                  <a:cubicBezTo>
                    <a:pt x="7866" y="9951"/>
                    <a:pt x="8102" y="10187"/>
                    <a:pt x="8102" y="10478"/>
                  </a:cubicBezTo>
                  <a:cubicBezTo>
                    <a:pt x="8102" y="10478"/>
                    <a:pt x="8102" y="13831"/>
                    <a:pt x="8102" y="13831"/>
                  </a:cubicBezTo>
                  <a:cubicBezTo>
                    <a:pt x="8102" y="14122"/>
                    <a:pt x="7866" y="14358"/>
                    <a:pt x="7576" y="14358"/>
                  </a:cubicBezTo>
                  <a:lnTo>
                    <a:pt x="3466" y="14358"/>
                  </a:lnTo>
                  <a:cubicBezTo>
                    <a:pt x="3176" y="14358"/>
                    <a:pt x="2940" y="14122"/>
                    <a:pt x="2940" y="13831"/>
                  </a:cubicBezTo>
                  <a:lnTo>
                    <a:pt x="2940" y="10478"/>
                  </a:lnTo>
                  <a:cubicBezTo>
                    <a:pt x="2940" y="10187"/>
                    <a:pt x="3176" y="9951"/>
                    <a:pt x="3466" y="9951"/>
                  </a:cubicBezTo>
                  <a:lnTo>
                    <a:pt x="3483" y="9951"/>
                  </a:lnTo>
                  <a:lnTo>
                    <a:pt x="3483" y="9031"/>
                  </a:lnTo>
                  <a:cubicBezTo>
                    <a:pt x="3483" y="8038"/>
                    <a:pt x="4294" y="7225"/>
                    <a:pt x="5287" y="7225"/>
                  </a:cubicBezTo>
                  <a:close/>
                  <a:moveTo>
                    <a:pt x="16304" y="7493"/>
                  </a:moveTo>
                  <a:cubicBezTo>
                    <a:pt x="16745" y="7649"/>
                    <a:pt x="17161" y="7825"/>
                    <a:pt x="17549" y="8020"/>
                  </a:cubicBezTo>
                  <a:cubicBezTo>
                    <a:pt x="19145" y="8818"/>
                    <a:pt x="20063" y="9861"/>
                    <a:pt x="20063" y="10880"/>
                  </a:cubicBezTo>
                  <a:cubicBezTo>
                    <a:pt x="20063" y="11899"/>
                    <a:pt x="19145" y="12941"/>
                    <a:pt x="17549" y="13739"/>
                  </a:cubicBezTo>
                  <a:cubicBezTo>
                    <a:pt x="17161" y="13934"/>
                    <a:pt x="16745" y="14111"/>
                    <a:pt x="16304" y="14266"/>
                  </a:cubicBezTo>
                  <a:cubicBezTo>
                    <a:pt x="16489" y="13188"/>
                    <a:pt x="16588" y="12047"/>
                    <a:pt x="16588" y="10880"/>
                  </a:cubicBezTo>
                  <a:cubicBezTo>
                    <a:pt x="16588" y="9712"/>
                    <a:pt x="16489" y="8571"/>
                    <a:pt x="16304" y="7493"/>
                  </a:cubicBezTo>
                  <a:close/>
                  <a:moveTo>
                    <a:pt x="5312" y="8296"/>
                  </a:moveTo>
                  <a:cubicBezTo>
                    <a:pt x="4887" y="8296"/>
                    <a:pt x="4544" y="8639"/>
                    <a:pt x="4544" y="9065"/>
                  </a:cubicBezTo>
                  <a:lnTo>
                    <a:pt x="4544" y="9993"/>
                  </a:lnTo>
                  <a:lnTo>
                    <a:pt x="6565" y="9993"/>
                  </a:lnTo>
                  <a:lnTo>
                    <a:pt x="6565" y="9065"/>
                  </a:lnTo>
                  <a:cubicBezTo>
                    <a:pt x="6565" y="8639"/>
                    <a:pt x="6214" y="8296"/>
                    <a:pt x="5788" y="8296"/>
                  </a:cubicBezTo>
                  <a:lnTo>
                    <a:pt x="5312" y="8296"/>
                  </a:lnTo>
                  <a:close/>
                  <a:moveTo>
                    <a:pt x="5555" y="11473"/>
                  </a:moveTo>
                  <a:cubicBezTo>
                    <a:pt x="5264" y="11473"/>
                    <a:pt x="5028" y="11709"/>
                    <a:pt x="5028" y="12000"/>
                  </a:cubicBezTo>
                  <a:lnTo>
                    <a:pt x="5028" y="12661"/>
                  </a:lnTo>
                  <a:cubicBezTo>
                    <a:pt x="5028" y="12951"/>
                    <a:pt x="5264" y="13188"/>
                    <a:pt x="5555" y="13188"/>
                  </a:cubicBezTo>
                  <a:cubicBezTo>
                    <a:pt x="5845" y="13188"/>
                    <a:pt x="6081" y="12951"/>
                    <a:pt x="6081" y="12661"/>
                  </a:cubicBezTo>
                  <a:lnTo>
                    <a:pt x="6081" y="12000"/>
                  </a:lnTo>
                  <a:cubicBezTo>
                    <a:pt x="6081" y="11709"/>
                    <a:pt x="5845" y="11473"/>
                    <a:pt x="5555" y="11473"/>
                  </a:cubicBezTo>
                  <a:close/>
                  <a:moveTo>
                    <a:pt x="19111" y="14450"/>
                  </a:moveTo>
                  <a:cubicBezTo>
                    <a:pt x="18173" y="16677"/>
                    <a:pt x="16390" y="18461"/>
                    <a:pt x="14166" y="19401"/>
                  </a:cubicBezTo>
                  <a:cubicBezTo>
                    <a:pt x="14394" y="19067"/>
                    <a:pt x="14609" y="18699"/>
                    <a:pt x="14809" y="18297"/>
                  </a:cubicBezTo>
                  <a:cubicBezTo>
                    <a:pt x="15160" y="17595"/>
                    <a:pt x="15459" y="16820"/>
                    <a:pt x="15695" y="15981"/>
                  </a:cubicBezTo>
                  <a:cubicBezTo>
                    <a:pt x="16533" y="15745"/>
                    <a:pt x="17307" y="15445"/>
                    <a:pt x="18008" y="15094"/>
                  </a:cubicBezTo>
                  <a:cubicBezTo>
                    <a:pt x="18410" y="14893"/>
                    <a:pt x="18778" y="14678"/>
                    <a:pt x="19111" y="14450"/>
                  </a:cubicBezTo>
                  <a:close/>
                  <a:moveTo>
                    <a:pt x="14099" y="16323"/>
                  </a:moveTo>
                  <a:cubicBezTo>
                    <a:pt x="13944" y="16765"/>
                    <a:pt x="13767" y="17181"/>
                    <a:pt x="13573" y="17569"/>
                  </a:cubicBezTo>
                  <a:cubicBezTo>
                    <a:pt x="12775" y="19167"/>
                    <a:pt x="11734" y="20086"/>
                    <a:pt x="10716" y="20086"/>
                  </a:cubicBezTo>
                  <a:cubicBezTo>
                    <a:pt x="10708" y="20086"/>
                    <a:pt x="10700" y="20086"/>
                    <a:pt x="10691" y="20086"/>
                  </a:cubicBezTo>
                  <a:lnTo>
                    <a:pt x="10691" y="16608"/>
                  </a:lnTo>
                  <a:cubicBezTo>
                    <a:pt x="10700" y="16608"/>
                    <a:pt x="10708" y="16608"/>
                    <a:pt x="10716" y="16608"/>
                  </a:cubicBezTo>
                  <a:cubicBezTo>
                    <a:pt x="11883" y="16608"/>
                    <a:pt x="13023" y="16508"/>
                    <a:pt x="14099" y="16323"/>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87" name="Shape 70"/>
            <p:cNvSpPr/>
            <p:nvPr/>
          </p:nvSpPr>
          <p:spPr>
            <a:xfrm>
              <a:off x="1417246" y="2062295"/>
              <a:ext cx="481026" cy="354291"/>
            </a:xfrm>
            <a:custGeom>
              <a:avLst/>
              <a:gdLst/>
              <a:ahLst/>
              <a:cxnLst>
                <a:cxn ang="0">
                  <a:pos x="wd2" y="hd2"/>
                </a:cxn>
                <a:cxn ang="5400000">
                  <a:pos x="wd2" y="hd2"/>
                </a:cxn>
                <a:cxn ang="10800000">
                  <a:pos x="wd2" y="hd2"/>
                </a:cxn>
                <a:cxn ang="16200000">
                  <a:pos x="wd2" y="hd2"/>
                </a:cxn>
              </a:cxnLst>
              <a:rect l="0" t="0" r="r" b="b"/>
              <a:pathLst>
                <a:path w="21600" h="21600" extrusionOk="0">
                  <a:moveTo>
                    <a:pt x="10788" y="0"/>
                  </a:moveTo>
                  <a:cubicBezTo>
                    <a:pt x="10124" y="0"/>
                    <a:pt x="9585" y="732"/>
                    <a:pt x="9585" y="1633"/>
                  </a:cubicBezTo>
                  <a:cubicBezTo>
                    <a:pt x="9585" y="2531"/>
                    <a:pt x="10125" y="3256"/>
                    <a:pt x="10788" y="3256"/>
                  </a:cubicBezTo>
                  <a:lnTo>
                    <a:pt x="10820" y="3256"/>
                  </a:lnTo>
                  <a:cubicBezTo>
                    <a:pt x="11481" y="3256"/>
                    <a:pt x="12015" y="2531"/>
                    <a:pt x="12015" y="1633"/>
                  </a:cubicBezTo>
                  <a:cubicBezTo>
                    <a:pt x="12015" y="732"/>
                    <a:pt x="11481" y="0"/>
                    <a:pt x="10820" y="0"/>
                  </a:cubicBezTo>
                  <a:lnTo>
                    <a:pt x="10788" y="0"/>
                  </a:lnTo>
                  <a:close/>
                  <a:moveTo>
                    <a:pt x="3008" y="2579"/>
                  </a:moveTo>
                  <a:cubicBezTo>
                    <a:pt x="2346" y="2579"/>
                    <a:pt x="1805" y="3312"/>
                    <a:pt x="1805" y="4213"/>
                  </a:cubicBezTo>
                  <a:cubicBezTo>
                    <a:pt x="1805" y="5111"/>
                    <a:pt x="2346" y="5835"/>
                    <a:pt x="3008" y="5835"/>
                  </a:cubicBezTo>
                  <a:cubicBezTo>
                    <a:pt x="3671" y="5835"/>
                    <a:pt x="4211" y="5111"/>
                    <a:pt x="4211" y="4213"/>
                  </a:cubicBezTo>
                  <a:cubicBezTo>
                    <a:pt x="4211" y="3311"/>
                    <a:pt x="3671" y="2579"/>
                    <a:pt x="3008" y="2579"/>
                  </a:cubicBezTo>
                  <a:close/>
                  <a:moveTo>
                    <a:pt x="18592" y="2579"/>
                  </a:moveTo>
                  <a:cubicBezTo>
                    <a:pt x="17931" y="2579"/>
                    <a:pt x="17397" y="3312"/>
                    <a:pt x="17397" y="4213"/>
                  </a:cubicBezTo>
                  <a:cubicBezTo>
                    <a:pt x="17397" y="5111"/>
                    <a:pt x="17931" y="5835"/>
                    <a:pt x="18592" y="5835"/>
                  </a:cubicBezTo>
                  <a:cubicBezTo>
                    <a:pt x="19256" y="5835"/>
                    <a:pt x="19795" y="5111"/>
                    <a:pt x="19795" y="4213"/>
                  </a:cubicBezTo>
                  <a:cubicBezTo>
                    <a:pt x="19795" y="3311"/>
                    <a:pt x="19256" y="2579"/>
                    <a:pt x="18592" y="2579"/>
                  </a:cubicBezTo>
                  <a:close/>
                  <a:moveTo>
                    <a:pt x="10234" y="3439"/>
                  </a:moveTo>
                  <a:lnTo>
                    <a:pt x="10234" y="8704"/>
                  </a:lnTo>
                  <a:lnTo>
                    <a:pt x="7092" y="8704"/>
                  </a:lnTo>
                  <a:lnTo>
                    <a:pt x="4290" y="4922"/>
                  </a:lnTo>
                  <a:cubicBezTo>
                    <a:pt x="4161" y="5312"/>
                    <a:pt x="3942" y="5642"/>
                    <a:pt x="3673" y="5857"/>
                  </a:cubicBezTo>
                  <a:lnTo>
                    <a:pt x="6482" y="9661"/>
                  </a:lnTo>
                  <a:lnTo>
                    <a:pt x="6482" y="13669"/>
                  </a:lnTo>
                  <a:lnTo>
                    <a:pt x="2533" y="13669"/>
                  </a:lnTo>
                  <a:cubicBezTo>
                    <a:pt x="2582" y="13850"/>
                    <a:pt x="2612" y="14069"/>
                    <a:pt x="2612" y="14293"/>
                  </a:cubicBezTo>
                  <a:cubicBezTo>
                    <a:pt x="2612" y="14498"/>
                    <a:pt x="2583" y="14699"/>
                    <a:pt x="2541" y="14884"/>
                  </a:cubicBezTo>
                  <a:lnTo>
                    <a:pt x="6474" y="14884"/>
                  </a:lnTo>
                  <a:lnTo>
                    <a:pt x="6474" y="21600"/>
                  </a:lnTo>
                  <a:lnTo>
                    <a:pt x="14943" y="21600"/>
                  </a:lnTo>
                  <a:lnTo>
                    <a:pt x="14943" y="14884"/>
                  </a:lnTo>
                  <a:lnTo>
                    <a:pt x="18877" y="14884"/>
                  </a:lnTo>
                  <a:cubicBezTo>
                    <a:pt x="18835" y="14699"/>
                    <a:pt x="18806" y="14498"/>
                    <a:pt x="18806" y="14293"/>
                  </a:cubicBezTo>
                  <a:cubicBezTo>
                    <a:pt x="18806" y="14072"/>
                    <a:pt x="18836" y="13850"/>
                    <a:pt x="18885" y="13669"/>
                  </a:cubicBezTo>
                  <a:cubicBezTo>
                    <a:pt x="18885" y="13669"/>
                    <a:pt x="14936" y="13669"/>
                    <a:pt x="14936" y="13669"/>
                  </a:cubicBezTo>
                  <a:lnTo>
                    <a:pt x="14936" y="9661"/>
                  </a:lnTo>
                  <a:lnTo>
                    <a:pt x="17745" y="5857"/>
                  </a:lnTo>
                  <a:cubicBezTo>
                    <a:pt x="17476" y="5642"/>
                    <a:pt x="17257" y="5312"/>
                    <a:pt x="17128" y="4922"/>
                  </a:cubicBezTo>
                  <a:lnTo>
                    <a:pt x="14326" y="8704"/>
                  </a:lnTo>
                  <a:lnTo>
                    <a:pt x="11184" y="8704"/>
                  </a:lnTo>
                  <a:lnTo>
                    <a:pt x="11184" y="3439"/>
                  </a:lnTo>
                  <a:cubicBezTo>
                    <a:pt x="11048" y="3514"/>
                    <a:pt x="10872" y="3554"/>
                    <a:pt x="10701" y="3557"/>
                  </a:cubicBezTo>
                  <a:cubicBezTo>
                    <a:pt x="10536" y="3554"/>
                    <a:pt x="10397" y="3511"/>
                    <a:pt x="10234" y="3439"/>
                  </a:cubicBezTo>
                  <a:close/>
                  <a:moveTo>
                    <a:pt x="10646" y="10316"/>
                  </a:moveTo>
                  <a:lnTo>
                    <a:pt x="10693" y="10316"/>
                  </a:lnTo>
                  <a:cubicBezTo>
                    <a:pt x="11538" y="10316"/>
                    <a:pt x="12213" y="11245"/>
                    <a:pt x="12213" y="12390"/>
                  </a:cubicBezTo>
                  <a:cubicBezTo>
                    <a:pt x="12213" y="13542"/>
                    <a:pt x="11538" y="14475"/>
                    <a:pt x="10693" y="14475"/>
                  </a:cubicBezTo>
                  <a:lnTo>
                    <a:pt x="10646" y="14475"/>
                  </a:lnTo>
                  <a:cubicBezTo>
                    <a:pt x="9802" y="14475"/>
                    <a:pt x="9118" y="13542"/>
                    <a:pt x="9118" y="12390"/>
                  </a:cubicBezTo>
                  <a:cubicBezTo>
                    <a:pt x="9120" y="11245"/>
                    <a:pt x="9802" y="10316"/>
                    <a:pt x="10646" y="10316"/>
                  </a:cubicBezTo>
                  <a:close/>
                  <a:moveTo>
                    <a:pt x="1203" y="12767"/>
                  </a:moveTo>
                  <a:cubicBezTo>
                    <a:pt x="539" y="12767"/>
                    <a:pt x="0" y="13499"/>
                    <a:pt x="0" y="14400"/>
                  </a:cubicBezTo>
                  <a:cubicBezTo>
                    <a:pt x="0" y="15299"/>
                    <a:pt x="539" y="16023"/>
                    <a:pt x="1203" y="16023"/>
                  </a:cubicBezTo>
                  <a:cubicBezTo>
                    <a:pt x="1865" y="16023"/>
                    <a:pt x="2398" y="15299"/>
                    <a:pt x="2398" y="14400"/>
                  </a:cubicBezTo>
                  <a:cubicBezTo>
                    <a:pt x="2398" y="13499"/>
                    <a:pt x="1865" y="12767"/>
                    <a:pt x="1203" y="12767"/>
                  </a:cubicBezTo>
                  <a:close/>
                  <a:moveTo>
                    <a:pt x="20405" y="12767"/>
                  </a:moveTo>
                  <a:cubicBezTo>
                    <a:pt x="19741" y="12767"/>
                    <a:pt x="19202" y="13499"/>
                    <a:pt x="19202" y="14400"/>
                  </a:cubicBezTo>
                  <a:cubicBezTo>
                    <a:pt x="19202" y="15299"/>
                    <a:pt x="19741" y="16023"/>
                    <a:pt x="20405" y="16023"/>
                  </a:cubicBezTo>
                  <a:cubicBezTo>
                    <a:pt x="21066" y="16023"/>
                    <a:pt x="21600" y="15299"/>
                    <a:pt x="21600" y="14400"/>
                  </a:cubicBezTo>
                  <a:cubicBezTo>
                    <a:pt x="21600" y="13499"/>
                    <a:pt x="21066" y="12767"/>
                    <a:pt x="20405" y="12767"/>
                  </a:cubicBezTo>
                  <a:close/>
                  <a:moveTo>
                    <a:pt x="9443" y="14787"/>
                  </a:moveTo>
                  <a:lnTo>
                    <a:pt x="11928" y="14787"/>
                  </a:lnTo>
                  <a:cubicBezTo>
                    <a:pt x="12365" y="14787"/>
                    <a:pt x="12751" y="15346"/>
                    <a:pt x="12751" y="16012"/>
                  </a:cubicBezTo>
                  <a:cubicBezTo>
                    <a:pt x="12751" y="16012"/>
                    <a:pt x="12751" y="19343"/>
                    <a:pt x="12751" y="19343"/>
                  </a:cubicBezTo>
                  <a:lnTo>
                    <a:pt x="8612" y="19343"/>
                  </a:lnTo>
                  <a:lnTo>
                    <a:pt x="8612" y="16012"/>
                  </a:lnTo>
                  <a:cubicBezTo>
                    <a:pt x="8612" y="15346"/>
                    <a:pt x="9004" y="14787"/>
                    <a:pt x="9443" y="14787"/>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88" name="Shape 71"/>
            <p:cNvSpPr/>
            <p:nvPr/>
          </p:nvSpPr>
          <p:spPr>
            <a:xfrm>
              <a:off x="1744392" y="3681107"/>
              <a:ext cx="406003" cy="521925"/>
            </a:xfrm>
            <a:custGeom>
              <a:avLst/>
              <a:gdLst/>
              <a:ahLst/>
              <a:cxnLst>
                <a:cxn ang="0">
                  <a:pos x="wd2" y="hd2"/>
                </a:cxn>
                <a:cxn ang="5400000">
                  <a:pos x="wd2" y="hd2"/>
                </a:cxn>
                <a:cxn ang="10800000">
                  <a:pos x="wd2" y="hd2"/>
                </a:cxn>
                <a:cxn ang="16200000">
                  <a:pos x="wd2" y="hd2"/>
                </a:cxn>
              </a:cxnLst>
              <a:rect l="0" t="0" r="r" b="b"/>
              <a:pathLst>
                <a:path w="20794" h="21173" extrusionOk="0">
                  <a:moveTo>
                    <a:pt x="20670" y="5886"/>
                  </a:moveTo>
                  <a:cubicBezTo>
                    <a:pt x="19946" y="1705"/>
                    <a:pt x="14675" y="-427"/>
                    <a:pt x="9064" y="71"/>
                  </a:cubicBezTo>
                  <a:cubicBezTo>
                    <a:pt x="4618" y="465"/>
                    <a:pt x="198" y="3308"/>
                    <a:pt x="10" y="7378"/>
                  </a:cubicBezTo>
                  <a:cubicBezTo>
                    <a:pt x="-105" y="9859"/>
                    <a:pt x="785" y="11720"/>
                    <a:pt x="3771" y="12243"/>
                  </a:cubicBezTo>
                  <a:cubicBezTo>
                    <a:pt x="5059" y="10435"/>
                    <a:pt x="3353" y="10040"/>
                    <a:pt x="3086" y="8728"/>
                  </a:cubicBezTo>
                  <a:cubicBezTo>
                    <a:pt x="1992" y="3366"/>
                    <a:pt x="10891" y="-291"/>
                    <a:pt x="15548" y="3450"/>
                  </a:cubicBezTo>
                  <a:cubicBezTo>
                    <a:pt x="18778" y="6047"/>
                    <a:pt x="16650" y="14021"/>
                    <a:pt x="11453" y="13187"/>
                  </a:cubicBezTo>
                  <a:cubicBezTo>
                    <a:pt x="6471" y="12398"/>
                    <a:pt x="13892" y="6053"/>
                    <a:pt x="9920" y="4806"/>
                  </a:cubicBezTo>
                  <a:cubicBezTo>
                    <a:pt x="6690" y="3792"/>
                    <a:pt x="4969" y="7901"/>
                    <a:pt x="6502" y="9944"/>
                  </a:cubicBezTo>
                  <a:cubicBezTo>
                    <a:pt x="5606" y="13459"/>
                    <a:pt x="3672" y="16767"/>
                    <a:pt x="4456" y="21173"/>
                  </a:cubicBezTo>
                  <a:cubicBezTo>
                    <a:pt x="6993" y="19713"/>
                    <a:pt x="7849" y="16916"/>
                    <a:pt x="8550" y="14001"/>
                  </a:cubicBezTo>
                  <a:cubicBezTo>
                    <a:pt x="9831" y="14615"/>
                    <a:pt x="10515" y="15255"/>
                    <a:pt x="12138" y="15357"/>
                  </a:cubicBezTo>
                  <a:cubicBezTo>
                    <a:pt x="18144" y="15720"/>
                    <a:pt x="21495" y="10609"/>
                    <a:pt x="20670" y="5886"/>
                  </a:cubicBezTo>
                  <a:cubicBezTo>
                    <a:pt x="20670" y="5886"/>
                    <a:pt x="20670" y="5886"/>
                    <a:pt x="20670" y="5886"/>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89" name="Shape 72"/>
            <p:cNvSpPr/>
            <p:nvPr/>
          </p:nvSpPr>
          <p:spPr>
            <a:xfrm>
              <a:off x="2505855" y="3337038"/>
              <a:ext cx="335498" cy="337343"/>
            </a:xfrm>
            <a:custGeom>
              <a:avLst/>
              <a:gdLst/>
              <a:ahLst/>
              <a:cxnLst>
                <a:cxn ang="0">
                  <a:pos x="wd2" y="hd2"/>
                </a:cxn>
                <a:cxn ang="5400000">
                  <a:pos x="wd2" y="hd2"/>
                </a:cxn>
                <a:cxn ang="10800000">
                  <a:pos x="wd2" y="hd2"/>
                </a:cxn>
                <a:cxn ang="16200000">
                  <a:pos x="wd2" y="hd2"/>
                </a:cxn>
              </a:cxnLst>
              <a:rect l="0" t="0" r="r" b="b"/>
              <a:pathLst>
                <a:path w="21600" h="21600" extrusionOk="0">
                  <a:moveTo>
                    <a:pt x="17861" y="14164"/>
                  </a:moveTo>
                  <a:cubicBezTo>
                    <a:pt x="16914" y="14164"/>
                    <a:pt x="16053" y="14517"/>
                    <a:pt x="15395" y="15094"/>
                  </a:cubicBezTo>
                  <a:lnTo>
                    <a:pt x="7461" y="11116"/>
                  </a:lnTo>
                  <a:cubicBezTo>
                    <a:pt x="7469" y="11011"/>
                    <a:pt x="7477" y="10907"/>
                    <a:pt x="7477" y="10799"/>
                  </a:cubicBezTo>
                  <a:cubicBezTo>
                    <a:pt x="7477" y="10705"/>
                    <a:pt x="7469" y="10612"/>
                    <a:pt x="7463" y="10518"/>
                  </a:cubicBezTo>
                  <a:lnTo>
                    <a:pt x="15420" y="6528"/>
                  </a:lnTo>
                  <a:cubicBezTo>
                    <a:pt x="16074" y="7093"/>
                    <a:pt x="16927" y="7436"/>
                    <a:pt x="17861" y="7436"/>
                  </a:cubicBezTo>
                  <a:cubicBezTo>
                    <a:pt x="19926" y="7436"/>
                    <a:pt x="21600" y="5771"/>
                    <a:pt x="21600" y="3717"/>
                  </a:cubicBezTo>
                  <a:cubicBezTo>
                    <a:pt x="21600" y="1664"/>
                    <a:pt x="19926" y="0"/>
                    <a:pt x="17861" y="0"/>
                  </a:cubicBezTo>
                  <a:cubicBezTo>
                    <a:pt x="15797" y="0"/>
                    <a:pt x="14123" y="1664"/>
                    <a:pt x="14123" y="3717"/>
                  </a:cubicBezTo>
                  <a:cubicBezTo>
                    <a:pt x="14123" y="3813"/>
                    <a:pt x="14130" y="3906"/>
                    <a:pt x="14137" y="3999"/>
                  </a:cubicBezTo>
                  <a:lnTo>
                    <a:pt x="6181" y="7989"/>
                  </a:lnTo>
                  <a:cubicBezTo>
                    <a:pt x="5525" y="7425"/>
                    <a:pt x="4673" y="7082"/>
                    <a:pt x="3738" y="7082"/>
                  </a:cubicBezTo>
                  <a:cubicBezTo>
                    <a:pt x="1674" y="7082"/>
                    <a:pt x="0" y="8746"/>
                    <a:pt x="0" y="10799"/>
                  </a:cubicBezTo>
                  <a:cubicBezTo>
                    <a:pt x="0" y="12853"/>
                    <a:pt x="1674" y="14518"/>
                    <a:pt x="3738" y="14518"/>
                  </a:cubicBezTo>
                  <a:cubicBezTo>
                    <a:pt x="4660" y="14518"/>
                    <a:pt x="5503" y="14184"/>
                    <a:pt x="6156" y="13633"/>
                  </a:cubicBezTo>
                  <a:lnTo>
                    <a:pt x="14135" y="17635"/>
                  </a:lnTo>
                  <a:cubicBezTo>
                    <a:pt x="14130" y="17716"/>
                    <a:pt x="14123" y="17799"/>
                    <a:pt x="14123" y="17881"/>
                  </a:cubicBezTo>
                  <a:cubicBezTo>
                    <a:pt x="14123" y="19935"/>
                    <a:pt x="15797" y="21600"/>
                    <a:pt x="17861" y="21600"/>
                  </a:cubicBezTo>
                  <a:cubicBezTo>
                    <a:pt x="19925" y="21600"/>
                    <a:pt x="21599" y="19934"/>
                    <a:pt x="21599" y="17881"/>
                  </a:cubicBezTo>
                  <a:cubicBezTo>
                    <a:pt x="21599" y="15828"/>
                    <a:pt x="19926" y="14164"/>
                    <a:pt x="17861" y="14164"/>
                  </a:cubicBezTo>
                  <a:cubicBezTo>
                    <a:pt x="17861" y="14164"/>
                    <a:pt x="17861" y="14164"/>
                    <a:pt x="17861" y="14164"/>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90" name="Shape 73"/>
            <p:cNvSpPr/>
            <p:nvPr/>
          </p:nvSpPr>
          <p:spPr>
            <a:xfrm>
              <a:off x="988571" y="657821"/>
              <a:ext cx="348199" cy="354768"/>
            </a:xfrm>
            <a:custGeom>
              <a:avLst/>
              <a:gdLst/>
              <a:ahLst/>
              <a:cxnLst>
                <a:cxn ang="0">
                  <a:pos x="wd2" y="hd2"/>
                </a:cxn>
                <a:cxn ang="5400000">
                  <a:pos x="wd2" y="hd2"/>
                </a:cxn>
                <a:cxn ang="10800000">
                  <a:pos x="wd2" y="hd2"/>
                </a:cxn>
                <a:cxn ang="16200000">
                  <a:pos x="wd2" y="hd2"/>
                </a:cxn>
              </a:cxnLst>
              <a:rect l="0" t="0" r="r" b="b"/>
              <a:pathLst>
                <a:path w="21116" h="19901" extrusionOk="0">
                  <a:moveTo>
                    <a:pt x="3027" y="0"/>
                  </a:moveTo>
                  <a:cubicBezTo>
                    <a:pt x="1957" y="0"/>
                    <a:pt x="1082" y="869"/>
                    <a:pt x="1082" y="1938"/>
                  </a:cubicBezTo>
                  <a:lnTo>
                    <a:pt x="1082" y="9641"/>
                  </a:lnTo>
                  <a:cubicBezTo>
                    <a:pt x="996" y="9587"/>
                    <a:pt x="913" y="9529"/>
                    <a:pt x="826" y="9472"/>
                  </a:cubicBezTo>
                  <a:cubicBezTo>
                    <a:pt x="183" y="9057"/>
                    <a:pt x="-242" y="9625"/>
                    <a:pt x="152" y="10165"/>
                  </a:cubicBezTo>
                  <a:cubicBezTo>
                    <a:pt x="919" y="11034"/>
                    <a:pt x="2384" y="12113"/>
                    <a:pt x="4620" y="12963"/>
                  </a:cubicBezTo>
                  <a:cubicBezTo>
                    <a:pt x="2254" y="20417"/>
                    <a:pt x="10389" y="21600"/>
                    <a:pt x="10264" y="17778"/>
                  </a:cubicBezTo>
                  <a:cubicBezTo>
                    <a:pt x="10264" y="17850"/>
                    <a:pt x="10270" y="15610"/>
                    <a:pt x="10275" y="14021"/>
                  </a:cubicBezTo>
                  <a:cubicBezTo>
                    <a:pt x="10488" y="14068"/>
                    <a:pt x="10667" y="14110"/>
                    <a:pt x="10841" y="14149"/>
                  </a:cubicBezTo>
                  <a:cubicBezTo>
                    <a:pt x="10845" y="15727"/>
                    <a:pt x="10852" y="17848"/>
                    <a:pt x="10852" y="17778"/>
                  </a:cubicBezTo>
                  <a:cubicBezTo>
                    <a:pt x="10728" y="21600"/>
                    <a:pt x="18877" y="20417"/>
                    <a:pt x="16507" y="12963"/>
                  </a:cubicBezTo>
                  <a:cubicBezTo>
                    <a:pt x="18742" y="12113"/>
                    <a:pt x="20198" y="11034"/>
                    <a:pt x="20964" y="10165"/>
                  </a:cubicBezTo>
                  <a:cubicBezTo>
                    <a:pt x="21358" y="9626"/>
                    <a:pt x="20933" y="9057"/>
                    <a:pt x="20291" y="9472"/>
                  </a:cubicBezTo>
                  <a:cubicBezTo>
                    <a:pt x="20208" y="9527"/>
                    <a:pt x="20128" y="9579"/>
                    <a:pt x="20045" y="9631"/>
                  </a:cubicBezTo>
                  <a:lnTo>
                    <a:pt x="20045" y="1938"/>
                  </a:lnTo>
                  <a:cubicBezTo>
                    <a:pt x="20045" y="869"/>
                    <a:pt x="19180" y="0"/>
                    <a:pt x="18110" y="0"/>
                  </a:cubicBezTo>
                  <a:lnTo>
                    <a:pt x="3027" y="0"/>
                  </a:lnTo>
                  <a:close/>
                  <a:moveTo>
                    <a:pt x="4107" y="949"/>
                  </a:moveTo>
                  <a:lnTo>
                    <a:pt x="17458" y="949"/>
                  </a:lnTo>
                  <a:cubicBezTo>
                    <a:pt x="18727" y="949"/>
                    <a:pt x="19179" y="1455"/>
                    <a:pt x="19179" y="2729"/>
                  </a:cubicBezTo>
                  <a:cubicBezTo>
                    <a:pt x="19179" y="2729"/>
                    <a:pt x="19179" y="10135"/>
                    <a:pt x="19179" y="10135"/>
                  </a:cubicBezTo>
                  <a:cubicBezTo>
                    <a:pt x="16279" y="11585"/>
                    <a:pt x="13778" y="11331"/>
                    <a:pt x="12423" y="11292"/>
                  </a:cubicBezTo>
                  <a:cubicBezTo>
                    <a:pt x="11428" y="11245"/>
                    <a:pt x="11061" y="11650"/>
                    <a:pt x="11012" y="12261"/>
                  </a:cubicBezTo>
                  <a:cubicBezTo>
                    <a:pt x="10772" y="12103"/>
                    <a:pt x="10527" y="11912"/>
                    <a:pt x="10275" y="11697"/>
                  </a:cubicBezTo>
                  <a:cubicBezTo>
                    <a:pt x="10234" y="11660"/>
                    <a:pt x="10196" y="11628"/>
                    <a:pt x="10157" y="11598"/>
                  </a:cubicBezTo>
                  <a:cubicBezTo>
                    <a:pt x="9939" y="11386"/>
                    <a:pt x="9573" y="11266"/>
                    <a:pt x="9013" y="11292"/>
                  </a:cubicBezTo>
                  <a:cubicBezTo>
                    <a:pt x="7680" y="11330"/>
                    <a:pt x="5241" y="11582"/>
                    <a:pt x="2397" y="10204"/>
                  </a:cubicBezTo>
                  <a:lnTo>
                    <a:pt x="2397" y="2729"/>
                  </a:lnTo>
                  <a:cubicBezTo>
                    <a:pt x="2397" y="1376"/>
                    <a:pt x="2768" y="949"/>
                    <a:pt x="4107" y="949"/>
                  </a:cubicBezTo>
                  <a:close/>
                  <a:moveTo>
                    <a:pt x="7731" y="5695"/>
                  </a:moveTo>
                  <a:cubicBezTo>
                    <a:pt x="6299" y="5695"/>
                    <a:pt x="5133" y="6701"/>
                    <a:pt x="5133" y="7940"/>
                  </a:cubicBezTo>
                  <a:cubicBezTo>
                    <a:pt x="5133" y="9179"/>
                    <a:pt x="6299" y="10184"/>
                    <a:pt x="7731" y="10184"/>
                  </a:cubicBezTo>
                  <a:cubicBezTo>
                    <a:pt x="9162" y="10184"/>
                    <a:pt x="10318" y="9179"/>
                    <a:pt x="10318" y="7940"/>
                  </a:cubicBezTo>
                  <a:cubicBezTo>
                    <a:pt x="10318" y="6701"/>
                    <a:pt x="9162" y="5695"/>
                    <a:pt x="7731" y="5695"/>
                  </a:cubicBezTo>
                  <a:close/>
                  <a:moveTo>
                    <a:pt x="13759" y="5695"/>
                  </a:moveTo>
                  <a:cubicBezTo>
                    <a:pt x="12328" y="5695"/>
                    <a:pt x="11162" y="6700"/>
                    <a:pt x="11162" y="7940"/>
                  </a:cubicBezTo>
                  <a:cubicBezTo>
                    <a:pt x="11162" y="9179"/>
                    <a:pt x="12328" y="10184"/>
                    <a:pt x="13759" y="10184"/>
                  </a:cubicBezTo>
                  <a:cubicBezTo>
                    <a:pt x="15190" y="10184"/>
                    <a:pt x="16357" y="9179"/>
                    <a:pt x="16357" y="7940"/>
                  </a:cubicBezTo>
                  <a:cubicBezTo>
                    <a:pt x="16357" y="6700"/>
                    <a:pt x="15190" y="5695"/>
                    <a:pt x="13759" y="5695"/>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91" name="Shape 74"/>
            <p:cNvSpPr/>
            <p:nvPr/>
          </p:nvSpPr>
          <p:spPr>
            <a:xfrm>
              <a:off x="779874" y="2914005"/>
              <a:ext cx="313657" cy="313657"/>
            </a:xfrm>
            <a:custGeom>
              <a:avLst/>
              <a:gdLst/>
              <a:ahLst/>
              <a:cxnLst>
                <a:cxn ang="0">
                  <a:pos x="wd2" y="hd2"/>
                </a:cxn>
                <a:cxn ang="5400000">
                  <a:pos x="wd2" y="hd2"/>
                </a:cxn>
                <a:cxn ang="10800000">
                  <a:pos x="wd2" y="hd2"/>
                </a:cxn>
                <a:cxn ang="16200000">
                  <a:pos x="wd2" y="hd2"/>
                </a:cxn>
              </a:cxnLst>
              <a:rect l="0" t="0" r="r" b="b"/>
              <a:pathLst>
                <a:path w="21600" h="21600" extrusionOk="0">
                  <a:moveTo>
                    <a:pt x="20407" y="0"/>
                  </a:moveTo>
                  <a:lnTo>
                    <a:pt x="1192" y="0"/>
                  </a:lnTo>
                  <a:cubicBezTo>
                    <a:pt x="536" y="0"/>
                    <a:pt x="0" y="532"/>
                    <a:pt x="0" y="1192"/>
                  </a:cubicBezTo>
                  <a:lnTo>
                    <a:pt x="0" y="20407"/>
                  </a:lnTo>
                  <a:cubicBezTo>
                    <a:pt x="0" y="21064"/>
                    <a:pt x="536" y="21600"/>
                    <a:pt x="1192" y="21600"/>
                  </a:cubicBezTo>
                  <a:lnTo>
                    <a:pt x="11536" y="21600"/>
                  </a:lnTo>
                  <a:lnTo>
                    <a:pt x="11536" y="13236"/>
                  </a:lnTo>
                  <a:lnTo>
                    <a:pt x="8721" y="13236"/>
                  </a:lnTo>
                  <a:lnTo>
                    <a:pt x="8721" y="9974"/>
                  </a:lnTo>
                  <a:lnTo>
                    <a:pt x="11536" y="9974"/>
                  </a:lnTo>
                  <a:lnTo>
                    <a:pt x="11536" y="7569"/>
                  </a:lnTo>
                  <a:cubicBezTo>
                    <a:pt x="11536" y="4782"/>
                    <a:pt x="13240" y="3262"/>
                    <a:pt x="15730" y="3262"/>
                  </a:cubicBezTo>
                  <a:cubicBezTo>
                    <a:pt x="16923" y="3262"/>
                    <a:pt x="17945" y="3351"/>
                    <a:pt x="18245" y="3391"/>
                  </a:cubicBezTo>
                  <a:lnTo>
                    <a:pt x="18245" y="6303"/>
                  </a:lnTo>
                  <a:lnTo>
                    <a:pt x="16517" y="6307"/>
                  </a:lnTo>
                  <a:cubicBezTo>
                    <a:pt x="15163" y="6307"/>
                    <a:pt x="14903" y="6948"/>
                    <a:pt x="14903" y="7894"/>
                  </a:cubicBezTo>
                  <a:lnTo>
                    <a:pt x="14903" y="9974"/>
                  </a:lnTo>
                  <a:lnTo>
                    <a:pt x="18132" y="9974"/>
                  </a:lnTo>
                  <a:lnTo>
                    <a:pt x="17710" y="13231"/>
                  </a:lnTo>
                  <a:lnTo>
                    <a:pt x="14903" y="13231"/>
                  </a:lnTo>
                  <a:lnTo>
                    <a:pt x="14903" y="21600"/>
                  </a:lnTo>
                  <a:lnTo>
                    <a:pt x="20407" y="21600"/>
                  </a:lnTo>
                  <a:cubicBezTo>
                    <a:pt x="21064" y="21600"/>
                    <a:pt x="21600" y="21064"/>
                    <a:pt x="21600" y="20407"/>
                  </a:cubicBezTo>
                  <a:lnTo>
                    <a:pt x="21600" y="1192"/>
                  </a:lnTo>
                  <a:cubicBezTo>
                    <a:pt x="21600" y="532"/>
                    <a:pt x="21064" y="0"/>
                    <a:pt x="20407" y="0"/>
                  </a:cubicBezTo>
                  <a:cubicBezTo>
                    <a:pt x="20407" y="0"/>
                    <a:pt x="20407" y="0"/>
                    <a:pt x="20407"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92" name="Shape 75"/>
            <p:cNvSpPr/>
            <p:nvPr/>
          </p:nvSpPr>
          <p:spPr>
            <a:xfrm>
              <a:off x="2917609" y="2440206"/>
              <a:ext cx="402893" cy="401281"/>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4835" y="0"/>
                    <a:pt x="0" y="4854"/>
                    <a:pt x="0" y="10843"/>
                  </a:cubicBezTo>
                  <a:cubicBezTo>
                    <a:pt x="0" y="16214"/>
                    <a:pt x="3893" y="20665"/>
                    <a:pt x="8998" y="21525"/>
                  </a:cubicBezTo>
                  <a:lnTo>
                    <a:pt x="8998" y="13108"/>
                  </a:lnTo>
                  <a:lnTo>
                    <a:pt x="6392" y="13108"/>
                  </a:lnTo>
                  <a:lnTo>
                    <a:pt x="6392" y="10079"/>
                  </a:lnTo>
                  <a:lnTo>
                    <a:pt x="8998" y="10079"/>
                  </a:lnTo>
                  <a:lnTo>
                    <a:pt x="8998" y="7843"/>
                  </a:lnTo>
                  <a:cubicBezTo>
                    <a:pt x="8998" y="5251"/>
                    <a:pt x="10575" y="3837"/>
                    <a:pt x="12879" y="3837"/>
                  </a:cubicBezTo>
                  <a:cubicBezTo>
                    <a:pt x="13983" y="3837"/>
                    <a:pt x="14929" y="3920"/>
                    <a:pt x="15207" y="3958"/>
                  </a:cubicBezTo>
                  <a:lnTo>
                    <a:pt x="15207" y="6667"/>
                  </a:lnTo>
                  <a:lnTo>
                    <a:pt x="13607" y="6667"/>
                  </a:lnTo>
                  <a:cubicBezTo>
                    <a:pt x="12357" y="6667"/>
                    <a:pt x="12113" y="7266"/>
                    <a:pt x="12113" y="8141"/>
                  </a:cubicBezTo>
                  <a:lnTo>
                    <a:pt x="12113" y="10075"/>
                  </a:lnTo>
                  <a:lnTo>
                    <a:pt x="15102" y="10075"/>
                  </a:lnTo>
                  <a:lnTo>
                    <a:pt x="14712" y="13105"/>
                  </a:lnTo>
                  <a:lnTo>
                    <a:pt x="12113" y="13105"/>
                  </a:lnTo>
                  <a:lnTo>
                    <a:pt x="12113" y="21600"/>
                  </a:lnTo>
                  <a:cubicBezTo>
                    <a:pt x="17459" y="20944"/>
                    <a:pt x="21600" y="16384"/>
                    <a:pt x="21600" y="10840"/>
                  </a:cubicBezTo>
                  <a:cubicBezTo>
                    <a:pt x="21600" y="4854"/>
                    <a:pt x="16764" y="0"/>
                    <a:pt x="10799" y="0"/>
                  </a:cubicBezTo>
                  <a:cubicBezTo>
                    <a:pt x="10799" y="0"/>
                    <a:pt x="10799" y="0"/>
                    <a:pt x="10799"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93" name="Shape 76"/>
            <p:cNvSpPr/>
            <p:nvPr/>
          </p:nvSpPr>
          <p:spPr>
            <a:xfrm>
              <a:off x="311715" y="1842317"/>
              <a:ext cx="364092" cy="159289"/>
            </a:xfrm>
            <a:custGeom>
              <a:avLst/>
              <a:gdLst/>
              <a:ahLst/>
              <a:cxnLst>
                <a:cxn ang="0">
                  <a:pos x="wd2" y="hd2"/>
                </a:cxn>
                <a:cxn ang="5400000">
                  <a:pos x="wd2" y="hd2"/>
                </a:cxn>
                <a:cxn ang="10800000">
                  <a:pos x="wd2" y="hd2"/>
                </a:cxn>
                <a:cxn ang="16200000">
                  <a:pos x="wd2" y="hd2"/>
                </a:cxn>
              </a:cxnLst>
              <a:rect l="0" t="0" r="r" b="b"/>
              <a:pathLst>
                <a:path w="21600" h="21600" extrusionOk="0">
                  <a:moveTo>
                    <a:pt x="12150" y="10800"/>
                  </a:moveTo>
                  <a:cubicBezTo>
                    <a:pt x="12150" y="16765"/>
                    <a:pt x="14265" y="21600"/>
                    <a:pt x="16875" y="21600"/>
                  </a:cubicBezTo>
                  <a:cubicBezTo>
                    <a:pt x="19484" y="21600"/>
                    <a:pt x="21600" y="16765"/>
                    <a:pt x="21600" y="10800"/>
                  </a:cubicBezTo>
                  <a:cubicBezTo>
                    <a:pt x="21600" y="4835"/>
                    <a:pt x="19484" y="0"/>
                    <a:pt x="16875" y="0"/>
                  </a:cubicBezTo>
                  <a:cubicBezTo>
                    <a:pt x="14265" y="0"/>
                    <a:pt x="12150" y="4835"/>
                    <a:pt x="12150" y="10800"/>
                  </a:cubicBezTo>
                  <a:cubicBezTo>
                    <a:pt x="12150" y="10800"/>
                    <a:pt x="12150" y="10800"/>
                    <a:pt x="12150" y="10800"/>
                  </a:cubicBezTo>
                  <a:close/>
                  <a:moveTo>
                    <a:pt x="0" y="10800"/>
                  </a:moveTo>
                  <a:cubicBezTo>
                    <a:pt x="0" y="16765"/>
                    <a:pt x="2115" y="21600"/>
                    <a:pt x="4725" y="21600"/>
                  </a:cubicBezTo>
                  <a:cubicBezTo>
                    <a:pt x="7335" y="21600"/>
                    <a:pt x="9450" y="16765"/>
                    <a:pt x="9450" y="10800"/>
                  </a:cubicBezTo>
                  <a:cubicBezTo>
                    <a:pt x="9450" y="4835"/>
                    <a:pt x="7335" y="0"/>
                    <a:pt x="4725" y="0"/>
                  </a:cubicBezTo>
                  <a:cubicBezTo>
                    <a:pt x="2115" y="0"/>
                    <a:pt x="0" y="4835"/>
                    <a:pt x="0" y="10800"/>
                  </a:cubicBezTo>
                  <a:cubicBezTo>
                    <a:pt x="0" y="10800"/>
                    <a:pt x="0" y="10800"/>
                    <a:pt x="0" y="108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94" name="Shape 77"/>
            <p:cNvSpPr/>
            <p:nvPr/>
          </p:nvSpPr>
          <p:spPr>
            <a:xfrm>
              <a:off x="1755675" y="1690025"/>
              <a:ext cx="384103" cy="384103"/>
            </a:xfrm>
            <a:custGeom>
              <a:avLst/>
              <a:gdLst/>
              <a:ahLst/>
              <a:cxnLst>
                <a:cxn ang="0">
                  <a:pos x="wd2" y="hd2"/>
                </a:cxn>
                <a:cxn ang="5400000">
                  <a:pos x="wd2" y="hd2"/>
                </a:cxn>
                <a:cxn ang="10800000">
                  <a:pos x="wd2" y="hd2"/>
                </a:cxn>
                <a:cxn ang="16200000">
                  <a:pos x="wd2" y="hd2"/>
                </a:cxn>
              </a:cxnLst>
              <a:rect l="0" t="0" r="r" b="b"/>
              <a:pathLst>
                <a:path w="21600" h="21600" extrusionOk="0">
                  <a:moveTo>
                    <a:pt x="11847" y="14431"/>
                  </a:moveTo>
                  <a:cubicBezTo>
                    <a:pt x="10866" y="14354"/>
                    <a:pt x="10454" y="13868"/>
                    <a:pt x="9685" y="13401"/>
                  </a:cubicBezTo>
                  <a:cubicBezTo>
                    <a:pt x="9262" y="15620"/>
                    <a:pt x="8745" y="17747"/>
                    <a:pt x="7214" y="18858"/>
                  </a:cubicBezTo>
                  <a:cubicBezTo>
                    <a:pt x="6742" y="15504"/>
                    <a:pt x="7908" y="12986"/>
                    <a:pt x="8449" y="10312"/>
                  </a:cubicBezTo>
                  <a:cubicBezTo>
                    <a:pt x="7526" y="8758"/>
                    <a:pt x="8561" y="5629"/>
                    <a:pt x="10509" y="6400"/>
                  </a:cubicBezTo>
                  <a:cubicBezTo>
                    <a:pt x="12905" y="7348"/>
                    <a:pt x="8433" y="12180"/>
                    <a:pt x="11435" y="12783"/>
                  </a:cubicBezTo>
                  <a:cubicBezTo>
                    <a:pt x="14570" y="13413"/>
                    <a:pt x="15850" y="7344"/>
                    <a:pt x="13906" y="5370"/>
                  </a:cubicBezTo>
                  <a:cubicBezTo>
                    <a:pt x="11097" y="2521"/>
                    <a:pt x="5730" y="5306"/>
                    <a:pt x="6390" y="9386"/>
                  </a:cubicBezTo>
                  <a:cubicBezTo>
                    <a:pt x="6551" y="10383"/>
                    <a:pt x="7582" y="10686"/>
                    <a:pt x="6802" y="12062"/>
                  </a:cubicBezTo>
                  <a:cubicBezTo>
                    <a:pt x="5005" y="11664"/>
                    <a:pt x="4468" y="10246"/>
                    <a:pt x="4537" y="8356"/>
                  </a:cubicBezTo>
                  <a:cubicBezTo>
                    <a:pt x="4648" y="5262"/>
                    <a:pt x="7317" y="3096"/>
                    <a:pt x="9994" y="2797"/>
                  </a:cubicBezTo>
                  <a:cubicBezTo>
                    <a:pt x="13379" y="2418"/>
                    <a:pt x="16556" y="4039"/>
                    <a:pt x="16995" y="7224"/>
                  </a:cubicBezTo>
                  <a:cubicBezTo>
                    <a:pt x="17489" y="10818"/>
                    <a:pt x="15467" y="14710"/>
                    <a:pt x="11847" y="14431"/>
                  </a:cubicBezTo>
                  <a:cubicBezTo>
                    <a:pt x="11847" y="14431"/>
                    <a:pt x="11847" y="14431"/>
                    <a:pt x="11847" y="14431"/>
                  </a:cubicBezTo>
                  <a:close/>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cubicBezTo>
                    <a:pt x="10800" y="0"/>
                    <a:pt x="10800" y="0"/>
                    <a:pt x="10800"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95" name="Shape 78"/>
            <p:cNvSpPr/>
            <p:nvPr/>
          </p:nvSpPr>
          <p:spPr>
            <a:xfrm>
              <a:off x="1755675" y="5294276"/>
              <a:ext cx="290612" cy="559673"/>
            </a:xfrm>
            <a:custGeom>
              <a:avLst/>
              <a:gdLst/>
              <a:ahLst/>
              <a:cxnLst>
                <a:cxn ang="0">
                  <a:pos x="wd2" y="hd2"/>
                </a:cxn>
                <a:cxn ang="5400000">
                  <a:pos x="wd2" y="hd2"/>
                </a:cxn>
                <a:cxn ang="10800000">
                  <a:pos x="wd2" y="hd2"/>
                </a:cxn>
                <a:cxn ang="16200000">
                  <a:pos x="wd2" y="hd2"/>
                </a:cxn>
              </a:cxnLst>
              <a:rect l="0" t="0" r="r" b="b"/>
              <a:pathLst>
                <a:path w="21600" h="21600" extrusionOk="0">
                  <a:moveTo>
                    <a:pt x="14023" y="21600"/>
                  </a:moveTo>
                  <a:lnTo>
                    <a:pt x="14023" y="11748"/>
                  </a:lnTo>
                  <a:lnTo>
                    <a:pt x="20388" y="11748"/>
                  </a:lnTo>
                  <a:lnTo>
                    <a:pt x="21342" y="7905"/>
                  </a:lnTo>
                  <a:lnTo>
                    <a:pt x="14023" y="7905"/>
                  </a:lnTo>
                  <a:lnTo>
                    <a:pt x="14023" y="5456"/>
                  </a:lnTo>
                  <a:cubicBezTo>
                    <a:pt x="14023" y="4345"/>
                    <a:pt x="14617" y="3586"/>
                    <a:pt x="17686" y="3586"/>
                  </a:cubicBezTo>
                  <a:lnTo>
                    <a:pt x="21600" y="3586"/>
                  </a:lnTo>
                  <a:lnTo>
                    <a:pt x="21600" y="151"/>
                  </a:lnTo>
                  <a:cubicBezTo>
                    <a:pt x="20920" y="106"/>
                    <a:pt x="18600" y="0"/>
                    <a:pt x="15897" y="0"/>
                  </a:cubicBezTo>
                  <a:cubicBezTo>
                    <a:pt x="10249" y="0"/>
                    <a:pt x="6381" y="1789"/>
                    <a:pt x="6381" y="5075"/>
                  </a:cubicBezTo>
                  <a:lnTo>
                    <a:pt x="6381" y="7905"/>
                  </a:lnTo>
                  <a:lnTo>
                    <a:pt x="0" y="7905"/>
                  </a:lnTo>
                  <a:lnTo>
                    <a:pt x="0" y="11748"/>
                  </a:lnTo>
                  <a:lnTo>
                    <a:pt x="6381" y="11748"/>
                  </a:lnTo>
                  <a:lnTo>
                    <a:pt x="6381" y="21600"/>
                  </a:lnTo>
                  <a:cubicBezTo>
                    <a:pt x="6381" y="21600"/>
                    <a:pt x="14023" y="21600"/>
                    <a:pt x="14023"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96" name="Shape 79"/>
            <p:cNvSpPr/>
            <p:nvPr/>
          </p:nvSpPr>
          <p:spPr>
            <a:xfrm>
              <a:off x="2945811" y="2857600"/>
              <a:ext cx="363414" cy="347261"/>
            </a:xfrm>
            <a:custGeom>
              <a:avLst/>
              <a:gdLst/>
              <a:ahLst/>
              <a:cxnLst>
                <a:cxn ang="0">
                  <a:pos x="wd2" y="hd2"/>
                </a:cxn>
                <a:cxn ang="5400000">
                  <a:pos x="wd2" y="hd2"/>
                </a:cxn>
                <a:cxn ang="10800000">
                  <a:pos x="wd2" y="hd2"/>
                </a:cxn>
                <a:cxn ang="16200000">
                  <a:pos x="wd2" y="hd2"/>
                </a:cxn>
              </a:cxnLst>
              <a:rect l="0" t="0" r="r" b="b"/>
              <a:pathLst>
                <a:path w="21600" h="21600" extrusionOk="0">
                  <a:moveTo>
                    <a:pt x="276" y="21600"/>
                  </a:moveTo>
                  <a:lnTo>
                    <a:pt x="4905" y="21600"/>
                  </a:lnTo>
                  <a:lnTo>
                    <a:pt x="4905" y="7025"/>
                  </a:lnTo>
                  <a:lnTo>
                    <a:pt x="276" y="7025"/>
                  </a:lnTo>
                  <a:cubicBezTo>
                    <a:pt x="276" y="7025"/>
                    <a:pt x="276" y="21600"/>
                    <a:pt x="276" y="21600"/>
                  </a:cubicBezTo>
                  <a:close/>
                  <a:moveTo>
                    <a:pt x="2620" y="0"/>
                  </a:moveTo>
                  <a:cubicBezTo>
                    <a:pt x="1037" y="0"/>
                    <a:pt x="0" y="1087"/>
                    <a:pt x="0" y="2520"/>
                  </a:cubicBezTo>
                  <a:cubicBezTo>
                    <a:pt x="0" y="3915"/>
                    <a:pt x="1006" y="5039"/>
                    <a:pt x="2560" y="5039"/>
                  </a:cubicBezTo>
                  <a:lnTo>
                    <a:pt x="2588" y="5039"/>
                  </a:lnTo>
                  <a:cubicBezTo>
                    <a:pt x="4207" y="5039"/>
                    <a:pt x="5209" y="3915"/>
                    <a:pt x="5209" y="2520"/>
                  </a:cubicBezTo>
                  <a:cubicBezTo>
                    <a:pt x="5178" y="1087"/>
                    <a:pt x="4207" y="0"/>
                    <a:pt x="2620" y="0"/>
                  </a:cubicBezTo>
                  <a:cubicBezTo>
                    <a:pt x="2620" y="0"/>
                    <a:pt x="2620" y="0"/>
                    <a:pt x="2620" y="0"/>
                  </a:cubicBezTo>
                  <a:close/>
                  <a:moveTo>
                    <a:pt x="21600" y="13245"/>
                  </a:moveTo>
                  <a:lnTo>
                    <a:pt x="21600" y="21600"/>
                  </a:lnTo>
                  <a:lnTo>
                    <a:pt x="16969" y="21600"/>
                  </a:lnTo>
                  <a:lnTo>
                    <a:pt x="16969" y="13800"/>
                  </a:lnTo>
                  <a:cubicBezTo>
                    <a:pt x="16969" y="11839"/>
                    <a:pt x="16301" y="10506"/>
                    <a:pt x="14625" y="10506"/>
                  </a:cubicBezTo>
                  <a:cubicBezTo>
                    <a:pt x="13343" y="10506"/>
                    <a:pt x="12588" y="11409"/>
                    <a:pt x="12250" y="12277"/>
                  </a:cubicBezTo>
                  <a:cubicBezTo>
                    <a:pt x="12129" y="12590"/>
                    <a:pt x="12091" y="13028"/>
                    <a:pt x="12091" y="13460"/>
                  </a:cubicBezTo>
                  <a:lnTo>
                    <a:pt x="12091" y="21599"/>
                  </a:lnTo>
                  <a:lnTo>
                    <a:pt x="7465" y="21599"/>
                  </a:lnTo>
                  <a:cubicBezTo>
                    <a:pt x="7465" y="21599"/>
                    <a:pt x="7527" y="8394"/>
                    <a:pt x="7465" y="7026"/>
                  </a:cubicBezTo>
                  <a:lnTo>
                    <a:pt x="12093" y="7026"/>
                  </a:lnTo>
                  <a:lnTo>
                    <a:pt x="12093" y="9092"/>
                  </a:lnTo>
                  <a:cubicBezTo>
                    <a:pt x="12086" y="9109"/>
                    <a:pt x="12073" y="9123"/>
                    <a:pt x="12066" y="9142"/>
                  </a:cubicBezTo>
                  <a:lnTo>
                    <a:pt x="12093" y="9142"/>
                  </a:lnTo>
                  <a:lnTo>
                    <a:pt x="12093" y="9092"/>
                  </a:lnTo>
                  <a:cubicBezTo>
                    <a:pt x="12711" y="8099"/>
                    <a:pt x="13806" y="6684"/>
                    <a:pt x="16266" y="6684"/>
                  </a:cubicBezTo>
                  <a:cubicBezTo>
                    <a:pt x="19319" y="6684"/>
                    <a:pt x="21600" y="8767"/>
                    <a:pt x="21600" y="13245"/>
                  </a:cubicBezTo>
                  <a:cubicBezTo>
                    <a:pt x="21600" y="13245"/>
                    <a:pt x="21600" y="13245"/>
                    <a:pt x="21600" y="13245"/>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97" name="Shape 80"/>
            <p:cNvSpPr/>
            <p:nvPr/>
          </p:nvSpPr>
          <p:spPr>
            <a:xfrm>
              <a:off x="1761314" y="3105780"/>
              <a:ext cx="591454" cy="517523"/>
            </a:xfrm>
            <a:custGeom>
              <a:avLst/>
              <a:gdLst/>
              <a:ahLst/>
              <a:cxnLst>
                <a:cxn ang="0">
                  <a:pos x="wd2" y="hd2"/>
                </a:cxn>
                <a:cxn ang="5400000">
                  <a:pos x="wd2" y="hd2"/>
                </a:cxn>
                <a:cxn ang="10800000">
                  <a:pos x="wd2" y="hd2"/>
                </a:cxn>
                <a:cxn ang="16200000">
                  <a:pos x="wd2" y="hd2"/>
                </a:cxn>
              </a:cxnLst>
              <a:rect l="0" t="0" r="r" b="b"/>
              <a:pathLst>
                <a:path w="21081" h="21230" extrusionOk="0">
                  <a:moveTo>
                    <a:pt x="19787" y="11906"/>
                  </a:moveTo>
                  <a:lnTo>
                    <a:pt x="19839" y="11642"/>
                  </a:lnTo>
                  <a:cubicBezTo>
                    <a:pt x="21302" y="11379"/>
                    <a:pt x="21600" y="8813"/>
                    <a:pt x="20038" y="8808"/>
                  </a:cubicBezTo>
                  <a:lnTo>
                    <a:pt x="13690" y="8808"/>
                  </a:lnTo>
                  <a:cubicBezTo>
                    <a:pt x="13933" y="7688"/>
                    <a:pt x="14387" y="4123"/>
                    <a:pt x="14387" y="4123"/>
                  </a:cubicBezTo>
                  <a:cubicBezTo>
                    <a:pt x="14284" y="2389"/>
                    <a:pt x="13275" y="213"/>
                    <a:pt x="13275" y="213"/>
                  </a:cubicBezTo>
                  <a:cubicBezTo>
                    <a:pt x="12076" y="-370"/>
                    <a:pt x="11544" y="427"/>
                    <a:pt x="11544" y="427"/>
                  </a:cubicBezTo>
                  <a:cubicBezTo>
                    <a:pt x="11544" y="427"/>
                    <a:pt x="11601" y="3181"/>
                    <a:pt x="11601" y="3818"/>
                  </a:cubicBezTo>
                  <a:cubicBezTo>
                    <a:pt x="11601" y="4456"/>
                    <a:pt x="8866" y="9541"/>
                    <a:pt x="8199" y="10198"/>
                  </a:cubicBezTo>
                  <a:cubicBezTo>
                    <a:pt x="7845" y="10542"/>
                    <a:pt x="7209" y="11020"/>
                    <a:pt x="6694" y="11394"/>
                  </a:cubicBezTo>
                  <a:lnTo>
                    <a:pt x="6694" y="19601"/>
                  </a:lnTo>
                  <a:lnTo>
                    <a:pt x="7109" y="19601"/>
                  </a:lnTo>
                  <a:cubicBezTo>
                    <a:pt x="7586" y="19601"/>
                    <a:pt x="8174" y="20452"/>
                    <a:pt x="8818" y="20452"/>
                  </a:cubicBezTo>
                  <a:lnTo>
                    <a:pt x="17982" y="20447"/>
                  </a:lnTo>
                  <a:cubicBezTo>
                    <a:pt x="19822" y="20447"/>
                    <a:pt x="20116" y="18062"/>
                    <a:pt x="18901" y="17832"/>
                  </a:cubicBezTo>
                  <a:lnTo>
                    <a:pt x="18956" y="17568"/>
                  </a:lnTo>
                  <a:cubicBezTo>
                    <a:pt x="20120" y="17424"/>
                    <a:pt x="20830" y="15303"/>
                    <a:pt x="19341" y="14869"/>
                  </a:cubicBezTo>
                  <a:lnTo>
                    <a:pt x="19398" y="14605"/>
                  </a:lnTo>
                  <a:cubicBezTo>
                    <a:pt x="20510" y="14472"/>
                    <a:pt x="21336" y="12414"/>
                    <a:pt x="19787" y="11906"/>
                  </a:cubicBezTo>
                  <a:close/>
                  <a:moveTo>
                    <a:pt x="0" y="21230"/>
                  </a:moveTo>
                  <a:lnTo>
                    <a:pt x="5833" y="21230"/>
                  </a:lnTo>
                  <a:lnTo>
                    <a:pt x="5833" y="10561"/>
                  </a:lnTo>
                  <a:lnTo>
                    <a:pt x="0" y="10561"/>
                  </a:lnTo>
                  <a:cubicBezTo>
                    <a:pt x="0" y="10561"/>
                    <a:pt x="0" y="21230"/>
                    <a:pt x="0" y="2123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98" name="Shape 81"/>
            <p:cNvSpPr/>
            <p:nvPr/>
          </p:nvSpPr>
          <p:spPr>
            <a:xfrm>
              <a:off x="2094102" y="657822"/>
              <a:ext cx="467553" cy="277101"/>
            </a:xfrm>
            <a:custGeom>
              <a:avLst/>
              <a:gdLst/>
              <a:ahLst/>
              <a:cxnLst>
                <a:cxn ang="0">
                  <a:pos x="wd2" y="hd2"/>
                </a:cxn>
                <a:cxn ang="5400000">
                  <a:pos x="wd2" y="hd2"/>
                </a:cxn>
                <a:cxn ang="10800000">
                  <a:pos x="wd2" y="hd2"/>
                </a:cxn>
                <a:cxn ang="16200000">
                  <a:pos x="wd2" y="hd2"/>
                </a:cxn>
              </a:cxnLst>
              <a:rect l="0" t="0" r="r" b="b"/>
              <a:pathLst>
                <a:path w="21265" h="21519" extrusionOk="0">
                  <a:moveTo>
                    <a:pt x="11535" y="55"/>
                  </a:moveTo>
                  <a:cubicBezTo>
                    <a:pt x="10943" y="-12"/>
                    <a:pt x="10257" y="-30"/>
                    <a:pt x="9499" y="69"/>
                  </a:cubicBezTo>
                  <a:cubicBezTo>
                    <a:pt x="8879" y="139"/>
                    <a:pt x="8266" y="277"/>
                    <a:pt x="7655" y="480"/>
                  </a:cubicBezTo>
                  <a:cubicBezTo>
                    <a:pt x="7023" y="689"/>
                    <a:pt x="6402" y="977"/>
                    <a:pt x="5795" y="1342"/>
                  </a:cubicBezTo>
                  <a:cubicBezTo>
                    <a:pt x="4955" y="1851"/>
                    <a:pt x="4157" y="2503"/>
                    <a:pt x="3406" y="3327"/>
                  </a:cubicBezTo>
                  <a:cubicBezTo>
                    <a:pt x="3366" y="3370"/>
                    <a:pt x="3316" y="3409"/>
                    <a:pt x="3270" y="3409"/>
                  </a:cubicBezTo>
                  <a:cubicBezTo>
                    <a:pt x="2201" y="3413"/>
                    <a:pt x="1125" y="3411"/>
                    <a:pt x="55" y="3409"/>
                  </a:cubicBezTo>
                  <a:cubicBezTo>
                    <a:pt x="37" y="3409"/>
                    <a:pt x="25" y="3399"/>
                    <a:pt x="7" y="3395"/>
                  </a:cubicBezTo>
                  <a:lnTo>
                    <a:pt x="7" y="3464"/>
                  </a:lnTo>
                  <a:cubicBezTo>
                    <a:pt x="97" y="3674"/>
                    <a:pt x="191" y="3874"/>
                    <a:pt x="272" y="4093"/>
                  </a:cubicBezTo>
                  <a:cubicBezTo>
                    <a:pt x="589" y="4951"/>
                    <a:pt x="860" y="5859"/>
                    <a:pt x="1017" y="6845"/>
                  </a:cubicBezTo>
                  <a:cubicBezTo>
                    <a:pt x="1031" y="6926"/>
                    <a:pt x="1021" y="7039"/>
                    <a:pt x="993" y="7105"/>
                  </a:cubicBezTo>
                  <a:cubicBezTo>
                    <a:pt x="607" y="8046"/>
                    <a:pt x="329" y="9071"/>
                    <a:pt x="168" y="10185"/>
                  </a:cubicBezTo>
                  <a:cubicBezTo>
                    <a:pt x="112" y="10568"/>
                    <a:pt x="-112" y="12134"/>
                    <a:pt x="71" y="13771"/>
                  </a:cubicBezTo>
                  <a:cubicBezTo>
                    <a:pt x="231" y="15523"/>
                    <a:pt x="661" y="17070"/>
                    <a:pt x="1346" y="18398"/>
                  </a:cubicBezTo>
                  <a:cubicBezTo>
                    <a:pt x="2047" y="19756"/>
                    <a:pt x="2915" y="20671"/>
                    <a:pt x="3935" y="21149"/>
                  </a:cubicBezTo>
                  <a:cubicBezTo>
                    <a:pt x="4656" y="21490"/>
                    <a:pt x="5389" y="21570"/>
                    <a:pt x="6132" y="21368"/>
                  </a:cubicBezTo>
                  <a:cubicBezTo>
                    <a:pt x="7466" y="21009"/>
                    <a:pt x="8565" y="19920"/>
                    <a:pt x="9435" y="18165"/>
                  </a:cubicBezTo>
                  <a:cubicBezTo>
                    <a:pt x="9442" y="18150"/>
                    <a:pt x="9442" y="18150"/>
                    <a:pt x="9451" y="18138"/>
                  </a:cubicBezTo>
                  <a:cubicBezTo>
                    <a:pt x="9456" y="18129"/>
                    <a:pt x="9466" y="18120"/>
                    <a:pt x="9491" y="18097"/>
                  </a:cubicBezTo>
                  <a:cubicBezTo>
                    <a:pt x="9860" y="19037"/>
                    <a:pt x="10232" y="19983"/>
                    <a:pt x="10613" y="20958"/>
                  </a:cubicBezTo>
                  <a:cubicBezTo>
                    <a:pt x="10997" y="19979"/>
                    <a:pt x="11371" y="19025"/>
                    <a:pt x="11752" y="18056"/>
                  </a:cubicBezTo>
                  <a:cubicBezTo>
                    <a:pt x="11853" y="18251"/>
                    <a:pt x="11937" y="18431"/>
                    <a:pt x="12032" y="18603"/>
                  </a:cubicBezTo>
                  <a:cubicBezTo>
                    <a:pt x="12753" y="19916"/>
                    <a:pt x="13627" y="20780"/>
                    <a:pt x="14646" y="21231"/>
                  </a:cubicBezTo>
                  <a:cubicBezTo>
                    <a:pt x="15064" y="21416"/>
                    <a:pt x="15493" y="21522"/>
                    <a:pt x="15920" y="21519"/>
                  </a:cubicBezTo>
                  <a:cubicBezTo>
                    <a:pt x="16939" y="21510"/>
                    <a:pt x="17894" y="21056"/>
                    <a:pt x="18758" y="20123"/>
                  </a:cubicBezTo>
                  <a:cubicBezTo>
                    <a:pt x="19965" y="18815"/>
                    <a:pt x="20759" y="16975"/>
                    <a:pt x="21099" y="14606"/>
                  </a:cubicBezTo>
                  <a:cubicBezTo>
                    <a:pt x="21488" y="11908"/>
                    <a:pt x="21189" y="9399"/>
                    <a:pt x="20257" y="7119"/>
                  </a:cubicBezTo>
                  <a:cubicBezTo>
                    <a:pt x="20212" y="7005"/>
                    <a:pt x="20221" y="6905"/>
                    <a:pt x="20241" y="6790"/>
                  </a:cubicBezTo>
                  <a:cubicBezTo>
                    <a:pt x="20419" y="5716"/>
                    <a:pt x="20721" y="4748"/>
                    <a:pt x="21075" y="3820"/>
                  </a:cubicBezTo>
                  <a:cubicBezTo>
                    <a:pt x="21124" y="3692"/>
                    <a:pt x="21171" y="3566"/>
                    <a:pt x="21219" y="3436"/>
                  </a:cubicBezTo>
                  <a:cubicBezTo>
                    <a:pt x="21223" y="3429"/>
                    <a:pt x="21219" y="3418"/>
                    <a:pt x="21219" y="3382"/>
                  </a:cubicBezTo>
                  <a:cubicBezTo>
                    <a:pt x="21136" y="3375"/>
                    <a:pt x="21055" y="3354"/>
                    <a:pt x="20971" y="3354"/>
                  </a:cubicBezTo>
                  <a:cubicBezTo>
                    <a:pt x="19927" y="3352"/>
                    <a:pt x="18881" y="3362"/>
                    <a:pt x="17836" y="3354"/>
                  </a:cubicBezTo>
                  <a:cubicBezTo>
                    <a:pt x="17764" y="3354"/>
                    <a:pt x="17682" y="3311"/>
                    <a:pt x="17620" y="3245"/>
                  </a:cubicBezTo>
                  <a:cubicBezTo>
                    <a:pt x="16730" y="2295"/>
                    <a:pt x="15784" y="1568"/>
                    <a:pt x="14782" y="1041"/>
                  </a:cubicBezTo>
                  <a:cubicBezTo>
                    <a:pt x="14207" y="738"/>
                    <a:pt x="13628" y="487"/>
                    <a:pt x="13034" y="343"/>
                  </a:cubicBezTo>
                  <a:cubicBezTo>
                    <a:pt x="12632" y="246"/>
                    <a:pt x="12128" y="123"/>
                    <a:pt x="11535" y="55"/>
                  </a:cubicBezTo>
                  <a:close/>
                  <a:moveTo>
                    <a:pt x="11030" y="1753"/>
                  </a:moveTo>
                  <a:cubicBezTo>
                    <a:pt x="12665" y="1805"/>
                    <a:pt x="14254" y="2292"/>
                    <a:pt x="15760" y="3436"/>
                  </a:cubicBezTo>
                  <a:cubicBezTo>
                    <a:pt x="14491" y="3600"/>
                    <a:pt x="13372" y="4376"/>
                    <a:pt x="12433" y="5846"/>
                  </a:cubicBezTo>
                  <a:cubicBezTo>
                    <a:pt x="11495" y="7315"/>
                    <a:pt x="10950" y="9154"/>
                    <a:pt x="10742" y="11307"/>
                  </a:cubicBezTo>
                  <a:cubicBezTo>
                    <a:pt x="10538" y="9129"/>
                    <a:pt x="9981" y="7275"/>
                    <a:pt x="9026" y="5791"/>
                  </a:cubicBezTo>
                  <a:cubicBezTo>
                    <a:pt x="8068" y="4305"/>
                    <a:pt x="6933" y="3530"/>
                    <a:pt x="5643" y="3395"/>
                  </a:cubicBezTo>
                  <a:cubicBezTo>
                    <a:pt x="7369" y="2159"/>
                    <a:pt x="9173" y="1690"/>
                    <a:pt x="11030" y="1753"/>
                  </a:cubicBezTo>
                  <a:close/>
                  <a:moveTo>
                    <a:pt x="5515" y="5257"/>
                  </a:moveTo>
                  <a:cubicBezTo>
                    <a:pt x="7873" y="5257"/>
                    <a:pt x="9767" y="8489"/>
                    <a:pt x="9764" y="12526"/>
                  </a:cubicBezTo>
                  <a:cubicBezTo>
                    <a:pt x="9759" y="16452"/>
                    <a:pt x="7889" y="19705"/>
                    <a:pt x="5563" y="19739"/>
                  </a:cubicBezTo>
                  <a:cubicBezTo>
                    <a:pt x="3183" y="19773"/>
                    <a:pt x="1320" y="16487"/>
                    <a:pt x="1282" y="12621"/>
                  </a:cubicBezTo>
                  <a:cubicBezTo>
                    <a:pt x="1242" y="8475"/>
                    <a:pt x="3231" y="5225"/>
                    <a:pt x="5515" y="5257"/>
                  </a:cubicBezTo>
                  <a:close/>
                  <a:moveTo>
                    <a:pt x="15952" y="5257"/>
                  </a:moveTo>
                  <a:cubicBezTo>
                    <a:pt x="18300" y="5176"/>
                    <a:pt x="20287" y="8319"/>
                    <a:pt x="20289" y="12498"/>
                  </a:cubicBezTo>
                  <a:cubicBezTo>
                    <a:pt x="20291" y="16550"/>
                    <a:pt x="18389" y="19725"/>
                    <a:pt x="16041" y="19739"/>
                  </a:cubicBezTo>
                  <a:cubicBezTo>
                    <a:pt x="13701" y="19754"/>
                    <a:pt x="11800" y="16480"/>
                    <a:pt x="11800" y="12471"/>
                  </a:cubicBezTo>
                  <a:cubicBezTo>
                    <a:pt x="11821" y="8526"/>
                    <a:pt x="13635" y="5338"/>
                    <a:pt x="15952" y="5257"/>
                  </a:cubicBezTo>
                  <a:close/>
                  <a:moveTo>
                    <a:pt x="5459" y="7885"/>
                  </a:moveTo>
                  <a:cubicBezTo>
                    <a:pt x="4060" y="7842"/>
                    <a:pt x="2824" y="9800"/>
                    <a:pt x="2821" y="12361"/>
                  </a:cubicBezTo>
                  <a:cubicBezTo>
                    <a:pt x="2819" y="14890"/>
                    <a:pt x="4057" y="16970"/>
                    <a:pt x="5587" y="16851"/>
                  </a:cubicBezTo>
                  <a:cubicBezTo>
                    <a:pt x="6928" y="16747"/>
                    <a:pt x="8084" y="14870"/>
                    <a:pt x="8088" y="12361"/>
                  </a:cubicBezTo>
                  <a:cubicBezTo>
                    <a:pt x="8092" y="9883"/>
                    <a:pt x="6910" y="7881"/>
                    <a:pt x="5459" y="7885"/>
                  </a:cubicBezTo>
                  <a:close/>
                  <a:moveTo>
                    <a:pt x="15976" y="7885"/>
                  </a:moveTo>
                  <a:cubicBezTo>
                    <a:pt x="14570" y="7842"/>
                    <a:pt x="13340" y="9830"/>
                    <a:pt x="13339" y="12375"/>
                  </a:cubicBezTo>
                  <a:cubicBezTo>
                    <a:pt x="13339" y="14890"/>
                    <a:pt x="14556" y="16952"/>
                    <a:pt x="16081" y="16851"/>
                  </a:cubicBezTo>
                  <a:cubicBezTo>
                    <a:pt x="17445" y="16763"/>
                    <a:pt x="18606" y="14851"/>
                    <a:pt x="18606" y="12361"/>
                  </a:cubicBezTo>
                  <a:cubicBezTo>
                    <a:pt x="18606" y="9884"/>
                    <a:pt x="17429" y="7880"/>
                    <a:pt x="15976" y="7885"/>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299" name="Shape 82"/>
            <p:cNvSpPr/>
            <p:nvPr/>
          </p:nvSpPr>
          <p:spPr>
            <a:xfrm>
              <a:off x="1411606" y="1261351"/>
              <a:ext cx="285386" cy="285386"/>
            </a:xfrm>
            <a:custGeom>
              <a:avLst/>
              <a:gdLst/>
              <a:ahLst/>
              <a:cxnLst>
                <a:cxn ang="0">
                  <a:pos x="wd2" y="hd2"/>
                </a:cxn>
                <a:cxn ang="5400000">
                  <a:pos x="wd2" y="hd2"/>
                </a:cxn>
                <a:cxn ang="10800000">
                  <a:pos x="wd2" y="hd2"/>
                </a:cxn>
                <a:cxn ang="16200000">
                  <a:pos x="wd2" y="hd2"/>
                </a:cxn>
              </a:cxnLst>
              <a:rect l="0" t="0" r="r" b="b"/>
              <a:pathLst>
                <a:path w="21600" h="21600" extrusionOk="0">
                  <a:moveTo>
                    <a:pt x="14450" y="15948"/>
                  </a:moveTo>
                  <a:cubicBezTo>
                    <a:pt x="13949" y="16184"/>
                    <a:pt x="13494" y="16349"/>
                    <a:pt x="13086" y="16445"/>
                  </a:cubicBezTo>
                  <a:cubicBezTo>
                    <a:pt x="12681" y="16538"/>
                    <a:pt x="12241" y="16587"/>
                    <a:pt x="11768" y="16587"/>
                  </a:cubicBezTo>
                  <a:cubicBezTo>
                    <a:pt x="11232" y="16587"/>
                    <a:pt x="10913" y="16519"/>
                    <a:pt x="10501" y="16385"/>
                  </a:cubicBezTo>
                  <a:cubicBezTo>
                    <a:pt x="10090" y="16247"/>
                    <a:pt x="9737" y="16054"/>
                    <a:pt x="9446" y="15806"/>
                  </a:cubicBezTo>
                  <a:cubicBezTo>
                    <a:pt x="9155" y="15553"/>
                    <a:pt x="8953" y="15287"/>
                    <a:pt x="8841" y="15005"/>
                  </a:cubicBezTo>
                  <a:cubicBezTo>
                    <a:pt x="8728" y="14722"/>
                    <a:pt x="8670" y="14312"/>
                    <a:pt x="8670" y="13775"/>
                  </a:cubicBezTo>
                  <a:lnTo>
                    <a:pt x="8670" y="9656"/>
                  </a:lnTo>
                  <a:lnTo>
                    <a:pt x="7075" y="9656"/>
                  </a:lnTo>
                  <a:lnTo>
                    <a:pt x="7075" y="7993"/>
                  </a:lnTo>
                  <a:cubicBezTo>
                    <a:pt x="7536" y="7844"/>
                    <a:pt x="8072" y="7630"/>
                    <a:pt x="8401" y="7350"/>
                  </a:cubicBezTo>
                  <a:cubicBezTo>
                    <a:pt x="8730" y="7069"/>
                    <a:pt x="8993" y="6733"/>
                    <a:pt x="9191" y="6341"/>
                  </a:cubicBezTo>
                  <a:cubicBezTo>
                    <a:pt x="9392" y="5950"/>
                    <a:pt x="9528" y="5451"/>
                    <a:pt x="9605" y="4846"/>
                  </a:cubicBezTo>
                  <a:lnTo>
                    <a:pt x="11274" y="4846"/>
                  </a:lnTo>
                  <a:lnTo>
                    <a:pt x="11274" y="7560"/>
                  </a:lnTo>
                  <a:lnTo>
                    <a:pt x="13989" y="7560"/>
                  </a:lnTo>
                  <a:lnTo>
                    <a:pt x="13989" y="9656"/>
                  </a:lnTo>
                  <a:lnTo>
                    <a:pt x="11274" y="9656"/>
                  </a:lnTo>
                  <a:lnTo>
                    <a:pt x="11274" y="12668"/>
                  </a:lnTo>
                  <a:cubicBezTo>
                    <a:pt x="11274" y="13348"/>
                    <a:pt x="11266" y="13743"/>
                    <a:pt x="11339" y="13934"/>
                  </a:cubicBezTo>
                  <a:cubicBezTo>
                    <a:pt x="11408" y="14128"/>
                    <a:pt x="11589" y="14327"/>
                    <a:pt x="11784" y="14442"/>
                  </a:cubicBezTo>
                  <a:cubicBezTo>
                    <a:pt x="12045" y="14597"/>
                    <a:pt x="12341" y="14676"/>
                    <a:pt x="12675" y="14676"/>
                  </a:cubicBezTo>
                  <a:cubicBezTo>
                    <a:pt x="13269" y="14676"/>
                    <a:pt x="13862" y="14482"/>
                    <a:pt x="14450" y="14096"/>
                  </a:cubicBezTo>
                  <a:cubicBezTo>
                    <a:pt x="14450" y="14096"/>
                    <a:pt x="14450" y="15948"/>
                    <a:pt x="14450" y="15948"/>
                  </a:cubicBezTo>
                  <a:close/>
                  <a:moveTo>
                    <a:pt x="10799" y="0"/>
                  </a:moveTo>
                  <a:cubicBezTo>
                    <a:pt x="4845" y="0"/>
                    <a:pt x="0" y="4846"/>
                    <a:pt x="0" y="10799"/>
                  </a:cubicBezTo>
                  <a:cubicBezTo>
                    <a:pt x="0" y="16755"/>
                    <a:pt x="4845" y="21600"/>
                    <a:pt x="10799" y="21600"/>
                  </a:cubicBezTo>
                  <a:cubicBezTo>
                    <a:pt x="16755" y="21600"/>
                    <a:pt x="21600" y="16755"/>
                    <a:pt x="21600" y="10799"/>
                  </a:cubicBezTo>
                  <a:cubicBezTo>
                    <a:pt x="21600" y="4846"/>
                    <a:pt x="16755" y="0"/>
                    <a:pt x="10799" y="0"/>
                  </a:cubicBezTo>
                  <a:cubicBezTo>
                    <a:pt x="10799" y="0"/>
                    <a:pt x="10799" y="0"/>
                    <a:pt x="10799"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300" name="Shape 83"/>
            <p:cNvSpPr/>
            <p:nvPr/>
          </p:nvSpPr>
          <p:spPr>
            <a:xfrm>
              <a:off x="317355" y="5497333"/>
              <a:ext cx="401360" cy="341234"/>
            </a:xfrm>
            <a:custGeom>
              <a:avLst/>
              <a:gdLst/>
              <a:ahLst/>
              <a:cxnLst>
                <a:cxn ang="0">
                  <a:pos x="wd2" y="hd2"/>
                </a:cxn>
                <a:cxn ang="5400000">
                  <a:pos x="wd2" y="hd2"/>
                </a:cxn>
                <a:cxn ang="10800000">
                  <a:pos x="wd2" y="hd2"/>
                </a:cxn>
                <a:cxn ang="16200000">
                  <a:pos x="wd2" y="hd2"/>
                </a:cxn>
              </a:cxnLst>
              <a:rect l="0" t="0" r="r" b="b"/>
              <a:pathLst>
                <a:path w="21463" h="21600" extrusionOk="0">
                  <a:moveTo>
                    <a:pt x="18365" y="6131"/>
                  </a:moveTo>
                  <a:cubicBezTo>
                    <a:pt x="18244" y="6260"/>
                    <a:pt x="18147" y="6503"/>
                    <a:pt x="18123" y="6704"/>
                  </a:cubicBezTo>
                  <a:cubicBezTo>
                    <a:pt x="18026" y="7649"/>
                    <a:pt x="18026" y="8623"/>
                    <a:pt x="17857" y="9540"/>
                  </a:cubicBezTo>
                  <a:cubicBezTo>
                    <a:pt x="16877" y="14925"/>
                    <a:pt x="13609" y="18721"/>
                    <a:pt x="9157" y="19666"/>
                  </a:cubicBezTo>
                  <a:cubicBezTo>
                    <a:pt x="8479" y="19810"/>
                    <a:pt x="7801" y="19881"/>
                    <a:pt x="7136" y="19881"/>
                  </a:cubicBezTo>
                  <a:cubicBezTo>
                    <a:pt x="5333" y="19881"/>
                    <a:pt x="3602" y="19351"/>
                    <a:pt x="1944" y="18306"/>
                  </a:cubicBezTo>
                  <a:cubicBezTo>
                    <a:pt x="1775" y="18205"/>
                    <a:pt x="1618" y="18077"/>
                    <a:pt x="1448" y="17962"/>
                  </a:cubicBezTo>
                  <a:cubicBezTo>
                    <a:pt x="1630" y="17976"/>
                    <a:pt x="1811" y="17991"/>
                    <a:pt x="1993" y="17991"/>
                  </a:cubicBezTo>
                  <a:cubicBezTo>
                    <a:pt x="4159" y="17991"/>
                    <a:pt x="6131" y="16902"/>
                    <a:pt x="6869" y="16014"/>
                  </a:cubicBezTo>
                  <a:cubicBezTo>
                    <a:pt x="4969" y="15670"/>
                    <a:pt x="3711" y="14510"/>
                    <a:pt x="3457" y="12949"/>
                  </a:cubicBezTo>
                  <a:cubicBezTo>
                    <a:pt x="3953" y="12920"/>
                    <a:pt x="4449" y="12877"/>
                    <a:pt x="4957" y="12848"/>
                  </a:cubicBezTo>
                  <a:cubicBezTo>
                    <a:pt x="2936" y="11702"/>
                    <a:pt x="1920" y="10098"/>
                    <a:pt x="2102" y="8294"/>
                  </a:cubicBezTo>
                  <a:cubicBezTo>
                    <a:pt x="2586" y="8437"/>
                    <a:pt x="3082" y="8580"/>
                    <a:pt x="3566" y="8723"/>
                  </a:cubicBezTo>
                  <a:cubicBezTo>
                    <a:pt x="1968" y="6704"/>
                    <a:pt x="1557" y="4183"/>
                    <a:pt x="2634" y="2679"/>
                  </a:cubicBezTo>
                  <a:cubicBezTo>
                    <a:pt x="4679" y="5558"/>
                    <a:pt x="7305" y="7090"/>
                    <a:pt x="10512" y="7348"/>
                  </a:cubicBezTo>
                  <a:cubicBezTo>
                    <a:pt x="10500" y="7234"/>
                    <a:pt x="10487" y="7162"/>
                    <a:pt x="10487" y="7090"/>
                  </a:cubicBezTo>
                  <a:cubicBezTo>
                    <a:pt x="10330" y="5371"/>
                    <a:pt x="10754" y="3896"/>
                    <a:pt x="11903" y="2764"/>
                  </a:cubicBezTo>
                  <a:cubicBezTo>
                    <a:pt x="12448" y="2220"/>
                    <a:pt x="13101" y="2005"/>
                    <a:pt x="13779" y="1719"/>
                  </a:cubicBezTo>
                  <a:lnTo>
                    <a:pt x="14807" y="1719"/>
                  </a:lnTo>
                  <a:cubicBezTo>
                    <a:pt x="15679" y="2005"/>
                    <a:pt x="16465" y="2407"/>
                    <a:pt x="17131" y="3137"/>
                  </a:cubicBezTo>
                  <a:cubicBezTo>
                    <a:pt x="17167" y="3166"/>
                    <a:pt x="17228" y="3209"/>
                    <a:pt x="17288" y="3209"/>
                  </a:cubicBezTo>
                  <a:cubicBezTo>
                    <a:pt x="17324" y="3209"/>
                    <a:pt x="17373" y="3209"/>
                    <a:pt x="17397" y="3194"/>
                  </a:cubicBezTo>
                  <a:cubicBezTo>
                    <a:pt x="18002" y="2937"/>
                    <a:pt x="18607" y="2679"/>
                    <a:pt x="19212" y="2407"/>
                  </a:cubicBezTo>
                  <a:cubicBezTo>
                    <a:pt x="19321" y="2349"/>
                    <a:pt x="19430" y="2278"/>
                    <a:pt x="19599" y="2177"/>
                  </a:cubicBezTo>
                  <a:cubicBezTo>
                    <a:pt x="19260" y="3237"/>
                    <a:pt x="18716" y="3982"/>
                    <a:pt x="18002" y="4569"/>
                  </a:cubicBezTo>
                  <a:cubicBezTo>
                    <a:pt x="18014" y="4598"/>
                    <a:pt x="18026" y="4641"/>
                    <a:pt x="18050" y="4670"/>
                  </a:cubicBezTo>
                  <a:cubicBezTo>
                    <a:pt x="18692" y="4455"/>
                    <a:pt x="19345" y="4240"/>
                    <a:pt x="20023" y="4011"/>
                  </a:cubicBezTo>
                  <a:cubicBezTo>
                    <a:pt x="19539" y="4827"/>
                    <a:pt x="18994" y="5515"/>
                    <a:pt x="18365" y="6131"/>
                  </a:cubicBezTo>
                  <a:cubicBezTo>
                    <a:pt x="18365" y="6131"/>
                    <a:pt x="18365" y="6131"/>
                    <a:pt x="18365" y="6131"/>
                  </a:cubicBezTo>
                  <a:close/>
                  <a:moveTo>
                    <a:pt x="20967" y="2722"/>
                  </a:moveTo>
                  <a:cubicBezTo>
                    <a:pt x="21015" y="2550"/>
                    <a:pt x="21039" y="2364"/>
                    <a:pt x="21039" y="2177"/>
                  </a:cubicBezTo>
                  <a:cubicBezTo>
                    <a:pt x="21039" y="1246"/>
                    <a:pt x="20410" y="473"/>
                    <a:pt x="19624" y="458"/>
                  </a:cubicBezTo>
                  <a:lnTo>
                    <a:pt x="19503" y="458"/>
                  </a:lnTo>
                  <a:cubicBezTo>
                    <a:pt x="19285" y="473"/>
                    <a:pt x="19079" y="544"/>
                    <a:pt x="18898" y="659"/>
                  </a:cubicBezTo>
                  <a:cubicBezTo>
                    <a:pt x="18837" y="687"/>
                    <a:pt x="18789" y="731"/>
                    <a:pt x="18740" y="759"/>
                  </a:cubicBezTo>
                  <a:cubicBezTo>
                    <a:pt x="18716" y="773"/>
                    <a:pt x="18692" y="788"/>
                    <a:pt x="18668" y="802"/>
                  </a:cubicBezTo>
                  <a:cubicBezTo>
                    <a:pt x="18293" y="974"/>
                    <a:pt x="17905" y="1146"/>
                    <a:pt x="17506" y="1318"/>
                  </a:cubicBezTo>
                  <a:cubicBezTo>
                    <a:pt x="16841" y="745"/>
                    <a:pt x="16054" y="315"/>
                    <a:pt x="15122" y="72"/>
                  </a:cubicBezTo>
                  <a:cubicBezTo>
                    <a:pt x="15013" y="43"/>
                    <a:pt x="14904" y="0"/>
                    <a:pt x="14795" y="0"/>
                  </a:cubicBezTo>
                  <a:lnTo>
                    <a:pt x="13767" y="0"/>
                  </a:lnTo>
                  <a:cubicBezTo>
                    <a:pt x="13646" y="0"/>
                    <a:pt x="13513" y="57"/>
                    <a:pt x="13392" y="86"/>
                  </a:cubicBezTo>
                  <a:cubicBezTo>
                    <a:pt x="12581" y="344"/>
                    <a:pt x="11734" y="702"/>
                    <a:pt x="10960" y="1461"/>
                  </a:cubicBezTo>
                  <a:cubicBezTo>
                    <a:pt x="9907" y="2507"/>
                    <a:pt x="9265" y="3839"/>
                    <a:pt x="9060" y="5371"/>
                  </a:cubicBezTo>
                  <a:cubicBezTo>
                    <a:pt x="6942" y="4841"/>
                    <a:pt x="5187" y="3624"/>
                    <a:pt x="3747" y="1576"/>
                  </a:cubicBezTo>
                  <a:cubicBezTo>
                    <a:pt x="3469" y="1189"/>
                    <a:pt x="3070" y="1003"/>
                    <a:pt x="2634" y="1003"/>
                  </a:cubicBezTo>
                  <a:cubicBezTo>
                    <a:pt x="2211" y="1003"/>
                    <a:pt x="1799" y="1203"/>
                    <a:pt x="1521" y="1590"/>
                  </a:cubicBezTo>
                  <a:cubicBezTo>
                    <a:pt x="722" y="2722"/>
                    <a:pt x="420" y="4211"/>
                    <a:pt x="674" y="5830"/>
                  </a:cubicBezTo>
                  <a:cubicBezTo>
                    <a:pt x="746" y="6274"/>
                    <a:pt x="855" y="6718"/>
                    <a:pt x="1001" y="7162"/>
                  </a:cubicBezTo>
                  <a:cubicBezTo>
                    <a:pt x="807" y="7420"/>
                    <a:pt x="686" y="7735"/>
                    <a:pt x="650" y="8079"/>
                  </a:cubicBezTo>
                  <a:cubicBezTo>
                    <a:pt x="480" y="9711"/>
                    <a:pt x="976" y="11244"/>
                    <a:pt x="2041" y="12519"/>
                  </a:cubicBezTo>
                  <a:cubicBezTo>
                    <a:pt x="1993" y="12762"/>
                    <a:pt x="1981" y="13006"/>
                    <a:pt x="2029" y="13249"/>
                  </a:cubicBezTo>
                  <a:cubicBezTo>
                    <a:pt x="2211" y="14367"/>
                    <a:pt x="2695" y="15326"/>
                    <a:pt x="3433" y="16071"/>
                  </a:cubicBezTo>
                  <a:cubicBezTo>
                    <a:pt x="2985" y="16186"/>
                    <a:pt x="2501" y="16257"/>
                    <a:pt x="1993" y="16257"/>
                  </a:cubicBezTo>
                  <a:cubicBezTo>
                    <a:pt x="1848" y="16257"/>
                    <a:pt x="1702" y="16257"/>
                    <a:pt x="1557" y="16243"/>
                  </a:cubicBezTo>
                  <a:lnTo>
                    <a:pt x="1448" y="16243"/>
                  </a:lnTo>
                  <a:cubicBezTo>
                    <a:pt x="819" y="16243"/>
                    <a:pt x="250" y="16730"/>
                    <a:pt x="69" y="17446"/>
                  </a:cubicBezTo>
                  <a:cubicBezTo>
                    <a:pt x="-137" y="18205"/>
                    <a:pt x="129" y="19036"/>
                    <a:pt x="710" y="19437"/>
                  </a:cubicBezTo>
                  <a:cubicBezTo>
                    <a:pt x="758" y="19466"/>
                    <a:pt x="807" y="19509"/>
                    <a:pt x="855" y="19537"/>
                  </a:cubicBezTo>
                  <a:cubicBezTo>
                    <a:pt x="976" y="19624"/>
                    <a:pt x="1122" y="19724"/>
                    <a:pt x="1267" y="19824"/>
                  </a:cubicBezTo>
                  <a:cubicBezTo>
                    <a:pt x="3130" y="20998"/>
                    <a:pt x="5115" y="21600"/>
                    <a:pt x="7148" y="21600"/>
                  </a:cubicBezTo>
                  <a:cubicBezTo>
                    <a:pt x="7898" y="21600"/>
                    <a:pt x="8660" y="21514"/>
                    <a:pt x="9423" y="21357"/>
                  </a:cubicBezTo>
                  <a:cubicBezTo>
                    <a:pt x="11903" y="20841"/>
                    <a:pt x="14118" y="19494"/>
                    <a:pt x="15836" y="17504"/>
                  </a:cubicBezTo>
                  <a:cubicBezTo>
                    <a:pt x="17555" y="15513"/>
                    <a:pt x="18752" y="12877"/>
                    <a:pt x="19285" y="9912"/>
                  </a:cubicBezTo>
                  <a:cubicBezTo>
                    <a:pt x="19406" y="9224"/>
                    <a:pt x="19454" y="8551"/>
                    <a:pt x="19491" y="7907"/>
                  </a:cubicBezTo>
                  <a:cubicBezTo>
                    <a:pt x="19503" y="7663"/>
                    <a:pt x="19515" y="7434"/>
                    <a:pt x="19539" y="7205"/>
                  </a:cubicBezTo>
                  <a:cubicBezTo>
                    <a:pt x="20168" y="6546"/>
                    <a:pt x="20713" y="5844"/>
                    <a:pt x="21185" y="5042"/>
                  </a:cubicBezTo>
                  <a:cubicBezTo>
                    <a:pt x="21354" y="4755"/>
                    <a:pt x="21463" y="4412"/>
                    <a:pt x="21463" y="4039"/>
                  </a:cubicBezTo>
                  <a:cubicBezTo>
                    <a:pt x="21463" y="3509"/>
                    <a:pt x="21269" y="3037"/>
                    <a:pt x="20967" y="2722"/>
                  </a:cubicBezTo>
                  <a:cubicBezTo>
                    <a:pt x="20967" y="2722"/>
                    <a:pt x="20967" y="2722"/>
                    <a:pt x="20967" y="2722"/>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301" name="Shape 84"/>
            <p:cNvSpPr/>
            <p:nvPr/>
          </p:nvSpPr>
          <p:spPr>
            <a:xfrm>
              <a:off x="328637" y="3844679"/>
              <a:ext cx="399586" cy="252922"/>
            </a:xfrm>
            <a:custGeom>
              <a:avLst/>
              <a:gdLst/>
              <a:ahLst/>
              <a:cxnLst>
                <a:cxn ang="0">
                  <a:pos x="wd2" y="hd2"/>
                </a:cxn>
                <a:cxn ang="5400000">
                  <a:pos x="wd2" y="hd2"/>
                </a:cxn>
                <a:cxn ang="10800000">
                  <a:pos x="wd2" y="hd2"/>
                </a:cxn>
                <a:cxn ang="16200000">
                  <a:pos x="wd2" y="hd2"/>
                </a:cxn>
              </a:cxnLst>
              <a:rect l="0" t="0" r="r" b="b"/>
              <a:pathLst>
                <a:path w="21600" h="21600" extrusionOk="0">
                  <a:moveTo>
                    <a:pt x="18367" y="8761"/>
                  </a:moveTo>
                  <a:cubicBezTo>
                    <a:pt x="18302" y="8089"/>
                    <a:pt x="18196" y="7422"/>
                    <a:pt x="18044" y="6766"/>
                  </a:cubicBezTo>
                  <a:cubicBezTo>
                    <a:pt x="17118" y="2722"/>
                    <a:pt x="14664" y="0"/>
                    <a:pt x="11939" y="0"/>
                  </a:cubicBezTo>
                  <a:cubicBezTo>
                    <a:pt x="11187" y="0"/>
                    <a:pt x="10443" y="205"/>
                    <a:pt x="9729" y="612"/>
                  </a:cubicBezTo>
                  <a:cubicBezTo>
                    <a:pt x="7979" y="1616"/>
                    <a:pt x="6586" y="3773"/>
                    <a:pt x="5906" y="6489"/>
                  </a:cubicBezTo>
                  <a:cubicBezTo>
                    <a:pt x="5700" y="6457"/>
                    <a:pt x="5498" y="6435"/>
                    <a:pt x="5291" y="6435"/>
                  </a:cubicBezTo>
                  <a:cubicBezTo>
                    <a:pt x="2375" y="6435"/>
                    <a:pt x="0" y="9819"/>
                    <a:pt x="0" y="13983"/>
                  </a:cubicBezTo>
                  <a:cubicBezTo>
                    <a:pt x="0" y="17897"/>
                    <a:pt x="1987" y="21048"/>
                    <a:pt x="4726" y="21475"/>
                  </a:cubicBezTo>
                  <a:lnTo>
                    <a:pt x="5498" y="21578"/>
                  </a:lnTo>
                  <a:lnTo>
                    <a:pt x="5498" y="21460"/>
                  </a:lnTo>
                  <a:lnTo>
                    <a:pt x="16737" y="21460"/>
                  </a:lnTo>
                  <a:lnTo>
                    <a:pt x="16737" y="21600"/>
                  </a:lnTo>
                  <a:lnTo>
                    <a:pt x="17502" y="21492"/>
                  </a:lnTo>
                  <a:cubicBezTo>
                    <a:pt x="19877" y="21167"/>
                    <a:pt x="21600" y="18434"/>
                    <a:pt x="21600" y="14996"/>
                  </a:cubicBezTo>
                  <a:cubicBezTo>
                    <a:pt x="21600" y="12106"/>
                    <a:pt x="20268" y="9597"/>
                    <a:pt x="18367" y="8761"/>
                  </a:cubicBezTo>
                  <a:cubicBezTo>
                    <a:pt x="18367" y="8761"/>
                    <a:pt x="18367" y="8761"/>
                    <a:pt x="18367" y="8761"/>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302" name="Shape 85"/>
            <p:cNvSpPr/>
            <p:nvPr/>
          </p:nvSpPr>
          <p:spPr>
            <a:xfrm>
              <a:off x="1614662" y="1176744"/>
              <a:ext cx="484453" cy="453247"/>
            </a:xfrm>
            <a:custGeom>
              <a:avLst/>
              <a:gdLst/>
              <a:ahLst/>
              <a:cxnLst>
                <a:cxn ang="0">
                  <a:pos x="wd2" y="hd2"/>
                </a:cxn>
                <a:cxn ang="5400000">
                  <a:pos x="wd2" y="hd2"/>
                </a:cxn>
                <a:cxn ang="10800000">
                  <a:pos x="wd2" y="hd2"/>
                </a:cxn>
                <a:cxn ang="16200000">
                  <a:pos x="wd2" y="hd2"/>
                </a:cxn>
              </a:cxnLst>
              <a:rect l="0" t="0" r="r" b="b"/>
              <a:pathLst>
                <a:path w="21600" h="21596" extrusionOk="0">
                  <a:moveTo>
                    <a:pt x="18601" y="17900"/>
                  </a:moveTo>
                  <a:cubicBezTo>
                    <a:pt x="17525" y="17478"/>
                    <a:pt x="16475" y="16992"/>
                    <a:pt x="15434" y="16484"/>
                  </a:cubicBezTo>
                  <a:cubicBezTo>
                    <a:pt x="15137" y="16341"/>
                    <a:pt x="14916" y="16021"/>
                    <a:pt x="14650" y="15803"/>
                  </a:cubicBezTo>
                  <a:cubicBezTo>
                    <a:pt x="14529" y="15710"/>
                    <a:pt x="14387" y="15616"/>
                    <a:pt x="14245" y="15593"/>
                  </a:cubicBezTo>
                  <a:cubicBezTo>
                    <a:pt x="13762" y="15509"/>
                    <a:pt x="13550" y="15327"/>
                    <a:pt x="13434" y="14819"/>
                  </a:cubicBezTo>
                  <a:cubicBezTo>
                    <a:pt x="13283" y="14151"/>
                    <a:pt x="13175" y="13479"/>
                    <a:pt x="13309" y="12783"/>
                  </a:cubicBezTo>
                  <a:cubicBezTo>
                    <a:pt x="13362" y="12481"/>
                    <a:pt x="13467" y="12285"/>
                    <a:pt x="13746" y="12174"/>
                  </a:cubicBezTo>
                  <a:cubicBezTo>
                    <a:pt x="14317" y="11933"/>
                    <a:pt x="14879" y="11666"/>
                    <a:pt x="15445" y="11412"/>
                  </a:cubicBezTo>
                  <a:cubicBezTo>
                    <a:pt x="15871" y="11221"/>
                    <a:pt x="15895" y="11061"/>
                    <a:pt x="15746" y="10594"/>
                  </a:cubicBezTo>
                  <a:cubicBezTo>
                    <a:pt x="15259" y="9115"/>
                    <a:pt x="14896" y="7614"/>
                    <a:pt x="14775" y="6034"/>
                  </a:cubicBezTo>
                  <a:cubicBezTo>
                    <a:pt x="14700" y="5037"/>
                    <a:pt x="14725" y="4021"/>
                    <a:pt x="14500" y="3042"/>
                  </a:cubicBezTo>
                  <a:lnTo>
                    <a:pt x="14463" y="3042"/>
                  </a:lnTo>
                  <a:cubicBezTo>
                    <a:pt x="14446" y="2947"/>
                    <a:pt x="14433" y="2858"/>
                    <a:pt x="14413" y="2769"/>
                  </a:cubicBezTo>
                  <a:cubicBezTo>
                    <a:pt x="14004" y="1042"/>
                    <a:pt x="12267" y="102"/>
                    <a:pt x="10813" y="4"/>
                  </a:cubicBezTo>
                  <a:cubicBezTo>
                    <a:pt x="10800" y="4"/>
                    <a:pt x="10787" y="4"/>
                    <a:pt x="10775" y="1"/>
                  </a:cubicBezTo>
                  <a:cubicBezTo>
                    <a:pt x="10667" y="-4"/>
                    <a:pt x="10558" y="13"/>
                    <a:pt x="10450" y="18"/>
                  </a:cubicBezTo>
                  <a:cubicBezTo>
                    <a:pt x="9834" y="107"/>
                    <a:pt x="9333" y="525"/>
                    <a:pt x="8750" y="708"/>
                  </a:cubicBezTo>
                  <a:cubicBezTo>
                    <a:pt x="7991" y="944"/>
                    <a:pt x="7525" y="1692"/>
                    <a:pt x="7242" y="2494"/>
                  </a:cubicBezTo>
                  <a:cubicBezTo>
                    <a:pt x="6837" y="3633"/>
                    <a:pt x="6912" y="4853"/>
                    <a:pt x="6825" y="6034"/>
                  </a:cubicBezTo>
                  <a:cubicBezTo>
                    <a:pt x="6708" y="7614"/>
                    <a:pt x="6346" y="9115"/>
                    <a:pt x="5858" y="10594"/>
                  </a:cubicBezTo>
                  <a:cubicBezTo>
                    <a:pt x="5705" y="11061"/>
                    <a:pt x="5729" y="11221"/>
                    <a:pt x="6155" y="11412"/>
                  </a:cubicBezTo>
                  <a:cubicBezTo>
                    <a:pt x="6721" y="11666"/>
                    <a:pt x="7283" y="11933"/>
                    <a:pt x="7858" y="12174"/>
                  </a:cubicBezTo>
                  <a:cubicBezTo>
                    <a:pt x="8133" y="12285"/>
                    <a:pt x="8238" y="12481"/>
                    <a:pt x="8291" y="12783"/>
                  </a:cubicBezTo>
                  <a:cubicBezTo>
                    <a:pt x="8425" y="13479"/>
                    <a:pt x="8317" y="14147"/>
                    <a:pt x="8166" y="14819"/>
                  </a:cubicBezTo>
                  <a:cubicBezTo>
                    <a:pt x="8050" y="15327"/>
                    <a:pt x="7838" y="15509"/>
                    <a:pt x="7358" y="15593"/>
                  </a:cubicBezTo>
                  <a:cubicBezTo>
                    <a:pt x="7217" y="15616"/>
                    <a:pt x="7071" y="15705"/>
                    <a:pt x="6955" y="15803"/>
                  </a:cubicBezTo>
                  <a:cubicBezTo>
                    <a:pt x="6684" y="16021"/>
                    <a:pt x="6466" y="16341"/>
                    <a:pt x="6166" y="16484"/>
                  </a:cubicBezTo>
                  <a:cubicBezTo>
                    <a:pt x="5125" y="16992"/>
                    <a:pt x="4075" y="17478"/>
                    <a:pt x="2999" y="17900"/>
                  </a:cubicBezTo>
                  <a:cubicBezTo>
                    <a:pt x="1355" y="18550"/>
                    <a:pt x="267" y="19681"/>
                    <a:pt x="0" y="21596"/>
                  </a:cubicBezTo>
                  <a:lnTo>
                    <a:pt x="21600" y="21596"/>
                  </a:lnTo>
                  <a:cubicBezTo>
                    <a:pt x="21333" y="19681"/>
                    <a:pt x="20245" y="18550"/>
                    <a:pt x="18601" y="179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303" name="Shape 86"/>
            <p:cNvSpPr/>
            <p:nvPr/>
          </p:nvSpPr>
          <p:spPr>
            <a:xfrm>
              <a:off x="2866845" y="1864880"/>
              <a:ext cx="436341" cy="410285"/>
            </a:xfrm>
            <a:custGeom>
              <a:avLst/>
              <a:gdLst/>
              <a:ahLst/>
              <a:cxnLst>
                <a:cxn ang="0">
                  <a:pos x="wd2" y="hd2"/>
                </a:cxn>
                <a:cxn ang="5400000">
                  <a:pos x="wd2" y="hd2"/>
                </a:cxn>
                <a:cxn ang="10800000">
                  <a:pos x="wd2" y="hd2"/>
                </a:cxn>
                <a:cxn ang="16200000">
                  <a:pos x="wd2" y="hd2"/>
                </a:cxn>
              </a:cxnLst>
              <a:rect l="0" t="0" r="r" b="b"/>
              <a:pathLst>
                <a:path w="21600" h="21587" extrusionOk="0">
                  <a:moveTo>
                    <a:pt x="20659" y="19651"/>
                  </a:moveTo>
                  <a:cubicBezTo>
                    <a:pt x="18853" y="18668"/>
                    <a:pt x="16980" y="17849"/>
                    <a:pt x="15085" y="17077"/>
                  </a:cubicBezTo>
                  <a:cubicBezTo>
                    <a:pt x="14944" y="17021"/>
                    <a:pt x="14777" y="16909"/>
                    <a:pt x="14721" y="16775"/>
                  </a:cubicBezTo>
                  <a:cubicBezTo>
                    <a:pt x="14566" y="16413"/>
                    <a:pt x="14461" y="16026"/>
                    <a:pt x="14347" y="15646"/>
                  </a:cubicBezTo>
                  <a:cubicBezTo>
                    <a:pt x="14278" y="15404"/>
                    <a:pt x="14217" y="15176"/>
                    <a:pt x="13966" y="15055"/>
                  </a:cubicBezTo>
                  <a:cubicBezTo>
                    <a:pt x="13901" y="15025"/>
                    <a:pt x="13836" y="14882"/>
                    <a:pt x="13840" y="14796"/>
                  </a:cubicBezTo>
                  <a:cubicBezTo>
                    <a:pt x="13852" y="13913"/>
                    <a:pt x="13657" y="12982"/>
                    <a:pt x="14274" y="12214"/>
                  </a:cubicBezTo>
                  <a:cubicBezTo>
                    <a:pt x="14295" y="12188"/>
                    <a:pt x="14302" y="12158"/>
                    <a:pt x="14315" y="12123"/>
                  </a:cubicBezTo>
                  <a:cubicBezTo>
                    <a:pt x="14647" y="11352"/>
                    <a:pt x="14708" y="10467"/>
                    <a:pt x="15170" y="9748"/>
                  </a:cubicBezTo>
                  <a:cubicBezTo>
                    <a:pt x="15183" y="9730"/>
                    <a:pt x="15187" y="9709"/>
                    <a:pt x="15187" y="9687"/>
                  </a:cubicBezTo>
                  <a:cubicBezTo>
                    <a:pt x="15240" y="9140"/>
                    <a:pt x="15296" y="8592"/>
                    <a:pt x="15340" y="8041"/>
                  </a:cubicBezTo>
                  <a:cubicBezTo>
                    <a:pt x="15345" y="7972"/>
                    <a:pt x="15293" y="7851"/>
                    <a:pt x="15236" y="7834"/>
                  </a:cubicBezTo>
                  <a:cubicBezTo>
                    <a:pt x="14980" y="7735"/>
                    <a:pt x="14993" y="7520"/>
                    <a:pt x="14993" y="7299"/>
                  </a:cubicBezTo>
                  <a:cubicBezTo>
                    <a:pt x="14996" y="6226"/>
                    <a:pt x="14993" y="5152"/>
                    <a:pt x="14993" y="4078"/>
                  </a:cubicBezTo>
                  <a:cubicBezTo>
                    <a:pt x="14993" y="3458"/>
                    <a:pt x="14818" y="2902"/>
                    <a:pt x="14376" y="2479"/>
                  </a:cubicBezTo>
                  <a:cubicBezTo>
                    <a:pt x="13872" y="1997"/>
                    <a:pt x="13353" y="1527"/>
                    <a:pt x="12834" y="1061"/>
                  </a:cubicBezTo>
                  <a:cubicBezTo>
                    <a:pt x="12582" y="837"/>
                    <a:pt x="12563" y="665"/>
                    <a:pt x="12797" y="414"/>
                  </a:cubicBezTo>
                  <a:cubicBezTo>
                    <a:pt x="12899" y="306"/>
                    <a:pt x="13033" y="229"/>
                    <a:pt x="13155" y="134"/>
                  </a:cubicBezTo>
                  <a:cubicBezTo>
                    <a:pt x="13127" y="95"/>
                    <a:pt x="13102" y="52"/>
                    <a:pt x="13078" y="9"/>
                  </a:cubicBezTo>
                  <a:cubicBezTo>
                    <a:pt x="12919" y="9"/>
                    <a:pt x="12761" y="-13"/>
                    <a:pt x="12607" y="13"/>
                  </a:cubicBezTo>
                  <a:cubicBezTo>
                    <a:pt x="12035" y="113"/>
                    <a:pt x="11459" y="199"/>
                    <a:pt x="10895" y="337"/>
                  </a:cubicBezTo>
                  <a:cubicBezTo>
                    <a:pt x="9820" y="608"/>
                    <a:pt x="8774" y="966"/>
                    <a:pt x="7901" y="1733"/>
                  </a:cubicBezTo>
                  <a:cubicBezTo>
                    <a:pt x="7301" y="2255"/>
                    <a:pt x="6827" y="2863"/>
                    <a:pt x="6766" y="3730"/>
                  </a:cubicBezTo>
                  <a:cubicBezTo>
                    <a:pt x="6733" y="4178"/>
                    <a:pt x="6737" y="4635"/>
                    <a:pt x="6737" y="5087"/>
                  </a:cubicBezTo>
                  <a:cubicBezTo>
                    <a:pt x="6729" y="5820"/>
                    <a:pt x="6741" y="6557"/>
                    <a:pt x="6726" y="7294"/>
                  </a:cubicBezTo>
                  <a:cubicBezTo>
                    <a:pt x="6726" y="7416"/>
                    <a:pt x="6660" y="7613"/>
                    <a:pt x="6584" y="7640"/>
                  </a:cubicBezTo>
                  <a:cubicBezTo>
                    <a:pt x="6299" y="7735"/>
                    <a:pt x="6295" y="7929"/>
                    <a:pt x="6332" y="8174"/>
                  </a:cubicBezTo>
                  <a:cubicBezTo>
                    <a:pt x="6356" y="8343"/>
                    <a:pt x="6336" y="8524"/>
                    <a:pt x="6373" y="8692"/>
                  </a:cubicBezTo>
                  <a:cubicBezTo>
                    <a:pt x="6469" y="9153"/>
                    <a:pt x="6571" y="9610"/>
                    <a:pt x="6697" y="10067"/>
                  </a:cubicBezTo>
                  <a:cubicBezTo>
                    <a:pt x="6790" y="10403"/>
                    <a:pt x="6973" y="10722"/>
                    <a:pt x="7022" y="11067"/>
                  </a:cubicBezTo>
                  <a:cubicBezTo>
                    <a:pt x="7122" y="11752"/>
                    <a:pt x="7362" y="12351"/>
                    <a:pt x="7796" y="12869"/>
                  </a:cubicBezTo>
                  <a:cubicBezTo>
                    <a:pt x="7869" y="12955"/>
                    <a:pt x="7922" y="13098"/>
                    <a:pt x="7918" y="13210"/>
                  </a:cubicBezTo>
                  <a:cubicBezTo>
                    <a:pt x="7882" y="13740"/>
                    <a:pt x="7833" y="14266"/>
                    <a:pt x="7764" y="14792"/>
                  </a:cubicBezTo>
                  <a:cubicBezTo>
                    <a:pt x="7752" y="14895"/>
                    <a:pt x="7650" y="15047"/>
                    <a:pt x="7565" y="15063"/>
                  </a:cubicBezTo>
                  <a:cubicBezTo>
                    <a:pt x="7237" y="15137"/>
                    <a:pt x="7184" y="15409"/>
                    <a:pt x="7107" y="15680"/>
                  </a:cubicBezTo>
                  <a:cubicBezTo>
                    <a:pt x="7001" y="16042"/>
                    <a:pt x="6892" y="16400"/>
                    <a:pt x="6758" y="16754"/>
                  </a:cubicBezTo>
                  <a:cubicBezTo>
                    <a:pt x="6717" y="16861"/>
                    <a:pt x="6616" y="16974"/>
                    <a:pt x="6514" y="17021"/>
                  </a:cubicBezTo>
                  <a:cubicBezTo>
                    <a:pt x="5926" y="17293"/>
                    <a:pt x="5330" y="17543"/>
                    <a:pt x="4737" y="17806"/>
                  </a:cubicBezTo>
                  <a:cubicBezTo>
                    <a:pt x="4109" y="18086"/>
                    <a:pt x="3477" y="18358"/>
                    <a:pt x="2860" y="18668"/>
                  </a:cubicBezTo>
                  <a:cubicBezTo>
                    <a:pt x="2227" y="18991"/>
                    <a:pt x="1611" y="19353"/>
                    <a:pt x="994" y="19707"/>
                  </a:cubicBezTo>
                  <a:cubicBezTo>
                    <a:pt x="628" y="19914"/>
                    <a:pt x="283" y="20142"/>
                    <a:pt x="0" y="20431"/>
                  </a:cubicBezTo>
                  <a:lnTo>
                    <a:pt x="0" y="21587"/>
                  </a:lnTo>
                  <a:lnTo>
                    <a:pt x="21600" y="21587"/>
                  </a:lnTo>
                  <a:lnTo>
                    <a:pt x="21600" y="20380"/>
                  </a:lnTo>
                  <a:cubicBezTo>
                    <a:pt x="21332" y="20090"/>
                    <a:pt x="21020" y="19849"/>
                    <a:pt x="20659" y="19651"/>
                  </a:cubicBezTo>
                  <a:cubicBezTo>
                    <a:pt x="20659" y="19651"/>
                    <a:pt x="20659" y="19651"/>
                    <a:pt x="20659" y="19651"/>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304" name="Shape 87"/>
            <p:cNvSpPr/>
            <p:nvPr/>
          </p:nvSpPr>
          <p:spPr>
            <a:xfrm>
              <a:off x="2139225" y="5570659"/>
              <a:ext cx="286964" cy="269828"/>
            </a:xfrm>
            <a:custGeom>
              <a:avLst/>
              <a:gdLst/>
              <a:ahLst/>
              <a:cxnLst>
                <a:cxn ang="0">
                  <a:pos x="wd2" y="hd2"/>
                </a:cxn>
                <a:cxn ang="5400000">
                  <a:pos x="wd2" y="hd2"/>
                </a:cxn>
                <a:cxn ang="10800000">
                  <a:pos x="wd2" y="hd2"/>
                </a:cxn>
                <a:cxn ang="16200000">
                  <a:pos x="wd2" y="hd2"/>
                </a:cxn>
              </a:cxnLst>
              <a:rect l="0" t="0" r="r" b="b"/>
              <a:pathLst>
                <a:path w="21600" h="21587" extrusionOk="0">
                  <a:moveTo>
                    <a:pt x="20659" y="19651"/>
                  </a:moveTo>
                  <a:cubicBezTo>
                    <a:pt x="18853" y="18668"/>
                    <a:pt x="16980" y="17849"/>
                    <a:pt x="15085" y="17077"/>
                  </a:cubicBezTo>
                  <a:cubicBezTo>
                    <a:pt x="14944" y="17021"/>
                    <a:pt x="14777" y="16909"/>
                    <a:pt x="14721" y="16775"/>
                  </a:cubicBezTo>
                  <a:cubicBezTo>
                    <a:pt x="14566" y="16413"/>
                    <a:pt x="14461" y="16026"/>
                    <a:pt x="14347" y="15646"/>
                  </a:cubicBezTo>
                  <a:cubicBezTo>
                    <a:pt x="14278" y="15404"/>
                    <a:pt x="14217" y="15176"/>
                    <a:pt x="13966" y="15055"/>
                  </a:cubicBezTo>
                  <a:cubicBezTo>
                    <a:pt x="13901" y="15025"/>
                    <a:pt x="13836" y="14882"/>
                    <a:pt x="13840" y="14796"/>
                  </a:cubicBezTo>
                  <a:cubicBezTo>
                    <a:pt x="13852" y="13913"/>
                    <a:pt x="13657" y="12982"/>
                    <a:pt x="14274" y="12214"/>
                  </a:cubicBezTo>
                  <a:cubicBezTo>
                    <a:pt x="14295" y="12188"/>
                    <a:pt x="14302" y="12158"/>
                    <a:pt x="14315" y="12123"/>
                  </a:cubicBezTo>
                  <a:cubicBezTo>
                    <a:pt x="14647" y="11352"/>
                    <a:pt x="14708" y="10468"/>
                    <a:pt x="15170" y="9748"/>
                  </a:cubicBezTo>
                  <a:cubicBezTo>
                    <a:pt x="15183" y="9730"/>
                    <a:pt x="15187" y="9709"/>
                    <a:pt x="15187" y="9687"/>
                  </a:cubicBezTo>
                  <a:cubicBezTo>
                    <a:pt x="15240" y="9140"/>
                    <a:pt x="15296" y="8592"/>
                    <a:pt x="15340" y="8041"/>
                  </a:cubicBezTo>
                  <a:cubicBezTo>
                    <a:pt x="15345" y="7972"/>
                    <a:pt x="15293" y="7851"/>
                    <a:pt x="15236" y="7834"/>
                  </a:cubicBezTo>
                  <a:cubicBezTo>
                    <a:pt x="14980" y="7735"/>
                    <a:pt x="14993" y="7520"/>
                    <a:pt x="14993" y="7299"/>
                  </a:cubicBezTo>
                  <a:cubicBezTo>
                    <a:pt x="14996" y="6226"/>
                    <a:pt x="14993" y="5152"/>
                    <a:pt x="14993" y="4078"/>
                  </a:cubicBezTo>
                  <a:cubicBezTo>
                    <a:pt x="14993" y="3458"/>
                    <a:pt x="14818" y="2902"/>
                    <a:pt x="14376" y="2479"/>
                  </a:cubicBezTo>
                  <a:cubicBezTo>
                    <a:pt x="13872" y="1997"/>
                    <a:pt x="13353" y="1527"/>
                    <a:pt x="12834" y="1061"/>
                  </a:cubicBezTo>
                  <a:cubicBezTo>
                    <a:pt x="12582" y="837"/>
                    <a:pt x="12563" y="665"/>
                    <a:pt x="12797" y="414"/>
                  </a:cubicBezTo>
                  <a:cubicBezTo>
                    <a:pt x="12899" y="306"/>
                    <a:pt x="13033" y="229"/>
                    <a:pt x="13155" y="134"/>
                  </a:cubicBezTo>
                  <a:cubicBezTo>
                    <a:pt x="13127" y="95"/>
                    <a:pt x="13102" y="52"/>
                    <a:pt x="13078" y="9"/>
                  </a:cubicBezTo>
                  <a:cubicBezTo>
                    <a:pt x="12919" y="9"/>
                    <a:pt x="12761" y="-13"/>
                    <a:pt x="12607" y="13"/>
                  </a:cubicBezTo>
                  <a:cubicBezTo>
                    <a:pt x="12035" y="113"/>
                    <a:pt x="11459" y="199"/>
                    <a:pt x="10895" y="337"/>
                  </a:cubicBezTo>
                  <a:cubicBezTo>
                    <a:pt x="9820" y="608"/>
                    <a:pt x="8774" y="966"/>
                    <a:pt x="7901" y="1733"/>
                  </a:cubicBezTo>
                  <a:cubicBezTo>
                    <a:pt x="7301" y="2255"/>
                    <a:pt x="6827" y="2863"/>
                    <a:pt x="6766" y="3730"/>
                  </a:cubicBezTo>
                  <a:cubicBezTo>
                    <a:pt x="6733" y="4178"/>
                    <a:pt x="6737" y="4635"/>
                    <a:pt x="6737" y="5087"/>
                  </a:cubicBezTo>
                  <a:cubicBezTo>
                    <a:pt x="6729" y="5820"/>
                    <a:pt x="6741" y="6557"/>
                    <a:pt x="6726" y="7294"/>
                  </a:cubicBezTo>
                  <a:cubicBezTo>
                    <a:pt x="6726" y="7416"/>
                    <a:pt x="6660" y="7613"/>
                    <a:pt x="6584" y="7640"/>
                  </a:cubicBezTo>
                  <a:cubicBezTo>
                    <a:pt x="6299" y="7735"/>
                    <a:pt x="6295" y="7929"/>
                    <a:pt x="6332" y="8174"/>
                  </a:cubicBezTo>
                  <a:cubicBezTo>
                    <a:pt x="6356" y="8343"/>
                    <a:pt x="6336" y="8524"/>
                    <a:pt x="6373" y="8692"/>
                  </a:cubicBezTo>
                  <a:cubicBezTo>
                    <a:pt x="6469" y="9153"/>
                    <a:pt x="6571" y="9610"/>
                    <a:pt x="6697" y="10067"/>
                  </a:cubicBezTo>
                  <a:cubicBezTo>
                    <a:pt x="6790" y="10404"/>
                    <a:pt x="6973" y="10722"/>
                    <a:pt x="7022" y="11067"/>
                  </a:cubicBezTo>
                  <a:cubicBezTo>
                    <a:pt x="7122" y="11752"/>
                    <a:pt x="7362" y="12351"/>
                    <a:pt x="7796" y="12869"/>
                  </a:cubicBezTo>
                  <a:cubicBezTo>
                    <a:pt x="7869" y="12955"/>
                    <a:pt x="7922" y="13098"/>
                    <a:pt x="7918" y="13210"/>
                  </a:cubicBezTo>
                  <a:cubicBezTo>
                    <a:pt x="7882" y="13740"/>
                    <a:pt x="7833" y="14266"/>
                    <a:pt x="7764" y="14792"/>
                  </a:cubicBezTo>
                  <a:cubicBezTo>
                    <a:pt x="7752" y="14895"/>
                    <a:pt x="7650" y="15047"/>
                    <a:pt x="7565" y="15063"/>
                  </a:cubicBezTo>
                  <a:cubicBezTo>
                    <a:pt x="7237" y="15137"/>
                    <a:pt x="7184" y="15409"/>
                    <a:pt x="7107" y="15680"/>
                  </a:cubicBezTo>
                  <a:cubicBezTo>
                    <a:pt x="7001" y="16042"/>
                    <a:pt x="6892" y="16400"/>
                    <a:pt x="6758" y="16754"/>
                  </a:cubicBezTo>
                  <a:cubicBezTo>
                    <a:pt x="6717" y="16861"/>
                    <a:pt x="6616" y="16974"/>
                    <a:pt x="6514" y="17021"/>
                  </a:cubicBezTo>
                  <a:cubicBezTo>
                    <a:pt x="5926" y="17293"/>
                    <a:pt x="5330" y="17543"/>
                    <a:pt x="4737" y="17806"/>
                  </a:cubicBezTo>
                  <a:cubicBezTo>
                    <a:pt x="4109" y="18086"/>
                    <a:pt x="3477" y="18358"/>
                    <a:pt x="2860" y="18668"/>
                  </a:cubicBezTo>
                  <a:cubicBezTo>
                    <a:pt x="2227" y="18991"/>
                    <a:pt x="1611" y="19353"/>
                    <a:pt x="994" y="19707"/>
                  </a:cubicBezTo>
                  <a:cubicBezTo>
                    <a:pt x="628" y="19914"/>
                    <a:pt x="283" y="20142"/>
                    <a:pt x="0" y="20432"/>
                  </a:cubicBezTo>
                  <a:lnTo>
                    <a:pt x="0" y="21587"/>
                  </a:lnTo>
                  <a:lnTo>
                    <a:pt x="21600" y="21587"/>
                  </a:lnTo>
                  <a:lnTo>
                    <a:pt x="21600" y="20380"/>
                  </a:lnTo>
                  <a:cubicBezTo>
                    <a:pt x="21332" y="20090"/>
                    <a:pt x="21020" y="19849"/>
                    <a:pt x="20659" y="19651"/>
                  </a:cubicBezTo>
                  <a:cubicBezTo>
                    <a:pt x="20659" y="19651"/>
                    <a:pt x="20659" y="19651"/>
                    <a:pt x="20659" y="19651"/>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305" name="Shape 88"/>
            <p:cNvSpPr/>
            <p:nvPr/>
          </p:nvSpPr>
          <p:spPr>
            <a:xfrm>
              <a:off x="2071539" y="2490971"/>
              <a:ext cx="428041" cy="244241"/>
            </a:xfrm>
            <a:custGeom>
              <a:avLst/>
              <a:gdLst/>
              <a:ahLst/>
              <a:cxnLst>
                <a:cxn ang="0">
                  <a:pos x="wd2" y="hd2"/>
                </a:cxn>
                <a:cxn ang="5400000">
                  <a:pos x="wd2" y="hd2"/>
                </a:cxn>
                <a:cxn ang="10800000">
                  <a:pos x="wd2" y="hd2"/>
                </a:cxn>
                <a:cxn ang="16200000">
                  <a:pos x="wd2" y="hd2"/>
                </a:cxn>
              </a:cxnLst>
              <a:rect l="0" t="0" r="r" b="b"/>
              <a:pathLst>
                <a:path w="21459" h="21545" extrusionOk="0">
                  <a:moveTo>
                    <a:pt x="19027" y="9007"/>
                  </a:moveTo>
                  <a:cubicBezTo>
                    <a:pt x="19332" y="8314"/>
                    <a:pt x="19574" y="7756"/>
                    <a:pt x="19753" y="7337"/>
                  </a:cubicBezTo>
                  <a:cubicBezTo>
                    <a:pt x="21042" y="4323"/>
                    <a:pt x="21600" y="2396"/>
                    <a:pt x="21429" y="1557"/>
                  </a:cubicBezTo>
                  <a:lnTo>
                    <a:pt x="21362" y="1359"/>
                  </a:lnTo>
                  <a:cubicBezTo>
                    <a:pt x="21317" y="1243"/>
                    <a:pt x="21201" y="1135"/>
                    <a:pt x="21016" y="1036"/>
                  </a:cubicBezTo>
                  <a:cubicBezTo>
                    <a:pt x="20829" y="938"/>
                    <a:pt x="20591" y="923"/>
                    <a:pt x="20300" y="987"/>
                  </a:cubicBezTo>
                  <a:lnTo>
                    <a:pt x="17083" y="1027"/>
                  </a:lnTo>
                  <a:cubicBezTo>
                    <a:pt x="17008" y="1014"/>
                    <a:pt x="16933" y="1017"/>
                    <a:pt x="16860" y="1036"/>
                  </a:cubicBezTo>
                  <a:cubicBezTo>
                    <a:pt x="16785" y="1057"/>
                    <a:pt x="16737" y="1076"/>
                    <a:pt x="16714" y="1095"/>
                  </a:cubicBezTo>
                  <a:cubicBezTo>
                    <a:pt x="16691" y="1116"/>
                    <a:pt x="16673" y="1131"/>
                    <a:pt x="16659" y="1143"/>
                  </a:cubicBezTo>
                  <a:lnTo>
                    <a:pt x="16614" y="1203"/>
                  </a:lnTo>
                  <a:cubicBezTo>
                    <a:pt x="16577" y="1243"/>
                    <a:pt x="16536" y="1311"/>
                    <a:pt x="16491" y="1410"/>
                  </a:cubicBezTo>
                  <a:cubicBezTo>
                    <a:pt x="16447" y="1508"/>
                    <a:pt x="16408" y="1623"/>
                    <a:pt x="16379" y="1754"/>
                  </a:cubicBezTo>
                  <a:cubicBezTo>
                    <a:pt x="16029" y="3339"/>
                    <a:pt x="15631" y="4815"/>
                    <a:pt x="15183" y="6177"/>
                  </a:cubicBezTo>
                  <a:cubicBezTo>
                    <a:pt x="14908" y="6989"/>
                    <a:pt x="14654" y="7695"/>
                    <a:pt x="14424" y="8291"/>
                  </a:cubicBezTo>
                  <a:cubicBezTo>
                    <a:pt x="14193" y="8886"/>
                    <a:pt x="13999" y="9327"/>
                    <a:pt x="13844" y="9607"/>
                  </a:cubicBezTo>
                  <a:cubicBezTo>
                    <a:pt x="13687" y="9889"/>
                    <a:pt x="13545" y="10115"/>
                    <a:pt x="13418" y="10285"/>
                  </a:cubicBezTo>
                  <a:cubicBezTo>
                    <a:pt x="13292" y="10457"/>
                    <a:pt x="13195" y="10529"/>
                    <a:pt x="13128" y="10501"/>
                  </a:cubicBezTo>
                  <a:cubicBezTo>
                    <a:pt x="13061" y="10476"/>
                    <a:pt x="12998" y="10450"/>
                    <a:pt x="12938" y="10423"/>
                  </a:cubicBezTo>
                  <a:cubicBezTo>
                    <a:pt x="12834" y="10306"/>
                    <a:pt x="12750" y="10145"/>
                    <a:pt x="12687" y="9942"/>
                  </a:cubicBezTo>
                  <a:cubicBezTo>
                    <a:pt x="12623" y="9738"/>
                    <a:pt x="12581" y="9484"/>
                    <a:pt x="12558" y="9175"/>
                  </a:cubicBezTo>
                  <a:cubicBezTo>
                    <a:pt x="12536" y="8867"/>
                    <a:pt x="12522" y="8602"/>
                    <a:pt x="12520" y="8378"/>
                  </a:cubicBezTo>
                  <a:cubicBezTo>
                    <a:pt x="12515" y="8155"/>
                    <a:pt x="12517" y="7841"/>
                    <a:pt x="12524" y="7434"/>
                  </a:cubicBezTo>
                  <a:cubicBezTo>
                    <a:pt x="12532" y="7030"/>
                    <a:pt x="12536" y="6754"/>
                    <a:pt x="12536" y="6610"/>
                  </a:cubicBezTo>
                  <a:cubicBezTo>
                    <a:pt x="12536" y="6112"/>
                    <a:pt x="12541" y="5571"/>
                    <a:pt x="12552" y="4988"/>
                  </a:cubicBezTo>
                  <a:cubicBezTo>
                    <a:pt x="12564" y="4403"/>
                    <a:pt x="12573" y="3941"/>
                    <a:pt x="12581" y="3602"/>
                  </a:cubicBezTo>
                  <a:cubicBezTo>
                    <a:pt x="12588" y="3261"/>
                    <a:pt x="12592" y="2900"/>
                    <a:pt x="12592" y="2519"/>
                  </a:cubicBezTo>
                  <a:cubicBezTo>
                    <a:pt x="12592" y="2140"/>
                    <a:pt x="12579" y="1843"/>
                    <a:pt x="12552" y="1625"/>
                  </a:cubicBezTo>
                  <a:cubicBezTo>
                    <a:pt x="12527" y="1410"/>
                    <a:pt x="12487" y="1200"/>
                    <a:pt x="12435" y="997"/>
                  </a:cubicBezTo>
                  <a:cubicBezTo>
                    <a:pt x="12383" y="794"/>
                    <a:pt x="12306" y="637"/>
                    <a:pt x="12206" y="524"/>
                  </a:cubicBezTo>
                  <a:cubicBezTo>
                    <a:pt x="12105" y="414"/>
                    <a:pt x="11981" y="325"/>
                    <a:pt x="11832" y="260"/>
                  </a:cubicBezTo>
                  <a:cubicBezTo>
                    <a:pt x="11437" y="103"/>
                    <a:pt x="10934" y="18"/>
                    <a:pt x="10324" y="3"/>
                  </a:cubicBezTo>
                  <a:cubicBezTo>
                    <a:pt x="8938" y="-22"/>
                    <a:pt x="8048" y="135"/>
                    <a:pt x="7653" y="476"/>
                  </a:cubicBezTo>
                  <a:cubicBezTo>
                    <a:pt x="7496" y="620"/>
                    <a:pt x="7356" y="817"/>
                    <a:pt x="7229" y="1065"/>
                  </a:cubicBezTo>
                  <a:cubicBezTo>
                    <a:pt x="7094" y="1356"/>
                    <a:pt x="7076" y="1512"/>
                    <a:pt x="7172" y="1538"/>
                  </a:cubicBezTo>
                  <a:cubicBezTo>
                    <a:pt x="7619" y="1654"/>
                    <a:pt x="7936" y="1938"/>
                    <a:pt x="8123" y="2383"/>
                  </a:cubicBezTo>
                  <a:lnTo>
                    <a:pt x="8189" y="2619"/>
                  </a:lnTo>
                  <a:cubicBezTo>
                    <a:pt x="8242" y="2790"/>
                    <a:pt x="8294" y="3091"/>
                    <a:pt x="8345" y="3524"/>
                  </a:cubicBezTo>
                  <a:cubicBezTo>
                    <a:pt x="8397" y="3956"/>
                    <a:pt x="8431" y="4433"/>
                    <a:pt x="8447" y="4959"/>
                  </a:cubicBezTo>
                  <a:cubicBezTo>
                    <a:pt x="8484" y="5915"/>
                    <a:pt x="8484" y="6733"/>
                    <a:pt x="8447" y="7415"/>
                  </a:cubicBezTo>
                  <a:cubicBezTo>
                    <a:pt x="8410" y="8098"/>
                    <a:pt x="8374" y="8628"/>
                    <a:pt x="8341" y="9007"/>
                  </a:cubicBezTo>
                  <a:cubicBezTo>
                    <a:pt x="8307" y="9388"/>
                    <a:pt x="8256" y="9696"/>
                    <a:pt x="8190" y="9931"/>
                  </a:cubicBezTo>
                  <a:cubicBezTo>
                    <a:pt x="8123" y="10169"/>
                    <a:pt x="8078" y="10312"/>
                    <a:pt x="8055" y="10363"/>
                  </a:cubicBezTo>
                  <a:cubicBezTo>
                    <a:pt x="8032" y="10417"/>
                    <a:pt x="8014" y="10450"/>
                    <a:pt x="8000" y="10463"/>
                  </a:cubicBezTo>
                  <a:cubicBezTo>
                    <a:pt x="7902" y="10527"/>
                    <a:pt x="7802" y="10560"/>
                    <a:pt x="7698" y="10560"/>
                  </a:cubicBezTo>
                  <a:cubicBezTo>
                    <a:pt x="7594" y="10560"/>
                    <a:pt x="7467" y="10469"/>
                    <a:pt x="7318" y="10285"/>
                  </a:cubicBezTo>
                  <a:cubicBezTo>
                    <a:pt x="7169" y="10103"/>
                    <a:pt x="7014" y="9851"/>
                    <a:pt x="6854" y="9528"/>
                  </a:cubicBezTo>
                  <a:cubicBezTo>
                    <a:pt x="6694" y="9208"/>
                    <a:pt x="6513" y="8759"/>
                    <a:pt x="6312" y="8181"/>
                  </a:cubicBezTo>
                  <a:cubicBezTo>
                    <a:pt x="6111" y="7606"/>
                    <a:pt x="5903" y="6923"/>
                    <a:pt x="5687" y="6137"/>
                  </a:cubicBezTo>
                  <a:lnTo>
                    <a:pt x="5509" y="5567"/>
                  </a:lnTo>
                  <a:cubicBezTo>
                    <a:pt x="5397" y="5201"/>
                    <a:pt x="5244" y="4666"/>
                    <a:pt x="5050" y="3965"/>
                  </a:cubicBezTo>
                  <a:cubicBezTo>
                    <a:pt x="4856" y="3263"/>
                    <a:pt x="4685" y="2587"/>
                    <a:pt x="4537" y="1930"/>
                  </a:cubicBezTo>
                  <a:cubicBezTo>
                    <a:pt x="4476" y="1654"/>
                    <a:pt x="4387" y="1447"/>
                    <a:pt x="4268" y="1300"/>
                  </a:cubicBezTo>
                  <a:lnTo>
                    <a:pt x="4212" y="1243"/>
                  </a:lnTo>
                  <a:cubicBezTo>
                    <a:pt x="4175" y="1190"/>
                    <a:pt x="4115" y="1135"/>
                    <a:pt x="4033" y="1076"/>
                  </a:cubicBezTo>
                  <a:cubicBezTo>
                    <a:pt x="3951" y="1017"/>
                    <a:pt x="3866" y="974"/>
                    <a:pt x="3776" y="947"/>
                  </a:cubicBezTo>
                  <a:lnTo>
                    <a:pt x="715" y="987"/>
                  </a:lnTo>
                  <a:cubicBezTo>
                    <a:pt x="402" y="987"/>
                    <a:pt x="190" y="1111"/>
                    <a:pt x="78" y="1359"/>
                  </a:cubicBezTo>
                  <a:lnTo>
                    <a:pt x="34" y="1478"/>
                  </a:lnTo>
                  <a:cubicBezTo>
                    <a:pt x="11" y="1544"/>
                    <a:pt x="0" y="1650"/>
                    <a:pt x="0" y="1792"/>
                  </a:cubicBezTo>
                  <a:cubicBezTo>
                    <a:pt x="0" y="1938"/>
                    <a:pt x="23" y="2114"/>
                    <a:pt x="68" y="2324"/>
                  </a:cubicBezTo>
                  <a:cubicBezTo>
                    <a:pt x="514" y="4172"/>
                    <a:pt x="1000" y="5955"/>
                    <a:pt x="1525" y="7669"/>
                  </a:cubicBezTo>
                  <a:cubicBezTo>
                    <a:pt x="2050" y="9388"/>
                    <a:pt x="2507" y="10770"/>
                    <a:pt x="2894" y="11820"/>
                  </a:cubicBezTo>
                  <a:cubicBezTo>
                    <a:pt x="3281" y="12869"/>
                    <a:pt x="3677" y="13857"/>
                    <a:pt x="4079" y="14787"/>
                  </a:cubicBezTo>
                  <a:cubicBezTo>
                    <a:pt x="4481" y="15717"/>
                    <a:pt x="4748" y="16315"/>
                    <a:pt x="4877" y="16576"/>
                  </a:cubicBezTo>
                  <a:cubicBezTo>
                    <a:pt x="5008" y="16839"/>
                    <a:pt x="5110" y="17036"/>
                    <a:pt x="5185" y="17165"/>
                  </a:cubicBezTo>
                  <a:lnTo>
                    <a:pt x="5464" y="17638"/>
                  </a:lnTo>
                  <a:cubicBezTo>
                    <a:pt x="5642" y="17953"/>
                    <a:pt x="5905" y="18329"/>
                    <a:pt x="6251" y="18769"/>
                  </a:cubicBezTo>
                  <a:cubicBezTo>
                    <a:pt x="6598" y="19208"/>
                    <a:pt x="6981" y="19641"/>
                    <a:pt x="7402" y="20065"/>
                  </a:cubicBezTo>
                  <a:cubicBezTo>
                    <a:pt x="7823" y="20493"/>
                    <a:pt x="8313" y="20838"/>
                    <a:pt x="8871" y="21108"/>
                  </a:cubicBezTo>
                  <a:cubicBezTo>
                    <a:pt x="9430" y="21377"/>
                    <a:pt x="9973" y="21485"/>
                    <a:pt x="10503" y="21432"/>
                  </a:cubicBezTo>
                  <a:lnTo>
                    <a:pt x="11787" y="21432"/>
                  </a:lnTo>
                  <a:cubicBezTo>
                    <a:pt x="12048" y="21394"/>
                    <a:pt x="12245" y="21250"/>
                    <a:pt x="12380" y="21000"/>
                  </a:cubicBezTo>
                  <a:lnTo>
                    <a:pt x="12424" y="20902"/>
                  </a:lnTo>
                  <a:cubicBezTo>
                    <a:pt x="12453" y="20823"/>
                    <a:pt x="12482" y="20703"/>
                    <a:pt x="12508" y="20537"/>
                  </a:cubicBezTo>
                  <a:cubicBezTo>
                    <a:pt x="12534" y="20374"/>
                    <a:pt x="12547" y="20194"/>
                    <a:pt x="12547" y="19999"/>
                  </a:cubicBezTo>
                  <a:cubicBezTo>
                    <a:pt x="12540" y="19435"/>
                    <a:pt x="12564" y="18926"/>
                    <a:pt x="12620" y="18475"/>
                  </a:cubicBezTo>
                  <a:cubicBezTo>
                    <a:pt x="12675" y="18021"/>
                    <a:pt x="12739" y="17682"/>
                    <a:pt x="12810" y="17451"/>
                  </a:cubicBezTo>
                  <a:cubicBezTo>
                    <a:pt x="12881" y="17222"/>
                    <a:pt x="12960" y="17029"/>
                    <a:pt x="13049" y="16873"/>
                  </a:cubicBezTo>
                  <a:cubicBezTo>
                    <a:pt x="13139" y="16714"/>
                    <a:pt x="13202" y="16620"/>
                    <a:pt x="13240" y="16587"/>
                  </a:cubicBezTo>
                  <a:cubicBezTo>
                    <a:pt x="13277" y="16555"/>
                    <a:pt x="13307" y="16531"/>
                    <a:pt x="13329" y="16519"/>
                  </a:cubicBezTo>
                  <a:cubicBezTo>
                    <a:pt x="13507" y="16413"/>
                    <a:pt x="13718" y="16514"/>
                    <a:pt x="13960" y="16822"/>
                  </a:cubicBezTo>
                  <a:cubicBezTo>
                    <a:pt x="14203" y="17131"/>
                    <a:pt x="14430" y="17511"/>
                    <a:pt x="14642" y="17962"/>
                  </a:cubicBezTo>
                  <a:cubicBezTo>
                    <a:pt x="14854" y="18416"/>
                    <a:pt x="15109" y="18922"/>
                    <a:pt x="15407" y="19486"/>
                  </a:cubicBezTo>
                  <a:cubicBezTo>
                    <a:pt x="15706" y="20050"/>
                    <a:pt x="15966" y="20469"/>
                    <a:pt x="16190" y="20745"/>
                  </a:cubicBezTo>
                  <a:lnTo>
                    <a:pt x="16413" y="20981"/>
                  </a:lnTo>
                  <a:cubicBezTo>
                    <a:pt x="16562" y="21137"/>
                    <a:pt x="16755" y="21281"/>
                    <a:pt x="16993" y="21412"/>
                  </a:cubicBezTo>
                  <a:cubicBezTo>
                    <a:pt x="17232" y="21544"/>
                    <a:pt x="17442" y="21578"/>
                    <a:pt x="17620" y="21512"/>
                  </a:cubicBezTo>
                  <a:lnTo>
                    <a:pt x="20480" y="21432"/>
                  </a:lnTo>
                  <a:cubicBezTo>
                    <a:pt x="20763" y="21432"/>
                    <a:pt x="20983" y="21351"/>
                    <a:pt x="21139" y="21186"/>
                  </a:cubicBezTo>
                  <a:cubicBezTo>
                    <a:pt x="21295" y="21025"/>
                    <a:pt x="21389" y="20843"/>
                    <a:pt x="21418" y="20645"/>
                  </a:cubicBezTo>
                  <a:cubicBezTo>
                    <a:pt x="21448" y="20450"/>
                    <a:pt x="21451" y="20228"/>
                    <a:pt x="21424" y="19978"/>
                  </a:cubicBezTo>
                  <a:cubicBezTo>
                    <a:pt x="21398" y="19730"/>
                    <a:pt x="21372" y="19556"/>
                    <a:pt x="21346" y="19459"/>
                  </a:cubicBezTo>
                  <a:cubicBezTo>
                    <a:pt x="21319" y="19359"/>
                    <a:pt x="21295" y="19278"/>
                    <a:pt x="21273" y="19213"/>
                  </a:cubicBezTo>
                  <a:cubicBezTo>
                    <a:pt x="20900" y="18032"/>
                    <a:pt x="20189" y="16584"/>
                    <a:pt x="19139" y="14868"/>
                  </a:cubicBezTo>
                  <a:lnTo>
                    <a:pt x="19094" y="14789"/>
                  </a:lnTo>
                  <a:lnTo>
                    <a:pt x="19084" y="14789"/>
                  </a:lnTo>
                  <a:cubicBezTo>
                    <a:pt x="18607" y="13990"/>
                    <a:pt x="18305" y="13452"/>
                    <a:pt x="18179" y="13176"/>
                  </a:cubicBezTo>
                  <a:cubicBezTo>
                    <a:pt x="17948" y="12653"/>
                    <a:pt x="17896" y="12123"/>
                    <a:pt x="18022" y="11584"/>
                  </a:cubicBezTo>
                  <a:cubicBezTo>
                    <a:pt x="18111" y="11177"/>
                    <a:pt x="18446" y="10319"/>
                    <a:pt x="19027" y="9007"/>
                  </a:cubicBezTo>
                  <a:cubicBezTo>
                    <a:pt x="19027" y="9007"/>
                    <a:pt x="19027" y="9007"/>
                    <a:pt x="19027" y="9007"/>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306" name="Shape 89"/>
            <p:cNvSpPr/>
            <p:nvPr/>
          </p:nvSpPr>
          <p:spPr>
            <a:xfrm>
              <a:off x="1152145" y="2474049"/>
              <a:ext cx="318088" cy="318777"/>
            </a:xfrm>
            <a:custGeom>
              <a:avLst/>
              <a:gdLst/>
              <a:ahLst/>
              <a:cxnLst>
                <a:cxn ang="0">
                  <a:pos x="wd2" y="hd2"/>
                </a:cxn>
                <a:cxn ang="5400000">
                  <a:pos x="wd2" y="hd2"/>
                </a:cxn>
                <a:cxn ang="10800000">
                  <a:pos x="wd2" y="hd2"/>
                </a:cxn>
                <a:cxn ang="16200000">
                  <a:pos x="wd2" y="hd2"/>
                </a:cxn>
              </a:cxnLst>
              <a:rect l="0" t="0" r="r" b="b"/>
              <a:pathLst>
                <a:path w="21600" h="21600" extrusionOk="0">
                  <a:moveTo>
                    <a:pt x="11018" y="14569"/>
                  </a:moveTo>
                  <a:lnTo>
                    <a:pt x="8257" y="21300"/>
                  </a:lnTo>
                  <a:cubicBezTo>
                    <a:pt x="9073" y="21494"/>
                    <a:pt x="9923" y="21600"/>
                    <a:pt x="10800" y="21600"/>
                  </a:cubicBezTo>
                  <a:cubicBezTo>
                    <a:pt x="11707" y="21600"/>
                    <a:pt x="12588" y="21488"/>
                    <a:pt x="13430" y="21280"/>
                  </a:cubicBezTo>
                  <a:cubicBezTo>
                    <a:pt x="13430" y="21280"/>
                    <a:pt x="11018" y="14569"/>
                    <a:pt x="11018" y="14569"/>
                  </a:cubicBezTo>
                  <a:close/>
                  <a:moveTo>
                    <a:pt x="20094" y="5460"/>
                  </a:moveTo>
                  <a:cubicBezTo>
                    <a:pt x="20299" y="6432"/>
                    <a:pt x="20257" y="7610"/>
                    <a:pt x="19856" y="8907"/>
                  </a:cubicBezTo>
                  <a:cubicBezTo>
                    <a:pt x="18812" y="12281"/>
                    <a:pt x="16227" y="18349"/>
                    <a:pt x="15226" y="20661"/>
                  </a:cubicBezTo>
                  <a:cubicBezTo>
                    <a:pt x="18983" y="18987"/>
                    <a:pt x="21600" y="15251"/>
                    <a:pt x="21600" y="10907"/>
                  </a:cubicBezTo>
                  <a:cubicBezTo>
                    <a:pt x="21600" y="8917"/>
                    <a:pt x="21049" y="7055"/>
                    <a:pt x="20094" y="5460"/>
                  </a:cubicBezTo>
                  <a:cubicBezTo>
                    <a:pt x="20094" y="5460"/>
                    <a:pt x="20094" y="5460"/>
                    <a:pt x="20094" y="5460"/>
                  </a:cubicBezTo>
                  <a:close/>
                  <a:moveTo>
                    <a:pt x="2490" y="7172"/>
                  </a:moveTo>
                  <a:cubicBezTo>
                    <a:pt x="2490" y="7172"/>
                    <a:pt x="1966" y="6503"/>
                    <a:pt x="1410" y="6503"/>
                  </a:cubicBezTo>
                  <a:lnTo>
                    <a:pt x="846" y="6503"/>
                  </a:lnTo>
                  <a:cubicBezTo>
                    <a:pt x="301" y="7700"/>
                    <a:pt x="0" y="9308"/>
                    <a:pt x="0" y="10783"/>
                  </a:cubicBezTo>
                  <a:cubicBezTo>
                    <a:pt x="0" y="15215"/>
                    <a:pt x="2725" y="19018"/>
                    <a:pt x="6607" y="20639"/>
                  </a:cubicBezTo>
                  <a:cubicBezTo>
                    <a:pt x="6607" y="20639"/>
                    <a:pt x="2490" y="7172"/>
                    <a:pt x="2490" y="7172"/>
                  </a:cubicBezTo>
                  <a:close/>
                  <a:moveTo>
                    <a:pt x="1220" y="5545"/>
                  </a:moveTo>
                  <a:cubicBezTo>
                    <a:pt x="3021" y="2192"/>
                    <a:pt x="6634" y="0"/>
                    <a:pt x="10800" y="0"/>
                  </a:cubicBezTo>
                  <a:cubicBezTo>
                    <a:pt x="13496" y="0"/>
                    <a:pt x="15961" y="1147"/>
                    <a:pt x="17852" y="2765"/>
                  </a:cubicBezTo>
                  <a:cubicBezTo>
                    <a:pt x="17312" y="2660"/>
                    <a:pt x="16721" y="2778"/>
                    <a:pt x="16127" y="3117"/>
                  </a:cubicBezTo>
                  <a:cubicBezTo>
                    <a:pt x="14735" y="3914"/>
                    <a:pt x="14281" y="6168"/>
                    <a:pt x="16085" y="7300"/>
                  </a:cubicBezTo>
                  <a:cubicBezTo>
                    <a:pt x="17212" y="8003"/>
                    <a:pt x="17613" y="9763"/>
                    <a:pt x="17576" y="10837"/>
                  </a:cubicBezTo>
                  <a:cubicBezTo>
                    <a:pt x="17538" y="11914"/>
                    <a:pt x="14956" y="16859"/>
                    <a:pt x="14956" y="16859"/>
                  </a:cubicBezTo>
                  <a:lnTo>
                    <a:pt x="12441" y="8241"/>
                  </a:lnTo>
                  <a:cubicBezTo>
                    <a:pt x="12441" y="8241"/>
                    <a:pt x="12354" y="7637"/>
                    <a:pt x="12354" y="7463"/>
                  </a:cubicBezTo>
                  <a:cubicBezTo>
                    <a:pt x="12354" y="7243"/>
                    <a:pt x="12427" y="6974"/>
                    <a:pt x="12562" y="6820"/>
                  </a:cubicBezTo>
                  <a:cubicBezTo>
                    <a:pt x="12656" y="6718"/>
                    <a:pt x="12799" y="6503"/>
                    <a:pt x="12968" y="6503"/>
                  </a:cubicBezTo>
                  <a:lnTo>
                    <a:pt x="14160" y="6503"/>
                  </a:lnTo>
                  <a:lnTo>
                    <a:pt x="14160" y="5545"/>
                  </a:lnTo>
                  <a:lnTo>
                    <a:pt x="7681" y="5545"/>
                  </a:lnTo>
                  <a:lnTo>
                    <a:pt x="7681" y="6503"/>
                  </a:lnTo>
                  <a:lnTo>
                    <a:pt x="7881" y="6503"/>
                  </a:lnTo>
                  <a:cubicBezTo>
                    <a:pt x="8093" y="6503"/>
                    <a:pt x="8300" y="6788"/>
                    <a:pt x="8501" y="6993"/>
                  </a:cubicBezTo>
                  <a:cubicBezTo>
                    <a:pt x="8737" y="7236"/>
                    <a:pt x="9035" y="8153"/>
                    <a:pt x="9396" y="9104"/>
                  </a:cubicBezTo>
                  <a:lnTo>
                    <a:pt x="10338" y="12202"/>
                  </a:lnTo>
                  <a:lnTo>
                    <a:pt x="8307" y="16884"/>
                  </a:lnTo>
                  <a:lnTo>
                    <a:pt x="6080" y="7526"/>
                  </a:lnTo>
                  <a:cubicBezTo>
                    <a:pt x="6080" y="7526"/>
                    <a:pt x="6145" y="6885"/>
                    <a:pt x="6280" y="6775"/>
                  </a:cubicBezTo>
                  <a:cubicBezTo>
                    <a:pt x="6368" y="6700"/>
                    <a:pt x="6503" y="6503"/>
                    <a:pt x="6658" y="6503"/>
                  </a:cubicBezTo>
                  <a:lnTo>
                    <a:pt x="6719" y="6503"/>
                  </a:lnTo>
                  <a:lnTo>
                    <a:pt x="6719" y="5545"/>
                  </a:lnTo>
                  <a:cubicBezTo>
                    <a:pt x="6719" y="5545"/>
                    <a:pt x="1220" y="5545"/>
                    <a:pt x="1220" y="5545"/>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307" name="Shape 90"/>
            <p:cNvSpPr/>
            <p:nvPr/>
          </p:nvSpPr>
          <p:spPr>
            <a:xfrm>
              <a:off x="785514" y="5378884"/>
              <a:ext cx="420114" cy="252067"/>
            </a:xfrm>
            <a:custGeom>
              <a:avLst/>
              <a:gdLst/>
              <a:ahLst/>
              <a:cxnLst>
                <a:cxn ang="0">
                  <a:pos x="wd2" y="hd2"/>
                </a:cxn>
                <a:cxn ang="5400000">
                  <a:pos x="wd2" y="hd2"/>
                </a:cxn>
                <a:cxn ang="10800000">
                  <a:pos x="wd2" y="hd2"/>
                </a:cxn>
                <a:cxn ang="16200000">
                  <a:pos x="wd2" y="hd2"/>
                </a:cxn>
              </a:cxnLst>
              <a:rect l="0" t="0" r="r" b="b"/>
              <a:pathLst>
                <a:path w="21600" h="21567" extrusionOk="0">
                  <a:moveTo>
                    <a:pt x="21600" y="7904"/>
                  </a:moveTo>
                  <a:cubicBezTo>
                    <a:pt x="21348" y="7890"/>
                    <a:pt x="19062" y="7530"/>
                    <a:pt x="18764" y="7432"/>
                  </a:cubicBezTo>
                  <a:lnTo>
                    <a:pt x="18799" y="17454"/>
                  </a:lnTo>
                  <a:lnTo>
                    <a:pt x="20094" y="17628"/>
                  </a:lnTo>
                  <a:cubicBezTo>
                    <a:pt x="20094" y="17628"/>
                    <a:pt x="21600" y="7904"/>
                    <a:pt x="21600" y="7904"/>
                  </a:cubicBezTo>
                  <a:close/>
                  <a:moveTo>
                    <a:pt x="20153" y="19244"/>
                  </a:moveTo>
                  <a:lnTo>
                    <a:pt x="19408" y="19184"/>
                  </a:lnTo>
                  <a:lnTo>
                    <a:pt x="18577" y="19014"/>
                  </a:lnTo>
                  <a:lnTo>
                    <a:pt x="18583" y="21385"/>
                  </a:lnTo>
                  <a:lnTo>
                    <a:pt x="19240" y="21481"/>
                  </a:lnTo>
                  <a:lnTo>
                    <a:pt x="19946" y="21567"/>
                  </a:lnTo>
                  <a:cubicBezTo>
                    <a:pt x="19946" y="21567"/>
                    <a:pt x="20153" y="19244"/>
                    <a:pt x="20153" y="19244"/>
                  </a:cubicBezTo>
                  <a:close/>
                  <a:moveTo>
                    <a:pt x="17399" y="5332"/>
                  </a:moveTo>
                  <a:cubicBezTo>
                    <a:pt x="16870" y="5569"/>
                    <a:pt x="12034" y="11810"/>
                    <a:pt x="11715" y="13341"/>
                  </a:cubicBezTo>
                  <a:cubicBezTo>
                    <a:pt x="11645" y="13869"/>
                    <a:pt x="11722" y="18998"/>
                    <a:pt x="11793" y="19767"/>
                  </a:cubicBezTo>
                  <a:cubicBezTo>
                    <a:pt x="12111" y="19886"/>
                    <a:pt x="14412" y="19782"/>
                    <a:pt x="14834" y="19899"/>
                  </a:cubicBezTo>
                  <a:lnTo>
                    <a:pt x="14783" y="21485"/>
                  </a:lnTo>
                  <a:cubicBezTo>
                    <a:pt x="14369" y="21432"/>
                    <a:pt x="11447" y="21446"/>
                    <a:pt x="9779" y="21446"/>
                  </a:cubicBezTo>
                  <a:cubicBezTo>
                    <a:pt x="8931" y="21446"/>
                    <a:pt x="6206" y="21600"/>
                    <a:pt x="5369" y="21561"/>
                  </a:cubicBezTo>
                  <a:lnTo>
                    <a:pt x="5528" y="20051"/>
                  </a:lnTo>
                  <a:cubicBezTo>
                    <a:pt x="5987" y="19995"/>
                    <a:pt x="7888" y="20192"/>
                    <a:pt x="8304" y="19453"/>
                  </a:cubicBezTo>
                  <a:cubicBezTo>
                    <a:pt x="8511" y="19086"/>
                    <a:pt x="8446" y="14211"/>
                    <a:pt x="8375" y="13388"/>
                  </a:cubicBezTo>
                  <a:cubicBezTo>
                    <a:pt x="8200" y="12506"/>
                    <a:pt x="3962" y="3668"/>
                    <a:pt x="2855" y="2221"/>
                  </a:cubicBezTo>
                  <a:lnTo>
                    <a:pt x="0" y="2221"/>
                  </a:lnTo>
                  <a:lnTo>
                    <a:pt x="0" y="0"/>
                  </a:lnTo>
                  <a:lnTo>
                    <a:pt x="9626" y="0"/>
                  </a:lnTo>
                  <a:lnTo>
                    <a:pt x="9626" y="154"/>
                  </a:lnTo>
                  <a:cubicBezTo>
                    <a:pt x="9634" y="154"/>
                    <a:pt x="9650" y="156"/>
                    <a:pt x="9659" y="158"/>
                  </a:cubicBezTo>
                  <a:lnTo>
                    <a:pt x="9626" y="534"/>
                  </a:lnTo>
                  <a:lnTo>
                    <a:pt x="9626" y="2221"/>
                  </a:lnTo>
                  <a:lnTo>
                    <a:pt x="6723" y="2221"/>
                  </a:lnTo>
                  <a:cubicBezTo>
                    <a:pt x="8017" y="5371"/>
                    <a:pt x="9872" y="9171"/>
                    <a:pt x="10663" y="10997"/>
                  </a:cubicBezTo>
                  <a:lnTo>
                    <a:pt x="14541" y="5150"/>
                  </a:lnTo>
                  <a:lnTo>
                    <a:pt x="12236" y="5150"/>
                  </a:lnTo>
                  <a:lnTo>
                    <a:pt x="11911" y="2931"/>
                  </a:lnTo>
                  <a:lnTo>
                    <a:pt x="20353" y="2931"/>
                  </a:lnTo>
                  <a:lnTo>
                    <a:pt x="20291" y="3089"/>
                  </a:lnTo>
                  <a:cubicBezTo>
                    <a:pt x="20298" y="3089"/>
                    <a:pt x="20311" y="3091"/>
                    <a:pt x="20320" y="3091"/>
                  </a:cubicBezTo>
                  <a:lnTo>
                    <a:pt x="19718" y="4548"/>
                  </a:lnTo>
                  <a:cubicBezTo>
                    <a:pt x="19712" y="4548"/>
                    <a:pt x="19703" y="4550"/>
                    <a:pt x="19698" y="4552"/>
                  </a:cubicBezTo>
                  <a:lnTo>
                    <a:pt x="19456" y="5150"/>
                  </a:lnTo>
                  <a:lnTo>
                    <a:pt x="17898" y="5150"/>
                  </a:lnTo>
                  <a:cubicBezTo>
                    <a:pt x="17696" y="5224"/>
                    <a:pt x="17519" y="5291"/>
                    <a:pt x="17399" y="5332"/>
                  </a:cubicBezTo>
                  <a:cubicBezTo>
                    <a:pt x="17399" y="5332"/>
                    <a:pt x="17399" y="5332"/>
                    <a:pt x="17399" y="5332"/>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308" name="Shape 91"/>
            <p:cNvSpPr/>
            <p:nvPr/>
          </p:nvSpPr>
          <p:spPr>
            <a:xfrm>
              <a:off x="2624304" y="2417645"/>
              <a:ext cx="244898" cy="36734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6" y="21600"/>
                    <a:pt x="0" y="18369"/>
                    <a:pt x="0" y="14400"/>
                  </a:cubicBezTo>
                  <a:lnTo>
                    <a:pt x="0" y="0"/>
                  </a:lnTo>
                  <a:lnTo>
                    <a:pt x="6172" y="0"/>
                  </a:lnTo>
                  <a:lnTo>
                    <a:pt x="6172" y="14400"/>
                  </a:lnTo>
                  <a:cubicBezTo>
                    <a:pt x="6172" y="16102"/>
                    <a:pt x="8248" y="17485"/>
                    <a:pt x="10800" y="17485"/>
                  </a:cubicBezTo>
                  <a:cubicBezTo>
                    <a:pt x="13352" y="17485"/>
                    <a:pt x="15428" y="16102"/>
                    <a:pt x="15428" y="14400"/>
                  </a:cubicBezTo>
                  <a:cubicBezTo>
                    <a:pt x="15428" y="12698"/>
                    <a:pt x="13352" y="11316"/>
                    <a:pt x="10800" y="11316"/>
                  </a:cubicBezTo>
                  <a:lnTo>
                    <a:pt x="7713" y="11316"/>
                  </a:lnTo>
                  <a:lnTo>
                    <a:pt x="7713" y="7201"/>
                  </a:lnTo>
                  <a:lnTo>
                    <a:pt x="10800" y="7201"/>
                  </a:lnTo>
                  <a:cubicBezTo>
                    <a:pt x="16753" y="7201"/>
                    <a:pt x="21600" y="10431"/>
                    <a:pt x="21600" y="14400"/>
                  </a:cubicBezTo>
                  <a:cubicBezTo>
                    <a:pt x="21600" y="18369"/>
                    <a:pt x="16753" y="21600"/>
                    <a:pt x="10800" y="21600"/>
                  </a:cubicBezTo>
                  <a:cubicBezTo>
                    <a:pt x="10800" y="21600"/>
                    <a:pt x="10800" y="21600"/>
                    <a:pt x="10800"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309" name="Shape 92"/>
            <p:cNvSpPr/>
            <p:nvPr/>
          </p:nvSpPr>
          <p:spPr>
            <a:xfrm>
              <a:off x="2855564" y="1396722"/>
              <a:ext cx="342210" cy="410651"/>
            </a:xfrm>
            <a:custGeom>
              <a:avLst/>
              <a:gdLst/>
              <a:ahLst/>
              <a:cxnLst>
                <a:cxn ang="0">
                  <a:pos x="wd2" y="hd2"/>
                </a:cxn>
                <a:cxn ang="5400000">
                  <a:pos x="wd2" y="hd2"/>
                </a:cxn>
                <a:cxn ang="10800000">
                  <a:pos x="wd2" y="hd2"/>
                </a:cxn>
                <a:cxn ang="16200000">
                  <a:pos x="wd2" y="hd2"/>
                </a:cxn>
              </a:cxnLst>
              <a:rect l="0" t="0" r="r" b="b"/>
              <a:pathLst>
                <a:path w="21600" h="21600" extrusionOk="0">
                  <a:moveTo>
                    <a:pt x="5237" y="8456"/>
                  </a:moveTo>
                  <a:lnTo>
                    <a:pt x="6816" y="8456"/>
                  </a:lnTo>
                  <a:lnTo>
                    <a:pt x="6818" y="3906"/>
                  </a:lnTo>
                  <a:lnTo>
                    <a:pt x="8684" y="8"/>
                  </a:lnTo>
                  <a:lnTo>
                    <a:pt x="6957" y="8"/>
                  </a:lnTo>
                  <a:lnTo>
                    <a:pt x="5964" y="2903"/>
                  </a:lnTo>
                  <a:lnTo>
                    <a:pt x="4958" y="0"/>
                  </a:lnTo>
                  <a:lnTo>
                    <a:pt x="3248" y="0"/>
                  </a:lnTo>
                  <a:lnTo>
                    <a:pt x="5234" y="3908"/>
                  </a:lnTo>
                  <a:cubicBezTo>
                    <a:pt x="5234" y="3908"/>
                    <a:pt x="5237" y="8456"/>
                    <a:pt x="5237" y="8456"/>
                  </a:cubicBezTo>
                  <a:close/>
                  <a:moveTo>
                    <a:pt x="9869" y="6861"/>
                  </a:moveTo>
                  <a:cubicBezTo>
                    <a:pt x="9869" y="7198"/>
                    <a:pt x="10170" y="7472"/>
                    <a:pt x="10536" y="7472"/>
                  </a:cubicBezTo>
                  <a:cubicBezTo>
                    <a:pt x="10901" y="7472"/>
                    <a:pt x="11199" y="7198"/>
                    <a:pt x="11199" y="6861"/>
                  </a:cubicBezTo>
                  <a:lnTo>
                    <a:pt x="11199" y="3703"/>
                  </a:lnTo>
                  <a:cubicBezTo>
                    <a:pt x="11199" y="3368"/>
                    <a:pt x="10901" y="3094"/>
                    <a:pt x="10536" y="3094"/>
                  </a:cubicBezTo>
                  <a:cubicBezTo>
                    <a:pt x="10170" y="3094"/>
                    <a:pt x="9869" y="3368"/>
                    <a:pt x="9869" y="3703"/>
                  </a:cubicBezTo>
                  <a:cubicBezTo>
                    <a:pt x="9869" y="3703"/>
                    <a:pt x="9869" y="6861"/>
                    <a:pt x="9869" y="6861"/>
                  </a:cubicBezTo>
                  <a:close/>
                  <a:moveTo>
                    <a:pt x="8558" y="4505"/>
                  </a:moveTo>
                  <a:cubicBezTo>
                    <a:pt x="8558" y="3935"/>
                    <a:pt x="8616" y="3491"/>
                    <a:pt x="8729" y="3170"/>
                  </a:cubicBezTo>
                  <a:cubicBezTo>
                    <a:pt x="8842" y="2850"/>
                    <a:pt x="9048" y="2594"/>
                    <a:pt x="9345" y="2400"/>
                  </a:cubicBezTo>
                  <a:cubicBezTo>
                    <a:pt x="9640" y="2206"/>
                    <a:pt x="10018" y="2108"/>
                    <a:pt x="10479" y="2108"/>
                  </a:cubicBezTo>
                  <a:cubicBezTo>
                    <a:pt x="10866" y="2108"/>
                    <a:pt x="11198" y="2171"/>
                    <a:pt x="11475" y="2296"/>
                  </a:cubicBezTo>
                  <a:cubicBezTo>
                    <a:pt x="11755" y="2420"/>
                    <a:pt x="11969" y="2582"/>
                    <a:pt x="12118" y="2782"/>
                  </a:cubicBezTo>
                  <a:cubicBezTo>
                    <a:pt x="12270" y="2982"/>
                    <a:pt x="12372" y="3189"/>
                    <a:pt x="12428" y="3400"/>
                  </a:cubicBezTo>
                  <a:cubicBezTo>
                    <a:pt x="12483" y="3614"/>
                    <a:pt x="12511" y="3936"/>
                    <a:pt x="12511" y="4371"/>
                  </a:cubicBezTo>
                  <a:lnTo>
                    <a:pt x="12511" y="5872"/>
                  </a:lnTo>
                  <a:cubicBezTo>
                    <a:pt x="12511" y="6422"/>
                    <a:pt x="12485" y="6827"/>
                    <a:pt x="12434" y="7084"/>
                  </a:cubicBezTo>
                  <a:cubicBezTo>
                    <a:pt x="12383" y="7342"/>
                    <a:pt x="12274" y="7581"/>
                    <a:pt x="12104" y="7805"/>
                  </a:cubicBezTo>
                  <a:cubicBezTo>
                    <a:pt x="11936" y="8027"/>
                    <a:pt x="11721" y="8193"/>
                    <a:pt x="11460" y="8298"/>
                  </a:cubicBezTo>
                  <a:cubicBezTo>
                    <a:pt x="11195" y="8406"/>
                    <a:pt x="10893" y="8457"/>
                    <a:pt x="10551" y="8457"/>
                  </a:cubicBezTo>
                  <a:cubicBezTo>
                    <a:pt x="10170" y="8457"/>
                    <a:pt x="9848" y="8414"/>
                    <a:pt x="9584" y="8321"/>
                  </a:cubicBezTo>
                  <a:cubicBezTo>
                    <a:pt x="9318" y="8231"/>
                    <a:pt x="9112" y="8093"/>
                    <a:pt x="8966" y="7910"/>
                  </a:cubicBezTo>
                  <a:cubicBezTo>
                    <a:pt x="8819" y="7727"/>
                    <a:pt x="8715" y="7505"/>
                    <a:pt x="8651" y="7246"/>
                  </a:cubicBezTo>
                  <a:cubicBezTo>
                    <a:pt x="8588" y="6986"/>
                    <a:pt x="8558" y="6595"/>
                    <a:pt x="8558" y="6076"/>
                  </a:cubicBezTo>
                  <a:cubicBezTo>
                    <a:pt x="8558" y="6076"/>
                    <a:pt x="8558" y="4505"/>
                    <a:pt x="8558" y="4505"/>
                  </a:cubicBezTo>
                  <a:close/>
                  <a:moveTo>
                    <a:pt x="13632" y="7856"/>
                  </a:moveTo>
                  <a:cubicBezTo>
                    <a:pt x="13710" y="8012"/>
                    <a:pt x="13829" y="8140"/>
                    <a:pt x="13994" y="8236"/>
                  </a:cubicBezTo>
                  <a:cubicBezTo>
                    <a:pt x="14154" y="8331"/>
                    <a:pt x="14361" y="8378"/>
                    <a:pt x="14608" y="8378"/>
                  </a:cubicBezTo>
                  <a:cubicBezTo>
                    <a:pt x="14825" y="8378"/>
                    <a:pt x="15016" y="8330"/>
                    <a:pt x="15183" y="8229"/>
                  </a:cubicBezTo>
                  <a:cubicBezTo>
                    <a:pt x="15349" y="8128"/>
                    <a:pt x="15490" y="7979"/>
                    <a:pt x="15604" y="7780"/>
                  </a:cubicBezTo>
                  <a:lnTo>
                    <a:pt x="15576" y="8271"/>
                  </a:lnTo>
                  <a:lnTo>
                    <a:pt x="17250" y="8271"/>
                  </a:lnTo>
                  <a:lnTo>
                    <a:pt x="17250" y="2338"/>
                  </a:lnTo>
                  <a:lnTo>
                    <a:pt x="15933" y="2338"/>
                  </a:lnTo>
                  <a:lnTo>
                    <a:pt x="15933" y="6955"/>
                  </a:lnTo>
                  <a:cubicBezTo>
                    <a:pt x="15933" y="7206"/>
                    <a:pt x="15685" y="7410"/>
                    <a:pt x="15383" y="7410"/>
                  </a:cubicBezTo>
                  <a:cubicBezTo>
                    <a:pt x="15082" y="7410"/>
                    <a:pt x="14835" y="7206"/>
                    <a:pt x="14835" y="6955"/>
                  </a:cubicBezTo>
                  <a:lnTo>
                    <a:pt x="14835" y="2338"/>
                  </a:lnTo>
                  <a:lnTo>
                    <a:pt x="13459" y="2338"/>
                  </a:lnTo>
                  <a:lnTo>
                    <a:pt x="13459" y="6340"/>
                  </a:lnTo>
                  <a:cubicBezTo>
                    <a:pt x="13459" y="6850"/>
                    <a:pt x="13470" y="7190"/>
                    <a:pt x="13489" y="7362"/>
                  </a:cubicBezTo>
                  <a:cubicBezTo>
                    <a:pt x="13507" y="7533"/>
                    <a:pt x="13555" y="7697"/>
                    <a:pt x="13632" y="7856"/>
                  </a:cubicBezTo>
                  <a:cubicBezTo>
                    <a:pt x="13632" y="7856"/>
                    <a:pt x="13632" y="7856"/>
                    <a:pt x="13632" y="7856"/>
                  </a:cubicBezTo>
                  <a:close/>
                  <a:moveTo>
                    <a:pt x="19409" y="17510"/>
                  </a:moveTo>
                  <a:lnTo>
                    <a:pt x="18283" y="17516"/>
                  </a:lnTo>
                  <a:cubicBezTo>
                    <a:pt x="18281" y="17552"/>
                    <a:pt x="18280" y="17596"/>
                    <a:pt x="18280" y="17643"/>
                  </a:cubicBezTo>
                  <a:lnTo>
                    <a:pt x="18280" y="18167"/>
                  </a:lnTo>
                  <a:cubicBezTo>
                    <a:pt x="18280" y="18446"/>
                    <a:pt x="18001" y="18674"/>
                    <a:pt x="17664" y="18674"/>
                  </a:cubicBezTo>
                  <a:lnTo>
                    <a:pt x="17443" y="18674"/>
                  </a:lnTo>
                  <a:cubicBezTo>
                    <a:pt x="17106" y="18674"/>
                    <a:pt x="16827" y="18446"/>
                    <a:pt x="16827" y="18167"/>
                  </a:cubicBezTo>
                  <a:lnTo>
                    <a:pt x="16827" y="16788"/>
                  </a:lnTo>
                  <a:lnTo>
                    <a:pt x="19406" y="16788"/>
                  </a:lnTo>
                  <a:lnTo>
                    <a:pt x="19406" y="15980"/>
                  </a:lnTo>
                  <a:cubicBezTo>
                    <a:pt x="19406" y="15389"/>
                    <a:pt x="19388" y="14798"/>
                    <a:pt x="19330" y="14460"/>
                  </a:cubicBezTo>
                  <a:cubicBezTo>
                    <a:pt x="19145" y="13391"/>
                    <a:pt x="17345" y="13221"/>
                    <a:pt x="16435" y="13769"/>
                  </a:cubicBezTo>
                  <a:cubicBezTo>
                    <a:pt x="16149" y="13940"/>
                    <a:pt x="15931" y="14168"/>
                    <a:pt x="15805" y="14476"/>
                  </a:cubicBezTo>
                  <a:cubicBezTo>
                    <a:pt x="15677" y="14783"/>
                    <a:pt x="15614" y="15203"/>
                    <a:pt x="15614" y="15737"/>
                  </a:cubicBezTo>
                  <a:lnTo>
                    <a:pt x="15614" y="17515"/>
                  </a:lnTo>
                  <a:cubicBezTo>
                    <a:pt x="15614" y="20471"/>
                    <a:pt x="19922" y="20053"/>
                    <a:pt x="19409" y="17510"/>
                  </a:cubicBezTo>
                  <a:cubicBezTo>
                    <a:pt x="19409" y="17510"/>
                    <a:pt x="19409" y="17510"/>
                    <a:pt x="19409" y="17510"/>
                  </a:cubicBezTo>
                  <a:close/>
                  <a:moveTo>
                    <a:pt x="14708" y="17906"/>
                  </a:moveTo>
                  <a:lnTo>
                    <a:pt x="14705" y="14923"/>
                  </a:lnTo>
                  <a:cubicBezTo>
                    <a:pt x="14704" y="13787"/>
                    <a:pt x="13683" y="13106"/>
                    <a:pt x="12298" y="14025"/>
                  </a:cubicBezTo>
                  <a:lnTo>
                    <a:pt x="12305" y="11808"/>
                  </a:lnTo>
                  <a:lnTo>
                    <a:pt x="10804" y="11810"/>
                  </a:lnTo>
                  <a:lnTo>
                    <a:pt x="10797" y="19464"/>
                  </a:lnTo>
                  <a:lnTo>
                    <a:pt x="12030" y="19448"/>
                  </a:lnTo>
                  <a:lnTo>
                    <a:pt x="12143" y="18971"/>
                  </a:lnTo>
                  <a:cubicBezTo>
                    <a:pt x="13719" y="20177"/>
                    <a:pt x="14711" y="19351"/>
                    <a:pt x="14708" y="17906"/>
                  </a:cubicBezTo>
                  <a:cubicBezTo>
                    <a:pt x="14708" y="17906"/>
                    <a:pt x="14708" y="17906"/>
                    <a:pt x="14708" y="17906"/>
                  </a:cubicBezTo>
                  <a:close/>
                  <a:moveTo>
                    <a:pt x="9903" y="13802"/>
                  </a:moveTo>
                  <a:lnTo>
                    <a:pt x="8401" y="13802"/>
                  </a:lnTo>
                  <a:lnTo>
                    <a:pt x="8401" y="17386"/>
                  </a:lnTo>
                  <a:cubicBezTo>
                    <a:pt x="8401" y="17904"/>
                    <a:pt x="8439" y="18163"/>
                    <a:pt x="8400" y="18254"/>
                  </a:cubicBezTo>
                  <a:cubicBezTo>
                    <a:pt x="8277" y="18532"/>
                    <a:pt x="7729" y="18827"/>
                    <a:pt x="7514" y="18285"/>
                  </a:cubicBezTo>
                  <a:cubicBezTo>
                    <a:pt x="7478" y="18190"/>
                    <a:pt x="7509" y="17903"/>
                    <a:pt x="7509" y="17411"/>
                  </a:cubicBezTo>
                  <a:lnTo>
                    <a:pt x="7504" y="13802"/>
                  </a:lnTo>
                  <a:lnTo>
                    <a:pt x="6010" y="13802"/>
                  </a:lnTo>
                  <a:lnTo>
                    <a:pt x="6015" y="17353"/>
                  </a:lnTo>
                  <a:cubicBezTo>
                    <a:pt x="6016" y="17898"/>
                    <a:pt x="5999" y="18304"/>
                    <a:pt x="6020" y="18489"/>
                  </a:cubicBezTo>
                  <a:cubicBezTo>
                    <a:pt x="6057" y="18815"/>
                    <a:pt x="6043" y="19194"/>
                    <a:pt x="6405" y="19411"/>
                  </a:cubicBezTo>
                  <a:cubicBezTo>
                    <a:pt x="7082" y="19817"/>
                    <a:pt x="8377" y="19350"/>
                    <a:pt x="8700" y="18770"/>
                  </a:cubicBezTo>
                  <a:lnTo>
                    <a:pt x="8698" y="19510"/>
                  </a:lnTo>
                  <a:lnTo>
                    <a:pt x="9904" y="19512"/>
                  </a:lnTo>
                  <a:lnTo>
                    <a:pt x="9904" y="13802"/>
                  </a:lnTo>
                  <a:cubicBezTo>
                    <a:pt x="9904" y="13802"/>
                    <a:pt x="9903" y="13802"/>
                    <a:pt x="9903" y="13802"/>
                  </a:cubicBezTo>
                  <a:close/>
                  <a:moveTo>
                    <a:pt x="4503" y="19513"/>
                  </a:moveTo>
                  <a:lnTo>
                    <a:pt x="4503" y="12803"/>
                  </a:lnTo>
                  <a:lnTo>
                    <a:pt x="6304" y="12803"/>
                  </a:lnTo>
                  <a:lnTo>
                    <a:pt x="6304" y="11809"/>
                  </a:lnTo>
                  <a:lnTo>
                    <a:pt x="1502" y="11803"/>
                  </a:lnTo>
                  <a:lnTo>
                    <a:pt x="1502" y="12781"/>
                  </a:lnTo>
                  <a:lnTo>
                    <a:pt x="3001" y="12784"/>
                  </a:lnTo>
                  <a:lnTo>
                    <a:pt x="3001" y="19513"/>
                  </a:lnTo>
                  <a:cubicBezTo>
                    <a:pt x="3001" y="19513"/>
                    <a:pt x="4503" y="19513"/>
                    <a:pt x="4503" y="19513"/>
                  </a:cubicBezTo>
                  <a:close/>
                  <a:moveTo>
                    <a:pt x="21600" y="12451"/>
                  </a:moveTo>
                  <a:lnTo>
                    <a:pt x="21600" y="18821"/>
                  </a:lnTo>
                  <a:cubicBezTo>
                    <a:pt x="21600" y="20350"/>
                    <a:pt x="20010" y="21600"/>
                    <a:pt x="18066" y="21600"/>
                  </a:cubicBezTo>
                  <a:lnTo>
                    <a:pt x="3534" y="21600"/>
                  </a:lnTo>
                  <a:cubicBezTo>
                    <a:pt x="1589" y="21600"/>
                    <a:pt x="0" y="20350"/>
                    <a:pt x="0" y="18821"/>
                  </a:cubicBezTo>
                  <a:lnTo>
                    <a:pt x="0" y="12451"/>
                  </a:lnTo>
                  <a:cubicBezTo>
                    <a:pt x="0" y="10923"/>
                    <a:pt x="1589" y="9673"/>
                    <a:pt x="3534" y="9673"/>
                  </a:cubicBezTo>
                  <a:lnTo>
                    <a:pt x="18066" y="9673"/>
                  </a:lnTo>
                  <a:cubicBezTo>
                    <a:pt x="20010" y="9673"/>
                    <a:pt x="21600" y="10923"/>
                    <a:pt x="21600" y="12451"/>
                  </a:cubicBezTo>
                  <a:cubicBezTo>
                    <a:pt x="21600" y="12451"/>
                    <a:pt x="21600" y="12451"/>
                    <a:pt x="21600" y="12451"/>
                  </a:cubicBezTo>
                  <a:close/>
                  <a:moveTo>
                    <a:pt x="12935" y="14324"/>
                  </a:moveTo>
                  <a:cubicBezTo>
                    <a:pt x="12575" y="14324"/>
                    <a:pt x="12279" y="14527"/>
                    <a:pt x="12279" y="14774"/>
                  </a:cubicBezTo>
                  <a:lnTo>
                    <a:pt x="12279" y="18122"/>
                  </a:lnTo>
                  <a:cubicBezTo>
                    <a:pt x="12279" y="18369"/>
                    <a:pt x="12575" y="18571"/>
                    <a:pt x="12935" y="18571"/>
                  </a:cubicBezTo>
                  <a:cubicBezTo>
                    <a:pt x="13298" y="18571"/>
                    <a:pt x="13593" y="18369"/>
                    <a:pt x="13593" y="18122"/>
                  </a:cubicBezTo>
                  <a:lnTo>
                    <a:pt x="13593" y="14774"/>
                  </a:lnTo>
                  <a:cubicBezTo>
                    <a:pt x="13593" y="14527"/>
                    <a:pt x="13298" y="14324"/>
                    <a:pt x="12935" y="14324"/>
                  </a:cubicBezTo>
                  <a:cubicBezTo>
                    <a:pt x="12935" y="14324"/>
                    <a:pt x="12935" y="14324"/>
                    <a:pt x="12935" y="14324"/>
                  </a:cubicBezTo>
                  <a:close/>
                  <a:moveTo>
                    <a:pt x="18271" y="15799"/>
                  </a:moveTo>
                  <a:lnTo>
                    <a:pt x="16848" y="15799"/>
                  </a:lnTo>
                  <a:lnTo>
                    <a:pt x="16855" y="15111"/>
                  </a:lnTo>
                  <a:cubicBezTo>
                    <a:pt x="16855" y="14806"/>
                    <a:pt x="17156" y="14555"/>
                    <a:pt x="17525" y="14555"/>
                  </a:cubicBezTo>
                  <a:lnTo>
                    <a:pt x="17616" y="14555"/>
                  </a:lnTo>
                  <a:cubicBezTo>
                    <a:pt x="17985" y="14555"/>
                    <a:pt x="18287" y="14806"/>
                    <a:pt x="18287" y="15111"/>
                  </a:cubicBezTo>
                  <a:cubicBezTo>
                    <a:pt x="18287" y="15111"/>
                    <a:pt x="18271" y="15799"/>
                    <a:pt x="18271" y="15799"/>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310" name="Shape 93"/>
            <p:cNvSpPr/>
            <p:nvPr/>
          </p:nvSpPr>
          <p:spPr>
            <a:xfrm>
              <a:off x="1845920" y="4888167"/>
              <a:ext cx="307147" cy="296917"/>
            </a:xfrm>
            <a:custGeom>
              <a:avLst/>
              <a:gdLst/>
              <a:ahLst/>
              <a:cxnLst>
                <a:cxn ang="0">
                  <a:pos x="wd2" y="hd2"/>
                </a:cxn>
                <a:cxn ang="5400000">
                  <a:pos x="wd2" y="hd2"/>
                </a:cxn>
                <a:cxn ang="10800000">
                  <a:pos x="wd2" y="hd2"/>
                </a:cxn>
                <a:cxn ang="16200000">
                  <a:pos x="wd2" y="hd2"/>
                </a:cxn>
              </a:cxnLst>
              <a:rect l="0" t="0" r="r" b="b"/>
              <a:pathLst>
                <a:path w="21600" h="21600" extrusionOk="0">
                  <a:moveTo>
                    <a:pt x="11999" y="7337"/>
                  </a:moveTo>
                  <a:lnTo>
                    <a:pt x="11967" y="21600"/>
                  </a:lnTo>
                  <a:lnTo>
                    <a:pt x="21600" y="18195"/>
                  </a:lnTo>
                  <a:lnTo>
                    <a:pt x="21600" y="4254"/>
                  </a:lnTo>
                  <a:cubicBezTo>
                    <a:pt x="21600" y="4254"/>
                    <a:pt x="11999" y="7337"/>
                    <a:pt x="11999" y="7337"/>
                  </a:cubicBezTo>
                  <a:close/>
                  <a:moveTo>
                    <a:pt x="62" y="18195"/>
                  </a:moveTo>
                  <a:lnTo>
                    <a:pt x="9600" y="21553"/>
                  </a:lnTo>
                  <a:lnTo>
                    <a:pt x="9600" y="7383"/>
                  </a:lnTo>
                  <a:lnTo>
                    <a:pt x="0" y="4162"/>
                  </a:lnTo>
                  <a:cubicBezTo>
                    <a:pt x="0" y="4162"/>
                    <a:pt x="62" y="18195"/>
                    <a:pt x="62" y="18195"/>
                  </a:cubicBezTo>
                  <a:close/>
                  <a:moveTo>
                    <a:pt x="10791" y="0"/>
                  </a:moveTo>
                  <a:lnTo>
                    <a:pt x="1774" y="2760"/>
                  </a:lnTo>
                  <a:lnTo>
                    <a:pt x="10791" y="5727"/>
                  </a:lnTo>
                  <a:lnTo>
                    <a:pt x="19604" y="2760"/>
                  </a:lnTo>
                  <a:cubicBezTo>
                    <a:pt x="19604" y="2760"/>
                    <a:pt x="10791" y="0"/>
                    <a:pt x="10791"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grpSp>
      <p:sp>
        <p:nvSpPr>
          <p:cNvPr id="317" name="Rectangle 316"/>
          <p:cNvSpPr/>
          <p:nvPr/>
        </p:nvSpPr>
        <p:spPr>
          <a:xfrm>
            <a:off x="1031702" y="2818211"/>
            <a:ext cx="864339" cy="1179811"/>
          </a:xfrm>
          <a:prstGeom prst="rect">
            <a:avLst/>
          </a:prstGeom>
        </p:spPr>
        <p:txBody>
          <a:bodyPr wrap="none" lIns="91436" tIns="45718" rIns="91436" bIns="45718" anchor="ctr">
            <a:spAutoFit/>
          </a:bodyPr>
          <a:lstStyle/>
          <a:p>
            <a:pPr algn="ctr"/>
            <a:r>
              <a:rPr lang="en-US" sz="7100" dirty="0">
                <a:solidFill>
                  <a:srgbClr val="FEFEFE"/>
                </a:solidFill>
                <a:latin typeface="FontAwesome" charset="0"/>
              </a:rPr>
              <a:t></a:t>
            </a:r>
            <a:endParaRPr lang="en-US" sz="7100" dirty="0">
              <a:solidFill>
                <a:srgbClr val="FEFEFE"/>
              </a:solidFill>
            </a:endParaRPr>
          </a:p>
        </p:txBody>
      </p:sp>
      <p:sp>
        <p:nvSpPr>
          <p:cNvPr id="314" name="Title 3"/>
          <p:cNvSpPr>
            <a:spLocks noGrp="1"/>
          </p:cNvSpPr>
          <p:nvPr>
            <p:ph type="title"/>
          </p:nvPr>
        </p:nvSpPr>
        <p:spPr>
          <a:xfrm>
            <a:off x="873678" y="187487"/>
            <a:ext cx="10515600" cy="499456"/>
          </a:xfrm>
        </p:spPr>
        <p:txBody>
          <a:bodyPr>
            <a:normAutofit fontScale="90000"/>
          </a:bodyPr>
          <a:lstStyle/>
          <a:p>
            <a:r>
              <a:rPr lang="en-US" dirty="0" smtClean="0">
                <a:solidFill>
                  <a:schemeClr val="tx2"/>
                </a:solidFill>
              </a:rPr>
              <a:t>EJES </a:t>
            </a:r>
            <a:r>
              <a:rPr lang="en-US" dirty="0" smtClean="0">
                <a:solidFill>
                  <a:schemeClr val="accent6"/>
                </a:solidFill>
                <a:latin typeface="+mj-lt"/>
              </a:rPr>
              <a:t>TEMÁTICOS</a:t>
            </a:r>
            <a:endParaRPr lang="en-US" dirty="0">
              <a:solidFill>
                <a:schemeClr val="accent6"/>
              </a:solidFill>
              <a:latin typeface="+mj-lt"/>
            </a:endParaRPr>
          </a:p>
        </p:txBody>
      </p:sp>
      <p:sp>
        <p:nvSpPr>
          <p:cNvPr id="324" name="TextBox 55"/>
          <p:cNvSpPr txBox="1"/>
          <p:nvPr/>
        </p:nvSpPr>
        <p:spPr>
          <a:xfrm>
            <a:off x="4009897" y="620408"/>
            <a:ext cx="4171228" cy="600160"/>
          </a:xfrm>
          <a:prstGeom prst="rect">
            <a:avLst/>
          </a:prstGeom>
          <a:noFill/>
        </p:spPr>
        <p:txBody>
          <a:bodyPr wrap="square" lIns="91436" tIns="45718" rIns="91436" bIns="45718" numCol="1" spcCol="0" rtlCol="0" anchor="ctr">
            <a:spAutoFit/>
          </a:bodyPr>
          <a:lstStyle/>
          <a:p>
            <a:pPr algn="ctr"/>
            <a:r>
              <a:rPr lang="es-MX" sz="1100" dirty="0">
                <a:solidFill>
                  <a:srgbClr val="7D8287"/>
                </a:solidFill>
                <a:ea typeface="Montserrat Light" charset="0"/>
                <a:cs typeface="Montserrat Light" charset="0"/>
              </a:rPr>
              <a:t>Planeación para la elaboración del Programa Estatal y Municipal </a:t>
            </a:r>
            <a:r>
              <a:rPr lang="es-MX" sz="1100" dirty="0" smtClean="0">
                <a:solidFill>
                  <a:srgbClr val="7D8287"/>
                </a:solidFill>
                <a:ea typeface="Montserrat Light" charset="0"/>
                <a:cs typeface="Montserrat Light" charset="0"/>
              </a:rPr>
              <a:t>de Protección de Datos Personales</a:t>
            </a:r>
            <a:endParaRPr lang="es-MX" sz="1100" dirty="0">
              <a:solidFill>
                <a:srgbClr val="7D8287"/>
              </a:solidFill>
              <a:ea typeface="Montserrat Light" charset="0"/>
              <a:cs typeface="Montserrat Light" charset="0"/>
            </a:endParaRPr>
          </a:p>
          <a:p>
            <a:pPr algn="ctr"/>
            <a:r>
              <a:rPr lang="en-US" sz="1100" dirty="0" smtClean="0">
                <a:solidFill>
                  <a:srgbClr val="7D8287"/>
                </a:solidFill>
                <a:ea typeface="Montserrat Light" charset="0"/>
                <a:cs typeface="Montserrat Light" charset="0"/>
              </a:rPr>
              <a:t>.</a:t>
            </a:r>
            <a:endParaRPr lang="en-US" sz="1100" dirty="0">
              <a:solidFill>
                <a:srgbClr val="7D8287"/>
              </a:solidFill>
              <a:ea typeface="Montserrat Light" charset="0"/>
              <a:cs typeface="Montserrat Light" charset="0"/>
            </a:endParaRPr>
          </a:p>
        </p:txBody>
      </p:sp>
      <p:sp>
        <p:nvSpPr>
          <p:cNvPr id="332" name="Rectangle 56"/>
          <p:cNvSpPr/>
          <p:nvPr/>
        </p:nvSpPr>
        <p:spPr>
          <a:xfrm>
            <a:off x="5868903" y="1082365"/>
            <a:ext cx="548640" cy="5486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pic>
        <p:nvPicPr>
          <p:cNvPr id="311" name="Imagen 2"/>
          <p:cNvPicPr>
            <a:picLocks noChangeAspect="1"/>
          </p:cNvPicPr>
          <p:nvPr/>
        </p:nvPicPr>
        <p:blipFill rotWithShape="1">
          <a:blip r:embed="rId2"/>
          <a:srcRect l="22049" t="43057" r="73765" b="38456"/>
          <a:stretch/>
        </p:blipFill>
        <p:spPr>
          <a:xfrm>
            <a:off x="4561609" y="3304309"/>
            <a:ext cx="238991" cy="997527"/>
          </a:xfrm>
          <a:prstGeom prst="rect">
            <a:avLst/>
          </a:prstGeom>
        </p:spPr>
      </p:pic>
      <p:grpSp>
        <p:nvGrpSpPr>
          <p:cNvPr id="138" name="Group 137"/>
          <p:cNvGrpSpPr/>
          <p:nvPr/>
        </p:nvGrpSpPr>
        <p:grpSpPr>
          <a:xfrm>
            <a:off x="4040824" y="-190928"/>
            <a:ext cx="4104253" cy="7128193"/>
            <a:chOff x="306075" y="635260"/>
            <a:chExt cx="3014427" cy="5235395"/>
          </a:xfrm>
          <a:solidFill>
            <a:schemeClr val="tx1">
              <a:alpha val="8000"/>
            </a:schemeClr>
          </a:solidFill>
        </p:grpSpPr>
        <p:sp>
          <p:nvSpPr>
            <p:cNvPr id="45" name="Shape 6"/>
            <p:cNvSpPr/>
            <p:nvPr/>
          </p:nvSpPr>
          <p:spPr>
            <a:xfrm>
              <a:off x="1343920" y="4149264"/>
              <a:ext cx="366631" cy="36680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34" y="0"/>
                    <a:pt x="0" y="4832"/>
                    <a:pt x="0" y="10795"/>
                  </a:cubicBezTo>
                  <a:cubicBezTo>
                    <a:pt x="0" y="16758"/>
                    <a:pt x="4834" y="21600"/>
                    <a:pt x="10800" y="21600"/>
                  </a:cubicBezTo>
                  <a:cubicBezTo>
                    <a:pt x="16766" y="21600"/>
                    <a:pt x="21600" y="16758"/>
                    <a:pt x="21600" y="10795"/>
                  </a:cubicBezTo>
                  <a:cubicBezTo>
                    <a:pt x="21600" y="4832"/>
                    <a:pt x="16766" y="0"/>
                    <a:pt x="10800" y="0"/>
                  </a:cubicBezTo>
                  <a:close/>
                  <a:moveTo>
                    <a:pt x="10769" y="1993"/>
                  </a:moveTo>
                  <a:cubicBezTo>
                    <a:pt x="15616" y="1993"/>
                    <a:pt x="19544" y="5919"/>
                    <a:pt x="19544" y="10764"/>
                  </a:cubicBezTo>
                  <a:cubicBezTo>
                    <a:pt x="19544" y="15609"/>
                    <a:pt x="15616" y="19534"/>
                    <a:pt x="10769" y="19534"/>
                  </a:cubicBezTo>
                  <a:cubicBezTo>
                    <a:pt x="5922" y="19534"/>
                    <a:pt x="1994" y="15609"/>
                    <a:pt x="1994" y="10764"/>
                  </a:cubicBezTo>
                  <a:cubicBezTo>
                    <a:pt x="1994" y="5919"/>
                    <a:pt x="5922" y="1993"/>
                    <a:pt x="10769" y="1993"/>
                  </a:cubicBezTo>
                  <a:close/>
                  <a:moveTo>
                    <a:pt x="9325" y="5314"/>
                  </a:moveTo>
                  <a:lnTo>
                    <a:pt x="9325" y="8013"/>
                  </a:lnTo>
                  <a:lnTo>
                    <a:pt x="12025" y="8013"/>
                  </a:lnTo>
                  <a:cubicBezTo>
                    <a:pt x="12025" y="8013"/>
                    <a:pt x="12025" y="5314"/>
                    <a:pt x="12025" y="5314"/>
                  </a:cubicBezTo>
                  <a:lnTo>
                    <a:pt x="9325" y="5314"/>
                  </a:lnTo>
                  <a:close/>
                  <a:moveTo>
                    <a:pt x="7975" y="9362"/>
                  </a:moveTo>
                  <a:lnTo>
                    <a:pt x="7975" y="10712"/>
                  </a:lnTo>
                  <a:lnTo>
                    <a:pt x="9325" y="10712"/>
                  </a:lnTo>
                  <a:lnTo>
                    <a:pt x="9325" y="14760"/>
                  </a:lnTo>
                  <a:lnTo>
                    <a:pt x="7975" y="14760"/>
                  </a:lnTo>
                  <a:lnTo>
                    <a:pt x="7975" y="16109"/>
                  </a:lnTo>
                  <a:lnTo>
                    <a:pt x="13375" y="16109"/>
                  </a:lnTo>
                  <a:lnTo>
                    <a:pt x="13375" y="14760"/>
                  </a:lnTo>
                  <a:lnTo>
                    <a:pt x="12025" y="14760"/>
                  </a:lnTo>
                  <a:cubicBezTo>
                    <a:pt x="12025" y="14760"/>
                    <a:pt x="12025" y="9362"/>
                    <a:pt x="12025" y="9362"/>
                  </a:cubicBezTo>
                  <a:lnTo>
                    <a:pt x="7975" y="9362"/>
                  </a:ln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46" name="Shape 7"/>
            <p:cNvSpPr/>
            <p:nvPr/>
          </p:nvSpPr>
          <p:spPr>
            <a:xfrm>
              <a:off x="1998214" y="973688"/>
              <a:ext cx="546773" cy="54677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35" y="0"/>
                    <a:pt x="0" y="4834"/>
                    <a:pt x="0" y="10800"/>
                  </a:cubicBezTo>
                  <a:cubicBezTo>
                    <a:pt x="0" y="16765"/>
                    <a:pt x="4835" y="21600"/>
                    <a:pt x="10800" y="21600"/>
                  </a:cubicBezTo>
                  <a:cubicBezTo>
                    <a:pt x="16765" y="21600"/>
                    <a:pt x="21600" y="16765"/>
                    <a:pt x="21600" y="10800"/>
                  </a:cubicBezTo>
                  <a:cubicBezTo>
                    <a:pt x="21600" y="4834"/>
                    <a:pt x="16765" y="0"/>
                    <a:pt x="10800" y="0"/>
                  </a:cubicBezTo>
                  <a:close/>
                  <a:moveTo>
                    <a:pt x="10974" y="5571"/>
                  </a:moveTo>
                  <a:cubicBezTo>
                    <a:pt x="12880" y="5570"/>
                    <a:pt x="14794" y="5568"/>
                    <a:pt x="16684" y="5780"/>
                  </a:cubicBezTo>
                  <a:cubicBezTo>
                    <a:pt x="17484" y="5868"/>
                    <a:pt x="18148" y="6473"/>
                    <a:pt x="18334" y="7284"/>
                  </a:cubicBezTo>
                  <a:cubicBezTo>
                    <a:pt x="18600" y="8439"/>
                    <a:pt x="18599" y="9694"/>
                    <a:pt x="18599" y="10884"/>
                  </a:cubicBezTo>
                  <a:cubicBezTo>
                    <a:pt x="18599" y="12073"/>
                    <a:pt x="18593" y="13335"/>
                    <a:pt x="18327" y="14491"/>
                  </a:cubicBezTo>
                  <a:cubicBezTo>
                    <a:pt x="18139" y="15301"/>
                    <a:pt x="17476" y="15899"/>
                    <a:pt x="16677" y="15988"/>
                  </a:cubicBezTo>
                  <a:cubicBezTo>
                    <a:pt x="14786" y="16199"/>
                    <a:pt x="12874" y="16205"/>
                    <a:pt x="10967" y="16203"/>
                  </a:cubicBezTo>
                  <a:cubicBezTo>
                    <a:pt x="9061" y="16205"/>
                    <a:pt x="7149" y="16199"/>
                    <a:pt x="5257" y="15988"/>
                  </a:cubicBezTo>
                  <a:cubicBezTo>
                    <a:pt x="4459" y="15899"/>
                    <a:pt x="3794" y="15301"/>
                    <a:pt x="3607" y="14491"/>
                  </a:cubicBezTo>
                  <a:cubicBezTo>
                    <a:pt x="3340" y="13335"/>
                    <a:pt x="3342" y="12073"/>
                    <a:pt x="3342" y="10884"/>
                  </a:cubicBezTo>
                  <a:cubicBezTo>
                    <a:pt x="3342" y="9693"/>
                    <a:pt x="3347" y="8439"/>
                    <a:pt x="3614" y="7284"/>
                  </a:cubicBezTo>
                  <a:cubicBezTo>
                    <a:pt x="3800" y="6473"/>
                    <a:pt x="4459" y="5868"/>
                    <a:pt x="5257" y="5780"/>
                  </a:cubicBezTo>
                  <a:cubicBezTo>
                    <a:pt x="7149" y="5568"/>
                    <a:pt x="9069" y="5569"/>
                    <a:pt x="10974" y="5571"/>
                  </a:cubicBezTo>
                  <a:close/>
                  <a:moveTo>
                    <a:pt x="8913" y="8022"/>
                  </a:moveTo>
                  <a:cubicBezTo>
                    <a:pt x="8913" y="8022"/>
                    <a:pt x="8913" y="13063"/>
                    <a:pt x="8913" y="13063"/>
                  </a:cubicBezTo>
                  <a:cubicBezTo>
                    <a:pt x="10534" y="12224"/>
                    <a:pt x="12139" y="11390"/>
                    <a:pt x="13759" y="10549"/>
                  </a:cubicBezTo>
                  <a:cubicBezTo>
                    <a:pt x="12133" y="9700"/>
                    <a:pt x="10529" y="8866"/>
                    <a:pt x="8913" y="8022"/>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47" name="Shape 8"/>
            <p:cNvSpPr/>
            <p:nvPr/>
          </p:nvSpPr>
          <p:spPr>
            <a:xfrm>
              <a:off x="3024779" y="669103"/>
              <a:ext cx="287981" cy="287983"/>
            </a:xfrm>
            <a:custGeom>
              <a:avLst/>
              <a:gdLst/>
              <a:ahLst/>
              <a:cxnLst>
                <a:cxn ang="0">
                  <a:pos x="wd2" y="hd2"/>
                </a:cxn>
                <a:cxn ang="5400000">
                  <a:pos x="wd2" y="hd2"/>
                </a:cxn>
                <a:cxn ang="10800000">
                  <a:pos x="wd2" y="hd2"/>
                </a:cxn>
                <a:cxn ang="16200000">
                  <a:pos x="wd2" y="hd2"/>
                </a:cxn>
              </a:cxnLst>
              <a:rect l="0" t="0" r="r" b="b"/>
              <a:pathLst>
                <a:path w="21600" h="21600" extrusionOk="0">
                  <a:moveTo>
                    <a:pt x="14850" y="10800"/>
                  </a:moveTo>
                  <a:lnTo>
                    <a:pt x="14850" y="0"/>
                  </a:lnTo>
                  <a:lnTo>
                    <a:pt x="6750" y="0"/>
                  </a:lnTo>
                  <a:lnTo>
                    <a:pt x="6750" y="10800"/>
                  </a:lnTo>
                  <a:lnTo>
                    <a:pt x="0" y="10800"/>
                  </a:lnTo>
                  <a:lnTo>
                    <a:pt x="10800" y="21600"/>
                  </a:lnTo>
                  <a:lnTo>
                    <a:pt x="21600" y="10800"/>
                  </a:lnTo>
                  <a:cubicBezTo>
                    <a:pt x="21600" y="10800"/>
                    <a:pt x="14850" y="10800"/>
                    <a:pt x="14850" y="108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48" name="Shape 9"/>
            <p:cNvSpPr/>
            <p:nvPr/>
          </p:nvSpPr>
          <p:spPr>
            <a:xfrm>
              <a:off x="1360842" y="3805196"/>
              <a:ext cx="271374" cy="271375"/>
            </a:xfrm>
            <a:custGeom>
              <a:avLst/>
              <a:gdLst/>
              <a:ahLst/>
              <a:cxnLst>
                <a:cxn ang="0">
                  <a:pos x="wd2" y="hd2"/>
                </a:cxn>
                <a:cxn ang="5400000">
                  <a:pos x="wd2" y="hd2"/>
                </a:cxn>
                <a:cxn ang="10800000">
                  <a:pos x="wd2" y="hd2"/>
                </a:cxn>
                <a:cxn ang="16200000">
                  <a:pos x="wd2" y="hd2"/>
                </a:cxn>
              </a:cxnLst>
              <a:rect l="0" t="0" r="r" b="b"/>
              <a:pathLst>
                <a:path w="21600" h="21600" extrusionOk="0">
                  <a:moveTo>
                    <a:pt x="14850" y="0"/>
                  </a:moveTo>
                  <a:lnTo>
                    <a:pt x="6750" y="0"/>
                  </a:lnTo>
                  <a:lnTo>
                    <a:pt x="6750" y="10800"/>
                  </a:lnTo>
                  <a:lnTo>
                    <a:pt x="0" y="10800"/>
                  </a:lnTo>
                  <a:lnTo>
                    <a:pt x="10800" y="21600"/>
                  </a:lnTo>
                  <a:lnTo>
                    <a:pt x="21600" y="10800"/>
                  </a:lnTo>
                  <a:lnTo>
                    <a:pt x="14850" y="10800"/>
                  </a:lnTo>
                  <a:cubicBezTo>
                    <a:pt x="14850" y="10800"/>
                    <a:pt x="14850" y="0"/>
                    <a:pt x="14850"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49" name="Shape 10"/>
            <p:cNvSpPr/>
            <p:nvPr/>
          </p:nvSpPr>
          <p:spPr>
            <a:xfrm>
              <a:off x="1332639" y="956766"/>
              <a:ext cx="283943" cy="283945"/>
            </a:xfrm>
            <a:custGeom>
              <a:avLst/>
              <a:gdLst/>
              <a:ahLst/>
              <a:cxnLst>
                <a:cxn ang="0">
                  <a:pos x="wd2" y="hd2"/>
                </a:cxn>
                <a:cxn ang="5400000">
                  <a:pos x="wd2" y="hd2"/>
                </a:cxn>
                <a:cxn ang="10800000">
                  <a:pos x="wd2" y="hd2"/>
                </a:cxn>
                <a:cxn ang="16200000">
                  <a:pos x="wd2" y="hd2"/>
                </a:cxn>
              </a:cxnLst>
              <a:rect l="0" t="0" r="r" b="b"/>
              <a:pathLst>
                <a:path w="21574" h="21574" extrusionOk="0">
                  <a:moveTo>
                    <a:pt x="2724" y="9499"/>
                  </a:moveTo>
                  <a:lnTo>
                    <a:pt x="4824" y="9485"/>
                  </a:lnTo>
                  <a:cubicBezTo>
                    <a:pt x="4729" y="9918"/>
                    <a:pt x="4681" y="10367"/>
                    <a:pt x="4684" y="10828"/>
                  </a:cubicBezTo>
                  <a:cubicBezTo>
                    <a:pt x="4707" y="14194"/>
                    <a:pt x="7463" y="16913"/>
                    <a:pt x="10828" y="16890"/>
                  </a:cubicBezTo>
                  <a:cubicBezTo>
                    <a:pt x="14194" y="16867"/>
                    <a:pt x="16913" y="14111"/>
                    <a:pt x="16890" y="10746"/>
                  </a:cubicBezTo>
                  <a:cubicBezTo>
                    <a:pt x="16887" y="10285"/>
                    <a:pt x="16832" y="9836"/>
                    <a:pt x="16732" y="9404"/>
                  </a:cubicBezTo>
                  <a:lnTo>
                    <a:pt x="18832" y="9390"/>
                  </a:lnTo>
                  <a:lnTo>
                    <a:pt x="18832" y="9391"/>
                  </a:lnTo>
                  <a:lnTo>
                    <a:pt x="18868" y="14759"/>
                  </a:lnTo>
                  <a:lnTo>
                    <a:pt x="18886" y="17444"/>
                  </a:lnTo>
                  <a:cubicBezTo>
                    <a:pt x="18891" y="18182"/>
                    <a:pt x="18291" y="18790"/>
                    <a:pt x="17553" y="18795"/>
                  </a:cubicBezTo>
                  <a:lnTo>
                    <a:pt x="4130" y="18886"/>
                  </a:lnTo>
                  <a:cubicBezTo>
                    <a:pt x="3392" y="18891"/>
                    <a:pt x="2784" y="18291"/>
                    <a:pt x="2778" y="17553"/>
                  </a:cubicBezTo>
                  <a:lnTo>
                    <a:pt x="2760" y="14868"/>
                  </a:lnTo>
                  <a:lnTo>
                    <a:pt x="2724" y="9500"/>
                  </a:lnTo>
                  <a:cubicBezTo>
                    <a:pt x="2724" y="9500"/>
                    <a:pt x="2724" y="9499"/>
                    <a:pt x="2724" y="9499"/>
                  </a:cubicBezTo>
                  <a:close/>
                  <a:moveTo>
                    <a:pt x="6915" y="9471"/>
                  </a:moveTo>
                  <a:lnTo>
                    <a:pt x="14641" y="9418"/>
                  </a:lnTo>
                  <a:cubicBezTo>
                    <a:pt x="14791" y="9838"/>
                    <a:pt x="14874" y="10289"/>
                    <a:pt x="14877" y="10759"/>
                  </a:cubicBezTo>
                  <a:cubicBezTo>
                    <a:pt x="14892" y="13014"/>
                    <a:pt x="13070" y="14862"/>
                    <a:pt x="10815" y="14877"/>
                  </a:cubicBezTo>
                  <a:cubicBezTo>
                    <a:pt x="8559" y="14892"/>
                    <a:pt x="6712" y="13070"/>
                    <a:pt x="6697" y="10815"/>
                  </a:cubicBezTo>
                  <a:cubicBezTo>
                    <a:pt x="6694" y="10344"/>
                    <a:pt x="6771" y="9892"/>
                    <a:pt x="6915" y="9471"/>
                  </a:cubicBezTo>
                  <a:close/>
                  <a:moveTo>
                    <a:pt x="16773" y="2692"/>
                  </a:moveTo>
                  <a:lnTo>
                    <a:pt x="18115" y="2683"/>
                  </a:lnTo>
                  <a:cubicBezTo>
                    <a:pt x="18484" y="2681"/>
                    <a:pt x="18788" y="2981"/>
                    <a:pt x="18791" y="3350"/>
                  </a:cubicBezTo>
                  <a:lnTo>
                    <a:pt x="18800" y="4692"/>
                  </a:lnTo>
                  <a:cubicBezTo>
                    <a:pt x="18802" y="5061"/>
                    <a:pt x="18502" y="5365"/>
                    <a:pt x="18134" y="5368"/>
                  </a:cubicBezTo>
                  <a:lnTo>
                    <a:pt x="16791" y="5377"/>
                  </a:lnTo>
                  <a:cubicBezTo>
                    <a:pt x="16422" y="5379"/>
                    <a:pt x="16118" y="5079"/>
                    <a:pt x="16115" y="4710"/>
                  </a:cubicBezTo>
                  <a:lnTo>
                    <a:pt x="16106" y="3368"/>
                  </a:lnTo>
                  <a:cubicBezTo>
                    <a:pt x="16104" y="2999"/>
                    <a:pt x="16404" y="2695"/>
                    <a:pt x="16773" y="2692"/>
                  </a:cubicBezTo>
                  <a:close/>
                  <a:moveTo>
                    <a:pt x="3687" y="21574"/>
                  </a:moveTo>
                  <a:lnTo>
                    <a:pt x="18032" y="21477"/>
                  </a:lnTo>
                  <a:cubicBezTo>
                    <a:pt x="19993" y="21464"/>
                    <a:pt x="21587" y="19848"/>
                    <a:pt x="21574" y="17887"/>
                  </a:cubicBezTo>
                  <a:lnTo>
                    <a:pt x="21477" y="3541"/>
                  </a:lnTo>
                  <a:cubicBezTo>
                    <a:pt x="21464" y="1580"/>
                    <a:pt x="19848" y="-13"/>
                    <a:pt x="17887" y="0"/>
                  </a:cubicBezTo>
                  <a:lnTo>
                    <a:pt x="3541" y="97"/>
                  </a:lnTo>
                  <a:cubicBezTo>
                    <a:pt x="1580" y="110"/>
                    <a:pt x="-13" y="1726"/>
                    <a:pt x="0" y="3687"/>
                  </a:cubicBezTo>
                  <a:lnTo>
                    <a:pt x="97" y="18032"/>
                  </a:lnTo>
                  <a:cubicBezTo>
                    <a:pt x="110" y="19993"/>
                    <a:pt x="1726" y="21587"/>
                    <a:pt x="3687" y="21574"/>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50" name="Shape 11"/>
            <p:cNvSpPr/>
            <p:nvPr/>
          </p:nvSpPr>
          <p:spPr>
            <a:xfrm>
              <a:off x="317356" y="2992970"/>
              <a:ext cx="310947" cy="276401"/>
            </a:xfrm>
            <a:custGeom>
              <a:avLst/>
              <a:gdLst/>
              <a:ahLst/>
              <a:cxnLst>
                <a:cxn ang="0">
                  <a:pos x="wd2" y="hd2"/>
                </a:cxn>
                <a:cxn ang="5400000">
                  <a:pos x="wd2" y="hd2"/>
                </a:cxn>
                <a:cxn ang="10800000">
                  <a:pos x="wd2" y="hd2"/>
                </a:cxn>
                <a:cxn ang="16200000">
                  <a:pos x="wd2" y="hd2"/>
                </a:cxn>
              </a:cxnLst>
              <a:rect l="0" t="0" r="r" b="b"/>
              <a:pathLst>
                <a:path w="21600" h="21600" extrusionOk="0">
                  <a:moveTo>
                    <a:pt x="18675" y="18366"/>
                  </a:moveTo>
                  <a:cubicBezTo>
                    <a:pt x="18675" y="18201"/>
                    <a:pt x="18687" y="18040"/>
                    <a:pt x="18708" y="17882"/>
                  </a:cubicBezTo>
                  <a:cubicBezTo>
                    <a:pt x="20472" y="16594"/>
                    <a:pt x="21600" y="14627"/>
                    <a:pt x="21600" y="12423"/>
                  </a:cubicBezTo>
                  <a:cubicBezTo>
                    <a:pt x="21600" y="10524"/>
                    <a:pt x="20762" y="8801"/>
                    <a:pt x="19401" y="7536"/>
                  </a:cubicBezTo>
                  <a:cubicBezTo>
                    <a:pt x="19417" y="7754"/>
                    <a:pt x="19425" y="7973"/>
                    <a:pt x="19425" y="8194"/>
                  </a:cubicBezTo>
                  <a:cubicBezTo>
                    <a:pt x="19425" y="9561"/>
                    <a:pt x="19132" y="10884"/>
                    <a:pt x="18556" y="12126"/>
                  </a:cubicBezTo>
                  <a:cubicBezTo>
                    <a:pt x="18011" y="13297"/>
                    <a:pt x="17239" y="14343"/>
                    <a:pt x="16260" y="15234"/>
                  </a:cubicBezTo>
                  <a:cubicBezTo>
                    <a:pt x="14318" y="17002"/>
                    <a:pt x="11757" y="17980"/>
                    <a:pt x="9045" y="17990"/>
                  </a:cubicBezTo>
                  <a:cubicBezTo>
                    <a:pt x="10361" y="18903"/>
                    <a:pt x="12010" y="19447"/>
                    <a:pt x="13800" y="19447"/>
                  </a:cubicBezTo>
                  <a:cubicBezTo>
                    <a:pt x="14214" y="19447"/>
                    <a:pt x="14620" y="19417"/>
                    <a:pt x="15016" y="19361"/>
                  </a:cubicBezTo>
                  <a:cubicBezTo>
                    <a:pt x="16691" y="21218"/>
                    <a:pt x="18466" y="21551"/>
                    <a:pt x="20400" y="21600"/>
                  </a:cubicBezTo>
                  <a:lnTo>
                    <a:pt x="20400" y="21145"/>
                  </a:lnTo>
                  <a:cubicBezTo>
                    <a:pt x="19356" y="20579"/>
                    <a:pt x="18675" y="19546"/>
                    <a:pt x="18675" y="18366"/>
                  </a:cubicBezTo>
                  <a:close/>
                  <a:moveTo>
                    <a:pt x="18000" y="8194"/>
                  </a:moveTo>
                  <a:cubicBezTo>
                    <a:pt x="18000" y="3669"/>
                    <a:pt x="13970" y="0"/>
                    <a:pt x="9000" y="0"/>
                  </a:cubicBezTo>
                  <a:cubicBezTo>
                    <a:pt x="4029" y="0"/>
                    <a:pt x="0" y="3669"/>
                    <a:pt x="0" y="8194"/>
                  </a:cubicBezTo>
                  <a:cubicBezTo>
                    <a:pt x="0" y="10765"/>
                    <a:pt x="1301" y="13059"/>
                    <a:pt x="3337" y="14562"/>
                  </a:cubicBezTo>
                  <a:cubicBezTo>
                    <a:pt x="3362" y="14746"/>
                    <a:pt x="3375" y="14935"/>
                    <a:pt x="3375" y="15127"/>
                  </a:cubicBezTo>
                  <a:cubicBezTo>
                    <a:pt x="3375" y="16504"/>
                    <a:pt x="2405" y="17708"/>
                    <a:pt x="1200" y="18370"/>
                  </a:cubicBezTo>
                  <a:lnTo>
                    <a:pt x="1200" y="18900"/>
                  </a:lnTo>
                  <a:cubicBezTo>
                    <a:pt x="3431" y="18843"/>
                    <a:pt x="5664" y="18454"/>
                    <a:pt x="7597" y="16288"/>
                  </a:cubicBezTo>
                  <a:cubicBezTo>
                    <a:pt x="8054" y="16353"/>
                    <a:pt x="8523" y="16387"/>
                    <a:pt x="9000" y="16387"/>
                  </a:cubicBezTo>
                  <a:cubicBezTo>
                    <a:pt x="13970" y="16387"/>
                    <a:pt x="18000" y="12719"/>
                    <a:pt x="18000" y="8194"/>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51" name="Shape 12"/>
            <p:cNvSpPr/>
            <p:nvPr/>
          </p:nvSpPr>
          <p:spPr>
            <a:xfrm>
              <a:off x="2297159" y="2163823"/>
              <a:ext cx="281186" cy="248937"/>
            </a:xfrm>
            <a:custGeom>
              <a:avLst/>
              <a:gdLst/>
              <a:ahLst/>
              <a:cxnLst>
                <a:cxn ang="0">
                  <a:pos x="wd2" y="hd2"/>
                </a:cxn>
                <a:cxn ang="5400000">
                  <a:pos x="wd2" y="hd2"/>
                </a:cxn>
                <a:cxn ang="10800000">
                  <a:pos x="wd2" y="hd2"/>
                </a:cxn>
                <a:cxn ang="16200000">
                  <a:pos x="wd2" y="hd2"/>
                </a:cxn>
              </a:cxnLst>
              <a:rect l="0" t="0" r="r" b="b"/>
              <a:pathLst>
                <a:path w="21600" h="21600" extrusionOk="0">
                  <a:moveTo>
                    <a:pt x="16202" y="11850"/>
                  </a:moveTo>
                  <a:lnTo>
                    <a:pt x="15143" y="11850"/>
                  </a:lnTo>
                  <a:lnTo>
                    <a:pt x="15143" y="21600"/>
                  </a:lnTo>
                  <a:lnTo>
                    <a:pt x="16202" y="21600"/>
                  </a:lnTo>
                  <a:cubicBezTo>
                    <a:pt x="18031" y="21600"/>
                    <a:pt x="19746" y="20760"/>
                    <a:pt x="19746" y="19353"/>
                  </a:cubicBezTo>
                  <a:lnTo>
                    <a:pt x="19746" y="14795"/>
                  </a:lnTo>
                  <a:cubicBezTo>
                    <a:pt x="19746" y="14686"/>
                    <a:pt x="19621" y="14378"/>
                    <a:pt x="19603" y="14272"/>
                  </a:cubicBezTo>
                  <a:cubicBezTo>
                    <a:pt x="19396" y="13018"/>
                    <a:pt x="17889" y="11850"/>
                    <a:pt x="16202" y="11850"/>
                  </a:cubicBezTo>
                  <a:close/>
                  <a:moveTo>
                    <a:pt x="21600" y="12205"/>
                  </a:moveTo>
                  <a:cubicBezTo>
                    <a:pt x="21600" y="5507"/>
                    <a:pt x="16735" y="32"/>
                    <a:pt x="10796" y="0"/>
                  </a:cubicBezTo>
                  <a:cubicBezTo>
                    <a:pt x="4865" y="32"/>
                    <a:pt x="0" y="5507"/>
                    <a:pt x="0" y="12205"/>
                  </a:cubicBezTo>
                  <a:cubicBezTo>
                    <a:pt x="0" y="14240"/>
                    <a:pt x="757" y="16245"/>
                    <a:pt x="1333" y="18022"/>
                  </a:cubicBezTo>
                  <a:lnTo>
                    <a:pt x="1333" y="14795"/>
                  </a:lnTo>
                  <a:cubicBezTo>
                    <a:pt x="1333" y="14201"/>
                    <a:pt x="1494" y="13649"/>
                    <a:pt x="1821" y="13176"/>
                  </a:cubicBezTo>
                  <a:cubicBezTo>
                    <a:pt x="1794" y="12853"/>
                    <a:pt x="1767" y="12530"/>
                    <a:pt x="1767" y="12205"/>
                  </a:cubicBezTo>
                  <a:cubicBezTo>
                    <a:pt x="1767" y="6611"/>
                    <a:pt x="5790" y="2037"/>
                    <a:pt x="10736" y="2011"/>
                  </a:cubicBezTo>
                  <a:cubicBezTo>
                    <a:pt x="15690" y="2037"/>
                    <a:pt x="19717" y="6611"/>
                    <a:pt x="19717" y="12205"/>
                  </a:cubicBezTo>
                  <a:cubicBezTo>
                    <a:pt x="19717" y="12565"/>
                    <a:pt x="19803" y="12924"/>
                    <a:pt x="19770" y="13280"/>
                  </a:cubicBezTo>
                  <a:cubicBezTo>
                    <a:pt x="20055" y="13728"/>
                    <a:pt x="20322" y="14243"/>
                    <a:pt x="20322" y="14795"/>
                  </a:cubicBezTo>
                  <a:lnTo>
                    <a:pt x="20322" y="18186"/>
                  </a:lnTo>
                  <a:cubicBezTo>
                    <a:pt x="20897" y="16369"/>
                    <a:pt x="21600" y="14302"/>
                    <a:pt x="21600" y="12205"/>
                  </a:cubicBezTo>
                  <a:close/>
                  <a:moveTo>
                    <a:pt x="1959" y="14075"/>
                  </a:moveTo>
                  <a:cubicBezTo>
                    <a:pt x="1914" y="14243"/>
                    <a:pt x="1908" y="14617"/>
                    <a:pt x="1908" y="14795"/>
                  </a:cubicBezTo>
                  <a:lnTo>
                    <a:pt x="1908" y="19353"/>
                  </a:lnTo>
                  <a:cubicBezTo>
                    <a:pt x="1908" y="20760"/>
                    <a:pt x="3355" y="21600"/>
                    <a:pt x="5185" y="21600"/>
                  </a:cubicBezTo>
                  <a:lnTo>
                    <a:pt x="6511" y="21600"/>
                  </a:lnTo>
                  <a:lnTo>
                    <a:pt x="6511" y="11850"/>
                  </a:lnTo>
                  <a:lnTo>
                    <a:pt x="5185" y="11850"/>
                  </a:lnTo>
                  <a:cubicBezTo>
                    <a:pt x="3587" y="11850"/>
                    <a:pt x="2272" y="12918"/>
                    <a:pt x="1959" y="14075"/>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52" name="Shape 13"/>
            <p:cNvSpPr/>
            <p:nvPr/>
          </p:nvSpPr>
          <p:spPr>
            <a:xfrm>
              <a:off x="2477653" y="2992970"/>
              <a:ext cx="414579" cy="337691"/>
            </a:xfrm>
            <a:custGeom>
              <a:avLst/>
              <a:gdLst/>
              <a:ahLst/>
              <a:cxnLst>
                <a:cxn ang="0">
                  <a:pos x="wd2" y="hd2"/>
                </a:cxn>
                <a:cxn ang="5400000">
                  <a:pos x="wd2" y="hd2"/>
                </a:cxn>
                <a:cxn ang="10800000">
                  <a:pos x="wd2" y="hd2"/>
                </a:cxn>
                <a:cxn ang="16200000">
                  <a:pos x="wd2" y="hd2"/>
                </a:cxn>
              </a:cxnLst>
              <a:rect l="0" t="0" r="r" b="b"/>
              <a:pathLst>
                <a:path w="21581" h="21600" extrusionOk="0">
                  <a:moveTo>
                    <a:pt x="21562" y="2731"/>
                  </a:moveTo>
                  <a:cubicBezTo>
                    <a:pt x="21589" y="2682"/>
                    <a:pt x="21586" y="2617"/>
                    <a:pt x="21555" y="2572"/>
                  </a:cubicBezTo>
                  <a:cubicBezTo>
                    <a:pt x="21524" y="2528"/>
                    <a:pt x="21473" y="2513"/>
                    <a:pt x="21430" y="2537"/>
                  </a:cubicBezTo>
                  <a:cubicBezTo>
                    <a:pt x="20784" y="2889"/>
                    <a:pt x="20106" y="3141"/>
                    <a:pt x="19407" y="3291"/>
                  </a:cubicBezTo>
                  <a:cubicBezTo>
                    <a:pt x="20149" y="2605"/>
                    <a:pt x="20702" y="1655"/>
                    <a:pt x="20985" y="566"/>
                  </a:cubicBezTo>
                  <a:cubicBezTo>
                    <a:pt x="20999" y="513"/>
                    <a:pt x="20985" y="456"/>
                    <a:pt x="20950" y="422"/>
                  </a:cubicBezTo>
                  <a:cubicBezTo>
                    <a:pt x="20915" y="388"/>
                    <a:pt x="20866" y="384"/>
                    <a:pt x="20828" y="412"/>
                  </a:cubicBezTo>
                  <a:cubicBezTo>
                    <a:pt x="19992" y="1021"/>
                    <a:pt x="19087" y="1451"/>
                    <a:pt x="18136" y="1689"/>
                  </a:cubicBezTo>
                  <a:cubicBezTo>
                    <a:pt x="17294" y="615"/>
                    <a:pt x="16117" y="0"/>
                    <a:pt x="14900" y="0"/>
                  </a:cubicBezTo>
                  <a:cubicBezTo>
                    <a:pt x="12423" y="0"/>
                    <a:pt x="10409" y="2475"/>
                    <a:pt x="10409" y="5518"/>
                  </a:cubicBezTo>
                  <a:cubicBezTo>
                    <a:pt x="10409" y="5886"/>
                    <a:pt x="10438" y="6251"/>
                    <a:pt x="10495" y="6604"/>
                  </a:cubicBezTo>
                  <a:cubicBezTo>
                    <a:pt x="7065" y="6344"/>
                    <a:pt x="3858" y="4321"/>
                    <a:pt x="1677" y="1034"/>
                  </a:cubicBezTo>
                  <a:cubicBezTo>
                    <a:pt x="1655" y="1001"/>
                    <a:pt x="1621" y="982"/>
                    <a:pt x="1586" y="986"/>
                  </a:cubicBezTo>
                  <a:cubicBezTo>
                    <a:pt x="1551" y="989"/>
                    <a:pt x="1519" y="1014"/>
                    <a:pt x="1502" y="1051"/>
                  </a:cubicBezTo>
                  <a:cubicBezTo>
                    <a:pt x="1104" y="1890"/>
                    <a:pt x="894" y="2849"/>
                    <a:pt x="894" y="3825"/>
                  </a:cubicBezTo>
                  <a:cubicBezTo>
                    <a:pt x="894" y="5517"/>
                    <a:pt x="1519" y="7099"/>
                    <a:pt x="2584" y="8142"/>
                  </a:cubicBezTo>
                  <a:cubicBezTo>
                    <a:pt x="2036" y="8062"/>
                    <a:pt x="1500" y="7850"/>
                    <a:pt x="1017" y="7520"/>
                  </a:cubicBezTo>
                  <a:cubicBezTo>
                    <a:pt x="984" y="7497"/>
                    <a:pt x="944" y="7498"/>
                    <a:pt x="912" y="7521"/>
                  </a:cubicBezTo>
                  <a:cubicBezTo>
                    <a:pt x="879" y="7544"/>
                    <a:pt x="859" y="7586"/>
                    <a:pt x="858" y="7632"/>
                  </a:cubicBezTo>
                  <a:lnTo>
                    <a:pt x="858" y="7703"/>
                  </a:lnTo>
                  <a:cubicBezTo>
                    <a:pt x="858" y="10132"/>
                    <a:pt x="2161" y="12266"/>
                    <a:pt x="4014" y="12974"/>
                  </a:cubicBezTo>
                  <a:cubicBezTo>
                    <a:pt x="3526" y="13071"/>
                    <a:pt x="3020" y="13064"/>
                    <a:pt x="2521" y="12947"/>
                  </a:cubicBezTo>
                  <a:cubicBezTo>
                    <a:pt x="2485" y="12939"/>
                    <a:pt x="2447" y="12955"/>
                    <a:pt x="2421" y="12989"/>
                  </a:cubicBezTo>
                  <a:cubicBezTo>
                    <a:pt x="2396" y="13024"/>
                    <a:pt x="2388" y="13073"/>
                    <a:pt x="2399" y="13117"/>
                  </a:cubicBezTo>
                  <a:cubicBezTo>
                    <a:pt x="2955" y="15249"/>
                    <a:pt x="4500" y="16744"/>
                    <a:pt x="6298" y="16930"/>
                  </a:cubicBezTo>
                  <a:cubicBezTo>
                    <a:pt x="4798" y="18280"/>
                    <a:pt x="3025" y="18992"/>
                    <a:pt x="1152" y="18992"/>
                  </a:cubicBezTo>
                  <a:cubicBezTo>
                    <a:pt x="807" y="18992"/>
                    <a:pt x="460" y="18967"/>
                    <a:pt x="119" y="18917"/>
                  </a:cubicBezTo>
                  <a:cubicBezTo>
                    <a:pt x="71" y="18910"/>
                    <a:pt x="23" y="18946"/>
                    <a:pt x="6" y="19004"/>
                  </a:cubicBezTo>
                  <a:cubicBezTo>
                    <a:pt x="-11" y="19061"/>
                    <a:pt x="7" y="19126"/>
                    <a:pt x="49" y="19159"/>
                  </a:cubicBezTo>
                  <a:cubicBezTo>
                    <a:pt x="2076" y="20756"/>
                    <a:pt x="4419" y="21600"/>
                    <a:pt x="6826" y="21600"/>
                  </a:cubicBezTo>
                  <a:cubicBezTo>
                    <a:pt x="14701" y="21600"/>
                    <a:pt x="19406" y="13741"/>
                    <a:pt x="19406" y="6142"/>
                  </a:cubicBezTo>
                  <a:cubicBezTo>
                    <a:pt x="19406" y="5931"/>
                    <a:pt x="19403" y="5720"/>
                    <a:pt x="19396" y="5510"/>
                  </a:cubicBezTo>
                  <a:cubicBezTo>
                    <a:pt x="20245" y="4747"/>
                    <a:pt x="20974" y="3812"/>
                    <a:pt x="21562" y="2731"/>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53" name="Shape 14"/>
            <p:cNvSpPr/>
            <p:nvPr/>
          </p:nvSpPr>
          <p:spPr>
            <a:xfrm>
              <a:off x="1682347" y="674743"/>
              <a:ext cx="351646" cy="355801"/>
            </a:xfrm>
            <a:custGeom>
              <a:avLst/>
              <a:gdLst/>
              <a:ahLst/>
              <a:cxnLst>
                <a:cxn ang="0">
                  <a:pos x="wd2" y="hd2"/>
                </a:cxn>
                <a:cxn ang="5400000">
                  <a:pos x="wd2" y="hd2"/>
                </a:cxn>
                <a:cxn ang="10800000">
                  <a:pos x="wd2" y="hd2"/>
                </a:cxn>
                <a:cxn ang="16200000">
                  <a:pos x="wd2" y="hd2"/>
                </a:cxn>
              </a:cxnLst>
              <a:rect l="0" t="0" r="r" b="b"/>
              <a:pathLst>
                <a:path w="21593" h="21600" extrusionOk="0">
                  <a:moveTo>
                    <a:pt x="6367" y="12888"/>
                  </a:moveTo>
                  <a:lnTo>
                    <a:pt x="15168" y="12888"/>
                  </a:lnTo>
                  <a:cubicBezTo>
                    <a:pt x="16205" y="12888"/>
                    <a:pt x="17046" y="13719"/>
                    <a:pt x="17046" y="14744"/>
                  </a:cubicBezTo>
                  <a:cubicBezTo>
                    <a:pt x="17046" y="15769"/>
                    <a:pt x="16205" y="16600"/>
                    <a:pt x="15168" y="16600"/>
                  </a:cubicBezTo>
                  <a:lnTo>
                    <a:pt x="6367" y="16600"/>
                  </a:lnTo>
                  <a:cubicBezTo>
                    <a:pt x="5330" y="16600"/>
                    <a:pt x="4489" y="15769"/>
                    <a:pt x="4489" y="14744"/>
                  </a:cubicBezTo>
                  <a:cubicBezTo>
                    <a:pt x="4489" y="13719"/>
                    <a:pt x="5330" y="12888"/>
                    <a:pt x="6367" y="12888"/>
                  </a:cubicBezTo>
                  <a:close/>
                  <a:moveTo>
                    <a:pt x="6897" y="4381"/>
                  </a:moveTo>
                  <a:lnTo>
                    <a:pt x="11297" y="4376"/>
                  </a:lnTo>
                  <a:cubicBezTo>
                    <a:pt x="12334" y="4392"/>
                    <a:pt x="13161" y="5310"/>
                    <a:pt x="13145" y="6335"/>
                  </a:cubicBezTo>
                  <a:cubicBezTo>
                    <a:pt x="13129" y="7351"/>
                    <a:pt x="12292" y="8091"/>
                    <a:pt x="11268" y="8091"/>
                  </a:cubicBezTo>
                  <a:cubicBezTo>
                    <a:pt x="11258" y="8091"/>
                    <a:pt x="6838" y="8093"/>
                    <a:pt x="6838" y="8093"/>
                  </a:cubicBezTo>
                  <a:cubicBezTo>
                    <a:pt x="5801" y="8077"/>
                    <a:pt x="4973" y="7232"/>
                    <a:pt x="4990" y="6208"/>
                  </a:cubicBezTo>
                  <a:cubicBezTo>
                    <a:pt x="5006" y="5182"/>
                    <a:pt x="5859" y="4371"/>
                    <a:pt x="6897" y="4381"/>
                  </a:cubicBezTo>
                  <a:close/>
                  <a:moveTo>
                    <a:pt x="1566" y="19727"/>
                  </a:moveTo>
                  <a:cubicBezTo>
                    <a:pt x="2746" y="20970"/>
                    <a:pt x="4492" y="21600"/>
                    <a:pt x="6753" y="21600"/>
                  </a:cubicBezTo>
                  <a:cubicBezTo>
                    <a:pt x="6802" y="21600"/>
                    <a:pt x="6851" y="21600"/>
                    <a:pt x="6901" y="21599"/>
                  </a:cubicBezTo>
                  <a:lnTo>
                    <a:pt x="14768" y="21599"/>
                  </a:lnTo>
                  <a:lnTo>
                    <a:pt x="14787" y="21599"/>
                  </a:lnTo>
                  <a:cubicBezTo>
                    <a:pt x="16804" y="21582"/>
                    <a:pt x="18509" y="20924"/>
                    <a:pt x="19716" y="19695"/>
                  </a:cubicBezTo>
                  <a:cubicBezTo>
                    <a:pt x="20922" y="18469"/>
                    <a:pt x="21570" y="16722"/>
                    <a:pt x="21593" y="14643"/>
                  </a:cubicBezTo>
                  <a:cubicBezTo>
                    <a:pt x="21593" y="14643"/>
                    <a:pt x="21583" y="13806"/>
                    <a:pt x="21582" y="13477"/>
                  </a:cubicBezTo>
                  <a:cubicBezTo>
                    <a:pt x="21575" y="11871"/>
                    <a:pt x="21570" y="10711"/>
                    <a:pt x="20771" y="9690"/>
                  </a:cubicBezTo>
                  <a:cubicBezTo>
                    <a:pt x="19865" y="8534"/>
                    <a:pt x="18469" y="8338"/>
                    <a:pt x="17337" y="8305"/>
                  </a:cubicBezTo>
                  <a:cubicBezTo>
                    <a:pt x="17528" y="7497"/>
                    <a:pt x="17583" y="6602"/>
                    <a:pt x="17495" y="5634"/>
                  </a:cubicBezTo>
                  <a:cubicBezTo>
                    <a:pt x="17491" y="5093"/>
                    <a:pt x="17414" y="4580"/>
                    <a:pt x="17281" y="4096"/>
                  </a:cubicBezTo>
                  <a:cubicBezTo>
                    <a:pt x="16624" y="1698"/>
                    <a:pt x="14480" y="78"/>
                    <a:pt x="11678" y="1"/>
                  </a:cubicBezTo>
                  <a:lnTo>
                    <a:pt x="11629" y="0"/>
                  </a:lnTo>
                  <a:lnTo>
                    <a:pt x="6479" y="4"/>
                  </a:lnTo>
                  <a:lnTo>
                    <a:pt x="6424" y="4"/>
                  </a:lnTo>
                  <a:cubicBezTo>
                    <a:pt x="4421" y="4"/>
                    <a:pt x="2838" y="595"/>
                    <a:pt x="1718" y="1761"/>
                  </a:cubicBezTo>
                  <a:cubicBezTo>
                    <a:pt x="1242" y="2257"/>
                    <a:pt x="664" y="3015"/>
                    <a:pt x="314" y="4096"/>
                  </a:cubicBezTo>
                  <a:cubicBezTo>
                    <a:pt x="154" y="4589"/>
                    <a:pt x="38" y="5141"/>
                    <a:pt x="7" y="5778"/>
                  </a:cubicBezTo>
                  <a:lnTo>
                    <a:pt x="3" y="13992"/>
                  </a:lnTo>
                  <a:cubicBezTo>
                    <a:pt x="-7" y="14147"/>
                    <a:pt x="9" y="14304"/>
                    <a:pt x="6" y="14465"/>
                  </a:cubicBezTo>
                  <a:cubicBezTo>
                    <a:pt x="6" y="16801"/>
                    <a:pt x="385" y="18483"/>
                    <a:pt x="1566" y="19727"/>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37" name="Freeform 136"/>
            <p:cNvSpPr/>
            <p:nvPr/>
          </p:nvSpPr>
          <p:spPr>
            <a:xfrm>
              <a:off x="830637" y="3416004"/>
              <a:ext cx="296772" cy="305311"/>
            </a:xfrm>
            <a:custGeom>
              <a:avLst/>
              <a:gdLst>
                <a:gd name="connsiteX0" fmla="*/ 115367 w 296772"/>
                <a:gd name="connsiteY0" fmla="*/ 197416 h 305311"/>
                <a:gd name="connsiteX1" fmla="*/ 73643 w 296772"/>
                <a:gd name="connsiteY1" fmla="*/ 203811 h 305311"/>
                <a:gd name="connsiteX2" fmla="*/ 53791 w 296772"/>
                <a:gd name="connsiteY2" fmla="*/ 214496 h 305311"/>
                <a:gd name="connsiteX3" fmla="*/ 39483 w 296772"/>
                <a:gd name="connsiteY3" fmla="*/ 244806 h 305311"/>
                <a:gd name="connsiteX4" fmla="*/ 53791 w 296772"/>
                <a:gd name="connsiteY4" fmla="*/ 275929 h 305311"/>
                <a:gd name="connsiteX5" fmla="*/ 109407 w 296772"/>
                <a:gd name="connsiteY5" fmla="*/ 293413 h 305311"/>
                <a:gd name="connsiteX6" fmla="*/ 167828 w 296772"/>
                <a:gd name="connsiteY6" fmla="*/ 250397 h 305311"/>
                <a:gd name="connsiteX7" fmla="*/ 124488 w 296772"/>
                <a:gd name="connsiteY7" fmla="*/ 197816 h 305311"/>
                <a:gd name="connsiteX8" fmla="*/ 115367 w 296772"/>
                <a:gd name="connsiteY8" fmla="*/ 197416 h 305311"/>
                <a:gd name="connsiteX9" fmla="*/ 237164 w 296772"/>
                <a:gd name="connsiteY9" fmla="*/ 90248 h 305311"/>
                <a:gd name="connsiteX10" fmla="*/ 256823 w 296772"/>
                <a:gd name="connsiteY10" fmla="*/ 90248 h 305311"/>
                <a:gd name="connsiteX11" fmla="*/ 256823 w 296772"/>
                <a:gd name="connsiteY11" fmla="*/ 130060 h 305311"/>
                <a:gd name="connsiteX12" fmla="*/ 296772 w 296772"/>
                <a:gd name="connsiteY12" fmla="*/ 130060 h 305311"/>
                <a:gd name="connsiteX13" fmla="*/ 296772 w 296772"/>
                <a:gd name="connsiteY13" fmla="*/ 149936 h 305311"/>
                <a:gd name="connsiteX14" fmla="*/ 256823 w 296772"/>
                <a:gd name="connsiteY14" fmla="*/ 149936 h 305311"/>
                <a:gd name="connsiteX15" fmla="*/ 256823 w 296772"/>
                <a:gd name="connsiteY15" fmla="*/ 189998 h 305311"/>
                <a:gd name="connsiteX16" fmla="*/ 237164 w 296772"/>
                <a:gd name="connsiteY16" fmla="*/ 189998 h 305311"/>
                <a:gd name="connsiteX17" fmla="*/ 237164 w 296772"/>
                <a:gd name="connsiteY17" fmla="*/ 149936 h 305311"/>
                <a:gd name="connsiteX18" fmla="*/ 197417 w 296772"/>
                <a:gd name="connsiteY18" fmla="*/ 149936 h 305311"/>
                <a:gd name="connsiteX19" fmla="*/ 197417 w 296772"/>
                <a:gd name="connsiteY19" fmla="*/ 130060 h 305311"/>
                <a:gd name="connsiteX20" fmla="*/ 237164 w 296772"/>
                <a:gd name="connsiteY20" fmla="*/ 130060 h 305311"/>
                <a:gd name="connsiteX21" fmla="*/ 92966 w 296772"/>
                <a:gd name="connsiteY21" fmla="*/ 16922 h 305311"/>
                <a:gd name="connsiteX22" fmla="*/ 65134 w 296772"/>
                <a:gd name="connsiteY22" fmla="*/ 30066 h 305311"/>
                <a:gd name="connsiteX23" fmla="*/ 56404 w 296772"/>
                <a:gd name="connsiteY23" fmla="*/ 59543 h 305311"/>
                <a:gd name="connsiteX24" fmla="*/ 106079 w 296772"/>
                <a:gd name="connsiteY24" fmla="*/ 130396 h 305311"/>
                <a:gd name="connsiteX25" fmla="*/ 133086 w 296772"/>
                <a:gd name="connsiteY25" fmla="*/ 119264 h 305311"/>
                <a:gd name="connsiteX26" fmla="*/ 143018 w 296772"/>
                <a:gd name="connsiteY26" fmla="*/ 90186 h 305311"/>
                <a:gd name="connsiteX27" fmla="*/ 92966 w 296772"/>
                <a:gd name="connsiteY27" fmla="*/ 16922 h 305311"/>
                <a:gd name="connsiteX28" fmla="*/ 120390 w 296772"/>
                <a:gd name="connsiteY28" fmla="*/ 0 h 305311"/>
                <a:gd name="connsiteX29" fmla="*/ 198672 w 296772"/>
                <a:gd name="connsiteY29" fmla="*/ 0 h 305311"/>
                <a:gd name="connsiteX30" fmla="*/ 172836 w 296772"/>
                <a:gd name="connsiteY30" fmla="*/ 16227 h 305311"/>
                <a:gd name="connsiteX31" fmla="*/ 148213 w 296772"/>
                <a:gd name="connsiteY31" fmla="*/ 16227 h 305311"/>
                <a:gd name="connsiteX32" fmla="*/ 176395 w 296772"/>
                <a:gd name="connsiteY32" fmla="*/ 69995 h 305311"/>
                <a:gd name="connsiteX33" fmla="*/ 143053 w 296772"/>
                <a:gd name="connsiteY33" fmla="*/ 126534 h 305311"/>
                <a:gd name="connsiteX34" fmla="*/ 131915 w 296772"/>
                <a:gd name="connsiteY34" fmla="*/ 146054 h 305311"/>
                <a:gd name="connsiteX35" fmla="*/ 142244 w 296772"/>
                <a:gd name="connsiteY35" fmla="*/ 163186 h 305311"/>
                <a:gd name="connsiteX36" fmla="*/ 156555 w 296772"/>
                <a:gd name="connsiteY36" fmla="*/ 174310 h 305311"/>
                <a:gd name="connsiteX37" fmla="*/ 189925 w 296772"/>
                <a:gd name="connsiteY37" fmla="*/ 230072 h 305311"/>
                <a:gd name="connsiteX38" fmla="*/ 85420 w 296772"/>
                <a:gd name="connsiteY38" fmla="*/ 305311 h 305311"/>
                <a:gd name="connsiteX39" fmla="*/ 49291 w 296772"/>
                <a:gd name="connsiteY39" fmla="*/ 300929 h 305311"/>
                <a:gd name="connsiteX40" fmla="*/ 0 w 296772"/>
                <a:gd name="connsiteY40" fmla="*/ 248362 h 305311"/>
                <a:gd name="connsiteX41" fmla="*/ 30592 w 296772"/>
                <a:gd name="connsiteY41" fmla="*/ 199809 h 305311"/>
                <a:gd name="connsiteX42" fmla="*/ 49291 w 296772"/>
                <a:gd name="connsiteY42" fmla="*/ 191130 h 305311"/>
                <a:gd name="connsiteX43" fmla="*/ 106492 w 296772"/>
                <a:gd name="connsiteY43" fmla="*/ 181462 h 305311"/>
                <a:gd name="connsiteX44" fmla="*/ 94572 w 296772"/>
                <a:gd name="connsiteY44" fmla="*/ 154408 h 305311"/>
                <a:gd name="connsiteX45" fmla="*/ 98527 w 296772"/>
                <a:gd name="connsiteY45" fmla="*/ 138874 h 305311"/>
                <a:gd name="connsiteX46" fmla="*/ 85825 w 296772"/>
                <a:gd name="connsiteY46" fmla="*/ 139680 h 305311"/>
                <a:gd name="connsiteX47" fmla="*/ 49291 w 296772"/>
                <a:gd name="connsiteY47" fmla="*/ 129828 h 305311"/>
                <a:gd name="connsiteX48" fmla="*/ 19876 w 296772"/>
                <a:gd name="connsiteY48" fmla="*/ 77133 h 305311"/>
                <a:gd name="connsiteX49" fmla="*/ 45290 w 296772"/>
                <a:gd name="connsiteY49" fmla="*/ 23789 h 305311"/>
                <a:gd name="connsiteX50" fmla="*/ 49291 w 296772"/>
                <a:gd name="connsiteY50" fmla="*/ 20905 h 305311"/>
                <a:gd name="connsiteX51" fmla="*/ 120390 w 296772"/>
                <a:gd name="connsiteY51" fmla="*/ 0 h 30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96772" h="305311">
                  <a:moveTo>
                    <a:pt x="115367" y="197416"/>
                  </a:moveTo>
                  <a:cubicBezTo>
                    <a:pt x="111784" y="197416"/>
                    <a:pt x="90328" y="198194"/>
                    <a:pt x="73643" y="203811"/>
                  </a:cubicBezTo>
                  <a:cubicBezTo>
                    <a:pt x="69371" y="205358"/>
                    <a:pt x="61118" y="208456"/>
                    <a:pt x="53791" y="214496"/>
                  </a:cubicBezTo>
                  <a:cubicBezTo>
                    <a:pt x="46132" y="220811"/>
                    <a:pt x="39483" y="230353"/>
                    <a:pt x="39483" y="244806"/>
                  </a:cubicBezTo>
                  <a:cubicBezTo>
                    <a:pt x="39483" y="256988"/>
                    <a:pt x="44599" y="267685"/>
                    <a:pt x="53791" y="275929"/>
                  </a:cubicBezTo>
                  <a:cubicBezTo>
                    <a:pt x="65936" y="286813"/>
                    <a:pt x="85212" y="293413"/>
                    <a:pt x="109407" y="293413"/>
                  </a:cubicBezTo>
                  <a:cubicBezTo>
                    <a:pt x="147560" y="293413"/>
                    <a:pt x="167828" y="275054"/>
                    <a:pt x="167828" y="250397"/>
                  </a:cubicBezTo>
                  <a:cubicBezTo>
                    <a:pt x="167828" y="230037"/>
                    <a:pt x="154708" y="219318"/>
                    <a:pt x="124488" y="197816"/>
                  </a:cubicBezTo>
                  <a:cubicBezTo>
                    <a:pt x="121327" y="197416"/>
                    <a:pt x="119342" y="197416"/>
                    <a:pt x="115367" y="197416"/>
                  </a:cubicBezTo>
                  <a:close/>
                  <a:moveTo>
                    <a:pt x="237164" y="90248"/>
                  </a:moveTo>
                  <a:lnTo>
                    <a:pt x="256823" y="90248"/>
                  </a:lnTo>
                  <a:lnTo>
                    <a:pt x="256823" y="130060"/>
                  </a:lnTo>
                  <a:cubicBezTo>
                    <a:pt x="256823" y="130060"/>
                    <a:pt x="296772" y="130060"/>
                    <a:pt x="296772" y="130060"/>
                  </a:cubicBezTo>
                  <a:lnTo>
                    <a:pt x="296772" y="149936"/>
                  </a:lnTo>
                  <a:lnTo>
                    <a:pt x="256823" y="149936"/>
                  </a:lnTo>
                  <a:lnTo>
                    <a:pt x="256823" y="189998"/>
                  </a:lnTo>
                  <a:lnTo>
                    <a:pt x="237164" y="189998"/>
                  </a:lnTo>
                  <a:lnTo>
                    <a:pt x="237164" y="149936"/>
                  </a:lnTo>
                  <a:lnTo>
                    <a:pt x="197417" y="149936"/>
                  </a:lnTo>
                  <a:lnTo>
                    <a:pt x="197417" y="130060"/>
                  </a:lnTo>
                  <a:lnTo>
                    <a:pt x="237164" y="130060"/>
                  </a:lnTo>
                  <a:close/>
                  <a:moveTo>
                    <a:pt x="92966" y="16922"/>
                  </a:moveTo>
                  <a:cubicBezTo>
                    <a:pt x="82605" y="16922"/>
                    <a:pt x="71505" y="22091"/>
                    <a:pt x="65134" y="30066"/>
                  </a:cubicBezTo>
                  <a:cubicBezTo>
                    <a:pt x="58369" y="38440"/>
                    <a:pt x="56404" y="49157"/>
                    <a:pt x="56404" y="59543"/>
                  </a:cubicBezTo>
                  <a:cubicBezTo>
                    <a:pt x="56404" y="86204"/>
                    <a:pt x="71890" y="130396"/>
                    <a:pt x="106079" y="130396"/>
                  </a:cubicBezTo>
                  <a:cubicBezTo>
                    <a:pt x="115999" y="130396"/>
                    <a:pt x="126698" y="125642"/>
                    <a:pt x="133086" y="119264"/>
                  </a:cubicBezTo>
                  <a:cubicBezTo>
                    <a:pt x="142224" y="110070"/>
                    <a:pt x="143018" y="97362"/>
                    <a:pt x="143018" y="90186"/>
                  </a:cubicBezTo>
                  <a:cubicBezTo>
                    <a:pt x="143018" y="61508"/>
                    <a:pt x="125924" y="16922"/>
                    <a:pt x="92966" y="16922"/>
                  </a:cubicBezTo>
                  <a:close/>
                  <a:moveTo>
                    <a:pt x="120390" y="0"/>
                  </a:moveTo>
                  <a:lnTo>
                    <a:pt x="198672" y="0"/>
                  </a:lnTo>
                  <a:lnTo>
                    <a:pt x="172836" y="16227"/>
                  </a:lnTo>
                  <a:lnTo>
                    <a:pt x="148213" y="16227"/>
                  </a:lnTo>
                  <a:cubicBezTo>
                    <a:pt x="157346" y="23789"/>
                    <a:pt x="176395" y="39719"/>
                    <a:pt x="176395" y="69995"/>
                  </a:cubicBezTo>
                  <a:cubicBezTo>
                    <a:pt x="176395" y="99438"/>
                    <a:pt x="159729" y="113403"/>
                    <a:pt x="143053" y="126534"/>
                  </a:cubicBezTo>
                  <a:cubicBezTo>
                    <a:pt x="137875" y="131694"/>
                    <a:pt x="131915" y="137277"/>
                    <a:pt x="131915" y="146054"/>
                  </a:cubicBezTo>
                  <a:cubicBezTo>
                    <a:pt x="131915" y="154790"/>
                    <a:pt x="137875" y="159567"/>
                    <a:pt x="142244" y="163186"/>
                  </a:cubicBezTo>
                  <a:lnTo>
                    <a:pt x="156555" y="174310"/>
                  </a:lnTo>
                  <a:cubicBezTo>
                    <a:pt x="174040" y="189038"/>
                    <a:pt x="189934" y="202566"/>
                    <a:pt x="189925" y="230072"/>
                  </a:cubicBezTo>
                  <a:cubicBezTo>
                    <a:pt x="189925" y="267501"/>
                    <a:pt x="153750" y="305311"/>
                    <a:pt x="85420" y="305311"/>
                  </a:cubicBezTo>
                  <a:cubicBezTo>
                    <a:pt x="71669" y="305311"/>
                    <a:pt x="59666" y="303714"/>
                    <a:pt x="49291" y="300929"/>
                  </a:cubicBezTo>
                  <a:cubicBezTo>
                    <a:pt x="16160" y="292053"/>
                    <a:pt x="0" y="270808"/>
                    <a:pt x="0" y="248362"/>
                  </a:cubicBezTo>
                  <a:cubicBezTo>
                    <a:pt x="0" y="234044"/>
                    <a:pt x="7137" y="213746"/>
                    <a:pt x="30592" y="199809"/>
                  </a:cubicBezTo>
                  <a:cubicBezTo>
                    <a:pt x="36423" y="196219"/>
                    <a:pt x="42779" y="193406"/>
                    <a:pt x="49291" y="191130"/>
                  </a:cubicBezTo>
                  <a:cubicBezTo>
                    <a:pt x="70198" y="183823"/>
                    <a:pt x="92842" y="182395"/>
                    <a:pt x="106492" y="181462"/>
                  </a:cubicBezTo>
                  <a:cubicBezTo>
                    <a:pt x="100909" y="174296"/>
                    <a:pt x="94572" y="166734"/>
                    <a:pt x="94572" y="154408"/>
                  </a:cubicBezTo>
                  <a:cubicBezTo>
                    <a:pt x="94572" y="147638"/>
                    <a:pt x="96558" y="143652"/>
                    <a:pt x="98527" y="138874"/>
                  </a:cubicBezTo>
                  <a:cubicBezTo>
                    <a:pt x="94149" y="139284"/>
                    <a:pt x="89798" y="139680"/>
                    <a:pt x="85825" y="139680"/>
                  </a:cubicBezTo>
                  <a:cubicBezTo>
                    <a:pt x="71412" y="139680"/>
                    <a:pt x="59197" y="135920"/>
                    <a:pt x="49291" y="129828"/>
                  </a:cubicBezTo>
                  <a:cubicBezTo>
                    <a:pt x="30242" y="118110"/>
                    <a:pt x="19876" y="97558"/>
                    <a:pt x="19876" y="77133"/>
                  </a:cubicBezTo>
                  <a:cubicBezTo>
                    <a:pt x="19876" y="58843"/>
                    <a:pt x="28200" y="38531"/>
                    <a:pt x="45290" y="23789"/>
                  </a:cubicBezTo>
                  <a:cubicBezTo>
                    <a:pt x="46568" y="22729"/>
                    <a:pt x="47957" y="21866"/>
                    <a:pt x="49291" y="20905"/>
                  </a:cubicBezTo>
                  <a:cubicBezTo>
                    <a:pt x="71504" y="4678"/>
                    <a:pt x="100118" y="0"/>
                    <a:pt x="120390" y="0"/>
                  </a:cubicBezTo>
                  <a:close/>
                </a:path>
              </a:pathLst>
            </a:custGeom>
            <a:grpFill/>
            <a:ln w="12700">
              <a:miter lim="400000"/>
            </a:ln>
          </p:spPr>
          <p:txBody>
            <a:bodyPr wrap="square" lIns="0" tIns="0" rIns="0" bIns="0" anchor="ctr">
              <a:noAutofit/>
            </a:bodyP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58" name="Shape 19"/>
            <p:cNvSpPr/>
            <p:nvPr/>
          </p:nvSpPr>
          <p:spPr>
            <a:xfrm>
              <a:off x="2911968" y="3839039"/>
              <a:ext cx="332611" cy="354820"/>
            </a:xfrm>
            <a:custGeom>
              <a:avLst/>
              <a:gdLst/>
              <a:ahLst/>
              <a:cxnLst>
                <a:cxn ang="0">
                  <a:pos x="wd2" y="hd2"/>
                </a:cxn>
                <a:cxn ang="5400000">
                  <a:pos x="wd2" y="hd2"/>
                </a:cxn>
                <a:cxn ang="10800000">
                  <a:pos x="wd2" y="hd2"/>
                </a:cxn>
                <a:cxn ang="16200000">
                  <a:pos x="wd2" y="hd2"/>
                </a:cxn>
              </a:cxnLst>
              <a:rect l="0" t="0" r="r" b="b"/>
              <a:pathLst>
                <a:path w="21600" h="21600" extrusionOk="0">
                  <a:moveTo>
                    <a:pt x="2163" y="0"/>
                  </a:moveTo>
                  <a:cubicBezTo>
                    <a:pt x="975" y="0"/>
                    <a:pt x="0" y="914"/>
                    <a:pt x="0" y="2028"/>
                  </a:cubicBezTo>
                  <a:lnTo>
                    <a:pt x="0" y="19572"/>
                  </a:lnTo>
                  <a:cubicBezTo>
                    <a:pt x="0" y="20686"/>
                    <a:pt x="975" y="21600"/>
                    <a:pt x="2163" y="21600"/>
                  </a:cubicBezTo>
                  <a:lnTo>
                    <a:pt x="19448" y="21600"/>
                  </a:lnTo>
                  <a:cubicBezTo>
                    <a:pt x="20636" y="21600"/>
                    <a:pt x="21600" y="20686"/>
                    <a:pt x="21600" y="19572"/>
                  </a:cubicBezTo>
                  <a:lnTo>
                    <a:pt x="21600" y="2028"/>
                  </a:lnTo>
                  <a:cubicBezTo>
                    <a:pt x="21600" y="914"/>
                    <a:pt x="20636" y="0"/>
                    <a:pt x="19448" y="0"/>
                  </a:cubicBezTo>
                  <a:lnTo>
                    <a:pt x="2163" y="0"/>
                  </a:lnTo>
                  <a:close/>
                  <a:moveTo>
                    <a:pt x="2930" y="2747"/>
                  </a:moveTo>
                  <a:lnTo>
                    <a:pt x="18773" y="2747"/>
                  </a:lnTo>
                  <a:cubicBezTo>
                    <a:pt x="18773" y="2747"/>
                    <a:pt x="18773" y="18950"/>
                    <a:pt x="18773" y="18950"/>
                  </a:cubicBezTo>
                  <a:lnTo>
                    <a:pt x="2930" y="18950"/>
                  </a:lnTo>
                  <a:lnTo>
                    <a:pt x="2930" y="2747"/>
                  </a:lnTo>
                  <a:close/>
                  <a:moveTo>
                    <a:pt x="5861" y="6524"/>
                  </a:moveTo>
                  <a:lnTo>
                    <a:pt x="5861" y="7876"/>
                  </a:lnTo>
                  <a:lnTo>
                    <a:pt x="15945" y="7876"/>
                  </a:lnTo>
                  <a:cubicBezTo>
                    <a:pt x="15945" y="7876"/>
                    <a:pt x="15945" y="6524"/>
                    <a:pt x="15945" y="6524"/>
                  </a:cubicBezTo>
                  <a:lnTo>
                    <a:pt x="5861" y="6524"/>
                  </a:lnTo>
                  <a:close/>
                  <a:moveTo>
                    <a:pt x="5861" y="9228"/>
                  </a:moveTo>
                  <a:lnTo>
                    <a:pt x="5861" y="10569"/>
                  </a:lnTo>
                  <a:lnTo>
                    <a:pt x="15945" y="10569"/>
                  </a:lnTo>
                  <a:cubicBezTo>
                    <a:pt x="15945" y="10569"/>
                    <a:pt x="15945" y="9228"/>
                    <a:pt x="15945" y="9228"/>
                  </a:cubicBezTo>
                  <a:lnTo>
                    <a:pt x="5861" y="9228"/>
                  </a:lnTo>
                  <a:close/>
                  <a:moveTo>
                    <a:pt x="5861" y="11921"/>
                  </a:moveTo>
                  <a:lnTo>
                    <a:pt x="5861" y="13273"/>
                  </a:lnTo>
                  <a:lnTo>
                    <a:pt x="15945" y="13273"/>
                  </a:lnTo>
                  <a:cubicBezTo>
                    <a:pt x="15945" y="13273"/>
                    <a:pt x="15945" y="11921"/>
                    <a:pt x="15945" y="11921"/>
                  </a:cubicBezTo>
                  <a:lnTo>
                    <a:pt x="5861" y="11921"/>
                  </a:lnTo>
                  <a:close/>
                  <a:moveTo>
                    <a:pt x="5861" y="14625"/>
                  </a:moveTo>
                  <a:lnTo>
                    <a:pt x="5861" y="15977"/>
                  </a:lnTo>
                  <a:lnTo>
                    <a:pt x="15945" y="15977"/>
                  </a:lnTo>
                  <a:cubicBezTo>
                    <a:pt x="15945" y="15977"/>
                    <a:pt x="15945" y="14625"/>
                    <a:pt x="15945" y="14625"/>
                  </a:cubicBezTo>
                  <a:lnTo>
                    <a:pt x="5861" y="14625"/>
                  </a:ln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59" name="Shape 20"/>
            <p:cNvSpPr/>
            <p:nvPr/>
          </p:nvSpPr>
          <p:spPr>
            <a:xfrm>
              <a:off x="1050615" y="1103418"/>
              <a:ext cx="334742" cy="467522"/>
            </a:xfrm>
            <a:custGeom>
              <a:avLst/>
              <a:gdLst/>
              <a:ahLst/>
              <a:cxnLst>
                <a:cxn ang="0">
                  <a:pos x="wd2" y="hd2"/>
                </a:cxn>
                <a:cxn ang="5400000">
                  <a:pos x="wd2" y="hd2"/>
                </a:cxn>
                <a:cxn ang="10800000">
                  <a:pos x="wd2" y="hd2"/>
                </a:cxn>
                <a:cxn ang="16200000">
                  <a:pos x="wd2" y="hd2"/>
                </a:cxn>
              </a:cxnLst>
              <a:rect l="0" t="0" r="r" b="b"/>
              <a:pathLst>
                <a:path w="21167" h="21288" extrusionOk="0">
                  <a:moveTo>
                    <a:pt x="6737" y="17718"/>
                  </a:moveTo>
                  <a:lnTo>
                    <a:pt x="1867" y="4629"/>
                  </a:lnTo>
                  <a:lnTo>
                    <a:pt x="13958" y="2297"/>
                  </a:lnTo>
                  <a:lnTo>
                    <a:pt x="18828" y="15385"/>
                  </a:lnTo>
                  <a:cubicBezTo>
                    <a:pt x="18828" y="15385"/>
                    <a:pt x="6737" y="17718"/>
                    <a:pt x="6737" y="17718"/>
                  </a:cubicBezTo>
                  <a:close/>
                  <a:moveTo>
                    <a:pt x="11226" y="19140"/>
                  </a:moveTo>
                  <a:lnTo>
                    <a:pt x="10839" y="18099"/>
                  </a:lnTo>
                  <a:lnTo>
                    <a:pt x="15537" y="17193"/>
                  </a:lnTo>
                  <a:lnTo>
                    <a:pt x="15925" y="18234"/>
                  </a:lnTo>
                  <a:cubicBezTo>
                    <a:pt x="15925" y="18234"/>
                    <a:pt x="11226" y="19140"/>
                    <a:pt x="11226" y="19140"/>
                  </a:cubicBezTo>
                  <a:close/>
                  <a:moveTo>
                    <a:pt x="9994" y="1628"/>
                  </a:moveTo>
                  <a:lnTo>
                    <a:pt x="10145" y="2033"/>
                  </a:lnTo>
                  <a:lnTo>
                    <a:pt x="10144" y="2033"/>
                  </a:lnTo>
                  <a:lnTo>
                    <a:pt x="4985" y="3028"/>
                  </a:lnTo>
                  <a:lnTo>
                    <a:pt x="4835" y="2623"/>
                  </a:lnTo>
                  <a:cubicBezTo>
                    <a:pt x="4835" y="2623"/>
                    <a:pt x="9994" y="1628"/>
                    <a:pt x="9994" y="1628"/>
                  </a:cubicBezTo>
                  <a:close/>
                  <a:moveTo>
                    <a:pt x="11658" y="1162"/>
                  </a:moveTo>
                  <a:cubicBezTo>
                    <a:pt x="11929" y="1109"/>
                    <a:pt x="12210" y="1226"/>
                    <a:pt x="12283" y="1422"/>
                  </a:cubicBezTo>
                  <a:cubicBezTo>
                    <a:pt x="12356" y="1618"/>
                    <a:pt x="12193" y="1819"/>
                    <a:pt x="11922" y="1872"/>
                  </a:cubicBezTo>
                  <a:cubicBezTo>
                    <a:pt x="11650" y="1924"/>
                    <a:pt x="11369" y="1807"/>
                    <a:pt x="11296" y="1612"/>
                  </a:cubicBezTo>
                  <a:cubicBezTo>
                    <a:pt x="11224" y="1417"/>
                    <a:pt x="11386" y="1215"/>
                    <a:pt x="11658" y="1162"/>
                  </a:cubicBezTo>
                  <a:close/>
                  <a:moveTo>
                    <a:pt x="15046" y="1065"/>
                  </a:moveTo>
                  <a:cubicBezTo>
                    <a:pt x="14760" y="299"/>
                    <a:pt x="13667" y="-156"/>
                    <a:pt x="12604" y="49"/>
                  </a:cubicBezTo>
                  <a:lnTo>
                    <a:pt x="1477" y="2196"/>
                  </a:lnTo>
                  <a:cubicBezTo>
                    <a:pt x="412" y="2401"/>
                    <a:pt x="-216" y="3188"/>
                    <a:pt x="69" y="3955"/>
                  </a:cubicBezTo>
                  <a:lnTo>
                    <a:pt x="6123" y="20224"/>
                  </a:lnTo>
                  <a:cubicBezTo>
                    <a:pt x="6407" y="20988"/>
                    <a:pt x="7498" y="21444"/>
                    <a:pt x="8562" y="21239"/>
                  </a:cubicBezTo>
                  <a:lnTo>
                    <a:pt x="19690" y="19092"/>
                  </a:lnTo>
                  <a:cubicBezTo>
                    <a:pt x="20752" y="18887"/>
                    <a:pt x="21384" y="18099"/>
                    <a:pt x="21100" y="17334"/>
                  </a:cubicBezTo>
                  <a:cubicBezTo>
                    <a:pt x="21100" y="17334"/>
                    <a:pt x="15046" y="1065"/>
                    <a:pt x="15046" y="1065"/>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0" name="Shape 21"/>
            <p:cNvSpPr/>
            <p:nvPr/>
          </p:nvSpPr>
          <p:spPr>
            <a:xfrm>
              <a:off x="2691991" y="646541"/>
              <a:ext cx="229561" cy="316807"/>
            </a:xfrm>
            <a:custGeom>
              <a:avLst/>
              <a:gdLst/>
              <a:ahLst/>
              <a:cxnLst>
                <a:cxn ang="0">
                  <a:pos x="wd2" y="hd2"/>
                </a:cxn>
                <a:cxn ang="5400000">
                  <a:pos x="wd2" y="hd2"/>
                </a:cxn>
                <a:cxn ang="10800000">
                  <a:pos x="wd2" y="hd2"/>
                </a:cxn>
                <a:cxn ang="16200000">
                  <a:pos x="wd2" y="hd2"/>
                </a:cxn>
              </a:cxnLst>
              <a:rect l="0" t="0" r="r" b="b"/>
              <a:pathLst>
                <a:path w="21600" h="21600" extrusionOk="0">
                  <a:moveTo>
                    <a:pt x="17978" y="10823"/>
                  </a:moveTo>
                  <a:cubicBezTo>
                    <a:pt x="18971" y="10823"/>
                    <a:pt x="19824" y="10558"/>
                    <a:pt x="20534" y="10028"/>
                  </a:cubicBezTo>
                  <a:cubicBezTo>
                    <a:pt x="21245" y="9497"/>
                    <a:pt x="21600" y="8860"/>
                    <a:pt x="21600" y="8118"/>
                  </a:cubicBezTo>
                  <a:cubicBezTo>
                    <a:pt x="21600" y="7375"/>
                    <a:pt x="21245" y="6738"/>
                    <a:pt x="20532" y="6208"/>
                  </a:cubicBezTo>
                  <a:cubicBezTo>
                    <a:pt x="19819" y="5677"/>
                    <a:pt x="18964" y="5412"/>
                    <a:pt x="17967" y="5412"/>
                  </a:cubicBezTo>
                  <a:lnTo>
                    <a:pt x="7237" y="5412"/>
                  </a:lnTo>
                  <a:lnTo>
                    <a:pt x="7237" y="2706"/>
                  </a:lnTo>
                  <a:cubicBezTo>
                    <a:pt x="7237" y="1963"/>
                    <a:pt x="6884" y="1326"/>
                    <a:pt x="6179" y="797"/>
                  </a:cubicBezTo>
                  <a:cubicBezTo>
                    <a:pt x="5476" y="265"/>
                    <a:pt x="4626" y="0"/>
                    <a:pt x="3640" y="0"/>
                  </a:cubicBezTo>
                  <a:cubicBezTo>
                    <a:pt x="2624" y="0"/>
                    <a:pt x="1762" y="261"/>
                    <a:pt x="1058" y="781"/>
                  </a:cubicBezTo>
                  <a:cubicBezTo>
                    <a:pt x="353" y="1301"/>
                    <a:pt x="0" y="1944"/>
                    <a:pt x="0" y="2708"/>
                  </a:cubicBezTo>
                  <a:lnTo>
                    <a:pt x="0" y="13508"/>
                  </a:lnTo>
                  <a:cubicBezTo>
                    <a:pt x="0" y="15738"/>
                    <a:pt x="1058" y="17644"/>
                    <a:pt x="3175" y="19227"/>
                  </a:cubicBezTo>
                  <a:cubicBezTo>
                    <a:pt x="5291" y="20809"/>
                    <a:pt x="7839" y="21600"/>
                    <a:pt x="10820" y="21600"/>
                  </a:cubicBezTo>
                  <a:lnTo>
                    <a:pt x="17978" y="21600"/>
                  </a:lnTo>
                  <a:cubicBezTo>
                    <a:pt x="18974" y="21600"/>
                    <a:pt x="19824" y="21335"/>
                    <a:pt x="20534" y="20804"/>
                  </a:cubicBezTo>
                  <a:cubicBezTo>
                    <a:pt x="21245" y="20275"/>
                    <a:pt x="21599" y="19637"/>
                    <a:pt x="21599" y="18894"/>
                  </a:cubicBezTo>
                  <a:cubicBezTo>
                    <a:pt x="21599" y="18152"/>
                    <a:pt x="21245" y="17516"/>
                    <a:pt x="20534" y="16985"/>
                  </a:cubicBezTo>
                  <a:cubicBezTo>
                    <a:pt x="19824" y="16454"/>
                    <a:pt x="18971" y="16188"/>
                    <a:pt x="17978" y="16188"/>
                  </a:cubicBezTo>
                  <a:lnTo>
                    <a:pt x="10817" y="16188"/>
                  </a:lnTo>
                  <a:cubicBezTo>
                    <a:pt x="9823" y="16188"/>
                    <a:pt x="8977" y="15927"/>
                    <a:pt x="8280" y="15407"/>
                  </a:cubicBezTo>
                  <a:cubicBezTo>
                    <a:pt x="7584" y="14885"/>
                    <a:pt x="7237" y="14251"/>
                    <a:pt x="7237" y="13506"/>
                  </a:cubicBezTo>
                  <a:lnTo>
                    <a:pt x="7237" y="10823"/>
                  </a:lnTo>
                  <a:cubicBezTo>
                    <a:pt x="7237" y="10823"/>
                    <a:pt x="17978" y="10823"/>
                    <a:pt x="17978" y="10823"/>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1" name="Shape 22"/>
            <p:cNvSpPr/>
            <p:nvPr/>
          </p:nvSpPr>
          <p:spPr>
            <a:xfrm>
              <a:off x="1840280" y="4386163"/>
              <a:ext cx="435086" cy="434505"/>
            </a:xfrm>
            <a:custGeom>
              <a:avLst/>
              <a:gdLst/>
              <a:ahLst/>
              <a:cxnLst>
                <a:cxn ang="0">
                  <a:pos x="wd2" y="hd2"/>
                </a:cxn>
                <a:cxn ang="5400000">
                  <a:pos x="wd2" y="hd2"/>
                </a:cxn>
                <a:cxn ang="10800000">
                  <a:pos x="wd2" y="hd2"/>
                </a:cxn>
                <a:cxn ang="16200000">
                  <a:pos x="wd2" y="hd2"/>
                </a:cxn>
              </a:cxnLst>
              <a:rect l="0" t="0" r="r" b="b"/>
              <a:pathLst>
                <a:path w="21600" h="21600" extrusionOk="0">
                  <a:moveTo>
                    <a:pt x="12385" y="12374"/>
                  </a:moveTo>
                  <a:cubicBezTo>
                    <a:pt x="12388" y="12373"/>
                    <a:pt x="12391" y="12372"/>
                    <a:pt x="12395" y="12370"/>
                  </a:cubicBezTo>
                  <a:cubicBezTo>
                    <a:pt x="13647" y="15638"/>
                    <a:pt x="14178" y="18380"/>
                    <a:pt x="14324" y="19229"/>
                  </a:cubicBezTo>
                  <a:cubicBezTo>
                    <a:pt x="13239" y="19685"/>
                    <a:pt x="12049" y="19938"/>
                    <a:pt x="10800" y="19938"/>
                  </a:cubicBezTo>
                  <a:cubicBezTo>
                    <a:pt x="8706" y="19938"/>
                    <a:pt x="6776" y="19228"/>
                    <a:pt x="5235" y="18038"/>
                  </a:cubicBezTo>
                  <a:cubicBezTo>
                    <a:pt x="5495" y="17527"/>
                    <a:pt x="7387" y="14116"/>
                    <a:pt x="12385" y="12374"/>
                  </a:cubicBezTo>
                  <a:close/>
                  <a:moveTo>
                    <a:pt x="1676" y="10814"/>
                  </a:moveTo>
                  <a:cubicBezTo>
                    <a:pt x="1676" y="10739"/>
                    <a:pt x="1678" y="10664"/>
                    <a:pt x="1680" y="10589"/>
                  </a:cubicBezTo>
                  <a:cubicBezTo>
                    <a:pt x="1734" y="10589"/>
                    <a:pt x="1814" y="10590"/>
                    <a:pt x="1919" y="10590"/>
                  </a:cubicBezTo>
                  <a:cubicBezTo>
                    <a:pt x="3051" y="10590"/>
                    <a:pt x="6981" y="10496"/>
                    <a:pt x="11031" y="9292"/>
                  </a:cubicBezTo>
                  <a:cubicBezTo>
                    <a:pt x="11277" y="9774"/>
                    <a:pt x="11511" y="10262"/>
                    <a:pt x="11728" y="10751"/>
                  </a:cubicBezTo>
                  <a:cubicBezTo>
                    <a:pt x="11627" y="10780"/>
                    <a:pt x="11525" y="10810"/>
                    <a:pt x="11425" y="10842"/>
                  </a:cubicBezTo>
                  <a:cubicBezTo>
                    <a:pt x="6865" y="12317"/>
                    <a:pt x="4358" y="16221"/>
                    <a:pt x="3973" y="16859"/>
                  </a:cubicBezTo>
                  <a:cubicBezTo>
                    <a:pt x="2544" y="15248"/>
                    <a:pt x="1676" y="13131"/>
                    <a:pt x="1676" y="10814"/>
                  </a:cubicBezTo>
                  <a:close/>
                  <a:moveTo>
                    <a:pt x="6881" y="2577"/>
                  </a:moveTo>
                  <a:cubicBezTo>
                    <a:pt x="7195" y="3010"/>
                    <a:pt x="8757" y="5192"/>
                    <a:pt x="10218" y="7781"/>
                  </a:cubicBezTo>
                  <a:cubicBezTo>
                    <a:pt x="6296" y="8813"/>
                    <a:pt x="2813" y="8881"/>
                    <a:pt x="1972" y="8881"/>
                  </a:cubicBezTo>
                  <a:lnTo>
                    <a:pt x="1883" y="8881"/>
                  </a:lnTo>
                  <a:cubicBezTo>
                    <a:pt x="2487" y="6093"/>
                    <a:pt x="4368" y="3777"/>
                    <a:pt x="6881" y="2577"/>
                  </a:cubicBezTo>
                  <a:close/>
                  <a:moveTo>
                    <a:pt x="10800" y="1690"/>
                  </a:moveTo>
                  <a:cubicBezTo>
                    <a:pt x="13101" y="1690"/>
                    <a:pt x="15204" y="2546"/>
                    <a:pt x="16811" y="3957"/>
                  </a:cubicBezTo>
                  <a:cubicBezTo>
                    <a:pt x="16557" y="4304"/>
                    <a:pt x="15178" y="6030"/>
                    <a:pt x="12099" y="7196"/>
                  </a:cubicBezTo>
                  <a:cubicBezTo>
                    <a:pt x="10674" y="4587"/>
                    <a:pt x="9114" y="2427"/>
                    <a:pt x="8742" y="1926"/>
                  </a:cubicBezTo>
                  <a:cubicBezTo>
                    <a:pt x="9404" y="1772"/>
                    <a:pt x="10093" y="1690"/>
                    <a:pt x="10800" y="1690"/>
                  </a:cubicBezTo>
                  <a:close/>
                  <a:moveTo>
                    <a:pt x="17906" y="5098"/>
                  </a:moveTo>
                  <a:cubicBezTo>
                    <a:pt x="19137" y="6626"/>
                    <a:pt x="19887" y="8557"/>
                    <a:pt x="19922" y="10660"/>
                  </a:cubicBezTo>
                  <a:cubicBezTo>
                    <a:pt x="19512" y="10577"/>
                    <a:pt x="17775" y="10252"/>
                    <a:pt x="15700" y="10252"/>
                  </a:cubicBezTo>
                  <a:cubicBezTo>
                    <a:pt x="15031" y="10252"/>
                    <a:pt x="14327" y="10286"/>
                    <a:pt x="13620" y="10373"/>
                  </a:cubicBezTo>
                  <a:cubicBezTo>
                    <a:pt x="13561" y="10228"/>
                    <a:pt x="13501" y="10083"/>
                    <a:pt x="13438" y="9937"/>
                  </a:cubicBezTo>
                  <a:cubicBezTo>
                    <a:pt x="13255" y="9506"/>
                    <a:pt x="13058" y="9078"/>
                    <a:pt x="12853" y="8657"/>
                  </a:cubicBezTo>
                  <a:cubicBezTo>
                    <a:pt x="16046" y="7340"/>
                    <a:pt x="17587" y="5511"/>
                    <a:pt x="17906" y="5098"/>
                  </a:cubicBezTo>
                  <a:close/>
                  <a:moveTo>
                    <a:pt x="15967" y="18329"/>
                  </a:moveTo>
                  <a:cubicBezTo>
                    <a:pt x="15845" y="17626"/>
                    <a:pt x="15353" y="15057"/>
                    <a:pt x="14219" y="11923"/>
                  </a:cubicBezTo>
                  <a:cubicBezTo>
                    <a:pt x="14856" y="11824"/>
                    <a:pt x="15475" y="11785"/>
                    <a:pt x="16056" y="11785"/>
                  </a:cubicBezTo>
                  <a:cubicBezTo>
                    <a:pt x="17962" y="11785"/>
                    <a:pt x="19454" y="12203"/>
                    <a:pt x="19801" y="12308"/>
                  </a:cubicBezTo>
                  <a:cubicBezTo>
                    <a:pt x="19389" y="14798"/>
                    <a:pt x="17965" y="16951"/>
                    <a:pt x="15967" y="18329"/>
                  </a:cubicBezTo>
                  <a:close/>
                  <a:moveTo>
                    <a:pt x="21600" y="10800"/>
                  </a:moveTo>
                  <a:cubicBezTo>
                    <a:pt x="21600" y="4845"/>
                    <a:pt x="16755" y="0"/>
                    <a:pt x="10800" y="0"/>
                  </a:cubicBezTo>
                  <a:cubicBezTo>
                    <a:pt x="4845" y="0"/>
                    <a:pt x="0" y="4845"/>
                    <a:pt x="0" y="10800"/>
                  </a:cubicBezTo>
                  <a:cubicBezTo>
                    <a:pt x="0" y="16755"/>
                    <a:pt x="4845" y="21600"/>
                    <a:pt x="10800" y="21600"/>
                  </a:cubicBezTo>
                  <a:cubicBezTo>
                    <a:pt x="16755" y="21600"/>
                    <a:pt x="21600" y="16755"/>
                    <a:pt x="21600" y="108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2" name="Shape 23"/>
            <p:cNvSpPr/>
            <p:nvPr/>
          </p:nvSpPr>
          <p:spPr>
            <a:xfrm>
              <a:off x="2861204" y="990609"/>
              <a:ext cx="353339" cy="353333"/>
            </a:xfrm>
            <a:custGeom>
              <a:avLst/>
              <a:gdLst/>
              <a:ahLst/>
              <a:cxnLst>
                <a:cxn ang="0">
                  <a:pos x="wd2" y="hd2"/>
                </a:cxn>
                <a:cxn ang="5400000">
                  <a:pos x="wd2" y="hd2"/>
                </a:cxn>
                <a:cxn ang="10800000">
                  <a:pos x="wd2" y="hd2"/>
                </a:cxn>
                <a:cxn ang="16200000">
                  <a:pos x="wd2" y="hd2"/>
                </a:cxn>
              </a:cxnLst>
              <a:rect l="0" t="0" r="r" b="b"/>
              <a:pathLst>
                <a:path w="21600" h="21600" extrusionOk="0">
                  <a:moveTo>
                    <a:pt x="10800" y="13500"/>
                  </a:moveTo>
                  <a:cubicBezTo>
                    <a:pt x="9307" y="13500"/>
                    <a:pt x="8100" y="12292"/>
                    <a:pt x="8100" y="10800"/>
                  </a:cubicBezTo>
                  <a:cubicBezTo>
                    <a:pt x="8100" y="9307"/>
                    <a:pt x="9307" y="8100"/>
                    <a:pt x="10800" y="8100"/>
                  </a:cubicBezTo>
                  <a:cubicBezTo>
                    <a:pt x="12292" y="8100"/>
                    <a:pt x="13500" y="9307"/>
                    <a:pt x="13500" y="10800"/>
                  </a:cubicBezTo>
                  <a:cubicBezTo>
                    <a:pt x="13500" y="12292"/>
                    <a:pt x="12292" y="13500"/>
                    <a:pt x="10800" y="13500"/>
                  </a:cubicBezTo>
                  <a:close/>
                  <a:moveTo>
                    <a:pt x="10800" y="5400"/>
                  </a:moveTo>
                  <a:cubicBezTo>
                    <a:pt x="7819" y="5400"/>
                    <a:pt x="5400" y="7819"/>
                    <a:pt x="5400" y="10800"/>
                  </a:cubicBezTo>
                  <a:cubicBezTo>
                    <a:pt x="5400" y="13779"/>
                    <a:pt x="7819" y="16200"/>
                    <a:pt x="10800" y="16200"/>
                  </a:cubicBezTo>
                  <a:cubicBezTo>
                    <a:pt x="11813" y="16200"/>
                    <a:pt x="12751" y="15905"/>
                    <a:pt x="13558" y="15420"/>
                  </a:cubicBezTo>
                  <a:cubicBezTo>
                    <a:pt x="13838" y="17381"/>
                    <a:pt x="15509" y="18900"/>
                    <a:pt x="17550" y="18900"/>
                  </a:cubicBezTo>
                  <a:cubicBezTo>
                    <a:pt x="19786" y="18900"/>
                    <a:pt x="21600" y="17086"/>
                    <a:pt x="21600" y="14850"/>
                  </a:cubicBezTo>
                  <a:lnTo>
                    <a:pt x="21600" y="10800"/>
                  </a:lnTo>
                  <a:cubicBezTo>
                    <a:pt x="21600" y="4836"/>
                    <a:pt x="16764" y="0"/>
                    <a:pt x="10800" y="0"/>
                  </a:cubicBezTo>
                  <a:cubicBezTo>
                    <a:pt x="4836" y="0"/>
                    <a:pt x="0" y="4836"/>
                    <a:pt x="0" y="10800"/>
                  </a:cubicBezTo>
                  <a:cubicBezTo>
                    <a:pt x="0" y="16764"/>
                    <a:pt x="4836" y="21600"/>
                    <a:pt x="10800" y="21600"/>
                  </a:cubicBezTo>
                  <a:lnTo>
                    <a:pt x="12150" y="21600"/>
                  </a:lnTo>
                  <a:cubicBezTo>
                    <a:pt x="12894" y="21600"/>
                    <a:pt x="13500" y="20994"/>
                    <a:pt x="13500" y="20250"/>
                  </a:cubicBezTo>
                  <a:cubicBezTo>
                    <a:pt x="13500" y="19506"/>
                    <a:pt x="12894" y="18900"/>
                    <a:pt x="12150" y="18900"/>
                  </a:cubicBezTo>
                  <a:lnTo>
                    <a:pt x="10800" y="18900"/>
                  </a:lnTo>
                  <a:cubicBezTo>
                    <a:pt x="6329" y="18900"/>
                    <a:pt x="2700" y="15274"/>
                    <a:pt x="2700" y="10800"/>
                  </a:cubicBezTo>
                  <a:cubicBezTo>
                    <a:pt x="2700" y="6326"/>
                    <a:pt x="6329" y="2700"/>
                    <a:pt x="10800" y="2700"/>
                  </a:cubicBezTo>
                  <a:cubicBezTo>
                    <a:pt x="15274" y="2700"/>
                    <a:pt x="18900" y="6326"/>
                    <a:pt x="18900" y="10800"/>
                  </a:cubicBezTo>
                  <a:lnTo>
                    <a:pt x="18900" y="14850"/>
                  </a:lnTo>
                  <a:cubicBezTo>
                    <a:pt x="18900" y="15594"/>
                    <a:pt x="18294" y="16200"/>
                    <a:pt x="17550" y="16200"/>
                  </a:cubicBezTo>
                  <a:cubicBezTo>
                    <a:pt x="16806" y="16200"/>
                    <a:pt x="16200" y="15594"/>
                    <a:pt x="16200" y="14850"/>
                  </a:cubicBezTo>
                  <a:lnTo>
                    <a:pt x="16200" y="10800"/>
                  </a:lnTo>
                  <a:cubicBezTo>
                    <a:pt x="16200" y="7819"/>
                    <a:pt x="13780" y="5400"/>
                    <a:pt x="10800" y="54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3" name="Shape 24"/>
            <p:cNvSpPr/>
            <p:nvPr/>
          </p:nvSpPr>
          <p:spPr>
            <a:xfrm>
              <a:off x="870121" y="4318478"/>
              <a:ext cx="391660" cy="39166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36" y="1"/>
                    <a:pt x="0" y="4837"/>
                    <a:pt x="0" y="10800"/>
                  </a:cubicBezTo>
                  <a:cubicBezTo>
                    <a:pt x="0" y="16764"/>
                    <a:pt x="4836" y="21600"/>
                    <a:pt x="10800" y="21600"/>
                  </a:cubicBezTo>
                  <a:cubicBezTo>
                    <a:pt x="16763" y="21600"/>
                    <a:pt x="21600" y="16764"/>
                    <a:pt x="21600" y="10800"/>
                  </a:cubicBezTo>
                  <a:cubicBezTo>
                    <a:pt x="21600" y="4837"/>
                    <a:pt x="16763" y="0"/>
                    <a:pt x="10800" y="0"/>
                  </a:cubicBezTo>
                  <a:close/>
                  <a:moveTo>
                    <a:pt x="16322" y="4977"/>
                  </a:moveTo>
                  <a:cubicBezTo>
                    <a:pt x="16322" y="4977"/>
                    <a:pt x="12958" y="12647"/>
                    <a:pt x="12958" y="12647"/>
                  </a:cubicBezTo>
                  <a:lnTo>
                    <a:pt x="10810" y="13590"/>
                  </a:lnTo>
                  <a:lnTo>
                    <a:pt x="5288" y="16010"/>
                  </a:lnTo>
                  <a:lnTo>
                    <a:pt x="8652" y="8341"/>
                  </a:lnTo>
                  <a:lnTo>
                    <a:pt x="10810" y="7398"/>
                  </a:lnTo>
                  <a:lnTo>
                    <a:pt x="16322" y="4977"/>
                  </a:lnTo>
                  <a:close/>
                  <a:moveTo>
                    <a:pt x="10878" y="9332"/>
                  </a:moveTo>
                  <a:cubicBezTo>
                    <a:pt x="10194" y="9332"/>
                    <a:pt x="9643" y="9882"/>
                    <a:pt x="9643" y="10567"/>
                  </a:cubicBezTo>
                  <a:cubicBezTo>
                    <a:pt x="9643" y="11251"/>
                    <a:pt x="10194" y="11811"/>
                    <a:pt x="10878" y="11811"/>
                  </a:cubicBezTo>
                  <a:cubicBezTo>
                    <a:pt x="11562" y="11811"/>
                    <a:pt x="12122" y="11251"/>
                    <a:pt x="12122" y="10567"/>
                  </a:cubicBezTo>
                  <a:cubicBezTo>
                    <a:pt x="12122" y="9882"/>
                    <a:pt x="11562" y="9332"/>
                    <a:pt x="10878" y="9332"/>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4" name="Shape 25"/>
            <p:cNvSpPr/>
            <p:nvPr/>
          </p:nvSpPr>
          <p:spPr>
            <a:xfrm>
              <a:off x="424525" y="5079939"/>
              <a:ext cx="237976" cy="380768"/>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7222" y="10800"/>
                    <a:pt x="4320" y="8986"/>
                    <a:pt x="4320" y="6750"/>
                  </a:cubicBezTo>
                  <a:cubicBezTo>
                    <a:pt x="4320" y="4514"/>
                    <a:pt x="7222" y="2700"/>
                    <a:pt x="10800" y="2700"/>
                  </a:cubicBezTo>
                  <a:cubicBezTo>
                    <a:pt x="14377" y="2700"/>
                    <a:pt x="17280" y="4514"/>
                    <a:pt x="17280" y="6750"/>
                  </a:cubicBezTo>
                  <a:cubicBezTo>
                    <a:pt x="17280" y="8986"/>
                    <a:pt x="14377" y="10800"/>
                    <a:pt x="10800" y="10800"/>
                  </a:cubicBezTo>
                  <a:close/>
                  <a:moveTo>
                    <a:pt x="10800" y="0"/>
                  </a:moveTo>
                  <a:cubicBezTo>
                    <a:pt x="4834" y="0"/>
                    <a:pt x="0" y="3022"/>
                    <a:pt x="0" y="6750"/>
                  </a:cubicBezTo>
                  <a:cubicBezTo>
                    <a:pt x="0" y="7757"/>
                    <a:pt x="354" y="8714"/>
                    <a:pt x="985" y="9571"/>
                  </a:cubicBezTo>
                  <a:lnTo>
                    <a:pt x="9212" y="20729"/>
                  </a:lnTo>
                  <a:cubicBezTo>
                    <a:pt x="9606" y="21265"/>
                    <a:pt x="10171" y="21600"/>
                    <a:pt x="10800" y="21600"/>
                  </a:cubicBezTo>
                  <a:cubicBezTo>
                    <a:pt x="11428" y="21600"/>
                    <a:pt x="11994" y="21265"/>
                    <a:pt x="12388" y="20730"/>
                  </a:cubicBezTo>
                  <a:lnTo>
                    <a:pt x="20615" y="9571"/>
                  </a:lnTo>
                  <a:cubicBezTo>
                    <a:pt x="21248" y="8714"/>
                    <a:pt x="21600" y="7757"/>
                    <a:pt x="21600" y="6750"/>
                  </a:cubicBezTo>
                  <a:cubicBezTo>
                    <a:pt x="21600" y="3022"/>
                    <a:pt x="16765" y="0"/>
                    <a:pt x="10800"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5" name="Shape 26"/>
            <p:cNvSpPr/>
            <p:nvPr/>
          </p:nvSpPr>
          <p:spPr>
            <a:xfrm>
              <a:off x="1197268" y="3404724"/>
              <a:ext cx="517227" cy="350564"/>
            </a:xfrm>
            <a:custGeom>
              <a:avLst/>
              <a:gdLst/>
              <a:ahLst/>
              <a:cxnLst>
                <a:cxn ang="0">
                  <a:pos x="wd2" y="hd2"/>
                </a:cxn>
                <a:cxn ang="5400000">
                  <a:pos x="wd2" y="hd2"/>
                </a:cxn>
                <a:cxn ang="10800000">
                  <a:pos x="wd2" y="hd2"/>
                </a:cxn>
                <a:cxn ang="16200000">
                  <a:pos x="wd2" y="hd2"/>
                </a:cxn>
              </a:cxnLst>
              <a:rect l="0" t="0" r="r" b="b"/>
              <a:pathLst>
                <a:path w="21600" h="21600" extrusionOk="0">
                  <a:moveTo>
                    <a:pt x="12861" y="0"/>
                  </a:moveTo>
                  <a:cubicBezTo>
                    <a:pt x="9861" y="0"/>
                    <a:pt x="8791" y="2550"/>
                    <a:pt x="7957" y="5345"/>
                  </a:cubicBezTo>
                  <a:cubicBezTo>
                    <a:pt x="7489" y="4753"/>
                    <a:pt x="6882" y="4397"/>
                    <a:pt x="6221" y="4397"/>
                  </a:cubicBezTo>
                  <a:cubicBezTo>
                    <a:pt x="4736" y="4397"/>
                    <a:pt x="3534" y="6185"/>
                    <a:pt x="3534" y="8390"/>
                  </a:cubicBezTo>
                  <a:cubicBezTo>
                    <a:pt x="3534" y="8624"/>
                    <a:pt x="3548" y="8851"/>
                    <a:pt x="3573" y="9072"/>
                  </a:cubicBezTo>
                  <a:cubicBezTo>
                    <a:pt x="1548" y="9548"/>
                    <a:pt x="0" y="12153"/>
                    <a:pt x="0" y="15297"/>
                  </a:cubicBezTo>
                  <a:cubicBezTo>
                    <a:pt x="0" y="18778"/>
                    <a:pt x="1898" y="21600"/>
                    <a:pt x="4240" y="21600"/>
                  </a:cubicBezTo>
                  <a:lnTo>
                    <a:pt x="17360" y="21600"/>
                  </a:lnTo>
                  <a:cubicBezTo>
                    <a:pt x="19701" y="21600"/>
                    <a:pt x="21600" y="18778"/>
                    <a:pt x="21600" y="15297"/>
                  </a:cubicBezTo>
                  <a:cubicBezTo>
                    <a:pt x="21600" y="12249"/>
                    <a:pt x="20145" y="9707"/>
                    <a:pt x="18210" y="9121"/>
                  </a:cubicBezTo>
                  <a:cubicBezTo>
                    <a:pt x="18219" y="8940"/>
                    <a:pt x="18224" y="8758"/>
                    <a:pt x="18224" y="8574"/>
                  </a:cubicBezTo>
                  <a:cubicBezTo>
                    <a:pt x="18224" y="4172"/>
                    <a:pt x="16499" y="0"/>
                    <a:pt x="12861" y="0"/>
                  </a:cubicBezTo>
                  <a:cubicBezTo>
                    <a:pt x="12861" y="0"/>
                    <a:pt x="12861" y="0"/>
                    <a:pt x="12861" y="0"/>
                  </a:cubicBezTo>
                  <a:close/>
                  <a:moveTo>
                    <a:pt x="12861" y="2748"/>
                  </a:moveTo>
                  <a:cubicBezTo>
                    <a:pt x="13988" y="2748"/>
                    <a:pt x="14865" y="3296"/>
                    <a:pt x="15467" y="4379"/>
                  </a:cubicBezTo>
                  <a:cubicBezTo>
                    <a:pt x="16044" y="5416"/>
                    <a:pt x="16362" y="6906"/>
                    <a:pt x="16362" y="8574"/>
                  </a:cubicBezTo>
                  <a:cubicBezTo>
                    <a:pt x="16362" y="8681"/>
                    <a:pt x="16359" y="8799"/>
                    <a:pt x="16353" y="8932"/>
                  </a:cubicBezTo>
                  <a:lnTo>
                    <a:pt x="16240" y="11329"/>
                  </a:lnTo>
                  <a:lnTo>
                    <a:pt x="17836" y="11812"/>
                  </a:lnTo>
                  <a:cubicBezTo>
                    <a:pt x="18938" y="12146"/>
                    <a:pt x="19738" y="13611"/>
                    <a:pt x="19738" y="15297"/>
                  </a:cubicBezTo>
                  <a:cubicBezTo>
                    <a:pt x="19738" y="17257"/>
                    <a:pt x="18671" y="18852"/>
                    <a:pt x="17360" y="18852"/>
                  </a:cubicBezTo>
                  <a:lnTo>
                    <a:pt x="4240" y="18852"/>
                  </a:lnTo>
                  <a:cubicBezTo>
                    <a:pt x="2929" y="18852"/>
                    <a:pt x="1862" y="17257"/>
                    <a:pt x="1862" y="15297"/>
                  </a:cubicBezTo>
                  <a:cubicBezTo>
                    <a:pt x="1862" y="13535"/>
                    <a:pt x="2705" y="12058"/>
                    <a:pt x="3867" y="11785"/>
                  </a:cubicBezTo>
                  <a:lnTo>
                    <a:pt x="5728" y="11347"/>
                  </a:lnTo>
                  <a:lnTo>
                    <a:pt x="5409" y="8606"/>
                  </a:lnTo>
                  <a:cubicBezTo>
                    <a:pt x="5400" y="8531"/>
                    <a:pt x="5396" y="8461"/>
                    <a:pt x="5396" y="8390"/>
                  </a:cubicBezTo>
                  <a:cubicBezTo>
                    <a:pt x="5396" y="7703"/>
                    <a:pt x="5766" y="7144"/>
                    <a:pt x="6221" y="7144"/>
                  </a:cubicBezTo>
                  <a:cubicBezTo>
                    <a:pt x="6467" y="7144"/>
                    <a:pt x="6642" y="7300"/>
                    <a:pt x="6745" y="7430"/>
                  </a:cubicBezTo>
                  <a:lnTo>
                    <a:pt x="8650" y="9841"/>
                  </a:lnTo>
                  <a:lnTo>
                    <a:pt x="9661" y="6452"/>
                  </a:lnTo>
                  <a:cubicBezTo>
                    <a:pt x="10441" y="3840"/>
                    <a:pt x="11058" y="2748"/>
                    <a:pt x="12861" y="2748"/>
                  </a:cubicBezTo>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6" name="Shape 27"/>
            <p:cNvSpPr/>
            <p:nvPr/>
          </p:nvSpPr>
          <p:spPr>
            <a:xfrm>
              <a:off x="2156146" y="2801195"/>
              <a:ext cx="300754" cy="287143"/>
            </a:xfrm>
            <a:custGeom>
              <a:avLst/>
              <a:gdLst/>
              <a:ahLst/>
              <a:cxnLst>
                <a:cxn ang="0">
                  <a:pos x="wd2" y="hd2"/>
                </a:cxn>
                <a:cxn ang="5400000">
                  <a:pos x="wd2" y="hd2"/>
                </a:cxn>
                <a:cxn ang="10800000">
                  <a:pos x="wd2" y="hd2"/>
                </a:cxn>
                <a:cxn ang="16200000">
                  <a:pos x="wd2" y="hd2"/>
                </a:cxn>
              </a:cxnLst>
              <a:rect l="0" t="0" r="r" b="b"/>
              <a:pathLst>
                <a:path w="21600" h="21600" extrusionOk="0">
                  <a:moveTo>
                    <a:pt x="17466" y="21581"/>
                  </a:moveTo>
                  <a:cubicBezTo>
                    <a:pt x="17427" y="21447"/>
                    <a:pt x="17407" y="21374"/>
                    <a:pt x="17385" y="21301"/>
                  </a:cubicBezTo>
                  <a:cubicBezTo>
                    <a:pt x="16594" y="18759"/>
                    <a:pt x="15807" y="16216"/>
                    <a:pt x="15006" y="13677"/>
                  </a:cubicBezTo>
                  <a:cubicBezTo>
                    <a:pt x="14926" y="13422"/>
                    <a:pt x="14966" y="13298"/>
                    <a:pt x="15174" y="13142"/>
                  </a:cubicBezTo>
                  <a:cubicBezTo>
                    <a:pt x="17237" y="11589"/>
                    <a:pt x="19291" y="10022"/>
                    <a:pt x="21348" y="8459"/>
                  </a:cubicBezTo>
                  <a:cubicBezTo>
                    <a:pt x="21418" y="8405"/>
                    <a:pt x="21485" y="8346"/>
                    <a:pt x="21600" y="8250"/>
                  </a:cubicBezTo>
                  <a:lnTo>
                    <a:pt x="21289" y="8250"/>
                  </a:lnTo>
                  <a:cubicBezTo>
                    <a:pt x="18755" y="8247"/>
                    <a:pt x="16221" y="8240"/>
                    <a:pt x="13687" y="8246"/>
                  </a:cubicBezTo>
                  <a:cubicBezTo>
                    <a:pt x="13445" y="8247"/>
                    <a:pt x="13339" y="8173"/>
                    <a:pt x="13263" y="7928"/>
                  </a:cubicBezTo>
                  <a:cubicBezTo>
                    <a:pt x="12465" y="5369"/>
                    <a:pt x="11653" y="2816"/>
                    <a:pt x="10845" y="261"/>
                  </a:cubicBezTo>
                  <a:cubicBezTo>
                    <a:pt x="10821" y="185"/>
                    <a:pt x="10790" y="112"/>
                    <a:pt x="10747" y="0"/>
                  </a:cubicBezTo>
                  <a:cubicBezTo>
                    <a:pt x="10708" y="106"/>
                    <a:pt x="10684" y="162"/>
                    <a:pt x="10666" y="220"/>
                  </a:cubicBezTo>
                  <a:cubicBezTo>
                    <a:pt x="9869" y="2788"/>
                    <a:pt x="9069" y="5355"/>
                    <a:pt x="8283" y="7927"/>
                  </a:cubicBezTo>
                  <a:cubicBezTo>
                    <a:pt x="8207" y="8173"/>
                    <a:pt x="8104" y="8247"/>
                    <a:pt x="7861" y="8246"/>
                  </a:cubicBezTo>
                  <a:cubicBezTo>
                    <a:pt x="5428" y="8237"/>
                    <a:pt x="2995" y="8241"/>
                    <a:pt x="562" y="8241"/>
                  </a:cubicBezTo>
                  <a:lnTo>
                    <a:pt x="0" y="8241"/>
                  </a:lnTo>
                  <a:cubicBezTo>
                    <a:pt x="63" y="8353"/>
                    <a:pt x="130" y="8404"/>
                    <a:pt x="197" y="8455"/>
                  </a:cubicBezTo>
                  <a:cubicBezTo>
                    <a:pt x="2263" y="10020"/>
                    <a:pt x="4327" y="11587"/>
                    <a:pt x="6397" y="13147"/>
                  </a:cubicBezTo>
                  <a:cubicBezTo>
                    <a:pt x="6548" y="13262"/>
                    <a:pt x="6601" y="13355"/>
                    <a:pt x="6537" y="13556"/>
                  </a:cubicBezTo>
                  <a:cubicBezTo>
                    <a:pt x="5989" y="15293"/>
                    <a:pt x="5452" y="17033"/>
                    <a:pt x="4912" y="18774"/>
                  </a:cubicBezTo>
                  <a:cubicBezTo>
                    <a:pt x="4625" y="19699"/>
                    <a:pt x="4341" y="20626"/>
                    <a:pt x="4040" y="21600"/>
                  </a:cubicBezTo>
                  <a:cubicBezTo>
                    <a:pt x="4134" y="21536"/>
                    <a:pt x="4188" y="21501"/>
                    <a:pt x="4240" y="21462"/>
                  </a:cubicBezTo>
                  <a:cubicBezTo>
                    <a:pt x="6342" y="19874"/>
                    <a:pt x="8446" y="18289"/>
                    <a:pt x="10541" y="16692"/>
                  </a:cubicBezTo>
                  <a:cubicBezTo>
                    <a:pt x="10742" y="16539"/>
                    <a:pt x="10869" y="16551"/>
                    <a:pt x="11060" y="16698"/>
                  </a:cubicBezTo>
                  <a:cubicBezTo>
                    <a:pt x="13096" y="18261"/>
                    <a:pt x="15138" y="19815"/>
                    <a:pt x="17179" y="21371"/>
                  </a:cubicBezTo>
                  <a:cubicBezTo>
                    <a:pt x="17257" y="21431"/>
                    <a:pt x="17338" y="21487"/>
                    <a:pt x="17466" y="21581"/>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7" name="Shape 28"/>
            <p:cNvSpPr/>
            <p:nvPr/>
          </p:nvSpPr>
          <p:spPr>
            <a:xfrm>
              <a:off x="1185987" y="5102501"/>
              <a:ext cx="524255" cy="235379"/>
            </a:xfrm>
            <a:custGeom>
              <a:avLst/>
              <a:gdLst/>
              <a:ahLst/>
              <a:cxnLst>
                <a:cxn ang="0">
                  <a:pos x="wd2" y="hd2"/>
                </a:cxn>
                <a:cxn ang="5400000">
                  <a:pos x="wd2" y="hd2"/>
                </a:cxn>
                <a:cxn ang="10800000">
                  <a:pos x="wd2" y="hd2"/>
                </a:cxn>
                <a:cxn ang="16200000">
                  <a:pos x="wd2" y="hd2"/>
                </a:cxn>
              </a:cxnLst>
              <a:rect l="0" t="0" r="r" b="b"/>
              <a:pathLst>
                <a:path w="21600" h="21600" extrusionOk="0">
                  <a:moveTo>
                    <a:pt x="19837" y="6873"/>
                  </a:moveTo>
                  <a:lnTo>
                    <a:pt x="18073" y="6873"/>
                  </a:lnTo>
                  <a:lnTo>
                    <a:pt x="18073" y="2945"/>
                  </a:lnTo>
                  <a:lnTo>
                    <a:pt x="19837" y="2945"/>
                  </a:lnTo>
                  <a:cubicBezTo>
                    <a:pt x="19837" y="2945"/>
                    <a:pt x="19837" y="6873"/>
                    <a:pt x="19837" y="6873"/>
                  </a:cubicBezTo>
                  <a:close/>
                  <a:moveTo>
                    <a:pt x="18514" y="12764"/>
                  </a:moveTo>
                  <a:lnTo>
                    <a:pt x="16751" y="12764"/>
                  </a:lnTo>
                  <a:lnTo>
                    <a:pt x="16751" y="8836"/>
                  </a:lnTo>
                  <a:lnTo>
                    <a:pt x="18514" y="8836"/>
                  </a:lnTo>
                  <a:cubicBezTo>
                    <a:pt x="18514" y="8836"/>
                    <a:pt x="18514" y="12764"/>
                    <a:pt x="18514" y="12764"/>
                  </a:cubicBezTo>
                  <a:close/>
                  <a:moveTo>
                    <a:pt x="17633" y="19636"/>
                  </a:moveTo>
                  <a:lnTo>
                    <a:pt x="3527" y="19636"/>
                  </a:lnTo>
                  <a:lnTo>
                    <a:pt x="3527" y="15709"/>
                  </a:lnTo>
                  <a:lnTo>
                    <a:pt x="17633" y="15709"/>
                  </a:lnTo>
                  <a:cubicBezTo>
                    <a:pt x="17633" y="15709"/>
                    <a:pt x="17633" y="19636"/>
                    <a:pt x="17633" y="19636"/>
                  </a:cubicBezTo>
                  <a:close/>
                  <a:moveTo>
                    <a:pt x="2645" y="8836"/>
                  </a:moveTo>
                  <a:lnTo>
                    <a:pt x="4408" y="8836"/>
                  </a:lnTo>
                  <a:lnTo>
                    <a:pt x="4408" y="12764"/>
                  </a:lnTo>
                  <a:lnTo>
                    <a:pt x="2645" y="12764"/>
                  </a:lnTo>
                  <a:cubicBezTo>
                    <a:pt x="2645" y="12764"/>
                    <a:pt x="2645" y="8836"/>
                    <a:pt x="2645" y="8836"/>
                  </a:cubicBezTo>
                  <a:close/>
                  <a:moveTo>
                    <a:pt x="1322" y="2945"/>
                  </a:moveTo>
                  <a:lnTo>
                    <a:pt x="3086" y="2945"/>
                  </a:lnTo>
                  <a:lnTo>
                    <a:pt x="3086" y="6873"/>
                  </a:lnTo>
                  <a:lnTo>
                    <a:pt x="1322" y="6873"/>
                  </a:lnTo>
                  <a:cubicBezTo>
                    <a:pt x="1322" y="6873"/>
                    <a:pt x="1322" y="2945"/>
                    <a:pt x="1322" y="2945"/>
                  </a:cubicBezTo>
                  <a:close/>
                  <a:moveTo>
                    <a:pt x="3967" y="2945"/>
                  </a:moveTo>
                  <a:lnTo>
                    <a:pt x="6171" y="2945"/>
                  </a:lnTo>
                  <a:lnTo>
                    <a:pt x="6171" y="6873"/>
                  </a:lnTo>
                  <a:lnTo>
                    <a:pt x="3967" y="6873"/>
                  </a:lnTo>
                  <a:cubicBezTo>
                    <a:pt x="3967" y="6873"/>
                    <a:pt x="3967" y="2945"/>
                    <a:pt x="3967" y="2945"/>
                  </a:cubicBezTo>
                  <a:close/>
                  <a:moveTo>
                    <a:pt x="7494" y="8836"/>
                  </a:moveTo>
                  <a:lnTo>
                    <a:pt x="7494" y="12764"/>
                  </a:lnTo>
                  <a:lnTo>
                    <a:pt x="5290" y="12764"/>
                  </a:lnTo>
                  <a:lnTo>
                    <a:pt x="5290" y="8836"/>
                  </a:lnTo>
                  <a:cubicBezTo>
                    <a:pt x="5290" y="8836"/>
                    <a:pt x="7494" y="8836"/>
                    <a:pt x="7494" y="8836"/>
                  </a:cubicBezTo>
                  <a:close/>
                  <a:moveTo>
                    <a:pt x="7053" y="2945"/>
                  </a:moveTo>
                  <a:lnTo>
                    <a:pt x="8816" y="2945"/>
                  </a:lnTo>
                  <a:lnTo>
                    <a:pt x="8816" y="6873"/>
                  </a:lnTo>
                  <a:lnTo>
                    <a:pt x="7053" y="6873"/>
                  </a:lnTo>
                  <a:cubicBezTo>
                    <a:pt x="7053" y="6873"/>
                    <a:pt x="7053" y="2945"/>
                    <a:pt x="7053" y="2945"/>
                  </a:cubicBezTo>
                  <a:close/>
                  <a:moveTo>
                    <a:pt x="10139" y="8836"/>
                  </a:moveTo>
                  <a:lnTo>
                    <a:pt x="10139" y="12764"/>
                  </a:lnTo>
                  <a:lnTo>
                    <a:pt x="8375" y="12764"/>
                  </a:lnTo>
                  <a:lnTo>
                    <a:pt x="8375" y="8836"/>
                  </a:lnTo>
                  <a:cubicBezTo>
                    <a:pt x="8375" y="8836"/>
                    <a:pt x="10139" y="8836"/>
                    <a:pt x="10139" y="8836"/>
                  </a:cubicBezTo>
                  <a:close/>
                  <a:moveTo>
                    <a:pt x="9698" y="2945"/>
                  </a:moveTo>
                  <a:lnTo>
                    <a:pt x="11461" y="2945"/>
                  </a:lnTo>
                  <a:lnTo>
                    <a:pt x="11461" y="6873"/>
                  </a:lnTo>
                  <a:lnTo>
                    <a:pt x="9698" y="6873"/>
                  </a:lnTo>
                  <a:cubicBezTo>
                    <a:pt x="9698" y="6873"/>
                    <a:pt x="9698" y="2945"/>
                    <a:pt x="9698" y="2945"/>
                  </a:cubicBezTo>
                  <a:close/>
                  <a:moveTo>
                    <a:pt x="12784" y="8836"/>
                  </a:moveTo>
                  <a:lnTo>
                    <a:pt x="12784" y="12764"/>
                  </a:lnTo>
                  <a:lnTo>
                    <a:pt x="11020" y="12764"/>
                  </a:lnTo>
                  <a:lnTo>
                    <a:pt x="11020" y="8836"/>
                  </a:lnTo>
                  <a:cubicBezTo>
                    <a:pt x="11020" y="8836"/>
                    <a:pt x="12784" y="8836"/>
                    <a:pt x="12784" y="8836"/>
                  </a:cubicBezTo>
                  <a:close/>
                  <a:moveTo>
                    <a:pt x="12343" y="2945"/>
                  </a:moveTo>
                  <a:lnTo>
                    <a:pt x="14547" y="2945"/>
                  </a:lnTo>
                  <a:lnTo>
                    <a:pt x="14547" y="6873"/>
                  </a:lnTo>
                  <a:lnTo>
                    <a:pt x="12343" y="6873"/>
                  </a:lnTo>
                  <a:cubicBezTo>
                    <a:pt x="12343" y="6873"/>
                    <a:pt x="12343" y="2945"/>
                    <a:pt x="12343" y="2945"/>
                  </a:cubicBezTo>
                  <a:close/>
                  <a:moveTo>
                    <a:pt x="15869" y="8836"/>
                  </a:moveTo>
                  <a:lnTo>
                    <a:pt x="15869" y="12764"/>
                  </a:lnTo>
                  <a:lnTo>
                    <a:pt x="14106" y="12764"/>
                  </a:lnTo>
                  <a:lnTo>
                    <a:pt x="14106" y="8836"/>
                  </a:lnTo>
                  <a:cubicBezTo>
                    <a:pt x="14106" y="8836"/>
                    <a:pt x="15869" y="8836"/>
                    <a:pt x="15869" y="8836"/>
                  </a:cubicBezTo>
                  <a:close/>
                  <a:moveTo>
                    <a:pt x="15429" y="2945"/>
                  </a:moveTo>
                  <a:lnTo>
                    <a:pt x="17192" y="2945"/>
                  </a:lnTo>
                  <a:lnTo>
                    <a:pt x="17192" y="6873"/>
                  </a:lnTo>
                  <a:lnTo>
                    <a:pt x="15429" y="6873"/>
                  </a:lnTo>
                  <a:cubicBezTo>
                    <a:pt x="15429" y="6873"/>
                    <a:pt x="15429" y="2945"/>
                    <a:pt x="15429" y="2945"/>
                  </a:cubicBezTo>
                  <a:close/>
                  <a:moveTo>
                    <a:pt x="21600" y="0"/>
                  </a:moveTo>
                  <a:lnTo>
                    <a:pt x="0" y="0"/>
                  </a:lnTo>
                  <a:lnTo>
                    <a:pt x="0" y="21600"/>
                  </a:lnTo>
                  <a:lnTo>
                    <a:pt x="21600" y="21600"/>
                  </a:lnTo>
                  <a:cubicBezTo>
                    <a:pt x="21600" y="21600"/>
                    <a:pt x="21600" y="0"/>
                    <a:pt x="21600"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8" name="Shape 29"/>
            <p:cNvSpPr/>
            <p:nvPr/>
          </p:nvSpPr>
          <p:spPr>
            <a:xfrm>
              <a:off x="1823359" y="2772993"/>
              <a:ext cx="251052" cy="401689"/>
            </a:xfrm>
            <a:custGeom>
              <a:avLst/>
              <a:gdLst/>
              <a:ahLst/>
              <a:cxnLst>
                <a:cxn ang="0">
                  <a:pos x="wd2" y="hd2"/>
                </a:cxn>
                <a:cxn ang="5400000">
                  <a:pos x="wd2" y="hd2"/>
                </a:cxn>
                <a:cxn ang="10800000">
                  <a:pos x="wd2" y="hd2"/>
                </a:cxn>
                <a:cxn ang="16200000">
                  <a:pos x="wd2" y="hd2"/>
                </a:cxn>
              </a:cxnLst>
              <a:rect l="0" t="0" r="r" b="b"/>
              <a:pathLst>
                <a:path w="21600" h="21600" extrusionOk="0">
                  <a:moveTo>
                    <a:pt x="10800" y="2700"/>
                  </a:moveTo>
                  <a:cubicBezTo>
                    <a:pt x="14377" y="2700"/>
                    <a:pt x="17280" y="4514"/>
                    <a:pt x="17280" y="6750"/>
                  </a:cubicBezTo>
                  <a:cubicBezTo>
                    <a:pt x="17280" y="8986"/>
                    <a:pt x="14377" y="10800"/>
                    <a:pt x="10800" y="10800"/>
                  </a:cubicBezTo>
                  <a:cubicBezTo>
                    <a:pt x="7222" y="10800"/>
                    <a:pt x="4320" y="8986"/>
                    <a:pt x="4320" y="6750"/>
                  </a:cubicBezTo>
                  <a:cubicBezTo>
                    <a:pt x="4320" y="4514"/>
                    <a:pt x="7222" y="2700"/>
                    <a:pt x="10800" y="2700"/>
                  </a:cubicBezTo>
                  <a:close/>
                  <a:moveTo>
                    <a:pt x="0" y="6750"/>
                  </a:moveTo>
                  <a:cubicBezTo>
                    <a:pt x="0" y="7757"/>
                    <a:pt x="354" y="8714"/>
                    <a:pt x="985" y="9571"/>
                  </a:cubicBezTo>
                  <a:lnTo>
                    <a:pt x="9212" y="20729"/>
                  </a:lnTo>
                  <a:cubicBezTo>
                    <a:pt x="9606" y="21265"/>
                    <a:pt x="10171" y="21600"/>
                    <a:pt x="10800" y="21600"/>
                  </a:cubicBezTo>
                  <a:cubicBezTo>
                    <a:pt x="11428" y="21600"/>
                    <a:pt x="11994" y="21265"/>
                    <a:pt x="12388" y="20730"/>
                  </a:cubicBezTo>
                  <a:lnTo>
                    <a:pt x="20615" y="9571"/>
                  </a:lnTo>
                  <a:cubicBezTo>
                    <a:pt x="21248" y="8714"/>
                    <a:pt x="21600" y="7757"/>
                    <a:pt x="21600" y="6750"/>
                  </a:cubicBezTo>
                  <a:cubicBezTo>
                    <a:pt x="21600" y="3022"/>
                    <a:pt x="16765" y="0"/>
                    <a:pt x="10800" y="0"/>
                  </a:cubicBezTo>
                  <a:cubicBezTo>
                    <a:pt x="4834" y="0"/>
                    <a:pt x="0" y="3022"/>
                    <a:pt x="0" y="675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9" name="Shape 30"/>
            <p:cNvSpPr/>
            <p:nvPr/>
          </p:nvSpPr>
          <p:spPr>
            <a:xfrm>
              <a:off x="2206911" y="1560294"/>
              <a:ext cx="376572" cy="290181"/>
            </a:xfrm>
            <a:custGeom>
              <a:avLst/>
              <a:gdLst/>
              <a:ahLst/>
              <a:cxnLst>
                <a:cxn ang="0">
                  <a:pos x="wd2" y="hd2"/>
                </a:cxn>
                <a:cxn ang="5400000">
                  <a:pos x="wd2" y="hd2"/>
                </a:cxn>
                <a:cxn ang="10800000">
                  <a:pos x="wd2" y="hd2"/>
                </a:cxn>
                <a:cxn ang="16200000">
                  <a:pos x="wd2" y="hd2"/>
                </a:cxn>
              </a:cxnLst>
              <a:rect l="0" t="0" r="r" b="b"/>
              <a:pathLst>
                <a:path w="21600" h="21600" extrusionOk="0">
                  <a:moveTo>
                    <a:pt x="17915" y="11377"/>
                  </a:moveTo>
                  <a:lnTo>
                    <a:pt x="17915" y="15334"/>
                  </a:lnTo>
                  <a:cubicBezTo>
                    <a:pt x="17915" y="16154"/>
                    <a:pt x="17403" y="16818"/>
                    <a:pt x="16772" y="16818"/>
                  </a:cubicBezTo>
                  <a:cubicBezTo>
                    <a:pt x="16140" y="16818"/>
                    <a:pt x="15628" y="16154"/>
                    <a:pt x="15628" y="15334"/>
                  </a:cubicBezTo>
                  <a:lnTo>
                    <a:pt x="15628" y="11294"/>
                  </a:lnTo>
                  <a:lnTo>
                    <a:pt x="13601" y="12201"/>
                  </a:lnTo>
                  <a:lnTo>
                    <a:pt x="11943" y="11294"/>
                  </a:lnTo>
                  <a:lnTo>
                    <a:pt x="11943" y="15334"/>
                  </a:lnTo>
                  <a:cubicBezTo>
                    <a:pt x="11943" y="18794"/>
                    <a:pt x="14105" y="21600"/>
                    <a:pt x="16772" y="21600"/>
                  </a:cubicBezTo>
                  <a:cubicBezTo>
                    <a:pt x="19438" y="21600"/>
                    <a:pt x="21600" y="18794"/>
                    <a:pt x="21600" y="15334"/>
                  </a:cubicBezTo>
                  <a:lnTo>
                    <a:pt x="21600" y="11377"/>
                  </a:lnTo>
                  <a:cubicBezTo>
                    <a:pt x="21600" y="11377"/>
                    <a:pt x="17915" y="11377"/>
                    <a:pt x="17915" y="11377"/>
                  </a:cubicBezTo>
                  <a:close/>
                  <a:moveTo>
                    <a:pt x="11943" y="8079"/>
                  </a:moveTo>
                  <a:lnTo>
                    <a:pt x="13601" y="8986"/>
                  </a:lnTo>
                  <a:lnTo>
                    <a:pt x="15628" y="8079"/>
                  </a:lnTo>
                  <a:lnTo>
                    <a:pt x="15628" y="6266"/>
                  </a:lnTo>
                  <a:cubicBezTo>
                    <a:pt x="15628" y="2805"/>
                    <a:pt x="13466" y="0"/>
                    <a:pt x="10800" y="0"/>
                  </a:cubicBezTo>
                  <a:cubicBezTo>
                    <a:pt x="8134" y="0"/>
                    <a:pt x="5972" y="2805"/>
                    <a:pt x="5972" y="6266"/>
                  </a:cubicBezTo>
                  <a:lnTo>
                    <a:pt x="5972" y="15170"/>
                  </a:lnTo>
                  <a:cubicBezTo>
                    <a:pt x="5972" y="15989"/>
                    <a:pt x="5460" y="16653"/>
                    <a:pt x="4828" y="16653"/>
                  </a:cubicBezTo>
                  <a:cubicBezTo>
                    <a:pt x="4197" y="16653"/>
                    <a:pt x="3685" y="15989"/>
                    <a:pt x="3685" y="15170"/>
                  </a:cubicBezTo>
                  <a:lnTo>
                    <a:pt x="3685" y="11212"/>
                  </a:lnTo>
                  <a:lnTo>
                    <a:pt x="0" y="11212"/>
                  </a:lnTo>
                  <a:lnTo>
                    <a:pt x="0" y="15334"/>
                  </a:lnTo>
                  <a:cubicBezTo>
                    <a:pt x="0" y="18794"/>
                    <a:pt x="2162" y="21600"/>
                    <a:pt x="4828" y="21600"/>
                  </a:cubicBezTo>
                  <a:cubicBezTo>
                    <a:pt x="7495" y="21600"/>
                    <a:pt x="9656" y="18794"/>
                    <a:pt x="9656" y="15334"/>
                  </a:cubicBezTo>
                  <a:lnTo>
                    <a:pt x="9656" y="6266"/>
                  </a:lnTo>
                  <a:cubicBezTo>
                    <a:pt x="9656" y="5446"/>
                    <a:pt x="10168" y="4781"/>
                    <a:pt x="10800" y="4781"/>
                  </a:cubicBezTo>
                  <a:cubicBezTo>
                    <a:pt x="11432" y="4781"/>
                    <a:pt x="11943" y="5446"/>
                    <a:pt x="11943" y="6266"/>
                  </a:cubicBezTo>
                  <a:cubicBezTo>
                    <a:pt x="11943" y="6266"/>
                    <a:pt x="11943" y="8079"/>
                    <a:pt x="11943" y="8079"/>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0" name="Shape 31"/>
            <p:cNvSpPr/>
            <p:nvPr/>
          </p:nvSpPr>
          <p:spPr>
            <a:xfrm>
              <a:off x="802435" y="1780273"/>
              <a:ext cx="323828" cy="242870"/>
            </a:xfrm>
            <a:custGeom>
              <a:avLst/>
              <a:gdLst/>
              <a:ahLst/>
              <a:cxnLst>
                <a:cxn ang="0">
                  <a:pos x="wd2" y="hd2"/>
                </a:cxn>
                <a:cxn ang="5400000">
                  <a:pos x="wd2" y="hd2"/>
                </a:cxn>
                <a:cxn ang="10800000">
                  <a:pos x="wd2" y="hd2"/>
                </a:cxn>
                <a:cxn ang="16200000">
                  <a:pos x="wd2" y="hd2"/>
                </a:cxn>
              </a:cxnLst>
              <a:rect l="0" t="0" r="r" b="b"/>
              <a:pathLst>
                <a:path w="21600" h="21600" extrusionOk="0">
                  <a:moveTo>
                    <a:pt x="8100" y="5400"/>
                  </a:moveTo>
                  <a:lnTo>
                    <a:pt x="14850" y="10800"/>
                  </a:lnTo>
                  <a:lnTo>
                    <a:pt x="8100" y="16200"/>
                  </a:lnTo>
                  <a:cubicBezTo>
                    <a:pt x="8100" y="16200"/>
                    <a:pt x="8100" y="5400"/>
                    <a:pt x="8100" y="5400"/>
                  </a:cubicBezTo>
                  <a:close/>
                  <a:moveTo>
                    <a:pt x="10800" y="21600"/>
                  </a:moveTo>
                  <a:cubicBezTo>
                    <a:pt x="14319" y="21600"/>
                    <a:pt x="17667" y="21278"/>
                    <a:pt x="20697" y="20697"/>
                  </a:cubicBezTo>
                  <a:cubicBezTo>
                    <a:pt x="21278" y="17667"/>
                    <a:pt x="21600" y="14320"/>
                    <a:pt x="21600" y="10800"/>
                  </a:cubicBezTo>
                  <a:cubicBezTo>
                    <a:pt x="21600" y="7280"/>
                    <a:pt x="21278" y="3933"/>
                    <a:pt x="20697" y="903"/>
                  </a:cubicBezTo>
                  <a:cubicBezTo>
                    <a:pt x="17667" y="322"/>
                    <a:pt x="14319" y="0"/>
                    <a:pt x="10800" y="0"/>
                  </a:cubicBezTo>
                  <a:cubicBezTo>
                    <a:pt x="7280" y="0"/>
                    <a:pt x="3933" y="322"/>
                    <a:pt x="903" y="903"/>
                  </a:cubicBezTo>
                  <a:cubicBezTo>
                    <a:pt x="322" y="3933"/>
                    <a:pt x="0" y="7280"/>
                    <a:pt x="0" y="10800"/>
                  </a:cubicBezTo>
                  <a:cubicBezTo>
                    <a:pt x="0" y="14320"/>
                    <a:pt x="322" y="17667"/>
                    <a:pt x="903" y="20697"/>
                  </a:cubicBezTo>
                  <a:cubicBezTo>
                    <a:pt x="3933" y="21278"/>
                    <a:pt x="7280" y="21600"/>
                    <a:pt x="10800"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1" name="Shape 32"/>
            <p:cNvSpPr/>
            <p:nvPr/>
          </p:nvSpPr>
          <p:spPr>
            <a:xfrm>
              <a:off x="2336642" y="3658545"/>
              <a:ext cx="420252" cy="401512"/>
            </a:xfrm>
            <a:custGeom>
              <a:avLst/>
              <a:gdLst/>
              <a:ahLst/>
              <a:cxnLst>
                <a:cxn ang="0">
                  <a:pos x="wd2" y="hd2"/>
                </a:cxn>
                <a:cxn ang="5400000">
                  <a:pos x="wd2" y="hd2"/>
                </a:cxn>
                <a:cxn ang="10800000">
                  <a:pos x="wd2" y="hd2"/>
                </a:cxn>
                <a:cxn ang="16200000">
                  <a:pos x="wd2" y="hd2"/>
                </a:cxn>
              </a:cxnLst>
              <a:rect l="0" t="0" r="r" b="b"/>
              <a:pathLst>
                <a:path w="21394" h="21600" extrusionOk="0">
                  <a:moveTo>
                    <a:pt x="14801" y="12182"/>
                  </a:moveTo>
                  <a:cubicBezTo>
                    <a:pt x="14079" y="12182"/>
                    <a:pt x="13492" y="11562"/>
                    <a:pt x="13492" y="10799"/>
                  </a:cubicBezTo>
                  <a:cubicBezTo>
                    <a:pt x="13492" y="10037"/>
                    <a:pt x="14079" y="9416"/>
                    <a:pt x="14801" y="9416"/>
                  </a:cubicBezTo>
                  <a:cubicBezTo>
                    <a:pt x="15523" y="9416"/>
                    <a:pt x="16110" y="10036"/>
                    <a:pt x="16110" y="10800"/>
                  </a:cubicBezTo>
                  <a:cubicBezTo>
                    <a:pt x="16110" y="11564"/>
                    <a:pt x="15523" y="12182"/>
                    <a:pt x="14801" y="12182"/>
                  </a:cubicBezTo>
                  <a:close/>
                  <a:moveTo>
                    <a:pt x="9968" y="12182"/>
                  </a:moveTo>
                  <a:cubicBezTo>
                    <a:pt x="9246" y="12182"/>
                    <a:pt x="8659" y="11562"/>
                    <a:pt x="8659" y="10799"/>
                  </a:cubicBezTo>
                  <a:cubicBezTo>
                    <a:pt x="8659" y="10037"/>
                    <a:pt x="9246" y="9416"/>
                    <a:pt x="9968" y="9416"/>
                  </a:cubicBezTo>
                  <a:cubicBezTo>
                    <a:pt x="10691" y="9416"/>
                    <a:pt x="11277" y="10036"/>
                    <a:pt x="11277" y="10800"/>
                  </a:cubicBezTo>
                  <a:cubicBezTo>
                    <a:pt x="11277" y="11564"/>
                    <a:pt x="10691" y="12182"/>
                    <a:pt x="9968" y="12182"/>
                  </a:cubicBezTo>
                  <a:close/>
                  <a:moveTo>
                    <a:pt x="5135" y="12182"/>
                  </a:moveTo>
                  <a:cubicBezTo>
                    <a:pt x="4413" y="12182"/>
                    <a:pt x="3826" y="11562"/>
                    <a:pt x="3826" y="10799"/>
                  </a:cubicBezTo>
                  <a:cubicBezTo>
                    <a:pt x="3826" y="10037"/>
                    <a:pt x="4413" y="9416"/>
                    <a:pt x="5135" y="9416"/>
                  </a:cubicBezTo>
                  <a:cubicBezTo>
                    <a:pt x="5858" y="9416"/>
                    <a:pt x="6444" y="10036"/>
                    <a:pt x="6444" y="10800"/>
                  </a:cubicBezTo>
                  <a:cubicBezTo>
                    <a:pt x="6444" y="11564"/>
                    <a:pt x="5858" y="12182"/>
                    <a:pt x="5135" y="12182"/>
                  </a:cubicBezTo>
                  <a:close/>
                  <a:moveTo>
                    <a:pt x="21295" y="19788"/>
                  </a:moveTo>
                  <a:lnTo>
                    <a:pt x="19637" y="15000"/>
                  </a:lnTo>
                  <a:cubicBezTo>
                    <a:pt x="20154" y="13709"/>
                    <a:pt x="20438" y="12289"/>
                    <a:pt x="20438" y="10800"/>
                  </a:cubicBezTo>
                  <a:cubicBezTo>
                    <a:pt x="20439" y="4835"/>
                    <a:pt x="15864" y="0"/>
                    <a:pt x="10220" y="0"/>
                  </a:cubicBezTo>
                  <a:cubicBezTo>
                    <a:pt x="4576" y="0"/>
                    <a:pt x="0" y="4835"/>
                    <a:pt x="0" y="10800"/>
                  </a:cubicBezTo>
                  <a:cubicBezTo>
                    <a:pt x="0" y="16764"/>
                    <a:pt x="4576" y="21600"/>
                    <a:pt x="10220" y="21600"/>
                  </a:cubicBezTo>
                  <a:cubicBezTo>
                    <a:pt x="12641" y="21600"/>
                    <a:pt x="14862" y="20705"/>
                    <a:pt x="16613" y="19219"/>
                  </a:cubicBezTo>
                  <a:lnTo>
                    <a:pt x="20350" y="20766"/>
                  </a:lnTo>
                  <a:cubicBezTo>
                    <a:pt x="21174" y="21106"/>
                    <a:pt x="21600" y="20666"/>
                    <a:pt x="21295" y="19788"/>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2" name="Shape 33"/>
            <p:cNvSpPr/>
            <p:nvPr/>
          </p:nvSpPr>
          <p:spPr>
            <a:xfrm>
              <a:off x="1992572" y="1966408"/>
              <a:ext cx="467199" cy="337756"/>
            </a:xfrm>
            <a:custGeom>
              <a:avLst/>
              <a:gdLst/>
              <a:ahLst/>
              <a:cxnLst>
                <a:cxn ang="0">
                  <a:pos x="wd2" y="hd2"/>
                </a:cxn>
                <a:cxn ang="5400000">
                  <a:pos x="wd2" y="hd2"/>
                </a:cxn>
                <a:cxn ang="10800000">
                  <a:pos x="wd2" y="hd2"/>
                </a:cxn>
                <a:cxn ang="16200000">
                  <a:pos x="wd2" y="hd2"/>
                </a:cxn>
              </a:cxnLst>
              <a:rect l="0" t="0" r="r" b="b"/>
              <a:pathLst>
                <a:path w="21082" h="19213" extrusionOk="0">
                  <a:moveTo>
                    <a:pt x="7668" y="9166"/>
                  </a:moveTo>
                  <a:lnTo>
                    <a:pt x="11626" y="6163"/>
                  </a:lnTo>
                  <a:cubicBezTo>
                    <a:pt x="12640" y="5569"/>
                    <a:pt x="13672" y="5096"/>
                    <a:pt x="14175" y="5983"/>
                  </a:cubicBezTo>
                  <a:lnTo>
                    <a:pt x="15031" y="8140"/>
                  </a:lnTo>
                  <a:lnTo>
                    <a:pt x="15034" y="8140"/>
                  </a:lnTo>
                  <a:cubicBezTo>
                    <a:pt x="15261" y="8617"/>
                    <a:pt x="15726" y="8723"/>
                    <a:pt x="16066" y="8465"/>
                  </a:cubicBezTo>
                  <a:lnTo>
                    <a:pt x="16068" y="8463"/>
                  </a:lnTo>
                  <a:lnTo>
                    <a:pt x="20717" y="4943"/>
                  </a:lnTo>
                  <a:cubicBezTo>
                    <a:pt x="21079" y="4673"/>
                    <a:pt x="21186" y="4090"/>
                    <a:pt x="20972" y="3646"/>
                  </a:cubicBezTo>
                  <a:lnTo>
                    <a:pt x="19819" y="1710"/>
                  </a:lnTo>
                  <a:cubicBezTo>
                    <a:pt x="19063" y="567"/>
                    <a:pt x="15507" y="-2266"/>
                    <a:pt x="7696" y="3502"/>
                  </a:cubicBezTo>
                  <a:cubicBezTo>
                    <a:pt x="-414" y="9481"/>
                    <a:pt x="-330" y="15114"/>
                    <a:pt x="205" y="16542"/>
                  </a:cubicBezTo>
                  <a:lnTo>
                    <a:pt x="993" y="18751"/>
                  </a:lnTo>
                  <a:cubicBezTo>
                    <a:pt x="1222" y="19227"/>
                    <a:pt x="1686" y="19334"/>
                    <a:pt x="2027" y="19077"/>
                  </a:cubicBezTo>
                  <a:lnTo>
                    <a:pt x="2029" y="19077"/>
                  </a:lnTo>
                  <a:lnTo>
                    <a:pt x="6678" y="15554"/>
                  </a:lnTo>
                  <a:cubicBezTo>
                    <a:pt x="7038" y="15283"/>
                    <a:pt x="7146" y="14703"/>
                    <a:pt x="6935" y="14257"/>
                  </a:cubicBezTo>
                  <a:lnTo>
                    <a:pt x="5720" y="12361"/>
                  </a:lnTo>
                  <a:cubicBezTo>
                    <a:pt x="5389" y="11446"/>
                    <a:pt x="6123" y="10624"/>
                    <a:pt x="7668" y="9166"/>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3" name="Shape 34"/>
            <p:cNvSpPr/>
            <p:nvPr/>
          </p:nvSpPr>
          <p:spPr>
            <a:xfrm>
              <a:off x="322996" y="2107419"/>
              <a:ext cx="362048" cy="428675"/>
            </a:xfrm>
            <a:custGeom>
              <a:avLst/>
              <a:gdLst/>
              <a:ahLst/>
              <a:cxnLst>
                <a:cxn ang="0">
                  <a:pos x="wd2" y="hd2"/>
                </a:cxn>
                <a:cxn ang="5400000">
                  <a:pos x="wd2" y="hd2"/>
                </a:cxn>
                <a:cxn ang="10800000">
                  <a:pos x="wd2" y="hd2"/>
                </a:cxn>
                <a:cxn ang="16200000">
                  <a:pos x="wd2" y="hd2"/>
                </a:cxn>
              </a:cxnLst>
              <a:rect l="0" t="0" r="r" b="b"/>
              <a:pathLst>
                <a:path w="21600" h="21600" extrusionOk="0">
                  <a:moveTo>
                    <a:pt x="10663" y="0"/>
                  </a:moveTo>
                  <a:cubicBezTo>
                    <a:pt x="7188" y="0"/>
                    <a:pt x="4375" y="2376"/>
                    <a:pt x="4375" y="5311"/>
                  </a:cubicBezTo>
                  <a:cubicBezTo>
                    <a:pt x="4375" y="8246"/>
                    <a:pt x="7188" y="10631"/>
                    <a:pt x="10663" y="10631"/>
                  </a:cubicBezTo>
                  <a:cubicBezTo>
                    <a:pt x="14141" y="10631"/>
                    <a:pt x="16962" y="8246"/>
                    <a:pt x="16962" y="5311"/>
                  </a:cubicBezTo>
                  <a:cubicBezTo>
                    <a:pt x="16962" y="2376"/>
                    <a:pt x="14141" y="0"/>
                    <a:pt x="10663" y="0"/>
                  </a:cubicBezTo>
                  <a:close/>
                  <a:moveTo>
                    <a:pt x="7172" y="2842"/>
                  </a:moveTo>
                  <a:cubicBezTo>
                    <a:pt x="8077" y="3609"/>
                    <a:pt x="10781" y="5498"/>
                    <a:pt x="15501" y="5498"/>
                  </a:cubicBezTo>
                  <a:cubicBezTo>
                    <a:pt x="15501" y="7695"/>
                    <a:pt x="13392" y="9486"/>
                    <a:pt x="10789" y="9486"/>
                  </a:cubicBezTo>
                  <a:cubicBezTo>
                    <a:pt x="8187" y="9486"/>
                    <a:pt x="6068" y="7695"/>
                    <a:pt x="6068" y="5498"/>
                  </a:cubicBezTo>
                  <a:cubicBezTo>
                    <a:pt x="6068" y="5498"/>
                    <a:pt x="5886" y="3992"/>
                    <a:pt x="7172" y="2842"/>
                  </a:cubicBezTo>
                  <a:close/>
                  <a:moveTo>
                    <a:pt x="3596" y="11653"/>
                  </a:moveTo>
                  <a:cubicBezTo>
                    <a:pt x="1611" y="11653"/>
                    <a:pt x="0" y="13011"/>
                    <a:pt x="0" y="14690"/>
                  </a:cubicBezTo>
                  <a:lnTo>
                    <a:pt x="0" y="20081"/>
                  </a:lnTo>
                  <a:cubicBezTo>
                    <a:pt x="0" y="20922"/>
                    <a:pt x="805" y="21600"/>
                    <a:pt x="1798" y="21600"/>
                  </a:cubicBezTo>
                  <a:lnTo>
                    <a:pt x="19802" y="21600"/>
                  </a:lnTo>
                  <a:cubicBezTo>
                    <a:pt x="20797" y="21600"/>
                    <a:pt x="21600" y="20922"/>
                    <a:pt x="21600" y="20081"/>
                  </a:cubicBezTo>
                  <a:lnTo>
                    <a:pt x="21600" y="14690"/>
                  </a:lnTo>
                  <a:cubicBezTo>
                    <a:pt x="21600" y="13011"/>
                    <a:pt x="19993" y="11653"/>
                    <a:pt x="18004" y="11653"/>
                  </a:cubicBezTo>
                  <a:lnTo>
                    <a:pt x="14807" y="11653"/>
                  </a:lnTo>
                  <a:cubicBezTo>
                    <a:pt x="14581" y="11653"/>
                    <a:pt x="14302" y="11778"/>
                    <a:pt x="14176" y="11937"/>
                  </a:cubicBezTo>
                  <a:lnTo>
                    <a:pt x="11031" y="15694"/>
                  </a:lnTo>
                  <a:cubicBezTo>
                    <a:pt x="10907" y="15853"/>
                    <a:pt x="10695" y="15853"/>
                    <a:pt x="10569" y="15694"/>
                  </a:cubicBezTo>
                  <a:lnTo>
                    <a:pt x="7424" y="11937"/>
                  </a:lnTo>
                  <a:cubicBezTo>
                    <a:pt x="7299" y="11778"/>
                    <a:pt x="7019" y="11653"/>
                    <a:pt x="6793" y="11653"/>
                  </a:cubicBezTo>
                  <a:lnTo>
                    <a:pt x="3596" y="11653"/>
                  </a:ln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4" name="Shape 35"/>
            <p:cNvSpPr/>
            <p:nvPr/>
          </p:nvSpPr>
          <p:spPr>
            <a:xfrm>
              <a:off x="1580819" y="2457127"/>
              <a:ext cx="329615" cy="271624"/>
            </a:xfrm>
            <a:custGeom>
              <a:avLst/>
              <a:gdLst/>
              <a:ahLst/>
              <a:cxnLst>
                <a:cxn ang="0">
                  <a:pos x="wd2" y="hd2"/>
                </a:cxn>
                <a:cxn ang="5400000">
                  <a:pos x="wd2" y="hd2"/>
                </a:cxn>
                <a:cxn ang="10800000">
                  <a:pos x="wd2" y="hd2"/>
                </a:cxn>
                <a:cxn ang="16200000">
                  <a:pos x="wd2" y="hd2"/>
                </a:cxn>
              </a:cxnLst>
              <a:rect l="0" t="0" r="r" b="b"/>
              <a:pathLst>
                <a:path w="21600" h="21600" extrusionOk="0">
                  <a:moveTo>
                    <a:pt x="14612" y="0"/>
                  </a:moveTo>
                  <a:lnTo>
                    <a:pt x="14612" y="2383"/>
                  </a:lnTo>
                  <a:lnTo>
                    <a:pt x="18539" y="2383"/>
                  </a:lnTo>
                  <a:cubicBezTo>
                    <a:pt x="18539" y="2383"/>
                    <a:pt x="18539" y="0"/>
                    <a:pt x="18539" y="0"/>
                  </a:cubicBezTo>
                  <a:lnTo>
                    <a:pt x="14612" y="0"/>
                  </a:lnTo>
                  <a:close/>
                  <a:moveTo>
                    <a:pt x="0" y="3140"/>
                  </a:moveTo>
                  <a:lnTo>
                    <a:pt x="0" y="21600"/>
                  </a:lnTo>
                  <a:lnTo>
                    <a:pt x="21600" y="21600"/>
                  </a:lnTo>
                  <a:lnTo>
                    <a:pt x="21600" y="3140"/>
                  </a:lnTo>
                  <a:cubicBezTo>
                    <a:pt x="21600" y="3140"/>
                    <a:pt x="0" y="3140"/>
                    <a:pt x="0" y="3140"/>
                  </a:cubicBezTo>
                  <a:close/>
                  <a:moveTo>
                    <a:pt x="10719" y="5382"/>
                  </a:moveTo>
                  <a:cubicBezTo>
                    <a:pt x="13984" y="5382"/>
                    <a:pt x="16633" y="8597"/>
                    <a:pt x="16633" y="12559"/>
                  </a:cubicBezTo>
                  <a:cubicBezTo>
                    <a:pt x="16633" y="16520"/>
                    <a:pt x="13984" y="19722"/>
                    <a:pt x="10719" y="19722"/>
                  </a:cubicBezTo>
                  <a:cubicBezTo>
                    <a:pt x="7455" y="19722"/>
                    <a:pt x="4805" y="16520"/>
                    <a:pt x="4805" y="12559"/>
                  </a:cubicBezTo>
                  <a:cubicBezTo>
                    <a:pt x="4805" y="8597"/>
                    <a:pt x="7455" y="5382"/>
                    <a:pt x="10719" y="5382"/>
                  </a:cubicBezTo>
                  <a:close/>
                  <a:moveTo>
                    <a:pt x="10627" y="7583"/>
                  </a:moveTo>
                  <a:cubicBezTo>
                    <a:pt x="8433" y="7583"/>
                    <a:pt x="6653" y="9743"/>
                    <a:pt x="6653" y="12405"/>
                  </a:cubicBezTo>
                  <a:cubicBezTo>
                    <a:pt x="6653" y="15067"/>
                    <a:pt x="8433" y="17241"/>
                    <a:pt x="10627" y="17241"/>
                  </a:cubicBezTo>
                  <a:cubicBezTo>
                    <a:pt x="12820" y="17241"/>
                    <a:pt x="14612" y="15067"/>
                    <a:pt x="14612" y="12405"/>
                  </a:cubicBezTo>
                  <a:cubicBezTo>
                    <a:pt x="14612" y="9742"/>
                    <a:pt x="12820" y="7583"/>
                    <a:pt x="10627" y="7583"/>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5" name="Shape 36"/>
            <p:cNvSpPr/>
            <p:nvPr/>
          </p:nvSpPr>
          <p:spPr>
            <a:xfrm>
              <a:off x="1276234" y="4583579"/>
              <a:ext cx="484570" cy="364617"/>
            </a:xfrm>
            <a:custGeom>
              <a:avLst/>
              <a:gdLst/>
              <a:ahLst/>
              <a:cxnLst>
                <a:cxn ang="0">
                  <a:pos x="wd2" y="hd2"/>
                </a:cxn>
                <a:cxn ang="5400000">
                  <a:pos x="wd2" y="hd2"/>
                </a:cxn>
                <a:cxn ang="10800000">
                  <a:pos x="wd2" y="hd2"/>
                </a:cxn>
                <a:cxn ang="16200000">
                  <a:pos x="wd2" y="hd2"/>
                </a:cxn>
              </a:cxnLst>
              <a:rect l="0" t="0" r="r" b="b"/>
              <a:pathLst>
                <a:path w="21316" h="20055" extrusionOk="0">
                  <a:moveTo>
                    <a:pt x="10666" y="13828"/>
                  </a:moveTo>
                  <a:cubicBezTo>
                    <a:pt x="9291" y="13815"/>
                    <a:pt x="8167" y="15198"/>
                    <a:pt x="8156" y="16917"/>
                  </a:cubicBezTo>
                  <a:cubicBezTo>
                    <a:pt x="8146" y="18636"/>
                    <a:pt x="9252" y="20041"/>
                    <a:pt x="10627" y="20055"/>
                  </a:cubicBezTo>
                  <a:cubicBezTo>
                    <a:pt x="12002" y="20068"/>
                    <a:pt x="13125" y="18685"/>
                    <a:pt x="13136" y="16966"/>
                  </a:cubicBezTo>
                  <a:cubicBezTo>
                    <a:pt x="13147" y="15246"/>
                    <a:pt x="12041" y="13841"/>
                    <a:pt x="10666" y="13828"/>
                  </a:cubicBezTo>
                  <a:close/>
                  <a:moveTo>
                    <a:pt x="20910" y="5691"/>
                  </a:moveTo>
                  <a:lnTo>
                    <a:pt x="20397" y="5040"/>
                  </a:lnTo>
                  <a:cubicBezTo>
                    <a:pt x="20395" y="5037"/>
                    <a:pt x="20394" y="5033"/>
                    <a:pt x="20390" y="5032"/>
                  </a:cubicBezTo>
                  <a:lnTo>
                    <a:pt x="19984" y="4515"/>
                  </a:lnTo>
                  <a:cubicBezTo>
                    <a:pt x="19913" y="4425"/>
                    <a:pt x="19836" y="4348"/>
                    <a:pt x="19754" y="4280"/>
                  </a:cubicBezTo>
                  <a:cubicBezTo>
                    <a:pt x="14542" y="-1532"/>
                    <a:pt x="6559" y="-1433"/>
                    <a:pt x="1440" y="4628"/>
                  </a:cubicBezTo>
                  <a:cubicBezTo>
                    <a:pt x="1416" y="4656"/>
                    <a:pt x="1388" y="4675"/>
                    <a:pt x="1363" y="4706"/>
                  </a:cubicBezTo>
                  <a:lnTo>
                    <a:pt x="422" y="5866"/>
                  </a:lnTo>
                  <a:cubicBezTo>
                    <a:pt x="-137" y="6552"/>
                    <a:pt x="-141" y="7678"/>
                    <a:pt x="412" y="8380"/>
                  </a:cubicBezTo>
                  <a:cubicBezTo>
                    <a:pt x="964" y="9081"/>
                    <a:pt x="1864" y="9095"/>
                    <a:pt x="2423" y="8406"/>
                  </a:cubicBezTo>
                  <a:lnTo>
                    <a:pt x="3364" y="7249"/>
                  </a:lnTo>
                  <a:cubicBezTo>
                    <a:pt x="3370" y="7238"/>
                    <a:pt x="3375" y="7229"/>
                    <a:pt x="3381" y="7223"/>
                  </a:cubicBezTo>
                  <a:cubicBezTo>
                    <a:pt x="7521" y="2301"/>
                    <a:pt x="14039" y="2334"/>
                    <a:pt x="18149" y="7266"/>
                  </a:cubicBezTo>
                  <a:lnTo>
                    <a:pt x="18879" y="8193"/>
                  </a:lnTo>
                  <a:cubicBezTo>
                    <a:pt x="19427" y="8891"/>
                    <a:pt x="20330" y="8897"/>
                    <a:pt x="20890" y="8207"/>
                  </a:cubicBezTo>
                  <a:cubicBezTo>
                    <a:pt x="21450" y="7515"/>
                    <a:pt x="21459" y="6389"/>
                    <a:pt x="20910" y="5691"/>
                  </a:cubicBezTo>
                  <a:close/>
                  <a:moveTo>
                    <a:pt x="16644" y="9499"/>
                  </a:moveTo>
                  <a:cubicBezTo>
                    <a:pt x="16607" y="9451"/>
                    <a:pt x="16569" y="9408"/>
                    <a:pt x="16531" y="9364"/>
                  </a:cubicBezTo>
                  <a:lnTo>
                    <a:pt x="16420" y="9231"/>
                  </a:lnTo>
                  <a:cubicBezTo>
                    <a:pt x="16402" y="9206"/>
                    <a:pt x="16381" y="9188"/>
                    <a:pt x="16358" y="9165"/>
                  </a:cubicBezTo>
                  <a:cubicBezTo>
                    <a:pt x="13161" y="5476"/>
                    <a:pt x="8232" y="5573"/>
                    <a:pt x="5136" y="9385"/>
                  </a:cubicBezTo>
                  <a:lnTo>
                    <a:pt x="4772" y="9833"/>
                  </a:lnTo>
                  <a:lnTo>
                    <a:pt x="4270" y="10452"/>
                  </a:lnTo>
                  <a:cubicBezTo>
                    <a:pt x="3657" y="11206"/>
                    <a:pt x="3653" y="12444"/>
                    <a:pt x="4256" y="13211"/>
                  </a:cubicBezTo>
                  <a:cubicBezTo>
                    <a:pt x="4861" y="13980"/>
                    <a:pt x="5852" y="13991"/>
                    <a:pt x="6463" y="13238"/>
                  </a:cubicBezTo>
                  <a:lnTo>
                    <a:pt x="7330" y="12171"/>
                  </a:lnTo>
                  <a:cubicBezTo>
                    <a:pt x="9299" y="9748"/>
                    <a:pt x="12478" y="9779"/>
                    <a:pt x="14416" y="12239"/>
                  </a:cubicBezTo>
                  <a:lnTo>
                    <a:pt x="15032" y="12997"/>
                  </a:lnTo>
                  <a:cubicBezTo>
                    <a:pt x="15629" y="13755"/>
                    <a:pt x="16610" y="13763"/>
                    <a:pt x="17220" y="13012"/>
                  </a:cubicBezTo>
                  <a:cubicBezTo>
                    <a:pt x="17514" y="12650"/>
                    <a:pt x="17678" y="12165"/>
                    <a:pt x="17683" y="11648"/>
                  </a:cubicBezTo>
                  <a:cubicBezTo>
                    <a:pt x="17687" y="11134"/>
                    <a:pt x="17531" y="10646"/>
                    <a:pt x="17241" y="10280"/>
                  </a:cubicBezTo>
                  <a:cubicBezTo>
                    <a:pt x="17241" y="10280"/>
                    <a:pt x="16644" y="9499"/>
                    <a:pt x="16644" y="9499"/>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6" name="Shape 37"/>
            <p:cNvSpPr/>
            <p:nvPr/>
          </p:nvSpPr>
          <p:spPr>
            <a:xfrm>
              <a:off x="306075" y="3370881"/>
              <a:ext cx="429991" cy="413169"/>
            </a:xfrm>
            <a:custGeom>
              <a:avLst/>
              <a:gdLst/>
              <a:ahLst/>
              <a:cxnLst>
                <a:cxn ang="0">
                  <a:pos x="wd2" y="hd2"/>
                </a:cxn>
                <a:cxn ang="5400000">
                  <a:pos x="wd2" y="hd2"/>
                </a:cxn>
                <a:cxn ang="10800000">
                  <a:pos x="wd2" y="hd2"/>
                </a:cxn>
                <a:cxn ang="16200000">
                  <a:pos x="wd2" y="hd2"/>
                </a:cxn>
              </a:cxnLst>
              <a:rect l="0" t="0" r="r" b="b"/>
              <a:pathLst>
                <a:path w="21600" h="21600" extrusionOk="0">
                  <a:moveTo>
                    <a:pt x="17938" y="13904"/>
                  </a:moveTo>
                  <a:cubicBezTo>
                    <a:pt x="15896" y="13904"/>
                    <a:pt x="14225" y="15627"/>
                    <a:pt x="14225" y="17752"/>
                  </a:cubicBezTo>
                  <a:cubicBezTo>
                    <a:pt x="14225" y="19877"/>
                    <a:pt x="15870" y="21600"/>
                    <a:pt x="17912" y="21600"/>
                  </a:cubicBezTo>
                  <a:cubicBezTo>
                    <a:pt x="19955" y="21600"/>
                    <a:pt x="21600" y="19877"/>
                    <a:pt x="21600" y="17752"/>
                  </a:cubicBezTo>
                  <a:cubicBezTo>
                    <a:pt x="21600" y="17752"/>
                    <a:pt x="21600" y="17750"/>
                    <a:pt x="21600" y="17749"/>
                  </a:cubicBezTo>
                  <a:lnTo>
                    <a:pt x="21600" y="0"/>
                  </a:lnTo>
                  <a:lnTo>
                    <a:pt x="5043" y="0"/>
                  </a:lnTo>
                  <a:lnTo>
                    <a:pt x="5043" y="14179"/>
                  </a:lnTo>
                  <a:cubicBezTo>
                    <a:pt x="5043" y="14002"/>
                    <a:pt x="4174" y="13904"/>
                    <a:pt x="3688" y="13904"/>
                  </a:cubicBezTo>
                  <a:cubicBezTo>
                    <a:pt x="1646" y="13904"/>
                    <a:pt x="0" y="15627"/>
                    <a:pt x="0" y="17752"/>
                  </a:cubicBezTo>
                  <a:cubicBezTo>
                    <a:pt x="0" y="19877"/>
                    <a:pt x="1608" y="21600"/>
                    <a:pt x="3651" y="21600"/>
                  </a:cubicBezTo>
                  <a:cubicBezTo>
                    <a:pt x="5692" y="21600"/>
                    <a:pt x="7301" y="19877"/>
                    <a:pt x="7301" y="17752"/>
                  </a:cubicBezTo>
                  <a:cubicBezTo>
                    <a:pt x="7301" y="17752"/>
                    <a:pt x="7301" y="17750"/>
                    <a:pt x="7301" y="17749"/>
                  </a:cubicBezTo>
                  <a:lnTo>
                    <a:pt x="7301" y="5091"/>
                  </a:lnTo>
                  <a:lnTo>
                    <a:pt x="19342" y="5091"/>
                  </a:lnTo>
                  <a:lnTo>
                    <a:pt x="19342" y="14179"/>
                  </a:lnTo>
                  <a:cubicBezTo>
                    <a:pt x="18590" y="14002"/>
                    <a:pt x="18424" y="13904"/>
                    <a:pt x="17938" y="13904"/>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7" name="Shape 38"/>
            <p:cNvSpPr/>
            <p:nvPr/>
          </p:nvSpPr>
          <p:spPr>
            <a:xfrm>
              <a:off x="1372123" y="635260"/>
              <a:ext cx="288972" cy="288970"/>
            </a:xfrm>
            <a:custGeom>
              <a:avLst/>
              <a:gdLst/>
              <a:ahLst/>
              <a:cxnLst>
                <a:cxn ang="0">
                  <a:pos x="wd2" y="hd2"/>
                </a:cxn>
                <a:cxn ang="5400000">
                  <a:pos x="wd2" y="hd2"/>
                </a:cxn>
                <a:cxn ang="10800000">
                  <a:pos x="wd2" y="hd2"/>
                </a:cxn>
                <a:cxn ang="16200000">
                  <a:pos x="wd2" y="hd2"/>
                </a:cxn>
              </a:cxnLst>
              <a:rect l="0" t="0" r="r" b="b"/>
              <a:pathLst>
                <a:path w="21600" h="21600" extrusionOk="0">
                  <a:moveTo>
                    <a:pt x="8677" y="4246"/>
                  </a:moveTo>
                  <a:lnTo>
                    <a:pt x="6094" y="4246"/>
                  </a:lnTo>
                  <a:cubicBezTo>
                    <a:pt x="6094" y="9739"/>
                    <a:pt x="10027" y="14313"/>
                    <a:pt x="15231" y="15305"/>
                  </a:cubicBezTo>
                  <a:cubicBezTo>
                    <a:pt x="15918" y="15437"/>
                    <a:pt x="16628" y="15506"/>
                    <a:pt x="17354" y="15506"/>
                  </a:cubicBezTo>
                  <a:lnTo>
                    <a:pt x="17354" y="12923"/>
                  </a:lnTo>
                  <a:cubicBezTo>
                    <a:pt x="16622" y="12923"/>
                    <a:pt x="15911" y="12832"/>
                    <a:pt x="15231" y="12661"/>
                  </a:cubicBezTo>
                  <a:cubicBezTo>
                    <a:pt x="11465" y="11714"/>
                    <a:pt x="8677" y="8306"/>
                    <a:pt x="8677" y="4246"/>
                  </a:cubicBezTo>
                  <a:close/>
                  <a:moveTo>
                    <a:pt x="2400" y="4246"/>
                  </a:moveTo>
                  <a:lnTo>
                    <a:pt x="0" y="4246"/>
                  </a:lnTo>
                  <a:cubicBezTo>
                    <a:pt x="0" y="13112"/>
                    <a:pt x="6648" y="20424"/>
                    <a:pt x="15231" y="21470"/>
                  </a:cubicBezTo>
                  <a:cubicBezTo>
                    <a:pt x="15927" y="21555"/>
                    <a:pt x="16635" y="21600"/>
                    <a:pt x="17354" y="21600"/>
                  </a:cubicBezTo>
                  <a:lnTo>
                    <a:pt x="17354" y="19200"/>
                  </a:lnTo>
                  <a:cubicBezTo>
                    <a:pt x="16634" y="19200"/>
                    <a:pt x="15925" y="19147"/>
                    <a:pt x="15231" y="19049"/>
                  </a:cubicBezTo>
                  <a:cubicBezTo>
                    <a:pt x="7978" y="18018"/>
                    <a:pt x="2400" y="11784"/>
                    <a:pt x="2400" y="4246"/>
                  </a:cubicBezTo>
                  <a:close/>
                  <a:moveTo>
                    <a:pt x="17354" y="0"/>
                  </a:moveTo>
                  <a:cubicBezTo>
                    <a:pt x="16580" y="0"/>
                    <a:pt x="15856" y="207"/>
                    <a:pt x="15231" y="568"/>
                  </a:cubicBezTo>
                  <a:cubicBezTo>
                    <a:pt x="13962" y="1302"/>
                    <a:pt x="13108" y="2675"/>
                    <a:pt x="13108" y="4246"/>
                  </a:cubicBezTo>
                  <a:cubicBezTo>
                    <a:pt x="13108" y="5817"/>
                    <a:pt x="13962" y="7189"/>
                    <a:pt x="15231" y="7923"/>
                  </a:cubicBezTo>
                  <a:cubicBezTo>
                    <a:pt x="15856" y="8284"/>
                    <a:pt x="16580" y="8491"/>
                    <a:pt x="17354" y="8491"/>
                  </a:cubicBezTo>
                  <a:cubicBezTo>
                    <a:pt x="19699" y="8491"/>
                    <a:pt x="21600" y="6591"/>
                    <a:pt x="21600" y="4246"/>
                  </a:cubicBezTo>
                  <a:cubicBezTo>
                    <a:pt x="21600" y="1902"/>
                    <a:pt x="19699" y="0"/>
                    <a:pt x="17354"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8" name="Shape 39"/>
            <p:cNvSpPr/>
            <p:nvPr/>
          </p:nvSpPr>
          <p:spPr>
            <a:xfrm>
              <a:off x="2161788" y="4047735"/>
              <a:ext cx="451231" cy="424688"/>
            </a:xfrm>
            <a:custGeom>
              <a:avLst/>
              <a:gdLst/>
              <a:ahLst/>
              <a:cxnLst>
                <a:cxn ang="0">
                  <a:pos x="wd2" y="hd2"/>
                </a:cxn>
                <a:cxn ang="5400000">
                  <a:pos x="wd2" y="hd2"/>
                </a:cxn>
                <a:cxn ang="10800000">
                  <a:pos x="wd2" y="hd2"/>
                </a:cxn>
                <a:cxn ang="16200000">
                  <a:pos x="wd2" y="hd2"/>
                </a:cxn>
              </a:cxnLst>
              <a:rect l="0" t="0" r="r" b="b"/>
              <a:pathLst>
                <a:path w="21475" h="21503" extrusionOk="0">
                  <a:moveTo>
                    <a:pt x="9895" y="5253"/>
                  </a:moveTo>
                  <a:lnTo>
                    <a:pt x="9895" y="6903"/>
                  </a:lnTo>
                  <a:lnTo>
                    <a:pt x="6208" y="6903"/>
                  </a:lnTo>
                  <a:lnTo>
                    <a:pt x="5670" y="5253"/>
                  </a:lnTo>
                  <a:cubicBezTo>
                    <a:pt x="5670" y="5253"/>
                    <a:pt x="9895" y="5253"/>
                    <a:pt x="9895" y="5253"/>
                  </a:cubicBezTo>
                  <a:close/>
                  <a:moveTo>
                    <a:pt x="11273" y="11729"/>
                  </a:moveTo>
                  <a:lnTo>
                    <a:pt x="14451" y="11729"/>
                  </a:lnTo>
                  <a:lnTo>
                    <a:pt x="14451" y="13317"/>
                  </a:lnTo>
                  <a:lnTo>
                    <a:pt x="11273" y="13317"/>
                  </a:lnTo>
                  <a:cubicBezTo>
                    <a:pt x="11273" y="13317"/>
                    <a:pt x="11273" y="11729"/>
                    <a:pt x="11273" y="11729"/>
                  </a:cubicBezTo>
                  <a:close/>
                  <a:moveTo>
                    <a:pt x="11273" y="8369"/>
                  </a:moveTo>
                  <a:lnTo>
                    <a:pt x="14451" y="8369"/>
                  </a:lnTo>
                  <a:lnTo>
                    <a:pt x="14451" y="10263"/>
                  </a:lnTo>
                  <a:lnTo>
                    <a:pt x="11273" y="10263"/>
                  </a:lnTo>
                  <a:cubicBezTo>
                    <a:pt x="11273" y="10263"/>
                    <a:pt x="11273" y="8369"/>
                    <a:pt x="11273" y="8369"/>
                  </a:cubicBezTo>
                  <a:close/>
                  <a:moveTo>
                    <a:pt x="11273" y="5253"/>
                  </a:moveTo>
                  <a:lnTo>
                    <a:pt x="14451" y="5253"/>
                  </a:lnTo>
                  <a:lnTo>
                    <a:pt x="14451" y="6903"/>
                  </a:lnTo>
                  <a:lnTo>
                    <a:pt x="11273" y="6903"/>
                  </a:lnTo>
                  <a:cubicBezTo>
                    <a:pt x="11273" y="6903"/>
                    <a:pt x="11273" y="5253"/>
                    <a:pt x="11273" y="5253"/>
                  </a:cubicBezTo>
                  <a:close/>
                  <a:moveTo>
                    <a:pt x="15829" y="11729"/>
                  </a:moveTo>
                  <a:lnTo>
                    <a:pt x="17891" y="11729"/>
                  </a:lnTo>
                  <a:lnTo>
                    <a:pt x="17412" y="13317"/>
                  </a:lnTo>
                  <a:lnTo>
                    <a:pt x="15829" y="13317"/>
                  </a:lnTo>
                  <a:cubicBezTo>
                    <a:pt x="15829" y="13317"/>
                    <a:pt x="15829" y="11729"/>
                    <a:pt x="15829" y="11729"/>
                  </a:cubicBezTo>
                  <a:close/>
                  <a:moveTo>
                    <a:pt x="15829" y="8369"/>
                  </a:moveTo>
                  <a:lnTo>
                    <a:pt x="18903" y="8369"/>
                  </a:lnTo>
                  <a:lnTo>
                    <a:pt x="18332" y="10263"/>
                  </a:lnTo>
                  <a:lnTo>
                    <a:pt x="15829" y="10263"/>
                  </a:lnTo>
                  <a:cubicBezTo>
                    <a:pt x="15829" y="10263"/>
                    <a:pt x="15829" y="8369"/>
                    <a:pt x="15829" y="8369"/>
                  </a:cubicBezTo>
                  <a:close/>
                  <a:moveTo>
                    <a:pt x="15829" y="5253"/>
                  </a:moveTo>
                  <a:lnTo>
                    <a:pt x="19841" y="5253"/>
                  </a:lnTo>
                  <a:lnTo>
                    <a:pt x="19345" y="6903"/>
                  </a:lnTo>
                  <a:lnTo>
                    <a:pt x="15829" y="6903"/>
                  </a:lnTo>
                  <a:cubicBezTo>
                    <a:pt x="15829" y="6903"/>
                    <a:pt x="15829" y="5253"/>
                    <a:pt x="15829" y="5253"/>
                  </a:cubicBezTo>
                  <a:close/>
                  <a:moveTo>
                    <a:pt x="9895" y="10263"/>
                  </a:moveTo>
                  <a:lnTo>
                    <a:pt x="7303" y="10263"/>
                  </a:lnTo>
                  <a:lnTo>
                    <a:pt x="6686" y="8369"/>
                  </a:lnTo>
                  <a:lnTo>
                    <a:pt x="9895" y="8369"/>
                  </a:lnTo>
                  <a:cubicBezTo>
                    <a:pt x="9895" y="8369"/>
                    <a:pt x="9895" y="10263"/>
                    <a:pt x="9895" y="10263"/>
                  </a:cubicBezTo>
                  <a:close/>
                  <a:moveTo>
                    <a:pt x="9895" y="13317"/>
                  </a:moveTo>
                  <a:lnTo>
                    <a:pt x="8300" y="13317"/>
                  </a:lnTo>
                  <a:lnTo>
                    <a:pt x="7782" y="11729"/>
                  </a:lnTo>
                  <a:lnTo>
                    <a:pt x="9895" y="11729"/>
                  </a:lnTo>
                  <a:cubicBezTo>
                    <a:pt x="9895" y="11729"/>
                    <a:pt x="9895" y="13317"/>
                    <a:pt x="9895" y="13317"/>
                  </a:cubicBezTo>
                  <a:close/>
                  <a:moveTo>
                    <a:pt x="8154" y="18326"/>
                  </a:moveTo>
                  <a:cubicBezTo>
                    <a:pt x="8660" y="18326"/>
                    <a:pt x="9072" y="18765"/>
                    <a:pt x="9072" y="19304"/>
                  </a:cubicBezTo>
                  <a:cubicBezTo>
                    <a:pt x="9072" y="19843"/>
                    <a:pt x="8660" y="20281"/>
                    <a:pt x="8154" y="20281"/>
                  </a:cubicBezTo>
                  <a:cubicBezTo>
                    <a:pt x="7647" y="20281"/>
                    <a:pt x="7235" y="19843"/>
                    <a:pt x="7235" y="19304"/>
                  </a:cubicBezTo>
                  <a:cubicBezTo>
                    <a:pt x="7235" y="18765"/>
                    <a:pt x="7647" y="18326"/>
                    <a:pt x="8154" y="18326"/>
                  </a:cubicBezTo>
                  <a:close/>
                  <a:moveTo>
                    <a:pt x="15733" y="18326"/>
                  </a:moveTo>
                  <a:cubicBezTo>
                    <a:pt x="16240" y="18326"/>
                    <a:pt x="16652" y="18765"/>
                    <a:pt x="16652" y="19304"/>
                  </a:cubicBezTo>
                  <a:cubicBezTo>
                    <a:pt x="16652" y="19843"/>
                    <a:pt x="16240" y="20281"/>
                    <a:pt x="15733" y="20281"/>
                  </a:cubicBezTo>
                  <a:cubicBezTo>
                    <a:pt x="15226" y="20281"/>
                    <a:pt x="14814" y="19843"/>
                    <a:pt x="14814" y="19304"/>
                  </a:cubicBezTo>
                  <a:cubicBezTo>
                    <a:pt x="14814" y="18765"/>
                    <a:pt x="15226" y="18326"/>
                    <a:pt x="15733" y="18326"/>
                  </a:cubicBezTo>
                  <a:close/>
                  <a:moveTo>
                    <a:pt x="6932" y="13598"/>
                  </a:moveTo>
                  <a:cubicBezTo>
                    <a:pt x="6774" y="13657"/>
                    <a:pt x="6641" y="13785"/>
                    <a:pt x="6580" y="13966"/>
                  </a:cubicBezTo>
                  <a:lnTo>
                    <a:pt x="5546" y="17020"/>
                  </a:lnTo>
                  <a:cubicBezTo>
                    <a:pt x="5483" y="17207"/>
                    <a:pt x="5509" y="17415"/>
                    <a:pt x="5617" y="17578"/>
                  </a:cubicBezTo>
                  <a:cubicBezTo>
                    <a:pt x="5725" y="17741"/>
                    <a:pt x="5900" y="17838"/>
                    <a:pt x="6087" y="17838"/>
                  </a:cubicBezTo>
                  <a:lnTo>
                    <a:pt x="6617" y="17838"/>
                  </a:lnTo>
                  <a:cubicBezTo>
                    <a:pt x="6288" y="18227"/>
                    <a:pt x="6087" y="18740"/>
                    <a:pt x="6087" y="19304"/>
                  </a:cubicBezTo>
                  <a:cubicBezTo>
                    <a:pt x="6087" y="20517"/>
                    <a:pt x="7014" y="21503"/>
                    <a:pt x="8154" y="21503"/>
                  </a:cubicBezTo>
                  <a:cubicBezTo>
                    <a:pt x="9293" y="21503"/>
                    <a:pt x="10221" y="20517"/>
                    <a:pt x="10221" y="19304"/>
                  </a:cubicBezTo>
                  <a:cubicBezTo>
                    <a:pt x="10221" y="18740"/>
                    <a:pt x="10019" y="18227"/>
                    <a:pt x="9690" y="17838"/>
                  </a:cubicBezTo>
                  <a:lnTo>
                    <a:pt x="14197" y="17838"/>
                  </a:lnTo>
                  <a:cubicBezTo>
                    <a:pt x="13868" y="18227"/>
                    <a:pt x="13666" y="18740"/>
                    <a:pt x="13666" y="19304"/>
                  </a:cubicBezTo>
                  <a:cubicBezTo>
                    <a:pt x="13666" y="20517"/>
                    <a:pt x="14593" y="21503"/>
                    <a:pt x="15733" y="21503"/>
                  </a:cubicBezTo>
                  <a:cubicBezTo>
                    <a:pt x="16873" y="21503"/>
                    <a:pt x="17800" y="20517"/>
                    <a:pt x="17800" y="19304"/>
                  </a:cubicBezTo>
                  <a:cubicBezTo>
                    <a:pt x="17800" y="18740"/>
                    <a:pt x="17598" y="18227"/>
                    <a:pt x="17269" y="17838"/>
                  </a:cubicBezTo>
                  <a:lnTo>
                    <a:pt x="17915" y="17838"/>
                  </a:lnTo>
                  <a:cubicBezTo>
                    <a:pt x="18232" y="17838"/>
                    <a:pt x="18489" y="17564"/>
                    <a:pt x="18489" y="17227"/>
                  </a:cubicBezTo>
                  <a:cubicBezTo>
                    <a:pt x="18489" y="16889"/>
                    <a:pt x="18232" y="16616"/>
                    <a:pt x="17915" y="16616"/>
                  </a:cubicBezTo>
                  <a:lnTo>
                    <a:pt x="6904" y="16616"/>
                  </a:lnTo>
                  <a:lnTo>
                    <a:pt x="7544" y="14724"/>
                  </a:lnTo>
                  <a:cubicBezTo>
                    <a:pt x="7626" y="14761"/>
                    <a:pt x="7716" y="14783"/>
                    <a:pt x="7809" y="14783"/>
                  </a:cubicBezTo>
                  <a:lnTo>
                    <a:pt x="17915" y="14783"/>
                  </a:lnTo>
                  <a:cubicBezTo>
                    <a:pt x="18214" y="14783"/>
                    <a:pt x="18480" y="14577"/>
                    <a:pt x="18571" y="14274"/>
                  </a:cubicBezTo>
                  <a:lnTo>
                    <a:pt x="21442" y="4744"/>
                  </a:lnTo>
                  <a:cubicBezTo>
                    <a:pt x="21509" y="4521"/>
                    <a:pt x="21472" y="4277"/>
                    <a:pt x="21342" y="4088"/>
                  </a:cubicBezTo>
                  <a:cubicBezTo>
                    <a:pt x="21213" y="3899"/>
                    <a:pt x="21006" y="3787"/>
                    <a:pt x="20786" y="3787"/>
                  </a:cubicBezTo>
                  <a:lnTo>
                    <a:pt x="5283" y="3787"/>
                  </a:lnTo>
                  <a:cubicBezTo>
                    <a:pt x="5253" y="3787"/>
                    <a:pt x="5223" y="3789"/>
                    <a:pt x="5194" y="3793"/>
                  </a:cubicBezTo>
                  <a:lnTo>
                    <a:pt x="4556" y="1837"/>
                  </a:lnTo>
                  <a:cubicBezTo>
                    <a:pt x="4490" y="1634"/>
                    <a:pt x="4344" y="1473"/>
                    <a:pt x="4157" y="1395"/>
                  </a:cubicBezTo>
                  <a:lnTo>
                    <a:pt x="941" y="51"/>
                  </a:lnTo>
                  <a:cubicBezTo>
                    <a:pt x="587" y="-97"/>
                    <a:pt x="187" y="88"/>
                    <a:pt x="48" y="465"/>
                  </a:cubicBezTo>
                  <a:cubicBezTo>
                    <a:pt x="-91" y="842"/>
                    <a:pt x="83" y="1267"/>
                    <a:pt x="437" y="1415"/>
                  </a:cubicBezTo>
                  <a:lnTo>
                    <a:pt x="3358" y="2636"/>
                  </a:lnTo>
                  <a:cubicBezTo>
                    <a:pt x="3358" y="2636"/>
                    <a:pt x="6932" y="13598"/>
                    <a:pt x="6932" y="13598"/>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80" name="Shape 41"/>
            <p:cNvSpPr/>
            <p:nvPr/>
          </p:nvSpPr>
          <p:spPr>
            <a:xfrm>
              <a:off x="768594" y="1379800"/>
              <a:ext cx="345843" cy="340878"/>
            </a:xfrm>
            <a:custGeom>
              <a:avLst/>
              <a:gdLst/>
              <a:ahLst/>
              <a:cxnLst>
                <a:cxn ang="0">
                  <a:pos x="wd2" y="hd2"/>
                </a:cxn>
                <a:cxn ang="5400000">
                  <a:pos x="wd2" y="hd2"/>
                </a:cxn>
                <a:cxn ang="10800000">
                  <a:pos x="wd2" y="hd2"/>
                </a:cxn>
                <a:cxn ang="16200000">
                  <a:pos x="wd2" y="hd2"/>
                </a:cxn>
              </a:cxnLst>
              <a:rect l="0" t="0" r="r" b="b"/>
              <a:pathLst>
                <a:path w="21600" h="21600" extrusionOk="0">
                  <a:moveTo>
                    <a:pt x="11675" y="18230"/>
                  </a:moveTo>
                  <a:cubicBezTo>
                    <a:pt x="8523" y="18397"/>
                    <a:pt x="7049" y="17689"/>
                    <a:pt x="5697" y="16403"/>
                  </a:cubicBezTo>
                  <a:cubicBezTo>
                    <a:pt x="4189" y="14966"/>
                    <a:pt x="4795" y="13328"/>
                    <a:pt x="6024" y="13244"/>
                  </a:cubicBezTo>
                  <a:cubicBezTo>
                    <a:pt x="7253" y="13161"/>
                    <a:pt x="7990" y="14657"/>
                    <a:pt x="8646" y="15073"/>
                  </a:cubicBezTo>
                  <a:cubicBezTo>
                    <a:pt x="9301" y="15488"/>
                    <a:pt x="11793" y="16433"/>
                    <a:pt x="13109" y="14906"/>
                  </a:cubicBezTo>
                  <a:cubicBezTo>
                    <a:pt x="14542" y="13244"/>
                    <a:pt x="12156" y="12384"/>
                    <a:pt x="10407" y="12124"/>
                  </a:cubicBezTo>
                  <a:cubicBezTo>
                    <a:pt x="7909" y="11749"/>
                    <a:pt x="4756" y="10378"/>
                    <a:pt x="5001" y="7676"/>
                  </a:cubicBezTo>
                  <a:cubicBezTo>
                    <a:pt x="5246" y="4977"/>
                    <a:pt x="7262" y="3592"/>
                    <a:pt x="9382" y="3397"/>
                  </a:cubicBezTo>
                  <a:cubicBezTo>
                    <a:pt x="12085" y="3148"/>
                    <a:pt x="13845" y="3813"/>
                    <a:pt x="15237" y="5018"/>
                  </a:cubicBezTo>
                  <a:cubicBezTo>
                    <a:pt x="16847" y="6410"/>
                    <a:pt x="15976" y="7967"/>
                    <a:pt x="14950" y="8092"/>
                  </a:cubicBezTo>
                  <a:cubicBezTo>
                    <a:pt x="13929" y="8216"/>
                    <a:pt x="12782" y="5802"/>
                    <a:pt x="10529" y="5765"/>
                  </a:cubicBezTo>
                  <a:cubicBezTo>
                    <a:pt x="8208" y="5728"/>
                    <a:pt x="6639" y="8216"/>
                    <a:pt x="9505" y="8923"/>
                  </a:cubicBezTo>
                  <a:cubicBezTo>
                    <a:pt x="12372" y="9630"/>
                    <a:pt x="15443" y="9920"/>
                    <a:pt x="16548" y="12579"/>
                  </a:cubicBezTo>
                  <a:cubicBezTo>
                    <a:pt x="17655" y="15239"/>
                    <a:pt x="14829" y="18064"/>
                    <a:pt x="11675" y="18230"/>
                  </a:cubicBezTo>
                  <a:close/>
                  <a:moveTo>
                    <a:pt x="21600" y="15594"/>
                  </a:moveTo>
                  <a:cubicBezTo>
                    <a:pt x="21600" y="14341"/>
                    <a:pt x="21222" y="13175"/>
                    <a:pt x="20573" y="12211"/>
                  </a:cubicBezTo>
                  <a:cubicBezTo>
                    <a:pt x="20632" y="11766"/>
                    <a:pt x="20666" y="11314"/>
                    <a:pt x="20666" y="10853"/>
                  </a:cubicBezTo>
                  <a:cubicBezTo>
                    <a:pt x="20666" y="5325"/>
                    <a:pt x="16225" y="843"/>
                    <a:pt x="10748" y="843"/>
                  </a:cubicBezTo>
                  <a:cubicBezTo>
                    <a:pt x="10204" y="843"/>
                    <a:pt x="9670" y="888"/>
                    <a:pt x="9151" y="974"/>
                  </a:cubicBezTo>
                  <a:cubicBezTo>
                    <a:pt x="8219" y="359"/>
                    <a:pt x="7111" y="0"/>
                    <a:pt x="5919" y="0"/>
                  </a:cubicBezTo>
                  <a:cubicBezTo>
                    <a:pt x="2648" y="0"/>
                    <a:pt x="0" y="2688"/>
                    <a:pt x="0" y="6005"/>
                  </a:cubicBezTo>
                  <a:cubicBezTo>
                    <a:pt x="0" y="7212"/>
                    <a:pt x="350" y="8333"/>
                    <a:pt x="953" y="9275"/>
                  </a:cubicBezTo>
                  <a:cubicBezTo>
                    <a:pt x="872" y="9789"/>
                    <a:pt x="830" y="10316"/>
                    <a:pt x="830" y="10853"/>
                  </a:cubicBezTo>
                  <a:cubicBezTo>
                    <a:pt x="830" y="16381"/>
                    <a:pt x="5269" y="20863"/>
                    <a:pt x="10748" y="20863"/>
                  </a:cubicBezTo>
                  <a:cubicBezTo>
                    <a:pt x="11366" y="20863"/>
                    <a:pt x="11968" y="20802"/>
                    <a:pt x="12554" y="20695"/>
                  </a:cubicBezTo>
                  <a:cubicBezTo>
                    <a:pt x="13463" y="21267"/>
                    <a:pt x="14533" y="21600"/>
                    <a:pt x="15681" y="21600"/>
                  </a:cubicBezTo>
                  <a:cubicBezTo>
                    <a:pt x="18951" y="21600"/>
                    <a:pt x="21600" y="18911"/>
                    <a:pt x="21600" y="15594"/>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81" name="Shape 42"/>
            <p:cNvSpPr/>
            <p:nvPr/>
          </p:nvSpPr>
          <p:spPr>
            <a:xfrm>
              <a:off x="362480" y="4177466"/>
              <a:ext cx="417058" cy="354380"/>
            </a:xfrm>
            <a:custGeom>
              <a:avLst/>
              <a:gdLst/>
              <a:ahLst/>
              <a:cxnLst>
                <a:cxn ang="0">
                  <a:pos x="wd2" y="hd2"/>
                </a:cxn>
                <a:cxn ang="5400000">
                  <a:pos x="wd2" y="hd2"/>
                </a:cxn>
                <a:cxn ang="10800000">
                  <a:pos x="wd2" y="hd2"/>
                </a:cxn>
                <a:cxn ang="16200000">
                  <a:pos x="wd2" y="hd2"/>
                </a:cxn>
              </a:cxnLst>
              <a:rect l="0" t="0" r="r" b="b"/>
              <a:pathLst>
                <a:path w="21170" h="21367" extrusionOk="0">
                  <a:moveTo>
                    <a:pt x="17660" y="13469"/>
                  </a:moveTo>
                  <a:cubicBezTo>
                    <a:pt x="16653" y="14368"/>
                    <a:pt x="15473" y="14801"/>
                    <a:pt x="14302" y="14800"/>
                  </a:cubicBezTo>
                  <a:cubicBezTo>
                    <a:pt x="12606" y="14798"/>
                    <a:pt x="10931" y="13883"/>
                    <a:pt x="9834" y="12150"/>
                  </a:cubicBezTo>
                  <a:cubicBezTo>
                    <a:pt x="9819" y="12126"/>
                    <a:pt x="9807" y="12100"/>
                    <a:pt x="9792" y="12076"/>
                  </a:cubicBezTo>
                  <a:cubicBezTo>
                    <a:pt x="7991" y="9151"/>
                    <a:pt x="8497" y="5039"/>
                    <a:pt x="10946" y="2854"/>
                  </a:cubicBezTo>
                  <a:cubicBezTo>
                    <a:pt x="11953" y="1955"/>
                    <a:pt x="13133" y="1522"/>
                    <a:pt x="14302" y="1522"/>
                  </a:cubicBezTo>
                  <a:cubicBezTo>
                    <a:pt x="15999" y="1524"/>
                    <a:pt x="17674" y="2438"/>
                    <a:pt x="18771" y="4172"/>
                  </a:cubicBezTo>
                  <a:cubicBezTo>
                    <a:pt x="20284" y="6564"/>
                    <a:pt x="20230" y="9778"/>
                    <a:pt x="18816" y="12076"/>
                  </a:cubicBezTo>
                  <a:cubicBezTo>
                    <a:pt x="18499" y="12593"/>
                    <a:pt x="18113" y="13065"/>
                    <a:pt x="17660" y="13469"/>
                  </a:cubicBezTo>
                  <a:close/>
                  <a:moveTo>
                    <a:pt x="20326" y="12076"/>
                  </a:moveTo>
                  <a:cubicBezTo>
                    <a:pt x="21578" y="9354"/>
                    <a:pt x="21466" y="5901"/>
                    <a:pt x="19794" y="3257"/>
                  </a:cubicBezTo>
                  <a:cubicBezTo>
                    <a:pt x="18446" y="1126"/>
                    <a:pt x="16387" y="2"/>
                    <a:pt x="14302" y="0"/>
                  </a:cubicBezTo>
                  <a:cubicBezTo>
                    <a:pt x="12864" y="-1"/>
                    <a:pt x="11413" y="532"/>
                    <a:pt x="10176" y="1637"/>
                  </a:cubicBezTo>
                  <a:cubicBezTo>
                    <a:pt x="7409" y="4107"/>
                    <a:pt x="6666" y="8575"/>
                    <a:pt x="8284" y="12076"/>
                  </a:cubicBezTo>
                  <a:cubicBezTo>
                    <a:pt x="8293" y="12095"/>
                    <a:pt x="8299" y="12114"/>
                    <a:pt x="8308" y="12133"/>
                  </a:cubicBezTo>
                  <a:lnTo>
                    <a:pt x="6902" y="13387"/>
                  </a:lnTo>
                  <a:lnTo>
                    <a:pt x="6902" y="13387"/>
                  </a:lnTo>
                  <a:lnTo>
                    <a:pt x="6902" y="13387"/>
                  </a:lnTo>
                  <a:cubicBezTo>
                    <a:pt x="6880" y="13381"/>
                    <a:pt x="6857" y="13382"/>
                    <a:pt x="6835" y="13376"/>
                  </a:cubicBezTo>
                  <a:cubicBezTo>
                    <a:pt x="6773" y="13361"/>
                    <a:pt x="6711" y="13350"/>
                    <a:pt x="6647" y="13345"/>
                  </a:cubicBezTo>
                  <a:cubicBezTo>
                    <a:pt x="6607" y="13341"/>
                    <a:pt x="6567" y="13338"/>
                    <a:pt x="6527" y="13338"/>
                  </a:cubicBezTo>
                  <a:cubicBezTo>
                    <a:pt x="6463" y="13339"/>
                    <a:pt x="6399" y="13346"/>
                    <a:pt x="6335" y="13356"/>
                  </a:cubicBezTo>
                  <a:cubicBezTo>
                    <a:pt x="6296" y="13362"/>
                    <a:pt x="6258" y="13367"/>
                    <a:pt x="6219" y="13376"/>
                  </a:cubicBezTo>
                  <a:cubicBezTo>
                    <a:pt x="6150" y="13394"/>
                    <a:pt x="6083" y="13422"/>
                    <a:pt x="6016" y="13451"/>
                  </a:cubicBezTo>
                  <a:cubicBezTo>
                    <a:pt x="5984" y="13466"/>
                    <a:pt x="5952" y="13475"/>
                    <a:pt x="5920" y="13492"/>
                  </a:cubicBezTo>
                  <a:cubicBezTo>
                    <a:pt x="5824" y="13544"/>
                    <a:pt x="5730" y="13607"/>
                    <a:pt x="5641" y="13686"/>
                  </a:cubicBezTo>
                  <a:lnTo>
                    <a:pt x="594" y="18192"/>
                  </a:lnTo>
                  <a:cubicBezTo>
                    <a:pt x="184" y="18558"/>
                    <a:pt x="-22" y="19127"/>
                    <a:pt x="2" y="19693"/>
                  </a:cubicBezTo>
                  <a:cubicBezTo>
                    <a:pt x="7" y="19806"/>
                    <a:pt x="21" y="19919"/>
                    <a:pt x="44" y="20030"/>
                  </a:cubicBezTo>
                  <a:cubicBezTo>
                    <a:pt x="91" y="20252"/>
                    <a:pt x="175" y="20468"/>
                    <a:pt x="298" y="20662"/>
                  </a:cubicBezTo>
                  <a:cubicBezTo>
                    <a:pt x="790" y="21441"/>
                    <a:pt x="1723" y="21599"/>
                    <a:pt x="2379" y="21012"/>
                  </a:cubicBezTo>
                  <a:lnTo>
                    <a:pt x="7426" y="16507"/>
                  </a:lnTo>
                  <a:cubicBezTo>
                    <a:pt x="7514" y="16428"/>
                    <a:pt x="7591" y="16338"/>
                    <a:pt x="7660" y="16242"/>
                  </a:cubicBezTo>
                  <a:cubicBezTo>
                    <a:pt x="7683" y="16211"/>
                    <a:pt x="7701" y="16175"/>
                    <a:pt x="7722" y="16142"/>
                  </a:cubicBezTo>
                  <a:cubicBezTo>
                    <a:pt x="7764" y="16075"/>
                    <a:pt x="7804" y="16007"/>
                    <a:pt x="7837" y="15934"/>
                  </a:cubicBezTo>
                  <a:cubicBezTo>
                    <a:pt x="7856" y="15892"/>
                    <a:pt x="7871" y="15848"/>
                    <a:pt x="7887" y="15805"/>
                  </a:cubicBezTo>
                  <a:cubicBezTo>
                    <a:pt x="7912" y="15735"/>
                    <a:pt x="7935" y="15666"/>
                    <a:pt x="7953" y="15594"/>
                  </a:cubicBezTo>
                  <a:cubicBezTo>
                    <a:pt x="7965" y="15547"/>
                    <a:pt x="7974" y="15499"/>
                    <a:pt x="7982" y="15451"/>
                  </a:cubicBezTo>
                  <a:cubicBezTo>
                    <a:pt x="7995" y="15379"/>
                    <a:pt x="8004" y="15307"/>
                    <a:pt x="8008" y="15235"/>
                  </a:cubicBezTo>
                  <a:cubicBezTo>
                    <a:pt x="8010" y="15206"/>
                    <a:pt x="8018" y="15179"/>
                    <a:pt x="8018" y="15151"/>
                  </a:cubicBezTo>
                  <a:lnTo>
                    <a:pt x="9422" y="13898"/>
                  </a:lnTo>
                  <a:cubicBezTo>
                    <a:pt x="10741" y="15485"/>
                    <a:pt x="12510" y="16321"/>
                    <a:pt x="14302" y="16322"/>
                  </a:cubicBezTo>
                  <a:cubicBezTo>
                    <a:pt x="15741" y="16323"/>
                    <a:pt x="17192" y="15790"/>
                    <a:pt x="18431" y="14685"/>
                  </a:cubicBezTo>
                  <a:cubicBezTo>
                    <a:pt x="19240" y="13963"/>
                    <a:pt x="19870" y="13066"/>
                    <a:pt x="20326" y="12076"/>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82" name="Shape 43"/>
            <p:cNvSpPr/>
            <p:nvPr/>
          </p:nvSpPr>
          <p:spPr>
            <a:xfrm>
              <a:off x="1417246" y="3145263"/>
              <a:ext cx="452777" cy="157514"/>
            </a:xfrm>
            <a:custGeom>
              <a:avLst/>
              <a:gdLst/>
              <a:ahLst/>
              <a:cxnLst>
                <a:cxn ang="0">
                  <a:pos x="wd2" y="hd2"/>
                </a:cxn>
                <a:cxn ang="5400000">
                  <a:pos x="wd2" y="hd2"/>
                </a:cxn>
                <a:cxn ang="10800000">
                  <a:pos x="wd2" y="hd2"/>
                </a:cxn>
                <a:cxn ang="16200000">
                  <a:pos x="wd2" y="hd2"/>
                </a:cxn>
              </a:cxnLst>
              <a:rect l="0" t="0" r="r" b="b"/>
              <a:pathLst>
                <a:path w="21600" h="21600" extrusionOk="0">
                  <a:moveTo>
                    <a:pt x="20490" y="3429"/>
                  </a:moveTo>
                  <a:cubicBezTo>
                    <a:pt x="19805" y="1460"/>
                    <a:pt x="18860" y="0"/>
                    <a:pt x="17819" y="0"/>
                  </a:cubicBezTo>
                  <a:lnTo>
                    <a:pt x="15083" y="0"/>
                  </a:lnTo>
                  <a:cubicBezTo>
                    <a:pt x="14043" y="0"/>
                    <a:pt x="13097" y="1489"/>
                    <a:pt x="12412" y="3458"/>
                  </a:cubicBezTo>
                  <a:cubicBezTo>
                    <a:pt x="12108" y="4332"/>
                    <a:pt x="11855" y="5400"/>
                    <a:pt x="11668" y="6750"/>
                  </a:cubicBezTo>
                  <a:lnTo>
                    <a:pt x="13755" y="6750"/>
                  </a:lnTo>
                  <a:cubicBezTo>
                    <a:pt x="14117" y="5400"/>
                    <a:pt x="14580" y="5400"/>
                    <a:pt x="15083" y="5400"/>
                  </a:cubicBezTo>
                  <a:lnTo>
                    <a:pt x="17819" y="5400"/>
                  </a:lnTo>
                  <a:cubicBezTo>
                    <a:pt x="18395" y="5400"/>
                    <a:pt x="18919" y="6140"/>
                    <a:pt x="19300" y="7234"/>
                  </a:cubicBezTo>
                  <a:cubicBezTo>
                    <a:pt x="19680" y="8327"/>
                    <a:pt x="19916" y="9865"/>
                    <a:pt x="19916" y="11520"/>
                  </a:cubicBezTo>
                  <a:cubicBezTo>
                    <a:pt x="19916" y="13176"/>
                    <a:pt x="19680" y="14683"/>
                    <a:pt x="19300" y="15777"/>
                  </a:cubicBezTo>
                  <a:cubicBezTo>
                    <a:pt x="18919" y="16870"/>
                    <a:pt x="18395" y="17550"/>
                    <a:pt x="17819" y="17550"/>
                  </a:cubicBezTo>
                  <a:lnTo>
                    <a:pt x="15083" y="17550"/>
                  </a:lnTo>
                  <a:cubicBezTo>
                    <a:pt x="14580" y="17550"/>
                    <a:pt x="14117" y="16200"/>
                    <a:pt x="13755" y="16200"/>
                  </a:cubicBezTo>
                  <a:lnTo>
                    <a:pt x="11668" y="16200"/>
                  </a:lnTo>
                  <a:cubicBezTo>
                    <a:pt x="11855" y="16200"/>
                    <a:pt x="12108" y="17943"/>
                    <a:pt x="12412" y="18817"/>
                  </a:cubicBezTo>
                  <a:cubicBezTo>
                    <a:pt x="13097" y="20786"/>
                    <a:pt x="14043" y="21600"/>
                    <a:pt x="15083" y="21600"/>
                  </a:cubicBezTo>
                  <a:lnTo>
                    <a:pt x="17819" y="21600"/>
                  </a:lnTo>
                  <a:cubicBezTo>
                    <a:pt x="18860" y="21600"/>
                    <a:pt x="19805" y="20787"/>
                    <a:pt x="20490" y="18819"/>
                  </a:cubicBezTo>
                  <a:cubicBezTo>
                    <a:pt x="21175" y="16850"/>
                    <a:pt x="21600" y="14337"/>
                    <a:pt x="21600" y="11345"/>
                  </a:cubicBezTo>
                  <a:cubicBezTo>
                    <a:pt x="21600" y="8354"/>
                    <a:pt x="21175" y="5398"/>
                    <a:pt x="20490" y="3429"/>
                  </a:cubicBezTo>
                  <a:close/>
                  <a:moveTo>
                    <a:pt x="6517" y="17550"/>
                  </a:moveTo>
                  <a:lnTo>
                    <a:pt x="3781" y="17550"/>
                  </a:lnTo>
                  <a:cubicBezTo>
                    <a:pt x="3205" y="17550"/>
                    <a:pt x="2681" y="16886"/>
                    <a:pt x="2301" y="15792"/>
                  </a:cubicBezTo>
                  <a:cubicBezTo>
                    <a:pt x="1920" y="14698"/>
                    <a:pt x="1684" y="13199"/>
                    <a:pt x="1684" y="11543"/>
                  </a:cubicBezTo>
                  <a:cubicBezTo>
                    <a:pt x="1684" y="9888"/>
                    <a:pt x="1920" y="8324"/>
                    <a:pt x="2301" y="7230"/>
                  </a:cubicBezTo>
                  <a:cubicBezTo>
                    <a:pt x="2681" y="6136"/>
                    <a:pt x="3205" y="5400"/>
                    <a:pt x="3781" y="5400"/>
                  </a:cubicBezTo>
                  <a:lnTo>
                    <a:pt x="6517" y="5400"/>
                  </a:lnTo>
                  <a:cubicBezTo>
                    <a:pt x="7019" y="5400"/>
                    <a:pt x="7483" y="5400"/>
                    <a:pt x="7845" y="6750"/>
                  </a:cubicBezTo>
                  <a:lnTo>
                    <a:pt x="9932" y="6750"/>
                  </a:lnTo>
                  <a:cubicBezTo>
                    <a:pt x="9745" y="5400"/>
                    <a:pt x="9492" y="4332"/>
                    <a:pt x="9188" y="3458"/>
                  </a:cubicBezTo>
                  <a:cubicBezTo>
                    <a:pt x="8503" y="1489"/>
                    <a:pt x="7557" y="0"/>
                    <a:pt x="6517" y="0"/>
                  </a:cubicBezTo>
                  <a:lnTo>
                    <a:pt x="3781" y="0"/>
                  </a:lnTo>
                  <a:cubicBezTo>
                    <a:pt x="2740" y="0"/>
                    <a:pt x="1795" y="1563"/>
                    <a:pt x="1110" y="3532"/>
                  </a:cubicBezTo>
                  <a:cubicBezTo>
                    <a:pt x="425" y="5500"/>
                    <a:pt x="0" y="8388"/>
                    <a:pt x="0" y="11380"/>
                  </a:cubicBezTo>
                  <a:cubicBezTo>
                    <a:pt x="0" y="14371"/>
                    <a:pt x="425" y="16764"/>
                    <a:pt x="1110" y="18733"/>
                  </a:cubicBezTo>
                  <a:cubicBezTo>
                    <a:pt x="1795" y="20702"/>
                    <a:pt x="2740" y="21600"/>
                    <a:pt x="3781" y="21600"/>
                  </a:cubicBezTo>
                  <a:lnTo>
                    <a:pt x="6517" y="21600"/>
                  </a:lnTo>
                  <a:cubicBezTo>
                    <a:pt x="7557" y="21600"/>
                    <a:pt x="8503" y="20786"/>
                    <a:pt x="9188" y="18817"/>
                  </a:cubicBezTo>
                  <a:cubicBezTo>
                    <a:pt x="9492" y="17943"/>
                    <a:pt x="9745" y="16200"/>
                    <a:pt x="9932" y="16200"/>
                  </a:cubicBezTo>
                  <a:lnTo>
                    <a:pt x="7845" y="16200"/>
                  </a:lnTo>
                  <a:cubicBezTo>
                    <a:pt x="7483" y="16200"/>
                    <a:pt x="7019" y="17550"/>
                    <a:pt x="6517" y="17550"/>
                  </a:cubicBezTo>
                  <a:close/>
                  <a:moveTo>
                    <a:pt x="6895" y="11475"/>
                  </a:moveTo>
                  <a:cubicBezTo>
                    <a:pt x="6895" y="12703"/>
                    <a:pt x="7244" y="13500"/>
                    <a:pt x="7671" y="13500"/>
                  </a:cubicBezTo>
                  <a:lnTo>
                    <a:pt x="14500" y="13500"/>
                  </a:lnTo>
                  <a:cubicBezTo>
                    <a:pt x="14927" y="13500"/>
                    <a:pt x="15276" y="12703"/>
                    <a:pt x="15276" y="11475"/>
                  </a:cubicBezTo>
                  <a:cubicBezTo>
                    <a:pt x="15276" y="10247"/>
                    <a:pt x="14927" y="9450"/>
                    <a:pt x="14500" y="9450"/>
                  </a:cubicBezTo>
                  <a:lnTo>
                    <a:pt x="7671" y="9450"/>
                  </a:lnTo>
                  <a:cubicBezTo>
                    <a:pt x="7244" y="9450"/>
                    <a:pt x="6895" y="10247"/>
                    <a:pt x="6895" y="11475"/>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83" name="Shape 44"/>
            <p:cNvSpPr/>
            <p:nvPr/>
          </p:nvSpPr>
          <p:spPr>
            <a:xfrm>
              <a:off x="322996" y="2615060"/>
              <a:ext cx="324645" cy="324644"/>
            </a:xfrm>
            <a:custGeom>
              <a:avLst/>
              <a:gdLst/>
              <a:ahLst/>
              <a:cxnLst>
                <a:cxn ang="0">
                  <a:pos x="wd2" y="hd2"/>
                </a:cxn>
                <a:cxn ang="5400000">
                  <a:pos x="wd2" y="hd2"/>
                </a:cxn>
                <a:cxn ang="10800000">
                  <a:pos x="wd2" y="hd2"/>
                </a:cxn>
                <a:cxn ang="16200000">
                  <a:pos x="wd2" y="hd2"/>
                </a:cxn>
              </a:cxnLst>
              <a:rect l="0" t="0" r="r" b="b"/>
              <a:pathLst>
                <a:path w="21600" h="21600" extrusionOk="0">
                  <a:moveTo>
                    <a:pt x="2400" y="4246"/>
                  </a:moveTo>
                  <a:lnTo>
                    <a:pt x="0" y="4246"/>
                  </a:lnTo>
                  <a:cubicBezTo>
                    <a:pt x="0" y="13112"/>
                    <a:pt x="6648" y="20424"/>
                    <a:pt x="15231" y="21470"/>
                  </a:cubicBezTo>
                  <a:cubicBezTo>
                    <a:pt x="15927" y="21555"/>
                    <a:pt x="16635" y="21600"/>
                    <a:pt x="17354" y="21600"/>
                  </a:cubicBezTo>
                  <a:lnTo>
                    <a:pt x="17354" y="19199"/>
                  </a:lnTo>
                  <a:cubicBezTo>
                    <a:pt x="16634" y="19199"/>
                    <a:pt x="15925" y="19147"/>
                    <a:pt x="15231" y="19049"/>
                  </a:cubicBezTo>
                  <a:cubicBezTo>
                    <a:pt x="7978" y="18018"/>
                    <a:pt x="2400" y="11784"/>
                    <a:pt x="2400" y="4246"/>
                  </a:cubicBezTo>
                  <a:close/>
                  <a:moveTo>
                    <a:pt x="17354" y="0"/>
                  </a:moveTo>
                  <a:cubicBezTo>
                    <a:pt x="16580" y="0"/>
                    <a:pt x="15856" y="207"/>
                    <a:pt x="15231" y="568"/>
                  </a:cubicBezTo>
                  <a:cubicBezTo>
                    <a:pt x="13962" y="1302"/>
                    <a:pt x="13108" y="2675"/>
                    <a:pt x="13108" y="4246"/>
                  </a:cubicBezTo>
                  <a:cubicBezTo>
                    <a:pt x="13108" y="5817"/>
                    <a:pt x="13962" y="7189"/>
                    <a:pt x="15231" y="7923"/>
                  </a:cubicBezTo>
                  <a:cubicBezTo>
                    <a:pt x="15856" y="8284"/>
                    <a:pt x="16580" y="8491"/>
                    <a:pt x="17354" y="8491"/>
                  </a:cubicBezTo>
                  <a:cubicBezTo>
                    <a:pt x="19699" y="8491"/>
                    <a:pt x="21600" y="6591"/>
                    <a:pt x="21600" y="4246"/>
                  </a:cubicBezTo>
                  <a:cubicBezTo>
                    <a:pt x="21600" y="1901"/>
                    <a:pt x="19699" y="0"/>
                    <a:pt x="17354" y="0"/>
                  </a:cubicBezTo>
                  <a:close/>
                  <a:moveTo>
                    <a:pt x="8677" y="4246"/>
                  </a:moveTo>
                  <a:lnTo>
                    <a:pt x="6094" y="4246"/>
                  </a:lnTo>
                  <a:cubicBezTo>
                    <a:pt x="6094" y="9739"/>
                    <a:pt x="10027" y="14313"/>
                    <a:pt x="15231" y="15305"/>
                  </a:cubicBezTo>
                  <a:cubicBezTo>
                    <a:pt x="15918" y="15437"/>
                    <a:pt x="16628" y="15506"/>
                    <a:pt x="17354" y="15506"/>
                  </a:cubicBezTo>
                  <a:lnTo>
                    <a:pt x="17354" y="12923"/>
                  </a:lnTo>
                  <a:cubicBezTo>
                    <a:pt x="16622" y="12923"/>
                    <a:pt x="15911" y="12832"/>
                    <a:pt x="15231" y="12661"/>
                  </a:cubicBezTo>
                  <a:cubicBezTo>
                    <a:pt x="11465" y="11714"/>
                    <a:pt x="8677" y="8306"/>
                    <a:pt x="8677" y="4246"/>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84" name="Shape 45"/>
            <p:cNvSpPr/>
            <p:nvPr/>
          </p:nvSpPr>
          <p:spPr>
            <a:xfrm>
              <a:off x="2184349" y="4922006"/>
              <a:ext cx="365179" cy="575858"/>
            </a:xfrm>
            <a:custGeom>
              <a:avLst/>
              <a:gdLst/>
              <a:ahLst/>
              <a:cxnLst>
                <a:cxn ang="0">
                  <a:pos x="wd2" y="hd2"/>
                </a:cxn>
                <a:cxn ang="5400000">
                  <a:pos x="wd2" y="hd2"/>
                </a:cxn>
                <a:cxn ang="10800000">
                  <a:pos x="wd2" y="hd2"/>
                </a:cxn>
                <a:cxn ang="16200000">
                  <a:pos x="wd2" y="hd2"/>
                </a:cxn>
              </a:cxnLst>
              <a:rect l="0" t="0" r="r" b="b"/>
              <a:pathLst>
                <a:path w="20918" h="21600" extrusionOk="0">
                  <a:moveTo>
                    <a:pt x="20436" y="5158"/>
                  </a:moveTo>
                  <a:cubicBezTo>
                    <a:pt x="21259" y="3936"/>
                    <a:pt x="20993" y="2580"/>
                    <a:pt x="19910" y="1557"/>
                  </a:cubicBezTo>
                  <a:lnTo>
                    <a:pt x="18620" y="3470"/>
                  </a:lnTo>
                  <a:lnTo>
                    <a:pt x="17934" y="4487"/>
                  </a:lnTo>
                  <a:lnTo>
                    <a:pt x="16245" y="4607"/>
                  </a:lnTo>
                  <a:lnTo>
                    <a:pt x="14555" y="4727"/>
                  </a:lnTo>
                  <a:lnTo>
                    <a:pt x="13552" y="3828"/>
                  </a:lnTo>
                  <a:lnTo>
                    <a:pt x="12550" y="2930"/>
                  </a:lnTo>
                  <a:lnTo>
                    <a:pt x="13235" y="1912"/>
                  </a:lnTo>
                  <a:lnTo>
                    <a:pt x="14526" y="0"/>
                  </a:lnTo>
                  <a:cubicBezTo>
                    <a:pt x="12642" y="166"/>
                    <a:pt x="10931" y="950"/>
                    <a:pt x="10107" y="2171"/>
                  </a:cubicBezTo>
                  <a:cubicBezTo>
                    <a:pt x="9184" y="3540"/>
                    <a:pt x="9631" y="5080"/>
                    <a:pt x="11062" y="6129"/>
                  </a:cubicBezTo>
                  <a:lnTo>
                    <a:pt x="5593" y="14238"/>
                  </a:lnTo>
                  <a:cubicBezTo>
                    <a:pt x="3445" y="14253"/>
                    <a:pt x="1406" y="15073"/>
                    <a:pt x="482" y="16442"/>
                  </a:cubicBezTo>
                  <a:cubicBezTo>
                    <a:pt x="-341" y="17663"/>
                    <a:pt x="-73" y="19020"/>
                    <a:pt x="1008" y="20043"/>
                  </a:cubicBezTo>
                  <a:lnTo>
                    <a:pt x="2298" y="18130"/>
                  </a:lnTo>
                  <a:lnTo>
                    <a:pt x="2985" y="17113"/>
                  </a:lnTo>
                  <a:lnTo>
                    <a:pt x="4673" y="16993"/>
                  </a:lnTo>
                  <a:lnTo>
                    <a:pt x="6363" y="16873"/>
                  </a:lnTo>
                  <a:lnTo>
                    <a:pt x="7366" y="17772"/>
                  </a:lnTo>
                  <a:lnTo>
                    <a:pt x="8369" y="18670"/>
                  </a:lnTo>
                  <a:lnTo>
                    <a:pt x="7683" y="19688"/>
                  </a:lnTo>
                  <a:lnTo>
                    <a:pt x="6392" y="21600"/>
                  </a:lnTo>
                  <a:cubicBezTo>
                    <a:pt x="8276" y="21435"/>
                    <a:pt x="9987" y="20650"/>
                    <a:pt x="10812" y="19429"/>
                  </a:cubicBezTo>
                  <a:cubicBezTo>
                    <a:pt x="11735" y="18059"/>
                    <a:pt x="11287" y="16520"/>
                    <a:pt x="9857" y="15471"/>
                  </a:cubicBezTo>
                  <a:lnTo>
                    <a:pt x="15326" y="7362"/>
                  </a:lnTo>
                  <a:cubicBezTo>
                    <a:pt x="17473" y="7347"/>
                    <a:pt x="19512" y="6527"/>
                    <a:pt x="20436" y="5158"/>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85" name="Shape 46"/>
            <p:cNvSpPr/>
            <p:nvPr/>
          </p:nvSpPr>
          <p:spPr>
            <a:xfrm>
              <a:off x="2737114" y="4854320"/>
              <a:ext cx="259408" cy="205642"/>
            </a:xfrm>
            <a:custGeom>
              <a:avLst/>
              <a:gdLst/>
              <a:ahLst/>
              <a:cxnLst>
                <a:cxn ang="0">
                  <a:pos x="wd2" y="hd2"/>
                </a:cxn>
                <a:cxn ang="5400000">
                  <a:pos x="wd2" y="hd2"/>
                </a:cxn>
                <a:cxn ang="10800000">
                  <a:pos x="wd2" y="hd2"/>
                </a:cxn>
                <a:cxn ang="16200000">
                  <a:pos x="wd2" y="hd2"/>
                </a:cxn>
              </a:cxnLst>
              <a:rect l="0" t="0" r="r" b="b"/>
              <a:pathLst>
                <a:path w="21600" h="21600" extrusionOk="0">
                  <a:moveTo>
                    <a:pt x="1941" y="12211"/>
                  </a:moveTo>
                  <a:lnTo>
                    <a:pt x="6251" y="12211"/>
                  </a:lnTo>
                  <a:lnTo>
                    <a:pt x="6251" y="15069"/>
                  </a:lnTo>
                  <a:lnTo>
                    <a:pt x="1941" y="15069"/>
                  </a:lnTo>
                  <a:cubicBezTo>
                    <a:pt x="1941" y="15069"/>
                    <a:pt x="1941" y="12211"/>
                    <a:pt x="1941" y="12211"/>
                  </a:cubicBezTo>
                  <a:close/>
                  <a:moveTo>
                    <a:pt x="4096" y="4916"/>
                  </a:moveTo>
                  <a:lnTo>
                    <a:pt x="5392" y="1763"/>
                  </a:lnTo>
                  <a:lnTo>
                    <a:pt x="16207" y="1763"/>
                  </a:lnTo>
                  <a:lnTo>
                    <a:pt x="17503" y="4915"/>
                  </a:lnTo>
                  <a:lnTo>
                    <a:pt x="18022" y="6177"/>
                  </a:lnTo>
                  <a:lnTo>
                    <a:pt x="3578" y="6177"/>
                  </a:lnTo>
                  <a:cubicBezTo>
                    <a:pt x="3578" y="6177"/>
                    <a:pt x="4096" y="4916"/>
                    <a:pt x="4096" y="4916"/>
                  </a:cubicBezTo>
                  <a:close/>
                  <a:moveTo>
                    <a:pt x="19658" y="12211"/>
                  </a:moveTo>
                  <a:lnTo>
                    <a:pt x="19658" y="15069"/>
                  </a:lnTo>
                  <a:lnTo>
                    <a:pt x="15349" y="15069"/>
                  </a:lnTo>
                  <a:lnTo>
                    <a:pt x="15349" y="12211"/>
                  </a:lnTo>
                  <a:cubicBezTo>
                    <a:pt x="15349" y="12211"/>
                    <a:pt x="19658" y="12211"/>
                    <a:pt x="19658" y="12211"/>
                  </a:cubicBezTo>
                  <a:close/>
                  <a:moveTo>
                    <a:pt x="5142" y="20353"/>
                  </a:moveTo>
                  <a:lnTo>
                    <a:pt x="5142" y="17240"/>
                  </a:lnTo>
                  <a:lnTo>
                    <a:pt x="16457" y="17240"/>
                  </a:lnTo>
                  <a:lnTo>
                    <a:pt x="16457" y="20353"/>
                  </a:lnTo>
                  <a:cubicBezTo>
                    <a:pt x="16457" y="21041"/>
                    <a:pt x="16901" y="21600"/>
                    <a:pt x="17446" y="21600"/>
                  </a:cubicBezTo>
                  <a:lnTo>
                    <a:pt x="20610" y="21600"/>
                  </a:lnTo>
                  <a:cubicBezTo>
                    <a:pt x="21157" y="21600"/>
                    <a:pt x="21600" y="21041"/>
                    <a:pt x="21600" y="20353"/>
                  </a:cubicBezTo>
                  <a:lnTo>
                    <a:pt x="21600" y="7829"/>
                  </a:lnTo>
                  <a:lnTo>
                    <a:pt x="19421" y="4845"/>
                  </a:lnTo>
                  <a:lnTo>
                    <a:pt x="17503" y="237"/>
                  </a:lnTo>
                  <a:lnTo>
                    <a:pt x="17404" y="0"/>
                  </a:lnTo>
                  <a:lnTo>
                    <a:pt x="4194" y="0"/>
                  </a:lnTo>
                  <a:lnTo>
                    <a:pt x="4096" y="234"/>
                  </a:lnTo>
                  <a:lnTo>
                    <a:pt x="2179" y="4845"/>
                  </a:lnTo>
                  <a:lnTo>
                    <a:pt x="0" y="7829"/>
                  </a:lnTo>
                  <a:lnTo>
                    <a:pt x="0" y="20353"/>
                  </a:lnTo>
                  <a:cubicBezTo>
                    <a:pt x="0" y="21041"/>
                    <a:pt x="443" y="21600"/>
                    <a:pt x="988" y="21600"/>
                  </a:cubicBezTo>
                  <a:lnTo>
                    <a:pt x="4154" y="21600"/>
                  </a:lnTo>
                  <a:cubicBezTo>
                    <a:pt x="4699" y="21600"/>
                    <a:pt x="5142" y="21041"/>
                    <a:pt x="5142" y="20353"/>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86" name="Shape 47"/>
            <p:cNvSpPr/>
            <p:nvPr/>
          </p:nvSpPr>
          <p:spPr>
            <a:xfrm>
              <a:off x="2601743" y="1018810"/>
              <a:ext cx="224878" cy="627151"/>
            </a:xfrm>
            <a:custGeom>
              <a:avLst/>
              <a:gdLst/>
              <a:ahLst/>
              <a:cxnLst>
                <a:cxn ang="0">
                  <a:pos x="wd2" y="hd2"/>
                </a:cxn>
                <a:cxn ang="5400000">
                  <a:pos x="wd2" y="hd2"/>
                </a:cxn>
                <a:cxn ang="10800000">
                  <a:pos x="wd2" y="hd2"/>
                </a:cxn>
                <a:cxn ang="16200000">
                  <a:pos x="wd2" y="hd2"/>
                </a:cxn>
              </a:cxnLst>
              <a:rect l="0" t="0" r="r" b="b"/>
              <a:pathLst>
                <a:path w="21600" h="21600" extrusionOk="0">
                  <a:moveTo>
                    <a:pt x="13615" y="21600"/>
                  </a:moveTo>
                  <a:lnTo>
                    <a:pt x="13615" y="10282"/>
                  </a:lnTo>
                  <a:cubicBezTo>
                    <a:pt x="18214" y="9745"/>
                    <a:pt x="21600" y="7922"/>
                    <a:pt x="21600" y="5756"/>
                  </a:cubicBezTo>
                  <a:cubicBezTo>
                    <a:pt x="21600" y="3167"/>
                    <a:pt x="16766" y="0"/>
                    <a:pt x="10798" y="0"/>
                  </a:cubicBezTo>
                  <a:cubicBezTo>
                    <a:pt x="4835" y="0"/>
                    <a:pt x="0" y="3167"/>
                    <a:pt x="0" y="5756"/>
                  </a:cubicBezTo>
                  <a:cubicBezTo>
                    <a:pt x="0" y="7932"/>
                    <a:pt x="3414" y="9761"/>
                    <a:pt x="8046" y="10289"/>
                  </a:cubicBezTo>
                  <a:lnTo>
                    <a:pt x="8046" y="21600"/>
                  </a:lnTo>
                  <a:cubicBezTo>
                    <a:pt x="8046" y="21600"/>
                    <a:pt x="13615" y="21600"/>
                    <a:pt x="13615"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87" name="Shape 48"/>
            <p:cNvSpPr/>
            <p:nvPr/>
          </p:nvSpPr>
          <p:spPr>
            <a:xfrm>
              <a:off x="317356" y="900361"/>
              <a:ext cx="249161" cy="218017"/>
            </a:xfrm>
            <a:custGeom>
              <a:avLst/>
              <a:gdLst/>
              <a:ahLst/>
              <a:cxnLst>
                <a:cxn ang="0">
                  <a:pos x="wd2" y="hd2"/>
                </a:cxn>
                <a:cxn ang="5400000">
                  <a:pos x="wd2" y="hd2"/>
                </a:cxn>
                <a:cxn ang="10800000">
                  <a:pos x="wd2" y="hd2"/>
                </a:cxn>
                <a:cxn ang="16200000">
                  <a:pos x="wd2" y="hd2"/>
                </a:cxn>
              </a:cxnLst>
              <a:rect l="0" t="0" r="r" b="b"/>
              <a:pathLst>
                <a:path w="21600" h="21600" extrusionOk="0">
                  <a:moveTo>
                    <a:pt x="6205" y="3086"/>
                  </a:moveTo>
                  <a:cubicBezTo>
                    <a:pt x="7206" y="3086"/>
                    <a:pt x="8128" y="3553"/>
                    <a:pt x="8801" y="4400"/>
                  </a:cubicBezTo>
                  <a:lnTo>
                    <a:pt x="10800" y="6917"/>
                  </a:lnTo>
                  <a:lnTo>
                    <a:pt x="12799" y="4400"/>
                  </a:lnTo>
                  <a:cubicBezTo>
                    <a:pt x="13472" y="3553"/>
                    <a:pt x="14394" y="3086"/>
                    <a:pt x="15395" y="3086"/>
                  </a:cubicBezTo>
                  <a:cubicBezTo>
                    <a:pt x="17328" y="3086"/>
                    <a:pt x="18900" y="4883"/>
                    <a:pt x="18900" y="7091"/>
                  </a:cubicBezTo>
                  <a:cubicBezTo>
                    <a:pt x="18900" y="8235"/>
                    <a:pt x="18492" y="9289"/>
                    <a:pt x="17750" y="10058"/>
                  </a:cubicBezTo>
                  <a:lnTo>
                    <a:pt x="10916" y="17875"/>
                  </a:lnTo>
                  <a:cubicBezTo>
                    <a:pt x="10880" y="17916"/>
                    <a:pt x="10841" y="17960"/>
                    <a:pt x="10800" y="18007"/>
                  </a:cubicBezTo>
                  <a:cubicBezTo>
                    <a:pt x="10759" y="17960"/>
                    <a:pt x="10719" y="17916"/>
                    <a:pt x="10684" y="17875"/>
                  </a:cubicBezTo>
                  <a:lnTo>
                    <a:pt x="3850" y="10058"/>
                  </a:lnTo>
                  <a:cubicBezTo>
                    <a:pt x="3108" y="9289"/>
                    <a:pt x="2700" y="8235"/>
                    <a:pt x="2700" y="7091"/>
                  </a:cubicBezTo>
                  <a:cubicBezTo>
                    <a:pt x="2700" y="4883"/>
                    <a:pt x="4272" y="3086"/>
                    <a:pt x="6205" y="3086"/>
                  </a:cubicBezTo>
                  <a:close/>
                  <a:moveTo>
                    <a:pt x="8775" y="20057"/>
                  </a:moveTo>
                  <a:cubicBezTo>
                    <a:pt x="9450" y="20829"/>
                    <a:pt x="10125" y="21600"/>
                    <a:pt x="10800" y="21600"/>
                  </a:cubicBezTo>
                  <a:cubicBezTo>
                    <a:pt x="11475" y="21600"/>
                    <a:pt x="12150" y="20829"/>
                    <a:pt x="12825" y="20057"/>
                  </a:cubicBezTo>
                  <a:lnTo>
                    <a:pt x="19575" y="12343"/>
                  </a:lnTo>
                  <a:lnTo>
                    <a:pt x="19565" y="12343"/>
                  </a:lnTo>
                  <a:cubicBezTo>
                    <a:pt x="20815" y="11046"/>
                    <a:pt x="21600" y="9173"/>
                    <a:pt x="21600" y="7091"/>
                  </a:cubicBezTo>
                  <a:cubicBezTo>
                    <a:pt x="21600" y="3175"/>
                    <a:pt x="18822" y="0"/>
                    <a:pt x="15395" y="0"/>
                  </a:cubicBezTo>
                  <a:cubicBezTo>
                    <a:pt x="13573" y="0"/>
                    <a:pt x="11935" y="897"/>
                    <a:pt x="10800" y="2326"/>
                  </a:cubicBezTo>
                  <a:cubicBezTo>
                    <a:pt x="9665" y="897"/>
                    <a:pt x="8026" y="0"/>
                    <a:pt x="6205" y="0"/>
                  </a:cubicBezTo>
                  <a:cubicBezTo>
                    <a:pt x="2778" y="0"/>
                    <a:pt x="0" y="3175"/>
                    <a:pt x="0" y="7091"/>
                  </a:cubicBezTo>
                  <a:cubicBezTo>
                    <a:pt x="0" y="9173"/>
                    <a:pt x="785" y="11046"/>
                    <a:pt x="2035" y="12343"/>
                  </a:cubicBezTo>
                  <a:lnTo>
                    <a:pt x="2025" y="12343"/>
                  </a:lnTo>
                  <a:cubicBezTo>
                    <a:pt x="2025" y="12343"/>
                    <a:pt x="8775" y="20057"/>
                    <a:pt x="8775" y="20057"/>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88" name="Shape 49"/>
            <p:cNvSpPr/>
            <p:nvPr/>
          </p:nvSpPr>
          <p:spPr>
            <a:xfrm>
              <a:off x="1231111" y="2868880"/>
              <a:ext cx="153630" cy="451255"/>
            </a:xfrm>
            <a:custGeom>
              <a:avLst/>
              <a:gdLst/>
              <a:ahLst/>
              <a:cxnLst>
                <a:cxn ang="0">
                  <a:pos x="wd2" y="hd2"/>
                </a:cxn>
                <a:cxn ang="5400000">
                  <a:pos x="wd2" y="hd2"/>
                </a:cxn>
                <a:cxn ang="10800000">
                  <a:pos x="wd2" y="hd2"/>
                </a:cxn>
                <a:cxn ang="16200000">
                  <a:pos x="wd2" y="hd2"/>
                </a:cxn>
              </a:cxnLst>
              <a:rect l="0" t="0" r="r" b="b"/>
              <a:pathLst>
                <a:path w="21156" h="21600" extrusionOk="0">
                  <a:moveTo>
                    <a:pt x="13548" y="21600"/>
                  </a:moveTo>
                  <a:lnTo>
                    <a:pt x="13548" y="9847"/>
                  </a:lnTo>
                  <a:cubicBezTo>
                    <a:pt x="16151" y="9341"/>
                    <a:pt x="18320" y="8239"/>
                    <a:pt x="19557" y="7487"/>
                  </a:cubicBezTo>
                  <a:cubicBezTo>
                    <a:pt x="20790" y="6735"/>
                    <a:pt x="21378" y="6099"/>
                    <a:pt x="21078" y="5223"/>
                  </a:cubicBezTo>
                  <a:cubicBezTo>
                    <a:pt x="20760" y="4291"/>
                    <a:pt x="19743" y="3409"/>
                    <a:pt x="18834" y="2532"/>
                  </a:cubicBezTo>
                  <a:cubicBezTo>
                    <a:pt x="18121" y="1842"/>
                    <a:pt x="16697" y="126"/>
                    <a:pt x="14071" y="20"/>
                  </a:cubicBezTo>
                  <a:lnTo>
                    <a:pt x="15636" y="5060"/>
                  </a:lnTo>
                  <a:lnTo>
                    <a:pt x="13679" y="5060"/>
                  </a:lnTo>
                  <a:lnTo>
                    <a:pt x="12112" y="0"/>
                  </a:lnTo>
                  <a:lnTo>
                    <a:pt x="9045" y="0"/>
                  </a:lnTo>
                  <a:lnTo>
                    <a:pt x="7477" y="5060"/>
                  </a:lnTo>
                  <a:lnTo>
                    <a:pt x="5519" y="5060"/>
                  </a:lnTo>
                  <a:lnTo>
                    <a:pt x="7086" y="20"/>
                  </a:lnTo>
                  <a:cubicBezTo>
                    <a:pt x="4457" y="126"/>
                    <a:pt x="3034" y="1842"/>
                    <a:pt x="2319" y="2532"/>
                  </a:cubicBezTo>
                  <a:cubicBezTo>
                    <a:pt x="1413" y="3409"/>
                    <a:pt x="395" y="4291"/>
                    <a:pt x="76" y="5223"/>
                  </a:cubicBezTo>
                  <a:cubicBezTo>
                    <a:pt x="-222" y="6099"/>
                    <a:pt x="365" y="6735"/>
                    <a:pt x="1599" y="7487"/>
                  </a:cubicBezTo>
                  <a:cubicBezTo>
                    <a:pt x="2844" y="8245"/>
                    <a:pt x="5041" y="9360"/>
                    <a:pt x="7672" y="9860"/>
                  </a:cubicBezTo>
                  <a:lnTo>
                    <a:pt x="7672" y="21600"/>
                  </a:lnTo>
                  <a:cubicBezTo>
                    <a:pt x="7672" y="21600"/>
                    <a:pt x="13548" y="21600"/>
                    <a:pt x="13548"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89" name="Shape 50"/>
            <p:cNvSpPr/>
            <p:nvPr/>
          </p:nvSpPr>
          <p:spPr>
            <a:xfrm>
              <a:off x="2505855" y="5390164"/>
              <a:ext cx="153630" cy="451256"/>
            </a:xfrm>
            <a:custGeom>
              <a:avLst/>
              <a:gdLst/>
              <a:ahLst/>
              <a:cxnLst>
                <a:cxn ang="0">
                  <a:pos x="wd2" y="hd2"/>
                </a:cxn>
                <a:cxn ang="5400000">
                  <a:pos x="wd2" y="hd2"/>
                </a:cxn>
                <a:cxn ang="10800000">
                  <a:pos x="wd2" y="hd2"/>
                </a:cxn>
                <a:cxn ang="16200000">
                  <a:pos x="wd2" y="hd2"/>
                </a:cxn>
              </a:cxnLst>
              <a:rect l="0" t="0" r="r" b="b"/>
              <a:pathLst>
                <a:path w="21156" h="21600" extrusionOk="0">
                  <a:moveTo>
                    <a:pt x="13548" y="21600"/>
                  </a:moveTo>
                  <a:lnTo>
                    <a:pt x="13548" y="9847"/>
                  </a:lnTo>
                  <a:cubicBezTo>
                    <a:pt x="16151" y="9341"/>
                    <a:pt x="18320" y="8239"/>
                    <a:pt x="19557" y="7487"/>
                  </a:cubicBezTo>
                  <a:cubicBezTo>
                    <a:pt x="20790" y="6735"/>
                    <a:pt x="21378" y="6099"/>
                    <a:pt x="21079" y="5223"/>
                  </a:cubicBezTo>
                  <a:cubicBezTo>
                    <a:pt x="20760" y="4291"/>
                    <a:pt x="19743" y="3409"/>
                    <a:pt x="18834" y="2532"/>
                  </a:cubicBezTo>
                  <a:cubicBezTo>
                    <a:pt x="18121" y="1842"/>
                    <a:pt x="16697" y="126"/>
                    <a:pt x="14071" y="20"/>
                  </a:cubicBezTo>
                  <a:lnTo>
                    <a:pt x="15636" y="5060"/>
                  </a:lnTo>
                  <a:lnTo>
                    <a:pt x="13679" y="5060"/>
                  </a:lnTo>
                  <a:lnTo>
                    <a:pt x="12112" y="0"/>
                  </a:lnTo>
                  <a:lnTo>
                    <a:pt x="9045" y="0"/>
                  </a:lnTo>
                  <a:lnTo>
                    <a:pt x="7477" y="5060"/>
                  </a:lnTo>
                  <a:lnTo>
                    <a:pt x="5519" y="5060"/>
                  </a:lnTo>
                  <a:lnTo>
                    <a:pt x="7086" y="20"/>
                  </a:lnTo>
                  <a:cubicBezTo>
                    <a:pt x="4457" y="126"/>
                    <a:pt x="3034" y="1842"/>
                    <a:pt x="2319" y="2532"/>
                  </a:cubicBezTo>
                  <a:cubicBezTo>
                    <a:pt x="1413" y="3409"/>
                    <a:pt x="395" y="4291"/>
                    <a:pt x="76" y="5223"/>
                  </a:cubicBezTo>
                  <a:cubicBezTo>
                    <a:pt x="-222" y="6099"/>
                    <a:pt x="365" y="6735"/>
                    <a:pt x="1599" y="7487"/>
                  </a:cubicBezTo>
                  <a:cubicBezTo>
                    <a:pt x="2844" y="8245"/>
                    <a:pt x="5041" y="9360"/>
                    <a:pt x="7672" y="9860"/>
                  </a:cubicBezTo>
                  <a:lnTo>
                    <a:pt x="7672" y="21600"/>
                  </a:lnTo>
                  <a:cubicBezTo>
                    <a:pt x="7672" y="21600"/>
                    <a:pt x="13548" y="21600"/>
                    <a:pt x="13548"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90" name="Shape 51"/>
            <p:cNvSpPr/>
            <p:nvPr/>
          </p:nvSpPr>
          <p:spPr>
            <a:xfrm>
              <a:off x="2826508" y="5445967"/>
              <a:ext cx="444899" cy="424688"/>
            </a:xfrm>
            <a:custGeom>
              <a:avLst/>
              <a:gdLst/>
              <a:ahLst/>
              <a:cxnLst>
                <a:cxn ang="0">
                  <a:pos x="wd2" y="hd2"/>
                </a:cxn>
                <a:cxn ang="5400000">
                  <a:pos x="wd2" y="hd2"/>
                </a:cxn>
                <a:cxn ang="10800000">
                  <a:pos x="wd2" y="hd2"/>
                </a:cxn>
                <a:cxn ang="16200000">
                  <a:pos x="wd2" y="hd2"/>
                </a:cxn>
              </a:cxnLst>
              <a:rect l="0" t="0" r="r" b="b"/>
              <a:pathLst>
                <a:path w="20977" h="21553" extrusionOk="0">
                  <a:moveTo>
                    <a:pt x="444" y="15041"/>
                  </a:moveTo>
                  <a:cubicBezTo>
                    <a:pt x="817" y="16203"/>
                    <a:pt x="1564" y="17394"/>
                    <a:pt x="2789" y="17549"/>
                  </a:cubicBezTo>
                  <a:cubicBezTo>
                    <a:pt x="5032" y="17831"/>
                    <a:pt x="6888" y="15348"/>
                    <a:pt x="8686" y="14299"/>
                  </a:cubicBezTo>
                  <a:cubicBezTo>
                    <a:pt x="8896" y="14176"/>
                    <a:pt x="9558" y="13759"/>
                    <a:pt x="9756" y="14105"/>
                  </a:cubicBezTo>
                  <a:cubicBezTo>
                    <a:pt x="9939" y="14426"/>
                    <a:pt x="9839" y="14983"/>
                    <a:pt x="9833" y="15345"/>
                  </a:cubicBezTo>
                  <a:cubicBezTo>
                    <a:pt x="9819" y="16231"/>
                    <a:pt x="9780" y="16996"/>
                    <a:pt x="9741" y="17881"/>
                  </a:cubicBezTo>
                  <a:cubicBezTo>
                    <a:pt x="9695" y="18937"/>
                    <a:pt x="9644" y="20436"/>
                    <a:pt x="9581" y="21553"/>
                  </a:cubicBezTo>
                  <a:lnTo>
                    <a:pt x="11395" y="21553"/>
                  </a:lnTo>
                  <a:cubicBezTo>
                    <a:pt x="11332" y="20436"/>
                    <a:pt x="11281" y="18937"/>
                    <a:pt x="11235" y="17881"/>
                  </a:cubicBezTo>
                  <a:cubicBezTo>
                    <a:pt x="11196" y="16996"/>
                    <a:pt x="11157" y="16170"/>
                    <a:pt x="11143" y="15284"/>
                  </a:cubicBezTo>
                  <a:cubicBezTo>
                    <a:pt x="11137" y="14923"/>
                    <a:pt x="11037" y="14395"/>
                    <a:pt x="11220" y="14075"/>
                  </a:cubicBezTo>
                  <a:cubicBezTo>
                    <a:pt x="11418" y="13729"/>
                    <a:pt x="12080" y="14161"/>
                    <a:pt x="12289" y="14284"/>
                  </a:cubicBezTo>
                  <a:cubicBezTo>
                    <a:pt x="14088" y="15333"/>
                    <a:pt x="15944" y="17824"/>
                    <a:pt x="18186" y="17541"/>
                  </a:cubicBezTo>
                  <a:cubicBezTo>
                    <a:pt x="19413" y="17387"/>
                    <a:pt x="20159" y="16200"/>
                    <a:pt x="20532" y="15038"/>
                  </a:cubicBezTo>
                  <a:cubicBezTo>
                    <a:pt x="21264" y="12754"/>
                    <a:pt x="21288" y="8534"/>
                    <a:pt x="19072" y="7096"/>
                  </a:cubicBezTo>
                  <a:cubicBezTo>
                    <a:pt x="15699" y="4908"/>
                    <a:pt x="14579" y="11832"/>
                    <a:pt x="11711" y="12099"/>
                  </a:cubicBezTo>
                  <a:cubicBezTo>
                    <a:pt x="11167" y="12149"/>
                    <a:pt x="11246" y="11923"/>
                    <a:pt x="11401" y="11365"/>
                  </a:cubicBezTo>
                  <a:cubicBezTo>
                    <a:pt x="11663" y="10425"/>
                    <a:pt x="12164" y="9524"/>
                    <a:pt x="12715" y="8746"/>
                  </a:cubicBezTo>
                  <a:cubicBezTo>
                    <a:pt x="13904" y="7067"/>
                    <a:pt x="15486" y="4892"/>
                    <a:pt x="15147" y="2626"/>
                  </a:cubicBezTo>
                  <a:cubicBezTo>
                    <a:pt x="14837" y="550"/>
                    <a:pt x="12537" y="-47"/>
                    <a:pt x="10488" y="3"/>
                  </a:cubicBezTo>
                  <a:cubicBezTo>
                    <a:pt x="10454" y="2"/>
                    <a:pt x="10420" y="3"/>
                    <a:pt x="10386" y="3"/>
                  </a:cubicBezTo>
                  <a:cubicBezTo>
                    <a:pt x="8362" y="-25"/>
                    <a:pt x="6133" y="585"/>
                    <a:pt x="5829" y="2626"/>
                  </a:cubicBezTo>
                  <a:cubicBezTo>
                    <a:pt x="5490" y="4892"/>
                    <a:pt x="7072" y="7068"/>
                    <a:pt x="8261" y="8746"/>
                  </a:cubicBezTo>
                  <a:cubicBezTo>
                    <a:pt x="8811" y="9524"/>
                    <a:pt x="9312" y="10426"/>
                    <a:pt x="9574" y="11366"/>
                  </a:cubicBezTo>
                  <a:cubicBezTo>
                    <a:pt x="9730" y="11923"/>
                    <a:pt x="9808" y="12150"/>
                    <a:pt x="9265" y="12100"/>
                  </a:cubicBezTo>
                  <a:cubicBezTo>
                    <a:pt x="6397" y="11833"/>
                    <a:pt x="5276" y="4910"/>
                    <a:pt x="1904" y="7098"/>
                  </a:cubicBezTo>
                  <a:cubicBezTo>
                    <a:pt x="-312" y="8536"/>
                    <a:pt x="-288" y="12758"/>
                    <a:pt x="444" y="15041"/>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91" name="Shape 52"/>
            <p:cNvSpPr/>
            <p:nvPr/>
          </p:nvSpPr>
          <p:spPr>
            <a:xfrm>
              <a:off x="864481" y="4809198"/>
              <a:ext cx="352068" cy="254687"/>
            </a:xfrm>
            <a:custGeom>
              <a:avLst/>
              <a:gdLst/>
              <a:ahLst/>
              <a:cxnLst>
                <a:cxn ang="0">
                  <a:pos x="wd2" y="hd2"/>
                </a:cxn>
                <a:cxn ang="5400000">
                  <a:pos x="wd2" y="hd2"/>
                </a:cxn>
                <a:cxn ang="10800000">
                  <a:pos x="wd2" y="hd2"/>
                </a:cxn>
                <a:cxn ang="16200000">
                  <a:pos x="wd2" y="hd2"/>
                </a:cxn>
              </a:cxnLst>
              <a:rect l="0" t="0" r="r" b="b"/>
              <a:pathLst>
                <a:path w="21600" h="21600" extrusionOk="0">
                  <a:moveTo>
                    <a:pt x="5974" y="10718"/>
                  </a:moveTo>
                  <a:lnTo>
                    <a:pt x="5974" y="10732"/>
                  </a:lnTo>
                  <a:lnTo>
                    <a:pt x="8747" y="15887"/>
                  </a:lnTo>
                  <a:lnTo>
                    <a:pt x="9816" y="17845"/>
                  </a:lnTo>
                  <a:lnTo>
                    <a:pt x="10499" y="19059"/>
                  </a:lnTo>
                  <a:lnTo>
                    <a:pt x="1821" y="19059"/>
                  </a:lnTo>
                  <a:cubicBezTo>
                    <a:pt x="1821" y="19059"/>
                    <a:pt x="5974" y="10718"/>
                    <a:pt x="5974" y="10718"/>
                  </a:cubicBezTo>
                  <a:close/>
                  <a:moveTo>
                    <a:pt x="4821" y="2679"/>
                  </a:moveTo>
                  <a:cubicBezTo>
                    <a:pt x="5363" y="2679"/>
                    <a:pt x="5845" y="3026"/>
                    <a:pt x="6160" y="3567"/>
                  </a:cubicBezTo>
                  <a:cubicBezTo>
                    <a:pt x="6396" y="3974"/>
                    <a:pt x="6537" y="4489"/>
                    <a:pt x="6537" y="5050"/>
                  </a:cubicBezTo>
                  <a:cubicBezTo>
                    <a:pt x="6537" y="5611"/>
                    <a:pt x="6396" y="6127"/>
                    <a:pt x="6160" y="6533"/>
                  </a:cubicBezTo>
                  <a:cubicBezTo>
                    <a:pt x="5845" y="7074"/>
                    <a:pt x="5363" y="7421"/>
                    <a:pt x="4821" y="7421"/>
                  </a:cubicBezTo>
                  <a:cubicBezTo>
                    <a:pt x="3875" y="7421"/>
                    <a:pt x="3107" y="6359"/>
                    <a:pt x="3107" y="5050"/>
                  </a:cubicBezTo>
                  <a:cubicBezTo>
                    <a:pt x="3107" y="3741"/>
                    <a:pt x="3875" y="2679"/>
                    <a:pt x="4821" y="2679"/>
                  </a:cubicBezTo>
                  <a:close/>
                  <a:moveTo>
                    <a:pt x="9862" y="13926"/>
                  </a:moveTo>
                  <a:lnTo>
                    <a:pt x="13459" y="7015"/>
                  </a:lnTo>
                  <a:lnTo>
                    <a:pt x="14482" y="8969"/>
                  </a:lnTo>
                  <a:lnTo>
                    <a:pt x="19738" y="19059"/>
                  </a:lnTo>
                  <a:lnTo>
                    <a:pt x="11272" y="19059"/>
                  </a:lnTo>
                  <a:lnTo>
                    <a:pt x="11009" y="18565"/>
                  </a:lnTo>
                  <a:lnTo>
                    <a:pt x="9862" y="16368"/>
                  </a:lnTo>
                  <a:lnTo>
                    <a:pt x="9226" y="15148"/>
                  </a:lnTo>
                  <a:cubicBezTo>
                    <a:pt x="9226" y="15148"/>
                    <a:pt x="9862" y="13926"/>
                    <a:pt x="9862" y="13926"/>
                  </a:cubicBezTo>
                  <a:close/>
                  <a:moveTo>
                    <a:pt x="0" y="21600"/>
                  </a:moveTo>
                  <a:lnTo>
                    <a:pt x="21600" y="21600"/>
                  </a:lnTo>
                  <a:lnTo>
                    <a:pt x="21600" y="0"/>
                  </a:lnTo>
                  <a:lnTo>
                    <a:pt x="0" y="0"/>
                  </a:lnTo>
                  <a:cubicBezTo>
                    <a:pt x="0" y="0"/>
                    <a:pt x="0" y="21600"/>
                    <a:pt x="0"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92" name="Shape 53"/>
            <p:cNvSpPr/>
            <p:nvPr/>
          </p:nvSpPr>
          <p:spPr>
            <a:xfrm>
              <a:off x="1259313" y="5463490"/>
              <a:ext cx="426492" cy="373181"/>
            </a:xfrm>
            <a:custGeom>
              <a:avLst/>
              <a:gdLst/>
              <a:ahLst/>
              <a:cxnLst>
                <a:cxn ang="0">
                  <a:pos x="wd2" y="hd2"/>
                </a:cxn>
                <a:cxn ang="5400000">
                  <a:pos x="wd2" y="hd2"/>
                </a:cxn>
                <a:cxn ang="10800000">
                  <a:pos x="wd2" y="hd2"/>
                </a:cxn>
                <a:cxn ang="16200000">
                  <a:pos x="wd2" y="hd2"/>
                </a:cxn>
              </a:cxnLst>
              <a:rect l="0" t="0" r="r" b="b"/>
              <a:pathLst>
                <a:path w="21600" h="21600" extrusionOk="0">
                  <a:moveTo>
                    <a:pt x="6205" y="3086"/>
                  </a:moveTo>
                  <a:cubicBezTo>
                    <a:pt x="7206" y="3086"/>
                    <a:pt x="8128" y="3553"/>
                    <a:pt x="8801" y="4400"/>
                  </a:cubicBezTo>
                  <a:lnTo>
                    <a:pt x="10800" y="6917"/>
                  </a:lnTo>
                  <a:lnTo>
                    <a:pt x="12799" y="4400"/>
                  </a:lnTo>
                  <a:cubicBezTo>
                    <a:pt x="13472" y="3553"/>
                    <a:pt x="14395" y="3086"/>
                    <a:pt x="15395" y="3086"/>
                  </a:cubicBezTo>
                  <a:cubicBezTo>
                    <a:pt x="17328" y="3086"/>
                    <a:pt x="18900" y="4883"/>
                    <a:pt x="18900" y="7091"/>
                  </a:cubicBezTo>
                  <a:cubicBezTo>
                    <a:pt x="18900" y="8235"/>
                    <a:pt x="18492" y="9289"/>
                    <a:pt x="17750" y="10058"/>
                  </a:cubicBezTo>
                  <a:lnTo>
                    <a:pt x="10916" y="17875"/>
                  </a:lnTo>
                  <a:cubicBezTo>
                    <a:pt x="10880" y="17916"/>
                    <a:pt x="10841" y="17960"/>
                    <a:pt x="10800" y="18007"/>
                  </a:cubicBezTo>
                  <a:cubicBezTo>
                    <a:pt x="10759" y="17960"/>
                    <a:pt x="10719" y="17916"/>
                    <a:pt x="10684" y="17875"/>
                  </a:cubicBezTo>
                  <a:lnTo>
                    <a:pt x="3850" y="10058"/>
                  </a:lnTo>
                  <a:cubicBezTo>
                    <a:pt x="3109" y="9289"/>
                    <a:pt x="2700" y="8235"/>
                    <a:pt x="2700" y="7091"/>
                  </a:cubicBezTo>
                  <a:cubicBezTo>
                    <a:pt x="2700" y="4883"/>
                    <a:pt x="4272" y="3086"/>
                    <a:pt x="6205" y="3086"/>
                  </a:cubicBezTo>
                  <a:close/>
                  <a:moveTo>
                    <a:pt x="8775" y="20057"/>
                  </a:moveTo>
                  <a:cubicBezTo>
                    <a:pt x="9450" y="20829"/>
                    <a:pt x="10125" y="21600"/>
                    <a:pt x="10800" y="21600"/>
                  </a:cubicBezTo>
                  <a:cubicBezTo>
                    <a:pt x="11475" y="21600"/>
                    <a:pt x="12150" y="20829"/>
                    <a:pt x="12825" y="20057"/>
                  </a:cubicBezTo>
                  <a:lnTo>
                    <a:pt x="19575" y="12343"/>
                  </a:lnTo>
                  <a:lnTo>
                    <a:pt x="19565" y="12343"/>
                  </a:lnTo>
                  <a:cubicBezTo>
                    <a:pt x="20815" y="11046"/>
                    <a:pt x="21600" y="9173"/>
                    <a:pt x="21600" y="7091"/>
                  </a:cubicBezTo>
                  <a:cubicBezTo>
                    <a:pt x="21600" y="3175"/>
                    <a:pt x="18822" y="0"/>
                    <a:pt x="15395" y="0"/>
                  </a:cubicBezTo>
                  <a:cubicBezTo>
                    <a:pt x="13573" y="0"/>
                    <a:pt x="11935" y="897"/>
                    <a:pt x="10800" y="2326"/>
                  </a:cubicBezTo>
                  <a:cubicBezTo>
                    <a:pt x="9665" y="897"/>
                    <a:pt x="8027" y="0"/>
                    <a:pt x="6205" y="0"/>
                  </a:cubicBezTo>
                  <a:cubicBezTo>
                    <a:pt x="2778" y="0"/>
                    <a:pt x="0" y="3175"/>
                    <a:pt x="0" y="7091"/>
                  </a:cubicBezTo>
                  <a:cubicBezTo>
                    <a:pt x="0" y="9173"/>
                    <a:pt x="785" y="11046"/>
                    <a:pt x="2035" y="12343"/>
                  </a:cubicBezTo>
                  <a:lnTo>
                    <a:pt x="2025" y="12343"/>
                  </a:lnTo>
                  <a:cubicBezTo>
                    <a:pt x="2025" y="12343"/>
                    <a:pt x="8775" y="20057"/>
                    <a:pt x="8775" y="20057"/>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93" name="Shape 54"/>
            <p:cNvSpPr/>
            <p:nvPr/>
          </p:nvSpPr>
          <p:spPr>
            <a:xfrm>
              <a:off x="599380" y="900361"/>
              <a:ext cx="432018" cy="397171"/>
            </a:xfrm>
            <a:custGeom>
              <a:avLst/>
              <a:gdLst/>
              <a:ahLst/>
              <a:cxnLst>
                <a:cxn ang="0">
                  <a:pos x="wd2" y="hd2"/>
                </a:cxn>
                <a:cxn ang="5400000">
                  <a:pos x="wd2" y="hd2"/>
                </a:cxn>
                <a:cxn ang="10800000">
                  <a:pos x="wd2" y="hd2"/>
                </a:cxn>
                <a:cxn ang="16200000">
                  <a:pos x="wd2" y="hd2"/>
                </a:cxn>
              </a:cxnLst>
              <a:rect l="0" t="0" r="r" b="b"/>
              <a:pathLst>
                <a:path w="21600" h="21600" extrusionOk="0">
                  <a:moveTo>
                    <a:pt x="4936" y="4370"/>
                  </a:moveTo>
                  <a:cubicBezTo>
                    <a:pt x="6045" y="4370"/>
                    <a:pt x="6944" y="3392"/>
                    <a:pt x="6944" y="2185"/>
                  </a:cubicBezTo>
                  <a:cubicBezTo>
                    <a:pt x="6944" y="978"/>
                    <a:pt x="6045" y="0"/>
                    <a:pt x="4936" y="0"/>
                  </a:cubicBezTo>
                  <a:cubicBezTo>
                    <a:pt x="3827" y="0"/>
                    <a:pt x="2928" y="978"/>
                    <a:pt x="2928" y="2185"/>
                  </a:cubicBezTo>
                  <a:cubicBezTo>
                    <a:pt x="2928" y="3392"/>
                    <a:pt x="3827" y="4370"/>
                    <a:pt x="4936" y="4370"/>
                  </a:cubicBezTo>
                  <a:close/>
                  <a:moveTo>
                    <a:pt x="18796" y="8297"/>
                  </a:moveTo>
                  <a:lnTo>
                    <a:pt x="20038" y="13010"/>
                  </a:lnTo>
                  <a:lnTo>
                    <a:pt x="21600" y="13010"/>
                  </a:lnTo>
                  <a:lnTo>
                    <a:pt x="19620" y="5214"/>
                  </a:lnTo>
                  <a:lnTo>
                    <a:pt x="12470" y="5214"/>
                  </a:lnTo>
                  <a:lnTo>
                    <a:pt x="10382" y="13010"/>
                  </a:lnTo>
                  <a:lnTo>
                    <a:pt x="11946" y="13010"/>
                  </a:lnTo>
                  <a:lnTo>
                    <a:pt x="13155" y="8227"/>
                  </a:lnTo>
                  <a:lnTo>
                    <a:pt x="13660" y="8230"/>
                  </a:lnTo>
                  <a:lnTo>
                    <a:pt x="11525" y="16908"/>
                  </a:lnTo>
                  <a:lnTo>
                    <a:pt x="13307" y="16908"/>
                  </a:lnTo>
                  <a:lnTo>
                    <a:pt x="13314" y="21600"/>
                  </a:lnTo>
                  <a:lnTo>
                    <a:pt x="15642" y="21600"/>
                  </a:lnTo>
                  <a:lnTo>
                    <a:pt x="15642" y="16908"/>
                  </a:lnTo>
                  <a:lnTo>
                    <a:pt x="16327" y="16908"/>
                  </a:lnTo>
                  <a:lnTo>
                    <a:pt x="16327" y="21600"/>
                  </a:lnTo>
                  <a:lnTo>
                    <a:pt x="18682" y="21600"/>
                  </a:lnTo>
                  <a:lnTo>
                    <a:pt x="18684" y="16908"/>
                  </a:lnTo>
                  <a:lnTo>
                    <a:pt x="20444" y="16908"/>
                  </a:lnTo>
                  <a:lnTo>
                    <a:pt x="18250" y="8293"/>
                  </a:lnTo>
                  <a:cubicBezTo>
                    <a:pt x="18250" y="8293"/>
                    <a:pt x="18796" y="8297"/>
                    <a:pt x="18796" y="8297"/>
                  </a:cubicBezTo>
                  <a:close/>
                  <a:moveTo>
                    <a:pt x="15985" y="4370"/>
                  </a:moveTo>
                  <a:cubicBezTo>
                    <a:pt x="17094" y="4370"/>
                    <a:pt x="17993" y="3392"/>
                    <a:pt x="17993" y="2185"/>
                  </a:cubicBezTo>
                  <a:cubicBezTo>
                    <a:pt x="17993" y="978"/>
                    <a:pt x="17094" y="0"/>
                    <a:pt x="15985" y="0"/>
                  </a:cubicBezTo>
                  <a:cubicBezTo>
                    <a:pt x="14876" y="0"/>
                    <a:pt x="13976" y="978"/>
                    <a:pt x="13976" y="2185"/>
                  </a:cubicBezTo>
                  <a:cubicBezTo>
                    <a:pt x="13976" y="3392"/>
                    <a:pt x="14876" y="4370"/>
                    <a:pt x="15985" y="4370"/>
                  </a:cubicBezTo>
                  <a:close/>
                  <a:moveTo>
                    <a:pt x="0" y="13010"/>
                  </a:moveTo>
                  <a:lnTo>
                    <a:pt x="1674" y="13010"/>
                  </a:lnTo>
                  <a:lnTo>
                    <a:pt x="1674" y="8227"/>
                  </a:lnTo>
                  <a:lnTo>
                    <a:pt x="2246" y="8227"/>
                  </a:lnTo>
                  <a:lnTo>
                    <a:pt x="2246" y="13558"/>
                  </a:lnTo>
                  <a:lnTo>
                    <a:pt x="2243" y="13558"/>
                  </a:lnTo>
                  <a:lnTo>
                    <a:pt x="2243" y="21600"/>
                  </a:lnTo>
                  <a:lnTo>
                    <a:pt x="4594" y="21600"/>
                  </a:lnTo>
                  <a:lnTo>
                    <a:pt x="4594" y="13010"/>
                  </a:lnTo>
                  <a:lnTo>
                    <a:pt x="5279" y="13010"/>
                  </a:lnTo>
                  <a:lnTo>
                    <a:pt x="5279" y="21600"/>
                  </a:lnTo>
                  <a:lnTo>
                    <a:pt x="7630" y="21600"/>
                  </a:lnTo>
                  <a:lnTo>
                    <a:pt x="7630" y="13010"/>
                  </a:lnTo>
                  <a:lnTo>
                    <a:pt x="7641" y="13010"/>
                  </a:lnTo>
                  <a:lnTo>
                    <a:pt x="7641" y="8227"/>
                  </a:lnTo>
                  <a:lnTo>
                    <a:pt x="8212" y="8227"/>
                  </a:lnTo>
                  <a:lnTo>
                    <a:pt x="8212" y="13010"/>
                  </a:lnTo>
                  <a:lnTo>
                    <a:pt x="9774" y="13010"/>
                  </a:lnTo>
                  <a:lnTo>
                    <a:pt x="9774" y="5214"/>
                  </a:lnTo>
                  <a:lnTo>
                    <a:pt x="0" y="5214"/>
                  </a:lnTo>
                  <a:cubicBezTo>
                    <a:pt x="0" y="5214"/>
                    <a:pt x="0" y="13010"/>
                    <a:pt x="0" y="1301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94" name="Shape 55"/>
            <p:cNvSpPr/>
            <p:nvPr/>
          </p:nvSpPr>
          <p:spPr>
            <a:xfrm>
              <a:off x="2872485" y="4256433"/>
              <a:ext cx="430652" cy="247356"/>
            </a:xfrm>
            <a:custGeom>
              <a:avLst/>
              <a:gdLst/>
              <a:ahLst/>
              <a:cxnLst>
                <a:cxn ang="0">
                  <a:pos x="wd2" y="hd2"/>
                </a:cxn>
                <a:cxn ang="5400000">
                  <a:pos x="wd2" y="hd2"/>
                </a:cxn>
                <a:cxn ang="10800000">
                  <a:pos x="wd2" y="hd2"/>
                </a:cxn>
                <a:cxn ang="16200000">
                  <a:pos x="wd2" y="hd2"/>
                </a:cxn>
              </a:cxnLst>
              <a:rect l="0" t="0" r="r" b="b"/>
              <a:pathLst>
                <a:path w="21600" h="21600" extrusionOk="0">
                  <a:moveTo>
                    <a:pt x="20181" y="12836"/>
                  </a:moveTo>
                  <a:cubicBezTo>
                    <a:pt x="20224" y="12502"/>
                    <a:pt x="20247" y="12160"/>
                    <a:pt x="20247" y="11809"/>
                  </a:cubicBezTo>
                  <a:cubicBezTo>
                    <a:pt x="20247" y="8617"/>
                    <a:pt x="18361" y="6028"/>
                    <a:pt x="16035" y="6028"/>
                  </a:cubicBezTo>
                  <a:cubicBezTo>
                    <a:pt x="15638" y="6028"/>
                    <a:pt x="15254" y="6104"/>
                    <a:pt x="14891" y="6244"/>
                  </a:cubicBezTo>
                  <a:cubicBezTo>
                    <a:pt x="14899" y="6091"/>
                    <a:pt x="14904" y="5937"/>
                    <a:pt x="14904" y="5781"/>
                  </a:cubicBezTo>
                  <a:cubicBezTo>
                    <a:pt x="14904" y="2588"/>
                    <a:pt x="13018" y="0"/>
                    <a:pt x="10692" y="0"/>
                  </a:cubicBezTo>
                  <a:cubicBezTo>
                    <a:pt x="8366" y="0"/>
                    <a:pt x="6480" y="2588"/>
                    <a:pt x="6480" y="5781"/>
                  </a:cubicBezTo>
                  <a:cubicBezTo>
                    <a:pt x="6480" y="5911"/>
                    <a:pt x="6484" y="6040"/>
                    <a:pt x="6490" y="6169"/>
                  </a:cubicBezTo>
                  <a:cubicBezTo>
                    <a:pt x="6192" y="6077"/>
                    <a:pt x="5883" y="6028"/>
                    <a:pt x="5565" y="6028"/>
                  </a:cubicBezTo>
                  <a:cubicBezTo>
                    <a:pt x="3239" y="6028"/>
                    <a:pt x="1353" y="8617"/>
                    <a:pt x="1353" y="11809"/>
                  </a:cubicBezTo>
                  <a:cubicBezTo>
                    <a:pt x="1353" y="12160"/>
                    <a:pt x="1376" y="12502"/>
                    <a:pt x="1419" y="12836"/>
                  </a:cubicBezTo>
                  <a:cubicBezTo>
                    <a:pt x="557" y="13724"/>
                    <a:pt x="0" y="14591"/>
                    <a:pt x="0" y="16731"/>
                  </a:cubicBezTo>
                  <a:cubicBezTo>
                    <a:pt x="0" y="18872"/>
                    <a:pt x="1588" y="21600"/>
                    <a:pt x="3547" y="21600"/>
                  </a:cubicBezTo>
                  <a:lnTo>
                    <a:pt x="9118" y="21600"/>
                  </a:lnTo>
                  <a:lnTo>
                    <a:pt x="9118" y="13142"/>
                  </a:lnTo>
                  <a:lnTo>
                    <a:pt x="6858" y="13142"/>
                  </a:lnTo>
                  <a:lnTo>
                    <a:pt x="10800" y="4611"/>
                  </a:lnTo>
                  <a:lnTo>
                    <a:pt x="14742" y="13142"/>
                  </a:lnTo>
                  <a:lnTo>
                    <a:pt x="12483" y="13142"/>
                  </a:lnTo>
                  <a:lnTo>
                    <a:pt x="12483" y="21600"/>
                  </a:lnTo>
                  <a:lnTo>
                    <a:pt x="18053" y="21600"/>
                  </a:lnTo>
                  <a:cubicBezTo>
                    <a:pt x="20011" y="21600"/>
                    <a:pt x="21600" y="18872"/>
                    <a:pt x="21600" y="16731"/>
                  </a:cubicBezTo>
                  <a:cubicBezTo>
                    <a:pt x="21600" y="14591"/>
                    <a:pt x="21042" y="13724"/>
                    <a:pt x="20181" y="12836"/>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95" name="Shape 56"/>
            <p:cNvSpPr/>
            <p:nvPr/>
          </p:nvSpPr>
          <p:spPr>
            <a:xfrm>
              <a:off x="729110" y="2496611"/>
              <a:ext cx="295101" cy="315271"/>
            </a:xfrm>
            <a:custGeom>
              <a:avLst/>
              <a:gdLst/>
              <a:ahLst/>
              <a:cxnLst>
                <a:cxn ang="0">
                  <a:pos x="wd2" y="hd2"/>
                </a:cxn>
                <a:cxn ang="5400000">
                  <a:pos x="wd2" y="hd2"/>
                </a:cxn>
                <a:cxn ang="10800000">
                  <a:pos x="wd2" y="hd2"/>
                </a:cxn>
                <a:cxn ang="16200000">
                  <a:pos x="wd2" y="hd2"/>
                </a:cxn>
              </a:cxnLst>
              <a:rect l="0" t="0" r="r" b="b"/>
              <a:pathLst>
                <a:path w="21447" h="21554" extrusionOk="0">
                  <a:moveTo>
                    <a:pt x="4752" y="17159"/>
                  </a:moveTo>
                  <a:cubicBezTo>
                    <a:pt x="6066" y="17121"/>
                    <a:pt x="7228" y="16556"/>
                    <a:pt x="8041" y="15693"/>
                  </a:cubicBezTo>
                  <a:cubicBezTo>
                    <a:pt x="8403" y="15308"/>
                    <a:pt x="9047" y="14823"/>
                    <a:pt x="9743" y="14416"/>
                  </a:cubicBezTo>
                  <a:cubicBezTo>
                    <a:pt x="9777" y="17509"/>
                    <a:pt x="8282" y="19824"/>
                    <a:pt x="6714" y="20764"/>
                  </a:cubicBezTo>
                  <a:lnTo>
                    <a:pt x="6739" y="21554"/>
                  </a:lnTo>
                  <a:lnTo>
                    <a:pt x="11011" y="21431"/>
                  </a:lnTo>
                  <a:lnTo>
                    <a:pt x="15282" y="21308"/>
                  </a:lnTo>
                  <a:lnTo>
                    <a:pt x="15257" y="20518"/>
                  </a:lnTo>
                  <a:cubicBezTo>
                    <a:pt x="13631" y="19670"/>
                    <a:pt x="11988" y="17445"/>
                    <a:pt x="11821" y="14356"/>
                  </a:cubicBezTo>
                  <a:cubicBezTo>
                    <a:pt x="12542" y="14723"/>
                    <a:pt x="13216" y="15170"/>
                    <a:pt x="13602" y="15533"/>
                  </a:cubicBezTo>
                  <a:cubicBezTo>
                    <a:pt x="14470" y="16348"/>
                    <a:pt x="15667" y="16844"/>
                    <a:pt x="16981" y="16807"/>
                  </a:cubicBezTo>
                  <a:cubicBezTo>
                    <a:pt x="19525" y="16734"/>
                    <a:pt x="21524" y="14713"/>
                    <a:pt x="21445" y="12293"/>
                  </a:cubicBezTo>
                  <a:cubicBezTo>
                    <a:pt x="21367" y="9873"/>
                    <a:pt x="19241" y="7972"/>
                    <a:pt x="16696" y="8045"/>
                  </a:cubicBezTo>
                  <a:cubicBezTo>
                    <a:pt x="15383" y="8083"/>
                    <a:pt x="14219" y="8632"/>
                    <a:pt x="13406" y="9495"/>
                  </a:cubicBezTo>
                  <a:cubicBezTo>
                    <a:pt x="13062" y="9860"/>
                    <a:pt x="12458" y="10300"/>
                    <a:pt x="11802" y="10689"/>
                  </a:cubicBezTo>
                  <a:cubicBezTo>
                    <a:pt x="12079" y="9553"/>
                    <a:pt x="13024" y="8105"/>
                    <a:pt x="13692" y="7462"/>
                  </a:cubicBezTo>
                  <a:cubicBezTo>
                    <a:pt x="14548" y="6638"/>
                    <a:pt x="15054" y="5500"/>
                    <a:pt x="15013" y="4251"/>
                  </a:cubicBezTo>
                  <a:cubicBezTo>
                    <a:pt x="14935" y="1846"/>
                    <a:pt x="12836" y="-46"/>
                    <a:pt x="10314" y="1"/>
                  </a:cubicBezTo>
                  <a:cubicBezTo>
                    <a:pt x="7794" y="99"/>
                    <a:pt x="5822" y="2108"/>
                    <a:pt x="5901" y="4513"/>
                  </a:cubicBezTo>
                  <a:cubicBezTo>
                    <a:pt x="5941" y="5762"/>
                    <a:pt x="6519" y="6869"/>
                    <a:pt x="7427" y="7642"/>
                  </a:cubicBezTo>
                  <a:cubicBezTo>
                    <a:pt x="8136" y="8245"/>
                    <a:pt x="9174" y="9636"/>
                    <a:pt x="9524" y="10755"/>
                  </a:cubicBezTo>
                  <a:cubicBezTo>
                    <a:pt x="8844" y="10403"/>
                    <a:pt x="8212" y="10000"/>
                    <a:pt x="7845" y="9655"/>
                  </a:cubicBezTo>
                  <a:cubicBezTo>
                    <a:pt x="6978" y="8840"/>
                    <a:pt x="5781" y="8359"/>
                    <a:pt x="4467" y="8397"/>
                  </a:cubicBezTo>
                  <a:cubicBezTo>
                    <a:pt x="1922" y="8470"/>
                    <a:pt x="-76" y="10490"/>
                    <a:pt x="3" y="12910"/>
                  </a:cubicBezTo>
                  <a:cubicBezTo>
                    <a:pt x="82" y="15330"/>
                    <a:pt x="2207" y="17232"/>
                    <a:pt x="4752" y="17159"/>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96" name="Shape 57"/>
            <p:cNvSpPr/>
            <p:nvPr/>
          </p:nvSpPr>
          <p:spPr>
            <a:xfrm>
              <a:off x="2951452" y="4561018"/>
              <a:ext cx="363829" cy="363831"/>
            </a:xfrm>
            <a:custGeom>
              <a:avLst/>
              <a:gdLst/>
              <a:ahLst/>
              <a:cxnLst>
                <a:cxn ang="0">
                  <a:pos x="wd2" y="hd2"/>
                </a:cxn>
                <a:cxn ang="5400000">
                  <a:pos x="wd2" y="hd2"/>
                </a:cxn>
                <a:cxn ang="10800000">
                  <a:pos x="wd2" y="hd2"/>
                </a:cxn>
                <a:cxn ang="16200000">
                  <a:pos x="wd2" y="hd2"/>
                </a:cxn>
              </a:cxnLst>
              <a:rect l="0" t="0" r="r" b="b"/>
              <a:pathLst>
                <a:path w="20807" h="21600" extrusionOk="0">
                  <a:moveTo>
                    <a:pt x="12895" y="9924"/>
                  </a:moveTo>
                  <a:lnTo>
                    <a:pt x="3070" y="9924"/>
                  </a:lnTo>
                  <a:lnTo>
                    <a:pt x="3070" y="6737"/>
                  </a:lnTo>
                  <a:lnTo>
                    <a:pt x="12895" y="6737"/>
                  </a:lnTo>
                  <a:cubicBezTo>
                    <a:pt x="12895" y="6737"/>
                    <a:pt x="12895" y="9924"/>
                    <a:pt x="12895" y="9924"/>
                  </a:cubicBezTo>
                  <a:close/>
                  <a:moveTo>
                    <a:pt x="13875" y="2471"/>
                  </a:moveTo>
                  <a:cubicBezTo>
                    <a:pt x="12519" y="1064"/>
                    <a:pt x="10803" y="263"/>
                    <a:pt x="9035" y="58"/>
                  </a:cubicBezTo>
                  <a:cubicBezTo>
                    <a:pt x="8734" y="23"/>
                    <a:pt x="8431" y="0"/>
                    <a:pt x="8128" y="0"/>
                  </a:cubicBezTo>
                  <a:cubicBezTo>
                    <a:pt x="6048" y="0"/>
                    <a:pt x="3968" y="824"/>
                    <a:pt x="2381" y="2471"/>
                  </a:cubicBezTo>
                  <a:cubicBezTo>
                    <a:pt x="-793" y="5766"/>
                    <a:pt x="-793" y="11108"/>
                    <a:pt x="2381" y="14404"/>
                  </a:cubicBezTo>
                  <a:cubicBezTo>
                    <a:pt x="3968" y="16051"/>
                    <a:pt x="6048" y="16874"/>
                    <a:pt x="8128" y="16873"/>
                  </a:cubicBezTo>
                  <a:cubicBezTo>
                    <a:pt x="8431" y="16873"/>
                    <a:pt x="8734" y="16851"/>
                    <a:pt x="9035" y="16815"/>
                  </a:cubicBezTo>
                  <a:cubicBezTo>
                    <a:pt x="10215" y="16678"/>
                    <a:pt x="11371" y="16278"/>
                    <a:pt x="12413" y="15606"/>
                  </a:cubicBezTo>
                  <a:lnTo>
                    <a:pt x="18186" y="21600"/>
                  </a:lnTo>
                  <a:lnTo>
                    <a:pt x="20807" y="18879"/>
                  </a:lnTo>
                  <a:lnTo>
                    <a:pt x="15033" y="12885"/>
                  </a:lnTo>
                  <a:cubicBezTo>
                    <a:pt x="16983" y="9630"/>
                    <a:pt x="16598" y="5298"/>
                    <a:pt x="13875" y="2471"/>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97" name="Shape 58"/>
            <p:cNvSpPr/>
            <p:nvPr/>
          </p:nvSpPr>
          <p:spPr>
            <a:xfrm>
              <a:off x="1496213" y="2812476"/>
              <a:ext cx="205972" cy="274629"/>
            </a:xfrm>
            <a:custGeom>
              <a:avLst/>
              <a:gdLst/>
              <a:ahLst/>
              <a:cxnLst>
                <a:cxn ang="0">
                  <a:pos x="wd2" y="hd2"/>
                </a:cxn>
                <a:cxn ang="5400000">
                  <a:pos x="wd2" y="hd2"/>
                </a:cxn>
                <a:cxn ang="10800000">
                  <a:pos x="wd2" y="hd2"/>
                </a:cxn>
                <a:cxn ang="16200000">
                  <a:pos x="wd2" y="hd2"/>
                </a:cxn>
              </a:cxnLst>
              <a:rect l="0" t="0" r="r" b="b"/>
              <a:pathLst>
                <a:path w="21600" h="21600" extrusionOk="0">
                  <a:moveTo>
                    <a:pt x="16292" y="10231"/>
                  </a:moveTo>
                  <a:cubicBezTo>
                    <a:pt x="16292" y="9821"/>
                    <a:pt x="16259" y="9416"/>
                    <a:pt x="16195" y="9019"/>
                  </a:cubicBezTo>
                  <a:cubicBezTo>
                    <a:pt x="17328" y="10578"/>
                    <a:pt x="17941" y="12031"/>
                    <a:pt x="17995" y="13314"/>
                  </a:cubicBezTo>
                  <a:lnTo>
                    <a:pt x="17996" y="13317"/>
                  </a:lnTo>
                  <a:cubicBezTo>
                    <a:pt x="17996" y="13337"/>
                    <a:pt x="17997" y="13357"/>
                    <a:pt x="17998" y="13377"/>
                  </a:cubicBezTo>
                  <a:lnTo>
                    <a:pt x="17999" y="13408"/>
                  </a:lnTo>
                  <a:cubicBezTo>
                    <a:pt x="17999" y="13438"/>
                    <a:pt x="18000" y="13469"/>
                    <a:pt x="18000" y="13500"/>
                  </a:cubicBezTo>
                  <a:cubicBezTo>
                    <a:pt x="18000" y="13533"/>
                    <a:pt x="17999" y="13567"/>
                    <a:pt x="17999" y="13600"/>
                  </a:cubicBezTo>
                  <a:lnTo>
                    <a:pt x="17998" y="13609"/>
                  </a:lnTo>
                  <a:cubicBezTo>
                    <a:pt x="17961" y="15028"/>
                    <a:pt x="17196" y="16358"/>
                    <a:pt x="15843" y="17354"/>
                  </a:cubicBezTo>
                  <a:cubicBezTo>
                    <a:pt x="14489" y="18351"/>
                    <a:pt x="12698" y="18900"/>
                    <a:pt x="10800" y="18900"/>
                  </a:cubicBezTo>
                  <a:cubicBezTo>
                    <a:pt x="10450" y="18900"/>
                    <a:pt x="10103" y="18881"/>
                    <a:pt x="9762" y="18844"/>
                  </a:cubicBezTo>
                  <a:cubicBezTo>
                    <a:pt x="13672" y="17097"/>
                    <a:pt x="16292" y="13894"/>
                    <a:pt x="16292" y="10231"/>
                  </a:cubicBezTo>
                  <a:close/>
                  <a:moveTo>
                    <a:pt x="10800" y="21600"/>
                  </a:moveTo>
                  <a:cubicBezTo>
                    <a:pt x="16693" y="21600"/>
                    <a:pt x="21483" y="18061"/>
                    <a:pt x="21598" y="13662"/>
                  </a:cubicBezTo>
                  <a:cubicBezTo>
                    <a:pt x="21598" y="13662"/>
                    <a:pt x="21598" y="13653"/>
                    <a:pt x="21598" y="13649"/>
                  </a:cubicBezTo>
                  <a:cubicBezTo>
                    <a:pt x="21599" y="13600"/>
                    <a:pt x="21600" y="13550"/>
                    <a:pt x="21600" y="13500"/>
                  </a:cubicBezTo>
                  <a:cubicBezTo>
                    <a:pt x="21600" y="13454"/>
                    <a:pt x="21599" y="13408"/>
                    <a:pt x="21598" y="13363"/>
                  </a:cubicBezTo>
                  <a:cubicBezTo>
                    <a:pt x="21598" y="13348"/>
                    <a:pt x="21597" y="13334"/>
                    <a:pt x="21597" y="13319"/>
                  </a:cubicBezTo>
                  <a:cubicBezTo>
                    <a:pt x="21596" y="13289"/>
                    <a:pt x="21595" y="13258"/>
                    <a:pt x="21594" y="13228"/>
                  </a:cubicBezTo>
                  <a:cubicBezTo>
                    <a:pt x="21311" y="6570"/>
                    <a:pt x="10800" y="0"/>
                    <a:pt x="10800" y="0"/>
                  </a:cubicBezTo>
                  <a:cubicBezTo>
                    <a:pt x="10800" y="0"/>
                    <a:pt x="288" y="6570"/>
                    <a:pt x="6" y="13228"/>
                  </a:cubicBezTo>
                  <a:cubicBezTo>
                    <a:pt x="5" y="13259"/>
                    <a:pt x="4" y="13289"/>
                    <a:pt x="3" y="13319"/>
                  </a:cubicBezTo>
                  <a:cubicBezTo>
                    <a:pt x="3" y="13334"/>
                    <a:pt x="2" y="13348"/>
                    <a:pt x="2" y="13363"/>
                  </a:cubicBezTo>
                  <a:cubicBezTo>
                    <a:pt x="1" y="13409"/>
                    <a:pt x="0" y="13454"/>
                    <a:pt x="0" y="13500"/>
                  </a:cubicBezTo>
                  <a:cubicBezTo>
                    <a:pt x="0" y="13550"/>
                    <a:pt x="1" y="13600"/>
                    <a:pt x="2" y="13650"/>
                  </a:cubicBezTo>
                  <a:cubicBezTo>
                    <a:pt x="2" y="13654"/>
                    <a:pt x="2" y="13658"/>
                    <a:pt x="3" y="13662"/>
                  </a:cubicBezTo>
                  <a:cubicBezTo>
                    <a:pt x="117" y="18061"/>
                    <a:pt x="4908" y="21600"/>
                    <a:pt x="10800"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98" name="Shape 59"/>
            <p:cNvSpPr/>
            <p:nvPr/>
          </p:nvSpPr>
          <p:spPr>
            <a:xfrm>
              <a:off x="700908" y="657822"/>
              <a:ext cx="212915" cy="227465"/>
            </a:xfrm>
            <a:custGeom>
              <a:avLst/>
              <a:gdLst/>
              <a:ahLst/>
              <a:cxnLst>
                <a:cxn ang="0">
                  <a:pos x="wd2" y="hd2"/>
                </a:cxn>
                <a:cxn ang="5400000">
                  <a:pos x="wd2" y="hd2"/>
                </a:cxn>
                <a:cxn ang="10800000">
                  <a:pos x="wd2" y="hd2"/>
                </a:cxn>
                <a:cxn ang="16200000">
                  <a:pos x="wd2" y="hd2"/>
                </a:cxn>
              </a:cxnLst>
              <a:rect l="0" t="0" r="r" b="b"/>
              <a:pathLst>
                <a:path w="21448" h="21554" extrusionOk="0">
                  <a:moveTo>
                    <a:pt x="16981" y="16807"/>
                  </a:moveTo>
                  <a:cubicBezTo>
                    <a:pt x="19526" y="16734"/>
                    <a:pt x="21524" y="14713"/>
                    <a:pt x="21446" y="12293"/>
                  </a:cubicBezTo>
                  <a:cubicBezTo>
                    <a:pt x="21367" y="9873"/>
                    <a:pt x="19241" y="7972"/>
                    <a:pt x="16696" y="8045"/>
                  </a:cubicBezTo>
                  <a:cubicBezTo>
                    <a:pt x="15383" y="8083"/>
                    <a:pt x="14219" y="8632"/>
                    <a:pt x="13406" y="9495"/>
                  </a:cubicBezTo>
                  <a:cubicBezTo>
                    <a:pt x="13062" y="9861"/>
                    <a:pt x="12458" y="10299"/>
                    <a:pt x="11801" y="10689"/>
                  </a:cubicBezTo>
                  <a:cubicBezTo>
                    <a:pt x="12079" y="9553"/>
                    <a:pt x="13024" y="8105"/>
                    <a:pt x="13693" y="7462"/>
                  </a:cubicBezTo>
                  <a:cubicBezTo>
                    <a:pt x="14548" y="6638"/>
                    <a:pt x="15054" y="5499"/>
                    <a:pt x="15013" y="4251"/>
                  </a:cubicBezTo>
                  <a:cubicBezTo>
                    <a:pt x="14935" y="1846"/>
                    <a:pt x="12836" y="-46"/>
                    <a:pt x="10314" y="1"/>
                  </a:cubicBezTo>
                  <a:cubicBezTo>
                    <a:pt x="7794" y="99"/>
                    <a:pt x="5822" y="2109"/>
                    <a:pt x="5901" y="4513"/>
                  </a:cubicBezTo>
                  <a:cubicBezTo>
                    <a:pt x="5941" y="5762"/>
                    <a:pt x="6519" y="6869"/>
                    <a:pt x="7427" y="7642"/>
                  </a:cubicBezTo>
                  <a:cubicBezTo>
                    <a:pt x="8136" y="8245"/>
                    <a:pt x="9174" y="9636"/>
                    <a:pt x="9524" y="10755"/>
                  </a:cubicBezTo>
                  <a:cubicBezTo>
                    <a:pt x="8844" y="10403"/>
                    <a:pt x="8212" y="10000"/>
                    <a:pt x="7845" y="9655"/>
                  </a:cubicBezTo>
                  <a:cubicBezTo>
                    <a:pt x="6978" y="8840"/>
                    <a:pt x="5781" y="8359"/>
                    <a:pt x="4467" y="8397"/>
                  </a:cubicBezTo>
                  <a:cubicBezTo>
                    <a:pt x="1922" y="8470"/>
                    <a:pt x="-76" y="10490"/>
                    <a:pt x="3" y="12910"/>
                  </a:cubicBezTo>
                  <a:cubicBezTo>
                    <a:pt x="81" y="15330"/>
                    <a:pt x="2207" y="17232"/>
                    <a:pt x="4752" y="17159"/>
                  </a:cubicBezTo>
                  <a:cubicBezTo>
                    <a:pt x="6066" y="17121"/>
                    <a:pt x="7228" y="16556"/>
                    <a:pt x="8041" y="15693"/>
                  </a:cubicBezTo>
                  <a:cubicBezTo>
                    <a:pt x="8403" y="15308"/>
                    <a:pt x="9047" y="14823"/>
                    <a:pt x="9743" y="14416"/>
                  </a:cubicBezTo>
                  <a:cubicBezTo>
                    <a:pt x="9777" y="17509"/>
                    <a:pt x="8282" y="19824"/>
                    <a:pt x="6714" y="20764"/>
                  </a:cubicBezTo>
                  <a:lnTo>
                    <a:pt x="6739" y="21554"/>
                  </a:lnTo>
                  <a:lnTo>
                    <a:pt x="11011" y="21431"/>
                  </a:lnTo>
                  <a:lnTo>
                    <a:pt x="15283" y="21308"/>
                  </a:lnTo>
                  <a:lnTo>
                    <a:pt x="15257" y="20519"/>
                  </a:lnTo>
                  <a:cubicBezTo>
                    <a:pt x="13631" y="19670"/>
                    <a:pt x="11988" y="17445"/>
                    <a:pt x="11821" y="14356"/>
                  </a:cubicBezTo>
                  <a:cubicBezTo>
                    <a:pt x="12542" y="14723"/>
                    <a:pt x="13216" y="15170"/>
                    <a:pt x="13602" y="15533"/>
                  </a:cubicBezTo>
                  <a:cubicBezTo>
                    <a:pt x="14470" y="16348"/>
                    <a:pt x="15667" y="16845"/>
                    <a:pt x="16981" y="16807"/>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99" name="Shape 60"/>
            <p:cNvSpPr/>
            <p:nvPr/>
          </p:nvSpPr>
          <p:spPr>
            <a:xfrm>
              <a:off x="2387406" y="4504613"/>
              <a:ext cx="385094" cy="385097"/>
            </a:xfrm>
            <a:custGeom>
              <a:avLst/>
              <a:gdLst/>
              <a:ahLst/>
              <a:cxnLst>
                <a:cxn ang="0">
                  <a:pos x="wd2" y="hd2"/>
                </a:cxn>
                <a:cxn ang="5400000">
                  <a:pos x="wd2" y="hd2"/>
                </a:cxn>
                <a:cxn ang="10800000">
                  <a:pos x="wd2" y="hd2"/>
                </a:cxn>
                <a:cxn ang="16200000">
                  <a:pos x="wd2" y="hd2"/>
                </a:cxn>
              </a:cxnLst>
              <a:rect l="0" t="0" r="r" b="b"/>
              <a:pathLst>
                <a:path w="21600" h="21600" extrusionOk="0">
                  <a:moveTo>
                    <a:pt x="13525" y="12795"/>
                  </a:moveTo>
                  <a:cubicBezTo>
                    <a:pt x="13332" y="13060"/>
                    <a:pt x="13097" y="13299"/>
                    <a:pt x="12826" y="13503"/>
                  </a:cubicBezTo>
                  <a:cubicBezTo>
                    <a:pt x="12462" y="13776"/>
                    <a:pt x="12051" y="13969"/>
                    <a:pt x="11605" y="14079"/>
                  </a:cubicBezTo>
                  <a:cubicBezTo>
                    <a:pt x="9797" y="14522"/>
                    <a:pt x="7966" y="13413"/>
                    <a:pt x="7522" y="11605"/>
                  </a:cubicBezTo>
                  <a:cubicBezTo>
                    <a:pt x="7280" y="10618"/>
                    <a:pt x="7495" y="9597"/>
                    <a:pt x="8076" y="8805"/>
                  </a:cubicBezTo>
                  <a:cubicBezTo>
                    <a:pt x="8270" y="8541"/>
                    <a:pt x="8504" y="8302"/>
                    <a:pt x="8775" y="8098"/>
                  </a:cubicBezTo>
                  <a:cubicBezTo>
                    <a:pt x="9139" y="7825"/>
                    <a:pt x="9550" y="7631"/>
                    <a:pt x="9996" y="7521"/>
                  </a:cubicBezTo>
                  <a:cubicBezTo>
                    <a:pt x="11804" y="7078"/>
                    <a:pt x="13635" y="8188"/>
                    <a:pt x="14080" y="9996"/>
                  </a:cubicBezTo>
                  <a:cubicBezTo>
                    <a:pt x="14321" y="10983"/>
                    <a:pt x="14106" y="12003"/>
                    <a:pt x="13525" y="12795"/>
                  </a:cubicBezTo>
                  <a:close/>
                  <a:moveTo>
                    <a:pt x="18866" y="18009"/>
                  </a:moveTo>
                  <a:lnTo>
                    <a:pt x="19412" y="17107"/>
                  </a:lnTo>
                  <a:lnTo>
                    <a:pt x="20923" y="14615"/>
                  </a:lnTo>
                  <a:lnTo>
                    <a:pt x="19552" y="13783"/>
                  </a:lnTo>
                  <a:cubicBezTo>
                    <a:pt x="19907" y="12747"/>
                    <a:pt x="20071" y="11672"/>
                    <a:pt x="20043" y="10576"/>
                  </a:cubicBezTo>
                  <a:lnTo>
                    <a:pt x="21600" y="10195"/>
                  </a:lnTo>
                  <a:lnTo>
                    <a:pt x="20656" y="6339"/>
                  </a:lnTo>
                  <a:lnTo>
                    <a:pt x="19099" y="6722"/>
                  </a:lnTo>
                  <a:cubicBezTo>
                    <a:pt x="18616" y="5739"/>
                    <a:pt x="17972" y="4860"/>
                    <a:pt x="17177" y="4106"/>
                  </a:cubicBezTo>
                  <a:lnTo>
                    <a:pt x="18009" y="2734"/>
                  </a:lnTo>
                  <a:lnTo>
                    <a:pt x="14616" y="678"/>
                  </a:lnTo>
                  <a:lnTo>
                    <a:pt x="13784" y="2049"/>
                  </a:lnTo>
                  <a:cubicBezTo>
                    <a:pt x="12749" y="1694"/>
                    <a:pt x="11672" y="1530"/>
                    <a:pt x="10577" y="1557"/>
                  </a:cubicBezTo>
                  <a:lnTo>
                    <a:pt x="10194" y="0"/>
                  </a:lnTo>
                  <a:lnTo>
                    <a:pt x="6340" y="946"/>
                  </a:lnTo>
                  <a:lnTo>
                    <a:pt x="6723" y="2503"/>
                  </a:lnTo>
                  <a:cubicBezTo>
                    <a:pt x="5745" y="2982"/>
                    <a:pt x="4855" y="3636"/>
                    <a:pt x="4105" y="4424"/>
                  </a:cubicBezTo>
                  <a:lnTo>
                    <a:pt x="2735" y="3593"/>
                  </a:lnTo>
                  <a:lnTo>
                    <a:pt x="2188" y="4495"/>
                  </a:lnTo>
                  <a:lnTo>
                    <a:pt x="678" y="6986"/>
                  </a:lnTo>
                  <a:lnTo>
                    <a:pt x="2049" y="7817"/>
                  </a:lnTo>
                  <a:cubicBezTo>
                    <a:pt x="1695" y="8853"/>
                    <a:pt x="1529" y="9929"/>
                    <a:pt x="1557" y="11025"/>
                  </a:cubicBezTo>
                  <a:lnTo>
                    <a:pt x="0" y="11406"/>
                  </a:lnTo>
                  <a:lnTo>
                    <a:pt x="947" y="15260"/>
                  </a:lnTo>
                  <a:lnTo>
                    <a:pt x="2503" y="14879"/>
                  </a:lnTo>
                  <a:cubicBezTo>
                    <a:pt x="2986" y="15862"/>
                    <a:pt x="3629" y="16740"/>
                    <a:pt x="4423" y="17496"/>
                  </a:cubicBezTo>
                  <a:lnTo>
                    <a:pt x="3593" y="18866"/>
                  </a:lnTo>
                  <a:lnTo>
                    <a:pt x="6986" y="20923"/>
                  </a:lnTo>
                  <a:lnTo>
                    <a:pt x="7817" y="19552"/>
                  </a:lnTo>
                  <a:cubicBezTo>
                    <a:pt x="8853" y="19907"/>
                    <a:pt x="9930" y="20072"/>
                    <a:pt x="11025" y="20043"/>
                  </a:cubicBezTo>
                  <a:lnTo>
                    <a:pt x="11407" y="21600"/>
                  </a:lnTo>
                  <a:lnTo>
                    <a:pt x="15261" y="20655"/>
                  </a:lnTo>
                  <a:lnTo>
                    <a:pt x="14879" y="19097"/>
                  </a:lnTo>
                  <a:cubicBezTo>
                    <a:pt x="15856" y="18619"/>
                    <a:pt x="16745" y="17966"/>
                    <a:pt x="17495" y="17178"/>
                  </a:cubicBezTo>
                  <a:cubicBezTo>
                    <a:pt x="17495" y="17178"/>
                    <a:pt x="18866" y="18009"/>
                    <a:pt x="18866" y="18009"/>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00" name="Shape 61"/>
            <p:cNvSpPr/>
            <p:nvPr/>
          </p:nvSpPr>
          <p:spPr>
            <a:xfrm>
              <a:off x="909605" y="5113783"/>
              <a:ext cx="195777" cy="195778"/>
            </a:xfrm>
            <a:custGeom>
              <a:avLst/>
              <a:gdLst/>
              <a:ahLst/>
              <a:cxnLst>
                <a:cxn ang="0">
                  <a:pos x="wd2" y="hd2"/>
                </a:cxn>
                <a:cxn ang="5400000">
                  <a:pos x="wd2" y="hd2"/>
                </a:cxn>
                <a:cxn ang="10800000">
                  <a:pos x="wd2" y="hd2"/>
                </a:cxn>
                <a:cxn ang="16200000">
                  <a:pos x="wd2" y="hd2"/>
                </a:cxn>
              </a:cxnLst>
              <a:rect l="0" t="0" r="r" b="b"/>
              <a:pathLst>
                <a:path w="21600" h="21600" extrusionOk="0">
                  <a:moveTo>
                    <a:pt x="13525" y="12795"/>
                  </a:moveTo>
                  <a:cubicBezTo>
                    <a:pt x="13332" y="13060"/>
                    <a:pt x="13097" y="13299"/>
                    <a:pt x="12826" y="13503"/>
                  </a:cubicBezTo>
                  <a:cubicBezTo>
                    <a:pt x="12462" y="13776"/>
                    <a:pt x="12051" y="13969"/>
                    <a:pt x="11605" y="14079"/>
                  </a:cubicBezTo>
                  <a:cubicBezTo>
                    <a:pt x="9797" y="14522"/>
                    <a:pt x="7966" y="13413"/>
                    <a:pt x="7522" y="11605"/>
                  </a:cubicBezTo>
                  <a:cubicBezTo>
                    <a:pt x="7280" y="10618"/>
                    <a:pt x="7495" y="9597"/>
                    <a:pt x="8076" y="8805"/>
                  </a:cubicBezTo>
                  <a:cubicBezTo>
                    <a:pt x="8270" y="8541"/>
                    <a:pt x="8504" y="8302"/>
                    <a:pt x="8775" y="8098"/>
                  </a:cubicBezTo>
                  <a:cubicBezTo>
                    <a:pt x="9139" y="7825"/>
                    <a:pt x="9550" y="7631"/>
                    <a:pt x="9996" y="7521"/>
                  </a:cubicBezTo>
                  <a:cubicBezTo>
                    <a:pt x="11804" y="7078"/>
                    <a:pt x="13635" y="8188"/>
                    <a:pt x="14080" y="9996"/>
                  </a:cubicBezTo>
                  <a:cubicBezTo>
                    <a:pt x="14321" y="10983"/>
                    <a:pt x="14106" y="12003"/>
                    <a:pt x="13525" y="12795"/>
                  </a:cubicBezTo>
                  <a:close/>
                  <a:moveTo>
                    <a:pt x="18866" y="18009"/>
                  </a:moveTo>
                  <a:lnTo>
                    <a:pt x="19412" y="17107"/>
                  </a:lnTo>
                  <a:lnTo>
                    <a:pt x="20923" y="14615"/>
                  </a:lnTo>
                  <a:lnTo>
                    <a:pt x="19552" y="13783"/>
                  </a:lnTo>
                  <a:cubicBezTo>
                    <a:pt x="19907" y="12747"/>
                    <a:pt x="20071" y="11672"/>
                    <a:pt x="20043" y="10576"/>
                  </a:cubicBezTo>
                  <a:lnTo>
                    <a:pt x="21600" y="10195"/>
                  </a:lnTo>
                  <a:lnTo>
                    <a:pt x="20656" y="6339"/>
                  </a:lnTo>
                  <a:lnTo>
                    <a:pt x="19099" y="6722"/>
                  </a:lnTo>
                  <a:cubicBezTo>
                    <a:pt x="18616" y="5739"/>
                    <a:pt x="17972" y="4860"/>
                    <a:pt x="17177" y="4106"/>
                  </a:cubicBezTo>
                  <a:lnTo>
                    <a:pt x="18009" y="2734"/>
                  </a:lnTo>
                  <a:lnTo>
                    <a:pt x="14616" y="678"/>
                  </a:lnTo>
                  <a:lnTo>
                    <a:pt x="13784" y="2049"/>
                  </a:lnTo>
                  <a:cubicBezTo>
                    <a:pt x="12748" y="1694"/>
                    <a:pt x="11672" y="1530"/>
                    <a:pt x="10577" y="1557"/>
                  </a:cubicBezTo>
                  <a:lnTo>
                    <a:pt x="10194" y="0"/>
                  </a:lnTo>
                  <a:lnTo>
                    <a:pt x="6340" y="946"/>
                  </a:lnTo>
                  <a:lnTo>
                    <a:pt x="6723" y="2503"/>
                  </a:lnTo>
                  <a:cubicBezTo>
                    <a:pt x="5745" y="2982"/>
                    <a:pt x="4855" y="3636"/>
                    <a:pt x="4105" y="4424"/>
                  </a:cubicBezTo>
                  <a:lnTo>
                    <a:pt x="2735" y="3593"/>
                  </a:lnTo>
                  <a:lnTo>
                    <a:pt x="2188" y="4495"/>
                  </a:lnTo>
                  <a:lnTo>
                    <a:pt x="678" y="6986"/>
                  </a:lnTo>
                  <a:lnTo>
                    <a:pt x="2049" y="7817"/>
                  </a:lnTo>
                  <a:cubicBezTo>
                    <a:pt x="1695" y="8853"/>
                    <a:pt x="1529" y="9929"/>
                    <a:pt x="1557" y="11025"/>
                  </a:cubicBezTo>
                  <a:lnTo>
                    <a:pt x="0" y="11406"/>
                  </a:lnTo>
                  <a:lnTo>
                    <a:pt x="947" y="15260"/>
                  </a:lnTo>
                  <a:lnTo>
                    <a:pt x="2503" y="14879"/>
                  </a:lnTo>
                  <a:cubicBezTo>
                    <a:pt x="2986" y="15862"/>
                    <a:pt x="3629" y="16740"/>
                    <a:pt x="4423" y="17496"/>
                  </a:cubicBezTo>
                  <a:lnTo>
                    <a:pt x="3593" y="18866"/>
                  </a:lnTo>
                  <a:lnTo>
                    <a:pt x="6986" y="20923"/>
                  </a:lnTo>
                  <a:lnTo>
                    <a:pt x="7817" y="19552"/>
                  </a:lnTo>
                  <a:cubicBezTo>
                    <a:pt x="8853" y="19907"/>
                    <a:pt x="9930" y="20072"/>
                    <a:pt x="11025" y="20043"/>
                  </a:cubicBezTo>
                  <a:lnTo>
                    <a:pt x="11407" y="21600"/>
                  </a:lnTo>
                  <a:lnTo>
                    <a:pt x="15261" y="20655"/>
                  </a:lnTo>
                  <a:lnTo>
                    <a:pt x="14879" y="19097"/>
                  </a:lnTo>
                  <a:cubicBezTo>
                    <a:pt x="15856" y="18619"/>
                    <a:pt x="16745" y="17966"/>
                    <a:pt x="17495" y="17178"/>
                  </a:cubicBezTo>
                  <a:cubicBezTo>
                    <a:pt x="17495" y="17178"/>
                    <a:pt x="18866" y="18009"/>
                    <a:pt x="18866" y="18009"/>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01" name="Shape 62"/>
            <p:cNvSpPr/>
            <p:nvPr/>
          </p:nvSpPr>
          <p:spPr>
            <a:xfrm>
              <a:off x="317356" y="652181"/>
              <a:ext cx="307880" cy="191573"/>
            </a:xfrm>
            <a:custGeom>
              <a:avLst/>
              <a:gdLst/>
              <a:ahLst/>
              <a:cxnLst>
                <a:cxn ang="0">
                  <a:pos x="wd2" y="hd2"/>
                </a:cxn>
                <a:cxn ang="5400000">
                  <a:pos x="wd2" y="hd2"/>
                </a:cxn>
                <a:cxn ang="10800000">
                  <a:pos x="wd2" y="hd2"/>
                </a:cxn>
                <a:cxn ang="16200000">
                  <a:pos x="wd2" y="hd2"/>
                </a:cxn>
              </a:cxnLst>
              <a:rect l="0" t="0" r="r" b="b"/>
              <a:pathLst>
                <a:path w="21591" h="21600" extrusionOk="0">
                  <a:moveTo>
                    <a:pt x="18977" y="11662"/>
                  </a:moveTo>
                  <a:cubicBezTo>
                    <a:pt x="18931" y="10586"/>
                    <a:pt x="18707" y="9773"/>
                    <a:pt x="18305" y="9215"/>
                  </a:cubicBezTo>
                  <a:cubicBezTo>
                    <a:pt x="17907" y="8658"/>
                    <a:pt x="17409" y="8377"/>
                    <a:pt x="16814" y="8377"/>
                  </a:cubicBezTo>
                  <a:cubicBezTo>
                    <a:pt x="16167" y="8377"/>
                    <a:pt x="15668" y="8676"/>
                    <a:pt x="15313" y="9266"/>
                  </a:cubicBezTo>
                  <a:cubicBezTo>
                    <a:pt x="14956" y="9852"/>
                    <a:pt x="14734" y="10650"/>
                    <a:pt x="14642" y="11662"/>
                  </a:cubicBezTo>
                  <a:cubicBezTo>
                    <a:pt x="14642" y="11662"/>
                    <a:pt x="18977" y="11662"/>
                    <a:pt x="18977" y="11662"/>
                  </a:cubicBezTo>
                  <a:close/>
                  <a:moveTo>
                    <a:pt x="21505" y="11259"/>
                  </a:moveTo>
                  <a:cubicBezTo>
                    <a:pt x="21571" y="11965"/>
                    <a:pt x="21600" y="12989"/>
                    <a:pt x="21588" y="14330"/>
                  </a:cubicBezTo>
                  <a:lnTo>
                    <a:pt x="14582" y="14330"/>
                  </a:lnTo>
                  <a:cubicBezTo>
                    <a:pt x="14621" y="15884"/>
                    <a:pt x="14955" y="16972"/>
                    <a:pt x="15587" y="17594"/>
                  </a:cubicBezTo>
                  <a:cubicBezTo>
                    <a:pt x="15969" y="17984"/>
                    <a:pt x="16432" y="18176"/>
                    <a:pt x="16974" y="18176"/>
                  </a:cubicBezTo>
                  <a:cubicBezTo>
                    <a:pt x="17546" y="18176"/>
                    <a:pt x="18012" y="17943"/>
                    <a:pt x="18371" y="17466"/>
                  </a:cubicBezTo>
                  <a:cubicBezTo>
                    <a:pt x="18566" y="17212"/>
                    <a:pt x="18738" y="16854"/>
                    <a:pt x="18888" y="16404"/>
                  </a:cubicBezTo>
                  <a:lnTo>
                    <a:pt x="21456" y="16404"/>
                  </a:lnTo>
                  <a:cubicBezTo>
                    <a:pt x="21388" y="17323"/>
                    <a:pt x="21079" y="18253"/>
                    <a:pt x="20523" y="19200"/>
                  </a:cubicBezTo>
                  <a:cubicBezTo>
                    <a:pt x="19663" y="20703"/>
                    <a:pt x="18455" y="21459"/>
                    <a:pt x="16904" y="21459"/>
                  </a:cubicBezTo>
                  <a:cubicBezTo>
                    <a:pt x="15624" y="21459"/>
                    <a:pt x="14495" y="20822"/>
                    <a:pt x="13514" y="19555"/>
                  </a:cubicBezTo>
                  <a:cubicBezTo>
                    <a:pt x="12537" y="18283"/>
                    <a:pt x="12048" y="16219"/>
                    <a:pt x="12048" y="13357"/>
                  </a:cubicBezTo>
                  <a:cubicBezTo>
                    <a:pt x="12048" y="10673"/>
                    <a:pt x="12488" y="8618"/>
                    <a:pt x="13371" y="7189"/>
                  </a:cubicBezTo>
                  <a:cubicBezTo>
                    <a:pt x="14258" y="5756"/>
                    <a:pt x="15403" y="5044"/>
                    <a:pt x="16814" y="5044"/>
                  </a:cubicBezTo>
                  <a:cubicBezTo>
                    <a:pt x="17650" y="5044"/>
                    <a:pt x="18405" y="5283"/>
                    <a:pt x="19077" y="5767"/>
                  </a:cubicBezTo>
                  <a:cubicBezTo>
                    <a:pt x="19748" y="6251"/>
                    <a:pt x="20301" y="7012"/>
                    <a:pt x="20738" y="8057"/>
                  </a:cubicBezTo>
                  <a:cubicBezTo>
                    <a:pt x="21133" y="8980"/>
                    <a:pt x="21387" y="10044"/>
                    <a:pt x="21505" y="11259"/>
                  </a:cubicBezTo>
                  <a:cubicBezTo>
                    <a:pt x="21505" y="11259"/>
                    <a:pt x="21505" y="11259"/>
                    <a:pt x="21505" y="11259"/>
                  </a:cubicBezTo>
                  <a:close/>
                  <a:moveTo>
                    <a:pt x="8180" y="14771"/>
                  </a:moveTo>
                  <a:cubicBezTo>
                    <a:pt x="8180" y="13649"/>
                    <a:pt x="7895" y="12874"/>
                    <a:pt x="7326" y="12458"/>
                  </a:cubicBezTo>
                  <a:cubicBezTo>
                    <a:pt x="7007" y="12221"/>
                    <a:pt x="6557" y="12101"/>
                    <a:pt x="5982" y="12091"/>
                  </a:cubicBezTo>
                  <a:lnTo>
                    <a:pt x="3098" y="12091"/>
                  </a:lnTo>
                  <a:lnTo>
                    <a:pt x="3098" y="17849"/>
                  </a:lnTo>
                  <a:lnTo>
                    <a:pt x="5938" y="17849"/>
                  </a:lnTo>
                  <a:cubicBezTo>
                    <a:pt x="6520" y="17849"/>
                    <a:pt x="6972" y="17726"/>
                    <a:pt x="7298" y="17470"/>
                  </a:cubicBezTo>
                  <a:cubicBezTo>
                    <a:pt x="7886" y="16999"/>
                    <a:pt x="8180" y="16102"/>
                    <a:pt x="8180" y="14771"/>
                  </a:cubicBezTo>
                  <a:cubicBezTo>
                    <a:pt x="8180" y="14771"/>
                    <a:pt x="8180" y="14771"/>
                    <a:pt x="8180" y="14771"/>
                  </a:cubicBezTo>
                  <a:close/>
                  <a:moveTo>
                    <a:pt x="3098" y="8516"/>
                  </a:moveTo>
                  <a:lnTo>
                    <a:pt x="5941" y="8516"/>
                  </a:lnTo>
                  <a:cubicBezTo>
                    <a:pt x="6526" y="8516"/>
                    <a:pt x="6998" y="8338"/>
                    <a:pt x="7361" y="7980"/>
                  </a:cubicBezTo>
                  <a:cubicBezTo>
                    <a:pt x="7725" y="7624"/>
                    <a:pt x="7905" y="6991"/>
                    <a:pt x="7905" y="6081"/>
                  </a:cubicBezTo>
                  <a:cubicBezTo>
                    <a:pt x="7905" y="5075"/>
                    <a:pt x="7665" y="4409"/>
                    <a:pt x="7184" y="4088"/>
                  </a:cubicBezTo>
                  <a:cubicBezTo>
                    <a:pt x="6770" y="3867"/>
                    <a:pt x="6241" y="3750"/>
                    <a:pt x="5599" y="3750"/>
                  </a:cubicBezTo>
                  <a:lnTo>
                    <a:pt x="3098" y="3750"/>
                  </a:lnTo>
                  <a:cubicBezTo>
                    <a:pt x="3098" y="3750"/>
                    <a:pt x="3098" y="8516"/>
                    <a:pt x="3098" y="8516"/>
                  </a:cubicBezTo>
                  <a:close/>
                  <a:moveTo>
                    <a:pt x="10487" y="11916"/>
                  </a:moveTo>
                  <a:cubicBezTo>
                    <a:pt x="10836" y="12786"/>
                    <a:pt x="11011" y="13841"/>
                    <a:pt x="11011" y="15080"/>
                  </a:cubicBezTo>
                  <a:cubicBezTo>
                    <a:pt x="11011" y="16363"/>
                    <a:pt x="10814" y="17511"/>
                    <a:pt x="10414" y="18526"/>
                  </a:cubicBezTo>
                  <a:cubicBezTo>
                    <a:pt x="10159" y="19199"/>
                    <a:pt x="9843" y="19765"/>
                    <a:pt x="9464" y="20223"/>
                  </a:cubicBezTo>
                  <a:cubicBezTo>
                    <a:pt x="9036" y="20752"/>
                    <a:pt x="8529" y="21114"/>
                    <a:pt x="7947" y="21308"/>
                  </a:cubicBezTo>
                  <a:cubicBezTo>
                    <a:pt x="7363" y="21502"/>
                    <a:pt x="6731" y="21600"/>
                    <a:pt x="6050" y="21600"/>
                  </a:cubicBezTo>
                  <a:lnTo>
                    <a:pt x="0" y="21600"/>
                  </a:lnTo>
                  <a:lnTo>
                    <a:pt x="0" y="0"/>
                  </a:lnTo>
                  <a:lnTo>
                    <a:pt x="6488" y="0"/>
                  </a:lnTo>
                  <a:cubicBezTo>
                    <a:pt x="8123" y="43"/>
                    <a:pt x="9283" y="804"/>
                    <a:pt x="9967" y="2301"/>
                  </a:cubicBezTo>
                  <a:cubicBezTo>
                    <a:pt x="10378" y="3219"/>
                    <a:pt x="10582" y="4318"/>
                    <a:pt x="10582" y="5599"/>
                  </a:cubicBezTo>
                  <a:cubicBezTo>
                    <a:pt x="10582" y="6920"/>
                    <a:pt x="10376" y="7976"/>
                    <a:pt x="9961" y="8778"/>
                  </a:cubicBezTo>
                  <a:cubicBezTo>
                    <a:pt x="9730" y="9229"/>
                    <a:pt x="9390" y="9639"/>
                    <a:pt x="8938" y="10008"/>
                  </a:cubicBezTo>
                  <a:cubicBezTo>
                    <a:pt x="9622" y="10411"/>
                    <a:pt x="10140" y="11044"/>
                    <a:pt x="10487" y="11916"/>
                  </a:cubicBezTo>
                  <a:cubicBezTo>
                    <a:pt x="10487" y="11916"/>
                    <a:pt x="10487" y="11916"/>
                    <a:pt x="10487" y="11916"/>
                  </a:cubicBezTo>
                  <a:close/>
                  <a:moveTo>
                    <a:pt x="19499" y="3057"/>
                  </a:moveTo>
                  <a:lnTo>
                    <a:pt x="14088" y="3057"/>
                  </a:lnTo>
                  <a:lnTo>
                    <a:pt x="14088" y="896"/>
                  </a:lnTo>
                  <a:lnTo>
                    <a:pt x="19499" y="896"/>
                  </a:lnTo>
                  <a:cubicBezTo>
                    <a:pt x="19499" y="896"/>
                    <a:pt x="19499" y="3057"/>
                    <a:pt x="19499" y="3057"/>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02" name="Shape 63"/>
            <p:cNvSpPr/>
            <p:nvPr/>
          </p:nvSpPr>
          <p:spPr>
            <a:xfrm>
              <a:off x="1191628" y="1565936"/>
              <a:ext cx="410873" cy="410872"/>
            </a:xfrm>
            <a:custGeom>
              <a:avLst/>
              <a:gdLst/>
              <a:ahLst/>
              <a:cxnLst>
                <a:cxn ang="0">
                  <a:pos x="wd2" y="hd2"/>
                </a:cxn>
                <a:cxn ang="5400000">
                  <a:pos x="wd2" y="hd2"/>
                </a:cxn>
                <a:cxn ang="10800000">
                  <a:pos x="wd2" y="hd2"/>
                </a:cxn>
                <a:cxn ang="16200000">
                  <a:pos x="wd2" y="hd2"/>
                </a:cxn>
              </a:cxnLst>
              <a:rect l="0" t="0" r="r" b="b"/>
              <a:pathLst>
                <a:path w="21600" h="21600" extrusionOk="0">
                  <a:moveTo>
                    <a:pt x="10805" y="0"/>
                  </a:moveTo>
                  <a:cubicBezTo>
                    <a:pt x="4839" y="0"/>
                    <a:pt x="0" y="4839"/>
                    <a:pt x="0" y="10805"/>
                  </a:cubicBezTo>
                  <a:cubicBezTo>
                    <a:pt x="0" y="16770"/>
                    <a:pt x="4839" y="21600"/>
                    <a:pt x="10805" y="21600"/>
                  </a:cubicBezTo>
                  <a:cubicBezTo>
                    <a:pt x="16770" y="21600"/>
                    <a:pt x="21600" y="16770"/>
                    <a:pt x="21600" y="10805"/>
                  </a:cubicBezTo>
                  <a:cubicBezTo>
                    <a:pt x="21600" y="4839"/>
                    <a:pt x="16770" y="0"/>
                    <a:pt x="10805" y="0"/>
                  </a:cubicBezTo>
                  <a:close/>
                  <a:moveTo>
                    <a:pt x="10601" y="1779"/>
                  </a:moveTo>
                  <a:cubicBezTo>
                    <a:pt x="15634" y="1779"/>
                    <a:pt x="19710" y="5864"/>
                    <a:pt x="19710" y="10897"/>
                  </a:cubicBezTo>
                  <a:cubicBezTo>
                    <a:pt x="19710" y="15931"/>
                    <a:pt x="15634" y="20006"/>
                    <a:pt x="10601" y="20006"/>
                  </a:cubicBezTo>
                  <a:cubicBezTo>
                    <a:pt x="5567" y="20006"/>
                    <a:pt x="1483" y="15931"/>
                    <a:pt x="1483" y="10897"/>
                  </a:cubicBezTo>
                  <a:cubicBezTo>
                    <a:pt x="1483" y="5864"/>
                    <a:pt x="5567" y="1779"/>
                    <a:pt x="10601" y="1779"/>
                  </a:cubicBezTo>
                  <a:close/>
                  <a:moveTo>
                    <a:pt x="3892" y="6663"/>
                  </a:moveTo>
                  <a:lnTo>
                    <a:pt x="3892" y="14937"/>
                  </a:lnTo>
                  <a:lnTo>
                    <a:pt x="7617" y="14937"/>
                  </a:lnTo>
                  <a:cubicBezTo>
                    <a:pt x="8036" y="14937"/>
                    <a:pt x="8434" y="14901"/>
                    <a:pt x="8794" y="14826"/>
                  </a:cubicBezTo>
                  <a:cubicBezTo>
                    <a:pt x="9153" y="14752"/>
                    <a:pt x="9457" y="14612"/>
                    <a:pt x="9720" y="14409"/>
                  </a:cubicBezTo>
                  <a:cubicBezTo>
                    <a:pt x="9954" y="14234"/>
                    <a:pt x="10157" y="14018"/>
                    <a:pt x="10314" y="13761"/>
                  </a:cubicBezTo>
                  <a:cubicBezTo>
                    <a:pt x="10560" y="13371"/>
                    <a:pt x="10675" y="12937"/>
                    <a:pt x="10675" y="12445"/>
                  </a:cubicBezTo>
                  <a:cubicBezTo>
                    <a:pt x="10675" y="11970"/>
                    <a:pt x="10575" y="11564"/>
                    <a:pt x="10360" y="11231"/>
                  </a:cubicBezTo>
                  <a:cubicBezTo>
                    <a:pt x="10146" y="10897"/>
                    <a:pt x="9818" y="10653"/>
                    <a:pt x="9396" y="10499"/>
                  </a:cubicBezTo>
                  <a:cubicBezTo>
                    <a:pt x="9675" y="10357"/>
                    <a:pt x="9893" y="10199"/>
                    <a:pt x="10036" y="10026"/>
                  </a:cubicBezTo>
                  <a:cubicBezTo>
                    <a:pt x="10291" y="9719"/>
                    <a:pt x="10415" y="9309"/>
                    <a:pt x="10415" y="8803"/>
                  </a:cubicBezTo>
                  <a:cubicBezTo>
                    <a:pt x="10415" y="8312"/>
                    <a:pt x="10289" y="7895"/>
                    <a:pt x="10036" y="7543"/>
                  </a:cubicBezTo>
                  <a:cubicBezTo>
                    <a:pt x="9614" y="6969"/>
                    <a:pt x="8903" y="6679"/>
                    <a:pt x="7895" y="6663"/>
                  </a:cubicBezTo>
                  <a:lnTo>
                    <a:pt x="3892" y="6663"/>
                  </a:lnTo>
                  <a:close/>
                  <a:moveTo>
                    <a:pt x="12575" y="7005"/>
                  </a:moveTo>
                  <a:lnTo>
                    <a:pt x="12575" y="7830"/>
                  </a:lnTo>
                  <a:lnTo>
                    <a:pt x="15910" y="7830"/>
                  </a:lnTo>
                  <a:cubicBezTo>
                    <a:pt x="15910" y="7830"/>
                    <a:pt x="15910" y="7005"/>
                    <a:pt x="15910" y="7005"/>
                  </a:cubicBezTo>
                  <a:lnTo>
                    <a:pt x="12575" y="7005"/>
                  </a:lnTo>
                  <a:close/>
                  <a:moveTo>
                    <a:pt x="5801" y="8099"/>
                  </a:moveTo>
                  <a:lnTo>
                    <a:pt x="7339" y="8099"/>
                  </a:lnTo>
                  <a:cubicBezTo>
                    <a:pt x="7735" y="8099"/>
                    <a:pt x="8066" y="8144"/>
                    <a:pt x="8321" y="8229"/>
                  </a:cubicBezTo>
                  <a:cubicBezTo>
                    <a:pt x="8618" y="8351"/>
                    <a:pt x="8766" y="8603"/>
                    <a:pt x="8766" y="8988"/>
                  </a:cubicBezTo>
                  <a:cubicBezTo>
                    <a:pt x="8766" y="9337"/>
                    <a:pt x="8657" y="9584"/>
                    <a:pt x="8432" y="9720"/>
                  </a:cubicBezTo>
                  <a:cubicBezTo>
                    <a:pt x="8209" y="9858"/>
                    <a:pt x="7913" y="9924"/>
                    <a:pt x="7552" y="9924"/>
                  </a:cubicBezTo>
                  <a:lnTo>
                    <a:pt x="5801" y="9924"/>
                  </a:lnTo>
                  <a:cubicBezTo>
                    <a:pt x="5801" y="9924"/>
                    <a:pt x="5801" y="8099"/>
                    <a:pt x="5801" y="8099"/>
                  </a:cubicBezTo>
                  <a:close/>
                  <a:moveTo>
                    <a:pt x="14252" y="8590"/>
                  </a:moveTo>
                  <a:cubicBezTo>
                    <a:pt x="13382" y="8590"/>
                    <a:pt x="12676" y="8865"/>
                    <a:pt x="12130" y="9415"/>
                  </a:cubicBezTo>
                  <a:cubicBezTo>
                    <a:pt x="11585" y="9963"/>
                    <a:pt x="11314" y="10749"/>
                    <a:pt x="11314" y="11778"/>
                  </a:cubicBezTo>
                  <a:cubicBezTo>
                    <a:pt x="11314" y="12875"/>
                    <a:pt x="11620" y="13672"/>
                    <a:pt x="12222" y="14159"/>
                  </a:cubicBezTo>
                  <a:cubicBezTo>
                    <a:pt x="12827" y="14645"/>
                    <a:pt x="13518" y="14882"/>
                    <a:pt x="14307" y="14882"/>
                  </a:cubicBezTo>
                  <a:cubicBezTo>
                    <a:pt x="15263" y="14882"/>
                    <a:pt x="16010" y="14596"/>
                    <a:pt x="16541" y="14020"/>
                  </a:cubicBezTo>
                  <a:cubicBezTo>
                    <a:pt x="16883" y="13657"/>
                    <a:pt x="17073" y="13298"/>
                    <a:pt x="17115" y="12945"/>
                  </a:cubicBezTo>
                  <a:lnTo>
                    <a:pt x="15530" y="12945"/>
                  </a:lnTo>
                  <a:cubicBezTo>
                    <a:pt x="15438" y="13118"/>
                    <a:pt x="15336" y="13255"/>
                    <a:pt x="15215" y="13353"/>
                  </a:cubicBezTo>
                  <a:cubicBezTo>
                    <a:pt x="14994" y="13535"/>
                    <a:pt x="14706" y="13631"/>
                    <a:pt x="14354" y="13631"/>
                  </a:cubicBezTo>
                  <a:cubicBezTo>
                    <a:pt x="14019" y="13631"/>
                    <a:pt x="13737" y="13558"/>
                    <a:pt x="13501" y="13408"/>
                  </a:cubicBezTo>
                  <a:cubicBezTo>
                    <a:pt x="13111" y="13170"/>
                    <a:pt x="12904" y="12753"/>
                    <a:pt x="12880" y="12158"/>
                  </a:cubicBezTo>
                  <a:lnTo>
                    <a:pt x="17198" y="12158"/>
                  </a:lnTo>
                  <a:cubicBezTo>
                    <a:pt x="17206" y="11643"/>
                    <a:pt x="17183" y="11242"/>
                    <a:pt x="17143" y="10971"/>
                  </a:cubicBezTo>
                  <a:cubicBezTo>
                    <a:pt x="17070" y="10506"/>
                    <a:pt x="16914" y="10102"/>
                    <a:pt x="16670" y="9748"/>
                  </a:cubicBezTo>
                  <a:cubicBezTo>
                    <a:pt x="16401" y="9348"/>
                    <a:pt x="16065" y="9054"/>
                    <a:pt x="15651" y="8868"/>
                  </a:cubicBezTo>
                  <a:cubicBezTo>
                    <a:pt x="15237" y="8682"/>
                    <a:pt x="14767" y="8590"/>
                    <a:pt x="14252" y="8590"/>
                  </a:cubicBezTo>
                  <a:close/>
                  <a:moveTo>
                    <a:pt x="14252" y="9869"/>
                  </a:moveTo>
                  <a:cubicBezTo>
                    <a:pt x="14619" y="9869"/>
                    <a:pt x="14933" y="9979"/>
                    <a:pt x="15178" y="10193"/>
                  </a:cubicBezTo>
                  <a:cubicBezTo>
                    <a:pt x="15426" y="10407"/>
                    <a:pt x="15557" y="10717"/>
                    <a:pt x="15586" y="11129"/>
                  </a:cubicBezTo>
                  <a:cubicBezTo>
                    <a:pt x="15586" y="11129"/>
                    <a:pt x="12917" y="11129"/>
                    <a:pt x="12917" y="11129"/>
                  </a:cubicBezTo>
                  <a:cubicBezTo>
                    <a:pt x="12974" y="10741"/>
                    <a:pt x="13114" y="10436"/>
                    <a:pt x="13334" y="10212"/>
                  </a:cubicBezTo>
                  <a:cubicBezTo>
                    <a:pt x="13553" y="9986"/>
                    <a:pt x="13853" y="9869"/>
                    <a:pt x="14252" y="9869"/>
                  </a:cubicBezTo>
                  <a:close/>
                  <a:moveTo>
                    <a:pt x="5801" y="11296"/>
                  </a:moveTo>
                  <a:lnTo>
                    <a:pt x="7580" y="11296"/>
                  </a:lnTo>
                  <a:cubicBezTo>
                    <a:pt x="7934" y="11299"/>
                    <a:pt x="8208" y="11344"/>
                    <a:pt x="8405" y="11435"/>
                  </a:cubicBezTo>
                  <a:cubicBezTo>
                    <a:pt x="8755" y="11594"/>
                    <a:pt x="8933" y="11894"/>
                    <a:pt x="8933" y="12324"/>
                  </a:cubicBezTo>
                  <a:cubicBezTo>
                    <a:pt x="8933" y="12835"/>
                    <a:pt x="8749" y="13172"/>
                    <a:pt x="8386" y="13353"/>
                  </a:cubicBezTo>
                  <a:cubicBezTo>
                    <a:pt x="8185" y="13451"/>
                    <a:pt x="7911" y="13501"/>
                    <a:pt x="7552" y="13501"/>
                  </a:cubicBezTo>
                  <a:lnTo>
                    <a:pt x="5801" y="13501"/>
                  </a:lnTo>
                  <a:lnTo>
                    <a:pt x="5801" y="11296"/>
                  </a:ln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03" name="Shape 64"/>
            <p:cNvSpPr/>
            <p:nvPr/>
          </p:nvSpPr>
          <p:spPr>
            <a:xfrm>
              <a:off x="2534058" y="1842317"/>
              <a:ext cx="346888" cy="34688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7" y="0"/>
                    <a:pt x="0" y="4847"/>
                    <a:pt x="0" y="10800"/>
                  </a:cubicBezTo>
                  <a:cubicBezTo>
                    <a:pt x="0" y="16755"/>
                    <a:pt x="4847" y="21600"/>
                    <a:pt x="10800" y="21600"/>
                  </a:cubicBezTo>
                  <a:cubicBezTo>
                    <a:pt x="16755" y="21600"/>
                    <a:pt x="21600" y="16755"/>
                    <a:pt x="21600" y="10800"/>
                  </a:cubicBezTo>
                  <a:cubicBezTo>
                    <a:pt x="21600" y="4847"/>
                    <a:pt x="16755" y="0"/>
                    <a:pt x="10800" y="0"/>
                  </a:cubicBezTo>
                  <a:close/>
                  <a:moveTo>
                    <a:pt x="4917" y="6245"/>
                  </a:moveTo>
                  <a:lnTo>
                    <a:pt x="8868" y="6245"/>
                  </a:lnTo>
                  <a:cubicBezTo>
                    <a:pt x="9863" y="6262"/>
                    <a:pt x="10560" y="6557"/>
                    <a:pt x="10976" y="7123"/>
                  </a:cubicBezTo>
                  <a:cubicBezTo>
                    <a:pt x="11226" y="7470"/>
                    <a:pt x="11349" y="7879"/>
                    <a:pt x="11349" y="8363"/>
                  </a:cubicBezTo>
                  <a:cubicBezTo>
                    <a:pt x="11349" y="8863"/>
                    <a:pt x="11228" y="9267"/>
                    <a:pt x="10976" y="9571"/>
                  </a:cubicBezTo>
                  <a:cubicBezTo>
                    <a:pt x="10835" y="9741"/>
                    <a:pt x="10625" y="9892"/>
                    <a:pt x="10350" y="10032"/>
                  </a:cubicBezTo>
                  <a:cubicBezTo>
                    <a:pt x="10766" y="10184"/>
                    <a:pt x="11083" y="10426"/>
                    <a:pt x="11294" y="10756"/>
                  </a:cubicBezTo>
                  <a:cubicBezTo>
                    <a:pt x="11506" y="11085"/>
                    <a:pt x="11612" y="11484"/>
                    <a:pt x="11612" y="11952"/>
                  </a:cubicBezTo>
                  <a:cubicBezTo>
                    <a:pt x="11612" y="12438"/>
                    <a:pt x="11494" y="12874"/>
                    <a:pt x="11250" y="13259"/>
                  </a:cubicBezTo>
                  <a:cubicBezTo>
                    <a:pt x="11095" y="13513"/>
                    <a:pt x="10899" y="13722"/>
                    <a:pt x="10668" y="13895"/>
                  </a:cubicBezTo>
                  <a:cubicBezTo>
                    <a:pt x="10408" y="14095"/>
                    <a:pt x="10100" y="14239"/>
                    <a:pt x="9746" y="14312"/>
                  </a:cubicBezTo>
                  <a:cubicBezTo>
                    <a:pt x="9392" y="14386"/>
                    <a:pt x="9008" y="14422"/>
                    <a:pt x="8594" y="14422"/>
                  </a:cubicBezTo>
                  <a:lnTo>
                    <a:pt x="4917" y="14422"/>
                  </a:lnTo>
                  <a:lnTo>
                    <a:pt x="4917" y="6245"/>
                  </a:lnTo>
                  <a:close/>
                  <a:moveTo>
                    <a:pt x="13489" y="6585"/>
                  </a:moveTo>
                  <a:lnTo>
                    <a:pt x="16782" y="6585"/>
                  </a:lnTo>
                  <a:cubicBezTo>
                    <a:pt x="16782" y="6585"/>
                    <a:pt x="16782" y="7409"/>
                    <a:pt x="16782" y="7409"/>
                  </a:cubicBezTo>
                  <a:lnTo>
                    <a:pt x="13489" y="7409"/>
                  </a:lnTo>
                  <a:lnTo>
                    <a:pt x="13489" y="6585"/>
                  </a:lnTo>
                  <a:close/>
                  <a:moveTo>
                    <a:pt x="6805" y="7661"/>
                  </a:moveTo>
                  <a:cubicBezTo>
                    <a:pt x="6805" y="7661"/>
                    <a:pt x="6805" y="9472"/>
                    <a:pt x="6805" y="9472"/>
                  </a:cubicBezTo>
                  <a:lnTo>
                    <a:pt x="8528" y="9472"/>
                  </a:lnTo>
                  <a:cubicBezTo>
                    <a:pt x="8884" y="9472"/>
                    <a:pt x="9174" y="9399"/>
                    <a:pt x="9395" y="9263"/>
                  </a:cubicBezTo>
                  <a:cubicBezTo>
                    <a:pt x="9617" y="9129"/>
                    <a:pt x="9724" y="8894"/>
                    <a:pt x="9724" y="8550"/>
                  </a:cubicBezTo>
                  <a:cubicBezTo>
                    <a:pt x="9724" y="8170"/>
                    <a:pt x="9578" y="7914"/>
                    <a:pt x="9285" y="7793"/>
                  </a:cubicBezTo>
                  <a:cubicBezTo>
                    <a:pt x="9034" y="7709"/>
                    <a:pt x="8710" y="7661"/>
                    <a:pt x="8320" y="7661"/>
                  </a:cubicBezTo>
                  <a:lnTo>
                    <a:pt x="6805" y="7661"/>
                  </a:lnTo>
                  <a:close/>
                  <a:moveTo>
                    <a:pt x="15146" y="8155"/>
                  </a:moveTo>
                  <a:cubicBezTo>
                    <a:pt x="15655" y="8155"/>
                    <a:pt x="16109" y="8246"/>
                    <a:pt x="16518" y="8429"/>
                  </a:cubicBezTo>
                  <a:cubicBezTo>
                    <a:pt x="16927" y="8612"/>
                    <a:pt x="17262" y="8901"/>
                    <a:pt x="17528" y="9296"/>
                  </a:cubicBezTo>
                  <a:cubicBezTo>
                    <a:pt x="17768" y="9645"/>
                    <a:pt x="17928" y="10044"/>
                    <a:pt x="18000" y="10504"/>
                  </a:cubicBezTo>
                  <a:cubicBezTo>
                    <a:pt x="18040" y="10771"/>
                    <a:pt x="18051" y="11160"/>
                    <a:pt x="18044" y="11667"/>
                  </a:cubicBezTo>
                  <a:lnTo>
                    <a:pt x="13785" y="11667"/>
                  </a:lnTo>
                  <a:cubicBezTo>
                    <a:pt x="13809" y="12255"/>
                    <a:pt x="14015" y="12672"/>
                    <a:pt x="14400" y="12907"/>
                  </a:cubicBezTo>
                  <a:cubicBezTo>
                    <a:pt x="14632" y="13055"/>
                    <a:pt x="14915" y="13127"/>
                    <a:pt x="15245" y="13127"/>
                  </a:cubicBezTo>
                  <a:cubicBezTo>
                    <a:pt x="15593" y="13127"/>
                    <a:pt x="15872" y="13033"/>
                    <a:pt x="16090" y="12852"/>
                  </a:cubicBezTo>
                  <a:cubicBezTo>
                    <a:pt x="16209" y="12756"/>
                    <a:pt x="16317" y="12628"/>
                    <a:pt x="16409" y="12457"/>
                  </a:cubicBezTo>
                  <a:lnTo>
                    <a:pt x="17967" y="12457"/>
                  </a:lnTo>
                  <a:cubicBezTo>
                    <a:pt x="17926" y="12805"/>
                    <a:pt x="17734" y="13153"/>
                    <a:pt x="17396" y="13511"/>
                  </a:cubicBezTo>
                  <a:cubicBezTo>
                    <a:pt x="16873" y="14080"/>
                    <a:pt x="16145" y="14367"/>
                    <a:pt x="15201" y="14367"/>
                  </a:cubicBezTo>
                  <a:cubicBezTo>
                    <a:pt x="14423" y="14367"/>
                    <a:pt x="13734" y="14122"/>
                    <a:pt x="13138" y="13643"/>
                  </a:cubicBezTo>
                  <a:cubicBezTo>
                    <a:pt x="12544" y="13162"/>
                    <a:pt x="12249" y="12388"/>
                    <a:pt x="12249" y="11305"/>
                  </a:cubicBezTo>
                  <a:cubicBezTo>
                    <a:pt x="12249" y="10290"/>
                    <a:pt x="12513" y="9508"/>
                    <a:pt x="13050" y="8967"/>
                  </a:cubicBezTo>
                  <a:cubicBezTo>
                    <a:pt x="13589" y="8425"/>
                    <a:pt x="14289" y="8155"/>
                    <a:pt x="15146" y="8155"/>
                  </a:cubicBezTo>
                  <a:close/>
                  <a:moveTo>
                    <a:pt x="15146" y="9417"/>
                  </a:moveTo>
                  <a:cubicBezTo>
                    <a:pt x="14753" y="9417"/>
                    <a:pt x="14451" y="9534"/>
                    <a:pt x="14235" y="9757"/>
                  </a:cubicBezTo>
                  <a:cubicBezTo>
                    <a:pt x="14018" y="9979"/>
                    <a:pt x="13874" y="10275"/>
                    <a:pt x="13818" y="10657"/>
                  </a:cubicBezTo>
                  <a:cubicBezTo>
                    <a:pt x="13818" y="10657"/>
                    <a:pt x="16463" y="10657"/>
                    <a:pt x="16463" y="10657"/>
                  </a:cubicBezTo>
                  <a:cubicBezTo>
                    <a:pt x="16435" y="10250"/>
                    <a:pt x="16291" y="9947"/>
                    <a:pt x="16046" y="9735"/>
                  </a:cubicBezTo>
                  <a:cubicBezTo>
                    <a:pt x="15804" y="9525"/>
                    <a:pt x="15508" y="9417"/>
                    <a:pt x="15146" y="9417"/>
                  </a:cubicBezTo>
                  <a:close/>
                  <a:moveTo>
                    <a:pt x="6805" y="10822"/>
                  </a:moveTo>
                  <a:lnTo>
                    <a:pt x="6805" y="12995"/>
                  </a:lnTo>
                  <a:lnTo>
                    <a:pt x="8528" y="12995"/>
                  </a:lnTo>
                  <a:cubicBezTo>
                    <a:pt x="8882" y="12995"/>
                    <a:pt x="9153" y="12949"/>
                    <a:pt x="9351" y="12852"/>
                  </a:cubicBezTo>
                  <a:cubicBezTo>
                    <a:pt x="9709" y="12674"/>
                    <a:pt x="9889" y="12335"/>
                    <a:pt x="9889" y="11832"/>
                  </a:cubicBezTo>
                  <a:cubicBezTo>
                    <a:pt x="9889" y="11407"/>
                    <a:pt x="9719" y="11122"/>
                    <a:pt x="9373" y="10965"/>
                  </a:cubicBezTo>
                  <a:cubicBezTo>
                    <a:pt x="9179" y="10875"/>
                    <a:pt x="8911" y="10826"/>
                    <a:pt x="8561" y="10822"/>
                  </a:cubicBezTo>
                  <a:lnTo>
                    <a:pt x="6805" y="10822"/>
                  </a:ln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04" name="Shape 65"/>
            <p:cNvSpPr/>
            <p:nvPr/>
          </p:nvSpPr>
          <p:spPr>
            <a:xfrm>
              <a:off x="328637" y="4628703"/>
              <a:ext cx="421920" cy="421919"/>
            </a:xfrm>
            <a:custGeom>
              <a:avLst/>
              <a:gdLst/>
              <a:ahLst/>
              <a:cxnLst>
                <a:cxn ang="0">
                  <a:pos x="wd2" y="hd2"/>
                </a:cxn>
                <a:cxn ang="5400000">
                  <a:pos x="wd2" y="hd2"/>
                </a:cxn>
                <a:cxn ang="10800000">
                  <a:pos x="wd2" y="hd2"/>
                </a:cxn>
                <a:cxn ang="16200000">
                  <a:pos x="wd2" y="hd2"/>
                </a:cxn>
              </a:cxnLst>
              <a:rect l="0" t="0" r="r" b="b"/>
              <a:pathLst>
                <a:path w="21600" h="21600" extrusionOk="0">
                  <a:moveTo>
                    <a:pt x="17214" y="17214"/>
                  </a:moveTo>
                  <a:cubicBezTo>
                    <a:pt x="16380" y="18047"/>
                    <a:pt x="15410" y="18701"/>
                    <a:pt x="14330" y="19158"/>
                  </a:cubicBezTo>
                  <a:cubicBezTo>
                    <a:pt x="14055" y="19274"/>
                    <a:pt x="13777" y="19376"/>
                    <a:pt x="13495" y="19464"/>
                  </a:cubicBezTo>
                  <a:lnTo>
                    <a:pt x="13495" y="17845"/>
                  </a:lnTo>
                  <a:cubicBezTo>
                    <a:pt x="13495" y="16994"/>
                    <a:pt x="13203" y="16369"/>
                    <a:pt x="12619" y="15968"/>
                  </a:cubicBezTo>
                  <a:cubicBezTo>
                    <a:pt x="12985" y="15933"/>
                    <a:pt x="13321" y="15883"/>
                    <a:pt x="13626" y="15820"/>
                  </a:cubicBezTo>
                  <a:cubicBezTo>
                    <a:pt x="13932" y="15757"/>
                    <a:pt x="14256" y="15666"/>
                    <a:pt x="14597" y="15546"/>
                  </a:cubicBezTo>
                  <a:cubicBezTo>
                    <a:pt x="14938" y="15427"/>
                    <a:pt x="15244" y="15284"/>
                    <a:pt x="15514" y="15119"/>
                  </a:cubicBezTo>
                  <a:cubicBezTo>
                    <a:pt x="15785" y="14954"/>
                    <a:pt x="16045" y="14739"/>
                    <a:pt x="16295" y="14476"/>
                  </a:cubicBezTo>
                  <a:cubicBezTo>
                    <a:pt x="16544" y="14212"/>
                    <a:pt x="16754" y="13913"/>
                    <a:pt x="16922" y="13579"/>
                  </a:cubicBezTo>
                  <a:cubicBezTo>
                    <a:pt x="17091" y="13245"/>
                    <a:pt x="17225" y="12844"/>
                    <a:pt x="17323" y="12377"/>
                  </a:cubicBezTo>
                  <a:cubicBezTo>
                    <a:pt x="17422" y="11909"/>
                    <a:pt x="17471" y="11394"/>
                    <a:pt x="17471" y="10831"/>
                  </a:cubicBezTo>
                  <a:cubicBezTo>
                    <a:pt x="17471" y="9742"/>
                    <a:pt x="17116" y="8814"/>
                    <a:pt x="16405" y="8047"/>
                  </a:cubicBezTo>
                  <a:cubicBezTo>
                    <a:pt x="16729" y="7204"/>
                    <a:pt x="16694" y="6286"/>
                    <a:pt x="16300" y="5294"/>
                  </a:cubicBezTo>
                  <a:lnTo>
                    <a:pt x="16036" y="5263"/>
                  </a:lnTo>
                  <a:cubicBezTo>
                    <a:pt x="15854" y="5242"/>
                    <a:pt x="15525" y="5319"/>
                    <a:pt x="15050" y="5495"/>
                  </a:cubicBezTo>
                  <a:cubicBezTo>
                    <a:pt x="14576" y="5671"/>
                    <a:pt x="14043" y="5959"/>
                    <a:pt x="13452" y="6360"/>
                  </a:cubicBezTo>
                  <a:cubicBezTo>
                    <a:pt x="12616" y="6128"/>
                    <a:pt x="11747" y="6012"/>
                    <a:pt x="10847" y="6012"/>
                  </a:cubicBezTo>
                  <a:cubicBezTo>
                    <a:pt x="9940" y="6012"/>
                    <a:pt x="9075" y="6128"/>
                    <a:pt x="8253" y="6360"/>
                  </a:cubicBezTo>
                  <a:cubicBezTo>
                    <a:pt x="7880" y="6107"/>
                    <a:pt x="7527" y="5897"/>
                    <a:pt x="7193" y="5732"/>
                  </a:cubicBezTo>
                  <a:cubicBezTo>
                    <a:pt x="6859" y="5567"/>
                    <a:pt x="6592" y="5455"/>
                    <a:pt x="6391" y="5395"/>
                  </a:cubicBezTo>
                  <a:cubicBezTo>
                    <a:pt x="6191" y="5335"/>
                    <a:pt x="6005" y="5298"/>
                    <a:pt x="5832" y="5284"/>
                  </a:cubicBezTo>
                  <a:cubicBezTo>
                    <a:pt x="5660" y="5270"/>
                    <a:pt x="5549" y="5266"/>
                    <a:pt x="5500" y="5273"/>
                  </a:cubicBezTo>
                  <a:cubicBezTo>
                    <a:pt x="5451" y="5280"/>
                    <a:pt x="5416" y="5287"/>
                    <a:pt x="5395" y="5294"/>
                  </a:cubicBezTo>
                  <a:cubicBezTo>
                    <a:pt x="5001" y="6293"/>
                    <a:pt x="4966" y="7211"/>
                    <a:pt x="5289" y="8047"/>
                  </a:cubicBezTo>
                  <a:cubicBezTo>
                    <a:pt x="4579" y="8814"/>
                    <a:pt x="4224" y="9742"/>
                    <a:pt x="4224" y="10831"/>
                  </a:cubicBezTo>
                  <a:cubicBezTo>
                    <a:pt x="4224" y="11394"/>
                    <a:pt x="4273" y="11909"/>
                    <a:pt x="4372" y="12377"/>
                  </a:cubicBezTo>
                  <a:cubicBezTo>
                    <a:pt x="4470" y="12844"/>
                    <a:pt x="4604" y="13245"/>
                    <a:pt x="4772" y="13579"/>
                  </a:cubicBezTo>
                  <a:cubicBezTo>
                    <a:pt x="4941" y="13913"/>
                    <a:pt x="5150" y="14212"/>
                    <a:pt x="5400" y="14476"/>
                  </a:cubicBezTo>
                  <a:cubicBezTo>
                    <a:pt x="5650" y="14739"/>
                    <a:pt x="5910" y="14954"/>
                    <a:pt x="6180" y="15119"/>
                  </a:cubicBezTo>
                  <a:cubicBezTo>
                    <a:pt x="6451" y="15284"/>
                    <a:pt x="6757" y="15427"/>
                    <a:pt x="7098" y="15546"/>
                  </a:cubicBezTo>
                  <a:cubicBezTo>
                    <a:pt x="7439" y="15666"/>
                    <a:pt x="7762" y="15757"/>
                    <a:pt x="8068" y="15820"/>
                  </a:cubicBezTo>
                  <a:cubicBezTo>
                    <a:pt x="8374" y="15883"/>
                    <a:pt x="8710" y="15933"/>
                    <a:pt x="9075" y="15968"/>
                  </a:cubicBezTo>
                  <a:cubicBezTo>
                    <a:pt x="8499" y="16362"/>
                    <a:pt x="8211" y="16987"/>
                    <a:pt x="8211" y="17845"/>
                  </a:cubicBezTo>
                  <a:lnTo>
                    <a:pt x="8211" y="19495"/>
                  </a:lnTo>
                  <a:cubicBezTo>
                    <a:pt x="7892" y="19401"/>
                    <a:pt x="7578" y="19289"/>
                    <a:pt x="7270" y="19158"/>
                  </a:cubicBezTo>
                  <a:cubicBezTo>
                    <a:pt x="6190" y="18701"/>
                    <a:pt x="5220" y="18047"/>
                    <a:pt x="4386" y="17214"/>
                  </a:cubicBezTo>
                  <a:cubicBezTo>
                    <a:pt x="3553" y="16380"/>
                    <a:pt x="2899" y="15410"/>
                    <a:pt x="2442" y="14330"/>
                  </a:cubicBezTo>
                  <a:cubicBezTo>
                    <a:pt x="1969" y="13213"/>
                    <a:pt x="1730" y="12025"/>
                    <a:pt x="1730" y="10800"/>
                  </a:cubicBezTo>
                  <a:cubicBezTo>
                    <a:pt x="1730" y="9575"/>
                    <a:pt x="1969" y="8387"/>
                    <a:pt x="2442" y="7270"/>
                  </a:cubicBezTo>
                  <a:cubicBezTo>
                    <a:pt x="2899" y="6190"/>
                    <a:pt x="3553" y="5220"/>
                    <a:pt x="4386" y="4386"/>
                  </a:cubicBezTo>
                  <a:cubicBezTo>
                    <a:pt x="5220" y="3553"/>
                    <a:pt x="6190" y="2899"/>
                    <a:pt x="7270" y="2442"/>
                  </a:cubicBezTo>
                  <a:cubicBezTo>
                    <a:pt x="8387" y="1969"/>
                    <a:pt x="9575" y="1730"/>
                    <a:pt x="10800" y="1730"/>
                  </a:cubicBezTo>
                  <a:cubicBezTo>
                    <a:pt x="12025" y="1730"/>
                    <a:pt x="13213" y="1969"/>
                    <a:pt x="14330" y="2442"/>
                  </a:cubicBezTo>
                  <a:cubicBezTo>
                    <a:pt x="15410" y="2899"/>
                    <a:pt x="16380" y="3553"/>
                    <a:pt x="17214" y="4386"/>
                  </a:cubicBezTo>
                  <a:cubicBezTo>
                    <a:pt x="18047" y="5220"/>
                    <a:pt x="18701" y="6190"/>
                    <a:pt x="19158" y="7270"/>
                  </a:cubicBezTo>
                  <a:cubicBezTo>
                    <a:pt x="19631" y="8387"/>
                    <a:pt x="19870" y="9575"/>
                    <a:pt x="19870" y="10800"/>
                  </a:cubicBezTo>
                  <a:cubicBezTo>
                    <a:pt x="19870" y="12025"/>
                    <a:pt x="19631" y="13213"/>
                    <a:pt x="19158" y="14330"/>
                  </a:cubicBezTo>
                  <a:cubicBezTo>
                    <a:pt x="18701" y="15410"/>
                    <a:pt x="18047" y="16380"/>
                    <a:pt x="17214" y="17214"/>
                  </a:cubicBezTo>
                  <a:cubicBezTo>
                    <a:pt x="17214" y="17214"/>
                    <a:pt x="17214" y="17214"/>
                    <a:pt x="17214" y="17214"/>
                  </a:cubicBezTo>
                  <a:close/>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cubicBezTo>
                    <a:pt x="10800" y="0"/>
                    <a:pt x="10800" y="0"/>
                    <a:pt x="10800"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05" name="Shape 66"/>
            <p:cNvSpPr/>
            <p:nvPr/>
          </p:nvSpPr>
          <p:spPr>
            <a:xfrm>
              <a:off x="311715" y="1312115"/>
              <a:ext cx="407401" cy="407401"/>
            </a:xfrm>
            <a:custGeom>
              <a:avLst/>
              <a:gdLst/>
              <a:ahLst/>
              <a:cxnLst>
                <a:cxn ang="0">
                  <a:pos x="wd2" y="hd2"/>
                </a:cxn>
                <a:cxn ang="5400000">
                  <a:pos x="wd2" y="hd2"/>
                </a:cxn>
                <a:cxn ang="10800000">
                  <a:pos x="wd2" y="hd2"/>
                </a:cxn>
                <a:cxn ang="16200000">
                  <a:pos x="wd2" y="hd2"/>
                </a:cxn>
              </a:cxnLst>
              <a:rect l="0" t="0" r="r" b="b"/>
              <a:pathLst>
                <a:path w="21600" h="21600" extrusionOk="0">
                  <a:moveTo>
                    <a:pt x="15061" y="15323"/>
                  </a:moveTo>
                  <a:cubicBezTo>
                    <a:pt x="11835" y="15323"/>
                    <a:pt x="10716" y="13868"/>
                    <a:pt x="10120" y="12059"/>
                  </a:cubicBezTo>
                  <a:lnTo>
                    <a:pt x="9523" y="10194"/>
                  </a:lnTo>
                  <a:cubicBezTo>
                    <a:pt x="9075" y="8833"/>
                    <a:pt x="8553" y="7770"/>
                    <a:pt x="6912" y="7770"/>
                  </a:cubicBezTo>
                  <a:cubicBezTo>
                    <a:pt x="5774" y="7770"/>
                    <a:pt x="4618" y="8590"/>
                    <a:pt x="4618" y="10884"/>
                  </a:cubicBezTo>
                  <a:cubicBezTo>
                    <a:pt x="4618" y="12675"/>
                    <a:pt x="5532" y="13794"/>
                    <a:pt x="6819" y="13794"/>
                  </a:cubicBezTo>
                  <a:cubicBezTo>
                    <a:pt x="8274" y="13794"/>
                    <a:pt x="9244" y="12712"/>
                    <a:pt x="9244" y="12712"/>
                  </a:cubicBezTo>
                  <a:lnTo>
                    <a:pt x="9840" y="14334"/>
                  </a:lnTo>
                  <a:cubicBezTo>
                    <a:pt x="9840" y="14334"/>
                    <a:pt x="8833" y="15323"/>
                    <a:pt x="6725" y="15323"/>
                  </a:cubicBezTo>
                  <a:cubicBezTo>
                    <a:pt x="4114" y="15323"/>
                    <a:pt x="2660" y="13794"/>
                    <a:pt x="2660" y="10958"/>
                  </a:cubicBezTo>
                  <a:cubicBezTo>
                    <a:pt x="2660" y="8013"/>
                    <a:pt x="4114" y="6278"/>
                    <a:pt x="6856" y="6278"/>
                  </a:cubicBezTo>
                  <a:cubicBezTo>
                    <a:pt x="9336" y="6278"/>
                    <a:pt x="10586" y="7173"/>
                    <a:pt x="11369" y="9597"/>
                  </a:cubicBezTo>
                  <a:lnTo>
                    <a:pt x="11984" y="11462"/>
                  </a:lnTo>
                  <a:cubicBezTo>
                    <a:pt x="12432" y="12824"/>
                    <a:pt x="13215" y="13812"/>
                    <a:pt x="15099" y="13812"/>
                  </a:cubicBezTo>
                  <a:cubicBezTo>
                    <a:pt x="16367" y="13812"/>
                    <a:pt x="17038" y="13532"/>
                    <a:pt x="17038" y="12842"/>
                  </a:cubicBezTo>
                  <a:cubicBezTo>
                    <a:pt x="17038" y="12301"/>
                    <a:pt x="16722" y="11910"/>
                    <a:pt x="15772" y="11685"/>
                  </a:cubicBezTo>
                  <a:lnTo>
                    <a:pt x="14503" y="11388"/>
                  </a:lnTo>
                  <a:cubicBezTo>
                    <a:pt x="12955" y="11014"/>
                    <a:pt x="12339" y="10213"/>
                    <a:pt x="12339" y="8944"/>
                  </a:cubicBezTo>
                  <a:cubicBezTo>
                    <a:pt x="12339" y="6912"/>
                    <a:pt x="13980" y="6278"/>
                    <a:pt x="15659" y="6278"/>
                  </a:cubicBezTo>
                  <a:cubicBezTo>
                    <a:pt x="17561" y="6278"/>
                    <a:pt x="18717" y="6967"/>
                    <a:pt x="18866" y="8646"/>
                  </a:cubicBezTo>
                  <a:lnTo>
                    <a:pt x="17002" y="8869"/>
                  </a:lnTo>
                  <a:cubicBezTo>
                    <a:pt x="16927" y="8068"/>
                    <a:pt x="16442" y="7732"/>
                    <a:pt x="15547" y="7732"/>
                  </a:cubicBezTo>
                  <a:cubicBezTo>
                    <a:pt x="14726" y="7732"/>
                    <a:pt x="14223" y="8105"/>
                    <a:pt x="14223" y="8740"/>
                  </a:cubicBezTo>
                  <a:cubicBezTo>
                    <a:pt x="14223" y="9299"/>
                    <a:pt x="14465" y="9634"/>
                    <a:pt x="15286" y="9821"/>
                  </a:cubicBezTo>
                  <a:lnTo>
                    <a:pt x="16479" y="10082"/>
                  </a:lnTo>
                  <a:cubicBezTo>
                    <a:pt x="18084" y="10455"/>
                    <a:pt x="18941" y="11239"/>
                    <a:pt x="18941" y="12749"/>
                  </a:cubicBezTo>
                  <a:cubicBezTo>
                    <a:pt x="18940" y="14614"/>
                    <a:pt x="17375" y="15323"/>
                    <a:pt x="15061" y="15323"/>
                  </a:cubicBezTo>
                  <a:cubicBezTo>
                    <a:pt x="15061" y="15323"/>
                    <a:pt x="15061" y="15323"/>
                    <a:pt x="15061" y="15323"/>
                  </a:cubicBezTo>
                  <a:close/>
                  <a:moveTo>
                    <a:pt x="10801" y="0"/>
                  </a:moveTo>
                  <a:cubicBezTo>
                    <a:pt x="4836" y="0"/>
                    <a:pt x="0" y="4835"/>
                    <a:pt x="0" y="10801"/>
                  </a:cubicBezTo>
                  <a:cubicBezTo>
                    <a:pt x="0" y="16765"/>
                    <a:pt x="4836" y="21600"/>
                    <a:pt x="10801" y="21600"/>
                  </a:cubicBezTo>
                  <a:cubicBezTo>
                    <a:pt x="16765" y="21600"/>
                    <a:pt x="21600" y="16765"/>
                    <a:pt x="21600" y="10801"/>
                  </a:cubicBezTo>
                  <a:cubicBezTo>
                    <a:pt x="21600" y="4835"/>
                    <a:pt x="16765" y="0"/>
                    <a:pt x="10801" y="0"/>
                  </a:cubicBezTo>
                  <a:cubicBezTo>
                    <a:pt x="10801" y="0"/>
                    <a:pt x="10801" y="0"/>
                    <a:pt x="10801"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06" name="Shape 67"/>
            <p:cNvSpPr/>
            <p:nvPr/>
          </p:nvSpPr>
          <p:spPr>
            <a:xfrm>
              <a:off x="824998" y="2096138"/>
              <a:ext cx="501232" cy="314847"/>
            </a:xfrm>
            <a:custGeom>
              <a:avLst/>
              <a:gdLst/>
              <a:ahLst/>
              <a:cxnLst>
                <a:cxn ang="0">
                  <a:pos x="wd2" y="hd2"/>
                </a:cxn>
                <a:cxn ang="5400000">
                  <a:pos x="wd2" y="hd2"/>
                </a:cxn>
                <a:cxn ang="10800000">
                  <a:pos x="wd2" y="hd2"/>
                </a:cxn>
                <a:cxn ang="16200000">
                  <a:pos x="wd2" y="hd2"/>
                </a:cxn>
              </a:cxnLst>
              <a:rect l="0" t="0" r="r" b="b"/>
              <a:pathLst>
                <a:path w="21545" h="21600" extrusionOk="0">
                  <a:moveTo>
                    <a:pt x="13534" y="8640"/>
                  </a:moveTo>
                  <a:lnTo>
                    <a:pt x="11963" y="8640"/>
                  </a:lnTo>
                  <a:lnTo>
                    <a:pt x="9473" y="12614"/>
                  </a:lnTo>
                  <a:lnTo>
                    <a:pt x="9473" y="15120"/>
                  </a:lnTo>
                  <a:lnTo>
                    <a:pt x="11504" y="15120"/>
                  </a:lnTo>
                  <a:lnTo>
                    <a:pt x="11504" y="17280"/>
                  </a:lnTo>
                  <a:lnTo>
                    <a:pt x="6090" y="17280"/>
                  </a:lnTo>
                  <a:lnTo>
                    <a:pt x="6090" y="15120"/>
                  </a:lnTo>
                  <a:lnTo>
                    <a:pt x="8120" y="15120"/>
                  </a:lnTo>
                  <a:lnTo>
                    <a:pt x="8120" y="12614"/>
                  </a:lnTo>
                  <a:lnTo>
                    <a:pt x="4277" y="6480"/>
                  </a:lnTo>
                  <a:lnTo>
                    <a:pt x="3387" y="6480"/>
                  </a:lnTo>
                  <a:lnTo>
                    <a:pt x="3387" y="4320"/>
                  </a:lnTo>
                  <a:lnTo>
                    <a:pt x="7439" y="4320"/>
                  </a:lnTo>
                  <a:lnTo>
                    <a:pt x="7439" y="6480"/>
                  </a:lnTo>
                  <a:lnTo>
                    <a:pt x="6550" y="6480"/>
                  </a:lnTo>
                  <a:lnTo>
                    <a:pt x="8797" y="10066"/>
                  </a:lnTo>
                  <a:lnTo>
                    <a:pt x="9473" y="8986"/>
                  </a:lnTo>
                  <a:lnTo>
                    <a:pt x="9473" y="6480"/>
                  </a:lnTo>
                  <a:lnTo>
                    <a:pt x="13534" y="6480"/>
                  </a:lnTo>
                  <a:cubicBezTo>
                    <a:pt x="13534" y="6480"/>
                    <a:pt x="13534" y="8640"/>
                    <a:pt x="13534" y="8640"/>
                  </a:cubicBezTo>
                  <a:close/>
                  <a:moveTo>
                    <a:pt x="8120" y="0"/>
                  </a:moveTo>
                  <a:cubicBezTo>
                    <a:pt x="3636" y="0"/>
                    <a:pt x="0" y="4835"/>
                    <a:pt x="0" y="10800"/>
                  </a:cubicBezTo>
                  <a:cubicBezTo>
                    <a:pt x="0" y="16765"/>
                    <a:pt x="3636" y="21600"/>
                    <a:pt x="8120" y="21600"/>
                  </a:cubicBezTo>
                  <a:cubicBezTo>
                    <a:pt x="12605" y="21600"/>
                    <a:pt x="16240" y="16765"/>
                    <a:pt x="16240" y="10800"/>
                  </a:cubicBezTo>
                  <a:cubicBezTo>
                    <a:pt x="16240" y="4835"/>
                    <a:pt x="12605" y="0"/>
                    <a:pt x="8120" y="0"/>
                  </a:cubicBezTo>
                  <a:cubicBezTo>
                    <a:pt x="8120" y="0"/>
                    <a:pt x="8120" y="0"/>
                    <a:pt x="8120" y="0"/>
                  </a:cubicBezTo>
                  <a:close/>
                  <a:moveTo>
                    <a:pt x="20300" y="19710"/>
                  </a:moveTo>
                  <a:cubicBezTo>
                    <a:pt x="20300" y="20750"/>
                    <a:pt x="19767" y="21600"/>
                    <a:pt x="19116" y="21600"/>
                  </a:cubicBezTo>
                  <a:lnTo>
                    <a:pt x="18778" y="21600"/>
                  </a:lnTo>
                  <a:cubicBezTo>
                    <a:pt x="18126" y="21600"/>
                    <a:pt x="17594" y="20750"/>
                    <a:pt x="17594" y="19710"/>
                  </a:cubicBezTo>
                  <a:lnTo>
                    <a:pt x="17594" y="19170"/>
                  </a:lnTo>
                  <a:cubicBezTo>
                    <a:pt x="17594" y="18130"/>
                    <a:pt x="18126" y="17280"/>
                    <a:pt x="18778" y="17280"/>
                  </a:cubicBezTo>
                  <a:lnTo>
                    <a:pt x="19116" y="17280"/>
                  </a:lnTo>
                  <a:cubicBezTo>
                    <a:pt x="19767" y="17280"/>
                    <a:pt x="20300" y="18130"/>
                    <a:pt x="20300" y="19170"/>
                  </a:cubicBezTo>
                  <a:cubicBezTo>
                    <a:pt x="20300" y="19170"/>
                    <a:pt x="20300" y="19710"/>
                    <a:pt x="20300" y="19710"/>
                  </a:cubicBezTo>
                  <a:close/>
                  <a:moveTo>
                    <a:pt x="17932" y="15120"/>
                  </a:moveTo>
                  <a:lnTo>
                    <a:pt x="17618" y="1079"/>
                  </a:lnTo>
                  <a:cubicBezTo>
                    <a:pt x="17604" y="486"/>
                    <a:pt x="17898" y="0"/>
                    <a:pt x="18270" y="0"/>
                  </a:cubicBezTo>
                  <a:lnTo>
                    <a:pt x="20977" y="0"/>
                  </a:lnTo>
                  <a:cubicBezTo>
                    <a:pt x="21349" y="0"/>
                    <a:pt x="21600" y="479"/>
                    <a:pt x="21535" y="1063"/>
                  </a:cubicBezTo>
                  <a:lnTo>
                    <a:pt x="19962" y="15120"/>
                  </a:lnTo>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07" name="Shape 68"/>
            <p:cNvSpPr/>
            <p:nvPr/>
          </p:nvSpPr>
          <p:spPr>
            <a:xfrm>
              <a:off x="2748396" y="5108141"/>
              <a:ext cx="472671" cy="264702"/>
            </a:xfrm>
            <a:custGeom>
              <a:avLst/>
              <a:gdLst/>
              <a:ahLst/>
              <a:cxnLst>
                <a:cxn ang="0">
                  <a:pos x="wd2" y="hd2"/>
                </a:cxn>
                <a:cxn ang="5400000">
                  <a:pos x="wd2" y="hd2"/>
                </a:cxn>
                <a:cxn ang="10800000">
                  <a:pos x="wd2" y="hd2"/>
                </a:cxn>
                <a:cxn ang="16200000">
                  <a:pos x="wd2" y="hd2"/>
                </a:cxn>
              </a:cxnLst>
              <a:rect l="0" t="0" r="r" b="b"/>
              <a:pathLst>
                <a:path w="21600" h="21600" extrusionOk="0">
                  <a:moveTo>
                    <a:pt x="8503" y="15769"/>
                  </a:moveTo>
                  <a:cubicBezTo>
                    <a:pt x="8050" y="16494"/>
                    <a:pt x="7181" y="17948"/>
                    <a:pt x="5733" y="17948"/>
                  </a:cubicBezTo>
                  <a:cubicBezTo>
                    <a:pt x="4027" y="17948"/>
                    <a:pt x="2381" y="15276"/>
                    <a:pt x="2381" y="11000"/>
                  </a:cubicBezTo>
                  <a:cubicBezTo>
                    <a:pt x="2381" y="5522"/>
                    <a:pt x="4348" y="3755"/>
                    <a:pt x="5858" y="3755"/>
                  </a:cubicBezTo>
                  <a:cubicBezTo>
                    <a:pt x="8035" y="3755"/>
                    <a:pt x="8511" y="6102"/>
                    <a:pt x="9105" y="9352"/>
                  </a:cubicBezTo>
                  <a:lnTo>
                    <a:pt x="9897" y="13807"/>
                  </a:lnTo>
                  <a:cubicBezTo>
                    <a:pt x="10688" y="18127"/>
                    <a:pt x="12173" y="21600"/>
                    <a:pt x="16453" y="21600"/>
                  </a:cubicBezTo>
                  <a:cubicBezTo>
                    <a:pt x="19522" y="21600"/>
                    <a:pt x="21600" y="19909"/>
                    <a:pt x="21600" y="15455"/>
                  </a:cubicBezTo>
                  <a:cubicBezTo>
                    <a:pt x="21600" y="11846"/>
                    <a:pt x="20461" y="9976"/>
                    <a:pt x="18334" y="9085"/>
                  </a:cubicBezTo>
                  <a:lnTo>
                    <a:pt x="16751" y="8462"/>
                  </a:lnTo>
                  <a:cubicBezTo>
                    <a:pt x="15662" y="8017"/>
                    <a:pt x="15340" y="7215"/>
                    <a:pt x="15340" y="5878"/>
                  </a:cubicBezTo>
                  <a:cubicBezTo>
                    <a:pt x="15340" y="4364"/>
                    <a:pt x="16008" y="3473"/>
                    <a:pt x="17097" y="3473"/>
                  </a:cubicBezTo>
                  <a:cubicBezTo>
                    <a:pt x="18285" y="3473"/>
                    <a:pt x="18928" y="4275"/>
                    <a:pt x="19028" y="6191"/>
                  </a:cubicBezTo>
                  <a:lnTo>
                    <a:pt x="21501" y="5655"/>
                  </a:lnTo>
                  <a:cubicBezTo>
                    <a:pt x="21302" y="1648"/>
                    <a:pt x="19769" y="0"/>
                    <a:pt x="17245" y="0"/>
                  </a:cubicBezTo>
                  <a:cubicBezTo>
                    <a:pt x="15019" y="0"/>
                    <a:pt x="12842" y="1514"/>
                    <a:pt x="12842" y="6369"/>
                  </a:cubicBezTo>
                  <a:cubicBezTo>
                    <a:pt x="12842" y="9398"/>
                    <a:pt x="13658" y="11311"/>
                    <a:pt x="15711" y="12204"/>
                  </a:cubicBezTo>
                  <a:lnTo>
                    <a:pt x="17394" y="12916"/>
                  </a:lnTo>
                  <a:cubicBezTo>
                    <a:pt x="18655" y="13451"/>
                    <a:pt x="19076" y="14385"/>
                    <a:pt x="19076" y="15677"/>
                  </a:cubicBezTo>
                  <a:cubicBezTo>
                    <a:pt x="19076" y="17325"/>
                    <a:pt x="18185" y="17993"/>
                    <a:pt x="16503" y="17993"/>
                  </a:cubicBezTo>
                  <a:cubicBezTo>
                    <a:pt x="14004" y="17993"/>
                    <a:pt x="12749" y="15632"/>
                    <a:pt x="12155" y="12381"/>
                  </a:cubicBezTo>
                  <a:lnTo>
                    <a:pt x="11338" y="7927"/>
                  </a:lnTo>
                  <a:cubicBezTo>
                    <a:pt x="10300" y="2138"/>
                    <a:pt x="9073" y="0"/>
                    <a:pt x="5783" y="0"/>
                  </a:cubicBezTo>
                  <a:cubicBezTo>
                    <a:pt x="2849" y="0"/>
                    <a:pt x="0" y="4142"/>
                    <a:pt x="0" y="11178"/>
                  </a:cubicBezTo>
                  <a:cubicBezTo>
                    <a:pt x="0" y="17948"/>
                    <a:pt x="2735" y="21600"/>
                    <a:pt x="5610" y="21600"/>
                  </a:cubicBezTo>
                  <a:cubicBezTo>
                    <a:pt x="7689" y="21600"/>
                    <a:pt x="8744" y="20295"/>
                    <a:pt x="9260" y="19626"/>
                  </a:cubicBezTo>
                  <a:cubicBezTo>
                    <a:pt x="9260" y="19626"/>
                    <a:pt x="8503" y="15769"/>
                    <a:pt x="8503" y="15769"/>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08" name="Shape 69"/>
            <p:cNvSpPr/>
            <p:nvPr/>
          </p:nvSpPr>
          <p:spPr>
            <a:xfrm>
              <a:off x="802436" y="3788275"/>
              <a:ext cx="455820" cy="455291"/>
            </a:xfrm>
            <a:custGeom>
              <a:avLst/>
              <a:gdLst/>
              <a:ahLst/>
              <a:cxnLst>
                <a:cxn ang="0">
                  <a:pos x="wd2" y="hd2"/>
                </a:cxn>
                <a:cxn ang="5400000">
                  <a:pos x="wd2" y="hd2"/>
                </a:cxn>
                <a:cxn ang="10800000">
                  <a:pos x="wd2" y="hd2"/>
                </a:cxn>
                <a:cxn ang="16200000">
                  <a:pos x="wd2" y="hd2"/>
                </a:cxn>
              </a:cxnLst>
              <a:rect l="0" t="0" r="r" b="b"/>
              <a:pathLst>
                <a:path w="21600" h="21600" extrusionOk="0">
                  <a:moveTo>
                    <a:pt x="10792" y="0"/>
                  </a:moveTo>
                  <a:cubicBezTo>
                    <a:pt x="4833" y="0"/>
                    <a:pt x="0" y="4839"/>
                    <a:pt x="0" y="10804"/>
                  </a:cubicBezTo>
                  <a:cubicBezTo>
                    <a:pt x="0" y="16769"/>
                    <a:pt x="4833" y="21600"/>
                    <a:pt x="10792" y="21600"/>
                  </a:cubicBezTo>
                  <a:cubicBezTo>
                    <a:pt x="10800" y="21600"/>
                    <a:pt x="10808" y="21600"/>
                    <a:pt x="10817" y="21600"/>
                  </a:cubicBezTo>
                  <a:cubicBezTo>
                    <a:pt x="16766" y="21600"/>
                    <a:pt x="21600" y="16760"/>
                    <a:pt x="21600" y="10804"/>
                  </a:cubicBezTo>
                  <a:cubicBezTo>
                    <a:pt x="21600" y="4849"/>
                    <a:pt x="16766" y="0"/>
                    <a:pt x="10817" y="0"/>
                  </a:cubicBezTo>
                  <a:cubicBezTo>
                    <a:pt x="10808" y="0"/>
                    <a:pt x="10800" y="0"/>
                    <a:pt x="10792" y="0"/>
                  </a:cubicBezTo>
                  <a:close/>
                  <a:moveTo>
                    <a:pt x="10691" y="1606"/>
                  </a:moveTo>
                  <a:cubicBezTo>
                    <a:pt x="10700" y="1606"/>
                    <a:pt x="10708" y="1606"/>
                    <a:pt x="10716" y="1606"/>
                  </a:cubicBezTo>
                  <a:cubicBezTo>
                    <a:pt x="11734" y="1606"/>
                    <a:pt x="12775" y="2525"/>
                    <a:pt x="13573" y="4123"/>
                  </a:cubicBezTo>
                  <a:cubicBezTo>
                    <a:pt x="13767" y="4512"/>
                    <a:pt x="13944" y="4927"/>
                    <a:pt x="14099" y="5369"/>
                  </a:cubicBezTo>
                  <a:cubicBezTo>
                    <a:pt x="13023" y="5184"/>
                    <a:pt x="11883" y="5084"/>
                    <a:pt x="10716" y="5085"/>
                  </a:cubicBezTo>
                  <a:cubicBezTo>
                    <a:pt x="10708" y="5085"/>
                    <a:pt x="10700" y="5085"/>
                    <a:pt x="10691" y="5085"/>
                  </a:cubicBezTo>
                  <a:cubicBezTo>
                    <a:pt x="10691" y="5085"/>
                    <a:pt x="10691" y="1606"/>
                    <a:pt x="10691" y="1606"/>
                  </a:cubicBezTo>
                  <a:close/>
                  <a:moveTo>
                    <a:pt x="14166" y="2409"/>
                  </a:moveTo>
                  <a:cubicBezTo>
                    <a:pt x="16390" y="3348"/>
                    <a:pt x="18173" y="5132"/>
                    <a:pt x="19111" y="7359"/>
                  </a:cubicBezTo>
                  <a:cubicBezTo>
                    <a:pt x="18778" y="7131"/>
                    <a:pt x="18410" y="6916"/>
                    <a:pt x="18008" y="6715"/>
                  </a:cubicBezTo>
                  <a:cubicBezTo>
                    <a:pt x="17307" y="6364"/>
                    <a:pt x="16533" y="6073"/>
                    <a:pt x="15695" y="5837"/>
                  </a:cubicBezTo>
                  <a:cubicBezTo>
                    <a:pt x="15459" y="4998"/>
                    <a:pt x="15160" y="4214"/>
                    <a:pt x="14809" y="3512"/>
                  </a:cubicBezTo>
                  <a:cubicBezTo>
                    <a:pt x="14609" y="3111"/>
                    <a:pt x="14394" y="2742"/>
                    <a:pt x="14166" y="2409"/>
                  </a:cubicBezTo>
                  <a:close/>
                  <a:moveTo>
                    <a:pt x="10691" y="6690"/>
                  </a:moveTo>
                  <a:cubicBezTo>
                    <a:pt x="10700" y="6690"/>
                    <a:pt x="10708" y="6690"/>
                    <a:pt x="10716" y="6690"/>
                  </a:cubicBezTo>
                  <a:cubicBezTo>
                    <a:pt x="12066" y="6690"/>
                    <a:pt x="13374" y="6831"/>
                    <a:pt x="14567" y="7091"/>
                  </a:cubicBezTo>
                  <a:cubicBezTo>
                    <a:pt x="14827" y="8286"/>
                    <a:pt x="14960" y="9587"/>
                    <a:pt x="14960" y="10938"/>
                  </a:cubicBezTo>
                  <a:cubicBezTo>
                    <a:pt x="14960" y="12289"/>
                    <a:pt x="14827" y="13599"/>
                    <a:pt x="14567" y="14793"/>
                  </a:cubicBezTo>
                  <a:cubicBezTo>
                    <a:pt x="13374" y="15054"/>
                    <a:pt x="12066" y="15186"/>
                    <a:pt x="10716" y="15186"/>
                  </a:cubicBezTo>
                  <a:lnTo>
                    <a:pt x="10691" y="15186"/>
                  </a:lnTo>
                  <a:cubicBezTo>
                    <a:pt x="10691" y="15186"/>
                    <a:pt x="10691" y="6690"/>
                    <a:pt x="10691" y="6690"/>
                  </a:cubicBezTo>
                  <a:close/>
                  <a:moveTo>
                    <a:pt x="5287" y="7225"/>
                  </a:moveTo>
                  <a:lnTo>
                    <a:pt x="5763" y="7225"/>
                  </a:lnTo>
                  <a:cubicBezTo>
                    <a:pt x="6756" y="7225"/>
                    <a:pt x="7559" y="8038"/>
                    <a:pt x="7559" y="9031"/>
                  </a:cubicBezTo>
                  <a:lnTo>
                    <a:pt x="7559" y="9951"/>
                  </a:lnTo>
                  <a:lnTo>
                    <a:pt x="7576" y="9951"/>
                  </a:lnTo>
                  <a:cubicBezTo>
                    <a:pt x="7866" y="9951"/>
                    <a:pt x="8102" y="10187"/>
                    <a:pt x="8102" y="10478"/>
                  </a:cubicBezTo>
                  <a:cubicBezTo>
                    <a:pt x="8102" y="10478"/>
                    <a:pt x="8102" y="13831"/>
                    <a:pt x="8102" y="13831"/>
                  </a:cubicBezTo>
                  <a:cubicBezTo>
                    <a:pt x="8102" y="14122"/>
                    <a:pt x="7866" y="14358"/>
                    <a:pt x="7576" y="14358"/>
                  </a:cubicBezTo>
                  <a:lnTo>
                    <a:pt x="3466" y="14358"/>
                  </a:lnTo>
                  <a:cubicBezTo>
                    <a:pt x="3176" y="14358"/>
                    <a:pt x="2940" y="14122"/>
                    <a:pt x="2940" y="13831"/>
                  </a:cubicBezTo>
                  <a:lnTo>
                    <a:pt x="2940" y="10478"/>
                  </a:lnTo>
                  <a:cubicBezTo>
                    <a:pt x="2940" y="10187"/>
                    <a:pt x="3176" y="9951"/>
                    <a:pt x="3466" y="9951"/>
                  </a:cubicBezTo>
                  <a:lnTo>
                    <a:pt x="3483" y="9951"/>
                  </a:lnTo>
                  <a:lnTo>
                    <a:pt x="3483" y="9031"/>
                  </a:lnTo>
                  <a:cubicBezTo>
                    <a:pt x="3483" y="8038"/>
                    <a:pt x="4294" y="7225"/>
                    <a:pt x="5287" y="7225"/>
                  </a:cubicBezTo>
                  <a:close/>
                  <a:moveTo>
                    <a:pt x="16304" y="7493"/>
                  </a:moveTo>
                  <a:cubicBezTo>
                    <a:pt x="16745" y="7649"/>
                    <a:pt x="17161" y="7825"/>
                    <a:pt x="17549" y="8020"/>
                  </a:cubicBezTo>
                  <a:cubicBezTo>
                    <a:pt x="19145" y="8818"/>
                    <a:pt x="20063" y="9861"/>
                    <a:pt x="20063" y="10880"/>
                  </a:cubicBezTo>
                  <a:cubicBezTo>
                    <a:pt x="20063" y="11899"/>
                    <a:pt x="19145" y="12941"/>
                    <a:pt x="17549" y="13739"/>
                  </a:cubicBezTo>
                  <a:cubicBezTo>
                    <a:pt x="17161" y="13934"/>
                    <a:pt x="16745" y="14111"/>
                    <a:pt x="16304" y="14266"/>
                  </a:cubicBezTo>
                  <a:cubicBezTo>
                    <a:pt x="16489" y="13188"/>
                    <a:pt x="16588" y="12047"/>
                    <a:pt x="16588" y="10880"/>
                  </a:cubicBezTo>
                  <a:cubicBezTo>
                    <a:pt x="16588" y="9712"/>
                    <a:pt x="16489" y="8571"/>
                    <a:pt x="16304" y="7493"/>
                  </a:cubicBezTo>
                  <a:close/>
                  <a:moveTo>
                    <a:pt x="5312" y="8296"/>
                  </a:moveTo>
                  <a:cubicBezTo>
                    <a:pt x="4887" y="8296"/>
                    <a:pt x="4544" y="8639"/>
                    <a:pt x="4544" y="9065"/>
                  </a:cubicBezTo>
                  <a:lnTo>
                    <a:pt x="4544" y="9993"/>
                  </a:lnTo>
                  <a:lnTo>
                    <a:pt x="6565" y="9993"/>
                  </a:lnTo>
                  <a:lnTo>
                    <a:pt x="6565" y="9065"/>
                  </a:lnTo>
                  <a:cubicBezTo>
                    <a:pt x="6565" y="8639"/>
                    <a:pt x="6214" y="8296"/>
                    <a:pt x="5788" y="8296"/>
                  </a:cubicBezTo>
                  <a:lnTo>
                    <a:pt x="5312" y="8296"/>
                  </a:lnTo>
                  <a:close/>
                  <a:moveTo>
                    <a:pt x="5555" y="11473"/>
                  </a:moveTo>
                  <a:cubicBezTo>
                    <a:pt x="5264" y="11473"/>
                    <a:pt x="5028" y="11709"/>
                    <a:pt x="5028" y="12000"/>
                  </a:cubicBezTo>
                  <a:lnTo>
                    <a:pt x="5028" y="12661"/>
                  </a:lnTo>
                  <a:cubicBezTo>
                    <a:pt x="5028" y="12951"/>
                    <a:pt x="5264" y="13188"/>
                    <a:pt x="5555" y="13188"/>
                  </a:cubicBezTo>
                  <a:cubicBezTo>
                    <a:pt x="5845" y="13188"/>
                    <a:pt x="6081" y="12951"/>
                    <a:pt x="6081" y="12661"/>
                  </a:cubicBezTo>
                  <a:lnTo>
                    <a:pt x="6081" y="12000"/>
                  </a:lnTo>
                  <a:cubicBezTo>
                    <a:pt x="6081" y="11709"/>
                    <a:pt x="5845" y="11473"/>
                    <a:pt x="5555" y="11473"/>
                  </a:cubicBezTo>
                  <a:close/>
                  <a:moveTo>
                    <a:pt x="19111" y="14450"/>
                  </a:moveTo>
                  <a:cubicBezTo>
                    <a:pt x="18173" y="16677"/>
                    <a:pt x="16390" y="18461"/>
                    <a:pt x="14166" y="19401"/>
                  </a:cubicBezTo>
                  <a:cubicBezTo>
                    <a:pt x="14394" y="19067"/>
                    <a:pt x="14609" y="18699"/>
                    <a:pt x="14809" y="18297"/>
                  </a:cubicBezTo>
                  <a:cubicBezTo>
                    <a:pt x="15160" y="17595"/>
                    <a:pt x="15459" y="16820"/>
                    <a:pt x="15695" y="15981"/>
                  </a:cubicBezTo>
                  <a:cubicBezTo>
                    <a:pt x="16533" y="15745"/>
                    <a:pt x="17307" y="15445"/>
                    <a:pt x="18008" y="15094"/>
                  </a:cubicBezTo>
                  <a:cubicBezTo>
                    <a:pt x="18410" y="14893"/>
                    <a:pt x="18778" y="14678"/>
                    <a:pt x="19111" y="14450"/>
                  </a:cubicBezTo>
                  <a:close/>
                  <a:moveTo>
                    <a:pt x="14099" y="16323"/>
                  </a:moveTo>
                  <a:cubicBezTo>
                    <a:pt x="13944" y="16765"/>
                    <a:pt x="13767" y="17181"/>
                    <a:pt x="13573" y="17569"/>
                  </a:cubicBezTo>
                  <a:cubicBezTo>
                    <a:pt x="12775" y="19167"/>
                    <a:pt x="11734" y="20086"/>
                    <a:pt x="10716" y="20086"/>
                  </a:cubicBezTo>
                  <a:cubicBezTo>
                    <a:pt x="10708" y="20086"/>
                    <a:pt x="10700" y="20086"/>
                    <a:pt x="10691" y="20086"/>
                  </a:cubicBezTo>
                  <a:lnTo>
                    <a:pt x="10691" y="16608"/>
                  </a:lnTo>
                  <a:cubicBezTo>
                    <a:pt x="10700" y="16608"/>
                    <a:pt x="10708" y="16608"/>
                    <a:pt x="10716" y="16608"/>
                  </a:cubicBezTo>
                  <a:cubicBezTo>
                    <a:pt x="11883" y="16608"/>
                    <a:pt x="13023" y="16508"/>
                    <a:pt x="14099" y="16323"/>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09" name="Shape 70"/>
            <p:cNvSpPr/>
            <p:nvPr/>
          </p:nvSpPr>
          <p:spPr>
            <a:xfrm>
              <a:off x="1417246" y="2062295"/>
              <a:ext cx="481026" cy="354291"/>
            </a:xfrm>
            <a:custGeom>
              <a:avLst/>
              <a:gdLst/>
              <a:ahLst/>
              <a:cxnLst>
                <a:cxn ang="0">
                  <a:pos x="wd2" y="hd2"/>
                </a:cxn>
                <a:cxn ang="5400000">
                  <a:pos x="wd2" y="hd2"/>
                </a:cxn>
                <a:cxn ang="10800000">
                  <a:pos x="wd2" y="hd2"/>
                </a:cxn>
                <a:cxn ang="16200000">
                  <a:pos x="wd2" y="hd2"/>
                </a:cxn>
              </a:cxnLst>
              <a:rect l="0" t="0" r="r" b="b"/>
              <a:pathLst>
                <a:path w="21600" h="21600" extrusionOk="0">
                  <a:moveTo>
                    <a:pt x="10788" y="0"/>
                  </a:moveTo>
                  <a:cubicBezTo>
                    <a:pt x="10124" y="0"/>
                    <a:pt x="9585" y="732"/>
                    <a:pt x="9585" y="1633"/>
                  </a:cubicBezTo>
                  <a:cubicBezTo>
                    <a:pt x="9585" y="2531"/>
                    <a:pt x="10125" y="3256"/>
                    <a:pt x="10788" y="3256"/>
                  </a:cubicBezTo>
                  <a:lnTo>
                    <a:pt x="10820" y="3256"/>
                  </a:lnTo>
                  <a:cubicBezTo>
                    <a:pt x="11481" y="3256"/>
                    <a:pt x="12015" y="2531"/>
                    <a:pt x="12015" y="1633"/>
                  </a:cubicBezTo>
                  <a:cubicBezTo>
                    <a:pt x="12015" y="732"/>
                    <a:pt x="11481" y="0"/>
                    <a:pt x="10820" y="0"/>
                  </a:cubicBezTo>
                  <a:lnTo>
                    <a:pt x="10788" y="0"/>
                  </a:lnTo>
                  <a:close/>
                  <a:moveTo>
                    <a:pt x="3008" y="2579"/>
                  </a:moveTo>
                  <a:cubicBezTo>
                    <a:pt x="2346" y="2579"/>
                    <a:pt x="1805" y="3312"/>
                    <a:pt x="1805" y="4213"/>
                  </a:cubicBezTo>
                  <a:cubicBezTo>
                    <a:pt x="1805" y="5111"/>
                    <a:pt x="2346" y="5835"/>
                    <a:pt x="3008" y="5835"/>
                  </a:cubicBezTo>
                  <a:cubicBezTo>
                    <a:pt x="3671" y="5835"/>
                    <a:pt x="4211" y="5111"/>
                    <a:pt x="4211" y="4213"/>
                  </a:cubicBezTo>
                  <a:cubicBezTo>
                    <a:pt x="4211" y="3311"/>
                    <a:pt x="3671" y="2579"/>
                    <a:pt x="3008" y="2579"/>
                  </a:cubicBezTo>
                  <a:close/>
                  <a:moveTo>
                    <a:pt x="18592" y="2579"/>
                  </a:moveTo>
                  <a:cubicBezTo>
                    <a:pt x="17931" y="2579"/>
                    <a:pt x="17397" y="3312"/>
                    <a:pt x="17397" y="4213"/>
                  </a:cubicBezTo>
                  <a:cubicBezTo>
                    <a:pt x="17397" y="5111"/>
                    <a:pt x="17931" y="5835"/>
                    <a:pt x="18592" y="5835"/>
                  </a:cubicBezTo>
                  <a:cubicBezTo>
                    <a:pt x="19256" y="5835"/>
                    <a:pt x="19795" y="5111"/>
                    <a:pt x="19795" y="4213"/>
                  </a:cubicBezTo>
                  <a:cubicBezTo>
                    <a:pt x="19795" y="3311"/>
                    <a:pt x="19256" y="2579"/>
                    <a:pt x="18592" y="2579"/>
                  </a:cubicBezTo>
                  <a:close/>
                  <a:moveTo>
                    <a:pt x="10234" y="3439"/>
                  </a:moveTo>
                  <a:lnTo>
                    <a:pt x="10234" y="8704"/>
                  </a:lnTo>
                  <a:lnTo>
                    <a:pt x="7092" y="8704"/>
                  </a:lnTo>
                  <a:lnTo>
                    <a:pt x="4290" y="4922"/>
                  </a:lnTo>
                  <a:cubicBezTo>
                    <a:pt x="4161" y="5312"/>
                    <a:pt x="3942" y="5642"/>
                    <a:pt x="3673" y="5857"/>
                  </a:cubicBezTo>
                  <a:lnTo>
                    <a:pt x="6482" y="9661"/>
                  </a:lnTo>
                  <a:lnTo>
                    <a:pt x="6482" y="13669"/>
                  </a:lnTo>
                  <a:lnTo>
                    <a:pt x="2533" y="13669"/>
                  </a:lnTo>
                  <a:cubicBezTo>
                    <a:pt x="2582" y="13850"/>
                    <a:pt x="2612" y="14069"/>
                    <a:pt x="2612" y="14293"/>
                  </a:cubicBezTo>
                  <a:cubicBezTo>
                    <a:pt x="2612" y="14498"/>
                    <a:pt x="2583" y="14699"/>
                    <a:pt x="2541" y="14884"/>
                  </a:cubicBezTo>
                  <a:lnTo>
                    <a:pt x="6474" y="14884"/>
                  </a:lnTo>
                  <a:lnTo>
                    <a:pt x="6474" y="21600"/>
                  </a:lnTo>
                  <a:lnTo>
                    <a:pt x="14943" y="21600"/>
                  </a:lnTo>
                  <a:lnTo>
                    <a:pt x="14943" y="14884"/>
                  </a:lnTo>
                  <a:lnTo>
                    <a:pt x="18877" y="14884"/>
                  </a:lnTo>
                  <a:cubicBezTo>
                    <a:pt x="18835" y="14699"/>
                    <a:pt x="18806" y="14498"/>
                    <a:pt x="18806" y="14293"/>
                  </a:cubicBezTo>
                  <a:cubicBezTo>
                    <a:pt x="18806" y="14072"/>
                    <a:pt x="18836" y="13850"/>
                    <a:pt x="18885" y="13669"/>
                  </a:cubicBezTo>
                  <a:cubicBezTo>
                    <a:pt x="18885" y="13669"/>
                    <a:pt x="14936" y="13669"/>
                    <a:pt x="14936" y="13669"/>
                  </a:cubicBezTo>
                  <a:lnTo>
                    <a:pt x="14936" y="9661"/>
                  </a:lnTo>
                  <a:lnTo>
                    <a:pt x="17745" y="5857"/>
                  </a:lnTo>
                  <a:cubicBezTo>
                    <a:pt x="17476" y="5642"/>
                    <a:pt x="17257" y="5312"/>
                    <a:pt x="17128" y="4922"/>
                  </a:cubicBezTo>
                  <a:lnTo>
                    <a:pt x="14326" y="8704"/>
                  </a:lnTo>
                  <a:lnTo>
                    <a:pt x="11184" y="8704"/>
                  </a:lnTo>
                  <a:lnTo>
                    <a:pt x="11184" y="3439"/>
                  </a:lnTo>
                  <a:cubicBezTo>
                    <a:pt x="11048" y="3514"/>
                    <a:pt x="10872" y="3554"/>
                    <a:pt x="10701" y="3557"/>
                  </a:cubicBezTo>
                  <a:cubicBezTo>
                    <a:pt x="10536" y="3554"/>
                    <a:pt x="10397" y="3511"/>
                    <a:pt x="10234" y="3439"/>
                  </a:cubicBezTo>
                  <a:close/>
                  <a:moveTo>
                    <a:pt x="10646" y="10316"/>
                  </a:moveTo>
                  <a:lnTo>
                    <a:pt x="10693" y="10316"/>
                  </a:lnTo>
                  <a:cubicBezTo>
                    <a:pt x="11538" y="10316"/>
                    <a:pt x="12213" y="11245"/>
                    <a:pt x="12213" y="12390"/>
                  </a:cubicBezTo>
                  <a:cubicBezTo>
                    <a:pt x="12213" y="13542"/>
                    <a:pt x="11538" y="14475"/>
                    <a:pt x="10693" y="14475"/>
                  </a:cubicBezTo>
                  <a:lnTo>
                    <a:pt x="10646" y="14475"/>
                  </a:lnTo>
                  <a:cubicBezTo>
                    <a:pt x="9802" y="14475"/>
                    <a:pt x="9118" y="13542"/>
                    <a:pt x="9118" y="12390"/>
                  </a:cubicBezTo>
                  <a:cubicBezTo>
                    <a:pt x="9120" y="11245"/>
                    <a:pt x="9802" y="10316"/>
                    <a:pt x="10646" y="10316"/>
                  </a:cubicBezTo>
                  <a:close/>
                  <a:moveTo>
                    <a:pt x="1203" y="12767"/>
                  </a:moveTo>
                  <a:cubicBezTo>
                    <a:pt x="539" y="12767"/>
                    <a:pt x="0" y="13499"/>
                    <a:pt x="0" y="14400"/>
                  </a:cubicBezTo>
                  <a:cubicBezTo>
                    <a:pt x="0" y="15299"/>
                    <a:pt x="539" y="16023"/>
                    <a:pt x="1203" y="16023"/>
                  </a:cubicBezTo>
                  <a:cubicBezTo>
                    <a:pt x="1865" y="16023"/>
                    <a:pt x="2398" y="15299"/>
                    <a:pt x="2398" y="14400"/>
                  </a:cubicBezTo>
                  <a:cubicBezTo>
                    <a:pt x="2398" y="13499"/>
                    <a:pt x="1865" y="12767"/>
                    <a:pt x="1203" y="12767"/>
                  </a:cubicBezTo>
                  <a:close/>
                  <a:moveTo>
                    <a:pt x="20405" y="12767"/>
                  </a:moveTo>
                  <a:cubicBezTo>
                    <a:pt x="19741" y="12767"/>
                    <a:pt x="19202" y="13499"/>
                    <a:pt x="19202" y="14400"/>
                  </a:cubicBezTo>
                  <a:cubicBezTo>
                    <a:pt x="19202" y="15299"/>
                    <a:pt x="19741" y="16023"/>
                    <a:pt x="20405" y="16023"/>
                  </a:cubicBezTo>
                  <a:cubicBezTo>
                    <a:pt x="21066" y="16023"/>
                    <a:pt x="21600" y="15299"/>
                    <a:pt x="21600" y="14400"/>
                  </a:cubicBezTo>
                  <a:cubicBezTo>
                    <a:pt x="21600" y="13499"/>
                    <a:pt x="21066" y="12767"/>
                    <a:pt x="20405" y="12767"/>
                  </a:cubicBezTo>
                  <a:close/>
                  <a:moveTo>
                    <a:pt x="9443" y="14787"/>
                  </a:moveTo>
                  <a:lnTo>
                    <a:pt x="11928" y="14787"/>
                  </a:lnTo>
                  <a:cubicBezTo>
                    <a:pt x="12365" y="14787"/>
                    <a:pt x="12751" y="15346"/>
                    <a:pt x="12751" y="16012"/>
                  </a:cubicBezTo>
                  <a:cubicBezTo>
                    <a:pt x="12751" y="16012"/>
                    <a:pt x="12751" y="19343"/>
                    <a:pt x="12751" y="19343"/>
                  </a:cubicBezTo>
                  <a:lnTo>
                    <a:pt x="8612" y="19343"/>
                  </a:lnTo>
                  <a:lnTo>
                    <a:pt x="8612" y="16012"/>
                  </a:lnTo>
                  <a:cubicBezTo>
                    <a:pt x="8612" y="15346"/>
                    <a:pt x="9004" y="14787"/>
                    <a:pt x="9443" y="14787"/>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10" name="Shape 71"/>
            <p:cNvSpPr/>
            <p:nvPr/>
          </p:nvSpPr>
          <p:spPr>
            <a:xfrm>
              <a:off x="1744392" y="3681107"/>
              <a:ext cx="406003" cy="521925"/>
            </a:xfrm>
            <a:custGeom>
              <a:avLst/>
              <a:gdLst/>
              <a:ahLst/>
              <a:cxnLst>
                <a:cxn ang="0">
                  <a:pos x="wd2" y="hd2"/>
                </a:cxn>
                <a:cxn ang="5400000">
                  <a:pos x="wd2" y="hd2"/>
                </a:cxn>
                <a:cxn ang="10800000">
                  <a:pos x="wd2" y="hd2"/>
                </a:cxn>
                <a:cxn ang="16200000">
                  <a:pos x="wd2" y="hd2"/>
                </a:cxn>
              </a:cxnLst>
              <a:rect l="0" t="0" r="r" b="b"/>
              <a:pathLst>
                <a:path w="20794" h="21173" extrusionOk="0">
                  <a:moveTo>
                    <a:pt x="20670" y="5886"/>
                  </a:moveTo>
                  <a:cubicBezTo>
                    <a:pt x="19946" y="1705"/>
                    <a:pt x="14675" y="-427"/>
                    <a:pt x="9064" y="71"/>
                  </a:cubicBezTo>
                  <a:cubicBezTo>
                    <a:pt x="4618" y="465"/>
                    <a:pt x="198" y="3308"/>
                    <a:pt x="10" y="7378"/>
                  </a:cubicBezTo>
                  <a:cubicBezTo>
                    <a:pt x="-105" y="9859"/>
                    <a:pt x="785" y="11720"/>
                    <a:pt x="3771" y="12243"/>
                  </a:cubicBezTo>
                  <a:cubicBezTo>
                    <a:pt x="5059" y="10435"/>
                    <a:pt x="3353" y="10040"/>
                    <a:pt x="3086" y="8728"/>
                  </a:cubicBezTo>
                  <a:cubicBezTo>
                    <a:pt x="1992" y="3366"/>
                    <a:pt x="10891" y="-291"/>
                    <a:pt x="15548" y="3450"/>
                  </a:cubicBezTo>
                  <a:cubicBezTo>
                    <a:pt x="18778" y="6047"/>
                    <a:pt x="16650" y="14021"/>
                    <a:pt x="11453" y="13187"/>
                  </a:cubicBezTo>
                  <a:cubicBezTo>
                    <a:pt x="6471" y="12398"/>
                    <a:pt x="13892" y="6053"/>
                    <a:pt x="9920" y="4806"/>
                  </a:cubicBezTo>
                  <a:cubicBezTo>
                    <a:pt x="6690" y="3792"/>
                    <a:pt x="4969" y="7901"/>
                    <a:pt x="6502" y="9944"/>
                  </a:cubicBezTo>
                  <a:cubicBezTo>
                    <a:pt x="5606" y="13459"/>
                    <a:pt x="3672" y="16767"/>
                    <a:pt x="4456" y="21173"/>
                  </a:cubicBezTo>
                  <a:cubicBezTo>
                    <a:pt x="6993" y="19713"/>
                    <a:pt x="7849" y="16916"/>
                    <a:pt x="8550" y="14001"/>
                  </a:cubicBezTo>
                  <a:cubicBezTo>
                    <a:pt x="9831" y="14615"/>
                    <a:pt x="10515" y="15255"/>
                    <a:pt x="12138" y="15357"/>
                  </a:cubicBezTo>
                  <a:cubicBezTo>
                    <a:pt x="18144" y="15720"/>
                    <a:pt x="21495" y="10609"/>
                    <a:pt x="20670" y="5886"/>
                  </a:cubicBezTo>
                  <a:cubicBezTo>
                    <a:pt x="20670" y="5886"/>
                    <a:pt x="20670" y="5886"/>
                    <a:pt x="20670" y="5886"/>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11" name="Shape 72"/>
            <p:cNvSpPr/>
            <p:nvPr/>
          </p:nvSpPr>
          <p:spPr>
            <a:xfrm>
              <a:off x="2505855" y="3337038"/>
              <a:ext cx="335498" cy="337343"/>
            </a:xfrm>
            <a:custGeom>
              <a:avLst/>
              <a:gdLst/>
              <a:ahLst/>
              <a:cxnLst>
                <a:cxn ang="0">
                  <a:pos x="wd2" y="hd2"/>
                </a:cxn>
                <a:cxn ang="5400000">
                  <a:pos x="wd2" y="hd2"/>
                </a:cxn>
                <a:cxn ang="10800000">
                  <a:pos x="wd2" y="hd2"/>
                </a:cxn>
                <a:cxn ang="16200000">
                  <a:pos x="wd2" y="hd2"/>
                </a:cxn>
              </a:cxnLst>
              <a:rect l="0" t="0" r="r" b="b"/>
              <a:pathLst>
                <a:path w="21600" h="21600" extrusionOk="0">
                  <a:moveTo>
                    <a:pt x="17861" y="14164"/>
                  </a:moveTo>
                  <a:cubicBezTo>
                    <a:pt x="16914" y="14164"/>
                    <a:pt x="16053" y="14517"/>
                    <a:pt x="15395" y="15094"/>
                  </a:cubicBezTo>
                  <a:lnTo>
                    <a:pt x="7461" y="11116"/>
                  </a:lnTo>
                  <a:cubicBezTo>
                    <a:pt x="7469" y="11011"/>
                    <a:pt x="7477" y="10907"/>
                    <a:pt x="7477" y="10799"/>
                  </a:cubicBezTo>
                  <a:cubicBezTo>
                    <a:pt x="7477" y="10705"/>
                    <a:pt x="7469" y="10612"/>
                    <a:pt x="7463" y="10518"/>
                  </a:cubicBezTo>
                  <a:lnTo>
                    <a:pt x="15420" y="6528"/>
                  </a:lnTo>
                  <a:cubicBezTo>
                    <a:pt x="16074" y="7093"/>
                    <a:pt x="16927" y="7436"/>
                    <a:pt x="17861" y="7436"/>
                  </a:cubicBezTo>
                  <a:cubicBezTo>
                    <a:pt x="19926" y="7436"/>
                    <a:pt x="21600" y="5771"/>
                    <a:pt x="21600" y="3717"/>
                  </a:cubicBezTo>
                  <a:cubicBezTo>
                    <a:pt x="21600" y="1664"/>
                    <a:pt x="19926" y="0"/>
                    <a:pt x="17861" y="0"/>
                  </a:cubicBezTo>
                  <a:cubicBezTo>
                    <a:pt x="15797" y="0"/>
                    <a:pt x="14123" y="1664"/>
                    <a:pt x="14123" y="3717"/>
                  </a:cubicBezTo>
                  <a:cubicBezTo>
                    <a:pt x="14123" y="3813"/>
                    <a:pt x="14130" y="3906"/>
                    <a:pt x="14137" y="3999"/>
                  </a:cubicBezTo>
                  <a:lnTo>
                    <a:pt x="6181" y="7989"/>
                  </a:lnTo>
                  <a:cubicBezTo>
                    <a:pt x="5525" y="7425"/>
                    <a:pt x="4673" y="7082"/>
                    <a:pt x="3738" y="7082"/>
                  </a:cubicBezTo>
                  <a:cubicBezTo>
                    <a:pt x="1674" y="7082"/>
                    <a:pt x="0" y="8746"/>
                    <a:pt x="0" y="10799"/>
                  </a:cubicBezTo>
                  <a:cubicBezTo>
                    <a:pt x="0" y="12853"/>
                    <a:pt x="1674" y="14518"/>
                    <a:pt x="3738" y="14518"/>
                  </a:cubicBezTo>
                  <a:cubicBezTo>
                    <a:pt x="4660" y="14518"/>
                    <a:pt x="5503" y="14184"/>
                    <a:pt x="6156" y="13633"/>
                  </a:cubicBezTo>
                  <a:lnTo>
                    <a:pt x="14135" y="17635"/>
                  </a:lnTo>
                  <a:cubicBezTo>
                    <a:pt x="14130" y="17716"/>
                    <a:pt x="14123" y="17799"/>
                    <a:pt x="14123" y="17881"/>
                  </a:cubicBezTo>
                  <a:cubicBezTo>
                    <a:pt x="14123" y="19935"/>
                    <a:pt x="15797" y="21600"/>
                    <a:pt x="17861" y="21600"/>
                  </a:cubicBezTo>
                  <a:cubicBezTo>
                    <a:pt x="19925" y="21600"/>
                    <a:pt x="21599" y="19934"/>
                    <a:pt x="21599" y="17881"/>
                  </a:cubicBezTo>
                  <a:cubicBezTo>
                    <a:pt x="21599" y="15828"/>
                    <a:pt x="19926" y="14164"/>
                    <a:pt x="17861" y="14164"/>
                  </a:cubicBezTo>
                  <a:cubicBezTo>
                    <a:pt x="17861" y="14164"/>
                    <a:pt x="17861" y="14164"/>
                    <a:pt x="17861" y="14164"/>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12" name="Shape 73"/>
            <p:cNvSpPr/>
            <p:nvPr/>
          </p:nvSpPr>
          <p:spPr>
            <a:xfrm>
              <a:off x="988571" y="657821"/>
              <a:ext cx="348199" cy="354768"/>
            </a:xfrm>
            <a:custGeom>
              <a:avLst/>
              <a:gdLst/>
              <a:ahLst/>
              <a:cxnLst>
                <a:cxn ang="0">
                  <a:pos x="wd2" y="hd2"/>
                </a:cxn>
                <a:cxn ang="5400000">
                  <a:pos x="wd2" y="hd2"/>
                </a:cxn>
                <a:cxn ang="10800000">
                  <a:pos x="wd2" y="hd2"/>
                </a:cxn>
                <a:cxn ang="16200000">
                  <a:pos x="wd2" y="hd2"/>
                </a:cxn>
              </a:cxnLst>
              <a:rect l="0" t="0" r="r" b="b"/>
              <a:pathLst>
                <a:path w="21116" h="19901" extrusionOk="0">
                  <a:moveTo>
                    <a:pt x="3027" y="0"/>
                  </a:moveTo>
                  <a:cubicBezTo>
                    <a:pt x="1957" y="0"/>
                    <a:pt x="1082" y="869"/>
                    <a:pt x="1082" y="1938"/>
                  </a:cubicBezTo>
                  <a:lnTo>
                    <a:pt x="1082" y="9641"/>
                  </a:lnTo>
                  <a:cubicBezTo>
                    <a:pt x="996" y="9587"/>
                    <a:pt x="913" y="9529"/>
                    <a:pt x="826" y="9472"/>
                  </a:cubicBezTo>
                  <a:cubicBezTo>
                    <a:pt x="183" y="9057"/>
                    <a:pt x="-242" y="9625"/>
                    <a:pt x="152" y="10165"/>
                  </a:cubicBezTo>
                  <a:cubicBezTo>
                    <a:pt x="919" y="11034"/>
                    <a:pt x="2384" y="12113"/>
                    <a:pt x="4620" y="12963"/>
                  </a:cubicBezTo>
                  <a:cubicBezTo>
                    <a:pt x="2254" y="20417"/>
                    <a:pt x="10389" y="21600"/>
                    <a:pt x="10264" y="17778"/>
                  </a:cubicBezTo>
                  <a:cubicBezTo>
                    <a:pt x="10264" y="17850"/>
                    <a:pt x="10270" y="15610"/>
                    <a:pt x="10275" y="14021"/>
                  </a:cubicBezTo>
                  <a:cubicBezTo>
                    <a:pt x="10488" y="14068"/>
                    <a:pt x="10667" y="14110"/>
                    <a:pt x="10841" y="14149"/>
                  </a:cubicBezTo>
                  <a:cubicBezTo>
                    <a:pt x="10845" y="15727"/>
                    <a:pt x="10852" y="17848"/>
                    <a:pt x="10852" y="17778"/>
                  </a:cubicBezTo>
                  <a:cubicBezTo>
                    <a:pt x="10728" y="21600"/>
                    <a:pt x="18877" y="20417"/>
                    <a:pt x="16507" y="12963"/>
                  </a:cubicBezTo>
                  <a:cubicBezTo>
                    <a:pt x="18742" y="12113"/>
                    <a:pt x="20198" y="11034"/>
                    <a:pt x="20964" y="10165"/>
                  </a:cubicBezTo>
                  <a:cubicBezTo>
                    <a:pt x="21358" y="9626"/>
                    <a:pt x="20933" y="9057"/>
                    <a:pt x="20291" y="9472"/>
                  </a:cubicBezTo>
                  <a:cubicBezTo>
                    <a:pt x="20208" y="9527"/>
                    <a:pt x="20128" y="9579"/>
                    <a:pt x="20045" y="9631"/>
                  </a:cubicBezTo>
                  <a:lnTo>
                    <a:pt x="20045" y="1938"/>
                  </a:lnTo>
                  <a:cubicBezTo>
                    <a:pt x="20045" y="869"/>
                    <a:pt x="19180" y="0"/>
                    <a:pt x="18110" y="0"/>
                  </a:cubicBezTo>
                  <a:lnTo>
                    <a:pt x="3027" y="0"/>
                  </a:lnTo>
                  <a:close/>
                  <a:moveTo>
                    <a:pt x="4107" y="949"/>
                  </a:moveTo>
                  <a:lnTo>
                    <a:pt x="17458" y="949"/>
                  </a:lnTo>
                  <a:cubicBezTo>
                    <a:pt x="18727" y="949"/>
                    <a:pt x="19179" y="1455"/>
                    <a:pt x="19179" y="2729"/>
                  </a:cubicBezTo>
                  <a:cubicBezTo>
                    <a:pt x="19179" y="2729"/>
                    <a:pt x="19179" y="10135"/>
                    <a:pt x="19179" y="10135"/>
                  </a:cubicBezTo>
                  <a:cubicBezTo>
                    <a:pt x="16279" y="11585"/>
                    <a:pt x="13778" y="11331"/>
                    <a:pt x="12423" y="11292"/>
                  </a:cubicBezTo>
                  <a:cubicBezTo>
                    <a:pt x="11428" y="11245"/>
                    <a:pt x="11061" y="11650"/>
                    <a:pt x="11012" y="12261"/>
                  </a:cubicBezTo>
                  <a:cubicBezTo>
                    <a:pt x="10772" y="12103"/>
                    <a:pt x="10527" y="11912"/>
                    <a:pt x="10275" y="11697"/>
                  </a:cubicBezTo>
                  <a:cubicBezTo>
                    <a:pt x="10234" y="11660"/>
                    <a:pt x="10196" y="11628"/>
                    <a:pt x="10157" y="11598"/>
                  </a:cubicBezTo>
                  <a:cubicBezTo>
                    <a:pt x="9939" y="11386"/>
                    <a:pt x="9573" y="11266"/>
                    <a:pt x="9013" y="11292"/>
                  </a:cubicBezTo>
                  <a:cubicBezTo>
                    <a:pt x="7680" y="11330"/>
                    <a:pt x="5241" y="11582"/>
                    <a:pt x="2397" y="10204"/>
                  </a:cubicBezTo>
                  <a:lnTo>
                    <a:pt x="2397" y="2729"/>
                  </a:lnTo>
                  <a:cubicBezTo>
                    <a:pt x="2397" y="1376"/>
                    <a:pt x="2768" y="949"/>
                    <a:pt x="4107" y="949"/>
                  </a:cubicBezTo>
                  <a:close/>
                  <a:moveTo>
                    <a:pt x="7731" y="5695"/>
                  </a:moveTo>
                  <a:cubicBezTo>
                    <a:pt x="6299" y="5695"/>
                    <a:pt x="5133" y="6701"/>
                    <a:pt x="5133" y="7940"/>
                  </a:cubicBezTo>
                  <a:cubicBezTo>
                    <a:pt x="5133" y="9179"/>
                    <a:pt x="6299" y="10184"/>
                    <a:pt x="7731" y="10184"/>
                  </a:cubicBezTo>
                  <a:cubicBezTo>
                    <a:pt x="9162" y="10184"/>
                    <a:pt x="10318" y="9179"/>
                    <a:pt x="10318" y="7940"/>
                  </a:cubicBezTo>
                  <a:cubicBezTo>
                    <a:pt x="10318" y="6701"/>
                    <a:pt x="9162" y="5695"/>
                    <a:pt x="7731" y="5695"/>
                  </a:cubicBezTo>
                  <a:close/>
                  <a:moveTo>
                    <a:pt x="13759" y="5695"/>
                  </a:moveTo>
                  <a:cubicBezTo>
                    <a:pt x="12328" y="5695"/>
                    <a:pt x="11162" y="6700"/>
                    <a:pt x="11162" y="7940"/>
                  </a:cubicBezTo>
                  <a:cubicBezTo>
                    <a:pt x="11162" y="9179"/>
                    <a:pt x="12328" y="10184"/>
                    <a:pt x="13759" y="10184"/>
                  </a:cubicBezTo>
                  <a:cubicBezTo>
                    <a:pt x="15190" y="10184"/>
                    <a:pt x="16357" y="9179"/>
                    <a:pt x="16357" y="7940"/>
                  </a:cubicBezTo>
                  <a:cubicBezTo>
                    <a:pt x="16357" y="6700"/>
                    <a:pt x="15190" y="5695"/>
                    <a:pt x="13759" y="5695"/>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13" name="Shape 74"/>
            <p:cNvSpPr/>
            <p:nvPr/>
          </p:nvSpPr>
          <p:spPr>
            <a:xfrm>
              <a:off x="779874" y="2914005"/>
              <a:ext cx="313657" cy="313657"/>
            </a:xfrm>
            <a:custGeom>
              <a:avLst/>
              <a:gdLst/>
              <a:ahLst/>
              <a:cxnLst>
                <a:cxn ang="0">
                  <a:pos x="wd2" y="hd2"/>
                </a:cxn>
                <a:cxn ang="5400000">
                  <a:pos x="wd2" y="hd2"/>
                </a:cxn>
                <a:cxn ang="10800000">
                  <a:pos x="wd2" y="hd2"/>
                </a:cxn>
                <a:cxn ang="16200000">
                  <a:pos x="wd2" y="hd2"/>
                </a:cxn>
              </a:cxnLst>
              <a:rect l="0" t="0" r="r" b="b"/>
              <a:pathLst>
                <a:path w="21600" h="21600" extrusionOk="0">
                  <a:moveTo>
                    <a:pt x="20407" y="0"/>
                  </a:moveTo>
                  <a:lnTo>
                    <a:pt x="1192" y="0"/>
                  </a:lnTo>
                  <a:cubicBezTo>
                    <a:pt x="536" y="0"/>
                    <a:pt x="0" y="532"/>
                    <a:pt x="0" y="1192"/>
                  </a:cubicBezTo>
                  <a:lnTo>
                    <a:pt x="0" y="20407"/>
                  </a:lnTo>
                  <a:cubicBezTo>
                    <a:pt x="0" y="21064"/>
                    <a:pt x="536" y="21600"/>
                    <a:pt x="1192" y="21600"/>
                  </a:cubicBezTo>
                  <a:lnTo>
                    <a:pt x="11536" y="21600"/>
                  </a:lnTo>
                  <a:lnTo>
                    <a:pt x="11536" y="13236"/>
                  </a:lnTo>
                  <a:lnTo>
                    <a:pt x="8721" y="13236"/>
                  </a:lnTo>
                  <a:lnTo>
                    <a:pt x="8721" y="9974"/>
                  </a:lnTo>
                  <a:lnTo>
                    <a:pt x="11536" y="9974"/>
                  </a:lnTo>
                  <a:lnTo>
                    <a:pt x="11536" y="7569"/>
                  </a:lnTo>
                  <a:cubicBezTo>
                    <a:pt x="11536" y="4782"/>
                    <a:pt x="13240" y="3262"/>
                    <a:pt x="15730" y="3262"/>
                  </a:cubicBezTo>
                  <a:cubicBezTo>
                    <a:pt x="16923" y="3262"/>
                    <a:pt x="17945" y="3351"/>
                    <a:pt x="18245" y="3391"/>
                  </a:cubicBezTo>
                  <a:lnTo>
                    <a:pt x="18245" y="6303"/>
                  </a:lnTo>
                  <a:lnTo>
                    <a:pt x="16517" y="6307"/>
                  </a:lnTo>
                  <a:cubicBezTo>
                    <a:pt x="15163" y="6307"/>
                    <a:pt x="14903" y="6948"/>
                    <a:pt x="14903" y="7894"/>
                  </a:cubicBezTo>
                  <a:lnTo>
                    <a:pt x="14903" y="9974"/>
                  </a:lnTo>
                  <a:lnTo>
                    <a:pt x="18132" y="9974"/>
                  </a:lnTo>
                  <a:lnTo>
                    <a:pt x="17710" y="13231"/>
                  </a:lnTo>
                  <a:lnTo>
                    <a:pt x="14903" y="13231"/>
                  </a:lnTo>
                  <a:lnTo>
                    <a:pt x="14903" y="21600"/>
                  </a:lnTo>
                  <a:lnTo>
                    <a:pt x="20407" y="21600"/>
                  </a:lnTo>
                  <a:cubicBezTo>
                    <a:pt x="21064" y="21600"/>
                    <a:pt x="21600" y="21064"/>
                    <a:pt x="21600" y="20407"/>
                  </a:cubicBezTo>
                  <a:lnTo>
                    <a:pt x="21600" y="1192"/>
                  </a:lnTo>
                  <a:cubicBezTo>
                    <a:pt x="21600" y="532"/>
                    <a:pt x="21064" y="0"/>
                    <a:pt x="20407" y="0"/>
                  </a:cubicBezTo>
                  <a:cubicBezTo>
                    <a:pt x="20407" y="0"/>
                    <a:pt x="20407" y="0"/>
                    <a:pt x="20407"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14" name="Shape 75"/>
            <p:cNvSpPr/>
            <p:nvPr/>
          </p:nvSpPr>
          <p:spPr>
            <a:xfrm>
              <a:off x="2917609" y="2440206"/>
              <a:ext cx="402893" cy="401281"/>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4835" y="0"/>
                    <a:pt x="0" y="4854"/>
                    <a:pt x="0" y="10843"/>
                  </a:cubicBezTo>
                  <a:cubicBezTo>
                    <a:pt x="0" y="16214"/>
                    <a:pt x="3893" y="20665"/>
                    <a:pt x="8998" y="21525"/>
                  </a:cubicBezTo>
                  <a:lnTo>
                    <a:pt x="8998" y="13108"/>
                  </a:lnTo>
                  <a:lnTo>
                    <a:pt x="6392" y="13108"/>
                  </a:lnTo>
                  <a:lnTo>
                    <a:pt x="6392" y="10079"/>
                  </a:lnTo>
                  <a:lnTo>
                    <a:pt x="8998" y="10079"/>
                  </a:lnTo>
                  <a:lnTo>
                    <a:pt x="8998" y="7843"/>
                  </a:lnTo>
                  <a:cubicBezTo>
                    <a:pt x="8998" y="5251"/>
                    <a:pt x="10575" y="3837"/>
                    <a:pt x="12879" y="3837"/>
                  </a:cubicBezTo>
                  <a:cubicBezTo>
                    <a:pt x="13983" y="3837"/>
                    <a:pt x="14929" y="3920"/>
                    <a:pt x="15207" y="3958"/>
                  </a:cubicBezTo>
                  <a:lnTo>
                    <a:pt x="15207" y="6667"/>
                  </a:lnTo>
                  <a:lnTo>
                    <a:pt x="13607" y="6667"/>
                  </a:lnTo>
                  <a:cubicBezTo>
                    <a:pt x="12357" y="6667"/>
                    <a:pt x="12113" y="7266"/>
                    <a:pt x="12113" y="8141"/>
                  </a:cubicBezTo>
                  <a:lnTo>
                    <a:pt x="12113" y="10075"/>
                  </a:lnTo>
                  <a:lnTo>
                    <a:pt x="15102" y="10075"/>
                  </a:lnTo>
                  <a:lnTo>
                    <a:pt x="14712" y="13105"/>
                  </a:lnTo>
                  <a:lnTo>
                    <a:pt x="12113" y="13105"/>
                  </a:lnTo>
                  <a:lnTo>
                    <a:pt x="12113" y="21600"/>
                  </a:lnTo>
                  <a:cubicBezTo>
                    <a:pt x="17459" y="20944"/>
                    <a:pt x="21600" y="16384"/>
                    <a:pt x="21600" y="10840"/>
                  </a:cubicBezTo>
                  <a:cubicBezTo>
                    <a:pt x="21600" y="4854"/>
                    <a:pt x="16764" y="0"/>
                    <a:pt x="10799" y="0"/>
                  </a:cubicBezTo>
                  <a:cubicBezTo>
                    <a:pt x="10799" y="0"/>
                    <a:pt x="10799" y="0"/>
                    <a:pt x="10799"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15" name="Shape 76"/>
            <p:cNvSpPr/>
            <p:nvPr/>
          </p:nvSpPr>
          <p:spPr>
            <a:xfrm>
              <a:off x="311715" y="1842317"/>
              <a:ext cx="364092" cy="159289"/>
            </a:xfrm>
            <a:custGeom>
              <a:avLst/>
              <a:gdLst/>
              <a:ahLst/>
              <a:cxnLst>
                <a:cxn ang="0">
                  <a:pos x="wd2" y="hd2"/>
                </a:cxn>
                <a:cxn ang="5400000">
                  <a:pos x="wd2" y="hd2"/>
                </a:cxn>
                <a:cxn ang="10800000">
                  <a:pos x="wd2" y="hd2"/>
                </a:cxn>
                <a:cxn ang="16200000">
                  <a:pos x="wd2" y="hd2"/>
                </a:cxn>
              </a:cxnLst>
              <a:rect l="0" t="0" r="r" b="b"/>
              <a:pathLst>
                <a:path w="21600" h="21600" extrusionOk="0">
                  <a:moveTo>
                    <a:pt x="12150" y="10800"/>
                  </a:moveTo>
                  <a:cubicBezTo>
                    <a:pt x="12150" y="16765"/>
                    <a:pt x="14265" y="21600"/>
                    <a:pt x="16875" y="21600"/>
                  </a:cubicBezTo>
                  <a:cubicBezTo>
                    <a:pt x="19484" y="21600"/>
                    <a:pt x="21600" y="16765"/>
                    <a:pt x="21600" y="10800"/>
                  </a:cubicBezTo>
                  <a:cubicBezTo>
                    <a:pt x="21600" y="4835"/>
                    <a:pt x="19484" y="0"/>
                    <a:pt x="16875" y="0"/>
                  </a:cubicBezTo>
                  <a:cubicBezTo>
                    <a:pt x="14265" y="0"/>
                    <a:pt x="12150" y="4835"/>
                    <a:pt x="12150" y="10800"/>
                  </a:cubicBezTo>
                  <a:cubicBezTo>
                    <a:pt x="12150" y="10800"/>
                    <a:pt x="12150" y="10800"/>
                    <a:pt x="12150" y="10800"/>
                  </a:cubicBezTo>
                  <a:close/>
                  <a:moveTo>
                    <a:pt x="0" y="10800"/>
                  </a:moveTo>
                  <a:cubicBezTo>
                    <a:pt x="0" y="16765"/>
                    <a:pt x="2115" y="21600"/>
                    <a:pt x="4725" y="21600"/>
                  </a:cubicBezTo>
                  <a:cubicBezTo>
                    <a:pt x="7335" y="21600"/>
                    <a:pt x="9450" y="16765"/>
                    <a:pt x="9450" y="10800"/>
                  </a:cubicBezTo>
                  <a:cubicBezTo>
                    <a:pt x="9450" y="4835"/>
                    <a:pt x="7335" y="0"/>
                    <a:pt x="4725" y="0"/>
                  </a:cubicBezTo>
                  <a:cubicBezTo>
                    <a:pt x="2115" y="0"/>
                    <a:pt x="0" y="4835"/>
                    <a:pt x="0" y="10800"/>
                  </a:cubicBezTo>
                  <a:cubicBezTo>
                    <a:pt x="0" y="10800"/>
                    <a:pt x="0" y="10800"/>
                    <a:pt x="0" y="108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16" name="Shape 77"/>
            <p:cNvSpPr/>
            <p:nvPr/>
          </p:nvSpPr>
          <p:spPr>
            <a:xfrm>
              <a:off x="1755675" y="1690025"/>
              <a:ext cx="384103" cy="384103"/>
            </a:xfrm>
            <a:custGeom>
              <a:avLst/>
              <a:gdLst/>
              <a:ahLst/>
              <a:cxnLst>
                <a:cxn ang="0">
                  <a:pos x="wd2" y="hd2"/>
                </a:cxn>
                <a:cxn ang="5400000">
                  <a:pos x="wd2" y="hd2"/>
                </a:cxn>
                <a:cxn ang="10800000">
                  <a:pos x="wd2" y="hd2"/>
                </a:cxn>
                <a:cxn ang="16200000">
                  <a:pos x="wd2" y="hd2"/>
                </a:cxn>
              </a:cxnLst>
              <a:rect l="0" t="0" r="r" b="b"/>
              <a:pathLst>
                <a:path w="21600" h="21600" extrusionOk="0">
                  <a:moveTo>
                    <a:pt x="11847" y="14431"/>
                  </a:moveTo>
                  <a:cubicBezTo>
                    <a:pt x="10866" y="14354"/>
                    <a:pt x="10454" y="13868"/>
                    <a:pt x="9685" y="13401"/>
                  </a:cubicBezTo>
                  <a:cubicBezTo>
                    <a:pt x="9262" y="15620"/>
                    <a:pt x="8745" y="17747"/>
                    <a:pt x="7214" y="18858"/>
                  </a:cubicBezTo>
                  <a:cubicBezTo>
                    <a:pt x="6742" y="15504"/>
                    <a:pt x="7908" y="12986"/>
                    <a:pt x="8449" y="10312"/>
                  </a:cubicBezTo>
                  <a:cubicBezTo>
                    <a:pt x="7526" y="8758"/>
                    <a:pt x="8561" y="5629"/>
                    <a:pt x="10509" y="6400"/>
                  </a:cubicBezTo>
                  <a:cubicBezTo>
                    <a:pt x="12905" y="7348"/>
                    <a:pt x="8433" y="12180"/>
                    <a:pt x="11435" y="12783"/>
                  </a:cubicBezTo>
                  <a:cubicBezTo>
                    <a:pt x="14570" y="13413"/>
                    <a:pt x="15850" y="7344"/>
                    <a:pt x="13906" y="5370"/>
                  </a:cubicBezTo>
                  <a:cubicBezTo>
                    <a:pt x="11097" y="2521"/>
                    <a:pt x="5730" y="5306"/>
                    <a:pt x="6390" y="9386"/>
                  </a:cubicBezTo>
                  <a:cubicBezTo>
                    <a:pt x="6551" y="10383"/>
                    <a:pt x="7582" y="10686"/>
                    <a:pt x="6802" y="12062"/>
                  </a:cubicBezTo>
                  <a:cubicBezTo>
                    <a:pt x="5005" y="11664"/>
                    <a:pt x="4468" y="10246"/>
                    <a:pt x="4537" y="8356"/>
                  </a:cubicBezTo>
                  <a:cubicBezTo>
                    <a:pt x="4648" y="5262"/>
                    <a:pt x="7317" y="3096"/>
                    <a:pt x="9994" y="2797"/>
                  </a:cubicBezTo>
                  <a:cubicBezTo>
                    <a:pt x="13379" y="2418"/>
                    <a:pt x="16556" y="4039"/>
                    <a:pt x="16995" y="7224"/>
                  </a:cubicBezTo>
                  <a:cubicBezTo>
                    <a:pt x="17489" y="10818"/>
                    <a:pt x="15467" y="14710"/>
                    <a:pt x="11847" y="14431"/>
                  </a:cubicBezTo>
                  <a:cubicBezTo>
                    <a:pt x="11847" y="14431"/>
                    <a:pt x="11847" y="14431"/>
                    <a:pt x="11847" y="14431"/>
                  </a:cubicBezTo>
                  <a:close/>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cubicBezTo>
                    <a:pt x="10800" y="0"/>
                    <a:pt x="10800" y="0"/>
                    <a:pt x="10800"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17" name="Shape 78"/>
            <p:cNvSpPr/>
            <p:nvPr/>
          </p:nvSpPr>
          <p:spPr>
            <a:xfrm>
              <a:off x="1755675" y="5294276"/>
              <a:ext cx="290612" cy="559673"/>
            </a:xfrm>
            <a:custGeom>
              <a:avLst/>
              <a:gdLst/>
              <a:ahLst/>
              <a:cxnLst>
                <a:cxn ang="0">
                  <a:pos x="wd2" y="hd2"/>
                </a:cxn>
                <a:cxn ang="5400000">
                  <a:pos x="wd2" y="hd2"/>
                </a:cxn>
                <a:cxn ang="10800000">
                  <a:pos x="wd2" y="hd2"/>
                </a:cxn>
                <a:cxn ang="16200000">
                  <a:pos x="wd2" y="hd2"/>
                </a:cxn>
              </a:cxnLst>
              <a:rect l="0" t="0" r="r" b="b"/>
              <a:pathLst>
                <a:path w="21600" h="21600" extrusionOk="0">
                  <a:moveTo>
                    <a:pt x="14023" y="21600"/>
                  </a:moveTo>
                  <a:lnTo>
                    <a:pt x="14023" y="11748"/>
                  </a:lnTo>
                  <a:lnTo>
                    <a:pt x="20388" y="11748"/>
                  </a:lnTo>
                  <a:lnTo>
                    <a:pt x="21342" y="7905"/>
                  </a:lnTo>
                  <a:lnTo>
                    <a:pt x="14023" y="7905"/>
                  </a:lnTo>
                  <a:lnTo>
                    <a:pt x="14023" y="5456"/>
                  </a:lnTo>
                  <a:cubicBezTo>
                    <a:pt x="14023" y="4345"/>
                    <a:pt x="14617" y="3586"/>
                    <a:pt x="17686" y="3586"/>
                  </a:cubicBezTo>
                  <a:lnTo>
                    <a:pt x="21600" y="3586"/>
                  </a:lnTo>
                  <a:lnTo>
                    <a:pt x="21600" y="151"/>
                  </a:lnTo>
                  <a:cubicBezTo>
                    <a:pt x="20920" y="106"/>
                    <a:pt x="18600" y="0"/>
                    <a:pt x="15897" y="0"/>
                  </a:cubicBezTo>
                  <a:cubicBezTo>
                    <a:pt x="10249" y="0"/>
                    <a:pt x="6381" y="1789"/>
                    <a:pt x="6381" y="5075"/>
                  </a:cubicBezTo>
                  <a:lnTo>
                    <a:pt x="6381" y="7905"/>
                  </a:lnTo>
                  <a:lnTo>
                    <a:pt x="0" y="7905"/>
                  </a:lnTo>
                  <a:lnTo>
                    <a:pt x="0" y="11748"/>
                  </a:lnTo>
                  <a:lnTo>
                    <a:pt x="6381" y="11748"/>
                  </a:lnTo>
                  <a:lnTo>
                    <a:pt x="6381" y="21600"/>
                  </a:lnTo>
                  <a:cubicBezTo>
                    <a:pt x="6381" y="21600"/>
                    <a:pt x="14023" y="21600"/>
                    <a:pt x="14023"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18" name="Shape 79"/>
            <p:cNvSpPr/>
            <p:nvPr/>
          </p:nvSpPr>
          <p:spPr>
            <a:xfrm>
              <a:off x="2945811" y="2857600"/>
              <a:ext cx="363414" cy="347261"/>
            </a:xfrm>
            <a:custGeom>
              <a:avLst/>
              <a:gdLst/>
              <a:ahLst/>
              <a:cxnLst>
                <a:cxn ang="0">
                  <a:pos x="wd2" y="hd2"/>
                </a:cxn>
                <a:cxn ang="5400000">
                  <a:pos x="wd2" y="hd2"/>
                </a:cxn>
                <a:cxn ang="10800000">
                  <a:pos x="wd2" y="hd2"/>
                </a:cxn>
                <a:cxn ang="16200000">
                  <a:pos x="wd2" y="hd2"/>
                </a:cxn>
              </a:cxnLst>
              <a:rect l="0" t="0" r="r" b="b"/>
              <a:pathLst>
                <a:path w="21600" h="21600" extrusionOk="0">
                  <a:moveTo>
                    <a:pt x="276" y="21600"/>
                  </a:moveTo>
                  <a:lnTo>
                    <a:pt x="4905" y="21600"/>
                  </a:lnTo>
                  <a:lnTo>
                    <a:pt x="4905" y="7025"/>
                  </a:lnTo>
                  <a:lnTo>
                    <a:pt x="276" y="7025"/>
                  </a:lnTo>
                  <a:cubicBezTo>
                    <a:pt x="276" y="7025"/>
                    <a:pt x="276" y="21600"/>
                    <a:pt x="276" y="21600"/>
                  </a:cubicBezTo>
                  <a:close/>
                  <a:moveTo>
                    <a:pt x="2620" y="0"/>
                  </a:moveTo>
                  <a:cubicBezTo>
                    <a:pt x="1037" y="0"/>
                    <a:pt x="0" y="1087"/>
                    <a:pt x="0" y="2520"/>
                  </a:cubicBezTo>
                  <a:cubicBezTo>
                    <a:pt x="0" y="3915"/>
                    <a:pt x="1006" y="5039"/>
                    <a:pt x="2560" y="5039"/>
                  </a:cubicBezTo>
                  <a:lnTo>
                    <a:pt x="2588" y="5039"/>
                  </a:lnTo>
                  <a:cubicBezTo>
                    <a:pt x="4207" y="5039"/>
                    <a:pt x="5209" y="3915"/>
                    <a:pt x="5209" y="2520"/>
                  </a:cubicBezTo>
                  <a:cubicBezTo>
                    <a:pt x="5178" y="1087"/>
                    <a:pt x="4207" y="0"/>
                    <a:pt x="2620" y="0"/>
                  </a:cubicBezTo>
                  <a:cubicBezTo>
                    <a:pt x="2620" y="0"/>
                    <a:pt x="2620" y="0"/>
                    <a:pt x="2620" y="0"/>
                  </a:cubicBezTo>
                  <a:close/>
                  <a:moveTo>
                    <a:pt x="21600" y="13245"/>
                  </a:moveTo>
                  <a:lnTo>
                    <a:pt x="21600" y="21600"/>
                  </a:lnTo>
                  <a:lnTo>
                    <a:pt x="16969" y="21600"/>
                  </a:lnTo>
                  <a:lnTo>
                    <a:pt x="16969" y="13800"/>
                  </a:lnTo>
                  <a:cubicBezTo>
                    <a:pt x="16969" y="11839"/>
                    <a:pt x="16301" y="10506"/>
                    <a:pt x="14625" y="10506"/>
                  </a:cubicBezTo>
                  <a:cubicBezTo>
                    <a:pt x="13343" y="10506"/>
                    <a:pt x="12588" y="11409"/>
                    <a:pt x="12250" y="12277"/>
                  </a:cubicBezTo>
                  <a:cubicBezTo>
                    <a:pt x="12129" y="12590"/>
                    <a:pt x="12091" y="13028"/>
                    <a:pt x="12091" y="13460"/>
                  </a:cubicBezTo>
                  <a:lnTo>
                    <a:pt x="12091" y="21599"/>
                  </a:lnTo>
                  <a:lnTo>
                    <a:pt x="7465" y="21599"/>
                  </a:lnTo>
                  <a:cubicBezTo>
                    <a:pt x="7465" y="21599"/>
                    <a:pt x="7527" y="8394"/>
                    <a:pt x="7465" y="7026"/>
                  </a:cubicBezTo>
                  <a:lnTo>
                    <a:pt x="12093" y="7026"/>
                  </a:lnTo>
                  <a:lnTo>
                    <a:pt x="12093" y="9092"/>
                  </a:lnTo>
                  <a:cubicBezTo>
                    <a:pt x="12086" y="9109"/>
                    <a:pt x="12073" y="9123"/>
                    <a:pt x="12066" y="9142"/>
                  </a:cubicBezTo>
                  <a:lnTo>
                    <a:pt x="12093" y="9142"/>
                  </a:lnTo>
                  <a:lnTo>
                    <a:pt x="12093" y="9092"/>
                  </a:lnTo>
                  <a:cubicBezTo>
                    <a:pt x="12711" y="8099"/>
                    <a:pt x="13806" y="6684"/>
                    <a:pt x="16266" y="6684"/>
                  </a:cubicBezTo>
                  <a:cubicBezTo>
                    <a:pt x="19319" y="6684"/>
                    <a:pt x="21600" y="8767"/>
                    <a:pt x="21600" y="13245"/>
                  </a:cubicBezTo>
                  <a:cubicBezTo>
                    <a:pt x="21600" y="13245"/>
                    <a:pt x="21600" y="13245"/>
                    <a:pt x="21600" y="13245"/>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19" name="Shape 80"/>
            <p:cNvSpPr/>
            <p:nvPr/>
          </p:nvSpPr>
          <p:spPr>
            <a:xfrm>
              <a:off x="1761314" y="3105780"/>
              <a:ext cx="591454" cy="517523"/>
            </a:xfrm>
            <a:custGeom>
              <a:avLst/>
              <a:gdLst/>
              <a:ahLst/>
              <a:cxnLst>
                <a:cxn ang="0">
                  <a:pos x="wd2" y="hd2"/>
                </a:cxn>
                <a:cxn ang="5400000">
                  <a:pos x="wd2" y="hd2"/>
                </a:cxn>
                <a:cxn ang="10800000">
                  <a:pos x="wd2" y="hd2"/>
                </a:cxn>
                <a:cxn ang="16200000">
                  <a:pos x="wd2" y="hd2"/>
                </a:cxn>
              </a:cxnLst>
              <a:rect l="0" t="0" r="r" b="b"/>
              <a:pathLst>
                <a:path w="21081" h="21230" extrusionOk="0">
                  <a:moveTo>
                    <a:pt x="19787" y="11906"/>
                  </a:moveTo>
                  <a:lnTo>
                    <a:pt x="19839" y="11642"/>
                  </a:lnTo>
                  <a:cubicBezTo>
                    <a:pt x="21302" y="11379"/>
                    <a:pt x="21600" y="8813"/>
                    <a:pt x="20038" y="8808"/>
                  </a:cubicBezTo>
                  <a:lnTo>
                    <a:pt x="13690" y="8808"/>
                  </a:lnTo>
                  <a:cubicBezTo>
                    <a:pt x="13933" y="7688"/>
                    <a:pt x="14387" y="4123"/>
                    <a:pt x="14387" y="4123"/>
                  </a:cubicBezTo>
                  <a:cubicBezTo>
                    <a:pt x="14284" y="2389"/>
                    <a:pt x="13275" y="213"/>
                    <a:pt x="13275" y="213"/>
                  </a:cubicBezTo>
                  <a:cubicBezTo>
                    <a:pt x="12076" y="-370"/>
                    <a:pt x="11544" y="427"/>
                    <a:pt x="11544" y="427"/>
                  </a:cubicBezTo>
                  <a:cubicBezTo>
                    <a:pt x="11544" y="427"/>
                    <a:pt x="11601" y="3181"/>
                    <a:pt x="11601" y="3818"/>
                  </a:cubicBezTo>
                  <a:cubicBezTo>
                    <a:pt x="11601" y="4456"/>
                    <a:pt x="8866" y="9541"/>
                    <a:pt x="8199" y="10198"/>
                  </a:cubicBezTo>
                  <a:cubicBezTo>
                    <a:pt x="7845" y="10542"/>
                    <a:pt x="7209" y="11020"/>
                    <a:pt x="6694" y="11394"/>
                  </a:cubicBezTo>
                  <a:lnTo>
                    <a:pt x="6694" y="19601"/>
                  </a:lnTo>
                  <a:lnTo>
                    <a:pt x="7109" y="19601"/>
                  </a:lnTo>
                  <a:cubicBezTo>
                    <a:pt x="7586" y="19601"/>
                    <a:pt x="8174" y="20452"/>
                    <a:pt x="8818" y="20452"/>
                  </a:cubicBezTo>
                  <a:lnTo>
                    <a:pt x="17982" y="20447"/>
                  </a:lnTo>
                  <a:cubicBezTo>
                    <a:pt x="19822" y="20447"/>
                    <a:pt x="20116" y="18062"/>
                    <a:pt x="18901" y="17832"/>
                  </a:cubicBezTo>
                  <a:lnTo>
                    <a:pt x="18956" y="17568"/>
                  </a:lnTo>
                  <a:cubicBezTo>
                    <a:pt x="20120" y="17424"/>
                    <a:pt x="20830" y="15303"/>
                    <a:pt x="19341" y="14869"/>
                  </a:cubicBezTo>
                  <a:lnTo>
                    <a:pt x="19398" y="14605"/>
                  </a:lnTo>
                  <a:cubicBezTo>
                    <a:pt x="20510" y="14472"/>
                    <a:pt x="21336" y="12414"/>
                    <a:pt x="19787" y="11906"/>
                  </a:cubicBezTo>
                  <a:close/>
                  <a:moveTo>
                    <a:pt x="0" y="21230"/>
                  </a:moveTo>
                  <a:lnTo>
                    <a:pt x="5833" y="21230"/>
                  </a:lnTo>
                  <a:lnTo>
                    <a:pt x="5833" y="10561"/>
                  </a:lnTo>
                  <a:lnTo>
                    <a:pt x="0" y="10561"/>
                  </a:lnTo>
                  <a:cubicBezTo>
                    <a:pt x="0" y="10561"/>
                    <a:pt x="0" y="21230"/>
                    <a:pt x="0" y="2123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20" name="Shape 81"/>
            <p:cNvSpPr/>
            <p:nvPr/>
          </p:nvSpPr>
          <p:spPr>
            <a:xfrm>
              <a:off x="2094102" y="657822"/>
              <a:ext cx="467553" cy="277101"/>
            </a:xfrm>
            <a:custGeom>
              <a:avLst/>
              <a:gdLst/>
              <a:ahLst/>
              <a:cxnLst>
                <a:cxn ang="0">
                  <a:pos x="wd2" y="hd2"/>
                </a:cxn>
                <a:cxn ang="5400000">
                  <a:pos x="wd2" y="hd2"/>
                </a:cxn>
                <a:cxn ang="10800000">
                  <a:pos x="wd2" y="hd2"/>
                </a:cxn>
                <a:cxn ang="16200000">
                  <a:pos x="wd2" y="hd2"/>
                </a:cxn>
              </a:cxnLst>
              <a:rect l="0" t="0" r="r" b="b"/>
              <a:pathLst>
                <a:path w="21265" h="21519" extrusionOk="0">
                  <a:moveTo>
                    <a:pt x="11535" y="55"/>
                  </a:moveTo>
                  <a:cubicBezTo>
                    <a:pt x="10943" y="-12"/>
                    <a:pt x="10257" y="-30"/>
                    <a:pt x="9499" y="69"/>
                  </a:cubicBezTo>
                  <a:cubicBezTo>
                    <a:pt x="8879" y="139"/>
                    <a:pt x="8266" y="277"/>
                    <a:pt x="7655" y="480"/>
                  </a:cubicBezTo>
                  <a:cubicBezTo>
                    <a:pt x="7023" y="689"/>
                    <a:pt x="6402" y="977"/>
                    <a:pt x="5795" y="1342"/>
                  </a:cubicBezTo>
                  <a:cubicBezTo>
                    <a:pt x="4955" y="1851"/>
                    <a:pt x="4157" y="2503"/>
                    <a:pt x="3406" y="3327"/>
                  </a:cubicBezTo>
                  <a:cubicBezTo>
                    <a:pt x="3366" y="3370"/>
                    <a:pt x="3316" y="3409"/>
                    <a:pt x="3270" y="3409"/>
                  </a:cubicBezTo>
                  <a:cubicBezTo>
                    <a:pt x="2201" y="3413"/>
                    <a:pt x="1125" y="3411"/>
                    <a:pt x="55" y="3409"/>
                  </a:cubicBezTo>
                  <a:cubicBezTo>
                    <a:pt x="37" y="3409"/>
                    <a:pt x="25" y="3399"/>
                    <a:pt x="7" y="3395"/>
                  </a:cubicBezTo>
                  <a:lnTo>
                    <a:pt x="7" y="3464"/>
                  </a:lnTo>
                  <a:cubicBezTo>
                    <a:pt x="97" y="3674"/>
                    <a:pt x="191" y="3874"/>
                    <a:pt x="272" y="4093"/>
                  </a:cubicBezTo>
                  <a:cubicBezTo>
                    <a:pt x="589" y="4951"/>
                    <a:pt x="860" y="5859"/>
                    <a:pt x="1017" y="6845"/>
                  </a:cubicBezTo>
                  <a:cubicBezTo>
                    <a:pt x="1031" y="6926"/>
                    <a:pt x="1021" y="7039"/>
                    <a:pt x="993" y="7105"/>
                  </a:cubicBezTo>
                  <a:cubicBezTo>
                    <a:pt x="607" y="8046"/>
                    <a:pt x="329" y="9071"/>
                    <a:pt x="168" y="10185"/>
                  </a:cubicBezTo>
                  <a:cubicBezTo>
                    <a:pt x="112" y="10568"/>
                    <a:pt x="-112" y="12134"/>
                    <a:pt x="71" y="13771"/>
                  </a:cubicBezTo>
                  <a:cubicBezTo>
                    <a:pt x="231" y="15523"/>
                    <a:pt x="661" y="17070"/>
                    <a:pt x="1346" y="18398"/>
                  </a:cubicBezTo>
                  <a:cubicBezTo>
                    <a:pt x="2047" y="19756"/>
                    <a:pt x="2915" y="20671"/>
                    <a:pt x="3935" y="21149"/>
                  </a:cubicBezTo>
                  <a:cubicBezTo>
                    <a:pt x="4656" y="21490"/>
                    <a:pt x="5389" y="21570"/>
                    <a:pt x="6132" y="21368"/>
                  </a:cubicBezTo>
                  <a:cubicBezTo>
                    <a:pt x="7466" y="21009"/>
                    <a:pt x="8565" y="19920"/>
                    <a:pt x="9435" y="18165"/>
                  </a:cubicBezTo>
                  <a:cubicBezTo>
                    <a:pt x="9442" y="18150"/>
                    <a:pt x="9442" y="18150"/>
                    <a:pt x="9451" y="18138"/>
                  </a:cubicBezTo>
                  <a:cubicBezTo>
                    <a:pt x="9456" y="18129"/>
                    <a:pt x="9466" y="18120"/>
                    <a:pt x="9491" y="18097"/>
                  </a:cubicBezTo>
                  <a:cubicBezTo>
                    <a:pt x="9860" y="19037"/>
                    <a:pt x="10232" y="19983"/>
                    <a:pt x="10613" y="20958"/>
                  </a:cubicBezTo>
                  <a:cubicBezTo>
                    <a:pt x="10997" y="19979"/>
                    <a:pt x="11371" y="19025"/>
                    <a:pt x="11752" y="18056"/>
                  </a:cubicBezTo>
                  <a:cubicBezTo>
                    <a:pt x="11853" y="18251"/>
                    <a:pt x="11937" y="18431"/>
                    <a:pt x="12032" y="18603"/>
                  </a:cubicBezTo>
                  <a:cubicBezTo>
                    <a:pt x="12753" y="19916"/>
                    <a:pt x="13627" y="20780"/>
                    <a:pt x="14646" y="21231"/>
                  </a:cubicBezTo>
                  <a:cubicBezTo>
                    <a:pt x="15064" y="21416"/>
                    <a:pt x="15493" y="21522"/>
                    <a:pt x="15920" y="21519"/>
                  </a:cubicBezTo>
                  <a:cubicBezTo>
                    <a:pt x="16939" y="21510"/>
                    <a:pt x="17894" y="21056"/>
                    <a:pt x="18758" y="20123"/>
                  </a:cubicBezTo>
                  <a:cubicBezTo>
                    <a:pt x="19965" y="18815"/>
                    <a:pt x="20759" y="16975"/>
                    <a:pt x="21099" y="14606"/>
                  </a:cubicBezTo>
                  <a:cubicBezTo>
                    <a:pt x="21488" y="11908"/>
                    <a:pt x="21189" y="9399"/>
                    <a:pt x="20257" y="7119"/>
                  </a:cubicBezTo>
                  <a:cubicBezTo>
                    <a:pt x="20212" y="7005"/>
                    <a:pt x="20221" y="6905"/>
                    <a:pt x="20241" y="6790"/>
                  </a:cubicBezTo>
                  <a:cubicBezTo>
                    <a:pt x="20419" y="5716"/>
                    <a:pt x="20721" y="4748"/>
                    <a:pt x="21075" y="3820"/>
                  </a:cubicBezTo>
                  <a:cubicBezTo>
                    <a:pt x="21124" y="3692"/>
                    <a:pt x="21171" y="3566"/>
                    <a:pt x="21219" y="3436"/>
                  </a:cubicBezTo>
                  <a:cubicBezTo>
                    <a:pt x="21223" y="3429"/>
                    <a:pt x="21219" y="3418"/>
                    <a:pt x="21219" y="3382"/>
                  </a:cubicBezTo>
                  <a:cubicBezTo>
                    <a:pt x="21136" y="3375"/>
                    <a:pt x="21055" y="3354"/>
                    <a:pt x="20971" y="3354"/>
                  </a:cubicBezTo>
                  <a:cubicBezTo>
                    <a:pt x="19927" y="3352"/>
                    <a:pt x="18881" y="3362"/>
                    <a:pt x="17836" y="3354"/>
                  </a:cubicBezTo>
                  <a:cubicBezTo>
                    <a:pt x="17764" y="3354"/>
                    <a:pt x="17682" y="3311"/>
                    <a:pt x="17620" y="3245"/>
                  </a:cubicBezTo>
                  <a:cubicBezTo>
                    <a:pt x="16730" y="2295"/>
                    <a:pt x="15784" y="1568"/>
                    <a:pt x="14782" y="1041"/>
                  </a:cubicBezTo>
                  <a:cubicBezTo>
                    <a:pt x="14207" y="738"/>
                    <a:pt x="13628" y="487"/>
                    <a:pt x="13034" y="343"/>
                  </a:cubicBezTo>
                  <a:cubicBezTo>
                    <a:pt x="12632" y="246"/>
                    <a:pt x="12128" y="123"/>
                    <a:pt x="11535" y="55"/>
                  </a:cubicBezTo>
                  <a:close/>
                  <a:moveTo>
                    <a:pt x="11030" y="1753"/>
                  </a:moveTo>
                  <a:cubicBezTo>
                    <a:pt x="12665" y="1805"/>
                    <a:pt x="14254" y="2292"/>
                    <a:pt x="15760" y="3436"/>
                  </a:cubicBezTo>
                  <a:cubicBezTo>
                    <a:pt x="14491" y="3600"/>
                    <a:pt x="13372" y="4376"/>
                    <a:pt x="12433" y="5846"/>
                  </a:cubicBezTo>
                  <a:cubicBezTo>
                    <a:pt x="11495" y="7315"/>
                    <a:pt x="10950" y="9154"/>
                    <a:pt x="10742" y="11307"/>
                  </a:cubicBezTo>
                  <a:cubicBezTo>
                    <a:pt x="10538" y="9129"/>
                    <a:pt x="9981" y="7275"/>
                    <a:pt x="9026" y="5791"/>
                  </a:cubicBezTo>
                  <a:cubicBezTo>
                    <a:pt x="8068" y="4305"/>
                    <a:pt x="6933" y="3530"/>
                    <a:pt x="5643" y="3395"/>
                  </a:cubicBezTo>
                  <a:cubicBezTo>
                    <a:pt x="7369" y="2159"/>
                    <a:pt x="9173" y="1690"/>
                    <a:pt x="11030" y="1753"/>
                  </a:cubicBezTo>
                  <a:close/>
                  <a:moveTo>
                    <a:pt x="5515" y="5257"/>
                  </a:moveTo>
                  <a:cubicBezTo>
                    <a:pt x="7873" y="5257"/>
                    <a:pt x="9767" y="8489"/>
                    <a:pt x="9764" y="12526"/>
                  </a:cubicBezTo>
                  <a:cubicBezTo>
                    <a:pt x="9759" y="16452"/>
                    <a:pt x="7889" y="19705"/>
                    <a:pt x="5563" y="19739"/>
                  </a:cubicBezTo>
                  <a:cubicBezTo>
                    <a:pt x="3183" y="19773"/>
                    <a:pt x="1320" y="16487"/>
                    <a:pt x="1282" y="12621"/>
                  </a:cubicBezTo>
                  <a:cubicBezTo>
                    <a:pt x="1242" y="8475"/>
                    <a:pt x="3231" y="5225"/>
                    <a:pt x="5515" y="5257"/>
                  </a:cubicBezTo>
                  <a:close/>
                  <a:moveTo>
                    <a:pt x="15952" y="5257"/>
                  </a:moveTo>
                  <a:cubicBezTo>
                    <a:pt x="18300" y="5176"/>
                    <a:pt x="20287" y="8319"/>
                    <a:pt x="20289" y="12498"/>
                  </a:cubicBezTo>
                  <a:cubicBezTo>
                    <a:pt x="20291" y="16550"/>
                    <a:pt x="18389" y="19725"/>
                    <a:pt x="16041" y="19739"/>
                  </a:cubicBezTo>
                  <a:cubicBezTo>
                    <a:pt x="13701" y="19754"/>
                    <a:pt x="11800" y="16480"/>
                    <a:pt x="11800" y="12471"/>
                  </a:cubicBezTo>
                  <a:cubicBezTo>
                    <a:pt x="11821" y="8526"/>
                    <a:pt x="13635" y="5338"/>
                    <a:pt x="15952" y="5257"/>
                  </a:cubicBezTo>
                  <a:close/>
                  <a:moveTo>
                    <a:pt x="5459" y="7885"/>
                  </a:moveTo>
                  <a:cubicBezTo>
                    <a:pt x="4060" y="7842"/>
                    <a:pt x="2824" y="9800"/>
                    <a:pt x="2821" y="12361"/>
                  </a:cubicBezTo>
                  <a:cubicBezTo>
                    <a:pt x="2819" y="14890"/>
                    <a:pt x="4057" y="16970"/>
                    <a:pt x="5587" y="16851"/>
                  </a:cubicBezTo>
                  <a:cubicBezTo>
                    <a:pt x="6928" y="16747"/>
                    <a:pt x="8084" y="14870"/>
                    <a:pt x="8088" y="12361"/>
                  </a:cubicBezTo>
                  <a:cubicBezTo>
                    <a:pt x="8092" y="9883"/>
                    <a:pt x="6910" y="7881"/>
                    <a:pt x="5459" y="7885"/>
                  </a:cubicBezTo>
                  <a:close/>
                  <a:moveTo>
                    <a:pt x="15976" y="7885"/>
                  </a:moveTo>
                  <a:cubicBezTo>
                    <a:pt x="14570" y="7842"/>
                    <a:pt x="13340" y="9830"/>
                    <a:pt x="13339" y="12375"/>
                  </a:cubicBezTo>
                  <a:cubicBezTo>
                    <a:pt x="13339" y="14890"/>
                    <a:pt x="14556" y="16952"/>
                    <a:pt x="16081" y="16851"/>
                  </a:cubicBezTo>
                  <a:cubicBezTo>
                    <a:pt x="17445" y="16763"/>
                    <a:pt x="18606" y="14851"/>
                    <a:pt x="18606" y="12361"/>
                  </a:cubicBezTo>
                  <a:cubicBezTo>
                    <a:pt x="18606" y="9884"/>
                    <a:pt x="17429" y="7880"/>
                    <a:pt x="15976" y="7885"/>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21" name="Shape 82"/>
            <p:cNvSpPr/>
            <p:nvPr/>
          </p:nvSpPr>
          <p:spPr>
            <a:xfrm>
              <a:off x="1411606" y="1261351"/>
              <a:ext cx="285386" cy="285386"/>
            </a:xfrm>
            <a:custGeom>
              <a:avLst/>
              <a:gdLst/>
              <a:ahLst/>
              <a:cxnLst>
                <a:cxn ang="0">
                  <a:pos x="wd2" y="hd2"/>
                </a:cxn>
                <a:cxn ang="5400000">
                  <a:pos x="wd2" y="hd2"/>
                </a:cxn>
                <a:cxn ang="10800000">
                  <a:pos x="wd2" y="hd2"/>
                </a:cxn>
                <a:cxn ang="16200000">
                  <a:pos x="wd2" y="hd2"/>
                </a:cxn>
              </a:cxnLst>
              <a:rect l="0" t="0" r="r" b="b"/>
              <a:pathLst>
                <a:path w="21600" h="21600" extrusionOk="0">
                  <a:moveTo>
                    <a:pt x="14450" y="15948"/>
                  </a:moveTo>
                  <a:cubicBezTo>
                    <a:pt x="13949" y="16184"/>
                    <a:pt x="13494" y="16349"/>
                    <a:pt x="13086" y="16445"/>
                  </a:cubicBezTo>
                  <a:cubicBezTo>
                    <a:pt x="12681" y="16538"/>
                    <a:pt x="12241" y="16587"/>
                    <a:pt x="11768" y="16587"/>
                  </a:cubicBezTo>
                  <a:cubicBezTo>
                    <a:pt x="11232" y="16587"/>
                    <a:pt x="10913" y="16519"/>
                    <a:pt x="10501" y="16385"/>
                  </a:cubicBezTo>
                  <a:cubicBezTo>
                    <a:pt x="10090" y="16247"/>
                    <a:pt x="9737" y="16054"/>
                    <a:pt x="9446" y="15806"/>
                  </a:cubicBezTo>
                  <a:cubicBezTo>
                    <a:pt x="9155" y="15553"/>
                    <a:pt x="8953" y="15287"/>
                    <a:pt x="8841" y="15005"/>
                  </a:cubicBezTo>
                  <a:cubicBezTo>
                    <a:pt x="8728" y="14722"/>
                    <a:pt x="8670" y="14312"/>
                    <a:pt x="8670" y="13775"/>
                  </a:cubicBezTo>
                  <a:lnTo>
                    <a:pt x="8670" y="9656"/>
                  </a:lnTo>
                  <a:lnTo>
                    <a:pt x="7075" y="9656"/>
                  </a:lnTo>
                  <a:lnTo>
                    <a:pt x="7075" y="7993"/>
                  </a:lnTo>
                  <a:cubicBezTo>
                    <a:pt x="7536" y="7844"/>
                    <a:pt x="8072" y="7630"/>
                    <a:pt x="8401" y="7350"/>
                  </a:cubicBezTo>
                  <a:cubicBezTo>
                    <a:pt x="8730" y="7069"/>
                    <a:pt x="8993" y="6733"/>
                    <a:pt x="9191" y="6341"/>
                  </a:cubicBezTo>
                  <a:cubicBezTo>
                    <a:pt x="9392" y="5950"/>
                    <a:pt x="9528" y="5451"/>
                    <a:pt x="9605" y="4846"/>
                  </a:cubicBezTo>
                  <a:lnTo>
                    <a:pt x="11274" y="4846"/>
                  </a:lnTo>
                  <a:lnTo>
                    <a:pt x="11274" y="7560"/>
                  </a:lnTo>
                  <a:lnTo>
                    <a:pt x="13989" y="7560"/>
                  </a:lnTo>
                  <a:lnTo>
                    <a:pt x="13989" y="9656"/>
                  </a:lnTo>
                  <a:lnTo>
                    <a:pt x="11274" y="9656"/>
                  </a:lnTo>
                  <a:lnTo>
                    <a:pt x="11274" y="12668"/>
                  </a:lnTo>
                  <a:cubicBezTo>
                    <a:pt x="11274" y="13348"/>
                    <a:pt x="11266" y="13743"/>
                    <a:pt x="11339" y="13934"/>
                  </a:cubicBezTo>
                  <a:cubicBezTo>
                    <a:pt x="11408" y="14128"/>
                    <a:pt x="11589" y="14327"/>
                    <a:pt x="11784" y="14442"/>
                  </a:cubicBezTo>
                  <a:cubicBezTo>
                    <a:pt x="12045" y="14597"/>
                    <a:pt x="12341" y="14676"/>
                    <a:pt x="12675" y="14676"/>
                  </a:cubicBezTo>
                  <a:cubicBezTo>
                    <a:pt x="13269" y="14676"/>
                    <a:pt x="13862" y="14482"/>
                    <a:pt x="14450" y="14096"/>
                  </a:cubicBezTo>
                  <a:cubicBezTo>
                    <a:pt x="14450" y="14096"/>
                    <a:pt x="14450" y="15948"/>
                    <a:pt x="14450" y="15948"/>
                  </a:cubicBezTo>
                  <a:close/>
                  <a:moveTo>
                    <a:pt x="10799" y="0"/>
                  </a:moveTo>
                  <a:cubicBezTo>
                    <a:pt x="4845" y="0"/>
                    <a:pt x="0" y="4846"/>
                    <a:pt x="0" y="10799"/>
                  </a:cubicBezTo>
                  <a:cubicBezTo>
                    <a:pt x="0" y="16755"/>
                    <a:pt x="4845" y="21600"/>
                    <a:pt x="10799" y="21600"/>
                  </a:cubicBezTo>
                  <a:cubicBezTo>
                    <a:pt x="16755" y="21600"/>
                    <a:pt x="21600" y="16755"/>
                    <a:pt x="21600" y="10799"/>
                  </a:cubicBezTo>
                  <a:cubicBezTo>
                    <a:pt x="21600" y="4846"/>
                    <a:pt x="16755" y="0"/>
                    <a:pt x="10799" y="0"/>
                  </a:cubicBezTo>
                  <a:cubicBezTo>
                    <a:pt x="10799" y="0"/>
                    <a:pt x="10799" y="0"/>
                    <a:pt x="10799"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22" name="Shape 83"/>
            <p:cNvSpPr/>
            <p:nvPr/>
          </p:nvSpPr>
          <p:spPr>
            <a:xfrm>
              <a:off x="317355" y="5497333"/>
              <a:ext cx="401360" cy="341234"/>
            </a:xfrm>
            <a:custGeom>
              <a:avLst/>
              <a:gdLst/>
              <a:ahLst/>
              <a:cxnLst>
                <a:cxn ang="0">
                  <a:pos x="wd2" y="hd2"/>
                </a:cxn>
                <a:cxn ang="5400000">
                  <a:pos x="wd2" y="hd2"/>
                </a:cxn>
                <a:cxn ang="10800000">
                  <a:pos x="wd2" y="hd2"/>
                </a:cxn>
                <a:cxn ang="16200000">
                  <a:pos x="wd2" y="hd2"/>
                </a:cxn>
              </a:cxnLst>
              <a:rect l="0" t="0" r="r" b="b"/>
              <a:pathLst>
                <a:path w="21463" h="21600" extrusionOk="0">
                  <a:moveTo>
                    <a:pt x="18365" y="6131"/>
                  </a:moveTo>
                  <a:cubicBezTo>
                    <a:pt x="18244" y="6260"/>
                    <a:pt x="18147" y="6503"/>
                    <a:pt x="18123" y="6704"/>
                  </a:cubicBezTo>
                  <a:cubicBezTo>
                    <a:pt x="18026" y="7649"/>
                    <a:pt x="18026" y="8623"/>
                    <a:pt x="17857" y="9540"/>
                  </a:cubicBezTo>
                  <a:cubicBezTo>
                    <a:pt x="16877" y="14925"/>
                    <a:pt x="13609" y="18721"/>
                    <a:pt x="9157" y="19666"/>
                  </a:cubicBezTo>
                  <a:cubicBezTo>
                    <a:pt x="8479" y="19810"/>
                    <a:pt x="7801" y="19881"/>
                    <a:pt x="7136" y="19881"/>
                  </a:cubicBezTo>
                  <a:cubicBezTo>
                    <a:pt x="5333" y="19881"/>
                    <a:pt x="3602" y="19351"/>
                    <a:pt x="1944" y="18306"/>
                  </a:cubicBezTo>
                  <a:cubicBezTo>
                    <a:pt x="1775" y="18205"/>
                    <a:pt x="1618" y="18077"/>
                    <a:pt x="1448" y="17962"/>
                  </a:cubicBezTo>
                  <a:cubicBezTo>
                    <a:pt x="1630" y="17976"/>
                    <a:pt x="1811" y="17991"/>
                    <a:pt x="1993" y="17991"/>
                  </a:cubicBezTo>
                  <a:cubicBezTo>
                    <a:pt x="4159" y="17991"/>
                    <a:pt x="6131" y="16902"/>
                    <a:pt x="6869" y="16014"/>
                  </a:cubicBezTo>
                  <a:cubicBezTo>
                    <a:pt x="4969" y="15670"/>
                    <a:pt x="3711" y="14510"/>
                    <a:pt x="3457" y="12949"/>
                  </a:cubicBezTo>
                  <a:cubicBezTo>
                    <a:pt x="3953" y="12920"/>
                    <a:pt x="4449" y="12877"/>
                    <a:pt x="4957" y="12848"/>
                  </a:cubicBezTo>
                  <a:cubicBezTo>
                    <a:pt x="2936" y="11702"/>
                    <a:pt x="1920" y="10098"/>
                    <a:pt x="2102" y="8294"/>
                  </a:cubicBezTo>
                  <a:cubicBezTo>
                    <a:pt x="2586" y="8437"/>
                    <a:pt x="3082" y="8580"/>
                    <a:pt x="3566" y="8723"/>
                  </a:cubicBezTo>
                  <a:cubicBezTo>
                    <a:pt x="1968" y="6704"/>
                    <a:pt x="1557" y="4183"/>
                    <a:pt x="2634" y="2679"/>
                  </a:cubicBezTo>
                  <a:cubicBezTo>
                    <a:pt x="4679" y="5558"/>
                    <a:pt x="7305" y="7090"/>
                    <a:pt x="10512" y="7348"/>
                  </a:cubicBezTo>
                  <a:cubicBezTo>
                    <a:pt x="10500" y="7234"/>
                    <a:pt x="10487" y="7162"/>
                    <a:pt x="10487" y="7090"/>
                  </a:cubicBezTo>
                  <a:cubicBezTo>
                    <a:pt x="10330" y="5371"/>
                    <a:pt x="10754" y="3896"/>
                    <a:pt x="11903" y="2764"/>
                  </a:cubicBezTo>
                  <a:cubicBezTo>
                    <a:pt x="12448" y="2220"/>
                    <a:pt x="13101" y="2005"/>
                    <a:pt x="13779" y="1719"/>
                  </a:cubicBezTo>
                  <a:lnTo>
                    <a:pt x="14807" y="1719"/>
                  </a:lnTo>
                  <a:cubicBezTo>
                    <a:pt x="15679" y="2005"/>
                    <a:pt x="16465" y="2407"/>
                    <a:pt x="17131" y="3137"/>
                  </a:cubicBezTo>
                  <a:cubicBezTo>
                    <a:pt x="17167" y="3166"/>
                    <a:pt x="17228" y="3209"/>
                    <a:pt x="17288" y="3209"/>
                  </a:cubicBezTo>
                  <a:cubicBezTo>
                    <a:pt x="17324" y="3209"/>
                    <a:pt x="17373" y="3209"/>
                    <a:pt x="17397" y="3194"/>
                  </a:cubicBezTo>
                  <a:cubicBezTo>
                    <a:pt x="18002" y="2937"/>
                    <a:pt x="18607" y="2679"/>
                    <a:pt x="19212" y="2407"/>
                  </a:cubicBezTo>
                  <a:cubicBezTo>
                    <a:pt x="19321" y="2349"/>
                    <a:pt x="19430" y="2278"/>
                    <a:pt x="19599" y="2177"/>
                  </a:cubicBezTo>
                  <a:cubicBezTo>
                    <a:pt x="19260" y="3237"/>
                    <a:pt x="18716" y="3982"/>
                    <a:pt x="18002" y="4569"/>
                  </a:cubicBezTo>
                  <a:cubicBezTo>
                    <a:pt x="18014" y="4598"/>
                    <a:pt x="18026" y="4641"/>
                    <a:pt x="18050" y="4670"/>
                  </a:cubicBezTo>
                  <a:cubicBezTo>
                    <a:pt x="18692" y="4455"/>
                    <a:pt x="19345" y="4240"/>
                    <a:pt x="20023" y="4011"/>
                  </a:cubicBezTo>
                  <a:cubicBezTo>
                    <a:pt x="19539" y="4827"/>
                    <a:pt x="18994" y="5515"/>
                    <a:pt x="18365" y="6131"/>
                  </a:cubicBezTo>
                  <a:cubicBezTo>
                    <a:pt x="18365" y="6131"/>
                    <a:pt x="18365" y="6131"/>
                    <a:pt x="18365" y="6131"/>
                  </a:cubicBezTo>
                  <a:close/>
                  <a:moveTo>
                    <a:pt x="20967" y="2722"/>
                  </a:moveTo>
                  <a:cubicBezTo>
                    <a:pt x="21015" y="2550"/>
                    <a:pt x="21039" y="2364"/>
                    <a:pt x="21039" y="2177"/>
                  </a:cubicBezTo>
                  <a:cubicBezTo>
                    <a:pt x="21039" y="1246"/>
                    <a:pt x="20410" y="473"/>
                    <a:pt x="19624" y="458"/>
                  </a:cubicBezTo>
                  <a:lnTo>
                    <a:pt x="19503" y="458"/>
                  </a:lnTo>
                  <a:cubicBezTo>
                    <a:pt x="19285" y="473"/>
                    <a:pt x="19079" y="544"/>
                    <a:pt x="18898" y="659"/>
                  </a:cubicBezTo>
                  <a:cubicBezTo>
                    <a:pt x="18837" y="687"/>
                    <a:pt x="18789" y="731"/>
                    <a:pt x="18740" y="759"/>
                  </a:cubicBezTo>
                  <a:cubicBezTo>
                    <a:pt x="18716" y="773"/>
                    <a:pt x="18692" y="788"/>
                    <a:pt x="18668" y="802"/>
                  </a:cubicBezTo>
                  <a:cubicBezTo>
                    <a:pt x="18293" y="974"/>
                    <a:pt x="17905" y="1146"/>
                    <a:pt x="17506" y="1318"/>
                  </a:cubicBezTo>
                  <a:cubicBezTo>
                    <a:pt x="16841" y="745"/>
                    <a:pt x="16054" y="315"/>
                    <a:pt x="15122" y="72"/>
                  </a:cubicBezTo>
                  <a:cubicBezTo>
                    <a:pt x="15013" y="43"/>
                    <a:pt x="14904" y="0"/>
                    <a:pt x="14795" y="0"/>
                  </a:cubicBezTo>
                  <a:lnTo>
                    <a:pt x="13767" y="0"/>
                  </a:lnTo>
                  <a:cubicBezTo>
                    <a:pt x="13646" y="0"/>
                    <a:pt x="13513" y="57"/>
                    <a:pt x="13392" y="86"/>
                  </a:cubicBezTo>
                  <a:cubicBezTo>
                    <a:pt x="12581" y="344"/>
                    <a:pt x="11734" y="702"/>
                    <a:pt x="10960" y="1461"/>
                  </a:cubicBezTo>
                  <a:cubicBezTo>
                    <a:pt x="9907" y="2507"/>
                    <a:pt x="9265" y="3839"/>
                    <a:pt x="9060" y="5371"/>
                  </a:cubicBezTo>
                  <a:cubicBezTo>
                    <a:pt x="6942" y="4841"/>
                    <a:pt x="5187" y="3624"/>
                    <a:pt x="3747" y="1576"/>
                  </a:cubicBezTo>
                  <a:cubicBezTo>
                    <a:pt x="3469" y="1189"/>
                    <a:pt x="3070" y="1003"/>
                    <a:pt x="2634" y="1003"/>
                  </a:cubicBezTo>
                  <a:cubicBezTo>
                    <a:pt x="2211" y="1003"/>
                    <a:pt x="1799" y="1203"/>
                    <a:pt x="1521" y="1590"/>
                  </a:cubicBezTo>
                  <a:cubicBezTo>
                    <a:pt x="722" y="2722"/>
                    <a:pt x="420" y="4211"/>
                    <a:pt x="674" y="5830"/>
                  </a:cubicBezTo>
                  <a:cubicBezTo>
                    <a:pt x="746" y="6274"/>
                    <a:pt x="855" y="6718"/>
                    <a:pt x="1001" y="7162"/>
                  </a:cubicBezTo>
                  <a:cubicBezTo>
                    <a:pt x="807" y="7420"/>
                    <a:pt x="686" y="7735"/>
                    <a:pt x="650" y="8079"/>
                  </a:cubicBezTo>
                  <a:cubicBezTo>
                    <a:pt x="480" y="9711"/>
                    <a:pt x="976" y="11244"/>
                    <a:pt x="2041" y="12519"/>
                  </a:cubicBezTo>
                  <a:cubicBezTo>
                    <a:pt x="1993" y="12762"/>
                    <a:pt x="1981" y="13006"/>
                    <a:pt x="2029" y="13249"/>
                  </a:cubicBezTo>
                  <a:cubicBezTo>
                    <a:pt x="2211" y="14367"/>
                    <a:pt x="2695" y="15326"/>
                    <a:pt x="3433" y="16071"/>
                  </a:cubicBezTo>
                  <a:cubicBezTo>
                    <a:pt x="2985" y="16186"/>
                    <a:pt x="2501" y="16257"/>
                    <a:pt x="1993" y="16257"/>
                  </a:cubicBezTo>
                  <a:cubicBezTo>
                    <a:pt x="1848" y="16257"/>
                    <a:pt x="1702" y="16257"/>
                    <a:pt x="1557" y="16243"/>
                  </a:cubicBezTo>
                  <a:lnTo>
                    <a:pt x="1448" y="16243"/>
                  </a:lnTo>
                  <a:cubicBezTo>
                    <a:pt x="819" y="16243"/>
                    <a:pt x="250" y="16730"/>
                    <a:pt x="69" y="17446"/>
                  </a:cubicBezTo>
                  <a:cubicBezTo>
                    <a:pt x="-137" y="18205"/>
                    <a:pt x="129" y="19036"/>
                    <a:pt x="710" y="19437"/>
                  </a:cubicBezTo>
                  <a:cubicBezTo>
                    <a:pt x="758" y="19466"/>
                    <a:pt x="807" y="19509"/>
                    <a:pt x="855" y="19537"/>
                  </a:cubicBezTo>
                  <a:cubicBezTo>
                    <a:pt x="976" y="19624"/>
                    <a:pt x="1122" y="19724"/>
                    <a:pt x="1267" y="19824"/>
                  </a:cubicBezTo>
                  <a:cubicBezTo>
                    <a:pt x="3130" y="20998"/>
                    <a:pt x="5115" y="21600"/>
                    <a:pt x="7148" y="21600"/>
                  </a:cubicBezTo>
                  <a:cubicBezTo>
                    <a:pt x="7898" y="21600"/>
                    <a:pt x="8660" y="21514"/>
                    <a:pt x="9423" y="21357"/>
                  </a:cubicBezTo>
                  <a:cubicBezTo>
                    <a:pt x="11903" y="20841"/>
                    <a:pt x="14118" y="19494"/>
                    <a:pt x="15836" y="17504"/>
                  </a:cubicBezTo>
                  <a:cubicBezTo>
                    <a:pt x="17555" y="15513"/>
                    <a:pt x="18752" y="12877"/>
                    <a:pt x="19285" y="9912"/>
                  </a:cubicBezTo>
                  <a:cubicBezTo>
                    <a:pt x="19406" y="9224"/>
                    <a:pt x="19454" y="8551"/>
                    <a:pt x="19491" y="7907"/>
                  </a:cubicBezTo>
                  <a:cubicBezTo>
                    <a:pt x="19503" y="7663"/>
                    <a:pt x="19515" y="7434"/>
                    <a:pt x="19539" y="7205"/>
                  </a:cubicBezTo>
                  <a:cubicBezTo>
                    <a:pt x="20168" y="6546"/>
                    <a:pt x="20713" y="5844"/>
                    <a:pt x="21185" y="5042"/>
                  </a:cubicBezTo>
                  <a:cubicBezTo>
                    <a:pt x="21354" y="4755"/>
                    <a:pt x="21463" y="4412"/>
                    <a:pt x="21463" y="4039"/>
                  </a:cubicBezTo>
                  <a:cubicBezTo>
                    <a:pt x="21463" y="3509"/>
                    <a:pt x="21269" y="3037"/>
                    <a:pt x="20967" y="2722"/>
                  </a:cubicBezTo>
                  <a:cubicBezTo>
                    <a:pt x="20967" y="2722"/>
                    <a:pt x="20967" y="2722"/>
                    <a:pt x="20967" y="2722"/>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23" name="Shape 84"/>
            <p:cNvSpPr/>
            <p:nvPr/>
          </p:nvSpPr>
          <p:spPr>
            <a:xfrm>
              <a:off x="328637" y="3844679"/>
              <a:ext cx="399586" cy="252922"/>
            </a:xfrm>
            <a:custGeom>
              <a:avLst/>
              <a:gdLst/>
              <a:ahLst/>
              <a:cxnLst>
                <a:cxn ang="0">
                  <a:pos x="wd2" y="hd2"/>
                </a:cxn>
                <a:cxn ang="5400000">
                  <a:pos x="wd2" y="hd2"/>
                </a:cxn>
                <a:cxn ang="10800000">
                  <a:pos x="wd2" y="hd2"/>
                </a:cxn>
                <a:cxn ang="16200000">
                  <a:pos x="wd2" y="hd2"/>
                </a:cxn>
              </a:cxnLst>
              <a:rect l="0" t="0" r="r" b="b"/>
              <a:pathLst>
                <a:path w="21600" h="21600" extrusionOk="0">
                  <a:moveTo>
                    <a:pt x="18367" y="8761"/>
                  </a:moveTo>
                  <a:cubicBezTo>
                    <a:pt x="18302" y="8089"/>
                    <a:pt x="18196" y="7422"/>
                    <a:pt x="18044" y="6766"/>
                  </a:cubicBezTo>
                  <a:cubicBezTo>
                    <a:pt x="17118" y="2722"/>
                    <a:pt x="14664" y="0"/>
                    <a:pt x="11939" y="0"/>
                  </a:cubicBezTo>
                  <a:cubicBezTo>
                    <a:pt x="11187" y="0"/>
                    <a:pt x="10443" y="205"/>
                    <a:pt x="9729" y="612"/>
                  </a:cubicBezTo>
                  <a:cubicBezTo>
                    <a:pt x="7979" y="1616"/>
                    <a:pt x="6586" y="3773"/>
                    <a:pt x="5906" y="6489"/>
                  </a:cubicBezTo>
                  <a:cubicBezTo>
                    <a:pt x="5700" y="6457"/>
                    <a:pt x="5498" y="6435"/>
                    <a:pt x="5291" y="6435"/>
                  </a:cubicBezTo>
                  <a:cubicBezTo>
                    <a:pt x="2375" y="6435"/>
                    <a:pt x="0" y="9819"/>
                    <a:pt x="0" y="13983"/>
                  </a:cubicBezTo>
                  <a:cubicBezTo>
                    <a:pt x="0" y="17897"/>
                    <a:pt x="1987" y="21048"/>
                    <a:pt x="4726" y="21475"/>
                  </a:cubicBezTo>
                  <a:lnTo>
                    <a:pt x="5498" y="21578"/>
                  </a:lnTo>
                  <a:lnTo>
                    <a:pt x="5498" y="21460"/>
                  </a:lnTo>
                  <a:lnTo>
                    <a:pt x="16737" y="21460"/>
                  </a:lnTo>
                  <a:lnTo>
                    <a:pt x="16737" y="21600"/>
                  </a:lnTo>
                  <a:lnTo>
                    <a:pt x="17502" y="21492"/>
                  </a:lnTo>
                  <a:cubicBezTo>
                    <a:pt x="19877" y="21167"/>
                    <a:pt x="21600" y="18434"/>
                    <a:pt x="21600" y="14996"/>
                  </a:cubicBezTo>
                  <a:cubicBezTo>
                    <a:pt x="21600" y="12106"/>
                    <a:pt x="20268" y="9597"/>
                    <a:pt x="18367" y="8761"/>
                  </a:cubicBezTo>
                  <a:cubicBezTo>
                    <a:pt x="18367" y="8761"/>
                    <a:pt x="18367" y="8761"/>
                    <a:pt x="18367" y="8761"/>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24" name="Shape 85"/>
            <p:cNvSpPr/>
            <p:nvPr/>
          </p:nvSpPr>
          <p:spPr>
            <a:xfrm>
              <a:off x="1614662" y="1176744"/>
              <a:ext cx="484453" cy="453247"/>
            </a:xfrm>
            <a:custGeom>
              <a:avLst/>
              <a:gdLst/>
              <a:ahLst/>
              <a:cxnLst>
                <a:cxn ang="0">
                  <a:pos x="wd2" y="hd2"/>
                </a:cxn>
                <a:cxn ang="5400000">
                  <a:pos x="wd2" y="hd2"/>
                </a:cxn>
                <a:cxn ang="10800000">
                  <a:pos x="wd2" y="hd2"/>
                </a:cxn>
                <a:cxn ang="16200000">
                  <a:pos x="wd2" y="hd2"/>
                </a:cxn>
              </a:cxnLst>
              <a:rect l="0" t="0" r="r" b="b"/>
              <a:pathLst>
                <a:path w="21600" h="21596" extrusionOk="0">
                  <a:moveTo>
                    <a:pt x="18601" y="17900"/>
                  </a:moveTo>
                  <a:cubicBezTo>
                    <a:pt x="17525" y="17478"/>
                    <a:pt x="16475" y="16992"/>
                    <a:pt x="15434" y="16484"/>
                  </a:cubicBezTo>
                  <a:cubicBezTo>
                    <a:pt x="15137" y="16341"/>
                    <a:pt x="14916" y="16021"/>
                    <a:pt x="14650" y="15803"/>
                  </a:cubicBezTo>
                  <a:cubicBezTo>
                    <a:pt x="14529" y="15710"/>
                    <a:pt x="14387" y="15616"/>
                    <a:pt x="14245" y="15593"/>
                  </a:cubicBezTo>
                  <a:cubicBezTo>
                    <a:pt x="13762" y="15509"/>
                    <a:pt x="13550" y="15327"/>
                    <a:pt x="13434" y="14819"/>
                  </a:cubicBezTo>
                  <a:cubicBezTo>
                    <a:pt x="13283" y="14151"/>
                    <a:pt x="13175" y="13479"/>
                    <a:pt x="13309" y="12783"/>
                  </a:cubicBezTo>
                  <a:cubicBezTo>
                    <a:pt x="13362" y="12481"/>
                    <a:pt x="13467" y="12285"/>
                    <a:pt x="13746" y="12174"/>
                  </a:cubicBezTo>
                  <a:cubicBezTo>
                    <a:pt x="14317" y="11933"/>
                    <a:pt x="14879" y="11666"/>
                    <a:pt x="15445" y="11412"/>
                  </a:cubicBezTo>
                  <a:cubicBezTo>
                    <a:pt x="15871" y="11221"/>
                    <a:pt x="15895" y="11061"/>
                    <a:pt x="15746" y="10594"/>
                  </a:cubicBezTo>
                  <a:cubicBezTo>
                    <a:pt x="15259" y="9115"/>
                    <a:pt x="14896" y="7614"/>
                    <a:pt x="14775" y="6034"/>
                  </a:cubicBezTo>
                  <a:cubicBezTo>
                    <a:pt x="14700" y="5037"/>
                    <a:pt x="14725" y="4021"/>
                    <a:pt x="14500" y="3042"/>
                  </a:cubicBezTo>
                  <a:lnTo>
                    <a:pt x="14463" y="3042"/>
                  </a:lnTo>
                  <a:cubicBezTo>
                    <a:pt x="14446" y="2947"/>
                    <a:pt x="14433" y="2858"/>
                    <a:pt x="14413" y="2769"/>
                  </a:cubicBezTo>
                  <a:cubicBezTo>
                    <a:pt x="14004" y="1042"/>
                    <a:pt x="12267" y="102"/>
                    <a:pt x="10813" y="4"/>
                  </a:cubicBezTo>
                  <a:cubicBezTo>
                    <a:pt x="10800" y="4"/>
                    <a:pt x="10787" y="4"/>
                    <a:pt x="10775" y="1"/>
                  </a:cubicBezTo>
                  <a:cubicBezTo>
                    <a:pt x="10667" y="-4"/>
                    <a:pt x="10558" y="13"/>
                    <a:pt x="10450" y="18"/>
                  </a:cubicBezTo>
                  <a:cubicBezTo>
                    <a:pt x="9834" y="107"/>
                    <a:pt x="9333" y="525"/>
                    <a:pt x="8750" y="708"/>
                  </a:cubicBezTo>
                  <a:cubicBezTo>
                    <a:pt x="7991" y="944"/>
                    <a:pt x="7525" y="1692"/>
                    <a:pt x="7242" y="2494"/>
                  </a:cubicBezTo>
                  <a:cubicBezTo>
                    <a:pt x="6837" y="3633"/>
                    <a:pt x="6912" y="4853"/>
                    <a:pt x="6825" y="6034"/>
                  </a:cubicBezTo>
                  <a:cubicBezTo>
                    <a:pt x="6708" y="7614"/>
                    <a:pt x="6346" y="9115"/>
                    <a:pt x="5858" y="10594"/>
                  </a:cubicBezTo>
                  <a:cubicBezTo>
                    <a:pt x="5705" y="11061"/>
                    <a:pt x="5729" y="11221"/>
                    <a:pt x="6155" y="11412"/>
                  </a:cubicBezTo>
                  <a:cubicBezTo>
                    <a:pt x="6721" y="11666"/>
                    <a:pt x="7283" y="11933"/>
                    <a:pt x="7858" y="12174"/>
                  </a:cubicBezTo>
                  <a:cubicBezTo>
                    <a:pt x="8133" y="12285"/>
                    <a:pt x="8238" y="12481"/>
                    <a:pt x="8291" y="12783"/>
                  </a:cubicBezTo>
                  <a:cubicBezTo>
                    <a:pt x="8425" y="13479"/>
                    <a:pt x="8317" y="14147"/>
                    <a:pt x="8166" y="14819"/>
                  </a:cubicBezTo>
                  <a:cubicBezTo>
                    <a:pt x="8050" y="15327"/>
                    <a:pt x="7838" y="15509"/>
                    <a:pt x="7358" y="15593"/>
                  </a:cubicBezTo>
                  <a:cubicBezTo>
                    <a:pt x="7217" y="15616"/>
                    <a:pt x="7071" y="15705"/>
                    <a:pt x="6955" y="15803"/>
                  </a:cubicBezTo>
                  <a:cubicBezTo>
                    <a:pt x="6684" y="16021"/>
                    <a:pt x="6466" y="16341"/>
                    <a:pt x="6166" y="16484"/>
                  </a:cubicBezTo>
                  <a:cubicBezTo>
                    <a:pt x="5125" y="16992"/>
                    <a:pt x="4075" y="17478"/>
                    <a:pt x="2999" y="17900"/>
                  </a:cubicBezTo>
                  <a:cubicBezTo>
                    <a:pt x="1355" y="18550"/>
                    <a:pt x="267" y="19681"/>
                    <a:pt x="0" y="21596"/>
                  </a:cubicBezTo>
                  <a:lnTo>
                    <a:pt x="21600" y="21596"/>
                  </a:lnTo>
                  <a:cubicBezTo>
                    <a:pt x="21333" y="19681"/>
                    <a:pt x="20245" y="18550"/>
                    <a:pt x="18601" y="179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25" name="Shape 86"/>
            <p:cNvSpPr/>
            <p:nvPr/>
          </p:nvSpPr>
          <p:spPr>
            <a:xfrm>
              <a:off x="2866845" y="1864880"/>
              <a:ext cx="436341" cy="410285"/>
            </a:xfrm>
            <a:custGeom>
              <a:avLst/>
              <a:gdLst/>
              <a:ahLst/>
              <a:cxnLst>
                <a:cxn ang="0">
                  <a:pos x="wd2" y="hd2"/>
                </a:cxn>
                <a:cxn ang="5400000">
                  <a:pos x="wd2" y="hd2"/>
                </a:cxn>
                <a:cxn ang="10800000">
                  <a:pos x="wd2" y="hd2"/>
                </a:cxn>
                <a:cxn ang="16200000">
                  <a:pos x="wd2" y="hd2"/>
                </a:cxn>
              </a:cxnLst>
              <a:rect l="0" t="0" r="r" b="b"/>
              <a:pathLst>
                <a:path w="21600" h="21587" extrusionOk="0">
                  <a:moveTo>
                    <a:pt x="20659" y="19651"/>
                  </a:moveTo>
                  <a:cubicBezTo>
                    <a:pt x="18853" y="18668"/>
                    <a:pt x="16980" y="17849"/>
                    <a:pt x="15085" y="17077"/>
                  </a:cubicBezTo>
                  <a:cubicBezTo>
                    <a:pt x="14944" y="17021"/>
                    <a:pt x="14777" y="16909"/>
                    <a:pt x="14721" y="16775"/>
                  </a:cubicBezTo>
                  <a:cubicBezTo>
                    <a:pt x="14566" y="16413"/>
                    <a:pt x="14461" y="16026"/>
                    <a:pt x="14347" y="15646"/>
                  </a:cubicBezTo>
                  <a:cubicBezTo>
                    <a:pt x="14278" y="15404"/>
                    <a:pt x="14217" y="15176"/>
                    <a:pt x="13966" y="15055"/>
                  </a:cubicBezTo>
                  <a:cubicBezTo>
                    <a:pt x="13901" y="15025"/>
                    <a:pt x="13836" y="14882"/>
                    <a:pt x="13840" y="14796"/>
                  </a:cubicBezTo>
                  <a:cubicBezTo>
                    <a:pt x="13852" y="13913"/>
                    <a:pt x="13657" y="12982"/>
                    <a:pt x="14274" y="12214"/>
                  </a:cubicBezTo>
                  <a:cubicBezTo>
                    <a:pt x="14295" y="12188"/>
                    <a:pt x="14302" y="12158"/>
                    <a:pt x="14315" y="12123"/>
                  </a:cubicBezTo>
                  <a:cubicBezTo>
                    <a:pt x="14647" y="11352"/>
                    <a:pt x="14708" y="10467"/>
                    <a:pt x="15170" y="9748"/>
                  </a:cubicBezTo>
                  <a:cubicBezTo>
                    <a:pt x="15183" y="9730"/>
                    <a:pt x="15187" y="9709"/>
                    <a:pt x="15187" y="9687"/>
                  </a:cubicBezTo>
                  <a:cubicBezTo>
                    <a:pt x="15240" y="9140"/>
                    <a:pt x="15296" y="8592"/>
                    <a:pt x="15340" y="8041"/>
                  </a:cubicBezTo>
                  <a:cubicBezTo>
                    <a:pt x="15345" y="7972"/>
                    <a:pt x="15293" y="7851"/>
                    <a:pt x="15236" y="7834"/>
                  </a:cubicBezTo>
                  <a:cubicBezTo>
                    <a:pt x="14980" y="7735"/>
                    <a:pt x="14993" y="7520"/>
                    <a:pt x="14993" y="7299"/>
                  </a:cubicBezTo>
                  <a:cubicBezTo>
                    <a:pt x="14996" y="6226"/>
                    <a:pt x="14993" y="5152"/>
                    <a:pt x="14993" y="4078"/>
                  </a:cubicBezTo>
                  <a:cubicBezTo>
                    <a:pt x="14993" y="3458"/>
                    <a:pt x="14818" y="2902"/>
                    <a:pt x="14376" y="2479"/>
                  </a:cubicBezTo>
                  <a:cubicBezTo>
                    <a:pt x="13872" y="1997"/>
                    <a:pt x="13353" y="1527"/>
                    <a:pt x="12834" y="1061"/>
                  </a:cubicBezTo>
                  <a:cubicBezTo>
                    <a:pt x="12582" y="837"/>
                    <a:pt x="12563" y="665"/>
                    <a:pt x="12797" y="414"/>
                  </a:cubicBezTo>
                  <a:cubicBezTo>
                    <a:pt x="12899" y="306"/>
                    <a:pt x="13033" y="229"/>
                    <a:pt x="13155" y="134"/>
                  </a:cubicBezTo>
                  <a:cubicBezTo>
                    <a:pt x="13127" y="95"/>
                    <a:pt x="13102" y="52"/>
                    <a:pt x="13078" y="9"/>
                  </a:cubicBezTo>
                  <a:cubicBezTo>
                    <a:pt x="12919" y="9"/>
                    <a:pt x="12761" y="-13"/>
                    <a:pt x="12607" y="13"/>
                  </a:cubicBezTo>
                  <a:cubicBezTo>
                    <a:pt x="12035" y="113"/>
                    <a:pt x="11459" y="199"/>
                    <a:pt x="10895" y="337"/>
                  </a:cubicBezTo>
                  <a:cubicBezTo>
                    <a:pt x="9820" y="608"/>
                    <a:pt x="8774" y="966"/>
                    <a:pt x="7901" y="1733"/>
                  </a:cubicBezTo>
                  <a:cubicBezTo>
                    <a:pt x="7301" y="2255"/>
                    <a:pt x="6827" y="2863"/>
                    <a:pt x="6766" y="3730"/>
                  </a:cubicBezTo>
                  <a:cubicBezTo>
                    <a:pt x="6733" y="4178"/>
                    <a:pt x="6737" y="4635"/>
                    <a:pt x="6737" y="5087"/>
                  </a:cubicBezTo>
                  <a:cubicBezTo>
                    <a:pt x="6729" y="5820"/>
                    <a:pt x="6741" y="6557"/>
                    <a:pt x="6726" y="7294"/>
                  </a:cubicBezTo>
                  <a:cubicBezTo>
                    <a:pt x="6726" y="7416"/>
                    <a:pt x="6660" y="7613"/>
                    <a:pt x="6584" y="7640"/>
                  </a:cubicBezTo>
                  <a:cubicBezTo>
                    <a:pt x="6299" y="7735"/>
                    <a:pt x="6295" y="7929"/>
                    <a:pt x="6332" y="8174"/>
                  </a:cubicBezTo>
                  <a:cubicBezTo>
                    <a:pt x="6356" y="8343"/>
                    <a:pt x="6336" y="8524"/>
                    <a:pt x="6373" y="8692"/>
                  </a:cubicBezTo>
                  <a:cubicBezTo>
                    <a:pt x="6469" y="9153"/>
                    <a:pt x="6571" y="9610"/>
                    <a:pt x="6697" y="10067"/>
                  </a:cubicBezTo>
                  <a:cubicBezTo>
                    <a:pt x="6790" y="10403"/>
                    <a:pt x="6973" y="10722"/>
                    <a:pt x="7022" y="11067"/>
                  </a:cubicBezTo>
                  <a:cubicBezTo>
                    <a:pt x="7122" y="11752"/>
                    <a:pt x="7362" y="12351"/>
                    <a:pt x="7796" y="12869"/>
                  </a:cubicBezTo>
                  <a:cubicBezTo>
                    <a:pt x="7869" y="12955"/>
                    <a:pt x="7922" y="13098"/>
                    <a:pt x="7918" y="13210"/>
                  </a:cubicBezTo>
                  <a:cubicBezTo>
                    <a:pt x="7882" y="13740"/>
                    <a:pt x="7833" y="14266"/>
                    <a:pt x="7764" y="14792"/>
                  </a:cubicBezTo>
                  <a:cubicBezTo>
                    <a:pt x="7752" y="14895"/>
                    <a:pt x="7650" y="15047"/>
                    <a:pt x="7565" y="15063"/>
                  </a:cubicBezTo>
                  <a:cubicBezTo>
                    <a:pt x="7237" y="15137"/>
                    <a:pt x="7184" y="15409"/>
                    <a:pt x="7107" y="15680"/>
                  </a:cubicBezTo>
                  <a:cubicBezTo>
                    <a:pt x="7001" y="16042"/>
                    <a:pt x="6892" y="16400"/>
                    <a:pt x="6758" y="16754"/>
                  </a:cubicBezTo>
                  <a:cubicBezTo>
                    <a:pt x="6717" y="16861"/>
                    <a:pt x="6616" y="16974"/>
                    <a:pt x="6514" y="17021"/>
                  </a:cubicBezTo>
                  <a:cubicBezTo>
                    <a:pt x="5926" y="17293"/>
                    <a:pt x="5330" y="17543"/>
                    <a:pt x="4737" y="17806"/>
                  </a:cubicBezTo>
                  <a:cubicBezTo>
                    <a:pt x="4109" y="18086"/>
                    <a:pt x="3477" y="18358"/>
                    <a:pt x="2860" y="18668"/>
                  </a:cubicBezTo>
                  <a:cubicBezTo>
                    <a:pt x="2227" y="18991"/>
                    <a:pt x="1611" y="19353"/>
                    <a:pt x="994" y="19707"/>
                  </a:cubicBezTo>
                  <a:cubicBezTo>
                    <a:pt x="628" y="19914"/>
                    <a:pt x="283" y="20142"/>
                    <a:pt x="0" y="20431"/>
                  </a:cubicBezTo>
                  <a:lnTo>
                    <a:pt x="0" y="21587"/>
                  </a:lnTo>
                  <a:lnTo>
                    <a:pt x="21600" y="21587"/>
                  </a:lnTo>
                  <a:lnTo>
                    <a:pt x="21600" y="20380"/>
                  </a:lnTo>
                  <a:cubicBezTo>
                    <a:pt x="21332" y="20090"/>
                    <a:pt x="21020" y="19849"/>
                    <a:pt x="20659" y="19651"/>
                  </a:cubicBezTo>
                  <a:cubicBezTo>
                    <a:pt x="20659" y="19651"/>
                    <a:pt x="20659" y="19651"/>
                    <a:pt x="20659" y="19651"/>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26" name="Shape 87"/>
            <p:cNvSpPr/>
            <p:nvPr/>
          </p:nvSpPr>
          <p:spPr>
            <a:xfrm>
              <a:off x="2139225" y="5570659"/>
              <a:ext cx="286964" cy="269828"/>
            </a:xfrm>
            <a:custGeom>
              <a:avLst/>
              <a:gdLst/>
              <a:ahLst/>
              <a:cxnLst>
                <a:cxn ang="0">
                  <a:pos x="wd2" y="hd2"/>
                </a:cxn>
                <a:cxn ang="5400000">
                  <a:pos x="wd2" y="hd2"/>
                </a:cxn>
                <a:cxn ang="10800000">
                  <a:pos x="wd2" y="hd2"/>
                </a:cxn>
                <a:cxn ang="16200000">
                  <a:pos x="wd2" y="hd2"/>
                </a:cxn>
              </a:cxnLst>
              <a:rect l="0" t="0" r="r" b="b"/>
              <a:pathLst>
                <a:path w="21600" h="21587" extrusionOk="0">
                  <a:moveTo>
                    <a:pt x="20659" y="19651"/>
                  </a:moveTo>
                  <a:cubicBezTo>
                    <a:pt x="18853" y="18668"/>
                    <a:pt x="16980" y="17849"/>
                    <a:pt x="15085" y="17077"/>
                  </a:cubicBezTo>
                  <a:cubicBezTo>
                    <a:pt x="14944" y="17021"/>
                    <a:pt x="14777" y="16909"/>
                    <a:pt x="14721" y="16775"/>
                  </a:cubicBezTo>
                  <a:cubicBezTo>
                    <a:pt x="14566" y="16413"/>
                    <a:pt x="14461" y="16026"/>
                    <a:pt x="14347" y="15646"/>
                  </a:cubicBezTo>
                  <a:cubicBezTo>
                    <a:pt x="14278" y="15404"/>
                    <a:pt x="14217" y="15176"/>
                    <a:pt x="13966" y="15055"/>
                  </a:cubicBezTo>
                  <a:cubicBezTo>
                    <a:pt x="13901" y="15025"/>
                    <a:pt x="13836" y="14882"/>
                    <a:pt x="13840" y="14796"/>
                  </a:cubicBezTo>
                  <a:cubicBezTo>
                    <a:pt x="13852" y="13913"/>
                    <a:pt x="13657" y="12982"/>
                    <a:pt x="14274" y="12214"/>
                  </a:cubicBezTo>
                  <a:cubicBezTo>
                    <a:pt x="14295" y="12188"/>
                    <a:pt x="14302" y="12158"/>
                    <a:pt x="14315" y="12123"/>
                  </a:cubicBezTo>
                  <a:cubicBezTo>
                    <a:pt x="14647" y="11352"/>
                    <a:pt x="14708" y="10468"/>
                    <a:pt x="15170" y="9748"/>
                  </a:cubicBezTo>
                  <a:cubicBezTo>
                    <a:pt x="15183" y="9730"/>
                    <a:pt x="15187" y="9709"/>
                    <a:pt x="15187" y="9687"/>
                  </a:cubicBezTo>
                  <a:cubicBezTo>
                    <a:pt x="15240" y="9140"/>
                    <a:pt x="15296" y="8592"/>
                    <a:pt x="15340" y="8041"/>
                  </a:cubicBezTo>
                  <a:cubicBezTo>
                    <a:pt x="15345" y="7972"/>
                    <a:pt x="15293" y="7851"/>
                    <a:pt x="15236" y="7834"/>
                  </a:cubicBezTo>
                  <a:cubicBezTo>
                    <a:pt x="14980" y="7735"/>
                    <a:pt x="14993" y="7520"/>
                    <a:pt x="14993" y="7299"/>
                  </a:cubicBezTo>
                  <a:cubicBezTo>
                    <a:pt x="14996" y="6226"/>
                    <a:pt x="14993" y="5152"/>
                    <a:pt x="14993" y="4078"/>
                  </a:cubicBezTo>
                  <a:cubicBezTo>
                    <a:pt x="14993" y="3458"/>
                    <a:pt x="14818" y="2902"/>
                    <a:pt x="14376" y="2479"/>
                  </a:cubicBezTo>
                  <a:cubicBezTo>
                    <a:pt x="13872" y="1997"/>
                    <a:pt x="13353" y="1527"/>
                    <a:pt x="12834" y="1061"/>
                  </a:cubicBezTo>
                  <a:cubicBezTo>
                    <a:pt x="12582" y="837"/>
                    <a:pt x="12563" y="665"/>
                    <a:pt x="12797" y="414"/>
                  </a:cubicBezTo>
                  <a:cubicBezTo>
                    <a:pt x="12899" y="306"/>
                    <a:pt x="13033" y="229"/>
                    <a:pt x="13155" y="134"/>
                  </a:cubicBezTo>
                  <a:cubicBezTo>
                    <a:pt x="13127" y="95"/>
                    <a:pt x="13102" y="52"/>
                    <a:pt x="13078" y="9"/>
                  </a:cubicBezTo>
                  <a:cubicBezTo>
                    <a:pt x="12919" y="9"/>
                    <a:pt x="12761" y="-13"/>
                    <a:pt x="12607" y="13"/>
                  </a:cubicBezTo>
                  <a:cubicBezTo>
                    <a:pt x="12035" y="113"/>
                    <a:pt x="11459" y="199"/>
                    <a:pt x="10895" y="337"/>
                  </a:cubicBezTo>
                  <a:cubicBezTo>
                    <a:pt x="9820" y="608"/>
                    <a:pt x="8774" y="966"/>
                    <a:pt x="7901" y="1733"/>
                  </a:cubicBezTo>
                  <a:cubicBezTo>
                    <a:pt x="7301" y="2255"/>
                    <a:pt x="6827" y="2863"/>
                    <a:pt x="6766" y="3730"/>
                  </a:cubicBezTo>
                  <a:cubicBezTo>
                    <a:pt x="6733" y="4178"/>
                    <a:pt x="6737" y="4635"/>
                    <a:pt x="6737" y="5087"/>
                  </a:cubicBezTo>
                  <a:cubicBezTo>
                    <a:pt x="6729" y="5820"/>
                    <a:pt x="6741" y="6557"/>
                    <a:pt x="6726" y="7294"/>
                  </a:cubicBezTo>
                  <a:cubicBezTo>
                    <a:pt x="6726" y="7416"/>
                    <a:pt x="6660" y="7613"/>
                    <a:pt x="6584" y="7640"/>
                  </a:cubicBezTo>
                  <a:cubicBezTo>
                    <a:pt x="6299" y="7735"/>
                    <a:pt x="6295" y="7929"/>
                    <a:pt x="6332" y="8174"/>
                  </a:cubicBezTo>
                  <a:cubicBezTo>
                    <a:pt x="6356" y="8343"/>
                    <a:pt x="6336" y="8524"/>
                    <a:pt x="6373" y="8692"/>
                  </a:cubicBezTo>
                  <a:cubicBezTo>
                    <a:pt x="6469" y="9153"/>
                    <a:pt x="6571" y="9610"/>
                    <a:pt x="6697" y="10067"/>
                  </a:cubicBezTo>
                  <a:cubicBezTo>
                    <a:pt x="6790" y="10404"/>
                    <a:pt x="6973" y="10722"/>
                    <a:pt x="7022" y="11067"/>
                  </a:cubicBezTo>
                  <a:cubicBezTo>
                    <a:pt x="7122" y="11752"/>
                    <a:pt x="7362" y="12351"/>
                    <a:pt x="7796" y="12869"/>
                  </a:cubicBezTo>
                  <a:cubicBezTo>
                    <a:pt x="7869" y="12955"/>
                    <a:pt x="7922" y="13098"/>
                    <a:pt x="7918" y="13210"/>
                  </a:cubicBezTo>
                  <a:cubicBezTo>
                    <a:pt x="7882" y="13740"/>
                    <a:pt x="7833" y="14266"/>
                    <a:pt x="7764" y="14792"/>
                  </a:cubicBezTo>
                  <a:cubicBezTo>
                    <a:pt x="7752" y="14895"/>
                    <a:pt x="7650" y="15047"/>
                    <a:pt x="7565" y="15063"/>
                  </a:cubicBezTo>
                  <a:cubicBezTo>
                    <a:pt x="7237" y="15137"/>
                    <a:pt x="7184" y="15409"/>
                    <a:pt x="7107" y="15680"/>
                  </a:cubicBezTo>
                  <a:cubicBezTo>
                    <a:pt x="7001" y="16042"/>
                    <a:pt x="6892" y="16400"/>
                    <a:pt x="6758" y="16754"/>
                  </a:cubicBezTo>
                  <a:cubicBezTo>
                    <a:pt x="6717" y="16861"/>
                    <a:pt x="6616" y="16974"/>
                    <a:pt x="6514" y="17021"/>
                  </a:cubicBezTo>
                  <a:cubicBezTo>
                    <a:pt x="5926" y="17293"/>
                    <a:pt x="5330" y="17543"/>
                    <a:pt x="4737" y="17806"/>
                  </a:cubicBezTo>
                  <a:cubicBezTo>
                    <a:pt x="4109" y="18086"/>
                    <a:pt x="3477" y="18358"/>
                    <a:pt x="2860" y="18668"/>
                  </a:cubicBezTo>
                  <a:cubicBezTo>
                    <a:pt x="2227" y="18991"/>
                    <a:pt x="1611" y="19353"/>
                    <a:pt x="994" y="19707"/>
                  </a:cubicBezTo>
                  <a:cubicBezTo>
                    <a:pt x="628" y="19914"/>
                    <a:pt x="283" y="20142"/>
                    <a:pt x="0" y="20432"/>
                  </a:cubicBezTo>
                  <a:lnTo>
                    <a:pt x="0" y="21587"/>
                  </a:lnTo>
                  <a:lnTo>
                    <a:pt x="21600" y="21587"/>
                  </a:lnTo>
                  <a:lnTo>
                    <a:pt x="21600" y="20380"/>
                  </a:lnTo>
                  <a:cubicBezTo>
                    <a:pt x="21332" y="20090"/>
                    <a:pt x="21020" y="19849"/>
                    <a:pt x="20659" y="19651"/>
                  </a:cubicBezTo>
                  <a:cubicBezTo>
                    <a:pt x="20659" y="19651"/>
                    <a:pt x="20659" y="19651"/>
                    <a:pt x="20659" y="19651"/>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27" name="Shape 88"/>
            <p:cNvSpPr/>
            <p:nvPr/>
          </p:nvSpPr>
          <p:spPr>
            <a:xfrm>
              <a:off x="2071539" y="2490971"/>
              <a:ext cx="428041" cy="244241"/>
            </a:xfrm>
            <a:custGeom>
              <a:avLst/>
              <a:gdLst/>
              <a:ahLst/>
              <a:cxnLst>
                <a:cxn ang="0">
                  <a:pos x="wd2" y="hd2"/>
                </a:cxn>
                <a:cxn ang="5400000">
                  <a:pos x="wd2" y="hd2"/>
                </a:cxn>
                <a:cxn ang="10800000">
                  <a:pos x="wd2" y="hd2"/>
                </a:cxn>
                <a:cxn ang="16200000">
                  <a:pos x="wd2" y="hd2"/>
                </a:cxn>
              </a:cxnLst>
              <a:rect l="0" t="0" r="r" b="b"/>
              <a:pathLst>
                <a:path w="21459" h="21545" extrusionOk="0">
                  <a:moveTo>
                    <a:pt x="19027" y="9007"/>
                  </a:moveTo>
                  <a:cubicBezTo>
                    <a:pt x="19332" y="8314"/>
                    <a:pt x="19574" y="7756"/>
                    <a:pt x="19753" y="7337"/>
                  </a:cubicBezTo>
                  <a:cubicBezTo>
                    <a:pt x="21042" y="4323"/>
                    <a:pt x="21600" y="2396"/>
                    <a:pt x="21429" y="1557"/>
                  </a:cubicBezTo>
                  <a:lnTo>
                    <a:pt x="21362" y="1359"/>
                  </a:lnTo>
                  <a:cubicBezTo>
                    <a:pt x="21317" y="1243"/>
                    <a:pt x="21201" y="1135"/>
                    <a:pt x="21016" y="1036"/>
                  </a:cubicBezTo>
                  <a:cubicBezTo>
                    <a:pt x="20829" y="938"/>
                    <a:pt x="20591" y="923"/>
                    <a:pt x="20300" y="987"/>
                  </a:cubicBezTo>
                  <a:lnTo>
                    <a:pt x="17083" y="1027"/>
                  </a:lnTo>
                  <a:cubicBezTo>
                    <a:pt x="17008" y="1014"/>
                    <a:pt x="16933" y="1017"/>
                    <a:pt x="16860" y="1036"/>
                  </a:cubicBezTo>
                  <a:cubicBezTo>
                    <a:pt x="16785" y="1057"/>
                    <a:pt x="16737" y="1076"/>
                    <a:pt x="16714" y="1095"/>
                  </a:cubicBezTo>
                  <a:cubicBezTo>
                    <a:pt x="16691" y="1116"/>
                    <a:pt x="16673" y="1131"/>
                    <a:pt x="16659" y="1143"/>
                  </a:cubicBezTo>
                  <a:lnTo>
                    <a:pt x="16614" y="1203"/>
                  </a:lnTo>
                  <a:cubicBezTo>
                    <a:pt x="16577" y="1243"/>
                    <a:pt x="16536" y="1311"/>
                    <a:pt x="16491" y="1410"/>
                  </a:cubicBezTo>
                  <a:cubicBezTo>
                    <a:pt x="16447" y="1508"/>
                    <a:pt x="16408" y="1623"/>
                    <a:pt x="16379" y="1754"/>
                  </a:cubicBezTo>
                  <a:cubicBezTo>
                    <a:pt x="16029" y="3339"/>
                    <a:pt x="15631" y="4815"/>
                    <a:pt x="15183" y="6177"/>
                  </a:cubicBezTo>
                  <a:cubicBezTo>
                    <a:pt x="14908" y="6989"/>
                    <a:pt x="14654" y="7695"/>
                    <a:pt x="14424" y="8291"/>
                  </a:cubicBezTo>
                  <a:cubicBezTo>
                    <a:pt x="14193" y="8886"/>
                    <a:pt x="13999" y="9327"/>
                    <a:pt x="13844" y="9607"/>
                  </a:cubicBezTo>
                  <a:cubicBezTo>
                    <a:pt x="13687" y="9889"/>
                    <a:pt x="13545" y="10115"/>
                    <a:pt x="13418" y="10285"/>
                  </a:cubicBezTo>
                  <a:cubicBezTo>
                    <a:pt x="13292" y="10457"/>
                    <a:pt x="13195" y="10529"/>
                    <a:pt x="13128" y="10501"/>
                  </a:cubicBezTo>
                  <a:cubicBezTo>
                    <a:pt x="13061" y="10476"/>
                    <a:pt x="12998" y="10450"/>
                    <a:pt x="12938" y="10423"/>
                  </a:cubicBezTo>
                  <a:cubicBezTo>
                    <a:pt x="12834" y="10306"/>
                    <a:pt x="12750" y="10145"/>
                    <a:pt x="12687" y="9942"/>
                  </a:cubicBezTo>
                  <a:cubicBezTo>
                    <a:pt x="12623" y="9738"/>
                    <a:pt x="12581" y="9484"/>
                    <a:pt x="12558" y="9175"/>
                  </a:cubicBezTo>
                  <a:cubicBezTo>
                    <a:pt x="12536" y="8867"/>
                    <a:pt x="12522" y="8602"/>
                    <a:pt x="12520" y="8378"/>
                  </a:cubicBezTo>
                  <a:cubicBezTo>
                    <a:pt x="12515" y="8155"/>
                    <a:pt x="12517" y="7841"/>
                    <a:pt x="12524" y="7434"/>
                  </a:cubicBezTo>
                  <a:cubicBezTo>
                    <a:pt x="12532" y="7030"/>
                    <a:pt x="12536" y="6754"/>
                    <a:pt x="12536" y="6610"/>
                  </a:cubicBezTo>
                  <a:cubicBezTo>
                    <a:pt x="12536" y="6112"/>
                    <a:pt x="12541" y="5571"/>
                    <a:pt x="12552" y="4988"/>
                  </a:cubicBezTo>
                  <a:cubicBezTo>
                    <a:pt x="12564" y="4403"/>
                    <a:pt x="12573" y="3941"/>
                    <a:pt x="12581" y="3602"/>
                  </a:cubicBezTo>
                  <a:cubicBezTo>
                    <a:pt x="12588" y="3261"/>
                    <a:pt x="12592" y="2900"/>
                    <a:pt x="12592" y="2519"/>
                  </a:cubicBezTo>
                  <a:cubicBezTo>
                    <a:pt x="12592" y="2140"/>
                    <a:pt x="12579" y="1843"/>
                    <a:pt x="12552" y="1625"/>
                  </a:cubicBezTo>
                  <a:cubicBezTo>
                    <a:pt x="12527" y="1410"/>
                    <a:pt x="12487" y="1200"/>
                    <a:pt x="12435" y="997"/>
                  </a:cubicBezTo>
                  <a:cubicBezTo>
                    <a:pt x="12383" y="794"/>
                    <a:pt x="12306" y="637"/>
                    <a:pt x="12206" y="524"/>
                  </a:cubicBezTo>
                  <a:cubicBezTo>
                    <a:pt x="12105" y="414"/>
                    <a:pt x="11981" y="325"/>
                    <a:pt x="11832" y="260"/>
                  </a:cubicBezTo>
                  <a:cubicBezTo>
                    <a:pt x="11437" y="103"/>
                    <a:pt x="10934" y="18"/>
                    <a:pt x="10324" y="3"/>
                  </a:cubicBezTo>
                  <a:cubicBezTo>
                    <a:pt x="8938" y="-22"/>
                    <a:pt x="8048" y="135"/>
                    <a:pt x="7653" y="476"/>
                  </a:cubicBezTo>
                  <a:cubicBezTo>
                    <a:pt x="7496" y="620"/>
                    <a:pt x="7356" y="817"/>
                    <a:pt x="7229" y="1065"/>
                  </a:cubicBezTo>
                  <a:cubicBezTo>
                    <a:pt x="7094" y="1356"/>
                    <a:pt x="7076" y="1512"/>
                    <a:pt x="7172" y="1538"/>
                  </a:cubicBezTo>
                  <a:cubicBezTo>
                    <a:pt x="7619" y="1654"/>
                    <a:pt x="7936" y="1938"/>
                    <a:pt x="8123" y="2383"/>
                  </a:cubicBezTo>
                  <a:lnTo>
                    <a:pt x="8189" y="2619"/>
                  </a:lnTo>
                  <a:cubicBezTo>
                    <a:pt x="8242" y="2790"/>
                    <a:pt x="8294" y="3091"/>
                    <a:pt x="8345" y="3524"/>
                  </a:cubicBezTo>
                  <a:cubicBezTo>
                    <a:pt x="8397" y="3956"/>
                    <a:pt x="8431" y="4433"/>
                    <a:pt x="8447" y="4959"/>
                  </a:cubicBezTo>
                  <a:cubicBezTo>
                    <a:pt x="8484" y="5915"/>
                    <a:pt x="8484" y="6733"/>
                    <a:pt x="8447" y="7415"/>
                  </a:cubicBezTo>
                  <a:cubicBezTo>
                    <a:pt x="8410" y="8098"/>
                    <a:pt x="8374" y="8628"/>
                    <a:pt x="8341" y="9007"/>
                  </a:cubicBezTo>
                  <a:cubicBezTo>
                    <a:pt x="8307" y="9388"/>
                    <a:pt x="8256" y="9696"/>
                    <a:pt x="8190" y="9931"/>
                  </a:cubicBezTo>
                  <a:cubicBezTo>
                    <a:pt x="8123" y="10169"/>
                    <a:pt x="8078" y="10312"/>
                    <a:pt x="8055" y="10363"/>
                  </a:cubicBezTo>
                  <a:cubicBezTo>
                    <a:pt x="8032" y="10417"/>
                    <a:pt x="8014" y="10450"/>
                    <a:pt x="8000" y="10463"/>
                  </a:cubicBezTo>
                  <a:cubicBezTo>
                    <a:pt x="7902" y="10527"/>
                    <a:pt x="7802" y="10560"/>
                    <a:pt x="7698" y="10560"/>
                  </a:cubicBezTo>
                  <a:cubicBezTo>
                    <a:pt x="7594" y="10560"/>
                    <a:pt x="7467" y="10469"/>
                    <a:pt x="7318" y="10285"/>
                  </a:cubicBezTo>
                  <a:cubicBezTo>
                    <a:pt x="7169" y="10103"/>
                    <a:pt x="7014" y="9851"/>
                    <a:pt x="6854" y="9528"/>
                  </a:cubicBezTo>
                  <a:cubicBezTo>
                    <a:pt x="6694" y="9208"/>
                    <a:pt x="6513" y="8759"/>
                    <a:pt x="6312" y="8181"/>
                  </a:cubicBezTo>
                  <a:cubicBezTo>
                    <a:pt x="6111" y="7606"/>
                    <a:pt x="5903" y="6923"/>
                    <a:pt x="5687" y="6137"/>
                  </a:cubicBezTo>
                  <a:lnTo>
                    <a:pt x="5509" y="5567"/>
                  </a:lnTo>
                  <a:cubicBezTo>
                    <a:pt x="5397" y="5201"/>
                    <a:pt x="5244" y="4666"/>
                    <a:pt x="5050" y="3965"/>
                  </a:cubicBezTo>
                  <a:cubicBezTo>
                    <a:pt x="4856" y="3263"/>
                    <a:pt x="4685" y="2587"/>
                    <a:pt x="4537" y="1930"/>
                  </a:cubicBezTo>
                  <a:cubicBezTo>
                    <a:pt x="4476" y="1654"/>
                    <a:pt x="4387" y="1447"/>
                    <a:pt x="4268" y="1300"/>
                  </a:cubicBezTo>
                  <a:lnTo>
                    <a:pt x="4212" y="1243"/>
                  </a:lnTo>
                  <a:cubicBezTo>
                    <a:pt x="4175" y="1190"/>
                    <a:pt x="4115" y="1135"/>
                    <a:pt x="4033" y="1076"/>
                  </a:cubicBezTo>
                  <a:cubicBezTo>
                    <a:pt x="3951" y="1017"/>
                    <a:pt x="3866" y="974"/>
                    <a:pt x="3776" y="947"/>
                  </a:cubicBezTo>
                  <a:lnTo>
                    <a:pt x="715" y="987"/>
                  </a:lnTo>
                  <a:cubicBezTo>
                    <a:pt x="402" y="987"/>
                    <a:pt x="190" y="1111"/>
                    <a:pt x="78" y="1359"/>
                  </a:cubicBezTo>
                  <a:lnTo>
                    <a:pt x="34" y="1478"/>
                  </a:lnTo>
                  <a:cubicBezTo>
                    <a:pt x="11" y="1544"/>
                    <a:pt x="0" y="1650"/>
                    <a:pt x="0" y="1792"/>
                  </a:cubicBezTo>
                  <a:cubicBezTo>
                    <a:pt x="0" y="1938"/>
                    <a:pt x="23" y="2114"/>
                    <a:pt x="68" y="2324"/>
                  </a:cubicBezTo>
                  <a:cubicBezTo>
                    <a:pt x="514" y="4172"/>
                    <a:pt x="1000" y="5955"/>
                    <a:pt x="1525" y="7669"/>
                  </a:cubicBezTo>
                  <a:cubicBezTo>
                    <a:pt x="2050" y="9388"/>
                    <a:pt x="2507" y="10770"/>
                    <a:pt x="2894" y="11820"/>
                  </a:cubicBezTo>
                  <a:cubicBezTo>
                    <a:pt x="3281" y="12869"/>
                    <a:pt x="3677" y="13857"/>
                    <a:pt x="4079" y="14787"/>
                  </a:cubicBezTo>
                  <a:cubicBezTo>
                    <a:pt x="4481" y="15717"/>
                    <a:pt x="4748" y="16315"/>
                    <a:pt x="4877" y="16576"/>
                  </a:cubicBezTo>
                  <a:cubicBezTo>
                    <a:pt x="5008" y="16839"/>
                    <a:pt x="5110" y="17036"/>
                    <a:pt x="5185" y="17165"/>
                  </a:cubicBezTo>
                  <a:lnTo>
                    <a:pt x="5464" y="17638"/>
                  </a:lnTo>
                  <a:cubicBezTo>
                    <a:pt x="5642" y="17953"/>
                    <a:pt x="5905" y="18329"/>
                    <a:pt x="6251" y="18769"/>
                  </a:cubicBezTo>
                  <a:cubicBezTo>
                    <a:pt x="6598" y="19208"/>
                    <a:pt x="6981" y="19641"/>
                    <a:pt x="7402" y="20065"/>
                  </a:cubicBezTo>
                  <a:cubicBezTo>
                    <a:pt x="7823" y="20493"/>
                    <a:pt x="8313" y="20838"/>
                    <a:pt x="8871" y="21108"/>
                  </a:cubicBezTo>
                  <a:cubicBezTo>
                    <a:pt x="9430" y="21377"/>
                    <a:pt x="9973" y="21485"/>
                    <a:pt x="10503" y="21432"/>
                  </a:cubicBezTo>
                  <a:lnTo>
                    <a:pt x="11787" y="21432"/>
                  </a:lnTo>
                  <a:cubicBezTo>
                    <a:pt x="12048" y="21394"/>
                    <a:pt x="12245" y="21250"/>
                    <a:pt x="12380" y="21000"/>
                  </a:cubicBezTo>
                  <a:lnTo>
                    <a:pt x="12424" y="20902"/>
                  </a:lnTo>
                  <a:cubicBezTo>
                    <a:pt x="12453" y="20823"/>
                    <a:pt x="12482" y="20703"/>
                    <a:pt x="12508" y="20537"/>
                  </a:cubicBezTo>
                  <a:cubicBezTo>
                    <a:pt x="12534" y="20374"/>
                    <a:pt x="12547" y="20194"/>
                    <a:pt x="12547" y="19999"/>
                  </a:cubicBezTo>
                  <a:cubicBezTo>
                    <a:pt x="12540" y="19435"/>
                    <a:pt x="12564" y="18926"/>
                    <a:pt x="12620" y="18475"/>
                  </a:cubicBezTo>
                  <a:cubicBezTo>
                    <a:pt x="12675" y="18021"/>
                    <a:pt x="12739" y="17682"/>
                    <a:pt x="12810" y="17451"/>
                  </a:cubicBezTo>
                  <a:cubicBezTo>
                    <a:pt x="12881" y="17222"/>
                    <a:pt x="12960" y="17029"/>
                    <a:pt x="13049" y="16873"/>
                  </a:cubicBezTo>
                  <a:cubicBezTo>
                    <a:pt x="13139" y="16714"/>
                    <a:pt x="13202" y="16620"/>
                    <a:pt x="13240" y="16587"/>
                  </a:cubicBezTo>
                  <a:cubicBezTo>
                    <a:pt x="13277" y="16555"/>
                    <a:pt x="13307" y="16531"/>
                    <a:pt x="13329" y="16519"/>
                  </a:cubicBezTo>
                  <a:cubicBezTo>
                    <a:pt x="13507" y="16413"/>
                    <a:pt x="13718" y="16514"/>
                    <a:pt x="13960" y="16822"/>
                  </a:cubicBezTo>
                  <a:cubicBezTo>
                    <a:pt x="14203" y="17131"/>
                    <a:pt x="14430" y="17511"/>
                    <a:pt x="14642" y="17962"/>
                  </a:cubicBezTo>
                  <a:cubicBezTo>
                    <a:pt x="14854" y="18416"/>
                    <a:pt x="15109" y="18922"/>
                    <a:pt x="15407" y="19486"/>
                  </a:cubicBezTo>
                  <a:cubicBezTo>
                    <a:pt x="15706" y="20050"/>
                    <a:pt x="15966" y="20469"/>
                    <a:pt x="16190" y="20745"/>
                  </a:cubicBezTo>
                  <a:lnTo>
                    <a:pt x="16413" y="20981"/>
                  </a:lnTo>
                  <a:cubicBezTo>
                    <a:pt x="16562" y="21137"/>
                    <a:pt x="16755" y="21281"/>
                    <a:pt x="16993" y="21412"/>
                  </a:cubicBezTo>
                  <a:cubicBezTo>
                    <a:pt x="17232" y="21544"/>
                    <a:pt x="17442" y="21578"/>
                    <a:pt x="17620" y="21512"/>
                  </a:cubicBezTo>
                  <a:lnTo>
                    <a:pt x="20480" y="21432"/>
                  </a:lnTo>
                  <a:cubicBezTo>
                    <a:pt x="20763" y="21432"/>
                    <a:pt x="20983" y="21351"/>
                    <a:pt x="21139" y="21186"/>
                  </a:cubicBezTo>
                  <a:cubicBezTo>
                    <a:pt x="21295" y="21025"/>
                    <a:pt x="21389" y="20843"/>
                    <a:pt x="21418" y="20645"/>
                  </a:cubicBezTo>
                  <a:cubicBezTo>
                    <a:pt x="21448" y="20450"/>
                    <a:pt x="21451" y="20228"/>
                    <a:pt x="21424" y="19978"/>
                  </a:cubicBezTo>
                  <a:cubicBezTo>
                    <a:pt x="21398" y="19730"/>
                    <a:pt x="21372" y="19556"/>
                    <a:pt x="21346" y="19459"/>
                  </a:cubicBezTo>
                  <a:cubicBezTo>
                    <a:pt x="21319" y="19359"/>
                    <a:pt x="21295" y="19278"/>
                    <a:pt x="21273" y="19213"/>
                  </a:cubicBezTo>
                  <a:cubicBezTo>
                    <a:pt x="20900" y="18032"/>
                    <a:pt x="20189" y="16584"/>
                    <a:pt x="19139" y="14868"/>
                  </a:cubicBezTo>
                  <a:lnTo>
                    <a:pt x="19094" y="14789"/>
                  </a:lnTo>
                  <a:lnTo>
                    <a:pt x="19084" y="14789"/>
                  </a:lnTo>
                  <a:cubicBezTo>
                    <a:pt x="18607" y="13990"/>
                    <a:pt x="18305" y="13452"/>
                    <a:pt x="18179" y="13176"/>
                  </a:cubicBezTo>
                  <a:cubicBezTo>
                    <a:pt x="17948" y="12653"/>
                    <a:pt x="17896" y="12123"/>
                    <a:pt x="18022" y="11584"/>
                  </a:cubicBezTo>
                  <a:cubicBezTo>
                    <a:pt x="18111" y="11177"/>
                    <a:pt x="18446" y="10319"/>
                    <a:pt x="19027" y="9007"/>
                  </a:cubicBezTo>
                  <a:cubicBezTo>
                    <a:pt x="19027" y="9007"/>
                    <a:pt x="19027" y="9007"/>
                    <a:pt x="19027" y="9007"/>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28" name="Shape 89"/>
            <p:cNvSpPr/>
            <p:nvPr/>
          </p:nvSpPr>
          <p:spPr>
            <a:xfrm>
              <a:off x="1152145" y="2474049"/>
              <a:ext cx="318088" cy="318777"/>
            </a:xfrm>
            <a:custGeom>
              <a:avLst/>
              <a:gdLst/>
              <a:ahLst/>
              <a:cxnLst>
                <a:cxn ang="0">
                  <a:pos x="wd2" y="hd2"/>
                </a:cxn>
                <a:cxn ang="5400000">
                  <a:pos x="wd2" y="hd2"/>
                </a:cxn>
                <a:cxn ang="10800000">
                  <a:pos x="wd2" y="hd2"/>
                </a:cxn>
                <a:cxn ang="16200000">
                  <a:pos x="wd2" y="hd2"/>
                </a:cxn>
              </a:cxnLst>
              <a:rect l="0" t="0" r="r" b="b"/>
              <a:pathLst>
                <a:path w="21600" h="21600" extrusionOk="0">
                  <a:moveTo>
                    <a:pt x="11018" y="14569"/>
                  </a:moveTo>
                  <a:lnTo>
                    <a:pt x="8257" y="21300"/>
                  </a:lnTo>
                  <a:cubicBezTo>
                    <a:pt x="9073" y="21494"/>
                    <a:pt x="9923" y="21600"/>
                    <a:pt x="10800" y="21600"/>
                  </a:cubicBezTo>
                  <a:cubicBezTo>
                    <a:pt x="11707" y="21600"/>
                    <a:pt x="12588" y="21488"/>
                    <a:pt x="13430" y="21280"/>
                  </a:cubicBezTo>
                  <a:cubicBezTo>
                    <a:pt x="13430" y="21280"/>
                    <a:pt x="11018" y="14569"/>
                    <a:pt x="11018" y="14569"/>
                  </a:cubicBezTo>
                  <a:close/>
                  <a:moveTo>
                    <a:pt x="20094" y="5460"/>
                  </a:moveTo>
                  <a:cubicBezTo>
                    <a:pt x="20299" y="6432"/>
                    <a:pt x="20257" y="7610"/>
                    <a:pt x="19856" y="8907"/>
                  </a:cubicBezTo>
                  <a:cubicBezTo>
                    <a:pt x="18812" y="12281"/>
                    <a:pt x="16227" y="18349"/>
                    <a:pt x="15226" y="20661"/>
                  </a:cubicBezTo>
                  <a:cubicBezTo>
                    <a:pt x="18983" y="18987"/>
                    <a:pt x="21600" y="15251"/>
                    <a:pt x="21600" y="10907"/>
                  </a:cubicBezTo>
                  <a:cubicBezTo>
                    <a:pt x="21600" y="8917"/>
                    <a:pt x="21049" y="7055"/>
                    <a:pt x="20094" y="5460"/>
                  </a:cubicBezTo>
                  <a:cubicBezTo>
                    <a:pt x="20094" y="5460"/>
                    <a:pt x="20094" y="5460"/>
                    <a:pt x="20094" y="5460"/>
                  </a:cubicBezTo>
                  <a:close/>
                  <a:moveTo>
                    <a:pt x="2490" y="7172"/>
                  </a:moveTo>
                  <a:cubicBezTo>
                    <a:pt x="2490" y="7172"/>
                    <a:pt x="1966" y="6503"/>
                    <a:pt x="1410" y="6503"/>
                  </a:cubicBezTo>
                  <a:lnTo>
                    <a:pt x="846" y="6503"/>
                  </a:lnTo>
                  <a:cubicBezTo>
                    <a:pt x="301" y="7700"/>
                    <a:pt x="0" y="9308"/>
                    <a:pt x="0" y="10783"/>
                  </a:cubicBezTo>
                  <a:cubicBezTo>
                    <a:pt x="0" y="15215"/>
                    <a:pt x="2725" y="19018"/>
                    <a:pt x="6607" y="20639"/>
                  </a:cubicBezTo>
                  <a:cubicBezTo>
                    <a:pt x="6607" y="20639"/>
                    <a:pt x="2490" y="7172"/>
                    <a:pt x="2490" y="7172"/>
                  </a:cubicBezTo>
                  <a:close/>
                  <a:moveTo>
                    <a:pt x="1220" y="5545"/>
                  </a:moveTo>
                  <a:cubicBezTo>
                    <a:pt x="3021" y="2192"/>
                    <a:pt x="6634" y="0"/>
                    <a:pt x="10800" y="0"/>
                  </a:cubicBezTo>
                  <a:cubicBezTo>
                    <a:pt x="13496" y="0"/>
                    <a:pt x="15961" y="1147"/>
                    <a:pt x="17852" y="2765"/>
                  </a:cubicBezTo>
                  <a:cubicBezTo>
                    <a:pt x="17312" y="2660"/>
                    <a:pt x="16721" y="2778"/>
                    <a:pt x="16127" y="3117"/>
                  </a:cubicBezTo>
                  <a:cubicBezTo>
                    <a:pt x="14735" y="3914"/>
                    <a:pt x="14281" y="6168"/>
                    <a:pt x="16085" y="7300"/>
                  </a:cubicBezTo>
                  <a:cubicBezTo>
                    <a:pt x="17212" y="8003"/>
                    <a:pt x="17613" y="9763"/>
                    <a:pt x="17576" y="10837"/>
                  </a:cubicBezTo>
                  <a:cubicBezTo>
                    <a:pt x="17538" y="11914"/>
                    <a:pt x="14956" y="16859"/>
                    <a:pt x="14956" y="16859"/>
                  </a:cubicBezTo>
                  <a:lnTo>
                    <a:pt x="12441" y="8241"/>
                  </a:lnTo>
                  <a:cubicBezTo>
                    <a:pt x="12441" y="8241"/>
                    <a:pt x="12354" y="7637"/>
                    <a:pt x="12354" y="7463"/>
                  </a:cubicBezTo>
                  <a:cubicBezTo>
                    <a:pt x="12354" y="7243"/>
                    <a:pt x="12427" y="6974"/>
                    <a:pt x="12562" y="6820"/>
                  </a:cubicBezTo>
                  <a:cubicBezTo>
                    <a:pt x="12656" y="6718"/>
                    <a:pt x="12799" y="6503"/>
                    <a:pt x="12968" y="6503"/>
                  </a:cubicBezTo>
                  <a:lnTo>
                    <a:pt x="14160" y="6503"/>
                  </a:lnTo>
                  <a:lnTo>
                    <a:pt x="14160" y="5545"/>
                  </a:lnTo>
                  <a:lnTo>
                    <a:pt x="7681" y="5545"/>
                  </a:lnTo>
                  <a:lnTo>
                    <a:pt x="7681" y="6503"/>
                  </a:lnTo>
                  <a:lnTo>
                    <a:pt x="7881" y="6503"/>
                  </a:lnTo>
                  <a:cubicBezTo>
                    <a:pt x="8093" y="6503"/>
                    <a:pt x="8300" y="6788"/>
                    <a:pt x="8501" y="6993"/>
                  </a:cubicBezTo>
                  <a:cubicBezTo>
                    <a:pt x="8737" y="7236"/>
                    <a:pt x="9035" y="8153"/>
                    <a:pt x="9396" y="9104"/>
                  </a:cubicBezTo>
                  <a:lnTo>
                    <a:pt x="10338" y="12202"/>
                  </a:lnTo>
                  <a:lnTo>
                    <a:pt x="8307" y="16884"/>
                  </a:lnTo>
                  <a:lnTo>
                    <a:pt x="6080" y="7526"/>
                  </a:lnTo>
                  <a:cubicBezTo>
                    <a:pt x="6080" y="7526"/>
                    <a:pt x="6145" y="6885"/>
                    <a:pt x="6280" y="6775"/>
                  </a:cubicBezTo>
                  <a:cubicBezTo>
                    <a:pt x="6368" y="6700"/>
                    <a:pt x="6503" y="6503"/>
                    <a:pt x="6658" y="6503"/>
                  </a:cubicBezTo>
                  <a:lnTo>
                    <a:pt x="6719" y="6503"/>
                  </a:lnTo>
                  <a:lnTo>
                    <a:pt x="6719" y="5545"/>
                  </a:lnTo>
                  <a:cubicBezTo>
                    <a:pt x="6719" y="5545"/>
                    <a:pt x="1220" y="5545"/>
                    <a:pt x="1220" y="5545"/>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29" name="Shape 90"/>
            <p:cNvSpPr/>
            <p:nvPr/>
          </p:nvSpPr>
          <p:spPr>
            <a:xfrm>
              <a:off x="785514" y="5378884"/>
              <a:ext cx="420114" cy="252067"/>
            </a:xfrm>
            <a:custGeom>
              <a:avLst/>
              <a:gdLst/>
              <a:ahLst/>
              <a:cxnLst>
                <a:cxn ang="0">
                  <a:pos x="wd2" y="hd2"/>
                </a:cxn>
                <a:cxn ang="5400000">
                  <a:pos x="wd2" y="hd2"/>
                </a:cxn>
                <a:cxn ang="10800000">
                  <a:pos x="wd2" y="hd2"/>
                </a:cxn>
                <a:cxn ang="16200000">
                  <a:pos x="wd2" y="hd2"/>
                </a:cxn>
              </a:cxnLst>
              <a:rect l="0" t="0" r="r" b="b"/>
              <a:pathLst>
                <a:path w="21600" h="21567" extrusionOk="0">
                  <a:moveTo>
                    <a:pt x="21600" y="7904"/>
                  </a:moveTo>
                  <a:cubicBezTo>
                    <a:pt x="21348" y="7890"/>
                    <a:pt x="19062" y="7530"/>
                    <a:pt x="18764" y="7432"/>
                  </a:cubicBezTo>
                  <a:lnTo>
                    <a:pt x="18799" y="17454"/>
                  </a:lnTo>
                  <a:lnTo>
                    <a:pt x="20094" y="17628"/>
                  </a:lnTo>
                  <a:cubicBezTo>
                    <a:pt x="20094" y="17628"/>
                    <a:pt x="21600" y="7904"/>
                    <a:pt x="21600" y="7904"/>
                  </a:cubicBezTo>
                  <a:close/>
                  <a:moveTo>
                    <a:pt x="20153" y="19244"/>
                  </a:moveTo>
                  <a:lnTo>
                    <a:pt x="19408" y="19184"/>
                  </a:lnTo>
                  <a:lnTo>
                    <a:pt x="18577" y="19014"/>
                  </a:lnTo>
                  <a:lnTo>
                    <a:pt x="18583" y="21385"/>
                  </a:lnTo>
                  <a:lnTo>
                    <a:pt x="19240" y="21481"/>
                  </a:lnTo>
                  <a:lnTo>
                    <a:pt x="19946" y="21567"/>
                  </a:lnTo>
                  <a:cubicBezTo>
                    <a:pt x="19946" y="21567"/>
                    <a:pt x="20153" y="19244"/>
                    <a:pt x="20153" y="19244"/>
                  </a:cubicBezTo>
                  <a:close/>
                  <a:moveTo>
                    <a:pt x="17399" y="5332"/>
                  </a:moveTo>
                  <a:cubicBezTo>
                    <a:pt x="16870" y="5569"/>
                    <a:pt x="12034" y="11810"/>
                    <a:pt x="11715" y="13341"/>
                  </a:cubicBezTo>
                  <a:cubicBezTo>
                    <a:pt x="11645" y="13869"/>
                    <a:pt x="11722" y="18998"/>
                    <a:pt x="11793" y="19767"/>
                  </a:cubicBezTo>
                  <a:cubicBezTo>
                    <a:pt x="12111" y="19886"/>
                    <a:pt x="14412" y="19782"/>
                    <a:pt x="14834" y="19899"/>
                  </a:cubicBezTo>
                  <a:lnTo>
                    <a:pt x="14783" y="21485"/>
                  </a:lnTo>
                  <a:cubicBezTo>
                    <a:pt x="14369" y="21432"/>
                    <a:pt x="11447" y="21446"/>
                    <a:pt x="9779" y="21446"/>
                  </a:cubicBezTo>
                  <a:cubicBezTo>
                    <a:pt x="8931" y="21446"/>
                    <a:pt x="6206" y="21600"/>
                    <a:pt x="5369" y="21561"/>
                  </a:cubicBezTo>
                  <a:lnTo>
                    <a:pt x="5528" y="20051"/>
                  </a:lnTo>
                  <a:cubicBezTo>
                    <a:pt x="5987" y="19995"/>
                    <a:pt x="7888" y="20192"/>
                    <a:pt x="8304" y="19453"/>
                  </a:cubicBezTo>
                  <a:cubicBezTo>
                    <a:pt x="8511" y="19086"/>
                    <a:pt x="8446" y="14211"/>
                    <a:pt x="8375" y="13388"/>
                  </a:cubicBezTo>
                  <a:cubicBezTo>
                    <a:pt x="8200" y="12506"/>
                    <a:pt x="3962" y="3668"/>
                    <a:pt x="2855" y="2221"/>
                  </a:cubicBezTo>
                  <a:lnTo>
                    <a:pt x="0" y="2221"/>
                  </a:lnTo>
                  <a:lnTo>
                    <a:pt x="0" y="0"/>
                  </a:lnTo>
                  <a:lnTo>
                    <a:pt x="9626" y="0"/>
                  </a:lnTo>
                  <a:lnTo>
                    <a:pt x="9626" y="154"/>
                  </a:lnTo>
                  <a:cubicBezTo>
                    <a:pt x="9634" y="154"/>
                    <a:pt x="9650" y="156"/>
                    <a:pt x="9659" y="158"/>
                  </a:cubicBezTo>
                  <a:lnTo>
                    <a:pt x="9626" y="534"/>
                  </a:lnTo>
                  <a:lnTo>
                    <a:pt x="9626" y="2221"/>
                  </a:lnTo>
                  <a:lnTo>
                    <a:pt x="6723" y="2221"/>
                  </a:lnTo>
                  <a:cubicBezTo>
                    <a:pt x="8017" y="5371"/>
                    <a:pt x="9872" y="9171"/>
                    <a:pt x="10663" y="10997"/>
                  </a:cubicBezTo>
                  <a:lnTo>
                    <a:pt x="14541" y="5150"/>
                  </a:lnTo>
                  <a:lnTo>
                    <a:pt x="12236" y="5150"/>
                  </a:lnTo>
                  <a:lnTo>
                    <a:pt x="11911" y="2931"/>
                  </a:lnTo>
                  <a:lnTo>
                    <a:pt x="20353" y="2931"/>
                  </a:lnTo>
                  <a:lnTo>
                    <a:pt x="20291" y="3089"/>
                  </a:lnTo>
                  <a:cubicBezTo>
                    <a:pt x="20298" y="3089"/>
                    <a:pt x="20311" y="3091"/>
                    <a:pt x="20320" y="3091"/>
                  </a:cubicBezTo>
                  <a:lnTo>
                    <a:pt x="19718" y="4548"/>
                  </a:lnTo>
                  <a:cubicBezTo>
                    <a:pt x="19712" y="4548"/>
                    <a:pt x="19703" y="4550"/>
                    <a:pt x="19698" y="4552"/>
                  </a:cubicBezTo>
                  <a:lnTo>
                    <a:pt x="19456" y="5150"/>
                  </a:lnTo>
                  <a:lnTo>
                    <a:pt x="17898" y="5150"/>
                  </a:lnTo>
                  <a:cubicBezTo>
                    <a:pt x="17696" y="5224"/>
                    <a:pt x="17519" y="5291"/>
                    <a:pt x="17399" y="5332"/>
                  </a:cubicBezTo>
                  <a:cubicBezTo>
                    <a:pt x="17399" y="5332"/>
                    <a:pt x="17399" y="5332"/>
                    <a:pt x="17399" y="5332"/>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30" name="Shape 91"/>
            <p:cNvSpPr/>
            <p:nvPr/>
          </p:nvSpPr>
          <p:spPr>
            <a:xfrm>
              <a:off x="2624304" y="2417645"/>
              <a:ext cx="244898" cy="36734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6" y="21600"/>
                    <a:pt x="0" y="18369"/>
                    <a:pt x="0" y="14400"/>
                  </a:cubicBezTo>
                  <a:lnTo>
                    <a:pt x="0" y="0"/>
                  </a:lnTo>
                  <a:lnTo>
                    <a:pt x="6172" y="0"/>
                  </a:lnTo>
                  <a:lnTo>
                    <a:pt x="6172" y="14400"/>
                  </a:lnTo>
                  <a:cubicBezTo>
                    <a:pt x="6172" y="16102"/>
                    <a:pt x="8248" y="17485"/>
                    <a:pt x="10800" y="17485"/>
                  </a:cubicBezTo>
                  <a:cubicBezTo>
                    <a:pt x="13352" y="17485"/>
                    <a:pt x="15428" y="16102"/>
                    <a:pt x="15428" y="14400"/>
                  </a:cubicBezTo>
                  <a:cubicBezTo>
                    <a:pt x="15428" y="12698"/>
                    <a:pt x="13352" y="11316"/>
                    <a:pt x="10800" y="11316"/>
                  </a:cubicBezTo>
                  <a:lnTo>
                    <a:pt x="7713" y="11316"/>
                  </a:lnTo>
                  <a:lnTo>
                    <a:pt x="7713" y="7201"/>
                  </a:lnTo>
                  <a:lnTo>
                    <a:pt x="10800" y="7201"/>
                  </a:lnTo>
                  <a:cubicBezTo>
                    <a:pt x="16753" y="7201"/>
                    <a:pt x="21600" y="10431"/>
                    <a:pt x="21600" y="14400"/>
                  </a:cubicBezTo>
                  <a:cubicBezTo>
                    <a:pt x="21600" y="18369"/>
                    <a:pt x="16753" y="21600"/>
                    <a:pt x="10800" y="21600"/>
                  </a:cubicBezTo>
                  <a:cubicBezTo>
                    <a:pt x="10800" y="21600"/>
                    <a:pt x="10800" y="21600"/>
                    <a:pt x="10800"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31" name="Shape 92"/>
            <p:cNvSpPr/>
            <p:nvPr/>
          </p:nvSpPr>
          <p:spPr>
            <a:xfrm>
              <a:off x="2855564" y="1396722"/>
              <a:ext cx="342210" cy="410651"/>
            </a:xfrm>
            <a:custGeom>
              <a:avLst/>
              <a:gdLst/>
              <a:ahLst/>
              <a:cxnLst>
                <a:cxn ang="0">
                  <a:pos x="wd2" y="hd2"/>
                </a:cxn>
                <a:cxn ang="5400000">
                  <a:pos x="wd2" y="hd2"/>
                </a:cxn>
                <a:cxn ang="10800000">
                  <a:pos x="wd2" y="hd2"/>
                </a:cxn>
                <a:cxn ang="16200000">
                  <a:pos x="wd2" y="hd2"/>
                </a:cxn>
              </a:cxnLst>
              <a:rect l="0" t="0" r="r" b="b"/>
              <a:pathLst>
                <a:path w="21600" h="21600" extrusionOk="0">
                  <a:moveTo>
                    <a:pt x="5237" y="8456"/>
                  </a:moveTo>
                  <a:lnTo>
                    <a:pt x="6816" y="8456"/>
                  </a:lnTo>
                  <a:lnTo>
                    <a:pt x="6818" y="3906"/>
                  </a:lnTo>
                  <a:lnTo>
                    <a:pt x="8684" y="8"/>
                  </a:lnTo>
                  <a:lnTo>
                    <a:pt x="6957" y="8"/>
                  </a:lnTo>
                  <a:lnTo>
                    <a:pt x="5964" y="2903"/>
                  </a:lnTo>
                  <a:lnTo>
                    <a:pt x="4958" y="0"/>
                  </a:lnTo>
                  <a:lnTo>
                    <a:pt x="3248" y="0"/>
                  </a:lnTo>
                  <a:lnTo>
                    <a:pt x="5234" y="3908"/>
                  </a:lnTo>
                  <a:cubicBezTo>
                    <a:pt x="5234" y="3908"/>
                    <a:pt x="5237" y="8456"/>
                    <a:pt x="5237" y="8456"/>
                  </a:cubicBezTo>
                  <a:close/>
                  <a:moveTo>
                    <a:pt x="9869" y="6861"/>
                  </a:moveTo>
                  <a:cubicBezTo>
                    <a:pt x="9869" y="7198"/>
                    <a:pt x="10170" y="7472"/>
                    <a:pt x="10536" y="7472"/>
                  </a:cubicBezTo>
                  <a:cubicBezTo>
                    <a:pt x="10901" y="7472"/>
                    <a:pt x="11199" y="7198"/>
                    <a:pt x="11199" y="6861"/>
                  </a:cubicBezTo>
                  <a:lnTo>
                    <a:pt x="11199" y="3703"/>
                  </a:lnTo>
                  <a:cubicBezTo>
                    <a:pt x="11199" y="3368"/>
                    <a:pt x="10901" y="3094"/>
                    <a:pt x="10536" y="3094"/>
                  </a:cubicBezTo>
                  <a:cubicBezTo>
                    <a:pt x="10170" y="3094"/>
                    <a:pt x="9869" y="3368"/>
                    <a:pt x="9869" y="3703"/>
                  </a:cubicBezTo>
                  <a:cubicBezTo>
                    <a:pt x="9869" y="3703"/>
                    <a:pt x="9869" y="6861"/>
                    <a:pt x="9869" y="6861"/>
                  </a:cubicBezTo>
                  <a:close/>
                  <a:moveTo>
                    <a:pt x="8558" y="4505"/>
                  </a:moveTo>
                  <a:cubicBezTo>
                    <a:pt x="8558" y="3935"/>
                    <a:pt x="8616" y="3491"/>
                    <a:pt x="8729" y="3170"/>
                  </a:cubicBezTo>
                  <a:cubicBezTo>
                    <a:pt x="8842" y="2850"/>
                    <a:pt x="9048" y="2594"/>
                    <a:pt x="9345" y="2400"/>
                  </a:cubicBezTo>
                  <a:cubicBezTo>
                    <a:pt x="9640" y="2206"/>
                    <a:pt x="10018" y="2108"/>
                    <a:pt x="10479" y="2108"/>
                  </a:cubicBezTo>
                  <a:cubicBezTo>
                    <a:pt x="10866" y="2108"/>
                    <a:pt x="11198" y="2171"/>
                    <a:pt x="11475" y="2296"/>
                  </a:cubicBezTo>
                  <a:cubicBezTo>
                    <a:pt x="11755" y="2420"/>
                    <a:pt x="11969" y="2582"/>
                    <a:pt x="12118" y="2782"/>
                  </a:cubicBezTo>
                  <a:cubicBezTo>
                    <a:pt x="12270" y="2982"/>
                    <a:pt x="12372" y="3189"/>
                    <a:pt x="12428" y="3400"/>
                  </a:cubicBezTo>
                  <a:cubicBezTo>
                    <a:pt x="12483" y="3614"/>
                    <a:pt x="12511" y="3936"/>
                    <a:pt x="12511" y="4371"/>
                  </a:cubicBezTo>
                  <a:lnTo>
                    <a:pt x="12511" y="5872"/>
                  </a:lnTo>
                  <a:cubicBezTo>
                    <a:pt x="12511" y="6422"/>
                    <a:pt x="12485" y="6827"/>
                    <a:pt x="12434" y="7084"/>
                  </a:cubicBezTo>
                  <a:cubicBezTo>
                    <a:pt x="12383" y="7342"/>
                    <a:pt x="12274" y="7581"/>
                    <a:pt x="12104" y="7805"/>
                  </a:cubicBezTo>
                  <a:cubicBezTo>
                    <a:pt x="11936" y="8027"/>
                    <a:pt x="11721" y="8193"/>
                    <a:pt x="11460" y="8298"/>
                  </a:cubicBezTo>
                  <a:cubicBezTo>
                    <a:pt x="11195" y="8406"/>
                    <a:pt x="10893" y="8457"/>
                    <a:pt x="10551" y="8457"/>
                  </a:cubicBezTo>
                  <a:cubicBezTo>
                    <a:pt x="10170" y="8457"/>
                    <a:pt x="9848" y="8414"/>
                    <a:pt x="9584" y="8321"/>
                  </a:cubicBezTo>
                  <a:cubicBezTo>
                    <a:pt x="9318" y="8231"/>
                    <a:pt x="9112" y="8093"/>
                    <a:pt x="8966" y="7910"/>
                  </a:cubicBezTo>
                  <a:cubicBezTo>
                    <a:pt x="8819" y="7727"/>
                    <a:pt x="8715" y="7505"/>
                    <a:pt x="8651" y="7246"/>
                  </a:cubicBezTo>
                  <a:cubicBezTo>
                    <a:pt x="8588" y="6986"/>
                    <a:pt x="8558" y="6595"/>
                    <a:pt x="8558" y="6076"/>
                  </a:cubicBezTo>
                  <a:cubicBezTo>
                    <a:pt x="8558" y="6076"/>
                    <a:pt x="8558" y="4505"/>
                    <a:pt x="8558" y="4505"/>
                  </a:cubicBezTo>
                  <a:close/>
                  <a:moveTo>
                    <a:pt x="13632" y="7856"/>
                  </a:moveTo>
                  <a:cubicBezTo>
                    <a:pt x="13710" y="8012"/>
                    <a:pt x="13829" y="8140"/>
                    <a:pt x="13994" y="8236"/>
                  </a:cubicBezTo>
                  <a:cubicBezTo>
                    <a:pt x="14154" y="8331"/>
                    <a:pt x="14361" y="8378"/>
                    <a:pt x="14608" y="8378"/>
                  </a:cubicBezTo>
                  <a:cubicBezTo>
                    <a:pt x="14825" y="8378"/>
                    <a:pt x="15016" y="8330"/>
                    <a:pt x="15183" y="8229"/>
                  </a:cubicBezTo>
                  <a:cubicBezTo>
                    <a:pt x="15349" y="8128"/>
                    <a:pt x="15490" y="7979"/>
                    <a:pt x="15604" y="7780"/>
                  </a:cubicBezTo>
                  <a:lnTo>
                    <a:pt x="15576" y="8271"/>
                  </a:lnTo>
                  <a:lnTo>
                    <a:pt x="17250" y="8271"/>
                  </a:lnTo>
                  <a:lnTo>
                    <a:pt x="17250" y="2338"/>
                  </a:lnTo>
                  <a:lnTo>
                    <a:pt x="15933" y="2338"/>
                  </a:lnTo>
                  <a:lnTo>
                    <a:pt x="15933" y="6955"/>
                  </a:lnTo>
                  <a:cubicBezTo>
                    <a:pt x="15933" y="7206"/>
                    <a:pt x="15685" y="7410"/>
                    <a:pt x="15383" y="7410"/>
                  </a:cubicBezTo>
                  <a:cubicBezTo>
                    <a:pt x="15082" y="7410"/>
                    <a:pt x="14835" y="7206"/>
                    <a:pt x="14835" y="6955"/>
                  </a:cubicBezTo>
                  <a:lnTo>
                    <a:pt x="14835" y="2338"/>
                  </a:lnTo>
                  <a:lnTo>
                    <a:pt x="13459" y="2338"/>
                  </a:lnTo>
                  <a:lnTo>
                    <a:pt x="13459" y="6340"/>
                  </a:lnTo>
                  <a:cubicBezTo>
                    <a:pt x="13459" y="6850"/>
                    <a:pt x="13470" y="7190"/>
                    <a:pt x="13489" y="7362"/>
                  </a:cubicBezTo>
                  <a:cubicBezTo>
                    <a:pt x="13507" y="7533"/>
                    <a:pt x="13555" y="7697"/>
                    <a:pt x="13632" y="7856"/>
                  </a:cubicBezTo>
                  <a:cubicBezTo>
                    <a:pt x="13632" y="7856"/>
                    <a:pt x="13632" y="7856"/>
                    <a:pt x="13632" y="7856"/>
                  </a:cubicBezTo>
                  <a:close/>
                  <a:moveTo>
                    <a:pt x="19409" y="17510"/>
                  </a:moveTo>
                  <a:lnTo>
                    <a:pt x="18283" y="17516"/>
                  </a:lnTo>
                  <a:cubicBezTo>
                    <a:pt x="18281" y="17552"/>
                    <a:pt x="18280" y="17596"/>
                    <a:pt x="18280" y="17643"/>
                  </a:cubicBezTo>
                  <a:lnTo>
                    <a:pt x="18280" y="18167"/>
                  </a:lnTo>
                  <a:cubicBezTo>
                    <a:pt x="18280" y="18446"/>
                    <a:pt x="18001" y="18674"/>
                    <a:pt x="17664" y="18674"/>
                  </a:cubicBezTo>
                  <a:lnTo>
                    <a:pt x="17443" y="18674"/>
                  </a:lnTo>
                  <a:cubicBezTo>
                    <a:pt x="17106" y="18674"/>
                    <a:pt x="16827" y="18446"/>
                    <a:pt x="16827" y="18167"/>
                  </a:cubicBezTo>
                  <a:lnTo>
                    <a:pt x="16827" y="16788"/>
                  </a:lnTo>
                  <a:lnTo>
                    <a:pt x="19406" y="16788"/>
                  </a:lnTo>
                  <a:lnTo>
                    <a:pt x="19406" y="15980"/>
                  </a:lnTo>
                  <a:cubicBezTo>
                    <a:pt x="19406" y="15389"/>
                    <a:pt x="19388" y="14798"/>
                    <a:pt x="19330" y="14460"/>
                  </a:cubicBezTo>
                  <a:cubicBezTo>
                    <a:pt x="19145" y="13391"/>
                    <a:pt x="17345" y="13221"/>
                    <a:pt x="16435" y="13769"/>
                  </a:cubicBezTo>
                  <a:cubicBezTo>
                    <a:pt x="16149" y="13940"/>
                    <a:pt x="15931" y="14168"/>
                    <a:pt x="15805" y="14476"/>
                  </a:cubicBezTo>
                  <a:cubicBezTo>
                    <a:pt x="15677" y="14783"/>
                    <a:pt x="15614" y="15203"/>
                    <a:pt x="15614" y="15737"/>
                  </a:cubicBezTo>
                  <a:lnTo>
                    <a:pt x="15614" y="17515"/>
                  </a:lnTo>
                  <a:cubicBezTo>
                    <a:pt x="15614" y="20471"/>
                    <a:pt x="19922" y="20053"/>
                    <a:pt x="19409" y="17510"/>
                  </a:cubicBezTo>
                  <a:cubicBezTo>
                    <a:pt x="19409" y="17510"/>
                    <a:pt x="19409" y="17510"/>
                    <a:pt x="19409" y="17510"/>
                  </a:cubicBezTo>
                  <a:close/>
                  <a:moveTo>
                    <a:pt x="14708" y="17906"/>
                  </a:moveTo>
                  <a:lnTo>
                    <a:pt x="14705" y="14923"/>
                  </a:lnTo>
                  <a:cubicBezTo>
                    <a:pt x="14704" y="13787"/>
                    <a:pt x="13683" y="13106"/>
                    <a:pt x="12298" y="14025"/>
                  </a:cubicBezTo>
                  <a:lnTo>
                    <a:pt x="12305" y="11808"/>
                  </a:lnTo>
                  <a:lnTo>
                    <a:pt x="10804" y="11810"/>
                  </a:lnTo>
                  <a:lnTo>
                    <a:pt x="10797" y="19464"/>
                  </a:lnTo>
                  <a:lnTo>
                    <a:pt x="12030" y="19448"/>
                  </a:lnTo>
                  <a:lnTo>
                    <a:pt x="12143" y="18971"/>
                  </a:lnTo>
                  <a:cubicBezTo>
                    <a:pt x="13719" y="20177"/>
                    <a:pt x="14711" y="19351"/>
                    <a:pt x="14708" y="17906"/>
                  </a:cubicBezTo>
                  <a:cubicBezTo>
                    <a:pt x="14708" y="17906"/>
                    <a:pt x="14708" y="17906"/>
                    <a:pt x="14708" y="17906"/>
                  </a:cubicBezTo>
                  <a:close/>
                  <a:moveTo>
                    <a:pt x="9903" y="13802"/>
                  </a:moveTo>
                  <a:lnTo>
                    <a:pt x="8401" y="13802"/>
                  </a:lnTo>
                  <a:lnTo>
                    <a:pt x="8401" y="17386"/>
                  </a:lnTo>
                  <a:cubicBezTo>
                    <a:pt x="8401" y="17904"/>
                    <a:pt x="8439" y="18163"/>
                    <a:pt x="8400" y="18254"/>
                  </a:cubicBezTo>
                  <a:cubicBezTo>
                    <a:pt x="8277" y="18532"/>
                    <a:pt x="7729" y="18827"/>
                    <a:pt x="7514" y="18285"/>
                  </a:cubicBezTo>
                  <a:cubicBezTo>
                    <a:pt x="7478" y="18190"/>
                    <a:pt x="7509" y="17903"/>
                    <a:pt x="7509" y="17411"/>
                  </a:cubicBezTo>
                  <a:lnTo>
                    <a:pt x="7504" y="13802"/>
                  </a:lnTo>
                  <a:lnTo>
                    <a:pt x="6010" y="13802"/>
                  </a:lnTo>
                  <a:lnTo>
                    <a:pt x="6015" y="17353"/>
                  </a:lnTo>
                  <a:cubicBezTo>
                    <a:pt x="6016" y="17898"/>
                    <a:pt x="5999" y="18304"/>
                    <a:pt x="6020" y="18489"/>
                  </a:cubicBezTo>
                  <a:cubicBezTo>
                    <a:pt x="6057" y="18815"/>
                    <a:pt x="6043" y="19194"/>
                    <a:pt x="6405" y="19411"/>
                  </a:cubicBezTo>
                  <a:cubicBezTo>
                    <a:pt x="7082" y="19817"/>
                    <a:pt x="8377" y="19350"/>
                    <a:pt x="8700" y="18770"/>
                  </a:cubicBezTo>
                  <a:lnTo>
                    <a:pt x="8698" y="19510"/>
                  </a:lnTo>
                  <a:lnTo>
                    <a:pt x="9904" y="19512"/>
                  </a:lnTo>
                  <a:lnTo>
                    <a:pt x="9904" y="13802"/>
                  </a:lnTo>
                  <a:cubicBezTo>
                    <a:pt x="9904" y="13802"/>
                    <a:pt x="9903" y="13802"/>
                    <a:pt x="9903" y="13802"/>
                  </a:cubicBezTo>
                  <a:close/>
                  <a:moveTo>
                    <a:pt x="4503" y="19513"/>
                  </a:moveTo>
                  <a:lnTo>
                    <a:pt x="4503" y="12803"/>
                  </a:lnTo>
                  <a:lnTo>
                    <a:pt x="6304" y="12803"/>
                  </a:lnTo>
                  <a:lnTo>
                    <a:pt x="6304" y="11809"/>
                  </a:lnTo>
                  <a:lnTo>
                    <a:pt x="1502" y="11803"/>
                  </a:lnTo>
                  <a:lnTo>
                    <a:pt x="1502" y="12781"/>
                  </a:lnTo>
                  <a:lnTo>
                    <a:pt x="3001" y="12784"/>
                  </a:lnTo>
                  <a:lnTo>
                    <a:pt x="3001" y="19513"/>
                  </a:lnTo>
                  <a:cubicBezTo>
                    <a:pt x="3001" y="19513"/>
                    <a:pt x="4503" y="19513"/>
                    <a:pt x="4503" y="19513"/>
                  </a:cubicBezTo>
                  <a:close/>
                  <a:moveTo>
                    <a:pt x="21600" y="12451"/>
                  </a:moveTo>
                  <a:lnTo>
                    <a:pt x="21600" y="18821"/>
                  </a:lnTo>
                  <a:cubicBezTo>
                    <a:pt x="21600" y="20350"/>
                    <a:pt x="20010" y="21600"/>
                    <a:pt x="18066" y="21600"/>
                  </a:cubicBezTo>
                  <a:lnTo>
                    <a:pt x="3534" y="21600"/>
                  </a:lnTo>
                  <a:cubicBezTo>
                    <a:pt x="1589" y="21600"/>
                    <a:pt x="0" y="20350"/>
                    <a:pt x="0" y="18821"/>
                  </a:cubicBezTo>
                  <a:lnTo>
                    <a:pt x="0" y="12451"/>
                  </a:lnTo>
                  <a:cubicBezTo>
                    <a:pt x="0" y="10923"/>
                    <a:pt x="1589" y="9673"/>
                    <a:pt x="3534" y="9673"/>
                  </a:cubicBezTo>
                  <a:lnTo>
                    <a:pt x="18066" y="9673"/>
                  </a:lnTo>
                  <a:cubicBezTo>
                    <a:pt x="20010" y="9673"/>
                    <a:pt x="21600" y="10923"/>
                    <a:pt x="21600" y="12451"/>
                  </a:cubicBezTo>
                  <a:cubicBezTo>
                    <a:pt x="21600" y="12451"/>
                    <a:pt x="21600" y="12451"/>
                    <a:pt x="21600" y="12451"/>
                  </a:cubicBezTo>
                  <a:close/>
                  <a:moveTo>
                    <a:pt x="12935" y="14324"/>
                  </a:moveTo>
                  <a:cubicBezTo>
                    <a:pt x="12575" y="14324"/>
                    <a:pt x="12279" y="14527"/>
                    <a:pt x="12279" y="14774"/>
                  </a:cubicBezTo>
                  <a:lnTo>
                    <a:pt x="12279" y="18122"/>
                  </a:lnTo>
                  <a:cubicBezTo>
                    <a:pt x="12279" y="18369"/>
                    <a:pt x="12575" y="18571"/>
                    <a:pt x="12935" y="18571"/>
                  </a:cubicBezTo>
                  <a:cubicBezTo>
                    <a:pt x="13298" y="18571"/>
                    <a:pt x="13593" y="18369"/>
                    <a:pt x="13593" y="18122"/>
                  </a:cubicBezTo>
                  <a:lnTo>
                    <a:pt x="13593" y="14774"/>
                  </a:lnTo>
                  <a:cubicBezTo>
                    <a:pt x="13593" y="14527"/>
                    <a:pt x="13298" y="14324"/>
                    <a:pt x="12935" y="14324"/>
                  </a:cubicBezTo>
                  <a:cubicBezTo>
                    <a:pt x="12935" y="14324"/>
                    <a:pt x="12935" y="14324"/>
                    <a:pt x="12935" y="14324"/>
                  </a:cubicBezTo>
                  <a:close/>
                  <a:moveTo>
                    <a:pt x="18271" y="15799"/>
                  </a:moveTo>
                  <a:lnTo>
                    <a:pt x="16848" y="15799"/>
                  </a:lnTo>
                  <a:lnTo>
                    <a:pt x="16855" y="15111"/>
                  </a:lnTo>
                  <a:cubicBezTo>
                    <a:pt x="16855" y="14806"/>
                    <a:pt x="17156" y="14555"/>
                    <a:pt x="17525" y="14555"/>
                  </a:cubicBezTo>
                  <a:lnTo>
                    <a:pt x="17616" y="14555"/>
                  </a:lnTo>
                  <a:cubicBezTo>
                    <a:pt x="17985" y="14555"/>
                    <a:pt x="18287" y="14806"/>
                    <a:pt x="18287" y="15111"/>
                  </a:cubicBezTo>
                  <a:cubicBezTo>
                    <a:pt x="18287" y="15111"/>
                    <a:pt x="18271" y="15799"/>
                    <a:pt x="18271" y="15799"/>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132" name="Shape 93"/>
            <p:cNvSpPr/>
            <p:nvPr/>
          </p:nvSpPr>
          <p:spPr>
            <a:xfrm>
              <a:off x="1845920" y="4888167"/>
              <a:ext cx="307147" cy="296917"/>
            </a:xfrm>
            <a:custGeom>
              <a:avLst/>
              <a:gdLst/>
              <a:ahLst/>
              <a:cxnLst>
                <a:cxn ang="0">
                  <a:pos x="wd2" y="hd2"/>
                </a:cxn>
                <a:cxn ang="5400000">
                  <a:pos x="wd2" y="hd2"/>
                </a:cxn>
                <a:cxn ang="10800000">
                  <a:pos x="wd2" y="hd2"/>
                </a:cxn>
                <a:cxn ang="16200000">
                  <a:pos x="wd2" y="hd2"/>
                </a:cxn>
              </a:cxnLst>
              <a:rect l="0" t="0" r="r" b="b"/>
              <a:pathLst>
                <a:path w="21600" h="21600" extrusionOk="0">
                  <a:moveTo>
                    <a:pt x="11999" y="7337"/>
                  </a:moveTo>
                  <a:lnTo>
                    <a:pt x="11967" y="21600"/>
                  </a:lnTo>
                  <a:lnTo>
                    <a:pt x="21600" y="18195"/>
                  </a:lnTo>
                  <a:lnTo>
                    <a:pt x="21600" y="4254"/>
                  </a:lnTo>
                  <a:cubicBezTo>
                    <a:pt x="21600" y="4254"/>
                    <a:pt x="11999" y="7337"/>
                    <a:pt x="11999" y="7337"/>
                  </a:cubicBezTo>
                  <a:close/>
                  <a:moveTo>
                    <a:pt x="62" y="18195"/>
                  </a:moveTo>
                  <a:lnTo>
                    <a:pt x="9600" y="21553"/>
                  </a:lnTo>
                  <a:lnTo>
                    <a:pt x="9600" y="7383"/>
                  </a:lnTo>
                  <a:lnTo>
                    <a:pt x="0" y="4162"/>
                  </a:lnTo>
                  <a:cubicBezTo>
                    <a:pt x="0" y="4162"/>
                    <a:pt x="62" y="18195"/>
                    <a:pt x="62" y="18195"/>
                  </a:cubicBezTo>
                  <a:close/>
                  <a:moveTo>
                    <a:pt x="10791" y="0"/>
                  </a:moveTo>
                  <a:lnTo>
                    <a:pt x="1774" y="2760"/>
                  </a:lnTo>
                  <a:lnTo>
                    <a:pt x="10791" y="5727"/>
                  </a:lnTo>
                  <a:lnTo>
                    <a:pt x="19604" y="2760"/>
                  </a:lnTo>
                  <a:cubicBezTo>
                    <a:pt x="19604" y="2760"/>
                    <a:pt x="10791" y="0"/>
                    <a:pt x="10791"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grpSp>
      <p:grpSp>
        <p:nvGrpSpPr>
          <p:cNvPr id="667" name="Group 137"/>
          <p:cNvGrpSpPr/>
          <p:nvPr/>
        </p:nvGrpSpPr>
        <p:grpSpPr>
          <a:xfrm>
            <a:off x="131135" y="24809"/>
            <a:ext cx="4104253" cy="7128193"/>
            <a:chOff x="306075" y="635260"/>
            <a:chExt cx="3014427" cy="5235395"/>
          </a:xfrm>
          <a:solidFill>
            <a:schemeClr val="tx1">
              <a:alpha val="8000"/>
            </a:schemeClr>
          </a:solidFill>
        </p:grpSpPr>
        <p:sp>
          <p:nvSpPr>
            <p:cNvPr id="668" name="Shape 6"/>
            <p:cNvSpPr/>
            <p:nvPr/>
          </p:nvSpPr>
          <p:spPr>
            <a:xfrm>
              <a:off x="1343920" y="4149264"/>
              <a:ext cx="366631" cy="366806"/>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34" y="0"/>
                    <a:pt x="0" y="4832"/>
                    <a:pt x="0" y="10795"/>
                  </a:cubicBezTo>
                  <a:cubicBezTo>
                    <a:pt x="0" y="16758"/>
                    <a:pt x="4834" y="21600"/>
                    <a:pt x="10800" y="21600"/>
                  </a:cubicBezTo>
                  <a:cubicBezTo>
                    <a:pt x="16766" y="21600"/>
                    <a:pt x="21600" y="16758"/>
                    <a:pt x="21600" y="10795"/>
                  </a:cubicBezTo>
                  <a:cubicBezTo>
                    <a:pt x="21600" y="4832"/>
                    <a:pt x="16766" y="0"/>
                    <a:pt x="10800" y="0"/>
                  </a:cubicBezTo>
                  <a:close/>
                  <a:moveTo>
                    <a:pt x="10769" y="1993"/>
                  </a:moveTo>
                  <a:cubicBezTo>
                    <a:pt x="15616" y="1993"/>
                    <a:pt x="19544" y="5919"/>
                    <a:pt x="19544" y="10764"/>
                  </a:cubicBezTo>
                  <a:cubicBezTo>
                    <a:pt x="19544" y="15609"/>
                    <a:pt x="15616" y="19534"/>
                    <a:pt x="10769" y="19534"/>
                  </a:cubicBezTo>
                  <a:cubicBezTo>
                    <a:pt x="5922" y="19534"/>
                    <a:pt x="1994" y="15609"/>
                    <a:pt x="1994" y="10764"/>
                  </a:cubicBezTo>
                  <a:cubicBezTo>
                    <a:pt x="1994" y="5919"/>
                    <a:pt x="5922" y="1993"/>
                    <a:pt x="10769" y="1993"/>
                  </a:cubicBezTo>
                  <a:close/>
                  <a:moveTo>
                    <a:pt x="9325" y="5314"/>
                  </a:moveTo>
                  <a:lnTo>
                    <a:pt x="9325" y="8013"/>
                  </a:lnTo>
                  <a:lnTo>
                    <a:pt x="12025" y="8013"/>
                  </a:lnTo>
                  <a:cubicBezTo>
                    <a:pt x="12025" y="8013"/>
                    <a:pt x="12025" y="5314"/>
                    <a:pt x="12025" y="5314"/>
                  </a:cubicBezTo>
                  <a:lnTo>
                    <a:pt x="9325" y="5314"/>
                  </a:lnTo>
                  <a:close/>
                  <a:moveTo>
                    <a:pt x="7975" y="9362"/>
                  </a:moveTo>
                  <a:lnTo>
                    <a:pt x="7975" y="10712"/>
                  </a:lnTo>
                  <a:lnTo>
                    <a:pt x="9325" y="10712"/>
                  </a:lnTo>
                  <a:lnTo>
                    <a:pt x="9325" y="14760"/>
                  </a:lnTo>
                  <a:lnTo>
                    <a:pt x="7975" y="14760"/>
                  </a:lnTo>
                  <a:lnTo>
                    <a:pt x="7975" y="16109"/>
                  </a:lnTo>
                  <a:lnTo>
                    <a:pt x="13375" y="16109"/>
                  </a:lnTo>
                  <a:lnTo>
                    <a:pt x="13375" y="14760"/>
                  </a:lnTo>
                  <a:lnTo>
                    <a:pt x="12025" y="14760"/>
                  </a:lnTo>
                  <a:cubicBezTo>
                    <a:pt x="12025" y="14760"/>
                    <a:pt x="12025" y="9362"/>
                    <a:pt x="12025" y="9362"/>
                  </a:cubicBezTo>
                  <a:lnTo>
                    <a:pt x="7975" y="9362"/>
                  </a:ln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69" name="Shape 7"/>
            <p:cNvSpPr/>
            <p:nvPr/>
          </p:nvSpPr>
          <p:spPr>
            <a:xfrm>
              <a:off x="1998214" y="973688"/>
              <a:ext cx="546773" cy="54677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35" y="0"/>
                    <a:pt x="0" y="4834"/>
                    <a:pt x="0" y="10800"/>
                  </a:cubicBezTo>
                  <a:cubicBezTo>
                    <a:pt x="0" y="16765"/>
                    <a:pt x="4835" y="21600"/>
                    <a:pt x="10800" y="21600"/>
                  </a:cubicBezTo>
                  <a:cubicBezTo>
                    <a:pt x="16765" y="21600"/>
                    <a:pt x="21600" y="16765"/>
                    <a:pt x="21600" y="10800"/>
                  </a:cubicBezTo>
                  <a:cubicBezTo>
                    <a:pt x="21600" y="4834"/>
                    <a:pt x="16765" y="0"/>
                    <a:pt x="10800" y="0"/>
                  </a:cubicBezTo>
                  <a:close/>
                  <a:moveTo>
                    <a:pt x="10974" y="5571"/>
                  </a:moveTo>
                  <a:cubicBezTo>
                    <a:pt x="12880" y="5570"/>
                    <a:pt x="14794" y="5568"/>
                    <a:pt x="16684" y="5780"/>
                  </a:cubicBezTo>
                  <a:cubicBezTo>
                    <a:pt x="17484" y="5868"/>
                    <a:pt x="18148" y="6473"/>
                    <a:pt x="18334" y="7284"/>
                  </a:cubicBezTo>
                  <a:cubicBezTo>
                    <a:pt x="18600" y="8439"/>
                    <a:pt x="18599" y="9694"/>
                    <a:pt x="18599" y="10884"/>
                  </a:cubicBezTo>
                  <a:cubicBezTo>
                    <a:pt x="18599" y="12073"/>
                    <a:pt x="18593" y="13335"/>
                    <a:pt x="18327" y="14491"/>
                  </a:cubicBezTo>
                  <a:cubicBezTo>
                    <a:pt x="18139" y="15301"/>
                    <a:pt x="17476" y="15899"/>
                    <a:pt x="16677" y="15988"/>
                  </a:cubicBezTo>
                  <a:cubicBezTo>
                    <a:pt x="14786" y="16199"/>
                    <a:pt x="12874" y="16205"/>
                    <a:pt x="10967" y="16203"/>
                  </a:cubicBezTo>
                  <a:cubicBezTo>
                    <a:pt x="9061" y="16205"/>
                    <a:pt x="7149" y="16199"/>
                    <a:pt x="5257" y="15988"/>
                  </a:cubicBezTo>
                  <a:cubicBezTo>
                    <a:pt x="4459" y="15899"/>
                    <a:pt x="3794" y="15301"/>
                    <a:pt x="3607" y="14491"/>
                  </a:cubicBezTo>
                  <a:cubicBezTo>
                    <a:pt x="3340" y="13335"/>
                    <a:pt x="3342" y="12073"/>
                    <a:pt x="3342" y="10884"/>
                  </a:cubicBezTo>
                  <a:cubicBezTo>
                    <a:pt x="3342" y="9693"/>
                    <a:pt x="3347" y="8439"/>
                    <a:pt x="3614" y="7284"/>
                  </a:cubicBezTo>
                  <a:cubicBezTo>
                    <a:pt x="3800" y="6473"/>
                    <a:pt x="4459" y="5868"/>
                    <a:pt x="5257" y="5780"/>
                  </a:cubicBezTo>
                  <a:cubicBezTo>
                    <a:pt x="7149" y="5568"/>
                    <a:pt x="9069" y="5569"/>
                    <a:pt x="10974" y="5571"/>
                  </a:cubicBezTo>
                  <a:close/>
                  <a:moveTo>
                    <a:pt x="8913" y="8022"/>
                  </a:moveTo>
                  <a:cubicBezTo>
                    <a:pt x="8913" y="8022"/>
                    <a:pt x="8913" y="13063"/>
                    <a:pt x="8913" y="13063"/>
                  </a:cubicBezTo>
                  <a:cubicBezTo>
                    <a:pt x="10534" y="12224"/>
                    <a:pt x="12139" y="11390"/>
                    <a:pt x="13759" y="10549"/>
                  </a:cubicBezTo>
                  <a:cubicBezTo>
                    <a:pt x="12133" y="9700"/>
                    <a:pt x="10529" y="8866"/>
                    <a:pt x="8913" y="8022"/>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70" name="Shape 8"/>
            <p:cNvSpPr/>
            <p:nvPr/>
          </p:nvSpPr>
          <p:spPr>
            <a:xfrm>
              <a:off x="3024779" y="669103"/>
              <a:ext cx="287981" cy="287983"/>
            </a:xfrm>
            <a:custGeom>
              <a:avLst/>
              <a:gdLst/>
              <a:ahLst/>
              <a:cxnLst>
                <a:cxn ang="0">
                  <a:pos x="wd2" y="hd2"/>
                </a:cxn>
                <a:cxn ang="5400000">
                  <a:pos x="wd2" y="hd2"/>
                </a:cxn>
                <a:cxn ang="10800000">
                  <a:pos x="wd2" y="hd2"/>
                </a:cxn>
                <a:cxn ang="16200000">
                  <a:pos x="wd2" y="hd2"/>
                </a:cxn>
              </a:cxnLst>
              <a:rect l="0" t="0" r="r" b="b"/>
              <a:pathLst>
                <a:path w="21600" h="21600" extrusionOk="0">
                  <a:moveTo>
                    <a:pt x="14850" y="10800"/>
                  </a:moveTo>
                  <a:lnTo>
                    <a:pt x="14850" y="0"/>
                  </a:lnTo>
                  <a:lnTo>
                    <a:pt x="6750" y="0"/>
                  </a:lnTo>
                  <a:lnTo>
                    <a:pt x="6750" y="10800"/>
                  </a:lnTo>
                  <a:lnTo>
                    <a:pt x="0" y="10800"/>
                  </a:lnTo>
                  <a:lnTo>
                    <a:pt x="10800" y="21600"/>
                  </a:lnTo>
                  <a:lnTo>
                    <a:pt x="21600" y="10800"/>
                  </a:lnTo>
                  <a:cubicBezTo>
                    <a:pt x="21600" y="10800"/>
                    <a:pt x="14850" y="10800"/>
                    <a:pt x="14850" y="108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71" name="Shape 9"/>
            <p:cNvSpPr/>
            <p:nvPr/>
          </p:nvSpPr>
          <p:spPr>
            <a:xfrm>
              <a:off x="1360842" y="3805196"/>
              <a:ext cx="271374" cy="271375"/>
            </a:xfrm>
            <a:custGeom>
              <a:avLst/>
              <a:gdLst/>
              <a:ahLst/>
              <a:cxnLst>
                <a:cxn ang="0">
                  <a:pos x="wd2" y="hd2"/>
                </a:cxn>
                <a:cxn ang="5400000">
                  <a:pos x="wd2" y="hd2"/>
                </a:cxn>
                <a:cxn ang="10800000">
                  <a:pos x="wd2" y="hd2"/>
                </a:cxn>
                <a:cxn ang="16200000">
                  <a:pos x="wd2" y="hd2"/>
                </a:cxn>
              </a:cxnLst>
              <a:rect l="0" t="0" r="r" b="b"/>
              <a:pathLst>
                <a:path w="21600" h="21600" extrusionOk="0">
                  <a:moveTo>
                    <a:pt x="14850" y="0"/>
                  </a:moveTo>
                  <a:lnTo>
                    <a:pt x="6750" y="0"/>
                  </a:lnTo>
                  <a:lnTo>
                    <a:pt x="6750" y="10800"/>
                  </a:lnTo>
                  <a:lnTo>
                    <a:pt x="0" y="10800"/>
                  </a:lnTo>
                  <a:lnTo>
                    <a:pt x="10800" y="21600"/>
                  </a:lnTo>
                  <a:lnTo>
                    <a:pt x="21600" y="10800"/>
                  </a:lnTo>
                  <a:lnTo>
                    <a:pt x="14850" y="10800"/>
                  </a:lnTo>
                  <a:cubicBezTo>
                    <a:pt x="14850" y="10800"/>
                    <a:pt x="14850" y="0"/>
                    <a:pt x="14850"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72" name="Shape 10"/>
            <p:cNvSpPr/>
            <p:nvPr/>
          </p:nvSpPr>
          <p:spPr>
            <a:xfrm>
              <a:off x="1332639" y="956766"/>
              <a:ext cx="283943" cy="283945"/>
            </a:xfrm>
            <a:custGeom>
              <a:avLst/>
              <a:gdLst/>
              <a:ahLst/>
              <a:cxnLst>
                <a:cxn ang="0">
                  <a:pos x="wd2" y="hd2"/>
                </a:cxn>
                <a:cxn ang="5400000">
                  <a:pos x="wd2" y="hd2"/>
                </a:cxn>
                <a:cxn ang="10800000">
                  <a:pos x="wd2" y="hd2"/>
                </a:cxn>
                <a:cxn ang="16200000">
                  <a:pos x="wd2" y="hd2"/>
                </a:cxn>
              </a:cxnLst>
              <a:rect l="0" t="0" r="r" b="b"/>
              <a:pathLst>
                <a:path w="21574" h="21574" extrusionOk="0">
                  <a:moveTo>
                    <a:pt x="2724" y="9499"/>
                  </a:moveTo>
                  <a:lnTo>
                    <a:pt x="4824" y="9485"/>
                  </a:lnTo>
                  <a:cubicBezTo>
                    <a:pt x="4729" y="9918"/>
                    <a:pt x="4681" y="10367"/>
                    <a:pt x="4684" y="10828"/>
                  </a:cubicBezTo>
                  <a:cubicBezTo>
                    <a:pt x="4707" y="14194"/>
                    <a:pt x="7463" y="16913"/>
                    <a:pt x="10828" y="16890"/>
                  </a:cubicBezTo>
                  <a:cubicBezTo>
                    <a:pt x="14194" y="16867"/>
                    <a:pt x="16913" y="14111"/>
                    <a:pt x="16890" y="10746"/>
                  </a:cubicBezTo>
                  <a:cubicBezTo>
                    <a:pt x="16887" y="10285"/>
                    <a:pt x="16832" y="9836"/>
                    <a:pt x="16732" y="9404"/>
                  </a:cubicBezTo>
                  <a:lnTo>
                    <a:pt x="18832" y="9390"/>
                  </a:lnTo>
                  <a:lnTo>
                    <a:pt x="18832" y="9391"/>
                  </a:lnTo>
                  <a:lnTo>
                    <a:pt x="18868" y="14759"/>
                  </a:lnTo>
                  <a:lnTo>
                    <a:pt x="18886" y="17444"/>
                  </a:lnTo>
                  <a:cubicBezTo>
                    <a:pt x="18891" y="18182"/>
                    <a:pt x="18291" y="18790"/>
                    <a:pt x="17553" y="18795"/>
                  </a:cubicBezTo>
                  <a:lnTo>
                    <a:pt x="4130" y="18886"/>
                  </a:lnTo>
                  <a:cubicBezTo>
                    <a:pt x="3392" y="18891"/>
                    <a:pt x="2784" y="18291"/>
                    <a:pt x="2778" y="17553"/>
                  </a:cubicBezTo>
                  <a:lnTo>
                    <a:pt x="2760" y="14868"/>
                  </a:lnTo>
                  <a:lnTo>
                    <a:pt x="2724" y="9500"/>
                  </a:lnTo>
                  <a:cubicBezTo>
                    <a:pt x="2724" y="9500"/>
                    <a:pt x="2724" y="9499"/>
                    <a:pt x="2724" y="9499"/>
                  </a:cubicBezTo>
                  <a:close/>
                  <a:moveTo>
                    <a:pt x="6915" y="9471"/>
                  </a:moveTo>
                  <a:lnTo>
                    <a:pt x="14641" y="9418"/>
                  </a:lnTo>
                  <a:cubicBezTo>
                    <a:pt x="14791" y="9838"/>
                    <a:pt x="14874" y="10289"/>
                    <a:pt x="14877" y="10759"/>
                  </a:cubicBezTo>
                  <a:cubicBezTo>
                    <a:pt x="14892" y="13014"/>
                    <a:pt x="13070" y="14862"/>
                    <a:pt x="10815" y="14877"/>
                  </a:cubicBezTo>
                  <a:cubicBezTo>
                    <a:pt x="8559" y="14892"/>
                    <a:pt x="6712" y="13070"/>
                    <a:pt x="6697" y="10815"/>
                  </a:cubicBezTo>
                  <a:cubicBezTo>
                    <a:pt x="6694" y="10344"/>
                    <a:pt x="6771" y="9892"/>
                    <a:pt x="6915" y="9471"/>
                  </a:cubicBezTo>
                  <a:close/>
                  <a:moveTo>
                    <a:pt x="16773" y="2692"/>
                  </a:moveTo>
                  <a:lnTo>
                    <a:pt x="18115" y="2683"/>
                  </a:lnTo>
                  <a:cubicBezTo>
                    <a:pt x="18484" y="2681"/>
                    <a:pt x="18788" y="2981"/>
                    <a:pt x="18791" y="3350"/>
                  </a:cubicBezTo>
                  <a:lnTo>
                    <a:pt x="18800" y="4692"/>
                  </a:lnTo>
                  <a:cubicBezTo>
                    <a:pt x="18802" y="5061"/>
                    <a:pt x="18502" y="5365"/>
                    <a:pt x="18134" y="5368"/>
                  </a:cubicBezTo>
                  <a:lnTo>
                    <a:pt x="16791" y="5377"/>
                  </a:lnTo>
                  <a:cubicBezTo>
                    <a:pt x="16422" y="5379"/>
                    <a:pt x="16118" y="5079"/>
                    <a:pt x="16115" y="4710"/>
                  </a:cubicBezTo>
                  <a:lnTo>
                    <a:pt x="16106" y="3368"/>
                  </a:lnTo>
                  <a:cubicBezTo>
                    <a:pt x="16104" y="2999"/>
                    <a:pt x="16404" y="2695"/>
                    <a:pt x="16773" y="2692"/>
                  </a:cubicBezTo>
                  <a:close/>
                  <a:moveTo>
                    <a:pt x="3687" y="21574"/>
                  </a:moveTo>
                  <a:lnTo>
                    <a:pt x="18032" y="21477"/>
                  </a:lnTo>
                  <a:cubicBezTo>
                    <a:pt x="19993" y="21464"/>
                    <a:pt x="21587" y="19848"/>
                    <a:pt x="21574" y="17887"/>
                  </a:cubicBezTo>
                  <a:lnTo>
                    <a:pt x="21477" y="3541"/>
                  </a:lnTo>
                  <a:cubicBezTo>
                    <a:pt x="21464" y="1580"/>
                    <a:pt x="19848" y="-13"/>
                    <a:pt x="17887" y="0"/>
                  </a:cubicBezTo>
                  <a:lnTo>
                    <a:pt x="3541" y="97"/>
                  </a:lnTo>
                  <a:cubicBezTo>
                    <a:pt x="1580" y="110"/>
                    <a:pt x="-13" y="1726"/>
                    <a:pt x="0" y="3687"/>
                  </a:cubicBezTo>
                  <a:lnTo>
                    <a:pt x="97" y="18032"/>
                  </a:lnTo>
                  <a:cubicBezTo>
                    <a:pt x="110" y="19993"/>
                    <a:pt x="1726" y="21587"/>
                    <a:pt x="3687" y="21574"/>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73" name="Shape 11"/>
            <p:cNvSpPr/>
            <p:nvPr/>
          </p:nvSpPr>
          <p:spPr>
            <a:xfrm>
              <a:off x="317356" y="2992970"/>
              <a:ext cx="310947" cy="276401"/>
            </a:xfrm>
            <a:custGeom>
              <a:avLst/>
              <a:gdLst/>
              <a:ahLst/>
              <a:cxnLst>
                <a:cxn ang="0">
                  <a:pos x="wd2" y="hd2"/>
                </a:cxn>
                <a:cxn ang="5400000">
                  <a:pos x="wd2" y="hd2"/>
                </a:cxn>
                <a:cxn ang="10800000">
                  <a:pos x="wd2" y="hd2"/>
                </a:cxn>
                <a:cxn ang="16200000">
                  <a:pos x="wd2" y="hd2"/>
                </a:cxn>
              </a:cxnLst>
              <a:rect l="0" t="0" r="r" b="b"/>
              <a:pathLst>
                <a:path w="21600" h="21600" extrusionOk="0">
                  <a:moveTo>
                    <a:pt x="18675" y="18366"/>
                  </a:moveTo>
                  <a:cubicBezTo>
                    <a:pt x="18675" y="18201"/>
                    <a:pt x="18687" y="18040"/>
                    <a:pt x="18708" y="17882"/>
                  </a:cubicBezTo>
                  <a:cubicBezTo>
                    <a:pt x="20472" y="16594"/>
                    <a:pt x="21600" y="14627"/>
                    <a:pt x="21600" y="12423"/>
                  </a:cubicBezTo>
                  <a:cubicBezTo>
                    <a:pt x="21600" y="10524"/>
                    <a:pt x="20762" y="8801"/>
                    <a:pt x="19401" y="7536"/>
                  </a:cubicBezTo>
                  <a:cubicBezTo>
                    <a:pt x="19417" y="7754"/>
                    <a:pt x="19425" y="7973"/>
                    <a:pt x="19425" y="8194"/>
                  </a:cubicBezTo>
                  <a:cubicBezTo>
                    <a:pt x="19425" y="9561"/>
                    <a:pt x="19132" y="10884"/>
                    <a:pt x="18556" y="12126"/>
                  </a:cubicBezTo>
                  <a:cubicBezTo>
                    <a:pt x="18011" y="13297"/>
                    <a:pt x="17239" y="14343"/>
                    <a:pt x="16260" y="15234"/>
                  </a:cubicBezTo>
                  <a:cubicBezTo>
                    <a:pt x="14318" y="17002"/>
                    <a:pt x="11757" y="17980"/>
                    <a:pt x="9045" y="17990"/>
                  </a:cubicBezTo>
                  <a:cubicBezTo>
                    <a:pt x="10361" y="18903"/>
                    <a:pt x="12010" y="19447"/>
                    <a:pt x="13800" y="19447"/>
                  </a:cubicBezTo>
                  <a:cubicBezTo>
                    <a:pt x="14214" y="19447"/>
                    <a:pt x="14620" y="19417"/>
                    <a:pt x="15016" y="19361"/>
                  </a:cubicBezTo>
                  <a:cubicBezTo>
                    <a:pt x="16691" y="21218"/>
                    <a:pt x="18466" y="21551"/>
                    <a:pt x="20400" y="21600"/>
                  </a:cubicBezTo>
                  <a:lnTo>
                    <a:pt x="20400" y="21145"/>
                  </a:lnTo>
                  <a:cubicBezTo>
                    <a:pt x="19356" y="20579"/>
                    <a:pt x="18675" y="19546"/>
                    <a:pt x="18675" y="18366"/>
                  </a:cubicBezTo>
                  <a:close/>
                  <a:moveTo>
                    <a:pt x="18000" y="8194"/>
                  </a:moveTo>
                  <a:cubicBezTo>
                    <a:pt x="18000" y="3669"/>
                    <a:pt x="13970" y="0"/>
                    <a:pt x="9000" y="0"/>
                  </a:cubicBezTo>
                  <a:cubicBezTo>
                    <a:pt x="4029" y="0"/>
                    <a:pt x="0" y="3669"/>
                    <a:pt x="0" y="8194"/>
                  </a:cubicBezTo>
                  <a:cubicBezTo>
                    <a:pt x="0" y="10765"/>
                    <a:pt x="1301" y="13059"/>
                    <a:pt x="3337" y="14562"/>
                  </a:cubicBezTo>
                  <a:cubicBezTo>
                    <a:pt x="3362" y="14746"/>
                    <a:pt x="3375" y="14935"/>
                    <a:pt x="3375" y="15127"/>
                  </a:cubicBezTo>
                  <a:cubicBezTo>
                    <a:pt x="3375" y="16504"/>
                    <a:pt x="2405" y="17708"/>
                    <a:pt x="1200" y="18370"/>
                  </a:cubicBezTo>
                  <a:lnTo>
                    <a:pt x="1200" y="18900"/>
                  </a:lnTo>
                  <a:cubicBezTo>
                    <a:pt x="3431" y="18843"/>
                    <a:pt x="5664" y="18454"/>
                    <a:pt x="7597" y="16288"/>
                  </a:cubicBezTo>
                  <a:cubicBezTo>
                    <a:pt x="8054" y="16353"/>
                    <a:pt x="8523" y="16387"/>
                    <a:pt x="9000" y="16387"/>
                  </a:cubicBezTo>
                  <a:cubicBezTo>
                    <a:pt x="13970" y="16387"/>
                    <a:pt x="18000" y="12719"/>
                    <a:pt x="18000" y="8194"/>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74" name="Shape 12"/>
            <p:cNvSpPr/>
            <p:nvPr/>
          </p:nvSpPr>
          <p:spPr>
            <a:xfrm>
              <a:off x="2297159" y="2163823"/>
              <a:ext cx="281186" cy="248937"/>
            </a:xfrm>
            <a:custGeom>
              <a:avLst/>
              <a:gdLst/>
              <a:ahLst/>
              <a:cxnLst>
                <a:cxn ang="0">
                  <a:pos x="wd2" y="hd2"/>
                </a:cxn>
                <a:cxn ang="5400000">
                  <a:pos x="wd2" y="hd2"/>
                </a:cxn>
                <a:cxn ang="10800000">
                  <a:pos x="wd2" y="hd2"/>
                </a:cxn>
                <a:cxn ang="16200000">
                  <a:pos x="wd2" y="hd2"/>
                </a:cxn>
              </a:cxnLst>
              <a:rect l="0" t="0" r="r" b="b"/>
              <a:pathLst>
                <a:path w="21600" h="21600" extrusionOk="0">
                  <a:moveTo>
                    <a:pt x="16202" y="11850"/>
                  </a:moveTo>
                  <a:lnTo>
                    <a:pt x="15143" y="11850"/>
                  </a:lnTo>
                  <a:lnTo>
                    <a:pt x="15143" y="21600"/>
                  </a:lnTo>
                  <a:lnTo>
                    <a:pt x="16202" y="21600"/>
                  </a:lnTo>
                  <a:cubicBezTo>
                    <a:pt x="18031" y="21600"/>
                    <a:pt x="19746" y="20760"/>
                    <a:pt x="19746" y="19353"/>
                  </a:cubicBezTo>
                  <a:lnTo>
                    <a:pt x="19746" y="14795"/>
                  </a:lnTo>
                  <a:cubicBezTo>
                    <a:pt x="19746" y="14686"/>
                    <a:pt x="19621" y="14378"/>
                    <a:pt x="19603" y="14272"/>
                  </a:cubicBezTo>
                  <a:cubicBezTo>
                    <a:pt x="19396" y="13018"/>
                    <a:pt x="17889" y="11850"/>
                    <a:pt x="16202" y="11850"/>
                  </a:cubicBezTo>
                  <a:close/>
                  <a:moveTo>
                    <a:pt x="21600" y="12205"/>
                  </a:moveTo>
                  <a:cubicBezTo>
                    <a:pt x="21600" y="5507"/>
                    <a:pt x="16735" y="32"/>
                    <a:pt x="10796" y="0"/>
                  </a:cubicBezTo>
                  <a:cubicBezTo>
                    <a:pt x="4865" y="32"/>
                    <a:pt x="0" y="5507"/>
                    <a:pt x="0" y="12205"/>
                  </a:cubicBezTo>
                  <a:cubicBezTo>
                    <a:pt x="0" y="14240"/>
                    <a:pt x="757" y="16245"/>
                    <a:pt x="1333" y="18022"/>
                  </a:cubicBezTo>
                  <a:lnTo>
                    <a:pt x="1333" y="14795"/>
                  </a:lnTo>
                  <a:cubicBezTo>
                    <a:pt x="1333" y="14201"/>
                    <a:pt x="1494" y="13649"/>
                    <a:pt x="1821" y="13176"/>
                  </a:cubicBezTo>
                  <a:cubicBezTo>
                    <a:pt x="1794" y="12853"/>
                    <a:pt x="1767" y="12530"/>
                    <a:pt x="1767" y="12205"/>
                  </a:cubicBezTo>
                  <a:cubicBezTo>
                    <a:pt x="1767" y="6611"/>
                    <a:pt x="5790" y="2037"/>
                    <a:pt x="10736" y="2011"/>
                  </a:cubicBezTo>
                  <a:cubicBezTo>
                    <a:pt x="15690" y="2037"/>
                    <a:pt x="19717" y="6611"/>
                    <a:pt x="19717" y="12205"/>
                  </a:cubicBezTo>
                  <a:cubicBezTo>
                    <a:pt x="19717" y="12565"/>
                    <a:pt x="19803" y="12924"/>
                    <a:pt x="19770" y="13280"/>
                  </a:cubicBezTo>
                  <a:cubicBezTo>
                    <a:pt x="20055" y="13728"/>
                    <a:pt x="20322" y="14243"/>
                    <a:pt x="20322" y="14795"/>
                  </a:cubicBezTo>
                  <a:lnTo>
                    <a:pt x="20322" y="18186"/>
                  </a:lnTo>
                  <a:cubicBezTo>
                    <a:pt x="20897" y="16369"/>
                    <a:pt x="21600" y="14302"/>
                    <a:pt x="21600" y="12205"/>
                  </a:cubicBezTo>
                  <a:close/>
                  <a:moveTo>
                    <a:pt x="1959" y="14075"/>
                  </a:moveTo>
                  <a:cubicBezTo>
                    <a:pt x="1914" y="14243"/>
                    <a:pt x="1908" y="14617"/>
                    <a:pt x="1908" y="14795"/>
                  </a:cubicBezTo>
                  <a:lnTo>
                    <a:pt x="1908" y="19353"/>
                  </a:lnTo>
                  <a:cubicBezTo>
                    <a:pt x="1908" y="20760"/>
                    <a:pt x="3355" y="21600"/>
                    <a:pt x="5185" y="21600"/>
                  </a:cubicBezTo>
                  <a:lnTo>
                    <a:pt x="6511" y="21600"/>
                  </a:lnTo>
                  <a:lnTo>
                    <a:pt x="6511" y="11850"/>
                  </a:lnTo>
                  <a:lnTo>
                    <a:pt x="5185" y="11850"/>
                  </a:lnTo>
                  <a:cubicBezTo>
                    <a:pt x="3587" y="11850"/>
                    <a:pt x="2272" y="12918"/>
                    <a:pt x="1959" y="14075"/>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75" name="Shape 13"/>
            <p:cNvSpPr/>
            <p:nvPr/>
          </p:nvSpPr>
          <p:spPr>
            <a:xfrm>
              <a:off x="2477653" y="2992970"/>
              <a:ext cx="414579" cy="337691"/>
            </a:xfrm>
            <a:custGeom>
              <a:avLst/>
              <a:gdLst/>
              <a:ahLst/>
              <a:cxnLst>
                <a:cxn ang="0">
                  <a:pos x="wd2" y="hd2"/>
                </a:cxn>
                <a:cxn ang="5400000">
                  <a:pos x="wd2" y="hd2"/>
                </a:cxn>
                <a:cxn ang="10800000">
                  <a:pos x="wd2" y="hd2"/>
                </a:cxn>
                <a:cxn ang="16200000">
                  <a:pos x="wd2" y="hd2"/>
                </a:cxn>
              </a:cxnLst>
              <a:rect l="0" t="0" r="r" b="b"/>
              <a:pathLst>
                <a:path w="21581" h="21600" extrusionOk="0">
                  <a:moveTo>
                    <a:pt x="21562" y="2731"/>
                  </a:moveTo>
                  <a:cubicBezTo>
                    <a:pt x="21589" y="2682"/>
                    <a:pt x="21586" y="2617"/>
                    <a:pt x="21555" y="2572"/>
                  </a:cubicBezTo>
                  <a:cubicBezTo>
                    <a:pt x="21524" y="2528"/>
                    <a:pt x="21473" y="2513"/>
                    <a:pt x="21430" y="2537"/>
                  </a:cubicBezTo>
                  <a:cubicBezTo>
                    <a:pt x="20784" y="2889"/>
                    <a:pt x="20106" y="3141"/>
                    <a:pt x="19407" y="3291"/>
                  </a:cubicBezTo>
                  <a:cubicBezTo>
                    <a:pt x="20149" y="2605"/>
                    <a:pt x="20702" y="1655"/>
                    <a:pt x="20985" y="566"/>
                  </a:cubicBezTo>
                  <a:cubicBezTo>
                    <a:pt x="20999" y="513"/>
                    <a:pt x="20985" y="456"/>
                    <a:pt x="20950" y="422"/>
                  </a:cubicBezTo>
                  <a:cubicBezTo>
                    <a:pt x="20915" y="388"/>
                    <a:pt x="20866" y="384"/>
                    <a:pt x="20828" y="412"/>
                  </a:cubicBezTo>
                  <a:cubicBezTo>
                    <a:pt x="19992" y="1021"/>
                    <a:pt x="19087" y="1451"/>
                    <a:pt x="18136" y="1689"/>
                  </a:cubicBezTo>
                  <a:cubicBezTo>
                    <a:pt x="17294" y="615"/>
                    <a:pt x="16117" y="0"/>
                    <a:pt x="14900" y="0"/>
                  </a:cubicBezTo>
                  <a:cubicBezTo>
                    <a:pt x="12423" y="0"/>
                    <a:pt x="10409" y="2475"/>
                    <a:pt x="10409" y="5518"/>
                  </a:cubicBezTo>
                  <a:cubicBezTo>
                    <a:pt x="10409" y="5886"/>
                    <a:pt x="10438" y="6251"/>
                    <a:pt x="10495" y="6604"/>
                  </a:cubicBezTo>
                  <a:cubicBezTo>
                    <a:pt x="7065" y="6344"/>
                    <a:pt x="3858" y="4321"/>
                    <a:pt x="1677" y="1034"/>
                  </a:cubicBezTo>
                  <a:cubicBezTo>
                    <a:pt x="1655" y="1001"/>
                    <a:pt x="1621" y="982"/>
                    <a:pt x="1586" y="986"/>
                  </a:cubicBezTo>
                  <a:cubicBezTo>
                    <a:pt x="1551" y="989"/>
                    <a:pt x="1519" y="1014"/>
                    <a:pt x="1502" y="1051"/>
                  </a:cubicBezTo>
                  <a:cubicBezTo>
                    <a:pt x="1104" y="1890"/>
                    <a:pt x="894" y="2849"/>
                    <a:pt x="894" y="3825"/>
                  </a:cubicBezTo>
                  <a:cubicBezTo>
                    <a:pt x="894" y="5517"/>
                    <a:pt x="1519" y="7099"/>
                    <a:pt x="2584" y="8142"/>
                  </a:cubicBezTo>
                  <a:cubicBezTo>
                    <a:pt x="2036" y="8062"/>
                    <a:pt x="1500" y="7850"/>
                    <a:pt x="1017" y="7520"/>
                  </a:cubicBezTo>
                  <a:cubicBezTo>
                    <a:pt x="984" y="7497"/>
                    <a:pt x="944" y="7498"/>
                    <a:pt x="912" y="7521"/>
                  </a:cubicBezTo>
                  <a:cubicBezTo>
                    <a:pt x="879" y="7544"/>
                    <a:pt x="859" y="7586"/>
                    <a:pt x="858" y="7632"/>
                  </a:cubicBezTo>
                  <a:lnTo>
                    <a:pt x="858" y="7703"/>
                  </a:lnTo>
                  <a:cubicBezTo>
                    <a:pt x="858" y="10132"/>
                    <a:pt x="2161" y="12266"/>
                    <a:pt x="4014" y="12974"/>
                  </a:cubicBezTo>
                  <a:cubicBezTo>
                    <a:pt x="3526" y="13071"/>
                    <a:pt x="3020" y="13064"/>
                    <a:pt x="2521" y="12947"/>
                  </a:cubicBezTo>
                  <a:cubicBezTo>
                    <a:pt x="2485" y="12939"/>
                    <a:pt x="2447" y="12955"/>
                    <a:pt x="2421" y="12989"/>
                  </a:cubicBezTo>
                  <a:cubicBezTo>
                    <a:pt x="2396" y="13024"/>
                    <a:pt x="2388" y="13073"/>
                    <a:pt x="2399" y="13117"/>
                  </a:cubicBezTo>
                  <a:cubicBezTo>
                    <a:pt x="2955" y="15249"/>
                    <a:pt x="4500" y="16744"/>
                    <a:pt x="6298" y="16930"/>
                  </a:cubicBezTo>
                  <a:cubicBezTo>
                    <a:pt x="4798" y="18280"/>
                    <a:pt x="3025" y="18992"/>
                    <a:pt x="1152" y="18992"/>
                  </a:cubicBezTo>
                  <a:cubicBezTo>
                    <a:pt x="807" y="18992"/>
                    <a:pt x="460" y="18967"/>
                    <a:pt x="119" y="18917"/>
                  </a:cubicBezTo>
                  <a:cubicBezTo>
                    <a:pt x="71" y="18910"/>
                    <a:pt x="23" y="18946"/>
                    <a:pt x="6" y="19004"/>
                  </a:cubicBezTo>
                  <a:cubicBezTo>
                    <a:pt x="-11" y="19061"/>
                    <a:pt x="7" y="19126"/>
                    <a:pt x="49" y="19159"/>
                  </a:cubicBezTo>
                  <a:cubicBezTo>
                    <a:pt x="2076" y="20756"/>
                    <a:pt x="4419" y="21600"/>
                    <a:pt x="6826" y="21600"/>
                  </a:cubicBezTo>
                  <a:cubicBezTo>
                    <a:pt x="14701" y="21600"/>
                    <a:pt x="19406" y="13741"/>
                    <a:pt x="19406" y="6142"/>
                  </a:cubicBezTo>
                  <a:cubicBezTo>
                    <a:pt x="19406" y="5931"/>
                    <a:pt x="19403" y="5720"/>
                    <a:pt x="19396" y="5510"/>
                  </a:cubicBezTo>
                  <a:cubicBezTo>
                    <a:pt x="20245" y="4747"/>
                    <a:pt x="20974" y="3812"/>
                    <a:pt x="21562" y="2731"/>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76" name="Shape 14"/>
            <p:cNvSpPr/>
            <p:nvPr/>
          </p:nvSpPr>
          <p:spPr>
            <a:xfrm>
              <a:off x="1682347" y="674743"/>
              <a:ext cx="351646" cy="355801"/>
            </a:xfrm>
            <a:custGeom>
              <a:avLst/>
              <a:gdLst/>
              <a:ahLst/>
              <a:cxnLst>
                <a:cxn ang="0">
                  <a:pos x="wd2" y="hd2"/>
                </a:cxn>
                <a:cxn ang="5400000">
                  <a:pos x="wd2" y="hd2"/>
                </a:cxn>
                <a:cxn ang="10800000">
                  <a:pos x="wd2" y="hd2"/>
                </a:cxn>
                <a:cxn ang="16200000">
                  <a:pos x="wd2" y="hd2"/>
                </a:cxn>
              </a:cxnLst>
              <a:rect l="0" t="0" r="r" b="b"/>
              <a:pathLst>
                <a:path w="21593" h="21600" extrusionOk="0">
                  <a:moveTo>
                    <a:pt x="6367" y="12888"/>
                  </a:moveTo>
                  <a:lnTo>
                    <a:pt x="15168" y="12888"/>
                  </a:lnTo>
                  <a:cubicBezTo>
                    <a:pt x="16205" y="12888"/>
                    <a:pt x="17046" y="13719"/>
                    <a:pt x="17046" y="14744"/>
                  </a:cubicBezTo>
                  <a:cubicBezTo>
                    <a:pt x="17046" y="15769"/>
                    <a:pt x="16205" y="16600"/>
                    <a:pt x="15168" y="16600"/>
                  </a:cubicBezTo>
                  <a:lnTo>
                    <a:pt x="6367" y="16600"/>
                  </a:lnTo>
                  <a:cubicBezTo>
                    <a:pt x="5330" y="16600"/>
                    <a:pt x="4489" y="15769"/>
                    <a:pt x="4489" y="14744"/>
                  </a:cubicBezTo>
                  <a:cubicBezTo>
                    <a:pt x="4489" y="13719"/>
                    <a:pt x="5330" y="12888"/>
                    <a:pt x="6367" y="12888"/>
                  </a:cubicBezTo>
                  <a:close/>
                  <a:moveTo>
                    <a:pt x="6897" y="4381"/>
                  </a:moveTo>
                  <a:lnTo>
                    <a:pt x="11297" y="4376"/>
                  </a:lnTo>
                  <a:cubicBezTo>
                    <a:pt x="12334" y="4392"/>
                    <a:pt x="13161" y="5310"/>
                    <a:pt x="13145" y="6335"/>
                  </a:cubicBezTo>
                  <a:cubicBezTo>
                    <a:pt x="13129" y="7351"/>
                    <a:pt x="12292" y="8091"/>
                    <a:pt x="11268" y="8091"/>
                  </a:cubicBezTo>
                  <a:cubicBezTo>
                    <a:pt x="11258" y="8091"/>
                    <a:pt x="6838" y="8093"/>
                    <a:pt x="6838" y="8093"/>
                  </a:cubicBezTo>
                  <a:cubicBezTo>
                    <a:pt x="5801" y="8077"/>
                    <a:pt x="4973" y="7232"/>
                    <a:pt x="4990" y="6208"/>
                  </a:cubicBezTo>
                  <a:cubicBezTo>
                    <a:pt x="5006" y="5182"/>
                    <a:pt x="5859" y="4371"/>
                    <a:pt x="6897" y="4381"/>
                  </a:cubicBezTo>
                  <a:close/>
                  <a:moveTo>
                    <a:pt x="1566" y="19727"/>
                  </a:moveTo>
                  <a:cubicBezTo>
                    <a:pt x="2746" y="20970"/>
                    <a:pt x="4492" y="21600"/>
                    <a:pt x="6753" y="21600"/>
                  </a:cubicBezTo>
                  <a:cubicBezTo>
                    <a:pt x="6802" y="21600"/>
                    <a:pt x="6851" y="21600"/>
                    <a:pt x="6901" y="21599"/>
                  </a:cubicBezTo>
                  <a:lnTo>
                    <a:pt x="14768" y="21599"/>
                  </a:lnTo>
                  <a:lnTo>
                    <a:pt x="14787" y="21599"/>
                  </a:lnTo>
                  <a:cubicBezTo>
                    <a:pt x="16804" y="21582"/>
                    <a:pt x="18509" y="20924"/>
                    <a:pt x="19716" y="19695"/>
                  </a:cubicBezTo>
                  <a:cubicBezTo>
                    <a:pt x="20922" y="18469"/>
                    <a:pt x="21570" y="16722"/>
                    <a:pt x="21593" y="14643"/>
                  </a:cubicBezTo>
                  <a:cubicBezTo>
                    <a:pt x="21593" y="14643"/>
                    <a:pt x="21583" y="13806"/>
                    <a:pt x="21582" y="13477"/>
                  </a:cubicBezTo>
                  <a:cubicBezTo>
                    <a:pt x="21575" y="11871"/>
                    <a:pt x="21570" y="10711"/>
                    <a:pt x="20771" y="9690"/>
                  </a:cubicBezTo>
                  <a:cubicBezTo>
                    <a:pt x="19865" y="8534"/>
                    <a:pt x="18469" y="8338"/>
                    <a:pt x="17337" y="8305"/>
                  </a:cubicBezTo>
                  <a:cubicBezTo>
                    <a:pt x="17528" y="7497"/>
                    <a:pt x="17583" y="6602"/>
                    <a:pt x="17495" y="5634"/>
                  </a:cubicBezTo>
                  <a:cubicBezTo>
                    <a:pt x="17491" y="5093"/>
                    <a:pt x="17414" y="4580"/>
                    <a:pt x="17281" y="4096"/>
                  </a:cubicBezTo>
                  <a:cubicBezTo>
                    <a:pt x="16624" y="1698"/>
                    <a:pt x="14480" y="78"/>
                    <a:pt x="11678" y="1"/>
                  </a:cubicBezTo>
                  <a:lnTo>
                    <a:pt x="11629" y="0"/>
                  </a:lnTo>
                  <a:lnTo>
                    <a:pt x="6479" y="4"/>
                  </a:lnTo>
                  <a:lnTo>
                    <a:pt x="6424" y="4"/>
                  </a:lnTo>
                  <a:cubicBezTo>
                    <a:pt x="4421" y="4"/>
                    <a:pt x="2838" y="595"/>
                    <a:pt x="1718" y="1761"/>
                  </a:cubicBezTo>
                  <a:cubicBezTo>
                    <a:pt x="1242" y="2257"/>
                    <a:pt x="664" y="3015"/>
                    <a:pt x="314" y="4096"/>
                  </a:cubicBezTo>
                  <a:cubicBezTo>
                    <a:pt x="154" y="4589"/>
                    <a:pt x="38" y="5141"/>
                    <a:pt x="7" y="5778"/>
                  </a:cubicBezTo>
                  <a:lnTo>
                    <a:pt x="3" y="13992"/>
                  </a:lnTo>
                  <a:cubicBezTo>
                    <a:pt x="-7" y="14147"/>
                    <a:pt x="9" y="14304"/>
                    <a:pt x="6" y="14465"/>
                  </a:cubicBezTo>
                  <a:cubicBezTo>
                    <a:pt x="6" y="16801"/>
                    <a:pt x="385" y="18483"/>
                    <a:pt x="1566" y="19727"/>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77" name="Freeform 136"/>
            <p:cNvSpPr/>
            <p:nvPr/>
          </p:nvSpPr>
          <p:spPr>
            <a:xfrm>
              <a:off x="830637" y="3416004"/>
              <a:ext cx="296772" cy="305311"/>
            </a:xfrm>
            <a:custGeom>
              <a:avLst/>
              <a:gdLst>
                <a:gd name="connsiteX0" fmla="*/ 115367 w 296772"/>
                <a:gd name="connsiteY0" fmla="*/ 197416 h 305311"/>
                <a:gd name="connsiteX1" fmla="*/ 73643 w 296772"/>
                <a:gd name="connsiteY1" fmla="*/ 203811 h 305311"/>
                <a:gd name="connsiteX2" fmla="*/ 53791 w 296772"/>
                <a:gd name="connsiteY2" fmla="*/ 214496 h 305311"/>
                <a:gd name="connsiteX3" fmla="*/ 39483 w 296772"/>
                <a:gd name="connsiteY3" fmla="*/ 244806 h 305311"/>
                <a:gd name="connsiteX4" fmla="*/ 53791 w 296772"/>
                <a:gd name="connsiteY4" fmla="*/ 275929 h 305311"/>
                <a:gd name="connsiteX5" fmla="*/ 109407 w 296772"/>
                <a:gd name="connsiteY5" fmla="*/ 293413 h 305311"/>
                <a:gd name="connsiteX6" fmla="*/ 167828 w 296772"/>
                <a:gd name="connsiteY6" fmla="*/ 250397 h 305311"/>
                <a:gd name="connsiteX7" fmla="*/ 124488 w 296772"/>
                <a:gd name="connsiteY7" fmla="*/ 197816 h 305311"/>
                <a:gd name="connsiteX8" fmla="*/ 115367 w 296772"/>
                <a:gd name="connsiteY8" fmla="*/ 197416 h 305311"/>
                <a:gd name="connsiteX9" fmla="*/ 237164 w 296772"/>
                <a:gd name="connsiteY9" fmla="*/ 90248 h 305311"/>
                <a:gd name="connsiteX10" fmla="*/ 256823 w 296772"/>
                <a:gd name="connsiteY10" fmla="*/ 90248 h 305311"/>
                <a:gd name="connsiteX11" fmla="*/ 256823 w 296772"/>
                <a:gd name="connsiteY11" fmla="*/ 130060 h 305311"/>
                <a:gd name="connsiteX12" fmla="*/ 296772 w 296772"/>
                <a:gd name="connsiteY12" fmla="*/ 130060 h 305311"/>
                <a:gd name="connsiteX13" fmla="*/ 296772 w 296772"/>
                <a:gd name="connsiteY13" fmla="*/ 149936 h 305311"/>
                <a:gd name="connsiteX14" fmla="*/ 256823 w 296772"/>
                <a:gd name="connsiteY14" fmla="*/ 149936 h 305311"/>
                <a:gd name="connsiteX15" fmla="*/ 256823 w 296772"/>
                <a:gd name="connsiteY15" fmla="*/ 189998 h 305311"/>
                <a:gd name="connsiteX16" fmla="*/ 237164 w 296772"/>
                <a:gd name="connsiteY16" fmla="*/ 189998 h 305311"/>
                <a:gd name="connsiteX17" fmla="*/ 237164 w 296772"/>
                <a:gd name="connsiteY17" fmla="*/ 149936 h 305311"/>
                <a:gd name="connsiteX18" fmla="*/ 197417 w 296772"/>
                <a:gd name="connsiteY18" fmla="*/ 149936 h 305311"/>
                <a:gd name="connsiteX19" fmla="*/ 197417 w 296772"/>
                <a:gd name="connsiteY19" fmla="*/ 130060 h 305311"/>
                <a:gd name="connsiteX20" fmla="*/ 237164 w 296772"/>
                <a:gd name="connsiteY20" fmla="*/ 130060 h 305311"/>
                <a:gd name="connsiteX21" fmla="*/ 92966 w 296772"/>
                <a:gd name="connsiteY21" fmla="*/ 16922 h 305311"/>
                <a:gd name="connsiteX22" fmla="*/ 65134 w 296772"/>
                <a:gd name="connsiteY22" fmla="*/ 30066 h 305311"/>
                <a:gd name="connsiteX23" fmla="*/ 56404 w 296772"/>
                <a:gd name="connsiteY23" fmla="*/ 59543 h 305311"/>
                <a:gd name="connsiteX24" fmla="*/ 106079 w 296772"/>
                <a:gd name="connsiteY24" fmla="*/ 130396 h 305311"/>
                <a:gd name="connsiteX25" fmla="*/ 133086 w 296772"/>
                <a:gd name="connsiteY25" fmla="*/ 119264 h 305311"/>
                <a:gd name="connsiteX26" fmla="*/ 143018 w 296772"/>
                <a:gd name="connsiteY26" fmla="*/ 90186 h 305311"/>
                <a:gd name="connsiteX27" fmla="*/ 92966 w 296772"/>
                <a:gd name="connsiteY27" fmla="*/ 16922 h 305311"/>
                <a:gd name="connsiteX28" fmla="*/ 120390 w 296772"/>
                <a:gd name="connsiteY28" fmla="*/ 0 h 305311"/>
                <a:gd name="connsiteX29" fmla="*/ 198672 w 296772"/>
                <a:gd name="connsiteY29" fmla="*/ 0 h 305311"/>
                <a:gd name="connsiteX30" fmla="*/ 172836 w 296772"/>
                <a:gd name="connsiteY30" fmla="*/ 16227 h 305311"/>
                <a:gd name="connsiteX31" fmla="*/ 148213 w 296772"/>
                <a:gd name="connsiteY31" fmla="*/ 16227 h 305311"/>
                <a:gd name="connsiteX32" fmla="*/ 176395 w 296772"/>
                <a:gd name="connsiteY32" fmla="*/ 69995 h 305311"/>
                <a:gd name="connsiteX33" fmla="*/ 143053 w 296772"/>
                <a:gd name="connsiteY33" fmla="*/ 126534 h 305311"/>
                <a:gd name="connsiteX34" fmla="*/ 131915 w 296772"/>
                <a:gd name="connsiteY34" fmla="*/ 146054 h 305311"/>
                <a:gd name="connsiteX35" fmla="*/ 142244 w 296772"/>
                <a:gd name="connsiteY35" fmla="*/ 163186 h 305311"/>
                <a:gd name="connsiteX36" fmla="*/ 156555 w 296772"/>
                <a:gd name="connsiteY36" fmla="*/ 174310 h 305311"/>
                <a:gd name="connsiteX37" fmla="*/ 189925 w 296772"/>
                <a:gd name="connsiteY37" fmla="*/ 230072 h 305311"/>
                <a:gd name="connsiteX38" fmla="*/ 85420 w 296772"/>
                <a:gd name="connsiteY38" fmla="*/ 305311 h 305311"/>
                <a:gd name="connsiteX39" fmla="*/ 49291 w 296772"/>
                <a:gd name="connsiteY39" fmla="*/ 300929 h 305311"/>
                <a:gd name="connsiteX40" fmla="*/ 0 w 296772"/>
                <a:gd name="connsiteY40" fmla="*/ 248362 h 305311"/>
                <a:gd name="connsiteX41" fmla="*/ 30592 w 296772"/>
                <a:gd name="connsiteY41" fmla="*/ 199809 h 305311"/>
                <a:gd name="connsiteX42" fmla="*/ 49291 w 296772"/>
                <a:gd name="connsiteY42" fmla="*/ 191130 h 305311"/>
                <a:gd name="connsiteX43" fmla="*/ 106492 w 296772"/>
                <a:gd name="connsiteY43" fmla="*/ 181462 h 305311"/>
                <a:gd name="connsiteX44" fmla="*/ 94572 w 296772"/>
                <a:gd name="connsiteY44" fmla="*/ 154408 h 305311"/>
                <a:gd name="connsiteX45" fmla="*/ 98527 w 296772"/>
                <a:gd name="connsiteY45" fmla="*/ 138874 h 305311"/>
                <a:gd name="connsiteX46" fmla="*/ 85825 w 296772"/>
                <a:gd name="connsiteY46" fmla="*/ 139680 h 305311"/>
                <a:gd name="connsiteX47" fmla="*/ 49291 w 296772"/>
                <a:gd name="connsiteY47" fmla="*/ 129828 h 305311"/>
                <a:gd name="connsiteX48" fmla="*/ 19876 w 296772"/>
                <a:gd name="connsiteY48" fmla="*/ 77133 h 305311"/>
                <a:gd name="connsiteX49" fmla="*/ 45290 w 296772"/>
                <a:gd name="connsiteY49" fmla="*/ 23789 h 305311"/>
                <a:gd name="connsiteX50" fmla="*/ 49291 w 296772"/>
                <a:gd name="connsiteY50" fmla="*/ 20905 h 305311"/>
                <a:gd name="connsiteX51" fmla="*/ 120390 w 296772"/>
                <a:gd name="connsiteY51" fmla="*/ 0 h 30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96772" h="305311">
                  <a:moveTo>
                    <a:pt x="115367" y="197416"/>
                  </a:moveTo>
                  <a:cubicBezTo>
                    <a:pt x="111784" y="197416"/>
                    <a:pt x="90328" y="198194"/>
                    <a:pt x="73643" y="203811"/>
                  </a:cubicBezTo>
                  <a:cubicBezTo>
                    <a:pt x="69371" y="205358"/>
                    <a:pt x="61118" y="208456"/>
                    <a:pt x="53791" y="214496"/>
                  </a:cubicBezTo>
                  <a:cubicBezTo>
                    <a:pt x="46132" y="220811"/>
                    <a:pt x="39483" y="230353"/>
                    <a:pt x="39483" y="244806"/>
                  </a:cubicBezTo>
                  <a:cubicBezTo>
                    <a:pt x="39483" y="256988"/>
                    <a:pt x="44599" y="267685"/>
                    <a:pt x="53791" y="275929"/>
                  </a:cubicBezTo>
                  <a:cubicBezTo>
                    <a:pt x="65936" y="286813"/>
                    <a:pt x="85212" y="293413"/>
                    <a:pt x="109407" y="293413"/>
                  </a:cubicBezTo>
                  <a:cubicBezTo>
                    <a:pt x="147560" y="293413"/>
                    <a:pt x="167828" y="275054"/>
                    <a:pt x="167828" y="250397"/>
                  </a:cubicBezTo>
                  <a:cubicBezTo>
                    <a:pt x="167828" y="230037"/>
                    <a:pt x="154708" y="219318"/>
                    <a:pt x="124488" y="197816"/>
                  </a:cubicBezTo>
                  <a:cubicBezTo>
                    <a:pt x="121327" y="197416"/>
                    <a:pt x="119342" y="197416"/>
                    <a:pt x="115367" y="197416"/>
                  </a:cubicBezTo>
                  <a:close/>
                  <a:moveTo>
                    <a:pt x="237164" y="90248"/>
                  </a:moveTo>
                  <a:lnTo>
                    <a:pt x="256823" y="90248"/>
                  </a:lnTo>
                  <a:lnTo>
                    <a:pt x="256823" y="130060"/>
                  </a:lnTo>
                  <a:cubicBezTo>
                    <a:pt x="256823" y="130060"/>
                    <a:pt x="296772" y="130060"/>
                    <a:pt x="296772" y="130060"/>
                  </a:cubicBezTo>
                  <a:lnTo>
                    <a:pt x="296772" y="149936"/>
                  </a:lnTo>
                  <a:lnTo>
                    <a:pt x="256823" y="149936"/>
                  </a:lnTo>
                  <a:lnTo>
                    <a:pt x="256823" y="189998"/>
                  </a:lnTo>
                  <a:lnTo>
                    <a:pt x="237164" y="189998"/>
                  </a:lnTo>
                  <a:lnTo>
                    <a:pt x="237164" y="149936"/>
                  </a:lnTo>
                  <a:lnTo>
                    <a:pt x="197417" y="149936"/>
                  </a:lnTo>
                  <a:lnTo>
                    <a:pt x="197417" y="130060"/>
                  </a:lnTo>
                  <a:lnTo>
                    <a:pt x="237164" y="130060"/>
                  </a:lnTo>
                  <a:close/>
                  <a:moveTo>
                    <a:pt x="92966" y="16922"/>
                  </a:moveTo>
                  <a:cubicBezTo>
                    <a:pt x="82605" y="16922"/>
                    <a:pt x="71505" y="22091"/>
                    <a:pt x="65134" y="30066"/>
                  </a:cubicBezTo>
                  <a:cubicBezTo>
                    <a:pt x="58369" y="38440"/>
                    <a:pt x="56404" y="49157"/>
                    <a:pt x="56404" y="59543"/>
                  </a:cubicBezTo>
                  <a:cubicBezTo>
                    <a:pt x="56404" y="86204"/>
                    <a:pt x="71890" y="130396"/>
                    <a:pt x="106079" y="130396"/>
                  </a:cubicBezTo>
                  <a:cubicBezTo>
                    <a:pt x="115999" y="130396"/>
                    <a:pt x="126698" y="125642"/>
                    <a:pt x="133086" y="119264"/>
                  </a:cubicBezTo>
                  <a:cubicBezTo>
                    <a:pt x="142224" y="110070"/>
                    <a:pt x="143018" y="97362"/>
                    <a:pt x="143018" y="90186"/>
                  </a:cubicBezTo>
                  <a:cubicBezTo>
                    <a:pt x="143018" y="61508"/>
                    <a:pt x="125924" y="16922"/>
                    <a:pt x="92966" y="16922"/>
                  </a:cubicBezTo>
                  <a:close/>
                  <a:moveTo>
                    <a:pt x="120390" y="0"/>
                  </a:moveTo>
                  <a:lnTo>
                    <a:pt x="198672" y="0"/>
                  </a:lnTo>
                  <a:lnTo>
                    <a:pt x="172836" y="16227"/>
                  </a:lnTo>
                  <a:lnTo>
                    <a:pt x="148213" y="16227"/>
                  </a:lnTo>
                  <a:cubicBezTo>
                    <a:pt x="157346" y="23789"/>
                    <a:pt x="176395" y="39719"/>
                    <a:pt x="176395" y="69995"/>
                  </a:cubicBezTo>
                  <a:cubicBezTo>
                    <a:pt x="176395" y="99438"/>
                    <a:pt x="159729" y="113403"/>
                    <a:pt x="143053" y="126534"/>
                  </a:cubicBezTo>
                  <a:cubicBezTo>
                    <a:pt x="137875" y="131694"/>
                    <a:pt x="131915" y="137277"/>
                    <a:pt x="131915" y="146054"/>
                  </a:cubicBezTo>
                  <a:cubicBezTo>
                    <a:pt x="131915" y="154790"/>
                    <a:pt x="137875" y="159567"/>
                    <a:pt x="142244" y="163186"/>
                  </a:cubicBezTo>
                  <a:lnTo>
                    <a:pt x="156555" y="174310"/>
                  </a:lnTo>
                  <a:cubicBezTo>
                    <a:pt x="174040" y="189038"/>
                    <a:pt x="189934" y="202566"/>
                    <a:pt x="189925" y="230072"/>
                  </a:cubicBezTo>
                  <a:cubicBezTo>
                    <a:pt x="189925" y="267501"/>
                    <a:pt x="153750" y="305311"/>
                    <a:pt x="85420" y="305311"/>
                  </a:cubicBezTo>
                  <a:cubicBezTo>
                    <a:pt x="71669" y="305311"/>
                    <a:pt x="59666" y="303714"/>
                    <a:pt x="49291" y="300929"/>
                  </a:cubicBezTo>
                  <a:cubicBezTo>
                    <a:pt x="16160" y="292053"/>
                    <a:pt x="0" y="270808"/>
                    <a:pt x="0" y="248362"/>
                  </a:cubicBezTo>
                  <a:cubicBezTo>
                    <a:pt x="0" y="234044"/>
                    <a:pt x="7137" y="213746"/>
                    <a:pt x="30592" y="199809"/>
                  </a:cubicBezTo>
                  <a:cubicBezTo>
                    <a:pt x="36423" y="196219"/>
                    <a:pt x="42779" y="193406"/>
                    <a:pt x="49291" y="191130"/>
                  </a:cubicBezTo>
                  <a:cubicBezTo>
                    <a:pt x="70198" y="183823"/>
                    <a:pt x="92842" y="182395"/>
                    <a:pt x="106492" y="181462"/>
                  </a:cubicBezTo>
                  <a:cubicBezTo>
                    <a:pt x="100909" y="174296"/>
                    <a:pt x="94572" y="166734"/>
                    <a:pt x="94572" y="154408"/>
                  </a:cubicBezTo>
                  <a:cubicBezTo>
                    <a:pt x="94572" y="147638"/>
                    <a:pt x="96558" y="143652"/>
                    <a:pt x="98527" y="138874"/>
                  </a:cubicBezTo>
                  <a:cubicBezTo>
                    <a:pt x="94149" y="139284"/>
                    <a:pt x="89798" y="139680"/>
                    <a:pt x="85825" y="139680"/>
                  </a:cubicBezTo>
                  <a:cubicBezTo>
                    <a:pt x="71412" y="139680"/>
                    <a:pt x="59197" y="135920"/>
                    <a:pt x="49291" y="129828"/>
                  </a:cubicBezTo>
                  <a:cubicBezTo>
                    <a:pt x="30242" y="118110"/>
                    <a:pt x="19876" y="97558"/>
                    <a:pt x="19876" y="77133"/>
                  </a:cubicBezTo>
                  <a:cubicBezTo>
                    <a:pt x="19876" y="58843"/>
                    <a:pt x="28200" y="38531"/>
                    <a:pt x="45290" y="23789"/>
                  </a:cubicBezTo>
                  <a:cubicBezTo>
                    <a:pt x="46568" y="22729"/>
                    <a:pt x="47957" y="21866"/>
                    <a:pt x="49291" y="20905"/>
                  </a:cubicBezTo>
                  <a:cubicBezTo>
                    <a:pt x="71504" y="4678"/>
                    <a:pt x="100118" y="0"/>
                    <a:pt x="120390" y="0"/>
                  </a:cubicBezTo>
                  <a:close/>
                </a:path>
              </a:pathLst>
            </a:custGeom>
            <a:grpFill/>
            <a:ln w="12700">
              <a:miter lim="400000"/>
            </a:ln>
          </p:spPr>
          <p:txBody>
            <a:bodyPr wrap="square" lIns="0" tIns="0" rIns="0" bIns="0" anchor="ctr">
              <a:noAutofit/>
            </a:bodyP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78" name="Shape 19"/>
            <p:cNvSpPr/>
            <p:nvPr/>
          </p:nvSpPr>
          <p:spPr>
            <a:xfrm>
              <a:off x="2911968" y="3839039"/>
              <a:ext cx="332611" cy="354820"/>
            </a:xfrm>
            <a:custGeom>
              <a:avLst/>
              <a:gdLst/>
              <a:ahLst/>
              <a:cxnLst>
                <a:cxn ang="0">
                  <a:pos x="wd2" y="hd2"/>
                </a:cxn>
                <a:cxn ang="5400000">
                  <a:pos x="wd2" y="hd2"/>
                </a:cxn>
                <a:cxn ang="10800000">
                  <a:pos x="wd2" y="hd2"/>
                </a:cxn>
                <a:cxn ang="16200000">
                  <a:pos x="wd2" y="hd2"/>
                </a:cxn>
              </a:cxnLst>
              <a:rect l="0" t="0" r="r" b="b"/>
              <a:pathLst>
                <a:path w="21600" h="21600" extrusionOk="0">
                  <a:moveTo>
                    <a:pt x="2163" y="0"/>
                  </a:moveTo>
                  <a:cubicBezTo>
                    <a:pt x="975" y="0"/>
                    <a:pt x="0" y="914"/>
                    <a:pt x="0" y="2028"/>
                  </a:cubicBezTo>
                  <a:lnTo>
                    <a:pt x="0" y="19572"/>
                  </a:lnTo>
                  <a:cubicBezTo>
                    <a:pt x="0" y="20686"/>
                    <a:pt x="975" y="21600"/>
                    <a:pt x="2163" y="21600"/>
                  </a:cubicBezTo>
                  <a:lnTo>
                    <a:pt x="19448" y="21600"/>
                  </a:lnTo>
                  <a:cubicBezTo>
                    <a:pt x="20636" y="21600"/>
                    <a:pt x="21600" y="20686"/>
                    <a:pt x="21600" y="19572"/>
                  </a:cubicBezTo>
                  <a:lnTo>
                    <a:pt x="21600" y="2028"/>
                  </a:lnTo>
                  <a:cubicBezTo>
                    <a:pt x="21600" y="914"/>
                    <a:pt x="20636" y="0"/>
                    <a:pt x="19448" y="0"/>
                  </a:cubicBezTo>
                  <a:lnTo>
                    <a:pt x="2163" y="0"/>
                  </a:lnTo>
                  <a:close/>
                  <a:moveTo>
                    <a:pt x="2930" y="2747"/>
                  </a:moveTo>
                  <a:lnTo>
                    <a:pt x="18773" y="2747"/>
                  </a:lnTo>
                  <a:cubicBezTo>
                    <a:pt x="18773" y="2747"/>
                    <a:pt x="18773" y="18950"/>
                    <a:pt x="18773" y="18950"/>
                  </a:cubicBezTo>
                  <a:lnTo>
                    <a:pt x="2930" y="18950"/>
                  </a:lnTo>
                  <a:lnTo>
                    <a:pt x="2930" y="2747"/>
                  </a:lnTo>
                  <a:close/>
                  <a:moveTo>
                    <a:pt x="5861" y="6524"/>
                  </a:moveTo>
                  <a:lnTo>
                    <a:pt x="5861" y="7876"/>
                  </a:lnTo>
                  <a:lnTo>
                    <a:pt x="15945" y="7876"/>
                  </a:lnTo>
                  <a:cubicBezTo>
                    <a:pt x="15945" y="7876"/>
                    <a:pt x="15945" y="6524"/>
                    <a:pt x="15945" y="6524"/>
                  </a:cubicBezTo>
                  <a:lnTo>
                    <a:pt x="5861" y="6524"/>
                  </a:lnTo>
                  <a:close/>
                  <a:moveTo>
                    <a:pt x="5861" y="9228"/>
                  </a:moveTo>
                  <a:lnTo>
                    <a:pt x="5861" y="10569"/>
                  </a:lnTo>
                  <a:lnTo>
                    <a:pt x="15945" y="10569"/>
                  </a:lnTo>
                  <a:cubicBezTo>
                    <a:pt x="15945" y="10569"/>
                    <a:pt x="15945" y="9228"/>
                    <a:pt x="15945" y="9228"/>
                  </a:cubicBezTo>
                  <a:lnTo>
                    <a:pt x="5861" y="9228"/>
                  </a:lnTo>
                  <a:close/>
                  <a:moveTo>
                    <a:pt x="5861" y="11921"/>
                  </a:moveTo>
                  <a:lnTo>
                    <a:pt x="5861" y="13273"/>
                  </a:lnTo>
                  <a:lnTo>
                    <a:pt x="15945" y="13273"/>
                  </a:lnTo>
                  <a:cubicBezTo>
                    <a:pt x="15945" y="13273"/>
                    <a:pt x="15945" y="11921"/>
                    <a:pt x="15945" y="11921"/>
                  </a:cubicBezTo>
                  <a:lnTo>
                    <a:pt x="5861" y="11921"/>
                  </a:lnTo>
                  <a:close/>
                  <a:moveTo>
                    <a:pt x="5861" y="14625"/>
                  </a:moveTo>
                  <a:lnTo>
                    <a:pt x="5861" y="15977"/>
                  </a:lnTo>
                  <a:lnTo>
                    <a:pt x="15945" y="15977"/>
                  </a:lnTo>
                  <a:cubicBezTo>
                    <a:pt x="15945" y="15977"/>
                    <a:pt x="15945" y="14625"/>
                    <a:pt x="15945" y="14625"/>
                  </a:cubicBezTo>
                  <a:lnTo>
                    <a:pt x="5861" y="14625"/>
                  </a:ln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79" name="Shape 20"/>
            <p:cNvSpPr/>
            <p:nvPr/>
          </p:nvSpPr>
          <p:spPr>
            <a:xfrm>
              <a:off x="1050615" y="1103418"/>
              <a:ext cx="334742" cy="467522"/>
            </a:xfrm>
            <a:custGeom>
              <a:avLst/>
              <a:gdLst/>
              <a:ahLst/>
              <a:cxnLst>
                <a:cxn ang="0">
                  <a:pos x="wd2" y="hd2"/>
                </a:cxn>
                <a:cxn ang="5400000">
                  <a:pos x="wd2" y="hd2"/>
                </a:cxn>
                <a:cxn ang="10800000">
                  <a:pos x="wd2" y="hd2"/>
                </a:cxn>
                <a:cxn ang="16200000">
                  <a:pos x="wd2" y="hd2"/>
                </a:cxn>
              </a:cxnLst>
              <a:rect l="0" t="0" r="r" b="b"/>
              <a:pathLst>
                <a:path w="21167" h="21288" extrusionOk="0">
                  <a:moveTo>
                    <a:pt x="6737" y="17718"/>
                  </a:moveTo>
                  <a:lnTo>
                    <a:pt x="1867" y="4629"/>
                  </a:lnTo>
                  <a:lnTo>
                    <a:pt x="13958" y="2297"/>
                  </a:lnTo>
                  <a:lnTo>
                    <a:pt x="18828" y="15385"/>
                  </a:lnTo>
                  <a:cubicBezTo>
                    <a:pt x="18828" y="15385"/>
                    <a:pt x="6737" y="17718"/>
                    <a:pt x="6737" y="17718"/>
                  </a:cubicBezTo>
                  <a:close/>
                  <a:moveTo>
                    <a:pt x="11226" y="19140"/>
                  </a:moveTo>
                  <a:lnTo>
                    <a:pt x="10839" y="18099"/>
                  </a:lnTo>
                  <a:lnTo>
                    <a:pt x="15537" y="17193"/>
                  </a:lnTo>
                  <a:lnTo>
                    <a:pt x="15925" y="18234"/>
                  </a:lnTo>
                  <a:cubicBezTo>
                    <a:pt x="15925" y="18234"/>
                    <a:pt x="11226" y="19140"/>
                    <a:pt x="11226" y="19140"/>
                  </a:cubicBezTo>
                  <a:close/>
                  <a:moveTo>
                    <a:pt x="9994" y="1628"/>
                  </a:moveTo>
                  <a:lnTo>
                    <a:pt x="10145" y="2033"/>
                  </a:lnTo>
                  <a:lnTo>
                    <a:pt x="10144" y="2033"/>
                  </a:lnTo>
                  <a:lnTo>
                    <a:pt x="4985" y="3028"/>
                  </a:lnTo>
                  <a:lnTo>
                    <a:pt x="4835" y="2623"/>
                  </a:lnTo>
                  <a:cubicBezTo>
                    <a:pt x="4835" y="2623"/>
                    <a:pt x="9994" y="1628"/>
                    <a:pt x="9994" y="1628"/>
                  </a:cubicBezTo>
                  <a:close/>
                  <a:moveTo>
                    <a:pt x="11658" y="1162"/>
                  </a:moveTo>
                  <a:cubicBezTo>
                    <a:pt x="11929" y="1109"/>
                    <a:pt x="12210" y="1226"/>
                    <a:pt x="12283" y="1422"/>
                  </a:cubicBezTo>
                  <a:cubicBezTo>
                    <a:pt x="12356" y="1618"/>
                    <a:pt x="12193" y="1819"/>
                    <a:pt x="11922" y="1872"/>
                  </a:cubicBezTo>
                  <a:cubicBezTo>
                    <a:pt x="11650" y="1924"/>
                    <a:pt x="11369" y="1807"/>
                    <a:pt x="11296" y="1612"/>
                  </a:cubicBezTo>
                  <a:cubicBezTo>
                    <a:pt x="11224" y="1417"/>
                    <a:pt x="11386" y="1215"/>
                    <a:pt x="11658" y="1162"/>
                  </a:cubicBezTo>
                  <a:close/>
                  <a:moveTo>
                    <a:pt x="15046" y="1065"/>
                  </a:moveTo>
                  <a:cubicBezTo>
                    <a:pt x="14760" y="299"/>
                    <a:pt x="13667" y="-156"/>
                    <a:pt x="12604" y="49"/>
                  </a:cubicBezTo>
                  <a:lnTo>
                    <a:pt x="1477" y="2196"/>
                  </a:lnTo>
                  <a:cubicBezTo>
                    <a:pt x="412" y="2401"/>
                    <a:pt x="-216" y="3188"/>
                    <a:pt x="69" y="3955"/>
                  </a:cubicBezTo>
                  <a:lnTo>
                    <a:pt x="6123" y="20224"/>
                  </a:lnTo>
                  <a:cubicBezTo>
                    <a:pt x="6407" y="20988"/>
                    <a:pt x="7498" y="21444"/>
                    <a:pt x="8562" y="21239"/>
                  </a:cubicBezTo>
                  <a:lnTo>
                    <a:pt x="19690" y="19092"/>
                  </a:lnTo>
                  <a:cubicBezTo>
                    <a:pt x="20752" y="18887"/>
                    <a:pt x="21384" y="18099"/>
                    <a:pt x="21100" y="17334"/>
                  </a:cubicBezTo>
                  <a:cubicBezTo>
                    <a:pt x="21100" y="17334"/>
                    <a:pt x="15046" y="1065"/>
                    <a:pt x="15046" y="1065"/>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80" name="Shape 21"/>
            <p:cNvSpPr/>
            <p:nvPr/>
          </p:nvSpPr>
          <p:spPr>
            <a:xfrm>
              <a:off x="2691991" y="646541"/>
              <a:ext cx="229561" cy="316807"/>
            </a:xfrm>
            <a:custGeom>
              <a:avLst/>
              <a:gdLst/>
              <a:ahLst/>
              <a:cxnLst>
                <a:cxn ang="0">
                  <a:pos x="wd2" y="hd2"/>
                </a:cxn>
                <a:cxn ang="5400000">
                  <a:pos x="wd2" y="hd2"/>
                </a:cxn>
                <a:cxn ang="10800000">
                  <a:pos x="wd2" y="hd2"/>
                </a:cxn>
                <a:cxn ang="16200000">
                  <a:pos x="wd2" y="hd2"/>
                </a:cxn>
              </a:cxnLst>
              <a:rect l="0" t="0" r="r" b="b"/>
              <a:pathLst>
                <a:path w="21600" h="21600" extrusionOk="0">
                  <a:moveTo>
                    <a:pt x="17978" y="10823"/>
                  </a:moveTo>
                  <a:cubicBezTo>
                    <a:pt x="18971" y="10823"/>
                    <a:pt x="19824" y="10558"/>
                    <a:pt x="20534" y="10028"/>
                  </a:cubicBezTo>
                  <a:cubicBezTo>
                    <a:pt x="21245" y="9497"/>
                    <a:pt x="21600" y="8860"/>
                    <a:pt x="21600" y="8118"/>
                  </a:cubicBezTo>
                  <a:cubicBezTo>
                    <a:pt x="21600" y="7375"/>
                    <a:pt x="21245" y="6738"/>
                    <a:pt x="20532" y="6208"/>
                  </a:cubicBezTo>
                  <a:cubicBezTo>
                    <a:pt x="19819" y="5677"/>
                    <a:pt x="18964" y="5412"/>
                    <a:pt x="17967" y="5412"/>
                  </a:cubicBezTo>
                  <a:lnTo>
                    <a:pt x="7237" y="5412"/>
                  </a:lnTo>
                  <a:lnTo>
                    <a:pt x="7237" y="2706"/>
                  </a:lnTo>
                  <a:cubicBezTo>
                    <a:pt x="7237" y="1963"/>
                    <a:pt x="6884" y="1326"/>
                    <a:pt x="6179" y="797"/>
                  </a:cubicBezTo>
                  <a:cubicBezTo>
                    <a:pt x="5476" y="265"/>
                    <a:pt x="4626" y="0"/>
                    <a:pt x="3640" y="0"/>
                  </a:cubicBezTo>
                  <a:cubicBezTo>
                    <a:pt x="2624" y="0"/>
                    <a:pt x="1762" y="261"/>
                    <a:pt x="1058" y="781"/>
                  </a:cubicBezTo>
                  <a:cubicBezTo>
                    <a:pt x="353" y="1301"/>
                    <a:pt x="0" y="1944"/>
                    <a:pt x="0" y="2708"/>
                  </a:cubicBezTo>
                  <a:lnTo>
                    <a:pt x="0" y="13508"/>
                  </a:lnTo>
                  <a:cubicBezTo>
                    <a:pt x="0" y="15738"/>
                    <a:pt x="1058" y="17644"/>
                    <a:pt x="3175" y="19227"/>
                  </a:cubicBezTo>
                  <a:cubicBezTo>
                    <a:pt x="5291" y="20809"/>
                    <a:pt x="7839" y="21600"/>
                    <a:pt x="10820" y="21600"/>
                  </a:cubicBezTo>
                  <a:lnTo>
                    <a:pt x="17978" y="21600"/>
                  </a:lnTo>
                  <a:cubicBezTo>
                    <a:pt x="18974" y="21600"/>
                    <a:pt x="19824" y="21335"/>
                    <a:pt x="20534" y="20804"/>
                  </a:cubicBezTo>
                  <a:cubicBezTo>
                    <a:pt x="21245" y="20275"/>
                    <a:pt x="21599" y="19637"/>
                    <a:pt x="21599" y="18894"/>
                  </a:cubicBezTo>
                  <a:cubicBezTo>
                    <a:pt x="21599" y="18152"/>
                    <a:pt x="21245" y="17516"/>
                    <a:pt x="20534" y="16985"/>
                  </a:cubicBezTo>
                  <a:cubicBezTo>
                    <a:pt x="19824" y="16454"/>
                    <a:pt x="18971" y="16188"/>
                    <a:pt x="17978" y="16188"/>
                  </a:cubicBezTo>
                  <a:lnTo>
                    <a:pt x="10817" y="16188"/>
                  </a:lnTo>
                  <a:cubicBezTo>
                    <a:pt x="9823" y="16188"/>
                    <a:pt x="8977" y="15927"/>
                    <a:pt x="8280" y="15407"/>
                  </a:cubicBezTo>
                  <a:cubicBezTo>
                    <a:pt x="7584" y="14885"/>
                    <a:pt x="7237" y="14251"/>
                    <a:pt x="7237" y="13506"/>
                  </a:cubicBezTo>
                  <a:lnTo>
                    <a:pt x="7237" y="10823"/>
                  </a:lnTo>
                  <a:cubicBezTo>
                    <a:pt x="7237" y="10823"/>
                    <a:pt x="17978" y="10823"/>
                    <a:pt x="17978" y="10823"/>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81" name="Shape 22"/>
            <p:cNvSpPr/>
            <p:nvPr/>
          </p:nvSpPr>
          <p:spPr>
            <a:xfrm>
              <a:off x="1840280" y="4386163"/>
              <a:ext cx="435086" cy="434505"/>
            </a:xfrm>
            <a:custGeom>
              <a:avLst/>
              <a:gdLst/>
              <a:ahLst/>
              <a:cxnLst>
                <a:cxn ang="0">
                  <a:pos x="wd2" y="hd2"/>
                </a:cxn>
                <a:cxn ang="5400000">
                  <a:pos x="wd2" y="hd2"/>
                </a:cxn>
                <a:cxn ang="10800000">
                  <a:pos x="wd2" y="hd2"/>
                </a:cxn>
                <a:cxn ang="16200000">
                  <a:pos x="wd2" y="hd2"/>
                </a:cxn>
              </a:cxnLst>
              <a:rect l="0" t="0" r="r" b="b"/>
              <a:pathLst>
                <a:path w="21600" h="21600" extrusionOk="0">
                  <a:moveTo>
                    <a:pt x="12385" y="12374"/>
                  </a:moveTo>
                  <a:cubicBezTo>
                    <a:pt x="12388" y="12373"/>
                    <a:pt x="12391" y="12372"/>
                    <a:pt x="12395" y="12370"/>
                  </a:cubicBezTo>
                  <a:cubicBezTo>
                    <a:pt x="13647" y="15638"/>
                    <a:pt x="14178" y="18380"/>
                    <a:pt x="14324" y="19229"/>
                  </a:cubicBezTo>
                  <a:cubicBezTo>
                    <a:pt x="13239" y="19685"/>
                    <a:pt x="12049" y="19938"/>
                    <a:pt x="10800" y="19938"/>
                  </a:cubicBezTo>
                  <a:cubicBezTo>
                    <a:pt x="8706" y="19938"/>
                    <a:pt x="6776" y="19228"/>
                    <a:pt x="5235" y="18038"/>
                  </a:cubicBezTo>
                  <a:cubicBezTo>
                    <a:pt x="5495" y="17527"/>
                    <a:pt x="7387" y="14116"/>
                    <a:pt x="12385" y="12374"/>
                  </a:cubicBezTo>
                  <a:close/>
                  <a:moveTo>
                    <a:pt x="1676" y="10814"/>
                  </a:moveTo>
                  <a:cubicBezTo>
                    <a:pt x="1676" y="10739"/>
                    <a:pt x="1678" y="10664"/>
                    <a:pt x="1680" y="10589"/>
                  </a:cubicBezTo>
                  <a:cubicBezTo>
                    <a:pt x="1734" y="10589"/>
                    <a:pt x="1814" y="10590"/>
                    <a:pt x="1919" y="10590"/>
                  </a:cubicBezTo>
                  <a:cubicBezTo>
                    <a:pt x="3051" y="10590"/>
                    <a:pt x="6981" y="10496"/>
                    <a:pt x="11031" y="9292"/>
                  </a:cubicBezTo>
                  <a:cubicBezTo>
                    <a:pt x="11277" y="9774"/>
                    <a:pt x="11511" y="10262"/>
                    <a:pt x="11728" y="10751"/>
                  </a:cubicBezTo>
                  <a:cubicBezTo>
                    <a:pt x="11627" y="10780"/>
                    <a:pt x="11525" y="10810"/>
                    <a:pt x="11425" y="10842"/>
                  </a:cubicBezTo>
                  <a:cubicBezTo>
                    <a:pt x="6865" y="12317"/>
                    <a:pt x="4358" y="16221"/>
                    <a:pt x="3973" y="16859"/>
                  </a:cubicBezTo>
                  <a:cubicBezTo>
                    <a:pt x="2544" y="15248"/>
                    <a:pt x="1676" y="13131"/>
                    <a:pt x="1676" y="10814"/>
                  </a:cubicBezTo>
                  <a:close/>
                  <a:moveTo>
                    <a:pt x="6881" y="2577"/>
                  </a:moveTo>
                  <a:cubicBezTo>
                    <a:pt x="7195" y="3010"/>
                    <a:pt x="8757" y="5192"/>
                    <a:pt x="10218" y="7781"/>
                  </a:cubicBezTo>
                  <a:cubicBezTo>
                    <a:pt x="6296" y="8813"/>
                    <a:pt x="2813" y="8881"/>
                    <a:pt x="1972" y="8881"/>
                  </a:cubicBezTo>
                  <a:lnTo>
                    <a:pt x="1883" y="8881"/>
                  </a:lnTo>
                  <a:cubicBezTo>
                    <a:pt x="2487" y="6093"/>
                    <a:pt x="4368" y="3777"/>
                    <a:pt x="6881" y="2577"/>
                  </a:cubicBezTo>
                  <a:close/>
                  <a:moveTo>
                    <a:pt x="10800" y="1690"/>
                  </a:moveTo>
                  <a:cubicBezTo>
                    <a:pt x="13101" y="1690"/>
                    <a:pt x="15204" y="2546"/>
                    <a:pt x="16811" y="3957"/>
                  </a:cubicBezTo>
                  <a:cubicBezTo>
                    <a:pt x="16557" y="4304"/>
                    <a:pt x="15178" y="6030"/>
                    <a:pt x="12099" y="7196"/>
                  </a:cubicBezTo>
                  <a:cubicBezTo>
                    <a:pt x="10674" y="4587"/>
                    <a:pt x="9114" y="2427"/>
                    <a:pt x="8742" y="1926"/>
                  </a:cubicBezTo>
                  <a:cubicBezTo>
                    <a:pt x="9404" y="1772"/>
                    <a:pt x="10093" y="1690"/>
                    <a:pt x="10800" y="1690"/>
                  </a:cubicBezTo>
                  <a:close/>
                  <a:moveTo>
                    <a:pt x="17906" y="5098"/>
                  </a:moveTo>
                  <a:cubicBezTo>
                    <a:pt x="19137" y="6626"/>
                    <a:pt x="19887" y="8557"/>
                    <a:pt x="19922" y="10660"/>
                  </a:cubicBezTo>
                  <a:cubicBezTo>
                    <a:pt x="19512" y="10577"/>
                    <a:pt x="17775" y="10252"/>
                    <a:pt x="15700" y="10252"/>
                  </a:cubicBezTo>
                  <a:cubicBezTo>
                    <a:pt x="15031" y="10252"/>
                    <a:pt x="14327" y="10286"/>
                    <a:pt x="13620" y="10373"/>
                  </a:cubicBezTo>
                  <a:cubicBezTo>
                    <a:pt x="13561" y="10228"/>
                    <a:pt x="13501" y="10083"/>
                    <a:pt x="13438" y="9937"/>
                  </a:cubicBezTo>
                  <a:cubicBezTo>
                    <a:pt x="13255" y="9506"/>
                    <a:pt x="13058" y="9078"/>
                    <a:pt x="12853" y="8657"/>
                  </a:cubicBezTo>
                  <a:cubicBezTo>
                    <a:pt x="16046" y="7340"/>
                    <a:pt x="17587" y="5511"/>
                    <a:pt x="17906" y="5098"/>
                  </a:cubicBezTo>
                  <a:close/>
                  <a:moveTo>
                    <a:pt x="15967" y="18329"/>
                  </a:moveTo>
                  <a:cubicBezTo>
                    <a:pt x="15845" y="17626"/>
                    <a:pt x="15353" y="15057"/>
                    <a:pt x="14219" y="11923"/>
                  </a:cubicBezTo>
                  <a:cubicBezTo>
                    <a:pt x="14856" y="11824"/>
                    <a:pt x="15475" y="11785"/>
                    <a:pt x="16056" y="11785"/>
                  </a:cubicBezTo>
                  <a:cubicBezTo>
                    <a:pt x="17962" y="11785"/>
                    <a:pt x="19454" y="12203"/>
                    <a:pt x="19801" y="12308"/>
                  </a:cubicBezTo>
                  <a:cubicBezTo>
                    <a:pt x="19389" y="14798"/>
                    <a:pt x="17965" y="16951"/>
                    <a:pt x="15967" y="18329"/>
                  </a:cubicBezTo>
                  <a:close/>
                  <a:moveTo>
                    <a:pt x="21600" y="10800"/>
                  </a:moveTo>
                  <a:cubicBezTo>
                    <a:pt x="21600" y="4845"/>
                    <a:pt x="16755" y="0"/>
                    <a:pt x="10800" y="0"/>
                  </a:cubicBezTo>
                  <a:cubicBezTo>
                    <a:pt x="4845" y="0"/>
                    <a:pt x="0" y="4845"/>
                    <a:pt x="0" y="10800"/>
                  </a:cubicBezTo>
                  <a:cubicBezTo>
                    <a:pt x="0" y="16755"/>
                    <a:pt x="4845" y="21600"/>
                    <a:pt x="10800" y="21600"/>
                  </a:cubicBezTo>
                  <a:cubicBezTo>
                    <a:pt x="16755" y="21600"/>
                    <a:pt x="21600" y="16755"/>
                    <a:pt x="21600" y="108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82" name="Shape 23"/>
            <p:cNvSpPr/>
            <p:nvPr/>
          </p:nvSpPr>
          <p:spPr>
            <a:xfrm>
              <a:off x="2861204" y="990609"/>
              <a:ext cx="353339" cy="353333"/>
            </a:xfrm>
            <a:custGeom>
              <a:avLst/>
              <a:gdLst/>
              <a:ahLst/>
              <a:cxnLst>
                <a:cxn ang="0">
                  <a:pos x="wd2" y="hd2"/>
                </a:cxn>
                <a:cxn ang="5400000">
                  <a:pos x="wd2" y="hd2"/>
                </a:cxn>
                <a:cxn ang="10800000">
                  <a:pos x="wd2" y="hd2"/>
                </a:cxn>
                <a:cxn ang="16200000">
                  <a:pos x="wd2" y="hd2"/>
                </a:cxn>
              </a:cxnLst>
              <a:rect l="0" t="0" r="r" b="b"/>
              <a:pathLst>
                <a:path w="21600" h="21600" extrusionOk="0">
                  <a:moveTo>
                    <a:pt x="10800" y="13500"/>
                  </a:moveTo>
                  <a:cubicBezTo>
                    <a:pt x="9307" y="13500"/>
                    <a:pt x="8100" y="12292"/>
                    <a:pt x="8100" y="10800"/>
                  </a:cubicBezTo>
                  <a:cubicBezTo>
                    <a:pt x="8100" y="9307"/>
                    <a:pt x="9307" y="8100"/>
                    <a:pt x="10800" y="8100"/>
                  </a:cubicBezTo>
                  <a:cubicBezTo>
                    <a:pt x="12292" y="8100"/>
                    <a:pt x="13500" y="9307"/>
                    <a:pt x="13500" y="10800"/>
                  </a:cubicBezTo>
                  <a:cubicBezTo>
                    <a:pt x="13500" y="12292"/>
                    <a:pt x="12292" y="13500"/>
                    <a:pt x="10800" y="13500"/>
                  </a:cubicBezTo>
                  <a:close/>
                  <a:moveTo>
                    <a:pt x="10800" y="5400"/>
                  </a:moveTo>
                  <a:cubicBezTo>
                    <a:pt x="7819" y="5400"/>
                    <a:pt x="5400" y="7819"/>
                    <a:pt x="5400" y="10800"/>
                  </a:cubicBezTo>
                  <a:cubicBezTo>
                    <a:pt x="5400" y="13779"/>
                    <a:pt x="7819" y="16200"/>
                    <a:pt x="10800" y="16200"/>
                  </a:cubicBezTo>
                  <a:cubicBezTo>
                    <a:pt x="11813" y="16200"/>
                    <a:pt x="12751" y="15905"/>
                    <a:pt x="13558" y="15420"/>
                  </a:cubicBezTo>
                  <a:cubicBezTo>
                    <a:pt x="13838" y="17381"/>
                    <a:pt x="15509" y="18900"/>
                    <a:pt x="17550" y="18900"/>
                  </a:cubicBezTo>
                  <a:cubicBezTo>
                    <a:pt x="19786" y="18900"/>
                    <a:pt x="21600" y="17086"/>
                    <a:pt x="21600" y="14850"/>
                  </a:cubicBezTo>
                  <a:lnTo>
                    <a:pt x="21600" y="10800"/>
                  </a:lnTo>
                  <a:cubicBezTo>
                    <a:pt x="21600" y="4836"/>
                    <a:pt x="16764" y="0"/>
                    <a:pt x="10800" y="0"/>
                  </a:cubicBezTo>
                  <a:cubicBezTo>
                    <a:pt x="4836" y="0"/>
                    <a:pt x="0" y="4836"/>
                    <a:pt x="0" y="10800"/>
                  </a:cubicBezTo>
                  <a:cubicBezTo>
                    <a:pt x="0" y="16764"/>
                    <a:pt x="4836" y="21600"/>
                    <a:pt x="10800" y="21600"/>
                  </a:cubicBezTo>
                  <a:lnTo>
                    <a:pt x="12150" y="21600"/>
                  </a:lnTo>
                  <a:cubicBezTo>
                    <a:pt x="12894" y="21600"/>
                    <a:pt x="13500" y="20994"/>
                    <a:pt x="13500" y="20250"/>
                  </a:cubicBezTo>
                  <a:cubicBezTo>
                    <a:pt x="13500" y="19506"/>
                    <a:pt x="12894" y="18900"/>
                    <a:pt x="12150" y="18900"/>
                  </a:cubicBezTo>
                  <a:lnTo>
                    <a:pt x="10800" y="18900"/>
                  </a:lnTo>
                  <a:cubicBezTo>
                    <a:pt x="6329" y="18900"/>
                    <a:pt x="2700" y="15274"/>
                    <a:pt x="2700" y="10800"/>
                  </a:cubicBezTo>
                  <a:cubicBezTo>
                    <a:pt x="2700" y="6326"/>
                    <a:pt x="6329" y="2700"/>
                    <a:pt x="10800" y="2700"/>
                  </a:cubicBezTo>
                  <a:cubicBezTo>
                    <a:pt x="15274" y="2700"/>
                    <a:pt x="18900" y="6326"/>
                    <a:pt x="18900" y="10800"/>
                  </a:cubicBezTo>
                  <a:lnTo>
                    <a:pt x="18900" y="14850"/>
                  </a:lnTo>
                  <a:cubicBezTo>
                    <a:pt x="18900" y="15594"/>
                    <a:pt x="18294" y="16200"/>
                    <a:pt x="17550" y="16200"/>
                  </a:cubicBezTo>
                  <a:cubicBezTo>
                    <a:pt x="16806" y="16200"/>
                    <a:pt x="16200" y="15594"/>
                    <a:pt x="16200" y="14850"/>
                  </a:cubicBezTo>
                  <a:lnTo>
                    <a:pt x="16200" y="10800"/>
                  </a:lnTo>
                  <a:cubicBezTo>
                    <a:pt x="16200" y="7819"/>
                    <a:pt x="13780" y="5400"/>
                    <a:pt x="10800" y="54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83" name="Shape 24"/>
            <p:cNvSpPr/>
            <p:nvPr/>
          </p:nvSpPr>
          <p:spPr>
            <a:xfrm>
              <a:off x="870121" y="4318478"/>
              <a:ext cx="391660" cy="39166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36" y="1"/>
                    <a:pt x="0" y="4837"/>
                    <a:pt x="0" y="10800"/>
                  </a:cubicBezTo>
                  <a:cubicBezTo>
                    <a:pt x="0" y="16764"/>
                    <a:pt x="4836" y="21600"/>
                    <a:pt x="10800" y="21600"/>
                  </a:cubicBezTo>
                  <a:cubicBezTo>
                    <a:pt x="16763" y="21600"/>
                    <a:pt x="21600" y="16764"/>
                    <a:pt x="21600" y="10800"/>
                  </a:cubicBezTo>
                  <a:cubicBezTo>
                    <a:pt x="21600" y="4837"/>
                    <a:pt x="16763" y="0"/>
                    <a:pt x="10800" y="0"/>
                  </a:cubicBezTo>
                  <a:close/>
                  <a:moveTo>
                    <a:pt x="16322" y="4977"/>
                  </a:moveTo>
                  <a:cubicBezTo>
                    <a:pt x="16322" y="4977"/>
                    <a:pt x="12958" y="12647"/>
                    <a:pt x="12958" y="12647"/>
                  </a:cubicBezTo>
                  <a:lnTo>
                    <a:pt x="10810" y="13590"/>
                  </a:lnTo>
                  <a:lnTo>
                    <a:pt x="5288" y="16010"/>
                  </a:lnTo>
                  <a:lnTo>
                    <a:pt x="8652" y="8341"/>
                  </a:lnTo>
                  <a:lnTo>
                    <a:pt x="10810" y="7398"/>
                  </a:lnTo>
                  <a:lnTo>
                    <a:pt x="16322" y="4977"/>
                  </a:lnTo>
                  <a:close/>
                  <a:moveTo>
                    <a:pt x="10878" y="9332"/>
                  </a:moveTo>
                  <a:cubicBezTo>
                    <a:pt x="10194" y="9332"/>
                    <a:pt x="9643" y="9882"/>
                    <a:pt x="9643" y="10567"/>
                  </a:cubicBezTo>
                  <a:cubicBezTo>
                    <a:pt x="9643" y="11251"/>
                    <a:pt x="10194" y="11811"/>
                    <a:pt x="10878" y="11811"/>
                  </a:cubicBezTo>
                  <a:cubicBezTo>
                    <a:pt x="11562" y="11811"/>
                    <a:pt x="12122" y="11251"/>
                    <a:pt x="12122" y="10567"/>
                  </a:cubicBezTo>
                  <a:cubicBezTo>
                    <a:pt x="12122" y="9882"/>
                    <a:pt x="11562" y="9332"/>
                    <a:pt x="10878" y="9332"/>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84" name="Shape 25"/>
            <p:cNvSpPr/>
            <p:nvPr/>
          </p:nvSpPr>
          <p:spPr>
            <a:xfrm>
              <a:off x="424525" y="5079939"/>
              <a:ext cx="237976" cy="380768"/>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7222" y="10800"/>
                    <a:pt x="4320" y="8986"/>
                    <a:pt x="4320" y="6750"/>
                  </a:cubicBezTo>
                  <a:cubicBezTo>
                    <a:pt x="4320" y="4514"/>
                    <a:pt x="7222" y="2700"/>
                    <a:pt x="10800" y="2700"/>
                  </a:cubicBezTo>
                  <a:cubicBezTo>
                    <a:pt x="14377" y="2700"/>
                    <a:pt x="17280" y="4514"/>
                    <a:pt x="17280" y="6750"/>
                  </a:cubicBezTo>
                  <a:cubicBezTo>
                    <a:pt x="17280" y="8986"/>
                    <a:pt x="14377" y="10800"/>
                    <a:pt x="10800" y="10800"/>
                  </a:cubicBezTo>
                  <a:close/>
                  <a:moveTo>
                    <a:pt x="10800" y="0"/>
                  </a:moveTo>
                  <a:cubicBezTo>
                    <a:pt x="4834" y="0"/>
                    <a:pt x="0" y="3022"/>
                    <a:pt x="0" y="6750"/>
                  </a:cubicBezTo>
                  <a:cubicBezTo>
                    <a:pt x="0" y="7757"/>
                    <a:pt x="354" y="8714"/>
                    <a:pt x="985" y="9571"/>
                  </a:cubicBezTo>
                  <a:lnTo>
                    <a:pt x="9212" y="20729"/>
                  </a:lnTo>
                  <a:cubicBezTo>
                    <a:pt x="9606" y="21265"/>
                    <a:pt x="10171" y="21600"/>
                    <a:pt x="10800" y="21600"/>
                  </a:cubicBezTo>
                  <a:cubicBezTo>
                    <a:pt x="11428" y="21600"/>
                    <a:pt x="11994" y="21265"/>
                    <a:pt x="12388" y="20730"/>
                  </a:cubicBezTo>
                  <a:lnTo>
                    <a:pt x="20615" y="9571"/>
                  </a:lnTo>
                  <a:cubicBezTo>
                    <a:pt x="21248" y="8714"/>
                    <a:pt x="21600" y="7757"/>
                    <a:pt x="21600" y="6750"/>
                  </a:cubicBezTo>
                  <a:cubicBezTo>
                    <a:pt x="21600" y="3022"/>
                    <a:pt x="16765" y="0"/>
                    <a:pt x="10800"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85" name="Shape 26"/>
            <p:cNvSpPr/>
            <p:nvPr/>
          </p:nvSpPr>
          <p:spPr>
            <a:xfrm>
              <a:off x="1197268" y="3404724"/>
              <a:ext cx="517227" cy="350564"/>
            </a:xfrm>
            <a:custGeom>
              <a:avLst/>
              <a:gdLst/>
              <a:ahLst/>
              <a:cxnLst>
                <a:cxn ang="0">
                  <a:pos x="wd2" y="hd2"/>
                </a:cxn>
                <a:cxn ang="5400000">
                  <a:pos x="wd2" y="hd2"/>
                </a:cxn>
                <a:cxn ang="10800000">
                  <a:pos x="wd2" y="hd2"/>
                </a:cxn>
                <a:cxn ang="16200000">
                  <a:pos x="wd2" y="hd2"/>
                </a:cxn>
              </a:cxnLst>
              <a:rect l="0" t="0" r="r" b="b"/>
              <a:pathLst>
                <a:path w="21600" h="21600" extrusionOk="0">
                  <a:moveTo>
                    <a:pt x="12861" y="0"/>
                  </a:moveTo>
                  <a:cubicBezTo>
                    <a:pt x="9861" y="0"/>
                    <a:pt x="8791" y="2550"/>
                    <a:pt x="7957" y="5345"/>
                  </a:cubicBezTo>
                  <a:cubicBezTo>
                    <a:pt x="7489" y="4753"/>
                    <a:pt x="6882" y="4397"/>
                    <a:pt x="6221" y="4397"/>
                  </a:cubicBezTo>
                  <a:cubicBezTo>
                    <a:pt x="4736" y="4397"/>
                    <a:pt x="3534" y="6185"/>
                    <a:pt x="3534" y="8390"/>
                  </a:cubicBezTo>
                  <a:cubicBezTo>
                    <a:pt x="3534" y="8624"/>
                    <a:pt x="3548" y="8851"/>
                    <a:pt x="3573" y="9072"/>
                  </a:cubicBezTo>
                  <a:cubicBezTo>
                    <a:pt x="1548" y="9548"/>
                    <a:pt x="0" y="12153"/>
                    <a:pt x="0" y="15297"/>
                  </a:cubicBezTo>
                  <a:cubicBezTo>
                    <a:pt x="0" y="18778"/>
                    <a:pt x="1898" y="21600"/>
                    <a:pt x="4240" y="21600"/>
                  </a:cubicBezTo>
                  <a:lnTo>
                    <a:pt x="17360" y="21600"/>
                  </a:lnTo>
                  <a:cubicBezTo>
                    <a:pt x="19701" y="21600"/>
                    <a:pt x="21600" y="18778"/>
                    <a:pt x="21600" y="15297"/>
                  </a:cubicBezTo>
                  <a:cubicBezTo>
                    <a:pt x="21600" y="12249"/>
                    <a:pt x="20145" y="9707"/>
                    <a:pt x="18210" y="9121"/>
                  </a:cubicBezTo>
                  <a:cubicBezTo>
                    <a:pt x="18219" y="8940"/>
                    <a:pt x="18224" y="8758"/>
                    <a:pt x="18224" y="8574"/>
                  </a:cubicBezTo>
                  <a:cubicBezTo>
                    <a:pt x="18224" y="4172"/>
                    <a:pt x="16499" y="0"/>
                    <a:pt x="12861" y="0"/>
                  </a:cubicBezTo>
                  <a:cubicBezTo>
                    <a:pt x="12861" y="0"/>
                    <a:pt x="12861" y="0"/>
                    <a:pt x="12861" y="0"/>
                  </a:cubicBezTo>
                  <a:close/>
                  <a:moveTo>
                    <a:pt x="12861" y="2748"/>
                  </a:moveTo>
                  <a:cubicBezTo>
                    <a:pt x="13988" y="2748"/>
                    <a:pt x="14865" y="3296"/>
                    <a:pt x="15467" y="4379"/>
                  </a:cubicBezTo>
                  <a:cubicBezTo>
                    <a:pt x="16044" y="5416"/>
                    <a:pt x="16362" y="6906"/>
                    <a:pt x="16362" y="8574"/>
                  </a:cubicBezTo>
                  <a:cubicBezTo>
                    <a:pt x="16362" y="8681"/>
                    <a:pt x="16359" y="8799"/>
                    <a:pt x="16353" y="8932"/>
                  </a:cubicBezTo>
                  <a:lnTo>
                    <a:pt x="16240" y="11329"/>
                  </a:lnTo>
                  <a:lnTo>
                    <a:pt x="17836" y="11812"/>
                  </a:lnTo>
                  <a:cubicBezTo>
                    <a:pt x="18938" y="12146"/>
                    <a:pt x="19738" y="13611"/>
                    <a:pt x="19738" y="15297"/>
                  </a:cubicBezTo>
                  <a:cubicBezTo>
                    <a:pt x="19738" y="17257"/>
                    <a:pt x="18671" y="18852"/>
                    <a:pt x="17360" y="18852"/>
                  </a:cubicBezTo>
                  <a:lnTo>
                    <a:pt x="4240" y="18852"/>
                  </a:lnTo>
                  <a:cubicBezTo>
                    <a:pt x="2929" y="18852"/>
                    <a:pt x="1862" y="17257"/>
                    <a:pt x="1862" y="15297"/>
                  </a:cubicBezTo>
                  <a:cubicBezTo>
                    <a:pt x="1862" y="13535"/>
                    <a:pt x="2705" y="12058"/>
                    <a:pt x="3867" y="11785"/>
                  </a:cubicBezTo>
                  <a:lnTo>
                    <a:pt x="5728" y="11347"/>
                  </a:lnTo>
                  <a:lnTo>
                    <a:pt x="5409" y="8606"/>
                  </a:lnTo>
                  <a:cubicBezTo>
                    <a:pt x="5400" y="8531"/>
                    <a:pt x="5396" y="8461"/>
                    <a:pt x="5396" y="8390"/>
                  </a:cubicBezTo>
                  <a:cubicBezTo>
                    <a:pt x="5396" y="7703"/>
                    <a:pt x="5766" y="7144"/>
                    <a:pt x="6221" y="7144"/>
                  </a:cubicBezTo>
                  <a:cubicBezTo>
                    <a:pt x="6467" y="7144"/>
                    <a:pt x="6642" y="7300"/>
                    <a:pt x="6745" y="7430"/>
                  </a:cubicBezTo>
                  <a:lnTo>
                    <a:pt x="8650" y="9841"/>
                  </a:lnTo>
                  <a:lnTo>
                    <a:pt x="9661" y="6452"/>
                  </a:lnTo>
                  <a:cubicBezTo>
                    <a:pt x="10441" y="3840"/>
                    <a:pt x="11058" y="2748"/>
                    <a:pt x="12861" y="2748"/>
                  </a:cubicBezTo>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86" name="Shape 27"/>
            <p:cNvSpPr/>
            <p:nvPr/>
          </p:nvSpPr>
          <p:spPr>
            <a:xfrm>
              <a:off x="2156146" y="2801195"/>
              <a:ext cx="300754" cy="287143"/>
            </a:xfrm>
            <a:custGeom>
              <a:avLst/>
              <a:gdLst/>
              <a:ahLst/>
              <a:cxnLst>
                <a:cxn ang="0">
                  <a:pos x="wd2" y="hd2"/>
                </a:cxn>
                <a:cxn ang="5400000">
                  <a:pos x="wd2" y="hd2"/>
                </a:cxn>
                <a:cxn ang="10800000">
                  <a:pos x="wd2" y="hd2"/>
                </a:cxn>
                <a:cxn ang="16200000">
                  <a:pos x="wd2" y="hd2"/>
                </a:cxn>
              </a:cxnLst>
              <a:rect l="0" t="0" r="r" b="b"/>
              <a:pathLst>
                <a:path w="21600" h="21600" extrusionOk="0">
                  <a:moveTo>
                    <a:pt x="17466" y="21581"/>
                  </a:moveTo>
                  <a:cubicBezTo>
                    <a:pt x="17427" y="21447"/>
                    <a:pt x="17407" y="21374"/>
                    <a:pt x="17385" y="21301"/>
                  </a:cubicBezTo>
                  <a:cubicBezTo>
                    <a:pt x="16594" y="18759"/>
                    <a:pt x="15807" y="16216"/>
                    <a:pt x="15006" y="13677"/>
                  </a:cubicBezTo>
                  <a:cubicBezTo>
                    <a:pt x="14926" y="13422"/>
                    <a:pt x="14966" y="13298"/>
                    <a:pt x="15174" y="13142"/>
                  </a:cubicBezTo>
                  <a:cubicBezTo>
                    <a:pt x="17237" y="11589"/>
                    <a:pt x="19291" y="10022"/>
                    <a:pt x="21348" y="8459"/>
                  </a:cubicBezTo>
                  <a:cubicBezTo>
                    <a:pt x="21418" y="8405"/>
                    <a:pt x="21485" y="8346"/>
                    <a:pt x="21600" y="8250"/>
                  </a:cubicBezTo>
                  <a:lnTo>
                    <a:pt x="21289" y="8250"/>
                  </a:lnTo>
                  <a:cubicBezTo>
                    <a:pt x="18755" y="8247"/>
                    <a:pt x="16221" y="8240"/>
                    <a:pt x="13687" y="8246"/>
                  </a:cubicBezTo>
                  <a:cubicBezTo>
                    <a:pt x="13445" y="8247"/>
                    <a:pt x="13339" y="8173"/>
                    <a:pt x="13263" y="7928"/>
                  </a:cubicBezTo>
                  <a:cubicBezTo>
                    <a:pt x="12465" y="5369"/>
                    <a:pt x="11653" y="2816"/>
                    <a:pt x="10845" y="261"/>
                  </a:cubicBezTo>
                  <a:cubicBezTo>
                    <a:pt x="10821" y="185"/>
                    <a:pt x="10790" y="112"/>
                    <a:pt x="10747" y="0"/>
                  </a:cubicBezTo>
                  <a:cubicBezTo>
                    <a:pt x="10708" y="106"/>
                    <a:pt x="10684" y="162"/>
                    <a:pt x="10666" y="220"/>
                  </a:cubicBezTo>
                  <a:cubicBezTo>
                    <a:pt x="9869" y="2788"/>
                    <a:pt x="9069" y="5355"/>
                    <a:pt x="8283" y="7927"/>
                  </a:cubicBezTo>
                  <a:cubicBezTo>
                    <a:pt x="8207" y="8173"/>
                    <a:pt x="8104" y="8247"/>
                    <a:pt x="7861" y="8246"/>
                  </a:cubicBezTo>
                  <a:cubicBezTo>
                    <a:pt x="5428" y="8237"/>
                    <a:pt x="2995" y="8241"/>
                    <a:pt x="562" y="8241"/>
                  </a:cubicBezTo>
                  <a:lnTo>
                    <a:pt x="0" y="8241"/>
                  </a:lnTo>
                  <a:cubicBezTo>
                    <a:pt x="63" y="8353"/>
                    <a:pt x="130" y="8404"/>
                    <a:pt x="197" y="8455"/>
                  </a:cubicBezTo>
                  <a:cubicBezTo>
                    <a:pt x="2263" y="10020"/>
                    <a:pt x="4327" y="11587"/>
                    <a:pt x="6397" y="13147"/>
                  </a:cubicBezTo>
                  <a:cubicBezTo>
                    <a:pt x="6548" y="13262"/>
                    <a:pt x="6601" y="13355"/>
                    <a:pt x="6537" y="13556"/>
                  </a:cubicBezTo>
                  <a:cubicBezTo>
                    <a:pt x="5989" y="15293"/>
                    <a:pt x="5452" y="17033"/>
                    <a:pt x="4912" y="18774"/>
                  </a:cubicBezTo>
                  <a:cubicBezTo>
                    <a:pt x="4625" y="19699"/>
                    <a:pt x="4341" y="20626"/>
                    <a:pt x="4040" y="21600"/>
                  </a:cubicBezTo>
                  <a:cubicBezTo>
                    <a:pt x="4134" y="21536"/>
                    <a:pt x="4188" y="21501"/>
                    <a:pt x="4240" y="21462"/>
                  </a:cubicBezTo>
                  <a:cubicBezTo>
                    <a:pt x="6342" y="19874"/>
                    <a:pt x="8446" y="18289"/>
                    <a:pt x="10541" y="16692"/>
                  </a:cubicBezTo>
                  <a:cubicBezTo>
                    <a:pt x="10742" y="16539"/>
                    <a:pt x="10869" y="16551"/>
                    <a:pt x="11060" y="16698"/>
                  </a:cubicBezTo>
                  <a:cubicBezTo>
                    <a:pt x="13096" y="18261"/>
                    <a:pt x="15138" y="19815"/>
                    <a:pt x="17179" y="21371"/>
                  </a:cubicBezTo>
                  <a:cubicBezTo>
                    <a:pt x="17257" y="21431"/>
                    <a:pt x="17338" y="21487"/>
                    <a:pt x="17466" y="21581"/>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87" name="Shape 28"/>
            <p:cNvSpPr/>
            <p:nvPr/>
          </p:nvSpPr>
          <p:spPr>
            <a:xfrm>
              <a:off x="1185987" y="5102501"/>
              <a:ext cx="524255" cy="235379"/>
            </a:xfrm>
            <a:custGeom>
              <a:avLst/>
              <a:gdLst/>
              <a:ahLst/>
              <a:cxnLst>
                <a:cxn ang="0">
                  <a:pos x="wd2" y="hd2"/>
                </a:cxn>
                <a:cxn ang="5400000">
                  <a:pos x="wd2" y="hd2"/>
                </a:cxn>
                <a:cxn ang="10800000">
                  <a:pos x="wd2" y="hd2"/>
                </a:cxn>
                <a:cxn ang="16200000">
                  <a:pos x="wd2" y="hd2"/>
                </a:cxn>
              </a:cxnLst>
              <a:rect l="0" t="0" r="r" b="b"/>
              <a:pathLst>
                <a:path w="21600" h="21600" extrusionOk="0">
                  <a:moveTo>
                    <a:pt x="19837" y="6873"/>
                  </a:moveTo>
                  <a:lnTo>
                    <a:pt x="18073" y="6873"/>
                  </a:lnTo>
                  <a:lnTo>
                    <a:pt x="18073" y="2945"/>
                  </a:lnTo>
                  <a:lnTo>
                    <a:pt x="19837" y="2945"/>
                  </a:lnTo>
                  <a:cubicBezTo>
                    <a:pt x="19837" y="2945"/>
                    <a:pt x="19837" y="6873"/>
                    <a:pt x="19837" y="6873"/>
                  </a:cubicBezTo>
                  <a:close/>
                  <a:moveTo>
                    <a:pt x="18514" y="12764"/>
                  </a:moveTo>
                  <a:lnTo>
                    <a:pt x="16751" y="12764"/>
                  </a:lnTo>
                  <a:lnTo>
                    <a:pt x="16751" y="8836"/>
                  </a:lnTo>
                  <a:lnTo>
                    <a:pt x="18514" y="8836"/>
                  </a:lnTo>
                  <a:cubicBezTo>
                    <a:pt x="18514" y="8836"/>
                    <a:pt x="18514" y="12764"/>
                    <a:pt x="18514" y="12764"/>
                  </a:cubicBezTo>
                  <a:close/>
                  <a:moveTo>
                    <a:pt x="17633" y="19636"/>
                  </a:moveTo>
                  <a:lnTo>
                    <a:pt x="3527" y="19636"/>
                  </a:lnTo>
                  <a:lnTo>
                    <a:pt x="3527" y="15709"/>
                  </a:lnTo>
                  <a:lnTo>
                    <a:pt x="17633" y="15709"/>
                  </a:lnTo>
                  <a:cubicBezTo>
                    <a:pt x="17633" y="15709"/>
                    <a:pt x="17633" y="19636"/>
                    <a:pt x="17633" y="19636"/>
                  </a:cubicBezTo>
                  <a:close/>
                  <a:moveTo>
                    <a:pt x="2645" y="8836"/>
                  </a:moveTo>
                  <a:lnTo>
                    <a:pt x="4408" y="8836"/>
                  </a:lnTo>
                  <a:lnTo>
                    <a:pt x="4408" y="12764"/>
                  </a:lnTo>
                  <a:lnTo>
                    <a:pt x="2645" y="12764"/>
                  </a:lnTo>
                  <a:cubicBezTo>
                    <a:pt x="2645" y="12764"/>
                    <a:pt x="2645" y="8836"/>
                    <a:pt x="2645" y="8836"/>
                  </a:cubicBezTo>
                  <a:close/>
                  <a:moveTo>
                    <a:pt x="1322" y="2945"/>
                  </a:moveTo>
                  <a:lnTo>
                    <a:pt x="3086" y="2945"/>
                  </a:lnTo>
                  <a:lnTo>
                    <a:pt x="3086" y="6873"/>
                  </a:lnTo>
                  <a:lnTo>
                    <a:pt x="1322" y="6873"/>
                  </a:lnTo>
                  <a:cubicBezTo>
                    <a:pt x="1322" y="6873"/>
                    <a:pt x="1322" y="2945"/>
                    <a:pt x="1322" y="2945"/>
                  </a:cubicBezTo>
                  <a:close/>
                  <a:moveTo>
                    <a:pt x="3967" y="2945"/>
                  </a:moveTo>
                  <a:lnTo>
                    <a:pt x="6171" y="2945"/>
                  </a:lnTo>
                  <a:lnTo>
                    <a:pt x="6171" y="6873"/>
                  </a:lnTo>
                  <a:lnTo>
                    <a:pt x="3967" y="6873"/>
                  </a:lnTo>
                  <a:cubicBezTo>
                    <a:pt x="3967" y="6873"/>
                    <a:pt x="3967" y="2945"/>
                    <a:pt x="3967" y="2945"/>
                  </a:cubicBezTo>
                  <a:close/>
                  <a:moveTo>
                    <a:pt x="7494" y="8836"/>
                  </a:moveTo>
                  <a:lnTo>
                    <a:pt x="7494" y="12764"/>
                  </a:lnTo>
                  <a:lnTo>
                    <a:pt x="5290" y="12764"/>
                  </a:lnTo>
                  <a:lnTo>
                    <a:pt x="5290" y="8836"/>
                  </a:lnTo>
                  <a:cubicBezTo>
                    <a:pt x="5290" y="8836"/>
                    <a:pt x="7494" y="8836"/>
                    <a:pt x="7494" y="8836"/>
                  </a:cubicBezTo>
                  <a:close/>
                  <a:moveTo>
                    <a:pt x="7053" y="2945"/>
                  </a:moveTo>
                  <a:lnTo>
                    <a:pt x="8816" y="2945"/>
                  </a:lnTo>
                  <a:lnTo>
                    <a:pt x="8816" y="6873"/>
                  </a:lnTo>
                  <a:lnTo>
                    <a:pt x="7053" y="6873"/>
                  </a:lnTo>
                  <a:cubicBezTo>
                    <a:pt x="7053" y="6873"/>
                    <a:pt x="7053" y="2945"/>
                    <a:pt x="7053" y="2945"/>
                  </a:cubicBezTo>
                  <a:close/>
                  <a:moveTo>
                    <a:pt x="10139" y="8836"/>
                  </a:moveTo>
                  <a:lnTo>
                    <a:pt x="10139" y="12764"/>
                  </a:lnTo>
                  <a:lnTo>
                    <a:pt x="8375" y="12764"/>
                  </a:lnTo>
                  <a:lnTo>
                    <a:pt x="8375" y="8836"/>
                  </a:lnTo>
                  <a:cubicBezTo>
                    <a:pt x="8375" y="8836"/>
                    <a:pt x="10139" y="8836"/>
                    <a:pt x="10139" y="8836"/>
                  </a:cubicBezTo>
                  <a:close/>
                  <a:moveTo>
                    <a:pt x="9698" y="2945"/>
                  </a:moveTo>
                  <a:lnTo>
                    <a:pt x="11461" y="2945"/>
                  </a:lnTo>
                  <a:lnTo>
                    <a:pt x="11461" y="6873"/>
                  </a:lnTo>
                  <a:lnTo>
                    <a:pt x="9698" y="6873"/>
                  </a:lnTo>
                  <a:cubicBezTo>
                    <a:pt x="9698" y="6873"/>
                    <a:pt x="9698" y="2945"/>
                    <a:pt x="9698" y="2945"/>
                  </a:cubicBezTo>
                  <a:close/>
                  <a:moveTo>
                    <a:pt x="12784" y="8836"/>
                  </a:moveTo>
                  <a:lnTo>
                    <a:pt x="12784" y="12764"/>
                  </a:lnTo>
                  <a:lnTo>
                    <a:pt x="11020" y="12764"/>
                  </a:lnTo>
                  <a:lnTo>
                    <a:pt x="11020" y="8836"/>
                  </a:lnTo>
                  <a:cubicBezTo>
                    <a:pt x="11020" y="8836"/>
                    <a:pt x="12784" y="8836"/>
                    <a:pt x="12784" y="8836"/>
                  </a:cubicBezTo>
                  <a:close/>
                  <a:moveTo>
                    <a:pt x="12343" y="2945"/>
                  </a:moveTo>
                  <a:lnTo>
                    <a:pt x="14547" y="2945"/>
                  </a:lnTo>
                  <a:lnTo>
                    <a:pt x="14547" y="6873"/>
                  </a:lnTo>
                  <a:lnTo>
                    <a:pt x="12343" y="6873"/>
                  </a:lnTo>
                  <a:cubicBezTo>
                    <a:pt x="12343" y="6873"/>
                    <a:pt x="12343" y="2945"/>
                    <a:pt x="12343" y="2945"/>
                  </a:cubicBezTo>
                  <a:close/>
                  <a:moveTo>
                    <a:pt x="15869" y="8836"/>
                  </a:moveTo>
                  <a:lnTo>
                    <a:pt x="15869" y="12764"/>
                  </a:lnTo>
                  <a:lnTo>
                    <a:pt x="14106" y="12764"/>
                  </a:lnTo>
                  <a:lnTo>
                    <a:pt x="14106" y="8836"/>
                  </a:lnTo>
                  <a:cubicBezTo>
                    <a:pt x="14106" y="8836"/>
                    <a:pt x="15869" y="8836"/>
                    <a:pt x="15869" y="8836"/>
                  </a:cubicBezTo>
                  <a:close/>
                  <a:moveTo>
                    <a:pt x="15429" y="2945"/>
                  </a:moveTo>
                  <a:lnTo>
                    <a:pt x="17192" y="2945"/>
                  </a:lnTo>
                  <a:lnTo>
                    <a:pt x="17192" y="6873"/>
                  </a:lnTo>
                  <a:lnTo>
                    <a:pt x="15429" y="6873"/>
                  </a:lnTo>
                  <a:cubicBezTo>
                    <a:pt x="15429" y="6873"/>
                    <a:pt x="15429" y="2945"/>
                    <a:pt x="15429" y="2945"/>
                  </a:cubicBezTo>
                  <a:close/>
                  <a:moveTo>
                    <a:pt x="21600" y="0"/>
                  </a:moveTo>
                  <a:lnTo>
                    <a:pt x="0" y="0"/>
                  </a:lnTo>
                  <a:lnTo>
                    <a:pt x="0" y="21600"/>
                  </a:lnTo>
                  <a:lnTo>
                    <a:pt x="21600" y="21600"/>
                  </a:lnTo>
                  <a:cubicBezTo>
                    <a:pt x="21600" y="21600"/>
                    <a:pt x="21600" y="0"/>
                    <a:pt x="21600"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88" name="Shape 29"/>
            <p:cNvSpPr/>
            <p:nvPr/>
          </p:nvSpPr>
          <p:spPr>
            <a:xfrm>
              <a:off x="1823359" y="2772993"/>
              <a:ext cx="251052" cy="401689"/>
            </a:xfrm>
            <a:custGeom>
              <a:avLst/>
              <a:gdLst/>
              <a:ahLst/>
              <a:cxnLst>
                <a:cxn ang="0">
                  <a:pos x="wd2" y="hd2"/>
                </a:cxn>
                <a:cxn ang="5400000">
                  <a:pos x="wd2" y="hd2"/>
                </a:cxn>
                <a:cxn ang="10800000">
                  <a:pos x="wd2" y="hd2"/>
                </a:cxn>
                <a:cxn ang="16200000">
                  <a:pos x="wd2" y="hd2"/>
                </a:cxn>
              </a:cxnLst>
              <a:rect l="0" t="0" r="r" b="b"/>
              <a:pathLst>
                <a:path w="21600" h="21600" extrusionOk="0">
                  <a:moveTo>
                    <a:pt x="10800" y="2700"/>
                  </a:moveTo>
                  <a:cubicBezTo>
                    <a:pt x="14377" y="2700"/>
                    <a:pt x="17280" y="4514"/>
                    <a:pt x="17280" y="6750"/>
                  </a:cubicBezTo>
                  <a:cubicBezTo>
                    <a:pt x="17280" y="8986"/>
                    <a:pt x="14377" y="10800"/>
                    <a:pt x="10800" y="10800"/>
                  </a:cubicBezTo>
                  <a:cubicBezTo>
                    <a:pt x="7222" y="10800"/>
                    <a:pt x="4320" y="8986"/>
                    <a:pt x="4320" y="6750"/>
                  </a:cubicBezTo>
                  <a:cubicBezTo>
                    <a:pt x="4320" y="4514"/>
                    <a:pt x="7222" y="2700"/>
                    <a:pt x="10800" y="2700"/>
                  </a:cubicBezTo>
                  <a:close/>
                  <a:moveTo>
                    <a:pt x="0" y="6750"/>
                  </a:moveTo>
                  <a:cubicBezTo>
                    <a:pt x="0" y="7757"/>
                    <a:pt x="354" y="8714"/>
                    <a:pt x="985" y="9571"/>
                  </a:cubicBezTo>
                  <a:lnTo>
                    <a:pt x="9212" y="20729"/>
                  </a:lnTo>
                  <a:cubicBezTo>
                    <a:pt x="9606" y="21265"/>
                    <a:pt x="10171" y="21600"/>
                    <a:pt x="10800" y="21600"/>
                  </a:cubicBezTo>
                  <a:cubicBezTo>
                    <a:pt x="11428" y="21600"/>
                    <a:pt x="11994" y="21265"/>
                    <a:pt x="12388" y="20730"/>
                  </a:cubicBezTo>
                  <a:lnTo>
                    <a:pt x="20615" y="9571"/>
                  </a:lnTo>
                  <a:cubicBezTo>
                    <a:pt x="21248" y="8714"/>
                    <a:pt x="21600" y="7757"/>
                    <a:pt x="21600" y="6750"/>
                  </a:cubicBezTo>
                  <a:cubicBezTo>
                    <a:pt x="21600" y="3022"/>
                    <a:pt x="16765" y="0"/>
                    <a:pt x="10800" y="0"/>
                  </a:cubicBezTo>
                  <a:cubicBezTo>
                    <a:pt x="4834" y="0"/>
                    <a:pt x="0" y="3022"/>
                    <a:pt x="0" y="675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89" name="Shape 30"/>
            <p:cNvSpPr/>
            <p:nvPr/>
          </p:nvSpPr>
          <p:spPr>
            <a:xfrm>
              <a:off x="2206911" y="1560294"/>
              <a:ext cx="376572" cy="290181"/>
            </a:xfrm>
            <a:custGeom>
              <a:avLst/>
              <a:gdLst/>
              <a:ahLst/>
              <a:cxnLst>
                <a:cxn ang="0">
                  <a:pos x="wd2" y="hd2"/>
                </a:cxn>
                <a:cxn ang="5400000">
                  <a:pos x="wd2" y="hd2"/>
                </a:cxn>
                <a:cxn ang="10800000">
                  <a:pos x="wd2" y="hd2"/>
                </a:cxn>
                <a:cxn ang="16200000">
                  <a:pos x="wd2" y="hd2"/>
                </a:cxn>
              </a:cxnLst>
              <a:rect l="0" t="0" r="r" b="b"/>
              <a:pathLst>
                <a:path w="21600" h="21600" extrusionOk="0">
                  <a:moveTo>
                    <a:pt x="17915" y="11377"/>
                  </a:moveTo>
                  <a:lnTo>
                    <a:pt x="17915" y="15334"/>
                  </a:lnTo>
                  <a:cubicBezTo>
                    <a:pt x="17915" y="16154"/>
                    <a:pt x="17403" y="16818"/>
                    <a:pt x="16772" y="16818"/>
                  </a:cubicBezTo>
                  <a:cubicBezTo>
                    <a:pt x="16140" y="16818"/>
                    <a:pt x="15628" y="16154"/>
                    <a:pt x="15628" y="15334"/>
                  </a:cubicBezTo>
                  <a:lnTo>
                    <a:pt x="15628" y="11294"/>
                  </a:lnTo>
                  <a:lnTo>
                    <a:pt x="13601" y="12201"/>
                  </a:lnTo>
                  <a:lnTo>
                    <a:pt x="11943" y="11294"/>
                  </a:lnTo>
                  <a:lnTo>
                    <a:pt x="11943" y="15334"/>
                  </a:lnTo>
                  <a:cubicBezTo>
                    <a:pt x="11943" y="18794"/>
                    <a:pt x="14105" y="21600"/>
                    <a:pt x="16772" y="21600"/>
                  </a:cubicBezTo>
                  <a:cubicBezTo>
                    <a:pt x="19438" y="21600"/>
                    <a:pt x="21600" y="18794"/>
                    <a:pt x="21600" y="15334"/>
                  </a:cubicBezTo>
                  <a:lnTo>
                    <a:pt x="21600" y="11377"/>
                  </a:lnTo>
                  <a:cubicBezTo>
                    <a:pt x="21600" y="11377"/>
                    <a:pt x="17915" y="11377"/>
                    <a:pt x="17915" y="11377"/>
                  </a:cubicBezTo>
                  <a:close/>
                  <a:moveTo>
                    <a:pt x="11943" y="8079"/>
                  </a:moveTo>
                  <a:lnTo>
                    <a:pt x="13601" y="8986"/>
                  </a:lnTo>
                  <a:lnTo>
                    <a:pt x="15628" y="8079"/>
                  </a:lnTo>
                  <a:lnTo>
                    <a:pt x="15628" y="6266"/>
                  </a:lnTo>
                  <a:cubicBezTo>
                    <a:pt x="15628" y="2805"/>
                    <a:pt x="13466" y="0"/>
                    <a:pt x="10800" y="0"/>
                  </a:cubicBezTo>
                  <a:cubicBezTo>
                    <a:pt x="8134" y="0"/>
                    <a:pt x="5972" y="2805"/>
                    <a:pt x="5972" y="6266"/>
                  </a:cubicBezTo>
                  <a:lnTo>
                    <a:pt x="5972" y="15170"/>
                  </a:lnTo>
                  <a:cubicBezTo>
                    <a:pt x="5972" y="15989"/>
                    <a:pt x="5460" y="16653"/>
                    <a:pt x="4828" y="16653"/>
                  </a:cubicBezTo>
                  <a:cubicBezTo>
                    <a:pt x="4197" y="16653"/>
                    <a:pt x="3685" y="15989"/>
                    <a:pt x="3685" y="15170"/>
                  </a:cubicBezTo>
                  <a:lnTo>
                    <a:pt x="3685" y="11212"/>
                  </a:lnTo>
                  <a:lnTo>
                    <a:pt x="0" y="11212"/>
                  </a:lnTo>
                  <a:lnTo>
                    <a:pt x="0" y="15334"/>
                  </a:lnTo>
                  <a:cubicBezTo>
                    <a:pt x="0" y="18794"/>
                    <a:pt x="2162" y="21600"/>
                    <a:pt x="4828" y="21600"/>
                  </a:cubicBezTo>
                  <a:cubicBezTo>
                    <a:pt x="7495" y="21600"/>
                    <a:pt x="9656" y="18794"/>
                    <a:pt x="9656" y="15334"/>
                  </a:cubicBezTo>
                  <a:lnTo>
                    <a:pt x="9656" y="6266"/>
                  </a:lnTo>
                  <a:cubicBezTo>
                    <a:pt x="9656" y="5446"/>
                    <a:pt x="10168" y="4781"/>
                    <a:pt x="10800" y="4781"/>
                  </a:cubicBezTo>
                  <a:cubicBezTo>
                    <a:pt x="11432" y="4781"/>
                    <a:pt x="11943" y="5446"/>
                    <a:pt x="11943" y="6266"/>
                  </a:cubicBezTo>
                  <a:cubicBezTo>
                    <a:pt x="11943" y="6266"/>
                    <a:pt x="11943" y="8079"/>
                    <a:pt x="11943" y="8079"/>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90" name="Shape 31"/>
            <p:cNvSpPr/>
            <p:nvPr/>
          </p:nvSpPr>
          <p:spPr>
            <a:xfrm>
              <a:off x="802435" y="1780273"/>
              <a:ext cx="323828" cy="242870"/>
            </a:xfrm>
            <a:custGeom>
              <a:avLst/>
              <a:gdLst/>
              <a:ahLst/>
              <a:cxnLst>
                <a:cxn ang="0">
                  <a:pos x="wd2" y="hd2"/>
                </a:cxn>
                <a:cxn ang="5400000">
                  <a:pos x="wd2" y="hd2"/>
                </a:cxn>
                <a:cxn ang="10800000">
                  <a:pos x="wd2" y="hd2"/>
                </a:cxn>
                <a:cxn ang="16200000">
                  <a:pos x="wd2" y="hd2"/>
                </a:cxn>
              </a:cxnLst>
              <a:rect l="0" t="0" r="r" b="b"/>
              <a:pathLst>
                <a:path w="21600" h="21600" extrusionOk="0">
                  <a:moveTo>
                    <a:pt x="8100" y="5400"/>
                  </a:moveTo>
                  <a:lnTo>
                    <a:pt x="14850" y="10800"/>
                  </a:lnTo>
                  <a:lnTo>
                    <a:pt x="8100" y="16200"/>
                  </a:lnTo>
                  <a:cubicBezTo>
                    <a:pt x="8100" y="16200"/>
                    <a:pt x="8100" y="5400"/>
                    <a:pt x="8100" y="5400"/>
                  </a:cubicBezTo>
                  <a:close/>
                  <a:moveTo>
                    <a:pt x="10800" y="21600"/>
                  </a:moveTo>
                  <a:cubicBezTo>
                    <a:pt x="14319" y="21600"/>
                    <a:pt x="17667" y="21278"/>
                    <a:pt x="20697" y="20697"/>
                  </a:cubicBezTo>
                  <a:cubicBezTo>
                    <a:pt x="21278" y="17667"/>
                    <a:pt x="21600" y="14320"/>
                    <a:pt x="21600" y="10800"/>
                  </a:cubicBezTo>
                  <a:cubicBezTo>
                    <a:pt x="21600" y="7280"/>
                    <a:pt x="21278" y="3933"/>
                    <a:pt x="20697" y="903"/>
                  </a:cubicBezTo>
                  <a:cubicBezTo>
                    <a:pt x="17667" y="322"/>
                    <a:pt x="14319" y="0"/>
                    <a:pt x="10800" y="0"/>
                  </a:cubicBezTo>
                  <a:cubicBezTo>
                    <a:pt x="7280" y="0"/>
                    <a:pt x="3933" y="322"/>
                    <a:pt x="903" y="903"/>
                  </a:cubicBezTo>
                  <a:cubicBezTo>
                    <a:pt x="322" y="3933"/>
                    <a:pt x="0" y="7280"/>
                    <a:pt x="0" y="10800"/>
                  </a:cubicBezTo>
                  <a:cubicBezTo>
                    <a:pt x="0" y="14320"/>
                    <a:pt x="322" y="17667"/>
                    <a:pt x="903" y="20697"/>
                  </a:cubicBezTo>
                  <a:cubicBezTo>
                    <a:pt x="3933" y="21278"/>
                    <a:pt x="7280" y="21600"/>
                    <a:pt x="10800"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91" name="Shape 32"/>
            <p:cNvSpPr/>
            <p:nvPr/>
          </p:nvSpPr>
          <p:spPr>
            <a:xfrm>
              <a:off x="2336642" y="3658545"/>
              <a:ext cx="420252" cy="401512"/>
            </a:xfrm>
            <a:custGeom>
              <a:avLst/>
              <a:gdLst/>
              <a:ahLst/>
              <a:cxnLst>
                <a:cxn ang="0">
                  <a:pos x="wd2" y="hd2"/>
                </a:cxn>
                <a:cxn ang="5400000">
                  <a:pos x="wd2" y="hd2"/>
                </a:cxn>
                <a:cxn ang="10800000">
                  <a:pos x="wd2" y="hd2"/>
                </a:cxn>
                <a:cxn ang="16200000">
                  <a:pos x="wd2" y="hd2"/>
                </a:cxn>
              </a:cxnLst>
              <a:rect l="0" t="0" r="r" b="b"/>
              <a:pathLst>
                <a:path w="21394" h="21600" extrusionOk="0">
                  <a:moveTo>
                    <a:pt x="14801" y="12182"/>
                  </a:moveTo>
                  <a:cubicBezTo>
                    <a:pt x="14079" y="12182"/>
                    <a:pt x="13492" y="11562"/>
                    <a:pt x="13492" y="10799"/>
                  </a:cubicBezTo>
                  <a:cubicBezTo>
                    <a:pt x="13492" y="10037"/>
                    <a:pt x="14079" y="9416"/>
                    <a:pt x="14801" y="9416"/>
                  </a:cubicBezTo>
                  <a:cubicBezTo>
                    <a:pt x="15523" y="9416"/>
                    <a:pt x="16110" y="10036"/>
                    <a:pt x="16110" y="10800"/>
                  </a:cubicBezTo>
                  <a:cubicBezTo>
                    <a:pt x="16110" y="11564"/>
                    <a:pt x="15523" y="12182"/>
                    <a:pt x="14801" y="12182"/>
                  </a:cubicBezTo>
                  <a:close/>
                  <a:moveTo>
                    <a:pt x="9968" y="12182"/>
                  </a:moveTo>
                  <a:cubicBezTo>
                    <a:pt x="9246" y="12182"/>
                    <a:pt x="8659" y="11562"/>
                    <a:pt x="8659" y="10799"/>
                  </a:cubicBezTo>
                  <a:cubicBezTo>
                    <a:pt x="8659" y="10037"/>
                    <a:pt x="9246" y="9416"/>
                    <a:pt x="9968" y="9416"/>
                  </a:cubicBezTo>
                  <a:cubicBezTo>
                    <a:pt x="10691" y="9416"/>
                    <a:pt x="11277" y="10036"/>
                    <a:pt x="11277" y="10800"/>
                  </a:cubicBezTo>
                  <a:cubicBezTo>
                    <a:pt x="11277" y="11564"/>
                    <a:pt x="10691" y="12182"/>
                    <a:pt x="9968" y="12182"/>
                  </a:cubicBezTo>
                  <a:close/>
                  <a:moveTo>
                    <a:pt x="5135" y="12182"/>
                  </a:moveTo>
                  <a:cubicBezTo>
                    <a:pt x="4413" y="12182"/>
                    <a:pt x="3826" y="11562"/>
                    <a:pt x="3826" y="10799"/>
                  </a:cubicBezTo>
                  <a:cubicBezTo>
                    <a:pt x="3826" y="10037"/>
                    <a:pt x="4413" y="9416"/>
                    <a:pt x="5135" y="9416"/>
                  </a:cubicBezTo>
                  <a:cubicBezTo>
                    <a:pt x="5858" y="9416"/>
                    <a:pt x="6444" y="10036"/>
                    <a:pt x="6444" y="10800"/>
                  </a:cubicBezTo>
                  <a:cubicBezTo>
                    <a:pt x="6444" y="11564"/>
                    <a:pt x="5858" y="12182"/>
                    <a:pt x="5135" y="12182"/>
                  </a:cubicBezTo>
                  <a:close/>
                  <a:moveTo>
                    <a:pt x="21295" y="19788"/>
                  </a:moveTo>
                  <a:lnTo>
                    <a:pt x="19637" y="15000"/>
                  </a:lnTo>
                  <a:cubicBezTo>
                    <a:pt x="20154" y="13709"/>
                    <a:pt x="20438" y="12289"/>
                    <a:pt x="20438" y="10800"/>
                  </a:cubicBezTo>
                  <a:cubicBezTo>
                    <a:pt x="20439" y="4835"/>
                    <a:pt x="15864" y="0"/>
                    <a:pt x="10220" y="0"/>
                  </a:cubicBezTo>
                  <a:cubicBezTo>
                    <a:pt x="4576" y="0"/>
                    <a:pt x="0" y="4835"/>
                    <a:pt x="0" y="10800"/>
                  </a:cubicBezTo>
                  <a:cubicBezTo>
                    <a:pt x="0" y="16764"/>
                    <a:pt x="4576" y="21600"/>
                    <a:pt x="10220" y="21600"/>
                  </a:cubicBezTo>
                  <a:cubicBezTo>
                    <a:pt x="12641" y="21600"/>
                    <a:pt x="14862" y="20705"/>
                    <a:pt x="16613" y="19219"/>
                  </a:cubicBezTo>
                  <a:lnTo>
                    <a:pt x="20350" y="20766"/>
                  </a:lnTo>
                  <a:cubicBezTo>
                    <a:pt x="21174" y="21106"/>
                    <a:pt x="21600" y="20666"/>
                    <a:pt x="21295" y="19788"/>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92" name="Shape 33"/>
            <p:cNvSpPr/>
            <p:nvPr/>
          </p:nvSpPr>
          <p:spPr>
            <a:xfrm>
              <a:off x="1992572" y="1966408"/>
              <a:ext cx="467199" cy="337756"/>
            </a:xfrm>
            <a:custGeom>
              <a:avLst/>
              <a:gdLst/>
              <a:ahLst/>
              <a:cxnLst>
                <a:cxn ang="0">
                  <a:pos x="wd2" y="hd2"/>
                </a:cxn>
                <a:cxn ang="5400000">
                  <a:pos x="wd2" y="hd2"/>
                </a:cxn>
                <a:cxn ang="10800000">
                  <a:pos x="wd2" y="hd2"/>
                </a:cxn>
                <a:cxn ang="16200000">
                  <a:pos x="wd2" y="hd2"/>
                </a:cxn>
              </a:cxnLst>
              <a:rect l="0" t="0" r="r" b="b"/>
              <a:pathLst>
                <a:path w="21082" h="19213" extrusionOk="0">
                  <a:moveTo>
                    <a:pt x="7668" y="9166"/>
                  </a:moveTo>
                  <a:lnTo>
                    <a:pt x="11626" y="6163"/>
                  </a:lnTo>
                  <a:cubicBezTo>
                    <a:pt x="12640" y="5569"/>
                    <a:pt x="13672" y="5096"/>
                    <a:pt x="14175" y="5983"/>
                  </a:cubicBezTo>
                  <a:lnTo>
                    <a:pt x="15031" y="8140"/>
                  </a:lnTo>
                  <a:lnTo>
                    <a:pt x="15034" y="8140"/>
                  </a:lnTo>
                  <a:cubicBezTo>
                    <a:pt x="15261" y="8617"/>
                    <a:pt x="15726" y="8723"/>
                    <a:pt x="16066" y="8465"/>
                  </a:cubicBezTo>
                  <a:lnTo>
                    <a:pt x="16068" y="8463"/>
                  </a:lnTo>
                  <a:lnTo>
                    <a:pt x="20717" y="4943"/>
                  </a:lnTo>
                  <a:cubicBezTo>
                    <a:pt x="21079" y="4673"/>
                    <a:pt x="21186" y="4090"/>
                    <a:pt x="20972" y="3646"/>
                  </a:cubicBezTo>
                  <a:lnTo>
                    <a:pt x="19819" y="1710"/>
                  </a:lnTo>
                  <a:cubicBezTo>
                    <a:pt x="19063" y="567"/>
                    <a:pt x="15507" y="-2266"/>
                    <a:pt x="7696" y="3502"/>
                  </a:cubicBezTo>
                  <a:cubicBezTo>
                    <a:pt x="-414" y="9481"/>
                    <a:pt x="-330" y="15114"/>
                    <a:pt x="205" y="16542"/>
                  </a:cubicBezTo>
                  <a:lnTo>
                    <a:pt x="993" y="18751"/>
                  </a:lnTo>
                  <a:cubicBezTo>
                    <a:pt x="1222" y="19227"/>
                    <a:pt x="1686" y="19334"/>
                    <a:pt x="2027" y="19077"/>
                  </a:cubicBezTo>
                  <a:lnTo>
                    <a:pt x="2029" y="19077"/>
                  </a:lnTo>
                  <a:lnTo>
                    <a:pt x="6678" y="15554"/>
                  </a:lnTo>
                  <a:cubicBezTo>
                    <a:pt x="7038" y="15283"/>
                    <a:pt x="7146" y="14703"/>
                    <a:pt x="6935" y="14257"/>
                  </a:cubicBezTo>
                  <a:lnTo>
                    <a:pt x="5720" y="12361"/>
                  </a:lnTo>
                  <a:cubicBezTo>
                    <a:pt x="5389" y="11446"/>
                    <a:pt x="6123" y="10624"/>
                    <a:pt x="7668" y="9166"/>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93" name="Shape 34"/>
            <p:cNvSpPr/>
            <p:nvPr/>
          </p:nvSpPr>
          <p:spPr>
            <a:xfrm>
              <a:off x="322996" y="2107419"/>
              <a:ext cx="362048" cy="428675"/>
            </a:xfrm>
            <a:custGeom>
              <a:avLst/>
              <a:gdLst/>
              <a:ahLst/>
              <a:cxnLst>
                <a:cxn ang="0">
                  <a:pos x="wd2" y="hd2"/>
                </a:cxn>
                <a:cxn ang="5400000">
                  <a:pos x="wd2" y="hd2"/>
                </a:cxn>
                <a:cxn ang="10800000">
                  <a:pos x="wd2" y="hd2"/>
                </a:cxn>
                <a:cxn ang="16200000">
                  <a:pos x="wd2" y="hd2"/>
                </a:cxn>
              </a:cxnLst>
              <a:rect l="0" t="0" r="r" b="b"/>
              <a:pathLst>
                <a:path w="21600" h="21600" extrusionOk="0">
                  <a:moveTo>
                    <a:pt x="10663" y="0"/>
                  </a:moveTo>
                  <a:cubicBezTo>
                    <a:pt x="7188" y="0"/>
                    <a:pt x="4375" y="2376"/>
                    <a:pt x="4375" y="5311"/>
                  </a:cubicBezTo>
                  <a:cubicBezTo>
                    <a:pt x="4375" y="8246"/>
                    <a:pt x="7188" y="10631"/>
                    <a:pt x="10663" y="10631"/>
                  </a:cubicBezTo>
                  <a:cubicBezTo>
                    <a:pt x="14141" y="10631"/>
                    <a:pt x="16962" y="8246"/>
                    <a:pt x="16962" y="5311"/>
                  </a:cubicBezTo>
                  <a:cubicBezTo>
                    <a:pt x="16962" y="2376"/>
                    <a:pt x="14141" y="0"/>
                    <a:pt x="10663" y="0"/>
                  </a:cubicBezTo>
                  <a:close/>
                  <a:moveTo>
                    <a:pt x="7172" y="2842"/>
                  </a:moveTo>
                  <a:cubicBezTo>
                    <a:pt x="8077" y="3609"/>
                    <a:pt x="10781" y="5498"/>
                    <a:pt x="15501" y="5498"/>
                  </a:cubicBezTo>
                  <a:cubicBezTo>
                    <a:pt x="15501" y="7695"/>
                    <a:pt x="13392" y="9486"/>
                    <a:pt x="10789" y="9486"/>
                  </a:cubicBezTo>
                  <a:cubicBezTo>
                    <a:pt x="8187" y="9486"/>
                    <a:pt x="6068" y="7695"/>
                    <a:pt x="6068" y="5498"/>
                  </a:cubicBezTo>
                  <a:cubicBezTo>
                    <a:pt x="6068" y="5498"/>
                    <a:pt x="5886" y="3992"/>
                    <a:pt x="7172" y="2842"/>
                  </a:cubicBezTo>
                  <a:close/>
                  <a:moveTo>
                    <a:pt x="3596" y="11653"/>
                  </a:moveTo>
                  <a:cubicBezTo>
                    <a:pt x="1611" y="11653"/>
                    <a:pt x="0" y="13011"/>
                    <a:pt x="0" y="14690"/>
                  </a:cubicBezTo>
                  <a:lnTo>
                    <a:pt x="0" y="20081"/>
                  </a:lnTo>
                  <a:cubicBezTo>
                    <a:pt x="0" y="20922"/>
                    <a:pt x="805" y="21600"/>
                    <a:pt x="1798" y="21600"/>
                  </a:cubicBezTo>
                  <a:lnTo>
                    <a:pt x="19802" y="21600"/>
                  </a:lnTo>
                  <a:cubicBezTo>
                    <a:pt x="20797" y="21600"/>
                    <a:pt x="21600" y="20922"/>
                    <a:pt x="21600" y="20081"/>
                  </a:cubicBezTo>
                  <a:lnTo>
                    <a:pt x="21600" y="14690"/>
                  </a:lnTo>
                  <a:cubicBezTo>
                    <a:pt x="21600" y="13011"/>
                    <a:pt x="19993" y="11653"/>
                    <a:pt x="18004" y="11653"/>
                  </a:cubicBezTo>
                  <a:lnTo>
                    <a:pt x="14807" y="11653"/>
                  </a:lnTo>
                  <a:cubicBezTo>
                    <a:pt x="14581" y="11653"/>
                    <a:pt x="14302" y="11778"/>
                    <a:pt x="14176" y="11937"/>
                  </a:cubicBezTo>
                  <a:lnTo>
                    <a:pt x="11031" y="15694"/>
                  </a:lnTo>
                  <a:cubicBezTo>
                    <a:pt x="10907" y="15853"/>
                    <a:pt x="10695" y="15853"/>
                    <a:pt x="10569" y="15694"/>
                  </a:cubicBezTo>
                  <a:lnTo>
                    <a:pt x="7424" y="11937"/>
                  </a:lnTo>
                  <a:cubicBezTo>
                    <a:pt x="7299" y="11778"/>
                    <a:pt x="7019" y="11653"/>
                    <a:pt x="6793" y="11653"/>
                  </a:cubicBezTo>
                  <a:lnTo>
                    <a:pt x="3596" y="11653"/>
                  </a:ln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94" name="Shape 35"/>
            <p:cNvSpPr/>
            <p:nvPr/>
          </p:nvSpPr>
          <p:spPr>
            <a:xfrm>
              <a:off x="1580819" y="2457127"/>
              <a:ext cx="329615" cy="271624"/>
            </a:xfrm>
            <a:custGeom>
              <a:avLst/>
              <a:gdLst/>
              <a:ahLst/>
              <a:cxnLst>
                <a:cxn ang="0">
                  <a:pos x="wd2" y="hd2"/>
                </a:cxn>
                <a:cxn ang="5400000">
                  <a:pos x="wd2" y="hd2"/>
                </a:cxn>
                <a:cxn ang="10800000">
                  <a:pos x="wd2" y="hd2"/>
                </a:cxn>
                <a:cxn ang="16200000">
                  <a:pos x="wd2" y="hd2"/>
                </a:cxn>
              </a:cxnLst>
              <a:rect l="0" t="0" r="r" b="b"/>
              <a:pathLst>
                <a:path w="21600" h="21600" extrusionOk="0">
                  <a:moveTo>
                    <a:pt x="14612" y="0"/>
                  </a:moveTo>
                  <a:lnTo>
                    <a:pt x="14612" y="2383"/>
                  </a:lnTo>
                  <a:lnTo>
                    <a:pt x="18539" y="2383"/>
                  </a:lnTo>
                  <a:cubicBezTo>
                    <a:pt x="18539" y="2383"/>
                    <a:pt x="18539" y="0"/>
                    <a:pt x="18539" y="0"/>
                  </a:cubicBezTo>
                  <a:lnTo>
                    <a:pt x="14612" y="0"/>
                  </a:lnTo>
                  <a:close/>
                  <a:moveTo>
                    <a:pt x="0" y="3140"/>
                  </a:moveTo>
                  <a:lnTo>
                    <a:pt x="0" y="21600"/>
                  </a:lnTo>
                  <a:lnTo>
                    <a:pt x="21600" y="21600"/>
                  </a:lnTo>
                  <a:lnTo>
                    <a:pt x="21600" y="3140"/>
                  </a:lnTo>
                  <a:cubicBezTo>
                    <a:pt x="21600" y="3140"/>
                    <a:pt x="0" y="3140"/>
                    <a:pt x="0" y="3140"/>
                  </a:cubicBezTo>
                  <a:close/>
                  <a:moveTo>
                    <a:pt x="10719" y="5382"/>
                  </a:moveTo>
                  <a:cubicBezTo>
                    <a:pt x="13984" y="5382"/>
                    <a:pt x="16633" y="8597"/>
                    <a:pt x="16633" y="12559"/>
                  </a:cubicBezTo>
                  <a:cubicBezTo>
                    <a:pt x="16633" y="16520"/>
                    <a:pt x="13984" y="19722"/>
                    <a:pt x="10719" y="19722"/>
                  </a:cubicBezTo>
                  <a:cubicBezTo>
                    <a:pt x="7455" y="19722"/>
                    <a:pt x="4805" y="16520"/>
                    <a:pt x="4805" y="12559"/>
                  </a:cubicBezTo>
                  <a:cubicBezTo>
                    <a:pt x="4805" y="8597"/>
                    <a:pt x="7455" y="5382"/>
                    <a:pt x="10719" y="5382"/>
                  </a:cubicBezTo>
                  <a:close/>
                  <a:moveTo>
                    <a:pt x="10627" y="7583"/>
                  </a:moveTo>
                  <a:cubicBezTo>
                    <a:pt x="8433" y="7583"/>
                    <a:pt x="6653" y="9743"/>
                    <a:pt x="6653" y="12405"/>
                  </a:cubicBezTo>
                  <a:cubicBezTo>
                    <a:pt x="6653" y="15067"/>
                    <a:pt x="8433" y="17241"/>
                    <a:pt x="10627" y="17241"/>
                  </a:cubicBezTo>
                  <a:cubicBezTo>
                    <a:pt x="12820" y="17241"/>
                    <a:pt x="14612" y="15067"/>
                    <a:pt x="14612" y="12405"/>
                  </a:cubicBezTo>
                  <a:cubicBezTo>
                    <a:pt x="14612" y="9742"/>
                    <a:pt x="12820" y="7583"/>
                    <a:pt x="10627" y="7583"/>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95" name="Shape 36"/>
            <p:cNvSpPr/>
            <p:nvPr/>
          </p:nvSpPr>
          <p:spPr>
            <a:xfrm>
              <a:off x="1276234" y="4583579"/>
              <a:ext cx="484570" cy="364617"/>
            </a:xfrm>
            <a:custGeom>
              <a:avLst/>
              <a:gdLst/>
              <a:ahLst/>
              <a:cxnLst>
                <a:cxn ang="0">
                  <a:pos x="wd2" y="hd2"/>
                </a:cxn>
                <a:cxn ang="5400000">
                  <a:pos x="wd2" y="hd2"/>
                </a:cxn>
                <a:cxn ang="10800000">
                  <a:pos x="wd2" y="hd2"/>
                </a:cxn>
                <a:cxn ang="16200000">
                  <a:pos x="wd2" y="hd2"/>
                </a:cxn>
              </a:cxnLst>
              <a:rect l="0" t="0" r="r" b="b"/>
              <a:pathLst>
                <a:path w="21316" h="20055" extrusionOk="0">
                  <a:moveTo>
                    <a:pt x="10666" y="13828"/>
                  </a:moveTo>
                  <a:cubicBezTo>
                    <a:pt x="9291" y="13815"/>
                    <a:pt x="8167" y="15198"/>
                    <a:pt x="8156" y="16917"/>
                  </a:cubicBezTo>
                  <a:cubicBezTo>
                    <a:pt x="8146" y="18636"/>
                    <a:pt x="9252" y="20041"/>
                    <a:pt x="10627" y="20055"/>
                  </a:cubicBezTo>
                  <a:cubicBezTo>
                    <a:pt x="12002" y="20068"/>
                    <a:pt x="13125" y="18685"/>
                    <a:pt x="13136" y="16966"/>
                  </a:cubicBezTo>
                  <a:cubicBezTo>
                    <a:pt x="13147" y="15246"/>
                    <a:pt x="12041" y="13841"/>
                    <a:pt x="10666" y="13828"/>
                  </a:cubicBezTo>
                  <a:close/>
                  <a:moveTo>
                    <a:pt x="20910" y="5691"/>
                  </a:moveTo>
                  <a:lnTo>
                    <a:pt x="20397" y="5040"/>
                  </a:lnTo>
                  <a:cubicBezTo>
                    <a:pt x="20395" y="5037"/>
                    <a:pt x="20394" y="5033"/>
                    <a:pt x="20390" y="5032"/>
                  </a:cubicBezTo>
                  <a:lnTo>
                    <a:pt x="19984" y="4515"/>
                  </a:lnTo>
                  <a:cubicBezTo>
                    <a:pt x="19913" y="4425"/>
                    <a:pt x="19836" y="4348"/>
                    <a:pt x="19754" y="4280"/>
                  </a:cubicBezTo>
                  <a:cubicBezTo>
                    <a:pt x="14542" y="-1532"/>
                    <a:pt x="6559" y="-1433"/>
                    <a:pt x="1440" y="4628"/>
                  </a:cubicBezTo>
                  <a:cubicBezTo>
                    <a:pt x="1416" y="4656"/>
                    <a:pt x="1388" y="4675"/>
                    <a:pt x="1363" y="4706"/>
                  </a:cubicBezTo>
                  <a:lnTo>
                    <a:pt x="422" y="5866"/>
                  </a:lnTo>
                  <a:cubicBezTo>
                    <a:pt x="-137" y="6552"/>
                    <a:pt x="-141" y="7678"/>
                    <a:pt x="412" y="8380"/>
                  </a:cubicBezTo>
                  <a:cubicBezTo>
                    <a:pt x="964" y="9081"/>
                    <a:pt x="1864" y="9095"/>
                    <a:pt x="2423" y="8406"/>
                  </a:cubicBezTo>
                  <a:lnTo>
                    <a:pt x="3364" y="7249"/>
                  </a:lnTo>
                  <a:cubicBezTo>
                    <a:pt x="3370" y="7238"/>
                    <a:pt x="3375" y="7229"/>
                    <a:pt x="3381" y="7223"/>
                  </a:cubicBezTo>
                  <a:cubicBezTo>
                    <a:pt x="7521" y="2301"/>
                    <a:pt x="14039" y="2334"/>
                    <a:pt x="18149" y="7266"/>
                  </a:cubicBezTo>
                  <a:lnTo>
                    <a:pt x="18879" y="8193"/>
                  </a:lnTo>
                  <a:cubicBezTo>
                    <a:pt x="19427" y="8891"/>
                    <a:pt x="20330" y="8897"/>
                    <a:pt x="20890" y="8207"/>
                  </a:cubicBezTo>
                  <a:cubicBezTo>
                    <a:pt x="21450" y="7515"/>
                    <a:pt x="21459" y="6389"/>
                    <a:pt x="20910" y="5691"/>
                  </a:cubicBezTo>
                  <a:close/>
                  <a:moveTo>
                    <a:pt x="16644" y="9499"/>
                  </a:moveTo>
                  <a:cubicBezTo>
                    <a:pt x="16607" y="9451"/>
                    <a:pt x="16569" y="9408"/>
                    <a:pt x="16531" y="9364"/>
                  </a:cubicBezTo>
                  <a:lnTo>
                    <a:pt x="16420" y="9231"/>
                  </a:lnTo>
                  <a:cubicBezTo>
                    <a:pt x="16402" y="9206"/>
                    <a:pt x="16381" y="9188"/>
                    <a:pt x="16358" y="9165"/>
                  </a:cubicBezTo>
                  <a:cubicBezTo>
                    <a:pt x="13161" y="5476"/>
                    <a:pt x="8232" y="5573"/>
                    <a:pt x="5136" y="9385"/>
                  </a:cubicBezTo>
                  <a:lnTo>
                    <a:pt x="4772" y="9833"/>
                  </a:lnTo>
                  <a:lnTo>
                    <a:pt x="4270" y="10452"/>
                  </a:lnTo>
                  <a:cubicBezTo>
                    <a:pt x="3657" y="11206"/>
                    <a:pt x="3653" y="12444"/>
                    <a:pt x="4256" y="13211"/>
                  </a:cubicBezTo>
                  <a:cubicBezTo>
                    <a:pt x="4861" y="13980"/>
                    <a:pt x="5852" y="13991"/>
                    <a:pt x="6463" y="13238"/>
                  </a:cubicBezTo>
                  <a:lnTo>
                    <a:pt x="7330" y="12171"/>
                  </a:lnTo>
                  <a:cubicBezTo>
                    <a:pt x="9299" y="9748"/>
                    <a:pt x="12478" y="9779"/>
                    <a:pt x="14416" y="12239"/>
                  </a:cubicBezTo>
                  <a:lnTo>
                    <a:pt x="15032" y="12997"/>
                  </a:lnTo>
                  <a:cubicBezTo>
                    <a:pt x="15629" y="13755"/>
                    <a:pt x="16610" y="13763"/>
                    <a:pt x="17220" y="13012"/>
                  </a:cubicBezTo>
                  <a:cubicBezTo>
                    <a:pt x="17514" y="12650"/>
                    <a:pt x="17678" y="12165"/>
                    <a:pt x="17683" y="11648"/>
                  </a:cubicBezTo>
                  <a:cubicBezTo>
                    <a:pt x="17687" y="11134"/>
                    <a:pt x="17531" y="10646"/>
                    <a:pt x="17241" y="10280"/>
                  </a:cubicBezTo>
                  <a:cubicBezTo>
                    <a:pt x="17241" y="10280"/>
                    <a:pt x="16644" y="9499"/>
                    <a:pt x="16644" y="9499"/>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96" name="Shape 37"/>
            <p:cNvSpPr/>
            <p:nvPr/>
          </p:nvSpPr>
          <p:spPr>
            <a:xfrm>
              <a:off x="306075" y="3370881"/>
              <a:ext cx="429991" cy="413169"/>
            </a:xfrm>
            <a:custGeom>
              <a:avLst/>
              <a:gdLst/>
              <a:ahLst/>
              <a:cxnLst>
                <a:cxn ang="0">
                  <a:pos x="wd2" y="hd2"/>
                </a:cxn>
                <a:cxn ang="5400000">
                  <a:pos x="wd2" y="hd2"/>
                </a:cxn>
                <a:cxn ang="10800000">
                  <a:pos x="wd2" y="hd2"/>
                </a:cxn>
                <a:cxn ang="16200000">
                  <a:pos x="wd2" y="hd2"/>
                </a:cxn>
              </a:cxnLst>
              <a:rect l="0" t="0" r="r" b="b"/>
              <a:pathLst>
                <a:path w="21600" h="21600" extrusionOk="0">
                  <a:moveTo>
                    <a:pt x="17938" y="13904"/>
                  </a:moveTo>
                  <a:cubicBezTo>
                    <a:pt x="15896" y="13904"/>
                    <a:pt x="14225" y="15627"/>
                    <a:pt x="14225" y="17752"/>
                  </a:cubicBezTo>
                  <a:cubicBezTo>
                    <a:pt x="14225" y="19877"/>
                    <a:pt x="15870" y="21600"/>
                    <a:pt x="17912" y="21600"/>
                  </a:cubicBezTo>
                  <a:cubicBezTo>
                    <a:pt x="19955" y="21600"/>
                    <a:pt x="21600" y="19877"/>
                    <a:pt x="21600" y="17752"/>
                  </a:cubicBezTo>
                  <a:cubicBezTo>
                    <a:pt x="21600" y="17752"/>
                    <a:pt x="21600" y="17750"/>
                    <a:pt x="21600" y="17749"/>
                  </a:cubicBezTo>
                  <a:lnTo>
                    <a:pt x="21600" y="0"/>
                  </a:lnTo>
                  <a:lnTo>
                    <a:pt x="5043" y="0"/>
                  </a:lnTo>
                  <a:lnTo>
                    <a:pt x="5043" y="14179"/>
                  </a:lnTo>
                  <a:cubicBezTo>
                    <a:pt x="5043" y="14002"/>
                    <a:pt x="4174" y="13904"/>
                    <a:pt x="3688" y="13904"/>
                  </a:cubicBezTo>
                  <a:cubicBezTo>
                    <a:pt x="1646" y="13904"/>
                    <a:pt x="0" y="15627"/>
                    <a:pt x="0" y="17752"/>
                  </a:cubicBezTo>
                  <a:cubicBezTo>
                    <a:pt x="0" y="19877"/>
                    <a:pt x="1608" y="21600"/>
                    <a:pt x="3651" y="21600"/>
                  </a:cubicBezTo>
                  <a:cubicBezTo>
                    <a:pt x="5692" y="21600"/>
                    <a:pt x="7301" y="19877"/>
                    <a:pt x="7301" y="17752"/>
                  </a:cubicBezTo>
                  <a:cubicBezTo>
                    <a:pt x="7301" y="17752"/>
                    <a:pt x="7301" y="17750"/>
                    <a:pt x="7301" y="17749"/>
                  </a:cubicBezTo>
                  <a:lnTo>
                    <a:pt x="7301" y="5091"/>
                  </a:lnTo>
                  <a:lnTo>
                    <a:pt x="19342" y="5091"/>
                  </a:lnTo>
                  <a:lnTo>
                    <a:pt x="19342" y="14179"/>
                  </a:lnTo>
                  <a:cubicBezTo>
                    <a:pt x="18590" y="14002"/>
                    <a:pt x="18424" y="13904"/>
                    <a:pt x="17938" y="13904"/>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97" name="Shape 38"/>
            <p:cNvSpPr/>
            <p:nvPr/>
          </p:nvSpPr>
          <p:spPr>
            <a:xfrm>
              <a:off x="1372123" y="635260"/>
              <a:ext cx="288972" cy="288970"/>
            </a:xfrm>
            <a:custGeom>
              <a:avLst/>
              <a:gdLst/>
              <a:ahLst/>
              <a:cxnLst>
                <a:cxn ang="0">
                  <a:pos x="wd2" y="hd2"/>
                </a:cxn>
                <a:cxn ang="5400000">
                  <a:pos x="wd2" y="hd2"/>
                </a:cxn>
                <a:cxn ang="10800000">
                  <a:pos x="wd2" y="hd2"/>
                </a:cxn>
                <a:cxn ang="16200000">
                  <a:pos x="wd2" y="hd2"/>
                </a:cxn>
              </a:cxnLst>
              <a:rect l="0" t="0" r="r" b="b"/>
              <a:pathLst>
                <a:path w="21600" h="21600" extrusionOk="0">
                  <a:moveTo>
                    <a:pt x="8677" y="4246"/>
                  </a:moveTo>
                  <a:lnTo>
                    <a:pt x="6094" y="4246"/>
                  </a:lnTo>
                  <a:cubicBezTo>
                    <a:pt x="6094" y="9739"/>
                    <a:pt x="10027" y="14313"/>
                    <a:pt x="15231" y="15305"/>
                  </a:cubicBezTo>
                  <a:cubicBezTo>
                    <a:pt x="15918" y="15437"/>
                    <a:pt x="16628" y="15506"/>
                    <a:pt x="17354" y="15506"/>
                  </a:cubicBezTo>
                  <a:lnTo>
                    <a:pt x="17354" y="12923"/>
                  </a:lnTo>
                  <a:cubicBezTo>
                    <a:pt x="16622" y="12923"/>
                    <a:pt x="15911" y="12832"/>
                    <a:pt x="15231" y="12661"/>
                  </a:cubicBezTo>
                  <a:cubicBezTo>
                    <a:pt x="11465" y="11714"/>
                    <a:pt x="8677" y="8306"/>
                    <a:pt x="8677" y="4246"/>
                  </a:cubicBezTo>
                  <a:close/>
                  <a:moveTo>
                    <a:pt x="2400" y="4246"/>
                  </a:moveTo>
                  <a:lnTo>
                    <a:pt x="0" y="4246"/>
                  </a:lnTo>
                  <a:cubicBezTo>
                    <a:pt x="0" y="13112"/>
                    <a:pt x="6648" y="20424"/>
                    <a:pt x="15231" y="21470"/>
                  </a:cubicBezTo>
                  <a:cubicBezTo>
                    <a:pt x="15927" y="21555"/>
                    <a:pt x="16635" y="21600"/>
                    <a:pt x="17354" y="21600"/>
                  </a:cubicBezTo>
                  <a:lnTo>
                    <a:pt x="17354" y="19200"/>
                  </a:lnTo>
                  <a:cubicBezTo>
                    <a:pt x="16634" y="19200"/>
                    <a:pt x="15925" y="19147"/>
                    <a:pt x="15231" y="19049"/>
                  </a:cubicBezTo>
                  <a:cubicBezTo>
                    <a:pt x="7978" y="18018"/>
                    <a:pt x="2400" y="11784"/>
                    <a:pt x="2400" y="4246"/>
                  </a:cubicBezTo>
                  <a:close/>
                  <a:moveTo>
                    <a:pt x="17354" y="0"/>
                  </a:moveTo>
                  <a:cubicBezTo>
                    <a:pt x="16580" y="0"/>
                    <a:pt x="15856" y="207"/>
                    <a:pt x="15231" y="568"/>
                  </a:cubicBezTo>
                  <a:cubicBezTo>
                    <a:pt x="13962" y="1302"/>
                    <a:pt x="13108" y="2675"/>
                    <a:pt x="13108" y="4246"/>
                  </a:cubicBezTo>
                  <a:cubicBezTo>
                    <a:pt x="13108" y="5817"/>
                    <a:pt x="13962" y="7189"/>
                    <a:pt x="15231" y="7923"/>
                  </a:cubicBezTo>
                  <a:cubicBezTo>
                    <a:pt x="15856" y="8284"/>
                    <a:pt x="16580" y="8491"/>
                    <a:pt x="17354" y="8491"/>
                  </a:cubicBezTo>
                  <a:cubicBezTo>
                    <a:pt x="19699" y="8491"/>
                    <a:pt x="21600" y="6591"/>
                    <a:pt x="21600" y="4246"/>
                  </a:cubicBezTo>
                  <a:cubicBezTo>
                    <a:pt x="21600" y="1902"/>
                    <a:pt x="19699" y="0"/>
                    <a:pt x="17354"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98" name="Shape 39"/>
            <p:cNvSpPr/>
            <p:nvPr/>
          </p:nvSpPr>
          <p:spPr>
            <a:xfrm>
              <a:off x="2161788" y="4047735"/>
              <a:ext cx="451231" cy="424688"/>
            </a:xfrm>
            <a:custGeom>
              <a:avLst/>
              <a:gdLst/>
              <a:ahLst/>
              <a:cxnLst>
                <a:cxn ang="0">
                  <a:pos x="wd2" y="hd2"/>
                </a:cxn>
                <a:cxn ang="5400000">
                  <a:pos x="wd2" y="hd2"/>
                </a:cxn>
                <a:cxn ang="10800000">
                  <a:pos x="wd2" y="hd2"/>
                </a:cxn>
                <a:cxn ang="16200000">
                  <a:pos x="wd2" y="hd2"/>
                </a:cxn>
              </a:cxnLst>
              <a:rect l="0" t="0" r="r" b="b"/>
              <a:pathLst>
                <a:path w="21475" h="21503" extrusionOk="0">
                  <a:moveTo>
                    <a:pt x="9895" y="5253"/>
                  </a:moveTo>
                  <a:lnTo>
                    <a:pt x="9895" y="6903"/>
                  </a:lnTo>
                  <a:lnTo>
                    <a:pt x="6208" y="6903"/>
                  </a:lnTo>
                  <a:lnTo>
                    <a:pt x="5670" y="5253"/>
                  </a:lnTo>
                  <a:cubicBezTo>
                    <a:pt x="5670" y="5253"/>
                    <a:pt x="9895" y="5253"/>
                    <a:pt x="9895" y="5253"/>
                  </a:cubicBezTo>
                  <a:close/>
                  <a:moveTo>
                    <a:pt x="11273" y="11729"/>
                  </a:moveTo>
                  <a:lnTo>
                    <a:pt x="14451" y="11729"/>
                  </a:lnTo>
                  <a:lnTo>
                    <a:pt x="14451" y="13317"/>
                  </a:lnTo>
                  <a:lnTo>
                    <a:pt x="11273" y="13317"/>
                  </a:lnTo>
                  <a:cubicBezTo>
                    <a:pt x="11273" y="13317"/>
                    <a:pt x="11273" y="11729"/>
                    <a:pt x="11273" y="11729"/>
                  </a:cubicBezTo>
                  <a:close/>
                  <a:moveTo>
                    <a:pt x="11273" y="8369"/>
                  </a:moveTo>
                  <a:lnTo>
                    <a:pt x="14451" y="8369"/>
                  </a:lnTo>
                  <a:lnTo>
                    <a:pt x="14451" y="10263"/>
                  </a:lnTo>
                  <a:lnTo>
                    <a:pt x="11273" y="10263"/>
                  </a:lnTo>
                  <a:cubicBezTo>
                    <a:pt x="11273" y="10263"/>
                    <a:pt x="11273" y="8369"/>
                    <a:pt x="11273" y="8369"/>
                  </a:cubicBezTo>
                  <a:close/>
                  <a:moveTo>
                    <a:pt x="11273" y="5253"/>
                  </a:moveTo>
                  <a:lnTo>
                    <a:pt x="14451" y="5253"/>
                  </a:lnTo>
                  <a:lnTo>
                    <a:pt x="14451" y="6903"/>
                  </a:lnTo>
                  <a:lnTo>
                    <a:pt x="11273" y="6903"/>
                  </a:lnTo>
                  <a:cubicBezTo>
                    <a:pt x="11273" y="6903"/>
                    <a:pt x="11273" y="5253"/>
                    <a:pt x="11273" y="5253"/>
                  </a:cubicBezTo>
                  <a:close/>
                  <a:moveTo>
                    <a:pt x="15829" y="11729"/>
                  </a:moveTo>
                  <a:lnTo>
                    <a:pt x="17891" y="11729"/>
                  </a:lnTo>
                  <a:lnTo>
                    <a:pt x="17412" y="13317"/>
                  </a:lnTo>
                  <a:lnTo>
                    <a:pt x="15829" y="13317"/>
                  </a:lnTo>
                  <a:cubicBezTo>
                    <a:pt x="15829" y="13317"/>
                    <a:pt x="15829" y="11729"/>
                    <a:pt x="15829" y="11729"/>
                  </a:cubicBezTo>
                  <a:close/>
                  <a:moveTo>
                    <a:pt x="15829" y="8369"/>
                  </a:moveTo>
                  <a:lnTo>
                    <a:pt x="18903" y="8369"/>
                  </a:lnTo>
                  <a:lnTo>
                    <a:pt x="18332" y="10263"/>
                  </a:lnTo>
                  <a:lnTo>
                    <a:pt x="15829" y="10263"/>
                  </a:lnTo>
                  <a:cubicBezTo>
                    <a:pt x="15829" y="10263"/>
                    <a:pt x="15829" y="8369"/>
                    <a:pt x="15829" y="8369"/>
                  </a:cubicBezTo>
                  <a:close/>
                  <a:moveTo>
                    <a:pt x="15829" y="5253"/>
                  </a:moveTo>
                  <a:lnTo>
                    <a:pt x="19841" y="5253"/>
                  </a:lnTo>
                  <a:lnTo>
                    <a:pt x="19345" y="6903"/>
                  </a:lnTo>
                  <a:lnTo>
                    <a:pt x="15829" y="6903"/>
                  </a:lnTo>
                  <a:cubicBezTo>
                    <a:pt x="15829" y="6903"/>
                    <a:pt x="15829" y="5253"/>
                    <a:pt x="15829" y="5253"/>
                  </a:cubicBezTo>
                  <a:close/>
                  <a:moveTo>
                    <a:pt x="9895" y="10263"/>
                  </a:moveTo>
                  <a:lnTo>
                    <a:pt x="7303" y="10263"/>
                  </a:lnTo>
                  <a:lnTo>
                    <a:pt x="6686" y="8369"/>
                  </a:lnTo>
                  <a:lnTo>
                    <a:pt x="9895" y="8369"/>
                  </a:lnTo>
                  <a:cubicBezTo>
                    <a:pt x="9895" y="8369"/>
                    <a:pt x="9895" y="10263"/>
                    <a:pt x="9895" y="10263"/>
                  </a:cubicBezTo>
                  <a:close/>
                  <a:moveTo>
                    <a:pt x="9895" y="13317"/>
                  </a:moveTo>
                  <a:lnTo>
                    <a:pt x="8300" y="13317"/>
                  </a:lnTo>
                  <a:lnTo>
                    <a:pt x="7782" y="11729"/>
                  </a:lnTo>
                  <a:lnTo>
                    <a:pt x="9895" y="11729"/>
                  </a:lnTo>
                  <a:cubicBezTo>
                    <a:pt x="9895" y="11729"/>
                    <a:pt x="9895" y="13317"/>
                    <a:pt x="9895" y="13317"/>
                  </a:cubicBezTo>
                  <a:close/>
                  <a:moveTo>
                    <a:pt x="8154" y="18326"/>
                  </a:moveTo>
                  <a:cubicBezTo>
                    <a:pt x="8660" y="18326"/>
                    <a:pt x="9072" y="18765"/>
                    <a:pt x="9072" y="19304"/>
                  </a:cubicBezTo>
                  <a:cubicBezTo>
                    <a:pt x="9072" y="19843"/>
                    <a:pt x="8660" y="20281"/>
                    <a:pt x="8154" y="20281"/>
                  </a:cubicBezTo>
                  <a:cubicBezTo>
                    <a:pt x="7647" y="20281"/>
                    <a:pt x="7235" y="19843"/>
                    <a:pt x="7235" y="19304"/>
                  </a:cubicBezTo>
                  <a:cubicBezTo>
                    <a:pt x="7235" y="18765"/>
                    <a:pt x="7647" y="18326"/>
                    <a:pt x="8154" y="18326"/>
                  </a:cubicBezTo>
                  <a:close/>
                  <a:moveTo>
                    <a:pt x="15733" y="18326"/>
                  </a:moveTo>
                  <a:cubicBezTo>
                    <a:pt x="16240" y="18326"/>
                    <a:pt x="16652" y="18765"/>
                    <a:pt x="16652" y="19304"/>
                  </a:cubicBezTo>
                  <a:cubicBezTo>
                    <a:pt x="16652" y="19843"/>
                    <a:pt x="16240" y="20281"/>
                    <a:pt x="15733" y="20281"/>
                  </a:cubicBezTo>
                  <a:cubicBezTo>
                    <a:pt x="15226" y="20281"/>
                    <a:pt x="14814" y="19843"/>
                    <a:pt x="14814" y="19304"/>
                  </a:cubicBezTo>
                  <a:cubicBezTo>
                    <a:pt x="14814" y="18765"/>
                    <a:pt x="15226" y="18326"/>
                    <a:pt x="15733" y="18326"/>
                  </a:cubicBezTo>
                  <a:close/>
                  <a:moveTo>
                    <a:pt x="6932" y="13598"/>
                  </a:moveTo>
                  <a:cubicBezTo>
                    <a:pt x="6774" y="13657"/>
                    <a:pt x="6641" y="13785"/>
                    <a:pt x="6580" y="13966"/>
                  </a:cubicBezTo>
                  <a:lnTo>
                    <a:pt x="5546" y="17020"/>
                  </a:lnTo>
                  <a:cubicBezTo>
                    <a:pt x="5483" y="17207"/>
                    <a:pt x="5509" y="17415"/>
                    <a:pt x="5617" y="17578"/>
                  </a:cubicBezTo>
                  <a:cubicBezTo>
                    <a:pt x="5725" y="17741"/>
                    <a:pt x="5900" y="17838"/>
                    <a:pt x="6087" y="17838"/>
                  </a:cubicBezTo>
                  <a:lnTo>
                    <a:pt x="6617" y="17838"/>
                  </a:lnTo>
                  <a:cubicBezTo>
                    <a:pt x="6288" y="18227"/>
                    <a:pt x="6087" y="18740"/>
                    <a:pt x="6087" y="19304"/>
                  </a:cubicBezTo>
                  <a:cubicBezTo>
                    <a:pt x="6087" y="20517"/>
                    <a:pt x="7014" y="21503"/>
                    <a:pt x="8154" y="21503"/>
                  </a:cubicBezTo>
                  <a:cubicBezTo>
                    <a:pt x="9293" y="21503"/>
                    <a:pt x="10221" y="20517"/>
                    <a:pt x="10221" y="19304"/>
                  </a:cubicBezTo>
                  <a:cubicBezTo>
                    <a:pt x="10221" y="18740"/>
                    <a:pt x="10019" y="18227"/>
                    <a:pt x="9690" y="17838"/>
                  </a:cubicBezTo>
                  <a:lnTo>
                    <a:pt x="14197" y="17838"/>
                  </a:lnTo>
                  <a:cubicBezTo>
                    <a:pt x="13868" y="18227"/>
                    <a:pt x="13666" y="18740"/>
                    <a:pt x="13666" y="19304"/>
                  </a:cubicBezTo>
                  <a:cubicBezTo>
                    <a:pt x="13666" y="20517"/>
                    <a:pt x="14593" y="21503"/>
                    <a:pt x="15733" y="21503"/>
                  </a:cubicBezTo>
                  <a:cubicBezTo>
                    <a:pt x="16873" y="21503"/>
                    <a:pt x="17800" y="20517"/>
                    <a:pt x="17800" y="19304"/>
                  </a:cubicBezTo>
                  <a:cubicBezTo>
                    <a:pt x="17800" y="18740"/>
                    <a:pt x="17598" y="18227"/>
                    <a:pt x="17269" y="17838"/>
                  </a:cubicBezTo>
                  <a:lnTo>
                    <a:pt x="17915" y="17838"/>
                  </a:lnTo>
                  <a:cubicBezTo>
                    <a:pt x="18232" y="17838"/>
                    <a:pt x="18489" y="17564"/>
                    <a:pt x="18489" y="17227"/>
                  </a:cubicBezTo>
                  <a:cubicBezTo>
                    <a:pt x="18489" y="16889"/>
                    <a:pt x="18232" y="16616"/>
                    <a:pt x="17915" y="16616"/>
                  </a:cubicBezTo>
                  <a:lnTo>
                    <a:pt x="6904" y="16616"/>
                  </a:lnTo>
                  <a:lnTo>
                    <a:pt x="7544" y="14724"/>
                  </a:lnTo>
                  <a:cubicBezTo>
                    <a:pt x="7626" y="14761"/>
                    <a:pt x="7716" y="14783"/>
                    <a:pt x="7809" y="14783"/>
                  </a:cubicBezTo>
                  <a:lnTo>
                    <a:pt x="17915" y="14783"/>
                  </a:lnTo>
                  <a:cubicBezTo>
                    <a:pt x="18214" y="14783"/>
                    <a:pt x="18480" y="14577"/>
                    <a:pt x="18571" y="14274"/>
                  </a:cubicBezTo>
                  <a:lnTo>
                    <a:pt x="21442" y="4744"/>
                  </a:lnTo>
                  <a:cubicBezTo>
                    <a:pt x="21509" y="4521"/>
                    <a:pt x="21472" y="4277"/>
                    <a:pt x="21342" y="4088"/>
                  </a:cubicBezTo>
                  <a:cubicBezTo>
                    <a:pt x="21213" y="3899"/>
                    <a:pt x="21006" y="3787"/>
                    <a:pt x="20786" y="3787"/>
                  </a:cubicBezTo>
                  <a:lnTo>
                    <a:pt x="5283" y="3787"/>
                  </a:lnTo>
                  <a:cubicBezTo>
                    <a:pt x="5253" y="3787"/>
                    <a:pt x="5223" y="3789"/>
                    <a:pt x="5194" y="3793"/>
                  </a:cubicBezTo>
                  <a:lnTo>
                    <a:pt x="4556" y="1837"/>
                  </a:lnTo>
                  <a:cubicBezTo>
                    <a:pt x="4490" y="1634"/>
                    <a:pt x="4344" y="1473"/>
                    <a:pt x="4157" y="1395"/>
                  </a:cubicBezTo>
                  <a:lnTo>
                    <a:pt x="941" y="51"/>
                  </a:lnTo>
                  <a:cubicBezTo>
                    <a:pt x="587" y="-97"/>
                    <a:pt x="187" y="88"/>
                    <a:pt x="48" y="465"/>
                  </a:cubicBezTo>
                  <a:cubicBezTo>
                    <a:pt x="-91" y="842"/>
                    <a:pt x="83" y="1267"/>
                    <a:pt x="437" y="1415"/>
                  </a:cubicBezTo>
                  <a:lnTo>
                    <a:pt x="3358" y="2636"/>
                  </a:lnTo>
                  <a:cubicBezTo>
                    <a:pt x="3358" y="2636"/>
                    <a:pt x="6932" y="13598"/>
                    <a:pt x="6932" y="13598"/>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699" name="Shape 41"/>
            <p:cNvSpPr/>
            <p:nvPr/>
          </p:nvSpPr>
          <p:spPr>
            <a:xfrm>
              <a:off x="768594" y="1379800"/>
              <a:ext cx="345843" cy="340878"/>
            </a:xfrm>
            <a:custGeom>
              <a:avLst/>
              <a:gdLst/>
              <a:ahLst/>
              <a:cxnLst>
                <a:cxn ang="0">
                  <a:pos x="wd2" y="hd2"/>
                </a:cxn>
                <a:cxn ang="5400000">
                  <a:pos x="wd2" y="hd2"/>
                </a:cxn>
                <a:cxn ang="10800000">
                  <a:pos x="wd2" y="hd2"/>
                </a:cxn>
                <a:cxn ang="16200000">
                  <a:pos x="wd2" y="hd2"/>
                </a:cxn>
              </a:cxnLst>
              <a:rect l="0" t="0" r="r" b="b"/>
              <a:pathLst>
                <a:path w="21600" h="21600" extrusionOk="0">
                  <a:moveTo>
                    <a:pt x="11675" y="18230"/>
                  </a:moveTo>
                  <a:cubicBezTo>
                    <a:pt x="8523" y="18397"/>
                    <a:pt x="7049" y="17689"/>
                    <a:pt x="5697" y="16403"/>
                  </a:cubicBezTo>
                  <a:cubicBezTo>
                    <a:pt x="4189" y="14966"/>
                    <a:pt x="4795" y="13328"/>
                    <a:pt x="6024" y="13244"/>
                  </a:cubicBezTo>
                  <a:cubicBezTo>
                    <a:pt x="7253" y="13161"/>
                    <a:pt x="7990" y="14657"/>
                    <a:pt x="8646" y="15073"/>
                  </a:cubicBezTo>
                  <a:cubicBezTo>
                    <a:pt x="9301" y="15488"/>
                    <a:pt x="11793" y="16433"/>
                    <a:pt x="13109" y="14906"/>
                  </a:cubicBezTo>
                  <a:cubicBezTo>
                    <a:pt x="14542" y="13244"/>
                    <a:pt x="12156" y="12384"/>
                    <a:pt x="10407" y="12124"/>
                  </a:cubicBezTo>
                  <a:cubicBezTo>
                    <a:pt x="7909" y="11749"/>
                    <a:pt x="4756" y="10378"/>
                    <a:pt x="5001" y="7676"/>
                  </a:cubicBezTo>
                  <a:cubicBezTo>
                    <a:pt x="5246" y="4977"/>
                    <a:pt x="7262" y="3592"/>
                    <a:pt x="9382" y="3397"/>
                  </a:cubicBezTo>
                  <a:cubicBezTo>
                    <a:pt x="12085" y="3148"/>
                    <a:pt x="13845" y="3813"/>
                    <a:pt x="15237" y="5018"/>
                  </a:cubicBezTo>
                  <a:cubicBezTo>
                    <a:pt x="16847" y="6410"/>
                    <a:pt x="15976" y="7967"/>
                    <a:pt x="14950" y="8092"/>
                  </a:cubicBezTo>
                  <a:cubicBezTo>
                    <a:pt x="13929" y="8216"/>
                    <a:pt x="12782" y="5802"/>
                    <a:pt x="10529" y="5765"/>
                  </a:cubicBezTo>
                  <a:cubicBezTo>
                    <a:pt x="8208" y="5728"/>
                    <a:pt x="6639" y="8216"/>
                    <a:pt x="9505" y="8923"/>
                  </a:cubicBezTo>
                  <a:cubicBezTo>
                    <a:pt x="12372" y="9630"/>
                    <a:pt x="15443" y="9920"/>
                    <a:pt x="16548" y="12579"/>
                  </a:cubicBezTo>
                  <a:cubicBezTo>
                    <a:pt x="17655" y="15239"/>
                    <a:pt x="14829" y="18064"/>
                    <a:pt x="11675" y="18230"/>
                  </a:cubicBezTo>
                  <a:close/>
                  <a:moveTo>
                    <a:pt x="21600" y="15594"/>
                  </a:moveTo>
                  <a:cubicBezTo>
                    <a:pt x="21600" y="14341"/>
                    <a:pt x="21222" y="13175"/>
                    <a:pt x="20573" y="12211"/>
                  </a:cubicBezTo>
                  <a:cubicBezTo>
                    <a:pt x="20632" y="11766"/>
                    <a:pt x="20666" y="11314"/>
                    <a:pt x="20666" y="10853"/>
                  </a:cubicBezTo>
                  <a:cubicBezTo>
                    <a:pt x="20666" y="5325"/>
                    <a:pt x="16225" y="843"/>
                    <a:pt x="10748" y="843"/>
                  </a:cubicBezTo>
                  <a:cubicBezTo>
                    <a:pt x="10204" y="843"/>
                    <a:pt x="9670" y="888"/>
                    <a:pt x="9151" y="974"/>
                  </a:cubicBezTo>
                  <a:cubicBezTo>
                    <a:pt x="8219" y="359"/>
                    <a:pt x="7111" y="0"/>
                    <a:pt x="5919" y="0"/>
                  </a:cubicBezTo>
                  <a:cubicBezTo>
                    <a:pt x="2648" y="0"/>
                    <a:pt x="0" y="2688"/>
                    <a:pt x="0" y="6005"/>
                  </a:cubicBezTo>
                  <a:cubicBezTo>
                    <a:pt x="0" y="7212"/>
                    <a:pt x="350" y="8333"/>
                    <a:pt x="953" y="9275"/>
                  </a:cubicBezTo>
                  <a:cubicBezTo>
                    <a:pt x="872" y="9789"/>
                    <a:pt x="830" y="10316"/>
                    <a:pt x="830" y="10853"/>
                  </a:cubicBezTo>
                  <a:cubicBezTo>
                    <a:pt x="830" y="16381"/>
                    <a:pt x="5269" y="20863"/>
                    <a:pt x="10748" y="20863"/>
                  </a:cubicBezTo>
                  <a:cubicBezTo>
                    <a:pt x="11366" y="20863"/>
                    <a:pt x="11968" y="20802"/>
                    <a:pt x="12554" y="20695"/>
                  </a:cubicBezTo>
                  <a:cubicBezTo>
                    <a:pt x="13463" y="21267"/>
                    <a:pt x="14533" y="21600"/>
                    <a:pt x="15681" y="21600"/>
                  </a:cubicBezTo>
                  <a:cubicBezTo>
                    <a:pt x="18951" y="21600"/>
                    <a:pt x="21600" y="18911"/>
                    <a:pt x="21600" y="15594"/>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00" name="Shape 42"/>
            <p:cNvSpPr/>
            <p:nvPr/>
          </p:nvSpPr>
          <p:spPr>
            <a:xfrm>
              <a:off x="362480" y="4177466"/>
              <a:ext cx="417058" cy="354380"/>
            </a:xfrm>
            <a:custGeom>
              <a:avLst/>
              <a:gdLst/>
              <a:ahLst/>
              <a:cxnLst>
                <a:cxn ang="0">
                  <a:pos x="wd2" y="hd2"/>
                </a:cxn>
                <a:cxn ang="5400000">
                  <a:pos x="wd2" y="hd2"/>
                </a:cxn>
                <a:cxn ang="10800000">
                  <a:pos x="wd2" y="hd2"/>
                </a:cxn>
                <a:cxn ang="16200000">
                  <a:pos x="wd2" y="hd2"/>
                </a:cxn>
              </a:cxnLst>
              <a:rect l="0" t="0" r="r" b="b"/>
              <a:pathLst>
                <a:path w="21170" h="21367" extrusionOk="0">
                  <a:moveTo>
                    <a:pt x="17660" y="13469"/>
                  </a:moveTo>
                  <a:cubicBezTo>
                    <a:pt x="16653" y="14368"/>
                    <a:pt x="15473" y="14801"/>
                    <a:pt x="14302" y="14800"/>
                  </a:cubicBezTo>
                  <a:cubicBezTo>
                    <a:pt x="12606" y="14798"/>
                    <a:pt x="10931" y="13883"/>
                    <a:pt x="9834" y="12150"/>
                  </a:cubicBezTo>
                  <a:cubicBezTo>
                    <a:pt x="9819" y="12126"/>
                    <a:pt x="9807" y="12100"/>
                    <a:pt x="9792" y="12076"/>
                  </a:cubicBezTo>
                  <a:cubicBezTo>
                    <a:pt x="7991" y="9151"/>
                    <a:pt x="8497" y="5039"/>
                    <a:pt x="10946" y="2854"/>
                  </a:cubicBezTo>
                  <a:cubicBezTo>
                    <a:pt x="11953" y="1955"/>
                    <a:pt x="13133" y="1522"/>
                    <a:pt x="14302" y="1522"/>
                  </a:cubicBezTo>
                  <a:cubicBezTo>
                    <a:pt x="15999" y="1524"/>
                    <a:pt x="17674" y="2438"/>
                    <a:pt x="18771" y="4172"/>
                  </a:cubicBezTo>
                  <a:cubicBezTo>
                    <a:pt x="20284" y="6564"/>
                    <a:pt x="20230" y="9778"/>
                    <a:pt x="18816" y="12076"/>
                  </a:cubicBezTo>
                  <a:cubicBezTo>
                    <a:pt x="18499" y="12593"/>
                    <a:pt x="18113" y="13065"/>
                    <a:pt x="17660" y="13469"/>
                  </a:cubicBezTo>
                  <a:close/>
                  <a:moveTo>
                    <a:pt x="20326" y="12076"/>
                  </a:moveTo>
                  <a:cubicBezTo>
                    <a:pt x="21578" y="9354"/>
                    <a:pt x="21466" y="5901"/>
                    <a:pt x="19794" y="3257"/>
                  </a:cubicBezTo>
                  <a:cubicBezTo>
                    <a:pt x="18446" y="1126"/>
                    <a:pt x="16387" y="2"/>
                    <a:pt x="14302" y="0"/>
                  </a:cubicBezTo>
                  <a:cubicBezTo>
                    <a:pt x="12864" y="-1"/>
                    <a:pt x="11413" y="532"/>
                    <a:pt x="10176" y="1637"/>
                  </a:cubicBezTo>
                  <a:cubicBezTo>
                    <a:pt x="7409" y="4107"/>
                    <a:pt x="6666" y="8575"/>
                    <a:pt x="8284" y="12076"/>
                  </a:cubicBezTo>
                  <a:cubicBezTo>
                    <a:pt x="8293" y="12095"/>
                    <a:pt x="8299" y="12114"/>
                    <a:pt x="8308" y="12133"/>
                  </a:cubicBezTo>
                  <a:lnTo>
                    <a:pt x="6902" y="13387"/>
                  </a:lnTo>
                  <a:lnTo>
                    <a:pt x="6902" y="13387"/>
                  </a:lnTo>
                  <a:lnTo>
                    <a:pt x="6902" y="13387"/>
                  </a:lnTo>
                  <a:cubicBezTo>
                    <a:pt x="6880" y="13381"/>
                    <a:pt x="6857" y="13382"/>
                    <a:pt x="6835" y="13376"/>
                  </a:cubicBezTo>
                  <a:cubicBezTo>
                    <a:pt x="6773" y="13361"/>
                    <a:pt x="6711" y="13350"/>
                    <a:pt x="6647" y="13345"/>
                  </a:cubicBezTo>
                  <a:cubicBezTo>
                    <a:pt x="6607" y="13341"/>
                    <a:pt x="6567" y="13338"/>
                    <a:pt x="6527" y="13338"/>
                  </a:cubicBezTo>
                  <a:cubicBezTo>
                    <a:pt x="6463" y="13339"/>
                    <a:pt x="6399" y="13346"/>
                    <a:pt x="6335" y="13356"/>
                  </a:cubicBezTo>
                  <a:cubicBezTo>
                    <a:pt x="6296" y="13362"/>
                    <a:pt x="6258" y="13367"/>
                    <a:pt x="6219" y="13376"/>
                  </a:cubicBezTo>
                  <a:cubicBezTo>
                    <a:pt x="6150" y="13394"/>
                    <a:pt x="6083" y="13422"/>
                    <a:pt x="6016" y="13451"/>
                  </a:cubicBezTo>
                  <a:cubicBezTo>
                    <a:pt x="5984" y="13466"/>
                    <a:pt x="5952" y="13475"/>
                    <a:pt x="5920" y="13492"/>
                  </a:cubicBezTo>
                  <a:cubicBezTo>
                    <a:pt x="5824" y="13544"/>
                    <a:pt x="5730" y="13607"/>
                    <a:pt x="5641" y="13686"/>
                  </a:cubicBezTo>
                  <a:lnTo>
                    <a:pt x="594" y="18192"/>
                  </a:lnTo>
                  <a:cubicBezTo>
                    <a:pt x="184" y="18558"/>
                    <a:pt x="-22" y="19127"/>
                    <a:pt x="2" y="19693"/>
                  </a:cubicBezTo>
                  <a:cubicBezTo>
                    <a:pt x="7" y="19806"/>
                    <a:pt x="21" y="19919"/>
                    <a:pt x="44" y="20030"/>
                  </a:cubicBezTo>
                  <a:cubicBezTo>
                    <a:pt x="91" y="20252"/>
                    <a:pt x="175" y="20468"/>
                    <a:pt x="298" y="20662"/>
                  </a:cubicBezTo>
                  <a:cubicBezTo>
                    <a:pt x="790" y="21441"/>
                    <a:pt x="1723" y="21599"/>
                    <a:pt x="2379" y="21012"/>
                  </a:cubicBezTo>
                  <a:lnTo>
                    <a:pt x="7426" y="16507"/>
                  </a:lnTo>
                  <a:cubicBezTo>
                    <a:pt x="7514" y="16428"/>
                    <a:pt x="7591" y="16338"/>
                    <a:pt x="7660" y="16242"/>
                  </a:cubicBezTo>
                  <a:cubicBezTo>
                    <a:pt x="7683" y="16211"/>
                    <a:pt x="7701" y="16175"/>
                    <a:pt x="7722" y="16142"/>
                  </a:cubicBezTo>
                  <a:cubicBezTo>
                    <a:pt x="7764" y="16075"/>
                    <a:pt x="7804" y="16007"/>
                    <a:pt x="7837" y="15934"/>
                  </a:cubicBezTo>
                  <a:cubicBezTo>
                    <a:pt x="7856" y="15892"/>
                    <a:pt x="7871" y="15848"/>
                    <a:pt x="7887" y="15805"/>
                  </a:cubicBezTo>
                  <a:cubicBezTo>
                    <a:pt x="7912" y="15735"/>
                    <a:pt x="7935" y="15666"/>
                    <a:pt x="7953" y="15594"/>
                  </a:cubicBezTo>
                  <a:cubicBezTo>
                    <a:pt x="7965" y="15547"/>
                    <a:pt x="7974" y="15499"/>
                    <a:pt x="7982" y="15451"/>
                  </a:cubicBezTo>
                  <a:cubicBezTo>
                    <a:pt x="7995" y="15379"/>
                    <a:pt x="8004" y="15307"/>
                    <a:pt x="8008" y="15235"/>
                  </a:cubicBezTo>
                  <a:cubicBezTo>
                    <a:pt x="8010" y="15206"/>
                    <a:pt x="8018" y="15179"/>
                    <a:pt x="8018" y="15151"/>
                  </a:cubicBezTo>
                  <a:lnTo>
                    <a:pt x="9422" y="13898"/>
                  </a:lnTo>
                  <a:cubicBezTo>
                    <a:pt x="10741" y="15485"/>
                    <a:pt x="12510" y="16321"/>
                    <a:pt x="14302" y="16322"/>
                  </a:cubicBezTo>
                  <a:cubicBezTo>
                    <a:pt x="15741" y="16323"/>
                    <a:pt x="17192" y="15790"/>
                    <a:pt x="18431" y="14685"/>
                  </a:cubicBezTo>
                  <a:cubicBezTo>
                    <a:pt x="19240" y="13963"/>
                    <a:pt x="19870" y="13066"/>
                    <a:pt x="20326" y="12076"/>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01" name="Shape 43"/>
            <p:cNvSpPr/>
            <p:nvPr/>
          </p:nvSpPr>
          <p:spPr>
            <a:xfrm>
              <a:off x="1417246" y="3145263"/>
              <a:ext cx="452777" cy="157514"/>
            </a:xfrm>
            <a:custGeom>
              <a:avLst/>
              <a:gdLst/>
              <a:ahLst/>
              <a:cxnLst>
                <a:cxn ang="0">
                  <a:pos x="wd2" y="hd2"/>
                </a:cxn>
                <a:cxn ang="5400000">
                  <a:pos x="wd2" y="hd2"/>
                </a:cxn>
                <a:cxn ang="10800000">
                  <a:pos x="wd2" y="hd2"/>
                </a:cxn>
                <a:cxn ang="16200000">
                  <a:pos x="wd2" y="hd2"/>
                </a:cxn>
              </a:cxnLst>
              <a:rect l="0" t="0" r="r" b="b"/>
              <a:pathLst>
                <a:path w="21600" h="21600" extrusionOk="0">
                  <a:moveTo>
                    <a:pt x="20490" y="3429"/>
                  </a:moveTo>
                  <a:cubicBezTo>
                    <a:pt x="19805" y="1460"/>
                    <a:pt x="18860" y="0"/>
                    <a:pt x="17819" y="0"/>
                  </a:cubicBezTo>
                  <a:lnTo>
                    <a:pt x="15083" y="0"/>
                  </a:lnTo>
                  <a:cubicBezTo>
                    <a:pt x="14043" y="0"/>
                    <a:pt x="13097" y="1489"/>
                    <a:pt x="12412" y="3458"/>
                  </a:cubicBezTo>
                  <a:cubicBezTo>
                    <a:pt x="12108" y="4332"/>
                    <a:pt x="11855" y="5400"/>
                    <a:pt x="11668" y="6750"/>
                  </a:cubicBezTo>
                  <a:lnTo>
                    <a:pt x="13755" y="6750"/>
                  </a:lnTo>
                  <a:cubicBezTo>
                    <a:pt x="14117" y="5400"/>
                    <a:pt x="14580" y="5400"/>
                    <a:pt x="15083" y="5400"/>
                  </a:cubicBezTo>
                  <a:lnTo>
                    <a:pt x="17819" y="5400"/>
                  </a:lnTo>
                  <a:cubicBezTo>
                    <a:pt x="18395" y="5400"/>
                    <a:pt x="18919" y="6140"/>
                    <a:pt x="19300" y="7234"/>
                  </a:cubicBezTo>
                  <a:cubicBezTo>
                    <a:pt x="19680" y="8327"/>
                    <a:pt x="19916" y="9865"/>
                    <a:pt x="19916" y="11520"/>
                  </a:cubicBezTo>
                  <a:cubicBezTo>
                    <a:pt x="19916" y="13176"/>
                    <a:pt x="19680" y="14683"/>
                    <a:pt x="19300" y="15777"/>
                  </a:cubicBezTo>
                  <a:cubicBezTo>
                    <a:pt x="18919" y="16870"/>
                    <a:pt x="18395" y="17550"/>
                    <a:pt x="17819" y="17550"/>
                  </a:cubicBezTo>
                  <a:lnTo>
                    <a:pt x="15083" y="17550"/>
                  </a:lnTo>
                  <a:cubicBezTo>
                    <a:pt x="14580" y="17550"/>
                    <a:pt x="14117" y="16200"/>
                    <a:pt x="13755" y="16200"/>
                  </a:cubicBezTo>
                  <a:lnTo>
                    <a:pt x="11668" y="16200"/>
                  </a:lnTo>
                  <a:cubicBezTo>
                    <a:pt x="11855" y="16200"/>
                    <a:pt x="12108" y="17943"/>
                    <a:pt x="12412" y="18817"/>
                  </a:cubicBezTo>
                  <a:cubicBezTo>
                    <a:pt x="13097" y="20786"/>
                    <a:pt x="14043" y="21600"/>
                    <a:pt x="15083" y="21600"/>
                  </a:cubicBezTo>
                  <a:lnTo>
                    <a:pt x="17819" y="21600"/>
                  </a:lnTo>
                  <a:cubicBezTo>
                    <a:pt x="18860" y="21600"/>
                    <a:pt x="19805" y="20787"/>
                    <a:pt x="20490" y="18819"/>
                  </a:cubicBezTo>
                  <a:cubicBezTo>
                    <a:pt x="21175" y="16850"/>
                    <a:pt x="21600" y="14337"/>
                    <a:pt x="21600" y="11345"/>
                  </a:cubicBezTo>
                  <a:cubicBezTo>
                    <a:pt x="21600" y="8354"/>
                    <a:pt x="21175" y="5398"/>
                    <a:pt x="20490" y="3429"/>
                  </a:cubicBezTo>
                  <a:close/>
                  <a:moveTo>
                    <a:pt x="6517" y="17550"/>
                  </a:moveTo>
                  <a:lnTo>
                    <a:pt x="3781" y="17550"/>
                  </a:lnTo>
                  <a:cubicBezTo>
                    <a:pt x="3205" y="17550"/>
                    <a:pt x="2681" y="16886"/>
                    <a:pt x="2301" y="15792"/>
                  </a:cubicBezTo>
                  <a:cubicBezTo>
                    <a:pt x="1920" y="14698"/>
                    <a:pt x="1684" y="13199"/>
                    <a:pt x="1684" y="11543"/>
                  </a:cubicBezTo>
                  <a:cubicBezTo>
                    <a:pt x="1684" y="9888"/>
                    <a:pt x="1920" y="8324"/>
                    <a:pt x="2301" y="7230"/>
                  </a:cubicBezTo>
                  <a:cubicBezTo>
                    <a:pt x="2681" y="6136"/>
                    <a:pt x="3205" y="5400"/>
                    <a:pt x="3781" y="5400"/>
                  </a:cubicBezTo>
                  <a:lnTo>
                    <a:pt x="6517" y="5400"/>
                  </a:lnTo>
                  <a:cubicBezTo>
                    <a:pt x="7019" y="5400"/>
                    <a:pt x="7483" y="5400"/>
                    <a:pt x="7845" y="6750"/>
                  </a:cubicBezTo>
                  <a:lnTo>
                    <a:pt x="9932" y="6750"/>
                  </a:lnTo>
                  <a:cubicBezTo>
                    <a:pt x="9745" y="5400"/>
                    <a:pt x="9492" y="4332"/>
                    <a:pt x="9188" y="3458"/>
                  </a:cubicBezTo>
                  <a:cubicBezTo>
                    <a:pt x="8503" y="1489"/>
                    <a:pt x="7557" y="0"/>
                    <a:pt x="6517" y="0"/>
                  </a:cubicBezTo>
                  <a:lnTo>
                    <a:pt x="3781" y="0"/>
                  </a:lnTo>
                  <a:cubicBezTo>
                    <a:pt x="2740" y="0"/>
                    <a:pt x="1795" y="1563"/>
                    <a:pt x="1110" y="3532"/>
                  </a:cubicBezTo>
                  <a:cubicBezTo>
                    <a:pt x="425" y="5500"/>
                    <a:pt x="0" y="8388"/>
                    <a:pt x="0" y="11380"/>
                  </a:cubicBezTo>
                  <a:cubicBezTo>
                    <a:pt x="0" y="14371"/>
                    <a:pt x="425" y="16764"/>
                    <a:pt x="1110" y="18733"/>
                  </a:cubicBezTo>
                  <a:cubicBezTo>
                    <a:pt x="1795" y="20702"/>
                    <a:pt x="2740" y="21600"/>
                    <a:pt x="3781" y="21600"/>
                  </a:cubicBezTo>
                  <a:lnTo>
                    <a:pt x="6517" y="21600"/>
                  </a:lnTo>
                  <a:cubicBezTo>
                    <a:pt x="7557" y="21600"/>
                    <a:pt x="8503" y="20786"/>
                    <a:pt x="9188" y="18817"/>
                  </a:cubicBezTo>
                  <a:cubicBezTo>
                    <a:pt x="9492" y="17943"/>
                    <a:pt x="9745" y="16200"/>
                    <a:pt x="9932" y="16200"/>
                  </a:cubicBezTo>
                  <a:lnTo>
                    <a:pt x="7845" y="16200"/>
                  </a:lnTo>
                  <a:cubicBezTo>
                    <a:pt x="7483" y="16200"/>
                    <a:pt x="7019" y="17550"/>
                    <a:pt x="6517" y="17550"/>
                  </a:cubicBezTo>
                  <a:close/>
                  <a:moveTo>
                    <a:pt x="6895" y="11475"/>
                  </a:moveTo>
                  <a:cubicBezTo>
                    <a:pt x="6895" y="12703"/>
                    <a:pt x="7244" y="13500"/>
                    <a:pt x="7671" y="13500"/>
                  </a:cubicBezTo>
                  <a:lnTo>
                    <a:pt x="14500" y="13500"/>
                  </a:lnTo>
                  <a:cubicBezTo>
                    <a:pt x="14927" y="13500"/>
                    <a:pt x="15276" y="12703"/>
                    <a:pt x="15276" y="11475"/>
                  </a:cubicBezTo>
                  <a:cubicBezTo>
                    <a:pt x="15276" y="10247"/>
                    <a:pt x="14927" y="9450"/>
                    <a:pt x="14500" y="9450"/>
                  </a:cubicBezTo>
                  <a:lnTo>
                    <a:pt x="7671" y="9450"/>
                  </a:lnTo>
                  <a:cubicBezTo>
                    <a:pt x="7244" y="9450"/>
                    <a:pt x="6895" y="10247"/>
                    <a:pt x="6895" y="11475"/>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02" name="Shape 44"/>
            <p:cNvSpPr/>
            <p:nvPr/>
          </p:nvSpPr>
          <p:spPr>
            <a:xfrm>
              <a:off x="322996" y="2615060"/>
              <a:ext cx="324645" cy="324644"/>
            </a:xfrm>
            <a:custGeom>
              <a:avLst/>
              <a:gdLst/>
              <a:ahLst/>
              <a:cxnLst>
                <a:cxn ang="0">
                  <a:pos x="wd2" y="hd2"/>
                </a:cxn>
                <a:cxn ang="5400000">
                  <a:pos x="wd2" y="hd2"/>
                </a:cxn>
                <a:cxn ang="10800000">
                  <a:pos x="wd2" y="hd2"/>
                </a:cxn>
                <a:cxn ang="16200000">
                  <a:pos x="wd2" y="hd2"/>
                </a:cxn>
              </a:cxnLst>
              <a:rect l="0" t="0" r="r" b="b"/>
              <a:pathLst>
                <a:path w="21600" h="21600" extrusionOk="0">
                  <a:moveTo>
                    <a:pt x="2400" y="4246"/>
                  </a:moveTo>
                  <a:lnTo>
                    <a:pt x="0" y="4246"/>
                  </a:lnTo>
                  <a:cubicBezTo>
                    <a:pt x="0" y="13112"/>
                    <a:pt x="6648" y="20424"/>
                    <a:pt x="15231" y="21470"/>
                  </a:cubicBezTo>
                  <a:cubicBezTo>
                    <a:pt x="15927" y="21555"/>
                    <a:pt x="16635" y="21600"/>
                    <a:pt x="17354" y="21600"/>
                  </a:cubicBezTo>
                  <a:lnTo>
                    <a:pt x="17354" y="19199"/>
                  </a:lnTo>
                  <a:cubicBezTo>
                    <a:pt x="16634" y="19199"/>
                    <a:pt x="15925" y="19147"/>
                    <a:pt x="15231" y="19049"/>
                  </a:cubicBezTo>
                  <a:cubicBezTo>
                    <a:pt x="7978" y="18018"/>
                    <a:pt x="2400" y="11784"/>
                    <a:pt x="2400" y="4246"/>
                  </a:cubicBezTo>
                  <a:close/>
                  <a:moveTo>
                    <a:pt x="17354" y="0"/>
                  </a:moveTo>
                  <a:cubicBezTo>
                    <a:pt x="16580" y="0"/>
                    <a:pt x="15856" y="207"/>
                    <a:pt x="15231" y="568"/>
                  </a:cubicBezTo>
                  <a:cubicBezTo>
                    <a:pt x="13962" y="1302"/>
                    <a:pt x="13108" y="2675"/>
                    <a:pt x="13108" y="4246"/>
                  </a:cubicBezTo>
                  <a:cubicBezTo>
                    <a:pt x="13108" y="5817"/>
                    <a:pt x="13962" y="7189"/>
                    <a:pt x="15231" y="7923"/>
                  </a:cubicBezTo>
                  <a:cubicBezTo>
                    <a:pt x="15856" y="8284"/>
                    <a:pt x="16580" y="8491"/>
                    <a:pt x="17354" y="8491"/>
                  </a:cubicBezTo>
                  <a:cubicBezTo>
                    <a:pt x="19699" y="8491"/>
                    <a:pt x="21600" y="6591"/>
                    <a:pt x="21600" y="4246"/>
                  </a:cubicBezTo>
                  <a:cubicBezTo>
                    <a:pt x="21600" y="1901"/>
                    <a:pt x="19699" y="0"/>
                    <a:pt x="17354" y="0"/>
                  </a:cubicBezTo>
                  <a:close/>
                  <a:moveTo>
                    <a:pt x="8677" y="4246"/>
                  </a:moveTo>
                  <a:lnTo>
                    <a:pt x="6094" y="4246"/>
                  </a:lnTo>
                  <a:cubicBezTo>
                    <a:pt x="6094" y="9739"/>
                    <a:pt x="10027" y="14313"/>
                    <a:pt x="15231" y="15305"/>
                  </a:cubicBezTo>
                  <a:cubicBezTo>
                    <a:pt x="15918" y="15437"/>
                    <a:pt x="16628" y="15506"/>
                    <a:pt x="17354" y="15506"/>
                  </a:cubicBezTo>
                  <a:lnTo>
                    <a:pt x="17354" y="12923"/>
                  </a:lnTo>
                  <a:cubicBezTo>
                    <a:pt x="16622" y="12923"/>
                    <a:pt x="15911" y="12832"/>
                    <a:pt x="15231" y="12661"/>
                  </a:cubicBezTo>
                  <a:cubicBezTo>
                    <a:pt x="11465" y="11714"/>
                    <a:pt x="8677" y="8306"/>
                    <a:pt x="8677" y="4246"/>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03" name="Shape 45"/>
            <p:cNvSpPr/>
            <p:nvPr/>
          </p:nvSpPr>
          <p:spPr>
            <a:xfrm>
              <a:off x="2184349" y="4922006"/>
              <a:ext cx="365179" cy="575858"/>
            </a:xfrm>
            <a:custGeom>
              <a:avLst/>
              <a:gdLst/>
              <a:ahLst/>
              <a:cxnLst>
                <a:cxn ang="0">
                  <a:pos x="wd2" y="hd2"/>
                </a:cxn>
                <a:cxn ang="5400000">
                  <a:pos x="wd2" y="hd2"/>
                </a:cxn>
                <a:cxn ang="10800000">
                  <a:pos x="wd2" y="hd2"/>
                </a:cxn>
                <a:cxn ang="16200000">
                  <a:pos x="wd2" y="hd2"/>
                </a:cxn>
              </a:cxnLst>
              <a:rect l="0" t="0" r="r" b="b"/>
              <a:pathLst>
                <a:path w="20918" h="21600" extrusionOk="0">
                  <a:moveTo>
                    <a:pt x="20436" y="5158"/>
                  </a:moveTo>
                  <a:cubicBezTo>
                    <a:pt x="21259" y="3936"/>
                    <a:pt x="20993" y="2580"/>
                    <a:pt x="19910" y="1557"/>
                  </a:cubicBezTo>
                  <a:lnTo>
                    <a:pt x="18620" y="3470"/>
                  </a:lnTo>
                  <a:lnTo>
                    <a:pt x="17934" y="4487"/>
                  </a:lnTo>
                  <a:lnTo>
                    <a:pt x="16245" y="4607"/>
                  </a:lnTo>
                  <a:lnTo>
                    <a:pt x="14555" y="4727"/>
                  </a:lnTo>
                  <a:lnTo>
                    <a:pt x="13552" y="3828"/>
                  </a:lnTo>
                  <a:lnTo>
                    <a:pt x="12550" y="2930"/>
                  </a:lnTo>
                  <a:lnTo>
                    <a:pt x="13235" y="1912"/>
                  </a:lnTo>
                  <a:lnTo>
                    <a:pt x="14526" y="0"/>
                  </a:lnTo>
                  <a:cubicBezTo>
                    <a:pt x="12642" y="166"/>
                    <a:pt x="10931" y="950"/>
                    <a:pt x="10107" y="2171"/>
                  </a:cubicBezTo>
                  <a:cubicBezTo>
                    <a:pt x="9184" y="3540"/>
                    <a:pt x="9631" y="5080"/>
                    <a:pt x="11062" y="6129"/>
                  </a:cubicBezTo>
                  <a:lnTo>
                    <a:pt x="5593" y="14238"/>
                  </a:lnTo>
                  <a:cubicBezTo>
                    <a:pt x="3445" y="14253"/>
                    <a:pt x="1406" y="15073"/>
                    <a:pt x="482" y="16442"/>
                  </a:cubicBezTo>
                  <a:cubicBezTo>
                    <a:pt x="-341" y="17663"/>
                    <a:pt x="-73" y="19020"/>
                    <a:pt x="1008" y="20043"/>
                  </a:cubicBezTo>
                  <a:lnTo>
                    <a:pt x="2298" y="18130"/>
                  </a:lnTo>
                  <a:lnTo>
                    <a:pt x="2985" y="17113"/>
                  </a:lnTo>
                  <a:lnTo>
                    <a:pt x="4673" y="16993"/>
                  </a:lnTo>
                  <a:lnTo>
                    <a:pt x="6363" y="16873"/>
                  </a:lnTo>
                  <a:lnTo>
                    <a:pt x="7366" y="17772"/>
                  </a:lnTo>
                  <a:lnTo>
                    <a:pt x="8369" y="18670"/>
                  </a:lnTo>
                  <a:lnTo>
                    <a:pt x="7683" y="19688"/>
                  </a:lnTo>
                  <a:lnTo>
                    <a:pt x="6392" y="21600"/>
                  </a:lnTo>
                  <a:cubicBezTo>
                    <a:pt x="8276" y="21435"/>
                    <a:pt x="9987" y="20650"/>
                    <a:pt x="10812" y="19429"/>
                  </a:cubicBezTo>
                  <a:cubicBezTo>
                    <a:pt x="11735" y="18059"/>
                    <a:pt x="11287" y="16520"/>
                    <a:pt x="9857" y="15471"/>
                  </a:cubicBezTo>
                  <a:lnTo>
                    <a:pt x="15326" y="7362"/>
                  </a:lnTo>
                  <a:cubicBezTo>
                    <a:pt x="17473" y="7347"/>
                    <a:pt x="19512" y="6527"/>
                    <a:pt x="20436" y="5158"/>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04" name="Shape 46"/>
            <p:cNvSpPr/>
            <p:nvPr/>
          </p:nvSpPr>
          <p:spPr>
            <a:xfrm>
              <a:off x="2737114" y="4854320"/>
              <a:ext cx="259408" cy="205642"/>
            </a:xfrm>
            <a:custGeom>
              <a:avLst/>
              <a:gdLst/>
              <a:ahLst/>
              <a:cxnLst>
                <a:cxn ang="0">
                  <a:pos x="wd2" y="hd2"/>
                </a:cxn>
                <a:cxn ang="5400000">
                  <a:pos x="wd2" y="hd2"/>
                </a:cxn>
                <a:cxn ang="10800000">
                  <a:pos x="wd2" y="hd2"/>
                </a:cxn>
                <a:cxn ang="16200000">
                  <a:pos x="wd2" y="hd2"/>
                </a:cxn>
              </a:cxnLst>
              <a:rect l="0" t="0" r="r" b="b"/>
              <a:pathLst>
                <a:path w="21600" h="21600" extrusionOk="0">
                  <a:moveTo>
                    <a:pt x="1941" y="12211"/>
                  </a:moveTo>
                  <a:lnTo>
                    <a:pt x="6251" y="12211"/>
                  </a:lnTo>
                  <a:lnTo>
                    <a:pt x="6251" y="15069"/>
                  </a:lnTo>
                  <a:lnTo>
                    <a:pt x="1941" y="15069"/>
                  </a:lnTo>
                  <a:cubicBezTo>
                    <a:pt x="1941" y="15069"/>
                    <a:pt x="1941" y="12211"/>
                    <a:pt x="1941" y="12211"/>
                  </a:cubicBezTo>
                  <a:close/>
                  <a:moveTo>
                    <a:pt x="4096" y="4916"/>
                  </a:moveTo>
                  <a:lnTo>
                    <a:pt x="5392" y="1763"/>
                  </a:lnTo>
                  <a:lnTo>
                    <a:pt x="16207" y="1763"/>
                  </a:lnTo>
                  <a:lnTo>
                    <a:pt x="17503" y="4915"/>
                  </a:lnTo>
                  <a:lnTo>
                    <a:pt x="18022" y="6177"/>
                  </a:lnTo>
                  <a:lnTo>
                    <a:pt x="3578" y="6177"/>
                  </a:lnTo>
                  <a:cubicBezTo>
                    <a:pt x="3578" y="6177"/>
                    <a:pt x="4096" y="4916"/>
                    <a:pt x="4096" y="4916"/>
                  </a:cubicBezTo>
                  <a:close/>
                  <a:moveTo>
                    <a:pt x="19658" y="12211"/>
                  </a:moveTo>
                  <a:lnTo>
                    <a:pt x="19658" y="15069"/>
                  </a:lnTo>
                  <a:lnTo>
                    <a:pt x="15349" y="15069"/>
                  </a:lnTo>
                  <a:lnTo>
                    <a:pt x="15349" y="12211"/>
                  </a:lnTo>
                  <a:cubicBezTo>
                    <a:pt x="15349" y="12211"/>
                    <a:pt x="19658" y="12211"/>
                    <a:pt x="19658" y="12211"/>
                  </a:cubicBezTo>
                  <a:close/>
                  <a:moveTo>
                    <a:pt x="5142" y="20353"/>
                  </a:moveTo>
                  <a:lnTo>
                    <a:pt x="5142" y="17240"/>
                  </a:lnTo>
                  <a:lnTo>
                    <a:pt x="16457" y="17240"/>
                  </a:lnTo>
                  <a:lnTo>
                    <a:pt x="16457" y="20353"/>
                  </a:lnTo>
                  <a:cubicBezTo>
                    <a:pt x="16457" y="21041"/>
                    <a:pt x="16901" y="21600"/>
                    <a:pt x="17446" y="21600"/>
                  </a:cubicBezTo>
                  <a:lnTo>
                    <a:pt x="20610" y="21600"/>
                  </a:lnTo>
                  <a:cubicBezTo>
                    <a:pt x="21157" y="21600"/>
                    <a:pt x="21600" y="21041"/>
                    <a:pt x="21600" y="20353"/>
                  </a:cubicBezTo>
                  <a:lnTo>
                    <a:pt x="21600" y="7829"/>
                  </a:lnTo>
                  <a:lnTo>
                    <a:pt x="19421" y="4845"/>
                  </a:lnTo>
                  <a:lnTo>
                    <a:pt x="17503" y="237"/>
                  </a:lnTo>
                  <a:lnTo>
                    <a:pt x="17404" y="0"/>
                  </a:lnTo>
                  <a:lnTo>
                    <a:pt x="4194" y="0"/>
                  </a:lnTo>
                  <a:lnTo>
                    <a:pt x="4096" y="234"/>
                  </a:lnTo>
                  <a:lnTo>
                    <a:pt x="2179" y="4845"/>
                  </a:lnTo>
                  <a:lnTo>
                    <a:pt x="0" y="7829"/>
                  </a:lnTo>
                  <a:lnTo>
                    <a:pt x="0" y="20353"/>
                  </a:lnTo>
                  <a:cubicBezTo>
                    <a:pt x="0" y="21041"/>
                    <a:pt x="443" y="21600"/>
                    <a:pt x="988" y="21600"/>
                  </a:cubicBezTo>
                  <a:lnTo>
                    <a:pt x="4154" y="21600"/>
                  </a:lnTo>
                  <a:cubicBezTo>
                    <a:pt x="4699" y="21600"/>
                    <a:pt x="5142" y="21041"/>
                    <a:pt x="5142" y="20353"/>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05" name="Shape 47"/>
            <p:cNvSpPr/>
            <p:nvPr/>
          </p:nvSpPr>
          <p:spPr>
            <a:xfrm>
              <a:off x="2601743" y="1018810"/>
              <a:ext cx="224878" cy="627151"/>
            </a:xfrm>
            <a:custGeom>
              <a:avLst/>
              <a:gdLst/>
              <a:ahLst/>
              <a:cxnLst>
                <a:cxn ang="0">
                  <a:pos x="wd2" y="hd2"/>
                </a:cxn>
                <a:cxn ang="5400000">
                  <a:pos x="wd2" y="hd2"/>
                </a:cxn>
                <a:cxn ang="10800000">
                  <a:pos x="wd2" y="hd2"/>
                </a:cxn>
                <a:cxn ang="16200000">
                  <a:pos x="wd2" y="hd2"/>
                </a:cxn>
              </a:cxnLst>
              <a:rect l="0" t="0" r="r" b="b"/>
              <a:pathLst>
                <a:path w="21600" h="21600" extrusionOk="0">
                  <a:moveTo>
                    <a:pt x="13615" y="21600"/>
                  </a:moveTo>
                  <a:lnTo>
                    <a:pt x="13615" y="10282"/>
                  </a:lnTo>
                  <a:cubicBezTo>
                    <a:pt x="18214" y="9745"/>
                    <a:pt x="21600" y="7922"/>
                    <a:pt x="21600" y="5756"/>
                  </a:cubicBezTo>
                  <a:cubicBezTo>
                    <a:pt x="21600" y="3167"/>
                    <a:pt x="16766" y="0"/>
                    <a:pt x="10798" y="0"/>
                  </a:cubicBezTo>
                  <a:cubicBezTo>
                    <a:pt x="4835" y="0"/>
                    <a:pt x="0" y="3167"/>
                    <a:pt x="0" y="5756"/>
                  </a:cubicBezTo>
                  <a:cubicBezTo>
                    <a:pt x="0" y="7932"/>
                    <a:pt x="3414" y="9761"/>
                    <a:pt x="8046" y="10289"/>
                  </a:cubicBezTo>
                  <a:lnTo>
                    <a:pt x="8046" y="21600"/>
                  </a:lnTo>
                  <a:cubicBezTo>
                    <a:pt x="8046" y="21600"/>
                    <a:pt x="13615" y="21600"/>
                    <a:pt x="13615"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06" name="Shape 48"/>
            <p:cNvSpPr/>
            <p:nvPr/>
          </p:nvSpPr>
          <p:spPr>
            <a:xfrm>
              <a:off x="317356" y="900361"/>
              <a:ext cx="249161" cy="218017"/>
            </a:xfrm>
            <a:custGeom>
              <a:avLst/>
              <a:gdLst/>
              <a:ahLst/>
              <a:cxnLst>
                <a:cxn ang="0">
                  <a:pos x="wd2" y="hd2"/>
                </a:cxn>
                <a:cxn ang="5400000">
                  <a:pos x="wd2" y="hd2"/>
                </a:cxn>
                <a:cxn ang="10800000">
                  <a:pos x="wd2" y="hd2"/>
                </a:cxn>
                <a:cxn ang="16200000">
                  <a:pos x="wd2" y="hd2"/>
                </a:cxn>
              </a:cxnLst>
              <a:rect l="0" t="0" r="r" b="b"/>
              <a:pathLst>
                <a:path w="21600" h="21600" extrusionOk="0">
                  <a:moveTo>
                    <a:pt x="6205" y="3086"/>
                  </a:moveTo>
                  <a:cubicBezTo>
                    <a:pt x="7206" y="3086"/>
                    <a:pt x="8128" y="3553"/>
                    <a:pt x="8801" y="4400"/>
                  </a:cubicBezTo>
                  <a:lnTo>
                    <a:pt x="10800" y="6917"/>
                  </a:lnTo>
                  <a:lnTo>
                    <a:pt x="12799" y="4400"/>
                  </a:lnTo>
                  <a:cubicBezTo>
                    <a:pt x="13472" y="3553"/>
                    <a:pt x="14394" y="3086"/>
                    <a:pt x="15395" y="3086"/>
                  </a:cubicBezTo>
                  <a:cubicBezTo>
                    <a:pt x="17328" y="3086"/>
                    <a:pt x="18900" y="4883"/>
                    <a:pt x="18900" y="7091"/>
                  </a:cubicBezTo>
                  <a:cubicBezTo>
                    <a:pt x="18900" y="8235"/>
                    <a:pt x="18492" y="9289"/>
                    <a:pt x="17750" y="10058"/>
                  </a:cubicBezTo>
                  <a:lnTo>
                    <a:pt x="10916" y="17875"/>
                  </a:lnTo>
                  <a:cubicBezTo>
                    <a:pt x="10880" y="17916"/>
                    <a:pt x="10841" y="17960"/>
                    <a:pt x="10800" y="18007"/>
                  </a:cubicBezTo>
                  <a:cubicBezTo>
                    <a:pt x="10759" y="17960"/>
                    <a:pt x="10719" y="17916"/>
                    <a:pt x="10684" y="17875"/>
                  </a:cubicBezTo>
                  <a:lnTo>
                    <a:pt x="3850" y="10058"/>
                  </a:lnTo>
                  <a:cubicBezTo>
                    <a:pt x="3108" y="9289"/>
                    <a:pt x="2700" y="8235"/>
                    <a:pt x="2700" y="7091"/>
                  </a:cubicBezTo>
                  <a:cubicBezTo>
                    <a:pt x="2700" y="4883"/>
                    <a:pt x="4272" y="3086"/>
                    <a:pt x="6205" y="3086"/>
                  </a:cubicBezTo>
                  <a:close/>
                  <a:moveTo>
                    <a:pt x="8775" y="20057"/>
                  </a:moveTo>
                  <a:cubicBezTo>
                    <a:pt x="9450" y="20829"/>
                    <a:pt x="10125" y="21600"/>
                    <a:pt x="10800" y="21600"/>
                  </a:cubicBezTo>
                  <a:cubicBezTo>
                    <a:pt x="11475" y="21600"/>
                    <a:pt x="12150" y="20829"/>
                    <a:pt x="12825" y="20057"/>
                  </a:cubicBezTo>
                  <a:lnTo>
                    <a:pt x="19575" y="12343"/>
                  </a:lnTo>
                  <a:lnTo>
                    <a:pt x="19565" y="12343"/>
                  </a:lnTo>
                  <a:cubicBezTo>
                    <a:pt x="20815" y="11046"/>
                    <a:pt x="21600" y="9173"/>
                    <a:pt x="21600" y="7091"/>
                  </a:cubicBezTo>
                  <a:cubicBezTo>
                    <a:pt x="21600" y="3175"/>
                    <a:pt x="18822" y="0"/>
                    <a:pt x="15395" y="0"/>
                  </a:cubicBezTo>
                  <a:cubicBezTo>
                    <a:pt x="13573" y="0"/>
                    <a:pt x="11935" y="897"/>
                    <a:pt x="10800" y="2326"/>
                  </a:cubicBezTo>
                  <a:cubicBezTo>
                    <a:pt x="9665" y="897"/>
                    <a:pt x="8026" y="0"/>
                    <a:pt x="6205" y="0"/>
                  </a:cubicBezTo>
                  <a:cubicBezTo>
                    <a:pt x="2778" y="0"/>
                    <a:pt x="0" y="3175"/>
                    <a:pt x="0" y="7091"/>
                  </a:cubicBezTo>
                  <a:cubicBezTo>
                    <a:pt x="0" y="9173"/>
                    <a:pt x="785" y="11046"/>
                    <a:pt x="2035" y="12343"/>
                  </a:cubicBezTo>
                  <a:lnTo>
                    <a:pt x="2025" y="12343"/>
                  </a:lnTo>
                  <a:cubicBezTo>
                    <a:pt x="2025" y="12343"/>
                    <a:pt x="8775" y="20057"/>
                    <a:pt x="8775" y="20057"/>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07" name="Shape 49"/>
            <p:cNvSpPr/>
            <p:nvPr/>
          </p:nvSpPr>
          <p:spPr>
            <a:xfrm>
              <a:off x="1231111" y="2868880"/>
              <a:ext cx="153630" cy="451255"/>
            </a:xfrm>
            <a:custGeom>
              <a:avLst/>
              <a:gdLst/>
              <a:ahLst/>
              <a:cxnLst>
                <a:cxn ang="0">
                  <a:pos x="wd2" y="hd2"/>
                </a:cxn>
                <a:cxn ang="5400000">
                  <a:pos x="wd2" y="hd2"/>
                </a:cxn>
                <a:cxn ang="10800000">
                  <a:pos x="wd2" y="hd2"/>
                </a:cxn>
                <a:cxn ang="16200000">
                  <a:pos x="wd2" y="hd2"/>
                </a:cxn>
              </a:cxnLst>
              <a:rect l="0" t="0" r="r" b="b"/>
              <a:pathLst>
                <a:path w="21156" h="21600" extrusionOk="0">
                  <a:moveTo>
                    <a:pt x="13548" y="21600"/>
                  </a:moveTo>
                  <a:lnTo>
                    <a:pt x="13548" y="9847"/>
                  </a:lnTo>
                  <a:cubicBezTo>
                    <a:pt x="16151" y="9341"/>
                    <a:pt x="18320" y="8239"/>
                    <a:pt x="19557" y="7487"/>
                  </a:cubicBezTo>
                  <a:cubicBezTo>
                    <a:pt x="20790" y="6735"/>
                    <a:pt x="21378" y="6099"/>
                    <a:pt x="21078" y="5223"/>
                  </a:cubicBezTo>
                  <a:cubicBezTo>
                    <a:pt x="20760" y="4291"/>
                    <a:pt x="19743" y="3409"/>
                    <a:pt x="18834" y="2532"/>
                  </a:cubicBezTo>
                  <a:cubicBezTo>
                    <a:pt x="18121" y="1842"/>
                    <a:pt x="16697" y="126"/>
                    <a:pt x="14071" y="20"/>
                  </a:cubicBezTo>
                  <a:lnTo>
                    <a:pt x="15636" y="5060"/>
                  </a:lnTo>
                  <a:lnTo>
                    <a:pt x="13679" y="5060"/>
                  </a:lnTo>
                  <a:lnTo>
                    <a:pt x="12112" y="0"/>
                  </a:lnTo>
                  <a:lnTo>
                    <a:pt x="9045" y="0"/>
                  </a:lnTo>
                  <a:lnTo>
                    <a:pt x="7477" y="5060"/>
                  </a:lnTo>
                  <a:lnTo>
                    <a:pt x="5519" y="5060"/>
                  </a:lnTo>
                  <a:lnTo>
                    <a:pt x="7086" y="20"/>
                  </a:lnTo>
                  <a:cubicBezTo>
                    <a:pt x="4457" y="126"/>
                    <a:pt x="3034" y="1842"/>
                    <a:pt x="2319" y="2532"/>
                  </a:cubicBezTo>
                  <a:cubicBezTo>
                    <a:pt x="1413" y="3409"/>
                    <a:pt x="395" y="4291"/>
                    <a:pt x="76" y="5223"/>
                  </a:cubicBezTo>
                  <a:cubicBezTo>
                    <a:pt x="-222" y="6099"/>
                    <a:pt x="365" y="6735"/>
                    <a:pt x="1599" y="7487"/>
                  </a:cubicBezTo>
                  <a:cubicBezTo>
                    <a:pt x="2844" y="8245"/>
                    <a:pt x="5041" y="9360"/>
                    <a:pt x="7672" y="9860"/>
                  </a:cubicBezTo>
                  <a:lnTo>
                    <a:pt x="7672" y="21600"/>
                  </a:lnTo>
                  <a:cubicBezTo>
                    <a:pt x="7672" y="21600"/>
                    <a:pt x="13548" y="21600"/>
                    <a:pt x="13548"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08" name="Shape 50"/>
            <p:cNvSpPr/>
            <p:nvPr/>
          </p:nvSpPr>
          <p:spPr>
            <a:xfrm>
              <a:off x="2505855" y="5390164"/>
              <a:ext cx="153630" cy="451256"/>
            </a:xfrm>
            <a:custGeom>
              <a:avLst/>
              <a:gdLst/>
              <a:ahLst/>
              <a:cxnLst>
                <a:cxn ang="0">
                  <a:pos x="wd2" y="hd2"/>
                </a:cxn>
                <a:cxn ang="5400000">
                  <a:pos x="wd2" y="hd2"/>
                </a:cxn>
                <a:cxn ang="10800000">
                  <a:pos x="wd2" y="hd2"/>
                </a:cxn>
                <a:cxn ang="16200000">
                  <a:pos x="wd2" y="hd2"/>
                </a:cxn>
              </a:cxnLst>
              <a:rect l="0" t="0" r="r" b="b"/>
              <a:pathLst>
                <a:path w="21156" h="21600" extrusionOk="0">
                  <a:moveTo>
                    <a:pt x="13548" y="21600"/>
                  </a:moveTo>
                  <a:lnTo>
                    <a:pt x="13548" y="9847"/>
                  </a:lnTo>
                  <a:cubicBezTo>
                    <a:pt x="16151" y="9341"/>
                    <a:pt x="18320" y="8239"/>
                    <a:pt x="19557" y="7487"/>
                  </a:cubicBezTo>
                  <a:cubicBezTo>
                    <a:pt x="20790" y="6735"/>
                    <a:pt x="21378" y="6099"/>
                    <a:pt x="21079" y="5223"/>
                  </a:cubicBezTo>
                  <a:cubicBezTo>
                    <a:pt x="20760" y="4291"/>
                    <a:pt x="19743" y="3409"/>
                    <a:pt x="18834" y="2532"/>
                  </a:cubicBezTo>
                  <a:cubicBezTo>
                    <a:pt x="18121" y="1842"/>
                    <a:pt x="16697" y="126"/>
                    <a:pt x="14071" y="20"/>
                  </a:cubicBezTo>
                  <a:lnTo>
                    <a:pt x="15636" y="5060"/>
                  </a:lnTo>
                  <a:lnTo>
                    <a:pt x="13679" y="5060"/>
                  </a:lnTo>
                  <a:lnTo>
                    <a:pt x="12112" y="0"/>
                  </a:lnTo>
                  <a:lnTo>
                    <a:pt x="9045" y="0"/>
                  </a:lnTo>
                  <a:lnTo>
                    <a:pt x="7477" y="5060"/>
                  </a:lnTo>
                  <a:lnTo>
                    <a:pt x="5519" y="5060"/>
                  </a:lnTo>
                  <a:lnTo>
                    <a:pt x="7086" y="20"/>
                  </a:lnTo>
                  <a:cubicBezTo>
                    <a:pt x="4457" y="126"/>
                    <a:pt x="3034" y="1842"/>
                    <a:pt x="2319" y="2532"/>
                  </a:cubicBezTo>
                  <a:cubicBezTo>
                    <a:pt x="1413" y="3409"/>
                    <a:pt x="395" y="4291"/>
                    <a:pt x="76" y="5223"/>
                  </a:cubicBezTo>
                  <a:cubicBezTo>
                    <a:pt x="-222" y="6099"/>
                    <a:pt x="365" y="6735"/>
                    <a:pt x="1599" y="7487"/>
                  </a:cubicBezTo>
                  <a:cubicBezTo>
                    <a:pt x="2844" y="8245"/>
                    <a:pt x="5041" y="9360"/>
                    <a:pt x="7672" y="9860"/>
                  </a:cubicBezTo>
                  <a:lnTo>
                    <a:pt x="7672" y="21600"/>
                  </a:lnTo>
                  <a:cubicBezTo>
                    <a:pt x="7672" y="21600"/>
                    <a:pt x="13548" y="21600"/>
                    <a:pt x="13548"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09" name="Shape 51"/>
            <p:cNvSpPr/>
            <p:nvPr/>
          </p:nvSpPr>
          <p:spPr>
            <a:xfrm>
              <a:off x="2826508" y="5445967"/>
              <a:ext cx="444899" cy="424688"/>
            </a:xfrm>
            <a:custGeom>
              <a:avLst/>
              <a:gdLst/>
              <a:ahLst/>
              <a:cxnLst>
                <a:cxn ang="0">
                  <a:pos x="wd2" y="hd2"/>
                </a:cxn>
                <a:cxn ang="5400000">
                  <a:pos x="wd2" y="hd2"/>
                </a:cxn>
                <a:cxn ang="10800000">
                  <a:pos x="wd2" y="hd2"/>
                </a:cxn>
                <a:cxn ang="16200000">
                  <a:pos x="wd2" y="hd2"/>
                </a:cxn>
              </a:cxnLst>
              <a:rect l="0" t="0" r="r" b="b"/>
              <a:pathLst>
                <a:path w="20977" h="21553" extrusionOk="0">
                  <a:moveTo>
                    <a:pt x="444" y="15041"/>
                  </a:moveTo>
                  <a:cubicBezTo>
                    <a:pt x="817" y="16203"/>
                    <a:pt x="1564" y="17394"/>
                    <a:pt x="2789" y="17549"/>
                  </a:cubicBezTo>
                  <a:cubicBezTo>
                    <a:pt x="5032" y="17831"/>
                    <a:pt x="6888" y="15348"/>
                    <a:pt x="8686" y="14299"/>
                  </a:cubicBezTo>
                  <a:cubicBezTo>
                    <a:pt x="8896" y="14176"/>
                    <a:pt x="9558" y="13759"/>
                    <a:pt x="9756" y="14105"/>
                  </a:cubicBezTo>
                  <a:cubicBezTo>
                    <a:pt x="9939" y="14426"/>
                    <a:pt x="9839" y="14983"/>
                    <a:pt x="9833" y="15345"/>
                  </a:cubicBezTo>
                  <a:cubicBezTo>
                    <a:pt x="9819" y="16231"/>
                    <a:pt x="9780" y="16996"/>
                    <a:pt x="9741" y="17881"/>
                  </a:cubicBezTo>
                  <a:cubicBezTo>
                    <a:pt x="9695" y="18937"/>
                    <a:pt x="9644" y="20436"/>
                    <a:pt x="9581" y="21553"/>
                  </a:cubicBezTo>
                  <a:lnTo>
                    <a:pt x="11395" y="21553"/>
                  </a:lnTo>
                  <a:cubicBezTo>
                    <a:pt x="11332" y="20436"/>
                    <a:pt x="11281" y="18937"/>
                    <a:pt x="11235" y="17881"/>
                  </a:cubicBezTo>
                  <a:cubicBezTo>
                    <a:pt x="11196" y="16996"/>
                    <a:pt x="11157" y="16170"/>
                    <a:pt x="11143" y="15284"/>
                  </a:cubicBezTo>
                  <a:cubicBezTo>
                    <a:pt x="11137" y="14923"/>
                    <a:pt x="11037" y="14395"/>
                    <a:pt x="11220" y="14075"/>
                  </a:cubicBezTo>
                  <a:cubicBezTo>
                    <a:pt x="11418" y="13729"/>
                    <a:pt x="12080" y="14161"/>
                    <a:pt x="12289" y="14284"/>
                  </a:cubicBezTo>
                  <a:cubicBezTo>
                    <a:pt x="14088" y="15333"/>
                    <a:pt x="15944" y="17824"/>
                    <a:pt x="18186" y="17541"/>
                  </a:cubicBezTo>
                  <a:cubicBezTo>
                    <a:pt x="19413" y="17387"/>
                    <a:pt x="20159" y="16200"/>
                    <a:pt x="20532" y="15038"/>
                  </a:cubicBezTo>
                  <a:cubicBezTo>
                    <a:pt x="21264" y="12754"/>
                    <a:pt x="21288" y="8534"/>
                    <a:pt x="19072" y="7096"/>
                  </a:cubicBezTo>
                  <a:cubicBezTo>
                    <a:pt x="15699" y="4908"/>
                    <a:pt x="14579" y="11832"/>
                    <a:pt x="11711" y="12099"/>
                  </a:cubicBezTo>
                  <a:cubicBezTo>
                    <a:pt x="11167" y="12149"/>
                    <a:pt x="11246" y="11923"/>
                    <a:pt x="11401" y="11365"/>
                  </a:cubicBezTo>
                  <a:cubicBezTo>
                    <a:pt x="11663" y="10425"/>
                    <a:pt x="12164" y="9524"/>
                    <a:pt x="12715" y="8746"/>
                  </a:cubicBezTo>
                  <a:cubicBezTo>
                    <a:pt x="13904" y="7067"/>
                    <a:pt x="15486" y="4892"/>
                    <a:pt x="15147" y="2626"/>
                  </a:cubicBezTo>
                  <a:cubicBezTo>
                    <a:pt x="14837" y="550"/>
                    <a:pt x="12537" y="-47"/>
                    <a:pt x="10488" y="3"/>
                  </a:cubicBezTo>
                  <a:cubicBezTo>
                    <a:pt x="10454" y="2"/>
                    <a:pt x="10420" y="3"/>
                    <a:pt x="10386" y="3"/>
                  </a:cubicBezTo>
                  <a:cubicBezTo>
                    <a:pt x="8362" y="-25"/>
                    <a:pt x="6133" y="585"/>
                    <a:pt x="5829" y="2626"/>
                  </a:cubicBezTo>
                  <a:cubicBezTo>
                    <a:pt x="5490" y="4892"/>
                    <a:pt x="7072" y="7068"/>
                    <a:pt x="8261" y="8746"/>
                  </a:cubicBezTo>
                  <a:cubicBezTo>
                    <a:pt x="8811" y="9524"/>
                    <a:pt x="9312" y="10426"/>
                    <a:pt x="9574" y="11366"/>
                  </a:cubicBezTo>
                  <a:cubicBezTo>
                    <a:pt x="9730" y="11923"/>
                    <a:pt x="9808" y="12150"/>
                    <a:pt x="9265" y="12100"/>
                  </a:cubicBezTo>
                  <a:cubicBezTo>
                    <a:pt x="6397" y="11833"/>
                    <a:pt x="5276" y="4910"/>
                    <a:pt x="1904" y="7098"/>
                  </a:cubicBezTo>
                  <a:cubicBezTo>
                    <a:pt x="-312" y="8536"/>
                    <a:pt x="-288" y="12758"/>
                    <a:pt x="444" y="15041"/>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10" name="Shape 52"/>
            <p:cNvSpPr/>
            <p:nvPr/>
          </p:nvSpPr>
          <p:spPr>
            <a:xfrm>
              <a:off x="864481" y="4809198"/>
              <a:ext cx="352068" cy="254687"/>
            </a:xfrm>
            <a:custGeom>
              <a:avLst/>
              <a:gdLst/>
              <a:ahLst/>
              <a:cxnLst>
                <a:cxn ang="0">
                  <a:pos x="wd2" y="hd2"/>
                </a:cxn>
                <a:cxn ang="5400000">
                  <a:pos x="wd2" y="hd2"/>
                </a:cxn>
                <a:cxn ang="10800000">
                  <a:pos x="wd2" y="hd2"/>
                </a:cxn>
                <a:cxn ang="16200000">
                  <a:pos x="wd2" y="hd2"/>
                </a:cxn>
              </a:cxnLst>
              <a:rect l="0" t="0" r="r" b="b"/>
              <a:pathLst>
                <a:path w="21600" h="21600" extrusionOk="0">
                  <a:moveTo>
                    <a:pt x="5974" y="10718"/>
                  </a:moveTo>
                  <a:lnTo>
                    <a:pt x="5974" y="10732"/>
                  </a:lnTo>
                  <a:lnTo>
                    <a:pt x="8747" y="15887"/>
                  </a:lnTo>
                  <a:lnTo>
                    <a:pt x="9816" y="17845"/>
                  </a:lnTo>
                  <a:lnTo>
                    <a:pt x="10499" y="19059"/>
                  </a:lnTo>
                  <a:lnTo>
                    <a:pt x="1821" y="19059"/>
                  </a:lnTo>
                  <a:cubicBezTo>
                    <a:pt x="1821" y="19059"/>
                    <a:pt x="5974" y="10718"/>
                    <a:pt x="5974" y="10718"/>
                  </a:cubicBezTo>
                  <a:close/>
                  <a:moveTo>
                    <a:pt x="4821" y="2679"/>
                  </a:moveTo>
                  <a:cubicBezTo>
                    <a:pt x="5363" y="2679"/>
                    <a:pt x="5845" y="3026"/>
                    <a:pt x="6160" y="3567"/>
                  </a:cubicBezTo>
                  <a:cubicBezTo>
                    <a:pt x="6396" y="3974"/>
                    <a:pt x="6537" y="4489"/>
                    <a:pt x="6537" y="5050"/>
                  </a:cubicBezTo>
                  <a:cubicBezTo>
                    <a:pt x="6537" y="5611"/>
                    <a:pt x="6396" y="6127"/>
                    <a:pt x="6160" y="6533"/>
                  </a:cubicBezTo>
                  <a:cubicBezTo>
                    <a:pt x="5845" y="7074"/>
                    <a:pt x="5363" y="7421"/>
                    <a:pt x="4821" y="7421"/>
                  </a:cubicBezTo>
                  <a:cubicBezTo>
                    <a:pt x="3875" y="7421"/>
                    <a:pt x="3107" y="6359"/>
                    <a:pt x="3107" y="5050"/>
                  </a:cubicBezTo>
                  <a:cubicBezTo>
                    <a:pt x="3107" y="3741"/>
                    <a:pt x="3875" y="2679"/>
                    <a:pt x="4821" y="2679"/>
                  </a:cubicBezTo>
                  <a:close/>
                  <a:moveTo>
                    <a:pt x="9862" y="13926"/>
                  </a:moveTo>
                  <a:lnTo>
                    <a:pt x="13459" y="7015"/>
                  </a:lnTo>
                  <a:lnTo>
                    <a:pt x="14482" y="8969"/>
                  </a:lnTo>
                  <a:lnTo>
                    <a:pt x="19738" y="19059"/>
                  </a:lnTo>
                  <a:lnTo>
                    <a:pt x="11272" y="19059"/>
                  </a:lnTo>
                  <a:lnTo>
                    <a:pt x="11009" y="18565"/>
                  </a:lnTo>
                  <a:lnTo>
                    <a:pt x="9862" y="16368"/>
                  </a:lnTo>
                  <a:lnTo>
                    <a:pt x="9226" y="15148"/>
                  </a:lnTo>
                  <a:cubicBezTo>
                    <a:pt x="9226" y="15148"/>
                    <a:pt x="9862" y="13926"/>
                    <a:pt x="9862" y="13926"/>
                  </a:cubicBezTo>
                  <a:close/>
                  <a:moveTo>
                    <a:pt x="0" y="21600"/>
                  </a:moveTo>
                  <a:lnTo>
                    <a:pt x="21600" y="21600"/>
                  </a:lnTo>
                  <a:lnTo>
                    <a:pt x="21600" y="0"/>
                  </a:lnTo>
                  <a:lnTo>
                    <a:pt x="0" y="0"/>
                  </a:lnTo>
                  <a:cubicBezTo>
                    <a:pt x="0" y="0"/>
                    <a:pt x="0" y="21600"/>
                    <a:pt x="0"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11" name="Shape 53"/>
            <p:cNvSpPr/>
            <p:nvPr/>
          </p:nvSpPr>
          <p:spPr>
            <a:xfrm>
              <a:off x="1259313" y="5463490"/>
              <a:ext cx="426492" cy="373181"/>
            </a:xfrm>
            <a:custGeom>
              <a:avLst/>
              <a:gdLst/>
              <a:ahLst/>
              <a:cxnLst>
                <a:cxn ang="0">
                  <a:pos x="wd2" y="hd2"/>
                </a:cxn>
                <a:cxn ang="5400000">
                  <a:pos x="wd2" y="hd2"/>
                </a:cxn>
                <a:cxn ang="10800000">
                  <a:pos x="wd2" y="hd2"/>
                </a:cxn>
                <a:cxn ang="16200000">
                  <a:pos x="wd2" y="hd2"/>
                </a:cxn>
              </a:cxnLst>
              <a:rect l="0" t="0" r="r" b="b"/>
              <a:pathLst>
                <a:path w="21600" h="21600" extrusionOk="0">
                  <a:moveTo>
                    <a:pt x="6205" y="3086"/>
                  </a:moveTo>
                  <a:cubicBezTo>
                    <a:pt x="7206" y="3086"/>
                    <a:pt x="8128" y="3553"/>
                    <a:pt x="8801" y="4400"/>
                  </a:cubicBezTo>
                  <a:lnTo>
                    <a:pt x="10800" y="6917"/>
                  </a:lnTo>
                  <a:lnTo>
                    <a:pt x="12799" y="4400"/>
                  </a:lnTo>
                  <a:cubicBezTo>
                    <a:pt x="13472" y="3553"/>
                    <a:pt x="14395" y="3086"/>
                    <a:pt x="15395" y="3086"/>
                  </a:cubicBezTo>
                  <a:cubicBezTo>
                    <a:pt x="17328" y="3086"/>
                    <a:pt x="18900" y="4883"/>
                    <a:pt x="18900" y="7091"/>
                  </a:cubicBezTo>
                  <a:cubicBezTo>
                    <a:pt x="18900" y="8235"/>
                    <a:pt x="18492" y="9289"/>
                    <a:pt x="17750" y="10058"/>
                  </a:cubicBezTo>
                  <a:lnTo>
                    <a:pt x="10916" y="17875"/>
                  </a:lnTo>
                  <a:cubicBezTo>
                    <a:pt x="10880" y="17916"/>
                    <a:pt x="10841" y="17960"/>
                    <a:pt x="10800" y="18007"/>
                  </a:cubicBezTo>
                  <a:cubicBezTo>
                    <a:pt x="10759" y="17960"/>
                    <a:pt x="10719" y="17916"/>
                    <a:pt x="10684" y="17875"/>
                  </a:cubicBezTo>
                  <a:lnTo>
                    <a:pt x="3850" y="10058"/>
                  </a:lnTo>
                  <a:cubicBezTo>
                    <a:pt x="3109" y="9289"/>
                    <a:pt x="2700" y="8235"/>
                    <a:pt x="2700" y="7091"/>
                  </a:cubicBezTo>
                  <a:cubicBezTo>
                    <a:pt x="2700" y="4883"/>
                    <a:pt x="4272" y="3086"/>
                    <a:pt x="6205" y="3086"/>
                  </a:cubicBezTo>
                  <a:close/>
                  <a:moveTo>
                    <a:pt x="8775" y="20057"/>
                  </a:moveTo>
                  <a:cubicBezTo>
                    <a:pt x="9450" y="20829"/>
                    <a:pt x="10125" y="21600"/>
                    <a:pt x="10800" y="21600"/>
                  </a:cubicBezTo>
                  <a:cubicBezTo>
                    <a:pt x="11475" y="21600"/>
                    <a:pt x="12150" y="20829"/>
                    <a:pt x="12825" y="20057"/>
                  </a:cubicBezTo>
                  <a:lnTo>
                    <a:pt x="19575" y="12343"/>
                  </a:lnTo>
                  <a:lnTo>
                    <a:pt x="19565" y="12343"/>
                  </a:lnTo>
                  <a:cubicBezTo>
                    <a:pt x="20815" y="11046"/>
                    <a:pt x="21600" y="9173"/>
                    <a:pt x="21600" y="7091"/>
                  </a:cubicBezTo>
                  <a:cubicBezTo>
                    <a:pt x="21600" y="3175"/>
                    <a:pt x="18822" y="0"/>
                    <a:pt x="15395" y="0"/>
                  </a:cubicBezTo>
                  <a:cubicBezTo>
                    <a:pt x="13573" y="0"/>
                    <a:pt x="11935" y="897"/>
                    <a:pt x="10800" y="2326"/>
                  </a:cubicBezTo>
                  <a:cubicBezTo>
                    <a:pt x="9665" y="897"/>
                    <a:pt x="8027" y="0"/>
                    <a:pt x="6205" y="0"/>
                  </a:cubicBezTo>
                  <a:cubicBezTo>
                    <a:pt x="2778" y="0"/>
                    <a:pt x="0" y="3175"/>
                    <a:pt x="0" y="7091"/>
                  </a:cubicBezTo>
                  <a:cubicBezTo>
                    <a:pt x="0" y="9173"/>
                    <a:pt x="785" y="11046"/>
                    <a:pt x="2035" y="12343"/>
                  </a:cubicBezTo>
                  <a:lnTo>
                    <a:pt x="2025" y="12343"/>
                  </a:lnTo>
                  <a:cubicBezTo>
                    <a:pt x="2025" y="12343"/>
                    <a:pt x="8775" y="20057"/>
                    <a:pt x="8775" y="20057"/>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12" name="Shape 54"/>
            <p:cNvSpPr/>
            <p:nvPr/>
          </p:nvSpPr>
          <p:spPr>
            <a:xfrm>
              <a:off x="599380" y="900361"/>
              <a:ext cx="432018" cy="397171"/>
            </a:xfrm>
            <a:custGeom>
              <a:avLst/>
              <a:gdLst/>
              <a:ahLst/>
              <a:cxnLst>
                <a:cxn ang="0">
                  <a:pos x="wd2" y="hd2"/>
                </a:cxn>
                <a:cxn ang="5400000">
                  <a:pos x="wd2" y="hd2"/>
                </a:cxn>
                <a:cxn ang="10800000">
                  <a:pos x="wd2" y="hd2"/>
                </a:cxn>
                <a:cxn ang="16200000">
                  <a:pos x="wd2" y="hd2"/>
                </a:cxn>
              </a:cxnLst>
              <a:rect l="0" t="0" r="r" b="b"/>
              <a:pathLst>
                <a:path w="21600" h="21600" extrusionOk="0">
                  <a:moveTo>
                    <a:pt x="4936" y="4370"/>
                  </a:moveTo>
                  <a:cubicBezTo>
                    <a:pt x="6045" y="4370"/>
                    <a:pt x="6944" y="3392"/>
                    <a:pt x="6944" y="2185"/>
                  </a:cubicBezTo>
                  <a:cubicBezTo>
                    <a:pt x="6944" y="978"/>
                    <a:pt x="6045" y="0"/>
                    <a:pt x="4936" y="0"/>
                  </a:cubicBezTo>
                  <a:cubicBezTo>
                    <a:pt x="3827" y="0"/>
                    <a:pt x="2928" y="978"/>
                    <a:pt x="2928" y="2185"/>
                  </a:cubicBezTo>
                  <a:cubicBezTo>
                    <a:pt x="2928" y="3392"/>
                    <a:pt x="3827" y="4370"/>
                    <a:pt x="4936" y="4370"/>
                  </a:cubicBezTo>
                  <a:close/>
                  <a:moveTo>
                    <a:pt x="18796" y="8297"/>
                  </a:moveTo>
                  <a:lnTo>
                    <a:pt x="20038" y="13010"/>
                  </a:lnTo>
                  <a:lnTo>
                    <a:pt x="21600" y="13010"/>
                  </a:lnTo>
                  <a:lnTo>
                    <a:pt x="19620" y="5214"/>
                  </a:lnTo>
                  <a:lnTo>
                    <a:pt x="12470" y="5214"/>
                  </a:lnTo>
                  <a:lnTo>
                    <a:pt x="10382" y="13010"/>
                  </a:lnTo>
                  <a:lnTo>
                    <a:pt x="11946" y="13010"/>
                  </a:lnTo>
                  <a:lnTo>
                    <a:pt x="13155" y="8227"/>
                  </a:lnTo>
                  <a:lnTo>
                    <a:pt x="13660" y="8230"/>
                  </a:lnTo>
                  <a:lnTo>
                    <a:pt x="11525" y="16908"/>
                  </a:lnTo>
                  <a:lnTo>
                    <a:pt x="13307" y="16908"/>
                  </a:lnTo>
                  <a:lnTo>
                    <a:pt x="13314" y="21600"/>
                  </a:lnTo>
                  <a:lnTo>
                    <a:pt x="15642" y="21600"/>
                  </a:lnTo>
                  <a:lnTo>
                    <a:pt x="15642" y="16908"/>
                  </a:lnTo>
                  <a:lnTo>
                    <a:pt x="16327" y="16908"/>
                  </a:lnTo>
                  <a:lnTo>
                    <a:pt x="16327" y="21600"/>
                  </a:lnTo>
                  <a:lnTo>
                    <a:pt x="18682" y="21600"/>
                  </a:lnTo>
                  <a:lnTo>
                    <a:pt x="18684" y="16908"/>
                  </a:lnTo>
                  <a:lnTo>
                    <a:pt x="20444" y="16908"/>
                  </a:lnTo>
                  <a:lnTo>
                    <a:pt x="18250" y="8293"/>
                  </a:lnTo>
                  <a:cubicBezTo>
                    <a:pt x="18250" y="8293"/>
                    <a:pt x="18796" y="8297"/>
                    <a:pt x="18796" y="8297"/>
                  </a:cubicBezTo>
                  <a:close/>
                  <a:moveTo>
                    <a:pt x="15985" y="4370"/>
                  </a:moveTo>
                  <a:cubicBezTo>
                    <a:pt x="17094" y="4370"/>
                    <a:pt x="17993" y="3392"/>
                    <a:pt x="17993" y="2185"/>
                  </a:cubicBezTo>
                  <a:cubicBezTo>
                    <a:pt x="17993" y="978"/>
                    <a:pt x="17094" y="0"/>
                    <a:pt x="15985" y="0"/>
                  </a:cubicBezTo>
                  <a:cubicBezTo>
                    <a:pt x="14876" y="0"/>
                    <a:pt x="13976" y="978"/>
                    <a:pt x="13976" y="2185"/>
                  </a:cubicBezTo>
                  <a:cubicBezTo>
                    <a:pt x="13976" y="3392"/>
                    <a:pt x="14876" y="4370"/>
                    <a:pt x="15985" y="4370"/>
                  </a:cubicBezTo>
                  <a:close/>
                  <a:moveTo>
                    <a:pt x="0" y="13010"/>
                  </a:moveTo>
                  <a:lnTo>
                    <a:pt x="1674" y="13010"/>
                  </a:lnTo>
                  <a:lnTo>
                    <a:pt x="1674" y="8227"/>
                  </a:lnTo>
                  <a:lnTo>
                    <a:pt x="2246" y="8227"/>
                  </a:lnTo>
                  <a:lnTo>
                    <a:pt x="2246" y="13558"/>
                  </a:lnTo>
                  <a:lnTo>
                    <a:pt x="2243" y="13558"/>
                  </a:lnTo>
                  <a:lnTo>
                    <a:pt x="2243" y="21600"/>
                  </a:lnTo>
                  <a:lnTo>
                    <a:pt x="4594" y="21600"/>
                  </a:lnTo>
                  <a:lnTo>
                    <a:pt x="4594" y="13010"/>
                  </a:lnTo>
                  <a:lnTo>
                    <a:pt x="5279" y="13010"/>
                  </a:lnTo>
                  <a:lnTo>
                    <a:pt x="5279" y="21600"/>
                  </a:lnTo>
                  <a:lnTo>
                    <a:pt x="7630" y="21600"/>
                  </a:lnTo>
                  <a:lnTo>
                    <a:pt x="7630" y="13010"/>
                  </a:lnTo>
                  <a:lnTo>
                    <a:pt x="7641" y="13010"/>
                  </a:lnTo>
                  <a:lnTo>
                    <a:pt x="7641" y="8227"/>
                  </a:lnTo>
                  <a:lnTo>
                    <a:pt x="8212" y="8227"/>
                  </a:lnTo>
                  <a:lnTo>
                    <a:pt x="8212" y="13010"/>
                  </a:lnTo>
                  <a:lnTo>
                    <a:pt x="9774" y="13010"/>
                  </a:lnTo>
                  <a:lnTo>
                    <a:pt x="9774" y="5214"/>
                  </a:lnTo>
                  <a:lnTo>
                    <a:pt x="0" y="5214"/>
                  </a:lnTo>
                  <a:cubicBezTo>
                    <a:pt x="0" y="5214"/>
                    <a:pt x="0" y="13010"/>
                    <a:pt x="0" y="1301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13" name="Shape 55"/>
            <p:cNvSpPr/>
            <p:nvPr/>
          </p:nvSpPr>
          <p:spPr>
            <a:xfrm>
              <a:off x="2872485" y="4256433"/>
              <a:ext cx="430652" cy="247356"/>
            </a:xfrm>
            <a:custGeom>
              <a:avLst/>
              <a:gdLst/>
              <a:ahLst/>
              <a:cxnLst>
                <a:cxn ang="0">
                  <a:pos x="wd2" y="hd2"/>
                </a:cxn>
                <a:cxn ang="5400000">
                  <a:pos x="wd2" y="hd2"/>
                </a:cxn>
                <a:cxn ang="10800000">
                  <a:pos x="wd2" y="hd2"/>
                </a:cxn>
                <a:cxn ang="16200000">
                  <a:pos x="wd2" y="hd2"/>
                </a:cxn>
              </a:cxnLst>
              <a:rect l="0" t="0" r="r" b="b"/>
              <a:pathLst>
                <a:path w="21600" h="21600" extrusionOk="0">
                  <a:moveTo>
                    <a:pt x="20181" y="12836"/>
                  </a:moveTo>
                  <a:cubicBezTo>
                    <a:pt x="20224" y="12502"/>
                    <a:pt x="20247" y="12160"/>
                    <a:pt x="20247" y="11809"/>
                  </a:cubicBezTo>
                  <a:cubicBezTo>
                    <a:pt x="20247" y="8617"/>
                    <a:pt x="18361" y="6028"/>
                    <a:pt x="16035" y="6028"/>
                  </a:cubicBezTo>
                  <a:cubicBezTo>
                    <a:pt x="15638" y="6028"/>
                    <a:pt x="15254" y="6104"/>
                    <a:pt x="14891" y="6244"/>
                  </a:cubicBezTo>
                  <a:cubicBezTo>
                    <a:pt x="14899" y="6091"/>
                    <a:pt x="14904" y="5937"/>
                    <a:pt x="14904" y="5781"/>
                  </a:cubicBezTo>
                  <a:cubicBezTo>
                    <a:pt x="14904" y="2588"/>
                    <a:pt x="13018" y="0"/>
                    <a:pt x="10692" y="0"/>
                  </a:cubicBezTo>
                  <a:cubicBezTo>
                    <a:pt x="8366" y="0"/>
                    <a:pt x="6480" y="2588"/>
                    <a:pt x="6480" y="5781"/>
                  </a:cubicBezTo>
                  <a:cubicBezTo>
                    <a:pt x="6480" y="5911"/>
                    <a:pt x="6484" y="6040"/>
                    <a:pt x="6490" y="6169"/>
                  </a:cubicBezTo>
                  <a:cubicBezTo>
                    <a:pt x="6192" y="6077"/>
                    <a:pt x="5883" y="6028"/>
                    <a:pt x="5565" y="6028"/>
                  </a:cubicBezTo>
                  <a:cubicBezTo>
                    <a:pt x="3239" y="6028"/>
                    <a:pt x="1353" y="8617"/>
                    <a:pt x="1353" y="11809"/>
                  </a:cubicBezTo>
                  <a:cubicBezTo>
                    <a:pt x="1353" y="12160"/>
                    <a:pt x="1376" y="12502"/>
                    <a:pt x="1419" y="12836"/>
                  </a:cubicBezTo>
                  <a:cubicBezTo>
                    <a:pt x="557" y="13724"/>
                    <a:pt x="0" y="14591"/>
                    <a:pt x="0" y="16731"/>
                  </a:cubicBezTo>
                  <a:cubicBezTo>
                    <a:pt x="0" y="18872"/>
                    <a:pt x="1588" y="21600"/>
                    <a:pt x="3547" y="21600"/>
                  </a:cubicBezTo>
                  <a:lnTo>
                    <a:pt x="9118" y="21600"/>
                  </a:lnTo>
                  <a:lnTo>
                    <a:pt x="9118" y="13142"/>
                  </a:lnTo>
                  <a:lnTo>
                    <a:pt x="6858" y="13142"/>
                  </a:lnTo>
                  <a:lnTo>
                    <a:pt x="10800" y="4611"/>
                  </a:lnTo>
                  <a:lnTo>
                    <a:pt x="14742" y="13142"/>
                  </a:lnTo>
                  <a:lnTo>
                    <a:pt x="12483" y="13142"/>
                  </a:lnTo>
                  <a:lnTo>
                    <a:pt x="12483" y="21600"/>
                  </a:lnTo>
                  <a:lnTo>
                    <a:pt x="18053" y="21600"/>
                  </a:lnTo>
                  <a:cubicBezTo>
                    <a:pt x="20011" y="21600"/>
                    <a:pt x="21600" y="18872"/>
                    <a:pt x="21600" y="16731"/>
                  </a:cubicBezTo>
                  <a:cubicBezTo>
                    <a:pt x="21600" y="14591"/>
                    <a:pt x="21042" y="13724"/>
                    <a:pt x="20181" y="12836"/>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14" name="Shape 56"/>
            <p:cNvSpPr/>
            <p:nvPr/>
          </p:nvSpPr>
          <p:spPr>
            <a:xfrm>
              <a:off x="729110" y="2496611"/>
              <a:ext cx="295101" cy="315271"/>
            </a:xfrm>
            <a:custGeom>
              <a:avLst/>
              <a:gdLst/>
              <a:ahLst/>
              <a:cxnLst>
                <a:cxn ang="0">
                  <a:pos x="wd2" y="hd2"/>
                </a:cxn>
                <a:cxn ang="5400000">
                  <a:pos x="wd2" y="hd2"/>
                </a:cxn>
                <a:cxn ang="10800000">
                  <a:pos x="wd2" y="hd2"/>
                </a:cxn>
                <a:cxn ang="16200000">
                  <a:pos x="wd2" y="hd2"/>
                </a:cxn>
              </a:cxnLst>
              <a:rect l="0" t="0" r="r" b="b"/>
              <a:pathLst>
                <a:path w="21447" h="21554" extrusionOk="0">
                  <a:moveTo>
                    <a:pt x="4752" y="17159"/>
                  </a:moveTo>
                  <a:cubicBezTo>
                    <a:pt x="6066" y="17121"/>
                    <a:pt x="7228" y="16556"/>
                    <a:pt x="8041" y="15693"/>
                  </a:cubicBezTo>
                  <a:cubicBezTo>
                    <a:pt x="8403" y="15308"/>
                    <a:pt x="9047" y="14823"/>
                    <a:pt x="9743" y="14416"/>
                  </a:cubicBezTo>
                  <a:cubicBezTo>
                    <a:pt x="9777" y="17509"/>
                    <a:pt x="8282" y="19824"/>
                    <a:pt x="6714" y="20764"/>
                  </a:cubicBezTo>
                  <a:lnTo>
                    <a:pt x="6739" y="21554"/>
                  </a:lnTo>
                  <a:lnTo>
                    <a:pt x="11011" y="21431"/>
                  </a:lnTo>
                  <a:lnTo>
                    <a:pt x="15282" y="21308"/>
                  </a:lnTo>
                  <a:lnTo>
                    <a:pt x="15257" y="20518"/>
                  </a:lnTo>
                  <a:cubicBezTo>
                    <a:pt x="13631" y="19670"/>
                    <a:pt x="11988" y="17445"/>
                    <a:pt x="11821" y="14356"/>
                  </a:cubicBezTo>
                  <a:cubicBezTo>
                    <a:pt x="12542" y="14723"/>
                    <a:pt x="13216" y="15170"/>
                    <a:pt x="13602" y="15533"/>
                  </a:cubicBezTo>
                  <a:cubicBezTo>
                    <a:pt x="14470" y="16348"/>
                    <a:pt x="15667" y="16844"/>
                    <a:pt x="16981" y="16807"/>
                  </a:cubicBezTo>
                  <a:cubicBezTo>
                    <a:pt x="19525" y="16734"/>
                    <a:pt x="21524" y="14713"/>
                    <a:pt x="21445" y="12293"/>
                  </a:cubicBezTo>
                  <a:cubicBezTo>
                    <a:pt x="21367" y="9873"/>
                    <a:pt x="19241" y="7972"/>
                    <a:pt x="16696" y="8045"/>
                  </a:cubicBezTo>
                  <a:cubicBezTo>
                    <a:pt x="15383" y="8083"/>
                    <a:pt x="14219" y="8632"/>
                    <a:pt x="13406" y="9495"/>
                  </a:cubicBezTo>
                  <a:cubicBezTo>
                    <a:pt x="13062" y="9860"/>
                    <a:pt x="12458" y="10300"/>
                    <a:pt x="11802" y="10689"/>
                  </a:cubicBezTo>
                  <a:cubicBezTo>
                    <a:pt x="12079" y="9553"/>
                    <a:pt x="13024" y="8105"/>
                    <a:pt x="13692" y="7462"/>
                  </a:cubicBezTo>
                  <a:cubicBezTo>
                    <a:pt x="14548" y="6638"/>
                    <a:pt x="15054" y="5500"/>
                    <a:pt x="15013" y="4251"/>
                  </a:cubicBezTo>
                  <a:cubicBezTo>
                    <a:pt x="14935" y="1846"/>
                    <a:pt x="12836" y="-46"/>
                    <a:pt x="10314" y="1"/>
                  </a:cubicBezTo>
                  <a:cubicBezTo>
                    <a:pt x="7794" y="99"/>
                    <a:pt x="5822" y="2108"/>
                    <a:pt x="5901" y="4513"/>
                  </a:cubicBezTo>
                  <a:cubicBezTo>
                    <a:pt x="5941" y="5762"/>
                    <a:pt x="6519" y="6869"/>
                    <a:pt x="7427" y="7642"/>
                  </a:cubicBezTo>
                  <a:cubicBezTo>
                    <a:pt x="8136" y="8245"/>
                    <a:pt x="9174" y="9636"/>
                    <a:pt x="9524" y="10755"/>
                  </a:cubicBezTo>
                  <a:cubicBezTo>
                    <a:pt x="8844" y="10403"/>
                    <a:pt x="8212" y="10000"/>
                    <a:pt x="7845" y="9655"/>
                  </a:cubicBezTo>
                  <a:cubicBezTo>
                    <a:pt x="6978" y="8840"/>
                    <a:pt x="5781" y="8359"/>
                    <a:pt x="4467" y="8397"/>
                  </a:cubicBezTo>
                  <a:cubicBezTo>
                    <a:pt x="1922" y="8470"/>
                    <a:pt x="-76" y="10490"/>
                    <a:pt x="3" y="12910"/>
                  </a:cubicBezTo>
                  <a:cubicBezTo>
                    <a:pt x="82" y="15330"/>
                    <a:pt x="2207" y="17232"/>
                    <a:pt x="4752" y="17159"/>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15" name="Shape 57"/>
            <p:cNvSpPr/>
            <p:nvPr/>
          </p:nvSpPr>
          <p:spPr>
            <a:xfrm>
              <a:off x="2951452" y="4561018"/>
              <a:ext cx="363829" cy="363831"/>
            </a:xfrm>
            <a:custGeom>
              <a:avLst/>
              <a:gdLst/>
              <a:ahLst/>
              <a:cxnLst>
                <a:cxn ang="0">
                  <a:pos x="wd2" y="hd2"/>
                </a:cxn>
                <a:cxn ang="5400000">
                  <a:pos x="wd2" y="hd2"/>
                </a:cxn>
                <a:cxn ang="10800000">
                  <a:pos x="wd2" y="hd2"/>
                </a:cxn>
                <a:cxn ang="16200000">
                  <a:pos x="wd2" y="hd2"/>
                </a:cxn>
              </a:cxnLst>
              <a:rect l="0" t="0" r="r" b="b"/>
              <a:pathLst>
                <a:path w="20807" h="21600" extrusionOk="0">
                  <a:moveTo>
                    <a:pt x="12895" y="9924"/>
                  </a:moveTo>
                  <a:lnTo>
                    <a:pt x="3070" y="9924"/>
                  </a:lnTo>
                  <a:lnTo>
                    <a:pt x="3070" y="6737"/>
                  </a:lnTo>
                  <a:lnTo>
                    <a:pt x="12895" y="6737"/>
                  </a:lnTo>
                  <a:cubicBezTo>
                    <a:pt x="12895" y="6737"/>
                    <a:pt x="12895" y="9924"/>
                    <a:pt x="12895" y="9924"/>
                  </a:cubicBezTo>
                  <a:close/>
                  <a:moveTo>
                    <a:pt x="13875" y="2471"/>
                  </a:moveTo>
                  <a:cubicBezTo>
                    <a:pt x="12519" y="1064"/>
                    <a:pt x="10803" y="263"/>
                    <a:pt x="9035" y="58"/>
                  </a:cubicBezTo>
                  <a:cubicBezTo>
                    <a:pt x="8734" y="23"/>
                    <a:pt x="8431" y="0"/>
                    <a:pt x="8128" y="0"/>
                  </a:cubicBezTo>
                  <a:cubicBezTo>
                    <a:pt x="6048" y="0"/>
                    <a:pt x="3968" y="824"/>
                    <a:pt x="2381" y="2471"/>
                  </a:cubicBezTo>
                  <a:cubicBezTo>
                    <a:pt x="-793" y="5766"/>
                    <a:pt x="-793" y="11108"/>
                    <a:pt x="2381" y="14404"/>
                  </a:cubicBezTo>
                  <a:cubicBezTo>
                    <a:pt x="3968" y="16051"/>
                    <a:pt x="6048" y="16874"/>
                    <a:pt x="8128" y="16873"/>
                  </a:cubicBezTo>
                  <a:cubicBezTo>
                    <a:pt x="8431" y="16873"/>
                    <a:pt x="8734" y="16851"/>
                    <a:pt x="9035" y="16815"/>
                  </a:cubicBezTo>
                  <a:cubicBezTo>
                    <a:pt x="10215" y="16678"/>
                    <a:pt x="11371" y="16278"/>
                    <a:pt x="12413" y="15606"/>
                  </a:cubicBezTo>
                  <a:lnTo>
                    <a:pt x="18186" y="21600"/>
                  </a:lnTo>
                  <a:lnTo>
                    <a:pt x="20807" y="18879"/>
                  </a:lnTo>
                  <a:lnTo>
                    <a:pt x="15033" y="12885"/>
                  </a:lnTo>
                  <a:cubicBezTo>
                    <a:pt x="16983" y="9630"/>
                    <a:pt x="16598" y="5298"/>
                    <a:pt x="13875" y="2471"/>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16" name="Shape 58"/>
            <p:cNvSpPr/>
            <p:nvPr/>
          </p:nvSpPr>
          <p:spPr>
            <a:xfrm>
              <a:off x="1496213" y="2812476"/>
              <a:ext cx="205972" cy="274629"/>
            </a:xfrm>
            <a:custGeom>
              <a:avLst/>
              <a:gdLst/>
              <a:ahLst/>
              <a:cxnLst>
                <a:cxn ang="0">
                  <a:pos x="wd2" y="hd2"/>
                </a:cxn>
                <a:cxn ang="5400000">
                  <a:pos x="wd2" y="hd2"/>
                </a:cxn>
                <a:cxn ang="10800000">
                  <a:pos x="wd2" y="hd2"/>
                </a:cxn>
                <a:cxn ang="16200000">
                  <a:pos x="wd2" y="hd2"/>
                </a:cxn>
              </a:cxnLst>
              <a:rect l="0" t="0" r="r" b="b"/>
              <a:pathLst>
                <a:path w="21600" h="21600" extrusionOk="0">
                  <a:moveTo>
                    <a:pt x="16292" y="10231"/>
                  </a:moveTo>
                  <a:cubicBezTo>
                    <a:pt x="16292" y="9821"/>
                    <a:pt x="16259" y="9416"/>
                    <a:pt x="16195" y="9019"/>
                  </a:cubicBezTo>
                  <a:cubicBezTo>
                    <a:pt x="17328" y="10578"/>
                    <a:pt x="17941" y="12031"/>
                    <a:pt x="17995" y="13314"/>
                  </a:cubicBezTo>
                  <a:lnTo>
                    <a:pt x="17996" y="13317"/>
                  </a:lnTo>
                  <a:cubicBezTo>
                    <a:pt x="17996" y="13337"/>
                    <a:pt x="17997" y="13357"/>
                    <a:pt x="17998" y="13377"/>
                  </a:cubicBezTo>
                  <a:lnTo>
                    <a:pt x="17999" y="13408"/>
                  </a:lnTo>
                  <a:cubicBezTo>
                    <a:pt x="17999" y="13438"/>
                    <a:pt x="18000" y="13469"/>
                    <a:pt x="18000" y="13500"/>
                  </a:cubicBezTo>
                  <a:cubicBezTo>
                    <a:pt x="18000" y="13533"/>
                    <a:pt x="17999" y="13567"/>
                    <a:pt x="17999" y="13600"/>
                  </a:cubicBezTo>
                  <a:lnTo>
                    <a:pt x="17998" y="13609"/>
                  </a:lnTo>
                  <a:cubicBezTo>
                    <a:pt x="17961" y="15028"/>
                    <a:pt x="17196" y="16358"/>
                    <a:pt x="15843" y="17354"/>
                  </a:cubicBezTo>
                  <a:cubicBezTo>
                    <a:pt x="14489" y="18351"/>
                    <a:pt x="12698" y="18900"/>
                    <a:pt x="10800" y="18900"/>
                  </a:cubicBezTo>
                  <a:cubicBezTo>
                    <a:pt x="10450" y="18900"/>
                    <a:pt x="10103" y="18881"/>
                    <a:pt x="9762" y="18844"/>
                  </a:cubicBezTo>
                  <a:cubicBezTo>
                    <a:pt x="13672" y="17097"/>
                    <a:pt x="16292" y="13894"/>
                    <a:pt x="16292" y="10231"/>
                  </a:cubicBezTo>
                  <a:close/>
                  <a:moveTo>
                    <a:pt x="10800" y="21600"/>
                  </a:moveTo>
                  <a:cubicBezTo>
                    <a:pt x="16693" y="21600"/>
                    <a:pt x="21483" y="18061"/>
                    <a:pt x="21598" y="13662"/>
                  </a:cubicBezTo>
                  <a:cubicBezTo>
                    <a:pt x="21598" y="13662"/>
                    <a:pt x="21598" y="13653"/>
                    <a:pt x="21598" y="13649"/>
                  </a:cubicBezTo>
                  <a:cubicBezTo>
                    <a:pt x="21599" y="13600"/>
                    <a:pt x="21600" y="13550"/>
                    <a:pt x="21600" y="13500"/>
                  </a:cubicBezTo>
                  <a:cubicBezTo>
                    <a:pt x="21600" y="13454"/>
                    <a:pt x="21599" y="13408"/>
                    <a:pt x="21598" y="13363"/>
                  </a:cubicBezTo>
                  <a:cubicBezTo>
                    <a:pt x="21598" y="13348"/>
                    <a:pt x="21597" y="13334"/>
                    <a:pt x="21597" y="13319"/>
                  </a:cubicBezTo>
                  <a:cubicBezTo>
                    <a:pt x="21596" y="13289"/>
                    <a:pt x="21595" y="13258"/>
                    <a:pt x="21594" y="13228"/>
                  </a:cubicBezTo>
                  <a:cubicBezTo>
                    <a:pt x="21311" y="6570"/>
                    <a:pt x="10800" y="0"/>
                    <a:pt x="10800" y="0"/>
                  </a:cubicBezTo>
                  <a:cubicBezTo>
                    <a:pt x="10800" y="0"/>
                    <a:pt x="288" y="6570"/>
                    <a:pt x="6" y="13228"/>
                  </a:cubicBezTo>
                  <a:cubicBezTo>
                    <a:pt x="5" y="13259"/>
                    <a:pt x="4" y="13289"/>
                    <a:pt x="3" y="13319"/>
                  </a:cubicBezTo>
                  <a:cubicBezTo>
                    <a:pt x="3" y="13334"/>
                    <a:pt x="2" y="13348"/>
                    <a:pt x="2" y="13363"/>
                  </a:cubicBezTo>
                  <a:cubicBezTo>
                    <a:pt x="1" y="13409"/>
                    <a:pt x="0" y="13454"/>
                    <a:pt x="0" y="13500"/>
                  </a:cubicBezTo>
                  <a:cubicBezTo>
                    <a:pt x="0" y="13550"/>
                    <a:pt x="1" y="13600"/>
                    <a:pt x="2" y="13650"/>
                  </a:cubicBezTo>
                  <a:cubicBezTo>
                    <a:pt x="2" y="13654"/>
                    <a:pt x="2" y="13658"/>
                    <a:pt x="3" y="13662"/>
                  </a:cubicBezTo>
                  <a:cubicBezTo>
                    <a:pt x="117" y="18061"/>
                    <a:pt x="4908" y="21600"/>
                    <a:pt x="10800"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17" name="Shape 59"/>
            <p:cNvSpPr/>
            <p:nvPr/>
          </p:nvSpPr>
          <p:spPr>
            <a:xfrm>
              <a:off x="700908" y="657822"/>
              <a:ext cx="212915" cy="227465"/>
            </a:xfrm>
            <a:custGeom>
              <a:avLst/>
              <a:gdLst/>
              <a:ahLst/>
              <a:cxnLst>
                <a:cxn ang="0">
                  <a:pos x="wd2" y="hd2"/>
                </a:cxn>
                <a:cxn ang="5400000">
                  <a:pos x="wd2" y="hd2"/>
                </a:cxn>
                <a:cxn ang="10800000">
                  <a:pos x="wd2" y="hd2"/>
                </a:cxn>
                <a:cxn ang="16200000">
                  <a:pos x="wd2" y="hd2"/>
                </a:cxn>
              </a:cxnLst>
              <a:rect l="0" t="0" r="r" b="b"/>
              <a:pathLst>
                <a:path w="21448" h="21554" extrusionOk="0">
                  <a:moveTo>
                    <a:pt x="16981" y="16807"/>
                  </a:moveTo>
                  <a:cubicBezTo>
                    <a:pt x="19526" y="16734"/>
                    <a:pt x="21524" y="14713"/>
                    <a:pt x="21446" y="12293"/>
                  </a:cubicBezTo>
                  <a:cubicBezTo>
                    <a:pt x="21367" y="9873"/>
                    <a:pt x="19241" y="7972"/>
                    <a:pt x="16696" y="8045"/>
                  </a:cubicBezTo>
                  <a:cubicBezTo>
                    <a:pt x="15383" y="8083"/>
                    <a:pt x="14219" y="8632"/>
                    <a:pt x="13406" y="9495"/>
                  </a:cubicBezTo>
                  <a:cubicBezTo>
                    <a:pt x="13062" y="9861"/>
                    <a:pt x="12458" y="10299"/>
                    <a:pt x="11801" y="10689"/>
                  </a:cubicBezTo>
                  <a:cubicBezTo>
                    <a:pt x="12079" y="9553"/>
                    <a:pt x="13024" y="8105"/>
                    <a:pt x="13693" y="7462"/>
                  </a:cubicBezTo>
                  <a:cubicBezTo>
                    <a:pt x="14548" y="6638"/>
                    <a:pt x="15054" y="5499"/>
                    <a:pt x="15013" y="4251"/>
                  </a:cubicBezTo>
                  <a:cubicBezTo>
                    <a:pt x="14935" y="1846"/>
                    <a:pt x="12836" y="-46"/>
                    <a:pt x="10314" y="1"/>
                  </a:cubicBezTo>
                  <a:cubicBezTo>
                    <a:pt x="7794" y="99"/>
                    <a:pt x="5822" y="2109"/>
                    <a:pt x="5901" y="4513"/>
                  </a:cubicBezTo>
                  <a:cubicBezTo>
                    <a:pt x="5941" y="5762"/>
                    <a:pt x="6519" y="6869"/>
                    <a:pt x="7427" y="7642"/>
                  </a:cubicBezTo>
                  <a:cubicBezTo>
                    <a:pt x="8136" y="8245"/>
                    <a:pt x="9174" y="9636"/>
                    <a:pt x="9524" y="10755"/>
                  </a:cubicBezTo>
                  <a:cubicBezTo>
                    <a:pt x="8844" y="10403"/>
                    <a:pt x="8212" y="10000"/>
                    <a:pt x="7845" y="9655"/>
                  </a:cubicBezTo>
                  <a:cubicBezTo>
                    <a:pt x="6978" y="8840"/>
                    <a:pt x="5781" y="8359"/>
                    <a:pt x="4467" y="8397"/>
                  </a:cubicBezTo>
                  <a:cubicBezTo>
                    <a:pt x="1922" y="8470"/>
                    <a:pt x="-76" y="10490"/>
                    <a:pt x="3" y="12910"/>
                  </a:cubicBezTo>
                  <a:cubicBezTo>
                    <a:pt x="81" y="15330"/>
                    <a:pt x="2207" y="17232"/>
                    <a:pt x="4752" y="17159"/>
                  </a:cubicBezTo>
                  <a:cubicBezTo>
                    <a:pt x="6066" y="17121"/>
                    <a:pt x="7228" y="16556"/>
                    <a:pt x="8041" y="15693"/>
                  </a:cubicBezTo>
                  <a:cubicBezTo>
                    <a:pt x="8403" y="15308"/>
                    <a:pt x="9047" y="14823"/>
                    <a:pt x="9743" y="14416"/>
                  </a:cubicBezTo>
                  <a:cubicBezTo>
                    <a:pt x="9777" y="17509"/>
                    <a:pt x="8282" y="19824"/>
                    <a:pt x="6714" y="20764"/>
                  </a:cubicBezTo>
                  <a:lnTo>
                    <a:pt x="6739" y="21554"/>
                  </a:lnTo>
                  <a:lnTo>
                    <a:pt x="11011" y="21431"/>
                  </a:lnTo>
                  <a:lnTo>
                    <a:pt x="15283" y="21308"/>
                  </a:lnTo>
                  <a:lnTo>
                    <a:pt x="15257" y="20519"/>
                  </a:lnTo>
                  <a:cubicBezTo>
                    <a:pt x="13631" y="19670"/>
                    <a:pt x="11988" y="17445"/>
                    <a:pt x="11821" y="14356"/>
                  </a:cubicBezTo>
                  <a:cubicBezTo>
                    <a:pt x="12542" y="14723"/>
                    <a:pt x="13216" y="15170"/>
                    <a:pt x="13602" y="15533"/>
                  </a:cubicBezTo>
                  <a:cubicBezTo>
                    <a:pt x="14470" y="16348"/>
                    <a:pt x="15667" y="16845"/>
                    <a:pt x="16981" y="16807"/>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18" name="Shape 60"/>
            <p:cNvSpPr/>
            <p:nvPr/>
          </p:nvSpPr>
          <p:spPr>
            <a:xfrm>
              <a:off x="2387406" y="4504613"/>
              <a:ext cx="385094" cy="385097"/>
            </a:xfrm>
            <a:custGeom>
              <a:avLst/>
              <a:gdLst/>
              <a:ahLst/>
              <a:cxnLst>
                <a:cxn ang="0">
                  <a:pos x="wd2" y="hd2"/>
                </a:cxn>
                <a:cxn ang="5400000">
                  <a:pos x="wd2" y="hd2"/>
                </a:cxn>
                <a:cxn ang="10800000">
                  <a:pos x="wd2" y="hd2"/>
                </a:cxn>
                <a:cxn ang="16200000">
                  <a:pos x="wd2" y="hd2"/>
                </a:cxn>
              </a:cxnLst>
              <a:rect l="0" t="0" r="r" b="b"/>
              <a:pathLst>
                <a:path w="21600" h="21600" extrusionOk="0">
                  <a:moveTo>
                    <a:pt x="13525" y="12795"/>
                  </a:moveTo>
                  <a:cubicBezTo>
                    <a:pt x="13332" y="13060"/>
                    <a:pt x="13097" y="13299"/>
                    <a:pt x="12826" y="13503"/>
                  </a:cubicBezTo>
                  <a:cubicBezTo>
                    <a:pt x="12462" y="13776"/>
                    <a:pt x="12051" y="13969"/>
                    <a:pt x="11605" y="14079"/>
                  </a:cubicBezTo>
                  <a:cubicBezTo>
                    <a:pt x="9797" y="14522"/>
                    <a:pt x="7966" y="13413"/>
                    <a:pt x="7522" y="11605"/>
                  </a:cubicBezTo>
                  <a:cubicBezTo>
                    <a:pt x="7280" y="10618"/>
                    <a:pt x="7495" y="9597"/>
                    <a:pt x="8076" y="8805"/>
                  </a:cubicBezTo>
                  <a:cubicBezTo>
                    <a:pt x="8270" y="8541"/>
                    <a:pt x="8504" y="8302"/>
                    <a:pt x="8775" y="8098"/>
                  </a:cubicBezTo>
                  <a:cubicBezTo>
                    <a:pt x="9139" y="7825"/>
                    <a:pt x="9550" y="7631"/>
                    <a:pt x="9996" y="7521"/>
                  </a:cubicBezTo>
                  <a:cubicBezTo>
                    <a:pt x="11804" y="7078"/>
                    <a:pt x="13635" y="8188"/>
                    <a:pt x="14080" y="9996"/>
                  </a:cubicBezTo>
                  <a:cubicBezTo>
                    <a:pt x="14321" y="10983"/>
                    <a:pt x="14106" y="12003"/>
                    <a:pt x="13525" y="12795"/>
                  </a:cubicBezTo>
                  <a:close/>
                  <a:moveTo>
                    <a:pt x="18866" y="18009"/>
                  </a:moveTo>
                  <a:lnTo>
                    <a:pt x="19412" y="17107"/>
                  </a:lnTo>
                  <a:lnTo>
                    <a:pt x="20923" y="14615"/>
                  </a:lnTo>
                  <a:lnTo>
                    <a:pt x="19552" y="13783"/>
                  </a:lnTo>
                  <a:cubicBezTo>
                    <a:pt x="19907" y="12747"/>
                    <a:pt x="20071" y="11672"/>
                    <a:pt x="20043" y="10576"/>
                  </a:cubicBezTo>
                  <a:lnTo>
                    <a:pt x="21600" y="10195"/>
                  </a:lnTo>
                  <a:lnTo>
                    <a:pt x="20656" y="6339"/>
                  </a:lnTo>
                  <a:lnTo>
                    <a:pt x="19099" y="6722"/>
                  </a:lnTo>
                  <a:cubicBezTo>
                    <a:pt x="18616" y="5739"/>
                    <a:pt x="17972" y="4860"/>
                    <a:pt x="17177" y="4106"/>
                  </a:cubicBezTo>
                  <a:lnTo>
                    <a:pt x="18009" y="2734"/>
                  </a:lnTo>
                  <a:lnTo>
                    <a:pt x="14616" y="678"/>
                  </a:lnTo>
                  <a:lnTo>
                    <a:pt x="13784" y="2049"/>
                  </a:lnTo>
                  <a:cubicBezTo>
                    <a:pt x="12749" y="1694"/>
                    <a:pt x="11672" y="1530"/>
                    <a:pt x="10577" y="1557"/>
                  </a:cubicBezTo>
                  <a:lnTo>
                    <a:pt x="10194" y="0"/>
                  </a:lnTo>
                  <a:lnTo>
                    <a:pt x="6340" y="946"/>
                  </a:lnTo>
                  <a:lnTo>
                    <a:pt x="6723" y="2503"/>
                  </a:lnTo>
                  <a:cubicBezTo>
                    <a:pt x="5745" y="2982"/>
                    <a:pt x="4855" y="3636"/>
                    <a:pt x="4105" y="4424"/>
                  </a:cubicBezTo>
                  <a:lnTo>
                    <a:pt x="2735" y="3593"/>
                  </a:lnTo>
                  <a:lnTo>
                    <a:pt x="2188" y="4495"/>
                  </a:lnTo>
                  <a:lnTo>
                    <a:pt x="678" y="6986"/>
                  </a:lnTo>
                  <a:lnTo>
                    <a:pt x="2049" y="7817"/>
                  </a:lnTo>
                  <a:cubicBezTo>
                    <a:pt x="1695" y="8853"/>
                    <a:pt x="1529" y="9929"/>
                    <a:pt x="1557" y="11025"/>
                  </a:cubicBezTo>
                  <a:lnTo>
                    <a:pt x="0" y="11406"/>
                  </a:lnTo>
                  <a:lnTo>
                    <a:pt x="947" y="15260"/>
                  </a:lnTo>
                  <a:lnTo>
                    <a:pt x="2503" y="14879"/>
                  </a:lnTo>
                  <a:cubicBezTo>
                    <a:pt x="2986" y="15862"/>
                    <a:pt x="3629" y="16740"/>
                    <a:pt x="4423" y="17496"/>
                  </a:cubicBezTo>
                  <a:lnTo>
                    <a:pt x="3593" y="18866"/>
                  </a:lnTo>
                  <a:lnTo>
                    <a:pt x="6986" y="20923"/>
                  </a:lnTo>
                  <a:lnTo>
                    <a:pt x="7817" y="19552"/>
                  </a:lnTo>
                  <a:cubicBezTo>
                    <a:pt x="8853" y="19907"/>
                    <a:pt x="9930" y="20072"/>
                    <a:pt x="11025" y="20043"/>
                  </a:cubicBezTo>
                  <a:lnTo>
                    <a:pt x="11407" y="21600"/>
                  </a:lnTo>
                  <a:lnTo>
                    <a:pt x="15261" y="20655"/>
                  </a:lnTo>
                  <a:lnTo>
                    <a:pt x="14879" y="19097"/>
                  </a:lnTo>
                  <a:cubicBezTo>
                    <a:pt x="15856" y="18619"/>
                    <a:pt x="16745" y="17966"/>
                    <a:pt x="17495" y="17178"/>
                  </a:cubicBezTo>
                  <a:cubicBezTo>
                    <a:pt x="17495" y="17178"/>
                    <a:pt x="18866" y="18009"/>
                    <a:pt x="18866" y="18009"/>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19" name="Shape 61"/>
            <p:cNvSpPr/>
            <p:nvPr/>
          </p:nvSpPr>
          <p:spPr>
            <a:xfrm>
              <a:off x="909605" y="5113783"/>
              <a:ext cx="195777" cy="195778"/>
            </a:xfrm>
            <a:custGeom>
              <a:avLst/>
              <a:gdLst/>
              <a:ahLst/>
              <a:cxnLst>
                <a:cxn ang="0">
                  <a:pos x="wd2" y="hd2"/>
                </a:cxn>
                <a:cxn ang="5400000">
                  <a:pos x="wd2" y="hd2"/>
                </a:cxn>
                <a:cxn ang="10800000">
                  <a:pos x="wd2" y="hd2"/>
                </a:cxn>
                <a:cxn ang="16200000">
                  <a:pos x="wd2" y="hd2"/>
                </a:cxn>
              </a:cxnLst>
              <a:rect l="0" t="0" r="r" b="b"/>
              <a:pathLst>
                <a:path w="21600" h="21600" extrusionOk="0">
                  <a:moveTo>
                    <a:pt x="13525" y="12795"/>
                  </a:moveTo>
                  <a:cubicBezTo>
                    <a:pt x="13332" y="13060"/>
                    <a:pt x="13097" y="13299"/>
                    <a:pt x="12826" y="13503"/>
                  </a:cubicBezTo>
                  <a:cubicBezTo>
                    <a:pt x="12462" y="13776"/>
                    <a:pt x="12051" y="13969"/>
                    <a:pt x="11605" y="14079"/>
                  </a:cubicBezTo>
                  <a:cubicBezTo>
                    <a:pt x="9797" y="14522"/>
                    <a:pt x="7966" y="13413"/>
                    <a:pt x="7522" y="11605"/>
                  </a:cubicBezTo>
                  <a:cubicBezTo>
                    <a:pt x="7280" y="10618"/>
                    <a:pt x="7495" y="9597"/>
                    <a:pt x="8076" y="8805"/>
                  </a:cubicBezTo>
                  <a:cubicBezTo>
                    <a:pt x="8270" y="8541"/>
                    <a:pt x="8504" y="8302"/>
                    <a:pt x="8775" y="8098"/>
                  </a:cubicBezTo>
                  <a:cubicBezTo>
                    <a:pt x="9139" y="7825"/>
                    <a:pt x="9550" y="7631"/>
                    <a:pt x="9996" y="7521"/>
                  </a:cubicBezTo>
                  <a:cubicBezTo>
                    <a:pt x="11804" y="7078"/>
                    <a:pt x="13635" y="8188"/>
                    <a:pt x="14080" y="9996"/>
                  </a:cubicBezTo>
                  <a:cubicBezTo>
                    <a:pt x="14321" y="10983"/>
                    <a:pt x="14106" y="12003"/>
                    <a:pt x="13525" y="12795"/>
                  </a:cubicBezTo>
                  <a:close/>
                  <a:moveTo>
                    <a:pt x="18866" y="18009"/>
                  </a:moveTo>
                  <a:lnTo>
                    <a:pt x="19412" y="17107"/>
                  </a:lnTo>
                  <a:lnTo>
                    <a:pt x="20923" y="14615"/>
                  </a:lnTo>
                  <a:lnTo>
                    <a:pt x="19552" y="13783"/>
                  </a:lnTo>
                  <a:cubicBezTo>
                    <a:pt x="19907" y="12747"/>
                    <a:pt x="20071" y="11672"/>
                    <a:pt x="20043" y="10576"/>
                  </a:cubicBezTo>
                  <a:lnTo>
                    <a:pt x="21600" y="10195"/>
                  </a:lnTo>
                  <a:lnTo>
                    <a:pt x="20656" y="6339"/>
                  </a:lnTo>
                  <a:lnTo>
                    <a:pt x="19099" y="6722"/>
                  </a:lnTo>
                  <a:cubicBezTo>
                    <a:pt x="18616" y="5739"/>
                    <a:pt x="17972" y="4860"/>
                    <a:pt x="17177" y="4106"/>
                  </a:cubicBezTo>
                  <a:lnTo>
                    <a:pt x="18009" y="2734"/>
                  </a:lnTo>
                  <a:lnTo>
                    <a:pt x="14616" y="678"/>
                  </a:lnTo>
                  <a:lnTo>
                    <a:pt x="13784" y="2049"/>
                  </a:lnTo>
                  <a:cubicBezTo>
                    <a:pt x="12748" y="1694"/>
                    <a:pt x="11672" y="1530"/>
                    <a:pt x="10577" y="1557"/>
                  </a:cubicBezTo>
                  <a:lnTo>
                    <a:pt x="10194" y="0"/>
                  </a:lnTo>
                  <a:lnTo>
                    <a:pt x="6340" y="946"/>
                  </a:lnTo>
                  <a:lnTo>
                    <a:pt x="6723" y="2503"/>
                  </a:lnTo>
                  <a:cubicBezTo>
                    <a:pt x="5745" y="2982"/>
                    <a:pt x="4855" y="3636"/>
                    <a:pt x="4105" y="4424"/>
                  </a:cubicBezTo>
                  <a:lnTo>
                    <a:pt x="2735" y="3593"/>
                  </a:lnTo>
                  <a:lnTo>
                    <a:pt x="2188" y="4495"/>
                  </a:lnTo>
                  <a:lnTo>
                    <a:pt x="678" y="6986"/>
                  </a:lnTo>
                  <a:lnTo>
                    <a:pt x="2049" y="7817"/>
                  </a:lnTo>
                  <a:cubicBezTo>
                    <a:pt x="1695" y="8853"/>
                    <a:pt x="1529" y="9929"/>
                    <a:pt x="1557" y="11025"/>
                  </a:cubicBezTo>
                  <a:lnTo>
                    <a:pt x="0" y="11406"/>
                  </a:lnTo>
                  <a:lnTo>
                    <a:pt x="947" y="15260"/>
                  </a:lnTo>
                  <a:lnTo>
                    <a:pt x="2503" y="14879"/>
                  </a:lnTo>
                  <a:cubicBezTo>
                    <a:pt x="2986" y="15862"/>
                    <a:pt x="3629" y="16740"/>
                    <a:pt x="4423" y="17496"/>
                  </a:cubicBezTo>
                  <a:lnTo>
                    <a:pt x="3593" y="18866"/>
                  </a:lnTo>
                  <a:lnTo>
                    <a:pt x="6986" y="20923"/>
                  </a:lnTo>
                  <a:lnTo>
                    <a:pt x="7817" y="19552"/>
                  </a:lnTo>
                  <a:cubicBezTo>
                    <a:pt x="8853" y="19907"/>
                    <a:pt x="9930" y="20072"/>
                    <a:pt x="11025" y="20043"/>
                  </a:cubicBezTo>
                  <a:lnTo>
                    <a:pt x="11407" y="21600"/>
                  </a:lnTo>
                  <a:lnTo>
                    <a:pt x="15261" y="20655"/>
                  </a:lnTo>
                  <a:lnTo>
                    <a:pt x="14879" y="19097"/>
                  </a:lnTo>
                  <a:cubicBezTo>
                    <a:pt x="15856" y="18619"/>
                    <a:pt x="16745" y="17966"/>
                    <a:pt x="17495" y="17178"/>
                  </a:cubicBezTo>
                  <a:cubicBezTo>
                    <a:pt x="17495" y="17178"/>
                    <a:pt x="18866" y="18009"/>
                    <a:pt x="18866" y="18009"/>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20" name="Shape 62"/>
            <p:cNvSpPr/>
            <p:nvPr/>
          </p:nvSpPr>
          <p:spPr>
            <a:xfrm>
              <a:off x="317356" y="652181"/>
              <a:ext cx="307880" cy="191573"/>
            </a:xfrm>
            <a:custGeom>
              <a:avLst/>
              <a:gdLst/>
              <a:ahLst/>
              <a:cxnLst>
                <a:cxn ang="0">
                  <a:pos x="wd2" y="hd2"/>
                </a:cxn>
                <a:cxn ang="5400000">
                  <a:pos x="wd2" y="hd2"/>
                </a:cxn>
                <a:cxn ang="10800000">
                  <a:pos x="wd2" y="hd2"/>
                </a:cxn>
                <a:cxn ang="16200000">
                  <a:pos x="wd2" y="hd2"/>
                </a:cxn>
              </a:cxnLst>
              <a:rect l="0" t="0" r="r" b="b"/>
              <a:pathLst>
                <a:path w="21591" h="21600" extrusionOk="0">
                  <a:moveTo>
                    <a:pt x="18977" y="11662"/>
                  </a:moveTo>
                  <a:cubicBezTo>
                    <a:pt x="18931" y="10586"/>
                    <a:pt x="18707" y="9773"/>
                    <a:pt x="18305" y="9215"/>
                  </a:cubicBezTo>
                  <a:cubicBezTo>
                    <a:pt x="17907" y="8658"/>
                    <a:pt x="17409" y="8377"/>
                    <a:pt x="16814" y="8377"/>
                  </a:cubicBezTo>
                  <a:cubicBezTo>
                    <a:pt x="16167" y="8377"/>
                    <a:pt x="15668" y="8676"/>
                    <a:pt x="15313" y="9266"/>
                  </a:cubicBezTo>
                  <a:cubicBezTo>
                    <a:pt x="14956" y="9852"/>
                    <a:pt x="14734" y="10650"/>
                    <a:pt x="14642" y="11662"/>
                  </a:cubicBezTo>
                  <a:cubicBezTo>
                    <a:pt x="14642" y="11662"/>
                    <a:pt x="18977" y="11662"/>
                    <a:pt x="18977" y="11662"/>
                  </a:cubicBezTo>
                  <a:close/>
                  <a:moveTo>
                    <a:pt x="21505" y="11259"/>
                  </a:moveTo>
                  <a:cubicBezTo>
                    <a:pt x="21571" y="11965"/>
                    <a:pt x="21600" y="12989"/>
                    <a:pt x="21588" y="14330"/>
                  </a:cubicBezTo>
                  <a:lnTo>
                    <a:pt x="14582" y="14330"/>
                  </a:lnTo>
                  <a:cubicBezTo>
                    <a:pt x="14621" y="15884"/>
                    <a:pt x="14955" y="16972"/>
                    <a:pt x="15587" y="17594"/>
                  </a:cubicBezTo>
                  <a:cubicBezTo>
                    <a:pt x="15969" y="17984"/>
                    <a:pt x="16432" y="18176"/>
                    <a:pt x="16974" y="18176"/>
                  </a:cubicBezTo>
                  <a:cubicBezTo>
                    <a:pt x="17546" y="18176"/>
                    <a:pt x="18012" y="17943"/>
                    <a:pt x="18371" y="17466"/>
                  </a:cubicBezTo>
                  <a:cubicBezTo>
                    <a:pt x="18566" y="17212"/>
                    <a:pt x="18738" y="16854"/>
                    <a:pt x="18888" y="16404"/>
                  </a:cubicBezTo>
                  <a:lnTo>
                    <a:pt x="21456" y="16404"/>
                  </a:lnTo>
                  <a:cubicBezTo>
                    <a:pt x="21388" y="17323"/>
                    <a:pt x="21079" y="18253"/>
                    <a:pt x="20523" y="19200"/>
                  </a:cubicBezTo>
                  <a:cubicBezTo>
                    <a:pt x="19663" y="20703"/>
                    <a:pt x="18455" y="21459"/>
                    <a:pt x="16904" y="21459"/>
                  </a:cubicBezTo>
                  <a:cubicBezTo>
                    <a:pt x="15624" y="21459"/>
                    <a:pt x="14495" y="20822"/>
                    <a:pt x="13514" y="19555"/>
                  </a:cubicBezTo>
                  <a:cubicBezTo>
                    <a:pt x="12537" y="18283"/>
                    <a:pt x="12048" y="16219"/>
                    <a:pt x="12048" y="13357"/>
                  </a:cubicBezTo>
                  <a:cubicBezTo>
                    <a:pt x="12048" y="10673"/>
                    <a:pt x="12488" y="8618"/>
                    <a:pt x="13371" y="7189"/>
                  </a:cubicBezTo>
                  <a:cubicBezTo>
                    <a:pt x="14258" y="5756"/>
                    <a:pt x="15403" y="5044"/>
                    <a:pt x="16814" y="5044"/>
                  </a:cubicBezTo>
                  <a:cubicBezTo>
                    <a:pt x="17650" y="5044"/>
                    <a:pt x="18405" y="5283"/>
                    <a:pt x="19077" y="5767"/>
                  </a:cubicBezTo>
                  <a:cubicBezTo>
                    <a:pt x="19748" y="6251"/>
                    <a:pt x="20301" y="7012"/>
                    <a:pt x="20738" y="8057"/>
                  </a:cubicBezTo>
                  <a:cubicBezTo>
                    <a:pt x="21133" y="8980"/>
                    <a:pt x="21387" y="10044"/>
                    <a:pt x="21505" y="11259"/>
                  </a:cubicBezTo>
                  <a:cubicBezTo>
                    <a:pt x="21505" y="11259"/>
                    <a:pt x="21505" y="11259"/>
                    <a:pt x="21505" y="11259"/>
                  </a:cubicBezTo>
                  <a:close/>
                  <a:moveTo>
                    <a:pt x="8180" y="14771"/>
                  </a:moveTo>
                  <a:cubicBezTo>
                    <a:pt x="8180" y="13649"/>
                    <a:pt x="7895" y="12874"/>
                    <a:pt x="7326" y="12458"/>
                  </a:cubicBezTo>
                  <a:cubicBezTo>
                    <a:pt x="7007" y="12221"/>
                    <a:pt x="6557" y="12101"/>
                    <a:pt x="5982" y="12091"/>
                  </a:cubicBezTo>
                  <a:lnTo>
                    <a:pt x="3098" y="12091"/>
                  </a:lnTo>
                  <a:lnTo>
                    <a:pt x="3098" y="17849"/>
                  </a:lnTo>
                  <a:lnTo>
                    <a:pt x="5938" y="17849"/>
                  </a:lnTo>
                  <a:cubicBezTo>
                    <a:pt x="6520" y="17849"/>
                    <a:pt x="6972" y="17726"/>
                    <a:pt x="7298" y="17470"/>
                  </a:cubicBezTo>
                  <a:cubicBezTo>
                    <a:pt x="7886" y="16999"/>
                    <a:pt x="8180" y="16102"/>
                    <a:pt x="8180" y="14771"/>
                  </a:cubicBezTo>
                  <a:cubicBezTo>
                    <a:pt x="8180" y="14771"/>
                    <a:pt x="8180" y="14771"/>
                    <a:pt x="8180" y="14771"/>
                  </a:cubicBezTo>
                  <a:close/>
                  <a:moveTo>
                    <a:pt x="3098" y="8516"/>
                  </a:moveTo>
                  <a:lnTo>
                    <a:pt x="5941" y="8516"/>
                  </a:lnTo>
                  <a:cubicBezTo>
                    <a:pt x="6526" y="8516"/>
                    <a:pt x="6998" y="8338"/>
                    <a:pt x="7361" y="7980"/>
                  </a:cubicBezTo>
                  <a:cubicBezTo>
                    <a:pt x="7725" y="7624"/>
                    <a:pt x="7905" y="6991"/>
                    <a:pt x="7905" y="6081"/>
                  </a:cubicBezTo>
                  <a:cubicBezTo>
                    <a:pt x="7905" y="5075"/>
                    <a:pt x="7665" y="4409"/>
                    <a:pt x="7184" y="4088"/>
                  </a:cubicBezTo>
                  <a:cubicBezTo>
                    <a:pt x="6770" y="3867"/>
                    <a:pt x="6241" y="3750"/>
                    <a:pt x="5599" y="3750"/>
                  </a:cubicBezTo>
                  <a:lnTo>
                    <a:pt x="3098" y="3750"/>
                  </a:lnTo>
                  <a:cubicBezTo>
                    <a:pt x="3098" y="3750"/>
                    <a:pt x="3098" y="8516"/>
                    <a:pt x="3098" y="8516"/>
                  </a:cubicBezTo>
                  <a:close/>
                  <a:moveTo>
                    <a:pt x="10487" y="11916"/>
                  </a:moveTo>
                  <a:cubicBezTo>
                    <a:pt x="10836" y="12786"/>
                    <a:pt x="11011" y="13841"/>
                    <a:pt x="11011" y="15080"/>
                  </a:cubicBezTo>
                  <a:cubicBezTo>
                    <a:pt x="11011" y="16363"/>
                    <a:pt x="10814" y="17511"/>
                    <a:pt x="10414" y="18526"/>
                  </a:cubicBezTo>
                  <a:cubicBezTo>
                    <a:pt x="10159" y="19199"/>
                    <a:pt x="9843" y="19765"/>
                    <a:pt x="9464" y="20223"/>
                  </a:cubicBezTo>
                  <a:cubicBezTo>
                    <a:pt x="9036" y="20752"/>
                    <a:pt x="8529" y="21114"/>
                    <a:pt x="7947" y="21308"/>
                  </a:cubicBezTo>
                  <a:cubicBezTo>
                    <a:pt x="7363" y="21502"/>
                    <a:pt x="6731" y="21600"/>
                    <a:pt x="6050" y="21600"/>
                  </a:cubicBezTo>
                  <a:lnTo>
                    <a:pt x="0" y="21600"/>
                  </a:lnTo>
                  <a:lnTo>
                    <a:pt x="0" y="0"/>
                  </a:lnTo>
                  <a:lnTo>
                    <a:pt x="6488" y="0"/>
                  </a:lnTo>
                  <a:cubicBezTo>
                    <a:pt x="8123" y="43"/>
                    <a:pt x="9283" y="804"/>
                    <a:pt x="9967" y="2301"/>
                  </a:cubicBezTo>
                  <a:cubicBezTo>
                    <a:pt x="10378" y="3219"/>
                    <a:pt x="10582" y="4318"/>
                    <a:pt x="10582" y="5599"/>
                  </a:cubicBezTo>
                  <a:cubicBezTo>
                    <a:pt x="10582" y="6920"/>
                    <a:pt x="10376" y="7976"/>
                    <a:pt x="9961" y="8778"/>
                  </a:cubicBezTo>
                  <a:cubicBezTo>
                    <a:pt x="9730" y="9229"/>
                    <a:pt x="9390" y="9639"/>
                    <a:pt x="8938" y="10008"/>
                  </a:cubicBezTo>
                  <a:cubicBezTo>
                    <a:pt x="9622" y="10411"/>
                    <a:pt x="10140" y="11044"/>
                    <a:pt x="10487" y="11916"/>
                  </a:cubicBezTo>
                  <a:cubicBezTo>
                    <a:pt x="10487" y="11916"/>
                    <a:pt x="10487" y="11916"/>
                    <a:pt x="10487" y="11916"/>
                  </a:cubicBezTo>
                  <a:close/>
                  <a:moveTo>
                    <a:pt x="19499" y="3057"/>
                  </a:moveTo>
                  <a:lnTo>
                    <a:pt x="14088" y="3057"/>
                  </a:lnTo>
                  <a:lnTo>
                    <a:pt x="14088" y="896"/>
                  </a:lnTo>
                  <a:lnTo>
                    <a:pt x="19499" y="896"/>
                  </a:lnTo>
                  <a:cubicBezTo>
                    <a:pt x="19499" y="896"/>
                    <a:pt x="19499" y="3057"/>
                    <a:pt x="19499" y="3057"/>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21" name="Shape 63"/>
            <p:cNvSpPr/>
            <p:nvPr/>
          </p:nvSpPr>
          <p:spPr>
            <a:xfrm>
              <a:off x="1191628" y="1565936"/>
              <a:ext cx="410873" cy="410872"/>
            </a:xfrm>
            <a:custGeom>
              <a:avLst/>
              <a:gdLst/>
              <a:ahLst/>
              <a:cxnLst>
                <a:cxn ang="0">
                  <a:pos x="wd2" y="hd2"/>
                </a:cxn>
                <a:cxn ang="5400000">
                  <a:pos x="wd2" y="hd2"/>
                </a:cxn>
                <a:cxn ang="10800000">
                  <a:pos x="wd2" y="hd2"/>
                </a:cxn>
                <a:cxn ang="16200000">
                  <a:pos x="wd2" y="hd2"/>
                </a:cxn>
              </a:cxnLst>
              <a:rect l="0" t="0" r="r" b="b"/>
              <a:pathLst>
                <a:path w="21600" h="21600" extrusionOk="0">
                  <a:moveTo>
                    <a:pt x="10805" y="0"/>
                  </a:moveTo>
                  <a:cubicBezTo>
                    <a:pt x="4839" y="0"/>
                    <a:pt x="0" y="4839"/>
                    <a:pt x="0" y="10805"/>
                  </a:cubicBezTo>
                  <a:cubicBezTo>
                    <a:pt x="0" y="16770"/>
                    <a:pt x="4839" y="21600"/>
                    <a:pt x="10805" y="21600"/>
                  </a:cubicBezTo>
                  <a:cubicBezTo>
                    <a:pt x="16770" y="21600"/>
                    <a:pt x="21600" y="16770"/>
                    <a:pt x="21600" y="10805"/>
                  </a:cubicBezTo>
                  <a:cubicBezTo>
                    <a:pt x="21600" y="4839"/>
                    <a:pt x="16770" y="0"/>
                    <a:pt x="10805" y="0"/>
                  </a:cubicBezTo>
                  <a:close/>
                  <a:moveTo>
                    <a:pt x="10601" y="1779"/>
                  </a:moveTo>
                  <a:cubicBezTo>
                    <a:pt x="15634" y="1779"/>
                    <a:pt x="19710" y="5864"/>
                    <a:pt x="19710" y="10897"/>
                  </a:cubicBezTo>
                  <a:cubicBezTo>
                    <a:pt x="19710" y="15931"/>
                    <a:pt x="15634" y="20006"/>
                    <a:pt x="10601" y="20006"/>
                  </a:cubicBezTo>
                  <a:cubicBezTo>
                    <a:pt x="5567" y="20006"/>
                    <a:pt x="1483" y="15931"/>
                    <a:pt x="1483" y="10897"/>
                  </a:cubicBezTo>
                  <a:cubicBezTo>
                    <a:pt x="1483" y="5864"/>
                    <a:pt x="5567" y="1779"/>
                    <a:pt x="10601" y="1779"/>
                  </a:cubicBezTo>
                  <a:close/>
                  <a:moveTo>
                    <a:pt x="3892" y="6663"/>
                  </a:moveTo>
                  <a:lnTo>
                    <a:pt x="3892" y="14937"/>
                  </a:lnTo>
                  <a:lnTo>
                    <a:pt x="7617" y="14937"/>
                  </a:lnTo>
                  <a:cubicBezTo>
                    <a:pt x="8036" y="14937"/>
                    <a:pt x="8434" y="14901"/>
                    <a:pt x="8794" y="14826"/>
                  </a:cubicBezTo>
                  <a:cubicBezTo>
                    <a:pt x="9153" y="14752"/>
                    <a:pt x="9457" y="14612"/>
                    <a:pt x="9720" y="14409"/>
                  </a:cubicBezTo>
                  <a:cubicBezTo>
                    <a:pt x="9954" y="14234"/>
                    <a:pt x="10157" y="14018"/>
                    <a:pt x="10314" y="13761"/>
                  </a:cubicBezTo>
                  <a:cubicBezTo>
                    <a:pt x="10560" y="13371"/>
                    <a:pt x="10675" y="12937"/>
                    <a:pt x="10675" y="12445"/>
                  </a:cubicBezTo>
                  <a:cubicBezTo>
                    <a:pt x="10675" y="11970"/>
                    <a:pt x="10575" y="11564"/>
                    <a:pt x="10360" y="11231"/>
                  </a:cubicBezTo>
                  <a:cubicBezTo>
                    <a:pt x="10146" y="10897"/>
                    <a:pt x="9818" y="10653"/>
                    <a:pt x="9396" y="10499"/>
                  </a:cubicBezTo>
                  <a:cubicBezTo>
                    <a:pt x="9675" y="10357"/>
                    <a:pt x="9893" y="10199"/>
                    <a:pt x="10036" y="10026"/>
                  </a:cubicBezTo>
                  <a:cubicBezTo>
                    <a:pt x="10291" y="9719"/>
                    <a:pt x="10415" y="9309"/>
                    <a:pt x="10415" y="8803"/>
                  </a:cubicBezTo>
                  <a:cubicBezTo>
                    <a:pt x="10415" y="8312"/>
                    <a:pt x="10289" y="7895"/>
                    <a:pt x="10036" y="7543"/>
                  </a:cubicBezTo>
                  <a:cubicBezTo>
                    <a:pt x="9614" y="6969"/>
                    <a:pt x="8903" y="6679"/>
                    <a:pt x="7895" y="6663"/>
                  </a:cubicBezTo>
                  <a:lnTo>
                    <a:pt x="3892" y="6663"/>
                  </a:lnTo>
                  <a:close/>
                  <a:moveTo>
                    <a:pt x="12575" y="7005"/>
                  </a:moveTo>
                  <a:lnTo>
                    <a:pt x="12575" y="7830"/>
                  </a:lnTo>
                  <a:lnTo>
                    <a:pt x="15910" y="7830"/>
                  </a:lnTo>
                  <a:cubicBezTo>
                    <a:pt x="15910" y="7830"/>
                    <a:pt x="15910" y="7005"/>
                    <a:pt x="15910" y="7005"/>
                  </a:cubicBezTo>
                  <a:lnTo>
                    <a:pt x="12575" y="7005"/>
                  </a:lnTo>
                  <a:close/>
                  <a:moveTo>
                    <a:pt x="5801" y="8099"/>
                  </a:moveTo>
                  <a:lnTo>
                    <a:pt x="7339" y="8099"/>
                  </a:lnTo>
                  <a:cubicBezTo>
                    <a:pt x="7735" y="8099"/>
                    <a:pt x="8066" y="8144"/>
                    <a:pt x="8321" y="8229"/>
                  </a:cubicBezTo>
                  <a:cubicBezTo>
                    <a:pt x="8618" y="8351"/>
                    <a:pt x="8766" y="8603"/>
                    <a:pt x="8766" y="8988"/>
                  </a:cubicBezTo>
                  <a:cubicBezTo>
                    <a:pt x="8766" y="9337"/>
                    <a:pt x="8657" y="9584"/>
                    <a:pt x="8432" y="9720"/>
                  </a:cubicBezTo>
                  <a:cubicBezTo>
                    <a:pt x="8209" y="9858"/>
                    <a:pt x="7913" y="9924"/>
                    <a:pt x="7552" y="9924"/>
                  </a:cubicBezTo>
                  <a:lnTo>
                    <a:pt x="5801" y="9924"/>
                  </a:lnTo>
                  <a:cubicBezTo>
                    <a:pt x="5801" y="9924"/>
                    <a:pt x="5801" y="8099"/>
                    <a:pt x="5801" y="8099"/>
                  </a:cubicBezTo>
                  <a:close/>
                  <a:moveTo>
                    <a:pt x="14252" y="8590"/>
                  </a:moveTo>
                  <a:cubicBezTo>
                    <a:pt x="13382" y="8590"/>
                    <a:pt x="12676" y="8865"/>
                    <a:pt x="12130" y="9415"/>
                  </a:cubicBezTo>
                  <a:cubicBezTo>
                    <a:pt x="11585" y="9963"/>
                    <a:pt x="11314" y="10749"/>
                    <a:pt x="11314" y="11778"/>
                  </a:cubicBezTo>
                  <a:cubicBezTo>
                    <a:pt x="11314" y="12875"/>
                    <a:pt x="11620" y="13672"/>
                    <a:pt x="12222" y="14159"/>
                  </a:cubicBezTo>
                  <a:cubicBezTo>
                    <a:pt x="12827" y="14645"/>
                    <a:pt x="13518" y="14882"/>
                    <a:pt x="14307" y="14882"/>
                  </a:cubicBezTo>
                  <a:cubicBezTo>
                    <a:pt x="15263" y="14882"/>
                    <a:pt x="16010" y="14596"/>
                    <a:pt x="16541" y="14020"/>
                  </a:cubicBezTo>
                  <a:cubicBezTo>
                    <a:pt x="16883" y="13657"/>
                    <a:pt x="17073" y="13298"/>
                    <a:pt x="17115" y="12945"/>
                  </a:cubicBezTo>
                  <a:lnTo>
                    <a:pt x="15530" y="12945"/>
                  </a:lnTo>
                  <a:cubicBezTo>
                    <a:pt x="15438" y="13118"/>
                    <a:pt x="15336" y="13255"/>
                    <a:pt x="15215" y="13353"/>
                  </a:cubicBezTo>
                  <a:cubicBezTo>
                    <a:pt x="14994" y="13535"/>
                    <a:pt x="14706" y="13631"/>
                    <a:pt x="14354" y="13631"/>
                  </a:cubicBezTo>
                  <a:cubicBezTo>
                    <a:pt x="14019" y="13631"/>
                    <a:pt x="13737" y="13558"/>
                    <a:pt x="13501" y="13408"/>
                  </a:cubicBezTo>
                  <a:cubicBezTo>
                    <a:pt x="13111" y="13170"/>
                    <a:pt x="12904" y="12753"/>
                    <a:pt x="12880" y="12158"/>
                  </a:cubicBezTo>
                  <a:lnTo>
                    <a:pt x="17198" y="12158"/>
                  </a:lnTo>
                  <a:cubicBezTo>
                    <a:pt x="17206" y="11643"/>
                    <a:pt x="17183" y="11242"/>
                    <a:pt x="17143" y="10971"/>
                  </a:cubicBezTo>
                  <a:cubicBezTo>
                    <a:pt x="17070" y="10506"/>
                    <a:pt x="16914" y="10102"/>
                    <a:pt x="16670" y="9748"/>
                  </a:cubicBezTo>
                  <a:cubicBezTo>
                    <a:pt x="16401" y="9348"/>
                    <a:pt x="16065" y="9054"/>
                    <a:pt x="15651" y="8868"/>
                  </a:cubicBezTo>
                  <a:cubicBezTo>
                    <a:pt x="15237" y="8682"/>
                    <a:pt x="14767" y="8590"/>
                    <a:pt x="14252" y="8590"/>
                  </a:cubicBezTo>
                  <a:close/>
                  <a:moveTo>
                    <a:pt x="14252" y="9869"/>
                  </a:moveTo>
                  <a:cubicBezTo>
                    <a:pt x="14619" y="9869"/>
                    <a:pt x="14933" y="9979"/>
                    <a:pt x="15178" y="10193"/>
                  </a:cubicBezTo>
                  <a:cubicBezTo>
                    <a:pt x="15426" y="10407"/>
                    <a:pt x="15557" y="10717"/>
                    <a:pt x="15586" y="11129"/>
                  </a:cubicBezTo>
                  <a:cubicBezTo>
                    <a:pt x="15586" y="11129"/>
                    <a:pt x="12917" y="11129"/>
                    <a:pt x="12917" y="11129"/>
                  </a:cubicBezTo>
                  <a:cubicBezTo>
                    <a:pt x="12974" y="10741"/>
                    <a:pt x="13114" y="10436"/>
                    <a:pt x="13334" y="10212"/>
                  </a:cubicBezTo>
                  <a:cubicBezTo>
                    <a:pt x="13553" y="9986"/>
                    <a:pt x="13853" y="9869"/>
                    <a:pt x="14252" y="9869"/>
                  </a:cubicBezTo>
                  <a:close/>
                  <a:moveTo>
                    <a:pt x="5801" y="11296"/>
                  </a:moveTo>
                  <a:lnTo>
                    <a:pt x="7580" y="11296"/>
                  </a:lnTo>
                  <a:cubicBezTo>
                    <a:pt x="7934" y="11299"/>
                    <a:pt x="8208" y="11344"/>
                    <a:pt x="8405" y="11435"/>
                  </a:cubicBezTo>
                  <a:cubicBezTo>
                    <a:pt x="8755" y="11594"/>
                    <a:pt x="8933" y="11894"/>
                    <a:pt x="8933" y="12324"/>
                  </a:cubicBezTo>
                  <a:cubicBezTo>
                    <a:pt x="8933" y="12835"/>
                    <a:pt x="8749" y="13172"/>
                    <a:pt x="8386" y="13353"/>
                  </a:cubicBezTo>
                  <a:cubicBezTo>
                    <a:pt x="8185" y="13451"/>
                    <a:pt x="7911" y="13501"/>
                    <a:pt x="7552" y="13501"/>
                  </a:cubicBezTo>
                  <a:lnTo>
                    <a:pt x="5801" y="13501"/>
                  </a:lnTo>
                  <a:lnTo>
                    <a:pt x="5801" y="11296"/>
                  </a:ln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22" name="Shape 64"/>
            <p:cNvSpPr/>
            <p:nvPr/>
          </p:nvSpPr>
          <p:spPr>
            <a:xfrm>
              <a:off x="2534058" y="1842317"/>
              <a:ext cx="346888" cy="346888"/>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7" y="0"/>
                    <a:pt x="0" y="4847"/>
                    <a:pt x="0" y="10800"/>
                  </a:cubicBezTo>
                  <a:cubicBezTo>
                    <a:pt x="0" y="16755"/>
                    <a:pt x="4847" y="21600"/>
                    <a:pt x="10800" y="21600"/>
                  </a:cubicBezTo>
                  <a:cubicBezTo>
                    <a:pt x="16755" y="21600"/>
                    <a:pt x="21600" y="16755"/>
                    <a:pt x="21600" y="10800"/>
                  </a:cubicBezTo>
                  <a:cubicBezTo>
                    <a:pt x="21600" y="4847"/>
                    <a:pt x="16755" y="0"/>
                    <a:pt x="10800" y="0"/>
                  </a:cubicBezTo>
                  <a:close/>
                  <a:moveTo>
                    <a:pt x="4917" y="6245"/>
                  </a:moveTo>
                  <a:lnTo>
                    <a:pt x="8868" y="6245"/>
                  </a:lnTo>
                  <a:cubicBezTo>
                    <a:pt x="9863" y="6262"/>
                    <a:pt x="10560" y="6557"/>
                    <a:pt x="10976" y="7123"/>
                  </a:cubicBezTo>
                  <a:cubicBezTo>
                    <a:pt x="11226" y="7470"/>
                    <a:pt x="11349" y="7879"/>
                    <a:pt x="11349" y="8363"/>
                  </a:cubicBezTo>
                  <a:cubicBezTo>
                    <a:pt x="11349" y="8863"/>
                    <a:pt x="11228" y="9267"/>
                    <a:pt x="10976" y="9571"/>
                  </a:cubicBezTo>
                  <a:cubicBezTo>
                    <a:pt x="10835" y="9741"/>
                    <a:pt x="10625" y="9892"/>
                    <a:pt x="10350" y="10032"/>
                  </a:cubicBezTo>
                  <a:cubicBezTo>
                    <a:pt x="10766" y="10184"/>
                    <a:pt x="11083" y="10426"/>
                    <a:pt x="11294" y="10756"/>
                  </a:cubicBezTo>
                  <a:cubicBezTo>
                    <a:pt x="11506" y="11085"/>
                    <a:pt x="11612" y="11484"/>
                    <a:pt x="11612" y="11952"/>
                  </a:cubicBezTo>
                  <a:cubicBezTo>
                    <a:pt x="11612" y="12438"/>
                    <a:pt x="11494" y="12874"/>
                    <a:pt x="11250" y="13259"/>
                  </a:cubicBezTo>
                  <a:cubicBezTo>
                    <a:pt x="11095" y="13513"/>
                    <a:pt x="10899" y="13722"/>
                    <a:pt x="10668" y="13895"/>
                  </a:cubicBezTo>
                  <a:cubicBezTo>
                    <a:pt x="10408" y="14095"/>
                    <a:pt x="10100" y="14239"/>
                    <a:pt x="9746" y="14312"/>
                  </a:cubicBezTo>
                  <a:cubicBezTo>
                    <a:pt x="9392" y="14386"/>
                    <a:pt x="9008" y="14422"/>
                    <a:pt x="8594" y="14422"/>
                  </a:cubicBezTo>
                  <a:lnTo>
                    <a:pt x="4917" y="14422"/>
                  </a:lnTo>
                  <a:lnTo>
                    <a:pt x="4917" y="6245"/>
                  </a:lnTo>
                  <a:close/>
                  <a:moveTo>
                    <a:pt x="13489" y="6585"/>
                  </a:moveTo>
                  <a:lnTo>
                    <a:pt x="16782" y="6585"/>
                  </a:lnTo>
                  <a:cubicBezTo>
                    <a:pt x="16782" y="6585"/>
                    <a:pt x="16782" y="7409"/>
                    <a:pt x="16782" y="7409"/>
                  </a:cubicBezTo>
                  <a:lnTo>
                    <a:pt x="13489" y="7409"/>
                  </a:lnTo>
                  <a:lnTo>
                    <a:pt x="13489" y="6585"/>
                  </a:lnTo>
                  <a:close/>
                  <a:moveTo>
                    <a:pt x="6805" y="7661"/>
                  </a:moveTo>
                  <a:cubicBezTo>
                    <a:pt x="6805" y="7661"/>
                    <a:pt x="6805" y="9472"/>
                    <a:pt x="6805" y="9472"/>
                  </a:cubicBezTo>
                  <a:lnTo>
                    <a:pt x="8528" y="9472"/>
                  </a:lnTo>
                  <a:cubicBezTo>
                    <a:pt x="8884" y="9472"/>
                    <a:pt x="9174" y="9399"/>
                    <a:pt x="9395" y="9263"/>
                  </a:cubicBezTo>
                  <a:cubicBezTo>
                    <a:pt x="9617" y="9129"/>
                    <a:pt x="9724" y="8894"/>
                    <a:pt x="9724" y="8550"/>
                  </a:cubicBezTo>
                  <a:cubicBezTo>
                    <a:pt x="9724" y="8170"/>
                    <a:pt x="9578" y="7914"/>
                    <a:pt x="9285" y="7793"/>
                  </a:cubicBezTo>
                  <a:cubicBezTo>
                    <a:pt x="9034" y="7709"/>
                    <a:pt x="8710" y="7661"/>
                    <a:pt x="8320" y="7661"/>
                  </a:cubicBezTo>
                  <a:lnTo>
                    <a:pt x="6805" y="7661"/>
                  </a:lnTo>
                  <a:close/>
                  <a:moveTo>
                    <a:pt x="15146" y="8155"/>
                  </a:moveTo>
                  <a:cubicBezTo>
                    <a:pt x="15655" y="8155"/>
                    <a:pt x="16109" y="8246"/>
                    <a:pt x="16518" y="8429"/>
                  </a:cubicBezTo>
                  <a:cubicBezTo>
                    <a:pt x="16927" y="8612"/>
                    <a:pt x="17262" y="8901"/>
                    <a:pt x="17528" y="9296"/>
                  </a:cubicBezTo>
                  <a:cubicBezTo>
                    <a:pt x="17768" y="9645"/>
                    <a:pt x="17928" y="10044"/>
                    <a:pt x="18000" y="10504"/>
                  </a:cubicBezTo>
                  <a:cubicBezTo>
                    <a:pt x="18040" y="10771"/>
                    <a:pt x="18051" y="11160"/>
                    <a:pt x="18044" y="11667"/>
                  </a:cubicBezTo>
                  <a:lnTo>
                    <a:pt x="13785" y="11667"/>
                  </a:lnTo>
                  <a:cubicBezTo>
                    <a:pt x="13809" y="12255"/>
                    <a:pt x="14015" y="12672"/>
                    <a:pt x="14400" y="12907"/>
                  </a:cubicBezTo>
                  <a:cubicBezTo>
                    <a:pt x="14632" y="13055"/>
                    <a:pt x="14915" y="13127"/>
                    <a:pt x="15245" y="13127"/>
                  </a:cubicBezTo>
                  <a:cubicBezTo>
                    <a:pt x="15593" y="13127"/>
                    <a:pt x="15872" y="13033"/>
                    <a:pt x="16090" y="12852"/>
                  </a:cubicBezTo>
                  <a:cubicBezTo>
                    <a:pt x="16209" y="12756"/>
                    <a:pt x="16317" y="12628"/>
                    <a:pt x="16409" y="12457"/>
                  </a:cubicBezTo>
                  <a:lnTo>
                    <a:pt x="17967" y="12457"/>
                  </a:lnTo>
                  <a:cubicBezTo>
                    <a:pt x="17926" y="12805"/>
                    <a:pt x="17734" y="13153"/>
                    <a:pt x="17396" y="13511"/>
                  </a:cubicBezTo>
                  <a:cubicBezTo>
                    <a:pt x="16873" y="14080"/>
                    <a:pt x="16145" y="14367"/>
                    <a:pt x="15201" y="14367"/>
                  </a:cubicBezTo>
                  <a:cubicBezTo>
                    <a:pt x="14423" y="14367"/>
                    <a:pt x="13734" y="14122"/>
                    <a:pt x="13138" y="13643"/>
                  </a:cubicBezTo>
                  <a:cubicBezTo>
                    <a:pt x="12544" y="13162"/>
                    <a:pt x="12249" y="12388"/>
                    <a:pt x="12249" y="11305"/>
                  </a:cubicBezTo>
                  <a:cubicBezTo>
                    <a:pt x="12249" y="10290"/>
                    <a:pt x="12513" y="9508"/>
                    <a:pt x="13050" y="8967"/>
                  </a:cubicBezTo>
                  <a:cubicBezTo>
                    <a:pt x="13589" y="8425"/>
                    <a:pt x="14289" y="8155"/>
                    <a:pt x="15146" y="8155"/>
                  </a:cubicBezTo>
                  <a:close/>
                  <a:moveTo>
                    <a:pt x="15146" y="9417"/>
                  </a:moveTo>
                  <a:cubicBezTo>
                    <a:pt x="14753" y="9417"/>
                    <a:pt x="14451" y="9534"/>
                    <a:pt x="14235" y="9757"/>
                  </a:cubicBezTo>
                  <a:cubicBezTo>
                    <a:pt x="14018" y="9979"/>
                    <a:pt x="13874" y="10275"/>
                    <a:pt x="13818" y="10657"/>
                  </a:cubicBezTo>
                  <a:cubicBezTo>
                    <a:pt x="13818" y="10657"/>
                    <a:pt x="16463" y="10657"/>
                    <a:pt x="16463" y="10657"/>
                  </a:cubicBezTo>
                  <a:cubicBezTo>
                    <a:pt x="16435" y="10250"/>
                    <a:pt x="16291" y="9947"/>
                    <a:pt x="16046" y="9735"/>
                  </a:cubicBezTo>
                  <a:cubicBezTo>
                    <a:pt x="15804" y="9525"/>
                    <a:pt x="15508" y="9417"/>
                    <a:pt x="15146" y="9417"/>
                  </a:cubicBezTo>
                  <a:close/>
                  <a:moveTo>
                    <a:pt x="6805" y="10822"/>
                  </a:moveTo>
                  <a:lnTo>
                    <a:pt x="6805" y="12995"/>
                  </a:lnTo>
                  <a:lnTo>
                    <a:pt x="8528" y="12995"/>
                  </a:lnTo>
                  <a:cubicBezTo>
                    <a:pt x="8882" y="12995"/>
                    <a:pt x="9153" y="12949"/>
                    <a:pt x="9351" y="12852"/>
                  </a:cubicBezTo>
                  <a:cubicBezTo>
                    <a:pt x="9709" y="12674"/>
                    <a:pt x="9889" y="12335"/>
                    <a:pt x="9889" y="11832"/>
                  </a:cubicBezTo>
                  <a:cubicBezTo>
                    <a:pt x="9889" y="11407"/>
                    <a:pt x="9719" y="11122"/>
                    <a:pt x="9373" y="10965"/>
                  </a:cubicBezTo>
                  <a:cubicBezTo>
                    <a:pt x="9179" y="10875"/>
                    <a:pt x="8911" y="10826"/>
                    <a:pt x="8561" y="10822"/>
                  </a:cubicBezTo>
                  <a:lnTo>
                    <a:pt x="6805" y="10822"/>
                  </a:ln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23" name="Shape 65"/>
            <p:cNvSpPr/>
            <p:nvPr/>
          </p:nvSpPr>
          <p:spPr>
            <a:xfrm>
              <a:off x="328637" y="4628703"/>
              <a:ext cx="421920" cy="421919"/>
            </a:xfrm>
            <a:custGeom>
              <a:avLst/>
              <a:gdLst/>
              <a:ahLst/>
              <a:cxnLst>
                <a:cxn ang="0">
                  <a:pos x="wd2" y="hd2"/>
                </a:cxn>
                <a:cxn ang="5400000">
                  <a:pos x="wd2" y="hd2"/>
                </a:cxn>
                <a:cxn ang="10800000">
                  <a:pos x="wd2" y="hd2"/>
                </a:cxn>
                <a:cxn ang="16200000">
                  <a:pos x="wd2" y="hd2"/>
                </a:cxn>
              </a:cxnLst>
              <a:rect l="0" t="0" r="r" b="b"/>
              <a:pathLst>
                <a:path w="21600" h="21600" extrusionOk="0">
                  <a:moveTo>
                    <a:pt x="17214" y="17214"/>
                  </a:moveTo>
                  <a:cubicBezTo>
                    <a:pt x="16380" y="18047"/>
                    <a:pt x="15410" y="18701"/>
                    <a:pt x="14330" y="19158"/>
                  </a:cubicBezTo>
                  <a:cubicBezTo>
                    <a:pt x="14055" y="19274"/>
                    <a:pt x="13777" y="19376"/>
                    <a:pt x="13495" y="19464"/>
                  </a:cubicBezTo>
                  <a:lnTo>
                    <a:pt x="13495" y="17845"/>
                  </a:lnTo>
                  <a:cubicBezTo>
                    <a:pt x="13495" y="16994"/>
                    <a:pt x="13203" y="16369"/>
                    <a:pt x="12619" y="15968"/>
                  </a:cubicBezTo>
                  <a:cubicBezTo>
                    <a:pt x="12985" y="15933"/>
                    <a:pt x="13321" y="15883"/>
                    <a:pt x="13626" y="15820"/>
                  </a:cubicBezTo>
                  <a:cubicBezTo>
                    <a:pt x="13932" y="15757"/>
                    <a:pt x="14256" y="15666"/>
                    <a:pt x="14597" y="15546"/>
                  </a:cubicBezTo>
                  <a:cubicBezTo>
                    <a:pt x="14938" y="15427"/>
                    <a:pt x="15244" y="15284"/>
                    <a:pt x="15514" y="15119"/>
                  </a:cubicBezTo>
                  <a:cubicBezTo>
                    <a:pt x="15785" y="14954"/>
                    <a:pt x="16045" y="14739"/>
                    <a:pt x="16295" y="14476"/>
                  </a:cubicBezTo>
                  <a:cubicBezTo>
                    <a:pt x="16544" y="14212"/>
                    <a:pt x="16754" y="13913"/>
                    <a:pt x="16922" y="13579"/>
                  </a:cubicBezTo>
                  <a:cubicBezTo>
                    <a:pt x="17091" y="13245"/>
                    <a:pt x="17225" y="12844"/>
                    <a:pt x="17323" y="12377"/>
                  </a:cubicBezTo>
                  <a:cubicBezTo>
                    <a:pt x="17422" y="11909"/>
                    <a:pt x="17471" y="11394"/>
                    <a:pt x="17471" y="10831"/>
                  </a:cubicBezTo>
                  <a:cubicBezTo>
                    <a:pt x="17471" y="9742"/>
                    <a:pt x="17116" y="8814"/>
                    <a:pt x="16405" y="8047"/>
                  </a:cubicBezTo>
                  <a:cubicBezTo>
                    <a:pt x="16729" y="7204"/>
                    <a:pt x="16694" y="6286"/>
                    <a:pt x="16300" y="5294"/>
                  </a:cubicBezTo>
                  <a:lnTo>
                    <a:pt x="16036" y="5263"/>
                  </a:lnTo>
                  <a:cubicBezTo>
                    <a:pt x="15854" y="5242"/>
                    <a:pt x="15525" y="5319"/>
                    <a:pt x="15050" y="5495"/>
                  </a:cubicBezTo>
                  <a:cubicBezTo>
                    <a:pt x="14576" y="5671"/>
                    <a:pt x="14043" y="5959"/>
                    <a:pt x="13452" y="6360"/>
                  </a:cubicBezTo>
                  <a:cubicBezTo>
                    <a:pt x="12616" y="6128"/>
                    <a:pt x="11747" y="6012"/>
                    <a:pt x="10847" y="6012"/>
                  </a:cubicBezTo>
                  <a:cubicBezTo>
                    <a:pt x="9940" y="6012"/>
                    <a:pt x="9075" y="6128"/>
                    <a:pt x="8253" y="6360"/>
                  </a:cubicBezTo>
                  <a:cubicBezTo>
                    <a:pt x="7880" y="6107"/>
                    <a:pt x="7527" y="5897"/>
                    <a:pt x="7193" y="5732"/>
                  </a:cubicBezTo>
                  <a:cubicBezTo>
                    <a:pt x="6859" y="5567"/>
                    <a:pt x="6592" y="5455"/>
                    <a:pt x="6391" y="5395"/>
                  </a:cubicBezTo>
                  <a:cubicBezTo>
                    <a:pt x="6191" y="5335"/>
                    <a:pt x="6005" y="5298"/>
                    <a:pt x="5832" y="5284"/>
                  </a:cubicBezTo>
                  <a:cubicBezTo>
                    <a:pt x="5660" y="5270"/>
                    <a:pt x="5549" y="5266"/>
                    <a:pt x="5500" y="5273"/>
                  </a:cubicBezTo>
                  <a:cubicBezTo>
                    <a:pt x="5451" y="5280"/>
                    <a:pt x="5416" y="5287"/>
                    <a:pt x="5395" y="5294"/>
                  </a:cubicBezTo>
                  <a:cubicBezTo>
                    <a:pt x="5001" y="6293"/>
                    <a:pt x="4966" y="7211"/>
                    <a:pt x="5289" y="8047"/>
                  </a:cubicBezTo>
                  <a:cubicBezTo>
                    <a:pt x="4579" y="8814"/>
                    <a:pt x="4224" y="9742"/>
                    <a:pt x="4224" y="10831"/>
                  </a:cubicBezTo>
                  <a:cubicBezTo>
                    <a:pt x="4224" y="11394"/>
                    <a:pt x="4273" y="11909"/>
                    <a:pt x="4372" y="12377"/>
                  </a:cubicBezTo>
                  <a:cubicBezTo>
                    <a:pt x="4470" y="12844"/>
                    <a:pt x="4604" y="13245"/>
                    <a:pt x="4772" y="13579"/>
                  </a:cubicBezTo>
                  <a:cubicBezTo>
                    <a:pt x="4941" y="13913"/>
                    <a:pt x="5150" y="14212"/>
                    <a:pt x="5400" y="14476"/>
                  </a:cubicBezTo>
                  <a:cubicBezTo>
                    <a:pt x="5650" y="14739"/>
                    <a:pt x="5910" y="14954"/>
                    <a:pt x="6180" y="15119"/>
                  </a:cubicBezTo>
                  <a:cubicBezTo>
                    <a:pt x="6451" y="15284"/>
                    <a:pt x="6757" y="15427"/>
                    <a:pt x="7098" y="15546"/>
                  </a:cubicBezTo>
                  <a:cubicBezTo>
                    <a:pt x="7439" y="15666"/>
                    <a:pt x="7762" y="15757"/>
                    <a:pt x="8068" y="15820"/>
                  </a:cubicBezTo>
                  <a:cubicBezTo>
                    <a:pt x="8374" y="15883"/>
                    <a:pt x="8710" y="15933"/>
                    <a:pt x="9075" y="15968"/>
                  </a:cubicBezTo>
                  <a:cubicBezTo>
                    <a:pt x="8499" y="16362"/>
                    <a:pt x="8211" y="16987"/>
                    <a:pt x="8211" y="17845"/>
                  </a:cubicBezTo>
                  <a:lnTo>
                    <a:pt x="8211" y="19495"/>
                  </a:lnTo>
                  <a:cubicBezTo>
                    <a:pt x="7892" y="19401"/>
                    <a:pt x="7578" y="19289"/>
                    <a:pt x="7270" y="19158"/>
                  </a:cubicBezTo>
                  <a:cubicBezTo>
                    <a:pt x="6190" y="18701"/>
                    <a:pt x="5220" y="18047"/>
                    <a:pt x="4386" y="17214"/>
                  </a:cubicBezTo>
                  <a:cubicBezTo>
                    <a:pt x="3553" y="16380"/>
                    <a:pt x="2899" y="15410"/>
                    <a:pt x="2442" y="14330"/>
                  </a:cubicBezTo>
                  <a:cubicBezTo>
                    <a:pt x="1969" y="13213"/>
                    <a:pt x="1730" y="12025"/>
                    <a:pt x="1730" y="10800"/>
                  </a:cubicBezTo>
                  <a:cubicBezTo>
                    <a:pt x="1730" y="9575"/>
                    <a:pt x="1969" y="8387"/>
                    <a:pt x="2442" y="7270"/>
                  </a:cubicBezTo>
                  <a:cubicBezTo>
                    <a:pt x="2899" y="6190"/>
                    <a:pt x="3553" y="5220"/>
                    <a:pt x="4386" y="4386"/>
                  </a:cubicBezTo>
                  <a:cubicBezTo>
                    <a:pt x="5220" y="3553"/>
                    <a:pt x="6190" y="2899"/>
                    <a:pt x="7270" y="2442"/>
                  </a:cubicBezTo>
                  <a:cubicBezTo>
                    <a:pt x="8387" y="1969"/>
                    <a:pt x="9575" y="1730"/>
                    <a:pt x="10800" y="1730"/>
                  </a:cubicBezTo>
                  <a:cubicBezTo>
                    <a:pt x="12025" y="1730"/>
                    <a:pt x="13213" y="1969"/>
                    <a:pt x="14330" y="2442"/>
                  </a:cubicBezTo>
                  <a:cubicBezTo>
                    <a:pt x="15410" y="2899"/>
                    <a:pt x="16380" y="3553"/>
                    <a:pt x="17214" y="4386"/>
                  </a:cubicBezTo>
                  <a:cubicBezTo>
                    <a:pt x="18047" y="5220"/>
                    <a:pt x="18701" y="6190"/>
                    <a:pt x="19158" y="7270"/>
                  </a:cubicBezTo>
                  <a:cubicBezTo>
                    <a:pt x="19631" y="8387"/>
                    <a:pt x="19870" y="9575"/>
                    <a:pt x="19870" y="10800"/>
                  </a:cubicBezTo>
                  <a:cubicBezTo>
                    <a:pt x="19870" y="12025"/>
                    <a:pt x="19631" y="13213"/>
                    <a:pt x="19158" y="14330"/>
                  </a:cubicBezTo>
                  <a:cubicBezTo>
                    <a:pt x="18701" y="15410"/>
                    <a:pt x="18047" y="16380"/>
                    <a:pt x="17214" y="17214"/>
                  </a:cubicBezTo>
                  <a:cubicBezTo>
                    <a:pt x="17214" y="17214"/>
                    <a:pt x="17214" y="17214"/>
                    <a:pt x="17214" y="17214"/>
                  </a:cubicBezTo>
                  <a:close/>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cubicBezTo>
                    <a:pt x="10800" y="0"/>
                    <a:pt x="10800" y="0"/>
                    <a:pt x="10800"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24" name="Shape 66"/>
            <p:cNvSpPr/>
            <p:nvPr/>
          </p:nvSpPr>
          <p:spPr>
            <a:xfrm>
              <a:off x="311715" y="1312115"/>
              <a:ext cx="407401" cy="407401"/>
            </a:xfrm>
            <a:custGeom>
              <a:avLst/>
              <a:gdLst/>
              <a:ahLst/>
              <a:cxnLst>
                <a:cxn ang="0">
                  <a:pos x="wd2" y="hd2"/>
                </a:cxn>
                <a:cxn ang="5400000">
                  <a:pos x="wd2" y="hd2"/>
                </a:cxn>
                <a:cxn ang="10800000">
                  <a:pos x="wd2" y="hd2"/>
                </a:cxn>
                <a:cxn ang="16200000">
                  <a:pos x="wd2" y="hd2"/>
                </a:cxn>
              </a:cxnLst>
              <a:rect l="0" t="0" r="r" b="b"/>
              <a:pathLst>
                <a:path w="21600" h="21600" extrusionOk="0">
                  <a:moveTo>
                    <a:pt x="15061" y="15323"/>
                  </a:moveTo>
                  <a:cubicBezTo>
                    <a:pt x="11835" y="15323"/>
                    <a:pt x="10716" y="13868"/>
                    <a:pt x="10120" y="12059"/>
                  </a:cubicBezTo>
                  <a:lnTo>
                    <a:pt x="9523" y="10194"/>
                  </a:lnTo>
                  <a:cubicBezTo>
                    <a:pt x="9075" y="8833"/>
                    <a:pt x="8553" y="7770"/>
                    <a:pt x="6912" y="7770"/>
                  </a:cubicBezTo>
                  <a:cubicBezTo>
                    <a:pt x="5774" y="7770"/>
                    <a:pt x="4618" y="8590"/>
                    <a:pt x="4618" y="10884"/>
                  </a:cubicBezTo>
                  <a:cubicBezTo>
                    <a:pt x="4618" y="12675"/>
                    <a:pt x="5532" y="13794"/>
                    <a:pt x="6819" y="13794"/>
                  </a:cubicBezTo>
                  <a:cubicBezTo>
                    <a:pt x="8274" y="13794"/>
                    <a:pt x="9244" y="12712"/>
                    <a:pt x="9244" y="12712"/>
                  </a:cubicBezTo>
                  <a:lnTo>
                    <a:pt x="9840" y="14334"/>
                  </a:lnTo>
                  <a:cubicBezTo>
                    <a:pt x="9840" y="14334"/>
                    <a:pt x="8833" y="15323"/>
                    <a:pt x="6725" y="15323"/>
                  </a:cubicBezTo>
                  <a:cubicBezTo>
                    <a:pt x="4114" y="15323"/>
                    <a:pt x="2660" y="13794"/>
                    <a:pt x="2660" y="10958"/>
                  </a:cubicBezTo>
                  <a:cubicBezTo>
                    <a:pt x="2660" y="8013"/>
                    <a:pt x="4114" y="6278"/>
                    <a:pt x="6856" y="6278"/>
                  </a:cubicBezTo>
                  <a:cubicBezTo>
                    <a:pt x="9336" y="6278"/>
                    <a:pt x="10586" y="7173"/>
                    <a:pt x="11369" y="9597"/>
                  </a:cubicBezTo>
                  <a:lnTo>
                    <a:pt x="11984" y="11462"/>
                  </a:lnTo>
                  <a:cubicBezTo>
                    <a:pt x="12432" y="12824"/>
                    <a:pt x="13215" y="13812"/>
                    <a:pt x="15099" y="13812"/>
                  </a:cubicBezTo>
                  <a:cubicBezTo>
                    <a:pt x="16367" y="13812"/>
                    <a:pt x="17038" y="13532"/>
                    <a:pt x="17038" y="12842"/>
                  </a:cubicBezTo>
                  <a:cubicBezTo>
                    <a:pt x="17038" y="12301"/>
                    <a:pt x="16722" y="11910"/>
                    <a:pt x="15772" y="11685"/>
                  </a:cubicBezTo>
                  <a:lnTo>
                    <a:pt x="14503" y="11388"/>
                  </a:lnTo>
                  <a:cubicBezTo>
                    <a:pt x="12955" y="11014"/>
                    <a:pt x="12339" y="10213"/>
                    <a:pt x="12339" y="8944"/>
                  </a:cubicBezTo>
                  <a:cubicBezTo>
                    <a:pt x="12339" y="6912"/>
                    <a:pt x="13980" y="6278"/>
                    <a:pt x="15659" y="6278"/>
                  </a:cubicBezTo>
                  <a:cubicBezTo>
                    <a:pt x="17561" y="6278"/>
                    <a:pt x="18717" y="6967"/>
                    <a:pt x="18866" y="8646"/>
                  </a:cubicBezTo>
                  <a:lnTo>
                    <a:pt x="17002" y="8869"/>
                  </a:lnTo>
                  <a:cubicBezTo>
                    <a:pt x="16927" y="8068"/>
                    <a:pt x="16442" y="7732"/>
                    <a:pt x="15547" y="7732"/>
                  </a:cubicBezTo>
                  <a:cubicBezTo>
                    <a:pt x="14726" y="7732"/>
                    <a:pt x="14223" y="8105"/>
                    <a:pt x="14223" y="8740"/>
                  </a:cubicBezTo>
                  <a:cubicBezTo>
                    <a:pt x="14223" y="9299"/>
                    <a:pt x="14465" y="9634"/>
                    <a:pt x="15286" y="9821"/>
                  </a:cubicBezTo>
                  <a:lnTo>
                    <a:pt x="16479" y="10082"/>
                  </a:lnTo>
                  <a:cubicBezTo>
                    <a:pt x="18084" y="10455"/>
                    <a:pt x="18941" y="11239"/>
                    <a:pt x="18941" y="12749"/>
                  </a:cubicBezTo>
                  <a:cubicBezTo>
                    <a:pt x="18940" y="14614"/>
                    <a:pt x="17375" y="15323"/>
                    <a:pt x="15061" y="15323"/>
                  </a:cubicBezTo>
                  <a:cubicBezTo>
                    <a:pt x="15061" y="15323"/>
                    <a:pt x="15061" y="15323"/>
                    <a:pt x="15061" y="15323"/>
                  </a:cubicBezTo>
                  <a:close/>
                  <a:moveTo>
                    <a:pt x="10801" y="0"/>
                  </a:moveTo>
                  <a:cubicBezTo>
                    <a:pt x="4836" y="0"/>
                    <a:pt x="0" y="4835"/>
                    <a:pt x="0" y="10801"/>
                  </a:cubicBezTo>
                  <a:cubicBezTo>
                    <a:pt x="0" y="16765"/>
                    <a:pt x="4836" y="21600"/>
                    <a:pt x="10801" y="21600"/>
                  </a:cubicBezTo>
                  <a:cubicBezTo>
                    <a:pt x="16765" y="21600"/>
                    <a:pt x="21600" y="16765"/>
                    <a:pt x="21600" y="10801"/>
                  </a:cubicBezTo>
                  <a:cubicBezTo>
                    <a:pt x="21600" y="4835"/>
                    <a:pt x="16765" y="0"/>
                    <a:pt x="10801" y="0"/>
                  </a:cubicBezTo>
                  <a:cubicBezTo>
                    <a:pt x="10801" y="0"/>
                    <a:pt x="10801" y="0"/>
                    <a:pt x="10801"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25" name="Shape 67"/>
            <p:cNvSpPr/>
            <p:nvPr/>
          </p:nvSpPr>
          <p:spPr>
            <a:xfrm>
              <a:off x="824998" y="2096138"/>
              <a:ext cx="501232" cy="314847"/>
            </a:xfrm>
            <a:custGeom>
              <a:avLst/>
              <a:gdLst/>
              <a:ahLst/>
              <a:cxnLst>
                <a:cxn ang="0">
                  <a:pos x="wd2" y="hd2"/>
                </a:cxn>
                <a:cxn ang="5400000">
                  <a:pos x="wd2" y="hd2"/>
                </a:cxn>
                <a:cxn ang="10800000">
                  <a:pos x="wd2" y="hd2"/>
                </a:cxn>
                <a:cxn ang="16200000">
                  <a:pos x="wd2" y="hd2"/>
                </a:cxn>
              </a:cxnLst>
              <a:rect l="0" t="0" r="r" b="b"/>
              <a:pathLst>
                <a:path w="21545" h="21600" extrusionOk="0">
                  <a:moveTo>
                    <a:pt x="13534" y="8640"/>
                  </a:moveTo>
                  <a:lnTo>
                    <a:pt x="11963" y="8640"/>
                  </a:lnTo>
                  <a:lnTo>
                    <a:pt x="9473" y="12614"/>
                  </a:lnTo>
                  <a:lnTo>
                    <a:pt x="9473" y="15120"/>
                  </a:lnTo>
                  <a:lnTo>
                    <a:pt x="11504" y="15120"/>
                  </a:lnTo>
                  <a:lnTo>
                    <a:pt x="11504" y="17280"/>
                  </a:lnTo>
                  <a:lnTo>
                    <a:pt x="6090" y="17280"/>
                  </a:lnTo>
                  <a:lnTo>
                    <a:pt x="6090" y="15120"/>
                  </a:lnTo>
                  <a:lnTo>
                    <a:pt x="8120" y="15120"/>
                  </a:lnTo>
                  <a:lnTo>
                    <a:pt x="8120" y="12614"/>
                  </a:lnTo>
                  <a:lnTo>
                    <a:pt x="4277" y="6480"/>
                  </a:lnTo>
                  <a:lnTo>
                    <a:pt x="3387" y="6480"/>
                  </a:lnTo>
                  <a:lnTo>
                    <a:pt x="3387" y="4320"/>
                  </a:lnTo>
                  <a:lnTo>
                    <a:pt x="7439" y="4320"/>
                  </a:lnTo>
                  <a:lnTo>
                    <a:pt x="7439" y="6480"/>
                  </a:lnTo>
                  <a:lnTo>
                    <a:pt x="6550" y="6480"/>
                  </a:lnTo>
                  <a:lnTo>
                    <a:pt x="8797" y="10066"/>
                  </a:lnTo>
                  <a:lnTo>
                    <a:pt x="9473" y="8986"/>
                  </a:lnTo>
                  <a:lnTo>
                    <a:pt x="9473" y="6480"/>
                  </a:lnTo>
                  <a:lnTo>
                    <a:pt x="13534" y="6480"/>
                  </a:lnTo>
                  <a:cubicBezTo>
                    <a:pt x="13534" y="6480"/>
                    <a:pt x="13534" y="8640"/>
                    <a:pt x="13534" y="8640"/>
                  </a:cubicBezTo>
                  <a:close/>
                  <a:moveTo>
                    <a:pt x="8120" y="0"/>
                  </a:moveTo>
                  <a:cubicBezTo>
                    <a:pt x="3636" y="0"/>
                    <a:pt x="0" y="4835"/>
                    <a:pt x="0" y="10800"/>
                  </a:cubicBezTo>
                  <a:cubicBezTo>
                    <a:pt x="0" y="16765"/>
                    <a:pt x="3636" y="21600"/>
                    <a:pt x="8120" y="21600"/>
                  </a:cubicBezTo>
                  <a:cubicBezTo>
                    <a:pt x="12605" y="21600"/>
                    <a:pt x="16240" y="16765"/>
                    <a:pt x="16240" y="10800"/>
                  </a:cubicBezTo>
                  <a:cubicBezTo>
                    <a:pt x="16240" y="4835"/>
                    <a:pt x="12605" y="0"/>
                    <a:pt x="8120" y="0"/>
                  </a:cubicBezTo>
                  <a:cubicBezTo>
                    <a:pt x="8120" y="0"/>
                    <a:pt x="8120" y="0"/>
                    <a:pt x="8120" y="0"/>
                  </a:cubicBezTo>
                  <a:close/>
                  <a:moveTo>
                    <a:pt x="20300" y="19710"/>
                  </a:moveTo>
                  <a:cubicBezTo>
                    <a:pt x="20300" y="20750"/>
                    <a:pt x="19767" y="21600"/>
                    <a:pt x="19116" y="21600"/>
                  </a:cubicBezTo>
                  <a:lnTo>
                    <a:pt x="18778" y="21600"/>
                  </a:lnTo>
                  <a:cubicBezTo>
                    <a:pt x="18126" y="21600"/>
                    <a:pt x="17594" y="20750"/>
                    <a:pt x="17594" y="19710"/>
                  </a:cubicBezTo>
                  <a:lnTo>
                    <a:pt x="17594" y="19170"/>
                  </a:lnTo>
                  <a:cubicBezTo>
                    <a:pt x="17594" y="18130"/>
                    <a:pt x="18126" y="17280"/>
                    <a:pt x="18778" y="17280"/>
                  </a:cubicBezTo>
                  <a:lnTo>
                    <a:pt x="19116" y="17280"/>
                  </a:lnTo>
                  <a:cubicBezTo>
                    <a:pt x="19767" y="17280"/>
                    <a:pt x="20300" y="18130"/>
                    <a:pt x="20300" y="19170"/>
                  </a:cubicBezTo>
                  <a:cubicBezTo>
                    <a:pt x="20300" y="19170"/>
                    <a:pt x="20300" y="19710"/>
                    <a:pt x="20300" y="19710"/>
                  </a:cubicBezTo>
                  <a:close/>
                  <a:moveTo>
                    <a:pt x="17932" y="15120"/>
                  </a:moveTo>
                  <a:lnTo>
                    <a:pt x="17618" y="1079"/>
                  </a:lnTo>
                  <a:cubicBezTo>
                    <a:pt x="17604" y="486"/>
                    <a:pt x="17898" y="0"/>
                    <a:pt x="18270" y="0"/>
                  </a:cubicBezTo>
                  <a:lnTo>
                    <a:pt x="20977" y="0"/>
                  </a:lnTo>
                  <a:cubicBezTo>
                    <a:pt x="21349" y="0"/>
                    <a:pt x="21600" y="479"/>
                    <a:pt x="21535" y="1063"/>
                  </a:cubicBezTo>
                  <a:lnTo>
                    <a:pt x="19962" y="15120"/>
                  </a:lnTo>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26" name="Shape 68"/>
            <p:cNvSpPr/>
            <p:nvPr/>
          </p:nvSpPr>
          <p:spPr>
            <a:xfrm>
              <a:off x="2748396" y="5108141"/>
              <a:ext cx="472671" cy="264702"/>
            </a:xfrm>
            <a:custGeom>
              <a:avLst/>
              <a:gdLst/>
              <a:ahLst/>
              <a:cxnLst>
                <a:cxn ang="0">
                  <a:pos x="wd2" y="hd2"/>
                </a:cxn>
                <a:cxn ang="5400000">
                  <a:pos x="wd2" y="hd2"/>
                </a:cxn>
                <a:cxn ang="10800000">
                  <a:pos x="wd2" y="hd2"/>
                </a:cxn>
                <a:cxn ang="16200000">
                  <a:pos x="wd2" y="hd2"/>
                </a:cxn>
              </a:cxnLst>
              <a:rect l="0" t="0" r="r" b="b"/>
              <a:pathLst>
                <a:path w="21600" h="21600" extrusionOk="0">
                  <a:moveTo>
                    <a:pt x="8503" y="15769"/>
                  </a:moveTo>
                  <a:cubicBezTo>
                    <a:pt x="8050" y="16494"/>
                    <a:pt x="7181" y="17948"/>
                    <a:pt x="5733" y="17948"/>
                  </a:cubicBezTo>
                  <a:cubicBezTo>
                    <a:pt x="4027" y="17948"/>
                    <a:pt x="2381" y="15276"/>
                    <a:pt x="2381" y="11000"/>
                  </a:cubicBezTo>
                  <a:cubicBezTo>
                    <a:pt x="2381" y="5522"/>
                    <a:pt x="4348" y="3755"/>
                    <a:pt x="5858" y="3755"/>
                  </a:cubicBezTo>
                  <a:cubicBezTo>
                    <a:pt x="8035" y="3755"/>
                    <a:pt x="8511" y="6102"/>
                    <a:pt x="9105" y="9352"/>
                  </a:cubicBezTo>
                  <a:lnTo>
                    <a:pt x="9897" y="13807"/>
                  </a:lnTo>
                  <a:cubicBezTo>
                    <a:pt x="10688" y="18127"/>
                    <a:pt x="12173" y="21600"/>
                    <a:pt x="16453" y="21600"/>
                  </a:cubicBezTo>
                  <a:cubicBezTo>
                    <a:pt x="19522" y="21600"/>
                    <a:pt x="21600" y="19909"/>
                    <a:pt x="21600" y="15455"/>
                  </a:cubicBezTo>
                  <a:cubicBezTo>
                    <a:pt x="21600" y="11846"/>
                    <a:pt x="20461" y="9976"/>
                    <a:pt x="18334" y="9085"/>
                  </a:cubicBezTo>
                  <a:lnTo>
                    <a:pt x="16751" y="8462"/>
                  </a:lnTo>
                  <a:cubicBezTo>
                    <a:pt x="15662" y="8017"/>
                    <a:pt x="15340" y="7215"/>
                    <a:pt x="15340" y="5878"/>
                  </a:cubicBezTo>
                  <a:cubicBezTo>
                    <a:pt x="15340" y="4364"/>
                    <a:pt x="16008" y="3473"/>
                    <a:pt x="17097" y="3473"/>
                  </a:cubicBezTo>
                  <a:cubicBezTo>
                    <a:pt x="18285" y="3473"/>
                    <a:pt x="18928" y="4275"/>
                    <a:pt x="19028" y="6191"/>
                  </a:cubicBezTo>
                  <a:lnTo>
                    <a:pt x="21501" y="5655"/>
                  </a:lnTo>
                  <a:cubicBezTo>
                    <a:pt x="21302" y="1648"/>
                    <a:pt x="19769" y="0"/>
                    <a:pt x="17245" y="0"/>
                  </a:cubicBezTo>
                  <a:cubicBezTo>
                    <a:pt x="15019" y="0"/>
                    <a:pt x="12842" y="1514"/>
                    <a:pt x="12842" y="6369"/>
                  </a:cubicBezTo>
                  <a:cubicBezTo>
                    <a:pt x="12842" y="9398"/>
                    <a:pt x="13658" y="11311"/>
                    <a:pt x="15711" y="12204"/>
                  </a:cubicBezTo>
                  <a:lnTo>
                    <a:pt x="17394" y="12916"/>
                  </a:lnTo>
                  <a:cubicBezTo>
                    <a:pt x="18655" y="13451"/>
                    <a:pt x="19076" y="14385"/>
                    <a:pt x="19076" y="15677"/>
                  </a:cubicBezTo>
                  <a:cubicBezTo>
                    <a:pt x="19076" y="17325"/>
                    <a:pt x="18185" y="17993"/>
                    <a:pt x="16503" y="17993"/>
                  </a:cubicBezTo>
                  <a:cubicBezTo>
                    <a:pt x="14004" y="17993"/>
                    <a:pt x="12749" y="15632"/>
                    <a:pt x="12155" y="12381"/>
                  </a:cubicBezTo>
                  <a:lnTo>
                    <a:pt x="11338" y="7927"/>
                  </a:lnTo>
                  <a:cubicBezTo>
                    <a:pt x="10300" y="2138"/>
                    <a:pt x="9073" y="0"/>
                    <a:pt x="5783" y="0"/>
                  </a:cubicBezTo>
                  <a:cubicBezTo>
                    <a:pt x="2849" y="0"/>
                    <a:pt x="0" y="4142"/>
                    <a:pt x="0" y="11178"/>
                  </a:cubicBezTo>
                  <a:cubicBezTo>
                    <a:pt x="0" y="17948"/>
                    <a:pt x="2735" y="21600"/>
                    <a:pt x="5610" y="21600"/>
                  </a:cubicBezTo>
                  <a:cubicBezTo>
                    <a:pt x="7689" y="21600"/>
                    <a:pt x="8744" y="20295"/>
                    <a:pt x="9260" y="19626"/>
                  </a:cubicBezTo>
                  <a:cubicBezTo>
                    <a:pt x="9260" y="19626"/>
                    <a:pt x="8503" y="15769"/>
                    <a:pt x="8503" y="15769"/>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27" name="Shape 69"/>
            <p:cNvSpPr/>
            <p:nvPr/>
          </p:nvSpPr>
          <p:spPr>
            <a:xfrm>
              <a:off x="802436" y="3788275"/>
              <a:ext cx="455820" cy="455291"/>
            </a:xfrm>
            <a:custGeom>
              <a:avLst/>
              <a:gdLst/>
              <a:ahLst/>
              <a:cxnLst>
                <a:cxn ang="0">
                  <a:pos x="wd2" y="hd2"/>
                </a:cxn>
                <a:cxn ang="5400000">
                  <a:pos x="wd2" y="hd2"/>
                </a:cxn>
                <a:cxn ang="10800000">
                  <a:pos x="wd2" y="hd2"/>
                </a:cxn>
                <a:cxn ang="16200000">
                  <a:pos x="wd2" y="hd2"/>
                </a:cxn>
              </a:cxnLst>
              <a:rect l="0" t="0" r="r" b="b"/>
              <a:pathLst>
                <a:path w="21600" h="21600" extrusionOk="0">
                  <a:moveTo>
                    <a:pt x="10792" y="0"/>
                  </a:moveTo>
                  <a:cubicBezTo>
                    <a:pt x="4833" y="0"/>
                    <a:pt x="0" y="4839"/>
                    <a:pt x="0" y="10804"/>
                  </a:cubicBezTo>
                  <a:cubicBezTo>
                    <a:pt x="0" y="16769"/>
                    <a:pt x="4833" y="21600"/>
                    <a:pt x="10792" y="21600"/>
                  </a:cubicBezTo>
                  <a:cubicBezTo>
                    <a:pt x="10800" y="21600"/>
                    <a:pt x="10808" y="21600"/>
                    <a:pt x="10817" y="21600"/>
                  </a:cubicBezTo>
                  <a:cubicBezTo>
                    <a:pt x="16766" y="21600"/>
                    <a:pt x="21600" y="16760"/>
                    <a:pt x="21600" y="10804"/>
                  </a:cubicBezTo>
                  <a:cubicBezTo>
                    <a:pt x="21600" y="4849"/>
                    <a:pt x="16766" y="0"/>
                    <a:pt x="10817" y="0"/>
                  </a:cubicBezTo>
                  <a:cubicBezTo>
                    <a:pt x="10808" y="0"/>
                    <a:pt x="10800" y="0"/>
                    <a:pt x="10792" y="0"/>
                  </a:cubicBezTo>
                  <a:close/>
                  <a:moveTo>
                    <a:pt x="10691" y="1606"/>
                  </a:moveTo>
                  <a:cubicBezTo>
                    <a:pt x="10700" y="1606"/>
                    <a:pt x="10708" y="1606"/>
                    <a:pt x="10716" y="1606"/>
                  </a:cubicBezTo>
                  <a:cubicBezTo>
                    <a:pt x="11734" y="1606"/>
                    <a:pt x="12775" y="2525"/>
                    <a:pt x="13573" y="4123"/>
                  </a:cubicBezTo>
                  <a:cubicBezTo>
                    <a:pt x="13767" y="4512"/>
                    <a:pt x="13944" y="4927"/>
                    <a:pt x="14099" y="5369"/>
                  </a:cubicBezTo>
                  <a:cubicBezTo>
                    <a:pt x="13023" y="5184"/>
                    <a:pt x="11883" y="5084"/>
                    <a:pt x="10716" y="5085"/>
                  </a:cubicBezTo>
                  <a:cubicBezTo>
                    <a:pt x="10708" y="5085"/>
                    <a:pt x="10700" y="5085"/>
                    <a:pt x="10691" y="5085"/>
                  </a:cubicBezTo>
                  <a:cubicBezTo>
                    <a:pt x="10691" y="5085"/>
                    <a:pt x="10691" y="1606"/>
                    <a:pt x="10691" y="1606"/>
                  </a:cubicBezTo>
                  <a:close/>
                  <a:moveTo>
                    <a:pt x="14166" y="2409"/>
                  </a:moveTo>
                  <a:cubicBezTo>
                    <a:pt x="16390" y="3348"/>
                    <a:pt x="18173" y="5132"/>
                    <a:pt x="19111" y="7359"/>
                  </a:cubicBezTo>
                  <a:cubicBezTo>
                    <a:pt x="18778" y="7131"/>
                    <a:pt x="18410" y="6916"/>
                    <a:pt x="18008" y="6715"/>
                  </a:cubicBezTo>
                  <a:cubicBezTo>
                    <a:pt x="17307" y="6364"/>
                    <a:pt x="16533" y="6073"/>
                    <a:pt x="15695" y="5837"/>
                  </a:cubicBezTo>
                  <a:cubicBezTo>
                    <a:pt x="15459" y="4998"/>
                    <a:pt x="15160" y="4214"/>
                    <a:pt x="14809" y="3512"/>
                  </a:cubicBezTo>
                  <a:cubicBezTo>
                    <a:pt x="14609" y="3111"/>
                    <a:pt x="14394" y="2742"/>
                    <a:pt x="14166" y="2409"/>
                  </a:cubicBezTo>
                  <a:close/>
                  <a:moveTo>
                    <a:pt x="10691" y="6690"/>
                  </a:moveTo>
                  <a:cubicBezTo>
                    <a:pt x="10700" y="6690"/>
                    <a:pt x="10708" y="6690"/>
                    <a:pt x="10716" y="6690"/>
                  </a:cubicBezTo>
                  <a:cubicBezTo>
                    <a:pt x="12066" y="6690"/>
                    <a:pt x="13374" y="6831"/>
                    <a:pt x="14567" y="7091"/>
                  </a:cubicBezTo>
                  <a:cubicBezTo>
                    <a:pt x="14827" y="8286"/>
                    <a:pt x="14960" y="9587"/>
                    <a:pt x="14960" y="10938"/>
                  </a:cubicBezTo>
                  <a:cubicBezTo>
                    <a:pt x="14960" y="12289"/>
                    <a:pt x="14827" y="13599"/>
                    <a:pt x="14567" y="14793"/>
                  </a:cubicBezTo>
                  <a:cubicBezTo>
                    <a:pt x="13374" y="15054"/>
                    <a:pt x="12066" y="15186"/>
                    <a:pt x="10716" y="15186"/>
                  </a:cubicBezTo>
                  <a:lnTo>
                    <a:pt x="10691" y="15186"/>
                  </a:lnTo>
                  <a:cubicBezTo>
                    <a:pt x="10691" y="15186"/>
                    <a:pt x="10691" y="6690"/>
                    <a:pt x="10691" y="6690"/>
                  </a:cubicBezTo>
                  <a:close/>
                  <a:moveTo>
                    <a:pt x="5287" y="7225"/>
                  </a:moveTo>
                  <a:lnTo>
                    <a:pt x="5763" y="7225"/>
                  </a:lnTo>
                  <a:cubicBezTo>
                    <a:pt x="6756" y="7225"/>
                    <a:pt x="7559" y="8038"/>
                    <a:pt x="7559" y="9031"/>
                  </a:cubicBezTo>
                  <a:lnTo>
                    <a:pt x="7559" y="9951"/>
                  </a:lnTo>
                  <a:lnTo>
                    <a:pt x="7576" y="9951"/>
                  </a:lnTo>
                  <a:cubicBezTo>
                    <a:pt x="7866" y="9951"/>
                    <a:pt x="8102" y="10187"/>
                    <a:pt x="8102" y="10478"/>
                  </a:cubicBezTo>
                  <a:cubicBezTo>
                    <a:pt x="8102" y="10478"/>
                    <a:pt x="8102" y="13831"/>
                    <a:pt x="8102" y="13831"/>
                  </a:cubicBezTo>
                  <a:cubicBezTo>
                    <a:pt x="8102" y="14122"/>
                    <a:pt x="7866" y="14358"/>
                    <a:pt x="7576" y="14358"/>
                  </a:cubicBezTo>
                  <a:lnTo>
                    <a:pt x="3466" y="14358"/>
                  </a:lnTo>
                  <a:cubicBezTo>
                    <a:pt x="3176" y="14358"/>
                    <a:pt x="2940" y="14122"/>
                    <a:pt x="2940" y="13831"/>
                  </a:cubicBezTo>
                  <a:lnTo>
                    <a:pt x="2940" y="10478"/>
                  </a:lnTo>
                  <a:cubicBezTo>
                    <a:pt x="2940" y="10187"/>
                    <a:pt x="3176" y="9951"/>
                    <a:pt x="3466" y="9951"/>
                  </a:cubicBezTo>
                  <a:lnTo>
                    <a:pt x="3483" y="9951"/>
                  </a:lnTo>
                  <a:lnTo>
                    <a:pt x="3483" y="9031"/>
                  </a:lnTo>
                  <a:cubicBezTo>
                    <a:pt x="3483" y="8038"/>
                    <a:pt x="4294" y="7225"/>
                    <a:pt x="5287" y="7225"/>
                  </a:cubicBezTo>
                  <a:close/>
                  <a:moveTo>
                    <a:pt x="16304" y="7493"/>
                  </a:moveTo>
                  <a:cubicBezTo>
                    <a:pt x="16745" y="7649"/>
                    <a:pt x="17161" y="7825"/>
                    <a:pt x="17549" y="8020"/>
                  </a:cubicBezTo>
                  <a:cubicBezTo>
                    <a:pt x="19145" y="8818"/>
                    <a:pt x="20063" y="9861"/>
                    <a:pt x="20063" y="10880"/>
                  </a:cubicBezTo>
                  <a:cubicBezTo>
                    <a:pt x="20063" y="11899"/>
                    <a:pt x="19145" y="12941"/>
                    <a:pt x="17549" y="13739"/>
                  </a:cubicBezTo>
                  <a:cubicBezTo>
                    <a:pt x="17161" y="13934"/>
                    <a:pt x="16745" y="14111"/>
                    <a:pt x="16304" y="14266"/>
                  </a:cubicBezTo>
                  <a:cubicBezTo>
                    <a:pt x="16489" y="13188"/>
                    <a:pt x="16588" y="12047"/>
                    <a:pt x="16588" y="10880"/>
                  </a:cubicBezTo>
                  <a:cubicBezTo>
                    <a:pt x="16588" y="9712"/>
                    <a:pt x="16489" y="8571"/>
                    <a:pt x="16304" y="7493"/>
                  </a:cubicBezTo>
                  <a:close/>
                  <a:moveTo>
                    <a:pt x="5312" y="8296"/>
                  </a:moveTo>
                  <a:cubicBezTo>
                    <a:pt x="4887" y="8296"/>
                    <a:pt x="4544" y="8639"/>
                    <a:pt x="4544" y="9065"/>
                  </a:cubicBezTo>
                  <a:lnTo>
                    <a:pt x="4544" y="9993"/>
                  </a:lnTo>
                  <a:lnTo>
                    <a:pt x="6565" y="9993"/>
                  </a:lnTo>
                  <a:lnTo>
                    <a:pt x="6565" y="9065"/>
                  </a:lnTo>
                  <a:cubicBezTo>
                    <a:pt x="6565" y="8639"/>
                    <a:pt x="6214" y="8296"/>
                    <a:pt x="5788" y="8296"/>
                  </a:cubicBezTo>
                  <a:lnTo>
                    <a:pt x="5312" y="8296"/>
                  </a:lnTo>
                  <a:close/>
                  <a:moveTo>
                    <a:pt x="5555" y="11473"/>
                  </a:moveTo>
                  <a:cubicBezTo>
                    <a:pt x="5264" y="11473"/>
                    <a:pt x="5028" y="11709"/>
                    <a:pt x="5028" y="12000"/>
                  </a:cubicBezTo>
                  <a:lnTo>
                    <a:pt x="5028" y="12661"/>
                  </a:lnTo>
                  <a:cubicBezTo>
                    <a:pt x="5028" y="12951"/>
                    <a:pt x="5264" y="13188"/>
                    <a:pt x="5555" y="13188"/>
                  </a:cubicBezTo>
                  <a:cubicBezTo>
                    <a:pt x="5845" y="13188"/>
                    <a:pt x="6081" y="12951"/>
                    <a:pt x="6081" y="12661"/>
                  </a:cubicBezTo>
                  <a:lnTo>
                    <a:pt x="6081" y="12000"/>
                  </a:lnTo>
                  <a:cubicBezTo>
                    <a:pt x="6081" y="11709"/>
                    <a:pt x="5845" y="11473"/>
                    <a:pt x="5555" y="11473"/>
                  </a:cubicBezTo>
                  <a:close/>
                  <a:moveTo>
                    <a:pt x="19111" y="14450"/>
                  </a:moveTo>
                  <a:cubicBezTo>
                    <a:pt x="18173" y="16677"/>
                    <a:pt x="16390" y="18461"/>
                    <a:pt x="14166" y="19401"/>
                  </a:cubicBezTo>
                  <a:cubicBezTo>
                    <a:pt x="14394" y="19067"/>
                    <a:pt x="14609" y="18699"/>
                    <a:pt x="14809" y="18297"/>
                  </a:cubicBezTo>
                  <a:cubicBezTo>
                    <a:pt x="15160" y="17595"/>
                    <a:pt x="15459" y="16820"/>
                    <a:pt x="15695" y="15981"/>
                  </a:cubicBezTo>
                  <a:cubicBezTo>
                    <a:pt x="16533" y="15745"/>
                    <a:pt x="17307" y="15445"/>
                    <a:pt x="18008" y="15094"/>
                  </a:cubicBezTo>
                  <a:cubicBezTo>
                    <a:pt x="18410" y="14893"/>
                    <a:pt x="18778" y="14678"/>
                    <a:pt x="19111" y="14450"/>
                  </a:cubicBezTo>
                  <a:close/>
                  <a:moveTo>
                    <a:pt x="14099" y="16323"/>
                  </a:moveTo>
                  <a:cubicBezTo>
                    <a:pt x="13944" y="16765"/>
                    <a:pt x="13767" y="17181"/>
                    <a:pt x="13573" y="17569"/>
                  </a:cubicBezTo>
                  <a:cubicBezTo>
                    <a:pt x="12775" y="19167"/>
                    <a:pt x="11734" y="20086"/>
                    <a:pt x="10716" y="20086"/>
                  </a:cubicBezTo>
                  <a:cubicBezTo>
                    <a:pt x="10708" y="20086"/>
                    <a:pt x="10700" y="20086"/>
                    <a:pt x="10691" y="20086"/>
                  </a:cubicBezTo>
                  <a:lnTo>
                    <a:pt x="10691" y="16608"/>
                  </a:lnTo>
                  <a:cubicBezTo>
                    <a:pt x="10700" y="16608"/>
                    <a:pt x="10708" y="16608"/>
                    <a:pt x="10716" y="16608"/>
                  </a:cubicBezTo>
                  <a:cubicBezTo>
                    <a:pt x="11883" y="16608"/>
                    <a:pt x="13023" y="16508"/>
                    <a:pt x="14099" y="16323"/>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28" name="Shape 70"/>
            <p:cNvSpPr/>
            <p:nvPr/>
          </p:nvSpPr>
          <p:spPr>
            <a:xfrm>
              <a:off x="1417246" y="2062295"/>
              <a:ext cx="481026" cy="354291"/>
            </a:xfrm>
            <a:custGeom>
              <a:avLst/>
              <a:gdLst/>
              <a:ahLst/>
              <a:cxnLst>
                <a:cxn ang="0">
                  <a:pos x="wd2" y="hd2"/>
                </a:cxn>
                <a:cxn ang="5400000">
                  <a:pos x="wd2" y="hd2"/>
                </a:cxn>
                <a:cxn ang="10800000">
                  <a:pos x="wd2" y="hd2"/>
                </a:cxn>
                <a:cxn ang="16200000">
                  <a:pos x="wd2" y="hd2"/>
                </a:cxn>
              </a:cxnLst>
              <a:rect l="0" t="0" r="r" b="b"/>
              <a:pathLst>
                <a:path w="21600" h="21600" extrusionOk="0">
                  <a:moveTo>
                    <a:pt x="10788" y="0"/>
                  </a:moveTo>
                  <a:cubicBezTo>
                    <a:pt x="10124" y="0"/>
                    <a:pt x="9585" y="732"/>
                    <a:pt x="9585" y="1633"/>
                  </a:cubicBezTo>
                  <a:cubicBezTo>
                    <a:pt x="9585" y="2531"/>
                    <a:pt x="10125" y="3256"/>
                    <a:pt x="10788" y="3256"/>
                  </a:cubicBezTo>
                  <a:lnTo>
                    <a:pt x="10820" y="3256"/>
                  </a:lnTo>
                  <a:cubicBezTo>
                    <a:pt x="11481" y="3256"/>
                    <a:pt x="12015" y="2531"/>
                    <a:pt x="12015" y="1633"/>
                  </a:cubicBezTo>
                  <a:cubicBezTo>
                    <a:pt x="12015" y="732"/>
                    <a:pt x="11481" y="0"/>
                    <a:pt x="10820" y="0"/>
                  </a:cubicBezTo>
                  <a:lnTo>
                    <a:pt x="10788" y="0"/>
                  </a:lnTo>
                  <a:close/>
                  <a:moveTo>
                    <a:pt x="3008" y="2579"/>
                  </a:moveTo>
                  <a:cubicBezTo>
                    <a:pt x="2346" y="2579"/>
                    <a:pt x="1805" y="3312"/>
                    <a:pt x="1805" y="4213"/>
                  </a:cubicBezTo>
                  <a:cubicBezTo>
                    <a:pt x="1805" y="5111"/>
                    <a:pt x="2346" y="5835"/>
                    <a:pt x="3008" y="5835"/>
                  </a:cubicBezTo>
                  <a:cubicBezTo>
                    <a:pt x="3671" y="5835"/>
                    <a:pt x="4211" y="5111"/>
                    <a:pt x="4211" y="4213"/>
                  </a:cubicBezTo>
                  <a:cubicBezTo>
                    <a:pt x="4211" y="3311"/>
                    <a:pt x="3671" y="2579"/>
                    <a:pt x="3008" y="2579"/>
                  </a:cubicBezTo>
                  <a:close/>
                  <a:moveTo>
                    <a:pt x="18592" y="2579"/>
                  </a:moveTo>
                  <a:cubicBezTo>
                    <a:pt x="17931" y="2579"/>
                    <a:pt x="17397" y="3312"/>
                    <a:pt x="17397" y="4213"/>
                  </a:cubicBezTo>
                  <a:cubicBezTo>
                    <a:pt x="17397" y="5111"/>
                    <a:pt x="17931" y="5835"/>
                    <a:pt x="18592" y="5835"/>
                  </a:cubicBezTo>
                  <a:cubicBezTo>
                    <a:pt x="19256" y="5835"/>
                    <a:pt x="19795" y="5111"/>
                    <a:pt x="19795" y="4213"/>
                  </a:cubicBezTo>
                  <a:cubicBezTo>
                    <a:pt x="19795" y="3311"/>
                    <a:pt x="19256" y="2579"/>
                    <a:pt x="18592" y="2579"/>
                  </a:cubicBezTo>
                  <a:close/>
                  <a:moveTo>
                    <a:pt x="10234" y="3439"/>
                  </a:moveTo>
                  <a:lnTo>
                    <a:pt x="10234" y="8704"/>
                  </a:lnTo>
                  <a:lnTo>
                    <a:pt x="7092" y="8704"/>
                  </a:lnTo>
                  <a:lnTo>
                    <a:pt x="4290" y="4922"/>
                  </a:lnTo>
                  <a:cubicBezTo>
                    <a:pt x="4161" y="5312"/>
                    <a:pt x="3942" y="5642"/>
                    <a:pt x="3673" y="5857"/>
                  </a:cubicBezTo>
                  <a:lnTo>
                    <a:pt x="6482" y="9661"/>
                  </a:lnTo>
                  <a:lnTo>
                    <a:pt x="6482" y="13669"/>
                  </a:lnTo>
                  <a:lnTo>
                    <a:pt x="2533" y="13669"/>
                  </a:lnTo>
                  <a:cubicBezTo>
                    <a:pt x="2582" y="13850"/>
                    <a:pt x="2612" y="14069"/>
                    <a:pt x="2612" y="14293"/>
                  </a:cubicBezTo>
                  <a:cubicBezTo>
                    <a:pt x="2612" y="14498"/>
                    <a:pt x="2583" y="14699"/>
                    <a:pt x="2541" y="14884"/>
                  </a:cubicBezTo>
                  <a:lnTo>
                    <a:pt x="6474" y="14884"/>
                  </a:lnTo>
                  <a:lnTo>
                    <a:pt x="6474" y="21600"/>
                  </a:lnTo>
                  <a:lnTo>
                    <a:pt x="14943" y="21600"/>
                  </a:lnTo>
                  <a:lnTo>
                    <a:pt x="14943" y="14884"/>
                  </a:lnTo>
                  <a:lnTo>
                    <a:pt x="18877" y="14884"/>
                  </a:lnTo>
                  <a:cubicBezTo>
                    <a:pt x="18835" y="14699"/>
                    <a:pt x="18806" y="14498"/>
                    <a:pt x="18806" y="14293"/>
                  </a:cubicBezTo>
                  <a:cubicBezTo>
                    <a:pt x="18806" y="14072"/>
                    <a:pt x="18836" y="13850"/>
                    <a:pt x="18885" y="13669"/>
                  </a:cubicBezTo>
                  <a:cubicBezTo>
                    <a:pt x="18885" y="13669"/>
                    <a:pt x="14936" y="13669"/>
                    <a:pt x="14936" y="13669"/>
                  </a:cubicBezTo>
                  <a:lnTo>
                    <a:pt x="14936" y="9661"/>
                  </a:lnTo>
                  <a:lnTo>
                    <a:pt x="17745" y="5857"/>
                  </a:lnTo>
                  <a:cubicBezTo>
                    <a:pt x="17476" y="5642"/>
                    <a:pt x="17257" y="5312"/>
                    <a:pt x="17128" y="4922"/>
                  </a:cubicBezTo>
                  <a:lnTo>
                    <a:pt x="14326" y="8704"/>
                  </a:lnTo>
                  <a:lnTo>
                    <a:pt x="11184" y="8704"/>
                  </a:lnTo>
                  <a:lnTo>
                    <a:pt x="11184" y="3439"/>
                  </a:lnTo>
                  <a:cubicBezTo>
                    <a:pt x="11048" y="3514"/>
                    <a:pt x="10872" y="3554"/>
                    <a:pt x="10701" y="3557"/>
                  </a:cubicBezTo>
                  <a:cubicBezTo>
                    <a:pt x="10536" y="3554"/>
                    <a:pt x="10397" y="3511"/>
                    <a:pt x="10234" y="3439"/>
                  </a:cubicBezTo>
                  <a:close/>
                  <a:moveTo>
                    <a:pt x="10646" y="10316"/>
                  </a:moveTo>
                  <a:lnTo>
                    <a:pt x="10693" y="10316"/>
                  </a:lnTo>
                  <a:cubicBezTo>
                    <a:pt x="11538" y="10316"/>
                    <a:pt x="12213" y="11245"/>
                    <a:pt x="12213" y="12390"/>
                  </a:cubicBezTo>
                  <a:cubicBezTo>
                    <a:pt x="12213" y="13542"/>
                    <a:pt x="11538" y="14475"/>
                    <a:pt x="10693" y="14475"/>
                  </a:cubicBezTo>
                  <a:lnTo>
                    <a:pt x="10646" y="14475"/>
                  </a:lnTo>
                  <a:cubicBezTo>
                    <a:pt x="9802" y="14475"/>
                    <a:pt x="9118" y="13542"/>
                    <a:pt x="9118" y="12390"/>
                  </a:cubicBezTo>
                  <a:cubicBezTo>
                    <a:pt x="9120" y="11245"/>
                    <a:pt x="9802" y="10316"/>
                    <a:pt x="10646" y="10316"/>
                  </a:cubicBezTo>
                  <a:close/>
                  <a:moveTo>
                    <a:pt x="1203" y="12767"/>
                  </a:moveTo>
                  <a:cubicBezTo>
                    <a:pt x="539" y="12767"/>
                    <a:pt x="0" y="13499"/>
                    <a:pt x="0" y="14400"/>
                  </a:cubicBezTo>
                  <a:cubicBezTo>
                    <a:pt x="0" y="15299"/>
                    <a:pt x="539" y="16023"/>
                    <a:pt x="1203" y="16023"/>
                  </a:cubicBezTo>
                  <a:cubicBezTo>
                    <a:pt x="1865" y="16023"/>
                    <a:pt x="2398" y="15299"/>
                    <a:pt x="2398" y="14400"/>
                  </a:cubicBezTo>
                  <a:cubicBezTo>
                    <a:pt x="2398" y="13499"/>
                    <a:pt x="1865" y="12767"/>
                    <a:pt x="1203" y="12767"/>
                  </a:cubicBezTo>
                  <a:close/>
                  <a:moveTo>
                    <a:pt x="20405" y="12767"/>
                  </a:moveTo>
                  <a:cubicBezTo>
                    <a:pt x="19741" y="12767"/>
                    <a:pt x="19202" y="13499"/>
                    <a:pt x="19202" y="14400"/>
                  </a:cubicBezTo>
                  <a:cubicBezTo>
                    <a:pt x="19202" y="15299"/>
                    <a:pt x="19741" y="16023"/>
                    <a:pt x="20405" y="16023"/>
                  </a:cubicBezTo>
                  <a:cubicBezTo>
                    <a:pt x="21066" y="16023"/>
                    <a:pt x="21600" y="15299"/>
                    <a:pt x="21600" y="14400"/>
                  </a:cubicBezTo>
                  <a:cubicBezTo>
                    <a:pt x="21600" y="13499"/>
                    <a:pt x="21066" y="12767"/>
                    <a:pt x="20405" y="12767"/>
                  </a:cubicBezTo>
                  <a:close/>
                  <a:moveTo>
                    <a:pt x="9443" y="14787"/>
                  </a:moveTo>
                  <a:lnTo>
                    <a:pt x="11928" y="14787"/>
                  </a:lnTo>
                  <a:cubicBezTo>
                    <a:pt x="12365" y="14787"/>
                    <a:pt x="12751" y="15346"/>
                    <a:pt x="12751" y="16012"/>
                  </a:cubicBezTo>
                  <a:cubicBezTo>
                    <a:pt x="12751" y="16012"/>
                    <a:pt x="12751" y="19343"/>
                    <a:pt x="12751" y="19343"/>
                  </a:cubicBezTo>
                  <a:lnTo>
                    <a:pt x="8612" y="19343"/>
                  </a:lnTo>
                  <a:lnTo>
                    <a:pt x="8612" y="16012"/>
                  </a:lnTo>
                  <a:cubicBezTo>
                    <a:pt x="8612" y="15346"/>
                    <a:pt x="9004" y="14787"/>
                    <a:pt x="9443" y="14787"/>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29" name="Shape 71"/>
            <p:cNvSpPr/>
            <p:nvPr/>
          </p:nvSpPr>
          <p:spPr>
            <a:xfrm>
              <a:off x="1744392" y="3681107"/>
              <a:ext cx="406003" cy="521925"/>
            </a:xfrm>
            <a:custGeom>
              <a:avLst/>
              <a:gdLst/>
              <a:ahLst/>
              <a:cxnLst>
                <a:cxn ang="0">
                  <a:pos x="wd2" y="hd2"/>
                </a:cxn>
                <a:cxn ang="5400000">
                  <a:pos x="wd2" y="hd2"/>
                </a:cxn>
                <a:cxn ang="10800000">
                  <a:pos x="wd2" y="hd2"/>
                </a:cxn>
                <a:cxn ang="16200000">
                  <a:pos x="wd2" y="hd2"/>
                </a:cxn>
              </a:cxnLst>
              <a:rect l="0" t="0" r="r" b="b"/>
              <a:pathLst>
                <a:path w="20794" h="21173" extrusionOk="0">
                  <a:moveTo>
                    <a:pt x="20670" y="5886"/>
                  </a:moveTo>
                  <a:cubicBezTo>
                    <a:pt x="19946" y="1705"/>
                    <a:pt x="14675" y="-427"/>
                    <a:pt x="9064" y="71"/>
                  </a:cubicBezTo>
                  <a:cubicBezTo>
                    <a:pt x="4618" y="465"/>
                    <a:pt x="198" y="3308"/>
                    <a:pt x="10" y="7378"/>
                  </a:cubicBezTo>
                  <a:cubicBezTo>
                    <a:pt x="-105" y="9859"/>
                    <a:pt x="785" y="11720"/>
                    <a:pt x="3771" y="12243"/>
                  </a:cubicBezTo>
                  <a:cubicBezTo>
                    <a:pt x="5059" y="10435"/>
                    <a:pt x="3353" y="10040"/>
                    <a:pt x="3086" y="8728"/>
                  </a:cubicBezTo>
                  <a:cubicBezTo>
                    <a:pt x="1992" y="3366"/>
                    <a:pt x="10891" y="-291"/>
                    <a:pt x="15548" y="3450"/>
                  </a:cubicBezTo>
                  <a:cubicBezTo>
                    <a:pt x="18778" y="6047"/>
                    <a:pt x="16650" y="14021"/>
                    <a:pt x="11453" y="13187"/>
                  </a:cubicBezTo>
                  <a:cubicBezTo>
                    <a:pt x="6471" y="12398"/>
                    <a:pt x="13892" y="6053"/>
                    <a:pt x="9920" y="4806"/>
                  </a:cubicBezTo>
                  <a:cubicBezTo>
                    <a:pt x="6690" y="3792"/>
                    <a:pt x="4969" y="7901"/>
                    <a:pt x="6502" y="9944"/>
                  </a:cubicBezTo>
                  <a:cubicBezTo>
                    <a:pt x="5606" y="13459"/>
                    <a:pt x="3672" y="16767"/>
                    <a:pt x="4456" y="21173"/>
                  </a:cubicBezTo>
                  <a:cubicBezTo>
                    <a:pt x="6993" y="19713"/>
                    <a:pt x="7849" y="16916"/>
                    <a:pt x="8550" y="14001"/>
                  </a:cubicBezTo>
                  <a:cubicBezTo>
                    <a:pt x="9831" y="14615"/>
                    <a:pt x="10515" y="15255"/>
                    <a:pt x="12138" y="15357"/>
                  </a:cubicBezTo>
                  <a:cubicBezTo>
                    <a:pt x="18144" y="15720"/>
                    <a:pt x="21495" y="10609"/>
                    <a:pt x="20670" y="5886"/>
                  </a:cubicBezTo>
                  <a:cubicBezTo>
                    <a:pt x="20670" y="5886"/>
                    <a:pt x="20670" y="5886"/>
                    <a:pt x="20670" y="5886"/>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30" name="Shape 72"/>
            <p:cNvSpPr/>
            <p:nvPr/>
          </p:nvSpPr>
          <p:spPr>
            <a:xfrm>
              <a:off x="2505855" y="3337038"/>
              <a:ext cx="335498" cy="337343"/>
            </a:xfrm>
            <a:custGeom>
              <a:avLst/>
              <a:gdLst/>
              <a:ahLst/>
              <a:cxnLst>
                <a:cxn ang="0">
                  <a:pos x="wd2" y="hd2"/>
                </a:cxn>
                <a:cxn ang="5400000">
                  <a:pos x="wd2" y="hd2"/>
                </a:cxn>
                <a:cxn ang="10800000">
                  <a:pos x="wd2" y="hd2"/>
                </a:cxn>
                <a:cxn ang="16200000">
                  <a:pos x="wd2" y="hd2"/>
                </a:cxn>
              </a:cxnLst>
              <a:rect l="0" t="0" r="r" b="b"/>
              <a:pathLst>
                <a:path w="21600" h="21600" extrusionOk="0">
                  <a:moveTo>
                    <a:pt x="17861" y="14164"/>
                  </a:moveTo>
                  <a:cubicBezTo>
                    <a:pt x="16914" y="14164"/>
                    <a:pt x="16053" y="14517"/>
                    <a:pt x="15395" y="15094"/>
                  </a:cubicBezTo>
                  <a:lnTo>
                    <a:pt x="7461" y="11116"/>
                  </a:lnTo>
                  <a:cubicBezTo>
                    <a:pt x="7469" y="11011"/>
                    <a:pt x="7477" y="10907"/>
                    <a:pt x="7477" y="10799"/>
                  </a:cubicBezTo>
                  <a:cubicBezTo>
                    <a:pt x="7477" y="10705"/>
                    <a:pt x="7469" y="10612"/>
                    <a:pt x="7463" y="10518"/>
                  </a:cubicBezTo>
                  <a:lnTo>
                    <a:pt x="15420" y="6528"/>
                  </a:lnTo>
                  <a:cubicBezTo>
                    <a:pt x="16074" y="7093"/>
                    <a:pt x="16927" y="7436"/>
                    <a:pt x="17861" y="7436"/>
                  </a:cubicBezTo>
                  <a:cubicBezTo>
                    <a:pt x="19926" y="7436"/>
                    <a:pt x="21600" y="5771"/>
                    <a:pt x="21600" y="3717"/>
                  </a:cubicBezTo>
                  <a:cubicBezTo>
                    <a:pt x="21600" y="1664"/>
                    <a:pt x="19926" y="0"/>
                    <a:pt x="17861" y="0"/>
                  </a:cubicBezTo>
                  <a:cubicBezTo>
                    <a:pt x="15797" y="0"/>
                    <a:pt x="14123" y="1664"/>
                    <a:pt x="14123" y="3717"/>
                  </a:cubicBezTo>
                  <a:cubicBezTo>
                    <a:pt x="14123" y="3813"/>
                    <a:pt x="14130" y="3906"/>
                    <a:pt x="14137" y="3999"/>
                  </a:cubicBezTo>
                  <a:lnTo>
                    <a:pt x="6181" y="7989"/>
                  </a:lnTo>
                  <a:cubicBezTo>
                    <a:pt x="5525" y="7425"/>
                    <a:pt x="4673" y="7082"/>
                    <a:pt x="3738" y="7082"/>
                  </a:cubicBezTo>
                  <a:cubicBezTo>
                    <a:pt x="1674" y="7082"/>
                    <a:pt x="0" y="8746"/>
                    <a:pt x="0" y="10799"/>
                  </a:cubicBezTo>
                  <a:cubicBezTo>
                    <a:pt x="0" y="12853"/>
                    <a:pt x="1674" y="14518"/>
                    <a:pt x="3738" y="14518"/>
                  </a:cubicBezTo>
                  <a:cubicBezTo>
                    <a:pt x="4660" y="14518"/>
                    <a:pt x="5503" y="14184"/>
                    <a:pt x="6156" y="13633"/>
                  </a:cubicBezTo>
                  <a:lnTo>
                    <a:pt x="14135" y="17635"/>
                  </a:lnTo>
                  <a:cubicBezTo>
                    <a:pt x="14130" y="17716"/>
                    <a:pt x="14123" y="17799"/>
                    <a:pt x="14123" y="17881"/>
                  </a:cubicBezTo>
                  <a:cubicBezTo>
                    <a:pt x="14123" y="19935"/>
                    <a:pt x="15797" y="21600"/>
                    <a:pt x="17861" y="21600"/>
                  </a:cubicBezTo>
                  <a:cubicBezTo>
                    <a:pt x="19925" y="21600"/>
                    <a:pt x="21599" y="19934"/>
                    <a:pt x="21599" y="17881"/>
                  </a:cubicBezTo>
                  <a:cubicBezTo>
                    <a:pt x="21599" y="15828"/>
                    <a:pt x="19926" y="14164"/>
                    <a:pt x="17861" y="14164"/>
                  </a:cubicBezTo>
                  <a:cubicBezTo>
                    <a:pt x="17861" y="14164"/>
                    <a:pt x="17861" y="14164"/>
                    <a:pt x="17861" y="14164"/>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31" name="Shape 73"/>
            <p:cNvSpPr/>
            <p:nvPr/>
          </p:nvSpPr>
          <p:spPr>
            <a:xfrm>
              <a:off x="988571" y="657821"/>
              <a:ext cx="348199" cy="354768"/>
            </a:xfrm>
            <a:custGeom>
              <a:avLst/>
              <a:gdLst/>
              <a:ahLst/>
              <a:cxnLst>
                <a:cxn ang="0">
                  <a:pos x="wd2" y="hd2"/>
                </a:cxn>
                <a:cxn ang="5400000">
                  <a:pos x="wd2" y="hd2"/>
                </a:cxn>
                <a:cxn ang="10800000">
                  <a:pos x="wd2" y="hd2"/>
                </a:cxn>
                <a:cxn ang="16200000">
                  <a:pos x="wd2" y="hd2"/>
                </a:cxn>
              </a:cxnLst>
              <a:rect l="0" t="0" r="r" b="b"/>
              <a:pathLst>
                <a:path w="21116" h="19901" extrusionOk="0">
                  <a:moveTo>
                    <a:pt x="3027" y="0"/>
                  </a:moveTo>
                  <a:cubicBezTo>
                    <a:pt x="1957" y="0"/>
                    <a:pt x="1082" y="869"/>
                    <a:pt x="1082" y="1938"/>
                  </a:cubicBezTo>
                  <a:lnTo>
                    <a:pt x="1082" y="9641"/>
                  </a:lnTo>
                  <a:cubicBezTo>
                    <a:pt x="996" y="9587"/>
                    <a:pt x="913" y="9529"/>
                    <a:pt x="826" y="9472"/>
                  </a:cubicBezTo>
                  <a:cubicBezTo>
                    <a:pt x="183" y="9057"/>
                    <a:pt x="-242" y="9625"/>
                    <a:pt x="152" y="10165"/>
                  </a:cubicBezTo>
                  <a:cubicBezTo>
                    <a:pt x="919" y="11034"/>
                    <a:pt x="2384" y="12113"/>
                    <a:pt x="4620" y="12963"/>
                  </a:cubicBezTo>
                  <a:cubicBezTo>
                    <a:pt x="2254" y="20417"/>
                    <a:pt x="10389" y="21600"/>
                    <a:pt x="10264" y="17778"/>
                  </a:cubicBezTo>
                  <a:cubicBezTo>
                    <a:pt x="10264" y="17850"/>
                    <a:pt x="10270" y="15610"/>
                    <a:pt x="10275" y="14021"/>
                  </a:cubicBezTo>
                  <a:cubicBezTo>
                    <a:pt x="10488" y="14068"/>
                    <a:pt x="10667" y="14110"/>
                    <a:pt x="10841" y="14149"/>
                  </a:cubicBezTo>
                  <a:cubicBezTo>
                    <a:pt x="10845" y="15727"/>
                    <a:pt x="10852" y="17848"/>
                    <a:pt x="10852" y="17778"/>
                  </a:cubicBezTo>
                  <a:cubicBezTo>
                    <a:pt x="10728" y="21600"/>
                    <a:pt x="18877" y="20417"/>
                    <a:pt x="16507" y="12963"/>
                  </a:cubicBezTo>
                  <a:cubicBezTo>
                    <a:pt x="18742" y="12113"/>
                    <a:pt x="20198" y="11034"/>
                    <a:pt x="20964" y="10165"/>
                  </a:cubicBezTo>
                  <a:cubicBezTo>
                    <a:pt x="21358" y="9626"/>
                    <a:pt x="20933" y="9057"/>
                    <a:pt x="20291" y="9472"/>
                  </a:cubicBezTo>
                  <a:cubicBezTo>
                    <a:pt x="20208" y="9527"/>
                    <a:pt x="20128" y="9579"/>
                    <a:pt x="20045" y="9631"/>
                  </a:cubicBezTo>
                  <a:lnTo>
                    <a:pt x="20045" y="1938"/>
                  </a:lnTo>
                  <a:cubicBezTo>
                    <a:pt x="20045" y="869"/>
                    <a:pt x="19180" y="0"/>
                    <a:pt x="18110" y="0"/>
                  </a:cubicBezTo>
                  <a:lnTo>
                    <a:pt x="3027" y="0"/>
                  </a:lnTo>
                  <a:close/>
                  <a:moveTo>
                    <a:pt x="4107" y="949"/>
                  </a:moveTo>
                  <a:lnTo>
                    <a:pt x="17458" y="949"/>
                  </a:lnTo>
                  <a:cubicBezTo>
                    <a:pt x="18727" y="949"/>
                    <a:pt x="19179" y="1455"/>
                    <a:pt x="19179" y="2729"/>
                  </a:cubicBezTo>
                  <a:cubicBezTo>
                    <a:pt x="19179" y="2729"/>
                    <a:pt x="19179" y="10135"/>
                    <a:pt x="19179" y="10135"/>
                  </a:cubicBezTo>
                  <a:cubicBezTo>
                    <a:pt x="16279" y="11585"/>
                    <a:pt x="13778" y="11331"/>
                    <a:pt x="12423" y="11292"/>
                  </a:cubicBezTo>
                  <a:cubicBezTo>
                    <a:pt x="11428" y="11245"/>
                    <a:pt x="11061" y="11650"/>
                    <a:pt x="11012" y="12261"/>
                  </a:cubicBezTo>
                  <a:cubicBezTo>
                    <a:pt x="10772" y="12103"/>
                    <a:pt x="10527" y="11912"/>
                    <a:pt x="10275" y="11697"/>
                  </a:cubicBezTo>
                  <a:cubicBezTo>
                    <a:pt x="10234" y="11660"/>
                    <a:pt x="10196" y="11628"/>
                    <a:pt x="10157" y="11598"/>
                  </a:cubicBezTo>
                  <a:cubicBezTo>
                    <a:pt x="9939" y="11386"/>
                    <a:pt x="9573" y="11266"/>
                    <a:pt x="9013" y="11292"/>
                  </a:cubicBezTo>
                  <a:cubicBezTo>
                    <a:pt x="7680" y="11330"/>
                    <a:pt x="5241" y="11582"/>
                    <a:pt x="2397" y="10204"/>
                  </a:cubicBezTo>
                  <a:lnTo>
                    <a:pt x="2397" y="2729"/>
                  </a:lnTo>
                  <a:cubicBezTo>
                    <a:pt x="2397" y="1376"/>
                    <a:pt x="2768" y="949"/>
                    <a:pt x="4107" y="949"/>
                  </a:cubicBezTo>
                  <a:close/>
                  <a:moveTo>
                    <a:pt x="7731" y="5695"/>
                  </a:moveTo>
                  <a:cubicBezTo>
                    <a:pt x="6299" y="5695"/>
                    <a:pt x="5133" y="6701"/>
                    <a:pt x="5133" y="7940"/>
                  </a:cubicBezTo>
                  <a:cubicBezTo>
                    <a:pt x="5133" y="9179"/>
                    <a:pt x="6299" y="10184"/>
                    <a:pt x="7731" y="10184"/>
                  </a:cubicBezTo>
                  <a:cubicBezTo>
                    <a:pt x="9162" y="10184"/>
                    <a:pt x="10318" y="9179"/>
                    <a:pt x="10318" y="7940"/>
                  </a:cubicBezTo>
                  <a:cubicBezTo>
                    <a:pt x="10318" y="6701"/>
                    <a:pt x="9162" y="5695"/>
                    <a:pt x="7731" y="5695"/>
                  </a:cubicBezTo>
                  <a:close/>
                  <a:moveTo>
                    <a:pt x="13759" y="5695"/>
                  </a:moveTo>
                  <a:cubicBezTo>
                    <a:pt x="12328" y="5695"/>
                    <a:pt x="11162" y="6700"/>
                    <a:pt x="11162" y="7940"/>
                  </a:cubicBezTo>
                  <a:cubicBezTo>
                    <a:pt x="11162" y="9179"/>
                    <a:pt x="12328" y="10184"/>
                    <a:pt x="13759" y="10184"/>
                  </a:cubicBezTo>
                  <a:cubicBezTo>
                    <a:pt x="15190" y="10184"/>
                    <a:pt x="16357" y="9179"/>
                    <a:pt x="16357" y="7940"/>
                  </a:cubicBezTo>
                  <a:cubicBezTo>
                    <a:pt x="16357" y="6700"/>
                    <a:pt x="15190" y="5695"/>
                    <a:pt x="13759" y="5695"/>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32" name="Shape 74"/>
            <p:cNvSpPr/>
            <p:nvPr/>
          </p:nvSpPr>
          <p:spPr>
            <a:xfrm>
              <a:off x="779874" y="2914005"/>
              <a:ext cx="313657" cy="313657"/>
            </a:xfrm>
            <a:custGeom>
              <a:avLst/>
              <a:gdLst/>
              <a:ahLst/>
              <a:cxnLst>
                <a:cxn ang="0">
                  <a:pos x="wd2" y="hd2"/>
                </a:cxn>
                <a:cxn ang="5400000">
                  <a:pos x="wd2" y="hd2"/>
                </a:cxn>
                <a:cxn ang="10800000">
                  <a:pos x="wd2" y="hd2"/>
                </a:cxn>
                <a:cxn ang="16200000">
                  <a:pos x="wd2" y="hd2"/>
                </a:cxn>
              </a:cxnLst>
              <a:rect l="0" t="0" r="r" b="b"/>
              <a:pathLst>
                <a:path w="21600" h="21600" extrusionOk="0">
                  <a:moveTo>
                    <a:pt x="20407" y="0"/>
                  </a:moveTo>
                  <a:lnTo>
                    <a:pt x="1192" y="0"/>
                  </a:lnTo>
                  <a:cubicBezTo>
                    <a:pt x="536" y="0"/>
                    <a:pt x="0" y="532"/>
                    <a:pt x="0" y="1192"/>
                  </a:cubicBezTo>
                  <a:lnTo>
                    <a:pt x="0" y="20407"/>
                  </a:lnTo>
                  <a:cubicBezTo>
                    <a:pt x="0" y="21064"/>
                    <a:pt x="536" y="21600"/>
                    <a:pt x="1192" y="21600"/>
                  </a:cubicBezTo>
                  <a:lnTo>
                    <a:pt x="11536" y="21600"/>
                  </a:lnTo>
                  <a:lnTo>
                    <a:pt x="11536" y="13236"/>
                  </a:lnTo>
                  <a:lnTo>
                    <a:pt x="8721" y="13236"/>
                  </a:lnTo>
                  <a:lnTo>
                    <a:pt x="8721" y="9974"/>
                  </a:lnTo>
                  <a:lnTo>
                    <a:pt x="11536" y="9974"/>
                  </a:lnTo>
                  <a:lnTo>
                    <a:pt x="11536" y="7569"/>
                  </a:lnTo>
                  <a:cubicBezTo>
                    <a:pt x="11536" y="4782"/>
                    <a:pt x="13240" y="3262"/>
                    <a:pt x="15730" y="3262"/>
                  </a:cubicBezTo>
                  <a:cubicBezTo>
                    <a:pt x="16923" y="3262"/>
                    <a:pt x="17945" y="3351"/>
                    <a:pt x="18245" y="3391"/>
                  </a:cubicBezTo>
                  <a:lnTo>
                    <a:pt x="18245" y="6303"/>
                  </a:lnTo>
                  <a:lnTo>
                    <a:pt x="16517" y="6307"/>
                  </a:lnTo>
                  <a:cubicBezTo>
                    <a:pt x="15163" y="6307"/>
                    <a:pt x="14903" y="6948"/>
                    <a:pt x="14903" y="7894"/>
                  </a:cubicBezTo>
                  <a:lnTo>
                    <a:pt x="14903" y="9974"/>
                  </a:lnTo>
                  <a:lnTo>
                    <a:pt x="18132" y="9974"/>
                  </a:lnTo>
                  <a:lnTo>
                    <a:pt x="17710" y="13231"/>
                  </a:lnTo>
                  <a:lnTo>
                    <a:pt x="14903" y="13231"/>
                  </a:lnTo>
                  <a:lnTo>
                    <a:pt x="14903" y="21600"/>
                  </a:lnTo>
                  <a:lnTo>
                    <a:pt x="20407" y="21600"/>
                  </a:lnTo>
                  <a:cubicBezTo>
                    <a:pt x="21064" y="21600"/>
                    <a:pt x="21600" y="21064"/>
                    <a:pt x="21600" y="20407"/>
                  </a:cubicBezTo>
                  <a:lnTo>
                    <a:pt x="21600" y="1192"/>
                  </a:lnTo>
                  <a:cubicBezTo>
                    <a:pt x="21600" y="532"/>
                    <a:pt x="21064" y="0"/>
                    <a:pt x="20407" y="0"/>
                  </a:cubicBezTo>
                  <a:cubicBezTo>
                    <a:pt x="20407" y="0"/>
                    <a:pt x="20407" y="0"/>
                    <a:pt x="20407"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33" name="Shape 75"/>
            <p:cNvSpPr/>
            <p:nvPr/>
          </p:nvSpPr>
          <p:spPr>
            <a:xfrm>
              <a:off x="2917609" y="2440206"/>
              <a:ext cx="402893" cy="401281"/>
            </a:xfrm>
            <a:custGeom>
              <a:avLst/>
              <a:gdLst/>
              <a:ahLst/>
              <a:cxnLst>
                <a:cxn ang="0">
                  <a:pos x="wd2" y="hd2"/>
                </a:cxn>
                <a:cxn ang="5400000">
                  <a:pos x="wd2" y="hd2"/>
                </a:cxn>
                <a:cxn ang="10800000">
                  <a:pos x="wd2" y="hd2"/>
                </a:cxn>
                <a:cxn ang="16200000">
                  <a:pos x="wd2" y="hd2"/>
                </a:cxn>
              </a:cxnLst>
              <a:rect l="0" t="0" r="r" b="b"/>
              <a:pathLst>
                <a:path w="21600" h="21600" extrusionOk="0">
                  <a:moveTo>
                    <a:pt x="10799" y="0"/>
                  </a:moveTo>
                  <a:cubicBezTo>
                    <a:pt x="4835" y="0"/>
                    <a:pt x="0" y="4854"/>
                    <a:pt x="0" y="10843"/>
                  </a:cubicBezTo>
                  <a:cubicBezTo>
                    <a:pt x="0" y="16214"/>
                    <a:pt x="3893" y="20665"/>
                    <a:pt x="8998" y="21525"/>
                  </a:cubicBezTo>
                  <a:lnTo>
                    <a:pt x="8998" y="13108"/>
                  </a:lnTo>
                  <a:lnTo>
                    <a:pt x="6392" y="13108"/>
                  </a:lnTo>
                  <a:lnTo>
                    <a:pt x="6392" y="10079"/>
                  </a:lnTo>
                  <a:lnTo>
                    <a:pt x="8998" y="10079"/>
                  </a:lnTo>
                  <a:lnTo>
                    <a:pt x="8998" y="7843"/>
                  </a:lnTo>
                  <a:cubicBezTo>
                    <a:pt x="8998" y="5251"/>
                    <a:pt x="10575" y="3837"/>
                    <a:pt x="12879" y="3837"/>
                  </a:cubicBezTo>
                  <a:cubicBezTo>
                    <a:pt x="13983" y="3837"/>
                    <a:pt x="14929" y="3920"/>
                    <a:pt x="15207" y="3958"/>
                  </a:cubicBezTo>
                  <a:lnTo>
                    <a:pt x="15207" y="6667"/>
                  </a:lnTo>
                  <a:lnTo>
                    <a:pt x="13607" y="6667"/>
                  </a:lnTo>
                  <a:cubicBezTo>
                    <a:pt x="12357" y="6667"/>
                    <a:pt x="12113" y="7266"/>
                    <a:pt x="12113" y="8141"/>
                  </a:cubicBezTo>
                  <a:lnTo>
                    <a:pt x="12113" y="10075"/>
                  </a:lnTo>
                  <a:lnTo>
                    <a:pt x="15102" y="10075"/>
                  </a:lnTo>
                  <a:lnTo>
                    <a:pt x="14712" y="13105"/>
                  </a:lnTo>
                  <a:lnTo>
                    <a:pt x="12113" y="13105"/>
                  </a:lnTo>
                  <a:lnTo>
                    <a:pt x="12113" y="21600"/>
                  </a:lnTo>
                  <a:cubicBezTo>
                    <a:pt x="17459" y="20944"/>
                    <a:pt x="21600" y="16384"/>
                    <a:pt x="21600" y="10840"/>
                  </a:cubicBezTo>
                  <a:cubicBezTo>
                    <a:pt x="21600" y="4854"/>
                    <a:pt x="16764" y="0"/>
                    <a:pt x="10799" y="0"/>
                  </a:cubicBezTo>
                  <a:cubicBezTo>
                    <a:pt x="10799" y="0"/>
                    <a:pt x="10799" y="0"/>
                    <a:pt x="10799"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34" name="Shape 76"/>
            <p:cNvSpPr/>
            <p:nvPr/>
          </p:nvSpPr>
          <p:spPr>
            <a:xfrm>
              <a:off x="311715" y="1842317"/>
              <a:ext cx="364092" cy="159289"/>
            </a:xfrm>
            <a:custGeom>
              <a:avLst/>
              <a:gdLst/>
              <a:ahLst/>
              <a:cxnLst>
                <a:cxn ang="0">
                  <a:pos x="wd2" y="hd2"/>
                </a:cxn>
                <a:cxn ang="5400000">
                  <a:pos x="wd2" y="hd2"/>
                </a:cxn>
                <a:cxn ang="10800000">
                  <a:pos x="wd2" y="hd2"/>
                </a:cxn>
                <a:cxn ang="16200000">
                  <a:pos x="wd2" y="hd2"/>
                </a:cxn>
              </a:cxnLst>
              <a:rect l="0" t="0" r="r" b="b"/>
              <a:pathLst>
                <a:path w="21600" h="21600" extrusionOk="0">
                  <a:moveTo>
                    <a:pt x="12150" y="10800"/>
                  </a:moveTo>
                  <a:cubicBezTo>
                    <a:pt x="12150" y="16765"/>
                    <a:pt x="14265" y="21600"/>
                    <a:pt x="16875" y="21600"/>
                  </a:cubicBezTo>
                  <a:cubicBezTo>
                    <a:pt x="19484" y="21600"/>
                    <a:pt x="21600" y="16765"/>
                    <a:pt x="21600" y="10800"/>
                  </a:cubicBezTo>
                  <a:cubicBezTo>
                    <a:pt x="21600" y="4835"/>
                    <a:pt x="19484" y="0"/>
                    <a:pt x="16875" y="0"/>
                  </a:cubicBezTo>
                  <a:cubicBezTo>
                    <a:pt x="14265" y="0"/>
                    <a:pt x="12150" y="4835"/>
                    <a:pt x="12150" y="10800"/>
                  </a:cubicBezTo>
                  <a:cubicBezTo>
                    <a:pt x="12150" y="10800"/>
                    <a:pt x="12150" y="10800"/>
                    <a:pt x="12150" y="10800"/>
                  </a:cubicBezTo>
                  <a:close/>
                  <a:moveTo>
                    <a:pt x="0" y="10800"/>
                  </a:moveTo>
                  <a:cubicBezTo>
                    <a:pt x="0" y="16765"/>
                    <a:pt x="2115" y="21600"/>
                    <a:pt x="4725" y="21600"/>
                  </a:cubicBezTo>
                  <a:cubicBezTo>
                    <a:pt x="7335" y="21600"/>
                    <a:pt x="9450" y="16765"/>
                    <a:pt x="9450" y="10800"/>
                  </a:cubicBezTo>
                  <a:cubicBezTo>
                    <a:pt x="9450" y="4835"/>
                    <a:pt x="7335" y="0"/>
                    <a:pt x="4725" y="0"/>
                  </a:cubicBezTo>
                  <a:cubicBezTo>
                    <a:pt x="2115" y="0"/>
                    <a:pt x="0" y="4835"/>
                    <a:pt x="0" y="10800"/>
                  </a:cubicBezTo>
                  <a:cubicBezTo>
                    <a:pt x="0" y="10800"/>
                    <a:pt x="0" y="10800"/>
                    <a:pt x="0" y="108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35" name="Shape 77"/>
            <p:cNvSpPr/>
            <p:nvPr/>
          </p:nvSpPr>
          <p:spPr>
            <a:xfrm>
              <a:off x="1755675" y="1690025"/>
              <a:ext cx="384103" cy="384103"/>
            </a:xfrm>
            <a:custGeom>
              <a:avLst/>
              <a:gdLst/>
              <a:ahLst/>
              <a:cxnLst>
                <a:cxn ang="0">
                  <a:pos x="wd2" y="hd2"/>
                </a:cxn>
                <a:cxn ang="5400000">
                  <a:pos x="wd2" y="hd2"/>
                </a:cxn>
                <a:cxn ang="10800000">
                  <a:pos x="wd2" y="hd2"/>
                </a:cxn>
                <a:cxn ang="16200000">
                  <a:pos x="wd2" y="hd2"/>
                </a:cxn>
              </a:cxnLst>
              <a:rect l="0" t="0" r="r" b="b"/>
              <a:pathLst>
                <a:path w="21600" h="21600" extrusionOk="0">
                  <a:moveTo>
                    <a:pt x="11847" y="14431"/>
                  </a:moveTo>
                  <a:cubicBezTo>
                    <a:pt x="10866" y="14354"/>
                    <a:pt x="10454" y="13868"/>
                    <a:pt x="9685" y="13401"/>
                  </a:cubicBezTo>
                  <a:cubicBezTo>
                    <a:pt x="9262" y="15620"/>
                    <a:pt x="8745" y="17747"/>
                    <a:pt x="7214" y="18858"/>
                  </a:cubicBezTo>
                  <a:cubicBezTo>
                    <a:pt x="6742" y="15504"/>
                    <a:pt x="7908" y="12986"/>
                    <a:pt x="8449" y="10312"/>
                  </a:cubicBezTo>
                  <a:cubicBezTo>
                    <a:pt x="7526" y="8758"/>
                    <a:pt x="8561" y="5629"/>
                    <a:pt x="10509" y="6400"/>
                  </a:cubicBezTo>
                  <a:cubicBezTo>
                    <a:pt x="12905" y="7348"/>
                    <a:pt x="8433" y="12180"/>
                    <a:pt x="11435" y="12783"/>
                  </a:cubicBezTo>
                  <a:cubicBezTo>
                    <a:pt x="14570" y="13413"/>
                    <a:pt x="15850" y="7344"/>
                    <a:pt x="13906" y="5370"/>
                  </a:cubicBezTo>
                  <a:cubicBezTo>
                    <a:pt x="11097" y="2521"/>
                    <a:pt x="5730" y="5306"/>
                    <a:pt x="6390" y="9386"/>
                  </a:cubicBezTo>
                  <a:cubicBezTo>
                    <a:pt x="6551" y="10383"/>
                    <a:pt x="7582" y="10686"/>
                    <a:pt x="6802" y="12062"/>
                  </a:cubicBezTo>
                  <a:cubicBezTo>
                    <a:pt x="5005" y="11664"/>
                    <a:pt x="4468" y="10246"/>
                    <a:pt x="4537" y="8356"/>
                  </a:cubicBezTo>
                  <a:cubicBezTo>
                    <a:pt x="4648" y="5262"/>
                    <a:pt x="7317" y="3096"/>
                    <a:pt x="9994" y="2797"/>
                  </a:cubicBezTo>
                  <a:cubicBezTo>
                    <a:pt x="13379" y="2418"/>
                    <a:pt x="16556" y="4039"/>
                    <a:pt x="16995" y="7224"/>
                  </a:cubicBezTo>
                  <a:cubicBezTo>
                    <a:pt x="17489" y="10818"/>
                    <a:pt x="15467" y="14710"/>
                    <a:pt x="11847" y="14431"/>
                  </a:cubicBezTo>
                  <a:cubicBezTo>
                    <a:pt x="11847" y="14431"/>
                    <a:pt x="11847" y="14431"/>
                    <a:pt x="11847" y="14431"/>
                  </a:cubicBezTo>
                  <a:close/>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cubicBezTo>
                    <a:pt x="10800" y="0"/>
                    <a:pt x="10800" y="0"/>
                    <a:pt x="10800"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36" name="Shape 78"/>
            <p:cNvSpPr/>
            <p:nvPr/>
          </p:nvSpPr>
          <p:spPr>
            <a:xfrm>
              <a:off x="1755675" y="5294276"/>
              <a:ext cx="290612" cy="559673"/>
            </a:xfrm>
            <a:custGeom>
              <a:avLst/>
              <a:gdLst/>
              <a:ahLst/>
              <a:cxnLst>
                <a:cxn ang="0">
                  <a:pos x="wd2" y="hd2"/>
                </a:cxn>
                <a:cxn ang="5400000">
                  <a:pos x="wd2" y="hd2"/>
                </a:cxn>
                <a:cxn ang="10800000">
                  <a:pos x="wd2" y="hd2"/>
                </a:cxn>
                <a:cxn ang="16200000">
                  <a:pos x="wd2" y="hd2"/>
                </a:cxn>
              </a:cxnLst>
              <a:rect l="0" t="0" r="r" b="b"/>
              <a:pathLst>
                <a:path w="21600" h="21600" extrusionOk="0">
                  <a:moveTo>
                    <a:pt x="14023" y="21600"/>
                  </a:moveTo>
                  <a:lnTo>
                    <a:pt x="14023" y="11748"/>
                  </a:lnTo>
                  <a:lnTo>
                    <a:pt x="20388" y="11748"/>
                  </a:lnTo>
                  <a:lnTo>
                    <a:pt x="21342" y="7905"/>
                  </a:lnTo>
                  <a:lnTo>
                    <a:pt x="14023" y="7905"/>
                  </a:lnTo>
                  <a:lnTo>
                    <a:pt x="14023" y="5456"/>
                  </a:lnTo>
                  <a:cubicBezTo>
                    <a:pt x="14023" y="4345"/>
                    <a:pt x="14617" y="3586"/>
                    <a:pt x="17686" y="3586"/>
                  </a:cubicBezTo>
                  <a:lnTo>
                    <a:pt x="21600" y="3586"/>
                  </a:lnTo>
                  <a:lnTo>
                    <a:pt x="21600" y="151"/>
                  </a:lnTo>
                  <a:cubicBezTo>
                    <a:pt x="20920" y="106"/>
                    <a:pt x="18600" y="0"/>
                    <a:pt x="15897" y="0"/>
                  </a:cubicBezTo>
                  <a:cubicBezTo>
                    <a:pt x="10249" y="0"/>
                    <a:pt x="6381" y="1789"/>
                    <a:pt x="6381" y="5075"/>
                  </a:cubicBezTo>
                  <a:lnTo>
                    <a:pt x="6381" y="7905"/>
                  </a:lnTo>
                  <a:lnTo>
                    <a:pt x="0" y="7905"/>
                  </a:lnTo>
                  <a:lnTo>
                    <a:pt x="0" y="11748"/>
                  </a:lnTo>
                  <a:lnTo>
                    <a:pt x="6381" y="11748"/>
                  </a:lnTo>
                  <a:lnTo>
                    <a:pt x="6381" y="21600"/>
                  </a:lnTo>
                  <a:cubicBezTo>
                    <a:pt x="6381" y="21600"/>
                    <a:pt x="14023" y="21600"/>
                    <a:pt x="14023"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37" name="Shape 79"/>
            <p:cNvSpPr/>
            <p:nvPr/>
          </p:nvSpPr>
          <p:spPr>
            <a:xfrm>
              <a:off x="2945811" y="2857600"/>
              <a:ext cx="363414" cy="347261"/>
            </a:xfrm>
            <a:custGeom>
              <a:avLst/>
              <a:gdLst/>
              <a:ahLst/>
              <a:cxnLst>
                <a:cxn ang="0">
                  <a:pos x="wd2" y="hd2"/>
                </a:cxn>
                <a:cxn ang="5400000">
                  <a:pos x="wd2" y="hd2"/>
                </a:cxn>
                <a:cxn ang="10800000">
                  <a:pos x="wd2" y="hd2"/>
                </a:cxn>
                <a:cxn ang="16200000">
                  <a:pos x="wd2" y="hd2"/>
                </a:cxn>
              </a:cxnLst>
              <a:rect l="0" t="0" r="r" b="b"/>
              <a:pathLst>
                <a:path w="21600" h="21600" extrusionOk="0">
                  <a:moveTo>
                    <a:pt x="276" y="21600"/>
                  </a:moveTo>
                  <a:lnTo>
                    <a:pt x="4905" y="21600"/>
                  </a:lnTo>
                  <a:lnTo>
                    <a:pt x="4905" y="7025"/>
                  </a:lnTo>
                  <a:lnTo>
                    <a:pt x="276" y="7025"/>
                  </a:lnTo>
                  <a:cubicBezTo>
                    <a:pt x="276" y="7025"/>
                    <a:pt x="276" y="21600"/>
                    <a:pt x="276" y="21600"/>
                  </a:cubicBezTo>
                  <a:close/>
                  <a:moveTo>
                    <a:pt x="2620" y="0"/>
                  </a:moveTo>
                  <a:cubicBezTo>
                    <a:pt x="1037" y="0"/>
                    <a:pt x="0" y="1087"/>
                    <a:pt x="0" y="2520"/>
                  </a:cubicBezTo>
                  <a:cubicBezTo>
                    <a:pt x="0" y="3915"/>
                    <a:pt x="1006" y="5039"/>
                    <a:pt x="2560" y="5039"/>
                  </a:cubicBezTo>
                  <a:lnTo>
                    <a:pt x="2588" y="5039"/>
                  </a:lnTo>
                  <a:cubicBezTo>
                    <a:pt x="4207" y="5039"/>
                    <a:pt x="5209" y="3915"/>
                    <a:pt x="5209" y="2520"/>
                  </a:cubicBezTo>
                  <a:cubicBezTo>
                    <a:pt x="5178" y="1087"/>
                    <a:pt x="4207" y="0"/>
                    <a:pt x="2620" y="0"/>
                  </a:cubicBezTo>
                  <a:cubicBezTo>
                    <a:pt x="2620" y="0"/>
                    <a:pt x="2620" y="0"/>
                    <a:pt x="2620" y="0"/>
                  </a:cubicBezTo>
                  <a:close/>
                  <a:moveTo>
                    <a:pt x="21600" y="13245"/>
                  </a:moveTo>
                  <a:lnTo>
                    <a:pt x="21600" y="21600"/>
                  </a:lnTo>
                  <a:lnTo>
                    <a:pt x="16969" y="21600"/>
                  </a:lnTo>
                  <a:lnTo>
                    <a:pt x="16969" y="13800"/>
                  </a:lnTo>
                  <a:cubicBezTo>
                    <a:pt x="16969" y="11839"/>
                    <a:pt x="16301" y="10506"/>
                    <a:pt x="14625" y="10506"/>
                  </a:cubicBezTo>
                  <a:cubicBezTo>
                    <a:pt x="13343" y="10506"/>
                    <a:pt x="12588" y="11409"/>
                    <a:pt x="12250" y="12277"/>
                  </a:cubicBezTo>
                  <a:cubicBezTo>
                    <a:pt x="12129" y="12590"/>
                    <a:pt x="12091" y="13028"/>
                    <a:pt x="12091" y="13460"/>
                  </a:cubicBezTo>
                  <a:lnTo>
                    <a:pt x="12091" y="21599"/>
                  </a:lnTo>
                  <a:lnTo>
                    <a:pt x="7465" y="21599"/>
                  </a:lnTo>
                  <a:cubicBezTo>
                    <a:pt x="7465" y="21599"/>
                    <a:pt x="7527" y="8394"/>
                    <a:pt x="7465" y="7026"/>
                  </a:cubicBezTo>
                  <a:lnTo>
                    <a:pt x="12093" y="7026"/>
                  </a:lnTo>
                  <a:lnTo>
                    <a:pt x="12093" y="9092"/>
                  </a:lnTo>
                  <a:cubicBezTo>
                    <a:pt x="12086" y="9109"/>
                    <a:pt x="12073" y="9123"/>
                    <a:pt x="12066" y="9142"/>
                  </a:cubicBezTo>
                  <a:lnTo>
                    <a:pt x="12093" y="9142"/>
                  </a:lnTo>
                  <a:lnTo>
                    <a:pt x="12093" y="9092"/>
                  </a:lnTo>
                  <a:cubicBezTo>
                    <a:pt x="12711" y="8099"/>
                    <a:pt x="13806" y="6684"/>
                    <a:pt x="16266" y="6684"/>
                  </a:cubicBezTo>
                  <a:cubicBezTo>
                    <a:pt x="19319" y="6684"/>
                    <a:pt x="21600" y="8767"/>
                    <a:pt x="21600" y="13245"/>
                  </a:cubicBezTo>
                  <a:cubicBezTo>
                    <a:pt x="21600" y="13245"/>
                    <a:pt x="21600" y="13245"/>
                    <a:pt x="21600" y="13245"/>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38" name="Shape 80"/>
            <p:cNvSpPr/>
            <p:nvPr/>
          </p:nvSpPr>
          <p:spPr>
            <a:xfrm>
              <a:off x="1761314" y="3105780"/>
              <a:ext cx="591454" cy="517523"/>
            </a:xfrm>
            <a:custGeom>
              <a:avLst/>
              <a:gdLst/>
              <a:ahLst/>
              <a:cxnLst>
                <a:cxn ang="0">
                  <a:pos x="wd2" y="hd2"/>
                </a:cxn>
                <a:cxn ang="5400000">
                  <a:pos x="wd2" y="hd2"/>
                </a:cxn>
                <a:cxn ang="10800000">
                  <a:pos x="wd2" y="hd2"/>
                </a:cxn>
                <a:cxn ang="16200000">
                  <a:pos x="wd2" y="hd2"/>
                </a:cxn>
              </a:cxnLst>
              <a:rect l="0" t="0" r="r" b="b"/>
              <a:pathLst>
                <a:path w="21081" h="21230" extrusionOk="0">
                  <a:moveTo>
                    <a:pt x="19787" y="11906"/>
                  </a:moveTo>
                  <a:lnTo>
                    <a:pt x="19839" y="11642"/>
                  </a:lnTo>
                  <a:cubicBezTo>
                    <a:pt x="21302" y="11379"/>
                    <a:pt x="21600" y="8813"/>
                    <a:pt x="20038" y="8808"/>
                  </a:cubicBezTo>
                  <a:lnTo>
                    <a:pt x="13690" y="8808"/>
                  </a:lnTo>
                  <a:cubicBezTo>
                    <a:pt x="13933" y="7688"/>
                    <a:pt x="14387" y="4123"/>
                    <a:pt x="14387" y="4123"/>
                  </a:cubicBezTo>
                  <a:cubicBezTo>
                    <a:pt x="14284" y="2389"/>
                    <a:pt x="13275" y="213"/>
                    <a:pt x="13275" y="213"/>
                  </a:cubicBezTo>
                  <a:cubicBezTo>
                    <a:pt x="12076" y="-370"/>
                    <a:pt x="11544" y="427"/>
                    <a:pt x="11544" y="427"/>
                  </a:cubicBezTo>
                  <a:cubicBezTo>
                    <a:pt x="11544" y="427"/>
                    <a:pt x="11601" y="3181"/>
                    <a:pt x="11601" y="3818"/>
                  </a:cubicBezTo>
                  <a:cubicBezTo>
                    <a:pt x="11601" y="4456"/>
                    <a:pt x="8866" y="9541"/>
                    <a:pt x="8199" y="10198"/>
                  </a:cubicBezTo>
                  <a:cubicBezTo>
                    <a:pt x="7845" y="10542"/>
                    <a:pt x="7209" y="11020"/>
                    <a:pt x="6694" y="11394"/>
                  </a:cubicBezTo>
                  <a:lnTo>
                    <a:pt x="6694" y="19601"/>
                  </a:lnTo>
                  <a:lnTo>
                    <a:pt x="7109" y="19601"/>
                  </a:lnTo>
                  <a:cubicBezTo>
                    <a:pt x="7586" y="19601"/>
                    <a:pt x="8174" y="20452"/>
                    <a:pt x="8818" y="20452"/>
                  </a:cubicBezTo>
                  <a:lnTo>
                    <a:pt x="17982" y="20447"/>
                  </a:lnTo>
                  <a:cubicBezTo>
                    <a:pt x="19822" y="20447"/>
                    <a:pt x="20116" y="18062"/>
                    <a:pt x="18901" y="17832"/>
                  </a:cubicBezTo>
                  <a:lnTo>
                    <a:pt x="18956" y="17568"/>
                  </a:lnTo>
                  <a:cubicBezTo>
                    <a:pt x="20120" y="17424"/>
                    <a:pt x="20830" y="15303"/>
                    <a:pt x="19341" y="14869"/>
                  </a:cubicBezTo>
                  <a:lnTo>
                    <a:pt x="19398" y="14605"/>
                  </a:lnTo>
                  <a:cubicBezTo>
                    <a:pt x="20510" y="14472"/>
                    <a:pt x="21336" y="12414"/>
                    <a:pt x="19787" y="11906"/>
                  </a:cubicBezTo>
                  <a:close/>
                  <a:moveTo>
                    <a:pt x="0" y="21230"/>
                  </a:moveTo>
                  <a:lnTo>
                    <a:pt x="5833" y="21230"/>
                  </a:lnTo>
                  <a:lnTo>
                    <a:pt x="5833" y="10561"/>
                  </a:lnTo>
                  <a:lnTo>
                    <a:pt x="0" y="10561"/>
                  </a:lnTo>
                  <a:cubicBezTo>
                    <a:pt x="0" y="10561"/>
                    <a:pt x="0" y="21230"/>
                    <a:pt x="0" y="2123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39" name="Shape 81"/>
            <p:cNvSpPr/>
            <p:nvPr/>
          </p:nvSpPr>
          <p:spPr>
            <a:xfrm>
              <a:off x="2094102" y="657822"/>
              <a:ext cx="467553" cy="277101"/>
            </a:xfrm>
            <a:custGeom>
              <a:avLst/>
              <a:gdLst/>
              <a:ahLst/>
              <a:cxnLst>
                <a:cxn ang="0">
                  <a:pos x="wd2" y="hd2"/>
                </a:cxn>
                <a:cxn ang="5400000">
                  <a:pos x="wd2" y="hd2"/>
                </a:cxn>
                <a:cxn ang="10800000">
                  <a:pos x="wd2" y="hd2"/>
                </a:cxn>
                <a:cxn ang="16200000">
                  <a:pos x="wd2" y="hd2"/>
                </a:cxn>
              </a:cxnLst>
              <a:rect l="0" t="0" r="r" b="b"/>
              <a:pathLst>
                <a:path w="21265" h="21519" extrusionOk="0">
                  <a:moveTo>
                    <a:pt x="11535" y="55"/>
                  </a:moveTo>
                  <a:cubicBezTo>
                    <a:pt x="10943" y="-12"/>
                    <a:pt x="10257" y="-30"/>
                    <a:pt x="9499" y="69"/>
                  </a:cubicBezTo>
                  <a:cubicBezTo>
                    <a:pt x="8879" y="139"/>
                    <a:pt x="8266" y="277"/>
                    <a:pt x="7655" y="480"/>
                  </a:cubicBezTo>
                  <a:cubicBezTo>
                    <a:pt x="7023" y="689"/>
                    <a:pt x="6402" y="977"/>
                    <a:pt x="5795" y="1342"/>
                  </a:cubicBezTo>
                  <a:cubicBezTo>
                    <a:pt x="4955" y="1851"/>
                    <a:pt x="4157" y="2503"/>
                    <a:pt x="3406" y="3327"/>
                  </a:cubicBezTo>
                  <a:cubicBezTo>
                    <a:pt x="3366" y="3370"/>
                    <a:pt x="3316" y="3409"/>
                    <a:pt x="3270" y="3409"/>
                  </a:cubicBezTo>
                  <a:cubicBezTo>
                    <a:pt x="2201" y="3413"/>
                    <a:pt x="1125" y="3411"/>
                    <a:pt x="55" y="3409"/>
                  </a:cubicBezTo>
                  <a:cubicBezTo>
                    <a:pt x="37" y="3409"/>
                    <a:pt x="25" y="3399"/>
                    <a:pt x="7" y="3395"/>
                  </a:cubicBezTo>
                  <a:lnTo>
                    <a:pt x="7" y="3464"/>
                  </a:lnTo>
                  <a:cubicBezTo>
                    <a:pt x="97" y="3674"/>
                    <a:pt x="191" y="3874"/>
                    <a:pt x="272" y="4093"/>
                  </a:cubicBezTo>
                  <a:cubicBezTo>
                    <a:pt x="589" y="4951"/>
                    <a:pt x="860" y="5859"/>
                    <a:pt x="1017" y="6845"/>
                  </a:cubicBezTo>
                  <a:cubicBezTo>
                    <a:pt x="1031" y="6926"/>
                    <a:pt x="1021" y="7039"/>
                    <a:pt x="993" y="7105"/>
                  </a:cubicBezTo>
                  <a:cubicBezTo>
                    <a:pt x="607" y="8046"/>
                    <a:pt x="329" y="9071"/>
                    <a:pt x="168" y="10185"/>
                  </a:cubicBezTo>
                  <a:cubicBezTo>
                    <a:pt x="112" y="10568"/>
                    <a:pt x="-112" y="12134"/>
                    <a:pt x="71" y="13771"/>
                  </a:cubicBezTo>
                  <a:cubicBezTo>
                    <a:pt x="231" y="15523"/>
                    <a:pt x="661" y="17070"/>
                    <a:pt x="1346" y="18398"/>
                  </a:cubicBezTo>
                  <a:cubicBezTo>
                    <a:pt x="2047" y="19756"/>
                    <a:pt x="2915" y="20671"/>
                    <a:pt x="3935" y="21149"/>
                  </a:cubicBezTo>
                  <a:cubicBezTo>
                    <a:pt x="4656" y="21490"/>
                    <a:pt x="5389" y="21570"/>
                    <a:pt x="6132" y="21368"/>
                  </a:cubicBezTo>
                  <a:cubicBezTo>
                    <a:pt x="7466" y="21009"/>
                    <a:pt x="8565" y="19920"/>
                    <a:pt x="9435" y="18165"/>
                  </a:cubicBezTo>
                  <a:cubicBezTo>
                    <a:pt x="9442" y="18150"/>
                    <a:pt x="9442" y="18150"/>
                    <a:pt x="9451" y="18138"/>
                  </a:cubicBezTo>
                  <a:cubicBezTo>
                    <a:pt x="9456" y="18129"/>
                    <a:pt x="9466" y="18120"/>
                    <a:pt x="9491" y="18097"/>
                  </a:cubicBezTo>
                  <a:cubicBezTo>
                    <a:pt x="9860" y="19037"/>
                    <a:pt x="10232" y="19983"/>
                    <a:pt x="10613" y="20958"/>
                  </a:cubicBezTo>
                  <a:cubicBezTo>
                    <a:pt x="10997" y="19979"/>
                    <a:pt x="11371" y="19025"/>
                    <a:pt x="11752" y="18056"/>
                  </a:cubicBezTo>
                  <a:cubicBezTo>
                    <a:pt x="11853" y="18251"/>
                    <a:pt x="11937" y="18431"/>
                    <a:pt x="12032" y="18603"/>
                  </a:cubicBezTo>
                  <a:cubicBezTo>
                    <a:pt x="12753" y="19916"/>
                    <a:pt x="13627" y="20780"/>
                    <a:pt x="14646" y="21231"/>
                  </a:cubicBezTo>
                  <a:cubicBezTo>
                    <a:pt x="15064" y="21416"/>
                    <a:pt x="15493" y="21522"/>
                    <a:pt x="15920" y="21519"/>
                  </a:cubicBezTo>
                  <a:cubicBezTo>
                    <a:pt x="16939" y="21510"/>
                    <a:pt x="17894" y="21056"/>
                    <a:pt x="18758" y="20123"/>
                  </a:cubicBezTo>
                  <a:cubicBezTo>
                    <a:pt x="19965" y="18815"/>
                    <a:pt x="20759" y="16975"/>
                    <a:pt x="21099" y="14606"/>
                  </a:cubicBezTo>
                  <a:cubicBezTo>
                    <a:pt x="21488" y="11908"/>
                    <a:pt x="21189" y="9399"/>
                    <a:pt x="20257" y="7119"/>
                  </a:cubicBezTo>
                  <a:cubicBezTo>
                    <a:pt x="20212" y="7005"/>
                    <a:pt x="20221" y="6905"/>
                    <a:pt x="20241" y="6790"/>
                  </a:cubicBezTo>
                  <a:cubicBezTo>
                    <a:pt x="20419" y="5716"/>
                    <a:pt x="20721" y="4748"/>
                    <a:pt x="21075" y="3820"/>
                  </a:cubicBezTo>
                  <a:cubicBezTo>
                    <a:pt x="21124" y="3692"/>
                    <a:pt x="21171" y="3566"/>
                    <a:pt x="21219" y="3436"/>
                  </a:cubicBezTo>
                  <a:cubicBezTo>
                    <a:pt x="21223" y="3429"/>
                    <a:pt x="21219" y="3418"/>
                    <a:pt x="21219" y="3382"/>
                  </a:cubicBezTo>
                  <a:cubicBezTo>
                    <a:pt x="21136" y="3375"/>
                    <a:pt x="21055" y="3354"/>
                    <a:pt x="20971" y="3354"/>
                  </a:cubicBezTo>
                  <a:cubicBezTo>
                    <a:pt x="19927" y="3352"/>
                    <a:pt x="18881" y="3362"/>
                    <a:pt x="17836" y="3354"/>
                  </a:cubicBezTo>
                  <a:cubicBezTo>
                    <a:pt x="17764" y="3354"/>
                    <a:pt x="17682" y="3311"/>
                    <a:pt x="17620" y="3245"/>
                  </a:cubicBezTo>
                  <a:cubicBezTo>
                    <a:pt x="16730" y="2295"/>
                    <a:pt x="15784" y="1568"/>
                    <a:pt x="14782" y="1041"/>
                  </a:cubicBezTo>
                  <a:cubicBezTo>
                    <a:pt x="14207" y="738"/>
                    <a:pt x="13628" y="487"/>
                    <a:pt x="13034" y="343"/>
                  </a:cubicBezTo>
                  <a:cubicBezTo>
                    <a:pt x="12632" y="246"/>
                    <a:pt x="12128" y="123"/>
                    <a:pt x="11535" y="55"/>
                  </a:cubicBezTo>
                  <a:close/>
                  <a:moveTo>
                    <a:pt x="11030" y="1753"/>
                  </a:moveTo>
                  <a:cubicBezTo>
                    <a:pt x="12665" y="1805"/>
                    <a:pt x="14254" y="2292"/>
                    <a:pt x="15760" y="3436"/>
                  </a:cubicBezTo>
                  <a:cubicBezTo>
                    <a:pt x="14491" y="3600"/>
                    <a:pt x="13372" y="4376"/>
                    <a:pt x="12433" y="5846"/>
                  </a:cubicBezTo>
                  <a:cubicBezTo>
                    <a:pt x="11495" y="7315"/>
                    <a:pt x="10950" y="9154"/>
                    <a:pt x="10742" y="11307"/>
                  </a:cubicBezTo>
                  <a:cubicBezTo>
                    <a:pt x="10538" y="9129"/>
                    <a:pt x="9981" y="7275"/>
                    <a:pt x="9026" y="5791"/>
                  </a:cubicBezTo>
                  <a:cubicBezTo>
                    <a:pt x="8068" y="4305"/>
                    <a:pt x="6933" y="3530"/>
                    <a:pt x="5643" y="3395"/>
                  </a:cubicBezTo>
                  <a:cubicBezTo>
                    <a:pt x="7369" y="2159"/>
                    <a:pt x="9173" y="1690"/>
                    <a:pt x="11030" y="1753"/>
                  </a:cubicBezTo>
                  <a:close/>
                  <a:moveTo>
                    <a:pt x="5515" y="5257"/>
                  </a:moveTo>
                  <a:cubicBezTo>
                    <a:pt x="7873" y="5257"/>
                    <a:pt x="9767" y="8489"/>
                    <a:pt x="9764" y="12526"/>
                  </a:cubicBezTo>
                  <a:cubicBezTo>
                    <a:pt x="9759" y="16452"/>
                    <a:pt x="7889" y="19705"/>
                    <a:pt x="5563" y="19739"/>
                  </a:cubicBezTo>
                  <a:cubicBezTo>
                    <a:pt x="3183" y="19773"/>
                    <a:pt x="1320" y="16487"/>
                    <a:pt x="1282" y="12621"/>
                  </a:cubicBezTo>
                  <a:cubicBezTo>
                    <a:pt x="1242" y="8475"/>
                    <a:pt x="3231" y="5225"/>
                    <a:pt x="5515" y="5257"/>
                  </a:cubicBezTo>
                  <a:close/>
                  <a:moveTo>
                    <a:pt x="15952" y="5257"/>
                  </a:moveTo>
                  <a:cubicBezTo>
                    <a:pt x="18300" y="5176"/>
                    <a:pt x="20287" y="8319"/>
                    <a:pt x="20289" y="12498"/>
                  </a:cubicBezTo>
                  <a:cubicBezTo>
                    <a:pt x="20291" y="16550"/>
                    <a:pt x="18389" y="19725"/>
                    <a:pt x="16041" y="19739"/>
                  </a:cubicBezTo>
                  <a:cubicBezTo>
                    <a:pt x="13701" y="19754"/>
                    <a:pt x="11800" y="16480"/>
                    <a:pt x="11800" y="12471"/>
                  </a:cubicBezTo>
                  <a:cubicBezTo>
                    <a:pt x="11821" y="8526"/>
                    <a:pt x="13635" y="5338"/>
                    <a:pt x="15952" y="5257"/>
                  </a:cubicBezTo>
                  <a:close/>
                  <a:moveTo>
                    <a:pt x="5459" y="7885"/>
                  </a:moveTo>
                  <a:cubicBezTo>
                    <a:pt x="4060" y="7842"/>
                    <a:pt x="2824" y="9800"/>
                    <a:pt x="2821" y="12361"/>
                  </a:cubicBezTo>
                  <a:cubicBezTo>
                    <a:pt x="2819" y="14890"/>
                    <a:pt x="4057" y="16970"/>
                    <a:pt x="5587" y="16851"/>
                  </a:cubicBezTo>
                  <a:cubicBezTo>
                    <a:pt x="6928" y="16747"/>
                    <a:pt x="8084" y="14870"/>
                    <a:pt x="8088" y="12361"/>
                  </a:cubicBezTo>
                  <a:cubicBezTo>
                    <a:pt x="8092" y="9883"/>
                    <a:pt x="6910" y="7881"/>
                    <a:pt x="5459" y="7885"/>
                  </a:cubicBezTo>
                  <a:close/>
                  <a:moveTo>
                    <a:pt x="15976" y="7885"/>
                  </a:moveTo>
                  <a:cubicBezTo>
                    <a:pt x="14570" y="7842"/>
                    <a:pt x="13340" y="9830"/>
                    <a:pt x="13339" y="12375"/>
                  </a:cubicBezTo>
                  <a:cubicBezTo>
                    <a:pt x="13339" y="14890"/>
                    <a:pt x="14556" y="16952"/>
                    <a:pt x="16081" y="16851"/>
                  </a:cubicBezTo>
                  <a:cubicBezTo>
                    <a:pt x="17445" y="16763"/>
                    <a:pt x="18606" y="14851"/>
                    <a:pt x="18606" y="12361"/>
                  </a:cubicBezTo>
                  <a:cubicBezTo>
                    <a:pt x="18606" y="9884"/>
                    <a:pt x="17429" y="7880"/>
                    <a:pt x="15976" y="7885"/>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40" name="Shape 82"/>
            <p:cNvSpPr/>
            <p:nvPr/>
          </p:nvSpPr>
          <p:spPr>
            <a:xfrm>
              <a:off x="1411606" y="1261351"/>
              <a:ext cx="285386" cy="285386"/>
            </a:xfrm>
            <a:custGeom>
              <a:avLst/>
              <a:gdLst/>
              <a:ahLst/>
              <a:cxnLst>
                <a:cxn ang="0">
                  <a:pos x="wd2" y="hd2"/>
                </a:cxn>
                <a:cxn ang="5400000">
                  <a:pos x="wd2" y="hd2"/>
                </a:cxn>
                <a:cxn ang="10800000">
                  <a:pos x="wd2" y="hd2"/>
                </a:cxn>
                <a:cxn ang="16200000">
                  <a:pos x="wd2" y="hd2"/>
                </a:cxn>
              </a:cxnLst>
              <a:rect l="0" t="0" r="r" b="b"/>
              <a:pathLst>
                <a:path w="21600" h="21600" extrusionOk="0">
                  <a:moveTo>
                    <a:pt x="14450" y="15948"/>
                  </a:moveTo>
                  <a:cubicBezTo>
                    <a:pt x="13949" y="16184"/>
                    <a:pt x="13494" y="16349"/>
                    <a:pt x="13086" y="16445"/>
                  </a:cubicBezTo>
                  <a:cubicBezTo>
                    <a:pt x="12681" y="16538"/>
                    <a:pt x="12241" y="16587"/>
                    <a:pt x="11768" y="16587"/>
                  </a:cubicBezTo>
                  <a:cubicBezTo>
                    <a:pt x="11232" y="16587"/>
                    <a:pt x="10913" y="16519"/>
                    <a:pt x="10501" y="16385"/>
                  </a:cubicBezTo>
                  <a:cubicBezTo>
                    <a:pt x="10090" y="16247"/>
                    <a:pt x="9737" y="16054"/>
                    <a:pt x="9446" y="15806"/>
                  </a:cubicBezTo>
                  <a:cubicBezTo>
                    <a:pt x="9155" y="15553"/>
                    <a:pt x="8953" y="15287"/>
                    <a:pt x="8841" y="15005"/>
                  </a:cubicBezTo>
                  <a:cubicBezTo>
                    <a:pt x="8728" y="14722"/>
                    <a:pt x="8670" y="14312"/>
                    <a:pt x="8670" y="13775"/>
                  </a:cubicBezTo>
                  <a:lnTo>
                    <a:pt x="8670" y="9656"/>
                  </a:lnTo>
                  <a:lnTo>
                    <a:pt x="7075" y="9656"/>
                  </a:lnTo>
                  <a:lnTo>
                    <a:pt x="7075" y="7993"/>
                  </a:lnTo>
                  <a:cubicBezTo>
                    <a:pt x="7536" y="7844"/>
                    <a:pt x="8072" y="7630"/>
                    <a:pt x="8401" y="7350"/>
                  </a:cubicBezTo>
                  <a:cubicBezTo>
                    <a:pt x="8730" y="7069"/>
                    <a:pt x="8993" y="6733"/>
                    <a:pt x="9191" y="6341"/>
                  </a:cubicBezTo>
                  <a:cubicBezTo>
                    <a:pt x="9392" y="5950"/>
                    <a:pt x="9528" y="5451"/>
                    <a:pt x="9605" y="4846"/>
                  </a:cubicBezTo>
                  <a:lnTo>
                    <a:pt x="11274" y="4846"/>
                  </a:lnTo>
                  <a:lnTo>
                    <a:pt x="11274" y="7560"/>
                  </a:lnTo>
                  <a:lnTo>
                    <a:pt x="13989" y="7560"/>
                  </a:lnTo>
                  <a:lnTo>
                    <a:pt x="13989" y="9656"/>
                  </a:lnTo>
                  <a:lnTo>
                    <a:pt x="11274" y="9656"/>
                  </a:lnTo>
                  <a:lnTo>
                    <a:pt x="11274" y="12668"/>
                  </a:lnTo>
                  <a:cubicBezTo>
                    <a:pt x="11274" y="13348"/>
                    <a:pt x="11266" y="13743"/>
                    <a:pt x="11339" y="13934"/>
                  </a:cubicBezTo>
                  <a:cubicBezTo>
                    <a:pt x="11408" y="14128"/>
                    <a:pt x="11589" y="14327"/>
                    <a:pt x="11784" y="14442"/>
                  </a:cubicBezTo>
                  <a:cubicBezTo>
                    <a:pt x="12045" y="14597"/>
                    <a:pt x="12341" y="14676"/>
                    <a:pt x="12675" y="14676"/>
                  </a:cubicBezTo>
                  <a:cubicBezTo>
                    <a:pt x="13269" y="14676"/>
                    <a:pt x="13862" y="14482"/>
                    <a:pt x="14450" y="14096"/>
                  </a:cubicBezTo>
                  <a:cubicBezTo>
                    <a:pt x="14450" y="14096"/>
                    <a:pt x="14450" y="15948"/>
                    <a:pt x="14450" y="15948"/>
                  </a:cubicBezTo>
                  <a:close/>
                  <a:moveTo>
                    <a:pt x="10799" y="0"/>
                  </a:moveTo>
                  <a:cubicBezTo>
                    <a:pt x="4845" y="0"/>
                    <a:pt x="0" y="4846"/>
                    <a:pt x="0" y="10799"/>
                  </a:cubicBezTo>
                  <a:cubicBezTo>
                    <a:pt x="0" y="16755"/>
                    <a:pt x="4845" y="21600"/>
                    <a:pt x="10799" y="21600"/>
                  </a:cubicBezTo>
                  <a:cubicBezTo>
                    <a:pt x="16755" y="21600"/>
                    <a:pt x="21600" y="16755"/>
                    <a:pt x="21600" y="10799"/>
                  </a:cubicBezTo>
                  <a:cubicBezTo>
                    <a:pt x="21600" y="4846"/>
                    <a:pt x="16755" y="0"/>
                    <a:pt x="10799" y="0"/>
                  </a:cubicBezTo>
                  <a:cubicBezTo>
                    <a:pt x="10799" y="0"/>
                    <a:pt x="10799" y="0"/>
                    <a:pt x="10799"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41" name="Shape 83"/>
            <p:cNvSpPr/>
            <p:nvPr/>
          </p:nvSpPr>
          <p:spPr>
            <a:xfrm>
              <a:off x="317355" y="5497333"/>
              <a:ext cx="401360" cy="341234"/>
            </a:xfrm>
            <a:custGeom>
              <a:avLst/>
              <a:gdLst/>
              <a:ahLst/>
              <a:cxnLst>
                <a:cxn ang="0">
                  <a:pos x="wd2" y="hd2"/>
                </a:cxn>
                <a:cxn ang="5400000">
                  <a:pos x="wd2" y="hd2"/>
                </a:cxn>
                <a:cxn ang="10800000">
                  <a:pos x="wd2" y="hd2"/>
                </a:cxn>
                <a:cxn ang="16200000">
                  <a:pos x="wd2" y="hd2"/>
                </a:cxn>
              </a:cxnLst>
              <a:rect l="0" t="0" r="r" b="b"/>
              <a:pathLst>
                <a:path w="21463" h="21600" extrusionOk="0">
                  <a:moveTo>
                    <a:pt x="18365" y="6131"/>
                  </a:moveTo>
                  <a:cubicBezTo>
                    <a:pt x="18244" y="6260"/>
                    <a:pt x="18147" y="6503"/>
                    <a:pt x="18123" y="6704"/>
                  </a:cubicBezTo>
                  <a:cubicBezTo>
                    <a:pt x="18026" y="7649"/>
                    <a:pt x="18026" y="8623"/>
                    <a:pt x="17857" y="9540"/>
                  </a:cubicBezTo>
                  <a:cubicBezTo>
                    <a:pt x="16877" y="14925"/>
                    <a:pt x="13609" y="18721"/>
                    <a:pt x="9157" y="19666"/>
                  </a:cubicBezTo>
                  <a:cubicBezTo>
                    <a:pt x="8479" y="19810"/>
                    <a:pt x="7801" y="19881"/>
                    <a:pt x="7136" y="19881"/>
                  </a:cubicBezTo>
                  <a:cubicBezTo>
                    <a:pt x="5333" y="19881"/>
                    <a:pt x="3602" y="19351"/>
                    <a:pt x="1944" y="18306"/>
                  </a:cubicBezTo>
                  <a:cubicBezTo>
                    <a:pt x="1775" y="18205"/>
                    <a:pt x="1618" y="18077"/>
                    <a:pt x="1448" y="17962"/>
                  </a:cubicBezTo>
                  <a:cubicBezTo>
                    <a:pt x="1630" y="17976"/>
                    <a:pt x="1811" y="17991"/>
                    <a:pt x="1993" y="17991"/>
                  </a:cubicBezTo>
                  <a:cubicBezTo>
                    <a:pt x="4159" y="17991"/>
                    <a:pt x="6131" y="16902"/>
                    <a:pt x="6869" y="16014"/>
                  </a:cubicBezTo>
                  <a:cubicBezTo>
                    <a:pt x="4969" y="15670"/>
                    <a:pt x="3711" y="14510"/>
                    <a:pt x="3457" y="12949"/>
                  </a:cubicBezTo>
                  <a:cubicBezTo>
                    <a:pt x="3953" y="12920"/>
                    <a:pt x="4449" y="12877"/>
                    <a:pt x="4957" y="12848"/>
                  </a:cubicBezTo>
                  <a:cubicBezTo>
                    <a:pt x="2936" y="11702"/>
                    <a:pt x="1920" y="10098"/>
                    <a:pt x="2102" y="8294"/>
                  </a:cubicBezTo>
                  <a:cubicBezTo>
                    <a:pt x="2586" y="8437"/>
                    <a:pt x="3082" y="8580"/>
                    <a:pt x="3566" y="8723"/>
                  </a:cubicBezTo>
                  <a:cubicBezTo>
                    <a:pt x="1968" y="6704"/>
                    <a:pt x="1557" y="4183"/>
                    <a:pt x="2634" y="2679"/>
                  </a:cubicBezTo>
                  <a:cubicBezTo>
                    <a:pt x="4679" y="5558"/>
                    <a:pt x="7305" y="7090"/>
                    <a:pt x="10512" y="7348"/>
                  </a:cubicBezTo>
                  <a:cubicBezTo>
                    <a:pt x="10500" y="7234"/>
                    <a:pt x="10487" y="7162"/>
                    <a:pt x="10487" y="7090"/>
                  </a:cubicBezTo>
                  <a:cubicBezTo>
                    <a:pt x="10330" y="5371"/>
                    <a:pt x="10754" y="3896"/>
                    <a:pt x="11903" y="2764"/>
                  </a:cubicBezTo>
                  <a:cubicBezTo>
                    <a:pt x="12448" y="2220"/>
                    <a:pt x="13101" y="2005"/>
                    <a:pt x="13779" y="1719"/>
                  </a:cubicBezTo>
                  <a:lnTo>
                    <a:pt x="14807" y="1719"/>
                  </a:lnTo>
                  <a:cubicBezTo>
                    <a:pt x="15679" y="2005"/>
                    <a:pt x="16465" y="2407"/>
                    <a:pt x="17131" y="3137"/>
                  </a:cubicBezTo>
                  <a:cubicBezTo>
                    <a:pt x="17167" y="3166"/>
                    <a:pt x="17228" y="3209"/>
                    <a:pt x="17288" y="3209"/>
                  </a:cubicBezTo>
                  <a:cubicBezTo>
                    <a:pt x="17324" y="3209"/>
                    <a:pt x="17373" y="3209"/>
                    <a:pt x="17397" y="3194"/>
                  </a:cubicBezTo>
                  <a:cubicBezTo>
                    <a:pt x="18002" y="2937"/>
                    <a:pt x="18607" y="2679"/>
                    <a:pt x="19212" y="2407"/>
                  </a:cubicBezTo>
                  <a:cubicBezTo>
                    <a:pt x="19321" y="2349"/>
                    <a:pt x="19430" y="2278"/>
                    <a:pt x="19599" y="2177"/>
                  </a:cubicBezTo>
                  <a:cubicBezTo>
                    <a:pt x="19260" y="3237"/>
                    <a:pt x="18716" y="3982"/>
                    <a:pt x="18002" y="4569"/>
                  </a:cubicBezTo>
                  <a:cubicBezTo>
                    <a:pt x="18014" y="4598"/>
                    <a:pt x="18026" y="4641"/>
                    <a:pt x="18050" y="4670"/>
                  </a:cubicBezTo>
                  <a:cubicBezTo>
                    <a:pt x="18692" y="4455"/>
                    <a:pt x="19345" y="4240"/>
                    <a:pt x="20023" y="4011"/>
                  </a:cubicBezTo>
                  <a:cubicBezTo>
                    <a:pt x="19539" y="4827"/>
                    <a:pt x="18994" y="5515"/>
                    <a:pt x="18365" y="6131"/>
                  </a:cubicBezTo>
                  <a:cubicBezTo>
                    <a:pt x="18365" y="6131"/>
                    <a:pt x="18365" y="6131"/>
                    <a:pt x="18365" y="6131"/>
                  </a:cubicBezTo>
                  <a:close/>
                  <a:moveTo>
                    <a:pt x="20967" y="2722"/>
                  </a:moveTo>
                  <a:cubicBezTo>
                    <a:pt x="21015" y="2550"/>
                    <a:pt x="21039" y="2364"/>
                    <a:pt x="21039" y="2177"/>
                  </a:cubicBezTo>
                  <a:cubicBezTo>
                    <a:pt x="21039" y="1246"/>
                    <a:pt x="20410" y="473"/>
                    <a:pt x="19624" y="458"/>
                  </a:cubicBezTo>
                  <a:lnTo>
                    <a:pt x="19503" y="458"/>
                  </a:lnTo>
                  <a:cubicBezTo>
                    <a:pt x="19285" y="473"/>
                    <a:pt x="19079" y="544"/>
                    <a:pt x="18898" y="659"/>
                  </a:cubicBezTo>
                  <a:cubicBezTo>
                    <a:pt x="18837" y="687"/>
                    <a:pt x="18789" y="731"/>
                    <a:pt x="18740" y="759"/>
                  </a:cubicBezTo>
                  <a:cubicBezTo>
                    <a:pt x="18716" y="773"/>
                    <a:pt x="18692" y="788"/>
                    <a:pt x="18668" y="802"/>
                  </a:cubicBezTo>
                  <a:cubicBezTo>
                    <a:pt x="18293" y="974"/>
                    <a:pt x="17905" y="1146"/>
                    <a:pt x="17506" y="1318"/>
                  </a:cubicBezTo>
                  <a:cubicBezTo>
                    <a:pt x="16841" y="745"/>
                    <a:pt x="16054" y="315"/>
                    <a:pt x="15122" y="72"/>
                  </a:cubicBezTo>
                  <a:cubicBezTo>
                    <a:pt x="15013" y="43"/>
                    <a:pt x="14904" y="0"/>
                    <a:pt x="14795" y="0"/>
                  </a:cubicBezTo>
                  <a:lnTo>
                    <a:pt x="13767" y="0"/>
                  </a:lnTo>
                  <a:cubicBezTo>
                    <a:pt x="13646" y="0"/>
                    <a:pt x="13513" y="57"/>
                    <a:pt x="13392" y="86"/>
                  </a:cubicBezTo>
                  <a:cubicBezTo>
                    <a:pt x="12581" y="344"/>
                    <a:pt x="11734" y="702"/>
                    <a:pt x="10960" y="1461"/>
                  </a:cubicBezTo>
                  <a:cubicBezTo>
                    <a:pt x="9907" y="2507"/>
                    <a:pt x="9265" y="3839"/>
                    <a:pt x="9060" y="5371"/>
                  </a:cubicBezTo>
                  <a:cubicBezTo>
                    <a:pt x="6942" y="4841"/>
                    <a:pt x="5187" y="3624"/>
                    <a:pt x="3747" y="1576"/>
                  </a:cubicBezTo>
                  <a:cubicBezTo>
                    <a:pt x="3469" y="1189"/>
                    <a:pt x="3070" y="1003"/>
                    <a:pt x="2634" y="1003"/>
                  </a:cubicBezTo>
                  <a:cubicBezTo>
                    <a:pt x="2211" y="1003"/>
                    <a:pt x="1799" y="1203"/>
                    <a:pt x="1521" y="1590"/>
                  </a:cubicBezTo>
                  <a:cubicBezTo>
                    <a:pt x="722" y="2722"/>
                    <a:pt x="420" y="4211"/>
                    <a:pt x="674" y="5830"/>
                  </a:cubicBezTo>
                  <a:cubicBezTo>
                    <a:pt x="746" y="6274"/>
                    <a:pt x="855" y="6718"/>
                    <a:pt x="1001" y="7162"/>
                  </a:cubicBezTo>
                  <a:cubicBezTo>
                    <a:pt x="807" y="7420"/>
                    <a:pt x="686" y="7735"/>
                    <a:pt x="650" y="8079"/>
                  </a:cubicBezTo>
                  <a:cubicBezTo>
                    <a:pt x="480" y="9711"/>
                    <a:pt x="976" y="11244"/>
                    <a:pt x="2041" y="12519"/>
                  </a:cubicBezTo>
                  <a:cubicBezTo>
                    <a:pt x="1993" y="12762"/>
                    <a:pt x="1981" y="13006"/>
                    <a:pt x="2029" y="13249"/>
                  </a:cubicBezTo>
                  <a:cubicBezTo>
                    <a:pt x="2211" y="14367"/>
                    <a:pt x="2695" y="15326"/>
                    <a:pt x="3433" y="16071"/>
                  </a:cubicBezTo>
                  <a:cubicBezTo>
                    <a:pt x="2985" y="16186"/>
                    <a:pt x="2501" y="16257"/>
                    <a:pt x="1993" y="16257"/>
                  </a:cubicBezTo>
                  <a:cubicBezTo>
                    <a:pt x="1848" y="16257"/>
                    <a:pt x="1702" y="16257"/>
                    <a:pt x="1557" y="16243"/>
                  </a:cubicBezTo>
                  <a:lnTo>
                    <a:pt x="1448" y="16243"/>
                  </a:lnTo>
                  <a:cubicBezTo>
                    <a:pt x="819" y="16243"/>
                    <a:pt x="250" y="16730"/>
                    <a:pt x="69" y="17446"/>
                  </a:cubicBezTo>
                  <a:cubicBezTo>
                    <a:pt x="-137" y="18205"/>
                    <a:pt x="129" y="19036"/>
                    <a:pt x="710" y="19437"/>
                  </a:cubicBezTo>
                  <a:cubicBezTo>
                    <a:pt x="758" y="19466"/>
                    <a:pt x="807" y="19509"/>
                    <a:pt x="855" y="19537"/>
                  </a:cubicBezTo>
                  <a:cubicBezTo>
                    <a:pt x="976" y="19624"/>
                    <a:pt x="1122" y="19724"/>
                    <a:pt x="1267" y="19824"/>
                  </a:cubicBezTo>
                  <a:cubicBezTo>
                    <a:pt x="3130" y="20998"/>
                    <a:pt x="5115" y="21600"/>
                    <a:pt x="7148" y="21600"/>
                  </a:cubicBezTo>
                  <a:cubicBezTo>
                    <a:pt x="7898" y="21600"/>
                    <a:pt x="8660" y="21514"/>
                    <a:pt x="9423" y="21357"/>
                  </a:cubicBezTo>
                  <a:cubicBezTo>
                    <a:pt x="11903" y="20841"/>
                    <a:pt x="14118" y="19494"/>
                    <a:pt x="15836" y="17504"/>
                  </a:cubicBezTo>
                  <a:cubicBezTo>
                    <a:pt x="17555" y="15513"/>
                    <a:pt x="18752" y="12877"/>
                    <a:pt x="19285" y="9912"/>
                  </a:cubicBezTo>
                  <a:cubicBezTo>
                    <a:pt x="19406" y="9224"/>
                    <a:pt x="19454" y="8551"/>
                    <a:pt x="19491" y="7907"/>
                  </a:cubicBezTo>
                  <a:cubicBezTo>
                    <a:pt x="19503" y="7663"/>
                    <a:pt x="19515" y="7434"/>
                    <a:pt x="19539" y="7205"/>
                  </a:cubicBezTo>
                  <a:cubicBezTo>
                    <a:pt x="20168" y="6546"/>
                    <a:pt x="20713" y="5844"/>
                    <a:pt x="21185" y="5042"/>
                  </a:cubicBezTo>
                  <a:cubicBezTo>
                    <a:pt x="21354" y="4755"/>
                    <a:pt x="21463" y="4412"/>
                    <a:pt x="21463" y="4039"/>
                  </a:cubicBezTo>
                  <a:cubicBezTo>
                    <a:pt x="21463" y="3509"/>
                    <a:pt x="21269" y="3037"/>
                    <a:pt x="20967" y="2722"/>
                  </a:cubicBezTo>
                  <a:cubicBezTo>
                    <a:pt x="20967" y="2722"/>
                    <a:pt x="20967" y="2722"/>
                    <a:pt x="20967" y="2722"/>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42" name="Shape 84"/>
            <p:cNvSpPr/>
            <p:nvPr/>
          </p:nvSpPr>
          <p:spPr>
            <a:xfrm>
              <a:off x="328637" y="3844679"/>
              <a:ext cx="399586" cy="252922"/>
            </a:xfrm>
            <a:custGeom>
              <a:avLst/>
              <a:gdLst/>
              <a:ahLst/>
              <a:cxnLst>
                <a:cxn ang="0">
                  <a:pos x="wd2" y="hd2"/>
                </a:cxn>
                <a:cxn ang="5400000">
                  <a:pos x="wd2" y="hd2"/>
                </a:cxn>
                <a:cxn ang="10800000">
                  <a:pos x="wd2" y="hd2"/>
                </a:cxn>
                <a:cxn ang="16200000">
                  <a:pos x="wd2" y="hd2"/>
                </a:cxn>
              </a:cxnLst>
              <a:rect l="0" t="0" r="r" b="b"/>
              <a:pathLst>
                <a:path w="21600" h="21600" extrusionOk="0">
                  <a:moveTo>
                    <a:pt x="18367" y="8761"/>
                  </a:moveTo>
                  <a:cubicBezTo>
                    <a:pt x="18302" y="8089"/>
                    <a:pt x="18196" y="7422"/>
                    <a:pt x="18044" y="6766"/>
                  </a:cubicBezTo>
                  <a:cubicBezTo>
                    <a:pt x="17118" y="2722"/>
                    <a:pt x="14664" y="0"/>
                    <a:pt x="11939" y="0"/>
                  </a:cubicBezTo>
                  <a:cubicBezTo>
                    <a:pt x="11187" y="0"/>
                    <a:pt x="10443" y="205"/>
                    <a:pt x="9729" y="612"/>
                  </a:cubicBezTo>
                  <a:cubicBezTo>
                    <a:pt x="7979" y="1616"/>
                    <a:pt x="6586" y="3773"/>
                    <a:pt x="5906" y="6489"/>
                  </a:cubicBezTo>
                  <a:cubicBezTo>
                    <a:pt x="5700" y="6457"/>
                    <a:pt x="5498" y="6435"/>
                    <a:pt x="5291" y="6435"/>
                  </a:cubicBezTo>
                  <a:cubicBezTo>
                    <a:pt x="2375" y="6435"/>
                    <a:pt x="0" y="9819"/>
                    <a:pt x="0" y="13983"/>
                  </a:cubicBezTo>
                  <a:cubicBezTo>
                    <a:pt x="0" y="17897"/>
                    <a:pt x="1987" y="21048"/>
                    <a:pt x="4726" y="21475"/>
                  </a:cubicBezTo>
                  <a:lnTo>
                    <a:pt x="5498" y="21578"/>
                  </a:lnTo>
                  <a:lnTo>
                    <a:pt x="5498" y="21460"/>
                  </a:lnTo>
                  <a:lnTo>
                    <a:pt x="16737" y="21460"/>
                  </a:lnTo>
                  <a:lnTo>
                    <a:pt x="16737" y="21600"/>
                  </a:lnTo>
                  <a:lnTo>
                    <a:pt x="17502" y="21492"/>
                  </a:lnTo>
                  <a:cubicBezTo>
                    <a:pt x="19877" y="21167"/>
                    <a:pt x="21600" y="18434"/>
                    <a:pt x="21600" y="14996"/>
                  </a:cubicBezTo>
                  <a:cubicBezTo>
                    <a:pt x="21600" y="12106"/>
                    <a:pt x="20268" y="9597"/>
                    <a:pt x="18367" y="8761"/>
                  </a:cubicBezTo>
                  <a:cubicBezTo>
                    <a:pt x="18367" y="8761"/>
                    <a:pt x="18367" y="8761"/>
                    <a:pt x="18367" y="8761"/>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43" name="Shape 85"/>
            <p:cNvSpPr/>
            <p:nvPr/>
          </p:nvSpPr>
          <p:spPr>
            <a:xfrm>
              <a:off x="1614662" y="1176744"/>
              <a:ext cx="484453" cy="453247"/>
            </a:xfrm>
            <a:custGeom>
              <a:avLst/>
              <a:gdLst/>
              <a:ahLst/>
              <a:cxnLst>
                <a:cxn ang="0">
                  <a:pos x="wd2" y="hd2"/>
                </a:cxn>
                <a:cxn ang="5400000">
                  <a:pos x="wd2" y="hd2"/>
                </a:cxn>
                <a:cxn ang="10800000">
                  <a:pos x="wd2" y="hd2"/>
                </a:cxn>
                <a:cxn ang="16200000">
                  <a:pos x="wd2" y="hd2"/>
                </a:cxn>
              </a:cxnLst>
              <a:rect l="0" t="0" r="r" b="b"/>
              <a:pathLst>
                <a:path w="21600" h="21596" extrusionOk="0">
                  <a:moveTo>
                    <a:pt x="18601" y="17900"/>
                  </a:moveTo>
                  <a:cubicBezTo>
                    <a:pt x="17525" y="17478"/>
                    <a:pt x="16475" y="16992"/>
                    <a:pt x="15434" y="16484"/>
                  </a:cubicBezTo>
                  <a:cubicBezTo>
                    <a:pt x="15137" y="16341"/>
                    <a:pt x="14916" y="16021"/>
                    <a:pt x="14650" y="15803"/>
                  </a:cubicBezTo>
                  <a:cubicBezTo>
                    <a:pt x="14529" y="15710"/>
                    <a:pt x="14387" y="15616"/>
                    <a:pt x="14245" y="15593"/>
                  </a:cubicBezTo>
                  <a:cubicBezTo>
                    <a:pt x="13762" y="15509"/>
                    <a:pt x="13550" y="15327"/>
                    <a:pt x="13434" y="14819"/>
                  </a:cubicBezTo>
                  <a:cubicBezTo>
                    <a:pt x="13283" y="14151"/>
                    <a:pt x="13175" y="13479"/>
                    <a:pt x="13309" y="12783"/>
                  </a:cubicBezTo>
                  <a:cubicBezTo>
                    <a:pt x="13362" y="12481"/>
                    <a:pt x="13467" y="12285"/>
                    <a:pt x="13746" y="12174"/>
                  </a:cubicBezTo>
                  <a:cubicBezTo>
                    <a:pt x="14317" y="11933"/>
                    <a:pt x="14879" y="11666"/>
                    <a:pt x="15445" y="11412"/>
                  </a:cubicBezTo>
                  <a:cubicBezTo>
                    <a:pt x="15871" y="11221"/>
                    <a:pt x="15895" y="11061"/>
                    <a:pt x="15746" y="10594"/>
                  </a:cubicBezTo>
                  <a:cubicBezTo>
                    <a:pt x="15259" y="9115"/>
                    <a:pt x="14896" y="7614"/>
                    <a:pt x="14775" y="6034"/>
                  </a:cubicBezTo>
                  <a:cubicBezTo>
                    <a:pt x="14700" y="5037"/>
                    <a:pt x="14725" y="4021"/>
                    <a:pt x="14500" y="3042"/>
                  </a:cubicBezTo>
                  <a:lnTo>
                    <a:pt x="14463" y="3042"/>
                  </a:lnTo>
                  <a:cubicBezTo>
                    <a:pt x="14446" y="2947"/>
                    <a:pt x="14433" y="2858"/>
                    <a:pt x="14413" y="2769"/>
                  </a:cubicBezTo>
                  <a:cubicBezTo>
                    <a:pt x="14004" y="1042"/>
                    <a:pt x="12267" y="102"/>
                    <a:pt x="10813" y="4"/>
                  </a:cubicBezTo>
                  <a:cubicBezTo>
                    <a:pt x="10800" y="4"/>
                    <a:pt x="10787" y="4"/>
                    <a:pt x="10775" y="1"/>
                  </a:cubicBezTo>
                  <a:cubicBezTo>
                    <a:pt x="10667" y="-4"/>
                    <a:pt x="10558" y="13"/>
                    <a:pt x="10450" y="18"/>
                  </a:cubicBezTo>
                  <a:cubicBezTo>
                    <a:pt x="9834" y="107"/>
                    <a:pt x="9333" y="525"/>
                    <a:pt x="8750" y="708"/>
                  </a:cubicBezTo>
                  <a:cubicBezTo>
                    <a:pt x="7991" y="944"/>
                    <a:pt x="7525" y="1692"/>
                    <a:pt x="7242" y="2494"/>
                  </a:cubicBezTo>
                  <a:cubicBezTo>
                    <a:pt x="6837" y="3633"/>
                    <a:pt x="6912" y="4853"/>
                    <a:pt x="6825" y="6034"/>
                  </a:cubicBezTo>
                  <a:cubicBezTo>
                    <a:pt x="6708" y="7614"/>
                    <a:pt x="6346" y="9115"/>
                    <a:pt x="5858" y="10594"/>
                  </a:cubicBezTo>
                  <a:cubicBezTo>
                    <a:pt x="5705" y="11061"/>
                    <a:pt x="5729" y="11221"/>
                    <a:pt x="6155" y="11412"/>
                  </a:cubicBezTo>
                  <a:cubicBezTo>
                    <a:pt x="6721" y="11666"/>
                    <a:pt x="7283" y="11933"/>
                    <a:pt x="7858" y="12174"/>
                  </a:cubicBezTo>
                  <a:cubicBezTo>
                    <a:pt x="8133" y="12285"/>
                    <a:pt x="8238" y="12481"/>
                    <a:pt x="8291" y="12783"/>
                  </a:cubicBezTo>
                  <a:cubicBezTo>
                    <a:pt x="8425" y="13479"/>
                    <a:pt x="8317" y="14147"/>
                    <a:pt x="8166" y="14819"/>
                  </a:cubicBezTo>
                  <a:cubicBezTo>
                    <a:pt x="8050" y="15327"/>
                    <a:pt x="7838" y="15509"/>
                    <a:pt x="7358" y="15593"/>
                  </a:cubicBezTo>
                  <a:cubicBezTo>
                    <a:pt x="7217" y="15616"/>
                    <a:pt x="7071" y="15705"/>
                    <a:pt x="6955" y="15803"/>
                  </a:cubicBezTo>
                  <a:cubicBezTo>
                    <a:pt x="6684" y="16021"/>
                    <a:pt x="6466" y="16341"/>
                    <a:pt x="6166" y="16484"/>
                  </a:cubicBezTo>
                  <a:cubicBezTo>
                    <a:pt x="5125" y="16992"/>
                    <a:pt x="4075" y="17478"/>
                    <a:pt x="2999" y="17900"/>
                  </a:cubicBezTo>
                  <a:cubicBezTo>
                    <a:pt x="1355" y="18550"/>
                    <a:pt x="267" y="19681"/>
                    <a:pt x="0" y="21596"/>
                  </a:cubicBezTo>
                  <a:lnTo>
                    <a:pt x="21600" y="21596"/>
                  </a:lnTo>
                  <a:cubicBezTo>
                    <a:pt x="21333" y="19681"/>
                    <a:pt x="20245" y="18550"/>
                    <a:pt x="18601" y="179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44" name="Shape 86"/>
            <p:cNvSpPr/>
            <p:nvPr/>
          </p:nvSpPr>
          <p:spPr>
            <a:xfrm>
              <a:off x="2866845" y="1864880"/>
              <a:ext cx="436341" cy="410285"/>
            </a:xfrm>
            <a:custGeom>
              <a:avLst/>
              <a:gdLst/>
              <a:ahLst/>
              <a:cxnLst>
                <a:cxn ang="0">
                  <a:pos x="wd2" y="hd2"/>
                </a:cxn>
                <a:cxn ang="5400000">
                  <a:pos x="wd2" y="hd2"/>
                </a:cxn>
                <a:cxn ang="10800000">
                  <a:pos x="wd2" y="hd2"/>
                </a:cxn>
                <a:cxn ang="16200000">
                  <a:pos x="wd2" y="hd2"/>
                </a:cxn>
              </a:cxnLst>
              <a:rect l="0" t="0" r="r" b="b"/>
              <a:pathLst>
                <a:path w="21600" h="21587" extrusionOk="0">
                  <a:moveTo>
                    <a:pt x="20659" y="19651"/>
                  </a:moveTo>
                  <a:cubicBezTo>
                    <a:pt x="18853" y="18668"/>
                    <a:pt x="16980" y="17849"/>
                    <a:pt x="15085" y="17077"/>
                  </a:cubicBezTo>
                  <a:cubicBezTo>
                    <a:pt x="14944" y="17021"/>
                    <a:pt x="14777" y="16909"/>
                    <a:pt x="14721" y="16775"/>
                  </a:cubicBezTo>
                  <a:cubicBezTo>
                    <a:pt x="14566" y="16413"/>
                    <a:pt x="14461" y="16026"/>
                    <a:pt x="14347" y="15646"/>
                  </a:cubicBezTo>
                  <a:cubicBezTo>
                    <a:pt x="14278" y="15404"/>
                    <a:pt x="14217" y="15176"/>
                    <a:pt x="13966" y="15055"/>
                  </a:cubicBezTo>
                  <a:cubicBezTo>
                    <a:pt x="13901" y="15025"/>
                    <a:pt x="13836" y="14882"/>
                    <a:pt x="13840" y="14796"/>
                  </a:cubicBezTo>
                  <a:cubicBezTo>
                    <a:pt x="13852" y="13913"/>
                    <a:pt x="13657" y="12982"/>
                    <a:pt x="14274" y="12214"/>
                  </a:cubicBezTo>
                  <a:cubicBezTo>
                    <a:pt x="14295" y="12188"/>
                    <a:pt x="14302" y="12158"/>
                    <a:pt x="14315" y="12123"/>
                  </a:cubicBezTo>
                  <a:cubicBezTo>
                    <a:pt x="14647" y="11352"/>
                    <a:pt x="14708" y="10467"/>
                    <a:pt x="15170" y="9748"/>
                  </a:cubicBezTo>
                  <a:cubicBezTo>
                    <a:pt x="15183" y="9730"/>
                    <a:pt x="15187" y="9709"/>
                    <a:pt x="15187" y="9687"/>
                  </a:cubicBezTo>
                  <a:cubicBezTo>
                    <a:pt x="15240" y="9140"/>
                    <a:pt x="15296" y="8592"/>
                    <a:pt x="15340" y="8041"/>
                  </a:cubicBezTo>
                  <a:cubicBezTo>
                    <a:pt x="15345" y="7972"/>
                    <a:pt x="15293" y="7851"/>
                    <a:pt x="15236" y="7834"/>
                  </a:cubicBezTo>
                  <a:cubicBezTo>
                    <a:pt x="14980" y="7735"/>
                    <a:pt x="14993" y="7520"/>
                    <a:pt x="14993" y="7299"/>
                  </a:cubicBezTo>
                  <a:cubicBezTo>
                    <a:pt x="14996" y="6226"/>
                    <a:pt x="14993" y="5152"/>
                    <a:pt x="14993" y="4078"/>
                  </a:cubicBezTo>
                  <a:cubicBezTo>
                    <a:pt x="14993" y="3458"/>
                    <a:pt x="14818" y="2902"/>
                    <a:pt x="14376" y="2479"/>
                  </a:cubicBezTo>
                  <a:cubicBezTo>
                    <a:pt x="13872" y="1997"/>
                    <a:pt x="13353" y="1527"/>
                    <a:pt x="12834" y="1061"/>
                  </a:cubicBezTo>
                  <a:cubicBezTo>
                    <a:pt x="12582" y="837"/>
                    <a:pt x="12563" y="665"/>
                    <a:pt x="12797" y="414"/>
                  </a:cubicBezTo>
                  <a:cubicBezTo>
                    <a:pt x="12899" y="306"/>
                    <a:pt x="13033" y="229"/>
                    <a:pt x="13155" y="134"/>
                  </a:cubicBezTo>
                  <a:cubicBezTo>
                    <a:pt x="13127" y="95"/>
                    <a:pt x="13102" y="52"/>
                    <a:pt x="13078" y="9"/>
                  </a:cubicBezTo>
                  <a:cubicBezTo>
                    <a:pt x="12919" y="9"/>
                    <a:pt x="12761" y="-13"/>
                    <a:pt x="12607" y="13"/>
                  </a:cubicBezTo>
                  <a:cubicBezTo>
                    <a:pt x="12035" y="113"/>
                    <a:pt x="11459" y="199"/>
                    <a:pt x="10895" y="337"/>
                  </a:cubicBezTo>
                  <a:cubicBezTo>
                    <a:pt x="9820" y="608"/>
                    <a:pt x="8774" y="966"/>
                    <a:pt x="7901" y="1733"/>
                  </a:cubicBezTo>
                  <a:cubicBezTo>
                    <a:pt x="7301" y="2255"/>
                    <a:pt x="6827" y="2863"/>
                    <a:pt x="6766" y="3730"/>
                  </a:cubicBezTo>
                  <a:cubicBezTo>
                    <a:pt x="6733" y="4178"/>
                    <a:pt x="6737" y="4635"/>
                    <a:pt x="6737" y="5087"/>
                  </a:cubicBezTo>
                  <a:cubicBezTo>
                    <a:pt x="6729" y="5820"/>
                    <a:pt x="6741" y="6557"/>
                    <a:pt x="6726" y="7294"/>
                  </a:cubicBezTo>
                  <a:cubicBezTo>
                    <a:pt x="6726" y="7416"/>
                    <a:pt x="6660" y="7613"/>
                    <a:pt x="6584" y="7640"/>
                  </a:cubicBezTo>
                  <a:cubicBezTo>
                    <a:pt x="6299" y="7735"/>
                    <a:pt x="6295" y="7929"/>
                    <a:pt x="6332" y="8174"/>
                  </a:cubicBezTo>
                  <a:cubicBezTo>
                    <a:pt x="6356" y="8343"/>
                    <a:pt x="6336" y="8524"/>
                    <a:pt x="6373" y="8692"/>
                  </a:cubicBezTo>
                  <a:cubicBezTo>
                    <a:pt x="6469" y="9153"/>
                    <a:pt x="6571" y="9610"/>
                    <a:pt x="6697" y="10067"/>
                  </a:cubicBezTo>
                  <a:cubicBezTo>
                    <a:pt x="6790" y="10403"/>
                    <a:pt x="6973" y="10722"/>
                    <a:pt x="7022" y="11067"/>
                  </a:cubicBezTo>
                  <a:cubicBezTo>
                    <a:pt x="7122" y="11752"/>
                    <a:pt x="7362" y="12351"/>
                    <a:pt x="7796" y="12869"/>
                  </a:cubicBezTo>
                  <a:cubicBezTo>
                    <a:pt x="7869" y="12955"/>
                    <a:pt x="7922" y="13098"/>
                    <a:pt x="7918" y="13210"/>
                  </a:cubicBezTo>
                  <a:cubicBezTo>
                    <a:pt x="7882" y="13740"/>
                    <a:pt x="7833" y="14266"/>
                    <a:pt x="7764" y="14792"/>
                  </a:cubicBezTo>
                  <a:cubicBezTo>
                    <a:pt x="7752" y="14895"/>
                    <a:pt x="7650" y="15047"/>
                    <a:pt x="7565" y="15063"/>
                  </a:cubicBezTo>
                  <a:cubicBezTo>
                    <a:pt x="7237" y="15137"/>
                    <a:pt x="7184" y="15409"/>
                    <a:pt x="7107" y="15680"/>
                  </a:cubicBezTo>
                  <a:cubicBezTo>
                    <a:pt x="7001" y="16042"/>
                    <a:pt x="6892" y="16400"/>
                    <a:pt x="6758" y="16754"/>
                  </a:cubicBezTo>
                  <a:cubicBezTo>
                    <a:pt x="6717" y="16861"/>
                    <a:pt x="6616" y="16974"/>
                    <a:pt x="6514" y="17021"/>
                  </a:cubicBezTo>
                  <a:cubicBezTo>
                    <a:pt x="5926" y="17293"/>
                    <a:pt x="5330" y="17543"/>
                    <a:pt x="4737" y="17806"/>
                  </a:cubicBezTo>
                  <a:cubicBezTo>
                    <a:pt x="4109" y="18086"/>
                    <a:pt x="3477" y="18358"/>
                    <a:pt x="2860" y="18668"/>
                  </a:cubicBezTo>
                  <a:cubicBezTo>
                    <a:pt x="2227" y="18991"/>
                    <a:pt x="1611" y="19353"/>
                    <a:pt x="994" y="19707"/>
                  </a:cubicBezTo>
                  <a:cubicBezTo>
                    <a:pt x="628" y="19914"/>
                    <a:pt x="283" y="20142"/>
                    <a:pt x="0" y="20431"/>
                  </a:cubicBezTo>
                  <a:lnTo>
                    <a:pt x="0" y="21587"/>
                  </a:lnTo>
                  <a:lnTo>
                    <a:pt x="21600" y="21587"/>
                  </a:lnTo>
                  <a:lnTo>
                    <a:pt x="21600" y="20380"/>
                  </a:lnTo>
                  <a:cubicBezTo>
                    <a:pt x="21332" y="20090"/>
                    <a:pt x="21020" y="19849"/>
                    <a:pt x="20659" y="19651"/>
                  </a:cubicBezTo>
                  <a:cubicBezTo>
                    <a:pt x="20659" y="19651"/>
                    <a:pt x="20659" y="19651"/>
                    <a:pt x="20659" y="19651"/>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45" name="Shape 87"/>
            <p:cNvSpPr/>
            <p:nvPr/>
          </p:nvSpPr>
          <p:spPr>
            <a:xfrm>
              <a:off x="2139225" y="5570659"/>
              <a:ext cx="286964" cy="269828"/>
            </a:xfrm>
            <a:custGeom>
              <a:avLst/>
              <a:gdLst/>
              <a:ahLst/>
              <a:cxnLst>
                <a:cxn ang="0">
                  <a:pos x="wd2" y="hd2"/>
                </a:cxn>
                <a:cxn ang="5400000">
                  <a:pos x="wd2" y="hd2"/>
                </a:cxn>
                <a:cxn ang="10800000">
                  <a:pos x="wd2" y="hd2"/>
                </a:cxn>
                <a:cxn ang="16200000">
                  <a:pos x="wd2" y="hd2"/>
                </a:cxn>
              </a:cxnLst>
              <a:rect l="0" t="0" r="r" b="b"/>
              <a:pathLst>
                <a:path w="21600" h="21587" extrusionOk="0">
                  <a:moveTo>
                    <a:pt x="20659" y="19651"/>
                  </a:moveTo>
                  <a:cubicBezTo>
                    <a:pt x="18853" y="18668"/>
                    <a:pt x="16980" y="17849"/>
                    <a:pt x="15085" y="17077"/>
                  </a:cubicBezTo>
                  <a:cubicBezTo>
                    <a:pt x="14944" y="17021"/>
                    <a:pt x="14777" y="16909"/>
                    <a:pt x="14721" y="16775"/>
                  </a:cubicBezTo>
                  <a:cubicBezTo>
                    <a:pt x="14566" y="16413"/>
                    <a:pt x="14461" y="16026"/>
                    <a:pt x="14347" y="15646"/>
                  </a:cubicBezTo>
                  <a:cubicBezTo>
                    <a:pt x="14278" y="15404"/>
                    <a:pt x="14217" y="15176"/>
                    <a:pt x="13966" y="15055"/>
                  </a:cubicBezTo>
                  <a:cubicBezTo>
                    <a:pt x="13901" y="15025"/>
                    <a:pt x="13836" y="14882"/>
                    <a:pt x="13840" y="14796"/>
                  </a:cubicBezTo>
                  <a:cubicBezTo>
                    <a:pt x="13852" y="13913"/>
                    <a:pt x="13657" y="12982"/>
                    <a:pt x="14274" y="12214"/>
                  </a:cubicBezTo>
                  <a:cubicBezTo>
                    <a:pt x="14295" y="12188"/>
                    <a:pt x="14302" y="12158"/>
                    <a:pt x="14315" y="12123"/>
                  </a:cubicBezTo>
                  <a:cubicBezTo>
                    <a:pt x="14647" y="11352"/>
                    <a:pt x="14708" y="10468"/>
                    <a:pt x="15170" y="9748"/>
                  </a:cubicBezTo>
                  <a:cubicBezTo>
                    <a:pt x="15183" y="9730"/>
                    <a:pt x="15187" y="9709"/>
                    <a:pt x="15187" y="9687"/>
                  </a:cubicBezTo>
                  <a:cubicBezTo>
                    <a:pt x="15240" y="9140"/>
                    <a:pt x="15296" y="8592"/>
                    <a:pt x="15340" y="8041"/>
                  </a:cubicBezTo>
                  <a:cubicBezTo>
                    <a:pt x="15345" y="7972"/>
                    <a:pt x="15293" y="7851"/>
                    <a:pt x="15236" y="7834"/>
                  </a:cubicBezTo>
                  <a:cubicBezTo>
                    <a:pt x="14980" y="7735"/>
                    <a:pt x="14993" y="7520"/>
                    <a:pt x="14993" y="7299"/>
                  </a:cubicBezTo>
                  <a:cubicBezTo>
                    <a:pt x="14996" y="6226"/>
                    <a:pt x="14993" y="5152"/>
                    <a:pt x="14993" y="4078"/>
                  </a:cubicBezTo>
                  <a:cubicBezTo>
                    <a:pt x="14993" y="3458"/>
                    <a:pt x="14818" y="2902"/>
                    <a:pt x="14376" y="2479"/>
                  </a:cubicBezTo>
                  <a:cubicBezTo>
                    <a:pt x="13872" y="1997"/>
                    <a:pt x="13353" y="1527"/>
                    <a:pt x="12834" y="1061"/>
                  </a:cubicBezTo>
                  <a:cubicBezTo>
                    <a:pt x="12582" y="837"/>
                    <a:pt x="12563" y="665"/>
                    <a:pt x="12797" y="414"/>
                  </a:cubicBezTo>
                  <a:cubicBezTo>
                    <a:pt x="12899" y="306"/>
                    <a:pt x="13033" y="229"/>
                    <a:pt x="13155" y="134"/>
                  </a:cubicBezTo>
                  <a:cubicBezTo>
                    <a:pt x="13127" y="95"/>
                    <a:pt x="13102" y="52"/>
                    <a:pt x="13078" y="9"/>
                  </a:cubicBezTo>
                  <a:cubicBezTo>
                    <a:pt x="12919" y="9"/>
                    <a:pt x="12761" y="-13"/>
                    <a:pt x="12607" y="13"/>
                  </a:cubicBezTo>
                  <a:cubicBezTo>
                    <a:pt x="12035" y="113"/>
                    <a:pt x="11459" y="199"/>
                    <a:pt x="10895" y="337"/>
                  </a:cubicBezTo>
                  <a:cubicBezTo>
                    <a:pt x="9820" y="608"/>
                    <a:pt x="8774" y="966"/>
                    <a:pt x="7901" y="1733"/>
                  </a:cubicBezTo>
                  <a:cubicBezTo>
                    <a:pt x="7301" y="2255"/>
                    <a:pt x="6827" y="2863"/>
                    <a:pt x="6766" y="3730"/>
                  </a:cubicBezTo>
                  <a:cubicBezTo>
                    <a:pt x="6733" y="4178"/>
                    <a:pt x="6737" y="4635"/>
                    <a:pt x="6737" y="5087"/>
                  </a:cubicBezTo>
                  <a:cubicBezTo>
                    <a:pt x="6729" y="5820"/>
                    <a:pt x="6741" y="6557"/>
                    <a:pt x="6726" y="7294"/>
                  </a:cubicBezTo>
                  <a:cubicBezTo>
                    <a:pt x="6726" y="7416"/>
                    <a:pt x="6660" y="7613"/>
                    <a:pt x="6584" y="7640"/>
                  </a:cubicBezTo>
                  <a:cubicBezTo>
                    <a:pt x="6299" y="7735"/>
                    <a:pt x="6295" y="7929"/>
                    <a:pt x="6332" y="8174"/>
                  </a:cubicBezTo>
                  <a:cubicBezTo>
                    <a:pt x="6356" y="8343"/>
                    <a:pt x="6336" y="8524"/>
                    <a:pt x="6373" y="8692"/>
                  </a:cubicBezTo>
                  <a:cubicBezTo>
                    <a:pt x="6469" y="9153"/>
                    <a:pt x="6571" y="9610"/>
                    <a:pt x="6697" y="10067"/>
                  </a:cubicBezTo>
                  <a:cubicBezTo>
                    <a:pt x="6790" y="10404"/>
                    <a:pt x="6973" y="10722"/>
                    <a:pt x="7022" y="11067"/>
                  </a:cubicBezTo>
                  <a:cubicBezTo>
                    <a:pt x="7122" y="11752"/>
                    <a:pt x="7362" y="12351"/>
                    <a:pt x="7796" y="12869"/>
                  </a:cubicBezTo>
                  <a:cubicBezTo>
                    <a:pt x="7869" y="12955"/>
                    <a:pt x="7922" y="13098"/>
                    <a:pt x="7918" y="13210"/>
                  </a:cubicBezTo>
                  <a:cubicBezTo>
                    <a:pt x="7882" y="13740"/>
                    <a:pt x="7833" y="14266"/>
                    <a:pt x="7764" y="14792"/>
                  </a:cubicBezTo>
                  <a:cubicBezTo>
                    <a:pt x="7752" y="14895"/>
                    <a:pt x="7650" y="15047"/>
                    <a:pt x="7565" y="15063"/>
                  </a:cubicBezTo>
                  <a:cubicBezTo>
                    <a:pt x="7237" y="15137"/>
                    <a:pt x="7184" y="15409"/>
                    <a:pt x="7107" y="15680"/>
                  </a:cubicBezTo>
                  <a:cubicBezTo>
                    <a:pt x="7001" y="16042"/>
                    <a:pt x="6892" y="16400"/>
                    <a:pt x="6758" y="16754"/>
                  </a:cubicBezTo>
                  <a:cubicBezTo>
                    <a:pt x="6717" y="16861"/>
                    <a:pt x="6616" y="16974"/>
                    <a:pt x="6514" y="17021"/>
                  </a:cubicBezTo>
                  <a:cubicBezTo>
                    <a:pt x="5926" y="17293"/>
                    <a:pt x="5330" y="17543"/>
                    <a:pt x="4737" y="17806"/>
                  </a:cubicBezTo>
                  <a:cubicBezTo>
                    <a:pt x="4109" y="18086"/>
                    <a:pt x="3477" y="18358"/>
                    <a:pt x="2860" y="18668"/>
                  </a:cubicBezTo>
                  <a:cubicBezTo>
                    <a:pt x="2227" y="18991"/>
                    <a:pt x="1611" y="19353"/>
                    <a:pt x="994" y="19707"/>
                  </a:cubicBezTo>
                  <a:cubicBezTo>
                    <a:pt x="628" y="19914"/>
                    <a:pt x="283" y="20142"/>
                    <a:pt x="0" y="20432"/>
                  </a:cubicBezTo>
                  <a:lnTo>
                    <a:pt x="0" y="21587"/>
                  </a:lnTo>
                  <a:lnTo>
                    <a:pt x="21600" y="21587"/>
                  </a:lnTo>
                  <a:lnTo>
                    <a:pt x="21600" y="20380"/>
                  </a:lnTo>
                  <a:cubicBezTo>
                    <a:pt x="21332" y="20090"/>
                    <a:pt x="21020" y="19849"/>
                    <a:pt x="20659" y="19651"/>
                  </a:cubicBezTo>
                  <a:cubicBezTo>
                    <a:pt x="20659" y="19651"/>
                    <a:pt x="20659" y="19651"/>
                    <a:pt x="20659" y="19651"/>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46" name="Shape 88"/>
            <p:cNvSpPr/>
            <p:nvPr/>
          </p:nvSpPr>
          <p:spPr>
            <a:xfrm>
              <a:off x="2071539" y="2490971"/>
              <a:ext cx="428041" cy="244241"/>
            </a:xfrm>
            <a:custGeom>
              <a:avLst/>
              <a:gdLst/>
              <a:ahLst/>
              <a:cxnLst>
                <a:cxn ang="0">
                  <a:pos x="wd2" y="hd2"/>
                </a:cxn>
                <a:cxn ang="5400000">
                  <a:pos x="wd2" y="hd2"/>
                </a:cxn>
                <a:cxn ang="10800000">
                  <a:pos x="wd2" y="hd2"/>
                </a:cxn>
                <a:cxn ang="16200000">
                  <a:pos x="wd2" y="hd2"/>
                </a:cxn>
              </a:cxnLst>
              <a:rect l="0" t="0" r="r" b="b"/>
              <a:pathLst>
                <a:path w="21459" h="21545" extrusionOk="0">
                  <a:moveTo>
                    <a:pt x="19027" y="9007"/>
                  </a:moveTo>
                  <a:cubicBezTo>
                    <a:pt x="19332" y="8314"/>
                    <a:pt x="19574" y="7756"/>
                    <a:pt x="19753" y="7337"/>
                  </a:cubicBezTo>
                  <a:cubicBezTo>
                    <a:pt x="21042" y="4323"/>
                    <a:pt x="21600" y="2396"/>
                    <a:pt x="21429" y="1557"/>
                  </a:cubicBezTo>
                  <a:lnTo>
                    <a:pt x="21362" y="1359"/>
                  </a:lnTo>
                  <a:cubicBezTo>
                    <a:pt x="21317" y="1243"/>
                    <a:pt x="21201" y="1135"/>
                    <a:pt x="21016" y="1036"/>
                  </a:cubicBezTo>
                  <a:cubicBezTo>
                    <a:pt x="20829" y="938"/>
                    <a:pt x="20591" y="923"/>
                    <a:pt x="20300" y="987"/>
                  </a:cubicBezTo>
                  <a:lnTo>
                    <a:pt x="17083" y="1027"/>
                  </a:lnTo>
                  <a:cubicBezTo>
                    <a:pt x="17008" y="1014"/>
                    <a:pt x="16933" y="1017"/>
                    <a:pt x="16860" y="1036"/>
                  </a:cubicBezTo>
                  <a:cubicBezTo>
                    <a:pt x="16785" y="1057"/>
                    <a:pt x="16737" y="1076"/>
                    <a:pt x="16714" y="1095"/>
                  </a:cubicBezTo>
                  <a:cubicBezTo>
                    <a:pt x="16691" y="1116"/>
                    <a:pt x="16673" y="1131"/>
                    <a:pt x="16659" y="1143"/>
                  </a:cubicBezTo>
                  <a:lnTo>
                    <a:pt x="16614" y="1203"/>
                  </a:lnTo>
                  <a:cubicBezTo>
                    <a:pt x="16577" y="1243"/>
                    <a:pt x="16536" y="1311"/>
                    <a:pt x="16491" y="1410"/>
                  </a:cubicBezTo>
                  <a:cubicBezTo>
                    <a:pt x="16447" y="1508"/>
                    <a:pt x="16408" y="1623"/>
                    <a:pt x="16379" y="1754"/>
                  </a:cubicBezTo>
                  <a:cubicBezTo>
                    <a:pt x="16029" y="3339"/>
                    <a:pt x="15631" y="4815"/>
                    <a:pt x="15183" y="6177"/>
                  </a:cubicBezTo>
                  <a:cubicBezTo>
                    <a:pt x="14908" y="6989"/>
                    <a:pt x="14654" y="7695"/>
                    <a:pt x="14424" y="8291"/>
                  </a:cubicBezTo>
                  <a:cubicBezTo>
                    <a:pt x="14193" y="8886"/>
                    <a:pt x="13999" y="9327"/>
                    <a:pt x="13844" y="9607"/>
                  </a:cubicBezTo>
                  <a:cubicBezTo>
                    <a:pt x="13687" y="9889"/>
                    <a:pt x="13545" y="10115"/>
                    <a:pt x="13418" y="10285"/>
                  </a:cubicBezTo>
                  <a:cubicBezTo>
                    <a:pt x="13292" y="10457"/>
                    <a:pt x="13195" y="10529"/>
                    <a:pt x="13128" y="10501"/>
                  </a:cubicBezTo>
                  <a:cubicBezTo>
                    <a:pt x="13061" y="10476"/>
                    <a:pt x="12998" y="10450"/>
                    <a:pt x="12938" y="10423"/>
                  </a:cubicBezTo>
                  <a:cubicBezTo>
                    <a:pt x="12834" y="10306"/>
                    <a:pt x="12750" y="10145"/>
                    <a:pt x="12687" y="9942"/>
                  </a:cubicBezTo>
                  <a:cubicBezTo>
                    <a:pt x="12623" y="9738"/>
                    <a:pt x="12581" y="9484"/>
                    <a:pt x="12558" y="9175"/>
                  </a:cubicBezTo>
                  <a:cubicBezTo>
                    <a:pt x="12536" y="8867"/>
                    <a:pt x="12522" y="8602"/>
                    <a:pt x="12520" y="8378"/>
                  </a:cubicBezTo>
                  <a:cubicBezTo>
                    <a:pt x="12515" y="8155"/>
                    <a:pt x="12517" y="7841"/>
                    <a:pt x="12524" y="7434"/>
                  </a:cubicBezTo>
                  <a:cubicBezTo>
                    <a:pt x="12532" y="7030"/>
                    <a:pt x="12536" y="6754"/>
                    <a:pt x="12536" y="6610"/>
                  </a:cubicBezTo>
                  <a:cubicBezTo>
                    <a:pt x="12536" y="6112"/>
                    <a:pt x="12541" y="5571"/>
                    <a:pt x="12552" y="4988"/>
                  </a:cubicBezTo>
                  <a:cubicBezTo>
                    <a:pt x="12564" y="4403"/>
                    <a:pt x="12573" y="3941"/>
                    <a:pt x="12581" y="3602"/>
                  </a:cubicBezTo>
                  <a:cubicBezTo>
                    <a:pt x="12588" y="3261"/>
                    <a:pt x="12592" y="2900"/>
                    <a:pt x="12592" y="2519"/>
                  </a:cubicBezTo>
                  <a:cubicBezTo>
                    <a:pt x="12592" y="2140"/>
                    <a:pt x="12579" y="1843"/>
                    <a:pt x="12552" y="1625"/>
                  </a:cubicBezTo>
                  <a:cubicBezTo>
                    <a:pt x="12527" y="1410"/>
                    <a:pt x="12487" y="1200"/>
                    <a:pt x="12435" y="997"/>
                  </a:cubicBezTo>
                  <a:cubicBezTo>
                    <a:pt x="12383" y="794"/>
                    <a:pt x="12306" y="637"/>
                    <a:pt x="12206" y="524"/>
                  </a:cubicBezTo>
                  <a:cubicBezTo>
                    <a:pt x="12105" y="414"/>
                    <a:pt x="11981" y="325"/>
                    <a:pt x="11832" y="260"/>
                  </a:cubicBezTo>
                  <a:cubicBezTo>
                    <a:pt x="11437" y="103"/>
                    <a:pt x="10934" y="18"/>
                    <a:pt x="10324" y="3"/>
                  </a:cubicBezTo>
                  <a:cubicBezTo>
                    <a:pt x="8938" y="-22"/>
                    <a:pt x="8048" y="135"/>
                    <a:pt x="7653" y="476"/>
                  </a:cubicBezTo>
                  <a:cubicBezTo>
                    <a:pt x="7496" y="620"/>
                    <a:pt x="7356" y="817"/>
                    <a:pt x="7229" y="1065"/>
                  </a:cubicBezTo>
                  <a:cubicBezTo>
                    <a:pt x="7094" y="1356"/>
                    <a:pt x="7076" y="1512"/>
                    <a:pt x="7172" y="1538"/>
                  </a:cubicBezTo>
                  <a:cubicBezTo>
                    <a:pt x="7619" y="1654"/>
                    <a:pt x="7936" y="1938"/>
                    <a:pt x="8123" y="2383"/>
                  </a:cubicBezTo>
                  <a:lnTo>
                    <a:pt x="8189" y="2619"/>
                  </a:lnTo>
                  <a:cubicBezTo>
                    <a:pt x="8242" y="2790"/>
                    <a:pt x="8294" y="3091"/>
                    <a:pt x="8345" y="3524"/>
                  </a:cubicBezTo>
                  <a:cubicBezTo>
                    <a:pt x="8397" y="3956"/>
                    <a:pt x="8431" y="4433"/>
                    <a:pt x="8447" y="4959"/>
                  </a:cubicBezTo>
                  <a:cubicBezTo>
                    <a:pt x="8484" y="5915"/>
                    <a:pt x="8484" y="6733"/>
                    <a:pt x="8447" y="7415"/>
                  </a:cubicBezTo>
                  <a:cubicBezTo>
                    <a:pt x="8410" y="8098"/>
                    <a:pt x="8374" y="8628"/>
                    <a:pt x="8341" y="9007"/>
                  </a:cubicBezTo>
                  <a:cubicBezTo>
                    <a:pt x="8307" y="9388"/>
                    <a:pt x="8256" y="9696"/>
                    <a:pt x="8190" y="9931"/>
                  </a:cubicBezTo>
                  <a:cubicBezTo>
                    <a:pt x="8123" y="10169"/>
                    <a:pt x="8078" y="10312"/>
                    <a:pt x="8055" y="10363"/>
                  </a:cubicBezTo>
                  <a:cubicBezTo>
                    <a:pt x="8032" y="10417"/>
                    <a:pt x="8014" y="10450"/>
                    <a:pt x="8000" y="10463"/>
                  </a:cubicBezTo>
                  <a:cubicBezTo>
                    <a:pt x="7902" y="10527"/>
                    <a:pt x="7802" y="10560"/>
                    <a:pt x="7698" y="10560"/>
                  </a:cubicBezTo>
                  <a:cubicBezTo>
                    <a:pt x="7594" y="10560"/>
                    <a:pt x="7467" y="10469"/>
                    <a:pt x="7318" y="10285"/>
                  </a:cubicBezTo>
                  <a:cubicBezTo>
                    <a:pt x="7169" y="10103"/>
                    <a:pt x="7014" y="9851"/>
                    <a:pt x="6854" y="9528"/>
                  </a:cubicBezTo>
                  <a:cubicBezTo>
                    <a:pt x="6694" y="9208"/>
                    <a:pt x="6513" y="8759"/>
                    <a:pt x="6312" y="8181"/>
                  </a:cubicBezTo>
                  <a:cubicBezTo>
                    <a:pt x="6111" y="7606"/>
                    <a:pt x="5903" y="6923"/>
                    <a:pt x="5687" y="6137"/>
                  </a:cubicBezTo>
                  <a:lnTo>
                    <a:pt x="5509" y="5567"/>
                  </a:lnTo>
                  <a:cubicBezTo>
                    <a:pt x="5397" y="5201"/>
                    <a:pt x="5244" y="4666"/>
                    <a:pt x="5050" y="3965"/>
                  </a:cubicBezTo>
                  <a:cubicBezTo>
                    <a:pt x="4856" y="3263"/>
                    <a:pt x="4685" y="2587"/>
                    <a:pt x="4537" y="1930"/>
                  </a:cubicBezTo>
                  <a:cubicBezTo>
                    <a:pt x="4476" y="1654"/>
                    <a:pt x="4387" y="1447"/>
                    <a:pt x="4268" y="1300"/>
                  </a:cubicBezTo>
                  <a:lnTo>
                    <a:pt x="4212" y="1243"/>
                  </a:lnTo>
                  <a:cubicBezTo>
                    <a:pt x="4175" y="1190"/>
                    <a:pt x="4115" y="1135"/>
                    <a:pt x="4033" y="1076"/>
                  </a:cubicBezTo>
                  <a:cubicBezTo>
                    <a:pt x="3951" y="1017"/>
                    <a:pt x="3866" y="974"/>
                    <a:pt x="3776" y="947"/>
                  </a:cubicBezTo>
                  <a:lnTo>
                    <a:pt x="715" y="987"/>
                  </a:lnTo>
                  <a:cubicBezTo>
                    <a:pt x="402" y="987"/>
                    <a:pt x="190" y="1111"/>
                    <a:pt x="78" y="1359"/>
                  </a:cubicBezTo>
                  <a:lnTo>
                    <a:pt x="34" y="1478"/>
                  </a:lnTo>
                  <a:cubicBezTo>
                    <a:pt x="11" y="1544"/>
                    <a:pt x="0" y="1650"/>
                    <a:pt x="0" y="1792"/>
                  </a:cubicBezTo>
                  <a:cubicBezTo>
                    <a:pt x="0" y="1938"/>
                    <a:pt x="23" y="2114"/>
                    <a:pt x="68" y="2324"/>
                  </a:cubicBezTo>
                  <a:cubicBezTo>
                    <a:pt x="514" y="4172"/>
                    <a:pt x="1000" y="5955"/>
                    <a:pt x="1525" y="7669"/>
                  </a:cubicBezTo>
                  <a:cubicBezTo>
                    <a:pt x="2050" y="9388"/>
                    <a:pt x="2507" y="10770"/>
                    <a:pt x="2894" y="11820"/>
                  </a:cubicBezTo>
                  <a:cubicBezTo>
                    <a:pt x="3281" y="12869"/>
                    <a:pt x="3677" y="13857"/>
                    <a:pt x="4079" y="14787"/>
                  </a:cubicBezTo>
                  <a:cubicBezTo>
                    <a:pt x="4481" y="15717"/>
                    <a:pt x="4748" y="16315"/>
                    <a:pt x="4877" y="16576"/>
                  </a:cubicBezTo>
                  <a:cubicBezTo>
                    <a:pt x="5008" y="16839"/>
                    <a:pt x="5110" y="17036"/>
                    <a:pt x="5185" y="17165"/>
                  </a:cubicBezTo>
                  <a:lnTo>
                    <a:pt x="5464" y="17638"/>
                  </a:lnTo>
                  <a:cubicBezTo>
                    <a:pt x="5642" y="17953"/>
                    <a:pt x="5905" y="18329"/>
                    <a:pt x="6251" y="18769"/>
                  </a:cubicBezTo>
                  <a:cubicBezTo>
                    <a:pt x="6598" y="19208"/>
                    <a:pt x="6981" y="19641"/>
                    <a:pt x="7402" y="20065"/>
                  </a:cubicBezTo>
                  <a:cubicBezTo>
                    <a:pt x="7823" y="20493"/>
                    <a:pt x="8313" y="20838"/>
                    <a:pt x="8871" y="21108"/>
                  </a:cubicBezTo>
                  <a:cubicBezTo>
                    <a:pt x="9430" y="21377"/>
                    <a:pt x="9973" y="21485"/>
                    <a:pt x="10503" y="21432"/>
                  </a:cubicBezTo>
                  <a:lnTo>
                    <a:pt x="11787" y="21432"/>
                  </a:lnTo>
                  <a:cubicBezTo>
                    <a:pt x="12048" y="21394"/>
                    <a:pt x="12245" y="21250"/>
                    <a:pt x="12380" y="21000"/>
                  </a:cubicBezTo>
                  <a:lnTo>
                    <a:pt x="12424" y="20902"/>
                  </a:lnTo>
                  <a:cubicBezTo>
                    <a:pt x="12453" y="20823"/>
                    <a:pt x="12482" y="20703"/>
                    <a:pt x="12508" y="20537"/>
                  </a:cubicBezTo>
                  <a:cubicBezTo>
                    <a:pt x="12534" y="20374"/>
                    <a:pt x="12547" y="20194"/>
                    <a:pt x="12547" y="19999"/>
                  </a:cubicBezTo>
                  <a:cubicBezTo>
                    <a:pt x="12540" y="19435"/>
                    <a:pt x="12564" y="18926"/>
                    <a:pt x="12620" y="18475"/>
                  </a:cubicBezTo>
                  <a:cubicBezTo>
                    <a:pt x="12675" y="18021"/>
                    <a:pt x="12739" y="17682"/>
                    <a:pt x="12810" y="17451"/>
                  </a:cubicBezTo>
                  <a:cubicBezTo>
                    <a:pt x="12881" y="17222"/>
                    <a:pt x="12960" y="17029"/>
                    <a:pt x="13049" y="16873"/>
                  </a:cubicBezTo>
                  <a:cubicBezTo>
                    <a:pt x="13139" y="16714"/>
                    <a:pt x="13202" y="16620"/>
                    <a:pt x="13240" y="16587"/>
                  </a:cubicBezTo>
                  <a:cubicBezTo>
                    <a:pt x="13277" y="16555"/>
                    <a:pt x="13307" y="16531"/>
                    <a:pt x="13329" y="16519"/>
                  </a:cubicBezTo>
                  <a:cubicBezTo>
                    <a:pt x="13507" y="16413"/>
                    <a:pt x="13718" y="16514"/>
                    <a:pt x="13960" y="16822"/>
                  </a:cubicBezTo>
                  <a:cubicBezTo>
                    <a:pt x="14203" y="17131"/>
                    <a:pt x="14430" y="17511"/>
                    <a:pt x="14642" y="17962"/>
                  </a:cubicBezTo>
                  <a:cubicBezTo>
                    <a:pt x="14854" y="18416"/>
                    <a:pt x="15109" y="18922"/>
                    <a:pt x="15407" y="19486"/>
                  </a:cubicBezTo>
                  <a:cubicBezTo>
                    <a:pt x="15706" y="20050"/>
                    <a:pt x="15966" y="20469"/>
                    <a:pt x="16190" y="20745"/>
                  </a:cubicBezTo>
                  <a:lnTo>
                    <a:pt x="16413" y="20981"/>
                  </a:lnTo>
                  <a:cubicBezTo>
                    <a:pt x="16562" y="21137"/>
                    <a:pt x="16755" y="21281"/>
                    <a:pt x="16993" y="21412"/>
                  </a:cubicBezTo>
                  <a:cubicBezTo>
                    <a:pt x="17232" y="21544"/>
                    <a:pt x="17442" y="21578"/>
                    <a:pt x="17620" y="21512"/>
                  </a:cubicBezTo>
                  <a:lnTo>
                    <a:pt x="20480" y="21432"/>
                  </a:lnTo>
                  <a:cubicBezTo>
                    <a:pt x="20763" y="21432"/>
                    <a:pt x="20983" y="21351"/>
                    <a:pt x="21139" y="21186"/>
                  </a:cubicBezTo>
                  <a:cubicBezTo>
                    <a:pt x="21295" y="21025"/>
                    <a:pt x="21389" y="20843"/>
                    <a:pt x="21418" y="20645"/>
                  </a:cubicBezTo>
                  <a:cubicBezTo>
                    <a:pt x="21448" y="20450"/>
                    <a:pt x="21451" y="20228"/>
                    <a:pt x="21424" y="19978"/>
                  </a:cubicBezTo>
                  <a:cubicBezTo>
                    <a:pt x="21398" y="19730"/>
                    <a:pt x="21372" y="19556"/>
                    <a:pt x="21346" y="19459"/>
                  </a:cubicBezTo>
                  <a:cubicBezTo>
                    <a:pt x="21319" y="19359"/>
                    <a:pt x="21295" y="19278"/>
                    <a:pt x="21273" y="19213"/>
                  </a:cubicBezTo>
                  <a:cubicBezTo>
                    <a:pt x="20900" y="18032"/>
                    <a:pt x="20189" y="16584"/>
                    <a:pt x="19139" y="14868"/>
                  </a:cubicBezTo>
                  <a:lnTo>
                    <a:pt x="19094" y="14789"/>
                  </a:lnTo>
                  <a:lnTo>
                    <a:pt x="19084" y="14789"/>
                  </a:lnTo>
                  <a:cubicBezTo>
                    <a:pt x="18607" y="13990"/>
                    <a:pt x="18305" y="13452"/>
                    <a:pt x="18179" y="13176"/>
                  </a:cubicBezTo>
                  <a:cubicBezTo>
                    <a:pt x="17948" y="12653"/>
                    <a:pt x="17896" y="12123"/>
                    <a:pt x="18022" y="11584"/>
                  </a:cubicBezTo>
                  <a:cubicBezTo>
                    <a:pt x="18111" y="11177"/>
                    <a:pt x="18446" y="10319"/>
                    <a:pt x="19027" y="9007"/>
                  </a:cubicBezTo>
                  <a:cubicBezTo>
                    <a:pt x="19027" y="9007"/>
                    <a:pt x="19027" y="9007"/>
                    <a:pt x="19027" y="9007"/>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47" name="Shape 89"/>
            <p:cNvSpPr/>
            <p:nvPr/>
          </p:nvSpPr>
          <p:spPr>
            <a:xfrm>
              <a:off x="1152145" y="2474049"/>
              <a:ext cx="318088" cy="318777"/>
            </a:xfrm>
            <a:custGeom>
              <a:avLst/>
              <a:gdLst/>
              <a:ahLst/>
              <a:cxnLst>
                <a:cxn ang="0">
                  <a:pos x="wd2" y="hd2"/>
                </a:cxn>
                <a:cxn ang="5400000">
                  <a:pos x="wd2" y="hd2"/>
                </a:cxn>
                <a:cxn ang="10800000">
                  <a:pos x="wd2" y="hd2"/>
                </a:cxn>
                <a:cxn ang="16200000">
                  <a:pos x="wd2" y="hd2"/>
                </a:cxn>
              </a:cxnLst>
              <a:rect l="0" t="0" r="r" b="b"/>
              <a:pathLst>
                <a:path w="21600" h="21600" extrusionOk="0">
                  <a:moveTo>
                    <a:pt x="11018" y="14569"/>
                  </a:moveTo>
                  <a:lnTo>
                    <a:pt x="8257" y="21300"/>
                  </a:lnTo>
                  <a:cubicBezTo>
                    <a:pt x="9073" y="21494"/>
                    <a:pt x="9923" y="21600"/>
                    <a:pt x="10800" y="21600"/>
                  </a:cubicBezTo>
                  <a:cubicBezTo>
                    <a:pt x="11707" y="21600"/>
                    <a:pt x="12588" y="21488"/>
                    <a:pt x="13430" y="21280"/>
                  </a:cubicBezTo>
                  <a:cubicBezTo>
                    <a:pt x="13430" y="21280"/>
                    <a:pt x="11018" y="14569"/>
                    <a:pt x="11018" y="14569"/>
                  </a:cubicBezTo>
                  <a:close/>
                  <a:moveTo>
                    <a:pt x="20094" y="5460"/>
                  </a:moveTo>
                  <a:cubicBezTo>
                    <a:pt x="20299" y="6432"/>
                    <a:pt x="20257" y="7610"/>
                    <a:pt x="19856" y="8907"/>
                  </a:cubicBezTo>
                  <a:cubicBezTo>
                    <a:pt x="18812" y="12281"/>
                    <a:pt x="16227" y="18349"/>
                    <a:pt x="15226" y="20661"/>
                  </a:cubicBezTo>
                  <a:cubicBezTo>
                    <a:pt x="18983" y="18987"/>
                    <a:pt x="21600" y="15251"/>
                    <a:pt x="21600" y="10907"/>
                  </a:cubicBezTo>
                  <a:cubicBezTo>
                    <a:pt x="21600" y="8917"/>
                    <a:pt x="21049" y="7055"/>
                    <a:pt x="20094" y="5460"/>
                  </a:cubicBezTo>
                  <a:cubicBezTo>
                    <a:pt x="20094" y="5460"/>
                    <a:pt x="20094" y="5460"/>
                    <a:pt x="20094" y="5460"/>
                  </a:cubicBezTo>
                  <a:close/>
                  <a:moveTo>
                    <a:pt x="2490" y="7172"/>
                  </a:moveTo>
                  <a:cubicBezTo>
                    <a:pt x="2490" y="7172"/>
                    <a:pt x="1966" y="6503"/>
                    <a:pt x="1410" y="6503"/>
                  </a:cubicBezTo>
                  <a:lnTo>
                    <a:pt x="846" y="6503"/>
                  </a:lnTo>
                  <a:cubicBezTo>
                    <a:pt x="301" y="7700"/>
                    <a:pt x="0" y="9308"/>
                    <a:pt x="0" y="10783"/>
                  </a:cubicBezTo>
                  <a:cubicBezTo>
                    <a:pt x="0" y="15215"/>
                    <a:pt x="2725" y="19018"/>
                    <a:pt x="6607" y="20639"/>
                  </a:cubicBezTo>
                  <a:cubicBezTo>
                    <a:pt x="6607" y="20639"/>
                    <a:pt x="2490" y="7172"/>
                    <a:pt x="2490" y="7172"/>
                  </a:cubicBezTo>
                  <a:close/>
                  <a:moveTo>
                    <a:pt x="1220" y="5545"/>
                  </a:moveTo>
                  <a:cubicBezTo>
                    <a:pt x="3021" y="2192"/>
                    <a:pt x="6634" y="0"/>
                    <a:pt x="10800" y="0"/>
                  </a:cubicBezTo>
                  <a:cubicBezTo>
                    <a:pt x="13496" y="0"/>
                    <a:pt x="15961" y="1147"/>
                    <a:pt x="17852" y="2765"/>
                  </a:cubicBezTo>
                  <a:cubicBezTo>
                    <a:pt x="17312" y="2660"/>
                    <a:pt x="16721" y="2778"/>
                    <a:pt x="16127" y="3117"/>
                  </a:cubicBezTo>
                  <a:cubicBezTo>
                    <a:pt x="14735" y="3914"/>
                    <a:pt x="14281" y="6168"/>
                    <a:pt x="16085" y="7300"/>
                  </a:cubicBezTo>
                  <a:cubicBezTo>
                    <a:pt x="17212" y="8003"/>
                    <a:pt x="17613" y="9763"/>
                    <a:pt x="17576" y="10837"/>
                  </a:cubicBezTo>
                  <a:cubicBezTo>
                    <a:pt x="17538" y="11914"/>
                    <a:pt x="14956" y="16859"/>
                    <a:pt x="14956" y="16859"/>
                  </a:cubicBezTo>
                  <a:lnTo>
                    <a:pt x="12441" y="8241"/>
                  </a:lnTo>
                  <a:cubicBezTo>
                    <a:pt x="12441" y="8241"/>
                    <a:pt x="12354" y="7637"/>
                    <a:pt x="12354" y="7463"/>
                  </a:cubicBezTo>
                  <a:cubicBezTo>
                    <a:pt x="12354" y="7243"/>
                    <a:pt x="12427" y="6974"/>
                    <a:pt x="12562" y="6820"/>
                  </a:cubicBezTo>
                  <a:cubicBezTo>
                    <a:pt x="12656" y="6718"/>
                    <a:pt x="12799" y="6503"/>
                    <a:pt x="12968" y="6503"/>
                  </a:cubicBezTo>
                  <a:lnTo>
                    <a:pt x="14160" y="6503"/>
                  </a:lnTo>
                  <a:lnTo>
                    <a:pt x="14160" y="5545"/>
                  </a:lnTo>
                  <a:lnTo>
                    <a:pt x="7681" y="5545"/>
                  </a:lnTo>
                  <a:lnTo>
                    <a:pt x="7681" y="6503"/>
                  </a:lnTo>
                  <a:lnTo>
                    <a:pt x="7881" y="6503"/>
                  </a:lnTo>
                  <a:cubicBezTo>
                    <a:pt x="8093" y="6503"/>
                    <a:pt x="8300" y="6788"/>
                    <a:pt x="8501" y="6993"/>
                  </a:cubicBezTo>
                  <a:cubicBezTo>
                    <a:pt x="8737" y="7236"/>
                    <a:pt x="9035" y="8153"/>
                    <a:pt x="9396" y="9104"/>
                  </a:cubicBezTo>
                  <a:lnTo>
                    <a:pt x="10338" y="12202"/>
                  </a:lnTo>
                  <a:lnTo>
                    <a:pt x="8307" y="16884"/>
                  </a:lnTo>
                  <a:lnTo>
                    <a:pt x="6080" y="7526"/>
                  </a:lnTo>
                  <a:cubicBezTo>
                    <a:pt x="6080" y="7526"/>
                    <a:pt x="6145" y="6885"/>
                    <a:pt x="6280" y="6775"/>
                  </a:cubicBezTo>
                  <a:cubicBezTo>
                    <a:pt x="6368" y="6700"/>
                    <a:pt x="6503" y="6503"/>
                    <a:pt x="6658" y="6503"/>
                  </a:cubicBezTo>
                  <a:lnTo>
                    <a:pt x="6719" y="6503"/>
                  </a:lnTo>
                  <a:lnTo>
                    <a:pt x="6719" y="5545"/>
                  </a:lnTo>
                  <a:cubicBezTo>
                    <a:pt x="6719" y="5545"/>
                    <a:pt x="1220" y="5545"/>
                    <a:pt x="1220" y="5545"/>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48" name="Shape 90"/>
            <p:cNvSpPr/>
            <p:nvPr/>
          </p:nvSpPr>
          <p:spPr>
            <a:xfrm>
              <a:off x="785514" y="5378884"/>
              <a:ext cx="420114" cy="252067"/>
            </a:xfrm>
            <a:custGeom>
              <a:avLst/>
              <a:gdLst/>
              <a:ahLst/>
              <a:cxnLst>
                <a:cxn ang="0">
                  <a:pos x="wd2" y="hd2"/>
                </a:cxn>
                <a:cxn ang="5400000">
                  <a:pos x="wd2" y="hd2"/>
                </a:cxn>
                <a:cxn ang="10800000">
                  <a:pos x="wd2" y="hd2"/>
                </a:cxn>
                <a:cxn ang="16200000">
                  <a:pos x="wd2" y="hd2"/>
                </a:cxn>
              </a:cxnLst>
              <a:rect l="0" t="0" r="r" b="b"/>
              <a:pathLst>
                <a:path w="21600" h="21567" extrusionOk="0">
                  <a:moveTo>
                    <a:pt x="21600" y="7904"/>
                  </a:moveTo>
                  <a:cubicBezTo>
                    <a:pt x="21348" y="7890"/>
                    <a:pt x="19062" y="7530"/>
                    <a:pt x="18764" y="7432"/>
                  </a:cubicBezTo>
                  <a:lnTo>
                    <a:pt x="18799" y="17454"/>
                  </a:lnTo>
                  <a:lnTo>
                    <a:pt x="20094" y="17628"/>
                  </a:lnTo>
                  <a:cubicBezTo>
                    <a:pt x="20094" y="17628"/>
                    <a:pt x="21600" y="7904"/>
                    <a:pt x="21600" y="7904"/>
                  </a:cubicBezTo>
                  <a:close/>
                  <a:moveTo>
                    <a:pt x="20153" y="19244"/>
                  </a:moveTo>
                  <a:lnTo>
                    <a:pt x="19408" y="19184"/>
                  </a:lnTo>
                  <a:lnTo>
                    <a:pt x="18577" y="19014"/>
                  </a:lnTo>
                  <a:lnTo>
                    <a:pt x="18583" y="21385"/>
                  </a:lnTo>
                  <a:lnTo>
                    <a:pt x="19240" y="21481"/>
                  </a:lnTo>
                  <a:lnTo>
                    <a:pt x="19946" y="21567"/>
                  </a:lnTo>
                  <a:cubicBezTo>
                    <a:pt x="19946" y="21567"/>
                    <a:pt x="20153" y="19244"/>
                    <a:pt x="20153" y="19244"/>
                  </a:cubicBezTo>
                  <a:close/>
                  <a:moveTo>
                    <a:pt x="17399" y="5332"/>
                  </a:moveTo>
                  <a:cubicBezTo>
                    <a:pt x="16870" y="5569"/>
                    <a:pt x="12034" y="11810"/>
                    <a:pt x="11715" y="13341"/>
                  </a:cubicBezTo>
                  <a:cubicBezTo>
                    <a:pt x="11645" y="13869"/>
                    <a:pt x="11722" y="18998"/>
                    <a:pt x="11793" y="19767"/>
                  </a:cubicBezTo>
                  <a:cubicBezTo>
                    <a:pt x="12111" y="19886"/>
                    <a:pt x="14412" y="19782"/>
                    <a:pt x="14834" y="19899"/>
                  </a:cubicBezTo>
                  <a:lnTo>
                    <a:pt x="14783" y="21485"/>
                  </a:lnTo>
                  <a:cubicBezTo>
                    <a:pt x="14369" y="21432"/>
                    <a:pt x="11447" y="21446"/>
                    <a:pt x="9779" y="21446"/>
                  </a:cubicBezTo>
                  <a:cubicBezTo>
                    <a:pt x="8931" y="21446"/>
                    <a:pt x="6206" y="21600"/>
                    <a:pt x="5369" y="21561"/>
                  </a:cubicBezTo>
                  <a:lnTo>
                    <a:pt x="5528" y="20051"/>
                  </a:lnTo>
                  <a:cubicBezTo>
                    <a:pt x="5987" y="19995"/>
                    <a:pt x="7888" y="20192"/>
                    <a:pt x="8304" y="19453"/>
                  </a:cubicBezTo>
                  <a:cubicBezTo>
                    <a:pt x="8511" y="19086"/>
                    <a:pt x="8446" y="14211"/>
                    <a:pt x="8375" y="13388"/>
                  </a:cubicBezTo>
                  <a:cubicBezTo>
                    <a:pt x="8200" y="12506"/>
                    <a:pt x="3962" y="3668"/>
                    <a:pt x="2855" y="2221"/>
                  </a:cubicBezTo>
                  <a:lnTo>
                    <a:pt x="0" y="2221"/>
                  </a:lnTo>
                  <a:lnTo>
                    <a:pt x="0" y="0"/>
                  </a:lnTo>
                  <a:lnTo>
                    <a:pt x="9626" y="0"/>
                  </a:lnTo>
                  <a:lnTo>
                    <a:pt x="9626" y="154"/>
                  </a:lnTo>
                  <a:cubicBezTo>
                    <a:pt x="9634" y="154"/>
                    <a:pt x="9650" y="156"/>
                    <a:pt x="9659" y="158"/>
                  </a:cubicBezTo>
                  <a:lnTo>
                    <a:pt x="9626" y="534"/>
                  </a:lnTo>
                  <a:lnTo>
                    <a:pt x="9626" y="2221"/>
                  </a:lnTo>
                  <a:lnTo>
                    <a:pt x="6723" y="2221"/>
                  </a:lnTo>
                  <a:cubicBezTo>
                    <a:pt x="8017" y="5371"/>
                    <a:pt x="9872" y="9171"/>
                    <a:pt x="10663" y="10997"/>
                  </a:cubicBezTo>
                  <a:lnTo>
                    <a:pt x="14541" y="5150"/>
                  </a:lnTo>
                  <a:lnTo>
                    <a:pt x="12236" y="5150"/>
                  </a:lnTo>
                  <a:lnTo>
                    <a:pt x="11911" y="2931"/>
                  </a:lnTo>
                  <a:lnTo>
                    <a:pt x="20353" y="2931"/>
                  </a:lnTo>
                  <a:lnTo>
                    <a:pt x="20291" y="3089"/>
                  </a:lnTo>
                  <a:cubicBezTo>
                    <a:pt x="20298" y="3089"/>
                    <a:pt x="20311" y="3091"/>
                    <a:pt x="20320" y="3091"/>
                  </a:cubicBezTo>
                  <a:lnTo>
                    <a:pt x="19718" y="4548"/>
                  </a:lnTo>
                  <a:cubicBezTo>
                    <a:pt x="19712" y="4548"/>
                    <a:pt x="19703" y="4550"/>
                    <a:pt x="19698" y="4552"/>
                  </a:cubicBezTo>
                  <a:lnTo>
                    <a:pt x="19456" y="5150"/>
                  </a:lnTo>
                  <a:lnTo>
                    <a:pt x="17898" y="5150"/>
                  </a:lnTo>
                  <a:cubicBezTo>
                    <a:pt x="17696" y="5224"/>
                    <a:pt x="17519" y="5291"/>
                    <a:pt x="17399" y="5332"/>
                  </a:cubicBezTo>
                  <a:cubicBezTo>
                    <a:pt x="17399" y="5332"/>
                    <a:pt x="17399" y="5332"/>
                    <a:pt x="17399" y="5332"/>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49" name="Shape 91"/>
            <p:cNvSpPr/>
            <p:nvPr/>
          </p:nvSpPr>
          <p:spPr>
            <a:xfrm>
              <a:off x="2624304" y="2417645"/>
              <a:ext cx="244898" cy="367346"/>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4846" y="21600"/>
                    <a:pt x="0" y="18369"/>
                    <a:pt x="0" y="14400"/>
                  </a:cubicBezTo>
                  <a:lnTo>
                    <a:pt x="0" y="0"/>
                  </a:lnTo>
                  <a:lnTo>
                    <a:pt x="6172" y="0"/>
                  </a:lnTo>
                  <a:lnTo>
                    <a:pt x="6172" y="14400"/>
                  </a:lnTo>
                  <a:cubicBezTo>
                    <a:pt x="6172" y="16102"/>
                    <a:pt x="8248" y="17485"/>
                    <a:pt x="10800" y="17485"/>
                  </a:cubicBezTo>
                  <a:cubicBezTo>
                    <a:pt x="13352" y="17485"/>
                    <a:pt x="15428" y="16102"/>
                    <a:pt x="15428" y="14400"/>
                  </a:cubicBezTo>
                  <a:cubicBezTo>
                    <a:pt x="15428" y="12698"/>
                    <a:pt x="13352" y="11316"/>
                    <a:pt x="10800" y="11316"/>
                  </a:cubicBezTo>
                  <a:lnTo>
                    <a:pt x="7713" y="11316"/>
                  </a:lnTo>
                  <a:lnTo>
                    <a:pt x="7713" y="7201"/>
                  </a:lnTo>
                  <a:lnTo>
                    <a:pt x="10800" y="7201"/>
                  </a:lnTo>
                  <a:cubicBezTo>
                    <a:pt x="16753" y="7201"/>
                    <a:pt x="21600" y="10431"/>
                    <a:pt x="21600" y="14400"/>
                  </a:cubicBezTo>
                  <a:cubicBezTo>
                    <a:pt x="21600" y="18369"/>
                    <a:pt x="16753" y="21600"/>
                    <a:pt x="10800" y="21600"/>
                  </a:cubicBezTo>
                  <a:cubicBezTo>
                    <a:pt x="10800" y="21600"/>
                    <a:pt x="10800" y="21600"/>
                    <a:pt x="10800" y="2160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50" name="Shape 92"/>
            <p:cNvSpPr/>
            <p:nvPr/>
          </p:nvSpPr>
          <p:spPr>
            <a:xfrm>
              <a:off x="2855564" y="1396722"/>
              <a:ext cx="342210" cy="410651"/>
            </a:xfrm>
            <a:custGeom>
              <a:avLst/>
              <a:gdLst/>
              <a:ahLst/>
              <a:cxnLst>
                <a:cxn ang="0">
                  <a:pos x="wd2" y="hd2"/>
                </a:cxn>
                <a:cxn ang="5400000">
                  <a:pos x="wd2" y="hd2"/>
                </a:cxn>
                <a:cxn ang="10800000">
                  <a:pos x="wd2" y="hd2"/>
                </a:cxn>
                <a:cxn ang="16200000">
                  <a:pos x="wd2" y="hd2"/>
                </a:cxn>
              </a:cxnLst>
              <a:rect l="0" t="0" r="r" b="b"/>
              <a:pathLst>
                <a:path w="21600" h="21600" extrusionOk="0">
                  <a:moveTo>
                    <a:pt x="5237" y="8456"/>
                  </a:moveTo>
                  <a:lnTo>
                    <a:pt x="6816" y="8456"/>
                  </a:lnTo>
                  <a:lnTo>
                    <a:pt x="6818" y="3906"/>
                  </a:lnTo>
                  <a:lnTo>
                    <a:pt x="8684" y="8"/>
                  </a:lnTo>
                  <a:lnTo>
                    <a:pt x="6957" y="8"/>
                  </a:lnTo>
                  <a:lnTo>
                    <a:pt x="5964" y="2903"/>
                  </a:lnTo>
                  <a:lnTo>
                    <a:pt x="4958" y="0"/>
                  </a:lnTo>
                  <a:lnTo>
                    <a:pt x="3248" y="0"/>
                  </a:lnTo>
                  <a:lnTo>
                    <a:pt x="5234" y="3908"/>
                  </a:lnTo>
                  <a:cubicBezTo>
                    <a:pt x="5234" y="3908"/>
                    <a:pt x="5237" y="8456"/>
                    <a:pt x="5237" y="8456"/>
                  </a:cubicBezTo>
                  <a:close/>
                  <a:moveTo>
                    <a:pt x="9869" y="6861"/>
                  </a:moveTo>
                  <a:cubicBezTo>
                    <a:pt x="9869" y="7198"/>
                    <a:pt x="10170" y="7472"/>
                    <a:pt x="10536" y="7472"/>
                  </a:cubicBezTo>
                  <a:cubicBezTo>
                    <a:pt x="10901" y="7472"/>
                    <a:pt x="11199" y="7198"/>
                    <a:pt x="11199" y="6861"/>
                  </a:cubicBezTo>
                  <a:lnTo>
                    <a:pt x="11199" y="3703"/>
                  </a:lnTo>
                  <a:cubicBezTo>
                    <a:pt x="11199" y="3368"/>
                    <a:pt x="10901" y="3094"/>
                    <a:pt x="10536" y="3094"/>
                  </a:cubicBezTo>
                  <a:cubicBezTo>
                    <a:pt x="10170" y="3094"/>
                    <a:pt x="9869" y="3368"/>
                    <a:pt x="9869" y="3703"/>
                  </a:cubicBezTo>
                  <a:cubicBezTo>
                    <a:pt x="9869" y="3703"/>
                    <a:pt x="9869" y="6861"/>
                    <a:pt x="9869" y="6861"/>
                  </a:cubicBezTo>
                  <a:close/>
                  <a:moveTo>
                    <a:pt x="8558" y="4505"/>
                  </a:moveTo>
                  <a:cubicBezTo>
                    <a:pt x="8558" y="3935"/>
                    <a:pt x="8616" y="3491"/>
                    <a:pt x="8729" y="3170"/>
                  </a:cubicBezTo>
                  <a:cubicBezTo>
                    <a:pt x="8842" y="2850"/>
                    <a:pt x="9048" y="2594"/>
                    <a:pt x="9345" y="2400"/>
                  </a:cubicBezTo>
                  <a:cubicBezTo>
                    <a:pt x="9640" y="2206"/>
                    <a:pt x="10018" y="2108"/>
                    <a:pt x="10479" y="2108"/>
                  </a:cubicBezTo>
                  <a:cubicBezTo>
                    <a:pt x="10866" y="2108"/>
                    <a:pt x="11198" y="2171"/>
                    <a:pt x="11475" y="2296"/>
                  </a:cubicBezTo>
                  <a:cubicBezTo>
                    <a:pt x="11755" y="2420"/>
                    <a:pt x="11969" y="2582"/>
                    <a:pt x="12118" y="2782"/>
                  </a:cubicBezTo>
                  <a:cubicBezTo>
                    <a:pt x="12270" y="2982"/>
                    <a:pt x="12372" y="3189"/>
                    <a:pt x="12428" y="3400"/>
                  </a:cubicBezTo>
                  <a:cubicBezTo>
                    <a:pt x="12483" y="3614"/>
                    <a:pt x="12511" y="3936"/>
                    <a:pt x="12511" y="4371"/>
                  </a:cubicBezTo>
                  <a:lnTo>
                    <a:pt x="12511" y="5872"/>
                  </a:lnTo>
                  <a:cubicBezTo>
                    <a:pt x="12511" y="6422"/>
                    <a:pt x="12485" y="6827"/>
                    <a:pt x="12434" y="7084"/>
                  </a:cubicBezTo>
                  <a:cubicBezTo>
                    <a:pt x="12383" y="7342"/>
                    <a:pt x="12274" y="7581"/>
                    <a:pt x="12104" y="7805"/>
                  </a:cubicBezTo>
                  <a:cubicBezTo>
                    <a:pt x="11936" y="8027"/>
                    <a:pt x="11721" y="8193"/>
                    <a:pt x="11460" y="8298"/>
                  </a:cubicBezTo>
                  <a:cubicBezTo>
                    <a:pt x="11195" y="8406"/>
                    <a:pt x="10893" y="8457"/>
                    <a:pt x="10551" y="8457"/>
                  </a:cubicBezTo>
                  <a:cubicBezTo>
                    <a:pt x="10170" y="8457"/>
                    <a:pt x="9848" y="8414"/>
                    <a:pt x="9584" y="8321"/>
                  </a:cubicBezTo>
                  <a:cubicBezTo>
                    <a:pt x="9318" y="8231"/>
                    <a:pt x="9112" y="8093"/>
                    <a:pt x="8966" y="7910"/>
                  </a:cubicBezTo>
                  <a:cubicBezTo>
                    <a:pt x="8819" y="7727"/>
                    <a:pt x="8715" y="7505"/>
                    <a:pt x="8651" y="7246"/>
                  </a:cubicBezTo>
                  <a:cubicBezTo>
                    <a:pt x="8588" y="6986"/>
                    <a:pt x="8558" y="6595"/>
                    <a:pt x="8558" y="6076"/>
                  </a:cubicBezTo>
                  <a:cubicBezTo>
                    <a:pt x="8558" y="6076"/>
                    <a:pt x="8558" y="4505"/>
                    <a:pt x="8558" y="4505"/>
                  </a:cubicBezTo>
                  <a:close/>
                  <a:moveTo>
                    <a:pt x="13632" y="7856"/>
                  </a:moveTo>
                  <a:cubicBezTo>
                    <a:pt x="13710" y="8012"/>
                    <a:pt x="13829" y="8140"/>
                    <a:pt x="13994" y="8236"/>
                  </a:cubicBezTo>
                  <a:cubicBezTo>
                    <a:pt x="14154" y="8331"/>
                    <a:pt x="14361" y="8378"/>
                    <a:pt x="14608" y="8378"/>
                  </a:cubicBezTo>
                  <a:cubicBezTo>
                    <a:pt x="14825" y="8378"/>
                    <a:pt x="15016" y="8330"/>
                    <a:pt x="15183" y="8229"/>
                  </a:cubicBezTo>
                  <a:cubicBezTo>
                    <a:pt x="15349" y="8128"/>
                    <a:pt x="15490" y="7979"/>
                    <a:pt x="15604" y="7780"/>
                  </a:cubicBezTo>
                  <a:lnTo>
                    <a:pt x="15576" y="8271"/>
                  </a:lnTo>
                  <a:lnTo>
                    <a:pt x="17250" y="8271"/>
                  </a:lnTo>
                  <a:lnTo>
                    <a:pt x="17250" y="2338"/>
                  </a:lnTo>
                  <a:lnTo>
                    <a:pt x="15933" y="2338"/>
                  </a:lnTo>
                  <a:lnTo>
                    <a:pt x="15933" y="6955"/>
                  </a:lnTo>
                  <a:cubicBezTo>
                    <a:pt x="15933" y="7206"/>
                    <a:pt x="15685" y="7410"/>
                    <a:pt x="15383" y="7410"/>
                  </a:cubicBezTo>
                  <a:cubicBezTo>
                    <a:pt x="15082" y="7410"/>
                    <a:pt x="14835" y="7206"/>
                    <a:pt x="14835" y="6955"/>
                  </a:cubicBezTo>
                  <a:lnTo>
                    <a:pt x="14835" y="2338"/>
                  </a:lnTo>
                  <a:lnTo>
                    <a:pt x="13459" y="2338"/>
                  </a:lnTo>
                  <a:lnTo>
                    <a:pt x="13459" y="6340"/>
                  </a:lnTo>
                  <a:cubicBezTo>
                    <a:pt x="13459" y="6850"/>
                    <a:pt x="13470" y="7190"/>
                    <a:pt x="13489" y="7362"/>
                  </a:cubicBezTo>
                  <a:cubicBezTo>
                    <a:pt x="13507" y="7533"/>
                    <a:pt x="13555" y="7697"/>
                    <a:pt x="13632" y="7856"/>
                  </a:cubicBezTo>
                  <a:cubicBezTo>
                    <a:pt x="13632" y="7856"/>
                    <a:pt x="13632" y="7856"/>
                    <a:pt x="13632" y="7856"/>
                  </a:cubicBezTo>
                  <a:close/>
                  <a:moveTo>
                    <a:pt x="19409" y="17510"/>
                  </a:moveTo>
                  <a:lnTo>
                    <a:pt x="18283" y="17516"/>
                  </a:lnTo>
                  <a:cubicBezTo>
                    <a:pt x="18281" y="17552"/>
                    <a:pt x="18280" y="17596"/>
                    <a:pt x="18280" y="17643"/>
                  </a:cubicBezTo>
                  <a:lnTo>
                    <a:pt x="18280" y="18167"/>
                  </a:lnTo>
                  <a:cubicBezTo>
                    <a:pt x="18280" y="18446"/>
                    <a:pt x="18001" y="18674"/>
                    <a:pt x="17664" y="18674"/>
                  </a:cubicBezTo>
                  <a:lnTo>
                    <a:pt x="17443" y="18674"/>
                  </a:lnTo>
                  <a:cubicBezTo>
                    <a:pt x="17106" y="18674"/>
                    <a:pt x="16827" y="18446"/>
                    <a:pt x="16827" y="18167"/>
                  </a:cubicBezTo>
                  <a:lnTo>
                    <a:pt x="16827" y="16788"/>
                  </a:lnTo>
                  <a:lnTo>
                    <a:pt x="19406" y="16788"/>
                  </a:lnTo>
                  <a:lnTo>
                    <a:pt x="19406" y="15980"/>
                  </a:lnTo>
                  <a:cubicBezTo>
                    <a:pt x="19406" y="15389"/>
                    <a:pt x="19388" y="14798"/>
                    <a:pt x="19330" y="14460"/>
                  </a:cubicBezTo>
                  <a:cubicBezTo>
                    <a:pt x="19145" y="13391"/>
                    <a:pt x="17345" y="13221"/>
                    <a:pt x="16435" y="13769"/>
                  </a:cubicBezTo>
                  <a:cubicBezTo>
                    <a:pt x="16149" y="13940"/>
                    <a:pt x="15931" y="14168"/>
                    <a:pt x="15805" y="14476"/>
                  </a:cubicBezTo>
                  <a:cubicBezTo>
                    <a:pt x="15677" y="14783"/>
                    <a:pt x="15614" y="15203"/>
                    <a:pt x="15614" y="15737"/>
                  </a:cubicBezTo>
                  <a:lnTo>
                    <a:pt x="15614" y="17515"/>
                  </a:lnTo>
                  <a:cubicBezTo>
                    <a:pt x="15614" y="20471"/>
                    <a:pt x="19922" y="20053"/>
                    <a:pt x="19409" y="17510"/>
                  </a:cubicBezTo>
                  <a:cubicBezTo>
                    <a:pt x="19409" y="17510"/>
                    <a:pt x="19409" y="17510"/>
                    <a:pt x="19409" y="17510"/>
                  </a:cubicBezTo>
                  <a:close/>
                  <a:moveTo>
                    <a:pt x="14708" y="17906"/>
                  </a:moveTo>
                  <a:lnTo>
                    <a:pt x="14705" y="14923"/>
                  </a:lnTo>
                  <a:cubicBezTo>
                    <a:pt x="14704" y="13787"/>
                    <a:pt x="13683" y="13106"/>
                    <a:pt x="12298" y="14025"/>
                  </a:cubicBezTo>
                  <a:lnTo>
                    <a:pt x="12305" y="11808"/>
                  </a:lnTo>
                  <a:lnTo>
                    <a:pt x="10804" y="11810"/>
                  </a:lnTo>
                  <a:lnTo>
                    <a:pt x="10797" y="19464"/>
                  </a:lnTo>
                  <a:lnTo>
                    <a:pt x="12030" y="19448"/>
                  </a:lnTo>
                  <a:lnTo>
                    <a:pt x="12143" y="18971"/>
                  </a:lnTo>
                  <a:cubicBezTo>
                    <a:pt x="13719" y="20177"/>
                    <a:pt x="14711" y="19351"/>
                    <a:pt x="14708" y="17906"/>
                  </a:cubicBezTo>
                  <a:cubicBezTo>
                    <a:pt x="14708" y="17906"/>
                    <a:pt x="14708" y="17906"/>
                    <a:pt x="14708" y="17906"/>
                  </a:cubicBezTo>
                  <a:close/>
                  <a:moveTo>
                    <a:pt x="9903" y="13802"/>
                  </a:moveTo>
                  <a:lnTo>
                    <a:pt x="8401" y="13802"/>
                  </a:lnTo>
                  <a:lnTo>
                    <a:pt x="8401" y="17386"/>
                  </a:lnTo>
                  <a:cubicBezTo>
                    <a:pt x="8401" y="17904"/>
                    <a:pt x="8439" y="18163"/>
                    <a:pt x="8400" y="18254"/>
                  </a:cubicBezTo>
                  <a:cubicBezTo>
                    <a:pt x="8277" y="18532"/>
                    <a:pt x="7729" y="18827"/>
                    <a:pt x="7514" y="18285"/>
                  </a:cubicBezTo>
                  <a:cubicBezTo>
                    <a:pt x="7478" y="18190"/>
                    <a:pt x="7509" y="17903"/>
                    <a:pt x="7509" y="17411"/>
                  </a:cubicBezTo>
                  <a:lnTo>
                    <a:pt x="7504" y="13802"/>
                  </a:lnTo>
                  <a:lnTo>
                    <a:pt x="6010" y="13802"/>
                  </a:lnTo>
                  <a:lnTo>
                    <a:pt x="6015" y="17353"/>
                  </a:lnTo>
                  <a:cubicBezTo>
                    <a:pt x="6016" y="17898"/>
                    <a:pt x="5999" y="18304"/>
                    <a:pt x="6020" y="18489"/>
                  </a:cubicBezTo>
                  <a:cubicBezTo>
                    <a:pt x="6057" y="18815"/>
                    <a:pt x="6043" y="19194"/>
                    <a:pt x="6405" y="19411"/>
                  </a:cubicBezTo>
                  <a:cubicBezTo>
                    <a:pt x="7082" y="19817"/>
                    <a:pt x="8377" y="19350"/>
                    <a:pt x="8700" y="18770"/>
                  </a:cubicBezTo>
                  <a:lnTo>
                    <a:pt x="8698" y="19510"/>
                  </a:lnTo>
                  <a:lnTo>
                    <a:pt x="9904" y="19512"/>
                  </a:lnTo>
                  <a:lnTo>
                    <a:pt x="9904" y="13802"/>
                  </a:lnTo>
                  <a:cubicBezTo>
                    <a:pt x="9904" y="13802"/>
                    <a:pt x="9903" y="13802"/>
                    <a:pt x="9903" y="13802"/>
                  </a:cubicBezTo>
                  <a:close/>
                  <a:moveTo>
                    <a:pt x="4503" y="19513"/>
                  </a:moveTo>
                  <a:lnTo>
                    <a:pt x="4503" y="12803"/>
                  </a:lnTo>
                  <a:lnTo>
                    <a:pt x="6304" y="12803"/>
                  </a:lnTo>
                  <a:lnTo>
                    <a:pt x="6304" y="11809"/>
                  </a:lnTo>
                  <a:lnTo>
                    <a:pt x="1502" y="11803"/>
                  </a:lnTo>
                  <a:lnTo>
                    <a:pt x="1502" y="12781"/>
                  </a:lnTo>
                  <a:lnTo>
                    <a:pt x="3001" y="12784"/>
                  </a:lnTo>
                  <a:lnTo>
                    <a:pt x="3001" y="19513"/>
                  </a:lnTo>
                  <a:cubicBezTo>
                    <a:pt x="3001" y="19513"/>
                    <a:pt x="4503" y="19513"/>
                    <a:pt x="4503" y="19513"/>
                  </a:cubicBezTo>
                  <a:close/>
                  <a:moveTo>
                    <a:pt x="21600" y="12451"/>
                  </a:moveTo>
                  <a:lnTo>
                    <a:pt x="21600" y="18821"/>
                  </a:lnTo>
                  <a:cubicBezTo>
                    <a:pt x="21600" y="20350"/>
                    <a:pt x="20010" y="21600"/>
                    <a:pt x="18066" y="21600"/>
                  </a:cubicBezTo>
                  <a:lnTo>
                    <a:pt x="3534" y="21600"/>
                  </a:lnTo>
                  <a:cubicBezTo>
                    <a:pt x="1589" y="21600"/>
                    <a:pt x="0" y="20350"/>
                    <a:pt x="0" y="18821"/>
                  </a:cubicBezTo>
                  <a:lnTo>
                    <a:pt x="0" y="12451"/>
                  </a:lnTo>
                  <a:cubicBezTo>
                    <a:pt x="0" y="10923"/>
                    <a:pt x="1589" y="9673"/>
                    <a:pt x="3534" y="9673"/>
                  </a:cubicBezTo>
                  <a:lnTo>
                    <a:pt x="18066" y="9673"/>
                  </a:lnTo>
                  <a:cubicBezTo>
                    <a:pt x="20010" y="9673"/>
                    <a:pt x="21600" y="10923"/>
                    <a:pt x="21600" y="12451"/>
                  </a:cubicBezTo>
                  <a:cubicBezTo>
                    <a:pt x="21600" y="12451"/>
                    <a:pt x="21600" y="12451"/>
                    <a:pt x="21600" y="12451"/>
                  </a:cubicBezTo>
                  <a:close/>
                  <a:moveTo>
                    <a:pt x="12935" y="14324"/>
                  </a:moveTo>
                  <a:cubicBezTo>
                    <a:pt x="12575" y="14324"/>
                    <a:pt x="12279" y="14527"/>
                    <a:pt x="12279" y="14774"/>
                  </a:cubicBezTo>
                  <a:lnTo>
                    <a:pt x="12279" y="18122"/>
                  </a:lnTo>
                  <a:cubicBezTo>
                    <a:pt x="12279" y="18369"/>
                    <a:pt x="12575" y="18571"/>
                    <a:pt x="12935" y="18571"/>
                  </a:cubicBezTo>
                  <a:cubicBezTo>
                    <a:pt x="13298" y="18571"/>
                    <a:pt x="13593" y="18369"/>
                    <a:pt x="13593" y="18122"/>
                  </a:cubicBezTo>
                  <a:lnTo>
                    <a:pt x="13593" y="14774"/>
                  </a:lnTo>
                  <a:cubicBezTo>
                    <a:pt x="13593" y="14527"/>
                    <a:pt x="13298" y="14324"/>
                    <a:pt x="12935" y="14324"/>
                  </a:cubicBezTo>
                  <a:cubicBezTo>
                    <a:pt x="12935" y="14324"/>
                    <a:pt x="12935" y="14324"/>
                    <a:pt x="12935" y="14324"/>
                  </a:cubicBezTo>
                  <a:close/>
                  <a:moveTo>
                    <a:pt x="18271" y="15799"/>
                  </a:moveTo>
                  <a:lnTo>
                    <a:pt x="16848" y="15799"/>
                  </a:lnTo>
                  <a:lnTo>
                    <a:pt x="16855" y="15111"/>
                  </a:lnTo>
                  <a:cubicBezTo>
                    <a:pt x="16855" y="14806"/>
                    <a:pt x="17156" y="14555"/>
                    <a:pt x="17525" y="14555"/>
                  </a:cubicBezTo>
                  <a:lnTo>
                    <a:pt x="17616" y="14555"/>
                  </a:lnTo>
                  <a:cubicBezTo>
                    <a:pt x="17985" y="14555"/>
                    <a:pt x="18287" y="14806"/>
                    <a:pt x="18287" y="15111"/>
                  </a:cubicBezTo>
                  <a:cubicBezTo>
                    <a:pt x="18287" y="15111"/>
                    <a:pt x="18271" y="15799"/>
                    <a:pt x="18271" y="15799"/>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751" name="Shape 93"/>
            <p:cNvSpPr/>
            <p:nvPr/>
          </p:nvSpPr>
          <p:spPr>
            <a:xfrm>
              <a:off x="1845920" y="4888167"/>
              <a:ext cx="307147" cy="296917"/>
            </a:xfrm>
            <a:custGeom>
              <a:avLst/>
              <a:gdLst/>
              <a:ahLst/>
              <a:cxnLst>
                <a:cxn ang="0">
                  <a:pos x="wd2" y="hd2"/>
                </a:cxn>
                <a:cxn ang="5400000">
                  <a:pos x="wd2" y="hd2"/>
                </a:cxn>
                <a:cxn ang="10800000">
                  <a:pos x="wd2" y="hd2"/>
                </a:cxn>
                <a:cxn ang="16200000">
                  <a:pos x="wd2" y="hd2"/>
                </a:cxn>
              </a:cxnLst>
              <a:rect l="0" t="0" r="r" b="b"/>
              <a:pathLst>
                <a:path w="21600" h="21600" extrusionOk="0">
                  <a:moveTo>
                    <a:pt x="11999" y="7337"/>
                  </a:moveTo>
                  <a:lnTo>
                    <a:pt x="11967" y="21600"/>
                  </a:lnTo>
                  <a:lnTo>
                    <a:pt x="21600" y="18195"/>
                  </a:lnTo>
                  <a:lnTo>
                    <a:pt x="21600" y="4254"/>
                  </a:lnTo>
                  <a:cubicBezTo>
                    <a:pt x="21600" y="4254"/>
                    <a:pt x="11999" y="7337"/>
                    <a:pt x="11999" y="7337"/>
                  </a:cubicBezTo>
                  <a:close/>
                  <a:moveTo>
                    <a:pt x="62" y="18195"/>
                  </a:moveTo>
                  <a:lnTo>
                    <a:pt x="9600" y="21553"/>
                  </a:lnTo>
                  <a:lnTo>
                    <a:pt x="9600" y="7383"/>
                  </a:lnTo>
                  <a:lnTo>
                    <a:pt x="0" y="4162"/>
                  </a:lnTo>
                  <a:cubicBezTo>
                    <a:pt x="0" y="4162"/>
                    <a:pt x="62" y="18195"/>
                    <a:pt x="62" y="18195"/>
                  </a:cubicBezTo>
                  <a:close/>
                  <a:moveTo>
                    <a:pt x="10791" y="0"/>
                  </a:moveTo>
                  <a:lnTo>
                    <a:pt x="1774" y="2760"/>
                  </a:lnTo>
                  <a:lnTo>
                    <a:pt x="10791" y="5727"/>
                  </a:lnTo>
                  <a:lnTo>
                    <a:pt x="19604" y="2760"/>
                  </a:lnTo>
                  <a:cubicBezTo>
                    <a:pt x="19604" y="2760"/>
                    <a:pt x="10791" y="0"/>
                    <a:pt x="10791" y="0"/>
                  </a:cubicBezTo>
                  <a:close/>
                </a:path>
              </a:pathLst>
            </a:custGeom>
            <a:grp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grpSp>
      <p:pic>
        <p:nvPicPr>
          <p:cNvPr id="752" name="Imagen 2"/>
          <p:cNvPicPr>
            <a:picLocks noChangeAspect="1"/>
          </p:cNvPicPr>
          <p:nvPr/>
        </p:nvPicPr>
        <p:blipFill rotWithShape="1">
          <a:blip r:embed="rId2"/>
          <a:srcRect l="22049" t="43265" r="73583" b="36323"/>
          <a:stretch/>
        </p:blipFill>
        <p:spPr>
          <a:xfrm>
            <a:off x="4198527" y="3137168"/>
            <a:ext cx="249382" cy="1101436"/>
          </a:xfrm>
          <a:prstGeom prst="rect">
            <a:avLst/>
          </a:prstGeom>
        </p:spPr>
      </p:pic>
      <p:pic>
        <p:nvPicPr>
          <p:cNvPr id="753" name="Imagen 2"/>
          <p:cNvPicPr>
            <a:picLocks noChangeAspect="1"/>
          </p:cNvPicPr>
          <p:nvPr/>
        </p:nvPicPr>
        <p:blipFill rotWithShape="1">
          <a:blip r:embed="rId2"/>
          <a:srcRect l="22049" t="43265" r="73583" b="36323"/>
          <a:stretch/>
        </p:blipFill>
        <p:spPr>
          <a:xfrm>
            <a:off x="3955033" y="3166003"/>
            <a:ext cx="249382" cy="1101436"/>
          </a:xfrm>
          <a:prstGeom prst="rect">
            <a:avLst/>
          </a:prstGeom>
        </p:spPr>
      </p:pic>
      <p:pic>
        <p:nvPicPr>
          <p:cNvPr id="754" name="Imagen 2"/>
          <p:cNvPicPr>
            <a:picLocks noChangeAspect="1"/>
          </p:cNvPicPr>
          <p:nvPr/>
        </p:nvPicPr>
        <p:blipFill rotWithShape="1">
          <a:blip r:embed="rId2"/>
          <a:srcRect l="22049" t="43265" r="73583" b="36323"/>
          <a:stretch/>
        </p:blipFill>
        <p:spPr>
          <a:xfrm>
            <a:off x="3759802" y="3155248"/>
            <a:ext cx="249382" cy="1101436"/>
          </a:xfrm>
          <a:prstGeom prst="rect">
            <a:avLst/>
          </a:prstGeom>
        </p:spPr>
      </p:pic>
      <p:pic>
        <p:nvPicPr>
          <p:cNvPr id="312" name="Imagen 311" descr="Presentación2 - PowerPoint"/>
          <p:cNvPicPr>
            <a:picLocks noChangeAspect="1"/>
          </p:cNvPicPr>
          <p:nvPr/>
        </p:nvPicPr>
        <p:blipFill rotWithShape="1">
          <a:blip r:embed="rId3">
            <a:extLst>
              <a:ext uri="{28A0092B-C50C-407E-A947-70E740481C1C}">
                <a14:useLocalDpi xmlns:a14="http://schemas.microsoft.com/office/drawing/2010/main" val="0"/>
              </a:ext>
            </a:extLst>
          </a:blip>
          <a:srcRect l="58807" t="20442" r="20909" b="69967"/>
          <a:stretch/>
        </p:blipFill>
        <p:spPr>
          <a:xfrm>
            <a:off x="8418343" y="69240"/>
            <a:ext cx="3141716" cy="805230"/>
          </a:xfrm>
          <a:prstGeom prst="rect">
            <a:avLst/>
          </a:prstGeom>
        </p:spPr>
      </p:pic>
    </p:spTree>
    <p:extLst>
      <p:ext uri="{BB962C8B-B14F-4D97-AF65-F5344CB8AC3E}">
        <p14:creationId xmlns:p14="http://schemas.microsoft.com/office/powerpoint/2010/main" val="3116174526"/>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1"/>
                                        </p:tgtEl>
                                        <p:attrNameLst>
                                          <p:attrName>style.visibility</p:attrName>
                                        </p:attrNameLst>
                                      </p:cBhvr>
                                      <p:to>
                                        <p:strVal val="visible"/>
                                      </p:to>
                                    </p:set>
                                    <p:animEffect transition="in" filter="fade">
                                      <p:cBhvr>
                                        <p:cTn id="7" dur="500"/>
                                        <p:tgtEl>
                                          <p:spTgt spid="331"/>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317"/>
                                        </p:tgtEl>
                                        <p:attrNameLst>
                                          <p:attrName>style.visibility</p:attrName>
                                        </p:attrNameLst>
                                      </p:cBhvr>
                                      <p:to>
                                        <p:strVal val="visible"/>
                                      </p:to>
                                    </p:set>
                                    <p:anim calcmode="lin" valueType="num">
                                      <p:cBhvr>
                                        <p:cTn id="10" dur="500" fill="hold"/>
                                        <p:tgtEl>
                                          <p:spTgt spid="317"/>
                                        </p:tgtEl>
                                        <p:attrNameLst>
                                          <p:attrName>ppt_w</p:attrName>
                                        </p:attrNameLst>
                                      </p:cBhvr>
                                      <p:tavLst>
                                        <p:tav tm="0">
                                          <p:val>
                                            <p:fltVal val="0"/>
                                          </p:val>
                                        </p:tav>
                                        <p:tav tm="100000">
                                          <p:val>
                                            <p:strVal val="#ppt_w"/>
                                          </p:val>
                                        </p:tav>
                                      </p:tavLst>
                                    </p:anim>
                                    <p:anim calcmode="lin" valueType="num">
                                      <p:cBhvr>
                                        <p:cTn id="11" dur="500" fill="hold"/>
                                        <p:tgtEl>
                                          <p:spTgt spid="317"/>
                                        </p:tgtEl>
                                        <p:attrNameLst>
                                          <p:attrName>ppt_h</p:attrName>
                                        </p:attrNameLst>
                                      </p:cBhvr>
                                      <p:tavLst>
                                        <p:tav tm="0">
                                          <p:val>
                                            <p:fltVal val="0"/>
                                          </p:val>
                                        </p:tav>
                                        <p:tav tm="100000">
                                          <p:val>
                                            <p:strVal val="#ppt_h"/>
                                          </p:val>
                                        </p:tav>
                                      </p:tavLst>
                                    </p:anim>
                                    <p:animEffect transition="in" filter="fade">
                                      <p:cBhvr>
                                        <p:cTn id="12" dur="500"/>
                                        <p:tgtEl>
                                          <p:spTgt spid="3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1" grpId="0" animBg="1"/>
      <p:bldP spid="31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Marcador de posición de imagen 10"/>
          <p:cNvPicPr>
            <a:picLocks noGrp="1" noChangeAspect="1"/>
          </p:cNvPicPr>
          <p:nvPr>
            <p:ph type="pic" sz="quarter" idx="19"/>
          </p:nvPr>
        </p:nvPicPr>
        <p:blipFill>
          <a:blip r:embed="rId2">
            <a:extLst>
              <a:ext uri="{28A0092B-C50C-407E-A947-70E740481C1C}">
                <a14:useLocalDpi xmlns:a14="http://schemas.microsoft.com/office/drawing/2010/main" val="0"/>
              </a:ext>
            </a:extLst>
          </a:blip>
          <a:srcRect l="840" r="840"/>
          <a:stretch>
            <a:fillRect/>
          </a:stretch>
        </p:blipFill>
        <p:spPr>
          <a:xfrm>
            <a:off x="4615518" y="1458152"/>
            <a:ext cx="2972660" cy="2077655"/>
          </a:xfrm>
        </p:spPr>
      </p:pic>
      <p:pic>
        <p:nvPicPr>
          <p:cNvPr id="68" name="67 Marcador de posición de imagen"/>
          <p:cNvPicPr>
            <a:picLocks noGrp="1" noChangeAspect="1"/>
          </p:cNvPicPr>
          <p:nvPr>
            <p:ph type="pic" sz="quarter" idx="18"/>
          </p:nvPr>
        </p:nvPicPr>
        <p:blipFill>
          <a:blip r:embed="rId3">
            <a:extLst>
              <a:ext uri="{28A0092B-C50C-407E-A947-70E740481C1C}">
                <a14:useLocalDpi xmlns:a14="http://schemas.microsoft.com/office/drawing/2010/main" val="0"/>
              </a:ext>
            </a:extLst>
          </a:blip>
          <a:stretch>
            <a:fillRect/>
          </a:stretch>
        </p:blipFill>
        <p:spPr>
          <a:xfrm>
            <a:off x="1546225" y="1485481"/>
            <a:ext cx="2973388" cy="1980450"/>
          </a:xfrm>
        </p:spPr>
      </p:pic>
      <p:sp>
        <p:nvSpPr>
          <p:cNvPr id="13" name="Rectangle 12"/>
          <p:cNvSpPr/>
          <p:nvPr/>
        </p:nvSpPr>
        <p:spPr>
          <a:xfrm>
            <a:off x="1546634" y="1436868"/>
            <a:ext cx="2972660" cy="2077655"/>
          </a:xfrm>
          <a:prstGeom prst="rect">
            <a:avLst/>
          </a:prstGeom>
          <a:solidFill>
            <a:schemeClr val="accent6">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pic>
        <p:nvPicPr>
          <p:cNvPr id="70" name="69 Marcador de posición de imagen"/>
          <p:cNvPicPr>
            <a:picLocks noGrp="1" noChangeAspect="1"/>
          </p:cNvPicPr>
          <p:nvPr>
            <p:ph type="pic" sz="quarter" idx="20"/>
          </p:nvPr>
        </p:nvPicPr>
        <p:blipFill>
          <a:blip r:embed="rId4" cstate="print">
            <a:extLst>
              <a:ext uri="{28A0092B-C50C-407E-A947-70E740481C1C}">
                <a14:useLocalDpi xmlns:a14="http://schemas.microsoft.com/office/drawing/2010/main" val="0"/>
              </a:ext>
            </a:extLst>
          </a:blip>
          <a:srcRect l="10286" r="10286"/>
          <a:stretch>
            <a:fillRect/>
          </a:stretch>
        </p:blipFill>
        <p:spPr>
          <a:xfrm>
            <a:off x="7704138" y="1436688"/>
            <a:ext cx="2973387" cy="2078037"/>
          </a:xfrm>
        </p:spPr>
      </p:pic>
      <p:sp>
        <p:nvSpPr>
          <p:cNvPr id="14" name="Rectangle 13"/>
          <p:cNvSpPr/>
          <p:nvPr/>
        </p:nvSpPr>
        <p:spPr>
          <a:xfrm>
            <a:off x="4602206" y="1451128"/>
            <a:ext cx="2972660" cy="2077655"/>
          </a:xfrm>
          <a:prstGeom prst="rect">
            <a:avLst/>
          </a:prstGeom>
          <a:solidFill>
            <a:schemeClr val="accent5">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sp>
        <p:nvSpPr>
          <p:cNvPr id="15" name="Rectangle 14"/>
          <p:cNvSpPr/>
          <p:nvPr/>
        </p:nvSpPr>
        <p:spPr>
          <a:xfrm>
            <a:off x="7704374" y="1436868"/>
            <a:ext cx="2972660" cy="2077655"/>
          </a:xfrm>
          <a:prstGeom prst="rect">
            <a:avLst/>
          </a:prstGeom>
          <a:solidFill>
            <a:schemeClr val="accent4">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sp>
        <p:nvSpPr>
          <p:cNvPr id="60" name="Title 3"/>
          <p:cNvSpPr>
            <a:spLocks noGrp="1"/>
          </p:cNvSpPr>
          <p:nvPr>
            <p:ph type="title"/>
          </p:nvPr>
        </p:nvSpPr>
        <p:spPr>
          <a:xfrm>
            <a:off x="873678" y="187487"/>
            <a:ext cx="10515600" cy="499456"/>
          </a:xfrm>
        </p:spPr>
        <p:txBody>
          <a:bodyPr>
            <a:normAutofit fontScale="90000"/>
          </a:bodyPr>
          <a:lstStyle/>
          <a:p>
            <a:r>
              <a:rPr lang="en-US" dirty="0" smtClean="0">
                <a:solidFill>
                  <a:schemeClr val="tx2"/>
                </a:solidFill>
              </a:rPr>
              <a:t>MISIÓN y </a:t>
            </a:r>
            <a:r>
              <a:rPr lang="en-US" dirty="0" smtClean="0">
                <a:solidFill>
                  <a:schemeClr val="accent6"/>
                </a:solidFill>
                <a:latin typeface="+mj-lt"/>
              </a:rPr>
              <a:t>VISIÓN</a:t>
            </a:r>
            <a:endParaRPr lang="en-US" dirty="0">
              <a:solidFill>
                <a:schemeClr val="accent6"/>
              </a:solidFill>
              <a:latin typeface="+mj-lt"/>
            </a:endParaRPr>
          </a:p>
        </p:txBody>
      </p:sp>
      <p:sp>
        <p:nvSpPr>
          <p:cNvPr id="61" name="TextBox 55"/>
          <p:cNvSpPr txBox="1"/>
          <p:nvPr/>
        </p:nvSpPr>
        <p:spPr>
          <a:xfrm>
            <a:off x="4009897" y="675173"/>
            <a:ext cx="4171228" cy="600160"/>
          </a:xfrm>
          <a:prstGeom prst="rect">
            <a:avLst/>
          </a:prstGeom>
          <a:noFill/>
        </p:spPr>
        <p:txBody>
          <a:bodyPr wrap="square" lIns="91436" tIns="45718" rIns="91436" bIns="45718" numCol="1" spcCol="0" rtlCol="0" anchor="ctr">
            <a:spAutoFit/>
          </a:bodyPr>
          <a:lstStyle/>
          <a:p>
            <a:pPr algn="ctr"/>
            <a:r>
              <a:rPr lang="es-MX" sz="1100" dirty="0">
                <a:solidFill>
                  <a:srgbClr val="7D8287"/>
                </a:solidFill>
                <a:ea typeface="Montserrat Light" charset="0"/>
                <a:cs typeface="Montserrat Light" charset="0"/>
              </a:rPr>
              <a:t>Planeación para la elaboración del Programa Estatal y Municipal </a:t>
            </a:r>
            <a:r>
              <a:rPr lang="es-MX" sz="1100" dirty="0" smtClean="0">
                <a:solidFill>
                  <a:srgbClr val="7D8287"/>
                </a:solidFill>
                <a:ea typeface="Montserrat Light" charset="0"/>
                <a:cs typeface="Montserrat Light" charset="0"/>
              </a:rPr>
              <a:t>de Protección de Datos Personales</a:t>
            </a:r>
            <a:endParaRPr lang="es-MX" sz="1100" dirty="0">
              <a:solidFill>
                <a:srgbClr val="7D8287"/>
              </a:solidFill>
              <a:ea typeface="Montserrat Light" charset="0"/>
              <a:cs typeface="Montserrat Light" charset="0"/>
            </a:endParaRPr>
          </a:p>
          <a:p>
            <a:pPr algn="ctr"/>
            <a:r>
              <a:rPr lang="en-US" sz="1100" dirty="0" smtClean="0">
                <a:solidFill>
                  <a:srgbClr val="7D8287"/>
                </a:solidFill>
                <a:ea typeface="Montserrat Light" charset="0"/>
                <a:cs typeface="Montserrat Light" charset="0"/>
              </a:rPr>
              <a:t>.</a:t>
            </a:r>
            <a:endParaRPr lang="en-US" sz="1100" dirty="0">
              <a:solidFill>
                <a:srgbClr val="7D8287"/>
              </a:solidFill>
              <a:ea typeface="Montserrat Light" charset="0"/>
              <a:cs typeface="Montserrat Light" charset="0"/>
            </a:endParaRPr>
          </a:p>
        </p:txBody>
      </p:sp>
      <p:sp>
        <p:nvSpPr>
          <p:cNvPr id="62" name="Rectangle 56"/>
          <p:cNvSpPr/>
          <p:nvPr/>
        </p:nvSpPr>
        <p:spPr>
          <a:xfrm>
            <a:off x="5868903" y="1082365"/>
            <a:ext cx="548640" cy="5486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grpSp>
        <p:nvGrpSpPr>
          <p:cNvPr id="46" name="Group 45"/>
          <p:cNvGrpSpPr/>
          <p:nvPr/>
        </p:nvGrpSpPr>
        <p:grpSpPr>
          <a:xfrm>
            <a:off x="9824313" y="2476617"/>
            <a:ext cx="1119651" cy="1452611"/>
            <a:chOff x="8926101" y="3537030"/>
            <a:chExt cx="979203" cy="1270401"/>
          </a:xfrm>
        </p:grpSpPr>
        <p:sp>
          <p:nvSpPr>
            <p:cNvPr id="47" name="Shape 12"/>
            <p:cNvSpPr/>
            <p:nvPr/>
          </p:nvSpPr>
          <p:spPr>
            <a:xfrm>
              <a:off x="8926101" y="3554839"/>
              <a:ext cx="869377" cy="1252592"/>
            </a:xfrm>
            <a:custGeom>
              <a:avLst/>
              <a:gdLst/>
              <a:ahLst/>
              <a:cxnLst>
                <a:cxn ang="0">
                  <a:pos x="wd2" y="hd2"/>
                </a:cxn>
                <a:cxn ang="5400000">
                  <a:pos x="wd2" y="hd2"/>
                </a:cxn>
                <a:cxn ang="10800000">
                  <a:pos x="wd2" y="hd2"/>
                </a:cxn>
                <a:cxn ang="16200000">
                  <a:pos x="wd2" y="hd2"/>
                </a:cxn>
              </a:cxnLst>
              <a:rect l="0" t="0" r="r" b="b"/>
              <a:pathLst>
                <a:path w="20956" h="21309" extrusionOk="0">
                  <a:moveTo>
                    <a:pt x="20779" y="6030"/>
                  </a:moveTo>
                  <a:cubicBezTo>
                    <a:pt x="20264" y="4084"/>
                    <a:pt x="18620" y="2334"/>
                    <a:pt x="16285" y="1236"/>
                  </a:cubicBezTo>
                  <a:lnTo>
                    <a:pt x="13846" y="391"/>
                  </a:lnTo>
                  <a:cubicBezTo>
                    <a:pt x="12110" y="-18"/>
                    <a:pt x="10342" y="-106"/>
                    <a:pt x="8543" y="126"/>
                  </a:cubicBezTo>
                  <a:cubicBezTo>
                    <a:pt x="7681" y="324"/>
                    <a:pt x="6820" y="522"/>
                    <a:pt x="5959" y="720"/>
                  </a:cubicBezTo>
                  <a:cubicBezTo>
                    <a:pt x="4229" y="1313"/>
                    <a:pt x="2826" y="2173"/>
                    <a:pt x="1751" y="3298"/>
                  </a:cubicBezTo>
                  <a:cubicBezTo>
                    <a:pt x="245" y="4893"/>
                    <a:pt x="-322" y="6878"/>
                    <a:pt x="177" y="8761"/>
                  </a:cubicBezTo>
                  <a:cubicBezTo>
                    <a:pt x="692" y="10708"/>
                    <a:pt x="2336" y="12457"/>
                    <a:pt x="4671" y="13555"/>
                  </a:cubicBezTo>
                  <a:lnTo>
                    <a:pt x="7110" y="14401"/>
                  </a:lnTo>
                  <a:cubicBezTo>
                    <a:pt x="7124" y="14405"/>
                    <a:pt x="7140" y="14407"/>
                    <a:pt x="7155" y="14410"/>
                  </a:cubicBezTo>
                  <a:cubicBezTo>
                    <a:pt x="7162" y="14442"/>
                    <a:pt x="7168" y="14473"/>
                    <a:pt x="7176" y="14505"/>
                  </a:cubicBezTo>
                  <a:cubicBezTo>
                    <a:pt x="7448" y="15532"/>
                    <a:pt x="8369" y="16487"/>
                    <a:pt x="9601" y="17118"/>
                  </a:cubicBezTo>
                  <a:cubicBezTo>
                    <a:pt x="9601" y="17118"/>
                    <a:pt x="9600" y="17118"/>
                    <a:pt x="9599" y="17118"/>
                  </a:cubicBezTo>
                  <a:cubicBezTo>
                    <a:pt x="9599" y="17118"/>
                    <a:pt x="9171" y="17802"/>
                    <a:pt x="10319" y="18459"/>
                  </a:cubicBezTo>
                  <a:cubicBezTo>
                    <a:pt x="10319" y="18459"/>
                    <a:pt x="10324" y="18459"/>
                    <a:pt x="10330" y="18459"/>
                  </a:cubicBezTo>
                  <a:cubicBezTo>
                    <a:pt x="10332" y="18683"/>
                    <a:pt x="10451" y="19003"/>
                    <a:pt x="10956" y="19323"/>
                  </a:cubicBezTo>
                  <a:cubicBezTo>
                    <a:pt x="10954" y="19545"/>
                    <a:pt x="11069" y="19876"/>
                    <a:pt x="11635" y="20199"/>
                  </a:cubicBezTo>
                  <a:cubicBezTo>
                    <a:pt x="11635" y="20199"/>
                    <a:pt x="11784" y="20215"/>
                    <a:pt x="12046" y="20227"/>
                  </a:cubicBezTo>
                  <a:cubicBezTo>
                    <a:pt x="12806" y="20994"/>
                    <a:pt x="14166" y="21494"/>
                    <a:pt x="15491" y="21244"/>
                  </a:cubicBezTo>
                  <a:cubicBezTo>
                    <a:pt x="17016" y="20957"/>
                    <a:pt x="18171" y="20115"/>
                    <a:pt x="18278" y="19038"/>
                  </a:cubicBezTo>
                  <a:cubicBezTo>
                    <a:pt x="18415" y="18968"/>
                    <a:pt x="18550" y="18896"/>
                    <a:pt x="18684" y="18819"/>
                  </a:cubicBezTo>
                  <a:cubicBezTo>
                    <a:pt x="18684" y="18819"/>
                    <a:pt x="19047" y="18254"/>
                    <a:pt x="18661" y="17806"/>
                  </a:cubicBezTo>
                  <a:cubicBezTo>
                    <a:pt x="18751" y="17616"/>
                    <a:pt x="18891" y="17192"/>
                    <a:pt x="18592" y="16834"/>
                  </a:cubicBezTo>
                  <a:cubicBezTo>
                    <a:pt x="18627" y="16778"/>
                    <a:pt x="19165" y="15885"/>
                    <a:pt x="18209" y="15374"/>
                  </a:cubicBezTo>
                  <a:cubicBezTo>
                    <a:pt x="18209" y="15374"/>
                    <a:pt x="18202" y="15377"/>
                    <a:pt x="18202" y="15377"/>
                  </a:cubicBezTo>
                  <a:cubicBezTo>
                    <a:pt x="18658" y="14631"/>
                    <a:pt x="18799" y="13795"/>
                    <a:pt x="18585" y="12992"/>
                  </a:cubicBezTo>
                  <a:cubicBezTo>
                    <a:pt x="18524" y="12760"/>
                    <a:pt x="18428" y="12533"/>
                    <a:pt x="18305" y="12312"/>
                  </a:cubicBezTo>
                  <a:cubicBezTo>
                    <a:pt x="18627" y="12056"/>
                    <a:pt x="18928" y="11784"/>
                    <a:pt x="19205" y="11494"/>
                  </a:cubicBezTo>
                  <a:cubicBezTo>
                    <a:pt x="20711" y="9898"/>
                    <a:pt x="21278" y="7913"/>
                    <a:pt x="20779" y="6030"/>
                  </a:cubicBezTo>
                  <a:close/>
                </a:path>
              </a:pathLst>
            </a:custGeom>
            <a:solidFill>
              <a:srgbClr val="010101">
                <a:alpha val="15000"/>
              </a:srgbClr>
            </a:soli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48" name="Shape 13"/>
            <p:cNvSpPr/>
            <p:nvPr/>
          </p:nvSpPr>
          <p:spPr>
            <a:xfrm>
              <a:off x="9035927" y="3537030"/>
              <a:ext cx="869377" cy="1051255"/>
            </a:xfrm>
            <a:custGeom>
              <a:avLst/>
              <a:gdLst/>
              <a:ahLst/>
              <a:cxnLst>
                <a:cxn ang="0">
                  <a:pos x="wd2" y="hd2"/>
                </a:cxn>
                <a:cxn ang="5400000">
                  <a:pos x="wd2" y="hd2"/>
                </a:cxn>
                <a:cxn ang="10800000">
                  <a:pos x="wd2" y="hd2"/>
                </a:cxn>
                <a:cxn ang="16200000">
                  <a:pos x="wd2" y="hd2"/>
                </a:cxn>
              </a:cxnLst>
              <a:rect l="0" t="0" r="r" b="b"/>
              <a:pathLst>
                <a:path w="20956" h="20931" extrusionOk="0">
                  <a:moveTo>
                    <a:pt x="16285" y="1447"/>
                  </a:moveTo>
                  <a:lnTo>
                    <a:pt x="13846" y="458"/>
                  </a:lnTo>
                  <a:cubicBezTo>
                    <a:pt x="12110" y="-21"/>
                    <a:pt x="10342" y="-124"/>
                    <a:pt x="8543" y="147"/>
                  </a:cubicBezTo>
                  <a:cubicBezTo>
                    <a:pt x="7681" y="379"/>
                    <a:pt x="6820" y="611"/>
                    <a:pt x="5959" y="843"/>
                  </a:cubicBezTo>
                  <a:cubicBezTo>
                    <a:pt x="4229" y="1537"/>
                    <a:pt x="2826" y="2543"/>
                    <a:pt x="1751" y="3859"/>
                  </a:cubicBezTo>
                  <a:cubicBezTo>
                    <a:pt x="245" y="5727"/>
                    <a:pt x="-322" y="8050"/>
                    <a:pt x="177" y="10254"/>
                  </a:cubicBezTo>
                  <a:cubicBezTo>
                    <a:pt x="692" y="12532"/>
                    <a:pt x="2336" y="14580"/>
                    <a:pt x="4671" y="15864"/>
                  </a:cubicBezTo>
                  <a:lnTo>
                    <a:pt x="7110" y="16854"/>
                  </a:lnTo>
                  <a:cubicBezTo>
                    <a:pt x="7124" y="16858"/>
                    <a:pt x="7140" y="16861"/>
                    <a:pt x="7155" y="16865"/>
                  </a:cubicBezTo>
                  <a:cubicBezTo>
                    <a:pt x="7162" y="16902"/>
                    <a:pt x="7168" y="16939"/>
                    <a:pt x="7176" y="16976"/>
                  </a:cubicBezTo>
                  <a:cubicBezTo>
                    <a:pt x="7724" y="19397"/>
                    <a:pt x="10898" y="21476"/>
                    <a:pt x="13953" y="20802"/>
                  </a:cubicBezTo>
                  <a:cubicBezTo>
                    <a:pt x="15505" y="20460"/>
                    <a:pt x="16799" y="19881"/>
                    <a:pt x="17714" y="18746"/>
                  </a:cubicBezTo>
                  <a:cubicBezTo>
                    <a:pt x="18548" y="17712"/>
                    <a:pt x="18862" y="16426"/>
                    <a:pt x="18585" y="15205"/>
                  </a:cubicBezTo>
                  <a:cubicBezTo>
                    <a:pt x="18524" y="14934"/>
                    <a:pt x="18428" y="14668"/>
                    <a:pt x="18305" y="14409"/>
                  </a:cubicBezTo>
                  <a:cubicBezTo>
                    <a:pt x="18627" y="14110"/>
                    <a:pt x="18928" y="13792"/>
                    <a:pt x="19205" y="13452"/>
                  </a:cubicBezTo>
                  <a:cubicBezTo>
                    <a:pt x="20711" y="11585"/>
                    <a:pt x="21278" y="9261"/>
                    <a:pt x="20779" y="7057"/>
                  </a:cubicBezTo>
                  <a:cubicBezTo>
                    <a:pt x="20264" y="4780"/>
                    <a:pt x="18620" y="2732"/>
                    <a:pt x="16285" y="1447"/>
                  </a:cubicBezTo>
                  <a:close/>
                </a:path>
              </a:pathLst>
            </a:custGeom>
            <a:solidFill>
              <a:schemeClr val="accent3"/>
            </a:soli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49" name="Shape 14"/>
            <p:cNvSpPr/>
            <p:nvPr/>
          </p:nvSpPr>
          <p:spPr>
            <a:xfrm>
              <a:off x="9724561" y="4041632"/>
              <a:ext cx="89209" cy="124757"/>
            </a:xfrm>
            <a:custGeom>
              <a:avLst/>
              <a:gdLst/>
              <a:ahLst/>
              <a:cxnLst>
                <a:cxn ang="0">
                  <a:pos x="wd2" y="hd2"/>
                </a:cxn>
                <a:cxn ang="5400000">
                  <a:pos x="wd2" y="hd2"/>
                </a:cxn>
                <a:cxn ang="10800000">
                  <a:pos x="wd2" y="hd2"/>
                </a:cxn>
                <a:cxn ang="16200000">
                  <a:pos x="wd2" y="hd2"/>
                </a:cxn>
              </a:cxnLst>
              <a:rect l="0" t="0" r="r" b="b"/>
              <a:pathLst>
                <a:path w="17749" h="19162" extrusionOk="0">
                  <a:moveTo>
                    <a:pt x="12313" y="269"/>
                  </a:moveTo>
                  <a:cubicBezTo>
                    <a:pt x="17322" y="1835"/>
                    <a:pt x="19210" y="7240"/>
                    <a:pt x="16531" y="12339"/>
                  </a:cubicBezTo>
                  <a:cubicBezTo>
                    <a:pt x="13853" y="17438"/>
                    <a:pt x="7627" y="20301"/>
                    <a:pt x="2615" y="18734"/>
                  </a:cubicBezTo>
                  <a:cubicBezTo>
                    <a:pt x="-2390" y="17167"/>
                    <a:pt x="856" y="14495"/>
                    <a:pt x="3534" y="9396"/>
                  </a:cubicBezTo>
                  <a:cubicBezTo>
                    <a:pt x="6212" y="4298"/>
                    <a:pt x="7307" y="-1299"/>
                    <a:pt x="12313" y="269"/>
                  </a:cubicBezTo>
                  <a:close/>
                </a:path>
              </a:pathLst>
            </a:custGeom>
            <a:solidFill>
              <a:srgbClr val="FFFFFF"/>
            </a:soli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50" name="Shape 15"/>
            <p:cNvSpPr/>
            <p:nvPr/>
          </p:nvSpPr>
          <p:spPr>
            <a:xfrm>
              <a:off x="9080450" y="3626077"/>
              <a:ext cx="478352" cy="512784"/>
            </a:xfrm>
            <a:custGeom>
              <a:avLst/>
              <a:gdLst/>
              <a:ahLst/>
              <a:cxnLst>
                <a:cxn ang="0">
                  <a:pos x="wd2" y="hd2"/>
                </a:cxn>
                <a:cxn ang="5400000">
                  <a:pos x="wd2" y="hd2"/>
                </a:cxn>
                <a:cxn ang="10800000">
                  <a:pos x="wd2" y="hd2"/>
                </a:cxn>
                <a:cxn ang="16200000">
                  <a:pos x="wd2" y="hd2"/>
                </a:cxn>
              </a:cxnLst>
              <a:rect l="0" t="0" r="r" b="b"/>
              <a:pathLst>
                <a:path w="19638" h="18916" extrusionOk="0">
                  <a:moveTo>
                    <a:pt x="16813" y="1290"/>
                  </a:moveTo>
                  <a:cubicBezTo>
                    <a:pt x="20619" y="3920"/>
                    <a:pt x="20573" y="9712"/>
                    <a:pt x="16710" y="14223"/>
                  </a:cubicBezTo>
                  <a:cubicBezTo>
                    <a:pt x="12847" y="18734"/>
                    <a:pt x="6630" y="20258"/>
                    <a:pt x="2825" y="17627"/>
                  </a:cubicBezTo>
                  <a:cubicBezTo>
                    <a:pt x="-981" y="14995"/>
                    <a:pt x="-936" y="9204"/>
                    <a:pt x="2928" y="4693"/>
                  </a:cubicBezTo>
                  <a:cubicBezTo>
                    <a:pt x="6790" y="182"/>
                    <a:pt x="13008" y="-1342"/>
                    <a:pt x="16813" y="1290"/>
                  </a:cubicBezTo>
                  <a:close/>
                </a:path>
              </a:pathLst>
            </a:custGeom>
            <a:solidFill>
              <a:srgbClr val="FFFFFF">
                <a:alpha val="25000"/>
              </a:srgbClr>
            </a:soli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51" name="Shape 16"/>
            <p:cNvSpPr/>
            <p:nvPr/>
          </p:nvSpPr>
          <p:spPr>
            <a:xfrm>
              <a:off x="9178403" y="3753712"/>
              <a:ext cx="162106" cy="187510"/>
            </a:xfrm>
            <a:custGeom>
              <a:avLst/>
              <a:gdLst/>
              <a:ahLst/>
              <a:cxnLst>
                <a:cxn ang="0">
                  <a:pos x="wd2" y="hd2"/>
                </a:cxn>
                <a:cxn ang="5400000">
                  <a:pos x="wd2" y="hd2"/>
                </a:cxn>
                <a:cxn ang="10800000">
                  <a:pos x="wd2" y="hd2"/>
                </a:cxn>
                <a:cxn ang="16200000">
                  <a:pos x="wd2" y="hd2"/>
                </a:cxn>
              </a:cxnLst>
              <a:rect l="0" t="0" r="r" b="b"/>
              <a:pathLst>
                <a:path w="19000" h="19046" extrusionOk="0">
                  <a:moveTo>
                    <a:pt x="17329" y="704"/>
                  </a:moveTo>
                  <a:cubicBezTo>
                    <a:pt x="20300" y="2684"/>
                    <a:pt x="19202" y="8239"/>
                    <a:pt x="14878" y="13109"/>
                  </a:cubicBezTo>
                  <a:cubicBezTo>
                    <a:pt x="10554" y="17980"/>
                    <a:pt x="4640" y="20323"/>
                    <a:pt x="1670" y="18342"/>
                  </a:cubicBezTo>
                  <a:cubicBezTo>
                    <a:pt x="-1300" y="16362"/>
                    <a:pt x="-203" y="10807"/>
                    <a:pt x="4122" y="5936"/>
                  </a:cubicBezTo>
                  <a:cubicBezTo>
                    <a:pt x="8445" y="1066"/>
                    <a:pt x="14360" y="-1277"/>
                    <a:pt x="17329" y="704"/>
                  </a:cubicBezTo>
                  <a:close/>
                </a:path>
              </a:pathLst>
            </a:custGeom>
            <a:solidFill>
              <a:srgbClr val="FFFFFF">
                <a:alpha val="30000"/>
              </a:srgbClr>
            </a:soli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52" name="Shape 17"/>
            <p:cNvSpPr/>
            <p:nvPr/>
          </p:nvSpPr>
          <p:spPr>
            <a:xfrm>
              <a:off x="9237768" y="3884315"/>
              <a:ext cx="484365" cy="668223"/>
            </a:xfrm>
            <a:custGeom>
              <a:avLst/>
              <a:gdLst/>
              <a:ahLst/>
              <a:cxnLst>
                <a:cxn ang="0">
                  <a:pos x="wd2" y="hd2"/>
                </a:cxn>
                <a:cxn ang="5400000">
                  <a:pos x="wd2" y="hd2"/>
                </a:cxn>
                <a:cxn ang="10800000">
                  <a:pos x="wd2" y="hd2"/>
                </a:cxn>
                <a:cxn ang="16200000">
                  <a:pos x="wd2" y="hd2"/>
                </a:cxn>
              </a:cxnLst>
              <a:rect l="0" t="0" r="r" b="b"/>
              <a:pathLst>
                <a:path w="21600" h="21600" extrusionOk="0">
                  <a:moveTo>
                    <a:pt x="21600" y="21396"/>
                  </a:moveTo>
                  <a:lnTo>
                    <a:pt x="18099" y="2835"/>
                  </a:lnTo>
                  <a:cubicBezTo>
                    <a:pt x="18143" y="2809"/>
                    <a:pt x="18191" y="2780"/>
                    <a:pt x="18235" y="2754"/>
                  </a:cubicBezTo>
                  <a:cubicBezTo>
                    <a:pt x="18651" y="2507"/>
                    <a:pt x="19038" y="2286"/>
                    <a:pt x="19352" y="2066"/>
                  </a:cubicBezTo>
                  <a:cubicBezTo>
                    <a:pt x="19657" y="1841"/>
                    <a:pt x="19924" y="1644"/>
                    <a:pt x="20143" y="1483"/>
                  </a:cubicBezTo>
                  <a:cubicBezTo>
                    <a:pt x="20579" y="1158"/>
                    <a:pt x="20816" y="967"/>
                    <a:pt x="20816" y="967"/>
                  </a:cubicBezTo>
                  <a:cubicBezTo>
                    <a:pt x="20816" y="967"/>
                    <a:pt x="20521" y="1116"/>
                    <a:pt x="20025" y="1386"/>
                  </a:cubicBezTo>
                  <a:cubicBezTo>
                    <a:pt x="19779" y="1522"/>
                    <a:pt x="19480" y="1686"/>
                    <a:pt x="19137" y="1875"/>
                  </a:cubicBezTo>
                  <a:cubicBezTo>
                    <a:pt x="18811" y="2043"/>
                    <a:pt x="18420" y="2209"/>
                    <a:pt x="18017" y="2404"/>
                  </a:cubicBezTo>
                  <a:lnTo>
                    <a:pt x="17564" y="0"/>
                  </a:lnTo>
                  <a:lnTo>
                    <a:pt x="17921" y="2449"/>
                  </a:lnTo>
                  <a:cubicBezTo>
                    <a:pt x="17703" y="2553"/>
                    <a:pt x="17477" y="2660"/>
                    <a:pt x="17242" y="2771"/>
                  </a:cubicBezTo>
                  <a:cubicBezTo>
                    <a:pt x="16995" y="2872"/>
                    <a:pt x="16739" y="2975"/>
                    <a:pt x="16476" y="3082"/>
                  </a:cubicBezTo>
                  <a:cubicBezTo>
                    <a:pt x="15950" y="3294"/>
                    <a:pt x="15406" y="3528"/>
                    <a:pt x="14806" y="3722"/>
                  </a:cubicBezTo>
                  <a:cubicBezTo>
                    <a:pt x="14216" y="3929"/>
                    <a:pt x="13609" y="4143"/>
                    <a:pt x="12967" y="4322"/>
                  </a:cubicBezTo>
                  <a:cubicBezTo>
                    <a:pt x="12335" y="4518"/>
                    <a:pt x="11686" y="4702"/>
                    <a:pt x="11018" y="4851"/>
                  </a:cubicBezTo>
                  <a:cubicBezTo>
                    <a:pt x="10365" y="5031"/>
                    <a:pt x="9691" y="5165"/>
                    <a:pt x="9029" y="5300"/>
                  </a:cubicBezTo>
                  <a:cubicBezTo>
                    <a:pt x="8369" y="5443"/>
                    <a:pt x="7704" y="5541"/>
                    <a:pt x="7068" y="5659"/>
                  </a:cubicBezTo>
                  <a:cubicBezTo>
                    <a:pt x="6422" y="5741"/>
                    <a:pt x="5804" y="5853"/>
                    <a:pt x="5207" y="5917"/>
                  </a:cubicBezTo>
                  <a:cubicBezTo>
                    <a:pt x="4686" y="5978"/>
                    <a:pt x="4196" y="6035"/>
                    <a:pt x="3729" y="6079"/>
                  </a:cubicBezTo>
                  <a:lnTo>
                    <a:pt x="2406" y="4257"/>
                  </a:lnTo>
                  <a:lnTo>
                    <a:pt x="3627" y="6089"/>
                  </a:lnTo>
                  <a:cubicBezTo>
                    <a:pt x="3594" y="6092"/>
                    <a:pt x="3557" y="6097"/>
                    <a:pt x="3523" y="6100"/>
                  </a:cubicBezTo>
                  <a:cubicBezTo>
                    <a:pt x="2476" y="6199"/>
                    <a:pt x="1595" y="6263"/>
                    <a:pt x="976" y="6285"/>
                  </a:cubicBezTo>
                  <a:cubicBezTo>
                    <a:pt x="357" y="6314"/>
                    <a:pt x="0" y="6319"/>
                    <a:pt x="0" y="6319"/>
                  </a:cubicBezTo>
                  <a:cubicBezTo>
                    <a:pt x="0" y="6319"/>
                    <a:pt x="350" y="6372"/>
                    <a:pt x="972" y="6413"/>
                  </a:cubicBezTo>
                  <a:cubicBezTo>
                    <a:pt x="1594" y="6448"/>
                    <a:pt x="2488" y="6503"/>
                    <a:pt x="3562" y="6477"/>
                  </a:cubicBezTo>
                  <a:cubicBezTo>
                    <a:pt x="3664" y="6477"/>
                    <a:pt x="3775" y="6472"/>
                    <a:pt x="3881" y="6469"/>
                  </a:cubicBezTo>
                  <a:lnTo>
                    <a:pt x="13966" y="21600"/>
                  </a:lnTo>
                  <a:lnTo>
                    <a:pt x="14782" y="21302"/>
                  </a:lnTo>
                  <a:lnTo>
                    <a:pt x="4010" y="6466"/>
                  </a:lnTo>
                  <a:cubicBezTo>
                    <a:pt x="4420" y="6455"/>
                    <a:pt x="4845" y="6437"/>
                    <a:pt x="5295" y="6406"/>
                  </a:cubicBezTo>
                  <a:cubicBezTo>
                    <a:pt x="5910" y="6373"/>
                    <a:pt x="6553" y="6299"/>
                    <a:pt x="7220" y="6230"/>
                  </a:cubicBezTo>
                  <a:cubicBezTo>
                    <a:pt x="7877" y="6127"/>
                    <a:pt x="8572" y="6063"/>
                    <a:pt x="9252" y="5919"/>
                  </a:cubicBezTo>
                  <a:cubicBezTo>
                    <a:pt x="9937" y="5787"/>
                    <a:pt x="10634" y="5656"/>
                    <a:pt x="11313" y="5478"/>
                  </a:cubicBezTo>
                  <a:cubicBezTo>
                    <a:pt x="11998" y="5317"/>
                    <a:pt x="12665" y="5119"/>
                    <a:pt x="13314" y="4910"/>
                  </a:cubicBezTo>
                  <a:cubicBezTo>
                    <a:pt x="13976" y="4725"/>
                    <a:pt x="14581" y="4468"/>
                    <a:pt x="15178" y="4239"/>
                  </a:cubicBezTo>
                  <a:cubicBezTo>
                    <a:pt x="15785" y="4024"/>
                    <a:pt x="16320" y="3748"/>
                    <a:pt x="16835" y="3502"/>
                  </a:cubicBezTo>
                  <a:cubicBezTo>
                    <a:pt x="17092" y="3378"/>
                    <a:pt x="17341" y="3257"/>
                    <a:pt x="17583" y="3140"/>
                  </a:cubicBezTo>
                  <a:cubicBezTo>
                    <a:pt x="17722" y="3057"/>
                    <a:pt x="17853" y="2980"/>
                    <a:pt x="17987" y="2901"/>
                  </a:cubicBezTo>
                  <a:lnTo>
                    <a:pt x="20693" y="21475"/>
                  </a:lnTo>
                  <a:cubicBezTo>
                    <a:pt x="20693" y="21475"/>
                    <a:pt x="21600" y="21396"/>
                    <a:pt x="21600" y="21396"/>
                  </a:cubicBezTo>
                  <a:close/>
                </a:path>
              </a:pathLst>
            </a:custGeom>
            <a:solidFill>
              <a:srgbClr val="FFFFFF"/>
            </a:soli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sp>
          <p:nvSpPr>
            <p:cNvPr id="53" name="Shape 18"/>
            <p:cNvSpPr/>
            <p:nvPr/>
          </p:nvSpPr>
          <p:spPr>
            <a:xfrm>
              <a:off x="9433672" y="4442346"/>
              <a:ext cx="386528" cy="348894"/>
            </a:xfrm>
            <a:custGeom>
              <a:avLst/>
              <a:gdLst/>
              <a:ahLst/>
              <a:cxnLst>
                <a:cxn ang="0">
                  <a:pos x="wd2" y="hd2"/>
                </a:cxn>
                <a:cxn ang="5400000">
                  <a:pos x="wd2" y="hd2"/>
                </a:cxn>
                <a:cxn ang="10800000">
                  <a:pos x="wd2" y="hd2"/>
                </a:cxn>
                <a:cxn ang="16200000">
                  <a:pos x="wd2" y="hd2"/>
                </a:cxn>
              </a:cxnLst>
              <a:rect l="0" t="0" r="r" b="b"/>
              <a:pathLst>
                <a:path w="20139" h="20947" extrusionOk="0">
                  <a:moveTo>
                    <a:pt x="18623" y="9836"/>
                  </a:moveTo>
                  <a:cubicBezTo>
                    <a:pt x="18965" y="9554"/>
                    <a:pt x="19305" y="9261"/>
                    <a:pt x="19639" y="8943"/>
                  </a:cubicBezTo>
                  <a:cubicBezTo>
                    <a:pt x="19305" y="9261"/>
                    <a:pt x="18965" y="9554"/>
                    <a:pt x="18623" y="9836"/>
                  </a:cubicBezTo>
                  <a:close/>
                  <a:moveTo>
                    <a:pt x="19410" y="8062"/>
                  </a:moveTo>
                  <a:cubicBezTo>
                    <a:pt x="19318" y="7954"/>
                    <a:pt x="19217" y="7849"/>
                    <a:pt x="19103" y="7750"/>
                  </a:cubicBezTo>
                  <a:cubicBezTo>
                    <a:pt x="19217" y="7849"/>
                    <a:pt x="19318" y="7954"/>
                    <a:pt x="19410" y="8062"/>
                  </a:cubicBezTo>
                  <a:close/>
                  <a:moveTo>
                    <a:pt x="19756" y="8585"/>
                  </a:moveTo>
                  <a:cubicBezTo>
                    <a:pt x="19951" y="7915"/>
                    <a:pt x="20254" y="6418"/>
                    <a:pt x="19607" y="5152"/>
                  </a:cubicBezTo>
                  <a:cubicBezTo>
                    <a:pt x="19682" y="4957"/>
                    <a:pt x="20844" y="1806"/>
                    <a:pt x="18778" y="0"/>
                  </a:cubicBezTo>
                  <a:cubicBezTo>
                    <a:pt x="18778" y="0"/>
                    <a:pt x="11189" y="6850"/>
                    <a:pt x="169" y="6157"/>
                  </a:cubicBezTo>
                  <a:cubicBezTo>
                    <a:pt x="169" y="6157"/>
                    <a:pt x="-756" y="8571"/>
                    <a:pt x="1725" y="10887"/>
                  </a:cubicBezTo>
                  <a:cubicBezTo>
                    <a:pt x="1725" y="10887"/>
                    <a:pt x="1736" y="10889"/>
                    <a:pt x="1748" y="10891"/>
                  </a:cubicBezTo>
                  <a:cubicBezTo>
                    <a:pt x="1752" y="11678"/>
                    <a:pt x="2009" y="12808"/>
                    <a:pt x="3102" y="13938"/>
                  </a:cubicBezTo>
                  <a:cubicBezTo>
                    <a:pt x="3096" y="14722"/>
                    <a:pt x="3347" y="15889"/>
                    <a:pt x="4569" y="17031"/>
                  </a:cubicBezTo>
                  <a:cubicBezTo>
                    <a:pt x="4569" y="17031"/>
                    <a:pt x="4892" y="17086"/>
                    <a:pt x="5457" y="17130"/>
                  </a:cubicBezTo>
                  <a:cubicBezTo>
                    <a:pt x="7100" y="19834"/>
                    <a:pt x="10040" y="21600"/>
                    <a:pt x="12904" y="20718"/>
                  </a:cubicBezTo>
                  <a:cubicBezTo>
                    <a:pt x="16200" y="19705"/>
                    <a:pt x="18696" y="16734"/>
                    <a:pt x="18929" y="12931"/>
                  </a:cubicBezTo>
                  <a:cubicBezTo>
                    <a:pt x="19224" y="12685"/>
                    <a:pt x="19516" y="12432"/>
                    <a:pt x="19805" y="12158"/>
                  </a:cubicBezTo>
                  <a:cubicBezTo>
                    <a:pt x="19805" y="12158"/>
                    <a:pt x="20589" y="10164"/>
                    <a:pt x="19756" y="8585"/>
                  </a:cubicBezTo>
                  <a:close/>
                </a:path>
              </a:pathLst>
            </a:custGeom>
            <a:solidFill>
              <a:schemeClr val="tx2">
                <a:lumMod val="50000"/>
              </a:schemeClr>
            </a:solidFill>
            <a:ln w="12700">
              <a:miter lim="400000"/>
            </a:ln>
          </p:spPr>
          <p:txBody>
            <a:bodyPr lIns="0" tIns="0" rIns="0" bIns="0" anchor="ctr"/>
            <a:lstStyle/>
            <a:p>
              <a:pPr>
                <a:defRPr sz="3000">
                  <a:solidFill>
                    <a:srgbClr val="FFFFFF"/>
                  </a:solidFill>
                  <a:effectLst>
                    <a:outerShdw blurRad="38100" dist="12700" dir="5400000" rotWithShape="0">
                      <a:srgbClr val="000000">
                        <a:alpha val="50000"/>
                      </a:srgbClr>
                    </a:outerShdw>
                  </a:effectLst>
                </a:defRPr>
              </a:pPr>
              <a:endParaRPr sz="3000">
                <a:solidFill>
                  <a:srgbClr val="FFFFFF"/>
                </a:solidFill>
                <a:effectLst>
                  <a:outerShdw blurRad="38100" dist="12700" dir="5400000" rotWithShape="0">
                    <a:srgbClr val="000000">
                      <a:alpha val="50000"/>
                    </a:srgbClr>
                  </a:outerShdw>
                </a:effectLst>
              </a:endParaRPr>
            </a:p>
          </p:txBody>
        </p:sp>
      </p:grpSp>
      <p:pic>
        <p:nvPicPr>
          <p:cNvPr id="23" name="Imagen 22" descr="Presentación2 - PowerPoint"/>
          <p:cNvPicPr>
            <a:picLocks noChangeAspect="1"/>
          </p:cNvPicPr>
          <p:nvPr/>
        </p:nvPicPr>
        <p:blipFill rotWithShape="1">
          <a:blip r:embed="rId5">
            <a:extLst>
              <a:ext uri="{28A0092B-C50C-407E-A947-70E740481C1C}">
                <a14:useLocalDpi xmlns:a14="http://schemas.microsoft.com/office/drawing/2010/main" val="0"/>
              </a:ext>
            </a:extLst>
          </a:blip>
          <a:srcRect l="58807" t="20442" r="20909" b="69967"/>
          <a:stretch/>
        </p:blipFill>
        <p:spPr>
          <a:xfrm>
            <a:off x="8429942" y="81205"/>
            <a:ext cx="3141716" cy="805230"/>
          </a:xfrm>
          <a:prstGeom prst="rect">
            <a:avLst/>
          </a:prstGeom>
        </p:spPr>
      </p:pic>
      <p:pic>
        <p:nvPicPr>
          <p:cNvPr id="2" name="Imagen 1"/>
          <p:cNvPicPr>
            <a:picLocks noChangeAspect="1"/>
          </p:cNvPicPr>
          <p:nvPr/>
        </p:nvPicPr>
        <p:blipFill>
          <a:blip r:embed="rId6"/>
          <a:stretch>
            <a:fillRect/>
          </a:stretch>
        </p:blipFill>
        <p:spPr>
          <a:xfrm>
            <a:off x="793692" y="3919517"/>
            <a:ext cx="3987130" cy="2755631"/>
          </a:xfrm>
          <a:prstGeom prst="rect">
            <a:avLst/>
          </a:prstGeom>
        </p:spPr>
      </p:pic>
      <p:pic>
        <p:nvPicPr>
          <p:cNvPr id="5" name="Imagen 4"/>
          <p:cNvPicPr>
            <a:picLocks noChangeAspect="1"/>
          </p:cNvPicPr>
          <p:nvPr/>
        </p:nvPicPr>
        <p:blipFill>
          <a:blip r:embed="rId7"/>
          <a:stretch>
            <a:fillRect/>
          </a:stretch>
        </p:blipFill>
        <p:spPr>
          <a:xfrm>
            <a:off x="6408147" y="4278910"/>
            <a:ext cx="4535817" cy="2267909"/>
          </a:xfrm>
          <a:prstGeom prst="rect">
            <a:avLst/>
          </a:prstGeom>
        </p:spPr>
      </p:pic>
      <p:pic>
        <p:nvPicPr>
          <p:cNvPr id="3" name="Imagen 2"/>
          <p:cNvPicPr>
            <a:picLocks noChangeAspect="1"/>
          </p:cNvPicPr>
          <p:nvPr/>
        </p:nvPicPr>
        <p:blipFill rotWithShape="1">
          <a:blip r:embed="rId8"/>
          <a:srcRect r="34736"/>
          <a:stretch/>
        </p:blipFill>
        <p:spPr>
          <a:xfrm>
            <a:off x="9557230" y="4007171"/>
            <a:ext cx="847455" cy="625208"/>
          </a:xfrm>
          <a:prstGeom prst="rect">
            <a:avLst/>
          </a:prstGeom>
        </p:spPr>
      </p:pic>
      <p:pic>
        <p:nvPicPr>
          <p:cNvPr id="4" name="Imagen 3"/>
          <p:cNvPicPr>
            <a:picLocks noChangeAspect="1"/>
          </p:cNvPicPr>
          <p:nvPr/>
        </p:nvPicPr>
        <p:blipFill rotWithShape="1">
          <a:blip r:embed="rId9"/>
          <a:srcRect l="4887" t="7600" r="69545" b="27475"/>
          <a:stretch/>
        </p:blipFill>
        <p:spPr>
          <a:xfrm>
            <a:off x="1249456" y="3528842"/>
            <a:ext cx="816316" cy="799990"/>
          </a:xfrm>
          <a:prstGeom prst="rect">
            <a:avLst/>
          </a:prstGeom>
        </p:spPr>
      </p:pic>
      <p:sp>
        <p:nvSpPr>
          <p:cNvPr id="6" name="Rectángulo 5"/>
          <p:cNvSpPr/>
          <p:nvPr/>
        </p:nvSpPr>
        <p:spPr>
          <a:xfrm>
            <a:off x="446808" y="3910715"/>
            <a:ext cx="145473" cy="255243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 name="Flecha derecha 6"/>
          <p:cNvSpPr/>
          <p:nvPr/>
        </p:nvSpPr>
        <p:spPr>
          <a:xfrm>
            <a:off x="443811" y="3762582"/>
            <a:ext cx="680067" cy="332509"/>
          </a:xfrm>
          <a:prstGeom prst="rightArrow">
            <a:avLst/>
          </a:prstGeom>
          <a:solidFill>
            <a:srgbClr val="0066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9" name="Rectángulo 8"/>
          <p:cNvSpPr/>
          <p:nvPr/>
        </p:nvSpPr>
        <p:spPr>
          <a:xfrm>
            <a:off x="11024755" y="4214209"/>
            <a:ext cx="156575" cy="1132094"/>
          </a:xfrm>
          <a:prstGeom prst="rect">
            <a:avLst/>
          </a:prstGeom>
          <a:solidFill>
            <a:srgbClr val="0066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 name="Flecha izquierda 7"/>
          <p:cNvSpPr/>
          <p:nvPr/>
        </p:nvSpPr>
        <p:spPr>
          <a:xfrm>
            <a:off x="10384615" y="4091499"/>
            <a:ext cx="796715" cy="381211"/>
          </a:xfrm>
          <a:prstGeom prst="leftArrow">
            <a:avLst/>
          </a:prstGeom>
          <a:solidFill>
            <a:srgbClr val="7030A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Tree>
    <p:extLst>
      <p:ext uri="{BB962C8B-B14F-4D97-AF65-F5344CB8AC3E}">
        <p14:creationId xmlns:p14="http://schemas.microsoft.com/office/powerpoint/2010/main" val="3081754793"/>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barn(inVertical)">
                                      <p:cBhvr>
                                        <p:cTn id="13" dur="500"/>
                                        <p:tgtEl>
                                          <p:spTgt spid="15"/>
                                        </p:tgtEl>
                                      </p:cBhvr>
                                    </p:animEffect>
                                  </p:childTnLst>
                                </p:cTn>
                              </p:par>
                              <p:par>
                                <p:cTn id="14" presetID="53" presetClass="entr" presetSubtype="16" fill="hold" nodeType="withEffect">
                                  <p:stCondLst>
                                    <p:cond delay="0"/>
                                  </p:stCondLst>
                                  <p:childTnLst>
                                    <p:set>
                                      <p:cBhvr>
                                        <p:cTn id="15" dur="1" fill="hold">
                                          <p:stCondLst>
                                            <p:cond delay="0"/>
                                          </p:stCondLst>
                                        </p:cTn>
                                        <p:tgtEl>
                                          <p:spTgt spid="46"/>
                                        </p:tgtEl>
                                        <p:attrNameLst>
                                          <p:attrName>style.visibility</p:attrName>
                                        </p:attrNameLst>
                                      </p:cBhvr>
                                      <p:to>
                                        <p:strVal val="visible"/>
                                      </p:to>
                                    </p:set>
                                    <p:anim calcmode="lin" valueType="num">
                                      <p:cBhvr>
                                        <p:cTn id="16" dur="500" fill="hold"/>
                                        <p:tgtEl>
                                          <p:spTgt spid="46"/>
                                        </p:tgtEl>
                                        <p:attrNameLst>
                                          <p:attrName>ppt_w</p:attrName>
                                        </p:attrNameLst>
                                      </p:cBhvr>
                                      <p:tavLst>
                                        <p:tav tm="0">
                                          <p:val>
                                            <p:fltVal val="0"/>
                                          </p:val>
                                        </p:tav>
                                        <p:tav tm="100000">
                                          <p:val>
                                            <p:strVal val="#ppt_w"/>
                                          </p:val>
                                        </p:tav>
                                      </p:tavLst>
                                    </p:anim>
                                    <p:anim calcmode="lin" valueType="num">
                                      <p:cBhvr>
                                        <p:cTn id="17" dur="500" fill="hold"/>
                                        <p:tgtEl>
                                          <p:spTgt spid="46"/>
                                        </p:tgtEl>
                                        <p:attrNameLst>
                                          <p:attrName>ppt_h</p:attrName>
                                        </p:attrNameLst>
                                      </p:cBhvr>
                                      <p:tavLst>
                                        <p:tav tm="0">
                                          <p:val>
                                            <p:fltVal val="0"/>
                                          </p:val>
                                        </p:tav>
                                        <p:tav tm="100000">
                                          <p:val>
                                            <p:strVal val="#ppt_h"/>
                                          </p:val>
                                        </p:tav>
                                      </p:tavLst>
                                    </p:anim>
                                    <p:animEffect transition="in" filter="fade">
                                      <p:cBhvr>
                                        <p:cTn id="1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8" name="Shape 2318"/>
          <p:cNvSpPr>
            <a:spLocks noChangeArrowheads="1"/>
          </p:cNvSpPr>
          <p:nvPr/>
        </p:nvSpPr>
        <p:spPr bwMode="auto">
          <a:xfrm>
            <a:off x="223284" y="1471429"/>
            <a:ext cx="4648087"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r" defTabSz="914400">
              <a:lnSpc>
                <a:spcPct val="110000"/>
              </a:lnSpc>
              <a:spcBef>
                <a:spcPts val="251"/>
              </a:spcBef>
              <a:defRPr sz="1800"/>
            </a:pPr>
            <a:r>
              <a:rPr lang="es-MX" sz="1467" b="1" kern="0" dirty="0" smtClean="0">
                <a:solidFill>
                  <a:srgbClr val="0070C0"/>
                </a:solidFill>
                <a:latin typeface="Arimo"/>
                <a:ea typeface="Arimo"/>
                <a:cs typeface="Arimo"/>
                <a:sym typeface="Arimo"/>
              </a:rPr>
              <a:t>Ciudadanos</a:t>
            </a:r>
          </a:p>
          <a:p>
            <a:pPr algn="just" defTabSz="914400">
              <a:lnSpc>
                <a:spcPct val="110000"/>
              </a:lnSpc>
              <a:spcBef>
                <a:spcPts val="251"/>
              </a:spcBef>
              <a:defRPr sz="1800"/>
            </a:pPr>
            <a:r>
              <a:rPr lang="es-MX" sz="1067" kern="0" dirty="0">
                <a:latin typeface="Arimo"/>
                <a:ea typeface="Arimo"/>
                <a:cs typeface="Arimo"/>
                <a:sym typeface="Arimo"/>
              </a:rPr>
              <a:t>Un destinatario importante y primordial que contribuye a darle vida a la materia de Protección de Datos Personales, es la ciudadanía </a:t>
            </a:r>
            <a:r>
              <a:rPr lang="es-MX" sz="1067" kern="0" dirty="0" smtClean="0">
                <a:latin typeface="Arimo"/>
                <a:ea typeface="Arimo"/>
                <a:cs typeface="Arimo"/>
                <a:sym typeface="Arimo"/>
              </a:rPr>
              <a:t>bajacaliforniana, </a:t>
            </a:r>
            <a:r>
              <a:rPr lang="es-MX" sz="1067" kern="0" dirty="0">
                <a:latin typeface="Arimo"/>
                <a:ea typeface="Arimo"/>
                <a:cs typeface="Arimo"/>
                <a:sym typeface="Arimo"/>
              </a:rPr>
              <a:t>de los </a:t>
            </a:r>
            <a:r>
              <a:rPr lang="es-MX" sz="1067" kern="0" dirty="0" smtClean="0">
                <a:latin typeface="Arimo"/>
                <a:ea typeface="Arimo"/>
                <a:cs typeface="Arimo"/>
                <a:sym typeface="Arimo"/>
              </a:rPr>
              <a:t>3,315,766 </a:t>
            </a:r>
            <a:r>
              <a:rPr lang="es-MX" sz="1067" kern="0" dirty="0">
                <a:latin typeface="Arimo"/>
                <a:ea typeface="Arimo"/>
                <a:cs typeface="Arimo"/>
                <a:sym typeface="Arimo"/>
              </a:rPr>
              <a:t>habitantes que hay en la Entidad Federativa, según cifras del INEGI</a:t>
            </a:r>
            <a:r>
              <a:rPr sz="1067" kern="0" dirty="0" smtClean="0">
                <a:latin typeface="Arimo"/>
                <a:ea typeface="Arimo"/>
                <a:cs typeface="Arimo"/>
                <a:sym typeface="Arimo"/>
              </a:rPr>
              <a:t>.</a:t>
            </a:r>
            <a:endParaRPr sz="1067" kern="0" dirty="0">
              <a:latin typeface="Arimo"/>
              <a:ea typeface="Arimo"/>
              <a:cs typeface="Arimo"/>
              <a:sym typeface="Arimo"/>
            </a:endParaRPr>
          </a:p>
        </p:txBody>
      </p:sp>
      <p:sp>
        <p:nvSpPr>
          <p:cNvPr id="2320" name="Shape 2320"/>
          <p:cNvSpPr>
            <a:spLocks noChangeArrowheads="1"/>
          </p:cNvSpPr>
          <p:nvPr/>
        </p:nvSpPr>
        <p:spPr bwMode="auto">
          <a:xfrm>
            <a:off x="245128" y="4559733"/>
            <a:ext cx="4630451" cy="70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r" defTabSz="914400">
              <a:lnSpc>
                <a:spcPct val="110000"/>
              </a:lnSpc>
              <a:spcBef>
                <a:spcPts val="251"/>
              </a:spcBef>
              <a:defRPr sz="1800"/>
            </a:pPr>
            <a:r>
              <a:rPr lang="es-MX" sz="1467" b="1" kern="0" dirty="0">
                <a:solidFill>
                  <a:srgbClr val="0070C0"/>
                </a:solidFill>
                <a:latin typeface="Arimo"/>
                <a:ea typeface="Arimo"/>
                <a:cs typeface="Arimo"/>
                <a:sym typeface="Arimo"/>
              </a:rPr>
              <a:t>Poder </a:t>
            </a:r>
            <a:r>
              <a:rPr lang="es-MX" sz="1467" b="1" kern="0" dirty="0" smtClean="0">
                <a:solidFill>
                  <a:srgbClr val="0070C0"/>
                </a:solidFill>
                <a:latin typeface="Arimo"/>
                <a:ea typeface="Arimo"/>
                <a:cs typeface="Arimo"/>
                <a:sym typeface="Arimo"/>
              </a:rPr>
              <a:t>ejecutivo</a:t>
            </a:r>
          </a:p>
          <a:p>
            <a:pPr algn="just" defTabSz="914400">
              <a:lnSpc>
                <a:spcPct val="110000"/>
              </a:lnSpc>
              <a:spcBef>
                <a:spcPts val="251"/>
              </a:spcBef>
              <a:defRPr sz="1800"/>
            </a:pPr>
            <a:r>
              <a:rPr lang="es-MX" sz="1067" kern="0" dirty="0">
                <a:latin typeface="Arimo"/>
                <a:ea typeface="Arimo"/>
                <a:cs typeface="Arimo"/>
                <a:sym typeface="Arimo"/>
              </a:rPr>
              <a:t>El </a:t>
            </a:r>
            <a:r>
              <a:rPr lang="es-MX" sz="1067" kern="0" dirty="0" smtClean="0">
                <a:latin typeface="Arimo"/>
                <a:ea typeface="Arimo"/>
                <a:cs typeface="Arimo"/>
                <a:sym typeface="Arimo"/>
              </a:rPr>
              <a:t>Poder </a:t>
            </a:r>
            <a:r>
              <a:rPr lang="es-MX" sz="1067" kern="0" dirty="0">
                <a:latin typeface="Arimo"/>
                <a:ea typeface="Arimo"/>
                <a:cs typeface="Arimo"/>
                <a:sym typeface="Arimo"/>
              </a:rPr>
              <a:t>E</a:t>
            </a:r>
            <a:r>
              <a:rPr lang="es-MX" sz="1067" kern="0" dirty="0" smtClean="0">
                <a:latin typeface="Arimo"/>
                <a:ea typeface="Arimo"/>
                <a:cs typeface="Arimo"/>
                <a:sym typeface="Arimo"/>
              </a:rPr>
              <a:t>jecutivo </a:t>
            </a:r>
            <a:r>
              <a:rPr lang="es-MX" sz="1067" kern="0" dirty="0">
                <a:latin typeface="Arimo"/>
                <a:ea typeface="Arimo"/>
                <a:cs typeface="Arimo"/>
                <a:sym typeface="Arimo"/>
              </a:rPr>
              <a:t>en sus diversas dependencias por la calidad que tienen las instituciones tratan datos personales de diversas personas y entre las dependencias que integran a dicho poder se encuentran, las secretarias que auxilian al Gobernador a las realización de los objetivos, en dicho ambiente se realizan tramites por la </a:t>
            </a:r>
            <a:r>
              <a:rPr lang="es-MX" sz="1067" kern="0" dirty="0" smtClean="0">
                <a:latin typeface="Arimo"/>
                <a:ea typeface="Arimo"/>
                <a:cs typeface="Arimo"/>
                <a:sym typeface="Arimo"/>
              </a:rPr>
              <a:t>población.</a:t>
            </a:r>
            <a:endParaRPr sz="1067" kern="0" dirty="0">
              <a:latin typeface="Arimo"/>
              <a:ea typeface="Arimo"/>
              <a:cs typeface="Arimo"/>
              <a:sym typeface="Arimo"/>
            </a:endParaRPr>
          </a:p>
        </p:txBody>
      </p:sp>
      <p:sp>
        <p:nvSpPr>
          <p:cNvPr id="2321" name="Shape 2321"/>
          <p:cNvSpPr>
            <a:spLocks noChangeArrowheads="1"/>
          </p:cNvSpPr>
          <p:nvPr/>
        </p:nvSpPr>
        <p:spPr bwMode="auto">
          <a:xfrm>
            <a:off x="7349299" y="1223683"/>
            <a:ext cx="4260997"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defTabSz="914400">
              <a:lnSpc>
                <a:spcPct val="110000"/>
              </a:lnSpc>
              <a:spcBef>
                <a:spcPts val="251"/>
              </a:spcBef>
              <a:defRPr sz="1800"/>
            </a:pPr>
            <a:r>
              <a:rPr lang="es-MX" sz="1467" b="1" kern="0" dirty="0">
                <a:solidFill>
                  <a:srgbClr val="0070C0"/>
                </a:solidFill>
                <a:latin typeface="Arimo"/>
                <a:ea typeface="Arimo"/>
                <a:cs typeface="Arimo"/>
                <a:sym typeface="Arimo"/>
              </a:rPr>
              <a:t>Poder </a:t>
            </a:r>
            <a:r>
              <a:rPr lang="es-MX" sz="1467" b="1" kern="0" dirty="0" smtClean="0">
                <a:solidFill>
                  <a:srgbClr val="0070C0"/>
                </a:solidFill>
                <a:latin typeface="Arimo"/>
                <a:ea typeface="Arimo"/>
                <a:cs typeface="Arimo"/>
                <a:sym typeface="Arimo"/>
              </a:rPr>
              <a:t>legislativo</a:t>
            </a:r>
          </a:p>
          <a:p>
            <a:pPr algn="just" defTabSz="914400">
              <a:lnSpc>
                <a:spcPct val="110000"/>
              </a:lnSpc>
              <a:spcBef>
                <a:spcPts val="251"/>
              </a:spcBef>
              <a:defRPr sz="1800"/>
            </a:pPr>
            <a:r>
              <a:rPr lang="es-MX" sz="1067" kern="0" dirty="0">
                <a:latin typeface="Arimo"/>
                <a:ea typeface="Arimo"/>
                <a:cs typeface="Arimo"/>
                <a:sym typeface="Arimo"/>
              </a:rPr>
              <a:t>El </a:t>
            </a:r>
            <a:r>
              <a:rPr lang="es-MX" sz="1067" kern="0" dirty="0" smtClean="0">
                <a:latin typeface="Arimo"/>
                <a:ea typeface="Arimo"/>
                <a:cs typeface="Arimo"/>
                <a:sym typeface="Arimo"/>
              </a:rPr>
              <a:t>Poder Legislativo </a:t>
            </a:r>
            <a:r>
              <a:rPr lang="es-MX" sz="1067" kern="0" dirty="0">
                <a:latin typeface="Arimo"/>
                <a:ea typeface="Arimo"/>
                <a:cs typeface="Arimo"/>
                <a:sym typeface="Arimo"/>
              </a:rPr>
              <a:t>encargado de cumplir sus fines también tiene dependencias a su cargo que en su momento tratan datos </a:t>
            </a:r>
            <a:r>
              <a:rPr lang="es-MX" sz="1067" kern="0" dirty="0" smtClean="0">
                <a:latin typeface="Arimo"/>
                <a:ea typeface="Arimo"/>
                <a:cs typeface="Arimo"/>
                <a:sym typeface="Arimo"/>
              </a:rPr>
              <a:t>personales.</a:t>
            </a:r>
            <a:endParaRPr sz="1067" kern="0" dirty="0">
              <a:latin typeface="Arimo"/>
              <a:ea typeface="Arimo"/>
              <a:cs typeface="Arimo"/>
              <a:sym typeface="Arimo"/>
            </a:endParaRPr>
          </a:p>
        </p:txBody>
      </p:sp>
      <p:sp>
        <p:nvSpPr>
          <p:cNvPr id="2322" name="Shape 2322"/>
          <p:cNvSpPr>
            <a:spLocks noChangeArrowheads="1"/>
          </p:cNvSpPr>
          <p:nvPr/>
        </p:nvSpPr>
        <p:spPr bwMode="auto">
          <a:xfrm>
            <a:off x="7351672" y="2414028"/>
            <a:ext cx="4603935"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defTabSz="914400" eaLnBrk="1" hangingPunct="1">
              <a:lnSpc>
                <a:spcPct val="110000"/>
              </a:lnSpc>
              <a:spcBef>
                <a:spcPts val="251"/>
              </a:spcBef>
            </a:pPr>
            <a:r>
              <a:rPr lang="en-US" altLang="es-MX" sz="1467" b="1" dirty="0" smtClean="0">
                <a:solidFill>
                  <a:srgbClr val="0070C0"/>
                </a:solidFill>
                <a:ea typeface="Arimo" charset="0"/>
                <a:cs typeface="Arimo" charset="0"/>
                <a:sym typeface="Arimo" charset="0"/>
              </a:rPr>
              <a:t>Poder judicial </a:t>
            </a:r>
          </a:p>
          <a:p>
            <a:pPr algn="just" defTabSz="914400" eaLnBrk="1" hangingPunct="1">
              <a:lnSpc>
                <a:spcPct val="110000"/>
              </a:lnSpc>
              <a:spcBef>
                <a:spcPts val="251"/>
              </a:spcBef>
            </a:pPr>
            <a:r>
              <a:rPr lang="es-MX" altLang="es-MX" sz="1067" dirty="0" smtClean="0">
                <a:ea typeface="Arimo" charset="0"/>
                <a:cs typeface="Arimo" charset="0"/>
                <a:sym typeface="Arimo" charset="0"/>
              </a:rPr>
              <a:t>En el actuar diario del Poder Judicial y por la finalidad que tiene que es la resolución de conflictos entre particulares y entes públicos o solamente entre particulares, al generar por ejemplo un expediente judicial de un juicio de cualquier materia se están tratando varios datos personales.</a:t>
            </a:r>
            <a:endParaRPr lang="en-US" altLang="es-MX" sz="1067" dirty="0">
              <a:ea typeface="Arimo" charset="0"/>
              <a:cs typeface="Arimo" charset="0"/>
              <a:sym typeface="Arimo" charset="0"/>
            </a:endParaRPr>
          </a:p>
        </p:txBody>
      </p:sp>
      <p:sp>
        <p:nvSpPr>
          <p:cNvPr id="2323" name="Shape 2323"/>
          <p:cNvSpPr>
            <a:spLocks noChangeArrowheads="1"/>
          </p:cNvSpPr>
          <p:nvPr/>
        </p:nvSpPr>
        <p:spPr bwMode="auto">
          <a:xfrm>
            <a:off x="7349299" y="3588229"/>
            <a:ext cx="4730566" cy="70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defTabSz="914400" eaLnBrk="1" hangingPunct="1">
              <a:lnSpc>
                <a:spcPct val="110000"/>
              </a:lnSpc>
              <a:spcBef>
                <a:spcPts val="251"/>
              </a:spcBef>
            </a:pPr>
            <a:r>
              <a:rPr lang="es-MX" altLang="es-MX" sz="1467" b="1" dirty="0" smtClean="0">
                <a:solidFill>
                  <a:srgbClr val="006EAA"/>
                </a:solidFill>
                <a:ea typeface="Arimo" charset="0"/>
                <a:cs typeface="Arimo" charset="0"/>
                <a:sym typeface="Arimo" charset="0"/>
              </a:rPr>
              <a:t>Órganos y organismos constitucionales autónomos</a:t>
            </a:r>
          </a:p>
          <a:p>
            <a:pPr algn="just" defTabSz="914400" eaLnBrk="1" hangingPunct="1">
              <a:lnSpc>
                <a:spcPct val="110000"/>
              </a:lnSpc>
              <a:spcBef>
                <a:spcPts val="251"/>
              </a:spcBef>
            </a:pPr>
            <a:r>
              <a:rPr lang="es-MX" altLang="es-MX" sz="1067" dirty="0" smtClean="0">
                <a:ea typeface="Arimo" charset="0"/>
                <a:cs typeface="Arimo" charset="0"/>
                <a:sym typeface="Arimo" charset="0"/>
              </a:rPr>
              <a:t>Dichos Organismos son entendidos como autónomos porque esa calidad le otorga la Constitución Política del Estado, con el objetivo de que realicen sus funciones con imparcialidad, dependencia y rectitud, ello no los excluye de los efectos de la legislación en la materia</a:t>
            </a:r>
            <a:r>
              <a:rPr lang="en-US" altLang="es-MX" sz="1067" dirty="0" smtClean="0">
                <a:ea typeface="Arimo" charset="0"/>
                <a:cs typeface="Arimo" charset="0"/>
                <a:sym typeface="Arimo" charset="0"/>
              </a:rPr>
              <a:t>.</a:t>
            </a:r>
            <a:endParaRPr lang="en-US" altLang="es-MX" sz="1067" dirty="0">
              <a:ea typeface="Arimo" charset="0"/>
              <a:cs typeface="Arimo" charset="0"/>
              <a:sym typeface="Arimo" charset="0"/>
            </a:endParaRPr>
          </a:p>
        </p:txBody>
      </p:sp>
      <p:grpSp>
        <p:nvGrpSpPr>
          <p:cNvPr id="2332" name="Group 2332"/>
          <p:cNvGrpSpPr>
            <a:grpSpLocks/>
          </p:cNvGrpSpPr>
          <p:nvPr/>
        </p:nvGrpSpPr>
        <p:grpSpPr bwMode="auto">
          <a:xfrm>
            <a:off x="4981440" y="1210679"/>
            <a:ext cx="726016" cy="762000"/>
            <a:chOff x="0" y="0"/>
            <a:chExt cx="1451935" cy="1522917"/>
          </a:xfrm>
        </p:grpSpPr>
        <p:grpSp>
          <p:nvGrpSpPr>
            <p:cNvPr id="57399" name="Group 2327"/>
            <p:cNvGrpSpPr>
              <a:grpSpLocks/>
            </p:cNvGrpSpPr>
            <p:nvPr/>
          </p:nvGrpSpPr>
          <p:grpSpPr bwMode="auto">
            <a:xfrm>
              <a:off x="-1" y="0"/>
              <a:ext cx="1451937" cy="1522918"/>
              <a:chOff x="0" y="0"/>
              <a:chExt cx="1451935" cy="1522917"/>
            </a:xfrm>
          </p:grpSpPr>
          <p:sp>
            <p:nvSpPr>
              <p:cNvPr id="2324" name="Shape 2324"/>
              <p:cNvSpPr/>
              <p:nvPr/>
            </p:nvSpPr>
            <p:spPr>
              <a:xfrm>
                <a:off x="0" y="0"/>
                <a:ext cx="1451932" cy="152291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6">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325" name="Shape 2325"/>
              <p:cNvSpPr/>
              <p:nvPr/>
            </p:nvSpPr>
            <p:spPr>
              <a:xfrm>
                <a:off x="55028" y="427261"/>
                <a:ext cx="1350342" cy="97720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75DBEC"/>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326" name="Shape 2326"/>
              <p:cNvSpPr/>
              <p:nvPr/>
            </p:nvSpPr>
            <p:spPr>
              <a:xfrm>
                <a:off x="0" y="0"/>
                <a:ext cx="1392670" cy="139600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6"/>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57400" name="Group 2331"/>
            <p:cNvGrpSpPr>
              <a:grpSpLocks/>
            </p:cNvGrpSpPr>
            <p:nvPr/>
          </p:nvGrpSpPr>
          <p:grpSpPr bwMode="auto">
            <a:xfrm>
              <a:off x="335001" y="308195"/>
              <a:ext cx="791566" cy="669594"/>
              <a:chOff x="0" y="0"/>
              <a:chExt cx="791564" cy="669593"/>
            </a:xfrm>
          </p:grpSpPr>
          <p:sp>
            <p:nvSpPr>
              <p:cNvPr id="2328" name="Shape 2328"/>
              <p:cNvSpPr/>
              <p:nvPr/>
            </p:nvSpPr>
            <p:spPr>
              <a:xfrm>
                <a:off x="-592" y="618"/>
                <a:ext cx="791580" cy="571095"/>
              </a:xfrm>
              <a:custGeom>
                <a:avLst/>
                <a:gdLst/>
                <a:ahLst/>
                <a:cxnLst>
                  <a:cxn ang="0">
                    <a:pos x="wd2" y="hd2"/>
                  </a:cxn>
                  <a:cxn ang="5400000">
                    <a:pos x="wd2" y="hd2"/>
                  </a:cxn>
                  <a:cxn ang="10800000">
                    <a:pos x="wd2" y="hd2"/>
                  </a:cxn>
                  <a:cxn ang="16200000">
                    <a:pos x="wd2" y="hd2"/>
                  </a:cxn>
                </a:cxnLst>
                <a:rect l="0" t="0" r="r" b="b"/>
                <a:pathLst>
                  <a:path w="21600" h="21600" extrusionOk="0">
                    <a:moveTo>
                      <a:pt x="1532" y="19518"/>
                    </a:moveTo>
                    <a:cubicBezTo>
                      <a:pt x="1864" y="13812"/>
                      <a:pt x="4890" y="9147"/>
                      <a:pt x="8841" y="7970"/>
                    </a:cubicBezTo>
                    <a:cubicBezTo>
                      <a:pt x="9472" y="7782"/>
                      <a:pt x="10128" y="7677"/>
                      <a:pt x="10799" y="7677"/>
                    </a:cubicBezTo>
                    <a:cubicBezTo>
                      <a:pt x="11473" y="7677"/>
                      <a:pt x="12126" y="7782"/>
                      <a:pt x="12759" y="7970"/>
                    </a:cubicBezTo>
                    <a:cubicBezTo>
                      <a:pt x="16710" y="9147"/>
                      <a:pt x="19736" y="13812"/>
                      <a:pt x="20068" y="19518"/>
                    </a:cubicBezTo>
                    <a:cubicBezTo>
                      <a:pt x="20068" y="19518"/>
                      <a:pt x="1532" y="19518"/>
                      <a:pt x="1532" y="19518"/>
                    </a:cubicBezTo>
                    <a:close/>
                    <a:moveTo>
                      <a:pt x="12262" y="4551"/>
                    </a:moveTo>
                    <a:lnTo>
                      <a:pt x="12262" y="5735"/>
                    </a:lnTo>
                    <a:cubicBezTo>
                      <a:pt x="11784" y="5647"/>
                      <a:pt x="11297" y="5595"/>
                      <a:pt x="10799" y="5595"/>
                    </a:cubicBezTo>
                    <a:cubicBezTo>
                      <a:pt x="10419" y="5595"/>
                      <a:pt x="10045" y="5623"/>
                      <a:pt x="9674" y="5676"/>
                    </a:cubicBezTo>
                    <a:lnTo>
                      <a:pt x="9674" y="4551"/>
                    </a:lnTo>
                    <a:cubicBezTo>
                      <a:pt x="9674" y="4551"/>
                      <a:pt x="12262" y="4551"/>
                      <a:pt x="12262" y="4551"/>
                    </a:cubicBezTo>
                    <a:close/>
                    <a:moveTo>
                      <a:pt x="10882" y="1560"/>
                    </a:moveTo>
                    <a:cubicBezTo>
                      <a:pt x="12038" y="1560"/>
                      <a:pt x="12810" y="1897"/>
                      <a:pt x="13098" y="2145"/>
                    </a:cubicBezTo>
                    <a:cubicBezTo>
                      <a:pt x="12979" y="2247"/>
                      <a:pt x="12772" y="2364"/>
                      <a:pt x="12493" y="2468"/>
                    </a:cubicBezTo>
                    <a:cubicBezTo>
                      <a:pt x="12100" y="2613"/>
                      <a:pt x="11559" y="2728"/>
                      <a:pt x="10882" y="2728"/>
                    </a:cubicBezTo>
                    <a:cubicBezTo>
                      <a:pt x="10206" y="2728"/>
                      <a:pt x="9665" y="2613"/>
                      <a:pt x="9271" y="2468"/>
                    </a:cubicBezTo>
                    <a:cubicBezTo>
                      <a:pt x="8992" y="2364"/>
                      <a:pt x="8784" y="2250"/>
                      <a:pt x="8665" y="2145"/>
                    </a:cubicBezTo>
                    <a:cubicBezTo>
                      <a:pt x="8953" y="1897"/>
                      <a:pt x="9725" y="1560"/>
                      <a:pt x="10882" y="1560"/>
                    </a:cubicBezTo>
                    <a:close/>
                    <a:moveTo>
                      <a:pt x="13765" y="6172"/>
                    </a:moveTo>
                    <a:lnTo>
                      <a:pt x="13765" y="3391"/>
                    </a:lnTo>
                    <a:cubicBezTo>
                      <a:pt x="14104" y="3068"/>
                      <a:pt x="14313" y="2656"/>
                      <a:pt x="14313" y="2145"/>
                    </a:cubicBezTo>
                    <a:cubicBezTo>
                      <a:pt x="14313" y="663"/>
                      <a:pt x="12590" y="0"/>
                      <a:pt x="10882" y="0"/>
                    </a:cubicBezTo>
                    <a:cubicBezTo>
                      <a:pt x="9175" y="0"/>
                      <a:pt x="7451" y="663"/>
                      <a:pt x="7451" y="2145"/>
                    </a:cubicBezTo>
                    <a:cubicBezTo>
                      <a:pt x="7451" y="2738"/>
                      <a:pt x="7731" y="3198"/>
                      <a:pt x="8172" y="3538"/>
                    </a:cubicBezTo>
                    <a:lnTo>
                      <a:pt x="8172" y="6045"/>
                    </a:lnTo>
                    <a:cubicBezTo>
                      <a:pt x="3483" y="7677"/>
                      <a:pt x="0" y="13564"/>
                      <a:pt x="0" y="20560"/>
                    </a:cubicBezTo>
                    <a:lnTo>
                      <a:pt x="0" y="21600"/>
                    </a:lnTo>
                    <a:lnTo>
                      <a:pt x="21600" y="21600"/>
                    </a:lnTo>
                    <a:lnTo>
                      <a:pt x="21600" y="20560"/>
                    </a:lnTo>
                    <a:cubicBezTo>
                      <a:pt x="21600" y="13733"/>
                      <a:pt x="18282" y="7965"/>
                      <a:pt x="13765" y="6172"/>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329" name="Shape 2329"/>
              <p:cNvSpPr/>
              <p:nvPr/>
            </p:nvSpPr>
            <p:spPr>
              <a:xfrm>
                <a:off x="414246" y="233287"/>
                <a:ext cx="245516" cy="236898"/>
              </a:xfrm>
              <a:custGeom>
                <a:avLst/>
                <a:gdLst/>
                <a:ahLst/>
                <a:cxnLst>
                  <a:cxn ang="0">
                    <a:pos x="wd2" y="hd2"/>
                  </a:cxn>
                  <a:cxn ang="5400000">
                    <a:pos x="wd2" y="hd2"/>
                  </a:cxn>
                  <a:cxn ang="10800000">
                    <a:pos x="wd2" y="hd2"/>
                  </a:cxn>
                  <a:cxn ang="16200000">
                    <a:pos x="wd2" y="hd2"/>
                  </a:cxn>
                </a:cxnLst>
                <a:rect l="0" t="0" r="r" b="b"/>
                <a:pathLst>
                  <a:path w="21014" h="21600" extrusionOk="0">
                    <a:moveTo>
                      <a:pt x="17286" y="17028"/>
                    </a:moveTo>
                    <a:cubicBezTo>
                      <a:pt x="16972" y="17550"/>
                      <a:pt x="16452" y="17820"/>
                      <a:pt x="16098" y="17820"/>
                    </a:cubicBezTo>
                    <a:cubicBezTo>
                      <a:pt x="15972" y="17820"/>
                      <a:pt x="15737" y="17820"/>
                      <a:pt x="15520" y="17298"/>
                    </a:cubicBezTo>
                    <a:cubicBezTo>
                      <a:pt x="12932" y="11105"/>
                      <a:pt x="8012" y="7984"/>
                      <a:pt x="4018" y="5951"/>
                    </a:cubicBezTo>
                    <a:cubicBezTo>
                      <a:pt x="3578" y="5727"/>
                      <a:pt x="3447" y="5484"/>
                      <a:pt x="3538" y="5047"/>
                    </a:cubicBezTo>
                    <a:cubicBezTo>
                      <a:pt x="3664" y="4438"/>
                      <a:pt x="4241" y="3780"/>
                      <a:pt x="4892" y="3780"/>
                    </a:cubicBezTo>
                    <a:cubicBezTo>
                      <a:pt x="5075" y="3780"/>
                      <a:pt x="5269" y="3829"/>
                      <a:pt x="5469" y="3935"/>
                    </a:cubicBezTo>
                    <a:cubicBezTo>
                      <a:pt x="11361" y="6928"/>
                      <a:pt x="15366" y="10882"/>
                      <a:pt x="17372" y="15669"/>
                    </a:cubicBezTo>
                    <a:cubicBezTo>
                      <a:pt x="17572" y="16148"/>
                      <a:pt x="17543" y="16597"/>
                      <a:pt x="17286" y="17028"/>
                    </a:cubicBezTo>
                    <a:close/>
                    <a:moveTo>
                      <a:pt x="6966" y="517"/>
                    </a:moveTo>
                    <a:cubicBezTo>
                      <a:pt x="6298" y="180"/>
                      <a:pt x="5595" y="0"/>
                      <a:pt x="4892" y="0"/>
                    </a:cubicBezTo>
                    <a:cubicBezTo>
                      <a:pt x="2669" y="0"/>
                      <a:pt x="612" y="1814"/>
                      <a:pt x="109" y="4223"/>
                    </a:cubicBezTo>
                    <a:cubicBezTo>
                      <a:pt x="-336" y="6376"/>
                      <a:pt x="607" y="8397"/>
                      <a:pt x="2515" y="9369"/>
                    </a:cubicBezTo>
                    <a:cubicBezTo>
                      <a:pt x="7647" y="11972"/>
                      <a:pt x="10669" y="14895"/>
                      <a:pt x="12321" y="18844"/>
                    </a:cubicBezTo>
                    <a:cubicBezTo>
                      <a:pt x="13041" y="20566"/>
                      <a:pt x="14452" y="21600"/>
                      <a:pt x="16098" y="21600"/>
                    </a:cubicBezTo>
                    <a:cubicBezTo>
                      <a:pt x="17692" y="21600"/>
                      <a:pt x="19315" y="20610"/>
                      <a:pt x="20235" y="19081"/>
                    </a:cubicBezTo>
                    <a:cubicBezTo>
                      <a:pt x="21138" y="17575"/>
                      <a:pt x="21264" y="15765"/>
                      <a:pt x="20572" y="14119"/>
                    </a:cubicBezTo>
                    <a:cubicBezTo>
                      <a:pt x="18218" y="8481"/>
                      <a:pt x="13641" y="3909"/>
                      <a:pt x="6966" y="517"/>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330" name="Shape 2330"/>
              <p:cNvSpPr/>
              <p:nvPr/>
            </p:nvSpPr>
            <p:spPr>
              <a:xfrm>
                <a:off x="-592" y="614017"/>
                <a:ext cx="791580" cy="5499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0"/>
                    </a:lnTo>
                    <a:cubicBezTo>
                      <a:pt x="0" y="0"/>
                      <a:pt x="0" y="21600"/>
                      <a:pt x="0" y="2160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2344" name="Group 2344"/>
          <p:cNvGrpSpPr>
            <a:grpSpLocks/>
          </p:cNvGrpSpPr>
          <p:nvPr/>
        </p:nvGrpSpPr>
        <p:grpSpPr bwMode="auto">
          <a:xfrm>
            <a:off x="4987549" y="3943760"/>
            <a:ext cx="726016" cy="759884"/>
            <a:chOff x="0" y="0"/>
            <a:chExt cx="1451935" cy="1522917"/>
          </a:xfrm>
        </p:grpSpPr>
        <p:grpSp>
          <p:nvGrpSpPr>
            <p:cNvPr id="57388" name="Group 2336"/>
            <p:cNvGrpSpPr>
              <a:grpSpLocks/>
            </p:cNvGrpSpPr>
            <p:nvPr/>
          </p:nvGrpSpPr>
          <p:grpSpPr bwMode="auto">
            <a:xfrm>
              <a:off x="-1" y="0"/>
              <a:ext cx="1451937" cy="1522918"/>
              <a:chOff x="0" y="0"/>
              <a:chExt cx="1451935" cy="1522917"/>
            </a:xfrm>
          </p:grpSpPr>
          <p:sp>
            <p:nvSpPr>
              <p:cNvPr id="2333" name="Shape 2333"/>
              <p:cNvSpPr/>
              <p:nvPr/>
            </p:nvSpPr>
            <p:spPr>
              <a:xfrm>
                <a:off x="0" y="0"/>
                <a:ext cx="1451932" cy="152291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4">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334" name="Shape 2334"/>
              <p:cNvSpPr/>
              <p:nvPr/>
            </p:nvSpPr>
            <p:spPr>
              <a:xfrm>
                <a:off x="55028" y="428454"/>
                <a:ext cx="1350342" cy="975684"/>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C5F398"/>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335" name="Shape 2335"/>
              <p:cNvSpPr/>
              <p:nvPr/>
            </p:nvSpPr>
            <p:spPr>
              <a:xfrm>
                <a:off x="0" y="0"/>
                <a:ext cx="1392670" cy="139565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4"/>
              </a:solidFill>
              <a:ln w="3175" cap="flat">
                <a:solidFill>
                  <a:schemeClr val="accent6"/>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57389" name="Group 2343"/>
            <p:cNvGrpSpPr>
              <a:grpSpLocks/>
            </p:cNvGrpSpPr>
            <p:nvPr/>
          </p:nvGrpSpPr>
          <p:grpSpPr bwMode="auto">
            <a:xfrm>
              <a:off x="360329" y="335664"/>
              <a:ext cx="696819" cy="699190"/>
              <a:chOff x="0" y="0"/>
              <a:chExt cx="696817" cy="699189"/>
            </a:xfrm>
          </p:grpSpPr>
          <p:sp>
            <p:nvSpPr>
              <p:cNvPr id="2337" name="Shape 2337"/>
              <p:cNvSpPr/>
              <p:nvPr/>
            </p:nvSpPr>
            <p:spPr>
              <a:xfrm>
                <a:off x="-520" y="-537"/>
                <a:ext cx="698452" cy="699945"/>
              </a:xfrm>
              <a:custGeom>
                <a:avLst/>
                <a:gdLst/>
                <a:ahLst/>
                <a:cxnLst>
                  <a:cxn ang="0">
                    <a:pos x="wd2" y="hd2"/>
                  </a:cxn>
                  <a:cxn ang="5400000">
                    <a:pos x="wd2" y="hd2"/>
                  </a:cxn>
                  <a:cxn ang="10800000">
                    <a:pos x="wd2" y="hd2"/>
                  </a:cxn>
                  <a:cxn ang="16200000">
                    <a:pos x="wd2" y="hd2"/>
                  </a:cxn>
                </a:cxnLst>
                <a:rect l="0" t="0" r="r" b="b"/>
                <a:pathLst>
                  <a:path w="21487" h="21444" extrusionOk="0">
                    <a:moveTo>
                      <a:pt x="20094" y="5778"/>
                    </a:moveTo>
                    <a:cubicBezTo>
                      <a:pt x="16677" y="5774"/>
                      <a:pt x="13259" y="5745"/>
                      <a:pt x="9844" y="5648"/>
                    </a:cubicBezTo>
                    <a:cubicBezTo>
                      <a:pt x="9743" y="4236"/>
                      <a:pt x="9691" y="2825"/>
                      <a:pt x="9738" y="1408"/>
                    </a:cubicBezTo>
                    <a:cubicBezTo>
                      <a:pt x="13227" y="1491"/>
                      <a:pt x="16717" y="1574"/>
                      <a:pt x="20209" y="1572"/>
                    </a:cubicBezTo>
                    <a:cubicBezTo>
                      <a:pt x="20166" y="2936"/>
                      <a:pt x="20128" y="4346"/>
                      <a:pt x="20094" y="5778"/>
                    </a:cubicBezTo>
                    <a:close/>
                    <a:moveTo>
                      <a:pt x="19970" y="19989"/>
                    </a:moveTo>
                    <a:cubicBezTo>
                      <a:pt x="13737" y="20115"/>
                      <a:pt x="7501" y="20315"/>
                      <a:pt x="1270" y="20063"/>
                    </a:cubicBezTo>
                    <a:cubicBezTo>
                      <a:pt x="1224" y="15931"/>
                      <a:pt x="1527" y="10785"/>
                      <a:pt x="1565" y="6510"/>
                    </a:cubicBezTo>
                    <a:cubicBezTo>
                      <a:pt x="7722" y="6944"/>
                      <a:pt x="13895" y="7027"/>
                      <a:pt x="20066" y="7034"/>
                    </a:cubicBezTo>
                    <a:cubicBezTo>
                      <a:pt x="19980" y="11131"/>
                      <a:pt x="19938" y="16114"/>
                      <a:pt x="19970" y="19989"/>
                    </a:cubicBezTo>
                    <a:close/>
                    <a:moveTo>
                      <a:pt x="1465" y="1508"/>
                    </a:moveTo>
                    <a:lnTo>
                      <a:pt x="1465" y="1262"/>
                    </a:lnTo>
                    <a:cubicBezTo>
                      <a:pt x="2013" y="1265"/>
                      <a:pt x="2559" y="1273"/>
                      <a:pt x="3107" y="1280"/>
                    </a:cubicBezTo>
                    <a:cubicBezTo>
                      <a:pt x="3106" y="2636"/>
                      <a:pt x="3092" y="3991"/>
                      <a:pt x="2988" y="5345"/>
                    </a:cubicBezTo>
                    <a:cubicBezTo>
                      <a:pt x="2514" y="5315"/>
                      <a:pt x="2040" y="5288"/>
                      <a:pt x="1565" y="5254"/>
                    </a:cubicBezTo>
                    <a:cubicBezTo>
                      <a:pt x="1565" y="5115"/>
                      <a:pt x="1566" y="4975"/>
                      <a:pt x="1565" y="4838"/>
                    </a:cubicBezTo>
                    <a:cubicBezTo>
                      <a:pt x="1570" y="4786"/>
                      <a:pt x="1570" y="4734"/>
                      <a:pt x="1562" y="4682"/>
                    </a:cubicBezTo>
                    <a:cubicBezTo>
                      <a:pt x="1551" y="3697"/>
                      <a:pt x="1521" y="2720"/>
                      <a:pt x="1465" y="1758"/>
                    </a:cubicBezTo>
                    <a:cubicBezTo>
                      <a:pt x="1463" y="1720"/>
                      <a:pt x="1453" y="1687"/>
                      <a:pt x="1445" y="1653"/>
                    </a:cubicBezTo>
                    <a:cubicBezTo>
                      <a:pt x="1457" y="1606"/>
                      <a:pt x="1465" y="1557"/>
                      <a:pt x="1465" y="1508"/>
                    </a:cubicBezTo>
                    <a:close/>
                    <a:moveTo>
                      <a:pt x="4370" y="1298"/>
                    </a:moveTo>
                    <a:cubicBezTo>
                      <a:pt x="4874" y="1307"/>
                      <a:pt x="5378" y="1315"/>
                      <a:pt x="5882" y="1325"/>
                    </a:cubicBezTo>
                    <a:cubicBezTo>
                      <a:pt x="5831" y="2715"/>
                      <a:pt x="5819" y="4106"/>
                      <a:pt x="5765" y="5497"/>
                    </a:cubicBezTo>
                    <a:cubicBezTo>
                      <a:pt x="5258" y="5473"/>
                      <a:pt x="4753" y="5445"/>
                      <a:pt x="4247" y="5418"/>
                    </a:cubicBezTo>
                    <a:cubicBezTo>
                      <a:pt x="4355" y="4046"/>
                      <a:pt x="4369" y="2673"/>
                      <a:pt x="4370" y="1298"/>
                    </a:cubicBezTo>
                    <a:close/>
                    <a:moveTo>
                      <a:pt x="7145" y="1351"/>
                    </a:moveTo>
                    <a:cubicBezTo>
                      <a:pt x="7587" y="1361"/>
                      <a:pt x="8032" y="1369"/>
                      <a:pt x="8474" y="1379"/>
                    </a:cubicBezTo>
                    <a:cubicBezTo>
                      <a:pt x="8428" y="2792"/>
                      <a:pt x="8478" y="4201"/>
                      <a:pt x="8578" y="5611"/>
                    </a:cubicBezTo>
                    <a:cubicBezTo>
                      <a:pt x="8061" y="5594"/>
                      <a:pt x="7543" y="5574"/>
                      <a:pt x="7026" y="5553"/>
                    </a:cubicBezTo>
                    <a:cubicBezTo>
                      <a:pt x="7080" y="4153"/>
                      <a:pt x="7093" y="2752"/>
                      <a:pt x="7145" y="1351"/>
                    </a:cubicBezTo>
                    <a:close/>
                    <a:moveTo>
                      <a:pt x="21487" y="1067"/>
                    </a:moveTo>
                    <a:cubicBezTo>
                      <a:pt x="21489" y="994"/>
                      <a:pt x="21478" y="929"/>
                      <a:pt x="21461" y="868"/>
                    </a:cubicBezTo>
                    <a:cubicBezTo>
                      <a:pt x="21433" y="579"/>
                      <a:pt x="21233" y="311"/>
                      <a:pt x="20856" y="314"/>
                    </a:cubicBezTo>
                    <a:cubicBezTo>
                      <a:pt x="14217" y="359"/>
                      <a:pt x="7596" y="15"/>
                      <a:pt x="959" y="0"/>
                    </a:cubicBezTo>
                    <a:cubicBezTo>
                      <a:pt x="934" y="0"/>
                      <a:pt x="912" y="3"/>
                      <a:pt x="889" y="6"/>
                    </a:cubicBezTo>
                    <a:cubicBezTo>
                      <a:pt x="870" y="3"/>
                      <a:pt x="852" y="0"/>
                      <a:pt x="833" y="0"/>
                    </a:cubicBezTo>
                    <a:cubicBezTo>
                      <a:pt x="489" y="0"/>
                      <a:pt x="202" y="286"/>
                      <a:pt x="202" y="628"/>
                    </a:cubicBezTo>
                    <a:lnTo>
                      <a:pt x="202" y="1508"/>
                    </a:lnTo>
                    <a:cubicBezTo>
                      <a:pt x="202" y="1541"/>
                      <a:pt x="206" y="1573"/>
                      <a:pt x="212" y="1604"/>
                    </a:cubicBezTo>
                    <a:cubicBezTo>
                      <a:pt x="203" y="1653"/>
                      <a:pt x="198" y="1703"/>
                      <a:pt x="202" y="1759"/>
                    </a:cubicBezTo>
                    <a:cubicBezTo>
                      <a:pt x="551" y="7602"/>
                      <a:pt x="-92" y="14697"/>
                      <a:pt x="12" y="20542"/>
                    </a:cubicBezTo>
                    <a:cubicBezTo>
                      <a:pt x="13" y="20607"/>
                      <a:pt x="25" y="20665"/>
                      <a:pt x="40" y="20719"/>
                    </a:cubicBezTo>
                    <a:cubicBezTo>
                      <a:pt x="72" y="21006"/>
                      <a:pt x="272" y="21280"/>
                      <a:pt x="643" y="21297"/>
                    </a:cubicBezTo>
                    <a:cubicBezTo>
                      <a:pt x="7274" y="21600"/>
                      <a:pt x="13909" y="21362"/>
                      <a:pt x="20540" y="21235"/>
                    </a:cubicBezTo>
                    <a:cubicBezTo>
                      <a:pt x="20862" y="21227"/>
                      <a:pt x="21055" y="21026"/>
                      <a:pt x="21122" y="20788"/>
                    </a:cubicBezTo>
                    <a:cubicBezTo>
                      <a:pt x="21194" y="20692"/>
                      <a:pt x="21237" y="20569"/>
                      <a:pt x="21235" y="20417"/>
                    </a:cubicBezTo>
                    <a:cubicBezTo>
                      <a:pt x="21195" y="16326"/>
                      <a:pt x="21240" y="11124"/>
                      <a:pt x="21334" y="6812"/>
                    </a:cubicBezTo>
                    <a:cubicBezTo>
                      <a:pt x="21502" y="6591"/>
                      <a:pt x="21508" y="6258"/>
                      <a:pt x="21352" y="6029"/>
                    </a:cubicBezTo>
                    <a:cubicBezTo>
                      <a:pt x="21391" y="4341"/>
                      <a:pt x="21437" y="2676"/>
                      <a:pt x="21487" y="1067"/>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338" name="Shape 2338"/>
              <p:cNvSpPr/>
              <p:nvPr/>
            </p:nvSpPr>
            <p:spPr>
              <a:xfrm>
                <a:off x="456647" y="67336"/>
                <a:ext cx="114293" cy="101810"/>
              </a:xfrm>
              <a:custGeom>
                <a:avLst/>
                <a:gdLst/>
                <a:ahLst/>
                <a:cxnLst>
                  <a:cxn ang="0">
                    <a:pos x="wd2" y="hd2"/>
                  </a:cxn>
                  <a:cxn ang="5400000">
                    <a:pos x="wd2" y="hd2"/>
                  </a:cxn>
                  <a:cxn ang="10800000">
                    <a:pos x="wd2" y="hd2"/>
                  </a:cxn>
                  <a:cxn ang="16200000">
                    <a:pos x="wd2" y="hd2"/>
                  </a:cxn>
                </a:cxnLst>
                <a:rect l="0" t="0" r="r" b="b"/>
                <a:pathLst>
                  <a:path w="21437" h="21600" extrusionOk="0">
                    <a:moveTo>
                      <a:pt x="13117" y="8639"/>
                    </a:moveTo>
                    <a:cubicBezTo>
                      <a:pt x="13132" y="10073"/>
                      <a:pt x="13163" y="11516"/>
                      <a:pt x="13233" y="12959"/>
                    </a:cubicBezTo>
                    <a:lnTo>
                      <a:pt x="8236" y="12959"/>
                    </a:lnTo>
                    <a:cubicBezTo>
                      <a:pt x="8173" y="11516"/>
                      <a:pt x="8096" y="10073"/>
                      <a:pt x="8034" y="8639"/>
                    </a:cubicBezTo>
                    <a:cubicBezTo>
                      <a:pt x="8034" y="8639"/>
                      <a:pt x="13117" y="8639"/>
                      <a:pt x="13117" y="8639"/>
                    </a:cubicBezTo>
                    <a:close/>
                    <a:moveTo>
                      <a:pt x="1038" y="18325"/>
                    </a:moveTo>
                    <a:cubicBezTo>
                      <a:pt x="1387" y="20081"/>
                      <a:pt x="2619" y="21600"/>
                      <a:pt x="4757" y="21600"/>
                    </a:cubicBezTo>
                    <a:lnTo>
                      <a:pt x="16656" y="21600"/>
                    </a:lnTo>
                    <a:cubicBezTo>
                      <a:pt x="17633" y="21600"/>
                      <a:pt x="18415" y="21278"/>
                      <a:pt x="19020" y="20772"/>
                    </a:cubicBezTo>
                    <a:cubicBezTo>
                      <a:pt x="20438" y="20088"/>
                      <a:pt x="21584" y="18569"/>
                      <a:pt x="21421" y="16841"/>
                    </a:cubicBezTo>
                    <a:cubicBezTo>
                      <a:pt x="21049" y="12968"/>
                      <a:pt x="21026" y="9076"/>
                      <a:pt x="21026" y="5178"/>
                    </a:cubicBezTo>
                    <a:cubicBezTo>
                      <a:pt x="21026" y="4741"/>
                      <a:pt x="20956" y="4354"/>
                      <a:pt x="20863" y="3981"/>
                    </a:cubicBezTo>
                    <a:cubicBezTo>
                      <a:pt x="20740" y="1940"/>
                      <a:pt x="19477" y="0"/>
                      <a:pt x="17060" y="0"/>
                    </a:cubicBezTo>
                    <a:lnTo>
                      <a:pt x="5554" y="0"/>
                    </a:lnTo>
                    <a:cubicBezTo>
                      <a:pt x="4098" y="0"/>
                      <a:pt x="3068" y="709"/>
                      <a:pt x="2440" y="1712"/>
                    </a:cubicBezTo>
                    <a:cubicBezTo>
                      <a:pt x="1069" y="2244"/>
                      <a:pt x="-16" y="3544"/>
                      <a:pt x="0" y="5611"/>
                    </a:cubicBezTo>
                    <a:cubicBezTo>
                      <a:pt x="30" y="9069"/>
                      <a:pt x="364" y="12519"/>
                      <a:pt x="395" y="15980"/>
                    </a:cubicBezTo>
                    <a:cubicBezTo>
                      <a:pt x="402" y="16924"/>
                      <a:pt x="651" y="17702"/>
                      <a:pt x="1038" y="18325"/>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339" name="Shape 2339"/>
              <p:cNvSpPr/>
              <p:nvPr/>
            </p:nvSpPr>
            <p:spPr>
              <a:xfrm>
                <a:off x="583638" y="67336"/>
                <a:ext cx="38099" cy="97567"/>
              </a:xfrm>
              <a:custGeom>
                <a:avLst/>
                <a:gdLst/>
                <a:ahLst/>
                <a:cxnLst>
                  <a:cxn ang="0">
                    <a:pos x="wd2" y="hd2"/>
                  </a:cxn>
                  <a:cxn ang="5400000">
                    <a:pos x="wd2" y="hd2"/>
                  </a:cxn>
                  <a:cxn ang="10800000">
                    <a:pos x="wd2" y="hd2"/>
                  </a:cxn>
                  <a:cxn ang="16200000">
                    <a:pos x="wd2" y="hd2"/>
                  </a:cxn>
                </a:cxnLst>
                <a:rect l="0" t="0" r="r" b="b"/>
                <a:pathLst>
                  <a:path w="21600" h="19010" extrusionOk="0">
                    <a:moveTo>
                      <a:pt x="21600" y="15127"/>
                    </a:moveTo>
                    <a:lnTo>
                      <a:pt x="21600" y="3888"/>
                    </a:lnTo>
                    <a:cubicBezTo>
                      <a:pt x="21600" y="-1296"/>
                      <a:pt x="0" y="-1296"/>
                      <a:pt x="0" y="3888"/>
                    </a:cubicBezTo>
                    <a:lnTo>
                      <a:pt x="0" y="15127"/>
                    </a:lnTo>
                    <a:cubicBezTo>
                      <a:pt x="0" y="20304"/>
                      <a:pt x="21600" y="20304"/>
                      <a:pt x="21600" y="15127"/>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340" name="Shape 2340"/>
              <p:cNvSpPr/>
              <p:nvPr/>
            </p:nvSpPr>
            <p:spPr>
              <a:xfrm>
                <a:off x="134937" y="245505"/>
                <a:ext cx="414837" cy="394514"/>
              </a:xfrm>
              <a:custGeom>
                <a:avLst/>
                <a:gdLst/>
                <a:ahLst/>
                <a:cxnLst>
                  <a:cxn ang="0">
                    <a:pos x="wd2" y="hd2"/>
                  </a:cxn>
                  <a:cxn ang="5400000">
                    <a:pos x="wd2" y="hd2"/>
                  </a:cxn>
                  <a:cxn ang="10800000">
                    <a:pos x="wd2" y="hd2"/>
                  </a:cxn>
                  <a:cxn ang="16200000">
                    <a:pos x="wd2" y="hd2"/>
                  </a:cxn>
                </a:cxnLst>
                <a:rect l="0" t="0" r="r" b="b"/>
                <a:pathLst>
                  <a:path w="20205" h="21212" extrusionOk="0">
                    <a:moveTo>
                      <a:pt x="17952" y="13145"/>
                    </a:moveTo>
                    <a:cubicBezTo>
                      <a:pt x="17128" y="16639"/>
                      <a:pt x="13741" y="18594"/>
                      <a:pt x="10731" y="18953"/>
                    </a:cubicBezTo>
                    <a:cubicBezTo>
                      <a:pt x="7403" y="19352"/>
                      <a:pt x="4177" y="17804"/>
                      <a:pt x="2633" y="14427"/>
                    </a:cubicBezTo>
                    <a:cubicBezTo>
                      <a:pt x="-48" y="8567"/>
                      <a:pt x="5158" y="1232"/>
                      <a:pt x="10844" y="2405"/>
                    </a:cubicBezTo>
                    <a:cubicBezTo>
                      <a:pt x="11037" y="2446"/>
                      <a:pt x="11210" y="2425"/>
                      <a:pt x="11366" y="2366"/>
                    </a:cubicBezTo>
                    <a:cubicBezTo>
                      <a:pt x="15807" y="3340"/>
                      <a:pt x="19185" y="7917"/>
                      <a:pt x="17952" y="13145"/>
                    </a:cubicBezTo>
                    <a:close/>
                    <a:moveTo>
                      <a:pt x="10510" y="6"/>
                    </a:moveTo>
                    <a:cubicBezTo>
                      <a:pt x="10310" y="-15"/>
                      <a:pt x="10144" y="24"/>
                      <a:pt x="10008" y="99"/>
                    </a:cubicBezTo>
                    <a:cubicBezTo>
                      <a:pt x="3859" y="-163"/>
                      <a:pt x="-983" y="6440"/>
                      <a:pt x="171" y="13268"/>
                    </a:cubicBezTo>
                    <a:cubicBezTo>
                      <a:pt x="1069" y="18586"/>
                      <a:pt x="5866" y="21437"/>
                      <a:pt x="10398" y="21198"/>
                    </a:cubicBezTo>
                    <a:cubicBezTo>
                      <a:pt x="14634" y="20976"/>
                      <a:pt x="18848" y="18098"/>
                      <a:pt x="19960" y="13379"/>
                    </a:cubicBezTo>
                    <a:cubicBezTo>
                      <a:pt x="20617" y="10593"/>
                      <a:pt x="19873" y="7581"/>
                      <a:pt x="18630" y="5144"/>
                    </a:cubicBezTo>
                    <a:cubicBezTo>
                      <a:pt x="16948" y="1842"/>
                      <a:pt x="13761" y="368"/>
                      <a:pt x="10510" y="6"/>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341" name="Shape 2341"/>
              <p:cNvSpPr/>
              <p:nvPr/>
            </p:nvSpPr>
            <p:spPr>
              <a:xfrm>
                <a:off x="211132" y="321863"/>
                <a:ext cx="258216" cy="246042"/>
              </a:xfrm>
              <a:custGeom>
                <a:avLst/>
                <a:gdLst/>
                <a:ahLst/>
                <a:cxnLst>
                  <a:cxn ang="0">
                    <a:pos x="wd2" y="hd2"/>
                  </a:cxn>
                  <a:cxn ang="5400000">
                    <a:pos x="wd2" y="hd2"/>
                  </a:cxn>
                  <a:cxn ang="10800000">
                    <a:pos x="wd2" y="hd2"/>
                  </a:cxn>
                  <a:cxn ang="16200000">
                    <a:pos x="wd2" y="hd2"/>
                  </a:cxn>
                </a:cxnLst>
                <a:rect l="0" t="0" r="r" b="b"/>
                <a:pathLst>
                  <a:path w="20653" h="21581" extrusionOk="0">
                    <a:moveTo>
                      <a:pt x="16614" y="12835"/>
                    </a:moveTo>
                    <a:cubicBezTo>
                      <a:pt x="15969" y="15545"/>
                      <a:pt x="13230" y="17047"/>
                      <a:pt x="10797" y="17332"/>
                    </a:cubicBezTo>
                    <a:cubicBezTo>
                      <a:pt x="10522" y="17367"/>
                      <a:pt x="10240" y="17383"/>
                      <a:pt x="9965" y="17383"/>
                    </a:cubicBezTo>
                    <a:cubicBezTo>
                      <a:pt x="7465" y="17383"/>
                      <a:pt x="5354" y="16039"/>
                      <a:pt x="4314" y="13788"/>
                    </a:cubicBezTo>
                    <a:cubicBezTo>
                      <a:pt x="3446" y="11912"/>
                      <a:pt x="3582" y="9697"/>
                      <a:pt x="4690" y="7709"/>
                    </a:cubicBezTo>
                    <a:cubicBezTo>
                      <a:pt x="5872" y="5590"/>
                      <a:pt x="7864" y="4273"/>
                      <a:pt x="9884" y="4273"/>
                    </a:cubicBezTo>
                    <a:cubicBezTo>
                      <a:pt x="10199" y="4273"/>
                      <a:pt x="10516" y="4304"/>
                      <a:pt x="10827" y="4368"/>
                    </a:cubicBezTo>
                    <a:cubicBezTo>
                      <a:pt x="11066" y="4418"/>
                      <a:pt x="11283" y="4418"/>
                      <a:pt x="11503" y="4379"/>
                    </a:cubicBezTo>
                    <a:cubicBezTo>
                      <a:pt x="13359" y="4842"/>
                      <a:pt x="14962" y="6056"/>
                      <a:pt x="15920" y="7738"/>
                    </a:cubicBezTo>
                    <a:cubicBezTo>
                      <a:pt x="16801" y="9283"/>
                      <a:pt x="17041" y="11046"/>
                      <a:pt x="16614" y="12835"/>
                    </a:cubicBezTo>
                    <a:close/>
                    <a:moveTo>
                      <a:pt x="10801" y="12"/>
                    </a:moveTo>
                    <a:cubicBezTo>
                      <a:pt x="10535" y="-19"/>
                      <a:pt x="10299" y="9"/>
                      <a:pt x="10069" y="88"/>
                    </a:cubicBezTo>
                    <a:cubicBezTo>
                      <a:pt x="7128" y="28"/>
                      <a:pt x="4353" y="1484"/>
                      <a:pt x="2416" y="4051"/>
                    </a:cubicBezTo>
                    <a:cubicBezTo>
                      <a:pt x="425" y="6690"/>
                      <a:pt x="-391" y="10109"/>
                      <a:pt x="176" y="13429"/>
                    </a:cubicBezTo>
                    <a:cubicBezTo>
                      <a:pt x="846" y="17353"/>
                      <a:pt x="4240" y="21581"/>
                      <a:pt x="10111" y="21581"/>
                    </a:cubicBezTo>
                    <a:cubicBezTo>
                      <a:pt x="10289" y="21581"/>
                      <a:pt x="10467" y="21577"/>
                      <a:pt x="10645" y="21567"/>
                    </a:cubicBezTo>
                    <a:cubicBezTo>
                      <a:pt x="15325" y="21325"/>
                      <a:pt x="19334" y="18051"/>
                      <a:pt x="20393" y="13604"/>
                    </a:cubicBezTo>
                    <a:cubicBezTo>
                      <a:pt x="21209" y="10167"/>
                      <a:pt x="19914" y="6901"/>
                      <a:pt x="19068" y="5259"/>
                    </a:cubicBezTo>
                    <a:cubicBezTo>
                      <a:pt x="17540" y="2292"/>
                      <a:pt x="14606" y="430"/>
                      <a:pt x="10801" y="12"/>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342" name="Shape 2342"/>
              <p:cNvSpPr/>
              <p:nvPr/>
            </p:nvSpPr>
            <p:spPr>
              <a:xfrm>
                <a:off x="325425" y="381252"/>
                <a:ext cx="71960" cy="80599"/>
              </a:xfrm>
              <a:custGeom>
                <a:avLst/>
                <a:gdLst/>
                <a:ahLst/>
                <a:cxnLst>
                  <a:cxn ang="0">
                    <a:pos x="wd2" y="hd2"/>
                  </a:cxn>
                  <a:cxn ang="5400000">
                    <a:pos x="wd2" y="hd2"/>
                  </a:cxn>
                  <a:cxn ang="10800000">
                    <a:pos x="wd2" y="hd2"/>
                  </a:cxn>
                  <a:cxn ang="16200000">
                    <a:pos x="wd2" y="hd2"/>
                  </a:cxn>
                </a:cxnLst>
                <a:rect l="0" t="0" r="r" b="b"/>
                <a:pathLst>
                  <a:path w="20639" h="19505" extrusionOk="0">
                    <a:moveTo>
                      <a:pt x="8850" y="588"/>
                    </a:moveTo>
                    <a:cubicBezTo>
                      <a:pt x="5943" y="-533"/>
                      <a:pt x="2505" y="-100"/>
                      <a:pt x="775" y="2319"/>
                    </a:cubicBezTo>
                    <a:cubicBezTo>
                      <a:pt x="-747" y="4422"/>
                      <a:pt x="-20" y="7782"/>
                      <a:pt x="2899" y="8900"/>
                    </a:cubicBezTo>
                    <a:cubicBezTo>
                      <a:pt x="4836" y="9651"/>
                      <a:pt x="6058" y="10329"/>
                      <a:pt x="7475" y="11634"/>
                    </a:cubicBezTo>
                    <a:cubicBezTo>
                      <a:pt x="8340" y="12434"/>
                      <a:pt x="8790" y="13901"/>
                      <a:pt x="8825" y="14850"/>
                    </a:cubicBezTo>
                    <a:cubicBezTo>
                      <a:pt x="9045" y="21046"/>
                      <a:pt x="20853" y="21067"/>
                      <a:pt x="20636" y="14850"/>
                    </a:cubicBezTo>
                    <a:cubicBezTo>
                      <a:pt x="20416" y="8608"/>
                      <a:pt x="15745" y="3229"/>
                      <a:pt x="8850" y="588"/>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2366" name="Group 2366"/>
          <p:cNvGrpSpPr>
            <a:grpSpLocks/>
          </p:cNvGrpSpPr>
          <p:nvPr/>
        </p:nvGrpSpPr>
        <p:grpSpPr bwMode="auto">
          <a:xfrm>
            <a:off x="6253674" y="2139280"/>
            <a:ext cx="726017" cy="759884"/>
            <a:chOff x="0" y="0"/>
            <a:chExt cx="1451935" cy="1522917"/>
          </a:xfrm>
        </p:grpSpPr>
        <p:grpSp>
          <p:nvGrpSpPr>
            <p:cNvPr id="57369" name="Group 2362"/>
            <p:cNvGrpSpPr>
              <a:grpSpLocks/>
            </p:cNvGrpSpPr>
            <p:nvPr/>
          </p:nvGrpSpPr>
          <p:grpSpPr bwMode="auto">
            <a:xfrm>
              <a:off x="-1" y="0"/>
              <a:ext cx="1451937" cy="1522918"/>
              <a:chOff x="0" y="0"/>
              <a:chExt cx="1451935" cy="1522917"/>
            </a:xfrm>
          </p:grpSpPr>
          <p:sp>
            <p:nvSpPr>
              <p:cNvPr id="2359" name="Shape 2359"/>
              <p:cNvSpPr/>
              <p:nvPr/>
            </p:nvSpPr>
            <p:spPr>
              <a:xfrm>
                <a:off x="0" y="0"/>
                <a:ext cx="1451932" cy="152291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1">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360" name="Shape 2360"/>
              <p:cNvSpPr/>
              <p:nvPr/>
            </p:nvSpPr>
            <p:spPr>
              <a:xfrm>
                <a:off x="55031" y="428454"/>
                <a:ext cx="1350337" cy="975684"/>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F9499"/>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361" name="Shape 2361"/>
              <p:cNvSpPr/>
              <p:nvPr/>
            </p:nvSpPr>
            <p:spPr>
              <a:xfrm>
                <a:off x="0" y="0"/>
                <a:ext cx="1392670" cy="139565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1"/>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57370" name="Group 2365"/>
            <p:cNvGrpSpPr>
              <a:grpSpLocks/>
            </p:cNvGrpSpPr>
            <p:nvPr/>
          </p:nvGrpSpPr>
          <p:grpSpPr bwMode="auto">
            <a:xfrm>
              <a:off x="379091" y="450192"/>
              <a:ext cx="791459" cy="546334"/>
              <a:chOff x="0" y="0"/>
              <a:chExt cx="791457" cy="546332"/>
            </a:xfrm>
          </p:grpSpPr>
          <p:sp>
            <p:nvSpPr>
              <p:cNvPr id="2363" name="Shape 2363"/>
              <p:cNvSpPr/>
              <p:nvPr/>
            </p:nvSpPr>
            <p:spPr>
              <a:xfrm>
                <a:off x="1883" y="-529"/>
                <a:ext cx="626490" cy="458145"/>
              </a:xfrm>
              <a:custGeom>
                <a:avLst/>
                <a:gdLst/>
                <a:ahLst/>
                <a:cxnLst>
                  <a:cxn ang="0">
                    <a:pos x="wd2" y="hd2"/>
                  </a:cxn>
                  <a:cxn ang="5400000">
                    <a:pos x="wd2" y="hd2"/>
                  </a:cxn>
                  <a:cxn ang="10800000">
                    <a:pos x="wd2" y="hd2"/>
                  </a:cxn>
                  <a:cxn ang="16200000">
                    <a:pos x="wd2" y="hd2"/>
                  </a:cxn>
                </a:cxnLst>
                <a:rect l="0" t="0" r="r" b="b"/>
                <a:pathLst>
                  <a:path w="21600" h="21600" extrusionOk="0">
                    <a:moveTo>
                      <a:pt x="8451" y="2690"/>
                    </a:moveTo>
                    <a:cubicBezTo>
                      <a:pt x="8451" y="2456"/>
                      <a:pt x="8521" y="2231"/>
                      <a:pt x="8646" y="2059"/>
                    </a:cubicBezTo>
                    <a:cubicBezTo>
                      <a:pt x="8767" y="1887"/>
                      <a:pt x="8938" y="1792"/>
                      <a:pt x="9110" y="1792"/>
                    </a:cubicBezTo>
                    <a:lnTo>
                      <a:pt x="12491" y="1792"/>
                    </a:lnTo>
                    <a:cubicBezTo>
                      <a:pt x="12858" y="1792"/>
                      <a:pt x="13149" y="2199"/>
                      <a:pt x="13149" y="2690"/>
                    </a:cubicBezTo>
                    <a:lnTo>
                      <a:pt x="13149" y="3746"/>
                    </a:lnTo>
                    <a:lnTo>
                      <a:pt x="8451" y="3746"/>
                    </a:lnTo>
                    <a:cubicBezTo>
                      <a:pt x="8451" y="3746"/>
                      <a:pt x="8451" y="2690"/>
                      <a:pt x="8451" y="2690"/>
                    </a:cubicBezTo>
                    <a:close/>
                    <a:moveTo>
                      <a:pt x="7523" y="6743"/>
                    </a:moveTo>
                    <a:lnTo>
                      <a:pt x="21600" y="6743"/>
                    </a:lnTo>
                    <a:lnTo>
                      <a:pt x="21600" y="5538"/>
                    </a:lnTo>
                    <a:cubicBezTo>
                      <a:pt x="21600" y="4549"/>
                      <a:pt x="21004" y="3746"/>
                      <a:pt x="20282" y="3746"/>
                    </a:cubicBezTo>
                    <a:lnTo>
                      <a:pt x="14472" y="3746"/>
                    </a:lnTo>
                    <a:lnTo>
                      <a:pt x="14472" y="2690"/>
                    </a:lnTo>
                    <a:cubicBezTo>
                      <a:pt x="14472" y="1207"/>
                      <a:pt x="13578" y="0"/>
                      <a:pt x="12491" y="0"/>
                    </a:cubicBezTo>
                    <a:lnTo>
                      <a:pt x="9110" y="0"/>
                    </a:lnTo>
                    <a:cubicBezTo>
                      <a:pt x="8583" y="0"/>
                      <a:pt x="8084" y="278"/>
                      <a:pt x="7712" y="794"/>
                    </a:cubicBezTo>
                    <a:cubicBezTo>
                      <a:pt x="7334" y="1302"/>
                      <a:pt x="7133" y="1973"/>
                      <a:pt x="7133" y="2690"/>
                    </a:cubicBezTo>
                    <a:lnTo>
                      <a:pt x="7133" y="3746"/>
                    </a:lnTo>
                    <a:lnTo>
                      <a:pt x="1317" y="3746"/>
                    </a:lnTo>
                    <a:cubicBezTo>
                      <a:pt x="596" y="3746"/>
                      <a:pt x="0" y="4549"/>
                      <a:pt x="0" y="5538"/>
                    </a:cubicBezTo>
                    <a:lnTo>
                      <a:pt x="0" y="21600"/>
                    </a:lnTo>
                    <a:lnTo>
                      <a:pt x="4440" y="9348"/>
                    </a:lnTo>
                    <a:cubicBezTo>
                      <a:pt x="4980" y="7857"/>
                      <a:pt x="6303" y="6743"/>
                      <a:pt x="7523" y="6743"/>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364" name="Shape 2364"/>
              <p:cNvSpPr/>
              <p:nvPr/>
            </p:nvSpPr>
            <p:spPr>
              <a:xfrm>
                <a:off x="14583" y="177638"/>
                <a:ext cx="778879" cy="369062"/>
              </a:xfrm>
              <a:custGeom>
                <a:avLst/>
                <a:gdLst/>
                <a:ahLst/>
                <a:cxnLst>
                  <a:cxn ang="0">
                    <a:pos x="wd2" y="hd2"/>
                  </a:cxn>
                  <a:cxn ang="5400000">
                    <a:pos x="wd2" y="hd2"/>
                  </a:cxn>
                  <a:cxn ang="10800000">
                    <a:pos x="wd2" y="hd2"/>
                  </a:cxn>
                  <a:cxn ang="16200000">
                    <a:pos x="wd2" y="hd2"/>
                  </a:cxn>
                </a:cxnLst>
                <a:rect l="0" t="0" r="r" b="b"/>
                <a:pathLst>
                  <a:path w="21288" h="21600" extrusionOk="0">
                    <a:moveTo>
                      <a:pt x="20612" y="0"/>
                    </a:moveTo>
                    <a:lnTo>
                      <a:pt x="5629" y="0"/>
                    </a:lnTo>
                    <a:cubicBezTo>
                      <a:pt x="5053" y="0"/>
                      <a:pt x="4379" y="909"/>
                      <a:pt x="4126" y="2010"/>
                    </a:cubicBezTo>
                    <a:lnTo>
                      <a:pt x="96" y="19590"/>
                    </a:lnTo>
                    <a:cubicBezTo>
                      <a:pt x="-156" y="20689"/>
                      <a:pt x="105" y="21600"/>
                      <a:pt x="680" y="21600"/>
                    </a:cubicBezTo>
                    <a:lnTo>
                      <a:pt x="15659" y="21600"/>
                    </a:lnTo>
                    <a:cubicBezTo>
                      <a:pt x="16234" y="21600"/>
                      <a:pt x="16913" y="20700"/>
                      <a:pt x="17162" y="19590"/>
                    </a:cubicBezTo>
                    <a:lnTo>
                      <a:pt x="21191" y="2010"/>
                    </a:lnTo>
                    <a:cubicBezTo>
                      <a:pt x="21444" y="909"/>
                      <a:pt x="21186" y="0"/>
                      <a:pt x="20612" y="0"/>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2376" name="Shape 2376"/>
          <p:cNvSpPr>
            <a:spLocks noChangeShapeType="1"/>
          </p:cNvSpPr>
          <p:nvPr/>
        </p:nvSpPr>
        <p:spPr bwMode="auto">
          <a:xfrm flipV="1">
            <a:off x="6096000" y="2121326"/>
            <a:ext cx="0" cy="3240617"/>
          </a:xfrm>
          <a:prstGeom prst="line">
            <a:avLst/>
          </a:prstGeom>
          <a:noFill/>
          <a:ln w="12700">
            <a:solidFill>
              <a:srgbClr val="C1C6CA"/>
            </a:solidFill>
            <a:miter lim="400000"/>
            <a:headEnd/>
            <a:tailEnd/>
          </a:ln>
          <a:extLst>
            <a:ext uri="{909E8E84-426E-40DD-AFC4-6F175D3DCCD1}">
              <a14:hiddenFill xmlns:a14="http://schemas.microsoft.com/office/drawing/2010/main">
                <a:noFill/>
              </a14:hiddenFill>
            </a:ext>
          </a:extLst>
        </p:spPr>
        <p:txBody>
          <a:bodyPr lIns="0" tIns="0" rIns="0" bIns="0" anchor="ctr"/>
          <a:lstStyle/>
          <a:p>
            <a:pPr defTabSz="914400"/>
            <a:endParaRPr lang="es-MX" sz="2400" dirty="0">
              <a:solidFill>
                <a:srgbClr val="0A0F14"/>
              </a:solidFill>
            </a:endParaRPr>
          </a:p>
        </p:txBody>
      </p:sp>
      <p:sp>
        <p:nvSpPr>
          <p:cNvPr id="57360" name="Slide Number Placeholder 1"/>
          <p:cNvSpPr>
            <a:spLocks noGrp="1"/>
          </p:cNvSpPr>
          <p:nvPr>
            <p:ph type="sldNum" sz="quarter" idx="4294967295"/>
          </p:nvPr>
        </p:nvSpPr>
        <p:spPr>
          <a:xfrm>
            <a:off x="11362267" y="67733"/>
            <a:ext cx="444500" cy="254000"/>
          </a:xfrm>
          <a:prstGeom prst="rect">
            <a:avLst/>
          </a:prstGeom>
          <a:noFill/>
        </p:spPr>
        <p:txBody>
          <a:bodyPr vert="horz" wrap="square" lIns="45720" tIns="22860" rIns="45720" bIns="22860" numCol="1" anchor="ctr" anchorCtr="0" compatLnSpc="1">
            <a:prstTxWarp prst="textNoShape">
              <a:avLst/>
            </a:prstTxWarp>
          </a:bodyPr>
          <a:lstStyle>
            <a:lvl1pPr algn="ctr" eaLnBrk="0" hangingPunct="0">
              <a:defRPr sz="2533">
                <a:solidFill>
                  <a:schemeClr val="tx1"/>
                </a:solidFill>
                <a:latin typeface="Arimo" charset="0"/>
                <a:ea typeface="Helvetica Light" charset="0"/>
                <a:cs typeface="Helvetica Light" charset="0"/>
                <a:sym typeface="Helvetica Light" charset="0"/>
              </a:defRPr>
            </a:lvl1pPr>
            <a:lvl2pPr marL="990575" indent="-380990" algn="ctr" eaLnBrk="0" hangingPunct="0">
              <a:defRPr sz="2533">
                <a:solidFill>
                  <a:schemeClr val="tx1"/>
                </a:solidFill>
                <a:latin typeface="Arimo" charset="0"/>
                <a:ea typeface="Helvetica Light" charset="0"/>
                <a:cs typeface="Helvetica Light" charset="0"/>
                <a:sym typeface="Helvetica Light" charset="0"/>
              </a:defRPr>
            </a:lvl2pPr>
            <a:lvl3pPr marL="1523962" indent="-304792" algn="ctr" eaLnBrk="0" hangingPunct="0">
              <a:defRPr sz="2533">
                <a:solidFill>
                  <a:schemeClr val="tx1"/>
                </a:solidFill>
                <a:latin typeface="Arimo" charset="0"/>
                <a:ea typeface="Helvetica Light" charset="0"/>
                <a:cs typeface="Helvetica Light" charset="0"/>
                <a:sym typeface="Helvetica Light" charset="0"/>
              </a:defRPr>
            </a:lvl3pPr>
            <a:lvl4pPr marL="2133547" indent="-304792" algn="ctr" eaLnBrk="0" hangingPunct="0">
              <a:defRPr sz="2533">
                <a:solidFill>
                  <a:schemeClr val="tx1"/>
                </a:solidFill>
                <a:latin typeface="Arimo" charset="0"/>
                <a:ea typeface="Helvetica Light" charset="0"/>
                <a:cs typeface="Helvetica Light" charset="0"/>
                <a:sym typeface="Helvetica Light" charset="0"/>
              </a:defRPr>
            </a:lvl4pPr>
            <a:lvl5pPr marL="2743131" indent="-304792" algn="ctr" eaLnBrk="0" hangingPunct="0">
              <a:defRPr sz="2533">
                <a:solidFill>
                  <a:schemeClr val="tx1"/>
                </a:solidFill>
                <a:latin typeface="Arimo" charset="0"/>
                <a:ea typeface="Helvetica Light" charset="0"/>
                <a:cs typeface="Helvetica Light" charset="0"/>
                <a:sym typeface="Helvetica Light" charset="0"/>
              </a:defRPr>
            </a:lvl5pPr>
            <a:lvl6pPr marL="3352716" indent="-304792" algn="ctr" defTabSz="412740" eaLnBrk="0" fontAlgn="base" hangingPunct="0">
              <a:spcBef>
                <a:spcPct val="0"/>
              </a:spcBef>
              <a:spcAft>
                <a:spcPct val="0"/>
              </a:spcAft>
              <a:defRPr sz="2533">
                <a:solidFill>
                  <a:schemeClr val="tx1"/>
                </a:solidFill>
                <a:latin typeface="Arimo" charset="0"/>
                <a:ea typeface="Helvetica Light" charset="0"/>
                <a:cs typeface="Helvetica Light" charset="0"/>
                <a:sym typeface="Helvetica Light" charset="0"/>
              </a:defRPr>
            </a:lvl6pPr>
            <a:lvl7pPr marL="3962301" indent="-304792" algn="ctr" defTabSz="412740" eaLnBrk="0" fontAlgn="base" hangingPunct="0">
              <a:spcBef>
                <a:spcPct val="0"/>
              </a:spcBef>
              <a:spcAft>
                <a:spcPct val="0"/>
              </a:spcAft>
              <a:defRPr sz="2533">
                <a:solidFill>
                  <a:schemeClr val="tx1"/>
                </a:solidFill>
                <a:latin typeface="Arimo" charset="0"/>
                <a:ea typeface="Helvetica Light" charset="0"/>
                <a:cs typeface="Helvetica Light" charset="0"/>
                <a:sym typeface="Helvetica Light" charset="0"/>
              </a:defRPr>
            </a:lvl7pPr>
            <a:lvl8pPr marL="4571886" indent="-304792" algn="ctr" defTabSz="412740" eaLnBrk="0" fontAlgn="base" hangingPunct="0">
              <a:spcBef>
                <a:spcPct val="0"/>
              </a:spcBef>
              <a:spcAft>
                <a:spcPct val="0"/>
              </a:spcAft>
              <a:defRPr sz="2533">
                <a:solidFill>
                  <a:schemeClr val="tx1"/>
                </a:solidFill>
                <a:latin typeface="Arimo" charset="0"/>
                <a:ea typeface="Helvetica Light" charset="0"/>
                <a:cs typeface="Helvetica Light" charset="0"/>
                <a:sym typeface="Helvetica Light" charset="0"/>
              </a:defRPr>
            </a:lvl8pPr>
            <a:lvl9pPr marL="5181470" indent="-304792" algn="ctr" defTabSz="412740" eaLnBrk="0" fontAlgn="base" hangingPunct="0">
              <a:spcBef>
                <a:spcPct val="0"/>
              </a:spcBef>
              <a:spcAft>
                <a:spcPct val="0"/>
              </a:spcAft>
              <a:defRPr sz="2533">
                <a:solidFill>
                  <a:schemeClr val="tx1"/>
                </a:solidFill>
                <a:latin typeface="Arimo" charset="0"/>
                <a:ea typeface="Helvetica Light" charset="0"/>
                <a:cs typeface="Helvetica Light" charset="0"/>
                <a:sym typeface="Helvetica Light" charset="0"/>
              </a:defRPr>
            </a:lvl9pPr>
          </a:lstStyle>
          <a:p>
            <a:pPr eaLnBrk="1" hangingPunct="1"/>
            <a:fld id="{BC0F0F01-AA0A-4D35-B41C-F256C7895B93}" type="slidenum">
              <a:rPr lang="en-US" altLang="es-MX" sz="1067">
                <a:solidFill>
                  <a:srgbClr val="FFFFFF"/>
                </a:solidFill>
              </a:rPr>
              <a:pPr eaLnBrk="1" hangingPunct="1"/>
              <a:t>34</a:t>
            </a:fld>
            <a:endParaRPr lang="en-US" altLang="es-MX" sz="1067" dirty="0">
              <a:solidFill>
                <a:srgbClr val="FFFFFF"/>
              </a:solidFill>
            </a:endParaRPr>
          </a:p>
        </p:txBody>
      </p:sp>
      <p:sp>
        <p:nvSpPr>
          <p:cNvPr id="72" name="Shape 2323"/>
          <p:cNvSpPr>
            <a:spLocks noChangeArrowheads="1"/>
          </p:cNvSpPr>
          <p:nvPr/>
        </p:nvSpPr>
        <p:spPr bwMode="auto">
          <a:xfrm>
            <a:off x="7349299" y="4875817"/>
            <a:ext cx="4730566" cy="70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defTabSz="914400" eaLnBrk="1" hangingPunct="1">
              <a:lnSpc>
                <a:spcPct val="110000"/>
              </a:lnSpc>
              <a:spcBef>
                <a:spcPts val="251"/>
              </a:spcBef>
            </a:pPr>
            <a:r>
              <a:rPr lang="es-MX" altLang="es-MX" sz="1467" b="1" dirty="0" smtClean="0">
                <a:solidFill>
                  <a:srgbClr val="006EAA"/>
                </a:solidFill>
                <a:ea typeface="Arimo" charset="0"/>
                <a:cs typeface="Arimo" charset="0"/>
                <a:sym typeface="Arimo" charset="0"/>
              </a:rPr>
              <a:t>Ayuntamientos</a:t>
            </a:r>
          </a:p>
          <a:p>
            <a:pPr algn="just" defTabSz="914400" eaLnBrk="1" hangingPunct="1">
              <a:lnSpc>
                <a:spcPct val="110000"/>
              </a:lnSpc>
              <a:spcBef>
                <a:spcPts val="251"/>
              </a:spcBef>
            </a:pPr>
            <a:r>
              <a:rPr lang="es-MX" altLang="es-MX" sz="1067" dirty="0" smtClean="0">
                <a:ea typeface="Arimo" charset="0"/>
                <a:cs typeface="Arimo" charset="0"/>
                <a:sym typeface="Arimo" charset="0"/>
              </a:rPr>
              <a:t>Finalmente en este apartado se tienen a los 5 municipios que integran el Estado de Baja California y a toda la población que habita cada uno de dichos municipios, desde el registro civil, los servidores públicos que laboran en él, pago de impuestos predial y de servicios que otorga el municipio, se manejan datos personales.</a:t>
            </a:r>
            <a:endParaRPr lang="en-US" altLang="es-MX" sz="1067" dirty="0">
              <a:ea typeface="Arimo" charset="0"/>
              <a:cs typeface="Arimo" charset="0"/>
              <a:sym typeface="Arimo" charset="0"/>
            </a:endParaRPr>
          </a:p>
        </p:txBody>
      </p:sp>
      <p:grpSp>
        <p:nvGrpSpPr>
          <p:cNvPr id="81" name="Group 2350"/>
          <p:cNvGrpSpPr>
            <a:grpSpLocks/>
          </p:cNvGrpSpPr>
          <p:nvPr/>
        </p:nvGrpSpPr>
        <p:grpSpPr bwMode="auto">
          <a:xfrm>
            <a:off x="6269297" y="1241292"/>
            <a:ext cx="726017" cy="759884"/>
            <a:chOff x="-1" y="0"/>
            <a:chExt cx="1451938" cy="1522919"/>
          </a:xfrm>
        </p:grpSpPr>
        <p:grpSp>
          <p:nvGrpSpPr>
            <p:cNvPr id="82" name="Group 2348"/>
            <p:cNvGrpSpPr>
              <a:grpSpLocks/>
            </p:cNvGrpSpPr>
            <p:nvPr/>
          </p:nvGrpSpPr>
          <p:grpSpPr bwMode="auto">
            <a:xfrm>
              <a:off x="-1" y="0"/>
              <a:ext cx="1451938" cy="1522919"/>
              <a:chOff x="0" y="0"/>
              <a:chExt cx="1451936" cy="1522918"/>
            </a:xfrm>
          </p:grpSpPr>
          <p:sp>
            <p:nvSpPr>
              <p:cNvPr id="84" name="Shape 2345"/>
              <p:cNvSpPr/>
              <p:nvPr/>
            </p:nvSpPr>
            <p:spPr>
              <a:xfrm>
                <a:off x="0" y="0"/>
                <a:ext cx="1451936" cy="1522918"/>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5">
                  <a:lumMod val="50000"/>
                </a:schemeClr>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85" name="Shape 2346"/>
              <p:cNvSpPr/>
              <p:nvPr/>
            </p:nvSpPr>
            <p:spPr>
              <a:xfrm>
                <a:off x="55031" y="428454"/>
                <a:ext cx="1350340" cy="975685"/>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8958"/>
              </a:solidFill>
              <a:ln w="3175" cap="flat">
                <a:solidFill>
                  <a:schemeClr val="accent6">
                    <a:lumMod val="20000"/>
                    <a:lumOff val="80000"/>
                  </a:schemeClr>
                </a:solid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86" name="Shape 2347"/>
              <p:cNvSpPr/>
              <p:nvPr/>
            </p:nvSpPr>
            <p:spPr>
              <a:xfrm>
                <a:off x="0" y="0"/>
                <a:ext cx="1392673" cy="1395655"/>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2"/>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83" name="Shape 2349"/>
            <p:cNvSpPr/>
            <p:nvPr/>
          </p:nvSpPr>
          <p:spPr>
            <a:xfrm>
              <a:off x="397906" y="339369"/>
              <a:ext cx="719619" cy="793276"/>
            </a:xfrm>
            <a:custGeom>
              <a:avLst/>
              <a:gdLst/>
              <a:ahLst/>
              <a:cxnLst>
                <a:cxn ang="0">
                  <a:pos x="wd2" y="hd2"/>
                </a:cxn>
                <a:cxn ang="5400000">
                  <a:pos x="wd2" y="hd2"/>
                </a:cxn>
                <a:cxn ang="10800000">
                  <a:pos x="wd2" y="hd2"/>
                </a:cxn>
                <a:cxn ang="16200000">
                  <a:pos x="wd2" y="hd2"/>
                </a:cxn>
              </a:cxnLst>
              <a:rect l="0" t="0" r="r" b="b"/>
              <a:pathLst>
                <a:path w="21600" h="21600" extrusionOk="0">
                  <a:moveTo>
                    <a:pt x="14625" y="20066"/>
                  </a:moveTo>
                  <a:cubicBezTo>
                    <a:pt x="12259" y="20066"/>
                    <a:pt x="10250" y="18649"/>
                    <a:pt x="9580" y="16702"/>
                  </a:cubicBezTo>
                  <a:cubicBezTo>
                    <a:pt x="9580" y="16698"/>
                    <a:pt x="9579" y="16697"/>
                    <a:pt x="9579" y="16695"/>
                  </a:cubicBezTo>
                  <a:cubicBezTo>
                    <a:pt x="9541" y="16589"/>
                    <a:pt x="9514" y="16479"/>
                    <a:pt x="9485" y="16370"/>
                  </a:cubicBezTo>
                  <a:cubicBezTo>
                    <a:pt x="9468" y="16298"/>
                    <a:pt x="9448" y="16228"/>
                    <a:pt x="9435" y="16155"/>
                  </a:cubicBezTo>
                  <a:cubicBezTo>
                    <a:pt x="9431" y="16139"/>
                    <a:pt x="9429" y="16121"/>
                    <a:pt x="9426" y="16103"/>
                  </a:cubicBezTo>
                  <a:cubicBezTo>
                    <a:pt x="9354" y="15714"/>
                    <a:pt x="9354" y="14897"/>
                    <a:pt x="9354" y="14897"/>
                  </a:cubicBezTo>
                  <a:cubicBezTo>
                    <a:pt x="9352" y="14726"/>
                    <a:pt x="9293" y="14559"/>
                    <a:pt x="9176" y="14423"/>
                  </a:cubicBezTo>
                  <a:lnTo>
                    <a:pt x="6804" y="11698"/>
                  </a:lnTo>
                  <a:lnTo>
                    <a:pt x="10279" y="12039"/>
                  </a:lnTo>
                  <a:cubicBezTo>
                    <a:pt x="10529" y="12064"/>
                    <a:pt x="10777" y="11987"/>
                    <a:pt x="10957" y="11829"/>
                  </a:cubicBezTo>
                  <a:cubicBezTo>
                    <a:pt x="11948" y="10962"/>
                    <a:pt x="13250" y="10484"/>
                    <a:pt x="14625" y="10484"/>
                  </a:cubicBezTo>
                  <a:cubicBezTo>
                    <a:pt x="17539" y="10484"/>
                    <a:pt x="19910" y="12633"/>
                    <a:pt x="19910" y="15275"/>
                  </a:cubicBezTo>
                  <a:cubicBezTo>
                    <a:pt x="19910" y="17917"/>
                    <a:pt x="17539" y="20066"/>
                    <a:pt x="14625" y="20066"/>
                  </a:cubicBezTo>
                  <a:close/>
                  <a:moveTo>
                    <a:pt x="1449" y="15625"/>
                  </a:moveTo>
                  <a:lnTo>
                    <a:pt x="1449" y="6158"/>
                  </a:lnTo>
                  <a:lnTo>
                    <a:pt x="15873" y="6158"/>
                  </a:lnTo>
                  <a:lnTo>
                    <a:pt x="15873" y="9054"/>
                  </a:lnTo>
                  <a:cubicBezTo>
                    <a:pt x="15467" y="8987"/>
                    <a:pt x="15051" y="8950"/>
                    <a:pt x="14625" y="8950"/>
                  </a:cubicBezTo>
                  <a:cubicBezTo>
                    <a:pt x="12945" y="8950"/>
                    <a:pt x="11347" y="9490"/>
                    <a:pt x="10082" y="10478"/>
                  </a:cubicBezTo>
                  <a:lnTo>
                    <a:pt x="4985" y="9978"/>
                  </a:lnTo>
                  <a:cubicBezTo>
                    <a:pt x="4648" y="9945"/>
                    <a:pt x="4318" y="10098"/>
                    <a:pt x="4154" y="10368"/>
                  </a:cubicBezTo>
                  <a:cubicBezTo>
                    <a:pt x="3988" y="10638"/>
                    <a:pt x="4018" y="10972"/>
                    <a:pt x="4230" y="11214"/>
                  </a:cubicBezTo>
                  <a:lnTo>
                    <a:pt x="7652" y="15149"/>
                  </a:lnTo>
                  <a:cubicBezTo>
                    <a:pt x="7651" y="15190"/>
                    <a:pt x="7651" y="15232"/>
                    <a:pt x="7651" y="15275"/>
                  </a:cubicBezTo>
                  <a:cubicBezTo>
                    <a:pt x="7651" y="15392"/>
                    <a:pt x="7655" y="15510"/>
                    <a:pt x="7662" y="15625"/>
                  </a:cubicBezTo>
                  <a:cubicBezTo>
                    <a:pt x="7662" y="15625"/>
                    <a:pt x="1449" y="15625"/>
                    <a:pt x="1449" y="15625"/>
                  </a:cubicBezTo>
                  <a:close/>
                  <a:moveTo>
                    <a:pt x="3554" y="1207"/>
                  </a:moveTo>
                  <a:lnTo>
                    <a:pt x="5436" y="1207"/>
                  </a:lnTo>
                  <a:lnTo>
                    <a:pt x="5436" y="3556"/>
                  </a:lnTo>
                  <a:lnTo>
                    <a:pt x="3554" y="3556"/>
                  </a:lnTo>
                  <a:cubicBezTo>
                    <a:pt x="3554" y="3556"/>
                    <a:pt x="3554" y="1207"/>
                    <a:pt x="3554" y="1207"/>
                  </a:cubicBezTo>
                  <a:close/>
                  <a:moveTo>
                    <a:pt x="11983" y="1207"/>
                  </a:moveTo>
                  <a:lnTo>
                    <a:pt x="13864" y="1207"/>
                  </a:lnTo>
                  <a:lnTo>
                    <a:pt x="13864" y="3556"/>
                  </a:lnTo>
                  <a:lnTo>
                    <a:pt x="11983" y="3556"/>
                  </a:lnTo>
                  <a:cubicBezTo>
                    <a:pt x="11983" y="3556"/>
                    <a:pt x="11983" y="1207"/>
                    <a:pt x="11983" y="1207"/>
                  </a:cubicBezTo>
                  <a:close/>
                  <a:moveTo>
                    <a:pt x="17322" y="9443"/>
                  </a:moveTo>
                  <a:lnTo>
                    <a:pt x="17322" y="1288"/>
                  </a:lnTo>
                  <a:lnTo>
                    <a:pt x="15196" y="1288"/>
                  </a:lnTo>
                  <a:lnTo>
                    <a:pt x="15196" y="0"/>
                  </a:lnTo>
                  <a:lnTo>
                    <a:pt x="10652" y="0"/>
                  </a:lnTo>
                  <a:lnTo>
                    <a:pt x="10652" y="1288"/>
                  </a:lnTo>
                  <a:lnTo>
                    <a:pt x="6768" y="1288"/>
                  </a:lnTo>
                  <a:lnTo>
                    <a:pt x="6768" y="0"/>
                  </a:lnTo>
                  <a:lnTo>
                    <a:pt x="2222" y="0"/>
                  </a:lnTo>
                  <a:lnTo>
                    <a:pt x="2222" y="1288"/>
                  </a:lnTo>
                  <a:lnTo>
                    <a:pt x="0" y="1288"/>
                  </a:lnTo>
                  <a:lnTo>
                    <a:pt x="0" y="16938"/>
                  </a:lnTo>
                  <a:lnTo>
                    <a:pt x="7897" y="16938"/>
                  </a:lnTo>
                  <a:cubicBezTo>
                    <a:pt x="8704" y="19621"/>
                    <a:pt x="11414" y="21600"/>
                    <a:pt x="14625" y="21600"/>
                  </a:cubicBezTo>
                  <a:cubicBezTo>
                    <a:pt x="18471" y="21600"/>
                    <a:pt x="21600" y="18763"/>
                    <a:pt x="21600" y="15275"/>
                  </a:cubicBezTo>
                  <a:cubicBezTo>
                    <a:pt x="21600" y="12654"/>
                    <a:pt x="19833" y="10400"/>
                    <a:pt x="17322" y="9443"/>
                  </a:cubicBezTo>
                  <a:close/>
                </a:path>
              </a:pathLst>
            </a:custGeom>
            <a:solidFill>
              <a:srgbClr val="FFFFFF"/>
            </a:solidFill>
            <a:ln w="12700" cap="flat">
              <a:noFill/>
              <a:miter lim="400000"/>
            </a:ln>
            <a:effectLst/>
          </p:spPr>
          <p:txBody>
            <a:bodyPr lIns="50800" tIns="50800" rIns="50800" bIns="50800" anchor="ctr"/>
            <a:lstStyle/>
            <a:p>
              <a:pPr algn="ctr" defTabSz="22859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pic>
        <p:nvPicPr>
          <p:cNvPr id="87" name="Imagen 86"/>
          <p:cNvPicPr>
            <a:picLocks noChangeAspect="1"/>
          </p:cNvPicPr>
          <p:nvPr/>
        </p:nvPicPr>
        <p:blipFill>
          <a:blip r:embed="rId2"/>
          <a:stretch>
            <a:fillRect/>
          </a:stretch>
        </p:blipFill>
        <p:spPr>
          <a:xfrm>
            <a:off x="9879590" y="6420813"/>
            <a:ext cx="2200275" cy="438150"/>
          </a:xfrm>
          <a:prstGeom prst="rect">
            <a:avLst/>
          </a:prstGeom>
        </p:spPr>
      </p:pic>
      <p:grpSp>
        <p:nvGrpSpPr>
          <p:cNvPr id="92" name="Group 10019"/>
          <p:cNvGrpSpPr>
            <a:grpSpLocks/>
          </p:cNvGrpSpPr>
          <p:nvPr/>
        </p:nvGrpSpPr>
        <p:grpSpPr bwMode="auto">
          <a:xfrm>
            <a:off x="6331653" y="5821935"/>
            <a:ext cx="602632" cy="582420"/>
            <a:chOff x="0" y="0"/>
            <a:chExt cx="890996" cy="986568"/>
          </a:xfrm>
        </p:grpSpPr>
        <p:sp>
          <p:nvSpPr>
            <p:cNvPr id="93" name="Shape 10016"/>
            <p:cNvSpPr/>
            <p:nvPr/>
          </p:nvSpPr>
          <p:spPr>
            <a:xfrm>
              <a:off x="241311" y="317566"/>
              <a:ext cx="414883" cy="292158"/>
            </a:xfrm>
            <a:custGeom>
              <a:avLst/>
              <a:gdLst/>
              <a:ahLst/>
              <a:cxnLst>
                <a:cxn ang="0">
                  <a:pos x="wd2" y="hd2"/>
                </a:cxn>
                <a:cxn ang="5400000">
                  <a:pos x="wd2" y="hd2"/>
                </a:cxn>
                <a:cxn ang="10800000">
                  <a:pos x="wd2" y="hd2"/>
                </a:cxn>
                <a:cxn ang="16200000">
                  <a:pos x="wd2" y="hd2"/>
                </a:cxn>
              </a:cxnLst>
              <a:rect l="0" t="0" r="r" b="b"/>
              <a:pathLst>
                <a:path w="21580" h="21431" extrusionOk="0">
                  <a:moveTo>
                    <a:pt x="10890" y="21429"/>
                  </a:moveTo>
                  <a:cubicBezTo>
                    <a:pt x="17340" y="21257"/>
                    <a:pt x="21600" y="12777"/>
                    <a:pt x="21579" y="0"/>
                  </a:cubicBezTo>
                  <a:lnTo>
                    <a:pt x="0" y="16"/>
                  </a:lnTo>
                  <a:cubicBezTo>
                    <a:pt x="99" y="13292"/>
                    <a:pt x="4245" y="21600"/>
                    <a:pt x="10890" y="21429"/>
                  </a:cubicBezTo>
                  <a:close/>
                </a:path>
              </a:pathLst>
            </a:custGeom>
            <a:solidFill>
              <a:schemeClr val="accent6"/>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4" name="Shape 10017"/>
            <p:cNvSpPr/>
            <p:nvPr/>
          </p:nvSpPr>
          <p:spPr>
            <a:xfrm>
              <a:off x="0" y="597022"/>
              <a:ext cx="889036" cy="389546"/>
            </a:xfrm>
            <a:custGeom>
              <a:avLst/>
              <a:gdLst/>
              <a:ahLst/>
              <a:cxnLst>
                <a:cxn ang="0">
                  <a:pos x="wd2" y="hd2"/>
                </a:cxn>
                <a:cxn ang="5400000">
                  <a:pos x="wd2" y="hd2"/>
                </a:cxn>
                <a:cxn ang="10800000">
                  <a:pos x="wd2" y="hd2"/>
                </a:cxn>
                <a:cxn ang="16200000">
                  <a:pos x="wd2" y="hd2"/>
                </a:cxn>
              </a:cxnLst>
              <a:rect l="0" t="0" r="r" b="b"/>
              <a:pathLst>
                <a:path w="21600" h="21600" extrusionOk="0">
                  <a:moveTo>
                    <a:pt x="16996" y="15677"/>
                  </a:moveTo>
                  <a:lnTo>
                    <a:pt x="16013" y="15677"/>
                  </a:lnTo>
                  <a:lnTo>
                    <a:pt x="16013" y="17921"/>
                  </a:lnTo>
                  <a:lnTo>
                    <a:pt x="14863" y="17921"/>
                  </a:lnTo>
                  <a:lnTo>
                    <a:pt x="14863" y="15677"/>
                  </a:lnTo>
                  <a:lnTo>
                    <a:pt x="13881" y="15677"/>
                  </a:lnTo>
                  <a:lnTo>
                    <a:pt x="13881" y="13046"/>
                  </a:lnTo>
                  <a:lnTo>
                    <a:pt x="14863" y="13046"/>
                  </a:lnTo>
                  <a:lnTo>
                    <a:pt x="14863" y="10800"/>
                  </a:lnTo>
                  <a:lnTo>
                    <a:pt x="16013" y="10800"/>
                  </a:lnTo>
                  <a:lnTo>
                    <a:pt x="16013" y="13046"/>
                  </a:lnTo>
                  <a:lnTo>
                    <a:pt x="16996" y="13046"/>
                  </a:lnTo>
                  <a:cubicBezTo>
                    <a:pt x="16996" y="13046"/>
                    <a:pt x="16996" y="15677"/>
                    <a:pt x="16996" y="15677"/>
                  </a:cubicBezTo>
                  <a:close/>
                  <a:moveTo>
                    <a:pt x="17793" y="7038"/>
                  </a:moveTo>
                  <a:cubicBezTo>
                    <a:pt x="17554" y="6131"/>
                    <a:pt x="17199" y="5498"/>
                    <a:pt x="16799" y="5140"/>
                  </a:cubicBezTo>
                  <a:lnTo>
                    <a:pt x="14093" y="2338"/>
                  </a:lnTo>
                  <a:lnTo>
                    <a:pt x="12984" y="38"/>
                  </a:lnTo>
                  <a:lnTo>
                    <a:pt x="10784" y="4632"/>
                  </a:lnTo>
                  <a:lnTo>
                    <a:pt x="8635" y="0"/>
                  </a:lnTo>
                  <a:lnTo>
                    <a:pt x="7379" y="2419"/>
                  </a:lnTo>
                  <a:lnTo>
                    <a:pt x="4769" y="5166"/>
                  </a:lnTo>
                  <a:cubicBezTo>
                    <a:pt x="4383" y="5529"/>
                    <a:pt x="4040" y="6157"/>
                    <a:pt x="3809" y="7038"/>
                  </a:cubicBezTo>
                  <a:lnTo>
                    <a:pt x="0" y="21600"/>
                  </a:lnTo>
                  <a:lnTo>
                    <a:pt x="9722" y="21600"/>
                  </a:lnTo>
                  <a:lnTo>
                    <a:pt x="10769" y="9714"/>
                  </a:lnTo>
                  <a:lnTo>
                    <a:pt x="11846" y="21600"/>
                  </a:lnTo>
                  <a:lnTo>
                    <a:pt x="21600" y="21600"/>
                  </a:lnTo>
                  <a:cubicBezTo>
                    <a:pt x="21600" y="21600"/>
                    <a:pt x="17793" y="7038"/>
                    <a:pt x="17793" y="7038"/>
                  </a:cubicBezTo>
                  <a:close/>
                </a:path>
              </a:pathLst>
            </a:custGeom>
            <a:solidFill>
              <a:schemeClr val="accent6"/>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5" name="Shape 10018"/>
            <p:cNvSpPr/>
            <p:nvPr/>
          </p:nvSpPr>
          <p:spPr>
            <a:xfrm>
              <a:off x="241311" y="0"/>
              <a:ext cx="419116" cy="270988"/>
            </a:xfrm>
            <a:custGeom>
              <a:avLst/>
              <a:gdLst/>
              <a:ahLst/>
              <a:cxnLst>
                <a:cxn ang="0">
                  <a:pos x="wd2" y="hd2"/>
                </a:cxn>
                <a:cxn ang="5400000">
                  <a:pos x="wd2" y="hd2"/>
                </a:cxn>
                <a:cxn ang="10800000">
                  <a:pos x="wd2" y="hd2"/>
                </a:cxn>
                <a:cxn ang="16200000">
                  <a:pos x="wd2" y="hd2"/>
                </a:cxn>
              </a:cxnLst>
              <a:rect l="0" t="0" r="r" b="b"/>
              <a:pathLst>
                <a:path w="21600" h="21600" extrusionOk="0">
                  <a:moveTo>
                    <a:pt x="10799" y="11447"/>
                  </a:moveTo>
                  <a:cubicBezTo>
                    <a:pt x="9318" y="11447"/>
                    <a:pt x="8111" y="9591"/>
                    <a:pt x="8111" y="7307"/>
                  </a:cubicBezTo>
                  <a:cubicBezTo>
                    <a:pt x="8111" y="5025"/>
                    <a:pt x="9318" y="3169"/>
                    <a:pt x="10799" y="3169"/>
                  </a:cubicBezTo>
                  <a:cubicBezTo>
                    <a:pt x="12282" y="3169"/>
                    <a:pt x="13488" y="5025"/>
                    <a:pt x="13488" y="7307"/>
                  </a:cubicBezTo>
                  <a:cubicBezTo>
                    <a:pt x="13488" y="9591"/>
                    <a:pt x="12282" y="11447"/>
                    <a:pt x="10799" y="11447"/>
                  </a:cubicBezTo>
                  <a:close/>
                  <a:moveTo>
                    <a:pt x="21600" y="17162"/>
                  </a:moveTo>
                  <a:cubicBezTo>
                    <a:pt x="21600" y="11904"/>
                    <a:pt x="18919" y="7616"/>
                    <a:pt x="15545" y="7335"/>
                  </a:cubicBezTo>
                  <a:cubicBezTo>
                    <a:pt x="15545" y="7328"/>
                    <a:pt x="15545" y="7314"/>
                    <a:pt x="15545" y="7307"/>
                  </a:cubicBezTo>
                  <a:cubicBezTo>
                    <a:pt x="15545" y="3276"/>
                    <a:pt x="13417" y="0"/>
                    <a:pt x="10799" y="0"/>
                  </a:cubicBezTo>
                  <a:cubicBezTo>
                    <a:pt x="8182" y="0"/>
                    <a:pt x="6054" y="3276"/>
                    <a:pt x="6054" y="7307"/>
                  </a:cubicBezTo>
                  <a:cubicBezTo>
                    <a:pt x="6054" y="7318"/>
                    <a:pt x="6054" y="7328"/>
                    <a:pt x="6054" y="7335"/>
                  </a:cubicBezTo>
                  <a:cubicBezTo>
                    <a:pt x="2682" y="7616"/>
                    <a:pt x="0" y="11900"/>
                    <a:pt x="0" y="17162"/>
                  </a:cubicBezTo>
                  <a:lnTo>
                    <a:pt x="0" y="21600"/>
                  </a:lnTo>
                  <a:lnTo>
                    <a:pt x="21600" y="21600"/>
                  </a:lnTo>
                  <a:cubicBezTo>
                    <a:pt x="21600" y="21600"/>
                    <a:pt x="21600" y="17162"/>
                    <a:pt x="21600" y="17162"/>
                  </a:cubicBezTo>
                  <a:close/>
                </a:path>
              </a:pathLst>
            </a:custGeom>
            <a:solidFill>
              <a:schemeClr val="accent6"/>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96" name="Group 113"/>
          <p:cNvGrpSpPr>
            <a:grpSpLocks/>
          </p:cNvGrpSpPr>
          <p:nvPr/>
        </p:nvGrpSpPr>
        <p:grpSpPr bwMode="auto">
          <a:xfrm>
            <a:off x="6258184" y="3228747"/>
            <a:ext cx="812331" cy="719793"/>
            <a:chOff x="0" y="0"/>
            <a:chExt cx="997371" cy="1046130"/>
          </a:xfrm>
        </p:grpSpPr>
        <p:grpSp>
          <p:nvGrpSpPr>
            <p:cNvPr id="97" name="Group 111"/>
            <p:cNvGrpSpPr>
              <a:grpSpLocks/>
            </p:cNvGrpSpPr>
            <p:nvPr/>
          </p:nvGrpSpPr>
          <p:grpSpPr bwMode="auto">
            <a:xfrm>
              <a:off x="-1" y="-1"/>
              <a:ext cx="997373" cy="1046132"/>
              <a:chOff x="0" y="0"/>
              <a:chExt cx="997371" cy="1046130"/>
            </a:xfrm>
          </p:grpSpPr>
          <p:sp>
            <p:nvSpPr>
              <p:cNvPr id="99" name="Shape 108"/>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1"/>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0" name="Shape 109"/>
              <p:cNvSpPr/>
              <p:nvPr/>
            </p:nvSpPr>
            <p:spPr>
              <a:xfrm>
                <a:off x="38196" y="292239"/>
                <a:ext cx="925220" cy="67341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FB7D"/>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1" name="Shape 110"/>
              <p:cNvSpPr/>
              <p:nvPr/>
            </p:nvSpPr>
            <p:spPr>
              <a:xfrm>
                <a:off x="0" y="0"/>
                <a:ext cx="959173" cy="95718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2"/>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98" name="Shape 112"/>
            <p:cNvSpPr/>
            <p:nvPr/>
          </p:nvSpPr>
          <p:spPr>
            <a:xfrm>
              <a:off x="233426" y="228708"/>
              <a:ext cx="555983" cy="516711"/>
            </a:xfrm>
            <a:custGeom>
              <a:avLst/>
              <a:gdLst/>
              <a:ahLst/>
              <a:cxnLst>
                <a:cxn ang="0">
                  <a:pos x="wd2" y="hd2"/>
                </a:cxn>
                <a:cxn ang="5400000">
                  <a:pos x="wd2" y="hd2"/>
                </a:cxn>
                <a:cxn ang="10800000">
                  <a:pos x="wd2" y="hd2"/>
                </a:cxn>
                <a:cxn ang="16200000">
                  <a:pos x="wd2" y="hd2"/>
                </a:cxn>
              </a:cxnLst>
              <a:rect l="0" t="0" r="r" b="b"/>
              <a:pathLst>
                <a:path w="21600" h="21600" extrusionOk="0">
                  <a:moveTo>
                    <a:pt x="5755" y="18276"/>
                  </a:moveTo>
                  <a:cubicBezTo>
                    <a:pt x="4517" y="18276"/>
                    <a:pt x="3514" y="17832"/>
                    <a:pt x="3514" y="17287"/>
                  </a:cubicBezTo>
                  <a:cubicBezTo>
                    <a:pt x="3514" y="16845"/>
                    <a:pt x="4169" y="16472"/>
                    <a:pt x="5072" y="16346"/>
                  </a:cubicBezTo>
                  <a:lnTo>
                    <a:pt x="5072" y="16979"/>
                  </a:lnTo>
                  <a:cubicBezTo>
                    <a:pt x="5072" y="17319"/>
                    <a:pt x="5327" y="17593"/>
                    <a:pt x="5643" y="17593"/>
                  </a:cubicBezTo>
                  <a:cubicBezTo>
                    <a:pt x="5958" y="17593"/>
                    <a:pt x="6215" y="17319"/>
                    <a:pt x="6215" y="16979"/>
                  </a:cubicBezTo>
                  <a:lnTo>
                    <a:pt x="6215" y="16318"/>
                  </a:lnTo>
                  <a:cubicBezTo>
                    <a:pt x="7231" y="16412"/>
                    <a:pt x="7994" y="16809"/>
                    <a:pt x="7994" y="17287"/>
                  </a:cubicBezTo>
                  <a:cubicBezTo>
                    <a:pt x="7994" y="17832"/>
                    <a:pt x="6991" y="18276"/>
                    <a:pt x="5755" y="18276"/>
                  </a:cubicBezTo>
                  <a:close/>
                  <a:moveTo>
                    <a:pt x="15931" y="16668"/>
                  </a:moveTo>
                  <a:cubicBezTo>
                    <a:pt x="15925" y="16066"/>
                    <a:pt x="18229" y="16268"/>
                    <a:pt x="17613" y="15105"/>
                  </a:cubicBezTo>
                  <a:cubicBezTo>
                    <a:pt x="17070" y="14138"/>
                    <a:pt x="9641" y="14254"/>
                    <a:pt x="9641" y="14254"/>
                  </a:cubicBezTo>
                  <a:cubicBezTo>
                    <a:pt x="9641" y="14254"/>
                    <a:pt x="8080" y="14264"/>
                    <a:pt x="6215" y="14510"/>
                  </a:cubicBezTo>
                  <a:lnTo>
                    <a:pt x="6215" y="7629"/>
                  </a:lnTo>
                  <a:cubicBezTo>
                    <a:pt x="8353" y="6497"/>
                    <a:pt x="14008" y="2983"/>
                    <a:pt x="11201" y="3195"/>
                  </a:cubicBezTo>
                  <a:cubicBezTo>
                    <a:pt x="8815" y="3374"/>
                    <a:pt x="7121" y="2483"/>
                    <a:pt x="6215" y="1826"/>
                  </a:cubicBezTo>
                  <a:lnTo>
                    <a:pt x="6215" y="613"/>
                  </a:lnTo>
                  <a:cubicBezTo>
                    <a:pt x="6215" y="274"/>
                    <a:pt x="5958" y="0"/>
                    <a:pt x="5643" y="0"/>
                  </a:cubicBezTo>
                  <a:cubicBezTo>
                    <a:pt x="5327" y="0"/>
                    <a:pt x="5072" y="274"/>
                    <a:pt x="5072" y="613"/>
                  </a:cubicBezTo>
                  <a:lnTo>
                    <a:pt x="5072" y="14690"/>
                  </a:lnTo>
                  <a:cubicBezTo>
                    <a:pt x="2579" y="15143"/>
                    <a:pt x="0" y="16066"/>
                    <a:pt x="0" y="17952"/>
                  </a:cubicBezTo>
                  <a:cubicBezTo>
                    <a:pt x="0" y="21600"/>
                    <a:pt x="9781" y="21600"/>
                    <a:pt x="10386" y="21600"/>
                  </a:cubicBezTo>
                  <a:cubicBezTo>
                    <a:pt x="10991" y="21600"/>
                    <a:pt x="21600" y="21150"/>
                    <a:pt x="21600" y="19251"/>
                  </a:cubicBezTo>
                  <a:cubicBezTo>
                    <a:pt x="21600" y="17353"/>
                    <a:pt x="15925" y="18290"/>
                    <a:pt x="15931" y="16668"/>
                  </a:cubicBezTo>
                  <a:close/>
                </a:path>
              </a:pathLst>
            </a:custGeom>
            <a:solidFill>
              <a:srgbClr val="FFFFFF"/>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02" name="Group 107"/>
          <p:cNvGrpSpPr>
            <a:grpSpLocks/>
          </p:cNvGrpSpPr>
          <p:nvPr/>
        </p:nvGrpSpPr>
        <p:grpSpPr bwMode="auto">
          <a:xfrm>
            <a:off x="6252337" y="4407698"/>
            <a:ext cx="727223" cy="802400"/>
            <a:chOff x="0" y="0"/>
            <a:chExt cx="997371" cy="1046130"/>
          </a:xfrm>
        </p:grpSpPr>
        <p:grpSp>
          <p:nvGrpSpPr>
            <p:cNvPr id="103" name="Group 96"/>
            <p:cNvGrpSpPr>
              <a:grpSpLocks/>
            </p:cNvGrpSpPr>
            <p:nvPr/>
          </p:nvGrpSpPr>
          <p:grpSpPr bwMode="auto">
            <a:xfrm>
              <a:off x="-1" y="-1"/>
              <a:ext cx="997373" cy="1046132"/>
              <a:chOff x="0" y="0"/>
              <a:chExt cx="997371" cy="1046130"/>
            </a:xfrm>
          </p:grpSpPr>
          <p:sp>
            <p:nvSpPr>
              <p:cNvPr id="114" name="Shape 93"/>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5">
                  <a:lumMod val="75000"/>
                </a:schemeClr>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5" name="Shape 94"/>
              <p:cNvSpPr/>
              <p:nvPr/>
            </p:nvSpPr>
            <p:spPr>
              <a:xfrm>
                <a:off x="38196" y="292239"/>
                <a:ext cx="925220" cy="67341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8AB1"/>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6" name="Shape 95"/>
              <p:cNvSpPr/>
              <p:nvPr/>
            </p:nvSpPr>
            <p:spPr>
              <a:xfrm>
                <a:off x="0" y="0"/>
                <a:ext cx="959173" cy="95718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5"/>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04" name="Group 106"/>
            <p:cNvGrpSpPr>
              <a:grpSpLocks/>
            </p:cNvGrpSpPr>
            <p:nvPr/>
          </p:nvGrpSpPr>
          <p:grpSpPr bwMode="auto">
            <a:xfrm>
              <a:off x="232350" y="224562"/>
              <a:ext cx="520230" cy="520244"/>
              <a:chOff x="0" y="0"/>
              <a:chExt cx="520229" cy="520243"/>
            </a:xfrm>
          </p:grpSpPr>
          <p:sp>
            <p:nvSpPr>
              <p:cNvPr id="105" name="Shape 97"/>
              <p:cNvSpPr/>
              <p:nvPr/>
            </p:nvSpPr>
            <p:spPr>
              <a:xfrm>
                <a:off x="289678" y="-88"/>
                <a:ext cx="229183" cy="228708"/>
              </a:xfrm>
              <a:custGeom>
                <a:avLst/>
                <a:gdLst/>
                <a:ahLst/>
                <a:cxnLst>
                  <a:cxn ang="0">
                    <a:pos x="wd2" y="hd2"/>
                  </a:cxn>
                  <a:cxn ang="5400000">
                    <a:pos x="wd2" y="hd2"/>
                  </a:cxn>
                  <a:cxn ang="10800000">
                    <a:pos x="wd2" y="hd2"/>
                  </a:cxn>
                  <a:cxn ang="16200000">
                    <a:pos x="wd2" y="hd2"/>
                  </a:cxn>
                </a:cxnLst>
                <a:rect l="0" t="0" r="r" b="b"/>
                <a:pathLst>
                  <a:path w="21600" h="21600" extrusionOk="0">
                    <a:moveTo>
                      <a:pt x="17258" y="21600"/>
                    </a:moveTo>
                    <a:lnTo>
                      <a:pt x="21600" y="21600"/>
                    </a:lnTo>
                    <a:cubicBezTo>
                      <a:pt x="20951" y="16115"/>
                      <a:pt x="18501" y="11035"/>
                      <a:pt x="14531" y="7069"/>
                    </a:cubicBezTo>
                    <a:cubicBezTo>
                      <a:pt x="10564" y="3101"/>
                      <a:pt x="5489" y="651"/>
                      <a:pt x="0" y="0"/>
                    </a:cubicBezTo>
                    <a:lnTo>
                      <a:pt x="0" y="4342"/>
                    </a:lnTo>
                    <a:cubicBezTo>
                      <a:pt x="8904" y="5638"/>
                      <a:pt x="15964" y="12697"/>
                      <a:pt x="17258" y="21600"/>
                    </a:cubicBezTo>
                    <a:close/>
                  </a:path>
                </a:pathLst>
              </a:custGeom>
              <a:solidFill>
                <a:srgbClr val="FFFFFF"/>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6" name="Shape 98"/>
              <p:cNvSpPr/>
              <p:nvPr/>
            </p:nvSpPr>
            <p:spPr>
              <a:xfrm>
                <a:off x="1077" y="-88"/>
                <a:ext cx="229183" cy="228708"/>
              </a:xfrm>
              <a:custGeom>
                <a:avLst/>
                <a:gdLst/>
                <a:ahLst/>
                <a:cxnLst>
                  <a:cxn ang="0">
                    <a:pos x="wd2" y="hd2"/>
                  </a:cxn>
                  <a:cxn ang="5400000">
                    <a:pos x="wd2" y="hd2"/>
                  </a:cxn>
                  <a:cxn ang="10800000">
                    <a:pos x="wd2" y="hd2"/>
                  </a:cxn>
                  <a:cxn ang="16200000">
                    <a:pos x="wd2" y="hd2"/>
                  </a:cxn>
                </a:cxnLst>
                <a:rect l="0" t="0" r="r" b="b"/>
                <a:pathLst>
                  <a:path w="21600" h="21600" extrusionOk="0">
                    <a:moveTo>
                      <a:pt x="21600" y="4342"/>
                    </a:moveTo>
                    <a:lnTo>
                      <a:pt x="21600" y="0"/>
                    </a:lnTo>
                    <a:cubicBezTo>
                      <a:pt x="16115" y="651"/>
                      <a:pt x="11035" y="3101"/>
                      <a:pt x="7069" y="7069"/>
                    </a:cubicBezTo>
                    <a:cubicBezTo>
                      <a:pt x="3103" y="11035"/>
                      <a:pt x="649" y="16115"/>
                      <a:pt x="0" y="21600"/>
                    </a:cubicBezTo>
                    <a:lnTo>
                      <a:pt x="4342" y="21600"/>
                    </a:lnTo>
                    <a:cubicBezTo>
                      <a:pt x="5639" y="12697"/>
                      <a:pt x="12698" y="5638"/>
                      <a:pt x="21600" y="4342"/>
                    </a:cubicBezTo>
                    <a:close/>
                  </a:path>
                </a:pathLst>
              </a:custGeom>
              <a:solidFill>
                <a:srgbClr val="FFFFFF"/>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7" name="Shape 99"/>
              <p:cNvSpPr/>
              <p:nvPr/>
            </p:nvSpPr>
            <p:spPr>
              <a:xfrm>
                <a:off x="289678" y="287915"/>
                <a:ext cx="229183" cy="232942"/>
              </a:xfrm>
              <a:custGeom>
                <a:avLst/>
                <a:gdLst/>
                <a:ahLst/>
                <a:cxnLst>
                  <a:cxn ang="0">
                    <a:pos x="wd2" y="hd2"/>
                  </a:cxn>
                  <a:cxn ang="5400000">
                    <a:pos x="wd2" y="hd2"/>
                  </a:cxn>
                  <a:cxn ang="10800000">
                    <a:pos x="wd2" y="hd2"/>
                  </a:cxn>
                  <a:cxn ang="16200000">
                    <a:pos x="wd2" y="hd2"/>
                  </a:cxn>
                </a:cxnLst>
                <a:rect l="0" t="0" r="r" b="b"/>
                <a:pathLst>
                  <a:path w="21600" h="21600" extrusionOk="0">
                    <a:moveTo>
                      <a:pt x="0" y="17259"/>
                    </a:moveTo>
                    <a:lnTo>
                      <a:pt x="0" y="21600"/>
                    </a:lnTo>
                    <a:cubicBezTo>
                      <a:pt x="5489" y="20949"/>
                      <a:pt x="10564" y="18498"/>
                      <a:pt x="14531" y="14530"/>
                    </a:cubicBezTo>
                    <a:cubicBezTo>
                      <a:pt x="18501" y="10564"/>
                      <a:pt x="20951" y="5486"/>
                      <a:pt x="21600" y="0"/>
                    </a:cubicBezTo>
                    <a:lnTo>
                      <a:pt x="17258" y="0"/>
                    </a:lnTo>
                    <a:cubicBezTo>
                      <a:pt x="15964" y="8902"/>
                      <a:pt x="8904" y="15961"/>
                      <a:pt x="0" y="17259"/>
                    </a:cubicBezTo>
                    <a:close/>
                  </a:path>
                </a:pathLst>
              </a:custGeom>
              <a:solidFill>
                <a:srgbClr val="FFFFFF"/>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8" name="Shape 100"/>
              <p:cNvSpPr/>
              <p:nvPr/>
            </p:nvSpPr>
            <p:spPr>
              <a:xfrm>
                <a:off x="1077" y="287915"/>
                <a:ext cx="229183" cy="232942"/>
              </a:xfrm>
              <a:custGeom>
                <a:avLst/>
                <a:gdLst/>
                <a:ahLst/>
                <a:cxnLst>
                  <a:cxn ang="0">
                    <a:pos x="wd2" y="hd2"/>
                  </a:cxn>
                  <a:cxn ang="5400000">
                    <a:pos x="wd2" y="hd2"/>
                  </a:cxn>
                  <a:cxn ang="10800000">
                    <a:pos x="wd2" y="hd2"/>
                  </a:cxn>
                  <a:cxn ang="16200000">
                    <a:pos x="wd2" y="hd2"/>
                  </a:cxn>
                </a:cxnLst>
                <a:rect l="0" t="0" r="r" b="b"/>
                <a:pathLst>
                  <a:path w="21600" h="21600" extrusionOk="0">
                    <a:moveTo>
                      <a:pt x="4342" y="0"/>
                    </a:moveTo>
                    <a:lnTo>
                      <a:pt x="0" y="0"/>
                    </a:lnTo>
                    <a:cubicBezTo>
                      <a:pt x="649" y="5486"/>
                      <a:pt x="3103" y="10564"/>
                      <a:pt x="7069" y="14530"/>
                    </a:cubicBezTo>
                    <a:cubicBezTo>
                      <a:pt x="11035" y="18498"/>
                      <a:pt x="16115" y="20949"/>
                      <a:pt x="21600" y="21600"/>
                    </a:cubicBezTo>
                    <a:lnTo>
                      <a:pt x="21600" y="17259"/>
                    </a:lnTo>
                    <a:cubicBezTo>
                      <a:pt x="12698" y="15961"/>
                      <a:pt x="5639" y="8902"/>
                      <a:pt x="4342" y="0"/>
                    </a:cubicBezTo>
                    <a:close/>
                  </a:path>
                </a:pathLst>
              </a:custGeom>
              <a:solidFill>
                <a:srgbClr val="FFFFFF"/>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9" name="Shape 101"/>
              <p:cNvSpPr/>
              <p:nvPr/>
            </p:nvSpPr>
            <p:spPr>
              <a:xfrm>
                <a:off x="102936" y="93089"/>
                <a:ext cx="127324" cy="131294"/>
              </a:xfrm>
              <a:custGeom>
                <a:avLst/>
                <a:gdLst/>
                <a:ahLst/>
                <a:cxnLst>
                  <a:cxn ang="0">
                    <a:pos x="wd2" y="hd2"/>
                  </a:cxn>
                  <a:cxn ang="5400000">
                    <a:pos x="wd2" y="hd2"/>
                  </a:cxn>
                  <a:cxn ang="10800000">
                    <a:pos x="wd2" y="hd2"/>
                  </a:cxn>
                  <a:cxn ang="16200000">
                    <a:pos x="wd2" y="hd2"/>
                  </a:cxn>
                </a:cxnLst>
                <a:rect l="0" t="0" r="r" b="b"/>
                <a:pathLst>
                  <a:path w="21600" h="21600" extrusionOk="0">
                    <a:moveTo>
                      <a:pt x="7717" y="21600"/>
                    </a:moveTo>
                    <a:cubicBezTo>
                      <a:pt x="9544" y="14863"/>
                      <a:pt x="14862" y="9544"/>
                      <a:pt x="21600" y="7716"/>
                    </a:cubicBezTo>
                    <a:lnTo>
                      <a:pt x="21600" y="0"/>
                    </a:lnTo>
                    <a:cubicBezTo>
                      <a:pt x="10706" y="2097"/>
                      <a:pt x="2097" y="10707"/>
                      <a:pt x="0" y="21600"/>
                    </a:cubicBezTo>
                    <a:cubicBezTo>
                      <a:pt x="0" y="21600"/>
                      <a:pt x="7717" y="21600"/>
                      <a:pt x="7717" y="21600"/>
                    </a:cubicBezTo>
                    <a:close/>
                  </a:path>
                </a:pathLst>
              </a:custGeom>
              <a:solidFill>
                <a:srgbClr val="FFFFFF"/>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0" name="Shape 102"/>
              <p:cNvSpPr/>
              <p:nvPr/>
            </p:nvSpPr>
            <p:spPr>
              <a:xfrm>
                <a:off x="102936" y="287915"/>
                <a:ext cx="127324" cy="131294"/>
              </a:xfrm>
              <a:custGeom>
                <a:avLst/>
                <a:gdLst/>
                <a:ahLst/>
                <a:cxnLst>
                  <a:cxn ang="0">
                    <a:pos x="wd2" y="hd2"/>
                  </a:cxn>
                  <a:cxn ang="5400000">
                    <a:pos x="wd2" y="hd2"/>
                  </a:cxn>
                  <a:cxn ang="10800000">
                    <a:pos x="wd2" y="hd2"/>
                  </a:cxn>
                  <a:cxn ang="16200000">
                    <a:pos x="wd2" y="hd2"/>
                  </a:cxn>
                </a:cxnLst>
                <a:rect l="0" t="0" r="r" b="b"/>
                <a:pathLst>
                  <a:path w="21600" h="21600" extrusionOk="0">
                    <a:moveTo>
                      <a:pt x="7717" y="0"/>
                    </a:moveTo>
                    <a:lnTo>
                      <a:pt x="0" y="0"/>
                    </a:lnTo>
                    <a:cubicBezTo>
                      <a:pt x="2097" y="10895"/>
                      <a:pt x="10706" y="19501"/>
                      <a:pt x="21600" y="21600"/>
                    </a:cubicBezTo>
                    <a:lnTo>
                      <a:pt x="21600" y="13884"/>
                    </a:lnTo>
                    <a:cubicBezTo>
                      <a:pt x="14862" y="12054"/>
                      <a:pt x="9544" y="6737"/>
                      <a:pt x="7717" y="0"/>
                    </a:cubicBezTo>
                    <a:close/>
                  </a:path>
                </a:pathLst>
              </a:custGeom>
              <a:solidFill>
                <a:srgbClr val="FFFFFF"/>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1" name="Shape 103"/>
              <p:cNvSpPr/>
              <p:nvPr/>
            </p:nvSpPr>
            <p:spPr>
              <a:xfrm>
                <a:off x="289678" y="287915"/>
                <a:ext cx="131569" cy="131294"/>
              </a:xfrm>
              <a:custGeom>
                <a:avLst/>
                <a:gdLst/>
                <a:ahLst/>
                <a:cxnLst>
                  <a:cxn ang="0">
                    <a:pos x="wd2" y="hd2"/>
                  </a:cxn>
                  <a:cxn ang="5400000">
                    <a:pos x="wd2" y="hd2"/>
                  </a:cxn>
                  <a:cxn ang="10800000">
                    <a:pos x="wd2" y="hd2"/>
                  </a:cxn>
                  <a:cxn ang="16200000">
                    <a:pos x="wd2" y="hd2"/>
                  </a:cxn>
                </a:cxnLst>
                <a:rect l="0" t="0" r="r" b="b"/>
                <a:pathLst>
                  <a:path w="21600" h="21600" extrusionOk="0">
                    <a:moveTo>
                      <a:pt x="13880" y="0"/>
                    </a:moveTo>
                    <a:cubicBezTo>
                      <a:pt x="12052" y="6737"/>
                      <a:pt x="6736" y="12054"/>
                      <a:pt x="0" y="13884"/>
                    </a:cubicBezTo>
                    <a:lnTo>
                      <a:pt x="0" y="21600"/>
                    </a:lnTo>
                    <a:cubicBezTo>
                      <a:pt x="10892" y="19501"/>
                      <a:pt x="19499" y="10895"/>
                      <a:pt x="21600" y="0"/>
                    </a:cubicBezTo>
                    <a:cubicBezTo>
                      <a:pt x="21600" y="0"/>
                      <a:pt x="13880" y="0"/>
                      <a:pt x="13880" y="0"/>
                    </a:cubicBezTo>
                    <a:close/>
                  </a:path>
                </a:pathLst>
              </a:custGeom>
              <a:solidFill>
                <a:srgbClr val="FFFFFF"/>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2" name="Shape 104"/>
              <p:cNvSpPr/>
              <p:nvPr/>
            </p:nvSpPr>
            <p:spPr>
              <a:xfrm>
                <a:off x="289678" y="93089"/>
                <a:ext cx="131569" cy="131294"/>
              </a:xfrm>
              <a:custGeom>
                <a:avLst/>
                <a:gdLst/>
                <a:ahLst/>
                <a:cxnLst>
                  <a:cxn ang="0">
                    <a:pos x="wd2" y="hd2"/>
                  </a:cxn>
                  <a:cxn ang="5400000">
                    <a:pos x="wd2" y="hd2"/>
                  </a:cxn>
                  <a:cxn ang="10800000">
                    <a:pos x="wd2" y="hd2"/>
                  </a:cxn>
                  <a:cxn ang="16200000">
                    <a:pos x="wd2" y="hd2"/>
                  </a:cxn>
                </a:cxnLst>
                <a:rect l="0" t="0" r="r" b="b"/>
                <a:pathLst>
                  <a:path w="21600" h="21600" extrusionOk="0">
                    <a:moveTo>
                      <a:pt x="13880" y="21600"/>
                    </a:moveTo>
                    <a:lnTo>
                      <a:pt x="21600" y="21600"/>
                    </a:lnTo>
                    <a:cubicBezTo>
                      <a:pt x="19499" y="10707"/>
                      <a:pt x="10892" y="2097"/>
                      <a:pt x="0" y="0"/>
                    </a:cubicBezTo>
                    <a:lnTo>
                      <a:pt x="0" y="7716"/>
                    </a:lnTo>
                    <a:cubicBezTo>
                      <a:pt x="6736" y="9544"/>
                      <a:pt x="12052" y="14863"/>
                      <a:pt x="13880" y="21600"/>
                    </a:cubicBezTo>
                    <a:close/>
                  </a:path>
                </a:pathLst>
              </a:custGeom>
              <a:solidFill>
                <a:srgbClr val="FFFFFF"/>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3" name="Shape 105"/>
              <p:cNvSpPr/>
              <p:nvPr/>
            </p:nvSpPr>
            <p:spPr>
              <a:xfrm>
                <a:off x="1077" y="-88"/>
                <a:ext cx="517783" cy="520945"/>
              </a:xfrm>
              <a:custGeom>
                <a:avLst/>
                <a:gdLst/>
                <a:ahLst/>
                <a:cxnLst>
                  <a:cxn ang="0">
                    <a:pos x="wd2" y="hd2"/>
                  </a:cxn>
                  <a:cxn ang="5400000">
                    <a:pos x="wd2" y="hd2"/>
                  </a:cxn>
                  <a:cxn ang="10800000">
                    <a:pos x="wd2" y="hd2"/>
                  </a:cxn>
                  <a:cxn ang="16200000">
                    <a:pos x="wd2" y="hd2"/>
                  </a:cxn>
                </a:cxnLst>
                <a:rect l="0" t="0" r="r" b="b"/>
                <a:pathLst>
                  <a:path w="21600" h="21600" extrusionOk="0">
                    <a:moveTo>
                      <a:pt x="11327" y="8255"/>
                    </a:moveTo>
                    <a:lnTo>
                      <a:pt x="11327" y="0"/>
                    </a:lnTo>
                    <a:lnTo>
                      <a:pt x="10273" y="0"/>
                    </a:lnTo>
                    <a:lnTo>
                      <a:pt x="10273" y="8255"/>
                    </a:lnTo>
                    <a:cubicBezTo>
                      <a:pt x="9263" y="8464"/>
                      <a:pt x="8465" y="9262"/>
                      <a:pt x="8255" y="10272"/>
                    </a:cubicBezTo>
                    <a:lnTo>
                      <a:pt x="0" y="10272"/>
                    </a:lnTo>
                    <a:lnTo>
                      <a:pt x="0" y="11327"/>
                    </a:lnTo>
                    <a:lnTo>
                      <a:pt x="8255" y="11327"/>
                    </a:lnTo>
                    <a:cubicBezTo>
                      <a:pt x="8465" y="12338"/>
                      <a:pt x="9263" y="13136"/>
                      <a:pt x="10273" y="13345"/>
                    </a:cubicBezTo>
                    <a:lnTo>
                      <a:pt x="10273" y="21600"/>
                    </a:lnTo>
                    <a:lnTo>
                      <a:pt x="11327" y="21600"/>
                    </a:lnTo>
                    <a:lnTo>
                      <a:pt x="11327" y="13345"/>
                    </a:lnTo>
                    <a:cubicBezTo>
                      <a:pt x="12339" y="13136"/>
                      <a:pt x="13137" y="12338"/>
                      <a:pt x="13346" y="11327"/>
                    </a:cubicBezTo>
                    <a:lnTo>
                      <a:pt x="21600" y="11327"/>
                    </a:lnTo>
                    <a:lnTo>
                      <a:pt x="21600" y="10272"/>
                    </a:lnTo>
                    <a:lnTo>
                      <a:pt x="13346" y="10272"/>
                    </a:lnTo>
                    <a:cubicBezTo>
                      <a:pt x="13137" y="9262"/>
                      <a:pt x="12339" y="8464"/>
                      <a:pt x="11327" y="8255"/>
                    </a:cubicBezTo>
                    <a:close/>
                  </a:path>
                </a:pathLst>
              </a:custGeom>
              <a:solidFill>
                <a:srgbClr val="FFFFFF"/>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117" name="Shape 2320"/>
          <p:cNvSpPr>
            <a:spLocks noChangeArrowheads="1"/>
          </p:cNvSpPr>
          <p:nvPr/>
        </p:nvSpPr>
        <p:spPr bwMode="auto">
          <a:xfrm>
            <a:off x="187045" y="5699506"/>
            <a:ext cx="4640372" cy="70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r" defTabSz="914400">
              <a:lnSpc>
                <a:spcPct val="110000"/>
              </a:lnSpc>
              <a:spcBef>
                <a:spcPts val="251"/>
              </a:spcBef>
              <a:defRPr sz="1800"/>
            </a:pPr>
            <a:r>
              <a:rPr lang="es-MX" sz="1467" b="1" kern="0" dirty="0">
                <a:solidFill>
                  <a:srgbClr val="4BC8F5"/>
                </a:solidFill>
                <a:latin typeface="Arimo"/>
                <a:ea typeface="Arimo"/>
                <a:cs typeface="Arimo"/>
                <a:sym typeface="Arimo"/>
              </a:rPr>
              <a:t> </a:t>
            </a:r>
            <a:r>
              <a:rPr lang="es-MX" sz="1467" b="1" kern="0" dirty="0" smtClean="0">
                <a:solidFill>
                  <a:srgbClr val="0070C0"/>
                </a:solidFill>
                <a:latin typeface="Arimo"/>
                <a:ea typeface="Arimo"/>
                <a:cs typeface="Arimo"/>
                <a:sym typeface="Arimo"/>
              </a:rPr>
              <a:t>Encargados</a:t>
            </a:r>
          </a:p>
          <a:p>
            <a:pPr algn="just" defTabSz="914400">
              <a:lnSpc>
                <a:spcPct val="110000"/>
              </a:lnSpc>
              <a:spcBef>
                <a:spcPts val="251"/>
              </a:spcBef>
              <a:defRPr sz="1800"/>
            </a:pPr>
            <a:r>
              <a:rPr lang="es-MX" sz="1067" kern="0" dirty="0">
                <a:latin typeface="Arimo"/>
                <a:ea typeface="Arimo"/>
                <a:cs typeface="Arimo"/>
                <a:sym typeface="Arimo"/>
              </a:rPr>
              <a:t>Los encargados son las personas físicas o jurídico colectivas, pública o privada, ajena a la organización del responsable, que sola o conjuntamente con otras trate datos personales a nombre o por cuenta del </a:t>
            </a:r>
            <a:r>
              <a:rPr lang="es-MX" sz="1067" kern="0" dirty="0" smtClean="0">
                <a:latin typeface="Arimo"/>
                <a:ea typeface="Arimo"/>
                <a:cs typeface="Arimo"/>
                <a:sym typeface="Arimo"/>
              </a:rPr>
              <a:t>responsable.</a:t>
            </a:r>
            <a:r>
              <a:rPr sz="1067" kern="0" dirty="0" smtClean="0">
                <a:solidFill>
                  <a:srgbClr val="8F9499"/>
                </a:solidFill>
                <a:latin typeface="Arimo"/>
                <a:ea typeface="Arimo"/>
                <a:cs typeface="Arimo"/>
                <a:sym typeface="Arimo"/>
              </a:rPr>
              <a:t>.</a:t>
            </a:r>
            <a:endParaRPr sz="1067" kern="0" dirty="0">
              <a:solidFill>
                <a:srgbClr val="8F9499"/>
              </a:solidFill>
              <a:latin typeface="Arimo"/>
              <a:ea typeface="Arimo"/>
              <a:cs typeface="Arimo"/>
              <a:sym typeface="Arimo"/>
            </a:endParaRPr>
          </a:p>
        </p:txBody>
      </p:sp>
      <p:grpSp>
        <p:nvGrpSpPr>
          <p:cNvPr id="130" name="Group 122"/>
          <p:cNvGrpSpPr>
            <a:grpSpLocks/>
          </p:cNvGrpSpPr>
          <p:nvPr/>
        </p:nvGrpSpPr>
        <p:grpSpPr bwMode="auto">
          <a:xfrm>
            <a:off x="4993869" y="5409604"/>
            <a:ext cx="817094" cy="879767"/>
            <a:chOff x="0" y="0"/>
            <a:chExt cx="997371" cy="1046130"/>
          </a:xfrm>
        </p:grpSpPr>
        <p:grpSp>
          <p:nvGrpSpPr>
            <p:cNvPr id="131" name="Group 117"/>
            <p:cNvGrpSpPr>
              <a:grpSpLocks/>
            </p:cNvGrpSpPr>
            <p:nvPr/>
          </p:nvGrpSpPr>
          <p:grpSpPr bwMode="auto">
            <a:xfrm>
              <a:off x="-1" y="-1"/>
              <a:ext cx="997373" cy="1046132"/>
              <a:chOff x="0" y="0"/>
              <a:chExt cx="997371" cy="1046130"/>
            </a:xfrm>
          </p:grpSpPr>
          <p:sp>
            <p:nvSpPr>
              <p:cNvPr id="136" name="Shape 114"/>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1">
                  <a:lumMod val="75000"/>
                </a:schemeClr>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7" name="Shape 115"/>
              <p:cNvSpPr/>
              <p:nvPr/>
            </p:nvSpPr>
            <p:spPr>
              <a:xfrm>
                <a:off x="38198" y="292237"/>
                <a:ext cx="925217" cy="673420"/>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C5F398"/>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8" name="Shape 116"/>
              <p:cNvSpPr/>
              <p:nvPr/>
            </p:nvSpPr>
            <p:spPr>
              <a:xfrm>
                <a:off x="0" y="0"/>
                <a:ext cx="959170"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1"/>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32" name="Group 121"/>
            <p:cNvGrpSpPr>
              <a:grpSpLocks/>
            </p:cNvGrpSpPr>
            <p:nvPr/>
          </p:nvGrpSpPr>
          <p:grpSpPr bwMode="auto">
            <a:xfrm>
              <a:off x="240896" y="234242"/>
              <a:ext cx="520322" cy="520244"/>
              <a:chOff x="0" y="0"/>
              <a:chExt cx="520320" cy="520243"/>
            </a:xfrm>
          </p:grpSpPr>
          <p:sp>
            <p:nvSpPr>
              <p:cNvPr id="133" name="Shape 118"/>
              <p:cNvSpPr/>
              <p:nvPr/>
            </p:nvSpPr>
            <p:spPr>
              <a:xfrm>
                <a:off x="1021" y="-1299"/>
                <a:ext cx="517780" cy="520947"/>
              </a:xfrm>
              <a:custGeom>
                <a:avLst/>
                <a:gdLst/>
                <a:ahLst/>
                <a:cxnLst>
                  <a:cxn ang="0">
                    <a:pos x="wd2" y="hd2"/>
                  </a:cxn>
                  <a:cxn ang="5400000">
                    <a:pos x="wd2" y="hd2"/>
                  </a:cxn>
                  <a:cxn ang="10800000">
                    <a:pos x="wd2" y="hd2"/>
                  </a:cxn>
                  <a:cxn ang="16200000">
                    <a:pos x="wd2" y="hd2"/>
                  </a:cxn>
                </a:cxnLst>
                <a:rect l="0" t="0" r="r" b="b"/>
                <a:pathLst>
                  <a:path w="21600" h="21600" extrusionOk="0">
                    <a:moveTo>
                      <a:pt x="18179" y="12133"/>
                    </a:moveTo>
                    <a:cubicBezTo>
                      <a:pt x="17711" y="12225"/>
                      <a:pt x="17326" y="12562"/>
                      <a:pt x="17171" y="13013"/>
                    </a:cubicBezTo>
                    <a:cubicBezTo>
                      <a:pt x="17082" y="13264"/>
                      <a:pt x="16983" y="13504"/>
                      <a:pt x="16867" y="13738"/>
                    </a:cubicBezTo>
                    <a:cubicBezTo>
                      <a:pt x="16656" y="14170"/>
                      <a:pt x="16693" y="14678"/>
                      <a:pt x="16960" y="15077"/>
                    </a:cubicBezTo>
                    <a:lnTo>
                      <a:pt x="18130" y="16834"/>
                    </a:lnTo>
                    <a:lnTo>
                      <a:pt x="16831" y="18132"/>
                    </a:lnTo>
                    <a:lnTo>
                      <a:pt x="15075" y="16962"/>
                    </a:lnTo>
                    <a:cubicBezTo>
                      <a:pt x="14851" y="16811"/>
                      <a:pt x="14587" y="16735"/>
                      <a:pt x="14326" y="16735"/>
                    </a:cubicBezTo>
                    <a:cubicBezTo>
                      <a:pt x="14125" y="16735"/>
                      <a:pt x="13924" y="16781"/>
                      <a:pt x="13737" y="16870"/>
                    </a:cubicBezTo>
                    <a:cubicBezTo>
                      <a:pt x="13502" y="16982"/>
                      <a:pt x="13262" y="17084"/>
                      <a:pt x="13011" y="17173"/>
                    </a:cubicBezTo>
                    <a:cubicBezTo>
                      <a:pt x="12560" y="17328"/>
                      <a:pt x="12227" y="17714"/>
                      <a:pt x="12132" y="18182"/>
                    </a:cubicBezTo>
                    <a:lnTo>
                      <a:pt x="11716" y="20252"/>
                    </a:lnTo>
                    <a:lnTo>
                      <a:pt x="9881" y="20252"/>
                    </a:lnTo>
                    <a:lnTo>
                      <a:pt x="9469" y="18182"/>
                    </a:lnTo>
                    <a:cubicBezTo>
                      <a:pt x="9373" y="17714"/>
                      <a:pt x="9040" y="17328"/>
                      <a:pt x="8589" y="17173"/>
                    </a:cubicBezTo>
                    <a:cubicBezTo>
                      <a:pt x="8338" y="17084"/>
                      <a:pt x="8098" y="16985"/>
                      <a:pt x="7864" y="16870"/>
                    </a:cubicBezTo>
                    <a:cubicBezTo>
                      <a:pt x="7676" y="16781"/>
                      <a:pt x="7475" y="16735"/>
                      <a:pt x="7274" y="16735"/>
                    </a:cubicBezTo>
                    <a:cubicBezTo>
                      <a:pt x="7010" y="16735"/>
                      <a:pt x="6750" y="16811"/>
                      <a:pt x="6526" y="16962"/>
                    </a:cubicBezTo>
                    <a:lnTo>
                      <a:pt x="4769" y="18132"/>
                    </a:lnTo>
                    <a:lnTo>
                      <a:pt x="3467" y="16834"/>
                    </a:lnTo>
                    <a:lnTo>
                      <a:pt x="4641" y="15077"/>
                    </a:lnTo>
                    <a:cubicBezTo>
                      <a:pt x="4904" y="14678"/>
                      <a:pt x="4940" y="14170"/>
                      <a:pt x="4733" y="13738"/>
                    </a:cubicBezTo>
                    <a:cubicBezTo>
                      <a:pt x="4617" y="13504"/>
                      <a:pt x="4519" y="13264"/>
                      <a:pt x="4430" y="13013"/>
                    </a:cubicBezTo>
                    <a:cubicBezTo>
                      <a:pt x="4275" y="12562"/>
                      <a:pt x="3889" y="12229"/>
                      <a:pt x="3421" y="12133"/>
                    </a:cubicBezTo>
                    <a:lnTo>
                      <a:pt x="1351" y="11718"/>
                    </a:lnTo>
                    <a:lnTo>
                      <a:pt x="1351" y="9882"/>
                    </a:lnTo>
                    <a:lnTo>
                      <a:pt x="3421" y="9470"/>
                    </a:lnTo>
                    <a:cubicBezTo>
                      <a:pt x="3889" y="9374"/>
                      <a:pt x="4271" y="9038"/>
                      <a:pt x="4430" y="8587"/>
                    </a:cubicBezTo>
                    <a:cubicBezTo>
                      <a:pt x="4515" y="8339"/>
                      <a:pt x="4617" y="8096"/>
                      <a:pt x="4730" y="7861"/>
                    </a:cubicBezTo>
                    <a:cubicBezTo>
                      <a:pt x="4940" y="7433"/>
                      <a:pt x="4904" y="6922"/>
                      <a:pt x="4641" y="6527"/>
                    </a:cubicBezTo>
                    <a:lnTo>
                      <a:pt x="3467" y="4766"/>
                    </a:lnTo>
                    <a:lnTo>
                      <a:pt x="4766" y="3467"/>
                    </a:lnTo>
                    <a:lnTo>
                      <a:pt x="6526" y="4641"/>
                    </a:lnTo>
                    <a:cubicBezTo>
                      <a:pt x="6750" y="4789"/>
                      <a:pt x="7010" y="4865"/>
                      <a:pt x="7274" y="4865"/>
                    </a:cubicBezTo>
                    <a:cubicBezTo>
                      <a:pt x="7475" y="4865"/>
                      <a:pt x="7676" y="4822"/>
                      <a:pt x="7860" y="4733"/>
                    </a:cubicBezTo>
                    <a:cubicBezTo>
                      <a:pt x="8094" y="4618"/>
                      <a:pt x="8335" y="4516"/>
                      <a:pt x="8585" y="4430"/>
                    </a:cubicBezTo>
                    <a:cubicBezTo>
                      <a:pt x="9037" y="4272"/>
                      <a:pt x="9373" y="3890"/>
                      <a:pt x="9465" y="3421"/>
                    </a:cubicBezTo>
                    <a:lnTo>
                      <a:pt x="9881" y="1352"/>
                    </a:lnTo>
                    <a:lnTo>
                      <a:pt x="11716" y="1352"/>
                    </a:lnTo>
                    <a:lnTo>
                      <a:pt x="12132" y="3421"/>
                    </a:lnTo>
                    <a:cubicBezTo>
                      <a:pt x="12224" y="3890"/>
                      <a:pt x="12560" y="4272"/>
                      <a:pt x="13011" y="4430"/>
                    </a:cubicBezTo>
                    <a:cubicBezTo>
                      <a:pt x="13262" y="4516"/>
                      <a:pt x="13502" y="4618"/>
                      <a:pt x="13737" y="4730"/>
                    </a:cubicBezTo>
                    <a:cubicBezTo>
                      <a:pt x="13924" y="4822"/>
                      <a:pt x="14122" y="4865"/>
                      <a:pt x="14326" y="4865"/>
                    </a:cubicBezTo>
                    <a:cubicBezTo>
                      <a:pt x="14587" y="4865"/>
                      <a:pt x="14847" y="4789"/>
                      <a:pt x="15075" y="4641"/>
                    </a:cubicBezTo>
                    <a:lnTo>
                      <a:pt x="16831" y="3467"/>
                    </a:lnTo>
                    <a:lnTo>
                      <a:pt x="18130" y="4766"/>
                    </a:lnTo>
                    <a:lnTo>
                      <a:pt x="16960" y="6527"/>
                    </a:lnTo>
                    <a:cubicBezTo>
                      <a:pt x="16693" y="6922"/>
                      <a:pt x="16660" y="7433"/>
                      <a:pt x="16867" y="7861"/>
                    </a:cubicBezTo>
                    <a:cubicBezTo>
                      <a:pt x="16979" y="8096"/>
                      <a:pt x="17082" y="8336"/>
                      <a:pt x="17167" y="8587"/>
                    </a:cubicBezTo>
                    <a:cubicBezTo>
                      <a:pt x="17326" y="9038"/>
                      <a:pt x="17711" y="9374"/>
                      <a:pt x="18179" y="9467"/>
                    </a:cubicBezTo>
                    <a:lnTo>
                      <a:pt x="20245" y="9882"/>
                    </a:lnTo>
                    <a:lnTo>
                      <a:pt x="20249" y="11718"/>
                    </a:lnTo>
                    <a:cubicBezTo>
                      <a:pt x="20249" y="11718"/>
                      <a:pt x="18179" y="12133"/>
                      <a:pt x="18179" y="12133"/>
                    </a:cubicBezTo>
                    <a:close/>
                    <a:moveTo>
                      <a:pt x="20513" y="8557"/>
                    </a:moveTo>
                    <a:lnTo>
                      <a:pt x="18446" y="8145"/>
                    </a:lnTo>
                    <a:cubicBezTo>
                      <a:pt x="18341" y="7845"/>
                      <a:pt x="18219" y="7555"/>
                      <a:pt x="18084" y="7275"/>
                    </a:cubicBezTo>
                    <a:lnTo>
                      <a:pt x="19253" y="5514"/>
                    </a:lnTo>
                    <a:cubicBezTo>
                      <a:pt x="19610" y="4980"/>
                      <a:pt x="19540" y="4269"/>
                      <a:pt x="19085" y="3814"/>
                    </a:cubicBezTo>
                    <a:lnTo>
                      <a:pt x="17787" y="2515"/>
                    </a:lnTo>
                    <a:cubicBezTo>
                      <a:pt x="17527" y="2251"/>
                      <a:pt x="17181" y="2119"/>
                      <a:pt x="16831" y="2119"/>
                    </a:cubicBezTo>
                    <a:cubicBezTo>
                      <a:pt x="16571" y="2119"/>
                      <a:pt x="16311" y="2192"/>
                      <a:pt x="16083" y="2344"/>
                    </a:cubicBezTo>
                    <a:lnTo>
                      <a:pt x="14326" y="3517"/>
                    </a:lnTo>
                    <a:cubicBezTo>
                      <a:pt x="14043" y="3379"/>
                      <a:pt x="13753" y="3260"/>
                      <a:pt x="13453" y="3155"/>
                    </a:cubicBezTo>
                    <a:lnTo>
                      <a:pt x="13041" y="1084"/>
                    </a:lnTo>
                    <a:cubicBezTo>
                      <a:pt x="12916" y="455"/>
                      <a:pt x="12359" y="0"/>
                      <a:pt x="11716" y="0"/>
                    </a:cubicBezTo>
                    <a:lnTo>
                      <a:pt x="9881" y="0"/>
                    </a:lnTo>
                    <a:cubicBezTo>
                      <a:pt x="9238" y="0"/>
                      <a:pt x="8684" y="455"/>
                      <a:pt x="8556" y="1084"/>
                    </a:cubicBezTo>
                    <a:lnTo>
                      <a:pt x="8144" y="3155"/>
                    </a:lnTo>
                    <a:cubicBezTo>
                      <a:pt x="7844" y="3260"/>
                      <a:pt x="7554" y="3382"/>
                      <a:pt x="7274" y="3517"/>
                    </a:cubicBezTo>
                    <a:lnTo>
                      <a:pt x="5517" y="2344"/>
                    </a:lnTo>
                    <a:cubicBezTo>
                      <a:pt x="5286" y="2192"/>
                      <a:pt x="5026" y="2119"/>
                      <a:pt x="4769" y="2119"/>
                    </a:cubicBezTo>
                    <a:cubicBezTo>
                      <a:pt x="4420" y="2119"/>
                      <a:pt x="4074" y="2251"/>
                      <a:pt x="3813" y="2515"/>
                    </a:cubicBezTo>
                    <a:lnTo>
                      <a:pt x="2515" y="3814"/>
                    </a:lnTo>
                    <a:cubicBezTo>
                      <a:pt x="2060" y="4269"/>
                      <a:pt x="1988" y="4980"/>
                      <a:pt x="2347" y="5514"/>
                    </a:cubicBezTo>
                    <a:lnTo>
                      <a:pt x="3517" y="7275"/>
                    </a:lnTo>
                    <a:cubicBezTo>
                      <a:pt x="3382" y="7555"/>
                      <a:pt x="3260" y="7845"/>
                      <a:pt x="3154" y="8145"/>
                    </a:cubicBezTo>
                    <a:lnTo>
                      <a:pt x="1084" y="8557"/>
                    </a:lnTo>
                    <a:cubicBezTo>
                      <a:pt x="455" y="8685"/>
                      <a:pt x="0" y="9239"/>
                      <a:pt x="0" y="9882"/>
                    </a:cubicBezTo>
                    <a:lnTo>
                      <a:pt x="0" y="11718"/>
                    </a:lnTo>
                    <a:cubicBezTo>
                      <a:pt x="0" y="12361"/>
                      <a:pt x="455" y="12918"/>
                      <a:pt x="1084" y="13043"/>
                    </a:cubicBezTo>
                    <a:lnTo>
                      <a:pt x="3154" y="13458"/>
                    </a:lnTo>
                    <a:cubicBezTo>
                      <a:pt x="3260" y="13755"/>
                      <a:pt x="3382" y="14045"/>
                      <a:pt x="3517" y="14328"/>
                    </a:cubicBezTo>
                    <a:lnTo>
                      <a:pt x="2347" y="16085"/>
                    </a:lnTo>
                    <a:cubicBezTo>
                      <a:pt x="1988" y="16619"/>
                      <a:pt x="2060" y="17335"/>
                      <a:pt x="2515" y="17790"/>
                    </a:cubicBezTo>
                    <a:lnTo>
                      <a:pt x="3813" y="19088"/>
                    </a:lnTo>
                    <a:cubicBezTo>
                      <a:pt x="4074" y="19349"/>
                      <a:pt x="4420" y="19484"/>
                      <a:pt x="4769" y="19484"/>
                    </a:cubicBezTo>
                    <a:cubicBezTo>
                      <a:pt x="5026" y="19484"/>
                      <a:pt x="5290" y="19408"/>
                      <a:pt x="5517" y="19256"/>
                    </a:cubicBezTo>
                    <a:lnTo>
                      <a:pt x="7274" y="18083"/>
                    </a:lnTo>
                    <a:cubicBezTo>
                      <a:pt x="7554" y="18221"/>
                      <a:pt x="7844" y="18343"/>
                      <a:pt x="8144" y="18445"/>
                    </a:cubicBezTo>
                    <a:lnTo>
                      <a:pt x="8559" y="20516"/>
                    </a:lnTo>
                    <a:cubicBezTo>
                      <a:pt x="8684" y="21148"/>
                      <a:pt x="9238" y="21600"/>
                      <a:pt x="9881" y="21600"/>
                    </a:cubicBezTo>
                    <a:lnTo>
                      <a:pt x="11716" y="21600"/>
                    </a:lnTo>
                    <a:cubicBezTo>
                      <a:pt x="12362" y="21600"/>
                      <a:pt x="12916" y="21145"/>
                      <a:pt x="13041" y="20516"/>
                    </a:cubicBezTo>
                    <a:lnTo>
                      <a:pt x="13457" y="18445"/>
                    </a:lnTo>
                    <a:cubicBezTo>
                      <a:pt x="13756" y="18343"/>
                      <a:pt x="14046" y="18221"/>
                      <a:pt x="14326" y="18083"/>
                    </a:cubicBezTo>
                    <a:lnTo>
                      <a:pt x="16083" y="19256"/>
                    </a:lnTo>
                    <a:cubicBezTo>
                      <a:pt x="16311" y="19408"/>
                      <a:pt x="16574" y="19484"/>
                      <a:pt x="16831" y="19484"/>
                    </a:cubicBezTo>
                    <a:cubicBezTo>
                      <a:pt x="17181" y="19484"/>
                      <a:pt x="17527" y="19349"/>
                      <a:pt x="17787" y="19088"/>
                    </a:cubicBezTo>
                    <a:lnTo>
                      <a:pt x="19085" y="17790"/>
                    </a:lnTo>
                    <a:cubicBezTo>
                      <a:pt x="19540" y="17335"/>
                      <a:pt x="19610" y="16619"/>
                      <a:pt x="19253" y="16085"/>
                    </a:cubicBezTo>
                    <a:lnTo>
                      <a:pt x="18084" y="14328"/>
                    </a:lnTo>
                    <a:cubicBezTo>
                      <a:pt x="18219" y="14045"/>
                      <a:pt x="18341" y="13755"/>
                      <a:pt x="18446" y="13455"/>
                    </a:cubicBezTo>
                    <a:lnTo>
                      <a:pt x="20513" y="13043"/>
                    </a:lnTo>
                    <a:cubicBezTo>
                      <a:pt x="21145" y="12918"/>
                      <a:pt x="21600" y="12361"/>
                      <a:pt x="21600" y="11718"/>
                    </a:cubicBezTo>
                    <a:lnTo>
                      <a:pt x="21600" y="9882"/>
                    </a:lnTo>
                    <a:cubicBezTo>
                      <a:pt x="21600" y="9239"/>
                      <a:pt x="21145" y="8685"/>
                      <a:pt x="20513" y="8557"/>
                    </a:cubicBezTo>
                    <a:close/>
                  </a:path>
                </a:pathLst>
              </a:custGeom>
              <a:solidFill>
                <a:srgbClr val="FFFFFF"/>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4" name="Shape 119"/>
              <p:cNvSpPr/>
              <p:nvPr/>
            </p:nvSpPr>
            <p:spPr>
              <a:xfrm>
                <a:off x="141075" y="138468"/>
                <a:ext cx="224939" cy="228708"/>
              </a:xfrm>
              <a:custGeom>
                <a:avLst/>
                <a:gdLst/>
                <a:ahLst/>
                <a:cxnLst>
                  <a:cxn ang="0">
                    <a:pos x="wd2" y="hd2"/>
                  </a:cxn>
                  <a:cxn ang="5400000">
                    <a:pos x="wd2" y="hd2"/>
                  </a:cxn>
                  <a:cxn ang="10800000">
                    <a:pos x="wd2" y="hd2"/>
                  </a:cxn>
                  <a:cxn ang="16200000">
                    <a:pos x="wd2" y="hd2"/>
                  </a:cxn>
                </a:cxnLst>
                <a:rect l="0" t="0" r="r" b="b"/>
                <a:pathLst>
                  <a:path w="21600" h="21600" extrusionOk="0">
                    <a:moveTo>
                      <a:pt x="10803" y="20251"/>
                    </a:moveTo>
                    <a:cubicBezTo>
                      <a:pt x="5583" y="20251"/>
                      <a:pt x="1348" y="16017"/>
                      <a:pt x="1348" y="10804"/>
                    </a:cubicBezTo>
                    <a:cubicBezTo>
                      <a:pt x="1348" y="5582"/>
                      <a:pt x="5583" y="1349"/>
                      <a:pt x="10803" y="1349"/>
                    </a:cubicBezTo>
                    <a:cubicBezTo>
                      <a:pt x="16017" y="1349"/>
                      <a:pt x="20251" y="5582"/>
                      <a:pt x="20251" y="10804"/>
                    </a:cubicBezTo>
                    <a:cubicBezTo>
                      <a:pt x="20251" y="16017"/>
                      <a:pt x="16017" y="20251"/>
                      <a:pt x="10803" y="20251"/>
                    </a:cubicBezTo>
                    <a:close/>
                    <a:moveTo>
                      <a:pt x="10803" y="0"/>
                    </a:moveTo>
                    <a:cubicBezTo>
                      <a:pt x="4836" y="0"/>
                      <a:pt x="0" y="4837"/>
                      <a:pt x="0" y="10804"/>
                    </a:cubicBezTo>
                    <a:cubicBezTo>
                      <a:pt x="0" y="16763"/>
                      <a:pt x="4836" y="21600"/>
                      <a:pt x="10803" y="21600"/>
                    </a:cubicBezTo>
                    <a:cubicBezTo>
                      <a:pt x="16763" y="21600"/>
                      <a:pt x="21600" y="16763"/>
                      <a:pt x="21600" y="10804"/>
                    </a:cubicBezTo>
                    <a:cubicBezTo>
                      <a:pt x="21600" y="4837"/>
                      <a:pt x="16763" y="0"/>
                      <a:pt x="10803" y="0"/>
                    </a:cubicBezTo>
                    <a:close/>
                  </a:path>
                </a:pathLst>
              </a:custGeom>
              <a:solidFill>
                <a:srgbClr val="FFFFFF"/>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5" name="Shape 120"/>
              <p:cNvSpPr/>
              <p:nvPr/>
            </p:nvSpPr>
            <p:spPr>
              <a:xfrm>
                <a:off x="196250" y="193526"/>
                <a:ext cx="127323" cy="131297"/>
              </a:xfrm>
              <a:custGeom>
                <a:avLst/>
                <a:gdLst/>
                <a:ahLst/>
                <a:cxnLst>
                  <a:cxn ang="0">
                    <a:pos x="wd2" y="hd2"/>
                  </a:cxn>
                  <a:cxn ang="5400000">
                    <a:pos x="wd2" y="hd2"/>
                  </a:cxn>
                  <a:cxn ang="10800000">
                    <a:pos x="wd2" y="hd2"/>
                  </a:cxn>
                  <a:cxn ang="16200000">
                    <a:pos x="wd2" y="hd2"/>
                  </a:cxn>
                </a:cxnLst>
                <a:rect l="0" t="0" r="r" b="b"/>
                <a:pathLst>
                  <a:path w="21600" h="21600" extrusionOk="0">
                    <a:moveTo>
                      <a:pt x="10799" y="18899"/>
                    </a:moveTo>
                    <a:cubicBezTo>
                      <a:pt x="6329" y="18899"/>
                      <a:pt x="2690" y="15274"/>
                      <a:pt x="2690" y="10806"/>
                    </a:cubicBezTo>
                    <a:cubicBezTo>
                      <a:pt x="2690" y="6339"/>
                      <a:pt x="6329" y="2701"/>
                      <a:pt x="10799" y="2701"/>
                    </a:cubicBezTo>
                    <a:cubicBezTo>
                      <a:pt x="15271" y="2701"/>
                      <a:pt x="18897" y="6339"/>
                      <a:pt x="18897" y="10806"/>
                    </a:cubicBezTo>
                    <a:cubicBezTo>
                      <a:pt x="18897" y="15274"/>
                      <a:pt x="15271" y="18899"/>
                      <a:pt x="10799" y="18899"/>
                    </a:cubicBezTo>
                    <a:close/>
                    <a:moveTo>
                      <a:pt x="10799" y="0"/>
                    </a:moveTo>
                    <a:cubicBezTo>
                      <a:pt x="4825" y="0"/>
                      <a:pt x="0" y="4836"/>
                      <a:pt x="0" y="10806"/>
                    </a:cubicBezTo>
                    <a:cubicBezTo>
                      <a:pt x="0" y="16764"/>
                      <a:pt x="4825" y="21600"/>
                      <a:pt x="10799" y="21600"/>
                    </a:cubicBezTo>
                    <a:cubicBezTo>
                      <a:pt x="16761" y="21600"/>
                      <a:pt x="21600" y="16764"/>
                      <a:pt x="21600" y="10806"/>
                    </a:cubicBezTo>
                    <a:cubicBezTo>
                      <a:pt x="21600" y="4836"/>
                      <a:pt x="16761" y="0"/>
                      <a:pt x="10799" y="0"/>
                    </a:cubicBezTo>
                    <a:close/>
                  </a:path>
                </a:pathLst>
              </a:custGeom>
              <a:solidFill>
                <a:srgbClr val="FFFFFF"/>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139" name="Shape 2319"/>
          <p:cNvSpPr>
            <a:spLocks noChangeArrowheads="1"/>
          </p:cNvSpPr>
          <p:nvPr/>
        </p:nvSpPr>
        <p:spPr bwMode="auto">
          <a:xfrm>
            <a:off x="268966" y="3157688"/>
            <a:ext cx="4572878"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r" defTabSz="914400">
              <a:lnSpc>
                <a:spcPct val="110000"/>
              </a:lnSpc>
              <a:spcBef>
                <a:spcPts val="251"/>
              </a:spcBef>
              <a:defRPr sz="1800"/>
            </a:pPr>
            <a:r>
              <a:rPr lang="es-MX" sz="1467" b="1" kern="0" dirty="0" smtClean="0">
                <a:solidFill>
                  <a:srgbClr val="0070C0"/>
                </a:solidFill>
                <a:latin typeface="Arimo"/>
                <a:ea typeface="Arimo"/>
                <a:cs typeface="Arimo"/>
                <a:sym typeface="Arimo"/>
              </a:rPr>
              <a:t>Responsables</a:t>
            </a:r>
          </a:p>
          <a:p>
            <a:pPr algn="just" defTabSz="914400">
              <a:lnSpc>
                <a:spcPct val="110000"/>
              </a:lnSpc>
              <a:spcBef>
                <a:spcPts val="251"/>
              </a:spcBef>
              <a:defRPr sz="1800"/>
            </a:pPr>
            <a:r>
              <a:rPr lang="es-MX" sz="1067" kern="0" dirty="0">
                <a:latin typeface="Arimo"/>
                <a:ea typeface="Arimo"/>
                <a:cs typeface="Arimo"/>
                <a:sym typeface="Arimo"/>
              </a:rPr>
              <a:t>Son aquellos Sujetos Obligados, es decir, las autoridades, entidades, órganos de los poderes Ejecutivo, Legislativo y Judicial, órganos autónomos, partidos políticos, fideicomisos y fondos públicos estatales y municipales, así como del gobierno y la administración pública municipal y sus organismos </a:t>
            </a:r>
            <a:r>
              <a:rPr lang="es-MX" sz="1067" kern="0" dirty="0" smtClean="0">
                <a:latin typeface="Arimo"/>
                <a:ea typeface="Arimo"/>
                <a:cs typeface="Arimo"/>
                <a:sym typeface="Arimo"/>
              </a:rPr>
              <a:t>descentralizados de </a:t>
            </a:r>
            <a:r>
              <a:rPr lang="es-MX" sz="1067" kern="0" dirty="0">
                <a:latin typeface="Arimo"/>
                <a:ea typeface="Arimo"/>
                <a:cs typeface="Arimo"/>
                <a:sym typeface="Arimo"/>
              </a:rPr>
              <a:t>la Ley de la materia que deciden sobre el tratamiento de los datos personales</a:t>
            </a:r>
            <a:r>
              <a:rPr sz="1067" kern="0" dirty="0" smtClean="0">
                <a:latin typeface="Arimo"/>
                <a:ea typeface="Arimo"/>
                <a:cs typeface="Arimo"/>
                <a:sym typeface="Arimo"/>
              </a:rPr>
              <a:t>.</a:t>
            </a:r>
            <a:endParaRPr sz="1067" kern="0" dirty="0">
              <a:latin typeface="Arimo"/>
              <a:ea typeface="Arimo"/>
              <a:cs typeface="Arimo"/>
              <a:sym typeface="Arimo"/>
            </a:endParaRPr>
          </a:p>
        </p:txBody>
      </p:sp>
      <p:sp>
        <p:nvSpPr>
          <p:cNvPr id="145" name="Shape 2321"/>
          <p:cNvSpPr>
            <a:spLocks noChangeArrowheads="1"/>
          </p:cNvSpPr>
          <p:nvPr/>
        </p:nvSpPr>
        <p:spPr bwMode="auto">
          <a:xfrm>
            <a:off x="7349299" y="6005593"/>
            <a:ext cx="4730566"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defTabSz="914400">
              <a:lnSpc>
                <a:spcPct val="110000"/>
              </a:lnSpc>
              <a:spcBef>
                <a:spcPts val="251"/>
              </a:spcBef>
              <a:defRPr sz="1800"/>
            </a:pPr>
            <a:r>
              <a:rPr lang="es-MX" sz="1467" b="1" kern="0" dirty="0" smtClean="0">
                <a:solidFill>
                  <a:srgbClr val="0070C0"/>
                </a:solidFill>
                <a:latin typeface="Arimo"/>
                <a:ea typeface="Arimo"/>
                <a:cs typeface="Arimo"/>
                <a:sym typeface="Arimo"/>
              </a:rPr>
              <a:t>Oficial </a:t>
            </a:r>
            <a:r>
              <a:rPr lang="es-MX" sz="1467" b="1" kern="0" dirty="0">
                <a:solidFill>
                  <a:srgbClr val="0070C0"/>
                </a:solidFill>
                <a:latin typeface="Arimo"/>
                <a:ea typeface="Arimo"/>
                <a:cs typeface="Arimo"/>
                <a:sym typeface="Arimo"/>
              </a:rPr>
              <a:t>de Protección de Datos </a:t>
            </a:r>
            <a:r>
              <a:rPr lang="es-MX" sz="1467" b="1" kern="0" dirty="0" smtClean="0">
                <a:solidFill>
                  <a:srgbClr val="0070C0"/>
                </a:solidFill>
                <a:latin typeface="Arimo"/>
                <a:ea typeface="Arimo"/>
                <a:cs typeface="Arimo"/>
                <a:sym typeface="Arimo"/>
              </a:rPr>
              <a:t>Personales</a:t>
            </a:r>
          </a:p>
          <a:p>
            <a:pPr algn="just" defTabSz="914400">
              <a:lnSpc>
                <a:spcPct val="110000"/>
              </a:lnSpc>
              <a:spcBef>
                <a:spcPts val="251"/>
              </a:spcBef>
              <a:defRPr sz="1800"/>
            </a:pPr>
            <a:r>
              <a:rPr lang="es-MX" sz="1067" kern="0" dirty="0" smtClean="0">
                <a:latin typeface="Arimo"/>
                <a:ea typeface="Arimo"/>
                <a:cs typeface="Arimo"/>
                <a:sym typeface="Arimo"/>
              </a:rPr>
              <a:t>Esta </a:t>
            </a:r>
            <a:r>
              <a:rPr lang="es-MX" sz="1067" kern="0" dirty="0">
                <a:latin typeface="Arimo"/>
                <a:ea typeface="Arimo"/>
                <a:cs typeface="Arimo"/>
                <a:sym typeface="Arimo"/>
              </a:rPr>
              <a:t>figura será designada por los responsables que en el ejercicio de sus funciones sustantivas lleven a cabo tratamientos de datos personales relevantes o intensivos, será así un Oficial de Protección de Datos Personales, especializado en la </a:t>
            </a:r>
            <a:r>
              <a:rPr lang="es-MX" sz="1067" kern="0" dirty="0" smtClean="0">
                <a:latin typeface="Arimo"/>
                <a:ea typeface="Arimo"/>
                <a:cs typeface="Arimo"/>
                <a:sym typeface="Arimo"/>
              </a:rPr>
              <a:t>materia.</a:t>
            </a:r>
            <a:endParaRPr sz="1067" kern="0" dirty="0">
              <a:latin typeface="Arimo"/>
              <a:ea typeface="Arimo"/>
              <a:cs typeface="Arimo"/>
              <a:sym typeface="Arimo"/>
            </a:endParaRPr>
          </a:p>
        </p:txBody>
      </p:sp>
      <p:grpSp>
        <p:nvGrpSpPr>
          <p:cNvPr id="146" name="Group 153"/>
          <p:cNvGrpSpPr>
            <a:grpSpLocks/>
          </p:cNvGrpSpPr>
          <p:nvPr/>
        </p:nvGrpSpPr>
        <p:grpSpPr bwMode="auto">
          <a:xfrm>
            <a:off x="4932001" y="2395602"/>
            <a:ext cx="831771" cy="707948"/>
            <a:chOff x="0" y="0"/>
            <a:chExt cx="997371" cy="1046130"/>
          </a:xfrm>
        </p:grpSpPr>
        <p:grpSp>
          <p:nvGrpSpPr>
            <p:cNvPr id="147" name="Group 151"/>
            <p:cNvGrpSpPr>
              <a:grpSpLocks/>
            </p:cNvGrpSpPr>
            <p:nvPr/>
          </p:nvGrpSpPr>
          <p:grpSpPr bwMode="auto">
            <a:xfrm>
              <a:off x="-1" y="-1"/>
              <a:ext cx="997373" cy="1046132"/>
              <a:chOff x="0" y="0"/>
              <a:chExt cx="997371" cy="1046130"/>
            </a:xfrm>
          </p:grpSpPr>
          <p:sp>
            <p:nvSpPr>
              <p:cNvPr id="149" name="Shape 148"/>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5">
                  <a:lumMod val="50000"/>
                </a:schemeClr>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0" name="Shape 149"/>
              <p:cNvSpPr/>
              <p:nvPr/>
            </p:nvSpPr>
            <p:spPr>
              <a:xfrm>
                <a:off x="38034" y="292237"/>
                <a:ext cx="925525" cy="673420"/>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EEADD"/>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1" name="Shape 150"/>
              <p:cNvSpPr/>
              <p:nvPr/>
            </p:nvSpPr>
            <p:spPr>
              <a:xfrm>
                <a:off x="0" y="0"/>
                <a:ext cx="959332"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4"/>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48" name="Shape 152"/>
            <p:cNvSpPr/>
            <p:nvPr/>
          </p:nvSpPr>
          <p:spPr>
            <a:xfrm>
              <a:off x="211307" y="203297"/>
              <a:ext cx="574756" cy="563300"/>
            </a:xfrm>
            <a:custGeom>
              <a:avLst/>
              <a:gdLst/>
              <a:ahLst/>
              <a:cxnLst>
                <a:cxn ang="0">
                  <a:pos x="wd2" y="hd2"/>
                </a:cxn>
                <a:cxn ang="5400000">
                  <a:pos x="wd2" y="hd2"/>
                </a:cxn>
                <a:cxn ang="10800000">
                  <a:pos x="wd2" y="hd2"/>
                </a:cxn>
                <a:cxn ang="16200000">
                  <a:pos x="wd2" y="hd2"/>
                </a:cxn>
              </a:cxnLst>
              <a:rect l="0" t="0" r="r" b="b"/>
              <a:pathLst>
                <a:path w="21600" h="21600" extrusionOk="0">
                  <a:moveTo>
                    <a:pt x="19442" y="9300"/>
                  </a:moveTo>
                  <a:cubicBezTo>
                    <a:pt x="19320" y="3981"/>
                    <a:pt x="16340" y="1171"/>
                    <a:pt x="10800" y="1171"/>
                  </a:cubicBezTo>
                  <a:cubicBezTo>
                    <a:pt x="5260" y="1171"/>
                    <a:pt x="2280" y="3981"/>
                    <a:pt x="2158" y="9300"/>
                  </a:cubicBezTo>
                  <a:lnTo>
                    <a:pt x="2895" y="9300"/>
                  </a:lnTo>
                  <a:cubicBezTo>
                    <a:pt x="3165" y="7507"/>
                    <a:pt x="3735" y="6033"/>
                    <a:pt x="4599" y="4899"/>
                  </a:cubicBezTo>
                  <a:cubicBezTo>
                    <a:pt x="5978" y="3093"/>
                    <a:pt x="8063" y="2177"/>
                    <a:pt x="10800" y="2177"/>
                  </a:cubicBezTo>
                  <a:cubicBezTo>
                    <a:pt x="13537" y="2177"/>
                    <a:pt x="15622" y="3093"/>
                    <a:pt x="17001" y="4899"/>
                  </a:cubicBezTo>
                  <a:cubicBezTo>
                    <a:pt x="17865" y="6033"/>
                    <a:pt x="18435" y="7507"/>
                    <a:pt x="18705" y="9300"/>
                  </a:cubicBezTo>
                  <a:cubicBezTo>
                    <a:pt x="18705" y="9300"/>
                    <a:pt x="19442" y="9300"/>
                    <a:pt x="19442" y="9300"/>
                  </a:cubicBezTo>
                  <a:close/>
                  <a:moveTo>
                    <a:pt x="17544" y="11888"/>
                  </a:moveTo>
                  <a:cubicBezTo>
                    <a:pt x="17544" y="11386"/>
                    <a:pt x="17519" y="10914"/>
                    <a:pt x="17482" y="10457"/>
                  </a:cubicBezTo>
                  <a:cubicBezTo>
                    <a:pt x="16632" y="9665"/>
                    <a:pt x="15088" y="9063"/>
                    <a:pt x="13140" y="8839"/>
                  </a:cubicBezTo>
                  <a:cubicBezTo>
                    <a:pt x="13396" y="9133"/>
                    <a:pt x="13616" y="9518"/>
                    <a:pt x="13750" y="10026"/>
                  </a:cubicBezTo>
                  <a:cubicBezTo>
                    <a:pt x="12558" y="9068"/>
                    <a:pt x="10215" y="9296"/>
                    <a:pt x="8443" y="7153"/>
                  </a:cubicBezTo>
                  <a:cubicBezTo>
                    <a:pt x="8341" y="7033"/>
                    <a:pt x="8254" y="6919"/>
                    <a:pt x="8178" y="6815"/>
                  </a:cubicBezTo>
                  <a:cubicBezTo>
                    <a:pt x="8176" y="6813"/>
                    <a:pt x="8176" y="6812"/>
                    <a:pt x="8175" y="6811"/>
                  </a:cubicBezTo>
                  <a:lnTo>
                    <a:pt x="8176" y="6811"/>
                  </a:lnTo>
                  <a:cubicBezTo>
                    <a:pt x="7860" y="6377"/>
                    <a:pt x="7752" y="6118"/>
                    <a:pt x="7746" y="6405"/>
                  </a:cubicBezTo>
                  <a:cubicBezTo>
                    <a:pt x="7694" y="8867"/>
                    <a:pt x="5981" y="10788"/>
                    <a:pt x="4077" y="11059"/>
                  </a:cubicBezTo>
                  <a:cubicBezTo>
                    <a:pt x="4065" y="11330"/>
                    <a:pt x="4056" y="11603"/>
                    <a:pt x="4056" y="11888"/>
                  </a:cubicBezTo>
                  <a:cubicBezTo>
                    <a:pt x="4056" y="12929"/>
                    <a:pt x="4222" y="13878"/>
                    <a:pt x="4506" y="14733"/>
                  </a:cubicBezTo>
                  <a:cubicBezTo>
                    <a:pt x="5575" y="16047"/>
                    <a:pt x="7341" y="16418"/>
                    <a:pt x="8903" y="16516"/>
                  </a:cubicBezTo>
                  <a:cubicBezTo>
                    <a:pt x="9193" y="16046"/>
                    <a:pt x="9844" y="15718"/>
                    <a:pt x="10602" y="15718"/>
                  </a:cubicBezTo>
                  <a:cubicBezTo>
                    <a:pt x="11630" y="15718"/>
                    <a:pt x="12463" y="16320"/>
                    <a:pt x="12463" y="17063"/>
                  </a:cubicBezTo>
                  <a:cubicBezTo>
                    <a:pt x="12463" y="17806"/>
                    <a:pt x="11630" y="18408"/>
                    <a:pt x="10602" y="18408"/>
                  </a:cubicBezTo>
                  <a:cubicBezTo>
                    <a:pt x="9812" y="18408"/>
                    <a:pt x="9138" y="18052"/>
                    <a:pt x="8869" y="17549"/>
                  </a:cubicBezTo>
                  <a:cubicBezTo>
                    <a:pt x="7776" y="17484"/>
                    <a:pt x="6576" y="17294"/>
                    <a:pt x="5506" y="16780"/>
                  </a:cubicBezTo>
                  <a:cubicBezTo>
                    <a:pt x="7011" y="19039"/>
                    <a:pt x="9343" y="20234"/>
                    <a:pt x="10800" y="20234"/>
                  </a:cubicBezTo>
                  <a:cubicBezTo>
                    <a:pt x="13089" y="20234"/>
                    <a:pt x="17544" y="17288"/>
                    <a:pt x="17544" y="11888"/>
                  </a:cubicBezTo>
                  <a:cubicBezTo>
                    <a:pt x="17544" y="11888"/>
                    <a:pt x="17544" y="11888"/>
                    <a:pt x="17544" y="11888"/>
                  </a:cubicBezTo>
                  <a:close/>
                  <a:moveTo>
                    <a:pt x="21600" y="11252"/>
                  </a:moveTo>
                  <a:lnTo>
                    <a:pt x="21600" y="13398"/>
                  </a:lnTo>
                  <a:cubicBezTo>
                    <a:pt x="21600" y="14476"/>
                    <a:pt x="20742" y="15350"/>
                    <a:pt x="19684" y="15350"/>
                  </a:cubicBezTo>
                  <a:lnTo>
                    <a:pt x="18294" y="15350"/>
                  </a:lnTo>
                  <a:cubicBezTo>
                    <a:pt x="16916" y="19247"/>
                    <a:pt x="13398" y="21600"/>
                    <a:pt x="10800" y="21600"/>
                  </a:cubicBezTo>
                  <a:cubicBezTo>
                    <a:pt x="8202" y="21600"/>
                    <a:pt x="4684" y="19247"/>
                    <a:pt x="3306" y="15350"/>
                  </a:cubicBezTo>
                  <a:lnTo>
                    <a:pt x="1916" y="15350"/>
                  </a:lnTo>
                  <a:cubicBezTo>
                    <a:pt x="858" y="15350"/>
                    <a:pt x="0" y="14476"/>
                    <a:pt x="0" y="13398"/>
                  </a:cubicBezTo>
                  <a:lnTo>
                    <a:pt x="0" y="11252"/>
                  </a:lnTo>
                  <a:cubicBezTo>
                    <a:pt x="0" y="10509"/>
                    <a:pt x="406" y="9865"/>
                    <a:pt x="1005" y="9534"/>
                  </a:cubicBezTo>
                  <a:cubicBezTo>
                    <a:pt x="1025" y="6486"/>
                    <a:pt x="1896" y="4106"/>
                    <a:pt x="3601" y="2460"/>
                  </a:cubicBezTo>
                  <a:cubicBezTo>
                    <a:pt x="5290" y="828"/>
                    <a:pt x="7713" y="0"/>
                    <a:pt x="10800" y="0"/>
                  </a:cubicBezTo>
                  <a:cubicBezTo>
                    <a:pt x="13887" y="0"/>
                    <a:pt x="16310" y="828"/>
                    <a:pt x="17999" y="2460"/>
                  </a:cubicBezTo>
                  <a:cubicBezTo>
                    <a:pt x="19704" y="4106"/>
                    <a:pt x="20575" y="6486"/>
                    <a:pt x="20595" y="9534"/>
                  </a:cubicBezTo>
                  <a:cubicBezTo>
                    <a:pt x="21194" y="9865"/>
                    <a:pt x="21600" y="10509"/>
                    <a:pt x="21600" y="11252"/>
                  </a:cubicBezTo>
                  <a:cubicBezTo>
                    <a:pt x="21600" y="11252"/>
                    <a:pt x="21600" y="11252"/>
                    <a:pt x="21600" y="11252"/>
                  </a:cubicBezTo>
                  <a:close/>
                  <a:moveTo>
                    <a:pt x="13606" y="10751"/>
                  </a:moveTo>
                  <a:cubicBezTo>
                    <a:pt x="12993" y="10751"/>
                    <a:pt x="12496" y="11257"/>
                    <a:pt x="12496" y="11881"/>
                  </a:cubicBezTo>
                  <a:cubicBezTo>
                    <a:pt x="12496" y="12505"/>
                    <a:pt x="12993" y="13011"/>
                    <a:pt x="13606" y="13011"/>
                  </a:cubicBezTo>
                  <a:cubicBezTo>
                    <a:pt x="14218" y="13011"/>
                    <a:pt x="14714" y="12505"/>
                    <a:pt x="14714" y="11881"/>
                  </a:cubicBezTo>
                  <a:cubicBezTo>
                    <a:pt x="14714" y="11257"/>
                    <a:pt x="14218" y="10751"/>
                    <a:pt x="13606" y="10751"/>
                  </a:cubicBezTo>
                  <a:cubicBezTo>
                    <a:pt x="13606" y="10751"/>
                    <a:pt x="13606" y="10751"/>
                    <a:pt x="13606" y="10751"/>
                  </a:cubicBezTo>
                  <a:close/>
                  <a:moveTo>
                    <a:pt x="9104" y="11881"/>
                  </a:moveTo>
                  <a:cubicBezTo>
                    <a:pt x="9104" y="12505"/>
                    <a:pt x="8607" y="13011"/>
                    <a:pt x="7995" y="13011"/>
                  </a:cubicBezTo>
                  <a:cubicBezTo>
                    <a:pt x="7382" y="13011"/>
                    <a:pt x="6886" y="12505"/>
                    <a:pt x="6886" y="11881"/>
                  </a:cubicBezTo>
                  <a:cubicBezTo>
                    <a:pt x="6886" y="11257"/>
                    <a:pt x="7382" y="10751"/>
                    <a:pt x="7995" y="10751"/>
                  </a:cubicBezTo>
                  <a:cubicBezTo>
                    <a:pt x="8607" y="10751"/>
                    <a:pt x="9104" y="11257"/>
                    <a:pt x="9104" y="11881"/>
                  </a:cubicBezTo>
                  <a:cubicBezTo>
                    <a:pt x="9104" y="11881"/>
                    <a:pt x="9104" y="11881"/>
                    <a:pt x="9104" y="11881"/>
                  </a:cubicBezTo>
                  <a:close/>
                </a:path>
              </a:pathLst>
            </a:custGeom>
            <a:solidFill>
              <a:srgbClr val="FFFFFF"/>
            </a:solidFill>
            <a:ln w="12700" cap="flat">
              <a:noFill/>
              <a:miter lim="400000"/>
            </a:ln>
            <a:effectLst/>
          </p:spPr>
          <p:txBody>
            <a:bodyPr lIns="38100" tIns="38100" rIns="38100" bIns="38100" anchor="ctr"/>
            <a:lstStyle/>
            <a:p>
              <a:pPr algn="ctr" defTabSz="171450">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000" kern="0" dirty="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20" name="Title 3"/>
          <p:cNvSpPr txBox="1">
            <a:spLocks/>
          </p:cNvSpPr>
          <p:nvPr/>
        </p:nvSpPr>
        <p:spPr>
          <a:xfrm>
            <a:off x="860481" y="21951"/>
            <a:ext cx="10515600" cy="499456"/>
          </a:xfrm>
          <a:prstGeom prst="rect">
            <a:avLst/>
          </a:prstGeom>
        </p:spPr>
        <p:txBody>
          <a:bodyPr vert="horz" lIns="91436" tIns="45718" rIns="91436" bIns="45718" rtlCol="0" anchor="ctr">
            <a:normAutofit/>
          </a:bodyPr>
          <a:lstStyle>
            <a:lvl1pPr algn="ctr" defTabSz="914354" rtl="0" eaLnBrk="1" latinLnBrk="0" hangingPunct="1">
              <a:lnSpc>
                <a:spcPct val="90000"/>
              </a:lnSpc>
              <a:spcBef>
                <a:spcPct val="0"/>
              </a:spcBef>
              <a:buNone/>
              <a:defRPr sz="2500" b="1" kern="1200">
                <a:solidFill>
                  <a:schemeClr val="tx1"/>
                </a:solidFill>
                <a:latin typeface="+mn-lt"/>
                <a:ea typeface="+mj-ea"/>
                <a:cs typeface="+mj-cs"/>
              </a:defRPr>
            </a:lvl1pPr>
          </a:lstStyle>
          <a:p>
            <a:pPr marL="0" marR="0" lvl="0" indent="0" algn="ctr" defTabSz="914354" rtl="0" eaLnBrk="1" fontAlgn="auto" latinLnBrk="0" hangingPunct="1">
              <a:lnSpc>
                <a:spcPct val="90000"/>
              </a:lnSpc>
              <a:spcBef>
                <a:spcPct val="0"/>
              </a:spcBef>
              <a:spcAft>
                <a:spcPts val="0"/>
              </a:spcAft>
              <a:buClrTx/>
              <a:buSzTx/>
              <a:buFontTx/>
              <a:buNone/>
              <a:tabLst/>
              <a:defRPr/>
            </a:pPr>
            <a:r>
              <a:rPr lang="en-US" dirty="0" smtClean="0">
                <a:solidFill>
                  <a:srgbClr val="2891D7"/>
                </a:solidFill>
                <a:latin typeface="Arial Black"/>
              </a:rPr>
              <a:t>DESTINATARIOS</a:t>
            </a:r>
            <a:endParaRPr kumimoji="0" lang="en-US" sz="2500" b="1" i="0" u="none" strike="noStrike" kern="1200" cap="none" spc="0" normalizeH="0" baseline="0" noProof="0" dirty="0">
              <a:ln>
                <a:noFill/>
              </a:ln>
              <a:solidFill>
                <a:srgbClr val="2891D7"/>
              </a:solidFill>
              <a:effectLst/>
              <a:uLnTx/>
              <a:uFillTx/>
              <a:latin typeface="Arial Black"/>
              <a:ea typeface="+mj-ea"/>
              <a:cs typeface="+mj-cs"/>
            </a:endParaRPr>
          </a:p>
        </p:txBody>
      </p:sp>
      <p:sp>
        <p:nvSpPr>
          <p:cNvPr id="121" name="TextBox 55"/>
          <p:cNvSpPr txBox="1"/>
          <p:nvPr/>
        </p:nvSpPr>
        <p:spPr>
          <a:xfrm>
            <a:off x="3996700" y="509637"/>
            <a:ext cx="4171228" cy="600160"/>
          </a:xfrm>
          <a:prstGeom prst="rect">
            <a:avLst/>
          </a:prstGeom>
          <a:noFill/>
        </p:spPr>
        <p:txBody>
          <a:bodyPr wrap="square" lIns="91436" tIns="45718" rIns="91436" bIns="45718" numCol="1" spcCol="0" rtlCol="0" anchor="ctr">
            <a:spAutoFit/>
          </a:bodyPr>
          <a:lstStyle/>
          <a:p>
            <a:pPr algn="ctr"/>
            <a:r>
              <a:rPr lang="es-MX" sz="1100" dirty="0">
                <a:solidFill>
                  <a:srgbClr val="7D8287"/>
                </a:solidFill>
                <a:ea typeface="Montserrat Light" charset="0"/>
                <a:cs typeface="Montserrat Light" charset="0"/>
              </a:rPr>
              <a:t>Planeación para la elaboración del Programa Estatal y Municipal </a:t>
            </a:r>
            <a:r>
              <a:rPr lang="es-MX" sz="1100" dirty="0" smtClean="0">
                <a:solidFill>
                  <a:srgbClr val="7D8287"/>
                </a:solidFill>
                <a:ea typeface="Montserrat Light" charset="0"/>
                <a:cs typeface="Montserrat Light" charset="0"/>
              </a:rPr>
              <a:t>de Protección de Datos Personales</a:t>
            </a:r>
            <a:endParaRPr lang="es-MX" sz="1100" dirty="0">
              <a:solidFill>
                <a:srgbClr val="7D8287"/>
              </a:solidFill>
              <a:ea typeface="Montserrat Light" charset="0"/>
              <a:cs typeface="Montserrat Light" charset="0"/>
            </a:endParaRPr>
          </a:p>
          <a:p>
            <a:pPr algn="ctr"/>
            <a:r>
              <a:rPr lang="en-US" sz="1100" dirty="0" smtClean="0">
                <a:solidFill>
                  <a:srgbClr val="7D8287"/>
                </a:solidFill>
                <a:ea typeface="Montserrat Light" charset="0"/>
                <a:cs typeface="Montserrat Light" charset="0"/>
              </a:rPr>
              <a:t>.</a:t>
            </a:r>
            <a:endParaRPr lang="en-US" sz="1100" dirty="0">
              <a:solidFill>
                <a:srgbClr val="7D8287"/>
              </a:solidFill>
              <a:ea typeface="Montserrat Light" charset="0"/>
              <a:cs typeface="Montserrat Light" charset="0"/>
            </a:endParaRPr>
          </a:p>
        </p:txBody>
      </p:sp>
      <p:sp>
        <p:nvSpPr>
          <p:cNvPr id="122" name="Rectangle 56"/>
          <p:cNvSpPr/>
          <p:nvPr/>
        </p:nvSpPr>
        <p:spPr>
          <a:xfrm>
            <a:off x="5855706" y="916829"/>
            <a:ext cx="548640" cy="54864"/>
          </a:xfrm>
          <a:prstGeom prst="rect">
            <a:avLst/>
          </a:prstGeom>
          <a:solidFill>
            <a:srgbClr val="2891D7"/>
          </a:solidFill>
          <a:ln w="12700" cap="flat" cmpd="sng" algn="ctr">
            <a:noFill/>
            <a:prstDash val="solid"/>
            <a:miter lim="800000"/>
          </a:ln>
          <a:effectLst/>
        </p:spPr>
        <p:txBody>
          <a:bodyPr lIns="91436" tIns="45718" rIns="91436" bIns="45718"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latin typeface="Arial"/>
              <a:ea typeface="+mn-ea"/>
              <a:cs typeface="+mn-cs"/>
            </a:endParaRPr>
          </a:p>
        </p:txBody>
      </p:sp>
      <p:pic>
        <p:nvPicPr>
          <p:cNvPr id="118" name="Imagen 117" descr="Presentación2 - PowerPoint"/>
          <p:cNvPicPr>
            <a:picLocks noChangeAspect="1"/>
          </p:cNvPicPr>
          <p:nvPr/>
        </p:nvPicPr>
        <p:blipFill rotWithShape="1">
          <a:blip r:embed="rId3">
            <a:extLst>
              <a:ext uri="{28A0092B-C50C-407E-A947-70E740481C1C}">
                <a14:useLocalDpi xmlns:a14="http://schemas.microsoft.com/office/drawing/2010/main" val="0"/>
              </a:ext>
            </a:extLst>
          </a:blip>
          <a:srcRect l="58807" t="20442" r="20909" b="69967"/>
          <a:stretch/>
        </p:blipFill>
        <p:spPr>
          <a:xfrm>
            <a:off x="8738656" y="113854"/>
            <a:ext cx="3141716" cy="805230"/>
          </a:xfrm>
          <a:prstGeom prst="rect">
            <a:avLst/>
          </a:prstGeom>
        </p:spPr>
      </p:pic>
    </p:spTree>
    <p:extLst>
      <p:ext uri="{BB962C8B-B14F-4D97-AF65-F5344CB8AC3E}">
        <p14:creationId xmlns:p14="http://schemas.microsoft.com/office/powerpoint/2010/main" val="1071429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fill="hold"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número de diapositiva 1"/>
          <p:cNvSpPr>
            <a:spLocks noGrp="1"/>
          </p:cNvSpPr>
          <p:nvPr>
            <p:ph type="sldNum" sz="quarter" idx="4294967295"/>
          </p:nvPr>
        </p:nvSpPr>
        <p:spPr>
          <a:xfrm>
            <a:off x="11381317" y="14818"/>
            <a:ext cx="431800" cy="298449"/>
          </a:xfrm>
          <a:prstGeom prst="rect">
            <a:avLst/>
          </a:prstGeom>
        </p:spPr>
        <p:txBody>
          <a:bodyPr/>
          <a:lstStyle/>
          <a:p>
            <a:fld id="{F68B5626-D4AC-4918-B3E2-3883ABD26D2A}" type="slidenum">
              <a:rPr lang="en-US" altLang="es-MX" smtClean="0">
                <a:solidFill>
                  <a:srgbClr val="FFFFFF"/>
                </a:solidFill>
              </a:rPr>
              <a:pPr/>
              <a:t>35</a:t>
            </a:fld>
            <a:endParaRPr lang="en-US" altLang="es-MX" dirty="0">
              <a:solidFill>
                <a:srgbClr val="FFFFFF"/>
              </a:solidFill>
            </a:endParaRPr>
          </a:p>
        </p:txBody>
      </p:sp>
      <p:pic>
        <p:nvPicPr>
          <p:cNvPr id="3" name="Imagen 146"/>
          <p:cNvPicPr>
            <a:picLocks noChangeAspect="1"/>
          </p:cNvPicPr>
          <p:nvPr/>
        </p:nvPicPr>
        <p:blipFill>
          <a:blip r:embed="rId2"/>
          <a:stretch>
            <a:fillRect/>
          </a:stretch>
        </p:blipFill>
        <p:spPr>
          <a:xfrm>
            <a:off x="9021696" y="6413706"/>
            <a:ext cx="3162300" cy="444293"/>
          </a:xfrm>
          <a:prstGeom prst="rect">
            <a:avLst/>
          </a:prstGeom>
        </p:spPr>
      </p:pic>
      <p:sp>
        <p:nvSpPr>
          <p:cNvPr id="8" name="TextBox 55"/>
          <p:cNvSpPr txBox="1"/>
          <p:nvPr/>
        </p:nvSpPr>
        <p:spPr>
          <a:xfrm>
            <a:off x="2936176" y="675173"/>
            <a:ext cx="6318667" cy="600160"/>
          </a:xfrm>
          <a:prstGeom prst="rect">
            <a:avLst/>
          </a:prstGeom>
          <a:noFill/>
        </p:spPr>
        <p:txBody>
          <a:bodyPr wrap="square" lIns="91436" tIns="45718" rIns="91436" bIns="45718" numCol="1" spcCol="0" rtlCol="0" anchor="ctr">
            <a:spAutoFit/>
          </a:bodyPr>
          <a:lstStyle/>
          <a:p>
            <a:pPr algn="ctr"/>
            <a:r>
              <a:rPr lang="es-MX" sz="1100" dirty="0">
                <a:solidFill>
                  <a:srgbClr val="7D8287"/>
                </a:solidFill>
                <a:latin typeface="Arial"/>
                <a:ea typeface="Montserrat Light" charset="0"/>
                <a:cs typeface="Montserrat Light" charset="0"/>
              </a:rPr>
              <a:t>La educación en los niveles básicos y superiores es una herramienta </a:t>
            </a:r>
            <a:r>
              <a:rPr lang="es-MX" sz="1100" dirty="0" smtClean="0">
                <a:solidFill>
                  <a:srgbClr val="7D8287"/>
                </a:solidFill>
                <a:latin typeface="Arial"/>
                <a:ea typeface="Montserrat Light" charset="0"/>
                <a:cs typeface="Montserrat Light" charset="0"/>
              </a:rPr>
              <a:t>para el surgimiento de la difusión </a:t>
            </a:r>
            <a:r>
              <a:rPr lang="es-MX" sz="1100" dirty="0">
                <a:solidFill>
                  <a:srgbClr val="7D8287"/>
                </a:solidFill>
                <a:latin typeface="Arial"/>
                <a:ea typeface="Montserrat Light" charset="0"/>
                <a:cs typeface="Montserrat Light" charset="0"/>
              </a:rPr>
              <a:t>y promoción de la cultura de la protección de los datos personales.</a:t>
            </a:r>
          </a:p>
          <a:p>
            <a:pPr algn="ctr"/>
            <a:r>
              <a:rPr lang="en-US" sz="1100" dirty="0" smtClean="0">
                <a:solidFill>
                  <a:srgbClr val="7D8287"/>
                </a:solidFill>
                <a:latin typeface="Arial"/>
                <a:ea typeface="Montserrat Light" charset="0"/>
                <a:cs typeface="Montserrat Light" charset="0"/>
              </a:rPr>
              <a:t>.</a:t>
            </a:r>
            <a:endParaRPr lang="en-US" sz="1100" dirty="0">
              <a:solidFill>
                <a:srgbClr val="7D8287"/>
              </a:solidFill>
              <a:latin typeface="Arial"/>
              <a:ea typeface="Montserrat Light" charset="0"/>
              <a:cs typeface="Montserrat Light" charset="0"/>
            </a:endParaRPr>
          </a:p>
        </p:txBody>
      </p:sp>
      <p:sp>
        <p:nvSpPr>
          <p:cNvPr id="9" name="Rectangle 56"/>
          <p:cNvSpPr/>
          <p:nvPr/>
        </p:nvSpPr>
        <p:spPr>
          <a:xfrm>
            <a:off x="5868903" y="1082365"/>
            <a:ext cx="548640" cy="54864"/>
          </a:xfrm>
          <a:prstGeom prst="rect">
            <a:avLst/>
          </a:prstGeom>
          <a:solidFill>
            <a:srgbClr val="2891D7"/>
          </a:solidFill>
          <a:ln w="12700" cap="flat" cmpd="sng" algn="ctr">
            <a:noFill/>
            <a:prstDash val="solid"/>
            <a:miter lim="800000"/>
          </a:ln>
          <a:effectLst/>
        </p:spPr>
        <p:txBody>
          <a:bodyPr lIns="91436" tIns="45718" rIns="91436" bIns="45718"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latin typeface="Arial"/>
              <a:ea typeface="+mn-ea"/>
              <a:cs typeface="+mn-cs"/>
            </a:endParaRPr>
          </a:p>
        </p:txBody>
      </p:sp>
      <p:sp>
        <p:nvSpPr>
          <p:cNvPr id="10" name="Shape 2824"/>
          <p:cNvSpPr>
            <a:spLocks noChangeArrowheads="1"/>
          </p:cNvSpPr>
          <p:nvPr/>
        </p:nvSpPr>
        <p:spPr bwMode="auto">
          <a:xfrm>
            <a:off x="2224897" y="4716"/>
            <a:ext cx="7741227" cy="6138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ctr">
              <a:lnSpc>
                <a:spcPct val="80000"/>
              </a:lnSpc>
              <a:spcBef>
                <a:spcPts val="251"/>
              </a:spcBef>
              <a:defRPr sz="1800"/>
            </a:pPr>
            <a:r>
              <a:rPr lang="es-MX" sz="2000" b="1" kern="0" dirty="0" smtClean="0">
                <a:ea typeface="Arimo"/>
                <a:cs typeface="Arimo"/>
                <a:sym typeface="Arimo"/>
              </a:rPr>
              <a:t>I. Educación </a:t>
            </a:r>
            <a:r>
              <a:rPr lang="es-MX" sz="2000" b="1" kern="0" dirty="0" smtClean="0">
                <a:ea typeface="Arimo"/>
                <a:cs typeface="Arimo"/>
                <a:sym typeface="Arimo"/>
              </a:rPr>
              <a:t>y Cultura </a:t>
            </a:r>
            <a:r>
              <a:rPr lang="es-MX" sz="2000" b="1" kern="0" dirty="0">
                <a:ea typeface="Arimo"/>
                <a:cs typeface="Arimo"/>
                <a:sym typeface="Arimo"/>
              </a:rPr>
              <a:t>de protección de datos personales en la sociedad </a:t>
            </a:r>
            <a:r>
              <a:rPr lang="es-MX" sz="2000" b="1" kern="0" dirty="0" smtClean="0">
                <a:ea typeface="Arimo"/>
                <a:cs typeface="Arimo"/>
                <a:sym typeface="Arimo"/>
              </a:rPr>
              <a:t>Bajacaliforniana</a:t>
            </a:r>
            <a:endParaRPr sz="2000" b="1" kern="0" dirty="0">
              <a:latin typeface="Arimo"/>
              <a:ea typeface="Arimo"/>
              <a:cs typeface="Arimo"/>
              <a:sym typeface="Arimo"/>
            </a:endParaRPr>
          </a:p>
        </p:txBody>
      </p:sp>
      <p:grpSp>
        <p:nvGrpSpPr>
          <p:cNvPr id="46" name="Group 8"/>
          <p:cNvGrpSpPr>
            <a:grpSpLocks/>
          </p:cNvGrpSpPr>
          <p:nvPr/>
        </p:nvGrpSpPr>
        <p:grpSpPr bwMode="auto">
          <a:xfrm>
            <a:off x="2492668" y="1265089"/>
            <a:ext cx="7176272" cy="4611774"/>
            <a:chOff x="777" y="1344"/>
            <a:chExt cx="4339" cy="2539"/>
          </a:xfrm>
        </p:grpSpPr>
        <p:sp>
          <p:nvSpPr>
            <p:cNvPr id="47" name="Rectangle 9"/>
            <p:cNvSpPr>
              <a:spLocks noChangeArrowheads="1"/>
            </p:cNvSpPr>
            <p:nvPr/>
          </p:nvSpPr>
          <p:spPr bwMode="auto">
            <a:xfrm>
              <a:off x="787" y="1344"/>
              <a:ext cx="2106" cy="1224"/>
            </a:xfrm>
            <a:prstGeom prst="rect">
              <a:avLst/>
            </a:prstGeom>
            <a:gradFill rotWithShape="1">
              <a:gsLst>
                <a:gs pos="0">
                  <a:srgbClr val="FF3300"/>
                </a:gs>
                <a:gs pos="100000">
                  <a:srgbClr val="FFCC66"/>
                </a:gs>
              </a:gsLst>
              <a:lin ang="27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48" name="Rectangle 10"/>
            <p:cNvSpPr>
              <a:spLocks noChangeArrowheads="1"/>
            </p:cNvSpPr>
            <p:nvPr/>
          </p:nvSpPr>
          <p:spPr bwMode="auto">
            <a:xfrm>
              <a:off x="3010" y="1344"/>
              <a:ext cx="2106" cy="1224"/>
            </a:xfrm>
            <a:prstGeom prst="rect">
              <a:avLst/>
            </a:prstGeom>
            <a:gradFill rotWithShape="1">
              <a:gsLst>
                <a:gs pos="0">
                  <a:srgbClr val="CCFF33"/>
                </a:gs>
                <a:gs pos="100000">
                  <a:srgbClr val="669900"/>
                </a:gs>
              </a:gsLst>
              <a:lin ang="189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49" name="Rectangle 11"/>
            <p:cNvSpPr>
              <a:spLocks noChangeArrowheads="1"/>
            </p:cNvSpPr>
            <p:nvPr/>
          </p:nvSpPr>
          <p:spPr bwMode="auto">
            <a:xfrm>
              <a:off x="3010" y="2659"/>
              <a:ext cx="2106" cy="1224"/>
            </a:xfrm>
            <a:prstGeom prst="rect">
              <a:avLst/>
            </a:prstGeom>
            <a:gradFill rotWithShape="1">
              <a:gsLst>
                <a:gs pos="0">
                  <a:srgbClr val="FF0000"/>
                </a:gs>
                <a:gs pos="100000">
                  <a:srgbClr val="990000"/>
                </a:gs>
              </a:gsLst>
              <a:lin ang="27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50" name="Rectangle 12"/>
            <p:cNvSpPr>
              <a:spLocks noChangeArrowheads="1"/>
            </p:cNvSpPr>
            <p:nvPr/>
          </p:nvSpPr>
          <p:spPr bwMode="auto">
            <a:xfrm>
              <a:off x="787" y="2659"/>
              <a:ext cx="2106" cy="1224"/>
            </a:xfrm>
            <a:prstGeom prst="rect">
              <a:avLst/>
            </a:prstGeom>
            <a:gradFill rotWithShape="1">
              <a:gsLst>
                <a:gs pos="0">
                  <a:srgbClr val="0085B2"/>
                </a:gs>
                <a:gs pos="100000">
                  <a:srgbClr val="99CCFF"/>
                </a:gs>
              </a:gsLst>
              <a:lin ang="189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51" name="Text Box 13"/>
            <p:cNvSpPr txBox="1">
              <a:spLocks noChangeArrowheads="1"/>
            </p:cNvSpPr>
            <p:nvPr/>
          </p:nvSpPr>
          <p:spPr bwMode="auto">
            <a:xfrm>
              <a:off x="4412" y="2711"/>
              <a:ext cx="638" cy="153"/>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defTabSz="457200" eaLnBrk="1" fontAlgn="base" latinLnBrk="0" hangingPunct="1">
                <a:lnSpc>
                  <a:spcPct val="100000"/>
                </a:lnSpc>
                <a:spcBef>
                  <a:spcPct val="0"/>
                </a:spcBef>
                <a:spcAft>
                  <a:spcPct val="0"/>
                </a:spcAft>
                <a:buClrTx/>
                <a:buSzTx/>
                <a:buFontTx/>
                <a:buNone/>
                <a:tabLst/>
                <a:defRPr/>
              </a:pPr>
              <a:r>
                <a:rPr lang="en-US" altLang="es-MX" sz="1200" b="1" kern="0" noProof="0" dirty="0" smtClean="0">
                  <a:solidFill>
                    <a:srgbClr val="FFFFFF"/>
                  </a:solidFill>
                  <a:latin typeface="Arial" panose="020B0604020202020204" pitchFamily="34" charset="0"/>
                </a:rPr>
                <a:t>AMENAZAS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sp>
          <p:nvSpPr>
            <p:cNvPr id="52" name="Text Box 14"/>
            <p:cNvSpPr txBox="1">
              <a:spLocks noChangeArrowheads="1"/>
            </p:cNvSpPr>
            <p:nvPr/>
          </p:nvSpPr>
          <p:spPr bwMode="auto">
            <a:xfrm>
              <a:off x="4308" y="1387"/>
              <a:ext cx="738" cy="153"/>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algn="r" defTabSz="457200" eaLnBrk="1" fontAlgn="base" latinLnBrk="0" hangingPunct="1">
                <a:lnSpc>
                  <a:spcPct val="100000"/>
                </a:lnSpc>
                <a:spcBef>
                  <a:spcPct val="0"/>
                </a:spcBef>
                <a:spcAft>
                  <a:spcPct val="0"/>
                </a:spcAft>
                <a:buClrTx/>
                <a:buSzTx/>
                <a:buFontTx/>
                <a:buNone/>
                <a:tabLst/>
                <a:defRPr/>
              </a:pPr>
              <a:r>
                <a:rPr lang="en-US" altLang="es-MX" sz="1200" b="1" kern="0" dirty="0" smtClean="0">
                  <a:solidFill>
                    <a:srgbClr val="FFFFFF"/>
                  </a:solidFill>
                  <a:latin typeface="Arial" panose="020B0604020202020204" pitchFamily="34" charset="0"/>
                </a:rPr>
                <a:t>FORTALEZAS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sp>
          <p:nvSpPr>
            <p:cNvPr id="53" name="Text Box 15"/>
            <p:cNvSpPr txBox="1">
              <a:spLocks noChangeArrowheads="1"/>
            </p:cNvSpPr>
            <p:nvPr/>
          </p:nvSpPr>
          <p:spPr bwMode="auto">
            <a:xfrm>
              <a:off x="831" y="1404"/>
              <a:ext cx="742" cy="153"/>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defTabSz="457200" eaLnBrk="1" fontAlgn="base" latinLnBrk="0" hangingPunct="1">
                <a:lnSpc>
                  <a:spcPct val="100000"/>
                </a:lnSpc>
                <a:spcBef>
                  <a:spcPct val="0"/>
                </a:spcBef>
                <a:spcAft>
                  <a:spcPct val="0"/>
                </a:spcAft>
                <a:buClrTx/>
                <a:buSzTx/>
                <a:buFontTx/>
                <a:buNone/>
                <a:tabLst/>
                <a:defRPr/>
              </a:pPr>
              <a:r>
                <a:rPr lang="en-US" altLang="es-MX" sz="1200" b="1" kern="0" dirty="0" smtClean="0">
                  <a:solidFill>
                    <a:srgbClr val="FFFFFF"/>
                  </a:solidFill>
                  <a:latin typeface="Arial" panose="020B0604020202020204" pitchFamily="34" charset="0"/>
                </a:rPr>
                <a:t>DEBILIDADES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sp>
          <p:nvSpPr>
            <p:cNvPr id="54" name="Text Box 16"/>
            <p:cNvSpPr txBox="1">
              <a:spLocks noChangeArrowheads="1"/>
            </p:cNvSpPr>
            <p:nvPr/>
          </p:nvSpPr>
          <p:spPr bwMode="auto">
            <a:xfrm>
              <a:off x="777" y="2715"/>
              <a:ext cx="928" cy="153"/>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algn="r" defTabSz="457200" eaLnBrk="1" fontAlgn="base" latinLnBrk="0" hangingPunct="1">
                <a:lnSpc>
                  <a:spcPct val="100000"/>
                </a:lnSpc>
                <a:spcBef>
                  <a:spcPct val="0"/>
                </a:spcBef>
                <a:spcAft>
                  <a:spcPct val="0"/>
                </a:spcAft>
                <a:buClrTx/>
                <a:buSzTx/>
                <a:buFontTx/>
                <a:buNone/>
                <a:tabLst/>
                <a:defRPr/>
              </a:pPr>
              <a:r>
                <a:rPr lang="en-US" altLang="es-MX" sz="1200" b="1" kern="0" dirty="0" smtClean="0">
                  <a:solidFill>
                    <a:srgbClr val="FFFFFF"/>
                  </a:solidFill>
                  <a:latin typeface="Arial" panose="020B0604020202020204" pitchFamily="34" charset="0"/>
                </a:rPr>
                <a:t>OPORTUNIDADES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grpSp>
      <p:sp>
        <p:nvSpPr>
          <p:cNvPr id="55" name="Oval 17"/>
          <p:cNvSpPr>
            <a:spLocks noChangeArrowheads="1"/>
          </p:cNvSpPr>
          <p:nvPr/>
        </p:nvSpPr>
        <p:spPr bwMode="auto">
          <a:xfrm>
            <a:off x="5248522" y="2781884"/>
            <a:ext cx="1728787" cy="1728787"/>
          </a:xfrm>
          <a:prstGeom prst="ellipse">
            <a:avLst/>
          </a:prstGeom>
          <a:gradFill rotWithShape="1">
            <a:gsLst>
              <a:gs pos="0">
                <a:srgbClr val="FFFFFF"/>
              </a:gs>
              <a:gs pos="100000">
                <a:srgbClr val="333333"/>
              </a:gs>
            </a:gsLst>
            <a:path path="shape">
              <a:fillToRect l="50000" t="50000" r="50000" b="50000"/>
            </a:path>
          </a:gradFill>
          <a:ln w="76200">
            <a:solidFill>
              <a:srgbClr val="FF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457200" eaLnBrk="1" fontAlgn="base" latinLnBrk="0" hangingPunct="1">
              <a:lnSpc>
                <a:spcPct val="100000"/>
              </a:lnSpc>
              <a:spcBef>
                <a:spcPct val="0"/>
              </a:spcBef>
              <a:spcAft>
                <a:spcPct val="0"/>
              </a:spcAft>
              <a:buClrTx/>
              <a:buSzTx/>
              <a:buFontTx/>
              <a:buNone/>
              <a:tabLst/>
              <a:defRPr/>
            </a:pPr>
            <a:r>
              <a:rPr lang="en-US" altLang="es-MX" sz="2000" kern="0" dirty="0" smtClean="0">
                <a:solidFill>
                  <a:srgbClr val="000000"/>
                </a:solidFill>
                <a:latin typeface="Arial Black" panose="020B0A04020102020204" pitchFamily="34" charset="0"/>
              </a:rPr>
              <a:t>FODA</a:t>
            </a:r>
            <a:endParaRPr kumimoji="0" lang="en-US" altLang="es-MX" sz="2000" b="0" i="0" u="none" strike="noStrike" kern="0" cap="none" spc="0" normalizeH="0" baseline="0" noProof="0" dirty="0" smtClean="0">
              <a:ln>
                <a:noFill/>
              </a:ln>
              <a:solidFill>
                <a:srgbClr val="000000"/>
              </a:solidFill>
              <a:effectLst/>
              <a:uLnTx/>
              <a:uFillTx/>
              <a:latin typeface="Arial Black" panose="020B0A04020102020204" pitchFamily="34" charset="0"/>
            </a:endParaRPr>
          </a:p>
        </p:txBody>
      </p:sp>
      <p:sp>
        <p:nvSpPr>
          <p:cNvPr id="56" name="Shape 2318"/>
          <p:cNvSpPr>
            <a:spLocks noChangeArrowheads="1"/>
          </p:cNvSpPr>
          <p:nvPr/>
        </p:nvSpPr>
        <p:spPr bwMode="auto">
          <a:xfrm>
            <a:off x="6287953" y="1475254"/>
            <a:ext cx="3150770"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1) El </a:t>
            </a:r>
            <a:r>
              <a:rPr lang="es-MX" sz="1100" kern="0" dirty="0">
                <a:latin typeface="Palatino Linotype" panose="02040502050505030304" pitchFamily="18" charset="0"/>
                <a:ea typeface="Arimo"/>
                <a:cs typeface="Arimo"/>
                <a:sym typeface="Arimo"/>
              </a:rPr>
              <a:t>instituto tiene la </a:t>
            </a:r>
            <a:r>
              <a:rPr lang="es-MX" sz="1100" kern="0" dirty="0">
                <a:solidFill>
                  <a:schemeClr val="bg1"/>
                </a:solidFill>
                <a:latin typeface="Palatino Linotype" panose="02040502050505030304" pitchFamily="18" charset="0"/>
                <a:ea typeface="Arimo"/>
                <a:cs typeface="Arimo"/>
                <a:sym typeface="Arimo"/>
              </a:rPr>
              <a:t>infraestructura</a:t>
            </a:r>
            <a:r>
              <a:rPr lang="es-MX" sz="1100" kern="0" dirty="0">
                <a:latin typeface="Palatino Linotype" panose="02040502050505030304" pitchFamily="18" charset="0"/>
                <a:ea typeface="Arimo"/>
                <a:cs typeface="Arimo"/>
                <a:sym typeface="Arimo"/>
              </a:rPr>
              <a:t> para </a:t>
            </a:r>
            <a:r>
              <a:rPr lang="es-MX" sz="1100" kern="0" dirty="0" smtClean="0">
                <a:latin typeface="Palatino Linotype" panose="02040502050505030304" pitchFamily="18" charset="0"/>
                <a:ea typeface="Arimo"/>
                <a:cs typeface="Arimo"/>
                <a:sym typeface="Arimo"/>
              </a:rPr>
              <a:t>la </a:t>
            </a:r>
            <a:r>
              <a:rPr lang="es-MX" sz="1100" kern="0" dirty="0">
                <a:latin typeface="Palatino Linotype" panose="02040502050505030304" pitchFamily="18" charset="0"/>
                <a:ea typeface="Arimo"/>
                <a:cs typeface="Arimo"/>
                <a:sym typeface="Arimo"/>
              </a:rPr>
              <a:t>implementación </a:t>
            </a:r>
            <a:r>
              <a:rPr lang="es-MX" sz="1100" kern="0" dirty="0" smtClean="0">
                <a:latin typeface="Palatino Linotype" panose="02040502050505030304" pitchFamily="18" charset="0"/>
                <a:ea typeface="Arimo"/>
                <a:cs typeface="Arimo"/>
                <a:sym typeface="Arimo"/>
              </a:rPr>
              <a:t>de programas </a:t>
            </a:r>
            <a:r>
              <a:rPr lang="es-MX" sz="1100" kern="0" dirty="0">
                <a:latin typeface="Palatino Linotype" panose="02040502050505030304" pitchFamily="18" charset="0"/>
                <a:ea typeface="Arimo"/>
                <a:cs typeface="Arimo"/>
                <a:sym typeface="Arimo"/>
              </a:rPr>
              <a:t>y estrategias de cultura.</a:t>
            </a:r>
          </a:p>
        </p:txBody>
      </p:sp>
      <p:sp>
        <p:nvSpPr>
          <p:cNvPr id="57" name="Shape 2318"/>
          <p:cNvSpPr>
            <a:spLocks noChangeArrowheads="1"/>
          </p:cNvSpPr>
          <p:nvPr/>
        </p:nvSpPr>
        <p:spPr bwMode="auto">
          <a:xfrm>
            <a:off x="6505435" y="2351609"/>
            <a:ext cx="2843896" cy="353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2) La </a:t>
            </a:r>
            <a:r>
              <a:rPr lang="es-MX" sz="1100" kern="0" dirty="0">
                <a:latin typeface="Palatino Linotype" panose="02040502050505030304" pitchFamily="18" charset="0"/>
                <a:ea typeface="Arimo"/>
                <a:cs typeface="Arimo"/>
                <a:sym typeface="Arimo"/>
              </a:rPr>
              <a:t>respuesta de la sociedad </a:t>
            </a:r>
            <a:r>
              <a:rPr lang="es-MX" sz="1100" kern="0" dirty="0" smtClean="0">
                <a:latin typeface="Palatino Linotype" panose="02040502050505030304" pitchFamily="18" charset="0"/>
                <a:ea typeface="Arimo"/>
                <a:cs typeface="Arimo"/>
                <a:sym typeface="Arimo"/>
              </a:rPr>
              <a:t>bajacaliforniana a </a:t>
            </a:r>
            <a:r>
              <a:rPr lang="es-MX" sz="1100" kern="0" dirty="0">
                <a:latin typeface="Palatino Linotype" panose="02040502050505030304" pitchFamily="18" charset="0"/>
                <a:ea typeface="Arimo"/>
                <a:cs typeface="Arimo"/>
                <a:sym typeface="Arimo"/>
              </a:rPr>
              <a:t>los programas de difusión que han implementado.</a:t>
            </a:r>
            <a:endParaRPr lang="es-MX" sz="1100" kern="0" dirty="0">
              <a:solidFill>
                <a:srgbClr val="00B0F0"/>
              </a:solidFill>
              <a:latin typeface="Palatino Linotype" panose="02040502050505030304" pitchFamily="18" charset="0"/>
              <a:ea typeface="Arimo"/>
              <a:cs typeface="Arimo"/>
              <a:sym typeface="Arimo"/>
            </a:endParaRPr>
          </a:p>
        </p:txBody>
      </p:sp>
      <p:sp>
        <p:nvSpPr>
          <p:cNvPr id="58" name="Shape 2318"/>
          <p:cNvSpPr>
            <a:spLocks noChangeArrowheads="1"/>
          </p:cNvSpPr>
          <p:nvPr/>
        </p:nvSpPr>
        <p:spPr bwMode="auto">
          <a:xfrm>
            <a:off x="2722038" y="1736892"/>
            <a:ext cx="3146865" cy="598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200" kern="0" dirty="0" smtClean="0">
                <a:latin typeface="Palatino Linotype" panose="02040502050505030304" pitchFamily="18" charset="0"/>
                <a:ea typeface="Arimo"/>
                <a:cs typeface="Arimo"/>
                <a:sym typeface="Arimo"/>
              </a:rPr>
              <a:t>1) Desconocimiento de </a:t>
            </a:r>
            <a:r>
              <a:rPr lang="es-MX" sz="1200" kern="0" dirty="0">
                <a:latin typeface="Palatino Linotype" panose="02040502050505030304" pitchFamily="18" charset="0"/>
                <a:ea typeface="Arimo"/>
                <a:cs typeface="Arimo"/>
                <a:sym typeface="Arimo"/>
              </a:rPr>
              <a:t>la materia de protección de datos personales</a:t>
            </a:r>
            <a:endParaRPr lang="es-MX" sz="1200" kern="0" dirty="0" smtClean="0">
              <a:latin typeface="Palatino Linotype" panose="02040502050505030304" pitchFamily="18" charset="0"/>
              <a:ea typeface="Arimo"/>
              <a:cs typeface="Arimo"/>
              <a:sym typeface="Arimo"/>
            </a:endParaRPr>
          </a:p>
        </p:txBody>
      </p:sp>
      <p:sp>
        <p:nvSpPr>
          <p:cNvPr id="59" name="Shape 2318"/>
          <p:cNvSpPr>
            <a:spLocks noChangeArrowheads="1"/>
          </p:cNvSpPr>
          <p:nvPr/>
        </p:nvSpPr>
        <p:spPr bwMode="auto">
          <a:xfrm>
            <a:off x="2756321" y="4093467"/>
            <a:ext cx="2547267" cy="353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1) </a:t>
            </a:r>
            <a:r>
              <a:rPr lang="es-MX" sz="1100" kern="0" dirty="0" smtClean="0">
                <a:solidFill>
                  <a:schemeClr val="bg1"/>
                </a:solidFill>
                <a:latin typeface="Palatino Linotype" panose="02040502050505030304" pitchFamily="18" charset="0"/>
                <a:ea typeface="Arimo"/>
                <a:cs typeface="Arimo"/>
                <a:sym typeface="Arimo"/>
              </a:rPr>
              <a:t>Legislación </a:t>
            </a:r>
            <a:r>
              <a:rPr lang="es-MX" sz="1100" kern="0" dirty="0">
                <a:solidFill>
                  <a:schemeClr val="bg1"/>
                </a:solidFill>
                <a:latin typeface="Palatino Linotype" panose="02040502050505030304" pitchFamily="18" charset="0"/>
                <a:ea typeface="Arimo"/>
                <a:cs typeface="Arimo"/>
                <a:sym typeface="Arimo"/>
              </a:rPr>
              <a:t>reciente </a:t>
            </a:r>
            <a:r>
              <a:rPr lang="es-MX" sz="1100" kern="0" dirty="0">
                <a:latin typeface="Palatino Linotype" panose="02040502050505030304" pitchFamily="18" charset="0"/>
                <a:ea typeface="Arimo"/>
                <a:cs typeface="Arimo"/>
                <a:sym typeface="Arimo"/>
              </a:rPr>
              <a:t>que se puede explotar de manera </a:t>
            </a:r>
            <a:r>
              <a:rPr lang="es-MX" sz="1100" kern="0" dirty="0" smtClean="0">
                <a:latin typeface="Palatino Linotype" panose="02040502050505030304" pitchFamily="18" charset="0"/>
                <a:ea typeface="Arimo"/>
                <a:cs typeface="Arimo"/>
                <a:sym typeface="Arimo"/>
              </a:rPr>
              <a:t>exponencial.</a:t>
            </a:r>
            <a:endParaRPr lang="es-MX" sz="1100" kern="0" dirty="0">
              <a:latin typeface="Palatino Linotype" panose="02040502050505030304" pitchFamily="18" charset="0"/>
              <a:ea typeface="Arimo"/>
              <a:cs typeface="Arimo"/>
              <a:sym typeface="Arimo"/>
            </a:endParaRPr>
          </a:p>
        </p:txBody>
      </p:sp>
      <p:sp>
        <p:nvSpPr>
          <p:cNvPr id="61" name="Shape 2318"/>
          <p:cNvSpPr>
            <a:spLocks noChangeArrowheads="1"/>
          </p:cNvSpPr>
          <p:nvPr/>
        </p:nvSpPr>
        <p:spPr bwMode="auto">
          <a:xfrm>
            <a:off x="6802064" y="4088418"/>
            <a:ext cx="2547267"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200" kern="0" dirty="0" smtClean="0">
                <a:latin typeface="Palatino Linotype" panose="02040502050505030304" pitchFamily="18" charset="0"/>
                <a:ea typeface="Arimo"/>
                <a:cs typeface="Arimo"/>
                <a:sym typeface="Arimo"/>
              </a:rPr>
              <a:t>1) La </a:t>
            </a:r>
            <a:r>
              <a:rPr lang="es-MX" sz="1200" kern="0" dirty="0">
                <a:latin typeface="Palatino Linotype" panose="02040502050505030304" pitchFamily="18" charset="0"/>
                <a:ea typeface="Arimo"/>
                <a:cs typeface="Arimo"/>
                <a:sym typeface="Arimo"/>
              </a:rPr>
              <a:t>protección de datos personales puede ser opacada con el derecho de acceso a la información</a:t>
            </a:r>
          </a:p>
        </p:txBody>
      </p:sp>
      <p:sp>
        <p:nvSpPr>
          <p:cNvPr id="22" name="Shape 2318"/>
          <p:cNvSpPr>
            <a:spLocks noChangeArrowheads="1"/>
          </p:cNvSpPr>
          <p:nvPr/>
        </p:nvSpPr>
        <p:spPr bwMode="auto">
          <a:xfrm>
            <a:off x="7066145" y="3046604"/>
            <a:ext cx="2403365" cy="353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3) El </a:t>
            </a:r>
            <a:r>
              <a:rPr lang="es-MX" sz="1100" kern="0" dirty="0">
                <a:latin typeface="Palatino Linotype" panose="02040502050505030304" pitchFamily="18" charset="0"/>
                <a:ea typeface="Arimo"/>
                <a:cs typeface="Arimo"/>
                <a:sym typeface="Arimo"/>
              </a:rPr>
              <a:t>Instituto cuenta con los recursos financieros suficientes, para la </a:t>
            </a:r>
            <a:r>
              <a:rPr lang="es-MX" sz="1100" kern="0" dirty="0">
                <a:solidFill>
                  <a:schemeClr val="bg2">
                    <a:lumMod val="50000"/>
                  </a:schemeClr>
                </a:solidFill>
                <a:latin typeface="Palatino Linotype" panose="02040502050505030304" pitchFamily="18" charset="0"/>
                <a:ea typeface="Arimo"/>
                <a:cs typeface="Arimo"/>
                <a:sym typeface="Arimo"/>
              </a:rPr>
              <a:t>implementación de programas culturales y educativos.</a:t>
            </a:r>
          </a:p>
        </p:txBody>
      </p:sp>
      <p:sp>
        <p:nvSpPr>
          <p:cNvPr id="23" name="Shape 2318"/>
          <p:cNvSpPr>
            <a:spLocks noChangeArrowheads="1"/>
          </p:cNvSpPr>
          <p:nvPr/>
        </p:nvSpPr>
        <p:spPr bwMode="auto">
          <a:xfrm>
            <a:off x="2722037" y="2312782"/>
            <a:ext cx="3146865" cy="668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200" kern="0" dirty="0" smtClean="0">
                <a:latin typeface="Palatino Linotype" panose="02040502050505030304" pitchFamily="18" charset="0"/>
                <a:ea typeface="Arimo"/>
                <a:cs typeface="Arimo"/>
                <a:sym typeface="Arimo"/>
              </a:rPr>
              <a:t>2) Falta </a:t>
            </a:r>
            <a:r>
              <a:rPr lang="es-MX" sz="1200" kern="0" dirty="0">
                <a:latin typeface="Palatino Linotype" panose="02040502050505030304" pitchFamily="18" charset="0"/>
                <a:ea typeface="Arimo"/>
                <a:cs typeface="Arimo"/>
                <a:sym typeface="Arimo"/>
              </a:rPr>
              <a:t>de comunicación entre el sector educativo y el Órgano Garante.</a:t>
            </a:r>
            <a:endParaRPr lang="es-MX" sz="1200" kern="0" dirty="0" smtClean="0">
              <a:latin typeface="Palatino Linotype" panose="02040502050505030304" pitchFamily="18" charset="0"/>
              <a:ea typeface="Arimo"/>
              <a:cs typeface="Arimo"/>
              <a:sym typeface="Arimo"/>
            </a:endParaRPr>
          </a:p>
        </p:txBody>
      </p:sp>
      <p:sp>
        <p:nvSpPr>
          <p:cNvPr id="24" name="Shape 2318"/>
          <p:cNvSpPr>
            <a:spLocks noChangeArrowheads="1"/>
          </p:cNvSpPr>
          <p:nvPr/>
        </p:nvSpPr>
        <p:spPr bwMode="auto">
          <a:xfrm>
            <a:off x="2756321" y="4761210"/>
            <a:ext cx="2547267" cy="353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a:latin typeface="Palatino Linotype" panose="02040502050505030304" pitchFamily="18" charset="0"/>
                <a:ea typeface="Arimo"/>
                <a:cs typeface="Arimo"/>
                <a:sym typeface="Arimo"/>
              </a:rPr>
              <a:t>2</a:t>
            </a:r>
            <a:r>
              <a:rPr lang="es-MX" sz="1100" kern="0" dirty="0" smtClean="0">
                <a:latin typeface="Palatino Linotype" panose="02040502050505030304" pitchFamily="18" charset="0"/>
                <a:ea typeface="Arimo"/>
                <a:cs typeface="Arimo"/>
                <a:sym typeface="Arimo"/>
              </a:rPr>
              <a:t>) Inclusión </a:t>
            </a:r>
            <a:r>
              <a:rPr lang="es-MX" sz="1100" kern="0" dirty="0">
                <a:latin typeface="Palatino Linotype" panose="02040502050505030304" pitchFamily="18" charset="0"/>
                <a:ea typeface="Arimo"/>
                <a:cs typeface="Arimo"/>
                <a:sym typeface="Arimo"/>
              </a:rPr>
              <a:t>de contenidos de protección de datos personales en los </a:t>
            </a:r>
            <a:r>
              <a:rPr lang="es-MX" sz="1100" kern="0" dirty="0">
                <a:solidFill>
                  <a:schemeClr val="bg1"/>
                </a:solidFill>
                <a:latin typeface="Palatino Linotype" panose="02040502050505030304" pitchFamily="18" charset="0"/>
                <a:ea typeface="Arimo"/>
                <a:cs typeface="Arimo"/>
                <a:sym typeface="Arimo"/>
              </a:rPr>
              <a:t>programas educativos.</a:t>
            </a:r>
          </a:p>
        </p:txBody>
      </p:sp>
      <p:sp>
        <p:nvSpPr>
          <p:cNvPr id="25" name="Shape 2318"/>
          <p:cNvSpPr>
            <a:spLocks noChangeArrowheads="1"/>
          </p:cNvSpPr>
          <p:nvPr/>
        </p:nvSpPr>
        <p:spPr bwMode="auto">
          <a:xfrm>
            <a:off x="2756321" y="5365234"/>
            <a:ext cx="2859239" cy="353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3) Promoción </a:t>
            </a:r>
            <a:r>
              <a:rPr lang="es-MX" sz="1100" kern="0" dirty="0">
                <a:latin typeface="Palatino Linotype" panose="02040502050505030304" pitchFamily="18" charset="0"/>
                <a:ea typeface="Arimo"/>
                <a:cs typeface="Arimo"/>
                <a:sym typeface="Arimo"/>
              </a:rPr>
              <a:t>e implementación de </a:t>
            </a:r>
            <a:r>
              <a:rPr lang="es-MX" sz="1100" kern="0" dirty="0">
                <a:solidFill>
                  <a:schemeClr val="bg1"/>
                </a:solidFill>
                <a:latin typeface="Palatino Linotype" panose="02040502050505030304" pitchFamily="18" charset="0"/>
                <a:ea typeface="Arimo"/>
                <a:cs typeface="Arimo"/>
                <a:sym typeface="Arimo"/>
              </a:rPr>
              <a:t>diplomados, posgrados y foros </a:t>
            </a:r>
            <a:r>
              <a:rPr lang="es-MX" sz="1100" kern="0" dirty="0">
                <a:latin typeface="Palatino Linotype" panose="02040502050505030304" pitchFamily="18" charset="0"/>
                <a:ea typeface="Arimo"/>
                <a:cs typeface="Arimo"/>
                <a:sym typeface="Arimo"/>
              </a:rPr>
              <a:t>en las instituciones de educación superior.</a:t>
            </a:r>
          </a:p>
        </p:txBody>
      </p:sp>
      <p:sp>
        <p:nvSpPr>
          <p:cNvPr id="26" name="Shape 2318"/>
          <p:cNvSpPr>
            <a:spLocks noChangeArrowheads="1"/>
          </p:cNvSpPr>
          <p:nvPr/>
        </p:nvSpPr>
        <p:spPr bwMode="auto">
          <a:xfrm>
            <a:off x="6802064" y="4990216"/>
            <a:ext cx="2547267"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200" kern="0" dirty="0" smtClean="0">
                <a:latin typeface="Palatino Linotype" panose="02040502050505030304" pitchFamily="18" charset="0"/>
                <a:ea typeface="Arimo"/>
                <a:cs typeface="Arimo"/>
                <a:sym typeface="Arimo"/>
              </a:rPr>
              <a:t>2) Confusión </a:t>
            </a:r>
            <a:r>
              <a:rPr lang="es-MX" sz="1200" kern="0" dirty="0">
                <a:latin typeface="Palatino Linotype" panose="02040502050505030304" pitchFamily="18" charset="0"/>
                <a:ea typeface="Arimo"/>
                <a:cs typeface="Arimo"/>
                <a:sym typeface="Arimo"/>
              </a:rPr>
              <a:t>interna en las instituciones entre la materia de protección de datos personales y acceso a la información </a:t>
            </a:r>
            <a:r>
              <a:rPr lang="es-MX" sz="1200" kern="0" dirty="0" smtClean="0">
                <a:latin typeface="Palatino Linotype" panose="02040502050505030304" pitchFamily="18" charset="0"/>
                <a:ea typeface="Arimo"/>
                <a:cs typeface="Arimo"/>
                <a:sym typeface="Arimo"/>
              </a:rPr>
              <a:t>pública.</a:t>
            </a:r>
            <a:endParaRPr lang="es-MX" sz="1200" kern="0" dirty="0">
              <a:latin typeface="Palatino Linotype" panose="02040502050505030304" pitchFamily="18" charset="0"/>
              <a:ea typeface="Arimo"/>
              <a:cs typeface="Arimo"/>
              <a:sym typeface="Arimo"/>
            </a:endParaRPr>
          </a:p>
        </p:txBody>
      </p:sp>
      <p:pic>
        <p:nvPicPr>
          <p:cNvPr id="27" name="Imagen 26" descr="Presentación2 - PowerPoint"/>
          <p:cNvPicPr>
            <a:picLocks noChangeAspect="1"/>
          </p:cNvPicPr>
          <p:nvPr/>
        </p:nvPicPr>
        <p:blipFill rotWithShape="1">
          <a:blip r:embed="rId3">
            <a:extLst>
              <a:ext uri="{28A0092B-C50C-407E-A947-70E740481C1C}">
                <a14:useLocalDpi xmlns:a14="http://schemas.microsoft.com/office/drawing/2010/main" val="0"/>
              </a:ext>
            </a:extLst>
          </a:blip>
          <a:srcRect l="58807" t="20442" r="20909" b="69967"/>
          <a:stretch/>
        </p:blipFill>
        <p:spPr>
          <a:xfrm>
            <a:off x="8864386" y="5997781"/>
            <a:ext cx="3141716" cy="805230"/>
          </a:xfrm>
          <a:prstGeom prst="rect">
            <a:avLst/>
          </a:prstGeom>
        </p:spPr>
      </p:pic>
    </p:spTree>
    <p:extLst>
      <p:ext uri="{BB962C8B-B14F-4D97-AF65-F5344CB8AC3E}">
        <p14:creationId xmlns:p14="http://schemas.microsoft.com/office/powerpoint/2010/main" val="334593604"/>
      </p:ext>
    </p:extLst>
  </p:cSld>
  <p:clrMapOvr>
    <a:masterClrMapping/>
  </p:clrMapOvr>
  <p:transition spd="slow">
    <p:pull/>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2"/>
          <p:cNvSpPr>
            <a:spLocks noGrp="1"/>
          </p:cNvSpPr>
          <p:nvPr>
            <p:ph type="title"/>
          </p:nvPr>
        </p:nvSpPr>
        <p:spPr>
          <a:xfrm>
            <a:off x="305042" y="139783"/>
            <a:ext cx="3313044" cy="461383"/>
          </a:xfrm>
        </p:spPr>
        <p:txBody>
          <a:bodyPr>
            <a:normAutofit fontScale="90000"/>
          </a:bodyPr>
          <a:lstStyle/>
          <a:p>
            <a:r>
              <a:rPr lang="en-US" b="0" dirty="0">
                <a:solidFill>
                  <a:schemeClr val="tx2"/>
                </a:solidFill>
              </a:rPr>
              <a:t>Eje </a:t>
            </a:r>
            <a:r>
              <a:rPr lang="en-US" b="0" dirty="0" err="1">
                <a:solidFill>
                  <a:schemeClr val="tx2"/>
                </a:solidFill>
              </a:rPr>
              <a:t>temático</a:t>
            </a:r>
            <a:r>
              <a:rPr lang="en-US" b="0" dirty="0">
                <a:solidFill>
                  <a:schemeClr val="tx2"/>
                </a:solidFill>
              </a:rPr>
              <a:t> </a:t>
            </a:r>
            <a:r>
              <a:rPr lang="en-US" sz="2800" dirty="0">
                <a:solidFill>
                  <a:srgbClr val="0070C0"/>
                </a:solidFill>
              </a:rPr>
              <a:t>I </a:t>
            </a:r>
            <a:r>
              <a:rPr lang="en-US" b="0" dirty="0" smtClean="0">
                <a:solidFill>
                  <a:schemeClr val="tx2"/>
                </a:solidFill>
              </a:rPr>
              <a:t>:</a:t>
            </a:r>
            <a:endParaRPr lang="en-US" dirty="0">
              <a:solidFill>
                <a:schemeClr val="accent6"/>
              </a:solidFill>
              <a:latin typeface="+mj-lt"/>
            </a:endParaRPr>
          </a:p>
        </p:txBody>
      </p:sp>
      <p:sp>
        <p:nvSpPr>
          <p:cNvPr id="5" name="Rectangle 4"/>
          <p:cNvSpPr/>
          <p:nvPr/>
        </p:nvSpPr>
        <p:spPr>
          <a:xfrm>
            <a:off x="2595979" y="1260432"/>
            <a:ext cx="548640" cy="5486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p>
        </p:txBody>
      </p:sp>
      <p:sp>
        <p:nvSpPr>
          <p:cNvPr id="7" name="Cloud 6"/>
          <p:cNvSpPr/>
          <p:nvPr/>
        </p:nvSpPr>
        <p:spPr>
          <a:xfrm>
            <a:off x="2546431" y="6098047"/>
            <a:ext cx="1666420" cy="989636"/>
          </a:xfrm>
          <a:prstGeom prst="cloud">
            <a:avLst/>
          </a:prstGeom>
          <a:solidFill>
            <a:schemeClr val="accent6">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p>
        </p:txBody>
      </p:sp>
      <p:sp>
        <p:nvSpPr>
          <p:cNvPr id="10" name="Oval 9"/>
          <p:cNvSpPr/>
          <p:nvPr/>
        </p:nvSpPr>
        <p:spPr>
          <a:xfrm>
            <a:off x="248630" y="2340982"/>
            <a:ext cx="1088023" cy="108802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p>
        </p:txBody>
      </p:sp>
      <p:cxnSp>
        <p:nvCxnSpPr>
          <p:cNvPr id="12" name="Straight Connector 11"/>
          <p:cNvCxnSpPr/>
          <p:nvPr/>
        </p:nvCxnSpPr>
        <p:spPr>
          <a:xfrm flipV="1">
            <a:off x="767191" y="3834118"/>
            <a:ext cx="10015527" cy="9609"/>
          </a:xfrm>
          <a:prstGeom prst="line">
            <a:avLst/>
          </a:prstGeom>
          <a:ln w="50800">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V="1">
            <a:off x="767188" y="3429001"/>
            <a:ext cx="0" cy="414723"/>
          </a:xfrm>
          <a:prstGeom prst="line">
            <a:avLst/>
          </a:prstGeom>
          <a:ln w="50800">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V="1">
            <a:off x="8776869" y="3429001"/>
            <a:ext cx="0" cy="414723"/>
          </a:xfrm>
          <a:prstGeom prst="line">
            <a:avLst/>
          </a:prstGeom>
          <a:ln w="50800">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V="1">
            <a:off x="4772028" y="3429001"/>
            <a:ext cx="0" cy="414723"/>
          </a:xfrm>
          <a:prstGeom prst="line">
            <a:avLst/>
          </a:prstGeom>
          <a:ln w="50800">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V="1">
            <a:off x="6774448" y="3429001"/>
            <a:ext cx="0" cy="414723"/>
          </a:xfrm>
          <a:prstGeom prst="line">
            <a:avLst/>
          </a:prstGeom>
          <a:ln w="50800">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flipV="1">
            <a:off x="2769608" y="3429001"/>
            <a:ext cx="0" cy="414723"/>
          </a:xfrm>
          <a:prstGeom prst="line">
            <a:avLst/>
          </a:prstGeom>
          <a:ln w="50800">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sp>
        <p:nvSpPr>
          <p:cNvPr id="23" name="Oval 22"/>
          <p:cNvSpPr/>
          <p:nvPr/>
        </p:nvSpPr>
        <p:spPr>
          <a:xfrm>
            <a:off x="2216327" y="2340982"/>
            <a:ext cx="1088023" cy="10880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p>
        </p:txBody>
      </p:sp>
      <p:sp>
        <p:nvSpPr>
          <p:cNvPr id="24" name="Oval 23"/>
          <p:cNvSpPr/>
          <p:nvPr/>
        </p:nvSpPr>
        <p:spPr>
          <a:xfrm>
            <a:off x="4230321" y="2340982"/>
            <a:ext cx="1088023" cy="10880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p>
        </p:txBody>
      </p:sp>
      <p:sp>
        <p:nvSpPr>
          <p:cNvPr id="25" name="Oval 24"/>
          <p:cNvSpPr/>
          <p:nvPr/>
        </p:nvSpPr>
        <p:spPr>
          <a:xfrm>
            <a:off x="6198018" y="2340982"/>
            <a:ext cx="1088023" cy="108802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p>
        </p:txBody>
      </p:sp>
      <p:sp>
        <p:nvSpPr>
          <p:cNvPr id="26" name="Oval 25"/>
          <p:cNvSpPr/>
          <p:nvPr/>
        </p:nvSpPr>
        <p:spPr>
          <a:xfrm>
            <a:off x="8223587" y="2340982"/>
            <a:ext cx="1088023" cy="108802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p>
        </p:txBody>
      </p:sp>
      <p:sp>
        <p:nvSpPr>
          <p:cNvPr id="27" name="Oval 26"/>
          <p:cNvSpPr/>
          <p:nvPr/>
        </p:nvSpPr>
        <p:spPr>
          <a:xfrm>
            <a:off x="667619" y="3720671"/>
            <a:ext cx="226892" cy="22689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p>
        </p:txBody>
      </p:sp>
      <p:sp>
        <p:nvSpPr>
          <p:cNvPr id="28" name="Oval 27"/>
          <p:cNvSpPr/>
          <p:nvPr/>
        </p:nvSpPr>
        <p:spPr>
          <a:xfrm>
            <a:off x="2658467" y="3720671"/>
            <a:ext cx="226892" cy="22689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p>
        </p:txBody>
      </p:sp>
      <p:sp>
        <p:nvSpPr>
          <p:cNvPr id="29" name="Oval 28"/>
          <p:cNvSpPr/>
          <p:nvPr/>
        </p:nvSpPr>
        <p:spPr>
          <a:xfrm>
            <a:off x="4660886" y="3720671"/>
            <a:ext cx="226892" cy="22689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p>
        </p:txBody>
      </p:sp>
      <p:sp>
        <p:nvSpPr>
          <p:cNvPr id="30" name="Oval 29"/>
          <p:cNvSpPr/>
          <p:nvPr/>
        </p:nvSpPr>
        <p:spPr>
          <a:xfrm>
            <a:off x="6663307" y="3720671"/>
            <a:ext cx="226892" cy="22689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p>
        </p:txBody>
      </p:sp>
      <p:sp>
        <p:nvSpPr>
          <p:cNvPr id="31" name="Oval 30"/>
          <p:cNvSpPr/>
          <p:nvPr/>
        </p:nvSpPr>
        <p:spPr>
          <a:xfrm>
            <a:off x="8665727" y="3720671"/>
            <a:ext cx="226892" cy="22689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p>
        </p:txBody>
      </p:sp>
      <p:sp>
        <p:nvSpPr>
          <p:cNvPr id="32" name="Cloud 31"/>
          <p:cNvSpPr/>
          <p:nvPr/>
        </p:nvSpPr>
        <p:spPr>
          <a:xfrm>
            <a:off x="8125138" y="-491463"/>
            <a:ext cx="2932508" cy="1741528"/>
          </a:xfrm>
          <a:prstGeom prst="cloud">
            <a:avLst/>
          </a:prstGeom>
          <a:solidFill>
            <a:schemeClr val="accent6">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p>
        </p:txBody>
      </p:sp>
      <p:sp>
        <p:nvSpPr>
          <p:cNvPr id="38" name="TextBox 37"/>
          <p:cNvSpPr txBox="1"/>
          <p:nvPr/>
        </p:nvSpPr>
        <p:spPr>
          <a:xfrm>
            <a:off x="81174" y="609456"/>
            <a:ext cx="5648241" cy="830997"/>
          </a:xfrm>
          <a:prstGeom prst="rect">
            <a:avLst/>
          </a:prstGeom>
          <a:noFill/>
        </p:spPr>
        <p:txBody>
          <a:bodyPr wrap="square" lIns="91436" tIns="45718" rIns="91436" bIns="45718" numCol="1" spcCol="0" rtlCol="0" anchor="ctr">
            <a:spAutoFit/>
          </a:bodyPr>
          <a:lstStyle/>
          <a:p>
            <a:pPr algn="ctr"/>
            <a:r>
              <a:rPr lang="es-MX" sz="1600" dirty="0">
                <a:solidFill>
                  <a:srgbClr val="0070C0"/>
                </a:solidFill>
                <a:ea typeface="Montserrat Light" charset="0"/>
                <a:cs typeface="Montserrat Light" charset="0"/>
              </a:rPr>
              <a:t>Educación y cultura de protección de datos personales entre la sociedad </a:t>
            </a:r>
            <a:r>
              <a:rPr lang="es-MX" sz="1600" dirty="0" smtClean="0">
                <a:solidFill>
                  <a:srgbClr val="0070C0"/>
                </a:solidFill>
                <a:ea typeface="Montserrat Light" charset="0"/>
                <a:cs typeface="Montserrat Light" charset="0"/>
              </a:rPr>
              <a:t>bajaliforniana</a:t>
            </a:r>
            <a:endParaRPr lang="es-MX" sz="1600" dirty="0">
              <a:solidFill>
                <a:srgbClr val="0070C0"/>
              </a:solidFill>
              <a:ea typeface="Montserrat Light" charset="0"/>
              <a:cs typeface="Montserrat Light" charset="0"/>
            </a:endParaRPr>
          </a:p>
          <a:p>
            <a:pPr algn="ctr"/>
            <a:r>
              <a:rPr lang="en-US" sz="1600" dirty="0">
                <a:solidFill>
                  <a:srgbClr val="0070C0"/>
                </a:solidFill>
                <a:ea typeface="Montserrat Light" charset="0"/>
                <a:cs typeface="Montserrat Light" charset="0"/>
              </a:rPr>
              <a:t>.</a:t>
            </a:r>
          </a:p>
        </p:txBody>
      </p:sp>
      <p:sp>
        <p:nvSpPr>
          <p:cNvPr id="39" name="Rectangle 38"/>
          <p:cNvSpPr/>
          <p:nvPr/>
        </p:nvSpPr>
        <p:spPr>
          <a:xfrm>
            <a:off x="471725" y="2442071"/>
            <a:ext cx="620683" cy="789960"/>
          </a:xfrm>
          <a:prstGeom prst="rect">
            <a:avLst/>
          </a:prstGeom>
        </p:spPr>
        <p:txBody>
          <a:bodyPr wrap="none" lIns="91436" tIns="45718" rIns="91436" bIns="45718" anchor="ctr">
            <a:spAutoFit/>
          </a:bodyPr>
          <a:lstStyle/>
          <a:p>
            <a:pPr algn="ctr"/>
            <a:r>
              <a:rPr lang="en-US" sz="4500" dirty="0">
                <a:solidFill>
                  <a:srgbClr val="FFFFFF"/>
                </a:solidFill>
                <a:latin typeface="FontAwesome" charset="0"/>
              </a:rPr>
              <a:t></a:t>
            </a:r>
            <a:endParaRPr lang="en-US" sz="4500" dirty="0">
              <a:solidFill>
                <a:srgbClr val="FFFFFF"/>
              </a:solidFill>
            </a:endParaRPr>
          </a:p>
        </p:txBody>
      </p:sp>
      <p:sp>
        <p:nvSpPr>
          <p:cNvPr id="40" name="Rectangle 39"/>
          <p:cNvSpPr/>
          <p:nvPr/>
        </p:nvSpPr>
        <p:spPr>
          <a:xfrm>
            <a:off x="2450837" y="2470249"/>
            <a:ext cx="620683" cy="789960"/>
          </a:xfrm>
          <a:prstGeom prst="rect">
            <a:avLst/>
          </a:prstGeom>
        </p:spPr>
        <p:txBody>
          <a:bodyPr wrap="none" lIns="91436" tIns="45718" rIns="91436" bIns="45718" anchor="ctr">
            <a:spAutoFit/>
          </a:bodyPr>
          <a:lstStyle/>
          <a:p>
            <a:pPr algn="ctr"/>
            <a:r>
              <a:rPr lang="en-US" sz="4500" dirty="0">
                <a:solidFill>
                  <a:srgbClr val="FFFFFF"/>
                </a:solidFill>
                <a:latin typeface="FontAwesome" charset="0"/>
              </a:rPr>
              <a:t></a:t>
            </a:r>
            <a:endParaRPr lang="en-US" sz="4500" dirty="0">
              <a:solidFill>
                <a:srgbClr val="FFFFFF"/>
              </a:solidFill>
            </a:endParaRPr>
          </a:p>
        </p:txBody>
      </p:sp>
      <p:sp>
        <p:nvSpPr>
          <p:cNvPr id="41" name="Rectangle 40"/>
          <p:cNvSpPr/>
          <p:nvPr/>
        </p:nvSpPr>
        <p:spPr>
          <a:xfrm>
            <a:off x="4451504" y="2413501"/>
            <a:ext cx="620683" cy="789960"/>
          </a:xfrm>
          <a:prstGeom prst="rect">
            <a:avLst/>
          </a:prstGeom>
        </p:spPr>
        <p:txBody>
          <a:bodyPr wrap="none" lIns="91436" tIns="45718" rIns="91436" bIns="45718" anchor="ctr">
            <a:spAutoFit/>
          </a:bodyPr>
          <a:lstStyle/>
          <a:p>
            <a:pPr algn="ctr"/>
            <a:r>
              <a:rPr lang="en-US" sz="4500" dirty="0">
                <a:solidFill>
                  <a:srgbClr val="FFFFFF"/>
                </a:solidFill>
                <a:latin typeface="FontAwesome" charset="0"/>
              </a:rPr>
              <a:t></a:t>
            </a:r>
            <a:endParaRPr lang="en-US" sz="4500" dirty="0">
              <a:solidFill>
                <a:srgbClr val="FFFFFF"/>
              </a:solidFill>
            </a:endParaRPr>
          </a:p>
        </p:txBody>
      </p:sp>
      <p:sp>
        <p:nvSpPr>
          <p:cNvPr id="42" name="Rectangle 41"/>
          <p:cNvSpPr/>
          <p:nvPr/>
        </p:nvSpPr>
        <p:spPr>
          <a:xfrm>
            <a:off x="6446533" y="2424609"/>
            <a:ext cx="620683" cy="789960"/>
          </a:xfrm>
          <a:prstGeom prst="rect">
            <a:avLst/>
          </a:prstGeom>
        </p:spPr>
        <p:txBody>
          <a:bodyPr wrap="none" lIns="91436" tIns="45718" rIns="91436" bIns="45718" anchor="ctr">
            <a:spAutoFit/>
          </a:bodyPr>
          <a:lstStyle/>
          <a:p>
            <a:pPr algn="ctr"/>
            <a:r>
              <a:rPr lang="en-US" sz="4500">
                <a:solidFill>
                  <a:srgbClr val="FFFFFF"/>
                </a:solidFill>
                <a:latin typeface="FontAwesome" charset="0"/>
              </a:rPr>
              <a:t></a:t>
            </a:r>
            <a:endParaRPr lang="en-US" sz="4500" dirty="0">
              <a:solidFill>
                <a:srgbClr val="FFFFFF"/>
              </a:solidFill>
            </a:endParaRPr>
          </a:p>
        </p:txBody>
      </p:sp>
      <p:sp>
        <p:nvSpPr>
          <p:cNvPr id="43" name="Rectangle 42"/>
          <p:cNvSpPr/>
          <p:nvPr/>
        </p:nvSpPr>
        <p:spPr>
          <a:xfrm>
            <a:off x="8459173" y="2470719"/>
            <a:ext cx="620683" cy="789960"/>
          </a:xfrm>
          <a:prstGeom prst="rect">
            <a:avLst/>
          </a:prstGeom>
        </p:spPr>
        <p:txBody>
          <a:bodyPr wrap="none" lIns="91436" tIns="45718" rIns="91436" bIns="45718" anchor="ctr">
            <a:spAutoFit/>
          </a:bodyPr>
          <a:lstStyle/>
          <a:p>
            <a:pPr algn="ctr"/>
            <a:r>
              <a:rPr lang="en-US" sz="4500" dirty="0">
                <a:solidFill>
                  <a:srgbClr val="FFFFFF"/>
                </a:solidFill>
                <a:latin typeface="FontAwesome" charset="0"/>
              </a:rPr>
              <a:t></a:t>
            </a:r>
            <a:endParaRPr lang="en-US" sz="4500" dirty="0">
              <a:solidFill>
                <a:srgbClr val="FFFFFF"/>
              </a:solidFill>
            </a:endParaRPr>
          </a:p>
        </p:txBody>
      </p:sp>
      <p:pic>
        <p:nvPicPr>
          <p:cNvPr id="44" name="Imagen 1"/>
          <p:cNvPicPr>
            <a:picLocks noChangeAspect="1"/>
          </p:cNvPicPr>
          <p:nvPr/>
        </p:nvPicPr>
        <p:blipFill>
          <a:blip r:embed="rId2"/>
          <a:stretch>
            <a:fillRect/>
          </a:stretch>
        </p:blipFill>
        <p:spPr>
          <a:xfrm>
            <a:off x="8775703" y="6273800"/>
            <a:ext cx="3416300" cy="584200"/>
          </a:xfrm>
          <a:prstGeom prst="rect">
            <a:avLst/>
          </a:prstGeom>
        </p:spPr>
      </p:pic>
      <p:cxnSp>
        <p:nvCxnSpPr>
          <p:cNvPr id="45" name="Straight Connector 16"/>
          <p:cNvCxnSpPr/>
          <p:nvPr/>
        </p:nvCxnSpPr>
        <p:spPr>
          <a:xfrm flipV="1">
            <a:off x="10782715" y="3451189"/>
            <a:ext cx="0" cy="414723"/>
          </a:xfrm>
          <a:prstGeom prst="line">
            <a:avLst/>
          </a:prstGeom>
          <a:ln w="50800">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sp>
        <p:nvSpPr>
          <p:cNvPr id="46" name="Oval 25"/>
          <p:cNvSpPr/>
          <p:nvPr/>
        </p:nvSpPr>
        <p:spPr>
          <a:xfrm>
            <a:off x="10238706" y="2363167"/>
            <a:ext cx="1088023" cy="1088020"/>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p>
        </p:txBody>
      </p:sp>
      <p:sp>
        <p:nvSpPr>
          <p:cNvPr id="47" name="Oval 30"/>
          <p:cNvSpPr/>
          <p:nvPr/>
        </p:nvSpPr>
        <p:spPr>
          <a:xfrm>
            <a:off x="10669271" y="3701539"/>
            <a:ext cx="226892" cy="22689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p>
        </p:txBody>
      </p:sp>
      <p:grpSp>
        <p:nvGrpSpPr>
          <p:cNvPr id="52" name="Group 3491"/>
          <p:cNvGrpSpPr>
            <a:grpSpLocks/>
          </p:cNvGrpSpPr>
          <p:nvPr/>
        </p:nvGrpSpPr>
        <p:grpSpPr bwMode="auto">
          <a:xfrm>
            <a:off x="248628" y="4283185"/>
            <a:ext cx="1728003" cy="878811"/>
            <a:chOff x="-1027432" y="0"/>
            <a:chExt cx="3404017" cy="2347040"/>
          </a:xfrm>
        </p:grpSpPr>
        <p:sp>
          <p:nvSpPr>
            <p:cNvPr id="53" name="Shape 3489"/>
            <p:cNvSpPr>
              <a:spLocks noChangeArrowheads="1"/>
            </p:cNvSpPr>
            <p:nvPr/>
          </p:nvSpPr>
          <p:spPr bwMode="auto">
            <a:xfrm>
              <a:off x="-1027432" y="0"/>
              <a:ext cx="3404017" cy="978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just" eaLnBrk="1" hangingPunct="1">
                <a:lnSpc>
                  <a:spcPct val="90000"/>
                </a:lnSpc>
                <a:spcBef>
                  <a:spcPts val="2000"/>
                </a:spcBef>
              </a:pPr>
              <a:r>
                <a:rPr lang="en-US" altLang="es-MX" sz="1100" kern="0" dirty="0">
                  <a:solidFill>
                    <a:srgbClr val="320055"/>
                  </a:solidFill>
                  <a:ea typeface="Arimo" charset="0"/>
                  <a:cs typeface="Arimo" charset="0"/>
                  <a:sym typeface="Arimo" charset="0"/>
                </a:rPr>
                <a:t>Línea estratégica 1.1 </a:t>
              </a:r>
            </a:p>
          </p:txBody>
        </p:sp>
        <p:sp>
          <p:nvSpPr>
            <p:cNvPr id="54" name="Shape 3490"/>
            <p:cNvSpPr>
              <a:spLocks noChangeArrowheads="1"/>
            </p:cNvSpPr>
            <p:nvPr/>
          </p:nvSpPr>
          <p:spPr bwMode="auto">
            <a:xfrm>
              <a:off x="-1027429" y="736321"/>
              <a:ext cx="3182874" cy="1610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30000"/>
                </a:lnSpc>
                <a:spcBef>
                  <a:spcPts val="2000"/>
                </a:spcBef>
                <a:defRPr sz="2000">
                  <a:solidFill>
                    <a:srgbClr val="21282F"/>
                  </a:solidFill>
                  <a:latin typeface="Arimo"/>
                  <a:ea typeface="Arimo"/>
                  <a:cs typeface="Arimo"/>
                  <a:sym typeface="Arimo"/>
                </a:defRPr>
              </a:lvl1pPr>
            </a:lstStyle>
            <a:p>
              <a:pPr algn="just">
                <a:defRPr sz="1800">
                  <a:solidFill>
                    <a:srgbClr val="000000"/>
                  </a:solidFill>
                </a:defRPr>
              </a:pPr>
              <a:r>
                <a:rPr lang="es-MX" sz="1100" kern="0" dirty="0">
                  <a:solidFill>
                    <a:srgbClr val="7030A0"/>
                  </a:solidFill>
                </a:rPr>
                <a:t>Sensibilización, promoción, difusión </a:t>
              </a:r>
              <a:r>
                <a:rPr lang="es-MX" sz="1100" kern="0" dirty="0">
                  <a:solidFill>
                    <a:srgbClr val="000000"/>
                  </a:solidFill>
                </a:rPr>
                <a:t>y socialización sobre el tema de protección de datos </a:t>
              </a:r>
              <a:r>
                <a:rPr lang="es-MX" sz="1100" kern="0" dirty="0" smtClean="0">
                  <a:solidFill>
                    <a:srgbClr val="000000"/>
                  </a:solidFill>
                </a:rPr>
                <a:t>personales.</a:t>
              </a:r>
              <a:endParaRPr sz="1100" kern="0" dirty="0">
                <a:solidFill>
                  <a:srgbClr val="000000"/>
                </a:solidFill>
              </a:endParaRPr>
            </a:p>
          </p:txBody>
        </p:sp>
      </p:grpSp>
      <p:grpSp>
        <p:nvGrpSpPr>
          <p:cNvPr id="60" name="Group 3491"/>
          <p:cNvGrpSpPr>
            <a:grpSpLocks/>
          </p:cNvGrpSpPr>
          <p:nvPr/>
        </p:nvGrpSpPr>
        <p:grpSpPr bwMode="auto">
          <a:xfrm>
            <a:off x="2122513" y="4272605"/>
            <a:ext cx="1599483" cy="878811"/>
            <a:chOff x="-1027432" y="0"/>
            <a:chExt cx="3404017" cy="2347040"/>
          </a:xfrm>
        </p:grpSpPr>
        <p:sp>
          <p:nvSpPr>
            <p:cNvPr id="61" name="Shape 3489"/>
            <p:cNvSpPr>
              <a:spLocks noChangeArrowheads="1"/>
            </p:cNvSpPr>
            <p:nvPr/>
          </p:nvSpPr>
          <p:spPr bwMode="auto">
            <a:xfrm>
              <a:off x="-1027432" y="0"/>
              <a:ext cx="3404017" cy="978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just" eaLnBrk="1" hangingPunct="1">
                <a:lnSpc>
                  <a:spcPct val="90000"/>
                </a:lnSpc>
                <a:spcBef>
                  <a:spcPts val="2000"/>
                </a:spcBef>
              </a:pPr>
              <a:r>
                <a:rPr lang="en-US" altLang="es-MX" sz="1100" dirty="0">
                  <a:solidFill>
                    <a:srgbClr val="FF0000"/>
                  </a:solidFill>
                  <a:ea typeface="Arimo" charset="0"/>
                  <a:cs typeface="Arimo" charset="0"/>
                  <a:sym typeface="Arimo" charset="0"/>
                </a:rPr>
                <a:t>Línea estratégica 1.2</a:t>
              </a:r>
              <a:r>
                <a:rPr lang="en-US" altLang="es-MX" sz="1100" dirty="0">
                  <a:solidFill>
                    <a:schemeClr val="accent1"/>
                  </a:solidFill>
                  <a:ea typeface="Arimo" charset="0"/>
                  <a:cs typeface="Arimo" charset="0"/>
                  <a:sym typeface="Arimo" charset="0"/>
                </a:rPr>
                <a:t> </a:t>
              </a:r>
            </a:p>
          </p:txBody>
        </p:sp>
        <p:sp>
          <p:nvSpPr>
            <p:cNvPr id="62" name="Shape 3490"/>
            <p:cNvSpPr>
              <a:spLocks noChangeArrowheads="1"/>
            </p:cNvSpPr>
            <p:nvPr/>
          </p:nvSpPr>
          <p:spPr bwMode="auto">
            <a:xfrm>
              <a:off x="-1027429" y="736321"/>
              <a:ext cx="3182874" cy="1610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30000"/>
                </a:lnSpc>
                <a:spcBef>
                  <a:spcPts val="2000"/>
                </a:spcBef>
                <a:defRPr sz="2000">
                  <a:solidFill>
                    <a:srgbClr val="21282F"/>
                  </a:solidFill>
                  <a:latin typeface="Arimo"/>
                  <a:ea typeface="Arimo"/>
                  <a:cs typeface="Arimo"/>
                  <a:sym typeface="Arimo"/>
                </a:defRPr>
              </a:lvl1pPr>
            </a:lstStyle>
            <a:p>
              <a:pPr algn="just">
                <a:defRPr sz="1800">
                  <a:solidFill>
                    <a:srgbClr val="000000"/>
                  </a:solidFill>
                </a:defRPr>
              </a:pPr>
              <a:r>
                <a:rPr lang="es-MX" sz="1100" dirty="0">
                  <a:solidFill>
                    <a:srgbClr val="000000"/>
                  </a:solidFill>
                </a:rPr>
                <a:t>Incluir la generación de una cultura de protección de datos personales en los </a:t>
              </a:r>
              <a:r>
                <a:rPr lang="es-MX" sz="1100" dirty="0">
                  <a:solidFill>
                    <a:srgbClr val="0070C0"/>
                  </a:solidFill>
                </a:rPr>
                <a:t>programas </a:t>
              </a:r>
              <a:r>
                <a:rPr lang="es-MX" sz="1100" dirty="0" smtClean="0">
                  <a:solidFill>
                    <a:srgbClr val="0070C0"/>
                  </a:solidFill>
                </a:rPr>
                <a:t>educativos.</a:t>
              </a:r>
              <a:endParaRPr sz="1100" kern="0" dirty="0">
                <a:solidFill>
                  <a:srgbClr val="0070C0"/>
                </a:solidFill>
              </a:endParaRPr>
            </a:p>
          </p:txBody>
        </p:sp>
      </p:grpSp>
      <p:grpSp>
        <p:nvGrpSpPr>
          <p:cNvPr id="64" name="Group 3491"/>
          <p:cNvGrpSpPr>
            <a:grpSpLocks/>
          </p:cNvGrpSpPr>
          <p:nvPr/>
        </p:nvGrpSpPr>
        <p:grpSpPr bwMode="auto">
          <a:xfrm>
            <a:off x="4028245" y="4253475"/>
            <a:ext cx="1548307" cy="1085375"/>
            <a:chOff x="-1145333" y="-482633"/>
            <a:chExt cx="3404017" cy="2393603"/>
          </a:xfrm>
        </p:grpSpPr>
        <p:sp>
          <p:nvSpPr>
            <p:cNvPr id="65" name="Shape 3489"/>
            <p:cNvSpPr>
              <a:spLocks noChangeArrowheads="1"/>
            </p:cNvSpPr>
            <p:nvPr/>
          </p:nvSpPr>
          <p:spPr bwMode="auto">
            <a:xfrm>
              <a:off x="-1145333" y="-482633"/>
              <a:ext cx="3404017" cy="978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just" eaLnBrk="1" hangingPunct="1">
                <a:lnSpc>
                  <a:spcPct val="90000"/>
                </a:lnSpc>
                <a:spcBef>
                  <a:spcPts val="2000"/>
                </a:spcBef>
              </a:pPr>
              <a:r>
                <a:rPr lang="en-US" altLang="es-MX" sz="1100" dirty="0">
                  <a:solidFill>
                    <a:srgbClr val="0070C0"/>
                  </a:solidFill>
                  <a:ea typeface="Arimo" charset="0"/>
                  <a:cs typeface="Arimo" charset="0"/>
                  <a:sym typeface="Arimo" charset="0"/>
                </a:rPr>
                <a:t>Línea estratégica 1.3   </a:t>
              </a:r>
            </a:p>
            <a:p>
              <a:pPr algn="just" eaLnBrk="1" hangingPunct="1">
                <a:lnSpc>
                  <a:spcPct val="90000"/>
                </a:lnSpc>
                <a:spcBef>
                  <a:spcPts val="2000"/>
                </a:spcBef>
              </a:pPr>
              <a:endParaRPr lang="en-US" altLang="es-MX" sz="1100" dirty="0">
                <a:solidFill>
                  <a:srgbClr val="FFC000"/>
                </a:solidFill>
                <a:ea typeface="Arimo" charset="0"/>
                <a:cs typeface="Arimo" charset="0"/>
                <a:sym typeface="Arimo" charset="0"/>
              </a:endParaRPr>
            </a:p>
            <a:p>
              <a:pPr algn="just" eaLnBrk="1" hangingPunct="1">
                <a:lnSpc>
                  <a:spcPct val="90000"/>
                </a:lnSpc>
                <a:spcBef>
                  <a:spcPts val="2000"/>
                </a:spcBef>
              </a:pPr>
              <a:endParaRPr lang="en-US" altLang="es-MX" sz="1100" dirty="0">
                <a:solidFill>
                  <a:srgbClr val="FFC000"/>
                </a:solidFill>
                <a:ea typeface="Arimo" charset="0"/>
                <a:cs typeface="Arimo" charset="0"/>
                <a:sym typeface="Arimo" charset="0"/>
              </a:endParaRPr>
            </a:p>
          </p:txBody>
        </p:sp>
        <p:sp>
          <p:nvSpPr>
            <p:cNvPr id="66" name="Shape 3490"/>
            <p:cNvSpPr>
              <a:spLocks noChangeArrowheads="1"/>
            </p:cNvSpPr>
            <p:nvPr/>
          </p:nvSpPr>
          <p:spPr bwMode="auto">
            <a:xfrm>
              <a:off x="-1034760" y="300251"/>
              <a:ext cx="3182874" cy="1610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30000"/>
                </a:lnSpc>
                <a:spcBef>
                  <a:spcPts val="2000"/>
                </a:spcBef>
                <a:defRPr sz="2000">
                  <a:solidFill>
                    <a:srgbClr val="21282F"/>
                  </a:solidFill>
                  <a:latin typeface="Arimo"/>
                  <a:ea typeface="Arimo"/>
                  <a:cs typeface="Arimo"/>
                  <a:sym typeface="Arimo"/>
                </a:defRPr>
              </a:lvl1pPr>
            </a:lstStyle>
            <a:p>
              <a:pPr algn="just">
                <a:defRPr sz="1800">
                  <a:solidFill>
                    <a:srgbClr val="000000"/>
                  </a:solidFill>
                </a:defRPr>
              </a:pPr>
              <a:r>
                <a:rPr lang="es-MX" sz="1100" dirty="0">
                  <a:solidFill>
                    <a:srgbClr val="00B0F0"/>
                  </a:solidFill>
                </a:rPr>
                <a:t>Acompañar a los usuarios digitales </a:t>
              </a:r>
              <a:r>
                <a:rPr lang="es-MX" sz="1100" dirty="0">
                  <a:solidFill>
                    <a:srgbClr val="000000"/>
                  </a:solidFill>
                </a:rPr>
                <a:t>en el cierre de la brecha digital en materia de protección de datos personales</a:t>
              </a:r>
              <a:endParaRPr sz="1100" kern="0" dirty="0">
                <a:solidFill>
                  <a:srgbClr val="000000"/>
                </a:solidFill>
              </a:endParaRPr>
            </a:p>
          </p:txBody>
        </p:sp>
      </p:grpSp>
      <p:grpSp>
        <p:nvGrpSpPr>
          <p:cNvPr id="68" name="Group 3491"/>
          <p:cNvGrpSpPr>
            <a:grpSpLocks/>
          </p:cNvGrpSpPr>
          <p:nvPr/>
        </p:nvGrpSpPr>
        <p:grpSpPr bwMode="auto">
          <a:xfrm>
            <a:off x="5941810" y="4283185"/>
            <a:ext cx="1275649" cy="878811"/>
            <a:chOff x="-1027432" y="0"/>
            <a:chExt cx="3404017" cy="2347040"/>
          </a:xfrm>
        </p:grpSpPr>
        <p:sp>
          <p:nvSpPr>
            <p:cNvPr id="69" name="Shape 3489"/>
            <p:cNvSpPr>
              <a:spLocks noChangeArrowheads="1"/>
            </p:cNvSpPr>
            <p:nvPr/>
          </p:nvSpPr>
          <p:spPr bwMode="auto">
            <a:xfrm>
              <a:off x="-1027432" y="0"/>
              <a:ext cx="3404017" cy="978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90000"/>
                </a:lnSpc>
                <a:spcBef>
                  <a:spcPts val="2000"/>
                </a:spcBef>
              </a:pPr>
              <a:r>
                <a:rPr lang="en-US" altLang="es-MX" sz="1100" dirty="0">
                  <a:solidFill>
                    <a:srgbClr val="7030A0"/>
                  </a:solidFill>
                  <a:ea typeface="Arimo" charset="0"/>
                  <a:cs typeface="Arimo" charset="0"/>
                  <a:sym typeface="Arimo" charset="0"/>
                </a:rPr>
                <a:t>Línea estratégica 1.4</a:t>
              </a:r>
            </a:p>
          </p:txBody>
        </p:sp>
        <p:sp>
          <p:nvSpPr>
            <p:cNvPr id="70" name="Shape 3490"/>
            <p:cNvSpPr>
              <a:spLocks noChangeArrowheads="1"/>
            </p:cNvSpPr>
            <p:nvPr/>
          </p:nvSpPr>
          <p:spPr bwMode="auto">
            <a:xfrm>
              <a:off x="-1027429" y="736321"/>
              <a:ext cx="3182874" cy="1610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30000"/>
                </a:lnSpc>
                <a:spcBef>
                  <a:spcPts val="2000"/>
                </a:spcBef>
                <a:defRPr sz="2000">
                  <a:solidFill>
                    <a:srgbClr val="21282F"/>
                  </a:solidFill>
                  <a:latin typeface="Arimo"/>
                  <a:ea typeface="Arimo"/>
                  <a:cs typeface="Arimo"/>
                  <a:sym typeface="Arimo"/>
                </a:defRPr>
              </a:lvl1pPr>
            </a:lstStyle>
            <a:p>
              <a:pPr>
                <a:defRPr sz="1800">
                  <a:solidFill>
                    <a:srgbClr val="000000"/>
                  </a:solidFill>
                </a:defRPr>
              </a:pPr>
              <a:r>
                <a:rPr lang="es-MX" sz="1100" dirty="0">
                  <a:solidFill>
                    <a:srgbClr val="000000"/>
                  </a:solidFill>
                </a:rPr>
                <a:t>Visibilizar el volumen y </a:t>
              </a:r>
              <a:r>
                <a:rPr lang="es-MX" sz="1100" dirty="0">
                  <a:solidFill>
                    <a:srgbClr val="00B0F0"/>
                  </a:solidFill>
                </a:rPr>
                <a:t>tipo de posibles vulneraciones</a:t>
              </a:r>
              <a:endParaRPr sz="1100" kern="0" dirty="0">
                <a:solidFill>
                  <a:srgbClr val="00B0F0"/>
                </a:solidFill>
              </a:endParaRPr>
            </a:p>
          </p:txBody>
        </p:sp>
      </p:grpSp>
      <p:grpSp>
        <p:nvGrpSpPr>
          <p:cNvPr id="72" name="Group 3491"/>
          <p:cNvGrpSpPr>
            <a:grpSpLocks/>
          </p:cNvGrpSpPr>
          <p:nvPr/>
        </p:nvGrpSpPr>
        <p:grpSpPr bwMode="auto">
          <a:xfrm>
            <a:off x="7949488" y="4283473"/>
            <a:ext cx="1659371" cy="878811"/>
            <a:chOff x="-1027433" y="0"/>
            <a:chExt cx="3404017" cy="2347040"/>
          </a:xfrm>
        </p:grpSpPr>
        <p:sp>
          <p:nvSpPr>
            <p:cNvPr id="73" name="Shape 3489"/>
            <p:cNvSpPr>
              <a:spLocks noChangeArrowheads="1"/>
            </p:cNvSpPr>
            <p:nvPr/>
          </p:nvSpPr>
          <p:spPr bwMode="auto">
            <a:xfrm>
              <a:off x="-1027433" y="0"/>
              <a:ext cx="3404017" cy="978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90000"/>
                </a:lnSpc>
                <a:spcBef>
                  <a:spcPts val="2000"/>
                </a:spcBef>
              </a:pPr>
              <a:r>
                <a:rPr lang="en-US" altLang="es-MX" sz="1100" dirty="0">
                  <a:solidFill>
                    <a:srgbClr val="FF0000"/>
                  </a:solidFill>
                  <a:ea typeface="Arimo" charset="0"/>
                  <a:cs typeface="Arimo" charset="0"/>
                  <a:sym typeface="Arimo" charset="0"/>
                </a:rPr>
                <a:t>Línea estratégica 1.5</a:t>
              </a:r>
            </a:p>
          </p:txBody>
        </p:sp>
        <p:sp>
          <p:nvSpPr>
            <p:cNvPr id="74" name="Shape 3490"/>
            <p:cNvSpPr>
              <a:spLocks noChangeArrowheads="1"/>
            </p:cNvSpPr>
            <p:nvPr/>
          </p:nvSpPr>
          <p:spPr bwMode="auto">
            <a:xfrm>
              <a:off x="-1027429" y="736321"/>
              <a:ext cx="3182874" cy="1610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30000"/>
                </a:lnSpc>
                <a:spcBef>
                  <a:spcPts val="2000"/>
                </a:spcBef>
                <a:defRPr sz="2000">
                  <a:solidFill>
                    <a:srgbClr val="21282F"/>
                  </a:solidFill>
                  <a:latin typeface="Arimo"/>
                  <a:ea typeface="Arimo"/>
                  <a:cs typeface="Arimo"/>
                  <a:sym typeface="Arimo"/>
                </a:defRPr>
              </a:lvl1pPr>
            </a:lstStyle>
            <a:p>
              <a:pPr>
                <a:defRPr sz="1800">
                  <a:solidFill>
                    <a:srgbClr val="000000"/>
                  </a:solidFill>
                </a:defRPr>
              </a:pPr>
              <a:r>
                <a:rPr lang="es-MX" sz="1100" dirty="0">
                  <a:solidFill>
                    <a:srgbClr val="7030A0"/>
                  </a:solidFill>
                </a:rPr>
                <a:t>Publicitar los resultados </a:t>
              </a:r>
              <a:r>
                <a:rPr lang="es-MX" sz="1100" dirty="0">
                  <a:solidFill>
                    <a:srgbClr val="000000"/>
                  </a:solidFill>
                </a:rPr>
                <a:t>de la protección de datos personales </a:t>
              </a:r>
              <a:endParaRPr sz="1100" kern="0" dirty="0">
                <a:solidFill>
                  <a:srgbClr val="000000"/>
                </a:solidFill>
              </a:endParaRPr>
            </a:p>
          </p:txBody>
        </p:sp>
      </p:grpSp>
      <p:grpSp>
        <p:nvGrpSpPr>
          <p:cNvPr id="76" name="Group 3491"/>
          <p:cNvGrpSpPr>
            <a:grpSpLocks/>
          </p:cNvGrpSpPr>
          <p:nvPr/>
        </p:nvGrpSpPr>
        <p:grpSpPr bwMode="auto">
          <a:xfrm>
            <a:off x="9943139" y="4272605"/>
            <a:ext cx="2047095" cy="878811"/>
            <a:chOff x="-1027432" y="0"/>
            <a:chExt cx="3692051" cy="2347040"/>
          </a:xfrm>
        </p:grpSpPr>
        <p:sp>
          <p:nvSpPr>
            <p:cNvPr id="77" name="Shape 3489"/>
            <p:cNvSpPr>
              <a:spLocks noChangeArrowheads="1"/>
            </p:cNvSpPr>
            <p:nvPr/>
          </p:nvSpPr>
          <p:spPr bwMode="auto">
            <a:xfrm>
              <a:off x="-1027432" y="0"/>
              <a:ext cx="3404017" cy="978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90000"/>
                </a:lnSpc>
                <a:spcBef>
                  <a:spcPts val="2000"/>
                </a:spcBef>
              </a:pPr>
              <a:r>
                <a:rPr lang="en-US" altLang="es-MX" sz="1100" dirty="0">
                  <a:solidFill>
                    <a:srgbClr val="0070C0"/>
                  </a:solidFill>
                  <a:ea typeface="Arimo" charset="0"/>
                  <a:cs typeface="Arimo" charset="0"/>
                  <a:sym typeface="Arimo" charset="0"/>
                </a:rPr>
                <a:t>Línea estratégica 1.6</a:t>
              </a:r>
            </a:p>
          </p:txBody>
        </p:sp>
        <p:sp>
          <p:nvSpPr>
            <p:cNvPr id="78" name="Shape 3490"/>
            <p:cNvSpPr>
              <a:spLocks noChangeArrowheads="1"/>
            </p:cNvSpPr>
            <p:nvPr/>
          </p:nvSpPr>
          <p:spPr bwMode="auto">
            <a:xfrm>
              <a:off x="-1027429" y="736321"/>
              <a:ext cx="3692048" cy="1610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30000"/>
                </a:lnSpc>
                <a:spcBef>
                  <a:spcPts val="2000"/>
                </a:spcBef>
                <a:defRPr sz="2000">
                  <a:solidFill>
                    <a:srgbClr val="21282F"/>
                  </a:solidFill>
                  <a:latin typeface="Arimo"/>
                  <a:ea typeface="Arimo"/>
                  <a:cs typeface="Arimo"/>
                  <a:sym typeface="Arimo"/>
                </a:defRPr>
              </a:lvl1pPr>
            </a:lstStyle>
            <a:p>
              <a:pPr>
                <a:defRPr sz="1800">
                  <a:solidFill>
                    <a:srgbClr val="000000"/>
                  </a:solidFill>
                </a:defRPr>
              </a:pPr>
              <a:r>
                <a:rPr lang="es-MX" sz="1100" dirty="0">
                  <a:solidFill>
                    <a:srgbClr val="00B0F0"/>
                  </a:solidFill>
                </a:rPr>
                <a:t>Fortalecer la imagen institucional </a:t>
              </a:r>
              <a:r>
                <a:rPr lang="es-MX" sz="1100" dirty="0">
                  <a:solidFill>
                    <a:srgbClr val="000000"/>
                  </a:solidFill>
                </a:rPr>
                <a:t>de los organismos como garantes de la protección de datos personales</a:t>
              </a:r>
              <a:endParaRPr sz="1100" kern="0" dirty="0">
                <a:solidFill>
                  <a:srgbClr val="000000"/>
                </a:solidFill>
              </a:endParaRPr>
            </a:p>
          </p:txBody>
        </p:sp>
      </p:grpSp>
      <p:pic>
        <p:nvPicPr>
          <p:cNvPr id="56" name="Imagen 55" descr="Presentación2 - PowerPoint"/>
          <p:cNvPicPr>
            <a:picLocks noChangeAspect="1"/>
          </p:cNvPicPr>
          <p:nvPr/>
        </p:nvPicPr>
        <p:blipFill rotWithShape="1">
          <a:blip r:embed="rId3">
            <a:extLst>
              <a:ext uri="{28A0092B-C50C-407E-A947-70E740481C1C}">
                <a14:useLocalDpi xmlns:a14="http://schemas.microsoft.com/office/drawing/2010/main" val="0"/>
              </a:ext>
            </a:extLst>
          </a:blip>
          <a:srcRect l="58807" t="20442" r="20909" b="69967"/>
          <a:stretch/>
        </p:blipFill>
        <p:spPr>
          <a:xfrm>
            <a:off x="9002187" y="151487"/>
            <a:ext cx="2473038" cy="633846"/>
          </a:xfrm>
          <a:prstGeom prst="rect">
            <a:avLst/>
          </a:prstGeom>
        </p:spPr>
      </p:pic>
      <p:sp>
        <p:nvSpPr>
          <p:cNvPr id="58" name="Rectangle 39"/>
          <p:cNvSpPr/>
          <p:nvPr/>
        </p:nvSpPr>
        <p:spPr>
          <a:xfrm>
            <a:off x="10483853" y="2498535"/>
            <a:ext cx="620683" cy="789960"/>
          </a:xfrm>
          <a:prstGeom prst="rect">
            <a:avLst/>
          </a:prstGeom>
        </p:spPr>
        <p:txBody>
          <a:bodyPr wrap="none" lIns="91436" tIns="45718" rIns="91436" bIns="45718" anchor="ctr">
            <a:spAutoFit/>
          </a:bodyPr>
          <a:lstStyle/>
          <a:p>
            <a:pPr algn="ctr"/>
            <a:r>
              <a:rPr lang="en-US" sz="4500" dirty="0">
                <a:solidFill>
                  <a:srgbClr val="FFFFFF"/>
                </a:solidFill>
                <a:latin typeface="FontAwesome" charset="0"/>
              </a:rPr>
              <a:t></a:t>
            </a:r>
            <a:endParaRPr lang="en-US" sz="4500" dirty="0">
              <a:solidFill>
                <a:srgbClr val="FFFFFF"/>
              </a:solidFill>
            </a:endParaRPr>
          </a:p>
        </p:txBody>
      </p:sp>
    </p:spTree>
    <p:extLst>
      <p:ext uri="{BB962C8B-B14F-4D97-AF65-F5344CB8AC3E}">
        <p14:creationId xmlns:p14="http://schemas.microsoft.com/office/powerpoint/2010/main" val="30773890"/>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par>
                                <p:cTn id="15" presetID="53" presetClass="entr" presetSubtype="16"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par>
                                <p:cTn id="20" presetID="53" presetClass="entr" presetSubtype="16"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p:cTn id="22" dur="500" fill="hold"/>
                                        <p:tgtEl>
                                          <p:spTgt spid="17"/>
                                        </p:tgtEl>
                                        <p:attrNameLst>
                                          <p:attrName>ppt_w</p:attrName>
                                        </p:attrNameLst>
                                      </p:cBhvr>
                                      <p:tavLst>
                                        <p:tav tm="0">
                                          <p:val>
                                            <p:fltVal val="0"/>
                                          </p:val>
                                        </p:tav>
                                        <p:tav tm="100000">
                                          <p:val>
                                            <p:strVal val="#ppt_w"/>
                                          </p:val>
                                        </p:tav>
                                      </p:tavLst>
                                    </p:anim>
                                    <p:anim calcmode="lin" valueType="num">
                                      <p:cBhvr>
                                        <p:cTn id="23" dur="500" fill="hold"/>
                                        <p:tgtEl>
                                          <p:spTgt spid="17"/>
                                        </p:tgtEl>
                                        <p:attrNameLst>
                                          <p:attrName>ppt_h</p:attrName>
                                        </p:attrNameLst>
                                      </p:cBhvr>
                                      <p:tavLst>
                                        <p:tav tm="0">
                                          <p:val>
                                            <p:fltVal val="0"/>
                                          </p:val>
                                        </p:tav>
                                        <p:tav tm="100000">
                                          <p:val>
                                            <p:strVal val="#ppt_h"/>
                                          </p:val>
                                        </p:tav>
                                      </p:tavLst>
                                    </p:anim>
                                    <p:animEffect transition="in" filter="fade">
                                      <p:cBhvr>
                                        <p:cTn id="24" dur="500"/>
                                        <p:tgtEl>
                                          <p:spTgt spid="17"/>
                                        </p:tgtEl>
                                      </p:cBhvr>
                                    </p:animEffect>
                                  </p:childTnLst>
                                </p:cTn>
                              </p:par>
                              <p:par>
                                <p:cTn id="25" presetID="53" presetClass="entr" presetSubtype="16"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par>
                                <p:cTn id="30" presetID="53" presetClass="entr" presetSubtype="16" fill="hold" nodeType="with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Effect transition="in" filter="fade">
                                      <p:cBhvr>
                                        <p:cTn id="34" dur="500"/>
                                        <p:tgtEl>
                                          <p:spTgt spid="21"/>
                                        </p:tgtEl>
                                      </p:cBhvr>
                                    </p:animEffect>
                                  </p:childTnLst>
                                </p:cTn>
                              </p:par>
                              <p:par>
                                <p:cTn id="35" presetID="53" presetClass="entr" presetSubtype="16" fill="hold" nodeType="withEffect">
                                  <p:stCondLst>
                                    <p:cond delay="0"/>
                                  </p:stCondLst>
                                  <p:childTnLst>
                                    <p:set>
                                      <p:cBhvr>
                                        <p:cTn id="36" dur="1" fill="hold">
                                          <p:stCondLst>
                                            <p:cond delay="0"/>
                                          </p:stCondLst>
                                        </p:cTn>
                                        <p:tgtEl>
                                          <p:spTgt spid="22"/>
                                        </p:tgtEl>
                                        <p:attrNameLst>
                                          <p:attrName>style.visibility</p:attrName>
                                        </p:attrNameLst>
                                      </p:cBhvr>
                                      <p:to>
                                        <p:strVal val="visible"/>
                                      </p:to>
                                    </p:set>
                                    <p:anim calcmode="lin" valueType="num">
                                      <p:cBhvr>
                                        <p:cTn id="37" dur="500" fill="hold"/>
                                        <p:tgtEl>
                                          <p:spTgt spid="22"/>
                                        </p:tgtEl>
                                        <p:attrNameLst>
                                          <p:attrName>ppt_w</p:attrName>
                                        </p:attrNameLst>
                                      </p:cBhvr>
                                      <p:tavLst>
                                        <p:tav tm="0">
                                          <p:val>
                                            <p:fltVal val="0"/>
                                          </p:val>
                                        </p:tav>
                                        <p:tav tm="100000">
                                          <p:val>
                                            <p:strVal val="#ppt_w"/>
                                          </p:val>
                                        </p:tav>
                                      </p:tavLst>
                                    </p:anim>
                                    <p:anim calcmode="lin" valueType="num">
                                      <p:cBhvr>
                                        <p:cTn id="38" dur="500" fill="hold"/>
                                        <p:tgtEl>
                                          <p:spTgt spid="22"/>
                                        </p:tgtEl>
                                        <p:attrNameLst>
                                          <p:attrName>ppt_h</p:attrName>
                                        </p:attrNameLst>
                                      </p:cBhvr>
                                      <p:tavLst>
                                        <p:tav tm="0">
                                          <p:val>
                                            <p:fltVal val="0"/>
                                          </p:val>
                                        </p:tav>
                                        <p:tav tm="100000">
                                          <p:val>
                                            <p:strVal val="#ppt_h"/>
                                          </p:val>
                                        </p:tav>
                                      </p:tavLst>
                                    </p:anim>
                                    <p:animEffect transition="in" filter="fade">
                                      <p:cBhvr>
                                        <p:cTn id="39" dur="500"/>
                                        <p:tgtEl>
                                          <p:spTgt spid="22"/>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3"/>
                                        </p:tgtEl>
                                        <p:attrNameLst>
                                          <p:attrName>style.visibility</p:attrName>
                                        </p:attrNameLst>
                                      </p:cBhvr>
                                      <p:to>
                                        <p:strVal val="visible"/>
                                      </p:to>
                                    </p:set>
                                    <p:anim calcmode="lin" valueType="num">
                                      <p:cBhvr>
                                        <p:cTn id="42" dur="500" fill="hold"/>
                                        <p:tgtEl>
                                          <p:spTgt spid="23"/>
                                        </p:tgtEl>
                                        <p:attrNameLst>
                                          <p:attrName>ppt_w</p:attrName>
                                        </p:attrNameLst>
                                      </p:cBhvr>
                                      <p:tavLst>
                                        <p:tav tm="0">
                                          <p:val>
                                            <p:fltVal val="0"/>
                                          </p:val>
                                        </p:tav>
                                        <p:tav tm="100000">
                                          <p:val>
                                            <p:strVal val="#ppt_w"/>
                                          </p:val>
                                        </p:tav>
                                      </p:tavLst>
                                    </p:anim>
                                    <p:anim calcmode="lin" valueType="num">
                                      <p:cBhvr>
                                        <p:cTn id="43" dur="500" fill="hold"/>
                                        <p:tgtEl>
                                          <p:spTgt spid="23"/>
                                        </p:tgtEl>
                                        <p:attrNameLst>
                                          <p:attrName>ppt_h</p:attrName>
                                        </p:attrNameLst>
                                      </p:cBhvr>
                                      <p:tavLst>
                                        <p:tav tm="0">
                                          <p:val>
                                            <p:fltVal val="0"/>
                                          </p:val>
                                        </p:tav>
                                        <p:tav tm="100000">
                                          <p:val>
                                            <p:strVal val="#ppt_h"/>
                                          </p:val>
                                        </p:tav>
                                      </p:tavLst>
                                    </p:anim>
                                    <p:animEffect transition="in" filter="fade">
                                      <p:cBhvr>
                                        <p:cTn id="44" dur="500"/>
                                        <p:tgtEl>
                                          <p:spTgt spid="23"/>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25"/>
                                        </p:tgtEl>
                                        <p:attrNameLst>
                                          <p:attrName>style.visibility</p:attrName>
                                        </p:attrNameLst>
                                      </p:cBhvr>
                                      <p:to>
                                        <p:strVal val="visible"/>
                                      </p:to>
                                    </p:set>
                                    <p:anim calcmode="lin" valueType="num">
                                      <p:cBhvr>
                                        <p:cTn id="52" dur="500" fill="hold"/>
                                        <p:tgtEl>
                                          <p:spTgt spid="25"/>
                                        </p:tgtEl>
                                        <p:attrNameLst>
                                          <p:attrName>ppt_w</p:attrName>
                                        </p:attrNameLst>
                                      </p:cBhvr>
                                      <p:tavLst>
                                        <p:tav tm="0">
                                          <p:val>
                                            <p:fltVal val="0"/>
                                          </p:val>
                                        </p:tav>
                                        <p:tav tm="100000">
                                          <p:val>
                                            <p:strVal val="#ppt_w"/>
                                          </p:val>
                                        </p:tav>
                                      </p:tavLst>
                                    </p:anim>
                                    <p:anim calcmode="lin" valueType="num">
                                      <p:cBhvr>
                                        <p:cTn id="53" dur="500" fill="hold"/>
                                        <p:tgtEl>
                                          <p:spTgt spid="25"/>
                                        </p:tgtEl>
                                        <p:attrNameLst>
                                          <p:attrName>ppt_h</p:attrName>
                                        </p:attrNameLst>
                                      </p:cBhvr>
                                      <p:tavLst>
                                        <p:tav tm="0">
                                          <p:val>
                                            <p:fltVal val="0"/>
                                          </p:val>
                                        </p:tav>
                                        <p:tav tm="100000">
                                          <p:val>
                                            <p:strVal val="#ppt_h"/>
                                          </p:val>
                                        </p:tav>
                                      </p:tavLst>
                                    </p:anim>
                                    <p:animEffect transition="in" filter="fade">
                                      <p:cBhvr>
                                        <p:cTn id="54" dur="500"/>
                                        <p:tgtEl>
                                          <p:spTgt spid="25"/>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fill="hold"/>
                                        <p:tgtEl>
                                          <p:spTgt spid="26"/>
                                        </p:tgtEl>
                                        <p:attrNameLst>
                                          <p:attrName>ppt_w</p:attrName>
                                        </p:attrNameLst>
                                      </p:cBhvr>
                                      <p:tavLst>
                                        <p:tav tm="0">
                                          <p:val>
                                            <p:fltVal val="0"/>
                                          </p:val>
                                        </p:tav>
                                        <p:tav tm="100000">
                                          <p:val>
                                            <p:strVal val="#ppt_w"/>
                                          </p:val>
                                        </p:tav>
                                      </p:tavLst>
                                    </p:anim>
                                    <p:anim calcmode="lin" valueType="num">
                                      <p:cBhvr>
                                        <p:cTn id="58" dur="500" fill="hold"/>
                                        <p:tgtEl>
                                          <p:spTgt spid="26"/>
                                        </p:tgtEl>
                                        <p:attrNameLst>
                                          <p:attrName>ppt_h</p:attrName>
                                        </p:attrNameLst>
                                      </p:cBhvr>
                                      <p:tavLst>
                                        <p:tav tm="0">
                                          <p:val>
                                            <p:fltVal val="0"/>
                                          </p:val>
                                        </p:tav>
                                        <p:tav tm="100000">
                                          <p:val>
                                            <p:strVal val="#ppt_h"/>
                                          </p:val>
                                        </p:tav>
                                      </p:tavLst>
                                    </p:anim>
                                    <p:animEffect transition="in" filter="fade">
                                      <p:cBhvr>
                                        <p:cTn id="59" dur="500"/>
                                        <p:tgtEl>
                                          <p:spTgt spid="26"/>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27"/>
                                        </p:tgtEl>
                                        <p:attrNameLst>
                                          <p:attrName>style.visibility</p:attrName>
                                        </p:attrNameLst>
                                      </p:cBhvr>
                                      <p:to>
                                        <p:strVal val="visible"/>
                                      </p:to>
                                    </p:set>
                                    <p:anim calcmode="lin" valueType="num">
                                      <p:cBhvr>
                                        <p:cTn id="62" dur="500" fill="hold"/>
                                        <p:tgtEl>
                                          <p:spTgt spid="27"/>
                                        </p:tgtEl>
                                        <p:attrNameLst>
                                          <p:attrName>ppt_w</p:attrName>
                                        </p:attrNameLst>
                                      </p:cBhvr>
                                      <p:tavLst>
                                        <p:tav tm="0">
                                          <p:val>
                                            <p:fltVal val="0"/>
                                          </p:val>
                                        </p:tav>
                                        <p:tav tm="100000">
                                          <p:val>
                                            <p:strVal val="#ppt_w"/>
                                          </p:val>
                                        </p:tav>
                                      </p:tavLst>
                                    </p:anim>
                                    <p:anim calcmode="lin" valueType="num">
                                      <p:cBhvr>
                                        <p:cTn id="63" dur="500" fill="hold"/>
                                        <p:tgtEl>
                                          <p:spTgt spid="27"/>
                                        </p:tgtEl>
                                        <p:attrNameLst>
                                          <p:attrName>ppt_h</p:attrName>
                                        </p:attrNameLst>
                                      </p:cBhvr>
                                      <p:tavLst>
                                        <p:tav tm="0">
                                          <p:val>
                                            <p:fltVal val="0"/>
                                          </p:val>
                                        </p:tav>
                                        <p:tav tm="100000">
                                          <p:val>
                                            <p:strVal val="#ppt_h"/>
                                          </p:val>
                                        </p:tav>
                                      </p:tavLst>
                                    </p:anim>
                                    <p:animEffect transition="in" filter="fade">
                                      <p:cBhvr>
                                        <p:cTn id="64" dur="500"/>
                                        <p:tgtEl>
                                          <p:spTgt spid="27"/>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p:cTn id="67" dur="500" fill="hold"/>
                                        <p:tgtEl>
                                          <p:spTgt spid="28"/>
                                        </p:tgtEl>
                                        <p:attrNameLst>
                                          <p:attrName>ppt_w</p:attrName>
                                        </p:attrNameLst>
                                      </p:cBhvr>
                                      <p:tavLst>
                                        <p:tav tm="0">
                                          <p:val>
                                            <p:fltVal val="0"/>
                                          </p:val>
                                        </p:tav>
                                        <p:tav tm="100000">
                                          <p:val>
                                            <p:strVal val="#ppt_w"/>
                                          </p:val>
                                        </p:tav>
                                      </p:tavLst>
                                    </p:anim>
                                    <p:anim calcmode="lin" valueType="num">
                                      <p:cBhvr>
                                        <p:cTn id="68" dur="500" fill="hold"/>
                                        <p:tgtEl>
                                          <p:spTgt spid="28"/>
                                        </p:tgtEl>
                                        <p:attrNameLst>
                                          <p:attrName>ppt_h</p:attrName>
                                        </p:attrNameLst>
                                      </p:cBhvr>
                                      <p:tavLst>
                                        <p:tav tm="0">
                                          <p:val>
                                            <p:fltVal val="0"/>
                                          </p:val>
                                        </p:tav>
                                        <p:tav tm="100000">
                                          <p:val>
                                            <p:strVal val="#ppt_h"/>
                                          </p:val>
                                        </p:tav>
                                      </p:tavLst>
                                    </p:anim>
                                    <p:animEffect transition="in" filter="fade">
                                      <p:cBhvr>
                                        <p:cTn id="69" dur="500"/>
                                        <p:tgtEl>
                                          <p:spTgt spid="2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9"/>
                                        </p:tgtEl>
                                        <p:attrNameLst>
                                          <p:attrName>style.visibility</p:attrName>
                                        </p:attrNameLst>
                                      </p:cBhvr>
                                      <p:to>
                                        <p:strVal val="visible"/>
                                      </p:to>
                                    </p:set>
                                    <p:anim calcmode="lin" valueType="num">
                                      <p:cBhvr>
                                        <p:cTn id="72" dur="500" fill="hold"/>
                                        <p:tgtEl>
                                          <p:spTgt spid="29"/>
                                        </p:tgtEl>
                                        <p:attrNameLst>
                                          <p:attrName>ppt_w</p:attrName>
                                        </p:attrNameLst>
                                      </p:cBhvr>
                                      <p:tavLst>
                                        <p:tav tm="0">
                                          <p:val>
                                            <p:fltVal val="0"/>
                                          </p:val>
                                        </p:tav>
                                        <p:tav tm="100000">
                                          <p:val>
                                            <p:strVal val="#ppt_w"/>
                                          </p:val>
                                        </p:tav>
                                      </p:tavLst>
                                    </p:anim>
                                    <p:anim calcmode="lin" valueType="num">
                                      <p:cBhvr>
                                        <p:cTn id="73" dur="500" fill="hold"/>
                                        <p:tgtEl>
                                          <p:spTgt spid="29"/>
                                        </p:tgtEl>
                                        <p:attrNameLst>
                                          <p:attrName>ppt_h</p:attrName>
                                        </p:attrNameLst>
                                      </p:cBhvr>
                                      <p:tavLst>
                                        <p:tav tm="0">
                                          <p:val>
                                            <p:fltVal val="0"/>
                                          </p:val>
                                        </p:tav>
                                        <p:tav tm="100000">
                                          <p:val>
                                            <p:strVal val="#ppt_h"/>
                                          </p:val>
                                        </p:tav>
                                      </p:tavLst>
                                    </p:anim>
                                    <p:animEffect transition="in" filter="fade">
                                      <p:cBhvr>
                                        <p:cTn id="74" dur="500"/>
                                        <p:tgtEl>
                                          <p:spTgt spid="29"/>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 calcmode="lin" valueType="num">
                                      <p:cBhvr>
                                        <p:cTn id="87" dur="500" fill="hold"/>
                                        <p:tgtEl>
                                          <p:spTgt spid="39"/>
                                        </p:tgtEl>
                                        <p:attrNameLst>
                                          <p:attrName>ppt_w</p:attrName>
                                        </p:attrNameLst>
                                      </p:cBhvr>
                                      <p:tavLst>
                                        <p:tav tm="0">
                                          <p:val>
                                            <p:fltVal val="0"/>
                                          </p:val>
                                        </p:tav>
                                        <p:tav tm="100000">
                                          <p:val>
                                            <p:strVal val="#ppt_w"/>
                                          </p:val>
                                        </p:tav>
                                      </p:tavLst>
                                    </p:anim>
                                    <p:anim calcmode="lin" valueType="num">
                                      <p:cBhvr>
                                        <p:cTn id="88" dur="500" fill="hold"/>
                                        <p:tgtEl>
                                          <p:spTgt spid="39"/>
                                        </p:tgtEl>
                                        <p:attrNameLst>
                                          <p:attrName>ppt_h</p:attrName>
                                        </p:attrNameLst>
                                      </p:cBhvr>
                                      <p:tavLst>
                                        <p:tav tm="0">
                                          <p:val>
                                            <p:fltVal val="0"/>
                                          </p:val>
                                        </p:tav>
                                        <p:tav tm="100000">
                                          <p:val>
                                            <p:strVal val="#ppt_h"/>
                                          </p:val>
                                        </p:tav>
                                      </p:tavLst>
                                    </p:anim>
                                    <p:animEffect transition="in" filter="fade">
                                      <p:cBhvr>
                                        <p:cTn id="89" dur="500"/>
                                        <p:tgtEl>
                                          <p:spTgt spid="39"/>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40"/>
                                        </p:tgtEl>
                                        <p:attrNameLst>
                                          <p:attrName>style.visibility</p:attrName>
                                        </p:attrNameLst>
                                      </p:cBhvr>
                                      <p:to>
                                        <p:strVal val="visible"/>
                                      </p:to>
                                    </p:set>
                                    <p:anim calcmode="lin" valueType="num">
                                      <p:cBhvr>
                                        <p:cTn id="92" dur="500" fill="hold"/>
                                        <p:tgtEl>
                                          <p:spTgt spid="40"/>
                                        </p:tgtEl>
                                        <p:attrNameLst>
                                          <p:attrName>ppt_w</p:attrName>
                                        </p:attrNameLst>
                                      </p:cBhvr>
                                      <p:tavLst>
                                        <p:tav tm="0">
                                          <p:val>
                                            <p:fltVal val="0"/>
                                          </p:val>
                                        </p:tav>
                                        <p:tav tm="100000">
                                          <p:val>
                                            <p:strVal val="#ppt_w"/>
                                          </p:val>
                                        </p:tav>
                                      </p:tavLst>
                                    </p:anim>
                                    <p:anim calcmode="lin" valueType="num">
                                      <p:cBhvr>
                                        <p:cTn id="93" dur="500" fill="hold"/>
                                        <p:tgtEl>
                                          <p:spTgt spid="40"/>
                                        </p:tgtEl>
                                        <p:attrNameLst>
                                          <p:attrName>ppt_h</p:attrName>
                                        </p:attrNameLst>
                                      </p:cBhvr>
                                      <p:tavLst>
                                        <p:tav tm="0">
                                          <p:val>
                                            <p:fltVal val="0"/>
                                          </p:val>
                                        </p:tav>
                                        <p:tav tm="100000">
                                          <p:val>
                                            <p:strVal val="#ppt_h"/>
                                          </p:val>
                                        </p:tav>
                                      </p:tavLst>
                                    </p:anim>
                                    <p:animEffect transition="in" filter="fade">
                                      <p:cBhvr>
                                        <p:cTn id="94" dur="500"/>
                                        <p:tgtEl>
                                          <p:spTgt spid="40"/>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41"/>
                                        </p:tgtEl>
                                        <p:attrNameLst>
                                          <p:attrName>style.visibility</p:attrName>
                                        </p:attrNameLst>
                                      </p:cBhvr>
                                      <p:to>
                                        <p:strVal val="visible"/>
                                      </p:to>
                                    </p:set>
                                    <p:anim calcmode="lin" valueType="num">
                                      <p:cBhvr>
                                        <p:cTn id="97" dur="500" fill="hold"/>
                                        <p:tgtEl>
                                          <p:spTgt spid="41"/>
                                        </p:tgtEl>
                                        <p:attrNameLst>
                                          <p:attrName>ppt_w</p:attrName>
                                        </p:attrNameLst>
                                      </p:cBhvr>
                                      <p:tavLst>
                                        <p:tav tm="0">
                                          <p:val>
                                            <p:fltVal val="0"/>
                                          </p:val>
                                        </p:tav>
                                        <p:tav tm="100000">
                                          <p:val>
                                            <p:strVal val="#ppt_w"/>
                                          </p:val>
                                        </p:tav>
                                      </p:tavLst>
                                    </p:anim>
                                    <p:anim calcmode="lin" valueType="num">
                                      <p:cBhvr>
                                        <p:cTn id="98" dur="500" fill="hold"/>
                                        <p:tgtEl>
                                          <p:spTgt spid="41"/>
                                        </p:tgtEl>
                                        <p:attrNameLst>
                                          <p:attrName>ppt_h</p:attrName>
                                        </p:attrNameLst>
                                      </p:cBhvr>
                                      <p:tavLst>
                                        <p:tav tm="0">
                                          <p:val>
                                            <p:fltVal val="0"/>
                                          </p:val>
                                        </p:tav>
                                        <p:tav tm="100000">
                                          <p:val>
                                            <p:strVal val="#ppt_h"/>
                                          </p:val>
                                        </p:tav>
                                      </p:tavLst>
                                    </p:anim>
                                    <p:animEffect transition="in" filter="fade">
                                      <p:cBhvr>
                                        <p:cTn id="99" dur="500"/>
                                        <p:tgtEl>
                                          <p:spTgt spid="41"/>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42"/>
                                        </p:tgtEl>
                                        <p:attrNameLst>
                                          <p:attrName>style.visibility</p:attrName>
                                        </p:attrNameLst>
                                      </p:cBhvr>
                                      <p:to>
                                        <p:strVal val="visible"/>
                                      </p:to>
                                    </p:set>
                                    <p:anim calcmode="lin" valueType="num">
                                      <p:cBhvr>
                                        <p:cTn id="102" dur="500" fill="hold"/>
                                        <p:tgtEl>
                                          <p:spTgt spid="42"/>
                                        </p:tgtEl>
                                        <p:attrNameLst>
                                          <p:attrName>ppt_w</p:attrName>
                                        </p:attrNameLst>
                                      </p:cBhvr>
                                      <p:tavLst>
                                        <p:tav tm="0">
                                          <p:val>
                                            <p:fltVal val="0"/>
                                          </p:val>
                                        </p:tav>
                                        <p:tav tm="100000">
                                          <p:val>
                                            <p:strVal val="#ppt_w"/>
                                          </p:val>
                                        </p:tav>
                                      </p:tavLst>
                                    </p:anim>
                                    <p:anim calcmode="lin" valueType="num">
                                      <p:cBhvr>
                                        <p:cTn id="103" dur="500" fill="hold"/>
                                        <p:tgtEl>
                                          <p:spTgt spid="42"/>
                                        </p:tgtEl>
                                        <p:attrNameLst>
                                          <p:attrName>ppt_h</p:attrName>
                                        </p:attrNameLst>
                                      </p:cBhvr>
                                      <p:tavLst>
                                        <p:tav tm="0">
                                          <p:val>
                                            <p:fltVal val="0"/>
                                          </p:val>
                                        </p:tav>
                                        <p:tav tm="100000">
                                          <p:val>
                                            <p:strVal val="#ppt_h"/>
                                          </p:val>
                                        </p:tav>
                                      </p:tavLst>
                                    </p:anim>
                                    <p:animEffect transition="in" filter="fade">
                                      <p:cBhvr>
                                        <p:cTn id="104" dur="500"/>
                                        <p:tgtEl>
                                          <p:spTgt spid="42"/>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p:cTn id="107" dur="500" fill="hold"/>
                                        <p:tgtEl>
                                          <p:spTgt spid="43"/>
                                        </p:tgtEl>
                                        <p:attrNameLst>
                                          <p:attrName>ppt_w</p:attrName>
                                        </p:attrNameLst>
                                      </p:cBhvr>
                                      <p:tavLst>
                                        <p:tav tm="0">
                                          <p:val>
                                            <p:fltVal val="0"/>
                                          </p:val>
                                        </p:tav>
                                        <p:tav tm="100000">
                                          <p:val>
                                            <p:strVal val="#ppt_w"/>
                                          </p:val>
                                        </p:tav>
                                      </p:tavLst>
                                    </p:anim>
                                    <p:anim calcmode="lin" valueType="num">
                                      <p:cBhvr>
                                        <p:cTn id="108" dur="500" fill="hold"/>
                                        <p:tgtEl>
                                          <p:spTgt spid="43"/>
                                        </p:tgtEl>
                                        <p:attrNameLst>
                                          <p:attrName>ppt_h</p:attrName>
                                        </p:attrNameLst>
                                      </p:cBhvr>
                                      <p:tavLst>
                                        <p:tav tm="0">
                                          <p:val>
                                            <p:fltVal val="0"/>
                                          </p:val>
                                        </p:tav>
                                        <p:tav tm="100000">
                                          <p:val>
                                            <p:strVal val="#ppt_h"/>
                                          </p:val>
                                        </p:tav>
                                      </p:tavLst>
                                    </p:anim>
                                    <p:animEffect transition="in" filter="fade">
                                      <p:cBhvr>
                                        <p:cTn id="109" dur="500"/>
                                        <p:tgtEl>
                                          <p:spTgt spid="43"/>
                                        </p:tgtEl>
                                      </p:cBhvr>
                                    </p:animEffect>
                                  </p:childTnLst>
                                </p:cTn>
                              </p:par>
                              <p:par>
                                <p:cTn id="110" presetID="53" presetClass="entr" presetSubtype="16" fill="hold" nodeType="withEffect">
                                  <p:stCondLst>
                                    <p:cond delay="0"/>
                                  </p:stCondLst>
                                  <p:childTnLst>
                                    <p:set>
                                      <p:cBhvr>
                                        <p:cTn id="111" dur="1" fill="hold">
                                          <p:stCondLst>
                                            <p:cond delay="0"/>
                                          </p:stCondLst>
                                        </p:cTn>
                                        <p:tgtEl>
                                          <p:spTgt spid="45"/>
                                        </p:tgtEl>
                                        <p:attrNameLst>
                                          <p:attrName>style.visibility</p:attrName>
                                        </p:attrNameLst>
                                      </p:cBhvr>
                                      <p:to>
                                        <p:strVal val="visible"/>
                                      </p:to>
                                    </p:set>
                                    <p:anim calcmode="lin" valueType="num">
                                      <p:cBhvr>
                                        <p:cTn id="112" dur="500" fill="hold"/>
                                        <p:tgtEl>
                                          <p:spTgt spid="45"/>
                                        </p:tgtEl>
                                        <p:attrNameLst>
                                          <p:attrName>ppt_w</p:attrName>
                                        </p:attrNameLst>
                                      </p:cBhvr>
                                      <p:tavLst>
                                        <p:tav tm="0">
                                          <p:val>
                                            <p:fltVal val="0"/>
                                          </p:val>
                                        </p:tav>
                                        <p:tav tm="100000">
                                          <p:val>
                                            <p:strVal val="#ppt_w"/>
                                          </p:val>
                                        </p:tav>
                                      </p:tavLst>
                                    </p:anim>
                                    <p:anim calcmode="lin" valueType="num">
                                      <p:cBhvr>
                                        <p:cTn id="113" dur="500" fill="hold"/>
                                        <p:tgtEl>
                                          <p:spTgt spid="45"/>
                                        </p:tgtEl>
                                        <p:attrNameLst>
                                          <p:attrName>ppt_h</p:attrName>
                                        </p:attrNameLst>
                                      </p:cBhvr>
                                      <p:tavLst>
                                        <p:tav tm="0">
                                          <p:val>
                                            <p:fltVal val="0"/>
                                          </p:val>
                                        </p:tav>
                                        <p:tav tm="100000">
                                          <p:val>
                                            <p:strVal val="#ppt_h"/>
                                          </p:val>
                                        </p:tav>
                                      </p:tavLst>
                                    </p:anim>
                                    <p:animEffect transition="in" filter="fade">
                                      <p:cBhvr>
                                        <p:cTn id="114" dur="500"/>
                                        <p:tgtEl>
                                          <p:spTgt spid="45"/>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46"/>
                                        </p:tgtEl>
                                        <p:attrNameLst>
                                          <p:attrName>style.visibility</p:attrName>
                                        </p:attrNameLst>
                                      </p:cBhvr>
                                      <p:to>
                                        <p:strVal val="visible"/>
                                      </p:to>
                                    </p:set>
                                    <p:anim calcmode="lin" valueType="num">
                                      <p:cBhvr>
                                        <p:cTn id="117" dur="500" fill="hold"/>
                                        <p:tgtEl>
                                          <p:spTgt spid="46"/>
                                        </p:tgtEl>
                                        <p:attrNameLst>
                                          <p:attrName>ppt_w</p:attrName>
                                        </p:attrNameLst>
                                      </p:cBhvr>
                                      <p:tavLst>
                                        <p:tav tm="0">
                                          <p:val>
                                            <p:fltVal val="0"/>
                                          </p:val>
                                        </p:tav>
                                        <p:tav tm="100000">
                                          <p:val>
                                            <p:strVal val="#ppt_w"/>
                                          </p:val>
                                        </p:tav>
                                      </p:tavLst>
                                    </p:anim>
                                    <p:anim calcmode="lin" valueType="num">
                                      <p:cBhvr>
                                        <p:cTn id="118" dur="500" fill="hold"/>
                                        <p:tgtEl>
                                          <p:spTgt spid="46"/>
                                        </p:tgtEl>
                                        <p:attrNameLst>
                                          <p:attrName>ppt_h</p:attrName>
                                        </p:attrNameLst>
                                      </p:cBhvr>
                                      <p:tavLst>
                                        <p:tav tm="0">
                                          <p:val>
                                            <p:fltVal val="0"/>
                                          </p:val>
                                        </p:tav>
                                        <p:tav tm="100000">
                                          <p:val>
                                            <p:strVal val="#ppt_h"/>
                                          </p:val>
                                        </p:tav>
                                      </p:tavLst>
                                    </p:anim>
                                    <p:animEffect transition="in" filter="fade">
                                      <p:cBhvr>
                                        <p:cTn id="119" dur="500"/>
                                        <p:tgtEl>
                                          <p:spTgt spid="46"/>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47"/>
                                        </p:tgtEl>
                                        <p:attrNameLst>
                                          <p:attrName>style.visibility</p:attrName>
                                        </p:attrNameLst>
                                      </p:cBhvr>
                                      <p:to>
                                        <p:strVal val="visible"/>
                                      </p:to>
                                    </p:set>
                                    <p:anim calcmode="lin" valueType="num">
                                      <p:cBhvr>
                                        <p:cTn id="122" dur="500" fill="hold"/>
                                        <p:tgtEl>
                                          <p:spTgt spid="47"/>
                                        </p:tgtEl>
                                        <p:attrNameLst>
                                          <p:attrName>ppt_w</p:attrName>
                                        </p:attrNameLst>
                                      </p:cBhvr>
                                      <p:tavLst>
                                        <p:tav tm="0">
                                          <p:val>
                                            <p:fltVal val="0"/>
                                          </p:val>
                                        </p:tav>
                                        <p:tav tm="100000">
                                          <p:val>
                                            <p:strVal val="#ppt_w"/>
                                          </p:val>
                                        </p:tav>
                                      </p:tavLst>
                                    </p:anim>
                                    <p:anim calcmode="lin" valueType="num">
                                      <p:cBhvr>
                                        <p:cTn id="123" dur="500" fill="hold"/>
                                        <p:tgtEl>
                                          <p:spTgt spid="47"/>
                                        </p:tgtEl>
                                        <p:attrNameLst>
                                          <p:attrName>ppt_h</p:attrName>
                                        </p:attrNameLst>
                                      </p:cBhvr>
                                      <p:tavLst>
                                        <p:tav tm="0">
                                          <p:val>
                                            <p:fltVal val="0"/>
                                          </p:val>
                                        </p:tav>
                                        <p:tav tm="100000">
                                          <p:val>
                                            <p:strVal val="#ppt_h"/>
                                          </p:val>
                                        </p:tav>
                                      </p:tavLst>
                                    </p:anim>
                                    <p:animEffect transition="in" filter="fade">
                                      <p:cBhvr>
                                        <p:cTn id="124" dur="500"/>
                                        <p:tgtEl>
                                          <p:spTgt spid="47"/>
                                        </p:tgtEl>
                                      </p:cBhvr>
                                    </p:animEffect>
                                  </p:childTnLst>
                                </p:cTn>
                              </p:par>
                              <p:par>
                                <p:cTn id="125" presetID="23" presetClass="entr" presetSubtype="16" fill="hold" grpId="0" nodeType="withEffect">
                                  <p:stCondLst>
                                    <p:cond delay="0"/>
                                  </p:stCondLst>
                                  <p:iterate>
                                    <p:tmAbs val="0"/>
                                  </p:iterate>
                                  <p:childTnLst>
                                    <p:set>
                                      <p:cBhvr>
                                        <p:cTn id="126" fill="hold"/>
                                        <p:tgtEl>
                                          <p:spTgt spid="52"/>
                                        </p:tgtEl>
                                        <p:attrNameLst>
                                          <p:attrName>style.visibility</p:attrName>
                                        </p:attrNameLst>
                                      </p:cBhvr>
                                      <p:to>
                                        <p:strVal val="visible"/>
                                      </p:to>
                                    </p:set>
                                    <p:anim calcmode="lin" valueType="num">
                                      <p:cBhvr>
                                        <p:cTn id="127" dur="1000" fill="hold"/>
                                        <p:tgtEl>
                                          <p:spTgt spid="52"/>
                                        </p:tgtEl>
                                        <p:attrNameLst>
                                          <p:attrName>ppt_w</p:attrName>
                                        </p:attrNameLst>
                                      </p:cBhvr>
                                      <p:tavLst>
                                        <p:tav tm="0">
                                          <p:val>
                                            <p:fltVal val="0"/>
                                          </p:val>
                                        </p:tav>
                                        <p:tav tm="100000">
                                          <p:val>
                                            <p:strVal val="#ppt_w"/>
                                          </p:val>
                                        </p:tav>
                                      </p:tavLst>
                                    </p:anim>
                                    <p:anim calcmode="lin" valueType="num">
                                      <p:cBhvr>
                                        <p:cTn id="128" dur="1000" fill="hold"/>
                                        <p:tgtEl>
                                          <p:spTgt spid="52"/>
                                        </p:tgtEl>
                                        <p:attrNameLst>
                                          <p:attrName>ppt_h</p:attrName>
                                        </p:attrNameLst>
                                      </p:cBhvr>
                                      <p:tavLst>
                                        <p:tav tm="0">
                                          <p:val>
                                            <p:fltVal val="0"/>
                                          </p:val>
                                        </p:tav>
                                        <p:tav tm="100000">
                                          <p:val>
                                            <p:strVal val="#ppt_h"/>
                                          </p:val>
                                        </p:tav>
                                      </p:tavLst>
                                    </p:anim>
                                  </p:childTnLst>
                                </p:cTn>
                              </p:par>
                              <p:par>
                                <p:cTn id="129" presetID="23" presetClass="entr" presetSubtype="16" fill="hold" grpId="0" nodeType="withEffect">
                                  <p:stCondLst>
                                    <p:cond delay="0"/>
                                  </p:stCondLst>
                                  <p:iterate>
                                    <p:tmAbs val="0"/>
                                  </p:iterate>
                                  <p:childTnLst>
                                    <p:set>
                                      <p:cBhvr>
                                        <p:cTn id="130" fill="hold"/>
                                        <p:tgtEl>
                                          <p:spTgt spid="60"/>
                                        </p:tgtEl>
                                        <p:attrNameLst>
                                          <p:attrName>style.visibility</p:attrName>
                                        </p:attrNameLst>
                                      </p:cBhvr>
                                      <p:to>
                                        <p:strVal val="visible"/>
                                      </p:to>
                                    </p:set>
                                    <p:anim calcmode="lin" valueType="num">
                                      <p:cBhvr>
                                        <p:cTn id="131" dur="1000" fill="hold"/>
                                        <p:tgtEl>
                                          <p:spTgt spid="60"/>
                                        </p:tgtEl>
                                        <p:attrNameLst>
                                          <p:attrName>ppt_w</p:attrName>
                                        </p:attrNameLst>
                                      </p:cBhvr>
                                      <p:tavLst>
                                        <p:tav tm="0">
                                          <p:val>
                                            <p:fltVal val="0"/>
                                          </p:val>
                                        </p:tav>
                                        <p:tav tm="100000">
                                          <p:val>
                                            <p:strVal val="#ppt_w"/>
                                          </p:val>
                                        </p:tav>
                                      </p:tavLst>
                                    </p:anim>
                                    <p:anim calcmode="lin" valueType="num">
                                      <p:cBhvr>
                                        <p:cTn id="132" dur="1000" fill="hold"/>
                                        <p:tgtEl>
                                          <p:spTgt spid="60"/>
                                        </p:tgtEl>
                                        <p:attrNameLst>
                                          <p:attrName>ppt_h</p:attrName>
                                        </p:attrNameLst>
                                      </p:cBhvr>
                                      <p:tavLst>
                                        <p:tav tm="0">
                                          <p:val>
                                            <p:fltVal val="0"/>
                                          </p:val>
                                        </p:tav>
                                        <p:tav tm="100000">
                                          <p:val>
                                            <p:strVal val="#ppt_h"/>
                                          </p:val>
                                        </p:tav>
                                      </p:tavLst>
                                    </p:anim>
                                  </p:childTnLst>
                                </p:cTn>
                              </p:par>
                              <p:par>
                                <p:cTn id="133" presetID="23" presetClass="entr" presetSubtype="16" fill="hold" grpId="0" nodeType="withEffect">
                                  <p:stCondLst>
                                    <p:cond delay="0"/>
                                  </p:stCondLst>
                                  <p:iterate>
                                    <p:tmAbs val="0"/>
                                  </p:iterate>
                                  <p:childTnLst>
                                    <p:set>
                                      <p:cBhvr>
                                        <p:cTn id="134" fill="hold"/>
                                        <p:tgtEl>
                                          <p:spTgt spid="64"/>
                                        </p:tgtEl>
                                        <p:attrNameLst>
                                          <p:attrName>style.visibility</p:attrName>
                                        </p:attrNameLst>
                                      </p:cBhvr>
                                      <p:to>
                                        <p:strVal val="visible"/>
                                      </p:to>
                                    </p:set>
                                    <p:anim calcmode="lin" valueType="num">
                                      <p:cBhvr>
                                        <p:cTn id="135" dur="1000" fill="hold"/>
                                        <p:tgtEl>
                                          <p:spTgt spid="64"/>
                                        </p:tgtEl>
                                        <p:attrNameLst>
                                          <p:attrName>ppt_w</p:attrName>
                                        </p:attrNameLst>
                                      </p:cBhvr>
                                      <p:tavLst>
                                        <p:tav tm="0">
                                          <p:val>
                                            <p:fltVal val="0"/>
                                          </p:val>
                                        </p:tav>
                                        <p:tav tm="100000">
                                          <p:val>
                                            <p:strVal val="#ppt_w"/>
                                          </p:val>
                                        </p:tav>
                                      </p:tavLst>
                                    </p:anim>
                                    <p:anim calcmode="lin" valueType="num">
                                      <p:cBhvr>
                                        <p:cTn id="136" dur="1000" fill="hold"/>
                                        <p:tgtEl>
                                          <p:spTgt spid="64"/>
                                        </p:tgtEl>
                                        <p:attrNameLst>
                                          <p:attrName>ppt_h</p:attrName>
                                        </p:attrNameLst>
                                      </p:cBhvr>
                                      <p:tavLst>
                                        <p:tav tm="0">
                                          <p:val>
                                            <p:fltVal val="0"/>
                                          </p:val>
                                        </p:tav>
                                        <p:tav tm="100000">
                                          <p:val>
                                            <p:strVal val="#ppt_h"/>
                                          </p:val>
                                        </p:tav>
                                      </p:tavLst>
                                    </p:anim>
                                  </p:childTnLst>
                                </p:cTn>
                              </p:par>
                              <p:par>
                                <p:cTn id="137" presetID="23" presetClass="entr" presetSubtype="16" fill="hold" grpId="0" nodeType="withEffect">
                                  <p:stCondLst>
                                    <p:cond delay="0"/>
                                  </p:stCondLst>
                                  <p:iterate>
                                    <p:tmAbs val="0"/>
                                  </p:iterate>
                                  <p:childTnLst>
                                    <p:set>
                                      <p:cBhvr>
                                        <p:cTn id="138" fill="hold"/>
                                        <p:tgtEl>
                                          <p:spTgt spid="68"/>
                                        </p:tgtEl>
                                        <p:attrNameLst>
                                          <p:attrName>style.visibility</p:attrName>
                                        </p:attrNameLst>
                                      </p:cBhvr>
                                      <p:to>
                                        <p:strVal val="visible"/>
                                      </p:to>
                                    </p:set>
                                    <p:anim calcmode="lin" valueType="num">
                                      <p:cBhvr>
                                        <p:cTn id="139" dur="1000" fill="hold"/>
                                        <p:tgtEl>
                                          <p:spTgt spid="68"/>
                                        </p:tgtEl>
                                        <p:attrNameLst>
                                          <p:attrName>ppt_w</p:attrName>
                                        </p:attrNameLst>
                                      </p:cBhvr>
                                      <p:tavLst>
                                        <p:tav tm="0">
                                          <p:val>
                                            <p:fltVal val="0"/>
                                          </p:val>
                                        </p:tav>
                                        <p:tav tm="100000">
                                          <p:val>
                                            <p:strVal val="#ppt_w"/>
                                          </p:val>
                                        </p:tav>
                                      </p:tavLst>
                                    </p:anim>
                                    <p:anim calcmode="lin" valueType="num">
                                      <p:cBhvr>
                                        <p:cTn id="140" dur="1000" fill="hold"/>
                                        <p:tgtEl>
                                          <p:spTgt spid="68"/>
                                        </p:tgtEl>
                                        <p:attrNameLst>
                                          <p:attrName>ppt_h</p:attrName>
                                        </p:attrNameLst>
                                      </p:cBhvr>
                                      <p:tavLst>
                                        <p:tav tm="0">
                                          <p:val>
                                            <p:fltVal val="0"/>
                                          </p:val>
                                        </p:tav>
                                        <p:tav tm="100000">
                                          <p:val>
                                            <p:strVal val="#ppt_h"/>
                                          </p:val>
                                        </p:tav>
                                      </p:tavLst>
                                    </p:anim>
                                  </p:childTnLst>
                                </p:cTn>
                              </p:par>
                              <p:par>
                                <p:cTn id="141" presetID="23" presetClass="entr" presetSubtype="16" fill="hold" grpId="0" nodeType="withEffect">
                                  <p:stCondLst>
                                    <p:cond delay="0"/>
                                  </p:stCondLst>
                                  <p:iterate>
                                    <p:tmAbs val="0"/>
                                  </p:iterate>
                                  <p:childTnLst>
                                    <p:set>
                                      <p:cBhvr>
                                        <p:cTn id="142" fill="hold"/>
                                        <p:tgtEl>
                                          <p:spTgt spid="72"/>
                                        </p:tgtEl>
                                        <p:attrNameLst>
                                          <p:attrName>style.visibility</p:attrName>
                                        </p:attrNameLst>
                                      </p:cBhvr>
                                      <p:to>
                                        <p:strVal val="visible"/>
                                      </p:to>
                                    </p:set>
                                    <p:anim calcmode="lin" valueType="num">
                                      <p:cBhvr>
                                        <p:cTn id="143" dur="1000" fill="hold"/>
                                        <p:tgtEl>
                                          <p:spTgt spid="72"/>
                                        </p:tgtEl>
                                        <p:attrNameLst>
                                          <p:attrName>ppt_w</p:attrName>
                                        </p:attrNameLst>
                                      </p:cBhvr>
                                      <p:tavLst>
                                        <p:tav tm="0">
                                          <p:val>
                                            <p:fltVal val="0"/>
                                          </p:val>
                                        </p:tav>
                                        <p:tav tm="100000">
                                          <p:val>
                                            <p:strVal val="#ppt_w"/>
                                          </p:val>
                                        </p:tav>
                                      </p:tavLst>
                                    </p:anim>
                                    <p:anim calcmode="lin" valueType="num">
                                      <p:cBhvr>
                                        <p:cTn id="144" dur="1000" fill="hold"/>
                                        <p:tgtEl>
                                          <p:spTgt spid="72"/>
                                        </p:tgtEl>
                                        <p:attrNameLst>
                                          <p:attrName>ppt_h</p:attrName>
                                        </p:attrNameLst>
                                      </p:cBhvr>
                                      <p:tavLst>
                                        <p:tav tm="0">
                                          <p:val>
                                            <p:fltVal val="0"/>
                                          </p:val>
                                        </p:tav>
                                        <p:tav tm="100000">
                                          <p:val>
                                            <p:strVal val="#ppt_h"/>
                                          </p:val>
                                        </p:tav>
                                      </p:tavLst>
                                    </p:anim>
                                  </p:childTnLst>
                                </p:cTn>
                              </p:par>
                              <p:par>
                                <p:cTn id="145" presetID="23" presetClass="entr" presetSubtype="16" fill="hold" grpId="0" nodeType="withEffect">
                                  <p:stCondLst>
                                    <p:cond delay="0"/>
                                  </p:stCondLst>
                                  <p:iterate>
                                    <p:tmAbs val="0"/>
                                  </p:iterate>
                                  <p:childTnLst>
                                    <p:set>
                                      <p:cBhvr>
                                        <p:cTn id="146" fill="hold"/>
                                        <p:tgtEl>
                                          <p:spTgt spid="76"/>
                                        </p:tgtEl>
                                        <p:attrNameLst>
                                          <p:attrName>style.visibility</p:attrName>
                                        </p:attrNameLst>
                                      </p:cBhvr>
                                      <p:to>
                                        <p:strVal val="visible"/>
                                      </p:to>
                                    </p:set>
                                    <p:anim calcmode="lin" valueType="num">
                                      <p:cBhvr>
                                        <p:cTn id="147" dur="1000" fill="hold"/>
                                        <p:tgtEl>
                                          <p:spTgt spid="76"/>
                                        </p:tgtEl>
                                        <p:attrNameLst>
                                          <p:attrName>ppt_w</p:attrName>
                                        </p:attrNameLst>
                                      </p:cBhvr>
                                      <p:tavLst>
                                        <p:tav tm="0">
                                          <p:val>
                                            <p:fltVal val="0"/>
                                          </p:val>
                                        </p:tav>
                                        <p:tav tm="100000">
                                          <p:val>
                                            <p:strVal val="#ppt_w"/>
                                          </p:val>
                                        </p:tav>
                                      </p:tavLst>
                                    </p:anim>
                                    <p:anim calcmode="lin" valueType="num">
                                      <p:cBhvr>
                                        <p:cTn id="148" dur="1000" fill="hold"/>
                                        <p:tgtEl>
                                          <p:spTgt spid="76"/>
                                        </p:tgtEl>
                                        <p:attrNameLst>
                                          <p:attrName>ppt_h</p:attrName>
                                        </p:attrNameLst>
                                      </p:cBhvr>
                                      <p:tavLst>
                                        <p:tav tm="0">
                                          <p:val>
                                            <p:fltVal val="0"/>
                                          </p:val>
                                        </p:tav>
                                        <p:tav tm="100000">
                                          <p:val>
                                            <p:strVal val="#ppt_h"/>
                                          </p:val>
                                        </p:tav>
                                      </p:tavLst>
                                    </p:anim>
                                  </p:childTnLst>
                                </p:cTn>
                              </p:par>
                              <p:par>
                                <p:cTn id="149" presetID="53" presetClass="entr" presetSubtype="16" fill="hold" grpId="0" nodeType="withEffect">
                                  <p:stCondLst>
                                    <p:cond delay="0"/>
                                  </p:stCondLst>
                                  <p:childTnLst>
                                    <p:set>
                                      <p:cBhvr>
                                        <p:cTn id="150" dur="1" fill="hold">
                                          <p:stCondLst>
                                            <p:cond delay="0"/>
                                          </p:stCondLst>
                                        </p:cTn>
                                        <p:tgtEl>
                                          <p:spTgt spid="58"/>
                                        </p:tgtEl>
                                        <p:attrNameLst>
                                          <p:attrName>style.visibility</p:attrName>
                                        </p:attrNameLst>
                                      </p:cBhvr>
                                      <p:to>
                                        <p:strVal val="visible"/>
                                      </p:to>
                                    </p:set>
                                    <p:anim calcmode="lin" valueType="num">
                                      <p:cBhvr>
                                        <p:cTn id="151" dur="500" fill="hold"/>
                                        <p:tgtEl>
                                          <p:spTgt spid="58"/>
                                        </p:tgtEl>
                                        <p:attrNameLst>
                                          <p:attrName>ppt_w</p:attrName>
                                        </p:attrNameLst>
                                      </p:cBhvr>
                                      <p:tavLst>
                                        <p:tav tm="0">
                                          <p:val>
                                            <p:fltVal val="0"/>
                                          </p:val>
                                        </p:tav>
                                        <p:tav tm="100000">
                                          <p:val>
                                            <p:strVal val="#ppt_w"/>
                                          </p:val>
                                        </p:tav>
                                      </p:tavLst>
                                    </p:anim>
                                    <p:anim calcmode="lin" valueType="num">
                                      <p:cBhvr>
                                        <p:cTn id="152" dur="500" fill="hold"/>
                                        <p:tgtEl>
                                          <p:spTgt spid="58"/>
                                        </p:tgtEl>
                                        <p:attrNameLst>
                                          <p:attrName>ppt_h</p:attrName>
                                        </p:attrNameLst>
                                      </p:cBhvr>
                                      <p:tavLst>
                                        <p:tav tm="0">
                                          <p:val>
                                            <p:fltVal val="0"/>
                                          </p:val>
                                        </p:tav>
                                        <p:tav tm="100000">
                                          <p:val>
                                            <p:strVal val="#ppt_h"/>
                                          </p:val>
                                        </p:tav>
                                      </p:tavLst>
                                    </p:anim>
                                    <p:animEffect transition="in" filter="fade">
                                      <p:cBhvr>
                                        <p:cTn id="15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3" grpId="0" animBg="1"/>
      <p:bldP spid="24" grpId="0" animBg="1"/>
      <p:bldP spid="25" grpId="0" animBg="1"/>
      <p:bldP spid="26" grpId="0" animBg="1"/>
      <p:bldP spid="27" grpId="0" animBg="1"/>
      <p:bldP spid="28" grpId="0" animBg="1"/>
      <p:bldP spid="29" grpId="0" animBg="1"/>
      <p:bldP spid="30" grpId="0" animBg="1"/>
      <p:bldP spid="31" grpId="0" animBg="1"/>
      <p:bldP spid="39" grpId="0"/>
      <p:bldP spid="40" grpId="0"/>
      <p:bldP spid="41" grpId="0"/>
      <p:bldP spid="42" grpId="0"/>
      <p:bldP spid="43" grpId="0"/>
      <p:bldP spid="46" grpId="0" animBg="1"/>
      <p:bldP spid="47" grpId="0" animBg="1"/>
      <p:bldP spid="52" grpId="0" animBg="1" advAuto="0"/>
      <p:bldP spid="60" grpId="0" animBg="1" advAuto="0"/>
      <p:bldP spid="64" grpId="0" animBg="1" advAuto="0"/>
      <p:bldP spid="68" grpId="0" animBg="1" advAuto="0"/>
      <p:bldP spid="72" grpId="0" animBg="1" advAuto="0"/>
      <p:bldP spid="76" grpId="0" animBg="1" advAuto="0"/>
      <p:bldP spid="5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número de diapositiva 1"/>
          <p:cNvSpPr>
            <a:spLocks noGrp="1"/>
          </p:cNvSpPr>
          <p:nvPr>
            <p:ph type="sldNum" sz="quarter" idx="4294967295"/>
          </p:nvPr>
        </p:nvSpPr>
        <p:spPr>
          <a:xfrm>
            <a:off x="11381317" y="14818"/>
            <a:ext cx="431800" cy="298449"/>
          </a:xfrm>
          <a:prstGeom prst="rect">
            <a:avLst/>
          </a:prstGeom>
        </p:spPr>
        <p:txBody>
          <a:bodyPr/>
          <a:lstStyle/>
          <a:p>
            <a:fld id="{F68B5626-D4AC-4918-B3E2-3883ABD26D2A}" type="slidenum">
              <a:rPr lang="en-US" altLang="es-MX" smtClean="0">
                <a:solidFill>
                  <a:srgbClr val="FFFFFF"/>
                </a:solidFill>
              </a:rPr>
              <a:pPr/>
              <a:t>37</a:t>
            </a:fld>
            <a:endParaRPr lang="en-US" altLang="es-MX" dirty="0">
              <a:solidFill>
                <a:srgbClr val="FFFFFF"/>
              </a:solidFill>
            </a:endParaRPr>
          </a:p>
        </p:txBody>
      </p:sp>
      <p:pic>
        <p:nvPicPr>
          <p:cNvPr id="3" name="Imagen 146"/>
          <p:cNvPicPr>
            <a:picLocks noChangeAspect="1"/>
          </p:cNvPicPr>
          <p:nvPr/>
        </p:nvPicPr>
        <p:blipFill>
          <a:blip r:embed="rId2"/>
          <a:stretch>
            <a:fillRect/>
          </a:stretch>
        </p:blipFill>
        <p:spPr>
          <a:xfrm>
            <a:off x="9021696" y="6413706"/>
            <a:ext cx="3162300" cy="444293"/>
          </a:xfrm>
          <a:prstGeom prst="rect">
            <a:avLst/>
          </a:prstGeom>
        </p:spPr>
      </p:pic>
      <p:sp>
        <p:nvSpPr>
          <p:cNvPr id="8" name="TextBox 55"/>
          <p:cNvSpPr txBox="1"/>
          <p:nvPr/>
        </p:nvSpPr>
        <p:spPr>
          <a:xfrm>
            <a:off x="2936176" y="537385"/>
            <a:ext cx="6318667" cy="600160"/>
          </a:xfrm>
          <a:prstGeom prst="rect">
            <a:avLst/>
          </a:prstGeom>
          <a:noFill/>
        </p:spPr>
        <p:txBody>
          <a:bodyPr wrap="square" lIns="91436" tIns="45718" rIns="91436" bIns="45718" numCol="1" spcCol="0" rtlCol="0" anchor="ctr">
            <a:spAutoFit/>
          </a:bodyPr>
          <a:lstStyle/>
          <a:p>
            <a:pPr algn="ctr"/>
            <a:r>
              <a:rPr lang="es-MX" sz="1100" dirty="0">
                <a:solidFill>
                  <a:srgbClr val="7D8287"/>
                </a:solidFill>
                <a:latin typeface="Arial"/>
                <a:ea typeface="Montserrat Light" charset="0"/>
                <a:cs typeface="Montserrat Light" charset="0"/>
              </a:rPr>
              <a:t>Notorias deficiencias en temas tan elementales en la materia, como la observación y aplicación de los principios que rigen todo tratamiento de datos personales.</a:t>
            </a:r>
          </a:p>
          <a:p>
            <a:pPr algn="ctr"/>
            <a:r>
              <a:rPr lang="en-US" sz="1100" dirty="0" smtClean="0">
                <a:solidFill>
                  <a:srgbClr val="7D8287"/>
                </a:solidFill>
                <a:latin typeface="Arial"/>
                <a:ea typeface="Montserrat Light" charset="0"/>
                <a:cs typeface="Montserrat Light" charset="0"/>
              </a:rPr>
              <a:t>.</a:t>
            </a:r>
            <a:endParaRPr lang="en-US" sz="1100" dirty="0">
              <a:solidFill>
                <a:srgbClr val="7D8287"/>
              </a:solidFill>
              <a:latin typeface="Arial"/>
              <a:ea typeface="Montserrat Light" charset="0"/>
              <a:cs typeface="Montserrat Light" charset="0"/>
            </a:endParaRPr>
          </a:p>
        </p:txBody>
      </p:sp>
      <p:sp>
        <p:nvSpPr>
          <p:cNvPr id="9" name="Rectangle 56"/>
          <p:cNvSpPr/>
          <p:nvPr/>
        </p:nvSpPr>
        <p:spPr>
          <a:xfrm>
            <a:off x="5868903" y="1082365"/>
            <a:ext cx="548640" cy="54864"/>
          </a:xfrm>
          <a:prstGeom prst="rect">
            <a:avLst/>
          </a:prstGeom>
          <a:solidFill>
            <a:srgbClr val="2891D7"/>
          </a:solidFill>
          <a:ln w="12700" cap="flat" cmpd="sng" algn="ctr">
            <a:noFill/>
            <a:prstDash val="solid"/>
            <a:miter lim="800000"/>
          </a:ln>
          <a:effectLst/>
        </p:spPr>
        <p:txBody>
          <a:bodyPr lIns="91436" tIns="45718" rIns="91436" bIns="45718"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latin typeface="Arial"/>
              <a:ea typeface="+mn-ea"/>
              <a:cs typeface="+mn-cs"/>
            </a:endParaRPr>
          </a:p>
        </p:txBody>
      </p:sp>
      <p:sp>
        <p:nvSpPr>
          <p:cNvPr id="22" name="Shape 2824"/>
          <p:cNvSpPr>
            <a:spLocks noChangeArrowheads="1"/>
          </p:cNvSpPr>
          <p:nvPr/>
        </p:nvSpPr>
        <p:spPr bwMode="auto">
          <a:xfrm>
            <a:off x="3234670" y="-88247"/>
            <a:ext cx="6341129" cy="6138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nSpc>
                <a:spcPct val="80000"/>
              </a:lnSpc>
              <a:spcBef>
                <a:spcPts val="251"/>
              </a:spcBef>
              <a:defRPr sz="1800"/>
            </a:pPr>
            <a:r>
              <a:rPr lang="es-MX" sz="2400" b="1" kern="0" smtClean="0">
                <a:ea typeface="Arimo"/>
                <a:cs typeface="Arimo"/>
                <a:sym typeface="Arimo"/>
              </a:rPr>
              <a:t>II. </a:t>
            </a:r>
            <a:r>
              <a:rPr lang="es-MX" sz="2400" b="1" kern="0" dirty="0" smtClean="0">
                <a:ea typeface="Arimo"/>
                <a:cs typeface="Arimo"/>
                <a:sym typeface="Arimo"/>
              </a:rPr>
              <a:t>Ejercicio </a:t>
            </a:r>
            <a:r>
              <a:rPr lang="es-MX" sz="2400" b="1" kern="0" dirty="0">
                <a:ea typeface="Arimo"/>
                <a:cs typeface="Arimo"/>
                <a:sym typeface="Arimo"/>
              </a:rPr>
              <a:t>de los derechos ARCO y Portabilidad </a:t>
            </a:r>
            <a:endParaRPr sz="2400" b="1" kern="0" dirty="0">
              <a:latin typeface="Arimo"/>
              <a:ea typeface="Arimo"/>
              <a:cs typeface="Arimo"/>
              <a:sym typeface="Arimo"/>
            </a:endParaRPr>
          </a:p>
        </p:txBody>
      </p:sp>
      <p:grpSp>
        <p:nvGrpSpPr>
          <p:cNvPr id="24" name="Group 8"/>
          <p:cNvGrpSpPr>
            <a:grpSpLocks/>
          </p:cNvGrpSpPr>
          <p:nvPr/>
        </p:nvGrpSpPr>
        <p:grpSpPr bwMode="auto">
          <a:xfrm>
            <a:off x="2385012" y="1050376"/>
            <a:ext cx="7447062" cy="4947405"/>
            <a:chOff x="787" y="1344"/>
            <a:chExt cx="4329" cy="2539"/>
          </a:xfrm>
        </p:grpSpPr>
        <p:sp>
          <p:nvSpPr>
            <p:cNvPr id="25" name="Rectangle 9"/>
            <p:cNvSpPr>
              <a:spLocks noChangeArrowheads="1"/>
            </p:cNvSpPr>
            <p:nvPr/>
          </p:nvSpPr>
          <p:spPr bwMode="auto">
            <a:xfrm>
              <a:off x="787" y="1344"/>
              <a:ext cx="2106" cy="1224"/>
            </a:xfrm>
            <a:prstGeom prst="rect">
              <a:avLst/>
            </a:prstGeom>
            <a:gradFill rotWithShape="1">
              <a:gsLst>
                <a:gs pos="0">
                  <a:srgbClr val="FF3300"/>
                </a:gs>
                <a:gs pos="100000">
                  <a:srgbClr val="FFCC66"/>
                </a:gs>
              </a:gsLst>
              <a:lin ang="27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26" name="Rectangle 10"/>
            <p:cNvSpPr>
              <a:spLocks noChangeArrowheads="1"/>
            </p:cNvSpPr>
            <p:nvPr/>
          </p:nvSpPr>
          <p:spPr bwMode="auto">
            <a:xfrm>
              <a:off x="3010" y="1344"/>
              <a:ext cx="2106" cy="1224"/>
            </a:xfrm>
            <a:prstGeom prst="rect">
              <a:avLst/>
            </a:prstGeom>
            <a:gradFill rotWithShape="1">
              <a:gsLst>
                <a:gs pos="0">
                  <a:srgbClr val="CCFF33"/>
                </a:gs>
                <a:gs pos="100000">
                  <a:srgbClr val="669900"/>
                </a:gs>
              </a:gsLst>
              <a:lin ang="189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27" name="Rectangle 11"/>
            <p:cNvSpPr>
              <a:spLocks noChangeArrowheads="1"/>
            </p:cNvSpPr>
            <p:nvPr/>
          </p:nvSpPr>
          <p:spPr bwMode="auto">
            <a:xfrm>
              <a:off x="3010" y="2659"/>
              <a:ext cx="2106" cy="1224"/>
            </a:xfrm>
            <a:prstGeom prst="rect">
              <a:avLst/>
            </a:prstGeom>
            <a:gradFill rotWithShape="1">
              <a:gsLst>
                <a:gs pos="0">
                  <a:srgbClr val="FF0000"/>
                </a:gs>
                <a:gs pos="100000">
                  <a:srgbClr val="990000"/>
                </a:gs>
              </a:gsLst>
              <a:lin ang="27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28" name="Rectangle 12"/>
            <p:cNvSpPr>
              <a:spLocks noChangeArrowheads="1"/>
            </p:cNvSpPr>
            <p:nvPr/>
          </p:nvSpPr>
          <p:spPr bwMode="auto">
            <a:xfrm>
              <a:off x="787" y="2659"/>
              <a:ext cx="2106" cy="1224"/>
            </a:xfrm>
            <a:prstGeom prst="rect">
              <a:avLst/>
            </a:prstGeom>
            <a:gradFill rotWithShape="1">
              <a:gsLst>
                <a:gs pos="0">
                  <a:srgbClr val="0085B2"/>
                </a:gs>
                <a:gs pos="100000">
                  <a:srgbClr val="99CCFF"/>
                </a:gs>
              </a:gsLst>
              <a:lin ang="189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29" name="Text Box 13"/>
            <p:cNvSpPr txBox="1">
              <a:spLocks noChangeArrowheads="1"/>
            </p:cNvSpPr>
            <p:nvPr/>
          </p:nvSpPr>
          <p:spPr bwMode="auto">
            <a:xfrm>
              <a:off x="4467" y="2704"/>
              <a:ext cx="613" cy="142"/>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defTabSz="457200" eaLnBrk="1" fontAlgn="base" latinLnBrk="0" hangingPunct="1">
                <a:lnSpc>
                  <a:spcPct val="100000"/>
                </a:lnSpc>
                <a:spcBef>
                  <a:spcPct val="0"/>
                </a:spcBef>
                <a:spcAft>
                  <a:spcPct val="0"/>
                </a:spcAft>
                <a:buClrTx/>
                <a:buSzTx/>
                <a:buFontTx/>
                <a:buNone/>
                <a:tabLst/>
                <a:defRPr/>
              </a:pPr>
              <a:r>
                <a:rPr lang="en-US" altLang="es-MX" sz="1200" b="1" kern="0" noProof="0" dirty="0" smtClean="0">
                  <a:solidFill>
                    <a:srgbClr val="FFFFFF"/>
                  </a:solidFill>
                  <a:latin typeface="Arial" panose="020B0604020202020204" pitchFamily="34" charset="0"/>
                </a:rPr>
                <a:t>AMENAZAS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sp>
          <p:nvSpPr>
            <p:cNvPr id="30" name="Text Box 14"/>
            <p:cNvSpPr txBox="1">
              <a:spLocks noChangeArrowheads="1"/>
            </p:cNvSpPr>
            <p:nvPr/>
          </p:nvSpPr>
          <p:spPr bwMode="auto">
            <a:xfrm>
              <a:off x="4349" y="1394"/>
              <a:ext cx="709" cy="142"/>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algn="r" defTabSz="457200" eaLnBrk="1" fontAlgn="base" latinLnBrk="0" hangingPunct="1">
                <a:lnSpc>
                  <a:spcPct val="100000"/>
                </a:lnSpc>
                <a:spcBef>
                  <a:spcPct val="0"/>
                </a:spcBef>
                <a:spcAft>
                  <a:spcPct val="0"/>
                </a:spcAft>
                <a:buClrTx/>
                <a:buSzTx/>
                <a:buFontTx/>
                <a:buNone/>
                <a:tabLst/>
                <a:defRPr/>
              </a:pPr>
              <a:r>
                <a:rPr lang="en-US" altLang="es-MX" sz="1200" b="1" kern="0" dirty="0" smtClean="0">
                  <a:solidFill>
                    <a:srgbClr val="FFFFFF"/>
                  </a:solidFill>
                  <a:latin typeface="Arial" panose="020B0604020202020204" pitchFamily="34" charset="0"/>
                </a:rPr>
                <a:t>FORTALEZAS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sp>
          <p:nvSpPr>
            <p:cNvPr id="31" name="Text Box 15"/>
            <p:cNvSpPr txBox="1">
              <a:spLocks noChangeArrowheads="1"/>
            </p:cNvSpPr>
            <p:nvPr/>
          </p:nvSpPr>
          <p:spPr bwMode="auto">
            <a:xfrm>
              <a:off x="867" y="1392"/>
              <a:ext cx="713" cy="142"/>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defTabSz="457200" eaLnBrk="1" fontAlgn="base" latinLnBrk="0" hangingPunct="1">
                <a:lnSpc>
                  <a:spcPct val="100000"/>
                </a:lnSpc>
                <a:spcBef>
                  <a:spcPct val="0"/>
                </a:spcBef>
                <a:spcAft>
                  <a:spcPct val="0"/>
                </a:spcAft>
                <a:buClrTx/>
                <a:buSzTx/>
                <a:buFontTx/>
                <a:buNone/>
                <a:tabLst/>
                <a:defRPr/>
              </a:pPr>
              <a:r>
                <a:rPr lang="en-US" altLang="es-MX" sz="1200" b="1" kern="0" dirty="0" smtClean="0">
                  <a:solidFill>
                    <a:srgbClr val="FFFFFF"/>
                  </a:solidFill>
                  <a:latin typeface="Arial" panose="020B0604020202020204" pitchFamily="34" charset="0"/>
                </a:rPr>
                <a:t>DEBILIDADES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sp>
          <p:nvSpPr>
            <p:cNvPr id="32" name="Text Box 16"/>
            <p:cNvSpPr txBox="1">
              <a:spLocks noChangeArrowheads="1"/>
            </p:cNvSpPr>
            <p:nvPr/>
          </p:nvSpPr>
          <p:spPr bwMode="auto">
            <a:xfrm>
              <a:off x="809" y="2743"/>
              <a:ext cx="892" cy="142"/>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algn="r" defTabSz="457200" eaLnBrk="1" fontAlgn="base" latinLnBrk="0" hangingPunct="1">
                <a:lnSpc>
                  <a:spcPct val="100000"/>
                </a:lnSpc>
                <a:spcBef>
                  <a:spcPct val="0"/>
                </a:spcBef>
                <a:spcAft>
                  <a:spcPct val="0"/>
                </a:spcAft>
                <a:buClrTx/>
                <a:buSzTx/>
                <a:buFontTx/>
                <a:buNone/>
                <a:tabLst/>
                <a:defRPr/>
              </a:pPr>
              <a:r>
                <a:rPr lang="en-US" altLang="es-MX" sz="1200" b="1" kern="0" dirty="0" smtClean="0">
                  <a:solidFill>
                    <a:srgbClr val="FFFFFF"/>
                  </a:solidFill>
                  <a:latin typeface="Arial" panose="020B0604020202020204" pitchFamily="34" charset="0"/>
                </a:rPr>
                <a:t>OPORTUNIDADES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grpSp>
      <p:sp>
        <p:nvSpPr>
          <p:cNvPr id="33" name="Oval 17"/>
          <p:cNvSpPr>
            <a:spLocks noChangeArrowheads="1"/>
          </p:cNvSpPr>
          <p:nvPr/>
        </p:nvSpPr>
        <p:spPr bwMode="auto">
          <a:xfrm>
            <a:off x="4894525" y="2738649"/>
            <a:ext cx="1728787" cy="1728787"/>
          </a:xfrm>
          <a:prstGeom prst="ellipse">
            <a:avLst/>
          </a:prstGeom>
          <a:gradFill rotWithShape="1">
            <a:gsLst>
              <a:gs pos="0">
                <a:srgbClr val="FFFFFF"/>
              </a:gs>
              <a:gs pos="100000">
                <a:srgbClr val="333333"/>
              </a:gs>
            </a:gsLst>
            <a:path path="shape">
              <a:fillToRect l="50000" t="50000" r="50000" b="50000"/>
            </a:path>
          </a:gradFill>
          <a:ln w="76200">
            <a:solidFill>
              <a:srgbClr val="FF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457200" eaLnBrk="1" fontAlgn="base" latinLnBrk="0" hangingPunct="1">
              <a:lnSpc>
                <a:spcPct val="100000"/>
              </a:lnSpc>
              <a:spcBef>
                <a:spcPct val="0"/>
              </a:spcBef>
              <a:spcAft>
                <a:spcPct val="0"/>
              </a:spcAft>
              <a:buClrTx/>
              <a:buSzTx/>
              <a:buFontTx/>
              <a:buNone/>
              <a:tabLst/>
              <a:defRPr/>
            </a:pPr>
            <a:r>
              <a:rPr lang="en-US" altLang="es-MX" sz="2000" kern="0" dirty="0" smtClean="0">
                <a:solidFill>
                  <a:srgbClr val="000000"/>
                </a:solidFill>
                <a:latin typeface="Arial Black" panose="020B0A04020102020204" pitchFamily="34" charset="0"/>
              </a:rPr>
              <a:t>FODA</a:t>
            </a:r>
            <a:endParaRPr kumimoji="0" lang="en-US" altLang="es-MX" sz="2000" b="0" i="0" u="none" strike="noStrike" kern="0" cap="none" spc="0" normalizeH="0" baseline="0" noProof="0" dirty="0" smtClean="0">
              <a:ln>
                <a:noFill/>
              </a:ln>
              <a:solidFill>
                <a:srgbClr val="000000"/>
              </a:solidFill>
              <a:effectLst/>
              <a:uLnTx/>
              <a:uFillTx/>
              <a:latin typeface="Arial Black" panose="020B0A04020102020204" pitchFamily="34" charset="0"/>
            </a:endParaRPr>
          </a:p>
        </p:txBody>
      </p:sp>
      <p:sp>
        <p:nvSpPr>
          <p:cNvPr id="45" name="Shape 2318"/>
          <p:cNvSpPr>
            <a:spLocks noChangeArrowheads="1"/>
          </p:cNvSpPr>
          <p:nvPr/>
        </p:nvSpPr>
        <p:spPr bwMode="auto">
          <a:xfrm>
            <a:off x="6333990" y="1534861"/>
            <a:ext cx="3150770"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marL="171450" indent="-171450" algn="just" defTabSz="914400">
              <a:spcBef>
                <a:spcPts val="251"/>
              </a:spcBef>
              <a:buFont typeface="Arial" panose="020B0604020202020204" pitchFamily="34" charset="0"/>
              <a:buChar char="•"/>
              <a:defRPr sz="1800"/>
            </a:pPr>
            <a:r>
              <a:rPr lang="es-MX" sz="1100" kern="0" dirty="0" smtClean="0">
                <a:latin typeface="Palatino Linotype" panose="02040502050505030304" pitchFamily="18" charset="0"/>
                <a:ea typeface="Arimo"/>
                <a:cs typeface="Arimo"/>
                <a:sym typeface="Arimo"/>
              </a:rPr>
              <a:t>Se cuenta </a:t>
            </a:r>
            <a:r>
              <a:rPr lang="es-MX" sz="1100" kern="0" dirty="0">
                <a:latin typeface="Palatino Linotype" panose="02040502050505030304" pitchFamily="18" charset="0"/>
                <a:ea typeface="Arimo"/>
                <a:cs typeface="Arimo"/>
                <a:sym typeface="Arimo"/>
              </a:rPr>
              <a:t>con la </a:t>
            </a:r>
            <a:r>
              <a:rPr lang="es-MX" sz="1100" kern="0" dirty="0" smtClean="0">
                <a:solidFill>
                  <a:srgbClr val="7030A0"/>
                </a:solidFill>
                <a:latin typeface="Palatino Linotype" panose="02040502050505030304" pitchFamily="18" charset="0"/>
                <a:ea typeface="Arimo"/>
                <a:cs typeface="Arimo"/>
                <a:sym typeface="Arimo"/>
              </a:rPr>
              <a:t>Ley de Protección de Datos Personales en Posesión de Sujetos Obligados para el Estado de Baja California </a:t>
            </a:r>
            <a:r>
              <a:rPr lang="es-MX" sz="1100" kern="0" dirty="0" smtClean="0">
                <a:latin typeface="Palatino Linotype" panose="02040502050505030304" pitchFamily="18" charset="0"/>
                <a:ea typeface="Arimo"/>
                <a:cs typeface="Arimo"/>
                <a:sym typeface="Arimo"/>
              </a:rPr>
              <a:t>homologada a la Ley General en la materia.</a:t>
            </a:r>
            <a:endParaRPr lang="es-MX" sz="1100" kern="0" dirty="0">
              <a:latin typeface="Palatino Linotype" panose="02040502050505030304" pitchFamily="18" charset="0"/>
              <a:ea typeface="Arimo"/>
              <a:cs typeface="Arimo"/>
              <a:sym typeface="Arimo"/>
            </a:endParaRPr>
          </a:p>
        </p:txBody>
      </p:sp>
      <p:sp>
        <p:nvSpPr>
          <p:cNvPr id="46" name="Shape 2318"/>
          <p:cNvSpPr>
            <a:spLocks noChangeArrowheads="1"/>
          </p:cNvSpPr>
          <p:nvPr/>
        </p:nvSpPr>
        <p:spPr bwMode="auto">
          <a:xfrm>
            <a:off x="6594827" y="2407047"/>
            <a:ext cx="2889933" cy="7458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marL="171450" indent="-171450" algn="just" defTabSz="914400">
              <a:spcBef>
                <a:spcPts val="251"/>
              </a:spcBef>
              <a:buFont typeface="Arial" panose="020B0604020202020204" pitchFamily="34" charset="0"/>
              <a:buChar char="•"/>
              <a:defRPr sz="1800"/>
            </a:pPr>
            <a:r>
              <a:rPr lang="es-MX" sz="1100" kern="0" dirty="0" smtClean="0">
                <a:latin typeface="Palatino Linotype" panose="02040502050505030304" pitchFamily="18" charset="0"/>
                <a:ea typeface="Arimo"/>
                <a:cs typeface="Arimo"/>
                <a:sym typeface="Arimo"/>
              </a:rPr>
              <a:t>La Legislación en la materia cuenta con mecanismos solidos y formalmente estructurados para </a:t>
            </a:r>
            <a:r>
              <a:rPr lang="es-MX" sz="1100" kern="0" dirty="0" smtClean="0">
                <a:solidFill>
                  <a:srgbClr val="00B0F0"/>
                </a:solidFill>
                <a:latin typeface="Palatino Linotype" panose="02040502050505030304" pitchFamily="18" charset="0"/>
                <a:ea typeface="Arimo"/>
                <a:cs typeface="Arimo"/>
                <a:sym typeface="Arimo"/>
              </a:rPr>
              <a:t>garantizar de los derechos ARCO.</a:t>
            </a:r>
            <a:endParaRPr lang="es-MX" sz="1100" kern="0" dirty="0">
              <a:solidFill>
                <a:srgbClr val="00B0F0"/>
              </a:solidFill>
              <a:latin typeface="Palatino Linotype" panose="02040502050505030304" pitchFamily="18" charset="0"/>
              <a:ea typeface="Arimo"/>
              <a:cs typeface="Arimo"/>
              <a:sym typeface="Arimo"/>
            </a:endParaRPr>
          </a:p>
        </p:txBody>
      </p:sp>
      <p:sp>
        <p:nvSpPr>
          <p:cNvPr id="47" name="Shape 2318"/>
          <p:cNvSpPr>
            <a:spLocks noChangeArrowheads="1"/>
          </p:cNvSpPr>
          <p:nvPr/>
        </p:nvSpPr>
        <p:spPr bwMode="auto">
          <a:xfrm>
            <a:off x="2499449" y="1936391"/>
            <a:ext cx="3209893"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marL="171450" indent="-171450" algn="just" defTabSz="914400">
              <a:spcBef>
                <a:spcPts val="251"/>
              </a:spcBef>
              <a:buFont typeface="Arial" panose="020B0604020202020204" pitchFamily="34" charset="0"/>
              <a:buChar char="•"/>
              <a:defRPr sz="1800"/>
            </a:pPr>
            <a:r>
              <a:rPr lang="es-MX" sz="1100" kern="0" dirty="0" smtClean="0">
                <a:latin typeface="Palatino Linotype" panose="02040502050505030304" pitchFamily="18" charset="0"/>
                <a:ea typeface="Arimo"/>
                <a:cs typeface="Arimo"/>
                <a:sym typeface="Arimo"/>
              </a:rPr>
              <a:t>No obstante del crecimiento que se tiene en relación al reconocimiento por parte de la población de los derechos ARCO, los recursos resueltos por el pleno correspondes a los derechos ARCO</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son mínimos, lo que demuestra un bajo interés por parte de la población. </a:t>
            </a:r>
          </a:p>
        </p:txBody>
      </p:sp>
      <p:sp>
        <p:nvSpPr>
          <p:cNvPr id="48" name="Shape 2318"/>
          <p:cNvSpPr>
            <a:spLocks noChangeArrowheads="1"/>
          </p:cNvSpPr>
          <p:nvPr/>
        </p:nvSpPr>
        <p:spPr bwMode="auto">
          <a:xfrm>
            <a:off x="2532480" y="4155284"/>
            <a:ext cx="2516957" cy="8480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marL="171450" indent="-171450" algn="just" defTabSz="914400">
              <a:spcBef>
                <a:spcPts val="251"/>
              </a:spcBef>
              <a:buFont typeface="Arial" panose="020B0604020202020204" pitchFamily="34" charset="0"/>
              <a:buChar char="•"/>
              <a:defRPr sz="1800"/>
            </a:pPr>
            <a:r>
              <a:rPr lang="es-MX" sz="1100" kern="0" dirty="0" smtClean="0">
                <a:latin typeface="Palatino Linotype" panose="02040502050505030304" pitchFamily="18" charset="0"/>
                <a:ea typeface="Arimo"/>
                <a:cs typeface="Arimo"/>
                <a:sym typeface="Arimo"/>
              </a:rPr>
              <a:t>El crecimiento del conocimiento entre la población respecto de los derechos ARCO y Portabilidad. </a:t>
            </a:r>
          </a:p>
          <a:p>
            <a:pPr algn="just" defTabSz="914400">
              <a:spcBef>
                <a:spcPts val="251"/>
              </a:spcBef>
              <a:defRPr sz="1800"/>
            </a:pPr>
            <a:endParaRPr lang="es-MX" sz="1100" kern="0" dirty="0" smtClean="0">
              <a:latin typeface="Palatino Linotype" panose="02040502050505030304" pitchFamily="18" charset="0"/>
              <a:ea typeface="Arimo"/>
              <a:cs typeface="Arimo"/>
              <a:sym typeface="Arimo"/>
            </a:endParaRPr>
          </a:p>
        </p:txBody>
      </p:sp>
      <p:sp>
        <p:nvSpPr>
          <p:cNvPr id="49" name="Shape 2318"/>
          <p:cNvSpPr>
            <a:spLocks noChangeArrowheads="1"/>
          </p:cNvSpPr>
          <p:nvPr/>
        </p:nvSpPr>
        <p:spPr bwMode="auto">
          <a:xfrm>
            <a:off x="2481642" y="2618299"/>
            <a:ext cx="2412884" cy="745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marL="171450" indent="-171450" algn="just" defTabSz="914400">
              <a:spcBef>
                <a:spcPts val="251"/>
              </a:spcBef>
              <a:buFont typeface="Arial" panose="020B0604020202020204" pitchFamily="34" charset="0"/>
              <a:buChar char="•"/>
              <a:defRPr sz="1800"/>
            </a:pPr>
            <a:r>
              <a:rPr lang="es-MX" sz="1100" kern="0" dirty="0" smtClean="0">
                <a:latin typeface="Palatino Linotype" panose="02040502050505030304" pitchFamily="18" charset="0"/>
                <a:ea typeface="Arimo"/>
                <a:cs typeface="Arimo"/>
                <a:sym typeface="Arimo"/>
              </a:rPr>
              <a:t>De las capacitaciones que se han efectuado por parte del personal del </a:t>
            </a:r>
            <a:r>
              <a:rPr lang="es-MX" sz="1100" kern="0" dirty="0" err="1" smtClean="0">
                <a:latin typeface="Palatino Linotype" panose="02040502050505030304" pitchFamily="18" charset="0"/>
                <a:ea typeface="Arimo"/>
                <a:cs typeface="Arimo"/>
                <a:sym typeface="Arimo"/>
              </a:rPr>
              <a:t>Itaip</a:t>
            </a:r>
            <a:r>
              <a:rPr lang="es-MX" sz="1100" kern="0" dirty="0" smtClean="0">
                <a:latin typeface="Palatino Linotype" panose="02040502050505030304" pitchFamily="18" charset="0"/>
                <a:ea typeface="Arimo"/>
                <a:cs typeface="Arimo"/>
                <a:sym typeface="Arimo"/>
              </a:rPr>
              <a:t> no se precisa alguna que se haya basado en </a:t>
            </a:r>
            <a:r>
              <a:rPr lang="es-MX" sz="1100" kern="0" dirty="0" smtClean="0">
                <a:solidFill>
                  <a:srgbClr val="7030A0"/>
                </a:solidFill>
                <a:latin typeface="Palatino Linotype" panose="02040502050505030304" pitchFamily="18" charset="0"/>
                <a:ea typeface="Arimo"/>
                <a:cs typeface="Arimo"/>
                <a:sym typeface="Arimo"/>
              </a:rPr>
              <a:t>PORTABILIDAD.</a:t>
            </a:r>
            <a:endParaRPr lang="es-MX" sz="1100" kern="0" dirty="0">
              <a:solidFill>
                <a:srgbClr val="7030A0"/>
              </a:solidFill>
              <a:latin typeface="Palatino Linotype" panose="02040502050505030304" pitchFamily="18" charset="0"/>
              <a:ea typeface="Arimo"/>
              <a:cs typeface="Arimo"/>
              <a:sym typeface="Arimo"/>
            </a:endParaRPr>
          </a:p>
        </p:txBody>
      </p:sp>
      <p:sp>
        <p:nvSpPr>
          <p:cNvPr id="50" name="Shape 2318"/>
          <p:cNvSpPr>
            <a:spLocks noChangeArrowheads="1"/>
          </p:cNvSpPr>
          <p:nvPr/>
        </p:nvSpPr>
        <p:spPr bwMode="auto">
          <a:xfrm>
            <a:off x="6746992" y="4829172"/>
            <a:ext cx="2737768" cy="8179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marL="171450" indent="-171450" algn="just" defTabSz="914400">
              <a:spcBef>
                <a:spcPts val="251"/>
              </a:spcBef>
              <a:buFont typeface="Arial" panose="020B0604020202020204" pitchFamily="34" charset="0"/>
              <a:buChar char="•"/>
              <a:defRPr sz="1800"/>
            </a:pPr>
            <a:r>
              <a:rPr lang="es-MX" sz="1100" kern="0" dirty="0" smtClean="0">
                <a:latin typeface="Palatino Linotype" panose="02040502050505030304" pitchFamily="18" charset="0"/>
                <a:ea typeface="Arimo"/>
                <a:cs typeface="Arimo"/>
                <a:sym typeface="Arimo"/>
              </a:rPr>
              <a:t>Debido a la falta de recursos humanos, técnicos, materiales y económicos, se corre el riesgo de que el Instituto no garantice plenamente el ejercicio de estos derechos. </a:t>
            </a:r>
          </a:p>
          <a:p>
            <a:pPr marL="171450" indent="-171450" algn="just" defTabSz="914400">
              <a:spcBef>
                <a:spcPts val="251"/>
              </a:spcBef>
              <a:buFont typeface="Arial" panose="020B0604020202020204" pitchFamily="34" charset="0"/>
              <a:buChar char="•"/>
              <a:defRPr sz="1800"/>
            </a:pPr>
            <a:endParaRPr lang="es-MX" sz="1100" kern="0" dirty="0" smtClean="0">
              <a:latin typeface="Palatino Linotype" panose="02040502050505030304" pitchFamily="18" charset="0"/>
              <a:ea typeface="Arimo"/>
              <a:cs typeface="Arimo"/>
              <a:sym typeface="Arimo"/>
            </a:endParaRPr>
          </a:p>
          <a:p>
            <a:pPr marL="171450" indent="-171450" algn="just" defTabSz="914400">
              <a:spcBef>
                <a:spcPts val="251"/>
              </a:spcBef>
              <a:buFont typeface="Arial" panose="020B0604020202020204" pitchFamily="34" charset="0"/>
              <a:buChar char="•"/>
              <a:defRPr sz="1800"/>
            </a:pPr>
            <a:r>
              <a:rPr lang="es-MX" sz="1100" kern="0" dirty="0" smtClean="0">
                <a:latin typeface="Palatino Linotype" panose="02040502050505030304" pitchFamily="18" charset="0"/>
                <a:ea typeface="Arimo"/>
                <a:cs typeface="Arimo"/>
                <a:sym typeface="Arimo"/>
              </a:rPr>
              <a:t>La desatención en el fomento en el ejercicio de los derechos ARCO por parte de la población.</a:t>
            </a:r>
            <a:endParaRPr lang="es-MX" sz="1100" kern="0" dirty="0">
              <a:latin typeface="Palatino Linotype" panose="02040502050505030304" pitchFamily="18" charset="0"/>
              <a:ea typeface="Arimo"/>
              <a:cs typeface="Arimo"/>
              <a:sym typeface="Arimo"/>
            </a:endParaRPr>
          </a:p>
        </p:txBody>
      </p:sp>
      <p:pic>
        <p:nvPicPr>
          <p:cNvPr id="23" name="Imagen 22" descr="Presentación2 - PowerPoint"/>
          <p:cNvPicPr>
            <a:picLocks noChangeAspect="1"/>
          </p:cNvPicPr>
          <p:nvPr/>
        </p:nvPicPr>
        <p:blipFill rotWithShape="1">
          <a:blip r:embed="rId3">
            <a:extLst>
              <a:ext uri="{28A0092B-C50C-407E-A947-70E740481C1C}">
                <a14:useLocalDpi xmlns:a14="http://schemas.microsoft.com/office/drawing/2010/main" val="0"/>
              </a:ext>
            </a:extLst>
          </a:blip>
          <a:srcRect l="58807" t="20442" r="20909" b="69967"/>
          <a:stretch/>
        </p:blipFill>
        <p:spPr>
          <a:xfrm>
            <a:off x="8864514" y="5997781"/>
            <a:ext cx="3141716" cy="805230"/>
          </a:xfrm>
          <a:prstGeom prst="rect">
            <a:avLst/>
          </a:prstGeom>
        </p:spPr>
      </p:pic>
      <p:sp>
        <p:nvSpPr>
          <p:cNvPr id="34" name="Shape 2318"/>
          <p:cNvSpPr>
            <a:spLocks noChangeArrowheads="1"/>
          </p:cNvSpPr>
          <p:nvPr/>
        </p:nvSpPr>
        <p:spPr bwMode="auto">
          <a:xfrm>
            <a:off x="2549775" y="4799038"/>
            <a:ext cx="3109239" cy="8480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endParaRPr lang="es-MX" sz="1100" kern="0" dirty="0" smtClean="0">
              <a:latin typeface="Palatino Linotype" panose="02040502050505030304" pitchFamily="18" charset="0"/>
              <a:ea typeface="Arimo"/>
              <a:cs typeface="Arimo"/>
              <a:sym typeface="Arimo"/>
            </a:endParaRPr>
          </a:p>
          <a:p>
            <a:pPr marL="171450" indent="-171450" algn="just" defTabSz="914400">
              <a:spcBef>
                <a:spcPts val="251"/>
              </a:spcBef>
              <a:buFont typeface="Arial" panose="020B0604020202020204" pitchFamily="34" charset="0"/>
              <a:buChar char="•"/>
              <a:defRPr sz="1800"/>
            </a:pPr>
            <a:r>
              <a:rPr lang="es-MX" sz="1100" kern="0" dirty="0" smtClean="0">
                <a:latin typeface="Palatino Linotype" panose="02040502050505030304" pitchFamily="18" charset="0"/>
                <a:ea typeface="Arimo"/>
                <a:cs typeface="Arimo"/>
                <a:sym typeface="Arimo"/>
              </a:rPr>
              <a:t>El </a:t>
            </a:r>
            <a:r>
              <a:rPr lang="es-MX" sz="1100" kern="0" dirty="0" err="1" smtClean="0">
                <a:latin typeface="Palatino Linotype" panose="02040502050505030304" pitchFamily="18" charset="0"/>
                <a:ea typeface="Arimo"/>
                <a:cs typeface="Arimo"/>
                <a:sym typeface="Arimo"/>
              </a:rPr>
              <a:t>Itaip</a:t>
            </a:r>
            <a:r>
              <a:rPr lang="es-MX" sz="1100" kern="0" dirty="0" smtClean="0">
                <a:latin typeface="Palatino Linotype" panose="02040502050505030304" pitchFamily="18" charset="0"/>
                <a:ea typeface="Arimo"/>
                <a:cs typeface="Arimo"/>
                <a:sym typeface="Arimo"/>
              </a:rPr>
              <a:t> cuenta con personal especializado en materia de difusión y promoción del derecho de protección de datos personales en el estado. </a:t>
            </a:r>
            <a:endParaRPr lang="es-MX" sz="1100" kern="0" dirty="0">
              <a:latin typeface="Palatino Linotype" panose="02040502050505030304" pitchFamily="18" charset="0"/>
              <a:ea typeface="Arimo"/>
              <a:cs typeface="Arimo"/>
              <a:sym typeface="Arimo"/>
            </a:endParaRPr>
          </a:p>
        </p:txBody>
      </p:sp>
    </p:spTree>
    <p:extLst>
      <p:ext uri="{BB962C8B-B14F-4D97-AF65-F5344CB8AC3E}">
        <p14:creationId xmlns:p14="http://schemas.microsoft.com/office/powerpoint/2010/main" val="2239814943"/>
      </p:ext>
    </p:extLst>
  </p:cSld>
  <p:clrMapOvr>
    <a:masterClrMapping/>
  </p:clrMapOvr>
  <p:transition spd="slow">
    <p:pull/>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Shape 6402"/>
          <p:cNvSpPr>
            <a:spLocks/>
          </p:cNvSpPr>
          <p:nvPr/>
        </p:nvSpPr>
        <p:spPr bwMode="auto">
          <a:xfrm rot="21286260">
            <a:off x="2225044" y="1321564"/>
            <a:ext cx="1203325" cy="1201739"/>
          </a:xfrm>
          <a:custGeom>
            <a:avLst/>
            <a:gdLst>
              <a:gd name="T0" fmla="*/ 602038 w 21600"/>
              <a:gd name="T1" fmla="*/ 601085 h 21472"/>
              <a:gd name="T2" fmla="*/ 602038 w 21600"/>
              <a:gd name="T3" fmla="*/ 601085 h 21472"/>
              <a:gd name="T4" fmla="*/ 602038 w 21600"/>
              <a:gd name="T5" fmla="*/ 601085 h 21472"/>
              <a:gd name="T6" fmla="*/ 602038 w 21600"/>
              <a:gd name="T7" fmla="*/ 601085 h 21472"/>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472" extrusionOk="0">
                <a:moveTo>
                  <a:pt x="802" y="8"/>
                </a:moveTo>
                <a:cubicBezTo>
                  <a:pt x="802" y="8"/>
                  <a:pt x="0" y="-128"/>
                  <a:pt x="0" y="695"/>
                </a:cubicBezTo>
                <a:cubicBezTo>
                  <a:pt x="0" y="1517"/>
                  <a:pt x="0" y="20403"/>
                  <a:pt x="0" y="20854"/>
                </a:cubicBezTo>
                <a:cubicBezTo>
                  <a:pt x="0" y="21306"/>
                  <a:pt x="299" y="21472"/>
                  <a:pt x="697" y="21472"/>
                </a:cubicBezTo>
                <a:cubicBezTo>
                  <a:pt x="1094" y="21472"/>
                  <a:pt x="20559" y="21472"/>
                  <a:pt x="20923" y="21472"/>
                </a:cubicBezTo>
                <a:cubicBezTo>
                  <a:pt x="21288" y="21472"/>
                  <a:pt x="21600" y="21174"/>
                  <a:pt x="21600" y="20854"/>
                </a:cubicBezTo>
                <a:cubicBezTo>
                  <a:pt x="21600" y="20534"/>
                  <a:pt x="21600" y="951"/>
                  <a:pt x="21600" y="712"/>
                </a:cubicBezTo>
                <a:cubicBezTo>
                  <a:pt x="21600" y="474"/>
                  <a:pt x="21567" y="3"/>
                  <a:pt x="20841" y="3"/>
                </a:cubicBezTo>
                <a:lnTo>
                  <a:pt x="802" y="8"/>
                </a:lnTo>
                <a:close/>
              </a:path>
            </a:pathLst>
          </a:custGeom>
          <a:solidFill>
            <a:srgbClr val="FFFFFF"/>
          </a:solidFill>
          <a:ln>
            <a:noFill/>
          </a:ln>
          <a:extLst>
            <a:ext uri="{91240B29-F687-4F45-9708-019B960494DF}">
              <a14:hiddenLine xmlns:a14="http://schemas.microsoft.com/office/drawing/2010/main" w="12700">
                <a:solidFill>
                  <a:srgbClr val="000000"/>
                </a:solidFill>
                <a:miter lim="400000"/>
                <a:headEnd/>
                <a:tailEnd/>
              </a14:hiddenLine>
            </a:ext>
          </a:extLst>
        </p:spPr>
        <p:txBody>
          <a:bodyPr lIns="0" tIns="0" rIns="0" bIns="0" anchor="ctr"/>
          <a:lstStyle/>
          <a:p>
            <a:endParaRPr lang="es-MX"/>
          </a:p>
        </p:txBody>
      </p:sp>
      <p:sp>
        <p:nvSpPr>
          <p:cNvPr id="4" name="Title 2"/>
          <p:cNvSpPr>
            <a:spLocks noGrp="1"/>
          </p:cNvSpPr>
          <p:nvPr>
            <p:ph type="title"/>
          </p:nvPr>
        </p:nvSpPr>
        <p:spPr>
          <a:xfrm>
            <a:off x="86143" y="145178"/>
            <a:ext cx="4110470" cy="1100972"/>
          </a:xfrm>
        </p:spPr>
        <p:txBody>
          <a:bodyPr>
            <a:normAutofit fontScale="90000"/>
          </a:bodyPr>
          <a:lstStyle/>
          <a:p>
            <a:r>
              <a:rPr lang="en-US" b="0" dirty="0">
                <a:solidFill>
                  <a:schemeClr val="tx2"/>
                </a:solidFill>
              </a:rPr>
              <a:t>Eje </a:t>
            </a:r>
            <a:r>
              <a:rPr lang="en-US" b="0" dirty="0" err="1">
                <a:solidFill>
                  <a:schemeClr val="tx2"/>
                </a:solidFill>
              </a:rPr>
              <a:t>temático</a:t>
            </a:r>
            <a:r>
              <a:rPr lang="en-US" b="0" dirty="0">
                <a:solidFill>
                  <a:schemeClr val="tx2"/>
                </a:solidFill>
              </a:rPr>
              <a:t> </a:t>
            </a:r>
            <a:r>
              <a:rPr lang="en-US" dirty="0">
                <a:solidFill>
                  <a:schemeClr val="accent6"/>
                </a:solidFill>
              </a:rPr>
              <a:t>II </a:t>
            </a:r>
            <a:r>
              <a:rPr lang="en-US" b="0" dirty="0" smtClean="0">
                <a:solidFill>
                  <a:schemeClr val="tx2"/>
                </a:solidFill>
              </a:rPr>
              <a:t>:</a:t>
            </a:r>
            <a:r>
              <a:rPr lang="en-US" dirty="0">
                <a:solidFill>
                  <a:schemeClr val="accent6"/>
                </a:solidFill>
                <a:latin typeface="+mj-lt"/>
              </a:rPr>
              <a:t/>
            </a:r>
            <a:br>
              <a:rPr lang="en-US" dirty="0">
                <a:solidFill>
                  <a:schemeClr val="accent6"/>
                </a:solidFill>
                <a:latin typeface="+mj-lt"/>
              </a:rPr>
            </a:br>
            <a:endParaRPr lang="en-US" dirty="0">
              <a:solidFill>
                <a:schemeClr val="accent6"/>
              </a:solidFill>
              <a:latin typeface="+mj-lt"/>
            </a:endParaRPr>
          </a:p>
        </p:txBody>
      </p:sp>
      <p:sp>
        <p:nvSpPr>
          <p:cNvPr id="5" name="Rectangle 4"/>
          <p:cNvSpPr/>
          <p:nvPr/>
        </p:nvSpPr>
        <p:spPr>
          <a:xfrm>
            <a:off x="1575780" y="900767"/>
            <a:ext cx="548640" cy="5486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p>
        </p:txBody>
      </p:sp>
      <p:sp>
        <p:nvSpPr>
          <p:cNvPr id="7" name="Oval 6"/>
          <p:cNvSpPr/>
          <p:nvPr/>
        </p:nvSpPr>
        <p:spPr>
          <a:xfrm>
            <a:off x="3739487" y="1301341"/>
            <a:ext cx="1029197" cy="1032427"/>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sz="3500"/>
          </a:p>
        </p:txBody>
      </p:sp>
      <p:sp>
        <p:nvSpPr>
          <p:cNvPr id="8" name="Oval 7"/>
          <p:cNvSpPr/>
          <p:nvPr/>
        </p:nvSpPr>
        <p:spPr>
          <a:xfrm>
            <a:off x="3856007" y="2607893"/>
            <a:ext cx="1090604" cy="1015703"/>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sz="3500"/>
          </a:p>
        </p:txBody>
      </p:sp>
      <p:sp>
        <p:nvSpPr>
          <p:cNvPr id="9" name="Oval 8"/>
          <p:cNvSpPr/>
          <p:nvPr/>
        </p:nvSpPr>
        <p:spPr>
          <a:xfrm>
            <a:off x="3904471" y="3951617"/>
            <a:ext cx="1090604" cy="1067271"/>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sz="3500"/>
          </a:p>
        </p:txBody>
      </p:sp>
      <p:sp>
        <p:nvSpPr>
          <p:cNvPr id="10" name="Oval 9"/>
          <p:cNvSpPr/>
          <p:nvPr/>
        </p:nvSpPr>
        <p:spPr>
          <a:xfrm>
            <a:off x="3876463" y="5326213"/>
            <a:ext cx="1118612" cy="1045563"/>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sz="3500"/>
          </a:p>
        </p:txBody>
      </p:sp>
      <p:sp>
        <p:nvSpPr>
          <p:cNvPr id="12" name="Rectangle 11"/>
          <p:cNvSpPr/>
          <p:nvPr/>
        </p:nvSpPr>
        <p:spPr>
          <a:xfrm>
            <a:off x="4098981" y="1474487"/>
            <a:ext cx="434735" cy="630943"/>
          </a:xfrm>
          <a:prstGeom prst="rect">
            <a:avLst/>
          </a:prstGeom>
        </p:spPr>
        <p:txBody>
          <a:bodyPr wrap="none" lIns="91436" tIns="45718" rIns="91436" bIns="45718" anchor="ctr">
            <a:spAutoFit/>
          </a:bodyPr>
          <a:lstStyle/>
          <a:p>
            <a:pPr algn="ctr"/>
            <a:r>
              <a:rPr lang="en-US" sz="3500" dirty="0">
                <a:solidFill>
                  <a:srgbClr val="FFFFFF"/>
                </a:solidFill>
                <a:latin typeface="FontAwesome" charset="0"/>
              </a:rPr>
              <a:t>1</a:t>
            </a:r>
            <a:endParaRPr lang="en-US" sz="3500" dirty="0">
              <a:solidFill>
                <a:srgbClr val="FFFFFF"/>
              </a:solidFill>
            </a:endParaRPr>
          </a:p>
        </p:txBody>
      </p:sp>
      <p:sp>
        <p:nvSpPr>
          <p:cNvPr id="13" name="Rectangle 12"/>
          <p:cNvSpPr/>
          <p:nvPr/>
        </p:nvSpPr>
        <p:spPr>
          <a:xfrm>
            <a:off x="4163202" y="2800271"/>
            <a:ext cx="434735" cy="630943"/>
          </a:xfrm>
          <a:prstGeom prst="rect">
            <a:avLst/>
          </a:prstGeom>
        </p:spPr>
        <p:txBody>
          <a:bodyPr wrap="none" lIns="91436" tIns="45718" rIns="91436" bIns="45718" anchor="ctr">
            <a:spAutoFit/>
          </a:bodyPr>
          <a:lstStyle/>
          <a:p>
            <a:pPr algn="ctr"/>
            <a:r>
              <a:rPr lang="en-US" sz="3500" dirty="0">
                <a:solidFill>
                  <a:srgbClr val="FFFFFF"/>
                </a:solidFill>
                <a:latin typeface="FontAwesome" charset="0"/>
              </a:rPr>
              <a:t>2</a:t>
            </a:r>
            <a:endParaRPr lang="en-US" sz="3500" dirty="0">
              <a:solidFill>
                <a:srgbClr val="FFFFFF"/>
              </a:solidFill>
            </a:endParaRPr>
          </a:p>
        </p:txBody>
      </p:sp>
      <p:sp>
        <p:nvSpPr>
          <p:cNvPr id="14" name="Rectangle 13"/>
          <p:cNvSpPr/>
          <p:nvPr/>
        </p:nvSpPr>
        <p:spPr>
          <a:xfrm>
            <a:off x="4183941" y="4201438"/>
            <a:ext cx="434735" cy="630943"/>
          </a:xfrm>
          <a:prstGeom prst="rect">
            <a:avLst/>
          </a:prstGeom>
        </p:spPr>
        <p:txBody>
          <a:bodyPr wrap="none" lIns="91436" tIns="45718" rIns="91436" bIns="45718" anchor="ctr">
            <a:spAutoFit/>
          </a:bodyPr>
          <a:lstStyle/>
          <a:p>
            <a:pPr algn="ctr"/>
            <a:r>
              <a:rPr lang="en-US" sz="3500" dirty="0">
                <a:solidFill>
                  <a:srgbClr val="FFFFFF"/>
                </a:solidFill>
                <a:latin typeface="FontAwesome" charset="0"/>
              </a:rPr>
              <a:t>3</a:t>
            </a:r>
            <a:endParaRPr lang="en-US" sz="3500" dirty="0">
              <a:solidFill>
                <a:srgbClr val="FFFFFF"/>
              </a:solidFill>
            </a:endParaRPr>
          </a:p>
        </p:txBody>
      </p:sp>
      <p:sp>
        <p:nvSpPr>
          <p:cNvPr id="15" name="Rectangle 14"/>
          <p:cNvSpPr/>
          <p:nvPr/>
        </p:nvSpPr>
        <p:spPr>
          <a:xfrm>
            <a:off x="4163201" y="5523405"/>
            <a:ext cx="434735" cy="630943"/>
          </a:xfrm>
          <a:prstGeom prst="rect">
            <a:avLst/>
          </a:prstGeom>
        </p:spPr>
        <p:txBody>
          <a:bodyPr wrap="none" lIns="91436" tIns="45718" rIns="91436" bIns="45718" anchor="ctr">
            <a:spAutoFit/>
          </a:bodyPr>
          <a:lstStyle/>
          <a:p>
            <a:pPr algn="ctr"/>
            <a:r>
              <a:rPr lang="en-US" sz="3500" dirty="0">
                <a:solidFill>
                  <a:srgbClr val="FFFFFF"/>
                </a:solidFill>
                <a:latin typeface="FontAwesome" charset="0"/>
              </a:rPr>
              <a:t>4</a:t>
            </a:r>
            <a:endParaRPr lang="en-US" sz="3500" dirty="0">
              <a:solidFill>
                <a:srgbClr val="FFFFFF"/>
              </a:solidFill>
            </a:endParaRPr>
          </a:p>
        </p:txBody>
      </p:sp>
      <p:sp>
        <p:nvSpPr>
          <p:cNvPr id="26" name="Shape 6402"/>
          <p:cNvSpPr>
            <a:spLocks/>
          </p:cNvSpPr>
          <p:nvPr/>
        </p:nvSpPr>
        <p:spPr bwMode="auto">
          <a:xfrm rot="21286260">
            <a:off x="611240" y="3409953"/>
            <a:ext cx="1203325" cy="1201739"/>
          </a:xfrm>
          <a:custGeom>
            <a:avLst/>
            <a:gdLst>
              <a:gd name="T0" fmla="*/ 602038 w 21600"/>
              <a:gd name="T1" fmla="*/ 601085 h 21472"/>
              <a:gd name="T2" fmla="*/ 602038 w 21600"/>
              <a:gd name="T3" fmla="*/ 601085 h 21472"/>
              <a:gd name="T4" fmla="*/ 602038 w 21600"/>
              <a:gd name="T5" fmla="*/ 601085 h 21472"/>
              <a:gd name="T6" fmla="*/ 602038 w 21600"/>
              <a:gd name="T7" fmla="*/ 601085 h 21472"/>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472" extrusionOk="0">
                <a:moveTo>
                  <a:pt x="802" y="8"/>
                </a:moveTo>
                <a:cubicBezTo>
                  <a:pt x="802" y="8"/>
                  <a:pt x="0" y="-128"/>
                  <a:pt x="0" y="695"/>
                </a:cubicBezTo>
                <a:cubicBezTo>
                  <a:pt x="0" y="1517"/>
                  <a:pt x="0" y="20403"/>
                  <a:pt x="0" y="20854"/>
                </a:cubicBezTo>
                <a:cubicBezTo>
                  <a:pt x="0" y="21306"/>
                  <a:pt x="299" y="21472"/>
                  <a:pt x="697" y="21472"/>
                </a:cubicBezTo>
                <a:cubicBezTo>
                  <a:pt x="1094" y="21472"/>
                  <a:pt x="20559" y="21472"/>
                  <a:pt x="20923" y="21472"/>
                </a:cubicBezTo>
                <a:cubicBezTo>
                  <a:pt x="21288" y="21472"/>
                  <a:pt x="21600" y="21174"/>
                  <a:pt x="21600" y="20854"/>
                </a:cubicBezTo>
                <a:cubicBezTo>
                  <a:pt x="21600" y="20534"/>
                  <a:pt x="21600" y="951"/>
                  <a:pt x="21600" y="712"/>
                </a:cubicBezTo>
                <a:cubicBezTo>
                  <a:pt x="21600" y="474"/>
                  <a:pt x="21567" y="3"/>
                  <a:pt x="20841" y="3"/>
                </a:cubicBezTo>
                <a:lnTo>
                  <a:pt x="802" y="8"/>
                </a:lnTo>
                <a:close/>
              </a:path>
            </a:pathLst>
          </a:custGeom>
          <a:solidFill>
            <a:srgbClr val="FFFFFF"/>
          </a:solidFill>
          <a:ln>
            <a:noFill/>
          </a:ln>
          <a:extLst>
            <a:ext uri="{91240B29-F687-4F45-9708-019B960494DF}">
              <a14:hiddenLine xmlns:a14="http://schemas.microsoft.com/office/drawing/2010/main" w="12700">
                <a:solidFill>
                  <a:srgbClr val="000000"/>
                </a:solidFill>
                <a:miter lim="400000"/>
                <a:headEnd/>
                <a:tailEnd/>
              </a14:hiddenLine>
            </a:ext>
          </a:extLst>
        </p:spPr>
        <p:txBody>
          <a:bodyPr lIns="0" tIns="0" rIns="0" bIns="0" anchor="ctr"/>
          <a:lstStyle/>
          <a:p>
            <a:endParaRPr lang="es-MX"/>
          </a:p>
        </p:txBody>
      </p:sp>
      <p:pic>
        <p:nvPicPr>
          <p:cNvPr id="27" name="04_Square-Image.jpg"/>
          <p:cNvPicPr>
            <a:picLocks noChangeAspect="1" noChangeArrowheads="1"/>
          </p:cNvPicPr>
          <p:nvPr/>
        </p:nvPicPr>
        <p:blipFill>
          <a:blip r:embed="rId2" cstate="print">
            <a:extLst>
              <a:ext uri="{28A0092B-C50C-407E-A947-70E740481C1C}">
                <a14:useLocalDpi xmlns:a14="http://schemas.microsoft.com/office/drawing/2010/main" val="0"/>
              </a:ext>
            </a:extLst>
          </a:blip>
          <a:stretch>
            <a:fillRect/>
          </a:stretch>
        </p:blipFill>
        <p:spPr bwMode="auto">
          <a:xfrm rot="21286260">
            <a:off x="477540" y="4324460"/>
            <a:ext cx="1308579" cy="92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pic>
        <p:nvPicPr>
          <p:cNvPr id="29" name="Picture 4" descr="Imagen relacionada"/>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0405" r="18491"/>
          <a:stretch/>
        </p:blipFill>
        <p:spPr bwMode="auto">
          <a:xfrm>
            <a:off x="2307823" y="5018888"/>
            <a:ext cx="1391519" cy="1366361"/>
          </a:xfrm>
          <a:prstGeom prst="rect">
            <a:avLst/>
          </a:prstGeom>
          <a:noFill/>
          <a:extLst>
            <a:ext uri="{909E8E84-426E-40DD-AFC4-6F175D3DCCD1}">
              <a14:hiddenFill xmlns:a14="http://schemas.microsoft.com/office/drawing/2010/main">
                <a:solidFill>
                  <a:srgbClr val="FFFFFF"/>
                </a:solidFill>
              </a14:hiddenFill>
            </a:ext>
          </a:extLst>
        </p:spPr>
      </p:pic>
      <p:sp>
        <p:nvSpPr>
          <p:cNvPr id="3" name="2 Rectángulo"/>
          <p:cNvSpPr/>
          <p:nvPr/>
        </p:nvSpPr>
        <p:spPr>
          <a:xfrm>
            <a:off x="1" y="614537"/>
            <a:ext cx="4946602" cy="286228"/>
          </a:xfrm>
          <a:prstGeom prst="rect">
            <a:avLst/>
          </a:prstGeom>
        </p:spPr>
        <p:txBody>
          <a:bodyPr wrap="none" lIns="91436" tIns="45718" rIns="91436" bIns="45718">
            <a:spAutoFit/>
          </a:bodyPr>
          <a:lstStyle/>
          <a:p>
            <a:pPr>
              <a:lnSpc>
                <a:spcPct val="70000"/>
              </a:lnSpc>
              <a:spcBef>
                <a:spcPts val="751"/>
              </a:spcBef>
              <a:defRPr sz="1800"/>
            </a:pPr>
            <a:r>
              <a:rPr lang="es-MX" b="1" spc="-124" dirty="0">
                <a:solidFill>
                  <a:srgbClr val="21282F"/>
                </a:solidFill>
                <a:ea typeface="Arimo"/>
                <a:cs typeface="Arimo"/>
                <a:sym typeface="Arimo"/>
              </a:rPr>
              <a:t>Ejercicio de los derechos  ARCO </a:t>
            </a:r>
            <a:r>
              <a:rPr lang="es-MX" b="1" kern="0" spc="-124" dirty="0">
                <a:solidFill>
                  <a:srgbClr val="C1C6CA"/>
                </a:solidFill>
                <a:latin typeface="Arimo"/>
                <a:ea typeface="Arimo"/>
                <a:cs typeface="Arimo"/>
                <a:sym typeface="Arimo"/>
              </a:rPr>
              <a:t> </a:t>
            </a:r>
            <a:r>
              <a:rPr lang="es-MX" b="1" spc="-124" dirty="0">
                <a:solidFill>
                  <a:srgbClr val="8F9499"/>
                </a:solidFill>
                <a:ea typeface="Arimo"/>
                <a:cs typeface="Arimo"/>
                <a:sym typeface="Arimo"/>
              </a:rPr>
              <a:t>y de portabilidad</a:t>
            </a:r>
            <a:endParaRPr lang="es-MX" b="1" kern="0" spc="-124" dirty="0">
              <a:solidFill>
                <a:srgbClr val="8F9499"/>
              </a:solidFill>
              <a:latin typeface="Arimo"/>
              <a:ea typeface="Arimo"/>
              <a:cs typeface="Arimo"/>
              <a:sym typeface="Arimo"/>
            </a:endParaRPr>
          </a:p>
        </p:txBody>
      </p:sp>
      <p:pic>
        <p:nvPicPr>
          <p:cNvPr id="31" name="Imagen 1"/>
          <p:cNvPicPr>
            <a:picLocks noChangeAspect="1"/>
          </p:cNvPicPr>
          <p:nvPr/>
        </p:nvPicPr>
        <p:blipFill>
          <a:blip r:embed="rId4"/>
          <a:stretch>
            <a:fillRect/>
          </a:stretch>
        </p:blipFill>
        <p:spPr>
          <a:xfrm>
            <a:off x="8775703" y="6273800"/>
            <a:ext cx="3416300" cy="584200"/>
          </a:xfrm>
          <a:prstGeom prst="rect">
            <a:avLst/>
          </a:prstGeom>
        </p:spPr>
      </p:pic>
      <p:sp>
        <p:nvSpPr>
          <p:cNvPr id="34" name="Shape 6403"/>
          <p:cNvSpPr/>
          <p:nvPr/>
        </p:nvSpPr>
        <p:spPr>
          <a:xfrm rot="21286260">
            <a:off x="384609" y="4158426"/>
            <a:ext cx="1420043" cy="1429200"/>
          </a:xfrm>
          <a:custGeom>
            <a:avLst/>
            <a:gdLst/>
            <a:ahLst/>
            <a:cxnLst>
              <a:cxn ang="0">
                <a:pos x="wd2" y="hd2"/>
              </a:cxn>
              <a:cxn ang="5400000">
                <a:pos x="wd2" y="hd2"/>
              </a:cxn>
              <a:cxn ang="10800000">
                <a:pos x="wd2" y="hd2"/>
              </a:cxn>
              <a:cxn ang="16200000">
                <a:pos x="wd2" y="hd2"/>
              </a:cxn>
            </a:cxnLst>
            <a:rect l="0" t="0" r="r" b="b"/>
            <a:pathLst>
              <a:path w="21600" h="21600" extrusionOk="0">
                <a:moveTo>
                  <a:pt x="21471" y="20144"/>
                </a:moveTo>
                <a:cubicBezTo>
                  <a:pt x="21471" y="20409"/>
                  <a:pt x="21247" y="20624"/>
                  <a:pt x="20972" y="20624"/>
                </a:cubicBezTo>
                <a:lnTo>
                  <a:pt x="628" y="20624"/>
                </a:lnTo>
                <a:cubicBezTo>
                  <a:pt x="353" y="20624"/>
                  <a:pt x="129" y="20409"/>
                  <a:pt x="129" y="20144"/>
                </a:cubicBezTo>
                <a:lnTo>
                  <a:pt x="129" y="603"/>
                </a:lnTo>
                <a:cubicBezTo>
                  <a:pt x="129" y="339"/>
                  <a:pt x="353" y="124"/>
                  <a:pt x="628" y="124"/>
                </a:cubicBezTo>
                <a:lnTo>
                  <a:pt x="20972" y="124"/>
                </a:lnTo>
                <a:cubicBezTo>
                  <a:pt x="21247" y="124"/>
                  <a:pt x="21471" y="339"/>
                  <a:pt x="21471" y="603"/>
                </a:cubicBezTo>
                <a:cubicBezTo>
                  <a:pt x="21471" y="603"/>
                  <a:pt x="21471" y="20144"/>
                  <a:pt x="21471" y="20144"/>
                </a:cubicBezTo>
                <a:close/>
                <a:moveTo>
                  <a:pt x="20972" y="0"/>
                </a:moveTo>
                <a:lnTo>
                  <a:pt x="628" y="0"/>
                </a:lnTo>
                <a:cubicBezTo>
                  <a:pt x="282" y="0"/>
                  <a:pt x="0" y="271"/>
                  <a:pt x="0" y="603"/>
                </a:cubicBezTo>
                <a:lnTo>
                  <a:pt x="0" y="20144"/>
                </a:lnTo>
                <a:cubicBezTo>
                  <a:pt x="0" y="20477"/>
                  <a:pt x="282" y="20748"/>
                  <a:pt x="628" y="20748"/>
                </a:cubicBezTo>
                <a:lnTo>
                  <a:pt x="1367" y="20748"/>
                </a:lnTo>
                <a:lnTo>
                  <a:pt x="994" y="21600"/>
                </a:lnTo>
                <a:lnTo>
                  <a:pt x="10180" y="20748"/>
                </a:lnTo>
                <a:lnTo>
                  <a:pt x="11426" y="20748"/>
                </a:lnTo>
                <a:lnTo>
                  <a:pt x="20613" y="21600"/>
                </a:lnTo>
                <a:lnTo>
                  <a:pt x="20239" y="20748"/>
                </a:lnTo>
                <a:lnTo>
                  <a:pt x="20972" y="20748"/>
                </a:lnTo>
                <a:cubicBezTo>
                  <a:pt x="21318" y="20748"/>
                  <a:pt x="21600" y="20477"/>
                  <a:pt x="21600" y="20144"/>
                </a:cubicBezTo>
                <a:lnTo>
                  <a:pt x="21600" y="603"/>
                </a:lnTo>
                <a:cubicBezTo>
                  <a:pt x="21600" y="271"/>
                  <a:pt x="21318" y="0"/>
                  <a:pt x="20972" y="0"/>
                </a:cubicBezTo>
                <a:close/>
              </a:path>
            </a:pathLst>
          </a:custGeom>
          <a:solidFill>
            <a:srgbClr val="2F2A2B">
              <a:alpha val="60000"/>
            </a:srgbClr>
          </a:solidFill>
          <a:ln w="12700">
            <a:miter lim="400000"/>
          </a:ln>
        </p:spPr>
        <p:txBody>
          <a:bodyPr lIns="14288" tIns="14288" rIns="14288" bIns="14288"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5" name="Shape 6370"/>
          <p:cNvSpPr/>
          <p:nvPr/>
        </p:nvSpPr>
        <p:spPr>
          <a:xfrm>
            <a:off x="817910" y="1263282"/>
            <a:ext cx="2613025" cy="2613025"/>
          </a:xfrm>
          <a:custGeom>
            <a:avLst/>
            <a:gdLst/>
            <a:ahLst/>
            <a:cxnLst>
              <a:cxn ang="0">
                <a:pos x="wd2" y="hd2"/>
              </a:cxn>
              <a:cxn ang="5400000">
                <a:pos x="wd2" y="hd2"/>
              </a:cxn>
              <a:cxn ang="10800000">
                <a:pos x="wd2" y="hd2"/>
              </a:cxn>
              <a:cxn ang="16200000">
                <a:pos x="wd2" y="hd2"/>
              </a:cxn>
            </a:cxnLst>
            <a:rect l="0" t="0" r="r" b="b"/>
            <a:pathLst>
              <a:path w="19679" h="19679" extrusionOk="0">
                <a:moveTo>
                  <a:pt x="16797" y="2882"/>
                </a:moveTo>
                <a:cubicBezTo>
                  <a:pt x="20639" y="6724"/>
                  <a:pt x="20639" y="12954"/>
                  <a:pt x="16797" y="16796"/>
                </a:cubicBezTo>
                <a:cubicBezTo>
                  <a:pt x="12954" y="20639"/>
                  <a:pt x="6724" y="20639"/>
                  <a:pt x="2882" y="16796"/>
                </a:cubicBezTo>
                <a:cubicBezTo>
                  <a:pt x="-961" y="12954"/>
                  <a:pt x="-961" y="6724"/>
                  <a:pt x="2882" y="2882"/>
                </a:cubicBezTo>
                <a:cubicBezTo>
                  <a:pt x="6724" y="-961"/>
                  <a:pt x="12954" y="-961"/>
                  <a:pt x="16797" y="2882"/>
                </a:cubicBezTo>
              </a:path>
            </a:pathLst>
          </a:custGeom>
          <a:ln w="19050">
            <a:solidFill>
              <a:srgbClr val="E7EBEF"/>
            </a:solidFill>
            <a:miter lim="400000"/>
          </a:ln>
        </p:spPr>
        <p:txBody>
          <a:bodyPr lIns="0" tIns="0" rIns="0" bIns="0" anchor="ctr"/>
          <a:lstStyle/>
          <a:p>
            <a:pPr algn="ctr" defTabSz="219064">
              <a:defRPr sz="4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pic>
        <p:nvPicPr>
          <p:cNvPr id="28" name="Picture 2" descr="Imagen relacionada"/>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19303" y="1492893"/>
            <a:ext cx="2244151" cy="2200848"/>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6" name="Shape 6372"/>
          <p:cNvSpPr>
            <a:spLocks noChangeArrowheads="1"/>
          </p:cNvSpPr>
          <p:nvPr/>
        </p:nvSpPr>
        <p:spPr bwMode="auto">
          <a:xfrm>
            <a:off x="5133465" y="2521669"/>
            <a:ext cx="4595275" cy="17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500"/>
              </a:spcBef>
            </a:pPr>
            <a:r>
              <a:rPr lang="es-MX" altLang="es-MX" sz="1500" b="1" dirty="0">
                <a:solidFill>
                  <a:srgbClr val="000000"/>
                </a:solidFill>
                <a:ea typeface="Arimo" charset="0"/>
                <a:cs typeface="Arimo" charset="0"/>
                <a:sym typeface="Arimo" charset="0"/>
              </a:rPr>
              <a:t>Línea estratégica 2.1 </a:t>
            </a:r>
            <a:r>
              <a:rPr lang="es-MX" altLang="es-MX" sz="1500" dirty="0">
                <a:solidFill>
                  <a:srgbClr val="00B0F0"/>
                </a:solidFill>
                <a:ea typeface="Arimo" charset="0"/>
                <a:cs typeface="Arimo" charset="0"/>
                <a:sym typeface="Arimo" charset="0"/>
              </a:rPr>
              <a:t>Sensibilización, promoción, difusión y socialización</a:t>
            </a:r>
            <a:r>
              <a:rPr lang="es-MX" altLang="es-MX" sz="1500" dirty="0">
                <a:solidFill>
                  <a:srgbClr val="000000"/>
                </a:solidFill>
                <a:ea typeface="Arimo" charset="0"/>
                <a:cs typeface="Arimo" charset="0"/>
                <a:sym typeface="Arimo" charset="0"/>
              </a:rPr>
              <a:t> sobre los derechos ARCO y la portabilidad de datos personales.</a:t>
            </a:r>
          </a:p>
          <a:p>
            <a:pPr algn="r" eaLnBrk="1" hangingPunct="1">
              <a:lnSpc>
                <a:spcPct val="120000"/>
              </a:lnSpc>
              <a:spcBef>
                <a:spcPts val="500"/>
              </a:spcBef>
            </a:pPr>
            <a:endParaRPr lang="es-MX" sz="1500" dirty="0"/>
          </a:p>
          <a:p>
            <a:pPr algn="r" eaLnBrk="1" hangingPunct="1">
              <a:lnSpc>
                <a:spcPct val="120000"/>
              </a:lnSpc>
              <a:spcBef>
                <a:spcPts val="500"/>
              </a:spcBef>
            </a:pPr>
            <a:endParaRPr lang="en-US" altLang="es-MX" sz="1500" dirty="0">
              <a:solidFill>
                <a:srgbClr val="000000"/>
              </a:solidFill>
              <a:ea typeface="Arimo" charset="0"/>
              <a:cs typeface="Arimo" charset="0"/>
              <a:sym typeface="Arimo" charset="0"/>
            </a:endParaRPr>
          </a:p>
        </p:txBody>
      </p:sp>
      <p:sp>
        <p:nvSpPr>
          <p:cNvPr id="38" name="Shape 6372"/>
          <p:cNvSpPr>
            <a:spLocks noChangeArrowheads="1"/>
          </p:cNvSpPr>
          <p:nvPr/>
        </p:nvSpPr>
        <p:spPr bwMode="auto">
          <a:xfrm>
            <a:off x="5133463" y="3488734"/>
            <a:ext cx="4478884" cy="3104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500"/>
              </a:spcBef>
            </a:pPr>
            <a:r>
              <a:rPr lang="es-MX" altLang="es-MX" sz="1500" b="1" dirty="0">
                <a:solidFill>
                  <a:srgbClr val="000000"/>
                </a:solidFill>
                <a:ea typeface="Arimo" charset="0"/>
                <a:cs typeface="Arimo" charset="0"/>
                <a:sym typeface="Arimo" charset="0"/>
              </a:rPr>
              <a:t>Línea estratégica 2.2 </a:t>
            </a:r>
            <a:r>
              <a:rPr lang="es-MX" altLang="es-MX" sz="1500" dirty="0">
                <a:solidFill>
                  <a:srgbClr val="00B0F0"/>
                </a:solidFill>
                <a:ea typeface="Arimo" charset="0"/>
                <a:cs typeface="Arimo" charset="0"/>
                <a:sym typeface="Arimo" charset="0"/>
              </a:rPr>
              <a:t>Inclusión del tema </a:t>
            </a:r>
            <a:r>
              <a:rPr lang="es-MX" altLang="es-MX" sz="1500" dirty="0">
                <a:solidFill>
                  <a:srgbClr val="000000"/>
                </a:solidFill>
                <a:ea typeface="Arimo" charset="0"/>
                <a:cs typeface="Arimo" charset="0"/>
                <a:sym typeface="Arimo" charset="0"/>
              </a:rPr>
              <a:t>de derechos ARCO en los programas educativos </a:t>
            </a:r>
          </a:p>
          <a:p>
            <a:pPr algn="r" eaLnBrk="1" hangingPunct="1">
              <a:lnSpc>
                <a:spcPct val="120000"/>
              </a:lnSpc>
              <a:spcBef>
                <a:spcPts val="500"/>
              </a:spcBef>
            </a:pPr>
            <a:endParaRPr lang="es-MX" sz="1500" dirty="0"/>
          </a:p>
          <a:p>
            <a:pPr algn="r" eaLnBrk="1" hangingPunct="1">
              <a:lnSpc>
                <a:spcPct val="120000"/>
              </a:lnSpc>
              <a:spcBef>
                <a:spcPts val="500"/>
              </a:spcBef>
            </a:pPr>
            <a:endParaRPr lang="en-US" altLang="es-MX" sz="1500" dirty="0">
              <a:solidFill>
                <a:srgbClr val="000000"/>
              </a:solidFill>
              <a:ea typeface="Arimo" charset="0"/>
              <a:cs typeface="Arimo" charset="0"/>
              <a:sym typeface="Arimo" charset="0"/>
            </a:endParaRPr>
          </a:p>
        </p:txBody>
      </p:sp>
      <p:sp>
        <p:nvSpPr>
          <p:cNvPr id="40" name="Shape 6372"/>
          <p:cNvSpPr>
            <a:spLocks noChangeArrowheads="1"/>
          </p:cNvSpPr>
          <p:nvPr/>
        </p:nvSpPr>
        <p:spPr bwMode="auto">
          <a:xfrm>
            <a:off x="5133465" y="5207206"/>
            <a:ext cx="4595275"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500"/>
              </a:spcBef>
            </a:pPr>
            <a:r>
              <a:rPr lang="es-MX" altLang="es-MX" sz="1500" b="1" dirty="0">
                <a:solidFill>
                  <a:srgbClr val="000000"/>
                </a:solidFill>
                <a:ea typeface="Arimo" charset="0"/>
                <a:cs typeface="Arimo" charset="0"/>
                <a:sym typeface="Arimo" charset="0"/>
              </a:rPr>
              <a:t>Línea estratégica 2.3 </a:t>
            </a:r>
            <a:r>
              <a:rPr lang="es-MX" altLang="es-MX" sz="1500" dirty="0">
                <a:solidFill>
                  <a:srgbClr val="00B0F0"/>
                </a:solidFill>
                <a:ea typeface="Arimo" charset="0"/>
                <a:cs typeface="Arimo" charset="0"/>
                <a:sym typeface="Arimo" charset="0"/>
              </a:rPr>
              <a:t>Vincular</a:t>
            </a:r>
            <a:r>
              <a:rPr lang="es-MX" altLang="es-MX" sz="1500" dirty="0">
                <a:solidFill>
                  <a:srgbClr val="000000"/>
                </a:solidFill>
                <a:ea typeface="Arimo" charset="0"/>
                <a:cs typeface="Arimo" charset="0"/>
                <a:sym typeface="Arimo" charset="0"/>
              </a:rPr>
              <a:t> el ejercicio de los derechos ARCO con el acceso a otros derechos con enfoque de derechos humanos y perspectiva de género</a:t>
            </a:r>
          </a:p>
          <a:p>
            <a:pPr algn="r" eaLnBrk="1" hangingPunct="1">
              <a:lnSpc>
                <a:spcPct val="120000"/>
              </a:lnSpc>
              <a:spcBef>
                <a:spcPts val="500"/>
              </a:spcBef>
            </a:pPr>
            <a:endParaRPr lang="es-MX" sz="1500" dirty="0"/>
          </a:p>
          <a:p>
            <a:pPr algn="r" eaLnBrk="1" hangingPunct="1">
              <a:lnSpc>
                <a:spcPct val="120000"/>
              </a:lnSpc>
              <a:spcBef>
                <a:spcPts val="500"/>
              </a:spcBef>
            </a:pPr>
            <a:endParaRPr lang="en-US" altLang="es-MX" sz="1500" dirty="0">
              <a:solidFill>
                <a:srgbClr val="000000"/>
              </a:solidFill>
              <a:ea typeface="Arimo" charset="0"/>
              <a:cs typeface="Arimo" charset="0"/>
              <a:sym typeface="Arimo" charset="0"/>
            </a:endParaRPr>
          </a:p>
        </p:txBody>
      </p:sp>
      <p:sp>
        <p:nvSpPr>
          <p:cNvPr id="42" name="Shape 6372"/>
          <p:cNvSpPr>
            <a:spLocks noChangeArrowheads="1"/>
          </p:cNvSpPr>
          <p:nvPr/>
        </p:nvSpPr>
        <p:spPr bwMode="auto">
          <a:xfrm>
            <a:off x="5133462" y="6565503"/>
            <a:ext cx="4595275" cy="156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500"/>
              </a:spcBef>
            </a:pPr>
            <a:r>
              <a:rPr lang="es-MX" altLang="es-MX" sz="1500" b="1" dirty="0">
                <a:solidFill>
                  <a:srgbClr val="000000"/>
                </a:solidFill>
                <a:ea typeface="Arimo" charset="0"/>
                <a:cs typeface="Arimo" charset="0"/>
                <a:sym typeface="Arimo" charset="0"/>
              </a:rPr>
              <a:t>Línea estratégica 2.4 </a:t>
            </a:r>
            <a:r>
              <a:rPr lang="es-MX" altLang="es-MX" sz="1500" dirty="0">
                <a:solidFill>
                  <a:srgbClr val="00B0F0"/>
                </a:solidFill>
                <a:ea typeface="Arimo" charset="0"/>
                <a:cs typeface="Arimo" charset="0"/>
                <a:sym typeface="Arimo" charset="0"/>
              </a:rPr>
              <a:t>Mejorar </a:t>
            </a:r>
            <a:r>
              <a:rPr lang="es-MX" altLang="es-MX" sz="1500" dirty="0">
                <a:solidFill>
                  <a:srgbClr val="000000"/>
                </a:solidFill>
                <a:ea typeface="Arimo" charset="0"/>
                <a:cs typeface="Arimo" charset="0"/>
                <a:sym typeface="Arimo" charset="0"/>
              </a:rPr>
              <a:t>continuamente los mecanismos de acceso a los derechos ARCO</a:t>
            </a:r>
          </a:p>
          <a:p>
            <a:pPr algn="r" eaLnBrk="1" hangingPunct="1">
              <a:lnSpc>
                <a:spcPct val="120000"/>
              </a:lnSpc>
              <a:spcBef>
                <a:spcPts val="500"/>
              </a:spcBef>
            </a:pPr>
            <a:endParaRPr lang="es-MX" sz="1500" dirty="0"/>
          </a:p>
          <a:p>
            <a:pPr algn="r" eaLnBrk="1" hangingPunct="1">
              <a:lnSpc>
                <a:spcPct val="120000"/>
              </a:lnSpc>
              <a:spcBef>
                <a:spcPts val="500"/>
              </a:spcBef>
            </a:pPr>
            <a:endParaRPr lang="en-US" altLang="es-MX" sz="1500" dirty="0">
              <a:solidFill>
                <a:srgbClr val="000000"/>
              </a:solidFill>
              <a:ea typeface="Arimo" charset="0"/>
              <a:cs typeface="Arimo" charset="0"/>
              <a:sym typeface="Arimo" charset="0"/>
            </a:endParaRPr>
          </a:p>
        </p:txBody>
      </p:sp>
      <p:pic>
        <p:nvPicPr>
          <p:cNvPr id="33" name="Imagen 32" descr="Presentación2 - PowerPoint"/>
          <p:cNvPicPr>
            <a:picLocks noChangeAspect="1"/>
          </p:cNvPicPr>
          <p:nvPr/>
        </p:nvPicPr>
        <p:blipFill rotWithShape="1">
          <a:blip r:embed="rId6">
            <a:extLst>
              <a:ext uri="{28A0092B-C50C-407E-A947-70E740481C1C}">
                <a14:useLocalDpi xmlns:a14="http://schemas.microsoft.com/office/drawing/2010/main" val="0"/>
              </a:ext>
            </a:extLst>
          </a:blip>
          <a:srcRect l="58807" t="20442" r="20909" b="69967"/>
          <a:stretch/>
        </p:blipFill>
        <p:spPr>
          <a:xfrm>
            <a:off x="8361466" y="103553"/>
            <a:ext cx="3141716" cy="805230"/>
          </a:xfrm>
          <a:prstGeom prst="rect">
            <a:avLst/>
          </a:prstGeom>
        </p:spPr>
      </p:pic>
    </p:spTree>
    <p:extLst>
      <p:ext uri="{BB962C8B-B14F-4D97-AF65-F5344CB8AC3E}">
        <p14:creationId xmlns:p14="http://schemas.microsoft.com/office/powerpoint/2010/main" val="199972670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 calcmode="lin" valueType="num">
                                      <p:cBhvr>
                                        <p:cTn id="32" dur="500" fill="hold"/>
                                        <p:tgtEl>
                                          <p:spTgt spid="13"/>
                                        </p:tgtEl>
                                        <p:attrNameLst>
                                          <p:attrName>ppt_w</p:attrName>
                                        </p:attrNameLst>
                                      </p:cBhvr>
                                      <p:tavLst>
                                        <p:tav tm="0">
                                          <p:val>
                                            <p:fltVal val="0"/>
                                          </p:val>
                                        </p:tav>
                                        <p:tav tm="100000">
                                          <p:val>
                                            <p:strVal val="#ppt_w"/>
                                          </p:val>
                                        </p:tav>
                                      </p:tavLst>
                                    </p:anim>
                                    <p:anim calcmode="lin" valueType="num">
                                      <p:cBhvr>
                                        <p:cTn id="33" dur="500" fill="hold"/>
                                        <p:tgtEl>
                                          <p:spTgt spid="13"/>
                                        </p:tgtEl>
                                        <p:attrNameLst>
                                          <p:attrName>ppt_h</p:attrName>
                                        </p:attrNameLst>
                                      </p:cBhvr>
                                      <p:tavLst>
                                        <p:tav tm="0">
                                          <p:val>
                                            <p:fltVal val="0"/>
                                          </p:val>
                                        </p:tav>
                                        <p:tav tm="100000">
                                          <p:val>
                                            <p:strVal val="#ppt_h"/>
                                          </p:val>
                                        </p:tav>
                                      </p:tavLst>
                                    </p:anim>
                                    <p:animEffect transition="in" filter="fade">
                                      <p:cBhvr>
                                        <p:cTn id="34" dur="500"/>
                                        <p:tgtEl>
                                          <p:spTgt spid="13"/>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p:cTn id="37" dur="500" fill="hold"/>
                                        <p:tgtEl>
                                          <p:spTgt spid="14"/>
                                        </p:tgtEl>
                                        <p:attrNameLst>
                                          <p:attrName>ppt_w</p:attrName>
                                        </p:attrNameLst>
                                      </p:cBhvr>
                                      <p:tavLst>
                                        <p:tav tm="0">
                                          <p:val>
                                            <p:fltVal val="0"/>
                                          </p:val>
                                        </p:tav>
                                        <p:tav tm="100000">
                                          <p:val>
                                            <p:strVal val="#ppt_w"/>
                                          </p:val>
                                        </p:tav>
                                      </p:tavLst>
                                    </p:anim>
                                    <p:anim calcmode="lin" valueType="num">
                                      <p:cBhvr>
                                        <p:cTn id="38" dur="500" fill="hold"/>
                                        <p:tgtEl>
                                          <p:spTgt spid="14"/>
                                        </p:tgtEl>
                                        <p:attrNameLst>
                                          <p:attrName>ppt_h</p:attrName>
                                        </p:attrNameLst>
                                      </p:cBhvr>
                                      <p:tavLst>
                                        <p:tav tm="0">
                                          <p:val>
                                            <p:fltVal val="0"/>
                                          </p:val>
                                        </p:tav>
                                        <p:tav tm="100000">
                                          <p:val>
                                            <p:strVal val="#ppt_h"/>
                                          </p:val>
                                        </p:tav>
                                      </p:tavLst>
                                    </p:anim>
                                    <p:animEffect transition="in" filter="fade">
                                      <p:cBhvr>
                                        <p:cTn id="39" dur="500"/>
                                        <p:tgtEl>
                                          <p:spTgt spid="14"/>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5"/>
                                        </p:tgtEl>
                                        <p:attrNameLst>
                                          <p:attrName>style.visibility</p:attrName>
                                        </p:attrNameLst>
                                      </p:cBhvr>
                                      <p:to>
                                        <p:strVal val="visible"/>
                                      </p:to>
                                    </p:set>
                                    <p:anim calcmode="lin" valueType="num">
                                      <p:cBhvr>
                                        <p:cTn id="42" dur="500" fill="hold"/>
                                        <p:tgtEl>
                                          <p:spTgt spid="15"/>
                                        </p:tgtEl>
                                        <p:attrNameLst>
                                          <p:attrName>ppt_w</p:attrName>
                                        </p:attrNameLst>
                                      </p:cBhvr>
                                      <p:tavLst>
                                        <p:tav tm="0">
                                          <p:val>
                                            <p:fltVal val="0"/>
                                          </p:val>
                                        </p:tav>
                                        <p:tav tm="100000">
                                          <p:val>
                                            <p:strVal val="#ppt_w"/>
                                          </p:val>
                                        </p:tav>
                                      </p:tavLst>
                                    </p:anim>
                                    <p:anim calcmode="lin" valueType="num">
                                      <p:cBhvr>
                                        <p:cTn id="43" dur="500" fill="hold"/>
                                        <p:tgtEl>
                                          <p:spTgt spid="15"/>
                                        </p:tgtEl>
                                        <p:attrNameLst>
                                          <p:attrName>ppt_h</p:attrName>
                                        </p:attrNameLst>
                                      </p:cBhvr>
                                      <p:tavLst>
                                        <p:tav tm="0">
                                          <p:val>
                                            <p:fltVal val="0"/>
                                          </p:val>
                                        </p:tav>
                                        <p:tav tm="100000">
                                          <p:val>
                                            <p:strVal val="#ppt_h"/>
                                          </p:val>
                                        </p:tav>
                                      </p:tavLst>
                                    </p:anim>
                                    <p:animEffect transition="in" filter="fade">
                                      <p:cBhvr>
                                        <p:cTn id="44" dur="500"/>
                                        <p:tgtEl>
                                          <p:spTgt spid="15"/>
                                        </p:tgtEl>
                                      </p:cBhvr>
                                    </p:animEffect>
                                  </p:childTnLst>
                                </p:cTn>
                              </p:par>
                              <p:par>
                                <p:cTn id="45" presetID="22" presetClass="entr" presetSubtype="8" fill="hold"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left)">
                                      <p:cBhvr>
                                        <p:cTn id="47" dur="500"/>
                                        <p:tgtEl>
                                          <p:spTgt spid="28"/>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wipe(left)">
                                      <p:cBhvr>
                                        <p:cTn id="50" dur="500"/>
                                        <p:tgtEl>
                                          <p:spTgt spid="25"/>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wipe(left)">
                                      <p:cBhvr>
                                        <p:cTn id="53" dur="500"/>
                                        <p:tgtEl>
                                          <p:spTgt spid="26"/>
                                        </p:tgtEl>
                                      </p:cBhvr>
                                    </p:animEffect>
                                  </p:childTnLst>
                                </p:cTn>
                              </p:par>
                              <p:par>
                                <p:cTn id="54" presetID="22" presetClass="entr" presetSubtype="8" fill="hold" nodeType="with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left)">
                                      <p:cBhvr>
                                        <p:cTn id="56" dur="500"/>
                                        <p:tgtEl>
                                          <p:spTgt spid="27"/>
                                        </p:tgtEl>
                                      </p:cBhvr>
                                    </p:animEffect>
                                  </p:childTnLst>
                                </p:cTn>
                              </p:par>
                              <p:par>
                                <p:cTn id="57" presetID="22" presetClass="entr" presetSubtype="8" fill="hold" nodeType="with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wipe(left)">
                                      <p:cBhvr>
                                        <p:cTn id="59" dur="500"/>
                                        <p:tgtEl>
                                          <p:spTgt spid="29"/>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32"/>
                                        </p:tgtEl>
                                        <p:attrNameLst>
                                          <p:attrName>style.visibility</p:attrName>
                                        </p:attrNameLst>
                                      </p:cBhvr>
                                      <p:to>
                                        <p:strVal val="visible"/>
                                      </p:to>
                                    </p:set>
                                    <p:animEffect transition="in" filter="wipe(left)">
                                      <p:cBhvr>
                                        <p:cTn id="62" dur="500"/>
                                        <p:tgtEl>
                                          <p:spTgt spid="32"/>
                                        </p:tgtEl>
                                      </p:cBhvr>
                                    </p:animEffect>
                                  </p:childTnLst>
                                </p:cTn>
                              </p:par>
                              <p:par>
                                <p:cTn id="63" presetID="9" presetClass="entr" presetSubtype="8" fill="hold" grpId="0" nodeType="withEffect">
                                  <p:stCondLst>
                                    <p:cond delay="0"/>
                                  </p:stCondLst>
                                  <p:iterate>
                                    <p:tmAbs val="0"/>
                                  </p:iterate>
                                  <p:childTnLst>
                                    <p:set>
                                      <p:cBhvr>
                                        <p:cTn id="64" fill="hold"/>
                                        <p:tgtEl>
                                          <p:spTgt spid="36"/>
                                        </p:tgtEl>
                                        <p:attrNameLst>
                                          <p:attrName>style.visibility</p:attrName>
                                        </p:attrNameLst>
                                      </p:cBhvr>
                                      <p:to>
                                        <p:strVal val="visible"/>
                                      </p:to>
                                    </p:set>
                                    <p:animEffect transition="in" filter="dissolve(right)">
                                      <p:cBhvr>
                                        <p:cTn id="65" dur="600"/>
                                        <p:tgtEl>
                                          <p:spTgt spid="36"/>
                                        </p:tgtEl>
                                      </p:cBhvr>
                                    </p:animEffect>
                                  </p:childTnLst>
                                </p:cTn>
                              </p:par>
                              <p:par>
                                <p:cTn id="66" presetID="9" presetClass="entr" presetSubtype="8" fill="hold" grpId="0" nodeType="withEffect">
                                  <p:stCondLst>
                                    <p:cond delay="0"/>
                                  </p:stCondLst>
                                  <p:iterate>
                                    <p:tmAbs val="0"/>
                                  </p:iterate>
                                  <p:childTnLst>
                                    <p:set>
                                      <p:cBhvr>
                                        <p:cTn id="67" fill="hold"/>
                                        <p:tgtEl>
                                          <p:spTgt spid="38"/>
                                        </p:tgtEl>
                                        <p:attrNameLst>
                                          <p:attrName>style.visibility</p:attrName>
                                        </p:attrNameLst>
                                      </p:cBhvr>
                                      <p:to>
                                        <p:strVal val="visible"/>
                                      </p:to>
                                    </p:set>
                                    <p:animEffect transition="in" filter="dissolve(right)">
                                      <p:cBhvr>
                                        <p:cTn id="68" dur="600"/>
                                        <p:tgtEl>
                                          <p:spTgt spid="38"/>
                                        </p:tgtEl>
                                      </p:cBhvr>
                                    </p:animEffect>
                                  </p:childTnLst>
                                </p:cTn>
                              </p:par>
                              <p:par>
                                <p:cTn id="69" presetID="9" presetClass="entr" presetSubtype="8" fill="hold" grpId="0" nodeType="withEffect">
                                  <p:stCondLst>
                                    <p:cond delay="0"/>
                                  </p:stCondLst>
                                  <p:iterate>
                                    <p:tmAbs val="0"/>
                                  </p:iterate>
                                  <p:childTnLst>
                                    <p:set>
                                      <p:cBhvr>
                                        <p:cTn id="70" fill="hold"/>
                                        <p:tgtEl>
                                          <p:spTgt spid="40"/>
                                        </p:tgtEl>
                                        <p:attrNameLst>
                                          <p:attrName>style.visibility</p:attrName>
                                        </p:attrNameLst>
                                      </p:cBhvr>
                                      <p:to>
                                        <p:strVal val="visible"/>
                                      </p:to>
                                    </p:set>
                                    <p:animEffect transition="in" filter="dissolve(right)">
                                      <p:cBhvr>
                                        <p:cTn id="71" dur="600"/>
                                        <p:tgtEl>
                                          <p:spTgt spid="40"/>
                                        </p:tgtEl>
                                      </p:cBhvr>
                                    </p:animEffect>
                                  </p:childTnLst>
                                </p:cTn>
                              </p:par>
                              <p:par>
                                <p:cTn id="72" presetID="9" presetClass="entr" presetSubtype="8" fill="hold" grpId="0" nodeType="withEffect">
                                  <p:stCondLst>
                                    <p:cond delay="0"/>
                                  </p:stCondLst>
                                  <p:iterate>
                                    <p:tmAbs val="0"/>
                                  </p:iterate>
                                  <p:childTnLst>
                                    <p:set>
                                      <p:cBhvr>
                                        <p:cTn id="73" fill="hold"/>
                                        <p:tgtEl>
                                          <p:spTgt spid="42"/>
                                        </p:tgtEl>
                                        <p:attrNameLst>
                                          <p:attrName>style.visibility</p:attrName>
                                        </p:attrNameLst>
                                      </p:cBhvr>
                                      <p:to>
                                        <p:strVal val="visible"/>
                                      </p:to>
                                    </p:set>
                                    <p:animEffect transition="in" filter="dissolve(right)">
                                      <p:cBhvr>
                                        <p:cTn id="74" dur="6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7" grpId="0" animBg="1"/>
      <p:bldP spid="8" grpId="0" animBg="1"/>
      <p:bldP spid="9" grpId="0" animBg="1"/>
      <p:bldP spid="10" grpId="0" animBg="1"/>
      <p:bldP spid="12" grpId="0"/>
      <p:bldP spid="13" grpId="0"/>
      <p:bldP spid="14" grpId="0"/>
      <p:bldP spid="15" grpId="0"/>
      <p:bldP spid="26" grpId="0" animBg="1"/>
      <p:bldP spid="25" grpId="0" animBg="1"/>
      <p:bldP spid="36" grpId="0" advAuto="0"/>
      <p:bldP spid="38" grpId="0" advAuto="0"/>
      <p:bldP spid="40" grpId="0" advAuto="0"/>
      <p:bldP spid="42" grpId="0" advAuto="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Shape 6402"/>
          <p:cNvSpPr>
            <a:spLocks/>
          </p:cNvSpPr>
          <p:nvPr/>
        </p:nvSpPr>
        <p:spPr bwMode="auto">
          <a:xfrm rot="21286260">
            <a:off x="2225044" y="1321564"/>
            <a:ext cx="1203325" cy="1201739"/>
          </a:xfrm>
          <a:custGeom>
            <a:avLst/>
            <a:gdLst>
              <a:gd name="T0" fmla="*/ 602038 w 21600"/>
              <a:gd name="T1" fmla="*/ 601085 h 21472"/>
              <a:gd name="T2" fmla="*/ 602038 w 21600"/>
              <a:gd name="T3" fmla="*/ 601085 h 21472"/>
              <a:gd name="T4" fmla="*/ 602038 w 21600"/>
              <a:gd name="T5" fmla="*/ 601085 h 21472"/>
              <a:gd name="T6" fmla="*/ 602038 w 21600"/>
              <a:gd name="T7" fmla="*/ 601085 h 21472"/>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472" extrusionOk="0">
                <a:moveTo>
                  <a:pt x="802" y="8"/>
                </a:moveTo>
                <a:cubicBezTo>
                  <a:pt x="802" y="8"/>
                  <a:pt x="0" y="-128"/>
                  <a:pt x="0" y="695"/>
                </a:cubicBezTo>
                <a:cubicBezTo>
                  <a:pt x="0" y="1517"/>
                  <a:pt x="0" y="20403"/>
                  <a:pt x="0" y="20854"/>
                </a:cubicBezTo>
                <a:cubicBezTo>
                  <a:pt x="0" y="21306"/>
                  <a:pt x="299" y="21472"/>
                  <a:pt x="697" y="21472"/>
                </a:cubicBezTo>
                <a:cubicBezTo>
                  <a:pt x="1094" y="21472"/>
                  <a:pt x="20559" y="21472"/>
                  <a:pt x="20923" y="21472"/>
                </a:cubicBezTo>
                <a:cubicBezTo>
                  <a:pt x="21288" y="21472"/>
                  <a:pt x="21600" y="21174"/>
                  <a:pt x="21600" y="20854"/>
                </a:cubicBezTo>
                <a:cubicBezTo>
                  <a:pt x="21600" y="20534"/>
                  <a:pt x="21600" y="951"/>
                  <a:pt x="21600" y="712"/>
                </a:cubicBezTo>
                <a:cubicBezTo>
                  <a:pt x="21600" y="474"/>
                  <a:pt x="21567" y="3"/>
                  <a:pt x="20841" y="3"/>
                </a:cubicBezTo>
                <a:lnTo>
                  <a:pt x="802" y="8"/>
                </a:lnTo>
                <a:close/>
              </a:path>
            </a:pathLst>
          </a:custGeom>
          <a:solidFill>
            <a:srgbClr val="FFFFFF"/>
          </a:solidFill>
          <a:ln>
            <a:noFill/>
          </a:ln>
          <a:extLst>
            <a:ext uri="{91240B29-F687-4F45-9708-019B960494DF}">
              <a14:hiddenLine xmlns:a14="http://schemas.microsoft.com/office/drawing/2010/main" w="12700">
                <a:solidFill>
                  <a:srgbClr val="000000"/>
                </a:solidFill>
                <a:miter lim="400000"/>
                <a:headEnd/>
                <a:tailEnd/>
              </a14:hiddenLine>
            </a:ext>
          </a:extLst>
        </p:spPr>
        <p:txBody>
          <a:bodyPr lIns="0" tIns="0" rIns="0" bIns="0" anchor="ctr"/>
          <a:lstStyle/>
          <a:p>
            <a:endParaRPr lang="es-MX"/>
          </a:p>
        </p:txBody>
      </p:sp>
      <p:sp>
        <p:nvSpPr>
          <p:cNvPr id="4" name="Title 2"/>
          <p:cNvSpPr>
            <a:spLocks noGrp="1"/>
          </p:cNvSpPr>
          <p:nvPr>
            <p:ph type="title"/>
          </p:nvPr>
        </p:nvSpPr>
        <p:spPr>
          <a:xfrm>
            <a:off x="285200" y="569959"/>
            <a:ext cx="3542400" cy="166916"/>
          </a:xfrm>
        </p:spPr>
        <p:txBody>
          <a:bodyPr>
            <a:normAutofit fontScale="90000"/>
          </a:bodyPr>
          <a:lstStyle/>
          <a:p>
            <a:r>
              <a:rPr lang="en-US" b="0" dirty="0">
                <a:solidFill>
                  <a:schemeClr val="tx2"/>
                </a:solidFill>
              </a:rPr>
              <a:t>Eje </a:t>
            </a:r>
            <a:r>
              <a:rPr lang="en-US" b="0" dirty="0" err="1">
                <a:solidFill>
                  <a:schemeClr val="tx2"/>
                </a:solidFill>
              </a:rPr>
              <a:t>temático</a:t>
            </a:r>
            <a:r>
              <a:rPr lang="en-US" b="0" dirty="0">
                <a:solidFill>
                  <a:schemeClr val="tx2"/>
                </a:solidFill>
              </a:rPr>
              <a:t> </a:t>
            </a:r>
            <a:r>
              <a:rPr lang="en-US" dirty="0">
                <a:solidFill>
                  <a:schemeClr val="accent6"/>
                </a:solidFill>
              </a:rPr>
              <a:t>II</a:t>
            </a:r>
            <a:r>
              <a:rPr lang="en-US" b="0" dirty="0" smtClean="0">
                <a:solidFill>
                  <a:schemeClr val="tx2"/>
                </a:solidFill>
              </a:rPr>
              <a:t> :</a:t>
            </a:r>
            <a:r>
              <a:rPr lang="en-US" dirty="0">
                <a:solidFill>
                  <a:schemeClr val="accent6"/>
                </a:solidFill>
                <a:latin typeface="+mj-lt"/>
              </a:rPr>
              <a:t/>
            </a:r>
            <a:br>
              <a:rPr lang="en-US" dirty="0">
                <a:solidFill>
                  <a:schemeClr val="accent6"/>
                </a:solidFill>
                <a:latin typeface="+mj-lt"/>
              </a:rPr>
            </a:br>
            <a:endParaRPr lang="en-US" dirty="0">
              <a:solidFill>
                <a:schemeClr val="accent6"/>
              </a:solidFill>
              <a:latin typeface="+mj-lt"/>
            </a:endParaRPr>
          </a:p>
        </p:txBody>
      </p:sp>
      <p:sp>
        <p:nvSpPr>
          <p:cNvPr id="5" name="Rectangle 4"/>
          <p:cNvSpPr/>
          <p:nvPr/>
        </p:nvSpPr>
        <p:spPr>
          <a:xfrm>
            <a:off x="2169625" y="902883"/>
            <a:ext cx="548640" cy="5486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p>
        </p:txBody>
      </p:sp>
      <p:sp>
        <p:nvSpPr>
          <p:cNvPr id="7" name="Oval 6"/>
          <p:cNvSpPr/>
          <p:nvPr/>
        </p:nvSpPr>
        <p:spPr>
          <a:xfrm>
            <a:off x="3074868" y="1301343"/>
            <a:ext cx="1077912" cy="1042615"/>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sz="3500"/>
          </a:p>
        </p:txBody>
      </p:sp>
      <p:sp>
        <p:nvSpPr>
          <p:cNvPr id="8" name="Oval 7"/>
          <p:cNvSpPr/>
          <p:nvPr/>
        </p:nvSpPr>
        <p:spPr>
          <a:xfrm>
            <a:off x="3074868" y="2368680"/>
            <a:ext cx="1077912" cy="1035309"/>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sz="3500"/>
          </a:p>
        </p:txBody>
      </p:sp>
      <p:sp>
        <p:nvSpPr>
          <p:cNvPr id="9" name="Oval 8"/>
          <p:cNvSpPr/>
          <p:nvPr/>
        </p:nvSpPr>
        <p:spPr>
          <a:xfrm>
            <a:off x="3092909" y="3488732"/>
            <a:ext cx="1077912" cy="1063517"/>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sz="3500"/>
          </a:p>
        </p:txBody>
      </p:sp>
      <p:sp>
        <p:nvSpPr>
          <p:cNvPr id="10" name="Oval 9"/>
          <p:cNvSpPr/>
          <p:nvPr/>
        </p:nvSpPr>
        <p:spPr>
          <a:xfrm>
            <a:off x="3125920" y="4597666"/>
            <a:ext cx="1077912" cy="1077913"/>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sz="3500"/>
          </a:p>
        </p:txBody>
      </p:sp>
      <p:sp>
        <p:nvSpPr>
          <p:cNvPr id="12" name="Rectangle 11"/>
          <p:cNvSpPr/>
          <p:nvPr/>
        </p:nvSpPr>
        <p:spPr>
          <a:xfrm>
            <a:off x="4111468" y="1606962"/>
            <a:ext cx="184731" cy="630943"/>
          </a:xfrm>
          <a:prstGeom prst="rect">
            <a:avLst/>
          </a:prstGeom>
        </p:spPr>
        <p:txBody>
          <a:bodyPr wrap="none" lIns="91436" tIns="45718" rIns="91436" bIns="45718" anchor="ctr">
            <a:spAutoFit/>
          </a:bodyPr>
          <a:lstStyle/>
          <a:p>
            <a:pPr algn="ctr"/>
            <a:endParaRPr lang="en-US" sz="3500" dirty="0">
              <a:solidFill>
                <a:srgbClr val="FFFFFF"/>
              </a:solidFill>
            </a:endParaRPr>
          </a:p>
        </p:txBody>
      </p:sp>
      <p:sp>
        <p:nvSpPr>
          <p:cNvPr id="26" name="Shape 6402"/>
          <p:cNvSpPr>
            <a:spLocks/>
          </p:cNvSpPr>
          <p:nvPr/>
        </p:nvSpPr>
        <p:spPr bwMode="auto">
          <a:xfrm rot="21286260">
            <a:off x="611240" y="2803117"/>
            <a:ext cx="1203325" cy="1201739"/>
          </a:xfrm>
          <a:custGeom>
            <a:avLst/>
            <a:gdLst>
              <a:gd name="T0" fmla="*/ 602038 w 21600"/>
              <a:gd name="T1" fmla="*/ 601085 h 21472"/>
              <a:gd name="T2" fmla="*/ 602038 w 21600"/>
              <a:gd name="T3" fmla="*/ 601085 h 21472"/>
              <a:gd name="T4" fmla="*/ 602038 w 21600"/>
              <a:gd name="T5" fmla="*/ 601085 h 21472"/>
              <a:gd name="T6" fmla="*/ 602038 w 21600"/>
              <a:gd name="T7" fmla="*/ 601085 h 21472"/>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472" extrusionOk="0">
                <a:moveTo>
                  <a:pt x="802" y="8"/>
                </a:moveTo>
                <a:cubicBezTo>
                  <a:pt x="802" y="8"/>
                  <a:pt x="0" y="-128"/>
                  <a:pt x="0" y="695"/>
                </a:cubicBezTo>
                <a:cubicBezTo>
                  <a:pt x="0" y="1517"/>
                  <a:pt x="0" y="20403"/>
                  <a:pt x="0" y="20854"/>
                </a:cubicBezTo>
                <a:cubicBezTo>
                  <a:pt x="0" y="21306"/>
                  <a:pt x="299" y="21472"/>
                  <a:pt x="697" y="21472"/>
                </a:cubicBezTo>
                <a:cubicBezTo>
                  <a:pt x="1094" y="21472"/>
                  <a:pt x="20559" y="21472"/>
                  <a:pt x="20923" y="21472"/>
                </a:cubicBezTo>
                <a:cubicBezTo>
                  <a:pt x="21288" y="21472"/>
                  <a:pt x="21600" y="21174"/>
                  <a:pt x="21600" y="20854"/>
                </a:cubicBezTo>
                <a:cubicBezTo>
                  <a:pt x="21600" y="20534"/>
                  <a:pt x="21600" y="951"/>
                  <a:pt x="21600" y="712"/>
                </a:cubicBezTo>
                <a:cubicBezTo>
                  <a:pt x="21600" y="474"/>
                  <a:pt x="21567" y="3"/>
                  <a:pt x="20841" y="3"/>
                </a:cubicBezTo>
                <a:lnTo>
                  <a:pt x="802" y="8"/>
                </a:lnTo>
                <a:close/>
              </a:path>
            </a:pathLst>
          </a:custGeom>
          <a:solidFill>
            <a:srgbClr val="FFFFFF"/>
          </a:solidFill>
          <a:ln>
            <a:noFill/>
          </a:ln>
          <a:extLst>
            <a:ext uri="{91240B29-F687-4F45-9708-019B960494DF}">
              <a14:hiddenLine xmlns:a14="http://schemas.microsoft.com/office/drawing/2010/main" w="12700">
                <a:solidFill>
                  <a:srgbClr val="000000"/>
                </a:solidFill>
                <a:miter lim="400000"/>
                <a:headEnd/>
                <a:tailEnd/>
              </a14:hiddenLine>
            </a:ext>
          </a:extLst>
        </p:spPr>
        <p:txBody>
          <a:bodyPr lIns="0" tIns="0" rIns="0" bIns="0" anchor="ctr"/>
          <a:lstStyle/>
          <a:p>
            <a:endParaRPr lang="es-MX"/>
          </a:p>
        </p:txBody>
      </p:sp>
      <p:sp>
        <p:nvSpPr>
          <p:cNvPr id="30" name="Shape 6367"/>
          <p:cNvSpPr/>
          <p:nvPr/>
        </p:nvSpPr>
        <p:spPr>
          <a:xfrm>
            <a:off x="1748795" y="4078076"/>
            <a:ext cx="1077912" cy="1077913"/>
          </a:xfrm>
          <a:custGeom>
            <a:avLst/>
            <a:gdLst/>
            <a:ahLst/>
            <a:cxnLst>
              <a:cxn ang="0">
                <a:pos x="wd2" y="hd2"/>
              </a:cxn>
              <a:cxn ang="5400000">
                <a:pos x="wd2" y="hd2"/>
              </a:cxn>
              <a:cxn ang="10800000">
                <a:pos x="wd2" y="hd2"/>
              </a:cxn>
              <a:cxn ang="16200000">
                <a:pos x="wd2" y="hd2"/>
              </a:cxn>
            </a:cxnLst>
            <a:rect l="0" t="0" r="r" b="b"/>
            <a:pathLst>
              <a:path w="19679" h="19679" extrusionOk="0">
                <a:moveTo>
                  <a:pt x="16797" y="2882"/>
                </a:moveTo>
                <a:cubicBezTo>
                  <a:pt x="20639" y="6724"/>
                  <a:pt x="20639" y="12954"/>
                  <a:pt x="16797" y="16796"/>
                </a:cubicBezTo>
                <a:cubicBezTo>
                  <a:pt x="12954" y="20639"/>
                  <a:pt x="6724" y="20639"/>
                  <a:pt x="2882" y="16796"/>
                </a:cubicBezTo>
                <a:cubicBezTo>
                  <a:pt x="-961" y="12954"/>
                  <a:pt x="-961" y="6724"/>
                  <a:pt x="2882" y="2882"/>
                </a:cubicBezTo>
                <a:cubicBezTo>
                  <a:pt x="6724" y="-961"/>
                  <a:pt x="12954" y="-961"/>
                  <a:pt x="16797" y="2882"/>
                </a:cubicBezTo>
              </a:path>
            </a:pathLst>
          </a:custGeom>
          <a:ln w="19050">
            <a:solidFill>
              <a:srgbClr val="E7EBEF"/>
            </a:solidFill>
            <a:miter lim="400000"/>
          </a:ln>
        </p:spPr>
        <p:txBody>
          <a:bodyPr lIns="0" tIns="0" rIns="0" bIns="0" anchor="ctr"/>
          <a:lstStyle/>
          <a:p>
            <a:pPr algn="ctr" defTabSz="219064">
              <a:defRPr sz="4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 name="2 Rectángulo"/>
          <p:cNvSpPr/>
          <p:nvPr/>
        </p:nvSpPr>
        <p:spPr>
          <a:xfrm>
            <a:off x="115912" y="616622"/>
            <a:ext cx="4946602" cy="286228"/>
          </a:xfrm>
          <a:prstGeom prst="rect">
            <a:avLst/>
          </a:prstGeom>
        </p:spPr>
        <p:txBody>
          <a:bodyPr wrap="none" lIns="91436" tIns="45718" rIns="91436" bIns="45718">
            <a:spAutoFit/>
          </a:bodyPr>
          <a:lstStyle/>
          <a:p>
            <a:pPr>
              <a:lnSpc>
                <a:spcPct val="70000"/>
              </a:lnSpc>
              <a:spcBef>
                <a:spcPts val="751"/>
              </a:spcBef>
              <a:defRPr sz="1800"/>
            </a:pPr>
            <a:r>
              <a:rPr lang="es-MX" b="1" spc="-124" dirty="0">
                <a:solidFill>
                  <a:srgbClr val="21282F"/>
                </a:solidFill>
                <a:ea typeface="Arimo"/>
                <a:cs typeface="Arimo"/>
                <a:sym typeface="Arimo"/>
              </a:rPr>
              <a:t>Ejercicio de los derechos  ARCO </a:t>
            </a:r>
            <a:r>
              <a:rPr lang="es-MX" b="1" kern="0" spc="-124" dirty="0">
                <a:solidFill>
                  <a:srgbClr val="C1C6CA"/>
                </a:solidFill>
                <a:latin typeface="Arimo"/>
                <a:ea typeface="Arimo"/>
                <a:cs typeface="Arimo"/>
                <a:sym typeface="Arimo"/>
              </a:rPr>
              <a:t> </a:t>
            </a:r>
            <a:r>
              <a:rPr lang="es-MX" b="1" spc="-124" dirty="0">
                <a:solidFill>
                  <a:srgbClr val="8F9499"/>
                </a:solidFill>
                <a:ea typeface="Arimo"/>
                <a:cs typeface="Arimo"/>
                <a:sym typeface="Arimo"/>
              </a:rPr>
              <a:t>y de portabilidad</a:t>
            </a:r>
            <a:endParaRPr lang="es-MX" b="1" kern="0" spc="-124" dirty="0">
              <a:solidFill>
                <a:srgbClr val="8F9499"/>
              </a:solidFill>
              <a:latin typeface="Arimo"/>
              <a:ea typeface="Arimo"/>
              <a:cs typeface="Arimo"/>
              <a:sym typeface="Arimo"/>
            </a:endParaRPr>
          </a:p>
        </p:txBody>
      </p:sp>
      <p:pic>
        <p:nvPicPr>
          <p:cNvPr id="31" name="Imagen 1"/>
          <p:cNvPicPr>
            <a:picLocks noChangeAspect="1"/>
          </p:cNvPicPr>
          <p:nvPr/>
        </p:nvPicPr>
        <p:blipFill>
          <a:blip r:embed="rId2"/>
          <a:stretch>
            <a:fillRect/>
          </a:stretch>
        </p:blipFill>
        <p:spPr>
          <a:xfrm>
            <a:off x="8775703" y="6273800"/>
            <a:ext cx="3416300" cy="584200"/>
          </a:xfrm>
          <a:prstGeom prst="rect">
            <a:avLst/>
          </a:prstGeom>
        </p:spPr>
      </p:pic>
      <p:sp>
        <p:nvSpPr>
          <p:cNvPr id="33" name="Oval 9"/>
          <p:cNvSpPr/>
          <p:nvPr/>
        </p:nvSpPr>
        <p:spPr>
          <a:xfrm>
            <a:off x="3160411" y="5734846"/>
            <a:ext cx="1077912" cy="1077913"/>
          </a:xfrm>
          <a:prstGeom prst="ellipse">
            <a:avLst/>
          </a:prstGeom>
          <a:solidFill>
            <a:srgbClr val="00B0F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sz="3500"/>
          </a:p>
        </p:txBody>
      </p:sp>
      <p:sp>
        <p:nvSpPr>
          <p:cNvPr id="35" name="Rectangle 11"/>
          <p:cNvSpPr/>
          <p:nvPr/>
        </p:nvSpPr>
        <p:spPr>
          <a:xfrm>
            <a:off x="3421306" y="1561039"/>
            <a:ext cx="385041" cy="523220"/>
          </a:xfrm>
          <a:prstGeom prst="rect">
            <a:avLst/>
          </a:prstGeom>
        </p:spPr>
        <p:txBody>
          <a:bodyPr wrap="none" lIns="91436" tIns="45718" rIns="91436" bIns="45718" anchor="ctr">
            <a:spAutoFit/>
          </a:bodyPr>
          <a:lstStyle/>
          <a:p>
            <a:pPr algn="ctr"/>
            <a:r>
              <a:rPr lang="en-US" sz="2800" dirty="0">
                <a:solidFill>
                  <a:srgbClr val="FFFFFF"/>
                </a:solidFill>
                <a:latin typeface="FontAwesome" charset="0"/>
              </a:rPr>
              <a:t>5</a:t>
            </a:r>
            <a:endParaRPr lang="en-US" sz="2800" dirty="0">
              <a:solidFill>
                <a:srgbClr val="FFFFFF"/>
              </a:solidFill>
            </a:endParaRPr>
          </a:p>
        </p:txBody>
      </p:sp>
      <p:sp>
        <p:nvSpPr>
          <p:cNvPr id="44" name="Rectangle 11"/>
          <p:cNvSpPr/>
          <p:nvPr/>
        </p:nvSpPr>
        <p:spPr>
          <a:xfrm>
            <a:off x="3398992" y="2604871"/>
            <a:ext cx="385043" cy="523220"/>
          </a:xfrm>
          <a:prstGeom prst="rect">
            <a:avLst/>
          </a:prstGeom>
        </p:spPr>
        <p:txBody>
          <a:bodyPr wrap="none" lIns="91436" tIns="45718" rIns="91436" bIns="45718" anchor="ctr">
            <a:spAutoFit/>
          </a:bodyPr>
          <a:lstStyle/>
          <a:p>
            <a:pPr algn="ctr"/>
            <a:r>
              <a:rPr lang="en-US" sz="2800" dirty="0">
                <a:solidFill>
                  <a:srgbClr val="FFFFFF"/>
                </a:solidFill>
                <a:latin typeface="FontAwesome" charset="0"/>
              </a:rPr>
              <a:t>6</a:t>
            </a:r>
            <a:endParaRPr lang="en-US" sz="2800" dirty="0">
              <a:solidFill>
                <a:srgbClr val="FFFFFF"/>
              </a:solidFill>
            </a:endParaRPr>
          </a:p>
        </p:txBody>
      </p:sp>
      <p:sp>
        <p:nvSpPr>
          <p:cNvPr id="45" name="Rectangle 11"/>
          <p:cNvSpPr/>
          <p:nvPr/>
        </p:nvSpPr>
        <p:spPr>
          <a:xfrm>
            <a:off x="3442557" y="3758882"/>
            <a:ext cx="385043" cy="523220"/>
          </a:xfrm>
          <a:prstGeom prst="rect">
            <a:avLst/>
          </a:prstGeom>
        </p:spPr>
        <p:txBody>
          <a:bodyPr wrap="none" lIns="91436" tIns="45718" rIns="91436" bIns="45718" anchor="ctr">
            <a:spAutoFit/>
          </a:bodyPr>
          <a:lstStyle/>
          <a:p>
            <a:pPr algn="ctr"/>
            <a:r>
              <a:rPr lang="en-US" sz="2800" dirty="0">
                <a:solidFill>
                  <a:srgbClr val="FFFFFF"/>
                </a:solidFill>
                <a:latin typeface="FontAwesome" charset="0"/>
              </a:rPr>
              <a:t>7</a:t>
            </a:r>
            <a:endParaRPr lang="en-US" sz="2800" dirty="0">
              <a:solidFill>
                <a:srgbClr val="FFFFFF"/>
              </a:solidFill>
            </a:endParaRPr>
          </a:p>
        </p:txBody>
      </p:sp>
      <p:sp>
        <p:nvSpPr>
          <p:cNvPr id="46" name="Rectangle 11"/>
          <p:cNvSpPr/>
          <p:nvPr/>
        </p:nvSpPr>
        <p:spPr>
          <a:xfrm>
            <a:off x="3472356" y="4840351"/>
            <a:ext cx="385043" cy="523220"/>
          </a:xfrm>
          <a:prstGeom prst="rect">
            <a:avLst/>
          </a:prstGeom>
        </p:spPr>
        <p:txBody>
          <a:bodyPr wrap="none" lIns="91436" tIns="45718" rIns="91436" bIns="45718" anchor="ctr">
            <a:spAutoFit/>
          </a:bodyPr>
          <a:lstStyle/>
          <a:p>
            <a:pPr algn="ctr"/>
            <a:r>
              <a:rPr lang="en-US" sz="2800" dirty="0">
                <a:solidFill>
                  <a:srgbClr val="FFFFFF"/>
                </a:solidFill>
                <a:latin typeface="FontAwesome" charset="0"/>
              </a:rPr>
              <a:t>8</a:t>
            </a:r>
            <a:endParaRPr lang="en-US" sz="2800" dirty="0">
              <a:solidFill>
                <a:srgbClr val="FFFFFF"/>
              </a:solidFill>
            </a:endParaRPr>
          </a:p>
        </p:txBody>
      </p:sp>
      <p:sp>
        <p:nvSpPr>
          <p:cNvPr id="47" name="Rectangle 11"/>
          <p:cNvSpPr/>
          <p:nvPr/>
        </p:nvSpPr>
        <p:spPr>
          <a:xfrm>
            <a:off x="3506845" y="6012191"/>
            <a:ext cx="385043" cy="523220"/>
          </a:xfrm>
          <a:prstGeom prst="rect">
            <a:avLst/>
          </a:prstGeom>
        </p:spPr>
        <p:txBody>
          <a:bodyPr wrap="none" lIns="91436" tIns="45718" rIns="91436" bIns="45718" anchor="ctr">
            <a:spAutoFit/>
          </a:bodyPr>
          <a:lstStyle/>
          <a:p>
            <a:pPr algn="ctr"/>
            <a:r>
              <a:rPr lang="en-US" sz="2800" dirty="0">
                <a:solidFill>
                  <a:srgbClr val="FFFFFF"/>
                </a:solidFill>
                <a:latin typeface="FontAwesome" charset="0"/>
              </a:rPr>
              <a:t>9</a:t>
            </a:r>
            <a:endParaRPr lang="en-US" sz="2800" dirty="0">
              <a:solidFill>
                <a:srgbClr val="FFFFFF"/>
              </a:solidFill>
            </a:endParaRPr>
          </a:p>
        </p:txBody>
      </p:sp>
      <p:sp>
        <p:nvSpPr>
          <p:cNvPr id="115" name="Shape 9025"/>
          <p:cNvSpPr>
            <a:spLocks/>
          </p:cNvSpPr>
          <p:nvPr/>
        </p:nvSpPr>
        <p:spPr bwMode="auto">
          <a:xfrm rot="1272708">
            <a:off x="132556" y="2854276"/>
            <a:ext cx="1927225" cy="1922463"/>
          </a:xfrm>
          <a:custGeom>
            <a:avLst/>
            <a:gdLst>
              <a:gd name="T0" fmla="*/ 963451 w 21600"/>
              <a:gd name="T1" fmla="*/ 961926 h 21472"/>
              <a:gd name="T2" fmla="*/ 963451 w 21600"/>
              <a:gd name="T3" fmla="*/ 961926 h 21472"/>
              <a:gd name="T4" fmla="*/ 963451 w 21600"/>
              <a:gd name="T5" fmla="*/ 961926 h 21472"/>
              <a:gd name="T6" fmla="*/ 963451 w 21600"/>
              <a:gd name="T7" fmla="*/ 961926 h 21472"/>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472" extrusionOk="0">
                <a:moveTo>
                  <a:pt x="802" y="8"/>
                </a:moveTo>
                <a:cubicBezTo>
                  <a:pt x="802" y="8"/>
                  <a:pt x="0" y="-128"/>
                  <a:pt x="0" y="695"/>
                </a:cubicBezTo>
                <a:cubicBezTo>
                  <a:pt x="0" y="1517"/>
                  <a:pt x="0" y="20403"/>
                  <a:pt x="0" y="20854"/>
                </a:cubicBezTo>
                <a:cubicBezTo>
                  <a:pt x="0" y="21306"/>
                  <a:pt x="299" y="21472"/>
                  <a:pt x="697" y="21472"/>
                </a:cubicBezTo>
                <a:cubicBezTo>
                  <a:pt x="1094" y="21472"/>
                  <a:pt x="20559" y="21472"/>
                  <a:pt x="20923" y="21472"/>
                </a:cubicBezTo>
                <a:cubicBezTo>
                  <a:pt x="21288" y="21472"/>
                  <a:pt x="21600" y="21174"/>
                  <a:pt x="21600" y="20854"/>
                </a:cubicBezTo>
                <a:cubicBezTo>
                  <a:pt x="21600" y="20534"/>
                  <a:pt x="21600" y="951"/>
                  <a:pt x="21600" y="712"/>
                </a:cubicBezTo>
                <a:cubicBezTo>
                  <a:pt x="21600" y="474"/>
                  <a:pt x="21567" y="3"/>
                  <a:pt x="20841" y="3"/>
                </a:cubicBezTo>
                <a:lnTo>
                  <a:pt x="802" y="8"/>
                </a:lnTo>
                <a:close/>
              </a:path>
            </a:pathLst>
          </a:custGeom>
          <a:solidFill>
            <a:srgbClr val="FFFFFF"/>
          </a:solidFill>
          <a:ln>
            <a:noFill/>
          </a:ln>
          <a:extLst>
            <a:ext uri="{91240B29-F687-4F45-9708-019B960494DF}">
              <a14:hiddenLine xmlns:a14="http://schemas.microsoft.com/office/drawing/2010/main" w="12700">
                <a:solidFill>
                  <a:srgbClr val="000000"/>
                </a:solidFill>
                <a:miter lim="400000"/>
                <a:headEnd/>
                <a:tailEnd/>
              </a14:hiddenLine>
            </a:ext>
          </a:extLst>
        </p:spPr>
        <p:txBody>
          <a:bodyPr lIns="0" tIns="0" rIns="0" bIns="0" anchor="ctr"/>
          <a:lstStyle/>
          <a:p>
            <a:endParaRPr lang="es-MX"/>
          </a:p>
        </p:txBody>
      </p:sp>
      <p:sp>
        <p:nvSpPr>
          <p:cNvPr id="116" name="Shape 9027"/>
          <p:cNvSpPr/>
          <p:nvPr/>
        </p:nvSpPr>
        <p:spPr>
          <a:xfrm rot="1272708">
            <a:off x="107615" y="2924197"/>
            <a:ext cx="1936751" cy="2016125"/>
          </a:xfrm>
          <a:custGeom>
            <a:avLst/>
            <a:gdLst/>
            <a:ahLst/>
            <a:cxnLst>
              <a:cxn ang="0">
                <a:pos x="wd2" y="hd2"/>
              </a:cxn>
              <a:cxn ang="5400000">
                <a:pos x="wd2" y="hd2"/>
              </a:cxn>
              <a:cxn ang="10800000">
                <a:pos x="wd2" y="hd2"/>
              </a:cxn>
              <a:cxn ang="16200000">
                <a:pos x="wd2" y="hd2"/>
              </a:cxn>
            </a:cxnLst>
            <a:rect l="0" t="0" r="r" b="b"/>
            <a:pathLst>
              <a:path w="21600" h="21600" extrusionOk="0">
                <a:moveTo>
                  <a:pt x="21471" y="20144"/>
                </a:moveTo>
                <a:cubicBezTo>
                  <a:pt x="21471" y="20409"/>
                  <a:pt x="21247" y="20624"/>
                  <a:pt x="20972" y="20624"/>
                </a:cubicBezTo>
                <a:lnTo>
                  <a:pt x="628" y="20624"/>
                </a:lnTo>
                <a:cubicBezTo>
                  <a:pt x="353" y="20624"/>
                  <a:pt x="129" y="20409"/>
                  <a:pt x="129" y="20144"/>
                </a:cubicBezTo>
                <a:lnTo>
                  <a:pt x="129" y="603"/>
                </a:lnTo>
                <a:cubicBezTo>
                  <a:pt x="129" y="339"/>
                  <a:pt x="353" y="124"/>
                  <a:pt x="628" y="124"/>
                </a:cubicBezTo>
                <a:lnTo>
                  <a:pt x="20972" y="124"/>
                </a:lnTo>
                <a:cubicBezTo>
                  <a:pt x="21247" y="124"/>
                  <a:pt x="21471" y="339"/>
                  <a:pt x="21471" y="603"/>
                </a:cubicBezTo>
                <a:cubicBezTo>
                  <a:pt x="21471" y="603"/>
                  <a:pt x="21471" y="20144"/>
                  <a:pt x="21471" y="20144"/>
                </a:cubicBezTo>
                <a:close/>
                <a:moveTo>
                  <a:pt x="20972" y="0"/>
                </a:moveTo>
                <a:lnTo>
                  <a:pt x="628" y="0"/>
                </a:lnTo>
                <a:cubicBezTo>
                  <a:pt x="282" y="0"/>
                  <a:pt x="0" y="271"/>
                  <a:pt x="0" y="603"/>
                </a:cubicBezTo>
                <a:lnTo>
                  <a:pt x="0" y="20144"/>
                </a:lnTo>
                <a:cubicBezTo>
                  <a:pt x="0" y="20477"/>
                  <a:pt x="282" y="20748"/>
                  <a:pt x="628" y="20748"/>
                </a:cubicBezTo>
                <a:lnTo>
                  <a:pt x="1367" y="20748"/>
                </a:lnTo>
                <a:lnTo>
                  <a:pt x="994" y="21600"/>
                </a:lnTo>
                <a:lnTo>
                  <a:pt x="10180" y="20748"/>
                </a:lnTo>
                <a:lnTo>
                  <a:pt x="11426" y="20748"/>
                </a:lnTo>
                <a:lnTo>
                  <a:pt x="20613" y="21600"/>
                </a:lnTo>
                <a:lnTo>
                  <a:pt x="20239" y="20748"/>
                </a:lnTo>
                <a:lnTo>
                  <a:pt x="20972" y="20748"/>
                </a:lnTo>
                <a:cubicBezTo>
                  <a:pt x="21318" y="20748"/>
                  <a:pt x="21600" y="20477"/>
                  <a:pt x="21600" y="20144"/>
                </a:cubicBezTo>
                <a:lnTo>
                  <a:pt x="21600" y="603"/>
                </a:lnTo>
                <a:cubicBezTo>
                  <a:pt x="21600" y="271"/>
                  <a:pt x="21318" y="0"/>
                  <a:pt x="20972" y="0"/>
                </a:cubicBezTo>
                <a:close/>
              </a:path>
            </a:pathLst>
          </a:custGeom>
          <a:solidFill>
            <a:srgbClr val="2F2A2B">
              <a:alpha val="30000"/>
            </a:srgbClr>
          </a:solidFill>
          <a:ln w="12700">
            <a:miter lim="400000"/>
          </a:ln>
        </p:spPr>
        <p:txBody>
          <a:bodyPr lIns="14288" tIns="14288" rIns="14288" bIns="14288"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pic>
        <p:nvPicPr>
          <p:cNvPr id="117" name="pasted-image.pdf"/>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rot="1272708">
            <a:off x="184990" y="3252689"/>
            <a:ext cx="1523379" cy="1523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sp>
        <p:nvSpPr>
          <p:cNvPr id="118" name="Shape 9029"/>
          <p:cNvSpPr>
            <a:spLocks/>
          </p:cNvSpPr>
          <p:nvPr/>
        </p:nvSpPr>
        <p:spPr bwMode="auto">
          <a:xfrm rot="20960352">
            <a:off x="629704" y="1089468"/>
            <a:ext cx="1927225" cy="1924051"/>
          </a:xfrm>
          <a:custGeom>
            <a:avLst/>
            <a:gdLst>
              <a:gd name="T0" fmla="*/ 963452 w 21600"/>
              <a:gd name="T1" fmla="*/ 961926 h 21472"/>
              <a:gd name="T2" fmla="*/ 963452 w 21600"/>
              <a:gd name="T3" fmla="*/ 961926 h 21472"/>
              <a:gd name="T4" fmla="*/ 963452 w 21600"/>
              <a:gd name="T5" fmla="*/ 961926 h 21472"/>
              <a:gd name="T6" fmla="*/ 963452 w 21600"/>
              <a:gd name="T7" fmla="*/ 961926 h 21472"/>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472" extrusionOk="0">
                <a:moveTo>
                  <a:pt x="802" y="8"/>
                </a:moveTo>
                <a:cubicBezTo>
                  <a:pt x="802" y="8"/>
                  <a:pt x="0" y="-128"/>
                  <a:pt x="0" y="695"/>
                </a:cubicBezTo>
                <a:cubicBezTo>
                  <a:pt x="0" y="1517"/>
                  <a:pt x="0" y="20403"/>
                  <a:pt x="0" y="20854"/>
                </a:cubicBezTo>
                <a:cubicBezTo>
                  <a:pt x="0" y="21306"/>
                  <a:pt x="299" y="21472"/>
                  <a:pt x="697" y="21472"/>
                </a:cubicBezTo>
                <a:cubicBezTo>
                  <a:pt x="1094" y="21472"/>
                  <a:pt x="20559" y="21472"/>
                  <a:pt x="20923" y="21472"/>
                </a:cubicBezTo>
                <a:cubicBezTo>
                  <a:pt x="21288" y="21472"/>
                  <a:pt x="21600" y="21174"/>
                  <a:pt x="21600" y="20854"/>
                </a:cubicBezTo>
                <a:cubicBezTo>
                  <a:pt x="21600" y="20534"/>
                  <a:pt x="21600" y="951"/>
                  <a:pt x="21600" y="712"/>
                </a:cubicBezTo>
                <a:cubicBezTo>
                  <a:pt x="21600" y="474"/>
                  <a:pt x="21567" y="3"/>
                  <a:pt x="20841" y="3"/>
                </a:cubicBezTo>
                <a:lnTo>
                  <a:pt x="802" y="8"/>
                </a:lnTo>
                <a:close/>
              </a:path>
            </a:pathLst>
          </a:custGeom>
          <a:solidFill>
            <a:srgbClr val="FFFFFF"/>
          </a:solidFill>
          <a:ln>
            <a:noFill/>
          </a:ln>
          <a:extLst>
            <a:ext uri="{91240B29-F687-4F45-9708-019B960494DF}">
              <a14:hiddenLine xmlns:a14="http://schemas.microsoft.com/office/drawing/2010/main" w="12700">
                <a:solidFill>
                  <a:srgbClr val="000000"/>
                </a:solidFill>
                <a:miter lim="400000"/>
                <a:headEnd/>
                <a:tailEnd/>
              </a14:hiddenLine>
            </a:ext>
          </a:extLst>
        </p:spPr>
        <p:txBody>
          <a:bodyPr lIns="0" tIns="0" rIns="0" bIns="0" anchor="ctr"/>
          <a:lstStyle/>
          <a:p>
            <a:endParaRPr lang="es-MX"/>
          </a:p>
        </p:txBody>
      </p:sp>
      <p:sp>
        <p:nvSpPr>
          <p:cNvPr id="119" name="Shape 9031"/>
          <p:cNvSpPr/>
          <p:nvPr/>
        </p:nvSpPr>
        <p:spPr>
          <a:xfrm rot="20960352">
            <a:off x="608686" y="1239475"/>
            <a:ext cx="1936751" cy="2017712"/>
          </a:xfrm>
          <a:custGeom>
            <a:avLst/>
            <a:gdLst/>
            <a:ahLst/>
            <a:cxnLst>
              <a:cxn ang="0">
                <a:pos x="wd2" y="hd2"/>
              </a:cxn>
              <a:cxn ang="5400000">
                <a:pos x="wd2" y="hd2"/>
              </a:cxn>
              <a:cxn ang="10800000">
                <a:pos x="wd2" y="hd2"/>
              </a:cxn>
              <a:cxn ang="16200000">
                <a:pos x="wd2" y="hd2"/>
              </a:cxn>
            </a:cxnLst>
            <a:rect l="0" t="0" r="r" b="b"/>
            <a:pathLst>
              <a:path w="21600" h="21600" extrusionOk="0">
                <a:moveTo>
                  <a:pt x="21471" y="20144"/>
                </a:moveTo>
                <a:cubicBezTo>
                  <a:pt x="21471" y="20409"/>
                  <a:pt x="21247" y="20624"/>
                  <a:pt x="20972" y="20624"/>
                </a:cubicBezTo>
                <a:lnTo>
                  <a:pt x="628" y="20624"/>
                </a:lnTo>
                <a:cubicBezTo>
                  <a:pt x="353" y="20624"/>
                  <a:pt x="129" y="20409"/>
                  <a:pt x="129" y="20144"/>
                </a:cubicBezTo>
                <a:lnTo>
                  <a:pt x="129" y="603"/>
                </a:lnTo>
                <a:cubicBezTo>
                  <a:pt x="129" y="339"/>
                  <a:pt x="353" y="124"/>
                  <a:pt x="628" y="124"/>
                </a:cubicBezTo>
                <a:lnTo>
                  <a:pt x="20972" y="124"/>
                </a:lnTo>
                <a:cubicBezTo>
                  <a:pt x="21247" y="124"/>
                  <a:pt x="21471" y="339"/>
                  <a:pt x="21471" y="603"/>
                </a:cubicBezTo>
                <a:cubicBezTo>
                  <a:pt x="21471" y="603"/>
                  <a:pt x="21471" y="20144"/>
                  <a:pt x="21471" y="20144"/>
                </a:cubicBezTo>
                <a:close/>
                <a:moveTo>
                  <a:pt x="20972" y="0"/>
                </a:moveTo>
                <a:lnTo>
                  <a:pt x="628" y="0"/>
                </a:lnTo>
                <a:cubicBezTo>
                  <a:pt x="282" y="0"/>
                  <a:pt x="0" y="271"/>
                  <a:pt x="0" y="603"/>
                </a:cubicBezTo>
                <a:lnTo>
                  <a:pt x="0" y="20144"/>
                </a:lnTo>
                <a:cubicBezTo>
                  <a:pt x="0" y="20477"/>
                  <a:pt x="282" y="20748"/>
                  <a:pt x="628" y="20748"/>
                </a:cubicBezTo>
                <a:lnTo>
                  <a:pt x="1367" y="20748"/>
                </a:lnTo>
                <a:lnTo>
                  <a:pt x="994" y="21600"/>
                </a:lnTo>
                <a:lnTo>
                  <a:pt x="10180" y="20748"/>
                </a:lnTo>
                <a:lnTo>
                  <a:pt x="11426" y="20748"/>
                </a:lnTo>
                <a:lnTo>
                  <a:pt x="20613" y="21600"/>
                </a:lnTo>
                <a:lnTo>
                  <a:pt x="20239" y="20748"/>
                </a:lnTo>
                <a:lnTo>
                  <a:pt x="20972" y="20748"/>
                </a:lnTo>
                <a:cubicBezTo>
                  <a:pt x="21318" y="20748"/>
                  <a:pt x="21600" y="20477"/>
                  <a:pt x="21600" y="20144"/>
                </a:cubicBezTo>
                <a:lnTo>
                  <a:pt x="21600" y="603"/>
                </a:lnTo>
                <a:cubicBezTo>
                  <a:pt x="21600" y="271"/>
                  <a:pt x="21318" y="0"/>
                  <a:pt x="20972" y="0"/>
                </a:cubicBezTo>
                <a:close/>
              </a:path>
            </a:pathLst>
          </a:custGeom>
          <a:solidFill>
            <a:srgbClr val="2F2A2B"/>
          </a:solidFill>
          <a:ln w="12700">
            <a:miter lim="400000"/>
          </a:ln>
        </p:spPr>
        <p:txBody>
          <a:bodyPr lIns="14288" tIns="14288" rIns="14288" bIns="14288"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pic>
        <p:nvPicPr>
          <p:cNvPr id="120" name="pasted-image.pdf"/>
          <p:cNvPicPr/>
          <p:nvPr/>
        </p:nvPicPr>
        <p:blipFill>
          <a:blip r:embed="rId4" cstate="print">
            <a:extLst>
              <a:ext uri="{28A0092B-C50C-407E-A947-70E740481C1C}">
                <a14:useLocalDpi xmlns:a14="http://schemas.microsoft.com/office/drawing/2010/main" val="0"/>
              </a:ext>
            </a:extLst>
          </a:blip>
          <a:stretch>
            <a:fillRect/>
          </a:stretch>
        </p:blipFill>
        <p:spPr>
          <a:xfrm rot="20960352">
            <a:off x="818226" y="1572073"/>
            <a:ext cx="1503363" cy="1176380"/>
          </a:xfrm>
          <a:prstGeom prst="rect">
            <a:avLst/>
          </a:prstGeom>
          <a:solidFill>
            <a:schemeClr val="accent4"/>
          </a:solidFill>
          <a:ln w="12700">
            <a:miter lim="400000"/>
          </a:ln>
        </p:spPr>
      </p:pic>
      <p:sp>
        <p:nvSpPr>
          <p:cNvPr id="121" name="Shape 9033"/>
          <p:cNvSpPr>
            <a:spLocks/>
          </p:cNvSpPr>
          <p:nvPr/>
        </p:nvSpPr>
        <p:spPr bwMode="auto">
          <a:xfrm rot="1211402">
            <a:off x="1052282" y="4643533"/>
            <a:ext cx="1927225" cy="1924051"/>
          </a:xfrm>
          <a:custGeom>
            <a:avLst/>
            <a:gdLst>
              <a:gd name="T0" fmla="*/ 963452 w 21600"/>
              <a:gd name="T1" fmla="*/ 961926 h 21472"/>
              <a:gd name="T2" fmla="*/ 963452 w 21600"/>
              <a:gd name="T3" fmla="*/ 961926 h 21472"/>
              <a:gd name="T4" fmla="*/ 963452 w 21600"/>
              <a:gd name="T5" fmla="*/ 961926 h 21472"/>
              <a:gd name="T6" fmla="*/ 963452 w 21600"/>
              <a:gd name="T7" fmla="*/ 961926 h 21472"/>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472" extrusionOk="0">
                <a:moveTo>
                  <a:pt x="802" y="8"/>
                </a:moveTo>
                <a:cubicBezTo>
                  <a:pt x="802" y="8"/>
                  <a:pt x="0" y="-128"/>
                  <a:pt x="0" y="695"/>
                </a:cubicBezTo>
                <a:cubicBezTo>
                  <a:pt x="0" y="1517"/>
                  <a:pt x="0" y="20403"/>
                  <a:pt x="0" y="20854"/>
                </a:cubicBezTo>
                <a:cubicBezTo>
                  <a:pt x="0" y="21306"/>
                  <a:pt x="299" y="21472"/>
                  <a:pt x="697" y="21472"/>
                </a:cubicBezTo>
                <a:cubicBezTo>
                  <a:pt x="1094" y="21472"/>
                  <a:pt x="20559" y="21472"/>
                  <a:pt x="20923" y="21472"/>
                </a:cubicBezTo>
                <a:cubicBezTo>
                  <a:pt x="21288" y="21472"/>
                  <a:pt x="21600" y="21174"/>
                  <a:pt x="21600" y="20854"/>
                </a:cubicBezTo>
                <a:cubicBezTo>
                  <a:pt x="21600" y="20534"/>
                  <a:pt x="21600" y="951"/>
                  <a:pt x="21600" y="712"/>
                </a:cubicBezTo>
                <a:cubicBezTo>
                  <a:pt x="21600" y="474"/>
                  <a:pt x="21567" y="3"/>
                  <a:pt x="20841" y="3"/>
                </a:cubicBezTo>
                <a:lnTo>
                  <a:pt x="802" y="8"/>
                </a:lnTo>
                <a:close/>
              </a:path>
            </a:pathLst>
          </a:custGeom>
          <a:solidFill>
            <a:srgbClr val="FFFFFF"/>
          </a:solidFill>
          <a:ln>
            <a:noFill/>
          </a:ln>
          <a:extLst>
            <a:ext uri="{91240B29-F687-4F45-9708-019B960494DF}">
              <a14:hiddenLine xmlns:a14="http://schemas.microsoft.com/office/drawing/2010/main" w="12700">
                <a:solidFill>
                  <a:srgbClr val="000000"/>
                </a:solidFill>
                <a:miter lim="400000"/>
                <a:headEnd/>
                <a:tailEnd/>
              </a14:hiddenLine>
            </a:ext>
          </a:extLst>
        </p:spPr>
        <p:txBody>
          <a:bodyPr lIns="0" tIns="0" rIns="0" bIns="0" anchor="ctr"/>
          <a:lstStyle/>
          <a:p>
            <a:endParaRPr lang="es-MX"/>
          </a:p>
        </p:txBody>
      </p:sp>
      <p:sp>
        <p:nvSpPr>
          <p:cNvPr id="122" name="Shape 9034"/>
          <p:cNvSpPr/>
          <p:nvPr/>
        </p:nvSpPr>
        <p:spPr>
          <a:xfrm rot="1211402">
            <a:off x="1033231" y="4632423"/>
            <a:ext cx="1936751" cy="2016125"/>
          </a:xfrm>
          <a:custGeom>
            <a:avLst/>
            <a:gdLst/>
            <a:ahLst/>
            <a:cxnLst>
              <a:cxn ang="0">
                <a:pos x="wd2" y="hd2"/>
              </a:cxn>
              <a:cxn ang="5400000">
                <a:pos x="wd2" y="hd2"/>
              </a:cxn>
              <a:cxn ang="10800000">
                <a:pos x="wd2" y="hd2"/>
              </a:cxn>
              <a:cxn ang="16200000">
                <a:pos x="wd2" y="hd2"/>
              </a:cxn>
            </a:cxnLst>
            <a:rect l="0" t="0" r="r" b="b"/>
            <a:pathLst>
              <a:path w="21600" h="21600" extrusionOk="0">
                <a:moveTo>
                  <a:pt x="21471" y="20144"/>
                </a:moveTo>
                <a:cubicBezTo>
                  <a:pt x="21471" y="20409"/>
                  <a:pt x="21247" y="20624"/>
                  <a:pt x="20972" y="20624"/>
                </a:cubicBezTo>
                <a:lnTo>
                  <a:pt x="628" y="20624"/>
                </a:lnTo>
                <a:cubicBezTo>
                  <a:pt x="353" y="20624"/>
                  <a:pt x="129" y="20409"/>
                  <a:pt x="129" y="20144"/>
                </a:cubicBezTo>
                <a:lnTo>
                  <a:pt x="129" y="603"/>
                </a:lnTo>
                <a:cubicBezTo>
                  <a:pt x="129" y="339"/>
                  <a:pt x="353" y="124"/>
                  <a:pt x="628" y="124"/>
                </a:cubicBezTo>
                <a:lnTo>
                  <a:pt x="20972" y="124"/>
                </a:lnTo>
                <a:cubicBezTo>
                  <a:pt x="21247" y="124"/>
                  <a:pt x="21471" y="339"/>
                  <a:pt x="21471" y="603"/>
                </a:cubicBezTo>
                <a:cubicBezTo>
                  <a:pt x="21471" y="603"/>
                  <a:pt x="21471" y="20144"/>
                  <a:pt x="21471" y="20144"/>
                </a:cubicBezTo>
                <a:close/>
                <a:moveTo>
                  <a:pt x="20972" y="0"/>
                </a:moveTo>
                <a:lnTo>
                  <a:pt x="628" y="0"/>
                </a:lnTo>
                <a:cubicBezTo>
                  <a:pt x="282" y="0"/>
                  <a:pt x="0" y="271"/>
                  <a:pt x="0" y="603"/>
                </a:cubicBezTo>
                <a:lnTo>
                  <a:pt x="0" y="20144"/>
                </a:lnTo>
                <a:cubicBezTo>
                  <a:pt x="0" y="20477"/>
                  <a:pt x="282" y="20748"/>
                  <a:pt x="628" y="20748"/>
                </a:cubicBezTo>
                <a:lnTo>
                  <a:pt x="1367" y="20748"/>
                </a:lnTo>
                <a:lnTo>
                  <a:pt x="994" y="21600"/>
                </a:lnTo>
                <a:lnTo>
                  <a:pt x="10180" y="20748"/>
                </a:lnTo>
                <a:lnTo>
                  <a:pt x="11426" y="20748"/>
                </a:lnTo>
                <a:lnTo>
                  <a:pt x="20613" y="21600"/>
                </a:lnTo>
                <a:lnTo>
                  <a:pt x="20239" y="20748"/>
                </a:lnTo>
                <a:lnTo>
                  <a:pt x="20972" y="20748"/>
                </a:lnTo>
                <a:cubicBezTo>
                  <a:pt x="21318" y="20748"/>
                  <a:pt x="21600" y="20477"/>
                  <a:pt x="21600" y="20144"/>
                </a:cubicBezTo>
                <a:lnTo>
                  <a:pt x="21600" y="603"/>
                </a:lnTo>
                <a:cubicBezTo>
                  <a:pt x="21600" y="271"/>
                  <a:pt x="21318" y="0"/>
                  <a:pt x="20972" y="0"/>
                </a:cubicBezTo>
                <a:close/>
              </a:path>
            </a:pathLst>
          </a:custGeom>
          <a:solidFill>
            <a:srgbClr val="2F2A2B">
              <a:alpha val="30000"/>
            </a:srgbClr>
          </a:solidFill>
          <a:ln w="12700">
            <a:miter lim="400000"/>
          </a:ln>
        </p:spPr>
        <p:txBody>
          <a:bodyPr lIns="14288" tIns="14288" rIns="14288" bIns="14288"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pic>
        <p:nvPicPr>
          <p:cNvPr id="123" name="pasted-image.pdf"/>
          <p:cNvPicPr/>
          <p:nvPr/>
        </p:nvPicPr>
        <p:blipFill>
          <a:blip r:embed="rId5" cstate="print">
            <a:extLst>
              <a:ext uri="{28A0092B-C50C-407E-A947-70E740481C1C}">
                <a14:useLocalDpi xmlns:a14="http://schemas.microsoft.com/office/drawing/2010/main" val="0"/>
              </a:ext>
            </a:extLst>
          </a:blip>
          <a:stretch>
            <a:fillRect/>
          </a:stretch>
        </p:blipFill>
        <p:spPr>
          <a:xfrm rot="1204521">
            <a:off x="1264209" y="5155957"/>
            <a:ext cx="1503363" cy="1002241"/>
          </a:xfrm>
          <a:prstGeom prst="rect">
            <a:avLst/>
          </a:prstGeom>
          <a:solidFill>
            <a:schemeClr val="accent5"/>
          </a:solidFill>
          <a:ln w="12700">
            <a:miter lim="400000"/>
          </a:ln>
        </p:spPr>
      </p:pic>
      <p:grpSp>
        <p:nvGrpSpPr>
          <p:cNvPr id="124" name="Group 9057"/>
          <p:cNvGrpSpPr>
            <a:grpSpLocks/>
          </p:cNvGrpSpPr>
          <p:nvPr/>
        </p:nvGrpSpPr>
        <p:grpSpPr bwMode="auto">
          <a:xfrm>
            <a:off x="797187" y="1403829"/>
            <a:ext cx="257175" cy="280987"/>
            <a:chOff x="0" y="0"/>
            <a:chExt cx="686976" cy="745860"/>
          </a:xfrm>
        </p:grpSpPr>
        <p:sp>
          <p:nvSpPr>
            <p:cNvPr id="125" name="Shape 9049"/>
            <p:cNvSpPr/>
            <p:nvPr/>
          </p:nvSpPr>
          <p:spPr>
            <a:xfrm>
              <a:off x="0" y="408748"/>
              <a:ext cx="419817" cy="337112"/>
            </a:xfrm>
            <a:custGeom>
              <a:avLst/>
              <a:gdLst/>
              <a:ahLst/>
              <a:cxnLst>
                <a:cxn ang="0">
                  <a:pos x="wd2" y="hd2"/>
                </a:cxn>
                <a:cxn ang="5400000">
                  <a:pos x="wd2" y="hd2"/>
                </a:cxn>
                <a:cxn ang="10800000">
                  <a:pos x="wd2" y="hd2"/>
                </a:cxn>
                <a:cxn ang="16200000">
                  <a:pos x="wd2" y="hd2"/>
                </a:cxn>
              </a:cxnLst>
              <a:rect l="0" t="0" r="r" b="b"/>
              <a:pathLst>
                <a:path w="19939" h="18053" extrusionOk="0">
                  <a:moveTo>
                    <a:pt x="5042" y="7173"/>
                  </a:moveTo>
                  <a:cubicBezTo>
                    <a:pt x="5042" y="7173"/>
                    <a:pt x="-1216" y="8884"/>
                    <a:pt x="211" y="4483"/>
                  </a:cubicBezTo>
                  <a:cubicBezTo>
                    <a:pt x="1638" y="82"/>
                    <a:pt x="8390" y="-1386"/>
                    <a:pt x="9159" y="1467"/>
                  </a:cubicBezTo>
                  <a:cubicBezTo>
                    <a:pt x="9488" y="3179"/>
                    <a:pt x="8280" y="4565"/>
                    <a:pt x="8280" y="4565"/>
                  </a:cubicBezTo>
                  <a:lnTo>
                    <a:pt x="12013" y="6847"/>
                  </a:lnTo>
                  <a:cubicBezTo>
                    <a:pt x="12013" y="6847"/>
                    <a:pt x="16624" y="4727"/>
                    <a:pt x="18326" y="7091"/>
                  </a:cubicBezTo>
                  <a:cubicBezTo>
                    <a:pt x="20027" y="9455"/>
                    <a:pt x="18380" y="12960"/>
                    <a:pt x="17557" y="13775"/>
                  </a:cubicBezTo>
                  <a:lnTo>
                    <a:pt x="19643" y="16138"/>
                  </a:lnTo>
                  <a:cubicBezTo>
                    <a:pt x="19643" y="16138"/>
                    <a:pt x="20384" y="17810"/>
                    <a:pt x="19519" y="17341"/>
                  </a:cubicBezTo>
                  <a:cubicBezTo>
                    <a:pt x="18655" y="16872"/>
                    <a:pt x="16239" y="16057"/>
                    <a:pt x="16239" y="16057"/>
                  </a:cubicBezTo>
                  <a:cubicBezTo>
                    <a:pt x="12342" y="20214"/>
                    <a:pt x="5426" y="17605"/>
                    <a:pt x="7512" y="10759"/>
                  </a:cubicBezTo>
                  <a:cubicBezTo>
                    <a:pt x="6414" y="8803"/>
                    <a:pt x="5042" y="7173"/>
                    <a:pt x="5042" y="7173"/>
                  </a:cubicBezTo>
                  <a:close/>
                </a:path>
              </a:pathLst>
            </a:custGeom>
            <a:solidFill>
              <a:srgbClr val="000000">
                <a:alpha val="15000"/>
              </a:srgbClr>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26" name="Shape 9050"/>
            <p:cNvSpPr/>
            <p:nvPr/>
          </p:nvSpPr>
          <p:spPr>
            <a:xfrm>
              <a:off x="415578" y="627871"/>
              <a:ext cx="76331" cy="117989"/>
            </a:xfrm>
            <a:custGeom>
              <a:avLst/>
              <a:gdLst/>
              <a:ahLst/>
              <a:cxnLst>
                <a:cxn ang="0">
                  <a:pos x="wd2" y="hd2"/>
                </a:cxn>
                <a:cxn ang="5400000">
                  <a:pos x="wd2" y="hd2"/>
                </a:cxn>
                <a:cxn ang="10800000">
                  <a:pos x="wd2" y="hd2"/>
                </a:cxn>
                <a:cxn ang="16200000">
                  <a:pos x="wd2" y="hd2"/>
                </a:cxn>
              </a:cxnLst>
              <a:rect l="0" t="0" r="r" b="b"/>
              <a:pathLst>
                <a:path w="21600" h="20996" extrusionOk="0">
                  <a:moveTo>
                    <a:pt x="3256" y="0"/>
                  </a:moveTo>
                  <a:lnTo>
                    <a:pt x="0" y="18707"/>
                  </a:lnTo>
                  <a:cubicBezTo>
                    <a:pt x="0" y="20265"/>
                    <a:pt x="7945" y="21600"/>
                    <a:pt x="15559" y="20710"/>
                  </a:cubicBezTo>
                  <a:cubicBezTo>
                    <a:pt x="16552" y="18707"/>
                    <a:pt x="15890" y="17817"/>
                    <a:pt x="15890" y="17817"/>
                  </a:cubicBezTo>
                  <a:lnTo>
                    <a:pt x="21600" y="1693"/>
                  </a:lnTo>
                  <a:cubicBezTo>
                    <a:pt x="18869" y="1662"/>
                    <a:pt x="16107" y="1566"/>
                    <a:pt x="13303" y="1328"/>
                  </a:cubicBezTo>
                  <a:cubicBezTo>
                    <a:pt x="9843" y="1034"/>
                    <a:pt x="6489" y="581"/>
                    <a:pt x="3256" y="0"/>
                  </a:cubicBezTo>
                  <a:close/>
                </a:path>
              </a:pathLst>
            </a:custGeom>
            <a:solidFill>
              <a:srgbClr val="000000"/>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27" name="Shape 9051"/>
            <p:cNvSpPr/>
            <p:nvPr/>
          </p:nvSpPr>
          <p:spPr>
            <a:xfrm>
              <a:off x="267156" y="320257"/>
              <a:ext cx="415578" cy="320257"/>
            </a:xfrm>
            <a:custGeom>
              <a:avLst/>
              <a:gdLst/>
              <a:ahLst/>
              <a:cxnLst>
                <a:cxn ang="0">
                  <a:pos x="wd2" y="hd2"/>
                </a:cxn>
                <a:cxn ang="5400000">
                  <a:pos x="wd2" y="hd2"/>
                </a:cxn>
                <a:cxn ang="10800000">
                  <a:pos x="wd2" y="hd2"/>
                </a:cxn>
                <a:cxn ang="16200000">
                  <a:pos x="wd2" y="hd2"/>
                </a:cxn>
              </a:cxnLst>
              <a:rect l="0" t="0" r="r" b="b"/>
              <a:pathLst>
                <a:path w="20622" h="20038" extrusionOk="0">
                  <a:moveTo>
                    <a:pt x="20576" y="11687"/>
                  </a:moveTo>
                  <a:cubicBezTo>
                    <a:pt x="20040" y="17143"/>
                    <a:pt x="15010" y="20819"/>
                    <a:pt x="9341" y="19896"/>
                  </a:cubicBezTo>
                  <a:cubicBezTo>
                    <a:pt x="3672" y="18973"/>
                    <a:pt x="-489" y="13805"/>
                    <a:pt x="47" y="8349"/>
                  </a:cubicBezTo>
                  <a:cubicBezTo>
                    <a:pt x="583" y="2894"/>
                    <a:pt x="5612" y="-781"/>
                    <a:pt x="11281" y="142"/>
                  </a:cubicBezTo>
                  <a:cubicBezTo>
                    <a:pt x="16950" y="1064"/>
                    <a:pt x="21111" y="6231"/>
                    <a:pt x="20576" y="11687"/>
                  </a:cubicBezTo>
                  <a:close/>
                </a:path>
              </a:pathLst>
            </a:custGeom>
            <a:gradFill flip="none" rotWithShape="1">
              <a:gsLst>
                <a:gs pos="33381">
                  <a:srgbClr val="777C81"/>
                </a:gs>
                <a:gs pos="73305">
                  <a:srgbClr val="000000"/>
                </a:gs>
              </a:gsLst>
              <a:lin ang="8100000" scaled="0"/>
            </a:gra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28" name="Shape 9052"/>
            <p:cNvSpPr/>
            <p:nvPr/>
          </p:nvSpPr>
          <p:spPr>
            <a:xfrm>
              <a:off x="356210" y="328685"/>
              <a:ext cx="254436" cy="189624"/>
            </a:xfrm>
            <a:custGeom>
              <a:avLst/>
              <a:gdLst/>
              <a:ahLst/>
              <a:cxnLst>
                <a:cxn ang="0">
                  <a:pos x="wd2" y="hd2"/>
                </a:cxn>
                <a:cxn ang="5400000">
                  <a:pos x="wd2" y="hd2"/>
                </a:cxn>
                <a:cxn ang="10800000">
                  <a:pos x="wd2" y="hd2"/>
                </a:cxn>
                <a:cxn ang="16200000">
                  <a:pos x="wd2" y="hd2"/>
                </a:cxn>
              </a:cxnLst>
              <a:rect l="0" t="0" r="r" b="b"/>
              <a:pathLst>
                <a:path w="20647" h="20005" extrusionOk="0">
                  <a:moveTo>
                    <a:pt x="20602" y="11716"/>
                  </a:moveTo>
                  <a:cubicBezTo>
                    <a:pt x="20081" y="17158"/>
                    <a:pt x="15057" y="20802"/>
                    <a:pt x="9379" y="19854"/>
                  </a:cubicBezTo>
                  <a:cubicBezTo>
                    <a:pt x="3702" y="18906"/>
                    <a:pt x="-477" y="13730"/>
                    <a:pt x="44" y="8288"/>
                  </a:cubicBezTo>
                  <a:cubicBezTo>
                    <a:pt x="565" y="2846"/>
                    <a:pt x="5589" y="-798"/>
                    <a:pt x="11266" y="150"/>
                  </a:cubicBezTo>
                  <a:cubicBezTo>
                    <a:pt x="16943" y="1097"/>
                    <a:pt x="21123" y="6273"/>
                    <a:pt x="20602" y="11716"/>
                  </a:cubicBezTo>
                  <a:close/>
                </a:path>
              </a:pathLst>
            </a:custGeom>
            <a:solidFill>
              <a:srgbClr val="FFFFFF"/>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29" name="Shape 9053"/>
            <p:cNvSpPr/>
            <p:nvPr/>
          </p:nvSpPr>
          <p:spPr>
            <a:xfrm>
              <a:off x="373172" y="0"/>
              <a:ext cx="313804" cy="244407"/>
            </a:xfrm>
            <a:custGeom>
              <a:avLst/>
              <a:gdLst/>
              <a:ahLst/>
              <a:cxnLst>
                <a:cxn ang="0">
                  <a:pos x="wd2" y="hd2"/>
                </a:cxn>
                <a:cxn ang="5400000">
                  <a:pos x="wd2" y="hd2"/>
                </a:cxn>
                <a:cxn ang="10800000">
                  <a:pos x="wd2" y="hd2"/>
                </a:cxn>
                <a:cxn ang="16200000">
                  <a:pos x="wd2" y="hd2"/>
                </a:cxn>
              </a:cxnLst>
              <a:rect l="0" t="0" r="r" b="b"/>
              <a:pathLst>
                <a:path w="20602" h="20066" extrusionOk="0">
                  <a:moveTo>
                    <a:pt x="20554" y="11667"/>
                  </a:moveTo>
                  <a:cubicBezTo>
                    <a:pt x="20007" y="17134"/>
                    <a:pt x="14973" y="20833"/>
                    <a:pt x="9310" y="19931"/>
                  </a:cubicBezTo>
                  <a:cubicBezTo>
                    <a:pt x="3647" y="19028"/>
                    <a:pt x="-499" y="13866"/>
                    <a:pt x="49" y="8399"/>
                  </a:cubicBezTo>
                  <a:cubicBezTo>
                    <a:pt x="596" y="2933"/>
                    <a:pt x="5629" y="-767"/>
                    <a:pt x="11292" y="136"/>
                  </a:cubicBezTo>
                  <a:cubicBezTo>
                    <a:pt x="16955" y="1038"/>
                    <a:pt x="21101" y="6201"/>
                    <a:pt x="20554" y="11667"/>
                  </a:cubicBezTo>
                  <a:close/>
                </a:path>
              </a:pathLst>
            </a:custGeom>
            <a:gradFill flip="none" rotWithShape="1">
              <a:gsLst>
                <a:gs pos="0">
                  <a:srgbClr val="94999E"/>
                </a:gs>
                <a:gs pos="46427">
                  <a:srgbClr val="B0B4B8"/>
                </a:gs>
                <a:gs pos="100000">
                  <a:srgbClr val="5D6368"/>
                </a:gs>
              </a:gsLst>
              <a:lin ang="3119999" scaled="0"/>
            </a:gra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0" name="Shape 9054"/>
            <p:cNvSpPr/>
            <p:nvPr/>
          </p:nvSpPr>
          <p:spPr>
            <a:xfrm>
              <a:off x="385893" y="219123"/>
              <a:ext cx="212030" cy="252834"/>
            </a:xfrm>
            <a:custGeom>
              <a:avLst/>
              <a:gdLst/>
              <a:ahLst/>
              <a:cxnLst>
                <a:cxn ang="0">
                  <a:pos x="wd2" y="hd2"/>
                </a:cxn>
                <a:cxn ang="5400000">
                  <a:pos x="wd2" y="hd2"/>
                </a:cxn>
                <a:cxn ang="10800000">
                  <a:pos x="wd2" y="hd2"/>
                </a:cxn>
                <a:cxn ang="16200000">
                  <a:pos x="wd2" y="hd2"/>
                </a:cxn>
              </a:cxnLst>
              <a:rect l="0" t="0" r="r" b="b"/>
              <a:pathLst>
                <a:path w="21006" h="21531" extrusionOk="0">
                  <a:moveTo>
                    <a:pt x="13316" y="1951"/>
                  </a:moveTo>
                  <a:cubicBezTo>
                    <a:pt x="10752" y="1668"/>
                    <a:pt x="8402" y="976"/>
                    <a:pt x="6383" y="0"/>
                  </a:cubicBezTo>
                  <a:lnTo>
                    <a:pt x="51" y="14066"/>
                  </a:lnTo>
                  <a:cubicBezTo>
                    <a:pt x="-594" y="17657"/>
                    <a:pt x="4967" y="21600"/>
                    <a:pt x="11738" y="21530"/>
                  </a:cubicBezTo>
                  <a:cubicBezTo>
                    <a:pt x="18508" y="21460"/>
                    <a:pt x="21006" y="18150"/>
                    <a:pt x="21006" y="16671"/>
                  </a:cubicBezTo>
                  <a:cubicBezTo>
                    <a:pt x="21006" y="15450"/>
                    <a:pt x="20292" y="5213"/>
                    <a:pt x="20044" y="1678"/>
                  </a:cubicBezTo>
                  <a:cubicBezTo>
                    <a:pt x="17953" y="2091"/>
                    <a:pt x="15675" y="2211"/>
                    <a:pt x="13316" y="1951"/>
                  </a:cubicBezTo>
                  <a:close/>
                </a:path>
              </a:pathLst>
            </a:custGeom>
            <a:gradFill flip="none" rotWithShape="1">
              <a:gsLst>
                <a:gs pos="33784">
                  <a:srgbClr val="5D6368"/>
                </a:gs>
                <a:gs pos="65142">
                  <a:srgbClr val="2F3134"/>
                </a:gs>
                <a:gs pos="83367">
                  <a:srgbClr val="000000"/>
                </a:gs>
              </a:gsLst>
              <a:lin ang="299999" scaled="0"/>
            </a:gra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1" name="Shape 9055"/>
            <p:cNvSpPr/>
            <p:nvPr/>
          </p:nvSpPr>
          <p:spPr>
            <a:xfrm>
              <a:off x="424059" y="8428"/>
              <a:ext cx="220511" cy="164341"/>
            </a:xfrm>
            <a:custGeom>
              <a:avLst/>
              <a:gdLst/>
              <a:ahLst/>
              <a:cxnLst>
                <a:cxn ang="0">
                  <a:pos x="wd2" y="hd2"/>
                </a:cxn>
                <a:cxn ang="5400000">
                  <a:pos x="wd2" y="hd2"/>
                </a:cxn>
                <a:cxn ang="10800000">
                  <a:pos x="wd2" y="hd2"/>
                </a:cxn>
                <a:cxn ang="16200000">
                  <a:pos x="wd2" y="hd2"/>
                </a:cxn>
              </a:cxnLst>
              <a:rect l="0" t="0" r="r" b="b"/>
              <a:pathLst>
                <a:path w="20646" h="20006" extrusionOk="0">
                  <a:moveTo>
                    <a:pt x="20602" y="11716"/>
                  </a:moveTo>
                  <a:cubicBezTo>
                    <a:pt x="20081" y="17159"/>
                    <a:pt x="15057" y="20802"/>
                    <a:pt x="9379" y="19856"/>
                  </a:cubicBezTo>
                  <a:cubicBezTo>
                    <a:pt x="3702" y="18907"/>
                    <a:pt x="-477" y="13731"/>
                    <a:pt x="44" y="8288"/>
                  </a:cubicBezTo>
                  <a:cubicBezTo>
                    <a:pt x="565" y="2846"/>
                    <a:pt x="5589" y="-798"/>
                    <a:pt x="11267" y="150"/>
                  </a:cubicBezTo>
                  <a:cubicBezTo>
                    <a:pt x="16944" y="1097"/>
                    <a:pt x="21123" y="6274"/>
                    <a:pt x="20602" y="11716"/>
                  </a:cubicBezTo>
                  <a:close/>
                </a:path>
              </a:pathLst>
            </a:custGeom>
            <a:solidFill>
              <a:schemeClr val="accent6"/>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2" name="Shape 9056"/>
            <p:cNvSpPr/>
            <p:nvPr/>
          </p:nvSpPr>
          <p:spPr>
            <a:xfrm>
              <a:off x="521592" y="58995"/>
              <a:ext cx="33925" cy="29496"/>
            </a:xfrm>
            <a:custGeom>
              <a:avLst/>
              <a:gdLst/>
              <a:ahLst/>
              <a:cxnLst>
                <a:cxn ang="0">
                  <a:pos x="wd2" y="hd2"/>
                </a:cxn>
                <a:cxn ang="5400000">
                  <a:pos x="wd2" y="hd2"/>
                </a:cxn>
                <a:cxn ang="10800000">
                  <a:pos x="wd2" y="hd2"/>
                </a:cxn>
                <a:cxn ang="16200000">
                  <a:pos x="wd2" y="hd2"/>
                </a:cxn>
              </a:cxnLst>
              <a:rect l="0" t="0" r="r" b="b"/>
              <a:pathLst>
                <a:path w="20649" h="20005" extrusionOk="0">
                  <a:moveTo>
                    <a:pt x="20605" y="11715"/>
                  </a:moveTo>
                  <a:cubicBezTo>
                    <a:pt x="20080" y="17158"/>
                    <a:pt x="15054" y="20802"/>
                    <a:pt x="9382" y="19855"/>
                  </a:cubicBezTo>
                  <a:cubicBezTo>
                    <a:pt x="3705" y="18907"/>
                    <a:pt x="-476" y="13726"/>
                    <a:pt x="43" y="8289"/>
                  </a:cubicBezTo>
                  <a:cubicBezTo>
                    <a:pt x="568" y="2846"/>
                    <a:pt x="5588" y="-798"/>
                    <a:pt x="11266" y="149"/>
                  </a:cubicBezTo>
                  <a:cubicBezTo>
                    <a:pt x="16943" y="1097"/>
                    <a:pt x="21124" y="6271"/>
                    <a:pt x="20605" y="11715"/>
                  </a:cubicBezTo>
                  <a:close/>
                </a:path>
              </a:pathLst>
            </a:custGeom>
            <a:solidFill>
              <a:srgbClr val="5D6368"/>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33" name="Group 9066"/>
          <p:cNvGrpSpPr>
            <a:grpSpLocks/>
          </p:cNvGrpSpPr>
          <p:nvPr/>
        </p:nvGrpSpPr>
        <p:grpSpPr bwMode="auto">
          <a:xfrm>
            <a:off x="380467" y="2661579"/>
            <a:ext cx="257175" cy="279400"/>
            <a:chOff x="0" y="0"/>
            <a:chExt cx="686976" cy="745860"/>
          </a:xfrm>
        </p:grpSpPr>
        <p:sp>
          <p:nvSpPr>
            <p:cNvPr id="134" name="Shape 9058"/>
            <p:cNvSpPr/>
            <p:nvPr/>
          </p:nvSpPr>
          <p:spPr>
            <a:xfrm>
              <a:off x="0" y="406833"/>
              <a:ext cx="419820" cy="339027"/>
            </a:xfrm>
            <a:custGeom>
              <a:avLst/>
              <a:gdLst/>
              <a:ahLst/>
              <a:cxnLst>
                <a:cxn ang="0">
                  <a:pos x="wd2" y="hd2"/>
                </a:cxn>
                <a:cxn ang="5400000">
                  <a:pos x="wd2" y="hd2"/>
                </a:cxn>
                <a:cxn ang="10800000">
                  <a:pos x="wd2" y="hd2"/>
                </a:cxn>
                <a:cxn ang="16200000">
                  <a:pos x="wd2" y="hd2"/>
                </a:cxn>
              </a:cxnLst>
              <a:rect l="0" t="0" r="r" b="b"/>
              <a:pathLst>
                <a:path w="19939" h="18053" extrusionOk="0">
                  <a:moveTo>
                    <a:pt x="5042" y="7173"/>
                  </a:moveTo>
                  <a:cubicBezTo>
                    <a:pt x="5042" y="7173"/>
                    <a:pt x="-1216" y="8884"/>
                    <a:pt x="211" y="4483"/>
                  </a:cubicBezTo>
                  <a:cubicBezTo>
                    <a:pt x="1638" y="82"/>
                    <a:pt x="8390" y="-1386"/>
                    <a:pt x="9159" y="1467"/>
                  </a:cubicBezTo>
                  <a:cubicBezTo>
                    <a:pt x="9488" y="3179"/>
                    <a:pt x="8280" y="4565"/>
                    <a:pt x="8280" y="4565"/>
                  </a:cubicBezTo>
                  <a:lnTo>
                    <a:pt x="12013" y="6847"/>
                  </a:lnTo>
                  <a:cubicBezTo>
                    <a:pt x="12013" y="6847"/>
                    <a:pt x="16624" y="4727"/>
                    <a:pt x="18326" y="7091"/>
                  </a:cubicBezTo>
                  <a:cubicBezTo>
                    <a:pt x="20027" y="9455"/>
                    <a:pt x="18380" y="12960"/>
                    <a:pt x="17557" y="13775"/>
                  </a:cubicBezTo>
                  <a:lnTo>
                    <a:pt x="19643" y="16138"/>
                  </a:lnTo>
                  <a:cubicBezTo>
                    <a:pt x="19643" y="16138"/>
                    <a:pt x="20384" y="17810"/>
                    <a:pt x="19519" y="17341"/>
                  </a:cubicBezTo>
                  <a:cubicBezTo>
                    <a:pt x="18655" y="16872"/>
                    <a:pt x="16239" y="16057"/>
                    <a:pt x="16239" y="16057"/>
                  </a:cubicBezTo>
                  <a:cubicBezTo>
                    <a:pt x="12342" y="20214"/>
                    <a:pt x="5426" y="17605"/>
                    <a:pt x="7512" y="10759"/>
                  </a:cubicBezTo>
                  <a:cubicBezTo>
                    <a:pt x="6414" y="8803"/>
                    <a:pt x="5042" y="7173"/>
                    <a:pt x="5042" y="7173"/>
                  </a:cubicBezTo>
                  <a:close/>
                </a:path>
              </a:pathLst>
            </a:custGeom>
            <a:solidFill>
              <a:srgbClr val="000000">
                <a:alpha val="15000"/>
              </a:srgbClr>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5" name="Shape 9059"/>
            <p:cNvSpPr/>
            <p:nvPr/>
          </p:nvSpPr>
          <p:spPr>
            <a:xfrm>
              <a:off x="415578" y="627200"/>
              <a:ext cx="76331" cy="118660"/>
            </a:xfrm>
            <a:custGeom>
              <a:avLst/>
              <a:gdLst/>
              <a:ahLst/>
              <a:cxnLst>
                <a:cxn ang="0">
                  <a:pos x="wd2" y="hd2"/>
                </a:cxn>
                <a:cxn ang="5400000">
                  <a:pos x="wd2" y="hd2"/>
                </a:cxn>
                <a:cxn ang="10800000">
                  <a:pos x="wd2" y="hd2"/>
                </a:cxn>
                <a:cxn ang="16200000">
                  <a:pos x="wd2" y="hd2"/>
                </a:cxn>
              </a:cxnLst>
              <a:rect l="0" t="0" r="r" b="b"/>
              <a:pathLst>
                <a:path w="21600" h="20996" extrusionOk="0">
                  <a:moveTo>
                    <a:pt x="3256" y="0"/>
                  </a:moveTo>
                  <a:lnTo>
                    <a:pt x="0" y="18707"/>
                  </a:lnTo>
                  <a:cubicBezTo>
                    <a:pt x="0" y="20265"/>
                    <a:pt x="7945" y="21600"/>
                    <a:pt x="15559" y="20710"/>
                  </a:cubicBezTo>
                  <a:cubicBezTo>
                    <a:pt x="16552" y="18707"/>
                    <a:pt x="15890" y="17817"/>
                    <a:pt x="15890" y="17817"/>
                  </a:cubicBezTo>
                  <a:lnTo>
                    <a:pt x="21600" y="1693"/>
                  </a:lnTo>
                  <a:cubicBezTo>
                    <a:pt x="18869" y="1662"/>
                    <a:pt x="16107" y="1566"/>
                    <a:pt x="13303" y="1328"/>
                  </a:cubicBezTo>
                  <a:cubicBezTo>
                    <a:pt x="9843" y="1034"/>
                    <a:pt x="6489" y="581"/>
                    <a:pt x="3256" y="0"/>
                  </a:cubicBezTo>
                  <a:close/>
                </a:path>
              </a:pathLst>
            </a:custGeom>
            <a:solidFill>
              <a:srgbClr val="000000"/>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6" name="Shape 9060"/>
            <p:cNvSpPr/>
            <p:nvPr/>
          </p:nvSpPr>
          <p:spPr>
            <a:xfrm>
              <a:off x="267159" y="317837"/>
              <a:ext cx="415578" cy="322076"/>
            </a:xfrm>
            <a:custGeom>
              <a:avLst/>
              <a:gdLst/>
              <a:ahLst/>
              <a:cxnLst>
                <a:cxn ang="0">
                  <a:pos x="wd2" y="hd2"/>
                </a:cxn>
                <a:cxn ang="5400000">
                  <a:pos x="wd2" y="hd2"/>
                </a:cxn>
                <a:cxn ang="10800000">
                  <a:pos x="wd2" y="hd2"/>
                </a:cxn>
                <a:cxn ang="16200000">
                  <a:pos x="wd2" y="hd2"/>
                </a:cxn>
              </a:cxnLst>
              <a:rect l="0" t="0" r="r" b="b"/>
              <a:pathLst>
                <a:path w="20622" h="20038" extrusionOk="0">
                  <a:moveTo>
                    <a:pt x="20576" y="11687"/>
                  </a:moveTo>
                  <a:cubicBezTo>
                    <a:pt x="20040" y="17143"/>
                    <a:pt x="15010" y="20819"/>
                    <a:pt x="9341" y="19896"/>
                  </a:cubicBezTo>
                  <a:cubicBezTo>
                    <a:pt x="3672" y="18973"/>
                    <a:pt x="-489" y="13805"/>
                    <a:pt x="47" y="8349"/>
                  </a:cubicBezTo>
                  <a:cubicBezTo>
                    <a:pt x="583" y="2894"/>
                    <a:pt x="5612" y="-781"/>
                    <a:pt x="11281" y="142"/>
                  </a:cubicBezTo>
                  <a:cubicBezTo>
                    <a:pt x="16950" y="1064"/>
                    <a:pt x="21111" y="6231"/>
                    <a:pt x="20576" y="11687"/>
                  </a:cubicBezTo>
                  <a:close/>
                </a:path>
              </a:pathLst>
            </a:custGeom>
            <a:gradFill flip="none" rotWithShape="1">
              <a:gsLst>
                <a:gs pos="33381">
                  <a:srgbClr val="777C81"/>
                </a:gs>
                <a:gs pos="73305">
                  <a:srgbClr val="000000"/>
                </a:gs>
              </a:gsLst>
              <a:lin ang="8100000" scaled="0"/>
            </a:gra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7" name="Shape 9061"/>
            <p:cNvSpPr/>
            <p:nvPr/>
          </p:nvSpPr>
          <p:spPr>
            <a:xfrm>
              <a:off x="356210" y="330552"/>
              <a:ext cx="254436" cy="190702"/>
            </a:xfrm>
            <a:custGeom>
              <a:avLst/>
              <a:gdLst/>
              <a:ahLst/>
              <a:cxnLst>
                <a:cxn ang="0">
                  <a:pos x="wd2" y="hd2"/>
                </a:cxn>
                <a:cxn ang="5400000">
                  <a:pos x="wd2" y="hd2"/>
                </a:cxn>
                <a:cxn ang="10800000">
                  <a:pos x="wd2" y="hd2"/>
                </a:cxn>
                <a:cxn ang="16200000">
                  <a:pos x="wd2" y="hd2"/>
                </a:cxn>
              </a:cxnLst>
              <a:rect l="0" t="0" r="r" b="b"/>
              <a:pathLst>
                <a:path w="20647" h="20005" extrusionOk="0">
                  <a:moveTo>
                    <a:pt x="20602" y="11716"/>
                  </a:moveTo>
                  <a:cubicBezTo>
                    <a:pt x="20081" y="17158"/>
                    <a:pt x="15057" y="20802"/>
                    <a:pt x="9379" y="19854"/>
                  </a:cubicBezTo>
                  <a:cubicBezTo>
                    <a:pt x="3702" y="18906"/>
                    <a:pt x="-477" y="13730"/>
                    <a:pt x="44" y="8288"/>
                  </a:cubicBezTo>
                  <a:cubicBezTo>
                    <a:pt x="565" y="2846"/>
                    <a:pt x="5589" y="-798"/>
                    <a:pt x="11266" y="150"/>
                  </a:cubicBezTo>
                  <a:cubicBezTo>
                    <a:pt x="16943" y="1097"/>
                    <a:pt x="21123" y="6273"/>
                    <a:pt x="20602" y="11716"/>
                  </a:cubicBezTo>
                  <a:close/>
                </a:path>
              </a:pathLst>
            </a:custGeom>
            <a:solidFill>
              <a:srgbClr val="FFFFFF"/>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8" name="Shape 9062"/>
            <p:cNvSpPr/>
            <p:nvPr/>
          </p:nvSpPr>
          <p:spPr>
            <a:xfrm>
              <a:off x="373172" y="0"/>
              <a:ext cx="313804" cy="245795"/>
            </a:xfrm>
            <a:custGeom>
              <a:avLst/>
              <a:gdLst/>
              <a:ahLst/>
              <a:cxnLst>
                <a:cxn ang="0">
                  <a:pos x="wd2" y="hd2"/>
                </a:cxn>
                <a:cxn ang="5400000">
                  <a:pos x="wd2" y="hd2"/>
                </a:cxn>
                <a:cxn ang="10800000">
                  <a:pos x="wd2" y="hd2"/>
                </a:cxn>
                <a:cxn ang="16200000">
                  <a:pos x="wd2" y="hd2"/>
                </a:cxn>
              </a:cxnLst>
              <a:rect l="0" t="0" r="r" b="b"/>
              <a:pathLst>
                <a:path w="20602" h="20066" extrusionOk="0">
                  <a:moveTo>
                    <a:pt x="20554" y="11667"/>
                  </a:moveTo>
                  <a:cubicBezTo>
                    <a:pt x="20007" y="17134"/>
                    <a:pt x="14973" y="20833"/>
                    <a:pt x="9310" y="19931"/>
                  </a:cubicBezTo>
                  <a:cubicBezTo>
                    <a:pt x="3647" y="19028"/>
                    <a:pt x="-499" y="13866"/>
                    <a:pt x="49" y="8399"/>
                  </a:cubicBezTo>
                  <a:cubicBezTo>
                    <a:pt x="596" y="2933"/>
                    <a:pt x="5629" y="-767"/>
                    <a:pt x="11292" y="136"/>
                  </a:cubicBezTo>
                  <a:cubicBezTo>
                    <a:pt x="16955" y="1038"/>
                    <a:pt x="21101" y="6201"/>
                    <a:pt x="20554" y="11667"/>
                  </a:cubicBezTo>
                  <a:close/>
                </a:path>
              </a:pathLst>
            </a:custGeom>
            <a:gradFill flip="none" rotWithShape="1">
              <a:gsLst>
                <a:gs pos="0">
                  <a:srgbClr val="94999E"/>
                </a:gs>
                <a:gs pos="46427">
                  <a:srgbClr val="B0B4B8"/>
                </a:gs>
                <a:gs pos="100000">
                  <a:srgbClr val="5D6368"/>
                </a:gs>
              </a:gsLst>
              <a:lin ang="3119999" scaled="0"/>
            </a:gra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9" name="Shape 9063"/>
            <p:cNvSpPr/>
            <p:nvPr/>
          </p:nvSpPr>
          <p:spPr>
            <a:xfrm>
              <a:off x="385895" y="220368"/>
              <a:ext cx="212030" cy="254270"/>
            </a:xfrm>
            <a:custGeom>
              <a:avLst/>
              <a:gdLst/>
              <a:ahLst/>
              <a:cxnLst>
                <a:cxn ang="0">
                  <a:pos x="wd2" y="hd2"/>
                </a:cxn>
                <a:cxn ang="5400000">
                  <a:pos x="wd2" y="hd2"/>
                </a:cxn>
                <a:cxn ang="10800000">
                  <a:pos x="wd2" y="hd2"/>
                </a:cxn>
                <a:cxn ang="16200000">
                  <a:pos x="wd2" y="hd2"/>
                </a:cxn>
              </a:cxnLst>
              <a:rect l="0" t="0" r="r" b="b"/>
              <a:pathLst>
                <a:path w="21006" h="21531" extrusionOk="0">
                  <a:moveTo>
                    <a:pt x="13316" y="1951"/>
                  </a:moveTo>
                  <a:cubicBezTo>
                    <a:pt x="10752" y="1668"/>
                    <a:pt x="8402" y="976"/>
                    <a:pt x="6383" y="0"/>
                  </a:cubicBezTo>
                  <a:lnTo>
                    <a:pt x="51" y="14066"/>
                  </a:lnTo>
                  <a:cubicBezTo>
                    <a:pt x="-594" y="17657"/>
                    <a:pt x="4967" y="21600"/>
                    <a:pt x="11738" y="21530"/>
                  </a:cubicBezTo>
                  <a:cubicBezTo>
                    <a:pt x="18508" y="21460"/>
                    <a:pt x="21006" y="18150"/>
                    <a:pt x="21006" y="16671"/>
                  </a:cubicBezTo>
                  <a:cubicBezTo>
                    <a:pt x="21006" y="15450"/>
                    <a:pt x="20292" y="5213"/>
                    <a:pt x="20044" y="1678"/>
                  </a:cubicBezTo>
                  <a:cubicBezTo>
                    <a:pt x="17953" y="2091"/>
                    <a:pt x="15675" y="2211"/>
                    <a:pt x="13316" y="1951"/>
                  </a:cubicBezTo>
                  <a:close/>
                </a:path>
              </a:pathLst>
            </a:custGeom>
            <a:gradFill flip="none" rotWithShape="1">
              <a:gsLst>
                <a:gs pos="33784">
                  <a:srgbClr val="5D6368"/>
                </a:gs>
                <a:gs pos="65142">
                  <a:srgbClr val="2F3134"/>
                </a:gs>
                <a:gs pos="83367">
                  <a:srgbClr val="000000"/>
                </a:gs>
              </a:gsLst>
              <a:lin ang="299999" scaled="0"/>
            </a:gra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40" name="Shape 9064"/>
            <p:cNvSpPr/>
            <p:nvPr/>
          </p:nvSpPr>
          <p:spPr>
            <a:xfrm>
              <a:off x="424059" y="8476"/>
              <a:ext cx="220511" cy="165274"/>
            </a:xfrm>
            <a:custGeom>
              <a:avLst/>
              <a:gdLst/>
              <a:ahLst/>
              <a:cxnLst>
                <a:cxn ang="0">
                  <a:pos x="wd2" y="hd2"/>
                </a:cxn>
                <a:cxn ang="5400000">
                  <a:pos x="wd2" y="hd2"/>
                </a:cxn>
                <a:cxn ang="10800000">
                  <a:pos x="wd2" y="hd2"/>
                </a:cxn>
                <a:cxn ang="16200000">
                  <a:pos x="wd2" y="hd2"/>
                </a:cxn>
              </a:cxnLst>
              <a:rect l="0" t="0" r="r" b="b"/>
              <a:pathLst>
                <a:path w="20646" h="20006" extrusionOk="0">
                  <a:moveTo>
                    <a:pt x="20602" y="11716"/>
                  </a:moveTo>
                  <a:cubicBezTo>
                    <a:pt x="20081" y="17159"/>
                    <a:pt x="15057" y="20802"/>
                    <a:pt x="9379" y="19856"/>
                  </a:cubicBezTo>
                  <a:cubicBezTo>
                    <a:pt x="3702" y="18907"/>
                    <a:pt x="-477" y="13731"/>
                    <a:pt x="44" y="8288"/>
                  </a:cubicBezTo>
                  <a:cubicBezTo>
                    <a:pt x="565" y="2846"/>
                    <a:pt x="5589" y="-798"/>
                    <a:pt x="11267" y="150"/>
                  </a:cubicBezTo>
                  <a:cubicBezTo>
                    <a:pt x="16944" y="1097"/>
                    <a:pt x="21123" y="6274"/>
                    <a:pt x="20602" y="11716"/>
                  </a:cubicBezTo>
                  <a:close/>
                </a:path>
              </a:pathLst>
            </a:custGeom>
            <a:solidFill>
              <a:schemeClr val="accent6"/>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41" name="Shape 9065"/>
            <p:cNvSpPr/>
            <p:nvPr/>
          </p:nvSpPr>
          <p:spPr>
            <a:xfrm>
              <a:off x="521594" y="59330"/>
              <a:ext cx="33925" cy="25427"/>
            </a:xfrm>
            <a:custGeom>
              <a:avLst/>
              <a:gdLst/>
              <a:ahLst/>
              <a:cxnLst>
                <a:cxn ang="0">
                  <a:pos x="wd2" y="hd2"/>
                </a:cxn>
                <a:cxn ang="5400000">
                  <a:pos x="wd2" y="hd2"/>
                </a:cxn>
                <a:cxn ang="10800000">
                  <a:pos x="wd2" y="hd2"/>
                </a:cxn>
                <a:cxn ang="16200000">
                  <a:pos x="wd2" y="hd2"/>
                </a:cxn>
              </a:cxnLst>
              <a:rect l="0" t="0" r="r" b="b"/>
              <a:pathLst>
                <a:path w="20649" h="20005" extrusionOk="0">
                  <a:moveTo>
                    <a:pt x="20605" y="11715"/>
                  </a:moveTo>
                  <a:cubicBezTo>
                    <a:pt x="20080" y="17158"/>
                    <a:pt x="15054" y="20802"/>
                    <a:pt x="9382" y="19855"/>
                  </a:cubicBezTo>
                  <a:cubicBezTo>
                    <a:pt x="3705" y="18907"/>
                    <a:pt x="-476" y="13726"/>
                    <a:pt x="43" y="8289"/>
                  </a:cubicBezTo>
                  <a:cubicBezTo>
                    <a:pt x="568" y="2846"/>
                    <a:pt x="5588" y="-798"/>
                    <a:pt x="11266" y="149"/>
                  </a:cubicBezTo>
                  <a:cubicBezTo>
                    <a:pt x="16943" y="1097"/>
                    <a:pt x="21124" y="6271"/>
                    <a:pt x="20605" y="11715"/>
                  </a:cubicBezTo>
                  <a:close/>
                </a:path>
              </a:pathLst>
            </a:custGeom>
            <a:solidFill>
              <a:srgbClr val="5D6368"/>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42" name="Group 9075"/>
          <p:cNvGrpSpPr>
            <a:grpSpLocks/>
          </p:cNvGrpSpPr>
          <p:nvPr/>
        </p:nvGrpSpPr>
        <p:grpSpPr bwMode="auto">
          <a:xfrm>
            <a:off x="1747605" y="4634009"/>
            <a:ext cx="258763" cy="280987"/>
            <a:chOff x="0" y="0"/>
            <a:chExt cx="686976" cy="745860"/>
          </a:xfrm>
        </p:grpSpPr>
        <p:sp>
          <p:nvSpPr>
            <p:cNvPr id="143" name="Shape 9067"/>
            <p:cNvSpPr/>
            <p:nvPr/>
          </p:nvSpPr>
          <p:spPr>
            <a:xfrm>
              <a:off x="0" y="408748"/>
              <a:ext cx="421458" cy="337112"/>
            </a:xfrm>
            <a:custGeom>
              <a:avLst/>
              <a:gdLst/>
              <a:ahLst/>
              <a:cxnLst>
                <a:cxn ang="0">
                  <a:pos x="wd2" y="hd2"/>
                </a:cxn>
                <a:cxn ang="5400000">
                  <a:pos x="wd2" y="hd2"/>
                </a:cxn>
                <a:cxn ang="10800000">
                  <a:pos x="wd2" y="hd2"/>
                </a:cxn>
                <a:cxn ang="16200000">
                  <a:pos x="wd2" y="hd2"/>
                </a:cxn>
              </a:cxnLst>
              <a:rect l="0" t="0" r="r" b="b"/>
              <a:pathLst>
                <a:path w="19939" h="18053" extrusionOk="0">
                  <a:moveTo>
                    <a:pt x="5042" y="7173"/>
                  </a:moveTo>
                  <a:cubicBezTo>
                    <a:pt x="5042" y="7173"/>
                    <a:pt x="-1216" y="8884"/>
                    <a:pt x="211" y="4483"/>
                  </a:cubicBezTo>
                  <a:cubicBezTo>
                    <a:pt x="1638" y="82"/>
                    <a:pt x="8390" y="-1386"/>
                    <a:pt x="9159" y="1467"/>
                  </a:cubicBezTo>
                  <a:cubicBezTo>
                    <a:pt x="9488" y="3179"/>
                    <a:pt x="8280" y="4565"/>
                    <a:pt x="8280" y="4565"/>
                  </a:cubicBezTo>
                  <a:lnTo>
                    <a:pt x="12013" y="6847"/>
                  </a:lnTo>
                  <a:cubicBezTo>
                    <a:pt x="12013" y="6847"/>
                    <a:pt x="16624" y="4727"/>
                    <a:pt x="18326" y="7091"/>
                  </a:cubicBezTo>
                  <a:cubicBezTo>
                    <a:pt x="20027" y="9455"/>
                    <a:pt x="18380" y="12960"/>
                    <a:pt x="17557" y="13775"/>
                  </a:cubicBezTo>
                  <a:lnTo>
                    <a:pt x="19643" y="16138"/>
                  </a:lnTo>
                  <a:cubicBezTo>
                    <a:pt x="19643" y="16138"/>
                    <a:pt x="20384" y="17810"/>
                    <a:pt x="19519" y="17341"/>
                  </a:cubicBezTo>
                  <a:cubicBezTo>
                    <a:pt x="18655" y="16872"/>
                    <a:pt x="16239" y="16057"/>
                    <a:pt x="16239" y="16057"/>
                  </a:cubicBezTo>
                  <a:cubicBezTo>
                    <a:pt x="12342" y="20214"/>
                    <a:pt x="5426" y="17605"/>
                    <a:pt x="7512" y="10759"/>
                  </a:cubicBezTo>
                  <a:cubicBezTo>
                    <a:pt x="6414" y="8803"/>
                    <a:pt x="5042" y="7173"/>
                    <a:pt x="5042" y="7173"/>
                  </a:cubicBezTo>
                  <a:close/>
                </a:path>
              </a:pathLst>
            </a:custGeom>
            <a:solidFill>
              <a:srgbClr val="000000">
                <a:alpha val="15000"/>
              </a:srgbClr>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44" name="Shape 9068"/>
            <p:cNvSpPr/>
            <p:nvPr/>
          </p:nvSpPr>
          <p:spPr>
            <a:xfrm>
              <a:off x="413029" y="627871"/>
              <a:ext cx="80076" cy="117989"/>
            </a:xfrm>
            <a:custGeom>
              <a:avLst/>
              <a:gdLst/>
              <a:ahLst/>
              <a:cxnLst>
                <a:cxn ang="0">
                  <a:pos x="wd2" y="hd2"/>
                </a:cxn>
                <a:cxn ang="5400000">
                  <a:pos x="wd2" y="hd2"/>
                </a:cxn>
                <a:cxn ang="10800000">
                  <a:pos x="wd2" y="hd2"/>
                </a:cxn>
                <a:cxn ang="16200000">
                  <a:pos x="wd2" y="hd2"/>
                </a:cxn>
              </a:cxnLst>
              <a:rect l="0" t="0" r="r" b="b"/>
              <a:pathLst>
                <a:path w="21600" h="20996" extrusionOk="0">
                  <a:moveTo>
                    <a:pt x="3256" y="0"/>
                  </a:moveTo>
                  <a:lnTo>
                    <a:pt x="0" y="18707"/>
                  </a:lnTo>
                  <a:cubicBezTo>
                    <a:pt x="0" y="20265"/>
                    <a:pt x="7945" y="21600"/>
                    <a:pt x="15559" y="20710"/>
                  </a:cubicBezTo>
                  <a:cubicBezTo>
                    <a:pt x="16552" y="18707"/>
                    <a:pt x="15890" y="17817"/>
                    <a:pt x="15890" y="17817"/>
                  </a:cubicBezTo>
                  <a:lnTo>
                    <a:pt x="21600" y="1693"/>
                  </a:lnTo>
                  <a:cubicBezTo>
                    <a:pt x="18869" y="1662"/>
                    <a:pt x="16107" y="1566"/>
                    <a:pt x="13303" y="1328"/>
                  </a:cubicBezTo>
                  <a:cubicBezTo>
                    <a:pt x="9843" y="1034"/>
                    <a:pt x="6489" y="581"/>
                    <a:pt x="3256" y="0"/>
                  </a:cubicBezTo>
                  <a:close/>
                </a:path>
              </a:pathLst>
            </a:custGeom>
            <a:solidFill>
              <a:srgbClr val="000000"/>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45" name="Shape 9069"/>
            <p:cNvSpPr/>
            <p:nvPr/>
          </p:nvSpPr>
          <p:spPr>
            <a:xfrm>
              <a:off x="269733" y="320257"/>
              <a:ext cx="413029" cy="320257"/>
            </a:xfrm>
            <a:custGeom>
              <a:avLst/>
              <a:gdLst/>
              <a:ahLst/>
              <a:cxnLst>
                <a:cxn ang="0">
                  <a:pos x="wd2" y="hd2"/>
                </a:cxn>
                <a:cxn ang="5400000">
                  <a:pos x="wd2" y="hd2"/>
                </a:cxn>
                <a:cxn ang="10800000">
                  <a:pos x="wd2" y="hd2"/>
                </a:cxn>
                <a:cxn ang="16200000">
                  <a:pos x="wd2" y="hd2"/>
                </a:cxn>
              </a:cxnLst>
              <a:rect l="0" t="0" r="r" b="b"/>
              <a:pathLst>
                <a:path w="20622" h="20038" extrusionOk="0">
                  <a:moveTo>
                    <a:pt x="20576" y="11687"/>
                  </a:moveTo>
                  <a:cubicBezTo>
                    <a:pt x="20040" y="17143"/>
                    <a:pt x="15010" y="20819"/>
                    <a:pt x="9341" y="19896"/>
                  </a:cubicBezTo>
                  <a:cubicBezTo>
                    <a:pt x="3672" y="18973"/>
                    <a:pt x="-489" y="13805"/>
                    <a:pt x="47" y="8349"/>
                  </a:cubicBezTo>
                  <a:cubicBezTo>
                    <a:pt x="583" y="2894"/>
                    <a:pt x="5612" y="-781"/>
                    <a:pt x="11281" y="142"/>
                  </a:cubicBezTo>
                  <a:cubicBezTo>
                    <a:pt x="16950" y="1064"/>
                    <a:pt x="21111" y="6231"/>
                    <a:pt x="20576" y="11687"/>
                  </a:cubicBezTo>
                  <a:close/>
                </a:path>
              </a:pathLst>
            </a:custGeom>
            <a:gradFill flip="none" rotWithShape="1">
              <a:gsLst>
                <a:gs pos="33381">
                  <a:srgbClr val="777C81"/>
                </a:gs>
                <a:gs pos="73305">
                  <a:srgbClr val="000000"/>
                </a:gs>
              </a:gsLst>
              <a:lin ang="8100000" scaled="0"/>
            </a:gra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46" name="Shape 9070"/>
            <p:cNvSpPr/>
            <p:nvPr/>
          </p:nvSpPr>
          <p:spPr>
            <a:xfrm>
              <a:off x="354025" y="328685"/>
              <a:ext cx="257088" cy="189624"/>
            </a:xfrm>
            <a:custGeom>
              <a:avLst/>
              <a:gdLst/>
              <a:ahLst/>
              <a:cxnLst>
                <a:cxn ang="0">
                  <a:pos x="wd2" y="hd2"/>
                </a:cxn>
                <a:cxn ang="5400000">
                  <a:pos x="wd2" y="hd2"/>
                </a:cxn>
                <a:cxn ang="10800000">
                  <a:pos x="wd2" y="hd2"/>
                </a:cxn>
                <a:cxn ang="16200000">
                  <a:pos x="wd2" y="hd2"/>
                </a:cxn>
              </a:cxnLst>
              <a:rect l="0" t="0" r="r" b="b"/>
              <a:pathLst>
                <a:path w="20647" h="20005" extrusionOk="0">
                  <a:moveTo>
                    <a:pt x="20602" y="11716"/>
                  </a:moveTo>
                  <a:cubicBezTo>
                    <a:pt x="20081" y="17158"/>
                    <a:pt x="15057" y="20802"/>
                    <a:pt x="9379" y="19854"/>
                  </a:cubicBezTo>
                  <a:cubicBezTo>
                    <a:pt x="3702" y="18906"/>
                    <a:pt x="-477" y="13730"/>
                    <a:pt x="44" y="8288"/>
                  </a:cubicBezTo>
                  <a:cubicBezTo>
                    <a:pt x="565" y="2846"/>
                    <a:pt x="5589" y="-798"/>
                    <a:pt x="11266" y="150"/>
                  </a:cubicBezTo>
                  <a:cubicBezTo>
                    <a:pt x="16943" y="1097"/>
                    <a:pt x="21123" y="6273"/>
                    <a:pt x="20602" y="11716"/>
                  </a:cubicBezTo>
                  <a:close/>
                </a:path>
              </a:pathLst>
            </a:custGeom>
            <a:solidFill>
              <a:srgbClr val="FFFFFF"/>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47" name="Shape 9071"/>
            <p:cNvSpPr/>
            <p:nvPr/>
          </p:nvSpPr>
          <p:spPr>
            <a:xfrm>
              <a:off x="375097" y="0"/>
              <a:ext cx="311879" cy="244407"/>
            </a:xfrm>
            <a:custGeom>
              <a:avLst/>
              <a:gdLst/>
              <a:ahLst/>
              <a:cxnLst>
                <a:cxn ang="0">
                  <a:pos x="wd2" y="hd2"/>
                </a:cxn>
                <a:cxn ang="5400000">
                  <a:pos x="wd2" y="hd2"/>
                </a:cxn>
                <a:cxn ang="10800000">
                  <a:pos x="wd2" y="hd2"/>
                </a:cxn>
                <a:cxn ang="16200000">
                  <a:pos x="wd2" y="hd2"/>
                </a:cxn>
              </a:cxnLst>
              <a:rect l="0" t="0" r="r" b="b"/>
              <a:pathLst>
                <a:path w="20602" h="20066" extrusionOk="0">
                  <a:moveTo>
                    <a:pt x="20554" y="11667"/>
                  </a:moveTo>
                  <a:cubicBezTo>
                    <a:pt x="20007" y="17134"/>
                    <a:pt x="14973" y="20833"/>
                    <a:pt x="9310" y="19931"/>
                  </a:cubicBezTo>
                  <a:cubicBezTo>
                    <a:pt x="3647" y="19028"/>
                    <a:pt x="-499" y="13866"/>
                    <a:pt x="49" y="8399"/>
                  </a:cubicBezTo>
                  <a:cubicBezTo>
                    <a:pt x="596" y="2933"/>
                    <a:pt x="5629" y="-767"/>
                    <a:pt x="11292" y="136"/>
                  </a:cubicBezTo>
                  <a:cubicBezTo>
                    <a:pt x="16955" y="1038"/>
                    <a:pt x="21101" y="6201"/>
                    <a:pt x="20554" y="11667"/>
                  </a:cubicBezTo>
                  <a:close/>
                </a:path>
              </a:pathLst>
            </a:custGeom>
            <a:gradFill flip="none" rotWithShape="1">
              <a:gsLst>
                <a:gs pos="0">
                  <a:srgbClr val="94999E"/>
                </a:gs>
                <a:gs pos="46427">
                  <a:srgbClr val="B0B4B8"/>
                </a:gs>
                <a:gs pos="100000">
                  <a:srgbClr val="5D6368"/>
                </a:gs>
              </a:gsLst>
              <a:lin ang="3119999" scaled="0"/>
            </a:gra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48" name="Shape 9072"/>
            <p:cNvSpPr/>
            <p:nvPr/>
          </p:nvSpPr>
          <p:spPr>
            <a:xfrm>
              <a:off x="383526" y="219123"/>
              <a:ext cx="214945" cy="252834"/>
            </a:xfrm>
            <a:custGeom>
              <a:avLst/>
              <a:gdLst/>
              <a:ahLst/>
              <a:cxnLst>
                <a:cxn ang="0">
                  <a:pos x="wd2" y="hd2"/>
                </a:cxn>
                <a:cxn ang="5400000">
                  <a:pos x="wd2" y="hd2"/>
                </a:cxn>
                <a:cxn ang="10800000">
                  <a:pos x="wd2" y="hd2"/>
                </a:cxn>
                <a:cxn ang="16200000">
                  <a:pos x="wd2" y="hd2"/>
                </a:cxn>
              </a:cxnLst>
              <a:rect l="0" t="0" r="r" b="b"/>
              <a:pathLst>
                <a:path w="21006" h="21531" extrusionOk="0">
                  <a:moveTo>
                    <a:pt x="13316" y="1951"/>
                  </a:moveTo>
                  <a:cubicBezTo>
                    <a:pt x="10752" y="1668"/>
                    <a:pt x="8402" y="976"/>
                    <a:pt x="6383" y="0"/>
                  </a:cubicBezTo>
                  <a:lnTo>
                    <a:pt x="51" y="14066"/>
                  </a:lnTo>
                  <a:cubicBezTo>
                    <a:pt x="-594" y="17657"/>
                    <a:pt x="4967" y="21600"/>
                    <a:pt x="11738" y="21530"/>
                  </a:cubicBezTo>
                  <a:cubicBezTo>
                    <a:pt x="18508" y="21460"/>
                    <a:pt x="21006" y="18150"/>
                    <a:pt x="21006" y="16671"/>
                  </a:cubicBezTo>
                  <a:cubicBezTo>
                    <a:pt x="21006" y="15450"/>
                    <a:pt x="20292" y="5213"/>
                    <a:pt x="20044" y="1678"/>
                  </a:cubicBezTo>
                  <a:cubicBezTo>
                    <a:pt x="17953" y="2091"/>
                    <a:pt x="15675" y="2211"/>
                    <a:pt x="13316" y="1951"/>
                  </a:cubicBezTo>
                  <a:close/>
                </a:path>
              </a:pathLst>
            </a:custGeom>
            <a:gradFill flip="none" rotWithShape="1">
              <a:gsLst>
                <a:gs pos="33784">
                  <a:srgbClr val="5D6368"/>
                </a:gs>
                <a:gs pos="65142">
                  <a:srgbClr val="2F3134"/>
                </a:gs>
                <a:gs pos="83367">
                  <a:srgbClr val="000000"/>
                </a:gs>
              </a:gsLst>
              <a:lin ang="299999" scaled="0"/>
            </a:gra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49" name="Shape 9073"/>
            <p:cNvSpPr/>
            <p:nvPr/>
          </p:nvSpPr>
          <p:spPr>
            <a:xfrm>
              <a:off x="425672" y="8428"/>
              <a:ext cx="219158" cy="164341"/>
            </a:xfrm>
            <a:custGeom>
              <a:avLst/>
              <a:gdLst/>
              <a:ahLst/>
              <a:cxnLst>
                <a:cxn ang="0">
                  <a:pos x="wd2" y="hd2"/>
                </a:cxn>
                <a:cxn ang="5400000">
                  <a:pos x="wd2" y="hd2"/>
                </a:cxn>
                <a:cxn ang="10800000">
                  <a:pos x="wd2" y="hd2"/>
                </a:cxn>
                <a:cxn ang="16200000">
                  <a:pos x="wd2" y="hd2"/>
                </a:cxn>
              </a:cxnLst>
              <a:rect l="0" t="0" r="r" b="b"/>
              <a:pathLst>
                <a:path w="20646" h="20006" extrusionOk="0">
                  <a:moveTo>
                    <a:pt x="20602" y="11716"/>
                  </a:moveTo>
                  <a:cubicBezTo>
                    <a:pt x="20081" y="17159"/>
                    <a:pt x="15057" y="20802"/>
                    <a:pt x="9379" y="19856"/>
                  </a:cubicBezTo>
                  <a:cubicBezTo>
                    <a:pt x="3702" y="18907"/>
                    <a:pt x="-477" y="13731"/>
                    <a:pt x="44" y="8288"/>
                  </a:cubicBezTo>
                  <a:cubicBezTo>
                    <a:pt x="565" y="2846"/>
                    <a:pt x="5589" y="-798"/>
                    <a:pt x="11267" y="150"/>
                  </a:cubicBezTo>
                  <a:cubicBezTo>
                    <a:pt x="16944" y="1097"/>
                    <a:pt x="21123" y="6274"/>
                    <a:pt x="20602" y="11716"/>
                  </a:cubicBezTo>
                  <a:close/>
                </a:path>
              </a:pathLst>
            </a:custGeom>
            <a:solidFill>
              <a:schemeClr val="accent6"/>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0" name="Shape 9074"/>
            <p:cNvSpPr/>
            <p:nvPr/>
          </p:nvSpPr>
          <p:spPr>
            <a:xfrm>
              <a:off x="522609" y="58995"/>
              <a:ext cx="33717" cy="29496"/>
            </a:xfrm>
            <a:custGeom>
              <a:avLst/>
              <a:gdLst/>
              <a:ahLst/>
              <a:cxnLst>
                <a:cxn ang="0">
                  <a:pos x="wd2" y="hd2"/>
                </a:cxn>
                <a:cxn ang="5400000">
                  <a:pos x="wd2" y="hd2"/>
                </a:cxn>
                <a:cxn ang="10800000">
                  <a:pos x="wd2" y="hd2"/>
                </a:cxn>
                <a:cxn ang="16200000">
                  <a:pos x="wd2" y="hd2"/>
                </a:cxn>
              </a:cxnLst>
              <a:rect l="0" t="0" r="r" b="b"/>
              <a:pathLst>
                <a:path w="20649" h="20005" extrusionOk="0">
                  <a:moveTo>
                    <a:pt x="20605" y="11715"/>
                  </a:moveTo>
                  <a:cubicBezTo>
                    <a:pt x="20080" y="17158"/>
                    <a:pt x="15054" y="20802"/>
                    <a:pt x="9382" y="19855"/>
                  </a:cubicBezTo>
                  <a:cubicBezTo>
                    <a:pt x="3705" y="18907"/>
                    <a:pt x="-476" y="13726"/>
                    <a:pt x="43" y="8289"/>
                  </a:cubicBezTo>
                  <a:cubicBezTo>
                    <a:pt x="568" y="2846"/>
                    <a:pt x="5588" y="-798"/>
                    <a:pt x="11266" y="149"/>
                  </a:cubicBezTo>
                  <a:cubicBezTo>
                    <a:pt x="16943" y="1097"/>
                    <a:pt x="21124" y="6271"/>
                    <a:pt x="20605" y="11715"/>
                  </a:cubicBezTo>
                  <a:close/>
                </a:path>
              </a:pathLst>
            </a:custGeom>
            <a:solidFill>
              <a:srgbClr val="5D6368"/>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31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52" name="Shape 6372"/>
          <p:cNvSpPr>
            <a:spLocks noChangeArrowheads="1"/>
          </p:cNvSpPr>
          <p:nvPr/>
        </p:nvSpPr>
        <p:spPr bwMode="auto">
          <a:xfrm>
            <a:off x="4238323" y="1935594"/>
            <a:ext cx="4555360"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500"/>
              </a:spcBef>
            </a:pPr>
            <a:r>
              <a:rPr lang="es-MX" altLang="es-MX" sz="1200" b="1" dirty="0">
                <a:solidFill>
                  <a:srgbClr val="000000"/>
                </a:solidFill>
                <a:ea typeface="Arimo" charset="0"/>
                <a:cs typeface="Arimo" charset="0"/>
                <a:sym typeface="Arimo" charset="0"/>
              </a:rPr>
              <a:t>Línea estratégica 2.5 </a:t>
            </a:r>
            <a:r>
              <a:rPr lang="es-MX" altLang="es-MX" sz="1200" b="1" dirty="0">
                <a:solidFill>
                  <a:srgbClr val="00B0F0"/>
                </a:solidFill>
                <a:ea typeface="Arimo" charset="0"/>
                <a:cs typeface="Arimo" charset="0"/>
                <a:sym typeface="Arimo" charset="0"/>
              </a:rPr>
              <a:t>Reducir costos</a:t>
            </a:r>
            <a:r>
              <a:rPr lang="es-MX" altLang="es-MX" sz="1200" dirty="0">
                <a:solidFill>
                  <a:srgbClr val="00B0F0"/>
                </a:solidFill>
                <a:ea typeface="Arimo" charset="0"/>
                <a:cs typeface="Arimo" charset="0"/>
                <a:sym typeface="Arimo" charset="0"/>
              </a:rPr>
              <a:t> </a:t>
            </a:r>
            <a:r>
              <a:rPr lang="es-MX" altLang="es-MX" sz="1200" dirty="0">
                <a:solidFill>
                  <a:srgbClr val="000000"/>
                </a:solidFill>
                <a:ea typeface="Arimo" charset="0"/>
                <a:cs typeface="Arimo" charset="0"/>
                <a:sym typeface="Arimo" charset="0"/>
              </a:rPr>
              <a:t>asociados en el ejercicio de los derechos ARCO</a:t>
            </a:r>
          </a:p>
          <a:p>
            <a:pPr algn="r" eaLnBrk="1" hangingPunct="1">
              <a:lnSpc>
                <a:spcPct val="120000"/>
              </a:lnSpc>
              <a:spcBef>
                <a:spcPts val="500"/>
              </a:spcBef>
            </a:pPr>
            <a:endParaRPr lang="en-US" altLang="es-MX" sz="1200" dirty="0">
              <a:solidFill>
                <a:srgbClr val="000000"/>
              </a:solidFill>
              <a:ea typeface="Arimo" charset="0"/>
              <a:cs typeface="Arimo" charset="0"/>
              <a:sym typeface="Arimo" charset="0"/>
            </a:endParaRPr>
          </a:p>
        </p:txBody>
      </p:sp>
      <p:sp>
        <p:nvSpPr>
          <p:cNvPr id="154" name="Shape 6372"/>
          <p:cNvSpPr>
            <a:spLocks noChangeArrowheads="1"/>
          </p:cNvSpPr>
          <p:nvPr/>
        </p:nvSpPr>
        <p:spPr bwMode="auto">
          <a:xfrm>
            <a:off x="4344276" y="3406388"/>
            <a:ext cx="4875809" cy="64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500"/>
              </a:spcBef>
            </a:pPr>
            <a:r>
              <a:rPr lang="es-MX" altLang="es-MX" sz="1200" b="1" dirty="0">
                <a:solidFill>
                  <a:srgbClr val="000000"/>
                </a:solidFill>
                <a:ea typeface="Arimo" charset="0"/>
                <a:cs typeface="Arimo" charset="0"/>
                <a:sym typeface="Arimo" charset="0"/>
              </a:rPr>
              <a:t>Línea estratégica 2.6 </a:t>
            </a:r>
            <a:r>
              <a:rPr lang="es-MX" altLang="es-MX" sz="1200" dirty="0">
                <a:solidFill>
                  <a:srgbClr val="00B0F0"/>
                </a:solidFill>
                <a:ea typeface="Arimo" charset="0"/>
                <a:cs typeface="Arimo" charset="0"/>
                <a:sym typeface="Arimo" charset="0"/>
              </a:rPr>
              <a:t>Fortalecimiento</a:t>
            </a:r>
            <a:r>
              <a:rPr lang="es-MX" altLang="es-MX" sz="1200" dirty="0">
                <a:solidFill>
                  <a:srgbClr val="000000"/>
                </a:solidFill>
                <a:ea typeface="Arimo" charset="0"/>
                <a:cs typeface="Arimo" charset="0"/>
                <a:sym typeface="Arimo" charset="0"/>
              </a:rPr>
              <a:t> </a:t>
            </a:r>
            <a:r>
              <a:rPr lang="es-MX" altLang="es-MX" sz="1200" dirty="0" smtClean="0">
                <a:solidFill>
                  <a:srgbClr val="000000"/>
                </a:solidFill>
                <a:ea typeface="Arimo" charset="0"/>
                <a:cs typeface="Arimo" charset="0"/>
                <a:sym typeface="Arimo" charset="0"/>
              </a:rPr>
              <a:t>del Organismo Garante </a:t>
            </a:r>
            <a:r>
              <a:rPr lang="es-MX" altLang="es-MX" sz="1200" dirty="0">
                <a:solidFill>
                  <a:srgbClr val="000000"/>
                </a:solidFill>
                <a:ea typeface="Arimo" charset="0"/>
                <a:cs typeface="Arimo" charset="0"/>
                <a:sym typeface="Arimo" charset="0"/>
              </a:rPr>
              <a:t>para el adecuado impulso al ejercicio de los derechos ARCO</a:t>
            </a:r>
          </a:p>
          <a:p>
            <a:pPr algn="r" eaLnBrk="1" hangingPunct="1">
              <a:lnSpc>
                <a:spcPct val="120000"/>
              </a:lnSpc>
              <a:spcBef>
                <a:spcPts val="500"/>
              </a:spcBef>
            </a:pPr>
            <a:endParaRPr lang="es-MX" sz="1200" dirty="0"/>
          </a:p>
          <a:p>
            <a:pPr algn="r" eaLnBrk="1" hangingPunct="1">
              <a:lnSpc>
                <a:spcPct val="120000"/>
              </a:lnSpc>
              <a:spcBef>
                <a:spcPts val="500"/>
              </a:spcBef>
            </a:pPr>
            <a:endParaRPr lang="en-US" altLang="es-MX" sz="1200" dirty="0">
              <a:solidFill>
                <a:srgbClr val="000000"/>
              </a:solidFill>
              <a:ea typeface="Arimo" charset="0"/>
              <a:cs typeface="Arimo" charset="0"/>
              <a:sym typeface="Arimo" charset="0"/>
            </a:endParaRPr>
          </a:p>
        </p:txBody>
      </p:sp>
      <p:sp>
        <p:nvSpPr>
          <p:cNvPr id="156" name="Shape 6372"/>
          <p:cNvSpPr>
            <a:spLocks noChangeArrowheads="1"/>
          </p:cNvSpPr>
          <p:nvPr/>
        </p:nvSpPr>
        <p:spPr bwMode="auto">
          <a:xfrm>
            <a:off x="4344275" y="4704063"/>
            <a:ext cx="4773159" cy="1809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500"/>
              </a:spcBef>
            </a:pPr>
            <a:r>
              <a:rPr lang="es-MX" altLang="es-MX" sz="1200" b="1" dirty="0">
                <a:solidFill>
                  <a:srgbClr val="000000"/>
                </a:solidFill>
                <a:ea typeface="Arimo" charset="0"/>
                <a:cs typeface="Arimo" charset="0"/>
                <a:sym typeface="Arimo" charset="0"/>
              </a:rPr>
              <a:t>Línea estratégica 2.7</a:t>
            </a:r>
            <a:r>
              <a:rPr lang="es-MX" altLang="es-MX" sz="1200" dirty="0">
                <a:solidFill>
                  <a:srgbClr val="000000"/>
                </a:solidFill>
                <a:ea typeface="Arimo" charset="0"/>
                <a:cs typeface="Arimo" charset="0"/>
                <a:sym typeface="Arimo" charset="0"/>
              </a:rPr>
              <a:t> </a:t>
            </a:r>
            <a:r>
              <a:rPr lang="es-MX" altLang="es-MX" sz="1200" dirty="0">
                <a:solidFill>
                  <a:srgbClr val="00B0F0"/>
                </a:solidFill>
                <a:ea typeface="Arimo" charset="0"/>
                <a:cs typeface="Arimo" charset="0"/>
                <a:sym typeface="Arimo" charset="0"/>
              </a:rPr>
              <a:t>Acompañar a los usuarios digitales en el cierre de la brecha digita</a:t>
            </a:r>
            <a:r>
              <a:rPr lang="es-MX" altLang="es-MX" sz="1200" dirty="0">
                <a:solidFill>
                  <a:srgbClr val="000000"/>
                </a:solidFill>
                <a:ea typeface="Arimo" charset="0"/>
                <a:cs typeface="Arimo" charset="0"/>
                <a:sym typeface="Arimo" charset="0"/>
              </a:rPr>
              <a:t>l para el ejercicio de los derechos ARCO y el desarrollo de sus herramientas de facilitación </a:t>
            </a:r>
          </a:p>
          <a:p>
            <a:pPr algn="r" eaLnBrk="1" hangingPunct="1">
              <a:lnSpc>
                <a:spcPct val="120000"/>
              </a:lnSpc>
              <a:spcBef>
                <a:spcPts val="500"/>
              </a:spcBef>
            </a:pPr>
            <a:endParaRPr lang="es-MX" sz="1200" dirty="0"/>
          </a:p>
          <a:p>
            <a:pPr algn="r" eaLnBrk="1" hangingPunct="1">
              <a:lnSpc>
                <a:spcPct val="120000"/>
              </a:lnSpc>
              <a:spcBef>
                <a:spcPts val="500"/>
              </a:spcBef>
            </a:pPr>
            <a:endParaRPr lang="en-US" altLang="es-MX" sz="1200" dirty="0">
              <a:solidFill>
                <a:srgbClr val="000000"/>
              </a:solidFill>
              <a:ea typeface="Arimo" charset="0"/>
              <a:cs typeface="Arimo" charset="0"/>
              <a:sym typeface="Arimo" charset="0"/>
            </a:endParaRPr>
          </a:p>
        </p:txBody>
      </p:sp>
      <p:sp>
        <p:nvSpPr>
          <p:cNvPr id="158" name="Shape 6372"/>
          <p:cNvSpPr>
            <a:spLocks noChangeArrowheads="1"/>
          </p:cNvSpPr>
          <p:nvPr/>
        </p:nvSpPr>
        <p:spPr bwMode="auto">
          <a:xfrm>
            <a:off x="4380458" y="5578477"/>
            <a:ext cx="3929180"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500"/>
              </a:spcBef>
            </a:pPr>
            <a:r>
              <a:rPr lang="es-MX" altLang="es-MX" sz="1200" b="1" dirty="0">
                <a:solidFill>
                  <a:srgbClr val="000000"/>
                </a:solidFill>
                <a:ea typeface="Arimo" charset="0"/>
                <a:cs typeface="Arimo" charset="0"/>
                <a:sym typeface="Arimo" charset="0"/>
              </a:rPr>
              <a:t>Línea estratégica 2.8 </a:t>
            </a:r>
            <a:r>
              <a:rPr lang="es-MX" altLang="es-MX" sz="1200" dirty="0">
                <a:solidFill>
                  <a:srgbClr val="00B0F0"/>
                </a:solidFill>
                <a:ea typeface="Arimo" charset="0"/>
                <a:cs typeface="Arimo" charset="0"/>
                <a:sym typeface="Arimo" charset="0"/>
              </a:rPr>
              <a:t>Desarrollar herramientas </a:t>
            </a:r>
            <a:r>
              <a:rPr lang="es-MX" altLang="es-MX" sz="1200" dirty="0">
                <a:solidFill>
                  <a:srgbClr val="000000"/>
                </a:solidFill>
                <a:ea typeface="Arimo" charset="0"/>
                <a:cs typeface="Arimo" charset="0"/>
                <a:sym typeface="Arimo" charset="0"/>
              </a:rPr>
              <a:t>de facilitación para el ejercicio de los derechos de las y los titulares</a:t>
            </a:r>
          </a:p>
          <a:p>
            <a:pPr algn="r" eaLnBrk="1" hangingPunct="1">
              <a:lnSpc>
                <a:spcPct val="120000"/>
              </a:lnSpc>
              <a:spcBef>
                <a:spcPts val="500"/>
              </a:spcBef>
            </a:pPr>
            <a:endParaRPr lang="es-MX" sz="1200" dirty="0"/>
          </a:p>
          <a:p>
            <a:pPr algn="r" eaLnBrk="1" hangingPunct="1">
              <a:lnSpc>
                <a:spcPct val="120000"/>
              </a:lnSpc>
              <a:spcBef>
                <a:spcPts val="500"/>
              </a:spcBef>
            </a:pPr>
            <a:endParaRPr lang="en-US" altLang="es-MX" sz="1200" dirty="0">
              <a:solidFill>
                <a:srgbClr val="000000"/>
              </a:solidFill>
              <a:ea typeface="Arimo" charset="0"/>
              <a:cs typeface="Arimo" charset="0"/>
              <a:sym typeface="Arimo" charset="0"/>
            </a:endParaRPr>
          </a:p>
        </p:txBody>
      </p:sp>
      <p:sp>
        <p:nvSpPr>
          <p:cNvPr id="160" name="Shape 6372"/>
          <p:cNvSpPr>
            <a:spLocks noChangeArrowheads="1"/>
          </p:cNvSpPr>
          <p:nvPr/>
        </p:nvSpPr>
        <p:spPr bwMode="auto">
          <a:xfrm>
            <a:off x="4380458" y="6764455"/>
            <a:ext cx="3929180"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500"/>
              </a:spcBef>
            </a:pPr>
            <a:r>
              <a:rPr lang="es-MX" altLang="es-MX" sz="1200" b="1" dirty="0">
                <a:solidFill>
                  <a:srgbClr val="000000"/>
                </a:solidFill>
                <a:ea typeface="Arimo" charset="0"/>
                <a:cs typeface="Arimo" charset="0"/>
                <a:sym typeface="Arimo" charset="0"/>
              </a:rPr>
              <a:t>Línea estratégica 2.9 </a:t>
            </a:r>
            <a:r>
              <a:rPr lang="es-MX" altLang="es-MX" sz="1200" dirty="0">
                <a:solidFill>
                  <a:srgbClr val="000000"/>
                </a:solidFill>
                <a:ea typeface="Arimo" charset="0"/>
                <a:cs typeface="Arimo" charset="0"/>
                <a:sym typeface="Arimo" charset="0"/>
              </a:rPr>
              <a:t>Desarrollar un </a:t>
            </a:r>
            <a:r>
              <a:rPr lang="es-MX" altLang="es-MX" sz="1200" dirty="0">
                <a:solidFill>
                  <a:srgbClr val="00B0F0"/>
                </a:solidFill>
                <a:ea typeface="Arimo" charset="0"/>
                <a:cs typeface="Arimo" charset="0"/>
                <a:sym typeface="Arimo" charset="0"/>
              </a:rPr>
              <a:t>marco homogéneo </a:t>
            </a:r>
            <a:r>
              <a:rPr lang="es-MX" altLang="es-MX" sz="1200" dirty="0">
                <a:solidFill>
                  <a:srgbClr val="000000"/>
                </a:solidFill>
                <a:ea typeface="Arimo" charset="0"/>
                <a:cs typeface="Arimo" charset="0"/>
                <a:sym typeface="Arimo" charset="0"/>
              </a:rPr>
              <a:t>para la implementación de acciones en materia de portabilidad </a:t>
            </a:r>
          </a:p>
          <a:p>
            <a:pPr algn="r" eaLnBrk="1" hangingPunct="1">
              <a:lnSpc>
                <a:spcPct val="120000"/>
              </a:lnSpc>
              <a:spcBef>
                <a:spcPts val="500"/>
              </a:spcBef>
            </a:pPr>
            <a:endParaRPr lang="es-MX" sz="1200" dirty="0"/>
          </a:p>
          <a:p>
            <a:pPr algn="r" eaLnBrk="1" hangingPunct="1">
              <a:lnSpc>
                <a:spcPct val="120000"/>
              </a:lnSpc>
              <a:spcBef>
                <a:spcPts val="500"/>
              </a:spcBef>
            </a:pPr>
            <a:endParaRPr lang="en-US" altLang="es-MX" sz="1200" dirty="0">
              <a:solidFill>
                <a:srgbClr val="000000"/>
              </a:solidFill>
              <a:ea typeface="Arimo" charset="0"/>
              <a:cs typeface="Arimo" charset="0"/>
              <a:sym typeface="Arimo" charset="0"/>
            </a:endParaRPr>
          </a:p>
        </p:txBody>
      </p:sp>
      <p:pic>
        <p:nvPicPr>
          <p:cNvPr id="66" name="Imagen 65" descr="Presentación2 - PowerPoint"/>
          <p:cNvPicPr>
            <a:picLocks noChangeAspect="1"/>
          </p:cNvPicPr>
          <p:nvPr/>
        </p:nvPicPr>
        <p:blipFill rotWithShape="1">
          <a:blip r:embed="rId6">
            <a:extLst>
              <a:ext uri="{28A0092B-C50C-407E-A947-70E740481C1C}">
                <a14:useLocalDpi xmlns:a14="http://schemas.microsoft.com/office/drawing/2010/main" val="0"/>
              </a:ext>
            </a:extLst>
          </a:blip>
          <a:srcRect l="58807" t="20442" r="20909" b="69967"/>
          <a:stretch/>
        </p:blipFill>
        <p:spPr>
          <a:xfrm>
            <a:off x="8441476" y="72500"/>
            <a:ext cx="3141716" cy="805230"/>
          </a:xfrm>
          <a:prstGeom prst="rect">
            <a:avLst/>
          </a:prstGeom>
        </p:spPr>
      </p:pic>
    </p:spTree>
    <p:extLst>
      <p:ext uri="{BB962C8B-B14F-4D97-AF65-F5344CB8AC3E}">
        <p14:creationId xmlns:p14="http://schemas.microsoft.com/office/powerpoint/2010/main" val="152484645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nodePh="1">
                                  <p:stCondLst>
                                    <p:cond delay="0"/>
                                  </p:stCondLst>
                                  <p:endCondLst>
                                    <p:cond evt="begin" delay="0">
                                      <p:tn val="25"/>
                                    </p:cond>
                                  </p:end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30"/>
                                        </p:tgtEl>
                                        <p:attrNameLst>
                                          <p:attrName>style.visibility</p:attrName>
                                        </p:attrNameLst>
                                      </p:cBhvr>
                                      <p:to>
                                        <p:strVal val="visible"/>
                                      </p:to>
                                    </p:set>
                                    <p:animEffect transition="in" filter="wipe(left)">
                                      <p:cBhvr>
                                        <p:cTn id="32" dur="500"/>
                                        <p:tgtEl>
                                          <p:spTgt spid="30"/>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wipe(left)">
                                      <p:cBhvr>
                                        <p:cTn id="35" dur="500"/>
                                        <p:tgtEl>
                                          <p:spTgt spid="2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wipe(left)">
                                      <p:cBhvr>
                                        <p:cTn id="38" dur="500"/>
                                        <p:tgtEl>
                                          <p:spTgt spid="32"/>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p:cTn id="41" dur="500" fill="hold"/>
                                        <p:tgtEl>
                                          <p:spTgt spid="33"/>
                                        </p:tgtEl>
                                        <p:attrNameLst>
                                          <p:attrName>ppt_w</p:attrName>
                                        </p:attrNameLst>
                                      </p:cBhvr>
                                      <p:tavLst>
                                        <p:tav tm="0">
                                          <p:val>
                                            <p:fltVal val="0"/>
                                          </p:val>
                                        </p:tav>
                                        <p:tav tm="100000">
                                          <p:val>
                                            <p:strVal val="#ppt_w"/>
                                          </p:val>
                                        </p:tav>
                                      </p:tavLst>
                                    </p:anim>
                                    <p:anim calcmode="lin" valueType="num">
                                      <p:cBhvr>
                                        <p:cTn id="42" dur="500" fill="hold"/>
                                        <p:tgtEl>
                                          <p:spTgt spid="33"/>
                                        </p:tgtEl>
                                        <p:attrNameLst>
                                          <p:attrName>ppt_h</p:attrName>
                                        </p:attrNameLst>
                                      </p:cBhvr>
                                      <p:tavLst>
                                        <p:tav tm="0">
                                          <p:val>
                                            <p:fltVal val="0"/>
                                          </p:val>
                                        </p:tav>
                                        <p:tav tm="100000">
                                          <p:val>
                                            <p:strVal val="#ppt_h"/>
                                          </p:val>
                                        </p:tav>
                                      </p:tavLst>
                                    </p:anim>
                                    <p:animEffect transition="in" filter="fade">
                                      <p:cBhvr>
                                        <p:cTn id="43" dur="500"/>
                                        <p:tgtEl>
                                          <p:spTgt spid="3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p:cTn id="46" dur="500" fill="hold"/>
                                        <p:tgtEl>
                                          <p:spTgt spid="35"/>
                                        </p:tgtEl>
                                        <p:attrNameLst>
                                          <p:attrName>ppt_w</p:attrName>
                                        </p:attrNameLst>
                                      </p:cBhvr>
                                      <p:tavLst>
                                        <p:tav tm="0">
                                          <p:val>
                                            <p:fltVal val="0"/>
                                          </p:val>
                                        </p:tav>
                                        <p:tav tm="100000">
                                          <p:val>
                                            <p:strVal val="#ppt_w"/>
                                          </p:val>
                                        </p:tav>
                                      </p:tavLst>
                                    </p:anim>
                                    <p:anim calcmode="lin" valueType="num">
                                      <p:cBhvr>
                                        <p:cTn id="47" dur="500" fill="hold"/>
                                        <p:tgtEl>
                                          <p:spTgt spid="35"/>
                                        </p:tgtEl>
                                        <p:attrNameLst>
                                          <p:attrName>ppt_h</p:attrName>
                                        </p:attrNameLst>
                                      </p:cBhvr>
                                      <p:tavLst>
                                        <p:tav tm="0">
                                          <p:val>
                                            <p:fltVal val="0"/>
                                          </p:val>
                                        </p:tav>
                                        <p:tav tm="100000">
                                          <p:val>
                                            <p:strVal val="#ppt_h"/>
                                          </p:val>
                                        </p:tav>
                                      </p:tavLst>
                                    </p:anim>
                                    <p:animEffect transition="in" filter="fade">
                                      <p:cBhvr>
                                        <p:cTn id="48" dur="500"/>
                                        <p:tgtEl>
                                          <p:spTgt spid="35"/>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44"/>
                                        </p:tgtEl>
                                        <p:attrNameLst>
                                          <p:attrName>style.visibility</p:attrName>
                                        </p:attrNameLst>
                                      </p:cBhvr>
                                      <p:to>
                                        <p:strVal val="visible"/>
                                      </p:to>
                                    </p:set>
                                    <p:anim calcmode="lin" valueType="num">
                                      <p:cBhvr>
                                        <p:cTn id="51" dur="500" fill="hold"/>
                                        <p:tgtEl>
                                          <p:spTgt spid="44"/>
                                        </p:tgtEl>
                                        <p:attrNameLst>
                                          <p:attrName>ppt_w</p:attrName>
                                        </p:attrNameLst>
                                      </p:cBhvr>
                                      <p:tavLst>
                                        <p:tav tm="0">
                                          <p:val>
                                            <p:fltVal val="0"/>
                                          </p:val>
                                        </p:tav>
                                        <p:tav tm="100000">
                                          <p:val>
                                            <p:strVal val="#ppt_w"/>
                                          </p:val>
                                        </p:tav>
                                      </p:tavLst>
                                    </p:anim>
                                    <p:anim calcmode="lin" valueType="num">
                                      <p:cBhvr>
                                        <p:cTn id="52" dur="500" fill="hold"/>
                                        <p:tgtEl>
                                          <p:spTgt spid="44"/>
                                        </p:tgtEl>
                                        <p:attrNameLst>
                                          <p:attrName>ppt_h</p:attrName>
                                        </p:attrNameLst>
                                      </p:cBhvr>
                                      <p:tavLst>
                                        <p:tav tm="0">
                                          <p:val>
                                            <p:fltVal val="0"/>
                                          </p:val>
                                        </p:tav>
                                        <p:tav tm="100000">
                                          <p:val>
                                            <p:strVal val="#ppt_h"/>
                                          </p:val>
                                        </p:tav>
                                      </p:tavLst>
                                    </p:anim>
                                    <p:animEffect transition="in" filter="fade">
                                      <p:cBhvr>
                                        <p:cTn id="53" dur="500"/>
                                        <p:tgtEl>
                                          <p:spTgt spid="44"/>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46"/>
                                        </p:tgtEl>
                                        <p:attrNameLst>
                                          <p:attrName>style.visibility</p:attrName>
                                        </p:attrNameLst>
                                      </p:cBhvr>
                                      <p:to>
                                        <p:strVal val="visible"/>
                                      </p:to>
                                    </p:set>
                                    <p:anim calcmode="lin" valueType="num">
                                      <p:cBhvr>
                                        <p:cTn id="61" dur="500" fill="hold"/>
                                        <p:tgtEl>
                                          <p:spTgt spid="46"/>
                                        </p:tgtEl>
                                        <p:attrNameLst>
                                          <p:attrName>ppt_w</p:attrName>
                                        </p:attrNameLst>
                                      </p:cBhvr>
                                      <p:tavLst>
                                        <p:tav tm="0">
                                          <p:val>
                                            <p:fltVal val="0"/>
                                          </p:val>
                                        </p:tav>
                                        <p:tav tm="100000">
                                          <p:val>
                                            <p:strVal val="#ppt_w"/>
                                          </p:val>
                                        </p:tav>
                                      </p:tavLst>
                                    </p:anim>
                                    <p:anim calcmode="lin" valueType="num">
                                      <p:cBhvr>
                                        <p:cTn id="62" dur="500" fill="hold"/>
                                        <p:tgtEl>
                                          <p:spTgt spid="46"/>
                                        </p:tgtEl>
                                        <p:attrNameLst>
                                          <p:attrName>ppt_h</p:attrName>
                                        </p:attrNameLst>
                                      </p:cBhvr>
                                      <p:tavLst>
                                        <p:tav tm="0">
                                          <p:val>
                                            <p:fltVal val="0"/>
                                          </p:val>
                                        </p:tav>
                                        <p:tav tm="100000">
                                          <p:val>
                                            <p:strVal val="#ppt_h"/>
                                          </p:val>
                                        </p:tav>
                                      </p:tavLst>
                                    </p:anim>
                                    <p:animEffect transition="in" filter="fade">
                                      <p:cBhvr>
                                        <p:cTn id="63" dur="500"/>
                                        <p:tgtEl>
                                          <p:spTgt spid="46"/>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47"/>
                                        </p:tgtEl>
                                        <p:attrNameLst>
                                          <p:attrName>style.visibility</p:attrName>
                                        </p:attrNameLst>
                                      </p:cBhvr>
                                      <p:to>
                                        <p:strVal val="visible"/>
                                      </p:to>
                                    </p:set>
                                    <p:anim calcmode="lin" valueType="num">
                                      <p:cBhvr>
                                        <p:cTn id="66" dur="500" fill="hold"/>
                                        <p:tgtEl>
                                          <p:spTgt spid="47"/>
                                        </p:tgtEl>
                                        <p:attrNameLst>
                                          <p:attrName>ppt_w</p:attrName>
                                        </p:attrNameLst>
                                      </p:cBhvr>
                                      <p:tavLst>
                                        <p:tav tm="0">
                                          <p:val>
                                            <p:fltVal val="0"/>
                                          </p:val>
                                        </p:tav>
                                        <p:tav tm="100000">
                                          <p:val>
                                            <p:strVal val="#ppt_w"/>
                                          </p:val>
                                        </p:tav>
                                      </p:tavLst>
                                    </p:anim>
                                    <p:anim calcmode="lin" valueType="num">
                                      <p:cBhvr>
                                        <p:cTn id="67" dur="500" fill="hold"/>
                                        <p:tgtEl>
                                          <p:spTgt spid="47"/>
                                        </p:tgtEl>
                                        <p:attrNameLst>
                                          <p:attrName>ppt_h</p:attrName>
                                        </p:attrNameLst>
                                      </p:cBhvr>
                                      <p:tavLst>
                                        <p:tav tm="0">
                                          <p:val>
                                            <p:fltVal val="0"/>
                                          </p:val>
                                        </p:tav>
                                        <p:tav tm="100000">
                                          <p:val>
                                            <p:strVal val="#ppt_h"/>
                                          </p:val>
                                        </p:tav>
                                      </p:tavLst>
                                    </p:anim>
                                    <p:animEffect transition="in" filter="fade">
                                      <p:cBhvr>
                                        <p:cTn id="68" dur="500"/>
                                        <p:tgtEl>
                                          <p:spTgt spid="47"/>
                                        </p:tgtEl>
                                      </p:cBhvr>
                                    </p:animEffect>
                                  </p:childTnLst>
                                </p:cTn>
                              </p:par>
                              <p:par>
                                <p:cTn id="69" presetID="9" presetClass="entr" presetSubtype="8" fill="hold" grpId="0" nodeType="withEffect">
                                  <p:stCondLst>
                                    <p:cond delay="0"/>
                                  </p:stCondLst>
                                  <p:iterate>
                                    <p:tmAbs val="0"/>
                                  </p:iterate>
                                  <p:childTnLst>
                                    <p:set>
                                      <p:cBhvr>
                                        <p:cTn id="70" fill="hold"/>
                                        <p:tgtEl>
                                          <p:spTgt spid="152"/>
                                        </p:tgtEl>
                                        <p:attrNameLst>
                                          <p:attrName>style.visibility</p:attrName>
                                        </p:attrNameLst>
                                      </p:cBhvr>
                                      <p:to>
                                        <p:strVal val="visible"/>
                                      </p:to>
                                    </p:set>
                                    <p:animEffect transition="in" filter="dissolve(right)">
                                      <p:cBhvr>
                                        <p:cTn id="71" dur="500"/>
                                        <p:tgtEl>
                                          <p:spTgt spid="152"/>
                                        </p:tgtEl>
                                      </p:cBhvr>
                                    </p:animEffect>
                                  </p:childTnLst>
                                </p:cTn>
                              </p:par>
                              <p:par>
                                <p:cTn id="72" presetID="9" presetClass="entr" presetSubtype="8" fill="hold" grpId="0" nodeType="withEffect">
                                  <p:stCondLst>
                                    <p:cond delay="0"/>
                                  </p:stCondLst>
                                  <p:iterate>
                                    <p:tmAbs val="0"/>
                                  </p:iterate>
                                  <p:childTnLst>
                                    <p:set>
                                      <p:cBhvr>
                                        <p:cTn id="73" fill="hold"/>
                                        <p:tgtEl>
                                          <p:spTgt spid="154"/>
                                        </p:tgtEl>
                                        <p:attrNameLst>
                                          <p:attrName>style.visibility</p:attrName>
                                        </p:attrNameLst>
                                      </p:cBhvr>
                                      <p:to>
                                        <p:strVal val="visible"/>
                                      </p:to>
                                    </p:set>
                                    <p:animEffect transition="in" filter="dissolve(right)">
                                      <p:cBhvr>
                                        <p:cTn id="74" dur="500"/>
                                        <p:tgtEl>
                                          <p:spTgt spid="154"/>
                                        </p:tgtEl>
                                      </p:cBhvr>
                                    </p:animEffect>
                                  </p:childTnLst>
                                </p:cTn>
                              </p:par>
                              <p:par>
                                <p:cTn id="75" presetID="9" presetClass="entr" presetSubtype="8" fill="hold" grpId="0" nodeType="withEffect">
                                  <p:stCondLst>
                                    <p:cond delay="0"/>
                                  </p:stCondLst>
                                  <p:iterate>
                                    <p:tmAbs val="0"/>
                                  </p:iterate>
                                  <p:childTnLst>
                                    <p:set>
                                      <p:cBhvr>
                                        <p:cTn id="76" fill="hold"/>
                                        <p:tgtEl>
                                          <p:spTgt spid="156"/>
                                        </p:tgtEl>
                                        <p:attrNameLst>
                                          <p:attrName>style.visibility</p:attrName>
                                        </p:attrNameLst>
                                      </p:cBhvr>
                                      <p:to>
                                        <p:strVal val="visible"/>
                                      </p:to>
                                    </p:set>
                                    <p:animEffect transition="in" filter="dissolve(right)">
                                      <p:cBhvr>
                                        <p:cTn id="77" dur="500"/>
                                        <p:tgtEl>
                                          <p:spTgt spid="156"/>
                                        </p:tgtEl>
                                      </p:cBhvr>
                                    </p:animEffect>
                                  </p:childTnLst>
                                </p:cTn>
                              </p:par>
                              <p:par>
                                <p:cTn id="78" presetID="9" presetClass="entr" presetSubtype="8" fill="hold" grpId="0" nodeType="withEffect">
                                  <p:stCondLst>
                                    <p:cond delay="0"/>
                                  </p:stCondLst>
                                  <p:iterate>
                                    <p:tmAbs val="0"/>
                                  </p:iterate>
                                  <p:childTnLst>
                                    <p:set>
                                      <p:cBhvr>
                                        <p:cTn id="79" fill="hold"/>
                                        <p:tgtEl>
                                          <p:spTgt spid="158"/>
                                        </p:tgtEl>
                                        <p:attrNameLst>
                                          <p:attrName>style.visibility</p:attrName>
                                        </p:attrNameLst>
                                      </p:cBhvr>
                                      <p:to>
                                        <p:strVal val="visible"/>
                                      </p:to>
                                    </p:set>
                                    <p:animEffect transition="in" filter="dissolve(right)">
                                      <p:cBhvr>
                                        <p:cTn id="80" dur="500"/>
                                        <p:tgtEl>
                                          <p:spTgt spid="158"/>
                                        </p:tgtEl>
                                      </p:cBhvr>
                                    </p:animEffect>
                                  </p:childTnLst>
                                </p:cTn>
                              </p:par>
                              <p:par>
                                <p:cTn id="81" presetID="9" presetClass="entr" presetSubtype="8" fill="hold" grpId="0" nodeType="withEffect">
                                  <p:stCondLst>
                                    <p:cond delay="0"/>
                                  </p:stCondLst>
                                  <p:iterate>
                                    <p:tmAbs val="0"/>
                                  </p:iterate>
                                  <p:childTnLst>
                                    <p:set>
                                      <p:cBhvr>
                                        <p:cTn id="82" fill="hold"/>
                                        <p:tgtEl>
                                          <p:spTgt spid="160"/>
                                        </p:tgtEl>
                                        <p:attrNameLst>
                                          <p:attrName>style.visibility</p:attrName>
                                        </p:attrNameLst>
                                      </p:cBhvr>
                                      <p:to>
                                        <p:strVal val="visible"/>
                                      </p:to>
                                    </p:set>
                                    <p:animEffect transition="in" filter="dissolve(right)">
                                      <p:cBhvr>
                                        <p:cTn id="83" dur="500"/>
                                        <p:tgtEl>
                                          <p:spTgt spid="1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7" grpId="0" animBg="1"/>
      <p:bldP spid="8" grpId="0" animBg="1"/>
      <p:bldP spid="9" grpId="0" animBg="1"/>
      <p:bldP spid="10" grpId="0" animBg="1"/>
      <p:bldP spid="12" grpId="0"/>
      <p:bldP spid="26" grpId="0" animBg="1"/>
      <p:bldP spid="30" grpId="0" animBg="1"/>
      <p:bldP spid="33" grpId="0" animBg="1"/>
      <p:bldP spid="35" grpId="0"/>
      <p:bldP spid="44" grpId="0"/>
      <p:bldP spid="45" grpId="0"/>
      <p:bldP spid="46" grpId="0"/>
      <p:bldP spid="47" grpId="0"/>
      <p:bldP spid="152" grpId="0" advAuto="0"/>
      <p:bldP spid="154" grpId="0" advAuto="0"/>
      <p:bldP spid="156" grpId="0" advAuto="0"/>
      <p:bldP spid="158" grpId="0" advAuto="0"/>
      <p:bldP spid="160" grpId="0" advAuto="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2"/>
          <p:cNvPicPr>
            <a:picLocks noChangeAspect="1" noChangeArrowheads="1"/>
          </p:cNvPicPr>
          <p:nvPr/>
        </p:nvPicPr>
        <p:blipFill rotWithShape="1">
          <a:blip r:embed="rId2">
            <a:duotone>
              <a:schemeClr val="bg2">
                <a:shade val="45000"/>
                <a:satMod val="135000"/>
              </a:schemeClr>
              <a:prstClr val="white"/>
            </a:duotone>
            <a:extLst>
              <a:ext uri="{28A0092B-C50C-407E-A947-70E740481C1C}">
                <a14:useLocalDpi xmlns:a14="http://schemas.microsoft.com/office/drawing/2010/main" val="0"/>
              </a:ext>
            </a:extLst>
          </a:blip>
          <a:srcRect t="33699"/>
          <a:stretch/>
        </p:blipFill>
        <p:spPr bwMode="auto">
          <a:xfrm>
            <a:off x="-42710" y="22234"/>
            <a:ext cx="12192000" cy="6872190"/>
          </a:xfrm>
          <a:prstGeom prst="rect">
            <a:avLst/>
          </a:prstGeom>
          <a:noFill/>
          <a:ln>
            <a:noFill/>
          </a:ln>
          <a:effectLst>
            <a:reflection stA="53000" dist="50800" dir="5400000" sy="-100000" algn="bl" rotWithShape="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 name="Imagen 5"/>
          <p:cNvPicPr>
            <a:picLocks noChangeAspect="1"/>
          </p:cNvPicPr>
          <p:nvPr/>
        </p:nvPicPr>
        <p:blipFill>
          <a:blip r:embed="rId3"/>
          <a:stretch>
            <a:fillRect/>
          </a:stretch>
        </p:blipFill>
        <p:spPr>
          <a:xfrm>
            <a:off x="242453" y="1695534"/>
            <a:ext cx="11306175" cy="2962275"/>
          </a:xfrm>
          <a:prstGeom prst="rect">
            <a:avLst/>
          </a:prstGeom>
        </p:spPr>
      </p:pic>
      <p:sp>
        <p:nvSpPr>
          <p:cNvPr id="8" name="Rectángulo 7"/>
          <p:cNvSpPr/>
          <p:nvPr/>
        </p:nvSpPr>
        <p:spPr>
          <a:xfrm>
            <a:off x="472186" y="4889398"/>
            <a:ext cx="3369419" cy="738664"/>
          </a:xfrm>
          <a:prstGeom prst="rect">
            <a:avLst/>
          </a:prstGeom>
        </p:spPr>
        <p:txBody>
          <a:bodyPr wrap="square">
            <a:spAutoFit/>
          </a:bodyPr>
          <a:lstStyle/>
          <a:p>
            <a:r>
              <a:rPr lang="es-MX" sz="1400" b="1" dirty="0">
                <a:solidFill>
                  <a:srgbClr val="131D27"/>
                </a:solidFill>
              </a:rPr>
              <a:t>Título III </a:t>
            </a:r>
            <a:endParaRPr lang="es-MX" sz="1400" b="1" dirty="0" smtClean="0">
              <a:solidFill>
                <a:srgbClr val="131D27"/>
              </a:solidFill>
            </a:endParaRPr>
          </a:p>
          <a:p>
            <a:r>
              <a:rPr lang="es-MX" sz="1400" b="1" dirty="0" smtClean="0">
                <a:solidFill>
                  <a:srgbClr val="131D27"/>
                </a:solidFill>
              </a:rPr>
              <a:t>Derechos </a:t>
            </a:r>
            <a:r>
              <a:rPr lang="es-MX" sz="1400" b="1" dirty="0">
                <a:solidFill>
                  <a:srgbClr val="131D27"/>
                </a:solidFill>
              </a:rPr>
              <a:t>de los Titulares y su Ejercicio </a:t>
            </a:r>
          </a:p>
        </p:txBody>
      </p:sp>
      <p:sp>
        <p:nvSpPr>
          <p:cNvPr id="10" name="Rectángulo 9"/>
          <p:cNvSpPr/>
          <p:nvPr/>
        </p:nvSpPr>
        <p:spPr>
          <a:xfrm>
            <a:off x="3183332" y="4490192"/>
            <a:ext cx="6096000" cy="276999"/>
          </a:xfrm>
          <a:prstGeom prst="rect">
            <a:avLst/>
          </a:prstGeom>
        </p:spPr>
        <p:txBody>
          <a:bodyPr>
            <a:spAutoFit/>
          </a:bodyPr>
          <a:lstStyle/>
          <a:p>
            <a:r>
              <a:rPr lang="es-MX" sz="1200" b="1" dirty="0">
                <a:solidFill>
                  <a:srgbClr val="131D27"/>
                </a:solidFill>
              </a:rPr>
              <a:t>Capítulo I De los Derechos de Acceso, Rectificación, Cancelación y Oposición</a:t>
            </a:r>
          </a:p>
        </p:txBody>
      </p:sp>
      <p:sp>
        <p:nvSpPr>
          <p:cNvPr id="11" name="Rectángulo 10"/>
          <p:cNvSpPr/>
          <p:nvPr/>
        </p:nvSpPr>
        <p:spPr>
          <a:xfrm>
            <a:off x="3183332" y="5667803"/>
            <a:ext cx="6096000" cy="461665"/>
          </a:xfrm>
          <a:prstGeom prst="rect">
            <a:avLst/>
          </a:prstGeom>
        </p:spPr>
        <p:txBody>
          <a:bodyPr>
            <a:spAutoFit/>
          </a:bodyPr>
          <a:lstStyle/>
          <a:p>
            <a:r>
              <a:rPr lang="es-MX" sz="1200" b="1" dirty="0">
                <a:solidFill>
                  <a:srgbClr val="131D27"/>
                </a:solidFill>
              </a:rPr>
              <a:t>Capítulo II Del Ejercicio de los Derechos de Acceso, Rectificación, Cancelación y Oposición</a:t>
            </a:r>
          </a:p>
        </p:txBody>
      </p:sp>
      <p:sp>
        <p:nvSpPr>
          <p:cNvPr id="12" name="Rectángulo 11"/>
          <p:cNvSpPr/>
          <p:nvPr/>
        </p:nvSpPr>
        <p:spPr>
          <a:xfrm>
            <a:off x="3183332" y="6147960"/>
            <a:ext cx="4000067" cy="707886"/>
          </a:xfrm>
          <a:prstGeom prst="rect">
            <a:avLst/>
          </a:prstGeom>
        </p:spPr>
        <p:txBody>
          <a:bodyPr wrap="square">
            <a:spAutoFit/>
          </a:bodyPr>
          <a:lstStyle/>
          <a:p>
            <a:r>
              <a:rPr lang="es-MX" sz="1000" dirty="0">
                <a:solidFill>
                  <a:srgbClr val="131D27"/>
                </a:solidFill>
              </a:rPr>
              <a:t>Gestión de solicitudes de </a:t>
            </a:r>
            <a:r>
              <a:rPr lang="es-MX" sz="1000" dirty="0" smtClean="0">
                <a:solidFill>
                  <a:srgbClr val="131D27"/>
                </a:solidFill>
              </a:rPr>
              <a:t>derechos. </a:t>
            </a:r>
            <a:r>
              <a:rPr lang="es-MX" sz="1000" dirty="0">
                <a:solidFill>
                  <a:srgbClr val="131D27"/>
                </a:solidFill>
              </a:rPr>
              <a:t>ARCO Artículo 48</a:t>
            </a:r>
            <a:r>
              <a:rPr lang="es-MX" sz="1000" dirty="0" smtClean="0">
                <a:solidFill>
                  <a:srgbClr val="131D27"/>
                </a:solidFill>
              </a:rPr>
              <a:t>.</a:t>
            </a:r>
          </a:p>
          <a:p>
            <a:r>
              <a:rPr lang="es-MX" sz="1000" dirty="0">
                <a:solidFill>
                  <a:srgbClr val="131D27"/>
                </a:solidFill>
              </a:rPr>
              <a:t>Acreditación de la identidad del </a:t>
            </a:r>
            <a:r>
              <a:rPr lang="es-MX" sz="1000" dirty="0" smtClean="0">
                <a:solidFill>
                  <a:srgbClr val="131D27"/>
                </a:solidFill>
              </a:rPr>
              <a:t>titular. Artículo </a:t>
            </a:r>
            <a:r>
              <a:rPr lang="es-MX" sz="1000" dirty="0">
                <a:solidFill>
                  <a:srgbClr val="131D27"/>
                </a:solidFill>
              </a:rPr>
              <a:t>49</a:t>
            </a:r>
            <a:r>
              <a:rPr lang="es-MX" sz="1000" dirty="0" smtClean="0">
                <a:solidFill>
                  <a:srgbClr val="131D27"/>
                </a:solidFill>
              </a:rPr>
              <a:t>.</a:t>
            </a:r>
          </a:p>
          <a:p>
            <a:r>
              <a:rPr lang="es-MX" sz="1000" dirty="0">
                <a:solidFill>
                  <a:srgbClr val="131D27"/>
                </a:solidFill>
              </a:rPr>
              <a:t>Gratuidad en el ejercicio de los derechos </a:t>
            </a:r>
            <a:r>
              <a:rPr lang="es-MX" sz="1000" dirty="0" smtClean="0">
                <a:solidFill>
                  <a:srgbClr val="131D27"/>
                </a:solidFill>
              </a:rPr>
              <a:t>ARCO. Artículo </a:t>
            </a:r>
            <a:r>
              <a:rPr lang="es-MX" sz="1000" dirty="0">
                <a:solidFill>
                  <a:srgbClr val="131D27"/>
                </a:solidFill>
              </a:rPr>
              <a:t>50</a:t>
            </a:r>
            <a:r>
              <a:rPr lang="es-MX" sz="1000" dirty="0" smtClean="0">
                <a:solidFill>
                  <a:srgbClr val="131D27"/>
                </a:solidFill>
              </a:rPr>
              <a:t>.</a:t>
            </a:r>
          </a:p>
          <a:p>
            <a:r>
              <a:rPr lang="es-MX" sz="1000" dirty="0">
                <a:solidFill>
                  <a:srgbClr val="131D27"/>
                </a:solidFill>
              </a:rPr>
              <a:t>Plazo para el ejercicio de los derechos </a:t>
            </a:r>
            <a:r>
              <a:rPr lang="es-MX" sz="1000" dirty="0" smtClean="0">
                <a:solidFill>
                  <a:srgbClr val="131D27"/>
                </a:solidFill>
              </a:rPr>
              <a:t>ARCO. Artículo 51.</a:t>
            </a:r>
            <a:endParaRPr lang="es-MX" sz="1000" dirty="0">
              <a:solidFill>
                <a:srgbClr val="131D27"/>
              </a:solidFill>
            </a:endParaRPr>
          </a:p>
        </p:txBody>
      </p:sp>
      <p:sp>
        <p:nvSpPr>
          <p:cNvPr id="18" name="Rectángulo 17"/>
          <p:cNvSpPr/>
          <p:nvPr/>
        </p:nvSpPr>
        <p:spPr>
          <a:xfrm>
            <a:off x="7183399" y="5994072"/>
            <a:ext cx="4911255" cy="861774"/>
          </a:xfrm>
          <a:prstGeom prst="rect">
            <a:avLst/>
          </a:prstGeom>
        </p:spPr>
        <p:txBody>
          <a:bodyPr wrap="square">
            <a:spAutoFit/>
          </a:bodyPr>
          <a:lstStyle/>
          <a:p>
            <a:r>
              <a:rPr lang="es-MX" sz="1000" dirty="0">
                <a:solidFill>
                  <a:srgbClr val="131D27"/>
                </a:solidFill>
              </a:rPr>
              <a:t>Requisitos de la solicitud para el ejercicio de los derechos </a:t>
            </a:r>
            <a:r>
              <a:rPr lang="es-MX" sz="1000" dirty="0" smtClean="0">
                <a:solidFill>
                  <a:srgbClr val="131D27"/>
                </a:solidFill>
              </a:rPr>
              <a:t>ARCO Artículo 52.</a:t>
            </a:r>
          </a:p>
          <a:p>
            <a:r>
              <a:rPr lang="es-MX" sz="1000" dirty="0">
                <a:solidFill>
                  <a:srgbClr val="131D27"/>
                </a:solidFill>
              </a:rPr>
              <a:t>Trámites </a:t>
            </a:r>
            <a:r>
              <a:rPr lang="es-MX" sz="1000" dirty="0" smtClean="0">
                <a:solidFill>
                  <a:srgbClr val="131D27"/>
                </a:solidFill>
              </a:rPr>
              <a:t>específicos. Artículo 53.</a:t>
            </a:r>
          </a:p>
          <a:p>
            <a:r>
              <a:rPr lang="es-MX" sz="1000" dirty="0">
                <a:solidFill>
                  <a:srgbClr val="131D27"/>
                </a:solidFill>
              </a:rPr>
              <a:t>Causales de improcedencia del ejercicio de los derechos </a:t>
            </a:r>
            <a:r>
              <a:rPr lang="es-MX" sz="1000" dirty="0" smtClean="0">
                <a:solidFill>
                  <a:srgbClr val="131D27"/>
                </a:solidFill>
              </a:rPr>
              <a:t>ARCO Artículo </a:t>
            </a:r>
            <a:r>
              <a:rPr lang="es-MX" sz="1000" dirty="0">
                <a:solidFill>
                  <a:srgbClr val="131D27"/>
                </a:solidFill>
              </a:rPr>
              <a:t>54</a:t>
            </a:r>
            <a:r>
              <a:rPr lang="es-MX" sz="1000" dirty="0" smtClean="0">
                <a:solidFill>
                  <a:srgbClr val="131D27"/>
                </a:solidFill>
              </a:rPr>
              <a:t>.</a:t>
            </a:r>
          </a:p>
          <a:p>
            <a:r>
              <a:rPr lang="es-MX" sz="1000" dirty="0">
                <a:solidFill>
                  <a:srgbClr val="131D27"/>
                </a:solidFill>
              </a:rPr>
              <a:t>Negativa al ejercicio de derechos </a:t>
            </a:r>
            <a:r>
              <a:rPr lang="es-MX" sz="1000" dirty="0" smtClean="0">
                <a:solidFill>
                  <a:srgbClr val="131D27"/>
                </a:solidFill>
              </a:rPr>
              <a:t>ARCO. Artículo </a:t>
            </a:r>
            <a:r>
              <a:rPr lang="es-MX" sz="1000" dirty="0">
                <a:solidFill>
                  <a:srgbClr val="131D27"/>
                </a:solidFill>
              </a:rPr>
              <a:t>55</a:t>
            </a:r>
            <a:r>
              <a:rPr lang="es-MX" sz="1000" dirty="0" smtClean="0">
                <a:solidFill>
                  <a:srgbClr val="131D27"/>
                </a:solidFill>
              </a:rPr>
              <a:t>.</a:t>
            </a:r>
          </a:p>
          <a:p>
            <a:r>
              <a:rPr lang="es-MX" sz="1000" dirty="0">
                <a:solidFill>
                  <a:srgbClr val="131D27"/>
                </a:solidFill>
              </a:rPr>
              <a:t>Remisión a leyes </a:t>
            </a:r>
            <a:r>
              <a:rPr lang="es-MX" sz="1000" dirty="0" smtClean="0">
                <a:solidFill>
                  <a:srgbClr val="131D27"/>
                </a:solidFill>
              </a:rPr>
              <a:t>secundarias. </a:t>
            </a:r>
            <a:r>
              <a:rPr lang="es-MX" sz="1000" dirty="0">
                <a:solidFill>
                  <a:srgbClr val="131D27"/>
                </a:solidFill>
              </a:rPr>
              <a:t>Artículo </a:t>
            </a:r>
            <a:r>
              <a:rPr lang="es-MX" sz="1000" dirty="0" smtClean="0">
                <a:solidFill>
                  <a:srgbClr val="131D27"/>
                </a:solidFill>
              </a:rPr>
              <a:t>56</a:t>
            </a:r>
            <a:endParaRPr lang="es-MX" sz="1000" dirty="0">
              <a:solidFill>
                <a:srgbClr val="131D27"/>
              </a:solidFill>
            </a:endParaRPr>
          </a:p>
        </p:txBody>
      </p:sp>
      <p:sp>
        <p:nvSpPr>
          <p:cNvPr id="20" name="Rectángulo 19"/>
          <p:cNvSpPr/>
          <p:nvPr/>
        </p:nvSpPr>
        <p:spPr>
          <a:xfrm>
            <a:off x="3273387" y="4736413"/>
            <a:ext cx="4000067" cy="861774"/>
          </a:xfrm>
          <a:prstGeom prst="rect">
            <a:avLst/>
          </a:prstGeom>
        </p:spPr>
        <p:txBody>
          <a:bodyPr wrap="square">
            <a:spAutoFit/>
          </a:bodyPr>
          <a:lstStyle/>
          <a:p>
            <a:r>
              <a:rPr lang="es-MX" sz="1000" dirty="0">
                <a:solidFill>
                  <a:srgbClr val="131D27"/>
                </a:solidFill>
              </a:rPr>
              <a:t>Derechos </a:t>
            </a:r>
            <a:r>
              <a:rPr lang="es-MX" sz="1000" dirty="0" smtClean="0">
                <a:solidFill>
                  <a:srgbClr val="131D27"/>
                </a:solidFill>
              </a:rPr>
              <a:t>ARCO. Artículo 43.</a:t>
            </a:r>
          </a:p>
          <a:p>
            <a:r>
              <a:rPr lang="es-MX" sz="1000" dirty="0">
                <a:solidFill>
                  <a:srgbClr val="131D27"/>
                </a:solidFill>
              </a:rPr>
              <a:t>Derecho de </a:t>
            </a:r>
            <a:r>
              <a:rPr lang="es-MX" sz="1000" dirty="0" smtClean="0">
                <a:solidFill>
                  <a:srgbClr val="131D27"/>
                </a:solidFill>
              </a:rPr>
              <a:t>acceso. Artículo </a:t>
            </a:r>
            <a:r>
              <a:rPr lang="es-MX" sz="1000" dirty="0">
                <a:solidFill>
                  <a:srgbClr val="131D27"/>
                </a:solidFill>
              </a:rPr>
              <a:t>44</a:t>
            </a:r>
            <a:r>
              <a:rPr lang="es-MX" sz="1000" dirty="0" smtClean="0">
                <a:solidFill>
                  <a:srgbClr val="131D27"/>
                </a:solidFill>
              </a:rPr>
              <a:t>.</a:t>
            </a:r>
          </a:p>
          <a:p>
            <a:r>
              <a:rPr lang="es-MX" sz="1000" dirty="0">
                <a:solidFill>
                  <a:srgbClr val="131D27"/>
                </a:solidFill>
              </a:rPr>
              <a:t>Derecho de </a:t>
            </a:r>
            <a:r>
              <a:rPr lang="es-MX" sz="1000" dirty="0" smtClean="0">
                <a:solidFill>
                  <a:srgbClr val="131D27"/>
                </a:solidFill>
              </a:rPr>
              <a:t>rectificación. Artículo </a:t>
            </a:r>
            <a:r>
              <a:rPr lang="es-MX" sz="1000" dirty="0">
                <a:solidFill>
                  <a:srgbClr val="131D27"/>
                </a:solidFill>
              </a:rPr>
              <a:t>45</a:t>
            </a:r>
            <a:r>
              <a:rPr lang="es-MX" sz="1000" dirty="0" smtClean="0">
                <a:solidFill>
                  <a:srgbClr val="131D27"/>
                </a:solidFill>
              </a:rPr>
              <a:t>.</a:t>
            </a:r>
          </a:p>
          <a:p>
            <a:r>
              <a:rPr lang="es-MX" sz="1000" dirty="0">
                <a:solidFill>
                  <a:srgbClr val="131D27"/>
                </a:solidFill>
              </a:rPr>
              <a:t>Derecho de </a:t>
            </a:r>
            <a:r>
              <a:rPr lang="es-MX" sz="1000" dirty="0" smtClean="0">
                <a:solidFill>
                  <a:srgbClr val="131D27"/>
                </a:solidFill>
              </a:rPr>
              <a:t>cancelación. Artículo </a:t>
            </a:r>
            <a:r>
              <a:rPr lang="es-MX" sz="1000" dirty="0">
                <a:solidFill>
                  <a:srgbClr val="131D27"/>
                </a:solidFill>
              </a:rPr>
              <a:t>46</a:t>
            </a:r>
            <a:r>
              <a:rPr lang="es-MX" sz="1000" dirty="0" smtClean="0">
                <a:solidFill>
                  <a:srgbClr val="131D27"/>
                </a:solidFill>
              </a:rPr>
              <a:t>.</a:t>
            </a:r>
          </a:p>
          <a:p>
            <a:r>
              <a:rPr lang="es-MX" sz="1000" dirty="0">
                <a:solidFill>
                  <a:srgbClr val="131D27"/>
                </a:solidFill>
              </a:rPr>
              <a:t>Derecho de </a:t>
            </a:r>
            <a:r>
              <a:rPr lang="es-MX" sz="1000" dirty="0" smtClean="0">
                <a:solidFill>
                  <a:srgbClr val="131D27"/>
                </a:solidFill>
              </a:rPr>
              <a:t>oposición. Artículo </a:t>
            </a:r>
            <a:r>
              <a:rPr lang="es-MX" sz="1000" dirty="0">
                <a:solidFill>
                  <a:srgbClr val="131D27"/>
                </a:solidFill>
              </a:rPr>
              <a:t>47.</a:t>
            </a:r>
          </a:p>
        </p:txBody>
      </p:sp>
      <p:sp>
        <p:nvSpPr>
          <p:cNvPr id="13" name="Rectángulo 12"/>
          <p:cNvSpPr/>
          <p:nvPr/>
        </p:nvSpPr>
        <p:spPr>
          <a:xfrm>
            <a:off x="7171903" y="1339563"/>
            <a:ext cx="2385525" cy="369332"/>
          </a:xfrm>
          <a:prstGeom prst="rect">
            <a:avLst/>
          </a:prstGeom>
        </p:spPr>
        <p:txBody>
          <a:bodyPr wrap="none">
            <a:spAutoFit/>
          </a:bodyPr>
          <a:lstStyle/>
          <a:p>
            <a:r>
              <a:rPr lang="es-MX" b="1" dirty="0" smtClean="0">
                <a:solidFill>
                  <a:srgbClr val="FF0000"/>
                </a:solidFill>
              </a:rPr>
              <a:t>30 </a:t>
            </a:r>
            <a:r>
              <a:rPr lang="es-MX" b="1" dirty="0">
                <a:solidFill>
                  <a:srgbClr val="FF0000"/>
                </a:solidFill>
              </a:rPr>
              <a:t>de </a:t>
            </a:r>
            <a:r>
              <a:rPr lang="es-MX" b="1" dirty="0" smtClean="0">
                <a:solidFill>
                  <a:srgbClr val="FF0000"/>
                </a:solidFill>
              </a:rPr>
              <a:t>abril de 2015</a:t>
            </a:r>
            <a:endParaRPr lang="es-MX" b="1" dirty="0">
              <a:solidFill>
                <a:srgbClr val="FF0000"/>
              </a:solidFill>
            </a:endParaRPr>
          </a:p>
        </p:txBody>
      </p:sp>
      <p:sp>
        <p:nvSpPr>
          <p:cNvPr id="14" name="TextBox 7"/>
          <p:cNvSpPr txBox="1"/>
          <p:nvPr/>
        </p:nvSpPr>
        <p:spPr>
          <a:xfrm>
            <a:off x="0" y="85896"/>
            <a:ext cx="8091355" cy="523220"/>
          </a:xfrm>
          <a:prstGeom prst="rect">
            <a:avLst/>
          </a:prstGeom>
          <a:noFill/>
        </p:spPr>
        <p:txBody>
          <a:bodyPr wrap="square" rtlCol="0" anchor="ctr">
            <a:spAutoFit/>
          </a:bodyPr>
          <a:lstStyle/>
          <a:p>
            <a:r>
              <a:rPr lang="es-MX" sz="1400" b="1" dirty="0">
                <a:solidFill>
                  <a:srgbClr val="000000"/>
                </a:solidFill>
                <a:latin typeface="Raleway" charset="0"/>
                <a:ea typeface="Raleway" charset="0"/>
                <a:cs typeface="Raleway" charset="0"/>
              </a:rPr>
              <a:t>INICIATIVA CON PROYECTO DE DECRETO POR LA QUE SE EXPIDE LA LEY GENERAL DE PROTECCIÓN DE DATOS PERSONALES EN POSESIÓN DE SUJETOS OBLIGADOS</a:t>
            </a:r>
          </a:p>
        </p:txBody>
      </p:sp>
      <p:pic>
        <p:nvPicPr>
          <p:cNvPr id="15" name="Imagen 14"/>
          <p:cNvPicPr>
            <a:picLocks noChangeAspect="1"/>
          </p:cNvPicPr>
          <p:nvPr/>
        </p:nvPicPr>
        <p:blipFill>
          <a:blip r:embed="rId4"/>
          <a:stretch>
            <a:fillRect/>
          </a:stretch>
        </p:blipFill>
        <p:spPr>
          <a:xfrm>
            <a:off x="5017660" y="634941"/>
            <a:ext cx="609600" cy="257175"/>
          </a:xfrm>
          <a:prstGeom prst="rect">
            <a:avLst/>
          </a:prstGeom>
        </p:spPr>
      </p:pic>
      <p:sp>
        <p:nvSpPr>
          <p:cNvPr id="16" name="Shape 27"/>
          <p:cNvSpPr/>
          <p:nvPr/>
        </p:nvSpPr>
        <p:spPr>
          <a:xfrm>
            <a:off x="8991600" y="689573"/>
            <a:ext cx="3200400" cy="12032"/>
          </a:xfrm>
          <a:prstGeom prst="line">
            <a:avLst/>
          </a:prstGeom>
          <a:ln w="34925" cap="rnd">
            <a:solidFill>
              <a:srgbClr val="21282F"/>
            </a:solidFill>
            <a:custDash>
              <a:ds d="100000" sp="200000"/>
            </a:custDash>
            <a:miter lim="400000"/>
          </a:ln>
        </p:spPr>
        <p:txBody>
          <a:bodyPr lIns="0" tIns="0" rIns="0" bIns="0" anchor="ctr"/>
          <a:lstStyle/>
          <a:p>
            <a:pPr defTabSz="412730">
              <a:defRPr sz="3200"/>
            </a:pPr>
            <a:endParaRPr sz="5400" b="1" dirty="0">
              <a:solidFill>
                <a:srgbClr val="000000"/>
              </a:solidFill>
            </a:endParaRPr>
          </a:p>
        </p:txBody>
      </p:sp>
      <p:pic>
        <p:nvPicPr>
          <p:cNvPr id="17" name="Imagen 16" descr="Presentación2 - PowerPoint"/>
          <p:cNvPicPr>
            <a:picLocks noChangeAspect="1"/>
          </p:cNvPicPr>
          <p:nvPr/>
        </p:nvPicPr>
        <p:blipFill rotWithShape="1">
          <a:blip r:embed="rId5">
            <a:extLst>
              <a:ext uri="{28A0092B-C50C-407E-A947-70E740481C1C}">
                <a14:useLocalDpi xmlns:a14="http://schemas.microsoft.com/office/drawing/2010/main" val="0"/>
              </a:ext>
            </a:extLst>
          </a:blip>
          <a:srcRect l="58807" t="20442" r="20909" b="69967"/>
          <a:stretch/>
        </p:blipFill>
        <p:spPr>
          <a:xfrm>
            <a:off x="9036826" y="4525"/>
            <a:ext cx="3141716" cy="805230"/>
          </a:xfrm>
          <a:prstGeom prst="rect">
            <a:avLst/>
          </a:prstGeom>
        </p:spPr>
      </p:pic>
    </p:spTree>
    <p:extLst>
      <p:ext uri="{BB962C8B-B14F-4D97-AF65-F5344CB8AC3E}">
        <p14:creationId xmlns:p14="http://schemas.microsoft.com/office/powerpoint/2010/main" val="1218427345"/>
      </p:ext>
    </p:extLst>
  </p:cSld>
  <p:clrMapOvr>
    <a:masterClrMapping/>
  </p:clrMapOvr>
  <p:transition spd="slow">
    <p:wipe/>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número de diapositiva 1"/>
          <p:cNvSpPr>
            <a:spLocks noGrp="1"/>
          </p:cNvSpPr>
          <p:nvPr>
            <p:ph type="sldNum" sz="quarter" idx="4294967295"/>
          </p:nvPr>
        </p:nvSpPr>
        <p:spPr>
          <a:xfrm>
            <a:off x="11381317" y="14818"/>
            <a:ext cx="431800" cy="298449"/>
          </a:xfrm>
          <a:prstGeom prst="rect">
            <a:avLst/>
          </a:prstGeom>
        </p:spPr>
        <p:txBody>
          <a:bodyPr/>
          <a:lstStyle/>
          <a:p>
            <a:fld id="{F68B5626-D4AC-4918-B3E2-3883ABD26D2A}" type="slidenum">
              <a:rPr lang="en-US" altLang="es-MX" smtClean="0">
                <a:solidFill>
                  <a:srgbClr val="FFFFFF"/>
                </a:solidFill>
              </a:rPr>
              <a:pPr/>
              <a:t>40</a:t>
            </a:fld>
            <a:endParaRPr lang="en-US" altLang="es-MX" dirty="0">
              <a:solidFill>
                <a:srgbClr val="FFFFFF"/>
              </a:solidFill>
            </a:endParaRPr>
          </a:p>
        </p:txBody>
      </p:sp>
      <p:pic>
        <p:nvPicPr>
          <p:cNvPr id="3" name="Imagen 146"/>
          <p:cNvPicPr>
            <a:picLocks noChangeAspect="1"/>
          </p:cNvPicPr>
          <p:nvPr/>
        </p:nvPicPr>
        <p:blipFill>
          <a:blip r:embed="rId2"/>
          <a:stretch>
            <a:fillRect/>
          </a:stretch>
        </p:blipFill>
        <p:spPr>
          <a:xfrm>
            <a:off x="9021696" y="6413706"/>
            <a:ext cx="3162300" cy="444293"/>
          </a:xfrm>
          <a:prstGeom prst="rect">
            <a:avLst/>
          </a:prstGeom>
        </p:spPr>
      </p:pic>
      <p:grpSp>
        <p:nvGrpSpPr>
          <p:cNvPr id="46" name="Group 8"/>
          <p:cNvGrpSpPr>
            <a:grpSpLocks/>
          </p:cNvGrpSpPr>
          <p:nvPr/>
        </p:nvGrpSpPr>
        <p:grpSpPr bwMode="auto">
          <a:xfrm>
            <a:off x="2453418" y="1435997"/>
            <a:ext cx="7451347" cy="4560212"/>
            <a:chOff x="787" y="1333"/>
            <a:chExt cx="4329" cy="2550"/>
          </a:xfrm>
        </p:grpSpPr>
        <p:sp>
          <p:nvSpPr>
            <p:cNvPr id="47" name="Rectangle 9"/>
            <p:cNvSpPr>
              <a:spLocks noChangeArrowheads="1"/>
            </p:cNvSpPr>
            <p:nvPr/>
          </p:nvSpPr>
          <p:spPr bwMode="auto">
            <a:xfrm>
              <a:off x="787" y="1344"/>
              <a:ext cx="2106" cy="1224"/>
            </a:xfrm>
            <a:prstGeom prst="rect">
              <a:avLst/>
            </a:prstGeom>
            <a:gradFill rotWithShape="1">
              <a:gsLst>
                <a:gs pos="0">
                  <a:srgbClr val="FF3300"/>
                </a:gs>
                <a:gs pos="100000">
                  <a:srgbClr val="FFCC66"/>
                </a:gs>
              </a:gsLst>
              <a:lin ang="27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48" name="Rectangle 10"/>
            <p:cNvSpPr>
              <a:spLocks noChangeArrowheads="1"/>
            </p:cNvSpPr>
            <p:nvPr/>
          </p:nvSpPr>
          <p:spPr bwMode="auto">
            <a:xfrm>
              <a:off x="3010" y="1344"/>
              <a:ext cx="2106" cy="1224"/>
            </a:xfrm>
            <a:prstGeom prst="rect">
              <a:avLst/>
            </a:prstGeom>
            <a:gradFill rotWithShape="1">
              <a:gsLst>
                <a:gs pos="0">
                  <a:srgbClr val="CCFF33"/>
                </a:gs>
                <a:gs pos="100000">
                  <a:srgbClr val="669900"/>
                </a:gs>
              </a:gsLst>
              <a:lin ang="189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49" name="Rectangle 11"/>
            <p:cNvSpPr>
              <a:spLocks noChangeArrowheads="1"/>
            </p:cNvSpPr>
            <p:nvPr/>
          </p:nvSpPr>
          <p:spPr bwMode="auto">
            <a:xfrm>
              <a:off x="3010" y="2659"/>
              <a:ext cx="2106" cy="1224"/>
            </a:xfrm>
            <a:prstGeom prst="rect">
              <a:avLst/>
            </a:prstGeom>
            <a:gradFill rotWithShape="1">
              <a:gsLst>
                <a:gs pos="0">
                  <a:srgbClr val="FF0000"/>
                </a:gs>
                <a:gs pos="100000">
                  <a:srgbClr val="990000"/>
                </a:gs>
              </a:gsLst>
              <a:lin ang="27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50" name="Rectangle 12"/>
            <p:cNvSpPr>
              <a:spLocks noChangeArrowheads="1"/>
            </p:cNvSpPr>
            <p:nvPr/>
          </p:nvSpPr>
          <p:spPr bwMode="auto">
            <a:xfrm>
              <a:off x="787" y="2659"/>
              <a:ext cx="2106" cy="1224"/>
            </a:xfrm>
            <a:prstGeom prst="rect">
              <a:avLst/>
            </a:prstGeom>
            <a:gradFill rotWithShape="1">
              <a:gsLst>
                <a:gs pos="0">
                  <a:srgbClr val="0085B2"/>
                </a:gs>
                <a:gs pos="100000">
                  <a:srgbClr val="99CCFF"/>
                </a:gs>
              </a:gsLst>
              <a:lin ang="189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51" name="Text Box 13"/>
            <p:cNvSpPr txBox="1">
              <a:spLocks noChangeArrowheads="1"/>
            </p:cNvSpPr>
            <p:nvPr/>
          </p:nvSpPr>
          <p:spPr bwMode="auto">
            <a:xfrm>
              <a:off x="4472" y="2715"/>
              <a:ext cx="613" cy="155"/>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defTabSz="457200" eaLnBrk="1" fontAlgn="base" latinLnBrk="0" hangingPunct="1">
                <a:lnSpc>
                  <a:spcPct val="100000"/>
                </a:lnSpc>
                <a:spcBef>
                  <a:spcPct val="0"/>
                </a:spcBef>
                <a:spcAft>
                  <a:spcPct val="0"/>
                </a:spcAft>
                <a:buClrTx/>
                <a:buSzTx/>
                <a:buFontTx/>
                <a:buNone/>
                <a:tabLst/>
                <a:defRPr/>
              </a:pPr>
              <a:r>
                <a:rPr lang="en-US" altLang="es-MX" sz="1200" b="1" kern="0" noProof="0" dirty="0" smtClean="0">
                  <a:solidFill>
                    <a:srgbClr val="FFFFFF"/>
                  </a:solidFill>
                  <a:latin typeface="Arial" panose="020B0604020202020204" pitchFamily="34" charset="0"/>
                </a:rPr>
                <a:t>AMENAZAS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sp>
          <p:nvSpPr>
            <p:cNvPr id="52" name="Text Box 14"/>
            <p:cNvSpPr txBox="1">
              <a:spLocks noChangeArrowheads="1"/>
            </p:cNvSpPr>
            <p:nvPr/>
          </p:nvSpPr>
          <p:spPr bwMode="auto">
            <a:xfrm>
              <a:off x="4349" y="1386"/>
              <a:ext cx="709" cy="155"/>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algn="r" defTabSz="457200" eaLnBrk="1" fontAlgn="base" latinLnBrk="0" hangingPunct="1">
                <a:lnSpc>
                  <a:spcPct val="100000"/>
                </a:lnSpc>
                <a:spcBef>
                  <a:spcPct val="0"/>
                </a:spcBef>
                <a:spcAft>
                  <a:spcPct val="0"/>
                </a:spcAft>
                <a:buClrTx/>
                <a:buSzTx/>
                <a:buFontTx/>
                <a:buNone/>
                <a:tabLst/>
                <a:defRPr/>
              </a:pPr>
              <a:r>
                <a:rPr lang="en-US" altLang="es-MX" sz="1200" b="1" kern="0" dirty="0" smtClean="0">
                  <a:solidFill>
                    <a:srgbClr val="FFFFFF"/>
                  </a:solidFill>
                  <a:latin typeface="Arial" panose="020B0604020202020204" pitchFamily="34" charset="0"/>
                </a:rPr>
                <a:t>FORTALEZAS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sp>
          <p:nvSpPr>
            <p:cNvPr id="53" name="Text Box 15"/>
            <p:cNvSpPr txBox="1">
              <a:spLocks noChangeArrowheads="1"/>
            </p:cNvSpPr>
            <p:nvPr/>
          </p:nvSpPr>
          <p:spPr bwMode="auto">
            <a:xfrm>
              <a:off x="787" y="1333"/>
              <a:ext cx="713" cy="155"/>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defTabSz="457200" eaLnBrk="1" fontAlgn="base" latinLnBrk="0" hangingPunct="1">
                <a:lnSpc>
                  <a:spcPct val="100000"/>
                </a:lnSpc>
                <a:spcBef>
                  <a:spcPct val="0"/>
                </a:spcBef>
                <a:spcAft>
                  <a:spcPct val="0"/>
                </a:spcAft>
                <a:buClrTx/>
                <a:buSzTx/>
                <a:buFontTx/>
                <a:buNone/>
                <a:tabLst/>
                <a:defRPr/>
              </a:pPr>
              <a:r>
                <a:rPr lang="en-US" altLang="es-MX" sz="1200" b="1" kern="0" dirty="0" smtClean="0">
                  <a:solidFill>
                    <a:srgbClr val="FFFFFF"/>
                  </a:solidFill>
                  <a:latin typeface="Arial" panose="020B0604020202020204" pitchFamily="34" charset="0"/>
                </a:rPr>
                <a:t>DEBILIDADES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sp>
          <p:nvSpPr>
            <p:cNvPr id="54" name="Text Box 16"/>
            <p:cNvSpPr txBox="1">
              <a:spLocks noChangeArrowheads="1"/>
            </p:cNvSpPr>
            <p:nvPr/>
          </p:nvSpPr>
          <p:spPr bwMode="auto">
            <a:xfrm>
              <a:off x="787" y="2744"/>
              <a:ext cx="891" cy="155"/>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algn="r" defTabSz="457200" eaLnBrk="1" fontAlgn="base" latinLnBrk="0" hangingPunct="1">
                <a:lnSpc>
                  <a:spcPct val="100000"/>
                </a:lnSpc>
                <a:spcBef>
                  <a:spcPct val="0"/>
                </a:spcBef>
                <a:spcAft>
                  <a:spcPct val="0"/>
                </a:spcAft>
                <a:buClrTx/>
                <a:buSzTx/>
                <a:buFontTx/>
                <a:buNone/>
                <a:tabLst/>
                <a:defRPr/>
              </a:pPr>
              <a:r>
                <a:rPr lang="en-US" altLang="es-MX" sz="1200" b="1" kern="0" dirty="0" smtClean="0">
                  <a:solidFill>
                    <a:srgbClr val="FFFFFF"/>
                  </a:solidFill>
                  <a:latin typeface="Arial" panose="020B0604020202020204" pitchFamily="34" charset="0"/>
                </a:rPr>
                <a:t>OPORTUNIDADES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grpSp>
      <p:sp>
        <p:nvSpPr>
          <p:cNvPr id="55" name="Oval 17"/>
          <p:cNvSpPr>
            <a:spLocks noChangeArrowheads="1"/>
          </p:cNvSpPr>
          <p:nvPr/>
        </p:nvSpPr>
        <p:spPr bwMode="auto">
          <a:xfrm>
            <a:off x="5248522" y="2781884"/>
            <a:ext cx="1728787" cy="1728787"/>
          </a:xfrm>
          <a:prstGeom prst="ellipse">
            <a:avLst/>
          </a:prstGeom>
          <a:gradFill rotWithShape="1">
            <a:gsLst>
              <a:gs pos="0">
                <a:srgbClr val="FFFFFF"/>
              </a:gs>
              <a:gs pos="100000">
                <a:srgbClr val="333333"/>
              </a:gs>
            </a:gsLst>
            <a:path path="shape">
              <a:fillToRect l="50000" t="50000" r="50000" b="50000"/>
            </a:path>
          </a:gradFill>
          <a:ln w="76200">
            <a:solidFill>
              <a:srgbClr val="FF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457200" eaLnBrk="1" fontAlgn="base" latinLnBrk="0" hangingPunct="1">
              <a:lnSpc>
                <a:spcPct val="100000"/>
              </a:lnSpc>
              <a:spcBef>
                <a:spcPct val="0"/>
              </a:spcBef>
              <a:spcAft>
                <a:spcPct val="0"/>
              </a:spcAft>
              <a:buClrTx/>
              <a:buSzTx/>
              <a:buFontTx/>
              <a:buNone/>
              <a:tabLst/>
              <a:defRPr/>
            </a:pPr>
            <a:r>
              <a:rPr lang="en-US" altLang="es-MX" sz="2000" kern="0" dirty="0" smtClean="0">
                <a:solidFill>
                  <a:srgbClr val="000000"/>
                </a:solidFill>
                <a:latin typeface="Arial Black" panose="020B0A04020102020204" pitchFamily="34" charset="0"/>
              </a:rPr>
              <a:t>FODA</a:t>
            </a:r>
            <a:endParaRPr kumimoji="0" lang="en-US" altLang="es-MX" sz="2000" b="0" i="0" u="none" strike="noStrike" kern="0" cap="none" spc="0" normalizeH="0" baseline="0" noProof="0" dirty="0" smtClean="0">
              <a:ln>
                <a:noFill/>
              </a:ln>
              <a:solidFill>
                <a:srgbClr val="000000"/>
              </a:solidFill>
              <a:effectLst/>
              <a:uLnTx/>
              <a:uFillTx/>
              <a:latin typeface="Arial Black" panose="020B0A04020102020204" pitchFamily="34" charset="0"/>
            </a:endParaRPr>
          </a:p>
        </p:txBody>
      </p:sp>
      <p:sp>
        <p:nvSpPr>
          <p:cNvPr id="56" name="Shape 2318"/>
          <p:cNvSpPr>
            <a:spLocks noChangeArrowheads="1"/>
          </p:cNvSpPr>
          <p:nvPr/>
        </p:nvSpPr>
        <p:spPr bwMode="auto">
          <a:xfrm>
            <a:off x="6555180" y="1518139"/>
            <a:ext cx="3150770"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1</a:t>
            </a:r>
            <a:r>
              <a:rPr lang="es-MX" sz="1100" kern="0" dirty="0">
                <a:latin typeface="Palatino Linotype" panose="02040502050505030304" pitchFamily="18" charset="0"/>
                <a:ea typeface="Arimo"/>
                <a:cs typeface="Arimo"/>
                <a:sym typeface="Arimo"/>
              </a:rPr>
              <a:t>) El </a:t>
            </a:r>
            <a:r>
              <a:rPr lang="es-MX" sz="1100" kern="0" dirty="0" err="1" smtClean="0">
                <a:latin typeface="Palatino Linotype" panose="02040502050505030304" pitchFamily="18" charset="0"/>
                <a:ea typeface="Arimo"/>
                <a:cs typeface="Arimo"/>
                <a:sym typeface="Arimo"/>
              </a:rPr>
              <a:t>Itaip</a:t>
            </a:r>
            <a:r>
              <a:rPr lang="es-MX" sz="1100" kern="0" dirty="0" smtClean="0">
                <a:latin typeface="Palatino Linotype" panose="02040502050505030304" pitchFamily="18" charset="0"/>
                <a:ea typeface="Arimo"/>
                <a:cs typeface="Arimo"/>
                <a:sym typeface="Arimo"/>
              </a:rPr>
              <a:t> </a:t>
            </a:r>
            <a:r>
              <a:rPr lang="es-MX" sz="1100" kern="0" dirty="0">
                <a:latin typeface="Palatino Linotype" panose="02040502050505030304" pitchFamily="18" charset="0"/>
                <a:ea typeface="Arimo"/>
                <a:cs typeface="Arimo"/>
                <a:sym typeface="Arimo"/>
              </a:rPr>
              <a:t>tiene las </a:t>
            </a:r>
            <a:r>
              <a:rPr lang="es-MX" sz="1100" kern="0" dirty="0">
                <a:solidFill>
                  <a:schemeClr val="bg1"/>
                </a:solidFill>
                <a:latin typeface="Palatino Linotype" panose="02040502050505030304" pitchFamily="18" charset="0"/>
                <a:ea typeface="Arimo"/>
                <a:cs typeface="Arimo"/>
                <a:sym typeface="Arimo"/>
              </a:rPr>
              <a:t>facultades</a:t>
            </a:r>
            <a:r>
              <a:rPr lang="es-MX" sz="1100" kern="0" dirty="0">
                <a:latin typeface="Palatino Linotype" panose="02040502050505030304" pitchFamily="18" charset="0"/>
                <a:ea typeface="Arimo"/>
                <a:cs typeface="Arimo"/>
                <a:sym typeface="Arimo"/>
              </a:rPr>
              <a:t> para actuar en materia </a:t>
            </a:r>
            <a:r>
              <a:rPr lang="es-MX" sz="1100" kern="0" dirty="0" smtClean="0">
                <a:latin typeface="Palatino Linotype" panose="02040502050505030304" pitchFamily="18" charset="0"/>
                <a:ea typeface="Arimo"/>
                <a:cs typeface="Arimo"/>
                <a:sym typeface="Arimo"/>
              </a:rPr>
              <a:t>de capacitación </a:t>
            </a:r>
            <a:r>
              <a:rPr lang="es-MX" sz="1100" kern="0" dirty="0">
                <a:latin typeface="Palatino Linotype" panose="02040502050505030304" pitchFamily="18" charset="0"/>
                <a:ea typeface="Arimo"/>
                <a:cs typeface="Arimo"/>
                <a:sym typeface="Arimo"/>
              </a:rPr>
              <a:t>de datos personales.</a:t>
            </a:r>
            <a:r>
              <a:rPr lang="es-MX" sz="1100" kern="0" dirty="0" smtClean="0">
                <a:latin typeface="Palatino Linotype" panose="02040502050505030304" pitchFamily="18" charset="0"/>
                <a:ea typeface="Arimo"/>
                <a:cs typeface="Arimo"/>
                <a:sym typeface="Arimo"/>
              </a:rPr>
              <a:t>.</a:t>
            </a:r>
            <a:endParaRPr lang="es-MX" sz="1100" kern="0" dirty="0">
              <a:latin typeface="Palatino Linotype" panose="02040502050505030304" pitchFamily="18" charset="0"/>
              <a:ea typeface="Arimo"/>
              <a:cs typeface="Arimo"/>
              <a:sym typeface="Arimo"/>
            </a:endParaRPr>
          </a:p>
        </p:txBody>
      </p:sp>
      <p:sp>
        <p:nvSpPr>
          <p:cNvPr id="57" name="Shape 2318"/>
          <p:cNvSpPr>
            <a:spLocks noChangeArrowheads="1"/>
          </p:cNvSpPr>
          <p:nvPr/>
        </p:nvSpPr>
        <p:spPr bwMode="auto">
          <a:xfrm>
            <a:off x="6786068" y="2421915"/>
            <a:ext cx="2843896" cy="481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2</a:t>
            </a:r>
            <a:r>
              <a:rPr lang="es-MX" sz="1100" kern="0" dirty="0">
                <a:latin typeface="Palatino Linotype" panose="02040502050505030304" pitchFamily="18" charset="0"/>
                <a:ea typeface="Arimo"/>
                <a:cs typeface="Arimo"/>
                <a:sym typeface="Arimo"/>
              </a:rPr>
              <a:t>) Cuenta con una </a:t>
            </a:r>
            <a:r>
              <a:rPr lang="es-MX" sz="1100" kern="0" dirty="0" smtClean="0">
                <a:solidFill>
                  <a:schemeClr val="bg1"/>
                </a:solidFill>
                <a:latin typeface="Palatino Linotype" panose="02040502050505030304" pitchFamily="18" charset="0"/>
                <a:ea typeface="Arimo"/>
                <a:cs typeface="Arimo"/>
                <a:sym typeface="Arimo"/>
              </a:rPr>
              <a:t>Unidad Administrativa especializada </a:t>
            </a:r>
            <a:r>
              <a:rPr lang="es-MX" sz="1100" kern="0" dirty="0" smtClean="0">
                <a:latin typeface="Palatino Linotype" panose="02040502050505030304" pitchFamily="18" charset="0"/>
                <a:ea typeface="Arimo"/>
                <a:cs typeface="Arimo"/>
                <a:sym typeface="Arimo"/>
              </a:rPr>
              <a:t>en capacitación, así </a:t>
            </a:r>
            <a:r>
              <a:rPr lang="es-MX" sz="1100" kern="0" dirty="0">
                <a:latin typeface="Palatino Linotype" panose="02040502050505030304" pitchFamily="18" charset="0"/>
                <a:ea typeface="Arimo"/>
                <a:cs typeface="Arimo"/>
                <a:sym typeface="Arimo"/>
              </a:rPr>
              <a:t>como en materia de datos personales</a:t>
            </a:r>
            <a:r>
              <a:rPr lang="es-MX" sz="1000" kern="0" dirty="0">
                <a:ea typeface="Arimo"/>
                <a:cs typeface="Arimo"/>
                <a:sym typeface="Arimo"/>
              </a:rPr>
              <a:t>.</a:t>
            </a:r>
            <a:endParaRPr lang="es-MX" sz="1000" kern="0" dirty="0">
              <a:solidFill>
                <a:schemeClr val="bg1"/>
              </a:solidFill>
              <a:ea typeface="Arimo"/>
              <a:cs typeface="Arimo"/>
              <a:sym typeface="Arimo"/>
            </a:endParaRPr>
          </a:p>
        </p:txBody>
      </p:sp>
      <p:sp>
        <p:nvSpPr>
          <p:cNvPr id="58" name="Shape 2318"/>
          <p:cNvSpPr>
            <a:spLocks noChangeArrowheads="1"/>
          </p:cNvSpPr>
          <p:nvPr/>
        </p:nvSpPr>
        <p:spPr bwMode="auto">
          <a:xfrm>
            <a:off x="2675046" y="1692329"/>
            <a:ext cx="3146865"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1</a:t>
            </a:r>
            <a:r>
              <a:rPr lang="es-MX" sz="1100" kern="0" dirty="0">
                <a:latin typeface="Palatino Linotype" panose="02040502050505030304" pitchFamily="18" charset="0"/>
                <a:ea typeface="Arimo"/>
                <a:cs typeface="Arimo"/>
                <a:sym typeface="Arimo"/>
              </a:rPr>
              <a:t>) No se tiene un </a:t>
            </a:r>
            <a:r>
              <a:rPr lang="es-MX" sz="1100" kern="0" dirty="0">
                <a:solidFill>
                  <a:schemeClr val="bg1"/>
                </a:solidFill>
                <a:latin typeface="Palatino Linotype" panose="02040502050505030304" pitchFamily="18" charset="0"/>
                <a:ea typeface="Arimo"/>
                <a:cs typeface="Arimo"/>
                <a:sym typeface="Arimo"/>
              </a:rPr>
              <a:t>estudio sobre los puntos frágiles </a:t>
            </a:r>
            <a:r>
              <a:rPr lang="es-MX" sz="1100" kern="0" dirty="0">
                <a:latin typeface="Palatino Linotype" panose="02040502050505030304" pitchFamily="18" charset="0"/>
                <a:ea typeface="Arimo"/>
                <a:cs typeface="Arimo"/>
                <a:sym typeface="Arimo"/>
              </a:rPr>
              <a:t>de </a:t>
            </a:r>
            <a:r>
              <a:rPr lang="es-MX" sz="1100" kern="0" dirty="0" smtClean="0">
                <a:latin typeface="Palatino Linotype" panose="02040502050505030304" pitchFamily="18" charset="0"/>
                <a:ea typeface="Arimo"/>
                <a:cs typeface="Arimo"/>
                <a:sym typeface="Arimo"/>
              </a:rPr>
              <a:t>cada Sujeto </a:t>
            </a:r>
            <a:r>
              <a:rPr lang="es-MX" sz="1100" kern="0" dirty="0">
                <a:latin typeface="Palatino Linotype" panose="02040502050505030304" pitchFamily="18" charset="0"/>
                <a:ea typeface="Arimo"/>
                <a:cs typeface="Arimo"/>
                <a:sym typeface="Arimo"/>
              </a:rPr>
              <a:t>Obligado, ni aun de manera general de todos </a:t>
            </a:r>
            <a:r>
              <a:rPr lang="es-MX" sz="1100" kern="0" dirty="0" smtClean="0">
                <a:latin typeface="Palatino Linotype" panose="02040502050505030304" pitchFamily="18" charset="0"/>
                <a:ea typeface="Arimo"/>
                <a:cs typeface="Arimo"/>
                <a:sym typeface="Arimo"/>
              </a:rPr>
              <a:t>ellos, en </a:t>
            </a:r>
            <a:r>
              <a:rPr lang="es-MX" sz="1100" kern="0" dirty="0">
                <a:latin typeface="Palatino Linotype" panose="02040502050505030304" pitchFamily="18" charset="0"/>
                <a:ea typeface="Arimo"/>
                <a:cs typeface="Arimo"/>
                <a:sym typeface="Arimo"/>
              </a:rPr>
              <a:t>materia de protección de datos.</a:t>
            </a:r>
            <a:endParaRPr lang="es-MX" sz="1100" kern="0" dirty="0" smtClean="0">
              <a:latin typeface="Palatino Linotype" panose="02040502050505030304" pitchFamily="18" charset="0"/>
              <a:ea typeface="Arimo"/>
              <a:cs typeface="Arimo"/>
              <a:sym typeface="Arimo"/>
            </a:endParaRPr>
          </a:p>
        </p:txBody>
      </p:sp>
      <p:sp>
        <p:nvSpPr>
          <p:cNvPr id="59" name="Shape 2318"/>
          <p:cNvSpPr>
            <a:spLocks noChangeArrowheads="1"/>
          </p:cNvSpPr>
          <p:nvPr/>
        </p:nvSpPr>
        <p:spPr bwMode="auto">
          <a:xfrm>
            <a:off x="2713429" y="4496665"/>
            <a:ext cx="2547267" cy="353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1</a:t>
            </a:r>
            <a:r>
              <a:rPr lang="es-MX" sz="1100" kern="0" dirty="0">
                <a:latin typeface="Palatino Linotype" panose="02040502050505030304" pitchFamily="18" charset="0"/>
                <a:ea typeface="Arimo"/>
                <a:cs typeface="Arimo"/>
                <a:sym typeface="Arimo"/>
              </a:rPr>
              <a:t>) Los sujetos obligados se han visto preocupados </a:t>
            </a:r>
            <a:r>
              <a:rPr lang="es-MX" sz="1100" kern="0" dirty="0" smtClean="0">
                <a:latin typeface="Palatino Linotype" panose="02040502050505030304" pitchFamily="18" charset="0"/>
                <a:ea typeface="Arimo"/>
                <a:cs typeface="Arimo"/>
                <a:sym typeface="Arimo"/>
              </a:rPr>
              <a:t>por resolver </a:t>
            </a:r>
            <a:r>
              <a:rPr lang="es-MX" sz="1100" kern="0" dirty="0">
                <a:latin typeface="Palatino Linotype" panose="02040502050505030304" pitchFamily="18" charset="0"/>
                <a:ea typeface="Arimo"/>
                <a:cs typeface="Arimo"/>
                <a:sym typeface="Arimo"/>
              </a:rPr>
              <a:t>sus dudas, solicitando </a:t>
            </a:r>
            <a:r>
              <a:rPr lang="es-MX" sz="1100" kern="0" dirty="0">
                <a:solidFill>
                  <a:srgbClr val="FF0000"/>
                </a:solidFill>
                <a:latin typeface="Palatino Linotype" panose="02040502050505030304" pitchFamily="18" charset="0"/>
                <a:ea typeface="Arimo"/>
                <a:cs typeface="Arimo"/>
                <a:sym typeface="Arimo"/>
              </a:rPr>
              <a:t>asesorías en la materia</a:t>
            </a:r>
            <a:r>
              <a:rPr lang="es-MX" sz="1100" kern="0" dirty="0">
                <a:latin typeface="Palatino Linotype" panose="02040502050505030304" pitchFamily="18" charset="0"/>
                <a:ea typeface="Arimo"/>
                <a:cs typeface="Arimo"/>
                <a:sym typeface="Arimo"/>
              </a:rPr>
              <a:t>.</a:t>
            </a:r>
          </a:p>
        </p:txBody>
      </p:sp>
      <p:sp>
        <p:nvSpPr>
          <p:cNvPr id="61" name="Shape 2318"/>
          <p:cNvSpPr>
            <a:spLocks noChangeArrowheads="1"/>
          </p:cNvSpPr>
          <p:nvPr/>
        </p:nvSpPr>
        <p:spPr bwMode="auto">
          <a:xfrm>
            <a:off x="6856931" y="4209389"/>
            <a:ext cx="2547267"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1</a:t>
            </a:r>
            <a:r>
              <a:rPr lang="es-MX" sz="1100" kern="0" dirty="0">
                <a:latin typeface="Palatino Linotype" panose="02040502050505030304" pitchFamily="18" charset="0"/>
                <a:ea typeface="Arimo"/>
                <a:cs typeface="Arimo"/>
                <a:sym typeface="Arimo"/>
              </a:rPr>
              <a:t>) Es </a:t>
            </a:r>
            <a:r>
              <a:rPr lang="es-MX" sz="1100" kern="0" dirty="0">
                <a:solidFill>
                  <a:schemeClr val="bg1"/>
                </a:solidFill>
                <a:latin typeface="Palatino Linotype" panose="02040502050505030304" pitchFamily="18" charset="0"/>
                <a:ea typeface="Arimo"/>
                <a:cs typeface="Arimo"/>
                <a:sym typeface="Arimo"/>
              </a:rPr>
              <a:t>esporádica la presencia de solicitudes </a:t>
            </a:r>
            <a:r>
              <a:rPr lang="es-MX" sz="1100" kern="0" dirty="0">
                <a:latin typeface="Palatino Linotype" panose="02040502050505030304" pitchFamily="18" charset="0"/>
                <a:ea typeface="Arimo"/>
                <a:cs typeface="Arimo"/>
                <a:sym typeface="Arimo"/>
              </a:rPr>
              <a:t>en materia </a:t>
            </a:r>
            <a:r>
              <a:rPr lang="es-MX" sz="1100" kern="0" dirty="0" smtClean="0">
                <a:latin typeface="Palatino Linotype" panose="02040502050505030304" pitchFamily="18" charset="0"/>
                <a:ea typeface="Arimo"/>
                <a:cs typeface="Arimo"/>
                <a:sym typeface="Arimo"/>
              </a:rPr>
              <a:t>de protección </a:t>
            </a:r>
            <a:r>
              <a:rPr lang="es-MX" sz="1100" kern="0" dirty="0">
                <a:latin typeface="Palatino Linotype" panose="02040502050505030304" pitchFamily="18" charset="0"/>
                <a:ea typeface="Arimo"/>
                <a:cs typeface="Arimo"/>
                <a:sym typeface="Arimo"/>
              </a:rPr>
              <a:t>de datos, lo que no permite que los </a:t>
            </a:r>
            <a:r>
              <a:rPr lang="es-MX" sz="1100" kern="0" dirty="0" smtClean="0">
                <a:latin typeface="Palatino Linotype" panose="02040502050505030304" pitchFamily="18" charset="0"/>
                <a:ea typeface="Arimo"/>
                <a:cs typeface="Arimo"/>
                <a:sym typeface="Arimo"/>
              </a:rPr>
              <a:t>sujetos obligados </a:t>
            </a:r>
            <a:r>
              <a:rPr lang="es-MX" sz="1100" kern="0" dirty="0">
                <a:latin typeface="Palatino Linotype" panose="02040502050505030304" pitchFamily="18" charset="0"/>
                <a:ea typeface="Arimo"/>
                <a:cs typeface="Arimo"/>
                <a:sym typeface="Arimo"/>
              </a:rPr>
              <a:t>se familiaricen con la materia.</a:t>
            </a:r>
            <a:r>
              <a:rPr lang="es-MX" sz="1100" kern="0" dirty="0" smtClean="0">
                <a:latin typeface="Palatino Linotype" panose="02040502050505030304" pitchFamily="18" charset="0"/>
                <a:ea typeface="Arimo"/>
                <a:cs typeface="Arimo"/>
                <a:sym typeface="Arimo"/>
              </a:rPr>
              <a:t>.</a:t>
            </a:r>
            <a:endParaRPr lang="es-MX" sz="1100" kern="0" dirty="0">
              <a:latin typeface="Palatino Linotype" panose="02040502050505030304" pitchFamily="18" charset="0"/>
              <a:ea typeface="Arimo"/>
              <a:cs typeface="Arimo"/>
              <a:sym typeface="Arimo"/>
            </a:endParaRPr>
          </a:p>
        </p:txBody>
      </p:sp>
      <p:sp>
        <p:nvSpPr>
          <p:cNvPr id="22" name="Shape 2318"/>
          <p:cNvSpPr>
            <a:spLocks noChangeArrowheads="1"/>
          </p:cNvSpPr>
          <p:nvPr/>
        </p:nvSpPr>
        <p:spPr bwMode="auto">
          <a:xfrm>
            <a:off x="7152583" y="3117792"/>
            <a:ext cx="2403365" cy="353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3</a:t>
            </a:r>
            <a:r>
              <a:rPr lang="es-MX" sz="1100" kern="0" dirty="0">
                <a:latin typeface="Palatino Linotype" panose="02040502050505030304" pitchFamily="18" charset="0"/>
                <a:ea typeface="Arimo"/>
                <a:cs typeface="Arimo"/>
                <a:sym typeface="Arimo"/>
              </a:rPr>
              <a:t>) Los Comités de Transparencia de los sujetos </a:t>
            </a:r>
            <a:r>
              <a:rPr lang="es-MX" sz="1100" kern="0" dirty="0" smtClean="0">
                <a:latin typeface="Palatino Linotype" panose="02040502050505030304" pitchFamily="18" charset="0"/>
                <a:ea typeface="Arimo"/>
                <a:cs typeface="Arimo"/>
                <a:sym typeface="Arimo"/>
              </a:rPr>
              <a:t>obligados deben </a:t>
            </a:r>
            <a:r>
              <a:rPr lang="es-MX" sz="1100" kern="0" dirty="0">
                <a:solidFill>
                  <a:srgbClr val="7030A0"/>
                </a:solidFill>
                <a:latin typeface="Palatino Linotype" panose="02040502050505030304" pitchFamily="18" charset="0"/>
                <a:ea typeface="Arimo"/>
                <a:cs typeface="Arimo"/>
                <a:sym typeface="Arimo"/>
              </a:rPr>
              <a:t>establecer programas de capacitación</a:t>
            </a:r>
          </a:p>
        </p:txBody>
      </p:sp>
      <p:sp>
        <p:nvSpPr>
          <p:cNvPr id="23" name="Shape 2318"/>
          <p:cNvSpPr>
            <a:spLocks noChangeArrowheads="1"/>
          </p:cNvSpPr>
          <p:nvPr/>
        </p:nvSpPr>
        <p:spPr bwMode="auto">
          <a:xfrm>
            <a:off x="2669883" y="2232602"/>
            <a:ext cx="3139080"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2</a:t>
            </a:r>
            <a:r>
              <a:rPr lang="es-MX" sz="1100" kern="0" dirty="0">
                <a:latin typeface="Palatino Linotype" panose="02040502050505030304" pitchFamily="18" charset="0"/>
                <a:ea typeface="Arimo"/>
                <a:cs typeface="Arimo"/>
                <a:sym typeface="Arimo"/>
              </a:rPr>
              <a:t>) Del total de las </a:t>
            </a:r>
            <a:r>
              <a:rPr lang="es-MX" sz="1100" kern="0" dirty="0">
                <a:solidFill>
                  <a:schemeClr val="bg1"/>
                </a:solidFill>
                <a:latin typeface="Palatino Linotype" panose="02040502050505030304" pitchFamily="18" charset="0"/>
                <a:ea typeface="Arimo"/>
                <a:cs typeface="Arimo"/>
                <a:sym typeface="Arimo"/>
              </a:rPr>
              <a:t>personas capacitadas</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solo aproximadamente </a:t>
            </a:r>
            <a:r>
              <a:rPr lang="es-MX" sz="1100" kern="0" dirty="0">
                <a:latin typeface="Palatino Linotype" panose="02040502050505030304" pitchFamily="18" charset="0"/>
                <a:ea typeface="Arimo"/>
                <a:cs typeface="Arimo"/>
                <a:sym typeface="Arimo"/>
              </a:rPr>
              <a:t>el 13% son servidores públicos, </a:t>
            </a:r>
            <a:r>
              <a:rPr lang="es-MX" sz="1100" kern="0" dirty="0" smtClean="0">
                <a:latin typeface="Palatino Linotype" panose="02040502050505030304" pitchFamily="18" charset="0"/>
                <a:ea typeface="Arimo"/>
                <a:cs typeface="Arimo"/>
                <a:sym typeface="Arimo"/>
              </a:rPr>
              <a:t>el resto </a:t>
            </a:r>
            <a:r>
              <a:rPr lang="es-MX" sz="1100" kern="0" dirty="0">
                <a:latin typeface="Palatino Linotype" panose="02040502050505030304" pitchFamily="18" charset="0"/>
                <a:ea typeface="Arimo"/>
                <a:cs typeface="Arimo"/>
                <a:sym typeface="Arimo"/>
              </a:rPr>
              <a:t>es la sociedad civil.</a:t>
            </a:r>
            <a:r>
              <a:rPr lang="es-MX" sz="1100" kern="0" dirty="0" smtClean="0">
                <a:latin typeface="Palatino Linotype" panose="02040502050505030304" pitchFamily="18" charset="0"/>
                <a:ea typeface="Arimo"/>
                <a:cs typeface="Arimo"/>
                <a:sym typeface="Arimo"/>
              </a:rPr>
              <a:t>.</a:t>
            </a:r>
          </a:p>
        </p:txBody>
      </p:sp>
      <p:sp>
        <p:nvSpPr>
          <p:cNvPr id="25" name="Shape 2318"/>
          <p:cNvSpPr>
            <a:spLocks noChangeArrowheads="1"/>
          </p:cNvSpPr>
          <p:nvPr/>
        </p:nvSpPr>
        <p:spPr bwMode="auto">
          <a:xfrm>
            <a:off x="2701255" y="5393975"/>
            <a:ext cx="2859239" cy="353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2</a:t>
            </a:r>
            <a:r>
              <a:rPr lang="es-MX" sz="1100" kern="0" dirty="0">
                <a:latin typeface="Palatino Linotype" panose="02040502050505030304" pitchFamily="18" charset="0"/>
                <a:ea typeface="Arimo"/>
                <a:cs typeface="Arimo"/>
                <a:sym typeface="Arimo"/>
              </a:rPr>
              <a:t>) Se ha logrado multiplicar considerablemente el </a:t>
            </a:r>
            <a:r>
              <a:rPr lang="es-MX" sz="1100" kern="0" dirty="0" smtClean="0">
                <a:latin typeface="Palatino Linotype" panose="02040502050505030304" pitchFamily="18" charset="0"/>
                <a:ea typeface="Arimo"/>
                <a:cs typeface="Arimo"/>
                <a:sym typeface="Arimo"/>
              </a:rPr>
              <a:t>número de </a:t>
            </a:r>
            <a:r>
              <a:rPr lang="es-MX" sz="1100" kern="0" dirty="0">
                <a:solidFill>
                  <a:srgbClr val="FF0000"/>
                </a:solidFill>
                <a:latin typeface="Palatino Linotype" panose="02040502050505030304" pitchFamily="18" charset="0"/>
                <a:ea typeface="Arimo"/>
                <a:cs typeface="Arimo"/>
                <a:sym typeface="Arimo"/>
              </a:rPr>
              <a:t>personas capacitadas</a:t>
            </a:r>
            <a:r>
              <a:rPr lang="es-MX" sz="1100" kern="0" dirty="0">
                <a:latin typeface="Palatino Linotype" panose="02040502050505030304" pitchFamily="18" charset="0"/>
                <a:ea typeface="Arimo"/>
                <a:cs typeface="Arimo"/>
                <a:sym typeface="Arimo"/>
              </a:rPr>
              <a:t>, lo que se traduce en un </a:t>
            </a:r>
            <a:r>
              <a:rPr lang="es-MX" sz="1100" kern="0" dirty="0" smtClean="0">
                <a:latin typeface="Palatino Linotype" panose="02040502050505030304" pitchFamily="18" charset="0"/>
                <a:ea typeface="Arimo"/>
                <a:cs typeface="Arimo"/>
                <a:sym typeface="Arimo"/>
              </a:rPr>
              <a:t>mayor interés </a:t>
            </a:r>
            <a:r>
              <a:rPr lang="es-MX" sz="1100" kern="0" dirty="0">
                <a:latin typeface="Palatino Linotype" panose="02040502050505030304" pitchFamily="18" charset="0"/>
                <a:ea typeface="Arimo"/>
                <a:cs typeface="Arimo"/>
                <a:sym typeface="Arimo"/>
              </a:rPr>
              <a:t>del publico</a:t>
            </a:r>
            <a:r>
              <a:rPr lang="es-MX" sz="1000" kern="0" dirty="0">
                <a:ea typeface="Arimo"/>
                <a:cs typeface="Arimo"/>
                <a:sym typeface="Arimo"/>
              </a:rPr>
              <a:t>.</a:t>
            </a:r>
          </a:p>
        </p:txBody>
      </p:sp>
      <p:sp>
        <p:nvSpPr>
          <p:cNvPr id="26" name="Shape 2318"/>
          <p:cNvSpPr>
            <a:spLocks noChangeArrowheads="1"/>
          </p:cNvSpPr>
          <p:nvPr/>
        </p:nvSpPr>
        <p:spPr bwMode="auto">
          <a:xfrm>
            <a:off x="6856286" y="5064947"/>
            <a:ext cx="2699662"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2</a:t>
            </a:r>
            <a:r>
              <a:rPr lang="es-MX" sz="1100" kern="0" dirty="0">
                <a:latin typeface="Palatino Linotype" panose="02040502050505030304" pitchFamily="18" charset="0"/>
                <a:ea typeface="Arimo"/>
                <a:cs typeface="Arimo"/>
                <a:sym typeface="Arimo"/>
              </a:rPr>
              <a:t>) Al ser menor el </a:t>
            </a:r>
            <a:r>
              <a:rPr lang="es-MX" sz="1100" kern="0" dirty="0">
                <a:solidFill>
                  <a:schemeClr val="bg1"/>
                </a:solidFill>
                <a:latin typeface="Palatino Linotype" panose="02040502050505030304" pitchFamily="18" charset="0"/>
                <a:ea typeface="Arimo"/>
                <a:cs typeface="Arimo"/>
                <a:sym typeface="Arimo"/>
              </a:rPr>
              <a:t>número de servidores </a:t>
            </a:r>
            <a:r>
              <a:rPr lang="es-MX" sz="1100" kern="0" dirty="0" smtClean="0">
                <a:solidFill>
                  <a:schemeClr val="bg1"/>
                </a:solidFill>
                <a:latin typeface="Palatino Linotype" panose="02040502050505030304" pitchFamily="18" charset="0"/>
                <a:ea typeface="Arimo"/>
                <a:cs typeface="Arimo"/>
                <a:sym typeface="Arimo"/>
              </a:rPr>
              <a:t>públicos capacitados </a:t>
            </a:r>
            <a:r>
              <a:rPr lang="es-MX" sz="1100" kern="0" dirty="0">
                <a:latin typeface="Palatino Linotype" panose="02040502050505030304" pitchFamily="18" charset="0"/>
                <a:ea typeface="Arimo"/>
                <a:cs typeface="Arimo"/>
                <a:sym typeface="Arimo"/>
              </a:rPr>
              <a:t>en comparación con el de sociedad civil, </a:t>
            </a:r>
            <a:r>
              <a:rPr lang="es-MX" sz="1100" kern="0" dirty="0" smtClean="0">
                <a:latin typeface="Palatino Linotype" panose="02040502050505030304" pitchFamily="18" charset="0"/>
                <a:ea typeface="Arimo"/>
                <a:cs typeface="Arimo"/>
                <a:sym typeface="Arimo"/>
              </a:rPr>
              <a:t>la atención </a:t>
            </a:r>
            <a:r>
              <a:rPr lang="es-MX" sz="1100" kern="0" dirty="0">
                <a:latin typeface="Palatino Linotype" panose="02040502050505030304" pitchFamily="18" charset="0"/>
                <a:ea typeface="Arimo"/>
                <a:cs typeface="Arimo"/>
                <a:sym typeface="Arimo"/>
              </a:rPr>
              <a:t>del derecho </a:t>
            </a:r>
            <a:r>
              <a:rPr lang="es-MX" sz="1100" kern="0" dirty="0" smtClean="0">
                <a:latin typeface="Palatino Linotype" panose="02040502050505030304" pitchFamily="18" charset="0"/>
                <a:ea typeface="Arimo"/>
                <a:cs typeface="Arimo"/>
                <a:sym typeface="Arimo"/>
              </a:rPr>
              <a:t>será </a:t>
            </a:r>
            <a:r>
              <a:rPr lang="es-MX" sz="1100" kern="0" dirty="0">
                <a:latin typeface="Palatino Linotype" panose="02040502050505030304" pitchFamily="18" charset="0"/>
                <a:ea typeface="Arimo"/>
                <a:cs typeface="Arimo"/>
                <a:sym typeface="Arimo"/>
              </a:rPr>
              <a:t>deficiente..</a:t>
            </a:r>
          </a:p>
        </p:txBody>
      </p:sp>
      <p:sp>
        <p:nvSpPr>
          <p:cNvPr id="31" name="TextBox 55"/>
          <p:cNvSpPr txBox="1"/>
          <p:nvPr/>
        </p:nvSpPr>
        <p:spPr>
          <a:xfrm>
            <a:off x="2247587" y="705817"/>
            <a:ext cx="7813964" cy="769437"/>
          </a:xfrm>
          <a:prstGeom prst="rect">
            <a:avLst/>
          </a:prstGeom>
          <a:noFill/>
        </p:spPr>
        <p:txBody>
          <a:bodyPr wrap="square" lIns="91436" tIns="45718" rIns="91436" bIns="45718" numCol="1" spcCol="0" rtlCol="0" anchor="ctr">
            <a:spAutoFit/>
          </a:bodyPr>
          <a:lstStyle/>
          <a:p>
            <a:pPr algn="ctr"/>
            <a:r>
              <a:rPr lang="es-MX" sz="1100" dirty="0">
                <a:solidFill>
                  <a:srgbClr val="7D8287"/>
                </a:solidFill>
                <a:latin typeface="Arial"/>
                <a:ea typeface="Montserrat Light" charset="0"/>
                <a:cs typeface="Montserrat Light" charset="0"/>
              </a:rPr>
              <a:t>El acceso a la información pública roba más 80% de los micrófonos y escenarios; entonces es indudable que la capacitación en materia de protección de datos personales debe caminar a pasos agigantados para alcanzar la difusión </a:t>
            </a:r>
          </a:p>
          <a:p>
            <a:pPr algn="ctr"/>
            <a:r>
              <a:rPr lang="es-MX" sz="1100" dirty="0" smtClean="0">
                <a:solidFill>
                  <a:srgbClr val="7D8287"/>
                </a:solidFill>
                <a:latin typeface="Arial"/>
                <a:ea typeface="Montserrat Light" charset="0"/>
                <a:cs typeface="Montserrat Light" charset="0"/>
              </a:rPr>
              <a:t>.</a:t>
            </a:r>
            <a:endParaRPr lang="es-MX" sz="1100" dirty="0">
              <a:solidFill>
                <a:srgbClr val="7D8287"/>
              </a:solidFill>
              <a:latin typeface="Arial"/>
              <a:ea typeface="Montserrat Light" charset="0"/>
              <a:cs typeface="Montserrat Light" charset="0"/>
            </a:endParaRPr>
          </a:p>
          <a:p>
            <a:pPr algn="ctr"/>
            <a:r>
              <a:rPr lang="en-US" sz="1100" dirty="0" smtClean="0">
                <a:solidFill>
                  <a:srgbClr val="7D8287"/>
                </a:solidFill>
                <a:latin typeface="Arial"/>
                <a:ea typeface="Montserrat Light" charset="0"/>
                <a:cs typeface="Montserrat Light" charset="0"/>
              </a:rPr>
              <a:t>.</a:t>
            </a:r>
            <a:endParaRPr lang="en-US" sz="1100" dirty="0">
              <a:solidFill>
                <a:srgbClr val="7D8287"/>
              </a:solidFill>
              <a:latin typeface="Arial"/>
              <a:ea typeface="Montserrat Light" charset="0"/>
              <a:cs typeface="Montserrat Light" charset="0"/>
            </a:endParaRPr>
          </a:p>
        </p:txBody>
      </p:sp>
      <p:sp>
        <p:nvSpPr>
          <p:cNvPr id="32" name="Rectangle 56"/>
          <p:cNvSpPr/>
          <p:nvPr/>
        </p:nvSpPr>
        <p:spPr>
          <a:xfrm>
            <a:off x="5880249" y="1222322"/>
            <a:ext cx="548640" cy="54864"/>
          </a:xfrm>
          <a:prstGeom prst="rect">
            <a:avLst/>
          </a:prstGeom>
          <a:solidFill>
            <a:srgbClr val="2891D7"/>
          </a:solidFill>
          <a:ln w="12700" cap="flat" cmpd="sng" algn="ctr">
            <a:noFill/>
            <a:prstDash val="solid"/>
            <a:miter lim="800000"/>
          </a:ln>
          <a:effectLst/>
        </p:spPr>
        <p:txBody>
          <a:bodyPr lIns="91436" tIns="45718" rIns="91436" bIns="45718"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latin typeface="Arial"/>
              <a:ea typeface="+mn-ea"/>
              <a:cs typeface="+mn-cs"/>
            </a:endParaRPr>
          </a:p>
        </p:txBody>
      </p:sp>
      <p:sp>
        <p:nvSpPr>
          <p:cNvPr id="33" name="Shape 2824"/>
          <p:cNvSpPr>
            <a:spLocks noChangeArrowheads="1"/>
          </p:cNvSpPr>
          <p:nvPr/>
        </p:nvSpPr>
        <p:spPr bwMode="auto">
          <a:xfrm>
            <a:off x="3001415" y="29439"/>
            <a:ext cx="6712850" cy="6138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nSpc>
                <a:spcPct val="80000"/>
              </a:lnSpc>
              <a:spcBef>
                <a:spcPts val="251"/>
              </a:spcBef>
              <a:defRPr sz="1800"/>
            </a:pPr>
            <a:r>
              <a:rPr lang="es-MX" sz="2400" b="1" kern="0" smtClean="0">
                <a:ea typeface="Arimo"/>
                <a:cs typeface="Arimo"/>
                <a:sym typeface="Arimo"/>
              </a:rPr>
              <a:t>III. </a:t>
            </a:r>
            <a:r>
              <a:rPr lang="es-MX" sz="2400" b="1" kern="0" dirty="0" smtClean="0">
                <a:ea typeface="Arimo"/>
                <a:cs typeface="Arimo"/>
                <a:sym typeface="Arimo"/>
              </a:rPr>
              <a:t>Capacitación </a:t>
            </a:r>
            <a:r>
              <a:rPr lang="es-MX" sz="2400" b="1" kern="0" dirty="0">
                <a:ea typeface="Arimo"/>
                <a:cs typeface="Arimo"/>
                <a:sym typeface="Arimo"/>
              </a:rPr>
              <a:t>en materia de protección de </a:t>
            </a:r>
            <a:r>
              <a:rPr lang="es-MX" sz="2400" b="1" kern="0" dirty="0" smtClean="0">
                <a:ea typeface="Arimo"/>
                <a:cs typeface="Arimo"/>
                <a:sym typeface="Arimo"/>
              </a:rPr>
              <a:t>datos</a:t>
            </a:r>
            <a:endParaRPr sz="2400" b="1" kern="0" dirty="0">
              <a:latin typeface="Arimo"/>
              <a:ea typeface="Arimo"/>
              <a:cs typeface="Arimo"/>
              <a:sym typeface="Arimo"/>
            </a:endParaRPr>
          </a:p>
        </p:txBody>
      </p:sp>
      <p:sp>
        <p:nvSpPr>
          <p:cNvPr id="34" name="Shape 2318"/>
          <p:cNvSpPr>
            <a:spLocks noChangeArrowheads="1"/>
          </p:cNvSpPr>
          <p:nvPr/>
        </p:nvSpPr>
        <p:spPr bwMode="auto">
          <a:xfrm>
            <a:off x="2656935" y="2826157"/>
            <a:ext cx="2402619"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a:latin typeface="Palatino Linotype" panose="02040502050505030304" pitchFamily="18" charset="0"/>
                <a:ea typeface="Arimo"/>
                <a:cs typeface="Arimo"/>
                <a:sym typeface="Arimo"/>
              </a:rPr>
              <a:t>3</a:t>
            </a:r>
            <a:r>
              <a:rPr lang="es-MX" sz="1100" kern="0" dirty="0" smtClean="0">
                <a:latin typeface="Palatino Linotype" panose="02040502050505030304" pitchFamily="18" charset="0"/>
                <a:ea typeface="Arimo"/>
                <a:cs typeface="Arimo"/>
                <a:sym typeface="Arimo"/>
              </a:rPr>
              <a:t>) Las</a:t>
            </a:r>
            <a:r>
              <a:rPr lang="es-MX" sz="1100" kern="0" dirty="0" smtClean="0">
                <a:solidFill>
                  <a:schemeClr val="bg1"/>
                </a:solidFill>
                <a:latin typeface="Palatino Linotype" panose="02040502050505030304" pitchFamily="18" charset="0"/>
                <a:ea typeface="Arimo"/>
                <a:cs typeface="Arimo"/>
                <a:sym typeface="Arimo"/>
              </a:rPr>
              <a:t> asesorías </a:t>
            </a:r>
            <a:r>
              <a:rPr lang="es-MX" sz="1100" kern="0" dirty="0">
                <a:latin typeface="Palatino Linotype" panose="02040502050505030304" pitchFamily="18" charset="0"/>
                <a:ea typeface="Arimo"/>
                <a:cs typeface="Arimo"/>
                <a:sym typeface="Arimo"/>
              </a:rPr>
              <a:t>atendidas por el </a:t>
            </a:r>
            <a:r>
              <a:rPr lang="es-MX" sz="1100" kern="0" dirty="0" err="1" smtClean="0">
                <a:latin typeface="Palatino Linotype" panose="02040502050505030304" pitchFamily="18" charset="0"/>
                <a:ea typeface="Arimo"/>
                <a:cs typeface="Arimo"/>
                <a:sym typeface="Arimo"/>
              </a:rPr>
              <a:t>Itaip</a:t>
            </a:r>
            <a:r>
              <a:rPr lang="es-MX" sz="1100" kern="0" dirty="0" smtClean="0">
                <a:latin typeface="Palatino Linotype" panose="02040502050505030304" pitchFamily="18" charset="0"/>
                <a:ea typeface="Arimo"/>
                <a:cs typeface="Arimo"/>
                <a:sym typeface="Arimo"/>
              </a:rPr>
              <a:t>  en </a:t>
            </a:r>
            <a:r>
              <a:rPr lang="es-MX" sz="1100" kern="0" dirty="0">
                <a:latin typeface="Palatino Linotype" panose="02040502050505030304" pitchFamily="18" charset="0"/>
                <a:ea typeface="Arimo"/>
                <a:cs typeface="Arimo"/>
                <a:sym typeface="Arimo"/>
              </a:rPr>
              <a:t>materia de protección de datos </a:t>
            </a:r>
            <a:r>
              <a:rPr lang="es-MX" sz="1100" kern="0" dirty="0" smtClean="0">
                <a:latin typeface="Palatino Linotype" panose="02040502050505030304" pitchFamily="18" charset="0"/>
                <a:ea typeface="Arimo"/>
                <a:cs typeface="Arimo"/>
                <a:sym typeface="Arimo"/>
              </a:rPr>
              <a:t>personales son mínimas.</a:t>
            </a:r>
          </a:p>
        </p:txBody>
      </p:sp>
      <p:pic>
        <p:nvPicPr>
          <p:cNvPr id="28" name="Imagen 27" descr="Presentación2 - PowerPoint"/>
          <p:cNvPicPr>
            <a:picLocks noChangeAspect="1"/>
          </p:cNvPicPr>
          <p:nvPr/>
        </p:nvPicPr>
        <p:blipFill rotWithShape="1">
          <a:blip r:embed="rId3">
            <a:extLst>
              <a:ext uri="{28A0092B-C50C-407E-A947-70E740481C1C}">
                <a14:useLocalDpi xmlns:a14="http://schemas.microsoft.com/office/drawing/2010/main" val="0"/>
              </a:ext>
            </a:extLst>
          </a:blip>
          <a:srcRect l="58807" t="20442" r="20909" b="69967"/>
          <a:stretch/>
        </p:blipFill>
        <p:spPr>
          <a:xfrm>
            <a:off x="8868564" y="6037182"/>
            <a:ext cx="3141716" cy="805230"/>
          </a:xfrm>
          <a:prstGeom prst="rect">
            <a:avLst/>
          </a:prstGeom>
        </p:spPr>
      </p:pic>
    </p:spTree>
    <p:extLst>
      <p:ext uri="{BB962C8B-B14F-4D97-AF65-F5344CB8AC3E}">
        <p14:creationId xmlns:p14="http://schemas.microsoft.com/office/powerpoint/2010/main" val="1325455792"/>
      </p:ext>
    </p:extLst>
  </p:cSld>
  <p:clrMapOvr>
    <a:masterClrMapping/>
  </p:clrMapOvr>
  <p:transition spd="slow">
    <p:pull/>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1" name="Shape 2301"/>
          <p:cNvSpPr/>
          <p:nvPr/>
        </p:nvSpPr>
        <p:spPr>
          <a:xfrm>
            <a:off x="6232860" y="154653"/>
            <a:ext cx="1394179" cy="1394179"/>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ln w="25400">
            <a:solidFill>
              <a:srgbClr val="FFFFFF"/>
            </a:solidFill>
            <a:prstDash val="sysDot"/>
            <a:miter lim="400000"/>
          </a:ln>
        </p:spPr>
        <p:txBody>
          <a:bodyPr lIns="0" tIns="0" rIns="0" bIns="0" anchor="ctr"/>
          <a:lstStyle/>
          <a:p>
            <a:pPr lvl="0">
              <a:defRPr sz="3200"/>
            </a:pPr>
            <a:endParaRPr/>
          </a:p>
        </p:txBody>
      </p:sp>
      <p:sp>
        <p:nvSpPr>
          <p:cNvPr id="2" name="Slide Number Placeholder 1"/>
          <p:cNvSpPr>
            <a:spLocks noGrp="1"/>
          </p:cNvSpPr>
          <p:nvPr>
            <p:ph type="sldNum" sz="quarter" idx="4"/>
          </p:nvPr>
        </p:nvSpPr>
        <p:spPr>
          <a:xfrm>
            <a:off x="11464549" y="113202"/>
            <a:ext cx="250399" cy="143577"/>
          </a:xfrm>
          <a:prstGeom prst="rect">
            <a:avLst/>
          </a:prstGeom>
        </p:spPr>
        <p:txBody>
          <a:bodyPr lIns="45718" tIns="22858" rIns="45718" bIns="22858"/>
          <a:lstStyle/>
          <a:p>
            <a:pPr lvl="0"/>
            <a:fld id="{86CB4B4D-7CA3-9044-876B-883B54F8677D}" type="slidenum">
              <a:rPr lang="en-US" smtClean="0"/>
              <a:pPr lvl="0"/>
              <a:t>41</a:t>
            </a:fld>
            <a:endParaRPr lang="en-US"/>
          </a:p>
        </p:txBody>
      </p:sp>
      <p:pic>
        <p:nvPicPr>
          <p:cNvPr id="3" name="Imagen 2"/>
          <p:cNvPicPr>
            <a:picLocks noChangeAspect="1"/>
          </p:cNvPicPr>
          <p:nvPr/>
        </p:nvPicPr>
        <p:blipFill>
          <a:blip r:embed="rId2"/>
          <a:stretch>
            <a:fillRect/>
          </a:stretch>
        </p:blipFill>
        <p:spPr>
          <a:xfrm>
            <a:off x="9690103" y="6489703"/>
            <a:ext cx="2501900" cy="368300"/>
          </a:xfrm>
          <a:prstGeom prst="rect">
            <a:avLst/>
          </a:prstGeom>
        </p:spPr>
      </p:pic>
      <p:sp>
        <p:nvSpPr>
          <p:cNvPr id="60" name="Shape 183"/>
          <p:cNvSpPr/>
          <p:nvPr/>
        </p:nvSpPr>
        <p:spPr>
          <a:xfrm>
            <a:off x="-8467" y="3845984"/>
            <a:ext cx="12208933" cy="3037416"/>
          </a:xfrm>
          <a:prstGeom prst="rect">
            <a:avLst/>
          </a:prstGeom>
          <a:solidFill>
            <a:srgbClr val="C1C6CA"/>
          </a:solidFill>
          <a:ln w="12700">
            <a:miter lim="400000"/>
          </a:ln>
        </p:spPr>
        <p:txBody>
          <a:bodyPr lIns="0" tIns="0" rIns="0" bIns="0" anchor="ctr"/>
          <a:lstStyle/>
          <a:p>
            <a:pPr algn="ctr" defTabSz="292079">
              <a:defRPr sz="4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53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pic>
        <p:nvPicPr>
          <p:cNvPr id="61" name="05_Extra-Wide-Image.jpg"/>
          <p:cNvPicPr>
            <a:picLocks noChangeAspect="1" noChangeArrowheads="1"/>
          </p:cNvPicPr>
          <p:nvPr/>
        </p:nvPicPr>
        <p:blipFill rotWithShape="1">
          <a:blip r:embed="rId3">
            <a:extLst>
              <a:ext uri="{28A0092B-C50C-407E-A947-70E740481C1C}">
                <a14:useLocalDpi xmlns:a14="http://schemas.microsoft.com/office/drawing/2010/main" val="0"/>
              </a:ext>
            </a:extLst>
          </a:blip>
          <a:srcRect t="52210"/>
          <a:stretch/>
        </p:blipFill>
        <p:spPr bwMode="auto">
          <a:xfrm>
            <a:off x="-37041" y="3937000"/>
            <a:ext cx="12330641" cy="294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sp>
        <p:nvSpPr>
          <p:cNvPr id="62" name="Shape 185"/>
          <p:cNvSpPr/>
          <p:nvPr/>
        </p:nvSpPr>
        <p:spPr>
          <a:xfrm>
            <a:off x="-27518" y="2380345"/>
            <a:ext cx="12247035" cy="3175000"/>
          </a:xfrm>
          <a:custGeom>
            <a:avLst/>
            <a:gdLst/>
            <a:ahLst/>
            <a:cxnLst>
              <a:cxn ang="0">
                <a:pos x="wd2" y="hd2"/>
              </a:cxn>
              <a:cxn ang="5400000">
                <a:pos x="wd2" y="hd2"/>
              </a:cxn>
              <a:cxn ang="10800000">
                <a:pos x="wd2" y="hd2"/>
              </a:cxn>
              <a:cxn ang="16200000">
                <a:pos x="wd2" y="hd2"/>
              </a:cxn>
            </a:cxnLst>
            <a:rect l="0" t="0" r="r" b="b"/>
            <a:pathLst>
              <a:path w="21600" h="19314" extrusionOk="0">
                <a:moveTo>
                  <a:pt x="0" y="0"/>
                </a:moveTo>
                <a:lnTo>
                  <a:pt x="0" y="8701"/>
                </a:lnTo>
                <a:cubicBezTo>
                  <a:pt x="3661" y="7327"/>
                  <a:pt x="5595" y="10883"/>
                  <a:pt x="7493" y="14807"/>
                </a:cubicBezTo>
                <a:cubicBezTo>
                  <a:pt x="10373" y="20760"/>
                  <a:pt x="14913" y="21600"/>
                  <a:pt x="17817" y="12517"/>
                </a:cubicBezTo>
                <a:cubicBezTo>
                  <a:pt x="19721" y="7633"/>
                  <a:pt x="21600" y="8777"/>
                  <a:pt x="21600" y="8777"/>
                </a:cubicBezTo>
                <a:lnTo>
                  <a:pt x="21600" y="0"/>
                </a:lnTo>
                <a:cubicBezTo>
                  <a:pt x="21600" y="0"/>
                  <a:pt x="0" y="0"/>
                  <a:pt x="0" y="0"/>
                </a:cubicBezTo>
                <a:close/>
              </a:path>
            </a:pathLst>
          </a:custGeom>
          <a:solidFill>
            <a:srgbClr val="FFFFFF"/>
          </a:solidFill>
          <a:ln w="12700">
            <a:miter lim="400000"/>
          </a:ln>
        </p:spPr>
        <p:txBody>
          <a:bodyPr lIns="19050" tIns="19050" rIns="19050" bIns="1905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3" name="Shape 186"/>
          <p:cNvSpPr>
            <a:spLocks/>
          </p:cNvSpPr>
          <p:nvPr/>
        </p:nvSpPr>
        <p:spPr bwMode="auto">
          <a:xfrm>
            <a:off x="7988303" y="3405721"/>
            <a:ext cx="2738967" cy="2738967"/>
          </a:xfrm>
          <a:custGeom>
            <a:avLst/>
            <a:gdLst>
              <a:gd name="T0" fmla="*/ 1027134 w 19679"/>
              <a:gd name="T1" fmla="*/ 1027134 h 19679"/>
              <a:gd name="T2" fmla="*/ 1027134 w 19679"/>
              <a:gd name="T3" fmla="*/ 1027134 h 19679"/>
              <a:gd name="T4" fmla="*/ 1027134 w 19679"/>
              <a:gd name="T5" fmla="*/ 1027134 h 19679"/>
              <a:gd name="T6" fmla="*/ 1027134 w 19679"/>
              <a:gd name="T7" fmla="*/ 1027134 h 19679"/>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FFFFFF">
              <a:alpha val="79999"/>
            </a:srgbClr>
          </a:solidFill>
          <a:ln>
            <a:noFill/>
          </a:ln>
          <a:extLst>
            <a:ext uri="{91240B29-F687-4F45-9708-019B960494DF}">
              <a14:hiddenLine xmlns:a14="http://schemas.microsoft.com/office/drawing/2010/main" w="12700">
                <a:solidFill>
                  <a:srgbClr val="000000"/>
                </a:solidFill>
                <a:miter lim="400000"/>
                <a:headEnd/>
                <a:tailEnd/>
              </a14:hiddenLine>
            </a:ext>
          </a:extLst>
        </p:spPr>
        <p:txBody>
          <a:bodyPr lIns="0" tIns="0" rIns="0" bIns="0" anchor="ctr"/>
          <a:lstStyle/>
          <a:p>
            <a:endParaRPr lang="es-MX"/>
          </a:p>
        </p:txBody>
      </p:sp>
      <p:pic>
        <p:nvPicPr>
          <p:cNvPr id="64" name="03_All-Rounded-Images.png"/>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8059677" y="4095894"/>
            <a:ext cx="2760529" cy="2229127"/>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sp>
        <p:nvSpPr>
          <p:cNvPr id="65" name="Shape 188"/>
          <p:cNvSpPr>
            <a:spLocks/>
          </p:cNvSpPr>
          <p:nvPr/>
        </p:nvSpPr>
        <p:spPr bwMode="auto">
          <a:xfrm>
            <a:off x="11464548" y="3247720"/>
            <a:ext cx="438149" cy="438149"/>
          </a:xfrm>
          <a:custGeom>
            <a:avLst/>
            <a:gdLst>
              <a:gd name="T0" fmla="*/ 164342 w 19679"/>
              <a:gd name="T1" fmla="*/ 164342 h 19679"/>
              <a:gd name="T2" fmla="*/ 164342 w 19679"/>
              <a:gd name="T3" fmla="*/ 164342 h 19679"/>
              <a:gd name="T4" fmla="*/ 164342 w 19679"/>
              <a:gd name="T5" fmla="*/ 164342 h 19679"/>
              <a:gd name="T6" fmla="*/ 164342 w 19679"/>
              <a:gd name="T7" fmla="*/ 164342 h 19679"/>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C1C6CA"/>
          </a:solidFill>
          <a:ln>
            <a:noFill/>
          </a:ln>
          <a:extLst>
            <a:ext uri="{91240B29-F687-4F45-9708-019B960494DF}">
              <a14:hiddenLine xmlns:a14="http://schemas.microsoft.com/office/drawing/2010/main" w="12700">
                <a:solidFill>
                  <a:srgbClr val="000000"/>
                </a:solidFill>
                <a:miter lim="400000"/>
                <a:headEnd/>
                <a:tailEnd/>
              </a14:hiddenLine>
            </a:ext>
          </a:extLst>
        </p:spPr>
        <p:txBody>
          <a:bodyPr lIns="0" tIns="0" rIns="0" bIns="0" anchor="ctr"/>
          <a:lstStyle/>
          <a:p>
            <a:endParaRPr lang="es-MX"/>
          </a:p>
        </p:txBody>
      </p:sp>
      <p:sp>
        <p:nvSpPr>
          <p:cNvPr id="71" name="Shape 190"/>
          <p:cNvSpPr>
            <a:spLocks noChangeShapeType="1"/>
          </p:cNvSpPr>
          <p:nvPr/>
        </p:nvSpPr>
        <p:spPr bwMode="auto">
          <a:xfrm flipV="1">
            <a:off x="4806951" y="1115484"/>
            <a:ext cx="0" cy="336549"/>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endParaRPr lang="es-MX"/>
          </a:p>
        </p:txBody>
      </p:sp>
      <p:sp>
        <p:nvSpPr>
          <p:cNvPr id="72" name="Shape 191"/>
          <p:cNvSpPr>
            <a:spLocks noChangeShapeType="1"/>
          </p:cNvSpPr>
          <p:nvPr/>
        </p:nvSpPr>
        <p:spPr bwMode="auto">
          <a:xfrm flipV="1">
            <a:off x="4806951" y="2027770"/>
            <a:ext cx="0" cy="336551"/>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endParaRPr lang="es-MX"/>
          </a:p>
        </p:txBody>
      </p:sp>
      <p:sp>
        <p:nvSpPr>
          <p:cNvPr id="73" name="Shape 192"/>
          <p:cNvSpPr>
            <a:spLocks noChangeShapeType="1"/>
          </p:cNvSpPr>
          <p:nvPr/>
        </p:nvSpPr>
        <p:spPr bwMode="auto">
          <a:xfrm flipV="1">
            <a:off x="4806951" y="2940052"/>
            <a:ext cx="0" cy="336549"/>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endParaRPr lang="es-MX"/>
          </a:p>
        </p:txBody>
      </p:sp>
      <p:sp>
        <p:nvSpPr>
          <p:cNvPr id="74" name="Shape 193"/>
          <p:cNvSpPr>
            <a:spLocks noChangeArrowheads="1"/>
          </p:cNvSpPr>
          <p:nvPr/>
        </p:nvSpPr>
        <p:spPr bwMode="auto">
          <a:xfrm>
            <a:off x="5228170" y="755652"/>
            <a:ext cx="5947833"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a:defRPr sz="1800">
                <a:solidFill>
                  <a:srgbClr val="000000"/>
                </a:solidFill>
              </a:defRPr>
            </a:pPr>
            <a:r>
              <a:rPr lang="es-MX" sz="1300" dirty="0">
                <a:solidFill>
                  <a:schemeClr val="tx2">
                    <a:lumMod val="60000"/>
                    <a:lumOff val="40000"/>
                  </a:schemeClr>
                </a:solidFill>
              </a:rPr>
              <a:t>Sensibilización, promoción, difusión y socialización constantes, eficaces y evaluables. </a:t>
            </a:r>
            <a:r>
              <a:rPr sz="1300" kern="0" dirty="0">
                <a:solidFill>
                  <a:schemeClr val="tx2">
                    <a:lumMod val="60000"/>
                    <a:lumOff val="40000"/>
                  </a:schemeClr>
                </a:solidFill>
              </a:rPr>
              <a:t>.</a:t>
            </a:r>
          </a:p>
        </p:txBody>
      </p:sp>
      <p:sp>
        <p:nvSpPr>
          <p:cNvPr id="75" name="Shape 194"/>
          <p:cNvSpPr>
            <a:spLocks noChangeArrowheads="1"/>
          </p:cNvSpPr>
          <p:nvPr/>
        </p:nvSpPr>
        <p:spPr bwMode="auto">
          <a:xfrm>
            <a:off x="5228170" y="482604"/>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FFC000"/>
                </a:solidFill>
                <a:latin typeface="Arimo"/>
                <a:ea typeface="Arimo"/>
                <a:cs typeface="Arimo"/>
                <a:sym typeface="Arimo"/>
              </a:defRPr>
            </a:lvl1pPr>
          </a:lstStyle>
          <a:p>
            <a:pPr>
              <a:defRPr sz="1800" b="0">
                <a:solidFill>
                  <a:srgbClr val="000000"/>
                </a:solidFill>
              </a:defRPr>
            </a:pPr>
            <a:r>
              <a:rPr lang="es-MX" sz="1500" b="0" dirty="0">
                <a:solidFill>
                  <a:schemeClr val="accent6"/>
                </a:solidFill>
              </a:rPr>
              <a:t>Línea estratégica 3.1 </a:t>
            </a:r>
            <a:endParaRPr sz="1500" b="0" kern="0" dirty="0">
              <a:solidFill>
                <a:schemeClr val="accent6"/>
              </a:solidFill>
            </a:endParaRPr>
          </a:p>
        </p:txBody>
      </p:sp>
      <p:sp>
        <p:nvSpPr>
          <p:cNvPr id="82" name="Shape 201"/>
          <p:cNvSpPr>
            <a:spLocks noChangeShapeType="1"/>
          </p:cNvSpPr>
          <p:nvPr/>
        </p:nvSpPr>
        <p:spPr bwMode="auto">
          <a:xfrm flipH="1" flipV="1">
            <a:off x="5264151" y="1284817"/>
            <a:ext cx="2730500" cy="0"/>
          </a:xfrm>
          <a:prstGeom prst="line">
            <a:avLst/>
          </a:prstGeom>
          <a:noFill/>
          <a:ln w="19050" cap="rnd">
            <a:solidFill>
              <a:srgbClr val="C1C6CA"/>
            </a:solidFill>
            <a:miter lim="400000"/>
            <a:headEnd/>
            <a:tailEnd/>
          </a:ln>
          <a:extLst>
            <a:ext uri="{909E8E84-426E-40DD-AFC4-6F175D3DCCD1}">
              <a14:hiddenFill xmlns:a14="http://schemas.microsoft.com/office/drawing/2010/main">
                <a:noFill/>
              </a14:hiddenFill>
            </a:ext>
          </a:extLst>
        </p:spPr>
        <p:txBody>
          <a:bodyPr lIns="0" tIns="0" rIns="0" bIns="0" anchor="ctr"/>
          <a:lstStyle/>
          <a:p>
            <a:endParaRPr lang="es-MX"/>
          </a:p>
        </p:txBody>
      </p:sp>
      <p:sp>
        <p:nvSpPr>
          <p:cNvPr id="83" name="Shape 202"/>
          <p:cNvSpPr>
            <a:spLocks noChangeShapeType="1"/>
          </p:cNvSpPr>
          <p:nvPr/>
        </p:nvSpPr>
        <p:spPr bwMode="auto">
          <a:xfrm flipH="1" flipV="1">
            <a:off x="5264151" y="2197100"/>
            <a:ext cx="2730500" cy="0"/>
          </a:xfrm>
          <a:prstGeom prst="line">
            <a:avLst/>
          </a:prstGeom>
          <a:noFill/>
          <a:ln w="19050" cap="rnd">
            <a:solidFill>
              <a:srgbClr val="C1C6CA"/>
            </a:solidFill>
            <a:miter lim="400000"/>
            <a:headEnd/>
            <a:tailEnd/>
          </a:ln>
          <a:extLst>
            <a:ext uri="{909E8E84-426E-40DD-AFC4-6F175D3DCCD1}">
              <a14:hiddenFill xmlns:a14="http://schemas.microsoft.com/office/drawing/2010/main">
                <a:noFill/>
              </a14:hiddenFill>
            </a:ext>
          </a:extLst>
        </p:spPr>
        <p:txBody>
          <a:bodyPr lIns="0" tIns="0" rIns="0" bIns="0" anchor="ctr"/>
          <a:lstStyle/>
          <a:p>
            <a:endParaRPr lang="es-MX"/>
          </a:p>
        </p:txBody>
      </p:sp>
      <p:sp>
        <p:nvSpPr>
          <p:cNvPr id="84" name="Shape 203"/>
          <p:cNvSpPr>
            <a:spLocks noChangeShapeType="1"/>
          </p:cNvSpPr>
          <p:nvPr/>
        </p:nvSpPr>
        <p:spPr bwMode="auto">
          <a:xfrm flipH="1">
            <a:off x="5264151" y="3109384"/>
            <a:ext cx="2730500" cy="0"/>
          </a:xfrm>
          <a:prstGeom prst="line">
            <a:avLst/>
          </a:prstGeom>
          <a:noFill/>
          <a:ln w="19050" cap="rnd">
            <a:solidFill>
              <a:srgbClr val="C1C6CA"/>
            </a:solidFill>
            <a:miter lim="400000"/>
            <a:headEnd/>
            <a:tailEnd/>
          </a:ln>
          <a:extLst>
            <a:ext uri="{909E8E84-426E-40DD-AFC4-6F175D3DCCD1}">
              <a14:hiddenFill xmlns:a14="http://schemas.microsoft.com/office/drawing/2010/main">
                <a:noFill/>
              </a14:hiddenFill>
            </a:ext>
          </a:extLst>
        </p:spPr>
        <p:txBody>
          <a:bodyPr lIns="0" tIns="0" rIns="0" bIns="0" anchor="ctr"/>
          <a:lstStyle/>
          <a:p>
            <a:endParaRPr lang="es-MX"/>
          </a:p>
        </p:txBody>
      </p:sp>
      <p:sp>
        <p:nvSpPr>
          <p:cNvPr id="85" name="Shape 204"/>
          <p:cNvSpPr>
            <a:spLocks noChangeShapeType="1"/>
          </p:cNvSpPr>
          <p:nvPr/>
        </p:nvSpPr>
        <p:spPr bwMode="auto">
          <a:xfrm flipV="1">
            <a:off x="4806951" y="-4233"/>
            <a:ext cx="0" cy="886884"/>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endParaRPr lang="es-MX"/>
          </a:p>
        </p:txBody>
      </p:sp>
      <p:sp>
        <p:nvSpPr>
          <p:cNvPr id="88" name="Shape 207"/>
          <p:cNvSpPr>
            <a:spLocks noChangeShapeType="1"/>
          </p:cNvSpPr>
          <p:nvPr/>
        </p:nvSpPr>
        <p:spPr bwMode="auto">
          <a:xfrm flipH="1">
            <a:off x="5264151" y="4140200"/>
            <a:ext cx="2730500" cy="0"/>
          </a:xfrm>
          <a:prstGeom prst="line">
            <a:avLst/>
          </a:prstGeom>
          <a:noFill/>
          <a:ln w="19050" cap="rnd">
            <a:solidFill>
              <a:srgbClr val="C1C6CA"/>
            </a:solidFill>
            <a:miter lim="400000"/>
            <a:headEnd/>
            <a:tailEnd/>
          </a:ln>
          <a:extLst>
            <a:ext uri="{909E8E84-426E-40DD-AFC4-6F175D3DCCD1}">
              <a14:hiddenFill xmlns:a14="http://schemas.microsoft.com/office/drawing/2010/main">
                <a:noFill/>
              </a14:hiddenFill>
            </a:ext>
          </a:extLst>
        </p:spPr>
        <p:txBody>
          <a:bodyPr lIns="0" tIns="0" rIns="0" bIns="0" anchor="ctr"/>
          <a:lstStyle/>
          <a:p>
            <a:endParaRPr lang="es-MX"/>
          </a:p>
        </p:txBody>
      </p:sp>
      <p:sp>
        <p:nvSpPr>
          <p:cNvPr id="89" name="Shape 208"/>
          <p:cNvSpPr>
            <a:spLocks noChangeShapeType="1"/>
          </p:cNvSpPr>
          <p:nvPr/>
        </p:nvSpPr>
        <p:spPr bwMode="auto">
          <a:xfrm flipV="1">
            <a:off x="4806951" y="3835400"/>
            <a:ext cx="0" cy="336549"/>
          </a:xfrm>
          <a:prstGeom prst="line">
            <a:avLst/>
          </a:prstGeom>
          <a:noFill/>
          <a:ln w="19050" cap="rnd">
            <a:solidFill>
              <a:srgbClr val="8F9499"/>
            </a:solidFill>
            <a:miter lim="400000"/>
            <a:headEnd/>
            <a:tailEnd/>
          </a:ln>
          <a:extLst>
            <a:ext uri="{909E8E84-426E-40DD-AFC4-6F175D3DCCD1}">
              <a14:hiddenFill xmlns:a14="http://schemas.microsoft.com/office/drawing/2010/main">
                <a:noFill/>
              </a14:hiddenFill>
            </a:ext>
          </a:extLst>
        </p:spPr>
        <p:txBody>
          <a:bodyPr lIns="0" tIns="0" rIns="0" bIns="0" anchor="ctr"/>
          <a:lstStyle/>
          <a:p>
            <a:endParaRPr lang="es-MX"/>
          </a:p>
        </p:txBody>
      </p:sp>
      <p:grpSp>
        <p:nvGrpSpPr>
          <p:cNvPr id="90" name="Group 221"/>
          <p:cNvGrpSpPr>
            <a:grpSpLocks/>
          </p:cNvGrpSpPr>
          <p:nvPr/>
        </p:nvGrpSpPr>
        <p:grpSpPr bwMode="auto">
          <a:xfrm>
            <a:off x="4552951" y="588437"/>
            <a:ext cx="497416" cy="522817"/>
            <a:chOff x="-1" y="-1"/>
            <a:chExt cx="997374" cy="1046133"/>
          </a:xfrm>
        </p:grpSpPr>
        <p:grpSp>
          <p:nvGrpSpPr>
            <p:cNvPr id="91" name="Group 212"/>
            <p:cNvGrpSpPr>
              <a:grpSpLocks/>
            </p:cNvGrpSpPr>
            <p:nvPr/>
          </p:nvGrpSpPr>
          <p:grpSpPr bwMode="auto">
            <a:xfrm>
              <a:off x="-1" y="-1"/>
              <a:ext cx="997374" cy="1046133"/>
              <a:chOff x="0" y="0"/>
              <a:chExt cx="997372" cy="1046131"/>
            </a:xfrm>
          </p:grpSpPr>
          <p:sp>
            <p:nvSpPr>
              <p:cNvPr id="100" name="Shape 209"/>
              <p:cNvSpPr/>
              <p:nvPr/>
            </p:nvSpPr>
            <p:spPr>
              <a:xfrm>
                <a:off x="0" y="0"/>
                <a:ext cx="997372" cy="1046131"/>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5"/>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1" name="Shape 210"/>
              <p:cNvSpPr/>
              <p:nvPr/>
            </p:nvSpPr>
            <p:spPr>
              <a:xfrm>
                <a:off x="38196" y="292240"/>
                <a:ext cx="925223" cy="673418"/>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FB7D"/>
              </a:solidFill>
              <a:ln w="3175" cap="flat">
                <a:solidFill>
                  <a:schemeClr val="bg1"/>
                </a:solid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2" name="Shape 211"/>
              <p:cNvSpPr/>
              <p:nvPr/>
            </p:nvSpPr>
            <p:spPr>
              <a:xfrm>
                <a:off x="0" y="0"/>
                <a:ext cx="959176"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6"/>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92" name="Group 220"/>
            <p:cNvGrpSpPr>
              <a:grpSpLocks/>
            </p:cNvGrpSpPr>
            <p:nvPr/>
          </p:nvGrpSpPr>
          <p:grpSpPr bwMode="auto">
            <a:xfrm>
              <a:off x="297204" y="277981"/>
              <a:ext cx="424601" cy="424595"/>
              <a:chOff x="0" y="0"/>
              <a:chExt cx="424600" cy="424594"/>
            </a:xfrm>
          </p:grpSpPr>
          <p:sp>
            <p:nvSpPr>
              <p:cNvPr id="93" name="Shape 213"/>
              <p:cNvSpPr/>
              <p:nvPr/>
            </p:nvSpPr>
            <p:spPr>
              <a:xfrm>
                <a:off x="-115" y="1550"/>
                <a:ext cx="424413" cy="423535"/>
              </a:xfrm>
              <a:custGeom>
                <a:avLst/>
                <a:gdLst/>
                <a:ahLst/>
                <a:cxnLst>
                  <a:cxn ang="0">
                    <a:pos x="wd2" y="hd2"/>
                  </a:cxn>
                  <a:cxn ang="5400000">
                    <a:pos x="wd2" y="hd2"/>
                  </a:cxn>
                  <a:cxn ang="10800000">
                    <a:pos x="wd2" y="hd2"/>
                  </a:cxn>
                  <a:cxn ang="16200000">
                    <a:pos x="wd2" y="hd2"/>
                  </a:cxn>
                </a:cxnLst>
                <a:rect l="0" t="0" r="r" b="b"/>
                <a:pathLst>
                  <a:path w="21600" h="21600" extrusionOk="0">
                    <a:moveTo>
                      <a:pt x="19533" y="19533"/>
                    </a:moveTo>
                    <a:lnTo>
                      <a:pt x="2066" y="19533"/>
                    </a:lnTo>
                    <a:lnTo>
                      <a:pt x="2066" y="2067"/>
                    </a:lnTo>
                    <a:lnTo>
                      <a:pt x="19533" y="2067"/>
                    </a:lnTo>
                    <a:cubicBezTo>
                      <a:pt x="19533" y="2067"/>
                      <a:pt x="19533" y="19533"/>
                      <a:pt x="19533" y="19533"/>
                    </a:cubicBezTo>
                    <a:close/>
                    <a:moveTo>
                      <a:pt x="20568" y="0"/>
                    </a:moveTo>
                    <a:lnTo>
                      <a:pt x="1035" y="0"/>
                    </a:lnTo>
                    <a:cubicBezTo>
                      <a:pt x="462" y="0"/>
                      <a:pt x="0" y="463"/>
                      <a:pt x="0" y="1035"/>
                    </a:cubicBezTo>
                    <a:lnTo>
                      <a:pt x="0" y="20568"/>
                    </a:lnTo>
                    <a:cubicBezTo>
                      <a:pt x="0" y="21138"/>
                      <a:pt x="462" y="21600"/>
                      <a:pt x="1035" y="21600"/>
                    </a:cubicBezTo>
                    <a:lnTo>
                      <a:pt x="20568" y="21600"/>
                    </a:lnTo>
                    <a:cubicBezTo>
                      <a:pt x="21138" y="21600"/>
                      <a:pt x="21600" y="21138"/>
                      <a:pt x="21600" y="20568"/>
                    </a:cubicBezTo>
                    <a:lnTo>
                      <a:pt x="21600" y="1035"/>
                    </a:lnTo>
                    <a:cubicBezTo>
                      <a:pt x="21600" y="463"/>
                      <a:pt x="21138" y="0"/>
                      <a:pt x="20568" y="0"/>
                    </a:cubicBezTo>
                    <a:close/>
                  </a:path>
                </a:pathLst>
              </a:custGeom>
              <a:solidFill>
                <a:srgbClr val="FFFFFF"/>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4" name="Shape 214"/>
              <p:cNvSpPr/>
              <p:nvPr/>
            </p:nvSpPr>
            <p:spPr>
              <a:xfrm>
                <a:off x="80522" y="69316"/>
                <a:ext cx="80640" cy="76236"/>
              </a:xfrm>
              <a:custGeom>
                <a:avLst/>
                <a:gdLst/>
                <a:ahLst/>
                <a:cxnLst>
                  <a:cxn ang="0">
                    <a:pos x="wd2" y="hd2"/>
                  </a:cxn>
                  <a:cxn ang="5400000">
                    <a:pos x="wd2" y="hd2"/>
                  </a:cxn>
                  <a:cxn ang="10800000">
                    <a:pos x="wd2" y="hd2"/>
                  </a:cxn>
                  <a:cxn ang="16200000">
                    <a:pos x="wd2" y="hd2"/>
                  </a:cxn>
                </a:cxnLst>
                <a:rect l="0" t="0" r="r" b="b"/>
                <a:pathLst>
                  <a:path w="21201" h="20906" extrusionOk="0">
                    <a:moveTo>
                      <a:pt x="3633" y="13511"/>
                    </a:moveTo>
                    <a:lnTo>
                      <a:pt x="2981" y="17419"/>
                    </a:lnTo>
                    <a:cubicBezTo>
                      <a:pt x="2800" y="18541"/>
                      <a:pt x="3246" y="19669"/>
                      <a:pt x="4137" y="20333"/>
                    </a:cubicBezTo>
                    <a:cubicBezTo>
                      <a:pt x="5035" y="21004"/>
                      <a:pt x="6224" y="21089"/>
                      <a:pt x="7183" y="20567"/>
                    </a:cubicBezTo>
                    <a:lnTo>
                      <a:pt x="10600" y="18715"/>
                    </a:lnTo>
                    <a:lnTo>
                      <a:pt x="14010" y="20567"/>
                    </a:lnTo>
                    <a:cubicBezTo>
                      <a:pt x="14430" y="20788"/>
                      <a:pt x="14898" y="20903"/>
                      <a:pt x="15354" y="20903"/>
                    </a:cubicBezTo>
                    <a:cubicBezTo>
                      <a:pt x="15955" y="20903"/>
                      <a:pt x="16552" y="20715"/>
                      <a:pt x="17062" y="20333"/>
                    </a:cubicBezTo>
                    <a:cubicBezTo>
                      <a:pt x="17954" y="19669"/>
                      <a:pt x="18396" y="18541"/>
                      <a:pt x="18212" y="17419"/>
                    </a:cubicBezTo>
                    <a:lnTo>
                      <a:pt x="17560" y="13511"/>
                    </a:lnTo>
                    <a:lnTo>
                      <a:pt x="20318" y="10744"/>
                    </a:lnTo>
                    <a:cubicBezTo>
                      <a:pt x="21112" y="9949"/>
                      <a:pt x="21403" y="8776"/>
                      <a:pt x="21057" y="7690"/>
                    </a:cubicBezTo>
                    <a:cubicBezTo>
                      <a:pt x="20709" y="6610"/>
                      <a:pt x="19814" y="5822"/>
                      <a:pt x="18713" y="5664"/>
                    </a:cubicBezTo>
                    <a:lnTo>
                      <a:pt x="14898" y="5086"/>
                    </a:lnTo>
                    <a:lnTo>
                      <a:pt x="13200" y="1532"/>
                    </a:lnTo>
                    <a:cubicBezTo>
                      <a:pt x="12215" y="-511"/>
                      <a:pt x="8982" y="-511"/>
                      <a:pt x="8003" y="1532"/>
                    </a:cubicBezTo>
                    <a:lnTo>
                      <a:pt x="6295" y="5086"/>
                    </a:lnTo>
                    <a:lnTo>
                      <a:pt x="2480" y="5664"/>
                    </a:lnTo>
                    <a:cubicBezTo>
                      <a:pt x="1398" y="5822"/>
                      <a:pt x="484" y="6610"/>
                      <a:pt x="139" y="7690"/>
                    </a:cubicBezTo>
                    <a:cubicBezTo>
                      <a:pt x="-197" y="8764"/>
                      <a:pt x="87" y="9949"/>
                      <a:pt x="875" y="10744"/>
                    </a:cubicBezTo>
                    <a:cubicBezTo>
                      <a:pt x="875" y="10744"/>
                      <a:pt x="3633" y="13511"/>
                      <a:pt x="3633" y="13511"/>
                    </a:cubicBezTo>
                    <a:close/>
                  </a:path>
                </a:pathLst>
              </a:custGeom>
              <a:solidFill>
                <a:srgbClr val="FFFFFF"/>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5" name="Shape 215"/>
              <p:cNvSpPr/>
              <p:nvPr/>
            </p:nvSpPr>
            <p:spPr>
              <a:xfrm>
                <a:off x="178138" y="94728"/>
                <a:ext cx="157031" cy="25412"/>
              </a:xfrm>
              <a:custGeom>
                <a:avLst/>
                <a:gdLst/>
                <a:ahLst/>
                <a:cxnLst>
                  <a:cxn ang="0">
                    <a:pos x="wd2" y="hd2"/>
                  </a:cxn>
                  <a:cxn ang="5400000">
                    <a:pos x="wd2" y="hd2"/>
                  </a:cxn>
                  <a:cxn ang="10800000">
                    <a:pos x="wd2" y="hd2"/>
                  </a:cxn>
                  <a:cxn ang="16200000">
                    <a:pos x="wd2" y="hd2"/>
                  </a:cxn>
                </a:cxnLst>
                <a:rect l="0" t="0" r="r" b="b"/>
                <a:pathLst>
                  <a:path w="21600" h="21600" extrusionOk="0">
                    <a:moveTo>
                      <a:pt x="1866" y="21600"/>
                    </a:moveTo>
                    <a:lnTo>
                      <a:pt x="19736" y="21600"/>
                    </a:lnTo>
                    <a:cubicBezTo>
                      <a:pt x="20764" y="21600"/>
                      <a:pt x="21600" y="16758"/>
                      <a:pt x="21600" y="10798"/>
                    </a:cubicBezTo>
                    <a:cubicBezTo>
                      <a:pt x="21600" y="4809"/>
                      <a:pt x="20771" y="0"/>
                      <a:pt x="19736" y="0"/>
                    </a:cubicBezTo>
                    <a:lnTo>
                      <a:pt x="1866" y="0"/>
                    </a:lnTo>
                    <a:cubicBezTo>
                      <a:pt x="831" y="0"/>
                      <a:pt x="0" y="4809"/>
                      <a:pt x="0" y="10798"/>
                    </a:cubicBezTo>
                    <a:cubicBezTo>
                      <a:pt x="0" y="16758"/>
                      <a:pt x="831" y="21600"/>
                      <a:pt x="1866" y="21600"/>
                    </a:cubicBezTo>
                    <a:close/>
                  </a:path>
                </a:pathLst>
              </a:custGeom>
              <a:solidFill>
                <a:srgbClr val="FFFFFF"/>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6" name="Shape 216"/>
              <p:cNvSpPr/>
              <p:nvPr/>
            </p:nvSpPr>
            <p:spPr>
              <a:xfrm>
                <a:off x="80522" y="179435"/>
                <a:ext cx="80640" cy="76236"/>
              </a:xfrm>
              <a:custGeom>
                <a:avLst/>
                <a:gdLst/>
                <a:ahLst/>
                <a:cxnLst>
                  <a:cxn ang="0">
                    <a:pos x="wd2" y="hd2"/>
                  </a:cxn>
                  <a:cxn ang="5400000">
                    <a:pos x="wd2" y="hd2"/>
                  </a:cxn>
                  <a:cxn ang="10800000">
                    <a:pos x="wd2" y="hd2"/>
                  </a:cxn>
                  <a:cxn ang="16200000">
                    <a:pos x="wd2" y="hd2"/>
                  </a:cxn>
                </a:cxnLst>
                <a:rect l="0" t="0" r="r" b="b"/>
                <a:pathLst>
                  <a:path w="21201" h="20905" extrusionOk="0">
                    <a:moveTo>
                      <a:pt x="3633" y="13514"/>
                    </a:moveTo>
                    <a:lnTo>
                      <a:pt x="2981" y="17421"/>
                    </a:lnTo>
                    <a:cubicBezTo>
                      <a:pt x="2800" y="18541"/>
                      <a:pt x="3246" y="19668"/>
                      <a:pt x="4137" y="20335"/>
                    </a:cubicBezTo>
                    <a:cubicBezTo>
                      <a:pt x="5035" y="21006"/>
                      <a:pt x="6224" y="21091"/>
                      <a:pt x="7183" y="20556"/>
                    </a:cubicBezTo>
                    <a:lnTo>
                      <a:pt x="10600" y="18718"/>
                    </a:lnTo>
                    <a:lnTo>
                      <a:pt x="14010" y="20556"/>
                    </a:lnTo>
                    <a:cubicBezTo>
                      <a:pt x="14430" y="20789"/>
                      <a:pt x="14898" y="20903"/>
                      <a:pt x="15354" y="20903"/>
                    </a:cubicBezTo>
                    <a:cubicBezTo>
                      <a:pt x="15955" y="20903"/>
                      <a:pt x="16552" y="20717"/>
                      <a:pt x="17062" y="20335"/>
                    </a:cubicBezTo>
                    <a:cubicBezTo>
                      <a:pt x="17954" y="19668"/>
                      <a:pt x="18396" y="18541"/>
                      <a:pt x="18212" y="17421"/>
                    </a:cubicBezTo>
                    <a:lnTo>
                      <a:pt x="17560" y="13514"/>
                    </a:lnTo>
                    <a:lnTo>
                      <a:pt x="20318" y="10746"/>
                    </a:lnTo>
                    <a:cubicBezTo>
                      <a:pt x="21112" y="9952"/>
                      <a:pt x="21403" y="8767"/>
                      <a:pt x="21057" y="7693"/>
                    </a:cubicBezTo>
                    <a:cubicBezTo>
                      <a:pt x="20709" y="6610"/>
                      <a:pt x="19814" y="5823"/>
                      <a:pt x="18713" y="5654"/>
                    </a:cubicBezTo>
                    <a:lnTo>
                      <a:pt x="14898" y="5087"/>
                    </a:lnTo>
                    <a:lnTo>
                      <a:pt x="13200" y="1527"/>
                    </a:lnTo>
                    <a:cubicBezTo>
                      <a:pt x="12215" y="-509"/>
                      <a:pt x="8982" y="-509"/>
                      <a:pt x="8003" y="1527"/>
                    </a:cubicBezTo>
                    <a:lnTo>
                      <a:pt x="6295" y="5087"/>
                    </a:lnTo>
                    <a:lnTo>
                      <a:pt x="2480" y="5654"/>
                    </a:lnTo>
                    <a:cubicBezTo>
                      <a:pt x="1398" y="5823"/>
                      <a:pt x="484" y="6610"/>
                      <a:pt x="139" y="7693"/>
                    </a:cubicBezTo>
                    <a:cubicBezTo>
                      <a:pt x="-197" y="8767"/>
                      <a:pt x="87" y="9952"/>
                      <a:pt x="875" y="10746"/>
                    </a:cubicBezTo>
                    <a:cubicBezTo>
                      <a:pt x="875" y="10746"/>
                      <a:pt x="3633" y="13514"/>
                      <a:pt x="3633" y="13514"/>
                    </a:cubicBezTo>
                    <a:close/>
                  </a:path>
                </a:pathLst>
              </a:custGeom>
              <a:solidFill>
                <a:srgbClr val="FFFFFF"/>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7" name="Shape 217"/>
              <p:cNvSpPr/>
              <p:nvPr/>
            </p:nvSpPr>
            <p:spPr>
              <a:xfrm>
                <a:off x="178138" y="204847"/>
                <a:ext cx="157031" cy="25412"/>
              </a:xfrm>
              <a:custGeom>
                <a:avLst/>
                <a:gdLst/>
                <a:ahLst/>
                <a:cxnLst>
                  <a:cxn ang="0">
                    <a:pos x="wd2" y="hd2"/>
                  </a:cxn>
                  <a:cxn ang="5400000">
                    <a:pos x="wd2" y="hd2"/>
                  </a:cxn>
                  <a:cxn ang="10800000">
                    <a:pos x="wd2" y="hd2"/>
                  </a:cxn>
                  <a:cxn ang="16200000">
                    <a:pos x="wd2" y="hd2"/>
                  </a:cxn>
                </a:cxnLst>
                <a:rect l="0" t="0" r="r" b="b"/>
                <a:pathLst>
                  <a:path w="21600" h="21600" extrusionOk="0">
                    <a:moveTo>
                      <a:pt x="1866" y="21600"/>
                    </a:moveTo>
                    <a:lnTo>
                      <a:pt x="19736" y="21600"/>
                    </a:lnTo>
                    <a:cubicBezTo>
                      <a:pt x="20764" y="21600"/>
                      <a:pt x="21600" y="16791"/>
                      <a:pt x="21600" y="10802"/>
                    </a:cubicBezTo>
                    <a:cubicBezTo>
                      <a:pt x="21600" y="4842"/>
                      <a:pt x="20771" y="0"/>
                      <a:pt x="19736" y="0"/>
                    </a:cubicBezTo>
                    <a:lnTo>
                      <a:pt x="1866" y="0"/>
                    </a:lnTo>
                    <a:cubicBezTo>
                      <a:pt x="831" y="0"/>
                      <a:pt x="0" y="4842"/>
                      <a:pt x="0" y="10802"/>
                    </a:cubicBezTo>
                    <a:cubicBezTo>
                      <a:pt x="0" y="16791"/>
                      <a:pt x="831" y="21600"/>
                      <a:pt x="1866" y="21600"/>
                    </a:cubicBezTo>
                    <a:close/>
                  </a:path>
                </a:pathLst>
              </a:custGeom>
              <a:solidFill>
                <a:srgbClr val="FFFFFF"/>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8" name="Shape 218"/>
              <p:cNvSpPr/>
              <p:nvPr/>
            </p:nvSpPr>
            <p:spPr>
              <a:xfrm>
                <a:off x="80522" y="285320"/>
                <a:ext cx="80640" cy="76236"/>
              </a:xfrm>
              <a:custGeom>
                <a:avLst/>
                <a:gdLst/>
                <a:ahLst/>
                <a:cxnLst>
                  <a:cxn ang="0">
                    <a:pos x="wd2" y="hd2"/>
                  </a:cxn>
                  <a:cxn ang="5400000">
                    <a:pos x="wd2" y="hd2"/>
                  </a:cxn>
                  <a:cxn ang="10800000">
                    <a:pos x="wd2" y="hd2"/>
                  </a:cxn>
                  <a:cxn ang="16200000">
                    <a:pos x="wd2" y="hd2"/>
                  </a:cxn>
                </a:cxnLst>
                <a:rect l="0" t="0" r="r" b="b"/>
                <a:pathLst>
                  <a:path w="21201" h="20902" extrusionOk="0">
                    <a:moveTo>
                      <a:pt x="3633" y="13503"/>
                    </a:moveTo>
                    <a:lnTo>
                      <a:pt x="2981" y="17418"/>
                    </a:lnTo>
                    <a:cubicBezTo>
                      <a:pt x="2800" y="18529"/>
                      <a:pt x="3246" y="19669"/>
                      <a:pt x="4137" y="20332"/>
                    </a:cubicBezTo>
                    <a:cubicBezTo>
                      <a:pt x="5035" y="20998"/>
                      <a:pt x="6224" y="21091"/>
                      <a:pt x="7183" y="20556"/>
                    </a:cubicBezTo>
                    <a:lnTo>
                      <a:pt x="10600" y="18715"/>
                    </a:lnTo>
                    <a:lnTo>
                      <a:pt x="14010" y="20556"/>
                    </a:lnTo>
                    <a:cubicBezTo>
                      <a:pt x="14430" y="20794"/>
                      <a:pt x="14898" y="20902"/>
                      <a:pt x="15354" y="20902"/>
                    </a:cubicBezTo>
                    <a:cubicBezTo>
                      <a:pt x="15955" y="20902"/>
                      <a:pt x="16552" y="20705"/>
                      <a:pt x="17062" y="20332"/>
                    </a:cubicBezTo>
                    <a:cubicBezTo>
                      <a:pt x="17954" y="19669"/>
                      <a:pt x="18396" y="18529"/>
                      <a:pt x="18212" y="17418"/>
                    </a:cubicBezTo>
                    <a:lnTo>
                      <a:pt x="17560" y="13503"/>
                    </a:lnTo>
                    <a:lnTo>
                      <a:pt x="20318" y="10740"/>
                    </a:lnTo>
                    <a:cubicBezTo>
                      <a:pt x="21112" y="9954"/>
                      <a:pt x="21403" y="8765"/>
                      <a:pt x="21057" y="7682"/>
                    </a:cubicBezTo>
                    <a:cubicBezTo>
                      <a:pt x="20709" y="6608"/>
                      <a:pt x="19814" y="5814"/>
                      <a:pt x="18713" y="5656"/>
                    </a:cubicBezTo>
                    <a:lnTo>
                      <a:pt x="14898" y="5088"/>
                    </a:lnTo>
                    <a:lnTo>
                      <a:pt x="13200" y="1527"/>
                    </a:lnTo>
                    <a:cubicBezTo>
                      <a:pt x="12215" y="-509"/>
                      <a:pt x="8982" y="-509"/>
                      <a:pt x="8003" y="1527"/>
                    </a:cubicBezTo>
                    <a:lnTo>
                      <a:pt x="6295" y="5088"/>
                    </a:lnTo>
                    <a:lnTo>
                      <a:pt x="2480" y="5656"/>
                    </a:lnTo>
                    <a:cubicBezTo>
                      <a:pt x="1398" y="5824"/>
                      <a:pt x="484" y="6608"/>
                      <a:pt x="139" y="7682"/>
                    </a:cubicBezTo>
                    <a:cubicBezTo>
                      <a:pt x="-197" y="8765"/>
                      <a:pt x="87" y="9945"/>
                      <a:pt x="875" y="10740"/>
                    </a:cubicBezTo>
                    <a:cubicBezTo>
                      <a:pt x="875" y="10740"/>
                      <a:pt x="3633" y="13503"/>
                      <a:pt x="3633" y="13503"/>
                    </a:cubicBezTo>
                    <a:close/>
                  </a:path>
                </a:pathLst>
              </a:custGeom>
              <a:solidFill>
                <a:srgbClr val="FFFFFF"/>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9" name="Shape 219"/>
              <p:cNvSpPr/>
              <p:nvPr/>
            </p:nvSpPr>
            <p:spPr>
              <a:xfrm>
                <a:off x="178138" y="310732"/>
                <a:ext cx="157031" cy="25412"/>
              </a:xfrm>
              <a:custGeom>
                <a:avLst/>
                <a:gdLst/>
                <a:ahLst/>
                <a:cxnLst>
                  <a:cxn ang="0">
                    <a:pos x="wd2" y="hd2"/>
                  </a:cxn>
                  <a:cxn ang="5400000">
                    <a:pos x="wd2" y="hd2"/>
                  </a:cxn>
                  <a:cxn ang="10800000">
                    <a:pos x="wd2" y="hd2"/>
                  </a:cxn>
                  <a:cxn ang="16200000">
                    <a:pos x="wd2" y="hd2"/>
                  </a:cxn>
                </a:cxnLst>
                <a:rect l="0" t="0" r="r" b="b"/>
                <a:pathLst>
                  <a:path w="21600" h="21600" extrusionOk="0">
                    <a:moveTo>
                      <a:pt x="1866" y="21600"/>
                    </a:moveTo>
                    <a:lnTo>
                      <a:pt x="19736" y="21600"/>
                    </a:lnTo>
                    <a:cubicBezTo>
                      <a:pt x="20764" y="21600"/>
                      <a:pt x="21600" y="16767"/>
                      <a:pt x="21600" y="10798"/>
                    </a:cubicBezTo>
                    <a:cubicBezTo>
                      <a:pt x="21600" y="4847"/>
                      <a:pt x="20771" y="0"/>
                      <a:pt x="19736" y="0"/>
                    </a:cubicBezTo>
                    <a:lnTo>
                      <a:pt x="1866" y="0"/>
                    </a:lnTo>
                    <a:cubicBezTo>
                      <a:pt x="831" y="0"/>
                      <a:pt x="0" y="4847"/>
                      <a:pt x="0" y="10798"/>
                    </a:cubicBezTo>
                    <a:cubicBezTo>
                      <a:pt x="0" y="16767"/>
                      <a:pt x="831" y="21600"/>
                      <a:pt x="1866" y="21600"/>
                    </a:cubicBezTo>
                    <a:close/>
                  </a:path>
                </a:pathLst>
              </a:custGeom>
              <a:solidFill>
                <a:srgbClr val="FFFFFF"/>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103" name="Group 231"/>
          <p:cNvGrpSpPr>
            <a:grpSpLocks/>
          </p:cNvGrpSpPr>
          <p:nvPr/>
        </p:nvGrpSpPr>
        <p:grpSpPr bwMode="auto">
          <a:xfrm>
            <a:off x="4552951" y="2387604"/>
            <a:ext cx="497416" cy="522817"/>
            <a:chOff x="0" y="0"/>
            <a:chExt cx="997371" cy="1046130"/>
          </a:xfrm>
        </p:grpSpPr>
        <p:grpSp>
          <p:nvGrpSpPr>
            <p:cNvPr id="104" name="Group 225"/>
            <p:cNvGrpSpPr>
              <a:grpSpLocks/>
            </p:cNvGrpSpPr>
            <p:nvPr/>
          </p:nvGrpSpPr>
          <p:grpSpPr bwMode="auto">
            <a:xfrm>
              <a:off x="-1" y="-1"/>
              <a:ext cx="997373" cy="1046132"/>
              <a:chOff x="0" y="0"/>
              <a:chExt cx="997371" cy="1046130"/>
            </a:xfrm>
          </p:grpSpPr>
          <p:sp>
            <p:nvSpPr>
              <p:cNvPr id="110" name="Shape 222"/>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3"/>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1" name="Shape 223"/>
              <p:cNvSpPr/>
              <p:nvPr/>
            </p:nvSpPr>
            <p:spPr>
              <a:xfrm>
                <a:off x="38196" y="292239"/>
                <a:ext cx="925220" cy="67341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EEADD"/>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2" name="Shape 224"/>
              <p:cNvSpPr/>
              <p:nvPr/>
            </p:nvSpPr>
            <p:spPr>
              <a:xfrm>
                <a:off x="0" y="0"/>
                <a:ext cx="959173" cy="95718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4"/>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05" name="Group 230"/>
            <p:cNvGrpSpPr>
              <a:grpSpLocks/>
            </p:cNvGrpSpPr>
            <p:nvPr/>
          </p:nvGrpSpPr>
          <p:grpSpPr bwMode="auto">
            <a:xfrm>
              <a:off x="288657" y="185010"/>
              <a:ext cx="504068" cy="567470"/>
              <a:chOff x="0" y="0"/>
              <a:chExt cx="504066" cy="567468"/>
            </a:xfrm>
          </p:grpSpPr>
          <p:sp>
            <p:nvSpPr>
              <p:cNvPr id="106" name="Shape 226"/>
              <p:cNvSpPr/>
              <p:nvPr/>
            </p:nvSpPr>
            <p:spPr>
              <a:xfrm>
                <a:off x="-56" y="128405"/>
                <a:ext cx="284355" cy="440475"/>
              </a:xfrm>
              <a:custGeom>
                <a:avLst/>
                <a:gdLst/>
                <a:ahLst/>
                <a:cxnLst>
                  <a:cxn ang="0">
                    <a:pos x="wd2" y="hd2"/>
                  </a:cxn>
                  <a:cxn ang="5400000">
                    <a:pos x="wd2" y="hd2"/>
                  </a:cxn>
                  <a:cxn ang="10800000">
                    <a:pos x="wd2" y="hd2"/>
                  </a:cxn>
                  <a:cxn ang="16200000">
                    <a:pos x="wd2" y="hd2"/>
                  </a:cxn>
                </a:cxnLst>
                <a:rect l="0" t="0" r="r" b="b"/>
                <a:pathLst>
                  <a:path w="21499" h="21592" extrusionOk="0">
                    <a:moveTo>
                      <a:pt x="21499" y="5180"/>
                    </a:moveTo>
                    <a:cubicBezTo>
                      <a:pt x="21499" y="4657"/>
                      <a:pt x="20848" y="4232"/>
                      <a:pt x="20045" y="4232"/>
                    </a:cubicBezTo>
                    <a:cubicBezTo>
                      <a:pt x="18152" y="4232"/>
                      <a:pt x="17161" y="3543"/>
                      <a:pt x="15909" y="2671"/>
                    </a:cubicBezTo>
                    <a:cubicBezTo>
                      <a:pt x="15026" y="2056"/>
                      <a:pt x="14112" y="1420"/>
                      <a:pt x="12813" y="1014"/>
                    </a:cubicBezTo>
                    <a:lnTo>
                      <a:pt x="10908" y="431"/>
                    </a:lnTo>
                    <a:lnTo>
                      <a:pt x="10169" y="21"/>
                    </a:lnTo>
                    <a:cubicBezTo>
                      <a:pt x="10118" y="-8"/>
                      <a:pt x="10043" y="-6"/>
                      <a:pt x="9995" y="25"/>
                    </a:cubicBezTo>
                    <a:lnTo>
                      <a:pt x="8822" y="794"/>
                    </a:lnTo>
                    <a:cubicBezTo>
                      <a:pt x="8774" y="826"/>
                      <a:pt x="8786" y="871"/>
                      <a:pt x="8786" y="871"/>
                    </a:cubicBezTo>
                    <a:lnTo>
                      <a:pt x="9926" y="5849"/>
                    </a:lnTo>
                    <a:cubicBezTo>
                      <a:pt x="9933" y="5882"/>
                      <a:pt x="9919" y="5916"/>
                      <a:pt x="9886" y="5942"/>
                    </a:cubicBezTo>
                    <a:lnTo>
                      <a:pt x="8808" y="6800"/>
                    </a:lnTo>
                    <a:cubicBezTo>
                      <a:pt x="8774" y="6828"/>
                      <a:pt x="8721" y="6844"/>
                      <a:pt x="8665" y="6844"/>
                    </a:cubicBezTo>
                    <a:cubicBezTo>
                      <a:pt x="8610" y="6844"/>
                      <a:pt x="8557" y="6828"/>
                      <a:pt x="8522" y="6800"/>
                    </a:cubicBezTo>
                    <a:lnTo>
                      <a:pt x="7445" y="5942"/>
                    </a:lnTo>
                    <a:cubicBezTo>
                      <a:pt x="7412" y="5916"/>
                      <a:pt x="7397" y="5882"/>
                      <a:pt x="7404" y="5849"/>
                    </a:cubicBezTo>
                    <a:lnTo>
                      <a:pt x="8540" y="871"/>
                    </a:lnTo>
                    <a:cubicBezTo>
                      <a:pt x="8540" y="871"/>
                      <a:pt x="8555" y="826"/>
                      <a:pt x="8507" y="794"/>
                    </a:cubicBezTo>
                    <a:lnTo>
                      <a:pt x="7332" y="25"/>
                    </a:lnTo>
                    <a:cubicBezTo>
                      <a:pt x="7286" y="-6"/>
                      <a:pt x="7210" y="-8"/>
                      <a:pt x="7160" y="21"/>
                    </a:cubicBezTo>
                    <a:lnTo>
                      <a:pt x="6418" y="431"/>
                    </a:lnTo>
                    <a:lnTo>
                      <a:pt x="4422" y="1049"/>
                    </a:lnTo>
                    <a:cubicBezTo>
                      <a:pt x="1500" y="2016"/>
                      <a:pt x="982" y="4696"/>
                      <a:pt x="384" y="7794"/>
                    </a:cubicBezTo>
                    <a:cubicBezTo>
                      <a:pt x="270" y="8384"/>
                      <a:pt x="152" y="8994"/>
                      <a:pt x="15" y="9600"/>
                    </a:cubicBezTo>
                    <a:cubicBezTo>
                      <a:pt x="-101" y="10118"/>
                      <a:pt x="449" y="10600"/>
                      <a:pt x="1244" y="10676"/>
                    </a:cubicBezTo>
                    <a:cubicBezTo>
                      <a:pt x="1316" y="10682"/>
                      <a:pt x="1388" y="10686"/>
                      <a:pt x="1458" y="10686"/>
                    </a:cubicBezTo>
                    <a:cubicBezTo>
                      <a:pt x="2168" y="10686"/>
                      <a:pt x="2790" y="10347"/>
                      <a:pt x="2896" y="9875"/>
                    </a:cubicBezTo>
                    <a:cubicBezTo>
                      <a:pt x="3036" y="9249"/>
                      <a:pt x="3155" y="8630"/>
                      <a:pt x="3270" y="8031"/>
                    </a:cubicBezTo>
                    <a:cubicBezTo>
                      <a:pt x="3491" y="6897"/>
                      <a:pt x="3713" y="5745"/>
                      <a:pt x="4060" y="4798"/>
                    </a:cubicBezTo>
                    <a:lnTo>
                      <a:pt x="4061" y="8823"/>
                    </a:lnTo>
                    <a:cubicBezTo>
                      <a:pt x="4061" y="9339"/>
                      <a:pt x="4339" y="9798"/>
                      <a:pt x="4788" y="10182"/>
                    </a:cubicBezTo>
                    <a:lnTo>
                      <a:pt x="4788" y="20451"/>
                    </a:lnTo>
                    <a:cubicBezTo>
                      <a:pt x="4788" y="21081"/>
                      <a:pt x="5574" y="21592"/>
                      <a:pt x="6542" y="21592"/>
                    </a:cubicBezTo>
                    <a:cubicBezTo>
                      <a:pt x="7510" y="21592"/>
                      <a:pt x="8295" y="21081"/>
                      <a:pt x="8294" y="20451"/>
                    </a:cubicBezTo>
                    <a:lnTo>
                      <a:pt x="8294" y="11398"/>
                    </a:lnTo>
                    <a:cubicBezTo>
                      <a:pt x="8419" y="11405"/>
                      <a:pt x="8543" y="11408"/>
                      <a:pt x="8665" y="11408"/>
                    </a:cubicBezTo>
                    <a:cubicBezTo>
                      <a:pt x="8788" y="11408"/>
                      <a:pt x="8913" y="11405"/>
                      <a:pt x="9037" y="11398"/>
                    </a:cubicBezTo>
                    <a:lnTo>
                      <a:pt x="9036" y="20451"/>
                    </a:lnTo>
                    <a:cubicBezTo>
                      <a:pt x="9036" y="21081"/>
                      <a:pt x="9821" y="21592"/>
                      <a:pt x="10790" y="21592"/>
                    </a:cubicBezTo>
                    <a:cubicBezTo>
                      <a:pt x="11757" y="21592"/>
                      <a:pt x="12542" y="21081"/>
                      <a:pt x="12542" y="20451"/>
                    </a:cubicBezTo>
                    <a:lnTo>
                      <a:pt x="12542" y="10182"/>
                    </a:lnTo>
                    <a:cubicBezTo>
                      <a:pt x="12991" y="9798"/>
                      <a:pt x="13269" y="9339"/>
                      <a:pt x="13269" y="8823"/>
                    </a:cubicBezTo>
                    <a:lnTo>
                      <a:pt x="13272" y="3614"/>
                    </a:lnTo>
                    <a:cubicBezTo>
                      <a:pt x="13442" y="3727"/>
                      <a:pt x="13611" y="3846"/>
                      <a:pt x="13784" y="3966"/>
                    </a:cubicBezTo>
                    <a:cubicBezTo>
                      <a:pt x="15168" y="4929"/>
                      <a:pt x="16889" y="6127"/>
                      <a:pt x="20045" y="6127"/>
                    </a:cubicBezTo>
                    <a:cubicBezTo>
                      <a:pt x="20848" y="6127"/>
                      <a:pt x="21499" y="5703"/>
                      <a:pt x="21499" y="5180"/>
                    </a:cubicBezTo>
                    <a:close/>
                  </a:path>
                </a:pathLst>
              </a:custGeom>
              <a:solidFill>
                <a:srgbClr val="FFFFFF"/>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7" name="Shape 227"/>
              <p:cNvSpPr/>
              <p:nvPr/>
            </p:nvSpPr>
            <p:spPr>
              <a:xfrm>
                <a:off x="63604" y="1345"/>
                <a:ext cx="101859" cy="118589"/>
              </a:xfrm>
              <a:custGeom>
                <a:avLst/>
                <a:gdLst/>
                <a:ahLst/>
                <a:cxnLst>
                  <a:cxn ang="0">
                    <a:pos x="wd2" y="hd2"/>
                  </a:cxn>
                  <a:cxn ang="5400000">
                    <a:pos x="wd2" y="hd2"/>
                  </a:cxn>
                  <a:cxn ang="10800000">
                    <a:pos x="wd2" y="hd2"/>
                  </a:cxn>
                  <a:cxn ang="16200000">
                    <a:pos x="wd2" y="hd2"/>
                  </a:cxn>
                </a:cxnLst>
                <a:rect l="0" t="0" r="r" b="b"/>
                <a:pathLst>
                  <a:path w="21466" h="21600" extrusionOk="0">
                    <a:moveTo>
                      <a:pt x="10731" y="21600"/>
                    </a:moveTo>
                    <a:cubicBezTo>
                      <a:pt x="16818" y="21600"/>
                      <a:pt x="21362" y="16839"/>
                      <a:pt x="21465" y="8855"/>
                    </a:cubicBezTo>
                    <a:cubicBezTo>
                      <a:pt x="21533" y="3316"/>
                      <a:pt x="18390" y="0"/>
                      <a:pt x="10731" y="0"/>
                    </a:cubicBezTo>
                    <a:cubicBezTo>
                      <a:pt x="3079" y="0"/>
                      <a:pt x="-67" y="3316"/>
                      <a:pt x="1" y="8855"/>
                    </a:cubicBezTo>
                    <a:cubicBezTo>
                      <a:pt x="104" y="16839"/>
                      <a:pt x="4645" y="21600"/>
                      <a:pt x="10731" y="21600"/>
                    </a:cubicBezTo>
                    <a:close/>
                  </a:path>
                </a:pathLst>
              </a:custGeom>
              <a:solidFill>
                <a:srgbClr val="FFFFFF"/>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8" name="Shape 228"/>
              <p:cNvSpPr/>
              <p:nvPr/>
            </p:nvSpPr>
            <p:spPr>
              <a:xfrm>
                <a:off x="301276" y="323230"/>
                <a:ext cx="101859" cy="190591"/>
              </a:xfrm>
              <a:custGeom>
                <a:avLst/>
                <a:gdLst/>
                <a:ahLst/>
                <a:cxnLst>
                  <a:cxn ang="0">
                    <a:pos x="wd2" y="hd2"/>
                  </a:cxn>
                  <a:cxn ang="5400000">
                    <a:pos x="wd2" y="hd2"/>
                  </a:cxn>
                  <a:cxn ang="10800000">
                    <a:pos x="wd2" y="hd2"/>
                  </a:cxn>
                  <a:cxn ang="16200000">
                    <a:pos x="wd2" y="hd2"/>
                  </a:cxn>
                </a:cxnLst>
                <a:rect l="0" t="0" r="r" b="b"/>
                <a:pathLst>
                  <a:path w="21225" h="21600" extrusionOk="0">
                    <a:moveTo>
                      <a:pt x="12340" y="8875"/>
                    </a:moveTo>
                    <a:cubicBezTo>
                      <a:pt x="8726" y="7997"/>
                      <a:pt x="7522" y="7564"/>
                      <a:pt x="7522" y="6736"/>
                    </a:cubicBezTo>
                    <a:cubicBezTo>
                      <a:pt x="7522" y="6124"/>
                      <a:pt x="8673" y="5509"/>
                      <a:pt x="11249" y="5509"/>
                    </a:cubicBezTo>
                    <a:cubicBezTo>
                      <a:pt x="12760" y="5509"/>
                      <a:pt x="13620" y="5768"/>
                      <a:pt x="13852" y="5894"/>
                    </a:cubicBezTo>
                    <a:lnTo>
                      <a:pt x="13852" y="6258"/>
                    </a:lnTo>
                    <a:cubicBezTo>
                      <a:pt x="13852" y="7153"/>
                      <a:pt x="15204" y="7880"/>
                      <a:pt x="16879" y="7880"/>
                    </a:cubicBezTo>
                    <a:lnTo>
                      <a:pt x="17537" y="7880"/>
                    </a:lnTo>
                    <a:cubicBezTo>
                      <a:pt x="19211" y="7880"/>
                      <a:pt x="20564" y="7153"/>
                      <a:pt x="20564" y="6258"/>
                    </a:cubicBezTo>
                    <a:lnTo>
                      <a:pt x="20564" y="5613"/>
                    </a:lnTo>
                    <a:cubicBezTo>
                      <a:pt x="20564" y="3600"/>
                      <a:pt x="17521" y="2531"/>
                      <a:pt x="14237" y="2121"/>
                    </a:cubicBezTo>
                    <a:lnTo>
                      <a:pt x="14237" y="1621"/>
                    </a:lnTo>
                    <a:cubicBezTo>
                      <a:pt x="14237" y="725"/>
                      <a:pt x="12884" y="0"/>
                      <a:pt x="11209" y="0"/>
                    </a:cubicBezTo>
                    <a:lnTo>
                      <a:pt x="10551" y="0"/>
                    </a:lnTo>
                    <a:cubicBezTo>
                      <a:pt x="8879" y="0"/>
                      <a:pt x="7522" y="725"/>
                      <a:pt x="7522" y="1621"/>
                    </a:cubicBezTo>
                    <a:lnTo>
                      <a:pt x="7522" y="2226"/>
                    </a:lnTo>
                    <a:cubicBezTo>
                      <a:pt x="3430" y="2889"/>
                      <a:pt x="730" y="4629"/>
                      <a:pt x="730" y="6757"/>
                    </a:cubicBezTo>
                    <a:cubicBezTo>
                      <a:pt x="730" y="10016"/>
                      <a:pt x="5731" y="11246"/>
                      <a:pt x="9383" y="12144"/>
                    </a:cubicBezTo>
                    <a:cubicBezTo>
                      <a:pt x="12893" y="13008"/>
                      <a:pt x="14434" y="13491"/>
                      <a:pt x="14434" y="14491"/>
                    </a:cubicBezTo>
                    <a:cubicBezTo>
                      <a:pt x="14434" y="15462"/>
                      <a:pt x="13013" y="16112"/>
                      <a:pt x="10902" y="16112"/>
                    </a:cubicBezTo>
                    <a:cubicBezTo>
                      <a:pt x="8203" y="16112"/>
                      <a:pt x="6651" y="15086"/>
                      <a:pt x="6106" y="14643"/>
                    </a:cubicBezTo>
                    <a:cubicBezTo>
                      <a:pt x="5646" y="14266"/>
                      <a:pt x="4910" y="14009"/>
                      <a:pt x="4078" y="13934"/>
                    </a:cubicBezTo>
                    <a:cubicBezTo>
                      <a:pt x="3248" y="13860"/>
                      <a:pt x="2395" y="13975"/>
                      <a:pt x="1729" y="14250"/>
                    </a:cubicBezTo>
                    <a:lnTo>
                      <a:pt x="1180" y="14477"/>
                    </a:lnTo>
                    <a:cubicBezTo>
                      <a:pt x="-81" y="14997"/>
                      <a:pt x="-375" y="15954"/>
                      <a:pt x="512" y="16663"/>
                    </a:cubicBezTo>
                    <a:cubicBezTo>
                      <a:pt x="1376" y="17356"/>
                      <a:pt x="3621" y="18842"/>
                      <a:pt x="7522" y="19435"/>
                    </a:cubicBezTo>
                    <a:lnTo>
                      <a:pt x="7522" y="19978"/>
                    </a:lnTo>
                    <a:cubicBezTo>
                      <a:pt x="7522" y="20873"/>
                      <a:pt x="8879" y="21600"/>
                      <a:pt x="10551" y="21600"/>
                    </a:cubicBezTo>
                    <a:lnTo>
                      <a:pt x="11209" y="21600"/>
                    </a:lnTo>
                    <a:cubicBezTo>
                      <a:pt x="12884" y="21600"/>
                      <a:pt x="14237" y="20873"/>
                      <a:pt x="14237" y="19978"/>
                    </a:cubicBezTo>
                    <a:lnTo>
                      <a:pt x="14237" y="19435"/>
                    </a:lnTo>
                    <a:cubicBezTo>
                      <a:pt x="18836" y="18710"/>
                      <a:pt x="21225" y="16518"/>
                      <a:pt x="21225" y="14449"/>
                    </a:cubicBezTo>
                    <a:cubicBezTo>
                      <a:pt x="21225" y="11037"/>
                      <a:pt x="16091" y="9788"/>
                      <a:pt x="12340" y="8875"/>
                    </a:cubicBezTo>
                    <a:close/>
                  </a:path>
                </a:pathLst>
              </a:custGeom>
              <a:solidFill>
                <a:srgbClr val="FFFFFF"/>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9" name="Shape 229"/>
              <p:cNvSpPr/>
              <p:nvPr/>
            </p:nvSpPr>
            <p:spPr>
              <a:xfrm>
                <a:off x="199417" y="263935"/>
                <a:ext cx="305577" cy="304944"/>
              </a:xfrm>
              <a:custGeom>
                <a:avLst/>
                <a:gdLst/>
                <a:ahLst/>
                <a:cxnLst>
                  <a:cxn ang="0">
                    <a:pos x="wd2" y="hd2"/>
                  </a:cxn>
                  <a:cxn ang="5400000">
                    <a:pos x="wd2" y="hd2"/>
                  </a:cxn>
                  <a:cxn ang="10800000">
                    <a:pos x="wd2" y="hd2"/>
                  </a:cxn>
                  <a:cxn ang="16200000">
                    <a:pos x="wd2" y="hd2"/>
                  </a:cxn>
                </a:cxnLst>
                <a:rect l="0" t="0" r="r" b="b"/>
                <a:pathLst>
                  <a:path w="21600" h="21600" extrusionOk="0">
                    <a:moveTo>
                      <a:pt x="10801" y="19086"/>
                    </a:moveTo>
                    <a:cubicBezTo>
                      <a:pt x="6231" y="19086"/>
                      <a:pt x="2514" y="15369"/>
                      <a:pt x="2514" y="10801"/>
                    </a:cubicBezTo>
                    <a:cubicBezTo>
                      <a:pt x="2514" y="6231"/>
                      <a:pt x="6231" y="2514"/>
                      <a:pt x="10801" y="2514"/>
                    </a:cubicBezTo>
                    <a:cubicBezTo>
                      <a:pt x="15369" y="2514"/>
                      <a:pt x="19087" y="6231"/>
                      <a:pt x="19087" y="10801"/>
                    </a:cubicBezTo>
                    <a:cubicBezTo>
                      <a:pt x="19087" y="15369"/>
                      <a:pt x="15369" y="19086"/>
                      <a:pt x="10801" y="19086"/>
                    </a:cubicBezTo>
                    <a:close/>
                    <a:moveTo>
                      <a:pt x="10801" y="0"/>
                    </a:moveTo>
                    <a:cubicBezTo>
                      <a:pt x="4844" y="0"/>
                      <a:pt x="0" y="4845"/>
                      <a:pt x="0" y="10801"/>
                    </a:cubicBezTo>
                    <a:cubicBezTo>
                      <a:pt x="0" y="16755"/>
                      <a:pt x="4844" y="21600"/>
                      <a:pt x="10801" y="21600"/>
                    </a:cubicBezTo>
                    <a:cubicBezTo>
                      <a:pt x="16755" y="21600"/>
                      <a:pt x="21600" y="16755"/>
                      <a:pt x="21600" y="10801"/>
                    </a:cubicBezTo>
                    <a:cubicBezTo>
                      <a:pt x="21600" y="4845"/>
                      <a:pt x="16755" y="0"/>
                      <a:pt x="10801" y="0"/>
                    </a:cubicBezTo>
                    <a:close/>
                  </a:path>
                </a:pathLst>
              </a:custGeom>
              <a:solidFill>
                <a:srgbClr val="FFFFFF"/>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113" name="Group 240"/>
          <p:cNvGrpSpPr>
            <a:grpSpLocks/>
          </p:cNvGrpSpPr>
          <p:nvPr/>
        </p:nvGrpSpPr>
        <p:grpSpPr bwMode="auto">
          <a:xfrm>
            <a:off x="4552952" y="1473204"/>
            <a:ext cx="499533" cy="522817"/>
            <a:chOff x="-1" y="-1"/>
            <a:chExt cx="997374" cy="1046133"/>
          </a:xfrm>
        </p:grpSpPr>
        <p:grpSp>
          <p:nvGrpSpPr>
            <p:cNvPr id="114" name="Group 235"/>
            <p:cNvGrpSpPr>
              <a:grpSpLocks/>
            </p:cNvGrpSpPr>
            <p:nvPr/>
          </p:nvGrpSpPr>
          <p:grpSpPr bwMode="auto">
            <a:xfrm>
              <a:off x="-1" y="-1"/>
              <a:ext cx="997374" cy="1046133"/>
              <a:chOff x="0" y="0"/>
              <a:chExt cx="997372" cy="1046131"/>
            </a:xfrm>
          </p:grpSpPr>
          <p:sp>
            <p:nvSpPr>
              <p:cNvPr id="119" name="Shape 232"/>
              <p:cNvSpPr/>
              <p:nvPr/>
            </p:nvSpPr>
            <p:spPr>
              <a:xfrm>
                <a:off x="0" y="0"/>
                <a:ext cx="997372" cy="1046131"/>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4"/>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20" name="Shape 233"/>
              <p:cNvSpPr/>
              <p:nvPr/>
            </p:nvSpPr>
            <p:spPr>
              <a:xfrm>
                <a:off x="38034" y="292240"/>
                <a:ext cx="925529" cy="673418"/>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C5F398"/>
              </a:solidFill>
              <a:ln w="3175" cap="flat">
                <a:solidFill>
                  <a:schemeClr val="accent6">
                    <a:lumMod val="20000"/>
                    <a:lumOff val="80000"/>
                  </a:schemeClr>
                </a:solid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21" name="Shape 234"/>
              <p:cNvSpPr/>
              <p:nvPr/>
            </p:nvSpPr>
            <p:spPr>
              <a:xfrm>
                <a:off x="0" y="0"/>
                <a:ext cx="959335"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5"/>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15" name="Group 239"/>
            <p:cNvGrpSpPr>
              <a:grpSpLocks/>
            </p:cNvGrpSpPr>
            <p:nvPr/>
          </p:nvGrpSpPr>
          <p:grpSpPr bwMode="auto">
            <a:xfrm>
              <a:off x="247075" y="292383"/>
              <a:ext cx="504068" cy="435965"/>
              <a:chOff x="0" y="0"/>
              <a:chExt cx="504066" cy="435963"/>
            </a:xfrm>
          </p:grpSpPr>
          <p:sp>
            <p:nvSpPr>
              <p:cNvPr id="116" name="Shape 236"/>
              <p:cNvSpPr/>
              <p:nvPr/>
            </p:nvSpPr>
            <p:spPr>
              <a:xfrm>
                <a:off x="-1959" y="-144"/>
                <a:ext cx="447972" cy="436238"/>
              </a:xfrm>
              <a:custGeom>
                <a:avLst/>
                <a:gdLst/>
                <a:ahLst/>
                <a:cxnLst>
                  <a:cxn ang="0">
                    <a:pos x="wd2" y="hd2"/>
                  </a:cxn>
                  <a:cxn ang="5400000">
                    <a:pos x="wd2" y="hd2"/>
                  </a:cxn>
                  <a:cxn ang="10800000">
                    <a:pos x="wd2" y="hd2"/>
                  </a:cxn>
                  <a:cxn ang="16200000">
                    <a:pos x="wd2" y="hd2"/>
                  </a:cxn>
                </a:cxnLst>
                <a:rect l="0" t="0" r="r" b="b"/>
                <a:pathLst>
                  <a:path w="21345" h="20957" extrusionOk="0">
                    <a:moveTo>
                      <a:pt x="20222" y="8644"/>
                    </a:moveTo>
                    <a:lnTo>
                      <a:pt x="21303" y="5983"/>
                    </a:lnTo>
                    <a:cubicBezTo>
                      <a:pt x="21424" y="5685"/>
                      <a:pt x="21272" y="5521"/>
                      <a:pt x="20967" y="5619"/>
                    </a:cubicBezTo>
                    <a:lnTo>
                      <a:pt x="19892" y="5962"/>
                    </a:lnTo>
                    <a:cubicBezTo>
                      <a:pt x="18701" y="3465"/>
                      <a:pt x="16619" y="1573"/>
                      <a:pt x="14018" y="631"/>
                    </a:cubicBezTo>
                    <a:cubicBezTo>
                      <a:pt x="11392" y="-321"/>
                      <a:pt x="8553" y="-192"/>
                      <a:pt x="6026" y="995"/>
                    </a:cubicBezTo>
                    <a:cubicBezTo>
                      <a:pt x="3496" y="2182"/>
                      <a:pt x="1579" y="4284"/>
                      <a:pt x="629" y="6915"/>
                    </a:cubicBezTo>
                    <a:cubicBezTo>
                      <a:pt x="-46" y="8783"/>
                      <a:pt x="-176" y="10759"/>
                      <a:pt x="230" y="12654"/>
                    </a:cubicBezTo>
                    <a:cubicBezTo>
                      <a:pt x="395" y="13428"/>
                      <a:pt x="651" y="14189"/>
                      <a:pt x="993" y="14922"/>
                    </a:cubicBezTo>
                    <a:cubicBezTo>
                      <a:pt x="2179" y="17455"/>
                      <a:pt x="4277" y="19375"/>
                      <a:pt x="6903" y="20327"/>
                    </a:cubicBezTo>
                    <a:cubicBezTo>
                      <a:pt x="9528" y="21279"/>
                      <a:pt x="12368" y="21150"/>
                      <a:pt x="14896" y="19963"/>
                    </a:cubicBezTo>
                    <a:cubicBezTo>
                      <a:pt x="15255" y="19794"/>
                      <a:pt x="15612" y="19625"/>
                      <a:pt x="15934" y="19401"/>
                    </a:cubicBezTo>
                    <a:cubicBezTo>
                      <a:pt x="16361" y="19105"/>
                      <a:pt x="16809" y="18841"/>
                      <a:pt x="16369" y="18195"/>
                    </a:cubicBezTo>
                    <a:cubicBezTo>
                      <a:pt x="15923" y="17542"/>
                      <a:pt x="15040" y="18033"/>
                      <a:pt x="14182" y="18437"/>
                    </a:cubicBezTo>
                    <a:cubicBezTo>
                      <a:pt x="12063" y="19438"/>
                      <a:pt x="9678" y="19542"/>
                      <a:pt x="7474" y="18744"/>
                    </a:cubicBezTo>
                    <a:cubicBezTo>
                      <a:pt x="5272" y="17945"/>
                      <a:pt x="3511" y="16333"/>
                      <a:pt x="2516" y="14207"/>
                    </a:cubicBezTo>
                    <a:cubicBezTo>
                      <a:pt x="2227" y="13591"/>
                      <a:pt x="2015" y="12953"/>
                      <a:pt x="1875" y="12305"/>
                    </a:cubicBezTo>
                    <a:cubicBezTo>
                      <a:pt x="1535" y="10714"/>
                      <a:pt x="1644" y="9055"/>
                      <a:pt x="2211" y="7488"/>
                    </a:cubicBezTo>
                    <a:cubicBezTo>
                      <a:pt x="3008" y="5281"/>
                      <a:pt x="4616" y="3516"/>
                      <a:pt x="6738" y="2521"/>
                    </a:cubicBezTo>
                    <a:cubicBezTo>
                      <a:pt x="8860" y="1524"/>
                      <a:pt x="11243" y="1416"/>
                      <a:pt x="13446" y="2214"/>
                    </a:cubicBezTo>
                    <a:cubicBezTo>
                      <a:pt x="15555" y="2979"/>
                      <a:pt x="17256" y="4488"/>
                      <a:pt x="18271" y="6480"/>
                    </a:cubicBezTo>
                    <a:lnTo>
                      <a:pt x="17157" y="6836"/>
                    </a:lnTo>
                    <a:cubicBezTo>
                      <a:pt x="16850" y="6933"/>
                      <a:pt x="16822" y="7155"/>
                      <a:pt x="17092" y="7328"/>
                    </a:cubicBezTo>
                    <a:lnTo>
                      <a:pt x="19510" y="8872"/>
                    </a:lnTo>
                    <a:cubicBezTo>
                      <a:pt x="19782" y="9045"/>
                      <a:pt x="20103" y="8942"/>
                      <a:pt x="20222" y="8644"/>
                    </a:cubicBezTo>
                    <a:cubicBezTo>
                      <a:pt x="20222" y="8644"/>
                      <a:pt x="20222" y="8644"/>
                      <a:pt x="20222" y="8644"/>
                    </a:cubicBezTo>
                    <a:close/>
                  </a:path>
                </a:pathLst>
              </a:custGeom>
              <a:solidFill>
                <a:srgbClr val="FFFFFF"/>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7" name="Shape 237"/>
              <p:cNvSpPr/>
              <p:nvPr/>
            </p:nvSpPr>
            <p:spPr>
              <a:xfrm>
                <a:off x="112145" y="80326"/>
                <a:ext cx="118332" cy="237179"/>
              </a:xfrm>
              <a:custGeom>
                <a:avLst/>
                <a:gdLst/>
                <a:ahLst/>
                <a:cxnLst>
                  <a:cxn ang="0">
                    <a:pos x="wd2" y="hd2"/>
                  </a:cxn>
                  <a:cxn ang="5400000">
                    <a:pos x="wd2" y="hd2"/>
                  </a:cxn>
                  <a:cxn ang="10800000">
                    <a:pos x="wd2" y="hd2"/>
                  </a:cxn>
                  <a:cxn ang="16200000">
                    <a:pos x="wd2" y="hd2"/>
                  </a:cxn>
                </a:cxnLst>
                <a:rect l="0" t="0" r="r" b="b"/>
                <a:pathLst>
                  <a:path w="21287" h="21600" extrusionOk="0">
                    <a:moveTo>
                      <a:pt x="16214" y="1304"/>
                    </a:moveTo>
                    <a:lnTo>
                      <a:pt x="16214" y="12881"/>
                    </a:lnTo>
                    <a:lnTo>
                      <a:pt x="935" y="19286"/>
                    </a:lnTo>
                    <a:cubicBezTo>
                      <a:pt x="-152" y="19740"/>
                      <a:pt x="-313" y="20563"/>
                      <a:pt x="568" y="21120"/>
                    </a:cubicBezTo>
                    <a:cubicBezTo>
                      <a:pt x="1069" y="21435"/>
                      <a:pt x="1801" y="21600"/>
                      <a:pt x="2537" y="21600"/>
                    </a:cubicBezTo>
                    <a:cubicBezTo>
                      <a:pt x="3103" y="21600"/>
                      <a:pt x="3669" y="21503"/>
                      <a:pt x="4140" y="21307"/>
                    </a:cubicBezTo>
                    <a:lnTo>
                      <a:pt x="21287" y="14119"/>
                    </a:lnTo>
                    <a:lnTo>
                      <a:pt x="21287" y="1304"/>
                    </a:lnTo>
                    <a:cubicBezTo>
                      <a:pt x="21287" y="583"/>
                      <a:pt x="20150" y="0"/>
                      <a:pt x="18753" y="0"/>
                    </a:cubicBezTo>
                    <a:cubicBezTo>
                      <a:pt x="17351" y="0"/>
                      <a:pt x="16214" y="583"/>
                      <a:pt x="16214" y="1304"/>
                    </a:cubicBezTo>
                    <a:cubicBezTo>
                      <a:pt x="16214" y="1304"/>
                      <a:pt x="16214" y="1304"/>
                      <a:pt x="16214" y="1304"/>
                    </a:cubicBezTo>
                    <a:close/>
                  </a:path>
                </a:pathLst>
              </a:custGeom>
              <a:solidFill>
                <a:srgbClr val="FFFFFF"/>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8" name="Shape 238"/>
              <p:cNvSpPr/>
              <p:nvPr/>
            </p:nvSpPr>
            <p:spPr>
              <a:xfrm>
                <a:off x="272739" y="228564"/>
                <a:ext cx="232440" cy="114353"/>
              </a:xfrm>
              <a:custGeom>
                <a:avLst/>
                <a:gdLst/>
                <a:ahLst/>
                <a:cxnLst>
                  <a:cxn ang="0">
                    <a:pos x="wd2" y="hd2"/>
                  </a:cxn>
                  <a:cxn ang="5400000">
                    <a:pos x="wd2" y="hd2"/>
                  </a:cxn>
                  <a:cxn ang="10800000">
                    <a:pos x="wd2" y="hd2"/>
                  </a:cxn>
                  <a:cxn ang="16200000">
                    <a:pos x="wd2" y="hd2"/>
                  </a:cxn>
                </a:cxnLst>
                <a:rect l="0" t="0" r="r" b="b"/>
                <a:pathLst>
                  <a:path w="21600" h="21600" extrusionOk="0">
                    <a:moveTo>
                      <a:pt x="17855" y="14012"/>
                    </a:moveTo>
                    <a:cubicBezTo>
                      <a:pt x="17007" y="15732"/>
                      <a:pt x="15553" y="15774"/>
                      <a:pt x="14659" y="13967"/>
                    </a:cubicBezTo>
                    <a:lnTo>
                      <a:pt x="13027" y="10792"/>
                    </a:lnTo>
                    <a:lnTo>
                      <a:pt x="14680" y="7580"/>
                    </a:lnTo>
                    <a:cubicBezTo>
                      <a:pt x="15529" y="5859"/>
                      <a:pt x="17007" y="5859"/>
                      <a:pt x="17855" y="7575"/>
                    </a:cubicBezTo>
                    <a:cubicBezTo>
                      <a:pt x="18281" y="8439"/>
                      <a:pt x="18515" y="9576"/>
                      <a:pt x="18515" y="10792"/>
                    </a:cubicBezTo>
                    <a:cubicBezTo>
                      <a:pt x="18515" y="12004"/>
                      <a:pt x="18281" y="13153"/>
                      <a:pt x="17855" y="14012"/>
                    </a:cubicBezTo>
                    <a:cubicBezTo>
                      <a:pt x="17855" y="14012"/>
                      <a:pt x="17855" y="14012"/>
                      <a:pt x="17855" y="14012"/>
                    </a:cubicBezTo>
                    <a:close/>
                    <a:moveTo>
                      <a:pt x="6920" y="14012"/>
                    </a:moveTo>
                    <a:cubicBezTo>
                      <a:pt x="6071" y="15732"/>
                      <a:pt x="4594" y="15732"/>
                      <a:pt x="3745" y="14012"/>
                    </a:cubicBezTo>
                    <a:cubicBezTo>
                      <a:pt x="3322" y="13153"/>
                      <a:pt x="3088" y="12011"/>
                      <a:pt x="3088" y="10800"/>
                    </a:cubicBezTo>
                    <a:cubicBezTo>
                      <a:pt x="3088" y="9584"/>
                      <a:pt x="3322" y="8445"/>
                      <a:pt x="3748" y="7583"/>
                    </a:cubicBezTo>
                    <a:cubicBezTo>
                      <a:pt x="4171" y="6723"/>
                      <a:pt x="4733" y="6249"/>
                      <a:pt x="5333" y="6249"/>
                    </a:cubicBezTo>
                    <a:cubicBezTo>
                      <a:pt x="5931" y="6249"/>
                      <a:pt x="6494" y="6723"/>
                      <a:pt x="6943" y="7626"/>
                    </a:cubicBezTo>
                    <a:lnTo>
                      <a:pt x="8573" y="10802"/>
                    </a:lnTo>
                    <a:cubicBezTo>
                      <a:pt x="8573" y="10802"/>
                      <a:pt x="6920" y="14012"/>
                      <a:pt x="6920" y="14012"/>
                    </a:cubicBezTo>
                    <a:close/>
                    <a:moveTo>
                      <a:pt x="16270" y="0"/>
                    </a:moveTo>
                    <a:cubicBezTo>
                      <a:pt x="14846" y="0"/>
                      <a:pt x="13508" y="1124"/>
                      <a:pt x="12523" y="3114"/>
                    </a:cubicBezTo>
                    <a:lnTo>
                      <a:pt x="10799" y="6465"/>
                    </a:lnTo>
                    <a:lnTo>
                      <a:pt x="9104" y="3167"/>
                    </a:lnTo>
                    <a:cubicBezTo>
                      <a:pt x="8097" y="1124"/>
                      <a:pt x="6757" y="0"/>
                      <a:pt x="5333" y="0"/>
                    </a:cubicBezTo>
                    <a:cubicBezTo>
                      <a:pt x="3908" y="0"/>
                      <a:pt x="2570" y="1129"/>
                      <a:pt x="1564" y="3167"/>
                    </a:cubicBezTo>
                    <a:cubicBezTo>
                      <a:pt x="557" y="5204"/>
                      <a:pt x="0" y="7912"/>
                      <a:pt x="0" y="10802"/>
                    </a:cubicBezTo>
                    <a:cubicBezTo>
                      <a:pt x="0" y="13682"/>
                      <a:pt x="554" y="16398"/>
                      <a:pt x="1564" y="18433"/>
                    </a:cubicBezTo>
                    <a:cubicBezTo>
                      <a:pt x="2568" y="20474"/>
                      <a:pt x="3908" y="21600"/>
                      <a:pt x="5333" y="21600"/>
                    </a:cubicBezTo>
                    <a:cubicBezTo>
                      <a:pt x="6754" y="21600"/>
                      <a:pt x="8097" y="20477"/>
                      <a:pt x="9080" y="18478"/>
                    </a:cubicBezTo>
                    <a:lnTo>
                      <a:pt x="10801" y="15133"/>
                    </a:lnTo>
                    <a:lnTo>
                      <a:pt x="12499" y="18433"/>
                    </a:lnTo>
                    <a:cubicBezTo>
                      <a:pt x="13506" y="20474"/>
                      <a:pt x="14846" y="21600"/>
                      <a:pt x="16270" y="21600"/>
                    </a:cubicBezTo>
                    <a:cubicBezTo>
                      <a:pt x="17695" y="21600"/>
                      <a:pt x="19032" y="20477"/>
                      <a:pt x="20036" y="18433"/>
                    </a:cubicBezTo>
                    <a:cubicBezTo>
                      <a:pt x="21046" y="16400"/>
                      <a:pt x="21600" y="13685"/>
                      <a:pt x="21600" y="10798"/>
                    </a:cubicBezTo>
                    <a:cubicBezTo>
                      <a:pt x="21600" y="7910"/>
                      <a:pt x="21048" y="5201"/>
                      <a:pt x="20036" y="3163"/>
                    </a:cubicBezTo>
                    <a:cubicBezTo>
                      <a:pt x="19030" y="1124"/>
                      <a:pt x="17692" y="0"/>
                      <a:pt x="16270" y="0"/>
                    </a:cubicBezTo>
                    <a:cubicBezTo>
                      <a:pt x="16270" y="0"/>
                      <a:pt x="16270" y="0"/>
                      <a:pt x="16270" y="0"/>
                    </a:cubicBezTo>
                    <a:close/>
                  </a:path>
                </a:pathLst>
              </a:custGeom>
              <a:solidFill>
                <a:srgbClr val="FFFFFF"/>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122" name="Group 246"/>
          <p:cNvGrpSpPr>
            <a:grpSpLocks/>
          </p:cNvGrpSpPr>
          <p:nvPr/>
        </p:nvGrpSpPr>
        <p:grpSpPr bwMode="auto">
          <a:xfrm>
            <a:off x="4559300" y="3304117"/>
            <a:ext cx="499533" cy="522816"/>
            <a:chOff x="0" y="0"/>
            <a:chExt cx="997371" cy="1046130"/>
          </a:xfrm>
        </p:grpSpPr>
        <p:grpSp>
          <p:nvGrpSpPr>
            <p:cNvPr id="123" name="Group 244"/>
            <p:cNvGrpSpPr>
              <a:grpSpLocks/>
            </p:cNvGrpSpPr>
            <p:nvPr/>
          </p:nvGrpSpPr>
          <p:grpSpPr bwMode="auto">
            <a:xfrm>
              <a:off x="-1" y="-1"/>
              <a:ext cx="997373" cy="1046132"/>
              <a:chOff x="0" y="0"/>
              <a:chExt cx="997371" cy="1046130"/>
            </a:xfrm>
          </p:grpSpPr>
          <p:sp>
            <p:nvSpPr>
              <p:cNvPr id="125" name="Shape 241"/>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3">
                  <a:lumMod val="50000"/>
                </a:schemeClr>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26" name="Shape 242"/>
              <p:cNvSpPr/>
              <p:nvPr/>
            </p:nvSpPr>
            <p:spPr>
              <a:xfrm>
                <a:off x="38037" y="292237"/>
                <a:ext cx="925523" cy="673420"/>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79E3FF"/>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27" name="Shape 243"/>
              <p:cNvSpPr/>
              <p:nvPr/>
            </p:nvSpPr>
            <p:spPr>
              <a:xfrm>
                <a:off x="0" y="0"/>
                <a:ext cx="959334"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3"/>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24" name="Shape 245"/>
            <p:cNvSpPr/>
            <p:nvPr/>
          </p:nvSpPr>
          <p:spPr>
            <a:xfrm>
              <a:off x="223987" y="254121"/>
              <a:ext cx="502910" cy="436240"/>
            </a:xfrm>
            <a:custGeom>
              <a:avLst/>
              <a:gdLst/>
              <a:ahLst/>
              <a:cxnLst>
                <a:cxn ang="0">
                  <a:pos x="wd2" y="hd2"/>
                </a:cxn>
                <a:cxn ang="5400000">
                  <a:pos x="wd2" y="hd2"/>
                </a:cxn>
                <a:cxn ang="10800000">
                  <a:pos x="wd2" y="hd2"/>
                </a:cxn>
                <a:cxn ang="16200000">
                  <a:pos x="wd2" y="hd2"/>
                </a:cxn>
              </a:cxnLst>
              <a:rect l="0" t="0" r="r" b="b"/>
              <a:pathLst>
                <a:path w="21600" h="21600" extrusionOk="0">
                  <a:moveTo>
                    <a:pt x="16494" y="15453"/>
                  </a:moveTo>
                  <a:lnTo>
                    <a:pt x="15799" y="6884"/>
                  </a:lnTo>
                  <a:cubicBezTo>
                    <a:pt x="16275" y="6922"/>
                    <a:pt x="16752" y="7024"/>
                    <a:pt x="17205" y="7209"/>
                  </a:cubicBezTo>
                  <a:cubicBezTo>
                    <a:pt x="17693" y="7408"/>
                    <a:pt x="18113" y="7723"/>
                    <a:pt x="18517" y="8092"/>
                  </a:cubicBezTo>
                  <a:cubicBezTo>
                    <a:pt x="19993" y="9434"/>
                    <a:pt x="20798" y="11918"/>
                    <a:pt x="20932" y="15453"/>
                  </a:cubicBezTo>
                  <a:lnTo>
                    <a:pt x="18970" y="15453"/>
                  </a:lnTo>
                  <a:cubicBezTo>
                    <a:pt x="18876" y="13255"/>
                    <a:pt x="18489" y="11598"/>
                    <a:pt x="17835" y="10570"/>
                  </a:cubicBezTo>
                  <a:cubicBezTo>
                    <a:pt x="17918" y="11764"/>
                    <a:pt x="18049" y="13742"/>
                    <a:pt x="18128" y="15453"/>
                  </a:cubicBezTo>
                  <a:cubicBezTo>
                    <a:pt x="18128" y="15453"/>
                    <a:pt x="16494" y="15453"/>
                    <a:pt x="16494" y="15453"/>
                  </a:cubicBezTo>
                  <a:close/>
                  <a:moveTo>
                    <a:pt x="9914" y="15453"/>
                  </a:moveTo>
                  <a:cubicBezTo>
                    <a:pt x="10119" y="12023"/>
                    <a:pt x="10857" y="9668"/>
                    <a:pt x="12179" y="8292"/>
                  </a:cubicBezTo>
                  <a:cubicBezTo>
                    <a:pt x="12460" y="7999"/>
                    <a:pt x="12756" y="7731"/>
                    <a:pt x="13080" y="7509"/>
                  </a:cubicBezTo>
                  <a:cubicBezTo>
                    <a:pt x="13264" y="7382"/>
                    <a:pt x="13460" y="7280"/>
                    <a:pt x="13661" y="7196"/>
                  </a:cubicBezTo>
                  <a:cubicBezTo>
                    <a:pt x="14151" y="6990"/>
                    <a:pt x="14675" y="6892"/>
                    <a:pt x="15195" y="6871"/>
                  </a:cubicBezTo>
                  <a:lnTo>
                    <a:pt x="14325" y="15453"/>
                  </a:lnTo>
                  <a:lnTo>
                    <a:pt x="12876" y="15453"/>
                  </a:lnTo>
                  <a:cubicBezTo>
                    <a:pt x="12950" y="13492"/>
                    <a:pt x="13028" y="11635"/>
                    <a:pt x="13073" y="10568"/>
                  </a:cubicBezTo>
                  <a:cubicBezTo>
                    <a:pt x="12436" y="11590"/>
                    <a:pt x="12030" y="13253"/>
                    <a:pt x="11881" y="15453"/>
                  </a:cubicBezTo>
                  <a:lnTo>
                    <a:pt x="9914" y="15453"/>
                  </a:lnTo>
                  <a:cubicBezTo>
                    <a:pt x="9914" y="15453"/>
                    <a:pt x="9914" y="15453"/>
                    <a:pt x="9914" y="15453"/>
                  </a:cubicBezTo>
                  <a:close/>
                  <a:moveTo>
                    <a:pt x="12670" y="3275"/>
                  </a:moveTo>
                  <a:cubicBezTo>
                    <a:pt x="12670" y="1466"/>
                    <a:pt x="13916" y="0"/>
                    <a:pt x="15454" y="0"/>
                  </a:cubicBezTo>
                  <a:cubicBezTo>
                    <a:pt x="16992" y="0"/>
                    <a:pt x="18240" y="1465"/>
                    <a:pt x="18240" y="3275"/>
                  </a:cubicBezTo>
                  <a:cubicBezTo>
                    <a:pt x="18240" y="5084"/>
                    <a:pt x="16992" y="6549"/>
                    <a:pt x="15454" y="6549"/>
                  </a:cubicBezTo>
                  <a:cubicBezTo>
                    <a:pt x="13916" y="6549"/>
                    <a:pt x="12670" y="5084"/>
                    <a:pt x="12670" y="3275"/>
                  </a:cubicBezTo>
                  <a:cubicBezTo>
                    <a:pt x="12670" y="3275"/>
                    <a:pt x="12670" y="3275"/>
                    <a:pt x="12670" y="3275"/>
                  </a:cubicBezTo>
                  <a:close/>
                  <a:moveTo>
                    <a:pt x="21600" y="21600"/>
                  </a:moveTo>
                  <a:lnTo>
                    <a:pt x="0" y="21600"/>
                  </a:lnTo>
                  <a:lnTo>
                    <a:pt x="0" y="17195"/>
                  </a:lnTo>
                  <a:lnTo>
                    <a:pt x="21600" y="17195"/>
                  </a:lnTo>
                  <a:cubicBezTo>
                    <a:pt x="21600" y="17195"/>
                    <a:pt x="21600" y="21600"/>
                    <a:pt x="21600" y="21600"/>
                  </a:cubicBezTo>
                  <a:close/>
                  <a:moveTo>
                    <a:pt x="4064" y="13791"/>
                  </a:moveTo>
                  <a:cubicBezTo>
                    <a:pt x="3532" y="13791"/>
                    <a:pt x="3100" y="13287"/>
                    <a:pt x="3100" y="12668"/>
                  </a:cubicBezTo>
                  <a:cubicBezTo>
                    <a:pt x="3100" y="12048"/>
                    <a:pt x="3532" y="11546"/>
                    <a:pt x="4064" y="11546"/>
                  </a:cubicBezTo>
                  <a:cubicBezTo>
                    <a:pt x="4596" y="11546"/>
                    <a:pt x="5027" y="12048"/>
                    <a:pt x="5027" y="12668"/>
                  </a:cubicBezTo>
                  <a:cubicBezTo>
                    <a:pt x="5027" y="13287"/>
                    <a:pt x="4596" y="13791"/>
                    <a:pt x="4064" y="13791"/>
                  </a:cubicBezTo>
                  <a:cubicBezTo>
                    <a:pt x="4064" y="13791"/>
                    <a:pt x="4064" y="13791"/>
                    <a:pt x="4064" y="13791"/>
                  </a:cubicBezTo>
                  <a:close/>
                  <a:moveTo>
                    <a:pt x="2" y="9818"/>
                  </a:moveTo>
                  <a:lnTo>
                    <a:pt x="2" y="15453"/>
                  </a:lnTo>
                  <a:lnTo>
                    <a:pt x="7900" y="15453"/>
                  </a:lnTo>
                  <a:lnTo>
                    <a:pt x="7900" y="9818"/>
                  </a:lnTo>
                  <a:cubicBezTo>
                    <a:pt x="7900" y="9818"/>
                    <a:pt x="2" y="9818"/>
                    <a:pt x="2" y="9818"/>
                  </a:cubicBezTo>
                  <a:close/>
                </a:path>
              </a:pathLst>
            </a:custGeom>
            <a:solidFill>
              <a:srgbClr val="FFFFFF"/>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28" name="Group 255"/>
          <p:cNvGrpSpPr>
            <a:grpSpLocks/>
          </p:cNvGrpSpPr>
          <p:nvPr/>
        </p:nvGrpSpPr>
        <p:grpSpPr bwMode="auto">
          <a:xfrm>
            <a:off x="4557184" y="4241804"/>
            <a:ext cx="497416" cy="522817"/>
            <a:chOff x="-1" y="-2"/>
            <a:chExt cx="997376" cy="1046132"/>
          </a:xfrm>
        </p:grpSpPr>
        <p:grpSp>
          <p:nvGrpSpPr>
            <p:cNvPr id="129" name="Group 250"/>
            <p:cNvGrpSpPr>
              <a:grpSpLocks/>
            </p:cNvGrpSpPr>
            <p:nvPr/>
          </p:nvGrpSpPr>
          <p:grpSpPr bwMode="auto">
            <a:xfrm>
              <a:off x="-1" y="-2"/>
              <a:ext cx="997376" cy="1046132"/>
              <a:chOff x="0" y="-1"/>
              <a:chExt cx="997374" cy="1046130"/>
            </a:xfrm>
          </p:grpSpPr>
          <p:sp>
            <p:nvSpPr>
              <p:cNvPr id="134" name="Shape 247"/>
              <p:cNvSpPr/>
              <p:nvPr/>
            </p:nvSpPr>
            <p:spPr>
              <a:xfrm>
                <a:off x="0" y="-1"/>
                <a:ext cx="997374" cy="1046130"/>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1"/>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5" name="Shape 248"/>
              <p:cNvSpPr/>
              <p:nvPr/>
            </p:nvSpPr>
            <p:spPr>
              <a:xfrm>
                <a:off x="38196" y="292239"/>
                <a:ext cx="925225" cy="673418"/>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F9499"/>
              </a:solidFill>
              <a:ln w="3175" cap="flat">
                <a:solidFill>
                  <a:schemeClr val="accent6"/>
                </a:solid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6" name="Shape 249"/>
              <p:cNvSpPr/>
              <p:nvPr/>
            </p:nvSpPr>
            <p:spPr>
              <a:xfrm>
                <a:off x="0" y="-1"/>
                <a:ext cx="959178"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2"/>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30" name="Group 254"/>
            <p:cNvGrpSpPr>
              <a:grpSpLocks/>
            </p:cNvGrpSpPr>
            <p:nvPr/>
          </p:nvGrpSpPr>
          <p:grpSpPr bwMode="auto">
            <a:xfrm>
              <a:off x="241805" y="247636"/>
              <a:ext cx="532833" cy="532832"/>
              <a:chOff x="0" y="0"/>
              <a:chExt cx="532831" cy="532831"/>
            </a:xfrm>
          </p:grpSpPr>
          <p:sp>
            <p:nvSpPr>
              <p:cNvPr id="131" name="Shape 251"/>
              <p:cNvSpPr/>
              <p:nvPr/>
            </p:nvSpPr>
            <p:spPr>
              <a:xfrm>
                <a:off x="110" y="-1988"/>
                <a:ext cx="534761" cy="533653"/>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843" y="0"/>
                      <a:pt x="0" y="4843"/>
                      <a:pt x="0" y="10800"/>
                    </a:cubicBezTo>
                    <a:cubicBezTo>
                      <a:pt x="0" y="16757"/>
                      <a:pt x="4843" y="21600"/>
                      <a:pt x="10800" y="21600"/>
                    </a:cubicBezTo>
                    <a:cubicBezTo>
                      <a:pt x="11168" y="21600"/>
                      <a:pt x="11465" y="21303"/>
                      <a:pt x="11465" y="20935"/>
                    </a:cubicBezTo>
                    <a:cubicBezTo>
                      <a:pt x="11465" y="20567"/>
                      <a:pt x="11168" y="20267"/>
                      <a:pt x="10800" y="20267"/>
                    </a:cubicBezTo>
                    <a:cubicBezTo>
                      <a:pt x="5579" y="20267"/>
                      <a:pt x="1333" y="16021"/>
                      <a:pt x="1333" y="10800"/>
                    </a:cubicBezTo>
                    <a:cubicBezTo>
                      <a:pt x="1333" y="5579"/>
                      <a:pt x="5579" y="1333"/>
                      <a:pt x="10800" y="1333"/>
                    </a:cubicBezTo>
                    <a:cubicBezTo>
                      <a:pt x="16021" y="1333"/>
                      <a:pt x="20267" y="5579"/>
                      <a:pt x="20267" y="10800"/>
                    </a:cubicBezTo>
                    <a:cubicBezTo>
                      <a:pt x="20267" y="12983"/>
                      <a:pt x="19108" y="15146"/>
                      <a:pt x="17445" y="16059"/>
                    </a:cubicBezTo>
                    <a:cubicBezTo>
                      <a:pt x="16841" y="16392"/>
                      <a:pt x="16186" y="16557"/>
                      <a:pt x="15488" y="16563"/>
                    </a:cubicBezTo>
                    <a:cubicBezTo>
                      <a:pt x="15908" y="16314"/>
                      <a:pt x="16270" y="15976"/>
                      <a:pt x="16541" y="15553"/>
                    </a:cubicBezTo>
                    <a:cubicBezTo>
                      <a:pt x="16592" y="15472"/>
                      <a:pt x="16663" y="15401"/>
                      <a:pt x="16699" y="15314"/>
                    </a:cubicBezTo>
                    <a:cubicBezTo>
                      <a:pt x="16915" y="14794"/>
                      <a:pt x="16935" y="14200"/>
                      <a:pt x="17064" y="13648"/>
                    </a:cubicBezTo>
                    <a:cubicBezTo>
                      <a:pt x="17225" y="12947"/>
                      <a:pt x="13984" y="11572"/>
                      <a:pt x="13703" y="12450"/>
                    </a:cubicBezTo>
                    <a:cubicBezTo>
                      <a:pt x="13603" y="12776"/>
                      <a:pt x="13445" y="13803"/>
                      <a:pt x="13241" y="14074"/>
                    </a:cubicBezTo>
                    <a:cubicBezTo>
                      <a:pt x="13057" y="14316"/>
                      <a:pt x="12611" y="14203"/>
                      <a:pt x="12330" y="13964"/>
                    </a:cubicBezTo>
                    <a:cubicBezTo>
                      <a:pt x="11591" y="13335"/>
                      <a:pt x="10768" y="12408"/>
                      <a:pt x="10044" y="11678"/>
                    </a:cubicBezTo>
                    <a:cubicBezTo>
                      <a:pt x="10025" y="11659"/>
                      <a:pt x="10002" y="11636"/>
                      <a:pt x="9983" y="11617"/>
                    </a:cubicBezTo>
                    <a:cubicBezTo>
                      <a:pt x="9964" y="11598"/>
                      <a:pt x="9941" y="11575"/>
                      <a:pt x="9922" y="11556"/>
                    </a:cubicBezTo>
                    <a:cubicBezTo>
                      <a:pt x="9192" y="10832"/>
                      <a:pt x="8265" y="10009"/>
                      <a:pt x="7636" y="9270"/>
                    </a:cubicBezTo>
                    <a:cubicBezTo>
                      <a:pt x="7397" y="8989"/>
                      <a:pt x="7284" y="8540"/>
                      <a:pt x="7526" y="8358"/>
                    </a:cubicBezTo>
                    <a:cubicBezTo>
                      <a:pt x="7797" y="8152"/>
                      <a:pt x="8824" y="8001"/>
                      <a:pt x="9150" y="7897"/>
                    </a:cubicBezTo>
                    <a:cubicBezTo>
                      <a:pt x="10028" y="7616"/>
                      <a:pt x="8653" y="4375"/>
                      <a:pt x="7949" y="4536"/>
                    </a:cubicBezTo>
                    <a:cubicBezTo>
                      <a:pt x="7400" y="4665"/>
                      <a:pt x="6806" y="4685"/>
                      <a:pt x="6286" y="4901"/>
                    </a:cubicBezTo>
                    <a:cubicBezTo>
                      <a:pt x="6196" y="4940"/>
                      <a:pt x="6128" y="5008"/>
                      <a:pt x="6048" y="5059"/>
                    </a:cubicBezTo>
                    <a:cubicBezTo>
                      <a:pt x="4197" y="6231"/>
                      <a:pt x="3958" y="9081"/>
                      <a:pt x="5767" y="11204"/>
                    </a:cubicBezTo>
                    <a:cubicBezTo>
                      <a:pt x="6454" y="12014"/>
                      <a:pt x="7171" y="12802"/>
                      <a:pt x="7910" y="13567"/>
                    </a:cubicBezTo>
                    <a:lnTo>
                      <a:pt x="7907" y="13570"/>
                    </a:lnTo>
                    <a:cubicBezTo>
                      <a:pt x="7926" y="13590"/>
                      <a:pt x="7949" y="13609"/>
                      <a:pt x="7968" y="13632"/>
                    </a:cubicBezTo>
                    <a:cubicBezTo>
                      <a:pt x="7991" y="13651"/>
                      <a:pt x="8010" y="13670"/>
                      <a:pt x="8027" y="13693"/>
                    </a:cubicBezTo>
                    <a:lnTo>
                      <a:pt x="8033" y="13690"/>
                    </a:lnTo>
                    <a:cubicBezTo>
                      <a:pt x="8798" y="14429"/>
                      <a:pt x="9709" y="15517"/>
                      <a:pt x="11184" y="16502"/>
                    </a:cubicBezTo>
                    <a:cubicBezTo>
                      <a:pt x="14297" y="18578"/>
                      <a:pt x="16683" y="18000"/>
                      <a:pt x="18087" y="17229"/>
                    </a:cubicBezTo>
                    <a:cubicBezTo>
                      <a:pt x="20515" y="15892"/>
                      <a:pt x="21600" y="13037"/>
                      <a:pt x="21600" y="10803"/>
                    </a:cubicBezTo>
                    <a:cubicBezTo>
                      <a:pt x="21600" y="4843"/>
                      <a:pt x="16754" y="0"/>
                      <a:pt x="10800" y="0"/>
                    </a:cubicBezTo>
                    <a:close/>
                  </a:path>
                </a:pathLst>
              </a:custGeom>
              <a:solidFill>
                <a:srgbClr val="FFFFFF"/>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2" name="Shape 252"/>
              <p:cNvSpPr/>
              <p:nvPr/>
            </p:nvSpPr>
            <p:spPr>
              <a:xfrm>
                <a:off x="267492" y="78485"/>
                <a:ext cx="186742" cy="186355"/>
              </a:xfrm>
              <a:custGeom>
                <a:avLst/>
                <a:gdLst/>
                <a:ahLst/>
                <a:cxnLst>
                  <a:cxn ang="0">
                    <a:pos x="wd2" y="hd2"/>
                  </a:cxn>
                  <a:cxn ang="5400000">
                    <a:pos x="wd2" y="hd2"/>
                  </a:cxn>
                  <a:cxn ang="10800000">
                    <a:pos x="wd2" y="hd2"/>
                  </a:cxn>
                  <a:cxn ang="16200000">
                    <a:pos x="wd2" y="hd2"/>
                  </a:cxn>
                </a:cxnLst>
                <a:rect l="0" t="0" r="r" b="b"/>
                <a:pathLst>
                  <a:path w="21600" h="21600" extrusionOk="0">
                    <a:moveTo>
                      <a:pt x="18480" y="21600"/>
                    </a:moveTo>
                    <a:lnTo>
                      <a:pt x="21600" y="21600"/>
                    </a:lnTo>
                    <a:cubicBezTo>
                      <a:pt x="21600" y="9693"/>
                      <a:pt x="11917" y="0"/>
                      <a:pt x="0" y="0"/>
                    </a:cubicBezTo>
                    <a:lnTo>
                      <a:pt x="0" y="3121"/>
                    </a:lnTo>
                    <a:cubicBezTo>
                      <a:pt x="10187" y="3121"/>
                      <a:pt x="18480" y="11414"/>
                      <a:pt x="18480" y="21600"/>
                    </a:cubicBezTo>
                    <a:close/>
                  </a:path>
                </a:pathLst>
              </a:custGeom>
              <a:solidFill>
                <a:srgbClr val="FFFFFF"/>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3" name="Shape 253"/>
              <p:cNvSpPr/>
              <p:nvPr/>
            </p:nvSpPr>
            <p:spPr>
              <a:xfrm>
                <a:off x="267492" y="120839"/>
                <a:ext cx="140055" cy="144002"/>
              </a:xfrm>
              <a:custGeom>
                <a:avLst/>
                <a:gdLst/>
                <a:ahLst/>
                <a:cxnLst>
                  <a:cxn ang="0">
                    <a:pos x="wd2" y="hd2"/>
                  </a:cxn>
                  <a:cxn ang="5400000">
                    <a:pos x="wd2" y="hd2"/>
                  </a:cxn>
                  <a:cxn ang="10800000">
                    <a:pos x="wd2" y="hd2"/>
                  </a:cxn>
                  <a:cxn ang="16200000">
                    <a:pos x="wd2" y="hd2"/>
                  </a:cxn>
                </a:cxnLst>
                <a:rect l="0" t="0" r="r" b="b"/>
                <a:pathLst>
                  <a:path w="21600" h="21600" extrusionOk="0">
                    <a:moveTo>
                      <a:pt x="0" y="4159"/>
                    </a:moveTo>
                    <a:cubicBezTo>
                      <a:pt x="9623" y="4159"/>
                      <a:pt x="17440" y="11974"/>
                      <a:pt x="17440" y="21600"/>
                    </a:cubicBezTo>
                    <a:lnTo>
                      <a:pt x="21600" y="21600"/>
                    </a:lnTo>
                    <a:cubicBezTo>
                      <a:pt x="21600" y="9684"/>
                      <a:pt x="11916" y="0"/>
                      <a:pt x="0" y="0"/>
                    </a:cubicBezTo>
                    <a:cubicBezTo>
                      <a:pt x="0" y="0"/>
                      <a:pt x="0" y="4159"/>
                      <a:pt x="0" y="4159"/>
                    </a:cubicBezTo>
                    <a:close/>
                  </a:path>
                </a:pathLst>
              </a:custGeom>
              <a:solidFill>
                <a:srgbClr val="FFFFFF"/>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137" name="Slide Number Placeholder 1"/>
          <p:cNvSpPr txBox="1">
            <a:spLocks/>
          </p:cNvSpPr>
          <p:nvPr/>
        </p:nvSpPr>
        <p:spPr bwMode="auto">
          <a:xfrm>
            <a:off x="11391903" y="46567"/>
            <a:ext cx="404284"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18" tIns="22858" rIns="45718" bIns="22858" anchor="ctr"/>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eaLnBrk="1" hangingPunct="1"/>
            <a:fld id="{A48CE93A-88CA-4FCB-95BB-DD3A12FAB6D1}" type="slidenum">
              <a:rPr lang="en-US" altLang="es-MX" sz="1100">
                <a:solidFill>
                  <a:schemeClr val="bg1"/>
                </a:solidFill>
              </a:rPr>
              <a:pPr eaLnBrk="1" hangingPunct="1"/>
              <a:t>41</a:t>
            </a:fld>
            <a:endParaRPr lang="en-US" altLang="es-MX" sz="1100">
              <a:solidFill>
                <a:schemeClr val="bg1"/>
              </a:solidFill>
            </a:endParaRPr>
          </a:p>
        </p:txBody>
      </p:sp>
      <p:sp>
        <p:nvSpPr>
          <p:cNvPr id="142" name="Shape 285"/>
          <p:cNvSpPr>
            <a:spLocks noChangeArrowheads="1"/>
          </p:cNvSpPr>
          <p:nvPr/>
        </p:nvSpPr>
        <p:spPr bwMode="auto">
          <a:xfrm>
            <a:off x="220538" y="127363"/>
            <a:ext cx="4237569"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fontAlgn="base" hangingPunct="1">
              <a:lnSpc>
                <a:spcPct val="70000"/>
              </a:lnSpc>
              <a:spcBef>
                <a:spcPts val="667"/>
              </a:spcBef>
              <a:spcAft>
                <a:spcPct val="0"/>
              </a:spcAft>
            </a:pPr>
            <a:r>
              <a:rPr lang="es-MX" altLang="es-MX" sz="2100" b="1" dirty="0">
                <a:solidFill>
                  <a:schemeClr val="tx1">
                    <a:lumMod val="75000"/>
                    <a:lumOff val="25000"/>
                  </a:schemeClr>
                </a:solidFill>
                <a:ea typeface="Arimo" charset="0"/>
                <a:cs typeface="Arimo" charset="0"/>
                <a:sym typeface="Arimo" charset="0"/>
              </a:rPr>
              <a:t>Eje temático </a:t>
            </a:r>
            <a:r>
              <a:rPr lang="es-MX" altLang="es-MX" sz="2400" b="1" dirty="0">
                <a:solidFill>
                  <a:srgbClr val="0070C0"/>
                </a:solidFill>
                <a:ea typeface="Arimo" charset="0"/>
                <a:cs typeface="Arimo" charset="0"/>
                <a:sym typeface="Arimo" charset="0"/>
              </a:rPr>
              <a:t>III</a:t>
            </a:r>
            <a:r>
              <a:rPr lang="es-MX" altLang="es-MX" sz="2100" dirty="0">
                <a:solidFill>
                  <a:schemeClr val="bg2">
                    <a:lumMod val="50000"/>
                  </a:schemeClr>
                </a:solidFill>
                <a:ea typeface="Arimo" charset="0"/>
                <a:cs typeface="Arimo" charset="0"/>
                <a:sym typeface="Arimo" charset="0"/>
              </a:rPr>
              <a:t>.  </a:t>
            </a:r>
          </a:p>
        </p:txBody>
      </p:sp>
      <p:sp>
        <p:nvSpPr>
          <p:cNvPr id="146" name="Shape 193"/>
          <p:cNvSpPr>
            <a:spLocks noChangeArrowheads="1"/>
          </p:cNvSpPr>
          <p:nvPr/>
        </p:nvSpPr>
        <p:spPr bwMode="auto">
          <a:xfrm>
            <a:off x="5190067" y="1667329"/>
            <a:ext cx="5947833"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a:defRPr sz="1800">
                <a:solidFill>
                  <a:srgbClr val="000000"/>
                </a:solidFill>
              </a:defRPr>
            </a:pPr>
            <a:r>
              <a:rPr lang="es-MX" sz="1300" dirty="0">
                <a:solidFill>
                  <a:schemeClr val="tx2">
                    <a:lumMod val="60000"/>
                    <a:lumOff val="40000"/>
                  </a:schemeClr>
                </a:solidFill>
              </a:rPr>
              <a:t>Desarrollo institucionalizado de prioridades y criterios para la generación de capacidades y competencias.</a:t>
            </a:r>
            <a:endParaRPr sz="1300" kern="0" dirty="0">
              <a:solidFill>
                <a:schemeClr val="tx2">
                  <a:lumMod val="60000"/>
                  <a:lumOff val="40000"/>
                </a:schemeClr>
              </a:solidFill>
            </a:endParaRPr>
          </a:p>
        </p:txBody>
      </p:sp>
      <p:sp>
        <p:nvSpPr>
          <p:cNvPr id="147" name="Shape 194"/>
          <p:cNvSpPr>
            <a:spLocks noChangeArrowheads="1"/>
          </p:cNvSpPr>
          <p:nvPr/>
        </p:nvSpPr>
        <p:spPr bwMode="auto">
          <a:xfrm>
            <a:off x="5190070" y="1432381"/>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FFC000"/>
                </a:solidFill>
                <a:latin typeface="Arimo"/>
                <a:ea typeface="Arimo"/>
                <a:cs typeface="Arimo"/>
                <a:sym typeface="Arimo"/>
              </a:defRPr>
            </a:lvl1pPr>
          </a:lstStyle>
          <a:p>
            <a:pPr>
              <a:defRPr sz="1800" b="0">
                <a:solidFill>
                  <a:srgbClr val="000000"/>
                </a:solidFill>
              </a:defRPr>
            </a:pPr>
            <a:r>
              <a:rPr lang="es-MX" sz="1500" b="0" dirty="0">
                <a:solidFill>
                  <a:schemeClr val="accent6"/>
                </a:solidFill>
              </a:rPr>
              <a:t>Línea estratégica 3.2 </a:t>
            </a:r>
            <a:endParaRPr sz="1500" b="0" kern="0" dirty="0">
              <a:solidFill>
                <a:schemeClr val="accent6"/>
              </a:solidFill>
            </a:endParaRPr>
          </a:p>
        </p:txBody>
      </p:sp>
      <p:sp>
        <p:nvSpPr>
          <p:cNvPr id="148" name="Shape 193"/>
          <p:cNvSpPr>
            <a:spLocks noChangeArrowheads="1"/>
          </p:cNvSpPr>
          <p:nvPr/>
        </p:nvSpPr>
        <p:spPr bwMode="auto">
          <a:xfrm>
            <a:off x="5228170" y="2615297"/>
            <a:ext cx="5947833"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a:defRPr sz="1800">
                <a:solidFill>
                  <a:srgbClr val="000000"/>
                </a:solidFill>
              </a:defRPr>
            </a:pPr>
            <a:r>
              <a:rPr lang="es-MX" sz="1300" dirty="0">
                <a:solidFill>
                  <a:schemeClr val="tx2">
                    <a:lumMod val="60000"/>
                    <a:lumOff val="40000"/>
                  </a:schemeClr>
                </a:solidFill>
              </a:rPr>
              <a:t>Vincular las actividades de capacitación con los objetivos de los programas institucionales.</a:t>
            </a:r>
            <a:endParaRPr sz="1300" kern="0" dirty="0">
              <a:solidFill>
                <a:schemeClr val="tx2">
                  <a:lumMod val="60000"/>
                  <a:lumOff val="40000"/>
                </a:schemeClr>
              </a:solidFill>
            </a:endParaRPr>
          </a:p>
        </p:txBody>
      </p:sp>
      <p:sp>
        <p:nvSpPr>
          <p:cNvPr id="149" name="Shape 194"/>
          <p:cNvSpPr>
            <a:spLocks noChangeArrowheads="1"/>
          </p:cNvSpPr>
          <p:nvPr/>
        </p:nvSpPr>
        <p:spPr bwMode="auto">
          <a:xfrm>
            <a:off x="5228170" y="2380348"/>
            <a:ext cx="2758017"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FFC000"/>
                </a:solidFill>
                <a:latin typeface="Arimo"/>
                <a:ea typeface="Arimo"/>
                <a:cs typeface="Arimo"/>
                <a:sym typeface="Arimo"/>
              </a:defRPr>
            </a:lvl1pPr>
          </a:lstStyle>
          <a:p>
            <a:pPr>
              <a:defRPr sz="1800" b="0">
                <a:solidFill>
                  <a:srgbClr val="000000"/>
                </a:solidFill>
              </a:defRPr>
            </a:pPr>
            <a:r>
              <a:rPr lang="es-MX" sz="1500" b="0" dirty="0">
                <a:solidFill>
                  <a:schemeClr val="accent6"/>
                </a:solidFill>
              </a:rPr>
              <a:t>Línea estratégica 3.3 </a:t>
            </a:r>
            <a:endParaRPr sz="1500" b="0" kern="0" dirty="0">
              <a:solidFill>
                <a:schemeClr val="accent6"/>
              </a:solidFill>
            </a:endParaRPr>
          </a:p>
        </p:txBody>
      </p:sp>
      <p:sp>
        <p:nvSpPr>
          <p:cNvPr id="151" name="Shape 193"/>
          <p:cNvSpPr>
            <a:spLocks noChangeArrowheads="1"/>
          </p:cNvSpPr>
          <p:nvPr/>
        </p:nvSpPr>
        <p:spPr bwMode="auto">
          <a:xfrm>
            <a:off x="5288493" y="3400609"/>
            <a:ext cx="4773083"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a:defRPr sz="1800">
                <a:solidFill>
                  <a:srgbClr val="000000"/>
                </a:solidFill>
              </a:defRPr>
            </a:pPr>
            <a:r>
              <a:rPr lang="es-MX" sz="1300" dirty="0">
                <a:solidFill>
                  <a:schemeClr val="tx2">
                    <a:lumMod val="60000"/>
                    <a:lumOff val="40000"/>
                  </a:schemeClr>
                </a:solidFill>
              </a:rPr>
              <a:t>Fortalecimiento </a:t>
            </a:r>
            <a:r>
              <a:rPr lang="es-MX" sz="1300" dirty="0" smtClean="0">
                <a:solidFill>
                  <a:schemeClr val="tx2">
                    <a:lumMod val="60000"/>
                    <a:lumOff val="40000"/>
                  </a:schemeClr>
                </a:solidFill>
              </a:rPr>
              <a:t>del Organismo Garante </a:t>
            </a:r>
            <a:r>
              <a:rPr lang="es-MX" sz="1300" dirty="0">
                <a:solidFill>
                  <a:schemeClr val="tx2">
                    <a:lumMod val="60000"/>
                    <a:lumOff val="40000"/>
                  </a:schemeClr>
                </a:solidFill>
              </a:rPr>
              <a:t>para la imposición de sanciones conforme a la normatividad aplicable. .</a:t>
            </a:r>
            <a:endParaRPr sz="1300" kern="0" dirty="0">
              <a:solidFill>
                <a:schemeClr val="tx2">
                  <a:lumMod val="60000"/>
                  <a:lumOff val="40000"/>
                </a:schemeClr>
              </a:solidFill>
            </a:endParaRPr>
          </a:p>
        </p:txBody>
      </p:sp>
      <p:sp>
        <p:nvSpPr>
          <p:cNvPr id="152" name="Shape 194"/>
          <p:cNvSpPr>
            <a:spLocks noChangeArrowheads="1"/>
          </p:cNvSpPr>
          <p:nvPr/>
        </p:nvSpPr>
        <p:spPr bwMode="auto">
          <a:xfrm>
            <a:off x="5288491" y="3165661"/>
            <a:ext cx="2213284"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FFC000"/>
                </a:solidFill>
                <a:latin typeface="Arimo"/>
                <a:ea typeface="Arimo"/>
                <a:cs typeface="Arimo"/>
                <a:sym typeface="Arimo"/>
              </a:defRPr>
            </a:lvl1pPr>
          </a:lstStyle>
          <a:p>
            <a:pPr>
              <a:defRPr sz="1800" b="0">
                <a:solidFill>
                  <a:srgbClr val="000000"/>
                </a:solidFill>
              </a:defRPr>
            </a:pPr>
            <a:r>
              <a:rPr lang="es-MX" sz="1500" b="0" dirty="0">
                <a:solidFill>
                  <a:schemeClr val="accent6"/>
                </a:solidFill>
              </a:rPr>
              <a:t>Línea estratégica 3.4 </a:t>
            </a:r>
            <a:endParaRPr sz="1500" b="0" kern="0" dirty="0">
              <a:solidFill>
                <a:schemeClr val="accent6"/>
              </a:solidFill>
            </a:endParaRPr>
          </a:p>
        </p:txBody>
      </p:sp>
      <p:sp>
        <p:nvSpPr>
          <p:cNvPr id="154" name="Shape 193"/>
          <p:cNvSpPr>
            <a:spLocks noChangeArrowheads="1"/>
          </p:cNvSpPr>
          <p:nvPr/>
        </p:nvSpPr>
        <p:spPr bwMode="auto">
          <a:xfrm>
            <a:off x="5264152" y="4375153"/>
            <a:ext cx="3168648"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a:defRPr sz="1800">
                <a:solidFill>
                  <a:srgbClr val="000000"/>
                </a:solidFill>
              </a:defRPr>
            </a:pPr>
            <a:r>
              <a:rPr lang="es-MX" sz="1300" dirty="0">
                <a:solidFill>
                  <a:schemeClr val="tx2">
                    <a:lumMod val="60000"/>
                    <a:lumOff val="40000"/>
                  </a:schemeClr>
                </a:solidFill>
              </a:rPr>
              <a:t>Desarrollar acciones para el involucramiento de las Organizaciones de las Sociedad Civil (</a:t>
            </a:r>
            <a:r>
              <a:rPr lang="es-MX" sz="1300" dirty="0" err="1">
                <a:solidFill>
                  <a:schemeClr val="tx2">
                    <a:lumMod val="60000"/>
                    <a:lumOff val="40000"/>
                  </a:schemeClr>
                </a:solidFill>
              </a:rPr>
              <a:t>OSC’s</a:t>
            </a:r>
            <a:r>
              <a:rPr lang="es-MX" sz="1300" dirty="0">
                <a:solidFill>
                  <a:schemeClr val="tx2">
                    <a:lumMod val="60000"/>
                    <a:lumOff val="40000"/>
                  </a:schemeClr>
                </a:solidFill>
              </a:rPr>
              <a:t>) en materia de capacitación</a:t>
            </a:r>
            <a:endParaRPr sz="1300" kern="0" dirty="0">
              <a:solidFill>
                <a:schemeClr val="tx2">
                  <a:lumMod val="60000"/>
                  <a:lumOff val="40000"/>
                </a:schemeClr>
              </a:solidFill>
            </a:endParaRPr>
          </a:p>
        </p:txBody>
      </p:sp>
      <p:sp>
        <p:nvSpPr>
          <p:cNvPr id="155" name="Shape 194"/>
          <p:cNvSpPr>
            <a:spLocks noChangeArrowheads="1"/>
          </p:cNvSpPr>
          <p:nvPr/>
        </p:nvSpPr>
        <p:spPr bwMode="auto">
          <a:xfrm>
            <a:off x="5264151" y="4140204"/>
            <a:ext cx="2213284"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FFC000"/>
                </a:solidFill>
                <a:latin typeface="Arimo"/>
                <a:ea typeface="Arimo"/>
                <a:cs typeface="Arimo"/>
                <a:sym typeface="Arimo"/>
              </a:defRPr>
            </a:lvl1pPr>
          </a:lstStyle>
          <a:p>
            <a:pPr>
              <a:defRPr sz="1800" b="0">
                <a:solidFill>
                  <a:srgbClr val="000000"/>
                </a:solidFill>
              </a:defRPr>
            </a:pPr>
            <a:r>
              <a:rPr lang="es-MX" sz="1500" b="0" dirty="0">
                <a:solidFill>
                  <a:schemeClr val="accent6"/>
                </a:solidFill>
              </a:rPr>
              <a:t>Línea estratégica 3.5 </a:t>
            </a:r>
            <a:endParaRPr sz="1500" b="0" kern="0" dirty="0">
              <a:solidFill>
                <a:schemeClr val="accent6"/>
              </a:solidFill>
            </a:endParaRPr>
          </a:p>
        </p:txBody>
      </p:sp>
      <p:sp>
        <p:nvSpPr>
          <p:cNvPr id="150" name="Rectangle 4"/>
          <p:cNvSpPr/>
          <p:nvPr/>
        </p:nvSpPr>
        <p:spPr>
          <a:xfrm>
            <a:off x="1448408" y="1256327"/>
            <a:ext cx="548640" cy="5486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p>
        </p:txBody>
      </p:sp>
      <p:sp>
        <p:nvSpPr>
          <p:cNvPr id="156" name="Shape 285"/>
          <p:cNvSpPr>
            <a:spLocks noChangeArrowheads="1"/>
          </p:cNvSpPr>
          <p:nvPr/>
        </p:nvSpPr>
        <p:spPr bwMode="auto">
          <a:xfrm>
            <a:off x="397655" y="1038194"/>
            <a:ext cx="4050148"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marL="0" marR="0" lvl="0" indent="0" algn="r" defTabSz="914400" rtl="0" eaLnBrk="1" fontAlgn="base" latinLnBrk="0" hangingPunct="1">
              <a:lnSpc>
                <a:spcPct val="70000"/>
              </a:lnSpc>
              <a:spcBef>
                <a:spcPts val="500"/>
              </a:spcBef>
              <a:spcAft>
                <a:spcPct val="0"/>
              </a:spcAft>
              <a:buClrTx/>
              <a:buSzTx/>
              <a:buFontTx/>
              <a:buNone/>
              <a:tabLst/>
              <a:defRPr/>
            </a:pPr>
            <a:r>
              <a:rPr kumimoji="0" lang="es-MX" altLang="es-MX" sz="1800" b="1" i="0" u="none" strike="noStrike" kern="1200" cap="none" spc="0" normalizeH="0" baseline="0" noProof="0" dirty="0" smtClean="0">
                <a:ln>
                  <a:noFill/>
                </a:ln>
                <a:effectLst/>
                <a:uLnTx/>
                <a:uFillTx/>
                <a:latin typeface="Arimo" charset="0"/>
                <a:ea typeface="Arimo" charset="0"/>
                <a:cs typeface="Arimo" charset="0"/>
                <a:sym typeface="Arimo" charset="0"/>
              </a:rPr>
              <a:t>Capacitación </a:t>
            </a:r>
            <a:r>
              <a:rPr kumimoji="0" lang="es-MX" altLang="es-MX" sz="1800" b="1" i="0" u="none" strike="noStrike" kern="1200" cap="none" spc="0" normalizeH="0" baseline="0" noProof="0" dirty="0">
                <a:ln>
                  <a:noFill/>
                </a:ln>
                <a:solidFill>
                  <a:srgbClr val="DCDEE0">
                    <a:lumMod val="50000"/>
                  </a:srgbClr>
                </a:solidFill>
                <a:effectLst/>
                <a:uLnTx/>
                <a:uFillTx/>
                <a:latin typeface="Arimo" charset="0"/>
                <a:ea typeface="Arimo" charset="0"/>
                <a:cs typeface="Arimo" charset="0"/>
                <a:sym typeface="Arimo" charset="0"/>
              </a:rPr>
              <a:t>a los responsables en materia de protección de datos personales</a:t>
            </a:r>
            <a:r>
              <a:rPr kumimoji="0" lang="es-MX" altLang="es-MX" sz="1800" b="1" i="0" u="none" strike="noStrike" kern="1200" cap="none" spc="0" normalizeH="0" baseline="0" noProof="0" dirty="0">
                <a:ln>
                  <a:noFill/>
                </a:ln>
                <a:solidFill>
                  <a:srgbClr val="000000"/>
                </a:solidFill>
                <a:effectLst/>
                <a:uLnTx/>
                <a:uFillTx/>
                <a:latin typeface="Arimo" charset="0"/>
                <a:ea typeface="Arimo" charset="0"/>
                <a:cs typeface="Arimo" charset="0"/>
                <a:sym typeface="Arimo" charset="0"/>
              </a:rPr>
              <a:t>.</a:t>
            </a:r>
            <a:endParaRPr kumimoji="0" lang="en-US" altLang="es-MX" sz="1800" b="1" i="0" u="none" strike="noStrike" kern="1200" cap="none" spc="0" normalizeH="0" baseline="0" noProof="0" dirty="0" smtClean="0">
              <a:ln>
                <a:noFill/>
              </a:ln>
              <a:solidFill>
                <a:srgbClr val="000000"/>
              </a:solidFill>
              <a:effectLst/>
              <a:uLnTx/>
              <a:uFillTx/>
              <a:latin typeface="Arimo" charset="0"/>
              <a:ea typeface="Arimo" charset="0"/>
              <a:cs typeface="Arimo" charset="0"/>
              <a:sym typeface="Arimo" charset="0"/>
            </a:endParaRPr>
          </a:p>
        </p:txBody>
      </p:sp>
      <p:pic>
        <p:nvPicPr>
          <p:cNvPr id="86" name="Imagen 85" descr="Presentación2 - PowerPoint"/>
          <p:cNvPicPr>
            <a:picLocks noChangeAspect="1"/>
          </p:cNvPicPr>
          <p:nvPr/>
        </p:nvPicPr>
        <p:blipFill rotWithShape="1">
          <a:blip r:embed="rId5">
            <a:extLst>
              <a:ext uri="{28A0092B-C50C-407E-A947-70E740481C1C}">
                <a14:useLocalDpi xmlns:a14="http://schemas.microsoft.com/office/drawing/2010/main" val="0"/>
              </a:ext>
            </a:extLst>
          </a:blip>
          <a:srcRect l="58807" t="20442" r="20909" b="69967"/>
          <a:stretch/>
        </p:blipFill>
        <p:spPr>
          <a:xfrm>
            <a:off x="9038977" y="37207"/>
            <a:ext cx="3141716" cy="695764"/>
          </a:xfrm>
          <a:prstGeom prst="rect">
            <a:avLst/>
          </a:prstGeom>
        </p:spPr>
      </p:pic>
    </p:spTree>
    <p:extLst>
      <p:ext uri="{BB962C8B-B14F-4D97-AF65-F5344CB8AC3E}">
        <p14:creationId xmlns:p14="http://schemas.microsoft.com/office/powerpoint/2010/main" val="1553816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fill="hold"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iterate>
                                    <p:tmAbs val="0"/>
                                  </p:iterate>
                                  <p:childTnLst>
                                    <p:set>
                                      <p:cBhvr>
                                        <p:cTn id="6" fill="hold"/>
                                        <p:tgtEl>
                                          <p:spTgt spid="85"/>
                                        </p:tgtEl>
                                        <p:attrNameLst>
                                          <p:attrName>style.visibility</p:attrName>
                                        </p:attrNameLst>
                                      </p:cBhvr>
                                      <p:to>
                                        <p:strVal val="visible"/>
                                      </p:to>
                                    </p:set>
                                    <p:animEffect transition="in" filter="wipe(up)">
                                      <p:cBhvr>
                                        <p:cTn id="7" dur="1000"/>
                                        <p:tgtEl>
                                          <p:spTgt spid="85"/>
                                        </p:tgtEl>
                                      </p:cBhvr>
                                    </p:animEffect>
                                  </p:childTnLst>
                                </p:cTn>
                              </p:par>
                              <p:par>
                                <p:cTn id="8" presetID="23" presetClass="entr" presetSubtype="32" fill="hold" grpId="0" nodeType="withEffect">
                                  <p:stCondLst>
                                    <p:cond delay="0"/>
                                  </p:stCondLst>
                                  <p:iterate>
                                    <p:tmAbs val="0"/>
                                  </p:iterate>
                                  <p:childTnLst>
                                    <p:set>
                                      <p:cBhvr>
                                        <p:cTn id="9" fill="hold"/>
                                        <p:tgtEl>
                                          <p:spTgt spid="90"/>
                                        </p:tgtEl>
                                        <p:attrNameLst>
                                          <p:attrName>style.visibility</p:attrName>
                                        </p:attrNameLst>
                                      </p:cBhvr>
                                      <p:to>
                                        <p:strVal val="visible"/>
                                      </p:to>
                                    </p:set>
                                    <p:anim calcmode="lin" valueType="num">
                                      <p:cBhvr>
                                        <p:cTn id="10" dur="750" fill="hold"/>
                                        <p:tgtEl>
                                          <p:spTgt spid="90"/>
                                        </p:tgtEl>
                                        <p:attrNameLst>
                                          <p:attrName>ppt_w</p:attrName>
                                        </p:attrNameLst>
                                      </p:cBhvr>
                                      <p:tavLst>
                                        <p:tav tm="0">
                                          <p:val>
                                            <p:fltVal val="0"/>
                                          </p:val>
                                        </p:tav>
                                        <p:tav tm="100000">
                                          <p:val>
                                            <p:strVal val="#ppt_w"/>
                                          </p:val>
                                        </p:tav>
                                      </p:tavLst>
                                    </p:anim>
                                    <p:anim calcmode="lin" valueType="num">
                                      <p:cBhvr>
                                        <p:cTn id="11" dur="750" fill="hold"/>
                                        <p:tgtEl>
                                          <p:spTgt spid="90"/>
                                        </p:tgtEl>
                                        <p:attrNameLst>
                                          <p:attrName>ppt_h</p:attrName>
                                        </p:attrNameLst>
                                      </p:cBhvr>
                                      <p:tavLst>
                                        <p:tav tm="0">
                                          <p:val>
                                            <p:fltVal val="0"/>
                                          </p:val>
                                        </p:tav>
                                        <p:tav tm="100000">
                                          <p:val>
                                            <p:strVal val="#ppt_h"/>
                                          </p:val>
                                        </p:tav>
                                      </p:tavLst>
                                    </p:anim>
                                  </p:childTnLst>
                                </p:cTn>
                              </p:par>
                              <p:par>
                                <p:cTn id="12" presetID="9" presetClass="entr" presetSubtype="16" fill="hold" grpId="0" nodeType="withEffect">
                                  <p:stCondLst>
                                    <p:cond delay="0"/>
                                  </p:stCondLst>
                                  <p:iterate>
                                    <p:tmAbs val="0"/>
                                  </p:iterate>
                                  <p:childTnLst>
                                    <p:set>
                                      <p:cBhvr>
                                        <p:cTn id="13" fill="hold"/>
                                        <p:tgtEl>
                                          <p:spTgt spid="75"/>
                                        </p:tgtEl>
                                        <p:attrNameLst>
                                          <p:attrName>style.visibility</p:attrName>
                                        </p:attrNameLst>
                                      </p:cBhvr>
                                      <p:to>
                                        <p:strVal val="visible"/>
                                      </p:to>
                                    </p:set>
                                    <p:animEffect transition="in" filter="dissolve(in)">
                                      <p:cBhvr>
                                        <p:cTn id="14" dur="750"/>
                                        <p:tgtEl>
                                          <p:spTgt spid="75"/>
                                        </p:tgtEl>
                                      </p:cBhvr>
                                    </p:animEffect>
                                  </p:childTnLst>
                                </p:cTn>
                              </p:par>
                              <p:par>
                                <p:cTn id="15" presetID="9" presetClass="entr" presetSubtype="16" fill="hold" grpId="0" nodeType="withEffect">
                                  <p:stCondLst>
                                    <p:cond delay="0"/>
                                  </p:stCondLst>
                                  <p:iterate>
                                    <p:tmAbs val="0"/>
                                  </p:iterate>
                                  <p:childTnLst>
                                    <p:set>
                                      <p:cBhvr>
                                        <p:cTn id="16" fill="hold"/>
                                        <p:tgtEl>
                                          <p:spTgt spid="74"/>
                                        </p:tgtEl>
                                        <p:attrNameLst>
                                          <p:attrName>style.visibility</p:attrName>
                                        </p:attrNameLst>
                                      </p:cBhvr>
                                      <p:to>
                                        <p:strVal val="visible"/>
                                      </p:to>
                                    </p:set>
                                    <p:animEffect transition="in" filter="dissolve(in)">
                                      <p:cBhvr>
                                        <p:cTn id="17" dur="750"/>
                                        <p:tgtEl>
                                          <p:spTgt spid="74"/>
                                        </p:tgtEl>
                                      </p:cBhvr>
                                    </p:animEffect>
                                  </p:childTnLst>
                                </p:cTn>
                              </p:par>
                              <p:par>
                                <p:cTn id="18" presetID="22" presetClass="entr" presetSubtype="1" fill="hold" grpId="0" nodeType="withEffect">
                                  <p:stCondLst>
                                    <p:cond delay="0"/>
                                  </p:stCondLst>
                                  <p:iterate>
                                    <p:tmAbs val="0"/>
                                  </p:iterate>
                                  <p:childTnLst>
                                    <p:set>
                                      <p:cBhvr>
                                        <p:cTn id="19" fill="hold"/>
                                        <p:tgtEl>
                                          <p:spTgt spid="71"/>
                                        </p:tgtEl>
                                        <p:attrNameLst>
                                          <p:attrName>style.visibility</p:attrName>
                                        </p:attrNameLst>
                                      </p:cBhvr>
                                      <p:to>
                                        <p:strVal val="visible"/>
                                      </p:to>
                                    </p:set>
                                    <p:animEffect transition="in" filter="wipe(up)">
                                      <p:cBhvr>
                                        <p:cTn id="20" dur="1000"/>
                                        <p:tgtEl>
                                          <p:spTgt spid="71"/>
                                        </p:tgtEl>
                                      </p:cBhvr>
                                    </p:animEffect>
                                  </p:childTnLst>
                                </p:cTn>
                              </p:par>
                              <p:par>
                                <p:cTn id="21" presetID="4" presetClass="entr" presetSubtype="32" fill="hold" grpId="0" nodeType="withEffect">
                                  <p:stCondLst>
                                    <p:cond delay="0"/>
                                  </p:stCondLst>
                                  <p:iterate>
                                    <p:tmAbs val="0"/>
                                  </p:iterate>
                                  <p:childTnLst>
                                    <p:set>
                                      <p:cBhvr>
                                        <p:cTn id="22" fill="hold"/>
                                        <p:tgtEl>
                                          <p:spTgt spid="82"/>
                                        </p:tgtEl>
                                        <p:attrNameLst>
                                          <p:attrName>style.visibility</p:attrName>
                                        </p:attrNameLst>
                                      </p:cBhvr>
                                      <p:to>
                                        <p:strVal val="visible"/>
                                      </p:to>
                                    </p:set>
                                    <p:animEffect transition="in" filter="box(out)">
                                      <p:cBhvr>
                                        <p:cTn id="23" dur="1000"/>
                                        <p:tgtEl>
                                          <p:spTgt spid="82"/>
                                        </p:tgtEl>
                                      </p:cBhvr>
                                    </p:animEffect>
                                  </p:childTnLst>
                                </p:cTn>
                              </p:par>
                              <p:par>
                                <p:cTn id="24" presetID="17" presetClass="entr" presetSubtype="8" fill="hold" grpId="0" nodeType="withEffect">
                                  <p:stCondLst>
                                    <p:cond delay="0"/>
                                  </p:stCondLst>
                                  <p:iterate>
                                    <p:tmAbs val="0"/>
                                  </p:iterate>
                                  <p:childTnLst>
                                    <p:set>
                                      <p:cBhvr>
                                        <p:cTn id="25" fill="hold"/>
                                        <p:tgtEl>
                                          <p:spTgt spid="113"/>
                                        </p:tgtEl>
                                        <p:attrNameLst>
                                          <p:attrName>style.visibility</p:attrName>
                                        </p:attrNameLst>
                                      </p:cBhvr>
                                      <p:to>
                                        <p:strVal val="visible"/>
                                      </p:to>
                                    </p:set>
                                    <p:anim calcmode="lin" valueType="num">
                                      <p:cBhvr>
                                        <p:cTn id="26" dur="1000" fill="hold"/>
                                        <p:tgtEl>
                                          <p:spTgt spid="113"/>
                                        </p:tgtEl>
                                        <p:attrNameLst>
                                          <p:attrName>ppt_x</p:attrName>
                                        </p:attrNameLst>
                                      </p:cBhvr>
                                      <p:tavLst>
                                        <p:tav tm="0">
                                          <p:val>
                                            <p:strVal val="#ppt_x-#ppt_w/2"/>
                                          </p:val>
                                        </p:tav>
                                        <p:tav tm="100000">
                                          <p:val>
                                            <p:strVal val="#ppt_x"/>
                                          </p:val>
                                        </p:tav>
                                      </p:tavLst>
                                    </p:anim>
                                    <p:anim calcmode="lin" valueType="num">
                                      <p:cBhvr>
                                        <p:cTn id="27" dur="1000" fill="hold"/>
                                        <p:tgtEl>
                                          <p:spTgt spid="113"/>
                                        </p:tgtEl>
                                        <p:attrNameLst>
                                          <p:attrName>ppt_y</p:attrName>
                                        </p:attrNameLst>
                                      </p:cBhvr>
                                      <p:tavLst>
                                        <p:tav tm="0">
                                          <p:val>
                                            <p:strVal val="#ppt_y"/>
                                          </p:val>
                                        </p:tav>
                                        <p:tav tm="100000">
                                          <p:val>
                                            <p:strVal val="#ppt_y"/>
                                          </p:val>
                                        </p:tav>
                                      </p:tavLst>
                                    </p:anim>
                                    <p:anim calcmode="lin" valueType="num">
                                      <p:cBhvr>
                                        <p:cTn id="28" dur="1000" fill="hold"/>
                                        <p:tgtEl>
                                          <p:spTgt spid="113"/>
                                        </p:tgtEl>
                                        <p:attrNameLst>
                                          <p:attrName>ppt_w</p:attrName>
                                        </p:attrNameLst>
                                      </p:cBhvr>
                                      <p:tavLst>
                                        <p:tav tm="0">
                                          <p:val>
                                            <p:fltVal val="0"/>
                                          </p:val>
                                        </p:tav>
                                        <p:tav tm="100000">
                                          <p:val>
                                            <p:strVal val="#ppt_w"/>
                                          </p:val>
                                        </p:tav>
                                      </p:tavLst>
                                    </p:anim>
                                    <p:anim calcmode="lin" valueType="num">
                                      <p:cBhvr>
                                        <p:cTn id="29" dur="1000" fill="hold"/>
                                        <p:tgtEl>
                                          <p:spTgt spid="113"/>
                                        </p:tgtEl>
                                        <p:attrNameLst>
                                          <p:attrName>ppt_h</p:attrName>
                                        </p:attrNameLst>
                                      </p:cBhvr>
                                      <p:tavLst>
                                        <p:tav tm="0">
                                          <p:val>
                                            <p:strVal val="#ppt_h"/>
                                          </p:val>
                                        </p:tav>
                                        <p:tav tm="100000">
                                          <p:val>
                                            <p:strVal val="#ppt_h"/>
                                          </p:val>
                                        </p:tav>
                                      </p:tavLst>
                                    </p:anim>
                                  </p:childTnLst>
                                </p:cTn>
                              </p:par>
                              <p:par>
                                <p:cTn id="30" presetID="4" presetClass="entr" presetSubtype="32" fill="hold" grpId="0" nodeType="withEffect">
                                  <p:stCondLst>
                                    <p:cond delay="0"/>
                                  </p:stCondLst>
                                  <p:iterate>
                                    <p:tmAbs val="0"/>
                                  </p:iterate>
                                  <p:childTnLst>
                                    <p:set>
                                      <p:cBhvr>
                                        <p:cTn id="31" fill="hold"/>
                                        <p:tgtEl>
                                          <p:spTgt spid="83"/>
                                        </p:tgtEl>
                                        <p:attrNameLst>
                                          <p:attrName>style.visibility</p:attrName>
                                        </p:attrNameLst>
                                      </p:cBhvr>
                                      <p:to>
                                        <p:strVal val="visible"/>
                                      </p:to>
                                    </p:set>
                                    <p:animEffect transition="in" filter="box(out)">
                                      <p:cBhvr>
                                        <p:cTn id="32" dur="1000"/>
                                        <p:tgtEl>
                                          <p:spTgt spid="83"/>
                                        </p:tgtEl>
                                      </p:cBhvr>
                                    </p:animEffect>
                                  </p:childTnLst>
                                </p:cTn>
                              </p:par>
                              <p:par>
                                <p:cTn id="33" presetID="22" presetClass="entr" presetSubtype="1" fill="hold" grpId="0" nodeType="withEffect">
                                  <p:stCondLst>
                                    <p:cond delay="0"/>
                                  </p:stCondLst>
                                  <p:iterate>
                                    <p:tmAbs val="0"/>
                                  </p:iterate>
                                  <p:childTnLst>
                                    <p:set>
                                      <p:cBhvr>
                                        <p:cTn id="34" fill="hold"/>
                                        <p:tgtEl>
                                          <p:spTgt spid="72"/>
                                        </p:tgtEl>
                                        <p:attrNameLst>
                                          <p:attrName>style.visibility</p:attrName>
                                        </p:attrNameLst>
                                      </p:cBhvr>
                                      <p:to>
                                        <p:strVal val="visible"/>
                                      </p:to>
                                    </p:set>
                                    <p:animEffect transition="in" filter="wipe(up)">
                                      <p:cBhvr>
                                        <p:cTn id="35" dur="1000"/>
                                        <p:tgtEl>
                                          <p:spTgt spid="72"/>
                                        </p:tgtEl>
                                      </p:cBhvr>
                                    </p:animEffect>
                                  </p:childTnLst>
                                </p:cTn>
                              </p:par>
                              <p:par>
                                <p:cTn id="36" presetID="22" presetClass="entr" presetSubtype="8" fill="hold" grpId="0" nodeType="withEffect">
                                  <p:stCondLst>
                                    <p:cond delay="0"/>
                                  </p:stCondLst>
                                  <p:iterate>
                                    <p:tmAbs val="0"/>
                                  </p:iterate>
                                  <p:childTnLst>
                                    <p:set>
                                      <p:cBhvr>
                                        <p:cTn id="37" fill="hold"/>
                                        <p:tgtEl>
                                          <p:spTgt spid="103"/>
                                        </p:tgtEl>
                                        <p:attrNameLst>
                                          <p:attrName>style.visibility</p:attrName>
                                        </p:attrNameLst>
                                      </p:cBhvr>
                                      <p:to>
                                        <p:strVal val="visible"/>
                                      </p:to>
                                    </p:set>
                                    <p:animEffect transition="in" filter="wipe(left)">
                                      <p:cBhvr>
                                        <p:cTn id="38" dur="1000"/>
                                        <p:tgtEl>
                                          <p:spTgt spid="103"/>
                                        </p:tgtEl>
                                      </p:cBhvr>
                                    </p:animEffect>
                                  </p:childTnLst>
                                </p:cTn>
                              </p:par>
                              <p:par>
                                <p:cTn id="39" presetID="4" presetClass="entr" presetSubtype="32" fill="hold" grpId="0" nodeType="withEffect">
                                  <p:stCondLst>
                                    <p:cond delay="0"/>
                                  </p:stCondLst>
                                  <p:iterate>
                                    <p:tmAbs val="0"/>
                                  </p:iterate>
                                  <p:childTnLst>
                                    <p:set>
                                      <p:cBhvr>
                                        <p:cTn id="40" fill="hold"/>
                                        <p:tgtEl>
                                          <p:spTgt spid="84"/>
                                        </p:tgtEl>
                                        <p:attrNameLst>
                                          <p:attrName>style.visibility</p:attrName>
                                        </p:attrNameLst>
                                      </p:cBhvr>
                                      <p:to>
                                        <p:strVal val="visible"/>
                                      </p:to>
                                    </p:set>
                                    <p:animEffect transition="in" filter="box(out)">
                                      <p:cBhvr>
                                        <p:cTn id="41" dur="1000"/>
                                        <p:tgtEl>
                                          <p:spTgt spid="84"/>
                                        </p:tgtEl>
                                      </p:cBhvr>
                                    </p:animEffect>
                                  </p:childTnLst>
                                </p:cTn>
                              </p:par>
                              <p:par>
                                <p:cTn id="42" presetID="22" presetClass="entr" presetSubtype="1" fill="hold" grpId="0" nodeType="withEffect">
                                  <p:stCondLst>
                                    <p:cond delay="0"/>
                                  </p:stCondLst>
                                  <p:iterate>
                                    <p:tmAbs val="0"/>
                                  </p:iterate>
                                  <p:childTnLst>
                                    <p:set>
                                      <p:cBhvr>
                                        <p:cTn id="43" fill="hold"/>
                                        <p:tgtEl>
                                          <p:spTgt spid="73"/>
                                        </p:tgtEl>
                                        <p:attrNameLst>
                                          <p:attrName>style.visibility</p:attrName>
                                        </p:attrNameLst>
                                      </p:cBhvr>
                                      <p:to>
                                        <p:strVal val="visible"/>
                                      </p:to>
                                    </p:set>
                                    <p:animEffect transition="in" filter="wipe(up)">
                                      <p:cBhvr>
                                        <p:cTn id="44" dur="1000"/>
                                        <p:tgtEl>
                                          <p:spTgt spid="73"/>
                                        </p:tgtEl>
                                      </p:cBhvr>
                                    </p:animEffect>
                                  </p:childTnLst>
                                </p:cTn>
                              </p:par>
                              <p:par>
                                <p:cTn id="45" presetID="23" presetClass="entr" presetSubtype="16" fill="hold" grpId="0" nodeType="withEffect">
                                  <p:stCondLst>
                                    <p:cond delay="0"/>
                                  </p:stCondLst>
                                  <p:iterate>
                                    <p:tmAbs val="0"/>
                                  </p:iterate>
                                  <p:childTnLst>
                                    <p:set>
                                      <p:cBhvr>
                                        <p:cTn id="46" fill="hold"/>
                                        <p:tgtEl>
                                          <p:spTgt spid="122"/>
                                        </p:tgtEl>
                                        <p:attrNameLst>
                                          <p:attrName>style.visibility</p:attrName>
                                        </p:attrNameLst>
                                      </p:cBhvr>
                                      <p:to>
                                        <p:strVal val="visible"/>
                                      </p:to>
                                    </p:set>
                                    <p:anim calcmode="lin" valueType="num">
                                      <p:cBhvr>
                                        <p:cTn id="47" dur="750" fill="hold"/>
                                        <p:tgtEl>
                                          <p:spTgt spid="122"/>
                                        </p:tgtEl>
                                        <p:attrNameLst>
                                          <p:attrName>ppt_w</p:attrName>
                                        </p:attrNameLst>
                                      </p:cBhvr>
                                      <p:tavLst>
                                        <p:tav tm="0">
                                          <p:val>
                                            <p:fltVal val="0"/>
                                          </p:val>
                                        </p:tav>
                                        <p:tav tm="100000">
                                          <p:val>
                                            <p:strVal val="#ppt_w"/>
                                          </p:val>
                                        </p:tav>
                                      </p:tavLst>
                                    </p:anim>
                                    <p:anim calcmode="lin" valueType="num">
                                      <p:cBhvr>
                                        <p:cTn id="48" dur="750" fill="hold"/>
                                        <p:tgtEl>
                                          <p:spTgt spid="122"/>
                                        </p:tgtEl>
                                        <p:attrNameLst>
                                          <p:attrName>ppt_h</p:attrName>
                                        </p:attrNameLst>
                                      </p:cBhvr>
                                      <p:tavLst>
                                        <p:tav tm="0">
                                          <p:val>
                                            <p:fltVal val="0"/>
                                          </p:val>
                                        </p:tav>
                                        <p:tav tm="100000">
                                          <p:val>
                                            <p:strVal val="#ppt_h"/>
                                          </p:val>
                                        </p:tav>
                                      </p:tavLst>
                                    </p:anim>
                                  </p:childTnLst>
                                </p:cTn>
                              </p:par>
                              <p:par>
                                <p:cTn id="49" presetID="22" presetClass="entr" presetSubtype="2" fill="hold" grpId="0" nodeType="withEffect">
                                  <p:stCondLst>
                                    <p:cond delay="0"/>
                                  </p:stCondLst>
                                  <p:iterate>
                                    <p:tmAbs val="0"/>
                                  </p:iterate>
                                  <p:childTnLst>
                                    <p:set>
                                      <p:cBhvr>
                                        <p:cTn id="50" fill="hold"/>
                                        <p:tgtEl>
                                          <p:spTgt spid="88"/>
                                        </p:tgtEl>
                                        <p:attrNameLst>
                                          <p:attrName>style.visibility</p:attrName>
                                        </p:attrNameLst>
                                      </p:cBhvr>
                                      <p:to>
                                        <p:strVal val="visible"/>
                                      </p:to>
                                    </p:set>
                                    <p:animEffect transition="in" filter="wipe(right)">
                                      <p:cBhvr>
                                        <p:cTn id="51" dur="1000"/>
                                        <p:tgtEl>
                                          <p:spTgt spid="88"/>
                                        </p:tgtEl>
                                      </p:cBhvr>
                                    </p:animEffect>
                                  </p:childTnLst>
                                </p:cTn>
                              </p:par>
                              <p:par>
                                <p:cTn id="52" presetID="22" presetClass="entr" presetSubtype="1" fill="hold" grpId="0" nodeType="withEffect">
                                  <p:stCondLst>
                                    <p:cond delay="0"/>
                                  </p:stCondLst>
                                  <p:iterate>
                                    <p:tmAbs val="0"/>
                                  </p:iterate>
                                  <p:childTnLst>
                                    <p:set>
                                      <p:cBhvr>
                                        <p:cTn id="53" fill="hold"/>
                                        <p:tgtEl>
                                          <p:spTgt spid="89"/>
                                        </p:tgtEl>
                                        <p:attrNameLst>
                                          <p:attrName>style.visibility</p:attrName>
                                        </p:attrNameLst>
                                      </p:cBhvr>
                                      <p:to>
                                        <p:strVal val="visible"/>
                                      </p:to>
                                    </p:set>
                                    <p:animEffect transition="in" filter="wipe(up)">
                                      <p:cBhvr>
                                        <p:cTn id="54" dur="1000"/>
                                        <p:tgtEl>
                                          <p:spTgt spid="89"/>
                                        </p:tgtEl>
                                      </p:cBhvr>
                                    </p:animEffect>
                                  </p:childTnLst>
                                </p:cTn>
                              </p:par>
                              <p:par>
                                <p:cTn id="55" presetID="2" presetClass="entr" presetSubtype="1" fill="hold" grpId="0" nodeType="withEffect">
                                  <p:stCondLst>
                                    <p:cond delay="0"/>
                                  </p:stCondLst>
                                  <p:iterate>
                                    <p:tmAbs val="0"/>
                                  </p:iterate>
                                  <p:childTnLst>
                                    <p:set>
                                      <p:cBhvr>
                                        <p:cTn id="56" fill="hold"/>
                                        <p:tgtEl>
                                          <p:spTgt spid="128"/>
                                        </p:tgtEl>
                                        <p:attrNameLst>
                                          <p:attrName>style.visibility</p:attrName>
                                        </p:attrNameLst>
                                      </p:cBhvr>
                                      <p:to>
                                        <p:strVal val="visible"/>
                                      </p:to>
                                    </p:set>
                                    <p:anim calcmode="lin" valueType="num">
                                      <p:cBhvr>
                                        <p:cTn id="57" dur="80" fill="hold"/>
                                        <p:tgtEl>
                                          <p:spTgt spid="128"/>
                                        </p:tgtEl>
                                        <p:attrNameLst>
                                          <p:attrName>ppt_x</p:attrName>
                                        </p:attrNameLst>
                                      </p:cBhvr>
                                      <p:tavLst>
                                        <p:tav tm="0">
                                          <p:val>
                                            <p:strVal val="#ppt_x"/>
                                          </p:val>
                                        </p:tav>
                                        <p:tav tm="100000">
                                          <p:val>
                                            <p:strVal val="#ppt_x"/>
                                          </p:val>
                                        </p:tav>
                                      </p:tavLst>
                                    </p:anim>
                                    <p:anim calcmode="lin" valueType="num">
                                      <p:cBhvr>
                                        <p:cTn id="58" dur="80" fill="hold"/>
                                        <p:tgtEl>
                                          <p:spTgt spid="128"/>
                                        </p:tgtEl>
                                        <p:attrNameLst>
                                          <p:attrName>ppt_y</p:attrName>
                                        </p:attrNameLst>
                                      </p:cBhvr>
                                      <p:tavLst>
                                        <p:tav tm="0">
                                          <p:val>
                                            <p:strVal val="0-#ppt_h/2"/>
                                          </p:val>
                                        </p:tav>
                                        <p:tav tm="100000">
                                          <p:val>
                                            <p:strVal val="#ppt_y"/>
                                          </p:val>
                                        </p:tav>
                                      </p:tavLst>
                                    </p:anim>
                                  </p:childTnLst>
                                </p:cTn>
                              </p:par>
                              <p:par>
                                <p:cTn id="59" presetID="17" presetClass="entr" presetSubtype="8" fill="hold" grpId="0" nodeType="withEffect">
                                  <p:stCondLst>
                                    <p:cond delay="0"/>
                                  </p:stCondLst>
                                  <p:iterate>
                                    <p:tmAbs val="0"/>
                                  </p:iterate>
                                  <p:childTnLst>
                                    <p:set>
                                      <p:cBhvr>
                                        <p:cTn id="60" fill="hold"/>
                                        <p:tgtEl>
                                          <p:spTgt spid="64"/>
                                        </p:tgtEl>
                                        <p:attrNameLst>
                                          <p:attrName>style.visibility</p:attrName>
                                        </p:attrNameLst>
                                      </p:cBhvr>
                                      <p:to>
                                        <p:strVal val="visible"/>
                                      </p:to>
                                    </p:set>
                                    <p:anim calcmode="lin" valueType="num">
                                      <p:cBhvr>
                                        <p:cTn id="61" dur="1000" fill="hold"/>
                                        <p:tgtEl>
                                          <p:spTgt spid="64"/>
                                        </p:tgtEl>
                                        <p:attrNameLst>
                                          <p:attrName>ppt_x</p:attrName>
                                        </p:attrNameLst>
                                      </p:cBhvr>
                                      <p:tavLst>
                                        <p:tav tm="0">
                                          <p:val>
                                            <p:strVal val="#ppt_x-#ppt_w/2"/>
                                          </p:val>
                                        </p:tav>
                                        <p:tav tm="100000">
                                          <p:val>
                                            <p:strVal val="#ppt_x"/>
                                          </p:val>
                                        </p:tav>
                                      </p:tavLst>
                                    </p:anim>
                                    <p:anim calcmode="lin" valueType="num">
                                      <p:cBhvr>
                                        <p:cTn id="62" dur="1000" fill="hold"/>
                                        <p:tgtEl>
                                          <p:spTgt spid="64"/>
                                        </p:tgtEl>
                                        <p:attrNameLst>
                                          <p:attrName>ppt_y</p:attrName>
                                        </p:attrNameLst>
                                      </p:cBhvr>
                                      <p:tavLst>
                                        <p:tav tm="0">
                                          <p:val>
                                            <p:strVal val="#ppt_y"/>
                                          </p:val>
                                        </p:tav>
                                        <p:tav tm="100000">
                                          <p:val>
                                            <p:strVal val="#ppt_y"/>
                                          </p:val>
                                        </p:tav>
                                      </p:tavLst>
                                    </p:anim>
                                    <p:anim calcmode="lin" valueType="num">
                                      <p:cBhvr>
                                        <p:cTn id="63" dur="1000" fill="hold"/>
                                        <p:tgtEl>
                                          <p:spTgt spid="64"/>
                                        </p:tgtEl>
                                        <p:attrNameLst>
                                          <p:attrName>ppt_w</p:attrName>
                                        </p:attrNameLst>
                                      </p:cBhvr>
                                      <p:tavLst>
                                        <p:tav tm="0">
                                          <p:val>
                                            <p:fltVal val="0"/>
                                          </p:val>
                                        </p:tav>
                                        <p:tav tm="100000">
                                          <p:val>
                                            <p:strVal val="#ppt_w"/>
                                          </p:val>
                                        </p:tav>
                                      </p:tavLst>
                                    </p:anim>
                                    <p:anim calcmode="lin" valueType="num">
                                      <p:cBhvr>
                                        <p:cTn id="64" dur="1000" fill="hold"/>
                                        <p:tgtEl>
                                          <p:spTgt spid="64"/>
                                        </p:tgtEl>
                                        <p:attrNameLst>
                                          <p:attrName>ppt_h</p:attrName>
                                        </p:attrNameLst>
                                      </p:cBhvr>
                                      <p:tavLst>
                                        <p:tav tm="0">
                                          <p:val>
                                            <p:strVal val="#ppt_h"/>
                                          </p:val>
                                        </p:tav>
                                        <p:tav tm="100000">
                                          <p:val>
                                            <p:strVal val="#ppt_h"/>
                                          </p:val>
                                        </p:tav>
                                      </p:tavLst>
                                    </p:anim>
                                  </p:childTnLst>
                                </p:cTn>
                              </p:par>
                              <p:par>
                                <p:cTn id="65" presetID="23" presetClass="entr" presetSubtype="16" fill="hold" grpId="0" nodeType="withEffect">
                                  <p:stCondLst>
                                    <p:cond delay="0"/>
                                  </p:stCondLst>
                                  <p:iterate>
                                    <p:tmAbs val="0"/>
                                  </p:iterate>
                                  <p:childTnLst>
                                    <p:set>
                                      <p:cBhvr>
                                        <p:cTn id="66" fill="hold"/>
                                        <p:tgtEl>
                                          <p:spTgt spid="65"/>
                                        </p:tgtEl>
                                        <p:attrNameLst>
                                          <p:attrName>style.visibility</p:attrName>
                                        </p:attrNameLst>
                                      </p:cBhvr>
                                      <p:to>
                                        <p:strVal val="visible"/>
                                      </p:to>
                                    </p:set>
                                    <p:anim calcmode="lin" valueType="num">
                                      <p:cBhvr>
                                        <p:cTn id="67" dur="750" fill="hold"/>
                                        <p:tgtEl>
                                          <p:spTgt spid="65"/>
                                        </p:tgtEl>
                                        <p:attrNameLst>
                                          <p:attrName>ppt_w</p:attrName>
                                        </p:attrNameLst>
                                      </p:cBhvr>
                                      <p:tavLst>
                                        <p:tav tm="0">
                                          <p:val>
                                            <p:fltVal val="0"/>
                                          </p:val>
                                        </p:tav>
                                        <p:tav tm="100000">
                                          <p:val>
                                            <p:strVal val="#ppt_w"/>
                                          </p:val>
                                        </p:tav>
                                      </p:tavLst>
                                    </p:anim>
                                    <p:anim calcmode="lin" valueType="num">
                                      <p:cBhvr>
                                        <p:cTn id="68" dur="750" fill="hold"/>
                                        <p:tgtEl>
                                          <p:spTgt spid="65"/>
                                        </p:tgtEl>
                                        <p:attrNameLst>
                                          <p:attrName>ppt_h</p:attrName>
                                        </p:attrNameLst>
                                      </p:cBhvr>
                                      <p:tavLst>
                                        <p:tav tm="0">
                                          <p:val>
                                            <p:fltVal val="0"/>
                                          </p:val>
                                        </p:tav>
                                        <p:tav tm="100000">
                                          <p:val>
                                            <p:strVal val="#ppt_h"/>
                                          </p:val>
                                        </p:tav>
                                      </p:tavLst>
                                    </p:anim>
                                  </p:childTnLst>
                                </p:cTn>
                              </p:par>
                              <p:par>
                                <p:cTn id="69" presetID="9" presetClass="entr" presetSubtype="0" fill="hold" grpId="0" nodeType="withEffect">
                                  <p:stCondLst>
                                    <p:cond delay="0"/>
                                  </p:stCondLst>
                                  <p:iterate>
                                    <p:tmAbs val="0"/>
                                  </p:iterate>
                                  <p:childTnLst>
                                    <p:set>
                                      <p:cBhvr>
                                        <p:cTn id="70" fill="hold"/>
                                        <p:tgtEl>
                                          <p:spTgt spid="63"/>
                                        </p:tgtEl>
                                        <p:attrNameLst>
                                          <p:attrName>style.visibility</p:attrName>
                                        </p:attrNameLst>
                                      </p:cBhvr>
                                      <p:to>
                                        <p:strVal val="visible"/>
                                      </p:to>
                                    </p:set>
                                    <p:animEffect transition="in" filter="dissolve">
                                      <p:cBhvr>
                                        <p:cTn id="71" dur="1000"/>
                                        <p:tgtEl>
                                          <p:spTgt spid="63"/>
                                        </p:tgtEl>
                                      </p:cBhvr>
                                    </p:animEffect>
                                  </p:childTnLst>
                                </p:cTn>
                              </p:par>
                              <p:par>
                                <p:cTn id="72" presetID="9" presetClass="entr" presetSubtype="16" fill="hold" grpId="0" nodeType="withEffect">
                                  <p:stCondLst>
                                    <p:cond delay="0"/>
                                  </p:stCondLst>
                                  <p:iterate>
                                    <p:tmAbs val="0"/>
                                  </p:iterate>
                                  <p:childTnLst>
                                    <p:set>
                                      <p:cBhvr>
                                        <p:cTn id="73" fill="hold"/>
                                        <p:tgtEl>
                                          <p:spTgt spid="147"/>
                                        </p:tgtEl>
                                        <p:attrNameLst>
                                          <p:attrName>style.visibility</p:attrName>
                                        </p:attrNameLst>
                                      </p:cBhvr>
                                      <p:to>
                                        <p:strVal val="visible"/>
                                      </p:to>
                                    </p:set>
                                    <p:animEffect transition="in" filter="dissolve(in)">
                                      <p:cBhvr>
                                        <p:cTn id="74" dur="750"/>
                                        <p:tgtEl>
                                          <p:spTgt spid="147"/>
                                        </p:tgtEl>
                                      </p:cBhvr>
                                    </p:animEffect>
                                  </p:childTnLst>
                                </p:cTn>
                              </p:par>
                              <p:par>
                                <p:cTn id="75" presetID="9" presetClass="entr" presetSubtype="16" fill="hold" grpId="0" nodeType="withEffect">
                                  <p:stCondLst>
                                    <p:cond delay="0"/>
                                  </p:stCondLst>
                                  <p:iterate>
                                    <p:tmAbs val="0"/>
                                  </p:iterate>
                                  <p:childTnLst>
                                    <p:set>
                                      <p:cBhvr>
                                        <p:cTn id="76" fill="hold"/>
                                        <p:tgtEl>
                                          <p:spTgt spid="146"/>
                                        </p:tgtEl>
                                        <p:attrNameLst>
                                          <p:attrName>style.visibility</p:attrName>
                                        </p:attrNameLst>
                                      </p:cBhvr>
                                      <p:to>
                                        <p:strVal val="visible"/>
                                      </p:to>
                                    </p:set>
                                    <p:animEffect transition="in" filter="dissolve(in)">
                                      <p:cBhvr>
                                        <p:cTn id="77" dur="750"/>
                                        <p:tgtEl>
                                          <p:spTgt spid="146"/>
                                        </p:tgtEl>
                                      </p:cBhvr>
                                    </p:animEffect>
                                  </p:childTnLst>
                                </p:cTn>
                              </p:par>
                              <p:par>
                                <p:cTn id="78" presetID="9" presetClass="entr" presetSubtype="16" fill="hold" grpId="0" nodeType="withEffect">
                                  <p:stCondLst>
                                    <p:cond delay="0"/>
                                  </p:stCondLst>
                                  <p:iterate>
                                    <p:tmAbs val="0"/>
                                  </p:iterate>
                                  <p:childTnLst>
                                    <p:set>
                                      <p:cBhvr>
                                        <p:cTn id="79" fill="hold"/>
                                        <p:tgtEl>
                                          <p:spTgt spid="149"/>
                                        </p:tgtEl>
                                        <p:attrNameLst>
                                          <p:attrName>style.visibility</p:attrName>
                                        </p:attrNameLst>
                                      </p:cBhvr>
                                      <p:to>
                                        <p:strVal val="visible"/>
                                      </p:to>
                                    </p:set>
                                    <p:animEffect transition="in" filter="dissolve(in)">
                                      <p:cBhvr>
                                        <p:cTn id="80" dur="750"/>
                                        <p:tgtEl>
                                          <p:spTgt spid="149"/>
                                        </p:tgtEl>
                                      </p:cBhvr>
                                    </p:animEffect>
                                  </p:childTnLst>
                                </p:cTn>
                              </p:par>
                              <p:par>
                                <p:cTn id="81" presetID="9" presetClass="entr" presetSubtype="16" fill="hold" grpId="0" nodeType="withEffect">
                                  <p:stCondLst>
                                    <p:cond delay="0"/>
                                  </p:stCondLst>
                                  <p:iterate>
                                    <p:tmAbs val="0"/>
                                  </p:iterate>
                                  <p:childTnLst>
                                    <p:set>
                                      <p:cBhvr>
                                        <p:cTn id="82" fill="hold"/>
                                        <p:tgtEl>
                                          <p:spTgt spid="148"/>
                                        </p:tgtEl>
                                        <p:attrNameLst>
                                          <p:attrName>style.visibility</p:attrName>
                                        </p:attrNameLst>
                                      </p:cBhvr>
                                      <p:to>
                                        <p:strVal val="visible"/>
                                      </p:to>
                                    </p:set>
                                    <p:animEffect transition="in" filter="dissolve(in)">
                                      <p:cBhvr>
                                        <p:cTn id="83" dur="750"/>
                                        <p:tgtEl>
                                          <p:spTgt spid="148"/>
                                        </p:tgtEl>
                                      </p:cBhvr>
                                    </p:animEffect>
                                  </p:childTnLst>
                                </p:cTn>
                              </p:par>
                              <p:par>
                                <p:cTn id="84" presetID="9" presetClass="entr" presetSubtype="16" fill="hold" grpId="0" nodeType="withEffect">
                                  <p:stCondLst>
                                    <p:cond delay="0"/>
                                  </p:stCondLst>
                                  <p:iterate>
                                    <p:tmAbs val="0"/>
                                  </p:iterate>
                                  <p:childTnLst>
                                    <p:set>
                                      <p:cBhvr>
                                        <p:cTn id="85" fill="hold"/>
                                        <p:tgtEl>
                                          <p:spTgt spid="152"/>
                                        </p:tgtEl>
                                        <p:attrNameLst>
                                          <p:attrName>style.visibility</p:attrName>
                                        </p:attrNameLst>
                                      </p:cBhvr>
                                      <p:to>
                                        <p:strVal val="visible"/>
                                      </p:to>
                                    </p:set>
                                    <p:animEffect transition="in" filter="dissolve(in)">
                                      <p:cBhvr>
                                        <p:cTn id="86" dur="750"/>
                                        <p:tgtEl>
                                          <p:spTgt spid="152"/>
                                        </p:tgtEl>
                                      </p:cBhvr>
                                    </p:animEffect>
                                  </p:childTnLst>
                                </p:cTn>
                              </p:par>
                              <p:par>
                                <p:cTn id="87" presetID="9" presetClass="entr" presetSubtype="16" fill="hold" grpId="0" nodeType="withEffect">
                                  <p:stCondLst>
                                    <p:cond delay="0"/>
                                  </p:stCondLst>
                                  <p:iterate>
                                    <p:tmAbs val="0"/>
                                  </p:iterate>
                                  <p:childTnLst>
                                    <p:set>
                                      <p:cBhvr>
                                        <p:cTn id="88" fill="hold"/>
                                        <p:tgtEl>
                                          <p:spTgt spid="151"/>
                                        </p:tgtEl>
                                        <p:attrNameLst>
                                          <p:attrName>style.visibility</p:attrName>
                                        </p:attrNameLst>
                                      </p:cBhvr>
                                      <p:to>
                                        <p:strVal val="visible"/>
                                      </p:to>
                                    </p:set>
                                    <p:animEffect transition="in" filter="dissolve(in)">
                                      <p:cBhvr>
                                        <p:cTn id="89" dur="750"/>
                                        <p:tgtEl>
                                          <p:spTgt spid="151"/>
                                        </p:tgtEl>
                                      </p:cBhvr>
                                    </p:animEffect>
                                  </p:childTnLst>
                                </p:cTn>
                              </p:par>
                              <p:par>
                                <p:cTn id="90" presetID="9" presetClass="entr" presetSubtype="16" fill="hold" grpId="0" nodeType="withEffect">
                                  <p:stCondLst>
                                    <p:cond delay="0"/>
                                  </p:stCondLst>
                                  <p:iterate>
                                    <p:tmAbs val="0"/>
                                  </p:iterate>
                                  <p:childTnLst>
                                    <p:set>
                                      <p:cBhvr>
                                        <p:cTn id="91" fill="hold"/>
                                        <p:tgtEl>
                                          <p:spTgt spid="155"/>
                                        </p:tgtEl>
                                        <p:attrNameLst>
                                          <p:attrName>style.visibility</p:attrName>
                                        </p:attrNameLst>
                                      </p:cBhvr>
                                      <p:to>
                                        <p:strVal val="visible"/>
                                      </p:to>
                                    </p:set>
                                    <p:animEffect transition="in" filter="dissolve(in)">
                                      <p:cBhvr>
                                        <p:cTn id="92" dur="750"/>
                                        <p:tgtEl>
                                          <p:spTgt spid="155"/>
                                        </p:tgtEl>
                                      </p:cBhvr>
                                    </p:animEffect>
                                  </p:childTnLst>
                                </p:cTn>
                              </p:par>
                              <p:par>
                                <p:cTn id="93" presetID="9" presetClass="entr" presetSubtype="16" fill="hold" grpId="0" nodeType="withEffect">
                                  <p:stCondLst>
                                    <p:cond delay="0"/>
                                  </p:stCondLst>
                                  <p:iterate>
                                    <p:tmAbs val="0"/>
                                  </p:iterate>
                                  <p:childTnLst>
                                    <p:set>
                                      <p:cBhvr>
                                        <p:cTn id="94" fill="hold"/>
                                        <p:tgtEl>
                                          <p:spTgt spid="154"/>
                                        </p:tgtEl>
                                        <p:attrNameLst>
                                          <p:attrName>style.visibility</p:attrName>
                                        </p:attrNameLst>
                                      </p:cBhvr>
                                      <p:to>
                                        <p:strVal val="visible"/>
                                      </p:to>
                                    </p:set>
                                    <p:animEffect transition="in" filter="dissolve(in)">
                                      <p:cBhvr>
                                        <p:cTn id="95" dur="750"/>
                                        <p:tgtEl>
                                          <p:spTgt spid="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advAuto="0"/>
      <p:bldP spid="65" grpId="0" animBg="1"/>
      <p:bldP spid="71" grpId="0" animBg="1"/>
      <p:bldP spid="72" grpId="0" animBg="1"/>
      <p:bldP spid="73" grpId="0" animBg="1"/>
      <p:bldP spid="74" grpId="0" animBg="1" advAuto="0"/>
      <p:bldP spid="75" grpId="0" animBg="1" advAuto="0"/>
      <p:bldP spid="82" grpId="0" animBg="1"/>
      <p:bldP spid="83" grpId="0" animBg="1"/>
      <p:bldP spid="84" grpId="0" animBg="1"/>
      <p:bldP spid="85" grpId="0" animBg="1"/>
      <p:bldP spid="88" grpId="0" animBg="1"/>
      <p:bldP spid="89" grpId="0" animBg="1"/>
      <p:bldP spid="90" grpId="0" animBg="1" advAuto="0"/>
      <p:bldP spid="103" grpId="0" animBg="1" advAuto="0"/>
      <p:bldP spid="113" grpId="0" animBg="1" advAuto="0"/>
      <p:bldP spid="122" grpId="0" animBg="1" advAuto="0"/>
      <p:bldP spid="128" grpId="0" animBg="1" advAuto="0"/>
      <p:bldP spid="146" grpId="0" animBg="1" advAuto="0"/>
      <p:bldP spid="147" grpId="0" animBg="1" advAuto="0"/>
      <p:bldP spid="148" grpId="0" animBg="1" advAuto="0"/>
      <p:bldP spid="149" grpId="0" animBg="1" advAuto="0"/>
      <p:bldP spid="151" grpId="0" animBg="1" advAuto="0"/>
      <p:bldP spid="152" grpId="0" animBg="1" advAuto="0"/>
      <p:bldP spid="154" grpId="0" animBg="1" advAuto="0"/>
      <p:bldP spid="155" grpId="0" animBg="1" advAuto="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número de diapositiva 1"/>
          <p:cNvSpPr>
            <a:spLocks noGrp="1"/>
          </p:cNvSpPr>
          <p:nvPr>
            <p:ph type="sldNum" sz="quarter" idx="4294967295"/>
          </p:nvPr>
        </p:nvSpPr>
        <p:spPr>
          <a:xfrm>
            <a:off x="11381317" y="14818"/>
            <a:ext cx="431800" cy="298449"/>
          </a:xfrm>
          <a:prstGeom prst="rect">
            <a:avLst/>
          </a:prstGeom>
        </p:spPr>
        <p:txBody>
          <a:bodyPr/>
          <a:lstStyle/>
          <a:p>
            <a:fld id="{F68B5626-D4AC-4918-B3E2-3883ABD26D2A}" type="slidenum">
              <a:rPr lang="en-US" altLang="es-MX" smtClean="0">
                <a:solidFill>
                  <a:srgbClr val="FFFFFF"/>
                </a:solidFill>
              </a:rPr>
              <a:pPr/>
              <a:t>42</a:t>
            </a:fld>
            <a:endParaRPr lang="en-US" altLang="es-MX" dirty="0">
              <a:solidFill>
                <a:srgbClr val="FFFFFF"/>
              </a:solidFill>
            </a:endParaRPr>
          </a:p>
        </p:txBody>
      </p:sp>
      <p:pic>
        <p:nvPicPr>
          <p:cNvPr id="3" name="Imagen 146"/>
          <p:cNvPicPr>
            <a:picLocks noChangeAspect="1"/>
          </p:cNvPicPr>
          <p:nvPr/>
        </p:nvPicPr>
        <p:blipFill>
          <a:blip r:embed="rId2"/>
          <a:stretch>
            <a:fillRect/>
          </a:stretch>
        </p:blipFill>
        <p:spPr>
          <a:xfrm>
            <a:off x="9021696" y="6413706"/>
            <a:ext cx="3162300" cy="444293"/>
          </a:xfrm>
          <a:prstGeom prst="rect">
            <a:avLst/>
          </a:prstGeom>
        </p:spPr>
      </p:pic>
      <p:grpSp>
        <p:nvGrpSpPr>
          <p:cNvPr id="46" name="Group 8"/>
          <p:cNvGrpSpPr>
            <a:grpSpLocks/>
          </p:cNvGrpSpPr>
          <p:nvPr/>
        </p:nvGrpSpPr>
        <p:grpSpPr bwMode="auto">
          <a:xfrm>
            <a:off x="2396621" y="1334977"/>
            <a:ext cx="7638381" cy="4662804"/>
            <a:chOff x="787" y="1344"/>
            <a:chExt cx="4329" cy="2539"/>
          </a:xfrm>
        </p:grpSpPr>
        <p:sp>
          <p:nvSpPr>
            <p:cNvPr id="47" name="Rectangle 9"/>
            <p:cNvSpPr>
              <a:spLocks noChangeArrowheads="1"/>
            </p:cNvSpPr>
            <p:nvPr/>
          </p:nvSpPr>
          <p:spPr bwMode="auto">
            <a:xfrm>
              <a:off x="787" y="1344"/>
              <a:ext cx="2106" cy="1224"/>
            </a:xfrm>
            <a:prstGeom prst="rect">
              <a:avLst/>
            </a:prstGeom>
            <a:gradFill rotWithShape="1">
              <a:gsLst>
                <a:gs pos="0">
                  <a:srgbClr val="FF3300"/>
                </a:gs>
                <a:gs pos="100000">
                  <a:srgbClr val="FFCC66"/>
                </a:gs>
              </a:gsLst>
              <a:lin ang="27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48" name="Rectangle 10"/>
            <p:cNvSpPr>
              <a:spLocks noChangeArrowheads="1"/>
            </p:cNvSpPr>
            <p:nvPr/>
          </p:nvSpPr>
          <p:spPr bwMode="auto">
            <a:xfrm>
              <a:off x="3010" y="1344"/>
              <a:ext cx="2106" cy="1224"/>
            </a:xfrm>
            <a:prstGeom prst="rect">
              <a:avLst/>
            </a:prstGeom>
            <a:gradFill rotWithShape="1">
              <a:gsLst>
                <a:gs pos="0">
                  <a:srgbClr val="CCFF33"/>
                </a:gs>
                <a:gs pos="100000">
                  <a:srgbClr val="669900"/>
                </a:gs>
              </a:gsLst>
              <a:lin ang="189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49" name="Rectangle 11"/>
            <p:cNvSpPr>
              <a:spLocks noChangeArrowheads="1"/>
            </p:cNvSpPr>
            <p:nvPr/>
          </p:nvSpPr>
          <p:spPr bwMode="auto">
            <a:xfrm>
              <a:off x="3010" y="2659"/>
              <a:ext cx="2106" cy="1224"/>
            </a:xfrm>
            <a:prstGeom prst="rect">
              <a:avLst/>
            </a:prstGeom>
            <a:gradFill rotWithShape="1">
              <a:gsLst>
                <a:gs pos="0">
                  <a:srgbClr val="FF0000"/>
                </a:gs>
                <a:gs pos="100000">
                  <a:srgbClr val="990000"/>
                </a:gs>
              </a:gsLst>
              <a:lin ang="27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50" name="Rectangle 12"/>
            <p:cNvSpPr>
              <a:spLocks noChangeArrowheads="1"/>
            </p:cNvSpPr>
            <p:nvPr/>
          </p:nvSpPr>
          <p:spPr bwMode="auto">
            <a:xfrm>
              <a:off x="787" y="2659"/>
              <a:ext cx="2106" cy="1224"/>
            </a:xfrm>
            <a:prstGeom prst="rect">
              <a:avLst/>
            </a:prstGeom>
            <a:gradFill rotWithShape="1">
              <a:gsLst>
                <a:gs pos="0">
                  <a:srgbClr val="0085B2"/>
                </a:gs>
                <a:gs pos="100000">
                  <a:srgbClr val="99CCFF"/>
                </a:gs>
              </a:gsLst>
              <a:lin ang="189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51" name="Text Box 13"/>
            <p:cNvSpPr txBox="1">
              <a:spLocks noChangeArrowheads="1"/>
            </p:cNvSpPr>
            <p:nvPr/>
          </p:nvSpPr>
          <p:spPr bwMode="auto">
            <a:xfrm>
              <a:off x="4514" y="2656"/>
              <a:ext cx="598" cy="151"/>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defTabSz="457200" eaLnBrk="1" fontAlgn="base" latinLnBrk="0" hangingPunct="1">
                <a:lnSpc>
                  <a:spcPct val="100000"/>
                </a:lnSpc>
                <a:spcBef>
                  <a:spcPct val="0"/>
                </a:spcBef>
                <a:spcAft>
                  <a:spcPct val="0"/>
                </a:spcAft>
                <a:buClrTx/>
                <a:buSzTx/>
                <a:buFontTx/>
                <a:buNone/>
                <a:tabLst/>
                <a:defRPr/>
              </a:pPr>
              <a:r>
                <a:rPr lang="en-US" altLang="es-MX" sz="1200" b="1" kern="0" noProof="0" dirty="0" smtClean="0">
                  <a:solidFill>
                    <a:srgbClr val="FFFFFF"/>
                  </a:solidFill>
                  <a:latin typeface="Arial" panose="020B0604020202020204" pitchFamily="34" charset="0"/>
                </a:rPr>
                <a:t>AMENAZAS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sp>
          <p:nvSpPr>
            <p:cNvPr id="52" name="Text Box 14"/>
            <p:cNvSpPr txBox="1">
              <a:spLocks noChangeArrowheads="1"/>
            </p:cNvSpPr>
            <p:nvPr/>
          </p:nvSpPr>
          <p:spPr bwMode="auto">
            <a:xfrm>
              <a:off x="4359" y="1392"/>
              <a:ext cx="692" cy="151"/>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algn="r" defTabSz="457200" eaLnBrk="1" fontAlgn="base" latinLnBrk="0" hangingPunct="1">
                <a:lnSpc>
                  <a:spcPct val="100000"/>
                </a:lnSpc>
                <a:spcBef>
                  <a:spcPct val="0"/>
                </a:spcBef>
                <a:spcAft>
                  <a:spcPct val="0"/>
                </a:spcAft>
                <a:buClrTx/>
                <a:buSzTx/>
                <a:buFontTx/>
                <a:buNone/>
                <a:tabLst/>
                <a:defRPr/>
              </a:pPr>
              <a:r>
                <a:rPr lang="en-US" altLang="es-MX" sz="1200" b="1" kern="0" dirty="0" smtClean="0">
                  <a:solidFill>
                    <a:srgbClr val="FFFFFF"/>
                  </a:solidFill>
                  <a:latin typeface="Arial" panose="020B0604020202020204" pitchFamily="34" charset="0"/>
                </a:rPr>
                <a:t>FORTALEZAS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sp>
          <p:nvSpPr>
            <p:cNvPr id="53" name="Text Box 15"/>
            <p:cNvSpPr txBox="1">
              <a:spLocks noChangeArrowheads="1"/>
            </p:cNvSpPr>
            <p:nvPr/>
          </p:nvSpPr>
          <p:spPr bwMode="auto">
            <a:xfrm>
              <a:off x="829" y="1407"/>
              <a:ext cx="695" cy="151"/>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defTabSz="457200" eaLnBrk="1" fontAlgn="base" latinLnBrk="0" hangingPunct="1">
                <a:lnSpc>
                  <a:spcPct val="100000"/>
                </a:lnSpc>
                <a:spcBef>
                  <a:spcPct val="0"/>
                </a:spcBef>
                <a:spcAft>
                  <a:spcPct val="0"/>
                </a:spcAft>
                <a:buClrTx/>
                <a:buSzTx/>
                <a:buFontTx/>
                <a:buNone/>
                <a:tabLst/>
                <a:defRPr/>
              </a:pPr>
              <a:r>
                <a:rPr lang="en-US" altLang="es-MX" sz="1200" b="1" kern="0" dirty="0" smtClean="0">
                  <a:solidFill>
                    <a:srgbClr val="FFFFFF"/>
                  </a:solidFill>
                  <a:latin typeface="Arial" panose="020B0604020202020204" pitchFamily="34" charset="0"/>
                </a:rPr>
                <a:t>DEBILIDADES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sp>
          <p:nvSpPr>
            <p:cNvPr id="54" name="Text Box 16"/>
            <p:cNvSpPr txBox="1">
              <a:spLocks noChangeArrowheads="1"/>
            </p:cNvSpPr>
            <p:nvPr/>
          </p:nvSpPr>
          <p:spPr bwMode="auto">
            <a:xfrm>
              <a:off x="831" y="2743"/>
              <a:ext cx="870" cy="151"/>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algn="r" defTabSz="457200" eaLnBrk="1" fontAlgn="base" latinLnBrk="0" hangingPunct="1">
                <a:lnSpc>
                  <a:spcPct val="100000"/>
                </a:lnSpc>
                <a:spcBef>
                  <a:spcPct val="0"/>
                </a:spcBef>
                <a:spcAft>
                  <a:spcPct val="0"/>
                </a:spcAft>
                <a:buClrTx/>
                <a:buSzTx/>
                <a:buFontTx/>
                <a:buNone/>
                <a:tabLst/>
                <a:defRPr/>
              </a:pPr>
              <a:r>
                <a:rPr lang="en-US" altLang="es-MX" sz="1200" b="1" kern="0" dirty="0" smtClean="0">
                  <a:solidFill>
                    <a:srgbClr val="FFFFFF"/>
                  </a:solidFill>
                  <a:latin typeface="Arial" panose="020B0604020202020204" pitchFamily="34" charset="0"/>
                </a:rPr>
                <a:t>OPORTUNIDADES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grpSp>
      <p:sp>
        <p:nvSpPr>
          <p:cNvPr id="55" name="Oval 17"/>
          <p:cNvSpPr>
            <a:spLocks noChangeArrowheads="1"/>
          </p:cNvSpPr>
          <p:nvPr/>
        </p:nvSpPr>
        <p:spPr bwMode="auto">
          <a:xfrm>
            <a:off x="5248522" y="2781884"/>
            <a:ext cx="1728787" cy="1728787"/>
          </a:xfrm>
          <a:prstGeom prst="ellipse">
            <a:avLst/>
          </a:prstGeom>
          <a:gradFill rotWithShape="1">
            <a:gsLst>
              <a:gs pos="0">
                <a:srgbClr val="FFFFFF"/>
              </a:gs>
              <a:gs pos="100000">
                <a:srgbClr val="333333"/>
              </a:gs>
            </a:gsLst>
            <a:path path="shape">
              <a:fillToRect l="50000" t="50000" r="50000" b="50000"/>
            </a:path>
          </a:gradFill>
          <a:ln w="76200">
            <a:solidFill>
              <a:srgbClr val="FF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457200" eaLnBrk="1" fontAlgn="base" latinLnBrk="0" hangingPunct="1">
              <a:lnSpc>
                <a:spcPct val="100000"/>
              </a:lnSpc>
              <a:spcBef>
                <a:spcPct val="0"/>
              </a:spcBef>
              <a:spcAft>
                <a:spcPct val="0"/>
              </a:spcAft>
              <a:buClrTx/>
              <a:buSzTx/>
              <a:buFontTx/>
              <a:buNone/>
              <a:tabLst/>
              <a:defRPr/>
            </a:pPr>
            <a:r>
              <a:rPr lang="en-US" altLang="es-MX" sz="2000" kern="0" dirty="0" smtClean="0">
                <a:solidFill>
                  <a:srgbClr val="000000"/>
                </a:solidFill>
                <a:latin typeface="Arial Black" panose="020B0A04020102020204" pitchFamily="34" charset="0"/>
              </a:rPr>
              <a:t>FODA</a:t>
            </a:r>
            <a:endParaRPr kumimoji="0" lang="en-US" altLang="es-MX" sz="2000" b="0" i="0" u="none" strike="noStrike" kern="0" cap="none" spc="0" normalizeH="0" baseline="0" noProof="0" dirty="0" smtClean="0">
              <a:ln>
                <a:noFill/>
              </a:ln>
              <a:solidFill>
                <a:srgbClr val="000000"/>
              </a:solidFill>
              <a:effectLst/>
              <a:uLnTx/>
              <a:uFillTx/>
              <a:latin typeface="Arial Black" panose="020B0A04020102020204" pitchFamily="34" charset="0"/>
            </a:endParaRPr>
          </a:p>
        </p:txBody>
      </p:sp>
      <p:sp>
        <p:nvSpPr>
          <p:cNvPr id="56" name="Shape 2318"/>
          <p:cNvSpPr>
            <a:spLocks noChangeArrowheads="1"/>
          </p:cNvSpPr>
          <p:nvPr/>
        </p:nvSpPr>
        <p:spPr bwMode="auto">
          <a:xfrm>
            <a:off x="6601632" y="1895142"/>
            <a:ext cx="3150770"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1</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El </a:t>
            </a:r>
            <a:r>
              <a:rPr lang="es-MX" sz="1100" kern="0" dirty="0">
                <a:latin typeface="Palatino Linotype" panose="02040502050505030304" pitchFamily="18" charset="0"/>
                <a:ea typeface="Arimo"/>
                <a:cs typeface="Arimo"/>
                <a:sym typeface="Arimo"/>
              </a:rPr>
              <a:t>establecimiento de medidas de </a:t>
            </a:r>
            <a:r>
              <a:rPr lang="es-MX" sz="1100" kern="0" dirty="0" smtClean="0">
                <a:latin typeface="Palatino Linotype" panose="02040502050505030304" pitchFamily="18" charset="0"/>
                <a:ea typeface="Arimo"/>
                <a:cs typeface="Arimo"/>
                <a:sym typeface="Arimo"/>
              </a:rPr>
              <a:t>seguridad, </a:t>
            </a:r>
            <a:r>
              <a:rPr lang="es-MX" sz="1100" kern="0" dirty="0">
                <a:latin typeface="Palatino Linotype" panose="02040502050505030304" pitchFamily="18" charset="0"/>
                <a:ea typeface="Arimo"/>
                <a:cs typeface="Arimo"/>
                <a:sym typeface="Arimo"/>
              </a:rPr>
              <a:t>con la finalidad de garantizar a los titulares de datos personales que las bases de datos en donde se encuentre contenida su información, estará </a:t>
            </a:r>
            <a:r>
              <a:rPr lang="es-MX" sz="1100" kern="0" dirty="0" smtClean="0">
                <a:latin typeface="Palatino Linotype" panose="02040502050505030304" pitchFamily="18" charset="0"/>
                <a:ea typeface="Arimo"/>
                <a:cs typeface="Arimo"/>
                <a:sym typeface="Arimo"/>
              </a:rPr>
              <a:t>segura</a:t>
            </a:r>
            <a:r>
              <a:rPr lang="es-MX" sz="1100" kern="0" dirty="0">
                <a:latin typeface="Palatino Linotype" panose="02040502050505030304" pitchFamily="18" charset="0"/>
                <a:ea typeface="Arimo"/>
                <a:cs typeface="Arimo"/>
                <a:sym typeface="Arimo"/>
              </a:rPr>
              <a:t>.</a:t>
            </a:r>
          </a:p>
        </p:txBody>
      </p:sp>
      <p:sp>
        <p:nvSpPr>
          <p:cNvPr id="57" name="Shape 2318"/>
          <p:cNvSpPr>
            <a:spLocks noChangeArrowheads="1"/>
          </p:cNvSpPr>
          <p:nvPr/>
        </p:nvSpPr>
        <p:spPr bwMode="auto">
          <a:xfrm>
            <a:off x="7077694" y="3090745"/>
            <a:ext cx="2632726" cy="353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2) Es </a:t>
            </a:r>
            <a:r>
              <a:rPr lang="es-MX" sz="1100" kern="0" dirty="0">
                <a:latin typeface="Palatino Linotype" panose="02040502050505030304" pitchFamily="18" charset="0"/>
                <a:ea typeface="Arimo"/>
                <a:cs typeface="Arimo"/>
                <a:sym typeface="Arimo"/>
              </a:rPr>
              <a:t>considerado por la ley como un instrumento necesario para la implementación del Programa Estatal y Municipal de Protección de Datos Personales en el Estado de </a:t>
            </a:r>
            <a:r>
              <a:rPr lang="es-MX" sz="1100" kern="0" dirty="0" smtClean="0">
                <a:latin typeface="Palatino Linotype" panose="02040502050505030304" pitchFamily="18" charset="0"/>
                <a:ea typeface="Arimo"/>
                <a:cs typeface="Arimo"/>
                <a:sym typeface="Arimo"/>
              </a:rPr>
              <a:t>Baja California.</a:t>
            </a:r>
            <a:endParaRPr lang="es-MX" sz="1100" kern="0" dirty="0">
              <a:solidFill>
                <a:schemeClr val="bg1"/>
              </a:solidFill>
              <a:latin typeface="Palatino Linotype" panose="02040502050505030304" pitchFamily="18" charset="0"/>
              <a:ea typeface="Arimo"/>
              <a:cs typeface="Arimo"/>
              <a:sym typeface="Arimo"/>
            </a:endParaRPr>
          </a:p>
        </p:txBody>
      </p:sp>
      <p:sp>
        <p:nvSpPr>
          <p:cNvPr id="58" name="Shape 2318"/>
          <p:cNvSpPr>
            <a:spLocks noChangeArrowheads="1"/>
          </p:cNvSpPr>
          <p:nvPr/>
        </p:nvSpPr>
        <p:spPr bwMode="auto">
          <a:xfrm>
            <a:off x="2608916" y="1727982"/>
            <a:ext cx="3146865"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1</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Falta </a:t>
            </a:r>
            <a:r>
              <a:rPr lang="es-MX" sz="1100" kern="0" dirty="0">
                <a:latin typeface="Palatino Linotype" panose="02040502050505030304" pitchFamily="18" charset="0"/>
                <a:ea typeface="Arimo"/>
                <a:cs typeface="Arimo"/>
                <a:sym typeface="Arimo"/>
              </a:rPr>
              <a:t>de interés por parte de los Sujetos Obligados para dar cumplimiento a las obligaciones que en materia de protección de datos establece la </a:t>
            </a:r>
            <a:r>
              <a:rPr lang="es-MX" sz="1100" kern="0" dirty="0" smtClean="0">
                <a:latin typeface="Palatino Linotype" panose="02040502050505030304" pitchFamily="18" charset="0"/>
                <a:ea typeface="Arimo"/>
                <a:cs typeface="Arimo"/>
                <a:sym typeface="Arimo"/>
              </a:rPr>
              <a:t>Ley</a:t>
            </a:r>
            <a:r>
              <a:rPr lang="es-MX" sz="1100" kern="0" dirty="0">
                <a:latin typeface="Palatino Linotype" panose="02040502050505030304" pitchFamily="18" charset="0"/>
                <a:ea typeface="Arimo"/>
                <a:cs typeface="Arimo"/>
                <a:sym typeface="Arimo"/>
              </a:rPr>
              <a:t>.</a:t>
            </a:r>
            <a:endParaRPr lang="es-MX" sz="1100" kern="0" dirty="0" smtClean="0">
              <a:latin typeface="Palatino Linotype" panose="02040502050505030304" pitchFamily="18" charset="0"/>
              <a:ea typeface="Arimo"/>
              <a:cs typeface="Arimo"/>
              <a:sym typeface="Arimo"/>
            </a:endParaRPr>
          </a:p>
        </p:txBody>
      </p:sp>
      <p:sp>
        <p:nvSpPr>
          <p:cNvPr id="59" name="Shape 2318"/>
          <p:cNvSpPr>
            <a:spLocks noChangeArrowheads="1"/>
          </p:cNvSpPr>
          <p:nvPr/>
        </p:nvSpPr>
        <p:spPr bwMode="auto">
          <a:xfrm>
            <a:off x="2721211" y="4619868"/>
            <a:ext cx="2547267" cy="353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1</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Desarrollo </a:t>
            </a:r>
            <a:r>
              <a:rPr lang="es-MX" sz="1100" kern="0" dirty="0">
                <a:latin typeface="Palatino Linotype" panose="02040502050505030304" pitchFamily="18" charset="0"/>
                <a:ea typeface="Arimo"/>
                <a:cs typeface="Arimo"/>
                <a:sym typeface="Arimo"/>
              </a:rPr>
              <a:t>de plataformas y/o sistemas que cumplan con los niveles de seguridad necesarios y suficientes que garanticen el debido </a:t>
            </a:r>
            <a:r>
              <a:rPr lang="es-MX" sz="1100" kern="0" dirty="0" smtClean="0">
                <a:latin typeface="Palatino Linotype" panose="02040502050505030304" pitchFamily="18" charset="0"/>
                <a:ea typeface="Arimo"/>
                <a:cs typeface="Arimo"/>
                <a:sym typeface="Arimo"/>
              </a:rPr>
              <a:t>tratamiento.</a:t>
            </a:r>
            <a:endParaRPr lang="es-MX" sz="1100" kern="0" dirty="0">
              <a:latin typeface="Palatino Linotype" panose="02040502050505030304" pitchFamily="18" charset="0"/>
              <a:ea typeface="Arimo"/>
              <a:cs typeface="Arimo"/>
              <a:sym typeface="Arimo"/>
            </a:endParaRPr>
          </a:p>
        </p:txBody>
      </p:sp>
      <p:sp>
        <p:nvSpPr>
          <p:cNvPr id="61" name="Shape 2318"/>
          <p:cNvSpPr>
            <a:spLocks noChangeArrowheads="1"/>
          </p:cNvSpPr>
          <p:nvPr/>
        </p:nvSpPr>
        <p:spPr bwMode="auto">
          <a:xfrm>
            <a:off x="7018158" y="4062547"/>
            <a:ext cx="2692261"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1</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Que </a:t>
            </a:r>
            <a:r>
              <a:rPr lang="es-MX" sz="1100" kern="0" dirty="0">
                <a:latin typeface="Palatino Linotype" panose="02040502050505030304" pitchFamily="18" charset="0"/>
                <a:ea typeface="Arimo"/>
                <a:cs typeface="Arimo"/>
                <a:sym typeface="Arimo"/>
              </a:rPr>
              <a:t>los sujetos obligados no cuenten con los recursos financieros, técnicos y administrativos para la implementar un sistema de medidas de seguridad..</a:t>
            </a:r>
          </a:p>
        </p:txBody>
      </p:sp>
      <p:sp>
        <p:nvSpPr>
          <p:cNvPr id="23" name="Shape 2318"/>
          <p:cNvSpPr>
            <a:spLocks noChangeArrowheads="1"/>
          </p:cNvSpPr>
          <p:nvPr/>
        </p:nvSpPr>
        <p:spPr bwMode="auto">
          <a:xfrm>
            <a:off x="2591167" y="2779004"/>
            <a:ext cx="2642152"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2</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Inexistencia </a:t>
            </a:r>
            <a:r>
              <a:rPr lang="es-MX" sz="1100" kern="0" dirty="0">
                <a:latin typeface="Palatino Linotype" panose="02040502050505030304" pitchFamily="18" charset="0"/>
                <a:ea typeface="Arimo"/>
                <a:cs typeface="Arimo"/>
                <a:sym typeface="Arimo"/>
              </a:rPr>
              <a:t>de legislación, manuales, lineamientos, estrategias, aplicaciones, herramientas, proyectos o políticas en materia informática y sistemas, a efecto de implementar medidas de seguridad para la protección de datos </a:t>
            </a:r>
            <a:r>
              <a:rPr lang="es-MX" sz="1100" kern="0" dirty="0" smtClean="0">
                <a:latin typeface="Palatino Linotype" panose="02040502050505030304" pitchFamily="18" charset="0"/>
                <a:ea typeface="Arimo"/>
                <a:cs typeface="Arimo"/>
                <a:sym typeface="Arimo"/>
              </a:rPr>
              <a:t>personales. </a:t>
            </a:r>
          </a:p>
        </p:txBody>
      </p:sp>
      <p:sp>
        <p:nvSpPr>
          <p:cNvPr id="25" name="Shape 2318"/>
          <p:cNvSpPr>
            <a:spLocks noChangeArrowheads="1"/>
          </p:cNvSpPr>
          <p:nvPr/>
        </p:nvSpPr>
        <p:spPr bwMode="auto">
          <a:xfrm>
            <a:off x="2721211" y="5460356"/>
            <a:ext cx="2859239" cy="353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2</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Realizar </a:t>
            </a:r>
            <a:r>
              <a:rPr lang="es-MX" sz="1100" kern="0" dirty="0">
                <a:latin typeface="Palatino Linotype" panose="02040502050505030304" pitchFamily="18" charset="0"/>
                <a:ea typeface="Arimo"/>
                <a:cs typeface="Arimo"/>
                <a:sym typeface="Arimo"/>
              </a:rPr>
              <a:t>un análisis de riesgo de los datos personales, considerando las amenazas y vulnerabilidades existentes para los datos </a:t>
            </a:r>
            <a:r>
              <a:rPr lang="es-MX" sz="1100" kern="0" dirty="0" smtClean="0">
                <a:latin typeface="Palatino Linotype" panose="02040502050505030304" pitchFamily="18" charset="0"/>
                <a:ea typeface="Arimo"/>
                <a:cs typeface="Arimo"/>
                <a:sym typeface="Arimo"/>
              </a:rPr>
              <a:t>personales.</a:t>
            </a:r>
            <a:endParaRPr lang="es-MX" sz="1100" kern="0" dirty="0">
              <a:latin typeface="Palatino Linotype" panose="02040502050505030304" pitchFamily="18" charset="0"/>
              <a:ea typeface="Arimo"/>
              <a:cs typeface="Arimo"/>
              <a:sym typeface="Arimo"/>
            </a:endParaRPr>
          </a:p>
        </p:txBody>
      </p:sp>
      <p:sp>
        <p:nvSpPr>
          <p:cNvPr id="26" name="Shape 2318"/>
          <p:cNvSpPr>
            <a:spLocks noChangeArrowheads="1"/>
          </p:cNvSpPr>
          <p:nvPr/>
        </p:nvSpPr>
        <p:spPr bwMode="auto">
          <a:xfrm>
            <a:off x="6601632" y="4837586"/>
            <a:ext cx="3150770" cy="541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2</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Incompatibilidad </a:t>
            </a:r>
            <a:r>
              <a:rPr lang="es-MX" sz="1100" kern="0" dirty="0">
                <a:latin typeface="Palatino Linotype" panose="02040502050505030304" pitchFamily="18" charset="0"/>
                <a:ea typeface="Arimo"/>
                <a:cs typeface="Arimo"/>
                <a:sym typeface="Arimo"/>
              </a:rPr>
              <a:t>de las </a:t>
            </a:r>
            <a:r>
              <a:rPr lang="es-MX" sz="1100" kern="0" dirty="0">
                <a:solidFill>
                  <a:schemeClr val="bg1"/>
                </a:solidFill>
                <a:latin typeface="Palatino Linotype" panose="02040502050505030304" pitchFamily="18" charset="0"/>
                <a:ea typeface="Arimo"/>
                <a:cs typeface="Arimo"/>
                <a:sym typeface="Arimo"/>
              </a:rPr>
              <a:t>medidas de seguridad </a:t>
            </a:r>
            <a:r>
              <a:rPr lang="es-MX" sz="1100" kern="0" dirty="0">
                <a:latin typeface="Palatino Linotype" panose="02040502050505030304" pitchFamily="18" charset="0"/>
                <a:ea typeface="Arimo"/>
                <a:cs typeface="Arimo"/>
                <a:sym typeface="Arimo"/>
              </a:rPr>
              <a:t>desarrolladas por los sujetos </a:t>
            </a:r>
            <a:r>
              <a:rPr lang="es-MX" sz="1100" kern="0" dirty="0" smtClean="0">
                <a:latin typeface="Palatino Linotype" panose="02040502050505030304" pitchFamily="18" charset="0"/>
                <a:ea typeface="Arimo"/>
                <a:cs typeface="Arimo"/>
                <a:sym typeface="Arimo"/>
              </a:rPr>
              <a:t>obligados.</a:t>
            </a:r>
            <a:endParaRPr lang="es-MX" sz="1100" kern="0" dirty="0">
              <a:latin typeface="Palatino Linotype" panose="02040502050505030304" pitchFamily="18" charset="0"/>
              <a:ea typeface="Arimo"/>
              <a:cs typeface="Arimo"/>
              <a:sym typeface="Arimo"/>
            </a:endParaRPr>
          </a:p>
        </p:txBody>
      </p:sp>
      <p:sp>
        <p:nvSpPr>
          <p:cNvPr id="28" name="TextBox 55"/>
          <p:cNvSpPr txBox="1"/>
          <p:nvPr/>
        </p:nvSpPr>
        <p:spPr>
          <a:xfrm>
            <a:off x="2236241" y="618621"/>
            <a:ext cx="7813964" cy="769437"/>
          </a:xfrm>
          <a:prstGeom prst="rect">
            <a:avLst/>
          </a:prstGeom>
          <a:noFill/>
        </p:spPr>
        <p:txBody>
          <a:bodyPr wrap="square" lIns="91436" tIns="45718" rIns="91436" bIns="45718" numCol="1" spcCol="0" rtlCol="0" anchor="ctr">
            <a:spAutoFit/>
          </a:bodyPr>
          <a:lstStyle/>
          <a:p>
            <a:pPr algn="ctr"/>
            <a:r>
              <a:rPr lang="es-MX" sz="1100" dirty="0">
                <a:solidFill>
                  <a:srgbClr val="7D8287"/>
                </a:solidFill>
                <a:latin typeface="Arial"/>
                <a:ea typeface="Montserrat Light" charset="0"/>
                <a:cs typeface="Montserrat Light" charset="0"/>
              </a:rPr>
              <a:t>Es necesario que el Gobierno </a:t>
            </a:r>
            <a:r>
              <a:rPr lang="es-MX" sz="1100" dirty="0" smtClean="0">
                <a:solidFill>
                  <a:srgbClr val="7D8287"/>
                </a:solidFill>
                <a:latin typeface="Arial"/>
                <a:ea typeface="Montserrat Light" charset="0"/>
                <a:cs typeface="Montserrat Light" charset="0"/>
              </a:rPr>
              <a:t>de Baja California realice </a:t>
            </a:r>
            <a:r>
              <a:rPr lang="es-MX" sz="1100" dirty="0">
                <a:solidFill>
                  <a:srgbClr val="7D8287"/>
                </a:solidFill>
                <a:latin typeface="Arial"/>
                <a:ea typeface="Montserrat Light" charset="0"/>
                <a:cs typeface="Montserrat Light" charset="0"/>
              </a:rPr>
              <a:t>la asignación de los recursos financieros necesarios para la implementación de un programa estatal y municipal de protección de datos </a:t>
            </a:r>
            <a:r>
              <a:rPr lang="es-MX" sz="1100" dirty="0" smtClean="0">
                <a:solidFill>
                  <a:srgbClr val="7D8287"/>
                </a:solidFill>
                <a:latin typeface="Arial"/>
                <a:ea typeface="Montserrat Light" charset="0"/>
                <a:cs typeface="Montserrat Light" charset="0"/>
              </a:rPr>
              <a:t>personales.</a:t>
            </a:r>
          </a:p>
          <a:p>
            <a:pPr algn="ctr"/>
            <a:r>
              <a:rPr lang="es-MX" sz="1100" dirty="0" smtClean="0">
                <a:solidFill>
                  <a:srgbClr val="7D8287"/>
                </a:solidFill>
                <a:latin typeface="Arial"/>
                <a:ea typeface="Montserrat Light" charset="0"/>
                <a:cs typeface="Montserrat Light" charset="0"/>
              </a:rPr>
              <a:t>.</a:t>
            </a:r>
          </a:p>
          <a:p>
            <a:pPr algn="ctr"/>
            <a:r>
              <a:rPr lang="en-US" sz="1100" dirty="0" smtClean="0">
                <a:solidFill>
                  <a:srgbClr val="7D8287"/>
                </a:solidFill>
                <a:latin typeface="Arial"/>
                <a:ea typeface="Montserrat Light" charset="0"/>
                <a:cs typeface="Montserrat Light" charset="0"/>
              </a:rPr>
              <a:t>.</a:t>
            </a:r>
            <a:endParaRPr lang="en-US" sz="1100" dirty="0">
              <a:solidFill>
                <a:srgbClr val="7D8287"/>
              </a:solidFill>
              <a:latin typeface="Arial"/>
              <a:ea typeface="Montserrat Light" charset="0"/>
              <a:cs typeface="Montserrat Light" charset="0"/>
            </a:endParaRPr>
          </a:p>
        </p:txBody>
      </p:sp>
      <p:sp>
        <p:nvSpPr>
          <p:cNvPr id="29" name="Rectangle 56"/>
          <p:cNvSpPr/>
          <p:nvPr/>
        </p:nvSpPr>
        <p:spPr>
          <a:xfrm>
            <a:off x="5868903" y="1135126"/>
            <a:ext cx="548640" cy="54864"/>
          </a:xfrm>
          <a:prstGeom prst="rect">
            <a:avLst/>
          </a:prstGeom>
          <a:solidFill>
            <a:srgbClr val="2891D7"/>
          </a:solidFill>
          <a:ln w="12700" cap="flat" cmpd="sng" algn="ctr">
            <a:noFill/>
            <a:prstDash val="solid"/>
            <a:miter lim="800000"/>
          </a:ln>
          <a:effectLst/>
        </p:spPr>
        <p:txBody>
          <a:bodyPr lIns="91436" tIns="45718" rIns="91436" bIns="45718"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latin typeface="Arial"/>
              <a:ea typeface="+mn-ea"/>
              <a:cs typeface="+mn-cs"/>
            </a:endParaRPr>
          </a:p>
        </p:txBody>
      </p:sp>
      <p:sp>
        <p:nvSpPr>
          <p:cNvPr id="30" name="Shape 2824"/>
          <p:cNvSpPr>
            <a:spLocks noChangeArrowheads="1"/>
          </p:cNvSpPr>
          <p:nvPr/>
        </p:nvSpPr>
        <p:spPr bwMode="auto">
          <a:xfrm>
            <a:off x="2195640" y="-67444"/>
            <a:ext cx="8205659" cy="6138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nSpc>
                <a:spcPct val="80000"/>
              </a:lnSpc>
              <a:spcBef>
                <a:spcPts val="251"/>
              </a:spcBef>
              <a:defRPr sz="1800"/>
            </a:pPr>
            <a:r>
              <a:rPr lang="es-MX" sz="2400" b="1" kern="0" dirty="0" smtClean="0">
                <a:ea typeface="Arimo"/>
                <a:cs typeface="Arimo"/>
                <a:sym typeface="Arimo"/>
              </a:rPr>
              <a:t>IV. Implementación </a:t>
            </a:r>
            <a:r>
              <a:rPr lang="es-MX" sz="2400" b="1" kern="0" dirty="0">
                <a:ea typeface="Arimo"/>
                <a:cs typeface="Arimo"/>
                <a:sym typeface="Arimo"/>
              </a:rPr>
              <a:t>y mantenimiento </a:t>
            </a:r>
            <a:r>
              <a:rPr lang="es-MX" sz="2400" b="1" kern="0" dirty="0" smtClean="0">
                <a:ea typeface="Arimo"/>
                <a:cs typeface="Arimo"/>
                <a:sym typeface="Arimo"/>
              </a:rPr>
              <a:t> </a:t>
            </a:r>
            <a:r>
              <a:rPr lang="es-MX" sz="2400" b="1" kern="0" dirty="0" smtClean="0">
                <a:ea typeface="Arimo"/>
                <a:cs typeface="Arimo"/>
                <a:sym typeface="Arimo"/>
              </a:rPr>
              <a:t>del </a:t>
            </a:r>
            <a:r>
              <a:rPr lang="es-MX" sz="2400" b="1" kern="0" dirty="0">
                <a:ea typeface="Arimo"/>
                <a:cs typeface="Arimo"/>
                <a:sym typeface="Arimo"/>
              </a:rPr>
              <a:t>S</a:t>
            </a:r>
            <a:r>
              <a:rPr lang="es-MX" sz="2400" b="1" kern="0" dirty="0" smtClean="0">
                <a:ea typeface="Arimo"/>
                <a:cs typeface="Arimo"/>
                <a:sym typeface="Arimo"/>
              </a:rPr>
              <a:t>istemas </a:t>
            </a:r>
            <a:r>
              <a:rPr lang="es-MX" sz="2400" b="1" kern="0" dirty="0">
                <a:ea typeface="Arimo"/>
                <a:cs typeface="Arimo"/>
                <a:sym typeface="Arimo"/>
              </a:rPr>
              <a:t>de </a:t>
            </a:r>
            <a:r>
              <a:rPr lang="es-MX" sz="2400" b="1" kern="0" dirty="0" smtClean="0">
                <a:ea typeface="Arimo"/>
                <a:cs typeface="Arimo"/>
                <a:sym typeface="Arimo"/>
              </a:rPr>
              <a:t>Seguridad</a:t>
            </a:r>
            <a:endParaRPr sz="2400" b="1" kern="0" dirty="0">
              <a:latin typeface="Arimo"/>
              <a:ea typeface="Arimo"/>
              <a:cs typeface="Arimo"/>
              <a:sym typeface="Arimo"/>
            </a:endParaRPr>
          </a:p>
        </p:txBody>
      </p:sp>
      <p:sp>
        <p:nvSpPr>
          <p:cNvPr id="36" name="Shape 2318"/>
          <p:cNvSpPr>
            <a:spLocks noChangeArrowheads="1"/>
          </p:cNvSpPr>
          <p:nvPr/>
        </p:nvSpPr>
        <p:spPr bwMode="auto">
          <a:xfrm>
            <a:off x="6601632" y="5182211"/>
            <a:ext cx="2898736" cy="541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a:latin typeface="Palatino Linotype" panose="02040502050505030304" pitchFamily="18" charset="0"/>
                <a:ea typeface="Arimo"/>
                <a:cs typeface="Arimo"/>
                <a:sym typeface="Arimo"/>
              </a:rPr>
              <a:t>3</a:t>
            </a:r>
            <a:r>
              <a:rPr lang="es-MX" sz="1100" kern="0" dirty="0" smtClean="0">
                <a:latin typeface="Palatino Linotype" panose="02040502050505030304" pitchFamily="18" charset="0"/>
                <a:ea typeface="Arimo"/>
                <a:cs typeface="Arimo"/>
                <a:sym typeface="Arimo"/>
              </a:rPr>
              <a:t>) Avance </a:t>
            </a:r>
            <a:r>
              <a:rPr lang="es-MX" sz="1100" kern="0" dirty="0">
                <a:latin typeface="Palatino Linotype" panose="02040502050505030304" pitchFamily="18" charset="0"/>
                <a:ea typeface="Arimo"/>
                <a:cs typeface="Arimo"/>
                <a:sym typeface="Arimo"/>
              </a:rPr>
              <a:t>desproporcionado de la </a:t>
            </a:r>
            <a:r>
              <a:rPr lang="es-MX" sz="1100" kern="0" dirty="0" smtClean="0">
                <a:latin typeface="Palatino Linotype" panose="02040502050505030304" pitchFamily="18" charset="0"/>
                <a:ea typeface="Arimo"/>
                <a:cs typeface="Arimo"/>
                <a:sym typeface="Arimo"/>
              </a:rPr>
              <a:t>tecnología.</a:t>
            </a:r>
            <a:endParaRPr lang="es-MX" sz="1100" kern="0" dirty="0">
              <a:latin typeface="Palatino Linotype" panose="02040502050505030304" pitchFamily="18" charset="0"/>
              <a:ea typeface="Arimo"/>
              <a:cs typeface="Arimo"/>
              <a:sym typeface="Arimo"/>
            </a:endParaRPr>
          </a:p>
        </p:txBody>
      </p:sp>
      <p:pic>
        <p:nvPicPr>
          <p:cNvPr id="27" name="Imagen 26" descr="Presentación2 - PowerPoint"/>
          <p:cNvPicPr>
            <a:picLocks noChangeAspect="1"/>
          </p:cNvPicPr>
          <p:nvPr/>
        </p:nvPicPr>
        <p:blipFill rotWithShape="1">
          <a:blip r:embed="rId3">
            <a:extLst>
              <a:ext uri="{28A0092B-C50C-407E-A947-70E740481C1C}">
                <a14:useLocalDpi xmlns:a14="http://schemas.microsoft.com/office/drawing/2010/main" val="0"/>
              </a:ext>
            </a:extLst>
          </a:blip>
          <a:srcRect l="58807" t="20442" r="20909" b="69967"/>
          <a:stretch/>
        </p:blipFill>
        <p:spPr>
          <a:xfrm>
            <a:off x="8951118" y="5997781"/>
            <a:ext cx="3141716" cy="805230"/>
          </a:xfrm>
          <a:prstGeom prst="rect">
            <a:avLst/>
          </a:prstGeom>
        </p:spPr>
      </p:pic>
    </p:spTree>
    <p:extLst>
      <p:ext uri="{BB962C8B-B14F-4D97-AF65-F5344CB8AC3E}">
        <p14:creationId xmlns:p14="http://schemas.microsoft.com/office/powerpoint/2010/main" val="1302600044"/>
      </p:ext>
    </p:extLst>
  </p:cSld>
  <p:clrMapOvr>
    <a:masterClrMapping/>
  </p:clrMapOvr>
  <p:transition spd="slow">
    <p:pull/>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 name="Group 84"/>
          <p:cNvGrpSpPr>
            <a:grpSpLocks/>
          </p:cNvGrpSpPr>
          <p:nvPr/>
        </p:nvGrpSpPr>
        <p:grpSpPr bwMode="auto">
          <a:xfrm>
            <a:off x="4326340" y="512201"/>
            <a:ext cx="497416" cy="522817"/>
            <a:chOff x="-1" y="-1"/>
            <a:chExt cx="997374" cy="1046133"/>
          </a:xfrm>
        </p:grpSpPr>
        <p:grpSp>
          <p:nvGrpSpPr>
            <p:cNvPr id="8245" name="Group 80"/>
            <p:cNvGrpSpPr>
              <a:grpSpLocks/>
            </p:cNvGrpSpPr>
            <p:nvPr/>
          </p:nvGrpSpPr>
          <p:grpSpPr bwMode="auto">
            <a:xfrm>
              <a:off x="-1" y="-1"/>
              <a:ext cx="997374" cy="1046133"/>
              <a:chOff x="0" y="0"/>
              <a:chExt cx="997372" cy="1046131"/>
            </a:xfrm>
          </p:grpSpPr>
          <p:sp>
            <p:nvSpPr>
              <p:cNvPr id="77" name="Shape 77"/>
              <p:cNvSpPr/>
              <p:nvPr/>
            </p:nvSpPr>
            <p:spPr>
              <a:xfrm>
                <a:off x="0" y="0"/>
                <a:ext cx="997372" cy="1046131"/>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6">
                  <a:lumMod val="50000"/>
                </a:schemeClr>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78" name="Shape 78"/>
              <p:cNvSpPr/>
              <p:nvPr/>
            </p:nvSpPr>
            <p:spPr>
              <a:xfrm>
                <a:off x="38196" y="292240"/>
                <a:ext cx="925223" cy="673418"/>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F9499"/>
              </a:solidFill>
              <a:ln w="3175" cap="flat">
                <a:solidFill>
                  <a:schemeClr val="bg1"/>
                </a:solid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79" name="Shape 79"/>
              <p:cNvSpPr/>
              <p:nvPr/>
            </p:nvSpPr>
            <p:spPr>
              <a:xfrm>
                <a:off x="0" y="0"/>
                <a:ext cx="959176"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5"/>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8246" name="Group 83"/>
            <p:cNvGrpSpPr>
              <a:grpSpLocks/>
            </p:cNvGrpSpPr>
            <p:nvPr/>
          </p:nvGrpSpPr>
          <p:grpSpPr bwMode="auto">
            <a:xfrm>
              <a:off x="286416" y="272602"/>
              <a:ext cx="513700" cy="450127"/>
              <a:chOff x="0" y="0"/>
              <a:chExt cx="513698" cy="450126"/>
            </a:xfrm>
          </p:grpSpPr>
          <p:sp>
            <p:nvSpPr>
              <p:cNvPr id="81" name="Shape 81"/>
              <p:cNvSpPr/>
              <p:nvPr/>
            </p:nvSpPr>
            <p:spPr>
              <a:xfrm>
                <a:off x="-2061" y="-1539"/>
                <a:ext cx="356506" cy="432005"/>
              </a:xfrm>
              <a:custGeom>
                <a:avLst/>
                <a:gdLst/>
                <a:ahLst/>
                <a:cxnLst>
                  <a:cxn ang="0">
                    <a:pos x="wd2" y="hd2"/>
                  </a:cxn>
                  <a:cxn ang="5400000">
                    <a:pos x="wd2" y="hd2"/>
                  </a:cxn>
                  <a:cxn ang="10800000">
                    <a:pos x="wd2" y="hd2"/>
                  </a:cxn>
                  <a:cxn ang="16200000">
                    <a:pos x="wd2" y="hd2"/>
                  </a:cxn>
                </a:cxnLst>
                <a:rect l="0" t="0" r="r" b="b"/>
                <a:pathLst>
                  <a:path w="21600" h="21600" extrusionOk="0">
                    <a:moveTo>
                      <a:pt x="4695" y="4979"/>
                    </a:moveTo>
                    <a:lnTo>
                      <a:pt x="14560" y="4979"/>
                    </a:lnTo>
                    <a:lnTo>
                      <a:pt x="14560" y="6506"/>
                    </a:lnTo>
                    <a:lnTo>
                      <a:pt x="4695" y="6506"/>
                    </a:lnTo>
                    <a:cubicBezTo>
                      <a:pt x="4695" y="6506"/>
                      <a:pt x="4695" y="4979"/>
                      <a:pt x="4695" y="4979"/>
                    </a:cubicBezTo>
                    <a:close/>
                    <a:moveTo>
                      <a:pt x="12907" y="15400"/>
                    </a:moveTo>
                    <a:cubicBezTo>
                      <a:pt x="12907" y="12876"/>
                      <a:pt x="15495" y="10724"/>
                      <a:pt x="19109" y="9887"/>
                    </a:cubicBezTo>
                    <a:lnTo>
                      <a:pt x="19109" y="2856"/>
                    </a:lnTo>
                    <a:cubicBezTo>
                      <a:pt x="19109" y="2421"/>
                      <a:pt x="18684" y="2073"/>
                      <a:pt x="18153" y="2073"/>
                    </a:cubicBezTo>
                    <a:lnTo>
                      <a:pt x="1880" y="2065"/>
                    </a:lnTo>
                    <a:cubicBezTo>
                      <a:pt x="1880" y="1531"/>
                      <a:pt x="2871" y="1258"/>
                      <a:pt x="2871" y="1258"/>
                    </a:cubicBezTo>
                    <a:lnTo>
                      <a:pt x="19109" y="1258"/>
                    </a:lnTo>
                    <a:cubicBezTo>
                      <a:pt x="20124" y="1258"/>
                      <a:pt x="20094" y="1991"/>
                      <a:pt x="20094" y="1991"/>
                    </a:cubicBezTo>
                    <a:lnTo>
                      <a:pt x="20094" y="9697"/>
                    </a:lnTo>
                    <a:cubicBezTo>
                      <a:pt x="20584" y="9619"/>
                      <a:pt x="21084" y="9565"/>
                      <a:pt x="21600" y="9540"/>
                    </a:cubicBezTo>
                    <a:lnTo>
                      <a:pt x="21600" y="732"/>
                    </a:lnTo>
                    <a:cubicBezTo>
                      <a:pt x="21600" y="149"/>
                      <a:pt x="20706" y="0"/>
                      <a:pt x="20706" y="0"/>
                    </a:cubicBezTo>
                    <a:lnTo>
                      <a:pt x="2689" y="0"/>
                    </a:lnTo>
                    <a:cubicBezTo>
                      <a:pt x="0" y="0"/>
                      <a:pt x="0" y="2040"/>
                      <a:pt x="0" y="2040"/>
                    </a:cubicBezTo>
                    <a:lnTo>
                      <a:pt x="0" y="20818"/>
                    </a:lnTo>
                    <a:cubicBezTo>
                      <a:pt x="0" y="21248"/>
                      <a:pt x="424" y="21600"/>
                      <a:pt x="955" y="21600"/>
                    </a:cubicBezTo>
                    <a:lnTo>
                      <a:pt x="15556" y="21600"/>
                    </a:lnTo>
                    <a:cubicBezTo>
                      <a:pt x="15647" y="21439"/>
                      <a:pt x="15773" y="21286"/>
                      <a:pt x="15945" y="21157"/>
                    </a:cubicBezTo>
                    <a:cubicBezTo>
                      <a:pt x="16460" y="20772"/>
                      <a:pt x="16774" y="20462"/>
                      <a:pt x="16961" y="20230"/>
                    </a:cubicBezTo>
                    <a:cubicBezTo>
                      <a:pt x="14439" y="19146"/>
                      <a:pt x="12907" y="17350"/>
                      <a:pt x="12907" y="15400"/>
                    </a:cubicBezTo>
                    <a:close/>
                  </a:path>
                </a:pathLst>
              </a:custGeom>
              <a:solidFill>
                <a:srgbClr val="FFFFFF"/>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82" name="Shape 82"/>
              <p:cNvSpPr/>
              <p:nvPr/>
            </p:nvSpPr>
            <p:spPr>
              <a:xfrm>
                <a:off x="235610" y="205994"/>
                <a:ext cx="280112" cy="245650"/>
              </a:xfrm>
              <a:custGeom>
                <a:avLst/>
                <a:gdLst/>
                <a:ahLst/>
                <a:cxnLst>
                  <a:cxn ang="0">
                    <a:pos x="wd2" y="hd2"/>
                  </a:cxn>
                  <a:cxn ang="5400000">
                    <a:pos x="wd2" y="hd2"/>
                  </a:cxn>
                  <a:cxn ang="10800000">
                    <a:pos x="wd2" y="hd2"/>
                  </a:cxn>
                  <a:cxn ang="16200000">
                    <a:pos x="wd2" y="hd2"/>
                  </a:cxn>
                </a:cxnLst>
                <a:rect l="0" t="0" r="r" b="b"/>
                <a:pathLst>
                  <a:path w="21600" h="21600" extrusionOk="0">
                    <a:moveTo>
                      <a:pt x="11448" y="15874"/>
                    </a:moveTo>
                    <a:cubicBezTo>
                      <a:pt x="11280" y="15889"/>
                      <a:pt x="11126" y="15954"/>
                      <a:pt x="10997" y="16071"/>
                    </a:cubicBezTo>
                    <a:cubicBezTo>
                      <a:pt x="9687" y="17264"/>
                      <a:pt x="7867" y="18216"/>
                      <a:pt x="6382" y="18872"/>
                    </a:cubicBezTo>
                    <a:cubicBezTo>
                      <a:pt x="7092" y="17548"/>
                      <a:pt x="7164" y="16493"/>
                      <a:pt x="7040" y="15750"/>
                    </a:cubicBezTo>
                    <a:cubicBezTo>
                      <a:pt x="6989" y="15445"/>
                      <a:pt x="6802" y="15198"/>
                      <a:pt x="6538" y="15096"/>
                    </a:cubicBezTo>
                    <a:cubicBezTo>
                      <a:pt x="3466" y="13859"/>
                      <a:pt x="1549" y="11451"/>
                      <a:pt x="1549" y="8825"/>
                    </a:cubicBezTo>
                    <a:cubicBezTo>
                      <a:pt x="1549" y="4918"/>
                      <a:pt x="5705" y="1746"/>
                      <a:pt x="10803" y="1746"/>
                    </a:cubicBezTo>
                    <a:cubicBezTo>
                      <a:pt x="15901" y="1746"/>
                      <a:pt x="20051" y="4918"/>
                      <a:pt x="20051" y="8825"/>
                    </a:cubicBezTo>
                    <a:cubicBezTo>
                      <a:pt x="20051" y="12521"/>
                      <a:pt x="16269" y="15612"/>
                      <a:pt x="11448" y="15874"/>
                    </a:cubicBezTo>
                    <a:close/>
                    <a:moveTo>
                      <a:pt x="10803" y="0"/>
                    </a:moveTo>
                    <a:cubicBezTo>
                      <a:pt x="4846" y="0"/>
                      <a:pt x="0" y="3958"/>
                      <a:pt x="0" y="8825"/>
                    </a:cubicBezTo>
                    <a:cubicBezTo>
                      <a:pt x="0" y="12063"/>
                      <a:pt x="2104" y="14972"/>
                      <a:pt x="5531" y="16529"/>
                    </a:cubicBezTo>
                    <a:cubicBezTo>
                      <a:pt x="5472" y="17199"/>
                      <a:pt x="5085" y="18384"/>
                      <a:pt x="3433" y="20079"/>
                    </a:cubicBezTo>
                    <a:cubicBezTo>
                      <a:pt x="3169" y="20349"/>
                      <a:pt x="3104" y="20793"/>
                      <a:pt x="3279" y="21141"/>
                    </a:cubicBezTo>
                    <a:cubicBezTo>
                      <a:pt x="3414" y="21425"/>
                      <a:pt x="3678" y="21600"/>
                      <a:pt x="3956" y="21600"/>
                    </a:cubicBezTo>
                    <a:cubicBezTo>
                      <a:pt x="4020" y="21600"/>
                      <a:pt x="4092" y="21585"/>
                      <a:pt x="4156" y="21564"/>
                    </a:cubicBezTo>
                    <a:cubicBezTo>
                      <a:pt x="4356" y="21505"/>
                      <a:pt x="8906" y="20094"/>
                      <a:pt x="11778" y="17605"/>
                    </a:cubicBezTo>
                    <a:cubicBezTo>
                      <a:pt x="14366" y="17417"/>
                      <a:pt x="16773" y="16485"/>
                      <a:pt x="18573" y="14958"/>
                    </a:cubicBezTo>
                    <a:cubicBezTo>
                      <a:pt x="20529" y="13314"/>
                      <a:pt x="21600" y="11138"/>
                      <a:pt x="21600" y="8825"/>
                    </a:cubicBezTo>
                    <a:cubicBezTo>
                      <a:pt x="21600" y="3958"/>
                      <a:pt x="16753" y="0"/>
                      <a:pt x="10803" y="0"/>
                    </a:cubicBezTo>
                    <a:close/>
                  </a:path>
                </a:pathLst>
              </a:custGeom>
              <a:solidFill>
                <a:srgbClr val="FFFFFF"/>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85" name="Shape 85"/>
          <p:cNvSpPr>
            <a:spLocks noChangeArrowheads="1"/>
          </p:cNvSpPr>
          <p:nvPr/>
        </p:nvSpPr>
        <p:spPr bwMode="auto">
          <a:xfrm>
            <a:off x="4913071" y="751381"/>
            <a:ext cx="4383616"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defTabSz="412710" eaLnBrk="1" hangingPunct="1">
              <a:spcBef>
                <a:spcPts val="667"/>
              </a:spcBef>
            </a:pPr>
            <a:r>
              <a:rPr lang="es-MX" altLang="es-MX" sz="1300" kern="0" dirty="0">
                <a:solidFill>
                  <a:srgbClr val="3C4146"/>
                </a:solidFill>
                <a:ea typeface="Arimo" charset="0"/>
                <a:cs typeface="Arimo" charset="0"/>
                <a:sym typeface="Arimo" charset="0"/>
              </a:rPr>
              <a:t>Desarrollar </a:t>
            </a:r>
            <a:r>
              <a:rPr lang="es-MX" altLang="es-MX" sz="1300" kern="0" dirty="0">
                <a:solidFill>
                  <a:srgbClr val="00B0F0"/>
                </a:solidFill>
                <a:ea typeface="Arimo" charset="0"/>
                <a:cs typeface="Arimo" charset="0"/>
                <a:sym typeface="Arimo" charset="0"/>
              </a:rPr>
              <a:t>herramientas y metodologías </a:t>
            </a:r>
            <a:r>
              <a:rPr lang="es-MX" altLang="es-MX" sz="1300" kern="0" dirty="0">
                <a:solidFill>
                  <a:srgbClr val="3C4146"/>
                </a:solidFill>
                <a:ea typeface="Arimo" charset="0"/>
                <a:cs typeface="Arimo" charset="0"/>
                <a:sym typeface="Arimo" charset="0"/>
              </a:rPr>
              <a:t>para la implementación de sistemas de gestión de seguridad</a:t>
            </a:r>
            <a:r>
              <a:rPr lang="en-US" altLang="es-MX" sz="1300" kern="0" dirty="0">
                <a:solidFill>
                  <a:srgbClr val="3C4146"/>
                </a:solidFill>
                <a:ea typeface="Arimo" charset="0"/>
                <a:cs typeface="Arimo" charset="0"/>
                <a:sym typeface="Arimo" charset="0"/>
              </a:rPr>
              <a:t>.</a:t>
            </a:r>
          </a:p>
        </p:txBody>
      </p:sp>
      <p:sp>
        <p:nvSpPr>
          <p:cNvPr id="86" name="Shape 86"/>
          <p:cNvSpPr>
            <a:spLocks noChangeArrowheads="1"/>
          </p:cNvSpPr>
          <p:nvPr/>
        </p:nvSpPr>
        <p:spPr bwMode="auto">
          <a:xfrm>
            <a:off x="4842607" y="489977"/>
            <a:ext cx="2758016"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21282F"/>
                </a:solidFill>
                <a:latin typeface="Arimo"/>
                <a:ea typeface="Arimo"/>
                <a:cs typeface="Arimo"/>
                <a:sym typeface="Arimo"/>
              </a:defRPr>
            </a:lvl1pPr>
          </a:lstStyle>
          <a:p>
            <a:pPr defTabSz="412710">
              <a:defRPr sz="1800" b="0">
                <a:solidFill>
                  <a:srgbClr val="000000"/>
                </a:solidFill>
              </a:defRPr>
            </a:pPr>
            <a:r>
              <a:rPr lang="es-MX" sz="1500" b="0" kern="0" dirty="0">
                <a:solidFill>
                  <a:srgbClr val="A55AAF"/>
                </a:solidFill>
              </a:rPr>
              <a:t>Línea estratégica 4.1 </a:t>
            </a:r>
            <a:endParaRPr sz="1500" b="0" kern="0" dirty="0">
              <a:solidFill>
                <a:srgbClr val="A55AAF"/>
              </a:solidFill>
            </a:endParaRPr>
          </a:p>
        </p:txBody>
      </p:sp>
      <p:grpSp>
        <p:nvGrpSpPr>
          <p:cNvPr id="107" name="Group 107"/>
          <p:cNvGrpSpPr>
            <a:grpSpLocks/>
          </p:cNvGrpSpPr>
          <p:nvPr/>
        </p:nvGrpSpPr>
        <p:grpSpPr bwMode="auto">
          <a:xfrm>
            <a:off x="4361897" y="1405146"/>
            <a:ext cx="497416" cy="522817"/>
            <a:chOff x="0" y="0"/>
            <a:chExt cx="997371" cy="1046130"/>
          </a:xfrm>
        </p:grpSpPr>
        <p:grpSp>
          <p:nvGrpSpPr>
            <p:cNvPr id="8231" name="Group 96"/>
            <p:cNvGrpSpPr>
              <a:grpSpLocks/>
            </p:cNvGrpSpPr>
            <p:nvPr/>
          </p:nvGrpSpPr>
          <p:grpSpPr bwMode="auto">
            <a:xfrm>
              <a:off x="-1" y="-1"/>
              <a:ext cx="997373" cy="1046132"/>
              <a:chOff x="0" y="0"/>
              <a:chExt cx="997371" cy="1046130"/>
            </a:xfrm>
          </p:grpSpPr>
          <p:sp>
            <p:nvSpPr>
              <p:cNvPr id="93" name="Shape 93"/>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5">
                  <a:lumMod val="75000"/>
                </a:schemeClr>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4" name="Shape 94"/>
              <p:cNvSpPr/>
              <p:nvPr/>
            </p:nvSpPr>
            <p:spPr>
              <a:xfrm>
                <a:off x="38196" y="292239"/>
                <a:ext cx="925220" cy="67341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8AB1"/>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5" name="Shape 95"/>
              <p:cNvSpPr/>
              <p:nvPr/>
            </p:nvSpPr>
            <p:spPr>
              <a:xfrm>
                <a:off x="0" y="0"/>
                <a:ext cx="959173" cy="95718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5"/>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8232" name="Group 106"/>
            <p:cNvGrpSpPr>
              <a:grpSpLocks/>
            </p:cNvGrpSpPr>
            <p:nvPr/>
          </p:nvGrpSpPr>
          <p:grpSpPr bwMode="auto">
            <a:xfrm>
              <a:off x="232350" y="224562"/>
              <a:ext cx="520230" cy="520244"/>
              <a:chOff x="0" y="0"/>
              <a:chExt cx="520229" cy="520243"/>
            </a:xfrm>
          </p:grpSpPr>
          <p:sp>
            <p:nvSpPr>
              <p:cNvPr id="97" name="Shape 97"/>
              <p:cNvSpPr/>
              <p:nvPr/>
            </p:nvSpPr>
            <p:spPr>
              <a:xfrm>
                <a:off x="289678" y="-88"/>
                <a:ext cx="229183" cy="228708"/>
              </a:xfrm>
              <a:custGeom>
                <a:avLst/>
                <a:gdLst/>
                <a:ahLst/>
                <a:cxnLst>
                  <a:cxn ang="0">
                    <a:pos x="wd2" y="hd2"/>
                  </a:cxn>
                  <a:cxn ang="5400000">
                    <a:pos x="wd2" y="hd2"/>
                  </a:cxn>
                  <a:cxn ang="10800000">
                    <a:pos x="wd2" y="hd2"/>
                  </a:cxn>
                  <a:cxn ang="16200000">
                    <a:pos x="wd2" y="hd2"/>
                  </a:cxn>
                </a:cxnLst>
                <a:rect l="0" t="0" r="r" b="b"/>
                <a:pathLst>
                  <a:path w="21600" h="21600" extrusionOk="0">
                    <a:moveTo>
                      <a:pt x="17258" y="21600"/>
                    </a:moveTo>
                    <a:lnTo>
                      <a:pt x="21600" y="21600"/>
                    </a:lnTo>
                    <a:cubicBezTo>
                      <a:pt x="20951" y="16115"/>
                      <a:pt x="18501" y="11035"/>
                      <a:pt x="14531" y="7069"/>
                    </a:cubicBezTo>
                    <a:cubicBezTo>
                      <a:pt x="10564" y="3101"/>
                      <a:pt x="5489" y="651"/>
                      <a:pt x="0" y="0"/>
                    </a:cubicBezTo>
                    <a:lnTo>
                      <a:pt x="0" y="4342"/>
                    </a:lnTo>
                    <a:cubicBezTo>
                      <a:pt x="8904" y="5638"/>
                      <a:pt x="15964" y="12697"/>
                      <a:pt x="17258" y="21600"/>
                    </a:cubicBezTo>
                    <a:close/>
                  </a:path>
                </a:pathLst>
              </a:custGeom>
              <a:solidFill>
                <a:srgbClr val="FFFFFF"/>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8" name="Shape 98"/>
              <p:cNvSpPr/>
              <p:nvPr/>
            </p:nvSpPr>
            <p:spPr>
              <a:xfrm>
                <a:off x="1077" y="-88"/>
                <a:ext cx="229183" cy="228708"/>
              </a:xfrm>
              <a:custGeom>
                <a:avLst/>
                <a:gdLst/>
                <a:ahLst/>
                <a:cxnLst>
                  <a:cxn ang="0">
                    <a:pos x="wd2" y="hd2"/>
                  </a:cxn>
                  <a:cxn ang="5400000">
                    <a:pos x="wd2" y="hd2"/>
                  </a:cxn>
                  <a:cxn ang="10800000">
                    <a:pos x="wd2" y="hd2"/>
                  </a:cxn>
                  <a:cxn ang="16200000">
                    <a:pos x="wd2" y="hd2"/>
                  </a:cxn>
                </a:cxnLst>
                <a:rect l="0" t="0" r="r" b="b"/>
                <a:pathLst>
                  <a:path w="21600" h="21600" extrusionOk="0">
                    <a:moveTo>
                      <a:pt x="21600" y="4342"/>
                    </a:moveTo>
                    <a:lnTo>
                      <a:pt x="21600" y="0"/>
                    </a:lnTo>
                    <a:cubicBezTo>
                      <a:pt x="16115" y="651"/>
                      <a:pt x="11035" y="3101"/>
                      <a:pt x="7069" y="7069"/>
                    </a:cubicBezTo>
                    <a:cubicBezTo>
                      <a:pt x="3103" y="11035"/>
                      <a:pt x="649" y="16115"/>
                      <a:pt x="0" y="21600"/>
                    </a:cubicBezTo>
                    <a:lnTo>
                      <a:pt x="4342" y="21600"/>
                    </a:lnTo>
                    <a:cubicBezTo>
                      <a:pt x="5639" y="12697"/>
                      <a:pt x="12698" y="5638"/>
                      <a:pt x="21600" y="4342"/>
                    </a:cubicBezTo>
                    <a:close/>
                  </a:path>
                </a:pathLst>
              </a:custGeom>
              <a:solidFill>
                <a:srgbClr val="FFFFFF"/>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9" name="Shape 99"/>
              <p:cNvSpPr/>
              <p:nvPr/>
            </p:nvSpPr>
            <p:spPr>
              <a:xfrm>
                <a:off x="289678" y="287915"/>
                <a:ext cx="229183" cy="232942"/>
              </a:xfrm>
              <a:custGeom>
                <a:avLst/>
                <a:gdLst/>
                <a:ahLst/>
                <a:cxnLst>
                  <a:cxn ang="0">
                    <a:pos x="wd2" y="hd2"/>
                  </a:cxn>
                  <a:cxn ang="5400000">
                    <a:pos x="wd2" y="hd2"/>
                  </a:cxn>
                  <a:cxn ang="10800000">
                    <a:pos x="wd2" y="hd2"/>
                  </a:cxn>
                  <a:cxn ang="16200000">
                    <a:pos x="wd2" y="hd2"/>
                  </a:cxn>
                </a:cxnLst>
                <a:rect l="0" t="0" r="r" b="b"/>
                <a:pathLst>
                  <a:path w="21600" h="21600" extrusionOk="0">
                    <a:moveTo>
                      <a:pt x="0" y="17259"/>
                    </a:moveTo>
                    <a:lnTo>
                      <a:pt x="0" y="21600"/>
                    </a:lnTo>
                    <a:cubicBezTo>
                      <a:pt x="5489" y="20949"/>
                      <a:pt x="10564" y="18498"/>
                      <a:pt x="14531" y="14530"/>
                    </a:cubicBezTo>
                    <a:cubicBezTo>
                      <a:pt x="18501" y="10564"/>
                      <a:pt x="20951" y="5486"/>
                      <a:pt x="21600" y="0"/>
                    </a:cubicBezTo>
                    <a:lnTo>
                      <a:pt x="17258" y="0"/>
                    </a:lnTo>
                    <a:cubicBezTo>
                      <a:pt x="15964" y="8902"/>
                      <a:pt x="8904" y="15961"/>
                      <a:pt x="0" y="17259"/>
                    </a:cubicBezTo>
                    <a:close/>
                  </a:path>
                </a:pathLst>
              </a:custGeom>
              <a:solidFill>
                <a:srgbClr val="FFFFFF"/>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0" name="Shape 100"/>
              <p:cNvSpPr/>
              <p:nvPr/>
            </p:nvSpPr>
            <p:spPr>
              <a:xfrm>
                <a:off x="1077" y="287915"/>
                <a:ext cx="229183" cy="232942"/>
              </a:xfrm>
              <a:custGeom>
                <a:avLst/>
                <a:gdLst/>
                <a:ahLst/>
                <a:cxnLst>
                  <a:cxn ang="0">
                    <a:pos x="wd2" y="hd2"/>
                  </a:cxn>
                  <a:cxn ang="5400000">
                    <a:pos x="wd2" y="hd2"/>
                  </a:cxn>
                  <a:cxn ang="10800000">
                    <a:pos x="wd2" y="hd2"/>
                  </a:cxn>
                  <a:cxn ang="16200000">
                    <a:pos x="wd2" y="hd2"/>
                  </a:cxn>
                </a:cxnLst>
                <a:rect l="0" t="0" r="r" b="b"/>
                <a:pathLst>
                  <a:path w="21600" h="21600" extrusionOk="0">
                    <a:moveTo>
                      <a:pt x="4342" y="0"/>
                    </a:moveTo>
                    <a:lnTo>
                      <a:pt x="0" y="0"/>
                    </a:lnTo>
                    <a:cubicBezTo>
                      <a:pt x="649" y="5486"/>
                      <a:pt x="3103" y="10564"/>
                      <a:pt x="7069" y="14530"/>
                    </a:cubicBezTo>
                    <a:cubicBezTo>
                      <a:pt x="11035" y="18498"/>
                      <a:pt x="16115" y="20949"/>
                      <a:pt x="21600" y="21600"/>
                    </a:cubicBezTo>
                    <a:lnTo>
                      <a:pt x="21600" y="17259"/>
                    </a:lnTo>
                    <a:cubicBezTo>
                      <a:pt x="12698" y="15961"/>
                      <a:pt x="5639" y="8902"/>
                      <a:pt x="4342" y="0"/>
                    </a:cubicBezTo>
                    <a:close/>
                  </a:path>
                </a:pathLst>
              </a:custGeom>
              <a:solidFill>
                <a:srgbClr val="FFFFFF"/>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1" name="Shape 101"/>
              <p:cNvSpPr/>
              <p:nvPr/>
            </p:nvSpPr>
            <p:spPr>
              <a:xfrm>
                <a:off x="102936" y="93089"/>
                <a:ext cx="127324" cy="131294"/>
              </a:xfrm>
              <a:custGeom>
                <a:avLst/>
                <a:gdLst/>
                <a:ahLst/>
                <a:cxnLst>
                  <a:cxn ang="0">
                    <a:pos x="wd2" y="hd2"/>
                  </a:cxn>
                  <a:cxn ang="5400000">
                    <a:pos x="wd2" y="hd2"/>
                  </a:cxn>
                  <a:cxn ang="10800000">
                    <a:pos x="wd2" y="hd2"/>
                  </a:cxn>
                  <a:cxn ang="16200000">
                    <a:pos x="wd2" y="hd2"/>
                  </a:cxn>
                </a:cxnLst>
                <a:rect l="0" t="0" r="r" b="b"/>
                <a:pathLst>
                  <a:path w="21600" h="21600" extrusionOk="0">
                    <a:moveTo>
                      <a:pt x="7717" y="21600"/>
                    </a:moveTo>
                    <a:cubicBezTo>
                      <a:pt x="9544" y="14863"/>
                      <a:pt x="14862" y="9544"/>
                      <a:pt x="21600" y="7716"/>
                    </a:cubicBezTo>
                    <a:lnTo>
                      <a:pt x="21600" y="0"/>
                    </a:lnTo>
                    <a:cubicBezTo>
                      <a:pt x="10706" y="2097"/>
                      <a:pt x="2097" y="10707"/>
                      <a:pt x="0" y="21600"/>
                    </a:cubicBezTo>
                    <a:cubicBezTo>
                      <a:pt x="0" y="21600"/>
                      <a:pt x="7717" y="21600"/>
                      <a:pt x="7717" y="21600"/>
                    </a:cubicBezTo>
                    <a:close/>
                  </a:path>
                </a:pathLst>
              </a:custGeom>
              <a:solidFill>
                <a:srgbClr val="FFFFFF"/>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2" name="Shape 102"/>
              <p:cNvSpPr/>
              <p:nvPr/>
            </p:nvSpPr>
            <p:spPr>
              <a:xfrm>
                <a:off x="102936" y="287915"/>
                <a:ext cx="127324" cy="131294"/>
              </a:xfrm>
              <a:custGeom>
                <a:avLst/>
                <a:gdLst/>
                <a:ahLst/>
                <a:cxnLst>
                  <a:cxn ang="0">
                    <a:pos x="wd2" y="hd2"/>
                  </a:cxn>
                  <a:cxn ang="5400000">
                    <a:pos x="wd2" y="hd2"/>
                  </a:cxn>
                  <a:cxn ang="10800000">
                    <a:pos x="wd2" y="hd2"/>
                  </a:cxn>
                  <a:cxn ang="16200000">
                    <a:pos x="wd2" y="hd2"/>
                  </a:cxn>
                </a:cxnLst>
                <a:rect l="0" t="0" r="r" b="b"/>
                <a:pathLst>
                  <a:path w="21600" h="21600" extrusionOk="0">
                    <a:moveTo>
                      <a:pt x="7717" y="0"/>
                    </a:moveTo>
                    <a:lnTo>
                      <a:pt x="0" y="0"/>
                    </a:lnTo>
                    <a:cubicBezTo>
                      <a:pt x="2097" y="10895"/>
                      <a:pt x="10706" y="19501"/>
                      <a:pt x="21600" y="21600"/>
                    </a:cubicBezTo>
                    <a:lnTo>
                      <a:pt x="21600" y="13884"/>
                    </a:lnTo>
                    <a:cubicBezTo>
                      <a:pt x="14862" y="12054"/>
                      <a:pt x="9544" y="6737"/>
                      <a:pt x="7717" y="0"/>
                    </a:cubicBezTo>
                    <a:close/>
                  </a:path>
                </a:pathLst>
              </a:custGeom>
              <a:solidFill>
                <a:srgbClr val="FFFFFF"/>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3" name="Shape 103"/>
              <p:cNvSpPr/>
              <p:nvPr/>
            </p:nvSpPr>
            <p:spPr>
              <a:xfrm>
                <a:off x="289678" y="287915"/>
                <a:ext cx="131569" cy="131294"/>
              </a:xfrm>
              <a:custGeom>
                <a:avLst/>
                <a:gdLst/>
                <a:ahLst/>
                <a:cxnLst>
                  <a:cxn ang="0">
                    <a:pos x="wd2" y="hd2"/>
                  </a:cxn>
                  <a:cxn ang="5400000">
                    <a:pos x="wd2" y="hd2"/>
                  </a:cxn>
                  <a:cxn ang="10800000">
                    <a:pos x="wd2" y="hd2"/>
                  </a:cxn>
                  <a:cxn ang="16200000">
                    <a:pos x="wd2" y="hd2"/>
                  </a:cxn>
                </a:cxnLst>
                <a:rect l="0" t="0" r="r" b="b"/>
                <a:pathLst>
                  <a:path w="21600" h="21600" extrusionOk="0">
                    <a:moveTo>
                      <a:pt x="13880" y="0"/>
                    </a:moveTo>
                    <a:cubicBezTo>
                      <a:pt x="12052" y="6737"/>
                      <a:pt x="6736" y="12054"/>
                      <a:pt x="0" y="13884"/>
                    </a:cubicBezTo>
                    <a:lnTo>
                      <a:pt x="0" y="21600"/>
                    </a:lnTo>
                    <a:cubicBezTo>
                      <a:pt x="10892" y="19501"/>
                      <a:pt x="19499" y="10895"/>
                      <a:pt x="21600" y="0"/>
                    </a:cubicBezTo>
                    <a:cubicBezTo>
                      <a:pt x="21600" y="0"/>
                      <a:pt x="13880" y="0"/>
                      <a:pt x="13880" y="0"/>
                    </a:cubicBezTo>
                    <a:close/>
                  </a:path>
                </a:pathLst>
              </a:custGeom>
              <a:solidFill>
                <a:srgbClr val="FFFFFF"/>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4" name="Shape 104"/>
              <p:cNvSpPr/>
              <p:nvPr/>
            </p:nvSpPr>
            <p:spPr>
              <a:xfrm>
                <a:off x="289678" y="93089"/>
                <a:ext cx="131569" cy="131294"/>
              </a:xfrm>
              <a:custGeom>
                <a:avLst/>
                <a:gdLst/>
                <a:ahLst/>
                <a:cxnLst>
                  <a:cxn ang="0">
                    <a:pos x="wd2" y="hd2"/>
                  </a:cxn>
                  <a:cxn ang="5400000">
                    <a:pos x="wd2" y="hd2"/>
                  </a:cxn>
                  <a:cxn ang="10800000">
                    <a:pos x="wd2" y="hd2"/>
                  </a:cxn>
                  <a:cxn ang="16200000">
                    <a:pos x="wd2" y="hd2"/>
                  </a:cxn>
                </a:cxnLst>
                <a:rect l="0" t="0" r="r" b="b"/>
                <a:pathLst>
                  <a:path w="21600" h="21600" extrusionOk="0">
                    <a:moveTo>
                      <a:pt x="13880" y="21600"/>
                    </a:moveTo>
                    <a:lnTo>
                      <a:pt x="21600" y="21600"/>
                    </a:lnTo>
                    <a:cubicBezTo>
                      <a:pt x="19499" y="10707"/>
                      <a:pt x="10892" y="2097"/>
                      <a:pt x="0" y="0"/>
                    </a:cubicBezTo>
                    <a:lnTo>
                      <a:pt x="0" y="7716"/>
                    </a:lnTo>
                    <a:cubicBezTo>
                      <a:pt x="6736" y="9544"/>
                      <a:pt x="12052" y="14863"/>
                      <a:pt x="13880" y="21600"/>
                    </a:cubicBezTo>
                    <a:close/>
                  </a:path>
                </a:pathLst>
              </a:custGeom>
              <a:solidFill>
                <a:srgbClr val="FFFFFF"/>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5" name="Shape 105"/>
              <p:cNvSpPr/>
              <p:nvPr/>
            </p:nvSpPr>
            <p:spPr>
              <a:xfrm>
                <a:off x="1077" y="-88"/>
                <a:ext cx="517783" cy="520945"/>
              </a:xfrm>
              <a:custGeom>
                <a:avLst/>
                <a:gdLst/>
                <a:ahLst/>
                <a:cxnLst>
                  <a:cxn ang="0">
                    <a:pos x="wd2" y="hd2"/>
                  </a:cxn>
                  <a:cxn ang="5400000">
                    <a:pos x="wd2" y="hd2"/>
                  </a:cxn>
                  <a:cxn ang="10800000">
                    <a:pos x="wd2" y="hd2"/>
                  </a:cxn>
                  <a:cxn ang="16200000">
                    <a:pos x="wd2" y="hd2"/>
                  </a:cxn>
                </a:cxnLst>
                <a:rect l="0" t="0" r="r" b="b"/>
                <a:pathLst>
                  <a:path w="21600" h="21600" extrusionOk="0">
                    <a:moveTo>
                      <a:pt x="11327" y="8255"/>
                    </a:moveTo>
                    <a:lnTo>
                      <a:pt x="11327" y="0"/>
                    </a:lnTo>
                    <a:lnTo>
                      <a:pt x="10273" y="0"/>
                    </a:lnTo>
                    <a:lnTo>
                      <a:pt x="10273" y="8255"/>
                    </a:lnTo>
                    <a:cubicBezTo>
                      <a:pt x="9263" y="8464"/>
                      <a:pt x="8465" y="9262"/>
                      <a:pt x="8255" y="10272"/>
                    </a:cubicBezTo>
                    <a:lnTo>
                      <a:pt x="0" y="10272"/>
                    </a:lnTo>
                    <a:lnTo>
                      <a:pt x="0" y="11327"/>
                    </a:lnTo>
                    <a:lnTo>
                      <a:pt x="8255" y="11327"/>
                    </a:lnTo>
                    <a:cubicBezTo>
                      <a:pt x="8465" y="12338"/>
                      <a:pt x="9263" y="13136"/>
                      <a:pt x="10273" y="13345"/>
                    </a:cubicBezTo>
                    <a:lnTo>
                      <a:pt x="10273" y="21600"/>
                    </a:lnTo>
                    <a:lnTo>
                      <a:pt x="11327" y="21600"/>
                    </a:lnTo>
                    <a:lnTo>
                      <a:pt x="11327" y="13345"/>
                    </a:lnTo>
                    <a:cubicBezTo>
                      <a:pt x="12339" y="13136"/>
                      <a:pt x="13137" y="12338"/>
                      <a:pt x="13346" y="11327"/>
                    </a:cubicBezTo>
                    <a:lnTo>
                      <a:pt x="21600" y="11327"/>
                    </a:lnTo>
                    <a:lnTo>
                      <a:pt x="21600" y="10272"/>
                    </a:lnTo>
                    <a:lnTo>
                      <a:pt x="13346" y="10272"/>
                    </a:lnTo>
                    <a:cubicBezTo>
                      <a:pt x="13137" y="9262"/>
                      <a:pt x="12339" y="8464"/>
                      <a:pt x="11327" y="8255"/>
                    </a:cubicBezTo>
                    <a:close/>
                  </a:path>
                </a:pathLst>
              </a:custGeom>
              <a:solidFill>
                <a:srgbClr val="FFFFFF"/>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grpSp>
        <p:nvGrpSpPr>
          <p:cNvPr id="113" name="Group 113"/>
          <p:cNvGrpSpPr>
            <a:grpSpLocks/>
          </p:cNvGrpSpPr>
          <p:nvPr/>
        </p:nvGrpSpPr>
        <p:grpSpPr bwMode="auto">
          <a:xfrm>
            <a:off x="4380947" y="2577105"/>
            <a:ext cx="497416" cy="522817"/>
            <a:chOff x="0" y="0"/>
            <a:chExt cx="997371" cy="1046130"/>
          </a:xfrm>
        </p:grpSpPr>
        <p:grpSp>
          <p:nvGrpSpPr>
            <p:cNvPr id="8226" name="Group 111"/>
            <p:cNvGrpSpPr>
              <a:grpSpLocks/>
            </p:cNvGrpSpPr>
            <p:nvPr/>
          </p:nvGrpSpPr>
          <p:grpSpPr bwMode="auto">
            <a:xfrm>
              <a:off x="-1" y="-1"/>
              <a:ext cx="997373" cy="1046132"/>
              <a:chOff x="0" y="0"/>
              <a:chExt cx="997371" cy="1046130"/>
            </a:xfrm>
          </p:grpSpPr>
          <p:sp>
            <p:nvSpPr>
              <p:cNvPr id="108" name="Shape 108"/>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1"/>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09" name="Shape 109"/>
              <p:cNvSpPr/>
              <p:nvPr/>
            </p:nvSpPr>
            <p:spPr>
              <a:xfrm>
                <a:off x="38196" y="292239"/>
                <a:ext cx="925220" cy="67341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FB7D"/>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0" name="Shape 110"/>
              <p:cNvSpPr/>
              <p:nvPr/>
            </p:nvSpPr>
            <p:spPr>
              <a:xfrm>
                <a:off x="0" y="0"/>
                <a:ext cx="959173" cy="957184"/>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2"/>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12" name="Shape 112"/>
            <p:cNvSpPr/>
            <p:nvPr/>
          </p:nvSpPr>
          <p:spPr>
            <a:xfrm>
              <a:off x="233426" y="228708"/>
              <a:ext cx="555983" cy="516711"/>
            </a:xfrm>
            <a:custGeom>
              <a:avLst/>
              <a:gdLst/>
              <a:ahLst/>
              <a:cxnLst>
                <a:cxn ang="0">
                  <a:pos x="wd2" y="hd2"/>
                </a:cxn>
                <a:cxn ang="5400000">
                  <a:pos x="wd2" y="hd2"/>
                </a:cxn>
                <a:cxn ang="10800000">
                  <a:pos x="wd2" y="hd2"/>
                </a:cxn>
                <a:cxn ang="16200000">
                  <a:pos x="wd2" y="hd2"/>
                </a:cxn>
              </a:cxnLst>
              <a:rect l="0" t="0" r="r" b="b"/>
              <a:pathLst>
                <a:path w="21600" h="21600" extrusionOk="0">
                  <a:moveTo>
                    <a:pt x="5755" y="18276"/>
                  </a:moveTo>
                  <a:cubicBezTo>
                    <a:pt x="4517" y="18276"/>
                    <a:pt x="3514" y="17832"/>
                    <a:pt x="3514" y="17287"/>
                  </a:cubicBezTo>
                  <a:cubicBezTo>
                    <a:pt x="3514" y="16845"/>
                    <a:pt x="4169" y="16472"/>
                    <a:pt x="5072" y="16346"/>
                  </a:cubicBezTo>
                  <a:lnTo>
                    <a:pt x="5072" y="16979"/>
                  </a:lnTo>
                  <a:cubicBezTo>
                    <a:pt x="5072" y="17319"/>
                    <a:pt x="5327" y="17593"/>
                    <a:pt x="5643" y="17593"/>
                  </a:cubicBezTo>
                  <a:cubicBezTo>
                    <a:pt x="5958" y="17593"/>
                    <a:pt x="6215" y="17319"/>
                    <a:pt x="6215" y="16979"/>
                  </a:cubicBezTo>
                  <a:lnTo>
                    <a:pt x="6215" y="16318"/>
                  </a:lnTo>
                  <a:cubicBezTo>
                    <a:pt x="7231" y="16412"/>
                    <a:pt x="7994" y="16809"/>
                    <a:pt x="7994" y="17287"/>
                  </a:cubicBezTo>
                  <a:cubicBezTo>
                    <a:pt x="7994" y="17832"/>
                    <a:pt x="6991" y="18276"/>
                    <a:pt x="5755" y="18276"/>
                  </a:cubicBezTo>
                  <a:close/>
                  <a:moveTo>
                    <a:pt x="15931" y="16668"/>
                  </a:moveTo>
                  <a:cubicBezTo>
                    <a:pt x="15925" y="16066"/>
                    <a:pt x="18229" y="16268"/>
                    <a:pt x="17613" y="15105"/>
                  </a:cubicBezTo>
                  <a:cubicBezTo>
                    <a:pt x="17070" y="14138"/>
                    <a:pt x="9641" y="14254"/>
                    <a:pt x="9641" y="14254"/>
                  </a:cubicBezTo>
                  <a:cubicBezTo>
                    <a:pt x="9641" y="14254"/>
                    <a:pt x="8080" y="14264"/>
                    <a:pt x="6215" y="14510"/>
                  </a:cubicBezTo>
                  <a:lnTo>
                    <a:pt x="6215" y="7629"/>
                  </a:lnTo>
                  <a:cubicBezTo>
                    <a:pt x="8353" y="6497"/>
                    <a:pt x="14008" y="2983"/>
                    <a:pt x="11201" y="3195"/>
                  </a:cubicBezTo>
                  <a:cubicBezTo>
                    <a:pt x="8815" y="3374"/>
                    <a:pt x="7121" y="2483"/>
                    <a:pt x="6215" y="1826"/>
                  </a:cubicBezTo>
                  <a:lnTo>
                    <a:pt x="6215" y="613"/>
                  </a:lnTo>
                  <a:cubicBezTo>
                    <a:pt x="6215" y="274"/>
                    <a:pt x="5958" y="0"/>
                    <a:pt x="5643" y="0"/>
                  </a:cubicBezTo>
                  <a:cubicBezTo>
                    <a:pt x="5327" y="0"/>
                    <a:pt x="5072" y="274"/>
                    <a:pt x="5072" y="613"/>
                  </a:cubicBezTo>
                  <a:lnTo>
                    <a:pt x="5072" y="14690"/>
                  </a:lnTo>
                  <a:cubicBezTo>
                    <a:pt x="2579" y="15143"/>
                    <a:pt x="0" y="16066"/>
                    <a:pt x="0" y="17952"/>
                  </a:cubicBezTo>
                  <a:cubicBezTo>
                    <a:pt x="0" y="21600"/>
                    <a:pt x="9781" y="21600"/>
                    <a:pt x="10386" y="21600"/>
                  </a:cubicBezTo>
                  <a:cubicBezTo>
                    <a:pt x="10991" y="21600"/>
                    <a:pt x="21600" y="21150"/>
                    <a:pt x="21600" y="19251"/>
                  </a:cubicBezTo>
                  <a:cubicBezTo>
                    <a:pt x="21600" y="17353"/>
                    <a:pt x="15925" y="18290"/>
                    <a:pt x="15931" y="16668"/>
                  </a:cubicBezTo>
                  <a:close/>
                </a:path>
              </a:pathLst>
            </a:custGeom>
            <a:solidFill>
              <a:srgbClr val="FFFFFF"/>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22" name="Group 122"/>
          <p:cNvGrpSpPr>
            <a:grpSpLocks/>
          </p:cNvGrpSpPr>
          <p:nvPr/>
        </p:nvGrpSpPr>
        <p:grpSpPr bwMode="auto">
          <a:xfrm>
            <a:off x="4380949" y="3495231"/>
            <a:ext cx="497417" cy="522816"/>
            <a:chOff x="0" y="0"/>
            <a:chExt cx="997371" cy="1046130"/>
          </a:xfrm>
        </p:grpSpPr>
        <p:grpSp>
          <p:nvGrpSpPr>
            <p:cNvPr id="8218" name="Group 117"/>
            <p:cNvGrpSpPr>
              <a:grpSpLocks/>
            </p:cNvGrpSpPr>
            <p:nvPr/>
          </p:nvGrpSpPr>
          <p:grpSpPr bwMode="auto">
            <a:xfrm>
              <a:off x="-1" y="-1"/>
              <a:ext cx="997373" cy="1046132"/>
              <a:chOff x="0" y="0"/>
              <a:chExt cx="997371" cy="1046130"/>
            </a:xfrm>
          </p:grpSpPr>
          <p:sp>
            <p:nvSpPr>
              <p:cNvPr id="114" name="Shape 114"/>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1">
                  <a:lumMod val="75000"/>
                </a:schemeClr>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5" name="Shape 115"/>
              <p:cNvSpPr/>
              <p:nvPr/>
            </p:nvSpPr>
            <p:spPr>
              <a:xfrm>
                <a:off x="38198" y="292237"/>
                <a:ext cx="925217" cy="673420"/>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C5F398"/>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6" name="Shape 116"/>
              <p:cNvSpPr/>
              <p:nvPr/>
            </p:nvSpPr>
            <p:spPr>
              <a:xfrm>
                <a:off x="0" y="0"/>
                <a:ext cx="959170"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1"/>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8219" name="Group 121"/>
            <p:cNvGrpSpPr>
              <a:grpSpLocks/>
            </p:cNvGrpSpPr>
            <p:nvPr/>
          </p:nvGrpSpPr>
          <p:grpSpPr bwMode="auto">
            <a:xfrm>
              <a:off x="240896" y="234242"/>
              <a:ext cx="520322" cy="520244"/>
              <a:chOff x="0" y="0"/>
              <a:chExt cx="520320" cy="520243"/>
            </a:xfrm>
          </p:grpSpPr>
          <p:sp>
            <p:nvSpPr>
              <p:cNvPr id="118" name="Shape 118"/>
              <p:cNvSpPr/>
              <p:nvPr/>
            </p:nvSpPr>
            <p:spPr>
              <a:xfrm>
                <a:off x="1021" y="-1299"/>
                <a:ext cx="517780" cy="520947"/>
              </a:xfrm>
              <a:custGeom>
                <a:avLst/>
                <a:gdLst/>
                <a:ahLst/>
                <a:cxnLst>
                  <a:cxn ang="0">
                    <a:pos x="wd2" y="hd2"/>
                  </a:cxn>
                  <a:cxn ang="5400000">
                    <a:pos x="wd2" y="hd2"/>
                  </a:cxn>
                  <a:cxn ang="10800000">
                    <a:pos x="wd2" y="hd2"/>
                  </a:cxn>
                  <a:cxn ang="16200000">
                    <a:pos x="wd2" y="hd2"/>
                  </a:cxn>
                </a:cxnLst>
                <a:rect l="0" t="0" r="r" b="b"/>
                <a:pathLst>
                  <a:path w="21600" h="21600" extrusionOk="0">
                    <a:moveTo>
                      <a:pt x="18179" y="12133"/>
                    </a:moveTo>
                    <a:cubicBezTo>
                      <a:pt x="17711" y="12225"/>
                      <a:pt x="17326" y="12562"/>
                      <a:pt x="17171" y="13013"/>
                    </a:cubicBezTo>
                    <a:cubicBezTo>
                      <a:pt x="17082" y="13264"/>
                      <a:pt x="16983" y="13504"/>
                      <a:pt x="16867" y="13738"/>
                    </a:cubicBezTo>
                    <a:cubicBezTo>
                      <a:pt x="16656" y="14170"/>
                      <a:pt x="16693" y="14678"/>
                      <a:pt x="16960" y="15077"/>
                    </a:cubicBezTo>
                    <a:lnTo>
                      <a:pt x="18130" y="16834"/>
                    </a:lnTo>
                    <a:lnTo>
                      <a:pt x="16831" y="18132"/>
                    </a:lnTo>
                    <a:lnTo>
                      <a:pt x="15075" y="16962"/>
                    </a:lnTo>
                    <a:cubicBezTo>
                      <a:pt x="14851" y="16811"/>
                      <a:pt x="14587" y="16735"/>
                      <a:pt x="14326" y="16735"/>
                    </a:cubicBezTo>
                    <a:cubicBezTo>
                      <a:pt x="14125" y="16735"/>
                      <a:pt x="13924" y="16781"/>
                      <a:pt x="13737" y="16870"/>
                    </a:cubicBezTo>
                    <a:cubicBezTo>
                      <a:pt x="13502" y="16982"/>
                      <a:pt x="13262" y="17084"/>
                      <a:pt x="13011" y="17173"/>
                    </a:cubicBezTo>
                    <a:cubicBezTo>
                      <a:pt x="12560" y="17328"/>
                      <a:pt x="12227" y="17714"/>
                      <a:pt x="12132" y="18182"/>
                    </a:cubicBezTo>
                    <a:lnTo>
                      <a:pt x="11716" y="20252"/>
                    </a:lnTo>
                    <a:lnTo>
                      <a:pt x="9881" y="20252"/>
                    </a:lnTo>
                    <a:lnTo>
                      <a:pt x="9469" y="18182"/>
                    </a:lnTo>
                    <a:cubicBezTo>
                      <a:pt x="9373" y="17714"/>
                      <a:pt x="9040" y="17328"/>
                      <a:pt x="8589" y="17173"/>
                    </a:cubicBezTo>
                    <a:cubicBezTo>
                      <a:pt x="8338" y="17084"/>
                      <a:pt x="8098" y="16985"/>
                      <a:pt x="7864" y="16870"/>
                    </a:cubicBezTo>
                    <a:cubicBezTo>
                      <a:pt x="7676" y="16781"/>
                      <a:pt x="7475" y="16735"/>
                      <a:pt x="7274" y="16735"/>
                    </a:cubicBezTo>
                    <a:cubicBezTo>
                      <a:pt x="7010" y="16735"/>
                      <a:pt x="6750" y="16811"/>
                      <a:pt x="6526" y="16962"/>
                    </a:cubicBezTo>
                    <a:lnTo>
                      <a:pt x="4769" y="18132"/>
                    </a:lnTo>
                    <a:lnTo>
                      <a:pt x="3467" y="16834"/>
                    </a:lnTo>
                    <a:lnTo>
                      <a:pt x="4641" y="15077"/>
                    </a:lnTo>
                    <a:cubicBezTo>
                      <a:pt x="4904" y="14678"/>
                      <a:pt x="4940" y="14170"/>
                      <a:pt x="4733" y="13738"/>
                    </a:cubicBezTo>
                    <a:cubicBezTo>
                      <a:pt x="4617" y="13504"/>
                      <a:pt x="4519" y="13264"/>
                      <a:pt x="4430" y="13013"/>
                    </a:cubicBezTo>
                    <a:cubicBezTo>
                      <a:pt x="4275" y="12562"/>
                      <a:pt x="3889" y="12229"/>
                      <a:pt x="3421" y="12133"/>
                    </a:cubicBezTo>
                    <a:lnTo>
                      <a:pt x="1351" y="11718"/>
                    </a:lnTo>
                    <a:lnTo>
                      <a:pt x="1351" y="9882"/>
                    </a:lnTo>
                    <a:lnTo>
                      <a:pt x="3421" y="9470"/>
                    </a:lnTo>
                    <a:cubicBezTo>
                      <a:pt x="3889" y="9374"/>
                      <a:pt x="4271" y="9038"/>
                      <a:pt x="4430" y="8587"/>
                    </a:cubicBezTo>
                    <a:cubicBezTo>
                      <a:pt x="4515" y="8339"/>
                      <a:pt x="4617" y="8096"/>
                      <a:pt x="4730" y="7861"/>
                    </a:cubicBezTo>
                    <a:cubicBezTo>
                      <a:pt x="4940" y="7433"/>
                      <a:pt x="4904" y="6922"/>
                      <a:pt x="4641" y="6527"/>
                    </a:cubicBezTo>
                    <a:lnTo>
                      <a:pt x="3467" y="4766"/>
                    </a:lnTo>
                    <a:lnTo>
                      <a:pt x="4766" y="3467"/>
                    </a:lnTo>
                    <a:lnTo>
                      <a:pt x="6526" y="4641"/>
                    </a:lnTo>
                    <a:cubicBezTo>
                      <a:pt x="6750" y="4789"/>
                      <a:pt x="7010" y="4865"/>
                      <a:pt x="7274" y="4865"/>
                    </a:cubicBezTo>
                    <a:cubicBezTo>
                      <a:pt x="7475" y="4865"/>
                      <a:pt x="7676" y="4822"/>
                      <a:pt x="7860" y="4733"/>
                    </a:cubicBezTo>
                    <a:cubicBezTo>
                      <a:pt x="8094" y="4618"/>
                      <a:pt x="8335" y="4516"/>
                      <a:pt x="8585" y="4430"/>
                    </a:cubicBezTo>
                    <a:cubicBezTo>
                      <a:pt x="9037" y="4272"/>
                      <a:pt x="9373" y="3890"/>
                      <a:pt x="9465" y="3421"/>
                    </a:cubicBezTo>
                    <a:lnTo>
                      <a:pt x="9881" y="1352"/>
                    </a:lnTo>
                    <a:lnTo>
                      <a:pt x="11716" y="1352"/>
                    </a:lnTo>
                    <a:lnTo>
                      <a:pt x="12132" y="3421"/>
                    </a:lnTo>
                    <a:cubicBezTo>
                      <a:pt x="12224" y="3890"/>
                      <a:pt x="12560" y="4272"/>
                      <a:pt x="13011" y="4430"/>
                    </a:cubicBezTo>
                    <a:cubicBezTo>
                      <a:pt x="13262" y="4516"/>
                      <a:pt x="13502" y="4618"/>
                      <a:pt x="13737" y="4730"/>
                    </a:cubicBezTo>
                    <a:cubicBezTo>
                      <a:pt x="13924" y="4822"/>
                      <a:pt x="14122" y="4865"/>
                      <a:pt x="14326" y="4865"/>
                    </a:cubicBezTo>
                    <a:cubicBezTo>
                      <a:pt x="14587" y="4865"/>
                      <a:pt x="14847" y="4789"/>
                      <a:pt x="15075" y="4641"/>
                    </a:cubicBezTo>
                    <a:lnTo>
                      <a:pt x="16831" y="3467"/>
                    </a:lnTo>
                    <a:lnTo>
                      <a:pt x="18130" y="4766"/>
                    </a:lnTo>
                    <a:lnTo>
                      <a:pt x="16960" y="6527"/>
                    </a:lnTo>
                    <a:cubicBezTo>
                      <a:pt x="16693" y="6922"/>
                      <a:pt x="16660" y="7433"/>
                      <a:pt x="16867" y="7861"/>
                    </a:cubicBezTo>
                    <a:cubicBezTo>
                      <a:pt x="16979" y="8096"/>
                      <a:pt x="17082" y="8336"/>
                      <a:pt x="17167" y="8587"/>
                    </a:cubicBezTo>
                    <a:cubicBezTo>
                      <a:pt x="17326" y="9038"/>
                      <a:pt x="17711" y="9374"/>
                      <a:pt x="18179" y="9467"/>
                    </a:cubicBezTo>
                    <a:lnTo>
                      <a:pt x="20245" y="9882"/>
                    </a:lnTo>
                    <a:lnTo>
                      <a:pt x="20249" y="11718"/>
                    </a:lnTo>
                    <a:cubicBezTo>
                      <a:pt x="20249" y="11718"/>
                      <a:pt x="18179" y="12133"/>
                      <a:pt x="18179" y="12133"/>
                    </a:cubicBezTo>
                    <a:close/>
                    <a:moveTo>
                      <a:pt x="20513" y="8557"/>
                    </a:moveTo>
                    <a:lnTo>
                      <a:pt x="18446" y="8145"/>
                    </a:lnTo>
                    <a:cubicBezTo>
                      <a:pt x="18341" y="7845"/>
                      <a:pt x="18219" y="7555"/>
                      <a:pt x="18084" y="7275"/>
                    </a:cubicBezTo>
                    <a:lnTo>
                      <a:pt x="19253" y="5514"/>
                    </a:lnTo>
                    <a:cubicBezTo>
                      <a:pt x="19610" y="4980"/>
                      <a:pt x="19540" y="4269"/>
                      <a:pt x="19085" y="3814"/>
                    </a:cubicBezTo>
                    <a:lnTo>
                      <a:pt x="17787" y="2515"/>
                    </a:lnTo>
                    <a:cubicBezTo>
                      <a:pt x="17527" y="2251"/>
                      <a:pt x="17181" y="2119"/>
                      <a:pt x="16831" y="2119"/>
                    </a:cubicBezTo>
                    <a:cubicBezTo>
                      <a:pt x="16571" y="2119"/>
                      <a:pt x="16311" y="2192"/>
                      <a:pt x="16083" y="2344"/>
                    </a:cubicBezTo>
                    <a:lnTo>
                      <a:pt x="14326" y="3517"/>
                    </a:lnTo>
                    <a:cubicBezTo>
                      <a:pt x="14043" y="3379"/>
                      <a:pt x="13753" y="3260"/>
                      <a:pt x="13453" y="3155"/>
                    </a:cubicBezTo>
                    <a:lnTo>
                      <a:pt x="13041" y="1084"/>
                    </a:lnTo>
                    <a:cubicBezTo>
                      <a:pt x="12916" y="455"/>
                      <a:pt x="12359" y="0"/>
                      <a:pt x="11716" y="0"/>
                    </a:cubicBezTo>
                    <a:lnTo>
                      <a:pt x="9881" y="0"/>
                    </a:lnTo>
                    <a:cubicBezTo>
                      <a:pt x="9238" y="0"/>
                      <a:pt x="8684" y="455"/>
                      <a:pt x="8556" y="1084"/>
                    </a:cubicBezTo>
                    <a:lnTo>
                      <a:pt x="8144" y="3155"/>
                    </a:lnTo>
                    <a:cubicBezTo>
                      <a:pt x="7844" y="3260"/>
                      <a:pt x="7554" y="3382"/>
                      <a:pt x="7274" y="3517"/>
                    </a:cubicBezTo>
                    <a:lnTo>
                      <a:pt x="5517" y="2344"/>
                    </a:lnTo>
                    <a:cubicBezTo>
                      <a:pt x="5286" y="2192"/>
                      <a:pt x="5026" y="2119"/>
                      <a:pt x="4769" y="2119"/>
                    </a:cubicBezTo>
                    <a:cubicBezTo>
                      <a:pt x="4420" y="2119"/>
                      <a:pt x="4074" y="2251"/>
                      <a:pt x="3813" y="2515"/>
                    </a:cubicBezTo>
                    <a:lnTo>
                      <a:pt x="2515" y="3814"/>
                    </a:lnTo>
                    <a:cubicBezTo>
                      <a:pt x="2060" y="4269"/>
                      <a:pt x="1988" y="4980"/>
                      <a:pt x="2347" y="5514"/>
                    </a:cubicBezTo>
                    <a:lnTo>
                      <a:pt x="3517" y="7275"/>
                    </a:lnTo>
                    <a:cubicBezTo>
                      <a:pt x="3382" y="7555"/>
                      <a:pt x="3260" y="7845"/>
                      <a:pt x="3154" y="8145"/>
                    </a:cubicBezTo>
                    <a:lnTo>
                      <a:pt x="1084" y="8557"/>
                    </a:lnTo>
                    <a:cubicBezTo>
                      <a:pt x="455" y="8685"/>
                      <a:pt x="0" y="9239"/>
                      <a:pt x="0" y="9882"/>
                    </a:cubicBezTo>
                    <a:lnTo>
                      <a:pt x="0" y="11718"/>
                    </a:lnTo>
                    <a:cubicBezTo>
                      <a:pt x="0" y="12361"/>
                      <a:pt x="455" y="12918"/>
                      <a:pt x="1084" y="13043"/>
                    </a:cubicBezTo>
                    <a:lnTo>
                      <a:pt x="3154" y="13458"/>
                    </a:lnTo>
                    <a:cubicBezTo>
                      <a:pt x="3260" y="13755"/>
                      <a:pt x="3382" y="14045"/>
                      <a:pt x="3517" y="14328"/>
                    </a:cubicBezTo>
                    <a:lnTo>
                      <a:pt x="2347" y="16085"/>
                    </a:lnTo>
                    <a:cubicBezTo>
                      <a:pt x="1988" y="16619"/>
                      <a:pt x="2060" y="17335"/>
                      <a:pt x="2515" y="17790"/>
                    </a:cubicBezTo>
                    <a:lnTo>
                      <a:pt x="3813" y="19088"/>
                    </a:lnTo>
                    <a:cubicBezTo>
                      <a:pt x="4074" y="19349"/>
                      <a:pt x="4420" y="19484"/>
                      <a:pt x="4769" y="19484"/>
                    </a:cubicBezTo>
                    <a:cubicBezTo>
                      <a:pt x="5026" y="19484"/>
                      <a:pt x="5290" y="19408"/>
                      <a:pt x="5517" y="19256"/>
                    </a:cubicBezTo>
                    <a:lnTo>
                      <a:pt x="7274" y="18083"/>
                    </a:lnTo>
                    <a:cubicBezTo>
                      <a:pt x="7554" y="18221"/>
                      <a:pt x="7844" y="18343"/>
                      <a:pt x="8144" y="18445"/>
                    </a:cubicBezTo>
                    <a:lnTo>
                      <a:pt x="8559" y="20516"/>
                    </a:lnTo>
                    <a:cubicBezTo>
                      <a:pt x="8684" y="21148"/>
                      <a:pt x="9238" y="21600"/>
                      <a:pt x="9881" y="21600"/>
                    </a:cubicBezTo>
                    <a:lnTo>
                      <a:pt x="11716" y="21600"/>
                    </a:lnTo>
                    <a:cubicBezTo>
                      <a:pt x="12362" y="21600"/>
                      <a:pt x="12916" y="21145"/>
                      <a:pt x="13041" y="20516"/>
                    </a:cubicBezTo>
                    <a:lnTo>
                      <a:pt x="13457" y="18445"/>
                    </a:lnTo>
                    <a:cubicBezTo>
                      <a:pt x="13756" y="18343"/>
                      <a:pt x="14046" y="18221"/>
                      <a:pt x="14326" y="18083"/>
                    </a:cubicBezTo>
                    <a:lnTo>
                      <a:pt x="16083" y="19256"/>
                    </a:lnTo>
                    <a:cubicBezTo>
                      <a:pt x="16311" y="19408"/>
                      <a:pt x="16574" y="19484"/>
                      <a:pt x="16831" y="19484"/>
                    </a:cubicBezTo>
                    <a:cubicBezTo>
                      <a:pt x="17181" y="19484"/>
                      <a:pt x="17527" y="19349"/>
                      <a:pt x="17787" y="19088"/>
                    </a:cubicBezTo>
                    <a:lnTo>
                      <a:pt x="19085" y="17790"/>
                    </a:lnTo>
                    <a:cubicBezTo>
                      <a:pt x="19540" y="17335"/>
                      <a:pt x="19610" y="16619"/>
                      <a:pt x="19253" y="16085"/>
                    </a:cubicBezTo>
                    <a:lnTo>
                      <a:pt x="18084" y="14328"/>
                    </a:lnTo>
                    <a:cubicBezTo>
                      <a:pt x="18219" y="14045"/>
                      <a:pt x="18341" y="13755"/>
                      <a:pt x="18446" y="13455"/>
                    </a:cubicBezTo>
                    <a:lnTo>
                      <a:pt x="20513" y="13043"/>
                    </a:lnTo>
                    <a:cubicBezTo>
                      <a:pt x="21145" y="12918"/>
                      <a:pt x="21600" y="12361"/>
                      <a:pt x="21600" y="11718"/>
                    </a:cubicBezTo>
                    <a:lnTo>
                      <a:pt x="21600" y="9882"/>
                    </a:lnTo>
                    <a:cubicBezTo>
                      <a:pt x="21600" y="9239"/>
                      <a:pt x="21145" y="8685"/>
                      <a:pt x="20513" y="8557"/>
                    </a:cubicBezTo>
                    <a:close/>
                  </a:path>
                </a:pathLst>
              </a:custGeom>
              <a:solidFill>
                <a:srgbClr val="FFFFFF"/>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9" name="Shape 119"/>
              <p:cNvSpPr/>
              <p:nvPr/>
            </p:nvSpPr>
            <p:spPr>
              <a:xfrm>
                <a:off x="141075" y="138468"/>
                <a:ext cx="224939" cy="228708"/>
              </a:xfrm>
              <a:custGeom>
                <a:avLst/>
                <a:gdLst/>
                <a:ahLst/>
                <a:cxnLst>
                  <a:cxn ang="0">
                    <a:pos x="wd2" y="hd2"/>
                  </a:cxn>
                  <a:cxn ang="5400000">
                    <a:pos x="wd2" y="hd2"/>
                  </a:cxn>
                  <a:cxn ang="10800000">
                    <a:pos x="wd2" y="hd2"/>
                  </a:cxn>
                  <a:cxn ang="16200000">
                    <a:pos x="wd2" y="hd2"/>
                  </a:cxn>
                </a:cxnLst>
                <a:rect l="0" t="0" r="r" b="b"/>
                <a:pathLst>
                  <a:path w="21600" h="21600" extrusionOk="0">
                    <a:moveTo>
                      <a:pt x="10803" y="20251"/>
                    </a:moveTo>
                    <a:cubicBezTo>
                      <a:pt x="5583" y="20251"/>
                      <a:pt x="1348" y="16017"/>
                      <a:pt x="1348" y="10804"/>
                    </a:cubicBezTo>
                    <a:cubicBezTo>
                      <a:pt x="1348" y="5582"/>
                      <a:pt x="5583" y="1349"/>
                      <a:pt x="10803" y="1349"/>
                    </a:cubicBezTo>
                    <a:cubicBezTo>
                      <a:pt x="16017" y="1349"/>
                      <a:pt x="20251" y="5582"/>
                      <a:pt x="20251" y="10804"/>
                    </a:cubicBezTo>
                    <a:cubicBezTo>
                      <a:pt x="20251" y="16017"/>
                      <a:pt x="16017" y="20251"/>
                      <a:pt x="10803" y="20251"/>
                    </a:cubicBezTo>
                    <a:close/>
                    <a:moveTo>
                      <a:pt x="10803" y="0"/>
                    </a:moveTo>
                    <a:cubicBezTo>
                      <a:pt x="4836" y="0"/>
                      <a:pt x="0" y="4837"/>
                      <a:pt x="0" y="10804"/>
                    </a:cubicBezTo>
                    <a:cubicBezTo>
                      <a:pt x="0" y="16763"/>
                      <a:pt x="4836" y="21600"/>
                      <a:pt x="10803" y="21600"/>
                    </a:cubicBezTo>
                    <a:cubicBezTo>
                      <a:pt x="16763" y="21600"/>
                      <a:pt x="21600" y="16763"/>
                      <a:pt x="21600" y="10804"/>
                    </a:cubicBezTo>
                    <a:cubicBezTo>
                      <a:pt x="21600" y="4837"/>
                      <a:pt x="16763" y="0"/>
                      <a:pt x="10803" y="0"/>
                    </a:cubicBezTo>
                    <a:close/>
                  </a:path>
                </a:pathLst>
              </a:custGeom>
              <a:solidFill>
                <a:srgbClr val="FFFFFF"/>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20" name="Shape 120"/>
              <p:cNvSpPr/>
              <p:nvPr/>
            </p:nvSpPr>
            <p:spPr>
              <a:xfrm>
                <a:off x="196250" y="193526"/>
                <a:ext cx="127323" cy="131297"/>
              </a:xfrm>
              <a:custGeom>
                <a:avLst/>
                <a:gdLst/>
                <a:ahLst/>
                <a:cxnLst>
                  <a:cxn ang="0">
                    <a:pos x="wd2" y="hd2"/>
                  </a:cxn>
                  <a:cxn ang="5400000">
                    <a:pos x="wd2" y="hd2"/>
                  </a:cxn>
                  <a:cxn ang="10800000">
                    <a:pos x="wd2" y="hd2"/>
                  </a:cxn>
                  <a:cxn ang="16200000">
                    <a:pos x="wd2" y="hd2"/>
                  </a:cxn>
                </a:cxnLst>
                <a:rect l="0" t="0" r="r" b="b"/>
                <a:pathLst>
                  <a:path w="21600" h="21600" extrusionOk="0">
                    <a:moveTo>
                      <a:pt x="10799" y="18899"/>
                    </a:moveTo>
                    <a:cubicBezTo>
                      <a:pt x="6329" y="18899"/>
                      <a:pt x="2690" y="15274"/>
                      <a:pt x="2690" y="10806"/>
                    </a:cubicBezTo>
                    <a:cubicBezTo>
                      <a:pt x="2690" y="6339"/>
                      <a:pt x="6329" y="2701"/>
                      <a:pt x="10799" y="2701"/>
                    </a:cubicBezTo>
                    <a:cubicBezTo>
                      <a:pt x="15271" y="2701"/>
                      <a:pt x="18897" y="6339"/>
                      <a:pt x="18897" y="10806"/>
                    </a:cubicBezTo>
                    <a:cubicBezTo>
                      <a:pt x="18897" y="15274"/>
                      <a:pt x="15271" y="18899"/>
                      <a:pt x="10799" y="18899"/>
                    </a:cubicBezTo>
                    <a:close/>
                    <a:moveTo>
                      <a:pt x="10799" y="0"/>
                    </a:moveTo>
                    <a:cubicBezTo>
                      <a:pt x="4825" y="0"/>
                      <a:pt x="0" y="4836"/>
                      <a:pt x="0" y="10806"/>
                    </a:cubicBezTo>
                    <a:cubicBezTo>
                      <a:pt x="0" y="16764"/>
                      <a:pt x="4825" y="21600"/>
                      <a:pt x="10799" y="21600"/>
                    </a:cubicBezTo>
                    <a:cubicBezTo>
                      <a:pt x="16761" y="21600"/>
                      <a:pt x="21600" y="16764"/>
                      <a:pt x="21600" y="10806"/>
                    </a:cubicBezTo>
                    <a:cubicBezTo>
                      <a:pt x="21600" y="4836"/>
                      <a:pt x="16761" y="0"/>
                      <a:pt x="10799" y="0"/>
                    </a:cubicBezTo>
                    <a:close/>
                  </a:path>
                </a:pathLst>
              </a:custGeom>
              <a:solidFill>
                <a:srgbClr val="FFFFFF"/>
              </a:solidFill>
              <a:ln w="12700" cap="flat">
                <a:noFill/>
                <a:miter lim="400000"/>
              </a:ln>
              <a:effectLst/>
            </p:spPr>
            <p:txBody>
              <a:bodyPr lIns="38100" tIns="38100" rIns="38100" bIns="38100" anchor="ctr"/>
              <a:lstStyle/>
              <a:p>
                <a:pPr algn="ctr" defTabSz="228578">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123" name="Shape 123"/>
          <p:cNvSpPr>
            <a:spLocks noChangeShapeType="1"/>
          </p:cNvSpPr>
          <p:nvPr/>
        </p:nvSpPr>
        <p:spPr bwMode="auto">
          <a:xfrm flipH="1">
            <a:off x="6375143" y="1225799"/>
            <a:ext cx="2730500" cy="0"/>
          </a:xfrm>
          <a:prstGeom prst="line">
            <a:avLst/>
          </a:prstGeom>
          <a:noFill/>
          <a:ln w="19050" cap="rnd">
            <a:solidFill>
              <a:srgbClr val="C1C6CA"/>
            </a:solidFill>
            <a:miter lim="400000"/>
            <a:headEnd/>
            <a:tailEnd/>
          </a:ln>
          <a:extLst>
            <a:ext uri="{909E8E84-426E-40DD-AFC4-6F175D3DCCD1}">
              <a14:hiddenFill xmlns:a14="http://schemas.microsoft.com/office/drawing/2010/main">
                <a:noFill/>
              </a14:hiddenFill>
            </a:ext>
          </a:extLst>
        </p:spPr>
        <p:txBody>
          <a:bodyPr lIns="0" tIns="0" rIns="0" bIns="0" anchor="ctr"/>
          <a:lstStyle/>
          <a:p>
            <a:pPr algn="ctr" defTabSz="412710"/>
            <a:endParaRPr lang="es-MX" sz="2500" kern="0">
              <a:solidFill>
                <a:sysClr val="windowText" lastClr="000000"/>
              </a:solidFill>
              <a:sym typeface="Helvetica Light"/>
            </a:endParaRPr>
          </a:p>
        </p:txBody>
      </p:sp>
      <p:sp>
        <p:nvSpPr>
          <p:cNvPr id="124" name="Shape 124"/>
          <p:cNvSpPr>
            <a:spLocks noChangeShapeType="1"/>
          </p:cNvSpPr>
          <p:nvPr/>
        </p:nvSpPr>
        <p:spPr bwMode="auto">
          <a:xfrm flipH="1">
            <a:off x="6282898" y="2433649"/>
            <a:ext cx="2730500" cy="0"/>
          </a:xfrm>
          <a:prstGeom prst="line">
            <a:avLst/>
          </a:prstGeom>
          <a:noFill/>
          <a:ln w="19050" cap="rnd">
            <a:solidFill>
              <a:srgbClr val="C1C6CA"/>
            </a:solidFill>
            <a:miter lim="400000"/>
            <a:headEnd/>
            <a:tailEnd/>
          </a:ln>
          <a:extLst>
            <a:ext uri="{909E8E84-426E-40DD-AFC4-6F175D3DCCD1}">
              <a14:hiddenFill xmlns:a14="http://schemas.microsoft.com/office/drawing/2010/main">
                <a:noFill/>
              </a14:hiddenFill>
            </a:ext>
          </a:extLst>
        </p:spPr>
        <p:txBody>
          <a:bodyPr lIns="0" tIns="0" rIns="0" bIns="0" anchor="ctr"/>
          <a:lstStyle/>
          <a:p>
            <a:pPr algn="ctr" defTabSz="412710"/>
            <a:endParaRPr lang="es-MX" sz="2500" kern="0">
              <a:solidFill>
                <a:sysClr val="windowText" lastClr="000000"/>
              </a:solidFill>
              <a:sym typeface="Helvetica Light"/>
            </a:endParaRPr>
          </a:p>
        </p:txBody>
      </p:sp>
      <p:sp>
        <p:nvSpPr>
          <p:cNvPr id="125" name="Shape 125"/>
          <p:cNvSpPr>
            <a:spLocks noChangeShapeType="1"/>
          </p:cNvSpPr>
          <p:nvPr/>
        </p:nvSpPr>
        <p:spPr bwMode="auto">
          <a:xfrm flipH="1">
            <a:off x="6400875" y="3255493"/>
            <a:ext cx="2730500" cy="0"/>
          </a:xfrm>
          <a:prstGeom prst="line">
            <a:avLst/>
          </a:prstGeom>
          <a:noFill/>
          <a:ln w="19050" cap="rnd">
            <a:solidFill>
              <a:srgbClr val="C1C6CA"/>
            </a:solidFill>
            <a:miter lim="400000"/>
            <a:headEnd/>
            <a:tailEnd/>
          </a:ln>
          <a:extLst>
            <a:ext uri="{909E8E84-426E-40DD-AFC4-6F175D3DCCD1}">
              <a14:hiddenFill xmlns:a14="http://schemas.microsoft.com/office/drawing/2010/main">
                <a:noFill/>
              </a14:hiddenFill>
            </a:ext>
          </a:extLst>
        </p:spPr>
        <p:txBody>
          <a:bodyPr lIns="0" tIns="0" rIns="0" bIns="0" anchor="ctr"/>
          <a:lstStyle/>
          <a:p>
            <a:pPr algn="ctr" defTabSz="412710"/>
            <a:endParaRPr lang="es-MX" sz="2500" kern="0">
              <a:solidFill>
                <a:sysClr val="windowText" lastClr="000000"/>
              </a:solidFill>
              <a:sym typeface="Helvetica Light"/>
            </a:endParaRPr>
          </a:p>
        </p:txBody>
      </p:sp>
      <p:sp>
        <p:nvSpPr>
          <p:cNvPr id="8217" name="Slide Number Placeholder 1"/>
          <p:cNvSpPr>
            <a:spLocks noGrp="1"/>
          </p:cNvSpPr>
          <p:nvPr>
            <p:ph type="sldNum" sz="quarter" idx="4294967295"/>
          </p:nvPr>
        </p:nvSpPr>
        <p:spPr>
          <a:xfrm>
            <a:off x="11438467" y="80433"/>
            <a:ext cx="302684" cy="211667"/>
          </a:xfrm>
          <a:prstGeom prst="rect">
            <a:avLst/>
          </a:prstGeom>
          <a:noFill/>
        </p:spPr>
        <p:txBody>
          <a:bodyPr lIns="45718" tIns="22858" rIns="45718" bIns="22858"/>
          <a:lstStyle>
            <a:lvl1pPr algn="ctr" eaLnBrk="0" hangingPunct="0">
              <a:defRPr sz="2500">
                <a:solidFill>
                  <a:schemeClr val="tx1"/>
                </a:solidFill>
                <a:latin typeface="Arimo" charset="0"/>
                <a:ea typeface="Helvetica Light" charset="0"/>
                <a:cs typeface="Helvetica Light" charset="0"/>
                <a:sym typeface="Helvetica Light" charset="0"/>
              </a:defRPr>
            </a:lvl1pPr>
            <a:lvl2pPr marL="990502" indent="-380962" algn="ctr" eaLnBrk="0" hangingPunct="0">
              <a:defRPr sz="2500">
                <a:solidFill>
                  <a:schemeClr val="tx1"/>
                </a:solidFill>
                <a:latin typeface="Arimo" charset="0"/>
                <a:ea typeface="Helvetica Light" charset="0"/>
                <a:cs typeface="Helvetica Light" charset="0"/>
                <a:sym typeface="Helvetica Light" charset="0"/>
              </a:defRPr>
            </a:lvl2pPr>
            <a:lvl3pPr marL="1523849" indent="-304768" algn="ctr" eaLnBrk="0" hangingPunct="0">
              <a:defRPr sz="2500">
                <a:solidFill>
                  <a:schemeClr val="tx1"/>
                </a:solidFill>
                <a:latin typeface="Arimo" charset="0"/>
                <a:ea typeface="Helvetica Light" charset="0"/>
                <a:cs typeface="Helvetica Light" charset="0"/>
                <a:sym typeface="Helvetica Light" charset="0"/>
              </a:defRPr>
            </a:lvl3pPr>
            <a:lvl4pPr marL="2133387" indent="-304768" algn="ctr" eaLnBrk="0" hangingPunct="0">
              <a:defRPr sz="2500">
                <a:solidFill>
                  <a:schemeClr val="tx1"/>
                </a:solidFill>
                <a:latin typeface="Arimo" charset="0"/>
                <a:ea typeface="Helvetica Light" charset="0"/>
                <a:cs typeface="Helvetica Light" charset="0"/>
                <a:sym typeface="Helvetica Light" charset="0"/>
              </a:defRPr>
            </a:lvl4pPr>
            <a:lvl5pPr marL="2742926" indent="-304768" algn="ctr" eaLnBrk="0" hangingPunct="0">
              <a:defRPr sz="2500">
                <a:solidFill>
                  <a:schemeClr val="tx1"/>
                </a:solidFill>
                <a:latin typeface="Arimo" charset="0"/>
                <a:ea typeface="Helvetica Light" charset="0"/>
                <a:cs typeface="Helvetica Light" charset="0"/>
                <a:sym typeface="Helvetica Light" charset="0"/>
              </a:defRPr>
            </a:lvl5pPr>
            <a:lvl6pPr marL="3352464" indent="-304768" algn="ctr" defTabSz="412710" eaLnBrk="0" fontAlgn="base" hangingPunct="0">
              <a:spcBef>
                <a:spcPct val="0"/>
              </a:spcBef>
              <a:spcAft>
                <a:spcPct val="0"/>
              </a:spcAft>
              <a:defRPr sz="2500">
                <a:solidFill>
                  <a:schemeClr val="tx1"/>
                </a:solidFill>
                <a:latin typeface="Arimo" charset="0"/>
                <a:ea typeface="Helvetica Light" charset="0"/>
                <a:cs typeface="Helvetica Light" charset="0"/>
                <a:sym typeface="Helvetica Light" charset="0"/>
              </a:defRPr>
            </a:lvl6pPr>
            <a:lvl7pPr marL="3962005" indent="-304768" algn="ctr" defTabSz="412710" eaLnBrk="0" fontAlgn="base" hangingPunct="0">
              <a:spcBef>
                <a:spcPct val="0"/>
              </a:spcBef>
              <a:spcAft>
                <a:spcPct val="0"/>
              </a:spcAft>
              <a:defRPr sz="2500">
                <a:solidFill>
                  <a:schemeClr val="tx1"/>
                </a:solidFill>
                <a:latin typeface="Arimo" charset="0"/>
                <a:ea typeface="Helvetica Light" charset="0"/>
                <a:cs typeface="Helvetica Light" charset="0"/>
                <a:sym typeface="Helvetica Light" charset="0"/>
              </a:defRPr>
            </a:lvl7pPr>
            <a:lvl8pPr marL="4571544" indent="-304768" algn="ctr" defTabSz="412710" eaLnBrk="0" fontAlgn="base" hangingPunct="0">
              <a:spcBef>
                <a:spcPct val="0"/>
              </a:spcBef>
              <a:spcAft>
                <a:spcPct val="0"/>
              </a:spcAft>
              <a:defRPr sz="2500">
                <a:solidFill>
                  <a:schemeClr val="tx1"/>
                </a:solidFill>
                <a:latin typeface="Arimo" charset="0"/>
                <a:ea typeface="Helvetica Light" charset="0"/>
                <a:cs typeface="Helvetica Light" charset="0"/>
                <a:sym typeface="Helvetica Light" charset="0"/>
              </a:defRPr>
            </a:lvl8pPr>
            <a:lvl9pPr marL="5181082" indent="-304768" algn="ctr" defTabSz="412710" eaLnBrk="0" fontAlgn="base" hangingPunct="0">
              <a:spcBef>
                <a:spcPct val="0"/>
              </a:spcBef>
              <a:spcAft>
                <a:spcPct val="0"/>
              </a:spcAft>
              <a:defRPr sz="2500">
                <a:solidFill>
                  <a:schemeClr val="tx1"/>
                </a:solidFill>
                <a:latin typeface="Arimo" charset="0"/>
                <a:ea typeface="Helvetica Light" charset="0"/>
                <a:cs typeface="Helvetica Light" charset="0"/>
                <a:sym typeface="Helvetica Light" charset="0"/>
              </a:defRPr>
            </a:lvl9pPr>
          </a:lstStyle>
          <a:p>
            <a:pPr eaLnBrk="1" hangingPunct="1"/>
            <a:fld id="{C4F5A699-DA4A-424F-AE3D-D2C5203B83C2}" type="slidenum">
              <a:rPr lang="en-US" altLang="es-MX" sz="1100">
                <a:solidFill>
                  <a:srgbClr val="FFFFFF"/>
                </a:solidFill>
              </a:rPr>
              <a:pPr eaLnBrk="1" hangingPunct="1"/>
              <a:t>43</a:t>
            </a:fld>
            <a:endParaRPr lang="en-US" altLang="es-MX" sz="1100">
              <a:solidFill>
                <a:srgbClr val="FFFFFF"/>
              </a:solidFill>
            </a:endParaRPr>
          </a:p>
        </p:txBody>
      </p:sp>
      <p:sp>
        <p:nvSpPr>
          <p:cNvPr id="66" name="Shape 85"/>
          <p:cNvSpPr>
            <a:spLocks noChangeArrowheads="1"/>
          </p:cNvSpPr>
          <p:nvPr/>
        </p:nvSpPr>
        <p:spPr bwMode="auto">
          <a:xfrm>
            <a:off x="4929777" y="1782589"/>
            <a:ext cx="4383616"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defTabSz="412710" eaLnBrk="1" hangingPunct="1">
              <a:spcBef>
                <a:spcPts val="667"/>
              </a:spcBef>
            </a:pPr>
            <a:r>
              <a:rPr lang="es-MX" altLang="es-MX" sz="1300" kern="0" dirty="0">
                <a:solidFill>
                  <a:srgbClr val="3C4146"/>
                </a:solidFill>
                <a:ea typeface="Arimo" charset="0"/>
                <a:cs typeface="Arimo" charset="0"/>
                <a:sym typeface="Arimo" charset="0"/>
              </a:rPr>
              <a:t>Desarrollar </a:t>
            </a:r>
            <a:r>
              <a:rPr lang="es-MX" altLang="es-MX" sz="1300" kern="0" dirty="0">
                <a:solidFill>
                  <a:srgbClr val="00B0F0"/>
                </a:solidFill>
                <a:ea typeface="Arimo" charset="0"/>
                <a:cs typeface="Arimo" charset="0"/>
                <a:sym typeface="Arimo" charset="0"/>
              </a:rPr>
              <a:t>diagnósticos, herramientas y metodologías </a:t>
            </a:r>
            <a:r>
              <a:rPr lang="es-MX" altLang="es-MX" sz="1300" kern="0" dirty="0">
                <a:solidFill>
                  <a:srgbClr val="3C4146"/>
                </a:solidFill>
                <a:ea typeface="Arimo" charset="0"/>
                <a:cs typeface="Arimo" charset="0"/>
                <a:sym typeface="Arimo" charset="0"/>
              </a:rPr>
              <a:t>para el mantenimiento y mejora de los sistemas de gestión de seguridad</a:t>
            </a:r>
            <a:r>
              <a:rPr lang="en-US" altLang="es-MX" sz="1300" kern="0" dirty="0">
                <a:solidFill>
                  <a:srgbClr val="3C4146"/>
                </a:solidFill>
                <a:ea typeface="Arimo" charset="0"/>
                <a:cs typeface="Arimo" charset="0"/>
                <a:sym typeface="Arimo" charset="0"/>
              </a:rPr>
              <a:t>.</a:t>
            </a:r>
          </a:p>
        </p:txBody>
      </p:sp>
      <p:sp>
        <p:nvSpPr>
          <p:cNvPr id="70" name="Shape 86"/>
          <p:cNvSpPr>
            <a:spLocks noChangeArrowheads="1"/>
          </p:cNvSpPr>
          <p:nvPr/>
        </p:nvSpPr>
        <p:spPr bwMode="auto">
          <a:xfrm>
            <a:off x="4929777" y="1487696"/>
            <a:ext cx="2758016"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21282F"/>
                </a:solidFill>
                <a:latin typeface="Arimo"/>
                <a:ea typeface="Arimo"/>
                <a:cs typeface="Arimo"/>
                <a:sym typeface="Arimo"/>
              </a:defRPr>
            </a:lvl1pPr>
          </a:lstStyle>
          <a:p>
            <a:pPr defTabSz="412710">
              <a:defRPr sz="1800" b="0">
                <a:solidFill>
                  <a:srgbClr val="000000"/>
                </a:solidFill>
              </a:defRPr>
            </a:pPr>
            <a:r>
              <a:rPr lang="es-MX" sz="1500" b="0" kern="0" dirty="0">
                <a:solidFill>
                  <a:srgbClr val="A55AAF"/>
                </a:solidFill>
              </a:rPr>
              <a:t>Línea estratégica 4.2 </a:t>
            </a:r>
            <a:endParaRPr sz="1500" b="0" kern="0" dirty="0">
              <a:solidFill>
                <a:srgbClr val="A55AAF"/>
              </a:solidFill>
            </a:endParaRPr>
          </a:p>
        </p:txBody>
      </p:sp>
      <p:sp>
        <p:nvSpPr>
          <p:cNvPr id="80" name="Shape 85"/>
          <p:cNvSpPr>
            <a:spLocks noChangeArrowheads="1"/>
          </p:cNvSpPr>
          <p:nvPr/>
        </p:nvSpPr>
        <p:spPr bwMode="auto">
          <a:xfrm>
            <a:off x="4971911" y="2891428"/>
            <a:ext cx="4383616"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defTabSz="412710" eaLnBrk="1" hangingPunct="1">
              <a:spcBef>
                <a:spcPts val="667"/>
              </a:spcBef>
            </a:pPr>
            <a:r>
              <a:rPr lang="es-MX" altLang="es-MX" sz="1300" kern="0" dirty="0">
                <a:solidFill>
                  <a:srgbClr val="3C4146"/>
                </a:solidFill>
                <a:ea typeface="Arimo" charset="0"/>
                <a:cs typeface="Arimo" charset="0"/>
                <a:sym typeface="Arimo" charset="0"/>
              </a:rPr>
              <a:t>Sensibilización, promoción, difusión y socialización</a:t>
            </a:r>
            <a:endParaRPr lang="en-US" altLang="es-MX" sz="1300" kern="0" dirty="0">
              <a:solidFill>
                <a:srgbClr val="3C4146"/>
              </a:solidFill>
              <a:ea typeface="Arimo" charset="0"/>
              <a:cs typeface="Arimo" charset="0"/>
              <a:sym typeface="Arimo" charset="0"/>
            </a:endParaRPr>
          </a:p>
        </p:txBody>
      </p:sp>
      <p:sp>
        <p:nvSpPr>
          <p:cNvPr id="83" name="Shape 86"/>
          <p:cNvSpPr>
            <a:spLocks noChangeArrowheads="1"/>
          </p:cNvSpPr>
          <p:nvPr/>
        </p:nvSpPr>
        <p:spPr bwMode="auto">
          <a:xfrm>
            <a:off x="4971911" y="2607796"/>
            <a:ext cx="2758016"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21282F"/>
                </a:solidFill>
                <a:latin typeface="Arimo"/>
                <a:ea typeface="Arimo"/>
                <a:cs typeface="Arimo"/>
                <a:sym typeface="Arimo"/>
              </a:defRPr>
            </a:lvl1pPr>
          </a:lstStyle>
          <a:p>
            <a:pPr defTabSz="412710">
              <a:defRPr sz="1800" b="0">
                <a:solidFill>
                  <a:srgbClr val="000000"/>
                </a:solidFill>
              </a:defRPr>
            </a:pPr>
            <a:r>
              <a:rPr lang="es-MX" sz="1500" b="0" kern="0" dirty="0">
                <a:solidFill>
                  <a:srgbClr val="A55AAF"/>
                </a:solidFill>
              </a:rPr>
              <a:t>Línea estratégica 4.3 </a:t>
            </a:r>
            <a:endParaRPr sz="1500" b="0" kern="0" dirty="0">
              <a:solidFill>
                <a:srgbClr val="A55AAF"/>
              </a:solidFill>
            </a:endParaRPr>
          </a:p>
        </p:txBody>
      </p:sp>
      <p:sp>
        <p:nvSpPr>
          <p:cNvPr id="106" name="Shape 85"/>
          <p:cNvSpPr>
            <a:spLocks noChangeArrowheads="1"/>
          </p:cNvSpPr>
          <p:nvPr/>
        </p:nvSpPr>
        <p:spPr bwMode="auto">
          <a:xfrm>
            <a:off x="4982376" y="3756641"/>
            <a:ext cx="4383616" cy="364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defTabSz="412710" eaLnBrk="1" hangingPunct="1">
              <a:spcBef>
                <a:spcPts val="667"/>
              </a:spcBef>
            </a:pPr>
            <a:r>
              <a:rPr lang="es-MX" altLang="es-MX" sz="1300" kern="0" dirty="0">
                <a:solidFill>
                  <a:srgbClr val="3C4146"/>
                </a:solidFill>
                <a:ea typeface="Arimo" charset="0"/>
                <a:cs typeface="Arimo" charset="0"/>
                <a:sym typeface="Arimo" charset="0"/>
              </a:rPr>
              <a:t>Crear y difundir material relacionado con la </a:t>
            </a:r>
            <a:r>
              <a:rPr lang="es-MX" altLang="es-MX" sz="1300" kern="0" dirty="0">
                <a:solidFill>
                  <a:srgbClr val="00B0F0"/>
                </a:solidFill>
                <a:ea typeface="Arimo" charset="0"/>
                <a:cs typeface="Arimo" charset="0"/>
                <a:sym typeface="Arimo" charset="0"/>
              </a:rPr>
              <a:t>seguridad de datos personales</a:t>
            </a:r>
            <a:endParaRPr lang="en-US" altLang="es-MX" sz="1300" kern="0" dirty="0">
              <a:solidFill>
                <a:srgbClr val="00B0F0"/>
              </a:solidFill>
              <a:ea typeface="Arimo" charset="0"/>
              <a:cs typeface="Arimo" charset="0"/>
              <a:sym typeface="Arimo" charset="0"/>
            </a:endParaRPr>
          </a:p>
        </p:txBody>
      </p:sp>
      <p:sp>
        <p:nvSpPr>
          <p:cNvPr id="111" name="Shape 86"/>
          <p:cNvSpPr>
            <a:spLocks noChangeArrowheads="1"/>
          </p:cNvSpPr>
          <p:nvPr/>
        </p:nvSpPr>
        <p:spPr bwMode="auto">
          <a:xfrm>
            <a:off x="4982376" y="3450784"/>
            <a:ext cx="2758016" cy="283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21282F"/>
                </a:solidFill>
                <a:latin typeface="Arimo"/>
                <a:ea typeface="Arimo"/>
                <a:cs typeface="Arimo"/>
                <a:sym typeface="Arimo"/>
              </a:defRPr>
            </a:lvl1pPr>
          </a:lstStyle>
          <a:p>
            <a:pPr defTabSz="412710">
              <a:defRPr sz="1800" b="0">
                <a:solidFill>
                  <a:srgbClr val="000000"/>
                </a:solidFill>
              </a:defRPr>
            </a:pPr>
            <a:r>
              <a:rPr lang="es-MX" sz="1500" b="0" kern="0" dirty="0">
                <a:solidFill>
                  <a:srgbClr val="A55AAF"/>
                </a:solidFill>
              </a:rPr>
              <a:t>Línea estratégica 4.4 </a:t>
            </a:r>
            <a:endParaRPr sz="1500" b="0" kern="0" dirty="0">
              <a:solidFill>
                <a:srgbClr val="A55AAF"/>
              </a:solidFill>
            </a:endParaRPr>
          </a:p>
        </p:txBody>
      </p:sp>
      <p:pic>
        <p:nvPicPr>
          <p:cNvPr id="117" name="Imagen 116"/>
          <p:cNvPicPr>
            <a:picLocks noChangeAspect="1"/>
          </p:cNvPicPr>
          <p:nvPr/>
        </p:nvPicPr>
        <p:blipFill>
          <a:blip r:embed="rId2"/>
          <a:stretch>
            <a:fillRect/>
          </a:stretch>
        </p:blipFill>
        <p:spPr>
          <a:xfrm>
            <a:off x="9378951" y="6388103"/>
            <a:ext cx="2781300" cy="469900"/>
          </a:xfrm>
          <a:prstGeom prst="rect">
            <a:avLst/>
          </a:prstGeom>
        </p:spPr>
      </p:pic>
      <p:sp>
        <p:nvSpPr>
          <p:cNvPr id="61" name="Title 2"/>
          <p:cNvSpPr txBox="1">
            <a:spLocks/>
          </p:cNvSpPr>
          <p:nvPr/>
        </p:nvSpPr>
        <p:spPr>
          <a:xfrm>
            <a:off x="-4384902" y="196343"/>
            <a:ext cx="12119020" cy="499456"/>
          </a:xfrm>
          <a:prstGeom prst="rect">
            <a:avLst/>
          </a:prstGeom>
        </p:spPr>
        <p:txBody>
          <a:bodyPr lIns="91436" tIns="45718" rIns="91436" bIns="45718">
            <a:normAutofit fontScale="52500" lnSpcReduction="20000"/>
          </a:bodyPr>
          <a:lstStyle>
            <a:lvl1pPr algn="ctr" defTabSz="412740">
              <a:defRPr sz="5600">
                <a:latin typeface="+mn-lt"/>
                <a:ea typeface="+mn-ea"/>
                <a:cs typeface="+mn-cs"/>
                <a:sym typeface="Helvetica Light"/>
              </a:defRPr>
            </a:lvl1pPr>
            <a:lvl2pPr indent="114297" algn="ctr" defTabSz="412740">
              <a:defRPr sz="5600">
                <a:latin typeface="+mn-lt"/>
                <a:ea typeface="+mn-ea"/>
                <a:cs typeface="+mn-cs"/>
                <a:sym typeface="Helvetica Light"/>
              </a:defRPr>
            </a:lvl2pPr>
            <a:lvl3pPr indent="228594" algn="ctr" defTabSz="412740">
              <a:defRPr sz="5600">
                <a:latin typeface="+mn-lt"/>
                <a:ea typeface="+mn-ea"/>
                <a:cs typeface="+mn-cs"/>
                <a:sym typeface="Helvetica Light"/>
              </a:defRPr>
            </a:lvl3pPr>
            <a:lvl4pPr indent="342891" algn="ctr" defTabSz="412740">
              <a:defRPr sz="5600">
                <a:latin typeface="+mn-lt"/>
                <a:ea typeface="+mn-ea"/>
                <a:cs typeface="+mn-cs"/>
                <a:sym typeface="Helvetica Light"/>
              </a:defRPr>
            </a:lvl4pPr>
            <a:lvl5pPr indent="457189" algn="ctr" defTabSz="412740">
              <a:defRPr sz="5600">
                <a:latin typeface="+mn-lt"/>
                <a:ea typeface="+mn-ea"/>
                <a:cs typeface="+mn-cs"/>
                <a:sym typeface="Helvetica Light"/>
              </a:defRPr>
            </a:lvl5pPr>
            <a:lvl6pPr indent="571486" algn="ctr" defTabSz="412740">
              <a:defRPr sz="5600">
                <a:latin typeface="+mn-lt"/>
                <a:ea typeface="+mn-ea"/>
                <a:cs typeface="+mn-cs"/>
                <a:sym typeface="Helvetica Light"/>
              </a:defRPr>
            </a:lvl6pPr>
            <a:lvl7pPr indent="685783" algn="ctr" defTabSz="412740">
              <a:defRPr sz="5600">
                <a:latin typeface="+mn-lt"/>
                <a:ea typeface="+mn-ea"/>
                <a:cs typeface="+mn-cs"/>
                <a:sym typeface="Helvetica Light"/>
              </a:defRPr>
            </a:lvl7pPr>
            <a:lvl8pPr indent="800080" algn="ctr" defTabSz="412740">
              <a:defRPr sz="5600">
                <a:latin typeface="+mn-lt"/>
                <a:ea typeface="+mn-ea"/>
                <a:cs typeface="+mn-cs"/>
                <a:sym typeface="Helvetica Light"/>
              </a:defRPr>
            </a:lvl8pPr>
            <a:lvl9pPr indent="914377" algn="ctr" defTabSz="412740">
              <a:defRPr sz="5600">
                <a:latin typeface="+mn-lt"/>
                <a:ea typeface="+mn-ea"/>
                <a:cs typeface="+mn-cs"/>
                <a:sym typeface="Helvetica Light"/>
              </a:defRPr>
            </a:lvl9pPr>
          </a:lstStyle>
          <a:p>
            <a:r>
              <a:rPr lang="en-US" dirty="0" smtClean="0">
                <a:solidFill>
                  <a:schemeClr val="tx2"/>
                </a:solidFill>
              </a:rPr>
              <a:t>Eje </a:t>
            </a:r>
            <a:r>
              <a:rPr lang="en-US" dirty="0" err="1" smtClean="0">
                <a:solidFill>
                  <a:schemeClr val="tx2"/>
                </a:solidFill>
              </a:rPr>
              <a:t>temático</a:t>
            </a:r>
            <a:r>
              <a:rPr lang="en-US" dirty="0" smtClean="0">
                <a:solidFill>
                  <a:schemeClr val="tx2"/>
                </a:solidFill>
              </a:rPr>
              <a:t> </a:t>
            </a:r>
            <a:r>
              <a:rPr lang="en-US" sz="6000" dirty="0">
                <a:solidFill>
                  <a:srgbClr val="0070C0"/>
                </a:solidFill>
              </a:rPr>
              <a:t>IV </a:t>
            </a:r>
            <a:r>
              <a:rPr lang="en-US" dirty="0" smtClean="0">
                <a:solidFill>
                  <a:schemeClr val="tx2"/>
                </a:solidFill>
              </a:rPr>
              <a:t>:</a:t>
            </a:r>
            <a:endParaRPr lang="en-US" dirty="0">
              <a:solidFill>
                <a:schemeClr val="accent6"/>
              </a:solidFill>
              <a:latin typeface="+mj-lt"/>
            </a:endParaRPr>
          </a:p>
        </p:txBody>
      </p:sp>
      <p:sp>
        <p:nvSpPr>
          <p:cNvPr id="90" name="Shape 136"/>
          <p:cNvSpPr>
            <a:spLocks noChangeArrowheads="1"/>
          </p:cNvSpPr>
          <p:nvPr/>
        </p:nvSpPr>
        <p:spPr bwMode="auto">
          <a:xfrm>
            <a:off x="4929779" y="4554019"/>
            <a:ext cx="4449175"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a:defRPr sz="1800">
                <a:solidFill>
                  <a:srgbClr val="000000"/>
                </a:solidFill>
              </a:defRPr>
            </a:pPr>
            <a:r>
              <a:rPr lang="es-MX" sz="1300" dirty="0">
                <a:solidFill>
                  <a:srgbClr val="00B0F0"/>
                </a:solidFill>
              </a:rPr>
              <a:t>Sensibilización sobre los beneficios </a:t>
            </a:r>
            <a:r>
              <a:rPr lang="es-MX" sz="1300" dirty="0">
                <a:solidFill>
                  <a:schemeClr val="bg2">
                    <a:lumMod val="50000"/>
                  </a:schemeClr>
                </a:solidFill>
              </a:rPr>
              <a:t>de contar con un sistema de gestión de seguridad en los responsables.</a:t>
            </a:r>
            <a:endParaRPr sz="1300" kern="0" dirty="0">
              <a:solidFill>
                <a:schemeClr val="bg2">
                  <a:lumMod val="50000"/>
                </a:schemeClr>
              </a:solidFill>
            </a:endParaRPr>
          </a:p>
        </p:txBody>
      </p:sp>
      <p:sp>
        <p:nvSpPr>
          <p:cNvPr id="91" name="Shape 137"/>
          <p:cNvSpPr>
            <a:spLocks noChangeArrowheads="1"/>
          </p:cNvSpPr>
          <p:nvPr/>
        </p:nvSpPr>
        <p:spPr bwMode="auto">
          <a:xfrm>
            <a:off x="4929780" y="4377804"/>
            <a:ext cx="20685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lnSpc>
                <a:spcPct val="110000"/>
              </a:lnSpc>
              <a:spcBef>
                <a:spcPts val="500"/>
              </a:spcBef>
              <a:defRPr sz="2800" b="1">
                <a:solidFill>
                  <a:srgbClr val="00BAA7"/>
                </a:solidFill>
                <a:latin typeface="Arimo"/>
                <a:ea typeface="Arimo"/>
                <a:cs typeface="Arimo"/>
                <a:sym typeface="Arimo"/>
              </a:defRPr>
            </a:lvl1pPr>
          </a:lstStyle>
          <a:p>
            <a:pPr>
              <a:defRPr sz="1800" b="0">
                <a:solidFill>
                  <a:srgbClr val="000000"/>
                </a:solidFill>
              </a:defRPr>
            </a:pPr>
            <a:r>
              <a:rPr lang="es-MX" sz="1300" b="0" dirty="0">
                <a:solidFill>
                  <a:schemeClr val="accent5"/>
                </a:solidFill>
              </a:rPr>
              <a:t>Línea estratégica 4.5 </a:t>
            </a:r>
            <a:endParaRPr sz="1300" b="0" kern="0" dirty="0">
              <a:solidFill>
                <a:schemeClr val="accent5"/>
              </a:solidFill>
            </a:endParaRPr>
          </a:p>
        </p:txBody>
      </p:sp>
      <p:grpSp>
        <p:nvGrpSpPr>
          <p:cNvPr id="92" name="Group 153"/>
          <p:cNvGrpSpPr>
            <a:grpSpLocks/>
          </p:cNvGrpSpPr>
          <p:nvPr/>
        </p:nvGrpSpPr>
        <p:grpSpPr bwMode="auto">
          <a:xfrm>
            <a:off x="4426541" y="4427017"/>
            <a:ext cx="374651" cy="392112"/>
            <a:chOff x="0" y="0"/>
            <a:chExt cx="997371" cy="1046130"/>
          </a:xfrm>
        </p:grpSpPr>
        <p:grpSp>
          <p:nvGrpSpPr>
            <p:cNvPr id="96" name="Group 151"/>
            <p:cNvGrpSpPr>
              <a:grpSpLocks/>
            </p:cNvGrpSpPr>
            <p:nvPr/>
          </p:nvGrpSpPr>
          <p:grpSpPr bwMode="auto">
            <a:xfrm>
              <a:off x="-1" y="-1"/>
              <a:ext cx="997373" cy="1046132"/>
              <a:chOff x="0" y="0"/>
              <a:chExt cx="997371" cy="1046130"/>
            </a:xfrm>
          </p:grpSpPr>
          <p:sp>
            <p:nvSpPr>
              <p:cNvPr id="127" name="Shape 148"/>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5">
                  <a:lumMod val="50000"/>
                </a:schemeClr>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28" name="Shape 149"/>
              <p:cNvSpPr/>
              <p:nvPr/>
            </p:nvSpPr>
            <p:spPr>
              <a:xfrm>
                <a:off x="38034" y="292237"/>
                <a:ext cx="925525" cy="673420"/>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EEADD"/>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29" name="Shape 150"/>
              <p:cNvSpPr/>
              <p:nvPr/>
            </p:nvSpPr>
            <p:spPr>
              <a:xfrm>
                <a:off x="0" y="0"/>
                <a:ext cx="959332"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4"/>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21" name="Shape 152"/>
            <p:cNvSpPr/>
            <p:nvPr/>
          </p:nvSpPr>
          <p:spPr>
            <a:xfrm>
              <a:off x="211307" y="203297"/>
              <a:ext cx="574756" cy="563300"/>
            </a:xfrm>
            <a:custGeom>
              <a:avLst/>
              <a:gdLst/>
              <a:ahLst/>
              <a:cxnLst>
                <a:cxn ang="0">
                  <a:pos x="wd2" y="hd2"/>
                </a:cxn>
                <a:cxn ang="5400000">
                  <a:pos x="wd2" y="hd2"/>
                </a:cxn>
                <a:cxn ang="10800000">
                  <a:pos x="wd2" y="hd2"/>
                </a:cxn>
                <a:cxn ang="16200000">
                  <a:pos x="wd2" y="hd2"/>
                </a:cxn>
              </a:cxnLst>
              <a:rect l="0" t="0" r="r" b="b"/>
              <a:pathLst>
                <a:path w="21600" h="21600" extrusionOk="0">
                  <a:moveTo>
                    <a:pt x="19442" y="9300"/>
                  </a:moveTo>
                  <a:cubicBezTo>
                    <a:pt x="19320" y="3981"/>
                    <a:pt x="16340" y="1171"/>
                    <a:pt x="10800" y="1171"/>
                  </a:cubicBezTo>
                  <a:cubicBezTo>
                    <a:pt x="5260" y="1171"/>
                    <a:pt x="2280" y="3981"/>
                    <a:pt x="2158" y="9300"/>
                  </a:cubicBezTo>
                  <a:lnTo>
                    <a:pt x="2895" y="9300"/>
                  </a:lnTo>
                  <a:cubicBezTo>
                    <a:pt x="3165" y="7507"/>
                    <a:pt x="3735" y="6033"/>
                    <a:pt x="4599" y="4899"/>
                  </a:cubicBezTo>
                  <a:cubicBezTo>
                    <a:pt x="5978" y="3093"/>
                    <a:pt x="8063" y="2177"/>
                    <a:pt x="10800" y="2177"/>
                  </a:cubicBezTo>
                  <a:cubicBezTo>
                    <a:pt x="13537" y="2177"/>
                    <a:pt x="15622" y="3093"/>
                    <a:pt x="17001" y="4899"/>
                  </a:cubicBezTo>
                  <a:cubicBezTo>
                    <a:pt x="17865" y="6033"/>
                    <a:pt x="18435" y="7507"/>
                    <a:pt x="18705" y="9300"/>
                  </a:cubicBezTo>
                  <a:cubicBezTo>
                    <a:pt x="18705" y="9300"/>
                    <a:pt x="19442" y="9300"/>
                    <a:pt x="19442" y="9300"/>
                  </a:cubicBezTo>
                  <a:close/>
                  <a:moveTo>
                    <a:pt x="17544" y="11888"/>
                  </a:moveTo>
                  <a:cubicBezTo>
                    <a:pt x="17544" y="11386"/>
                    <a:pt x="17519" y="10914"/>
                    <a:pt x="17482" y="10457"/>
                  </a:cubicBezTo>
                  <a:cubicBezTo>
                    <a:pt x="16632" y="9665"/>
                    <a:pt x="15088" y="9063"/>
                    <a:pt x="13140" y="8839"/>
                  </a:cubicBezTo>
                  <a:cubicBezTo>
                    <a:pt x="13396" y="9133"/>
                    <a:pt x="13616" y="9518"/>
                    <a:pt x="13750" y="10026"/>
                  </a:cubicBezTo>
                  <a:cubicBezTo>
                    <a:pt x="12558" y="9068"/>
                    <a:pt x="10215" y="9296"/>
                    <a:pt x="8443" y="7153"/>
                  </a:cubicBezTo>
                  <a:cubicBezTo>
                    <a:pt x="8341" y="7033"/>
                    <a:pt x="8254" y="6919"/>
                    <a:pt x="8178" y="6815"/>
                  </a:cubicBezTo>
                  <a:cubicBezTo>
                    <a:pt x="8176" y="6813"/>
                    <a:pt x="8176" y="6812"/>
                    <a:pt x="8175" y="6811"/>
                  </a:cubicBezTo>
                  <a:lnTo>
                    <a:pt x="8176" y="6811"/>
                  </a:lnTo>
                  <a:cubicBezTo>
                    <a:pt x="7860" y="6377"/>
                    <a:pt x="7752" y="6118"/>
                    <a:pt x="7746" y="6405"/>
                  </a:cubicBezTo>
                  <a:cubicBezTo>
                    <a:pt x="7694" y="8867"/>
                    <a:pt x="5981" y="10788"/>
                    <a:pt x="4077" y="11059"/>
                  </a:cubicBezTo>
                  <a:cubicBezTo>
                    <a:pt x="4065" y="11330"/>
                    <a:pt x="4056" y="11603"/>
                    <a:pt x="4056" y="11888"/>
                  </a:cubicBezTo>
                  <a:cubicBezTo>
                    <a:pt x="4056" y="12929"/>
                    <a:pt x="4222" y="13878"/>
                    <a:pt x="4506" y="14733"/>
                  </a:cubicBezTo>
                  <a:cubicBezTo>
                    <a:pt x="5575" y="16047"/>
                    <a:pt x="7341" y="16418"/>
                    <a:pt x="8903" y="16516"/>
                  </a:cubicBezTo>
                  <a:cubicBezTo>
                    <a:pt x="9193" y="16046"/>
                    <a:pt x="9844" y="15718"/>
                    <a:pt x="10602" y="15718"/>
                  </a:cubicBezTo>
                  <a:cubicBezTo>
                    <a:pt x="11630" y="15718"/>
                    <a:pt x="12463" y="16320"/>
                    <a:pt x="12463" y="17063"/>
                  </a:cubicBezTo>
                  <a:cubicBezTo>
                    <a:pt x="12463" y="17806"/>
                    <a:pt x="11630" y="18408"/>
                    <a:pt x="10602" y="18408"/>
                  </a:cubicBezTo>
                  <a:cubicBezTo>
                    <a:pt x="9812" y="18408"/>
                    <a:pt x="9138" y="18052"/>
                    <a:pt x="8869" y="17549"/>
                  </a:cubicBezTo>
                  <a:cubicBezTo>
                    <a:pt x="7776" y="17484"/>
                    <a:pt x="6576" y="17294"/>
                    <a:pt x="5506" y="16780"/>
                  </a:cubicBezTo>
                  <a:cubicBezTo>
                    <a:pt x="7011" y="19039"/>
                    <a:pt x="9343" y="20234"/>
                    <a:pt x="10800" y="20234"/>
                  </a:cubicBezTo>
                  <a:cubicBezTo>
                    <a:pt x="13089" y="20234"/>
                    <a:pt x="17544" y="17288"/>
                    <a:pt x="17544" y="11888"/>
                  </a:cubicBezTo>
                  <a:cubicBezTo>
                    <a:pt x="17544" y="11888"/>
                    <a:pt x="17544" y="11888"/>
                    <a:pt x="17544" y="11888"/>
                  </a:cubicBezTo>
                  <a:close/>
                  <a:moveTo>
                    <a:pt x="21600" y="11252"/>
                  </a:moveTo>
                  <a:lnTo>
                    <a:pt x="21600" y="13398"/>
                  </a:lnTo>
                  <a:cubicBezTo>
                    <a:pt x="21600" y="14476"/>
                    <a:pt x="20742" y="15350"/>
                    <a:pt x="19684" y="15350"/>
                  </a:cubicBezTo>
                  <a:lnTo>
                    <a:pt x="18294" y="15350"/>
                  </a:lnTo>
                  <a:cubicBezTo>
                    <a:pt x="16916" y="19247"/>
                    <a:pt x="13398" y="21600"/>
                    <a:pt x="10800" y="21600"/>
                  </a:cubicBezTo>
                  <a:cubicBezTo>
                    <a:pt x="8202" y="21600"/>
                    <a:pt x="4684" y="19247"/>
                    <a:pt x="3306" y="15350"/>
                  </a:cubicBezTo>
                  <a:lnTo>
                    <a:pt x="1916" y="15350"/>
                  </a:lnTo>
                  <a:cubicBezTo>
                    <a:pt x="858" y="15350"/>
                    <a:pt x="0" y="14476"/>
                    <a:pt x="0" y="13398"/>
                  </a:cubicBezTo>
                  <a:lnTo>
                    <a:pt x="0" y="11252"/>
                  </a:lnTo>
                  <a:cubicBezTo>
                    <a:pt x="0" y="10509"/>
                    <a:pt x="406" y="9865"/>
                    <a:pt x="1005" y="9534"/>
                  </a:cubicBezTo>
                  <a:cubicBezTo>
                    <a:pt x="1025" y="6486"/>
                    <a:pt x="1896" y="4106"/>
                    <a:pt x="3601" y="2460"/>
                  </a:cubicBezTo>
                  <a:cubicBezTo>
                    <a:pt x="5290" y="828"/>
                    <a:pt x="7713" y="0"/>
                    <a:pt x="10800" y="0"/>
                  </a:cubicBezTo>
                  <a:cubicBezTo>
                    <a:pt x="13887" y="0"/>
                    <a:pt x="16310" y="828"/>
                    <a:pt x="17999" y="2460"/>
                  </a:cubicBezTo>
                  <a:cubicBezTo>
                    <a:pt x="19704" y="4106"/>
                    <a:pt x="20575" y="6486"/>
                    <a:pt x="20595" y="9534"/>
                  </a:cubicBezTo>
                  <a:cubicBezTo>
                    <a:pt x="21194" y="9865"/>
                    <a:pt x="21600" y="10509"/>
                    <a:pt x="21600" y="11252"/>
                  </a:cubicBezTo>
                  <a:cubicBezTo>
                    <a:pt x="21600" y="11252"/>
                    <a:pt x="21600" y="11252"/>
                    <a:pt x="21600" y="11252"/>
                  </a:cubicBezTo>
                  <a:close/>
                  <a:moveTo>
                    <a:pt x="13606" y="10751"/>
                  </a:moveTo>
                  <a:cubicBezTo>
                    <a:pt x="12993" y="10751"/>
                    <a:pt x="12496" y="11257"/>
                    <a:pt x="12496" y="11881"/>
                  </a:cubicBezTo>
                  <a:cubicBezTo>
                    <a:pt x="12496" y="12505"/>
                    <a:pt x="12993" y="13011"/>
                    <a:pt x="13606" y="13011"/>
                  </a:cubicBezTo>
                  <a:cubicBezTo>
                    <a:pt x="14218" y="13011"/>
                    <a:pt x="14714" y="12505"/>
                    <a:pt x="14714" y="11881"/>
                  </a:cubicBezTo>
                  <a:cubicBezTo>
                    <a:pt x="14714" y="11257"/>
                    <a:pt x="14218" y="10751"/>
                    <a:pt x="13606" y="10751"/>
                  </a:cubicBezTo>
                  <a:cubicBezTo>
                    <a:pt x="13606" y="10751"/>
                    <a:pt x="13606" y="10751"/>
                    <a:pt x="13606" y="10751"/>
                  </a:cubicBezTo>
                  <a:close/>
                  <a:moveTo>
                    <a:pt x="9104" y="11881"/>
                  </a:moveTo>
                  <a:cubicBezTo>
                    <a:pt x="9104" y="12505"/>
                    <a:pt x="8607" y="13011"/>
                    <a:pt x="7995" y="13011"/>
                  </a:cubicBezTo>
                  <a:cubicBezTo>
                    <a:pt x="7382" y="13011"/>
                    <a:pt x="6886" y="12505"/>
                    <a:pt x="6886" y="11881"/>
                  </a:cubicBezTo>
                  <a:cubicBezTo>
                    <a:pt x="6886" y="11257"/>
                    <a:pt x="7382" y="10751"/>
                    <a:pt x="7995" y="10751"/>
                  </a:cubicBezTo>
                  <a:cubicBezTo>
                    <a:pt x="8607" y="10751"/>
                    <a:pt x="9104" y="11257"/>
                    <a:pt x="9104" y="11881"/>
                  </a:cubicBezTo>
                  <a:cubicBezTo>
                    <a:pt x="9104" y="11881"/>
                    <a:pt x="9104" y="11881"/>
                    <a:pt x="9104" y="11881"/>
                  </a:cubicBezTo>
                  <a:close/>
                </a:path>
              </a:pathLst>
            </a:custGeom>
            <a:solidFill>
              <a:srgbClr val="FFFFFF"/>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2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31" name="Shape 145"/>
          <p:cNvSpPr>
            <a:spLocks noChangeShapeType="1"/>
          </p:cNvSpPr>
          <p:nvPr/>
        </p:nvSpPr>
        <p:spPr bwMode="auto">
          <a:xfrm flipH="1" flipV="1">
            <a:off x="6515393" y="4248982"/>
            <a:ext cx="2590251" cy="4543"/>
          </a:xfrm>
          <a:prstGeom prst="line">
            <a:avLst/>
          </a:prstGeom>
          <a:noFill/>
          <a:ln w="19050" cap="rnd">
            <a:solidFill>
              <a:srgbClr val="C1C6CA"/>
            </a:solidFill>
            <a:miter lim="400000"/>
            <a:headEnd/>
            <a:tailEnd/>
          </a:ln>
          <a:extLst>
            <a:ext uri="{909E8E84-426E-40DD-AFC4-6F175D3DCCD1}">
              <a14:hiddenFill xmlns:a14="http://schemas.microsoft.com/office/drawing/2010/main">
                <a:noFill/>
              </a14:hiddenFill>
            </a:ext>
          </a:extLst>
        </p:spPr>
        <p:txBody>
          <a:bodyPr lIns="0" tIns="0" rIns="0" bIns="0" anchor="ctr"/>
          <a:lstStyle/>
          <a:p>
            <a:endParaRPr lang="es-MX" sz="1200"/>
          </a:p>
        </p:txBody>
      </p:sp>
      <p:sp>
        <p:nvSpPr>
          <p:cNvPr id="132" name="Shape 145"/>
          <p:cNvSpPr>
            <a:spLocks noChangeShapeType="1"/>
          </p:cNvSpPr>
          <p:nvPr/>
        </p:nvSpPr>
        <p:spPr bwMode="auto">
          <a:xfrm flipH="1" flipV="1">
            <a:off x="6565680" y="5067498"/>
            <a:ext cx="2590251" cy="4543"/>
          </a:xfrm>
          <a:prstGeom prst="line">
            <a:avLst/>
          </a:prstGeom>
          <a:noFill/>
          <a:ln w="19050" cap="rnd">
            <a:solidFill>
              <a:srgbClr val="C1C6CA"/>
            </a:solidFill>
            <a:miter lim="400000"/>
            <a:headEnd/>
            <a:tailEnd/>
          </a:ln>
          <a:extLst>
            <a:ext uri="{909E8E84-426E-40DD-AFC4-6F175D3DCCD1}">
              <a14:hiddenFill xmlns:a14="http://schemas.microsoft.com/office/drawing/2010/main">
                <a:noFill/>
              </a14:hiddenFill>
            </a:ext>
          </a:extLst>
        </p:spPr>
        <p:txBody>
          <a:bodyPr lIns="0" tIns="0" rIns="0" bIns="0" anchor="ctr"/>
          <a:lstStyle/>
          <a:p>
            <a:endParaRPr lang="es-MX" sz="1200"/>
          </a:p>
        </p:txBody>
      </p:sp>
      <p:sp>
        <p:nvSpPr>
          <p:cNvPr id="133" name="Shape 138"/>
          <p:cNvSpPr>
            <a:spLocks noChangeArrowheads="1"/>
          </p:cNvSpPr>
          <p:nvPr/>
        </p:nvSpPr>
        <p:spPr bwMode="auto">
          <a:xfrm>
            <a:off x="4982377" y="5523283"/>
            <a:ext cx="3470275" cy="27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a:defRPr sz="1800">
                <a:solidFill>
                  <a:srgbClr val="000000"/>
                </a:solidFill>
              </a:defRPr>
            </a:pPr>
            <a:r>
              <a:rPr lang="es-MX" sz="1300" dirty="0">
                <a:solidFill>
                  <a:srgbClr val="00B0F0"/>
                </a:solidFill>
              </a:rPr>
              <a:t>Difundir</a:t>
            </a:r>
            <a:r>
              <a:rPr lang="es-MX" sz="1300" dirty="0">
                <a:solidFill>
                  <a:schemeClr val="bg2">
                    <a:lumMod val="50000"/>
                  </a:schemeClr>
                </a:solidFill>
              </a:rPr>
              <a:t> casos de éxito.</a:t>
            </a:r>
            <a:endParaRPr sz="1300" kern="0" dirty="0">
              <a:solidFill>
                <a:schemeClr val="bg2">
                  <a:lumMod val="50000"/>
                </a:schemeClr>
              </a:solidFill>
            </a:endParaRPr>
          </a:p>
        </p:txBody>
      </p:sp>
      <p:sp>
        <p:nvSpPr>
          <p:cNvPr id="134" name="Shape 139"/>
          <p:cNvSpPr>
            <a:spLocks noChangeArrowheads="1"/>
          </p:cNvSpPr>
          <p:nvPr/>
        </p:nvSpPr>
        <p:spPr bwMode="auto">
          <a:xfrm>
            <a:off x="4971911" y="5317499"/>
            <a:ext cx="2564551" cy="1658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10000"/>
              </a:lnSpc>
              <a:spcBef>
                <a:spcPts val="500"/>
              </a:spcBef>
            </a:pPr>
            <a:r>
              <a:rPr lang="en-US" altLang="es-MX" sz="1300" dirty="0">
                <a:solidFill>
                  <a:schemeClr val="accent1"/>
                </a:solidFill>
                <a:ea typeface="Arimo" charset="0"/>
                <a:cs typeface="Arimo" charset="0"/>
                <a:sym typeface="Arimo" charset="0"/>
              </a:rPr>
              <a:t>Línea estratégica 4.6 </a:t>
            </a:r>
          </a:p>
        </p:txBody>
      </p:sp>
      <p:grpSp>
        <p:nvGrpSpPr>
          <p:cNvPr id="135" name="Group 161"/>
          <p:cNvGrpSpPr>
            <a:grpSpLocks/>
          </p:cNvGrpSpPr>
          <p:nvPr/>
        </p:nvGrpSpPr>
        <p:grpSpPr bwMode="auto">
          <a:xfrm>
            <a:off x="4465497" y="5208674"/>
            <a:ext cx="374651" cy="393700"/>
            <a:chOff x="0" y="0"/>
            <a:chExt cx="997371" cy="1046130"/>
          </a:xfrm>
        </p:grpSpPr>
        <p:grpSp>
          <p:nvGrpSpPr>
            <p:cNvPr id="136" name="Group 157"/>
            <p:cNvGrpSpPr>
              <a:grpSpLocks/>
            </p:cNvGrpSpPr>
            <p:nvPr/>
          </p:nvGrpSpPr>
          <p:grpSpPr bwMode="auto">
            <a:xfrm>
              <a:off x="-1" y="-1"/>
              <a:ext cx="997373" cy="1046132"/>
              <a:chOff x="0" y="0"/>
              <a:chExt cx="997371" cy="1046130"/>
            </a:xfrm>
          </p:grpSpPr>
          <p:sp>
            <p:nvSpPr>
              <p:cNvPr id="140" name="Shape 154"/>
              <p:cNvSpPr/>
              <p:nvPr/>
            </p:nvSpPr>
            <p:spPr>
              <a:xfrm>
                <a:off x="0" y="0"/>
                <a:ext cx="997368" cy="1046127"/>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3">
                  <a:lumMod val="50000"/>
                </a:schemeClr>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3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41" name="Shape 155"/>
              <p:cNvSpPr/>
              <p:nvPr/>
            </p:nvSpPr>
            <p:spPr>
              <a:xfrm>
                <a:off x="38034" y="295278"/>
                <a:ext cx="925525" cy="670704"/>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79E3FF"/>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3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42" name="Shape 156"/>
              <p:cNvSpPr/>
              <p:nvPr/>
            </p:nvSpPr>
            <p:spPr>
              <a:xfrm>
                <a:off x="0" y="0"/>
                <a:ext cx="959332" cy="957545"/>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3"/>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3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37" name="Group 160"/>
            <p:cNvGrpSpPr>
              <a:grpSpLocks/>
            </p:cNvGrpSpPr>
            <p:nvPr/>
          </p:nvGrpSpPr>
          <p:grpSpPr bwMode="auto">
            <a:xfrm>
              <a:off x="246798" y="217580"/>
              <a:ext cx="521725" cy="511012"/>
              <a:chOff x="0" y="0"/>
              <a:chExt cx="521723" cy="511010"/>
            </a:xfrm>
          </p:grpSpPr>
          <p:sp>
            <p:nvSpPr>
              <p:cNvPr id="138" name="Shape 158"/>
              <p:cNvSpPr/>
              <p:nvPr/>
            </p:nvSpPr>
            <p:spPr>
              <a:xfrm>
                <a:off x="-1682" y="208465"/>
                <a:ext cx="92975" cy="26996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600" y="0"/>
                    </a:lnTo>
                    <a:lnTo>
                      <a:pt x="0" y="0"/>
                    </a:lnTo>
                    <a:cubicBezTo>
                      <a:pt x="0" y="0"/>
                      <a:pt x="0" y="21600"/>
                      <a:pt x="0" y="21600"/>
                    </a:cubicBezTo>
                    <a:close/>
                  </a:path>
                </a:pathLst>
              </a:custGeom>
              <a:solidFill>
                <a:srgbClr val="FFFFFF"/>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3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9" name="Shape 159"/>
              <p:cNvSpPr/>
              <p:nvPr/>
            </p:nvSpPr>
            <p:spPr>
              <a:xfrm>
                <a:off x="129326" y="1770"/>
                <a:ext cx="393031" cy="510409"/>
              </a:xfrm>
              <a:custGeom>
                <a:avLst/>
                <a:gdLst/>
                <a:ahLst/>
                <a:cxnLst>
                  <a:cxn ang="0">
                    <a:pos x="wd2" y="hd2"/>
                  </a:cxn>
                  <a:cxn ang="5400000">
                    <a:pos x="wd2" y="hd2"/>
                  </a:cxn>
                  <a:cxn ang="10800000">
                    <a:pos x="wd2" y="hd2"/>
                  </a:cxn>
                  <a:cxn ang="16200000">
                    <a:pos x="wd2" y="hd2"/>
                  </a:cxn>
                </a:cxnLst>
                <a:rect l="0" t="0" r="r" b="b"/>
                <a:pathLst>
                  <a:path w="21558" h="21586" extrusionOk="0">
                    <a:moveTo>
                      <a:pt x="11717" y="14039"/>
                    </a:moveTo>
                    <a:cubicBezTo>
                      <a:pt x="9702" y="15583"/>
                      <a:pt x="6428" y="15588"/>
                      <a:pt x="4408" y="14039"/>
                    </a:cubicBezTo>
                    <a:cubicBezTo>
                      <a:pt x="2391" y="12497"/>
                      <a:pt x="2397" y="9988"/>
                      <a:pt x="4414" y="8439"/>
                    </a:cubicBezTo>
                    <a:cubicBezTo>
                      <a:pt x="6422" y="6895"/>
                      <a:pt x="9702" y="6890"/>
                      <a:pt x="11717" y="8439"/>
                    </a:cubicBezTo>
                    <a:cubicBezTo>
                      <a:pt x="13731" y="9988"/>
                      <a:pt x="13737" y="12493"/>
                      <a:pt x="11717" y="14039"/>
                    </a:cubicBezTo>
                    <a:close/>
                    <a:moveTo>
                      <a:pt x="21558" y="19386"/>
                    </a:moveTo>
                    <a:lnTo>
                      <a:pt x="15491" y="14737"/>
                    </a:lnTo>
                    <a:lnTo>
                      <a:pt x="14708" y="15104"/>
                    </a:lnTo>
                    <a:lnTo>
                      <a:pt x="13513" y="14216"/>
                    </a:lnTo>
                    <a:cubicBezTo>
                      <a:pt x="15377" y="12209"/>
                      <a:pt x="15154" y="9409"/>
                      <a:pt x="12808" y="7607"/>
                    </a:cubicBezTo>
                    <a:cubicBezTo>
                      <a:pt x="12645" y="7487"/>
                      <a:pt x="12464" y="7390"/>
                      <a:pt x="12289" y="7283"/>
                    </a:cubicBezTo>
                    <a:lnTo>
                      <a:pt x="12289" y="0"/>
                    </a:lnTo>
                    <a:lnTo>
                      <a:pt x="7215" y="0"/>
                    </a:lnTo>
                    <a:lnTo>
                      <a:pt x="7215" y="6160"/>
                    </a:lnTo>
                    <a:cubicBezTo>
                      <a:pt x="6470" y="6234"/>
                      <a:pt x="5752" y="6400"/>
                      <a:pt x="5078" y="6659"/>
                    </a:cubicBezTo>
                    <a:lnTo>
                      <a:pt x="5078" y="4788"/>
                    </a:lnTo>
                    <a:lnTo>
                      <a:pt x="0" y="4788"/>
                    </a:lnTo>
                    <a:lnTo>
                      <a:pt x="0" y="20191"/>
                    </a:lnTo>
                    <a:lnTo>
                      <a:pt x="5071" y="20191"/>
                    </a:lnTo>
                    <a:lnTo>
                      <a:pt x="5071" y="15819"/>
                    </a:lnTo>
                    <a:cubicBezTo>
                      <a:pt x="5752" y="16082"/>
                      <a:pt x="6470" y="16250"/>
                      <a:pt x="7215" y="16318"/>
                    </a:cubicBezTo>
                    <a:lnTo>
                      <a:pt x="7215" y="20191"/>
                    </a:lnTo>
                    <a:lnTo>
                      <a:pt x="12289" y="20191"/>
                    </a:lnTo>
                    <a:lnTo>
                      <a:pt x="12289" y="15666"/>
                    </a:lnTo>
                    <a:lnTo>
                      <a:pt x="13073" y="16245"/>
                    </a:lnTo>
                    <a:lnTo>
                      <a:pt x="12621" y="16938"/>
                    </a:lnTo>
                    <a:lnTo>
                      <a:pt x="18687" y="21586"/>
                    </a:lnTo>
                    <a:cubicBezTo>
                      <a:pt x="18687" y="21586"/>
                      <a:pt x="20008" y="21600"/>
                      <a:pt x="20804" y="20902"/>
                    </a:cubicBezTo>
                    <a:cubicBezTo>
                      <a:pt x="21600" y="20204"/>
                      <a:pt x="21558" y="19386"/>
                      <a:pt x="21558" y="19386"/>
                    </a:cubicBezTo>
                    <a:close/>
                  </a:path>
                </a:pathLst>
              </a:custGeom>
              <a:solidFill>
                <a:srgbClr val="FFFFFF"/>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3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144" name="Shape 145"/>
          <p:cNvSpPr>
            <a:spLocks noChangeShapeType="1"/>
          </p:cNvSpPr>
          <p:nvPr/>
        </p:nvSpPr>
        <p:spPr bwMode="auto">
          <a:xfrm flipH="1" flipV="1">
            <a:off x="6695376" y="5775545"/>
            <a:ext cx="2590251" cy="4543"/>
          </a:xfrm>
          <a:prstGeom prst="line">
            <a:avLst/>
          </a:prstGeom>
          <a:noFill/>
          <a:ln w="19050" cap="rnd">
            <a:solidFill>
              <a:srgbClr val="C1C6CA"/>
            </a:solidFill>
            <a:miter lim="400000"/>
            <a:headEnd/>
            <a:tailEnd/>
          </a:ln>
          <a:extLst>
            <a:ext uri="{909E8E84-426E-40DD-AFC4-6F175D3DCCD1}">
              <a14:hiddenFill xmlns:a14="http://schemas.microsoft.com/office/drawing/2010/main">
                <a:noFill/>
              </a14:hiddenFill>
            </a:ext>
          </a:extLst>
        </p:spPr>
        <p:txBody>
          <a:bodyPr lIns="0" tIns="0" rIns="0" bIns="0" anchor="ctr"/>
          <a:lstStyle/>
          <a:p>
            <a:endParaRPr lang="es-MX" sz="1200"/>
          </a:p>
        </p:txBody>
      </p:sp>
      <p:sp>
        <p:nvSpPr>
          <p:cNvPr id="145" name="Shape 140"/>
          <p:cNvSpPr>
            <a:spLocks noChangeArrowheads="1"/>
          </p:cNvSpPr>
          <p:nvPr/>
        </p:nvSpPr>
        <p:spPr bwMode="auto">
          <a:xfrm>
            <a:off x="4930221" y="6178739"/>
            <a:ext cx="4366467" cy="232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l">
              <a:spcBef>
                <a:spcPts val="500"/>
              </a:spcBef>
              <a:defRPr sz="2000">
                <a:solidFill>
                  <a:srgbClr val="8F9499"/>
                </a:solidFill>
                <a:latin typeface="Arimo"/>
                <a:ea typeface="Arimo"/>
                <a:cs typeface="Arimo"/>
                <a:sym typeface="Arimo"/>
              </a:defRPr>
            </a:lvl1pPr>
          </a:lstStyle>
          <a:p>
            <a:pPr>
              <a:defRPr sz="1800">
                <a:solidFill>
                  <a:srgbClr val="000000"/>
                </a:solidFill>
              </a:defRPr>
            </a:pPr>
            <a:r>
              <a:rPr lang="es-MX" sz="1300" dirty="0">
                <a:solidFill>
                  <a:srgbClr val="00B0F0"/>
                </a:solidFill>
              </a:rPr>
              <a:t>Profesionalización encaminada a la cultura </a:t>
            </a:r>
            <a:r>
              <a:rPr lang="es-MX" sz="1300" dirty="0">
                <a:solidFill>
                  <a:schemeClr val="tx1"/>
                </a:solidFill>
              </a:rPr>
              <a:t>de la seguridad de los datos personales y el manejo de sistemas de gestión de seguridad </a:t>
            </a:r>
            <a:endParaRPr sz="1300" kern="0" dirty="0">
              <a:solidFill>
                <a:schemeClr val="tx1"/>
              </a:solidFill>
            </a:endParaRPr>
          </a:p>
        </p:txBody>
      </p:sp>
      <p:sp>
        <p:nvSpPr>
          <p:cNvPr id="146" name="Shape 141"/>
          <p:cNvSpPr>
            <a:spLocks noChangeArrowheads="1"/>
          </p:cNvSpPr>
          <p:nvPr/>
        </p:nvSpPr>
        <p:spPr bwMode="auto">
          <a:xfrm>
            <a:off x="4903234" y="6000144"/>
            <a:ext cx="2068513"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10000"/>
              </a:lnSpc>
              <a:spcBef>
                <a:spcPts val="500"/>
              </a:spcBef>
            </a:pPr>
            <a:r>
              <a:rPr lang="en-US" altLang="es-MX" sz="1300" dirty="0">
                <a:solidFill>
                  <a:schemeClr val="accent2"/>
                </a:solidFill>
                <a:ea typeface="Arimo" charset="0"/>
                <a:cs typeface="Arimo" charset="0"/>
                <a:sym typeface="Arimo" charset="0"/>
              </a:rPr>
              <a:t>Línea estratégica 4.7 </a:t>
            </a:r>
          </a:p>
        </p:txBody>
      </p:sp>
      <p:grpSp>
        <p:nvGrpSpPr>
          <p:cNvPr id="147" name="Group 169"/>
          <p:cNvGrpSpPr>
            <a:grpSpLocks/>
          </p:cNvGrpSpPr>
          <p:nvPr/>
        </p:nvGrpSpPr>
        <p:grpSpPr bwMode="auto">
          <a:xfrm>
            <a:off x="4399996" y="6049358"/>
            <a:ext cx="374651" cy="392113"/>
            <a:chOff x="-1" y="-1"/>
            <a:chExt cx="997374" cy="1046133"/>
          </a:xfrm>
        </p:grpSpPr>
        <p:grpSp>
          <p:nvGrpSpPr>
            <p:cNvPr id="148" name="Group 165"/>
            <p:cNvGrpSpPr>
              <a:grpSpLocks/>
            </p:cNvGrpSpPr>
            <p:nvPr/>
          </p:nvGrpSpPr>
          <p:grpSpPr bwMode="auto">
            <a:xfrm>
              <a:off x="-1" y="-1"/>
              <a:ext cx="997374" cy="1046133"/>
              <a:chOff x="0" y="0"/>
              <a:chExt cx="997372" cy="1046131"/>
            </a:xfrm>
          </p:grpSpPr>
          <p:sp>
            <p:nvSpPr>
              <p:cNvPr id="152" name="Shape 162"/>
              <p:cNvSpPr/>
              <p:nvPr/>
            </p:nvSpPr>
            <p:spPr>
              <a:xfrm>
                <a:off x="0" y="0"/>
                <a:ext cx="997372" cy="1046131"/>
              </a:xfrm>
              <a:custGeom>
                <a:avLst/>
                <a:gdLst/>
                <a:ahLst/>
                <a:cxnLst>
                  <a:cxn ang="0">
                    <a:pos x="wd2" y="hd2"/>
                  </a:cxn>
                  <a:cxn ang="5400000">
                    <a:pos x="wd2" y="hd2"/>
                  </a:cxn>
                  <a:cxn ang="10800000">
                    <a:pos x="wd2" y="hd2"/>
                  </a:cxn>
                  <a:cxn ang="16200000">
                    <a:pos x="wd2" y="hd2"/>
                  </a:cxn>
                </a:cxnLst>
                <a:rect l="0" t="0" r="r" b="b"/>
                <a:pathLst>
                  <a:path w="21600" h="21600" extrusionOk="0">
                    <a:moveTo>
                      <a:pt x="1667" y="15546"/>
                    </a:moveTo>
                    <a:cubicBezTo>
                      <a:pt x="1733" y="15695"/>
                      <a:pt x="1802" y="15841"/>
                      <a:pt x="1875" y="15986"/>
                    </a:cubicBezTo>
                    <a:cubicBezTo>
                      <a:pt x="3548" y="19307"/>
                      <a:pt x="7108" y="21600"/>
                      <a:pt x="11229" y="21600"/>
                    </a:cubicBezTo>
                    <a:cubicBezTo>
                      <a:pt x="16957" y="21600"/>
                      <a:pt x="21600" y="17171"/>
                      <a:pt x="21600" y="11709"/>
                    </a:cubicBezTo>
                    <a:cubicBezTo>
                      <a:pt x="21600" y="10341"/>
                      <a:pt x="21309" y="9038"/>
                      <a:pt x="20783" y="7853"/>
                    </a:cubicBezTo>
                    <a:lnTo>
                      <a:pt x="19725" y="5614"/>
                    </a:lnTo>
                    <a:cubicBezTo>
                      <a:pt x="18052" y="2293"/>
                      <a:pt x="14492" y="0"/>
                      <a:pt x="10371" y="0"/>
                    </a:cubicBezTo>
                    <a:cubicBezTo>
                      <a:pt x="4643" y="0"/>
                      <a:pt x="0" y="4429"/>
                      <a:pt x="0" y="9891"/>
                    </a:cubicBezTo>
                    <a:cubicBezTo>
                      <a:pt x="0" y="11261"/>
                      <a:pt x="292" y="12566"/>
                      <a:pt x="820" y="13752"/>
                    </a:cubicBezTo>
                    <a:cubicBezTo>
                      <a:pt x="820" y="13752"/>
                      <a:pt x="1667" y="15546"/>
                      <a:pt x="1667" y="15546"/>
                    </a:cubicBezTo>
                    <a:close/>
                  </a:path>
                </a:pathLst>
              </a:custGeom>
              <a:solidFill>
                <a:schemeClr val="accent3">
                  <a:lumMod val="50000"/>
                </a:schemeClr>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3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3" name="Shape 163"/>
              <p:cNvSpPr/>
              <p:nvPr/>
            </p:nvSpPr>
            <p:spPr>
              <a:xfrm>
                <a:off x="38034" y="292240"/>
                <a:ext cx="925529" cy="673418"/>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F9499"/>
              </a:solidFill>
              <a:ln w="3175" cap="flat">
                <a:solidFill>
                  <a:schemeClr val="accent6"/>
                </a:solid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3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4" name="Shape 164"/>
              <p:cNvSpPr/>
              <p:nvPr/>
            </p:nvSpPr>
            <p:spPr>
              <a:xfrm>
                <a:off x="0" y="0"/>
                <a:ext cx="959335" cy="957187"/>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16765"/>
                      <a:pt x="16765" y="21600"/>
                      <a:pt x="10800" y="21600"/>
                    </a:cubicBezTo>
                    <a:cubicBezTo>
                      <a:pt x="4835" y="21600"/>
                      <a:pt x="0" y="16765"/>
                      <a:pt x="0" y="10800"/>
                    </a:cubicBezTo>
                    <a:cubicBezTo>
                      <a:pt x="0" y="4835"/>
                      <a:pt x="4835" y="0"/>
                      <a:pt x="10800" y="0"/>
                    </a:cubicBezTo>
                    <a:cubicBezTo>
                      <a:pt x="16765" y="0"/>
                      <a:pt x="21600" y="4835"/>
                      <a:pt x="21600" y="10800"/>
                    </a:cubicBezTo>
                    <a:close/>
                  </a:path>
                </a:pathLst>
              </a:custGeom>
              <a:solidFill>
                <a:schemeClr val="accent2"/>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3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49" name="Group 168"/>
            <p:cNvGrpSpPr>
              <a:grpSpLocks/>
            </p:cNvGrpSpPr>
            <p:nvPr/>
          </p:nvGrpSpPr>
          <p:grpSpPr bwMode="auto">
            <a:xfrm>
              <a:off x="267714" y="180882"/>
              <a:ext cx="461943" cy="567470"/>
              <a:chOff x="0" y="0"/>
              <a:chExt cx="461942" cy="567468"/>
            </a:xfrm>
          </p:grpSpPr>
          <p:sp>
            <p:nvSpPr>
              <p:cNvPr id="150" name="Shape 166"/>
              <p:cNvSpPr/>
              <p:nvPr/>
            </p:nvSpPr>
            <p:spPr>
              <a:xfrm>
                <a:off x="74601" y="1238"/>
                <a:ext cx="325414" cy="194825"/>
              </a:xfrm>
              <a:custGeom>
                <a:avLst/>
                <a:gdLst/>
                <a:ahLst/>
                <a:cxnLst>
                  <a:cxn ang="0">
                    <a:pos x="wd2" y="hd2"/>
                  </a:cxn>
                  <a:cxn ang="5400000">
                    <a:pos x="wd2" y="hd2"/>
                  </a:cxn>
                  <a:cxn ang="10800000">
                    <a:pos x="wd2" y="hd2"/>
                  </a:cxn>
                  <a:cxn ang="16200000">
                    <a:pos x="wd2" y="hd2"/>
                  </a:cxn>
                </a:cxnLst>
                <a:rect l="0" t="0" r="r" b="b"/>
                <a:pathLst>
                  <a:path w="21408" h="21600" extrusionOk="0">
                    <a:moveTo>
                      <a:pt x="2258" y="15808"/>
                    </a:moveTo>
                    <a:cubicBezTo>
                      <a:pt x="4695" y="15532"/>
                      <a:pt x="7449" y="12328"/>
                      <a:pt x="7659" y="7855"/>
                    </a:cubicBezTo>
                    <a:cubicBezTo>
                      <a:pt x="10747" y="12129"/>
                      <a:pt x="15113" y="12336"/>
                      <a:pt x="18761" y="12877"/>
                    </a:cubicBezTo>
                    <a:cubicBezTo>
                      <a:pt x="19213" y="13234"/>
                      <a:pt x="19547" y="14766"/>
                      <a:pt x="19638" y="16799"/>
                    </a:cubicBezTo>
                    <a:lnTo>
                      <a:pt x="17732" y="17290"/>
                    </a:lnTo>
                    <a:lnTo>
                      <a:pt x="17732" y="15030"/>
                    </a:lnTo>
                    <a:lnTo>
                      <a:pt x="11669" y="15030"/>
                    </a:lnTo>
                    <a:lnTo>
                      <a:pt x="11669" y="17375"/>
                    </a:lnTo>
                    <a:lnTo>
                      <a:pt x="10600" y="17375"/>
                    </a:lnTo>
                    <a:lnTo>
                      <a:pt x="10600" y="15030"/>
                    </a:lnTo>
                    <a:lnTo>
                      <a:pt x="4537" y="15030"/>
                    </a:lnTo>
                    <a:lnTo>
                      <a:pt x="4537" y="17234"/>
                    </a:lnTo>
                    <a:lnTo>
                      <a:pt x="2195" y="16666"/>
                    </a:lnTo>
                    <a:cubicBezTo>
                      <a:pt x="2218" y="16382"/>
                      <a:pt x="2240" y="16099"/>
                      <a:pt x="2258" y="15808"/>
                    </a:cubicBezTo>
                    <a:close/>
                    <a:moveTo>
                      <a:pt x="17059" y="20173"/>
                    </a:moveTo>
                    <a:lnTo>
                      <a:pt x="12342" y="20173"/>
                    </a:lnTo>
                    <a:lnTo>
                      <a:pt x="12342" y="16155"/>
                    </a:lnTo>
                    <a:lnTo>
                      <a:pt x="17059" y="16155"/>
                    </a:lnTo>
                    <a:cubicBezTo>
                      <a:pt x="17059" y="16155"/>
                      <a:pt x="17059" y="20173"/>
                      <a:pt x="17059" y="20173"/>
                    </a:cubicBezTo>
                    <a:close/>
                    <a:moveTo>
                      <a:pt x="9927" y="20173"/>
                    </a:moveTo>
                    <a:lnTo>
                      <a:pt x="5210" y="20173"/>
                    </a:lnTo>
                    <a:lnTo>
                      <a:pt x="5210" y="16155"/>
                    </a:lnTo>
                    <a:lnTo>
                      <a:pt x="9927" y="16155"/>
                    </a:lnTo>
                    <a:cubicBezTo>
                      <a:pt x="9927" y="16155"/>
                      <a:pt x="9927" y="20173"/>
                      <a:pt x="9927" y="20173"/>
                    </a:cubicBezTo>
                    <a:close/>
                    <a:moveTo>
                      <a:pt x="108" y="20892"/>
                    </a:moveTo>
                    <a:lnTo>
                      <a:pt x="2591" y="21600"/>
                    </a:lnTo>
                    <a:cubicBezTo>
                      <a:pt x="2404" y="20579"/>
                      <a:pt x="2280" y="19502"/>
                      <a:pt x="2223" y="18387"/>
                    </a:cubicBezTo>
                    <a:lnTo>
                      <a:pt x="4537" y="18947"/>
                    </a:lnTo>
                    <a:lnTo>
                      <a:pt x="4537" y="21299"/>
                    </a:lnTo>
                    <a:lnTo>
                      <a:pt x="10600" y="21299"/>
                    </a:lnTo>
                    <a:lnTo>
                      <a:pt x="10600" y="19637"/>
                    </a:lnTo>
                    <a:lnTo>
                      <a:pt x="11669" y="19637"/>
                    </a:lnTo>
                    <a:lnTo>
                      <a:pt x="11669" y="21299"/>
                    </a:lnTo>
                    <a:lnTo>
                      <a:pt x="17732" y="21299"/>
                    </a:lnTo>
                    <a:lnTo>
                      <a:pt x="17732" y="19001"/>
                    </a:lnTo>
                    <a:lnTo>
                      <a:pt x="19660" y="18500"/>
                    </a:lnTo>
                    <a:cubicBezTo>
                      <a:pt x="19644" y="19285"/>
                      <a:pt x="19581" y="20107"/>
                      <a:pt x="19491" y="20950"/>
                    </a:cubicBezTo>
                    <a:lnTo>
                      <a:pt x="21408" y="20345"/>
                    </a:lnTo>
                    <a:cubicBezTo>
                      <a:pt x="21001" y="11703"/>
                      <a:pt x="19022" y="0"/>
                      <a:pt x="10798" y="0"/>
                    </a:cubicBezTo>
                    <a:cubicBezTo>
                      <a:pt x="9632" y="0"/>
                      <a:pt x="8269" y="236"/>
                      <a:pt x="7681" y="683"/>
                    </a:cubicBezTo>
                    <a:cubicBezTo>
                      <a:pt x="7087" y="1125"/>
                      <a:pt x="6980" y="2146"/>
                      <a:pt x="6595" y="2354"/>
                    </a:cubicBezTo>
                    <a:cubicBezTo>
                      <a:pt x="6199" y="2581"/>
                      <a:pt x="5634" y="2486"/>
                      <a:pt x="5283" y="2770"/>
                    </a:cubicBezTo>
                    <a:cubicBezTo>
                      <a:pt x="-192" y="7184"/>
                      <a:pt x="1" y="17935"/>
                      <a:pt x="1" y="17935"/>
                    </a:cubicBezTo>
                    <a:cubicBezTo>
                      <a:pt x="1" y="17935"/>
                      <a:pt x="108" y="20892"/>
                      <a:pt x="108" y="20892"/>
                    </a:cubicBezTo>
                    <a:close/>
                  </a:path>
                </a:pathLst>
              </a:custGeom>
              <a:solidFill>
                <a:srgbClr val="FFFFFF"/>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3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51" name="Shape 167"/>
              <p:cNvSpPr/>
              <p:nvPr/>
            </p:nvSpPr>
            <p:spPr>
              <a:xfrm>
                <a:off x="-1469" y="196063"/>
                <a:ext cx="464876" cy="372709"/>
              </a:xfrm>
              <a:custGeom>
                <a:avLst/>
                <a:gdLst/>
                <a:ahLst/>
                <a:cxnLst>
                  <a:cxn ang="0">
                    <a:pos x="wd2" y="hd2"/>
                  </a:cxn>
                  <a:cxn ang="5400000">
                    <a:pos x="wd2" y="hd2"/>
                  </a:cxn>
                  <a:cxn ang="10800000">
                    <a:pos x="wd2" y="hd2"/>
                  </a:cxn>
                  <a:cxn ang="16200000">
                    <a:pos x="wd2" y="hd2"/>
                  </a:cxn>
                </a:cxnLst>
                <a:rect l="0" t="0" r="r" b="b"/>
                <a:pathLst>
                  <a:path w="21600" h="21600" extrusionOk="0">
                    <a:moveTo>
                      <a:pt x="19813" y="7438"/>
                    </a:moveTo>
                    <a:cubicBezTo>
                      <a:pt x="19764" y="7432"/>
                      <a:pt x="19720" y="7417"/>
                      <a:pt x="19672" y="7417"/>
                    </a:cubicBezTo>
                    <a:cubicBezTo>
                      <a:pt x="18609" y="7417"/>
                      <a:pt x="17743" y="8813"/>
                      <a:pt x="17743" y="10531"/>
                    </a:cubicBezTo>
                    <a:cubicBezTo>
                      <a:pt x="17743" y="12247"/>
                      <a:pt x="18609" y="13643"/>
                      <a:pt x="19672" y="13643"/>
                    </a:cubicBezTo>
                    <a:cubicBezTo>
                      <a:pt x="19720" y="13643"/>
                      <a:pt x="19764" y="13627"/>
                      <a:pt x="19813" y="13622"/>
                    </a:cubicBezTo>
                    <a:lnTo>
                      <a:pt x="19813" y="18745"/>
                    </a:lnTo>
                    <a:lnTo>
                      <a:pt x="11362" y="20404"/>
                    </a:lnTo>
                    <a:lnTo>
                      <a:pt x="11362" y="2944"/>
                    </a:lnTo>
                    <a:lnTo>
                      <a:pt x="19813" y="1281"/>
                    </a:lnTo>
                    <a:cubicBezTo>
                      <a:pt x="19813" y="1281"/>
                      <a:pt x="19813" y="7438"/>
                      <a:pt x="19813" y="7438"/>
                    </a:cubicBezTo>
                    <a:close/>
                    <a:moveTo>
                      <a:pt x="10476" y="20404"/>
                    </a:moveTo>
                    <a:lnTo>
                      <a:pt x="2025" y="18745"/>
                    </a:lnTo>
                    <a:lnTo>
                      <a:pt x="2025" y="13627"/>
                    </a:lnTo>
                    <a:cubicBezTo>
                      <a:pt x="3044" y="13549"/>
                      <a:pt x="3853" y="12198"/>
                      <a:pt x="3853" y="10531"/>
                    </a:cubicBezTo>
                    <a:cubicBezTo>
                      <a:pt x="3853" y="8862"/>
                      <a:pt x="3044" y="7512"/>
                      <a:pt x="2025" y="7432"/>
                    </a:cubicBezTo>
                    <a:lnTo>
                      <a:pt x="2025" y="1281"/>
                    </a:lnTo>
                    <a:lnTo>
                      <a:pt x="10476" y="2944"/>
                    </a:lnTo>
                    <a:cubicBezTo>
                      <a:pt x="10476" y="2944"/>
                      <a:pt x="10476" y="20404"/>
                      <a:pt x="10476" y="20404"/>
                    </a:cubicBezTo>
                    <a:close/>
                    <a:moveTo>
                      <a:pt x="20702" y="7903"/>
                    </a:moveTo>
                    <a:lnTo>
                      <a:pt x="20702" y="0"/>
                    </a:lnTo>
                    <a:lnTo>
                      <a:pt x="10919" y="1921"/>
                    </a:lnTo>
                    <a:lnTo>
                      <a:pt x="1136" y="0"/>
                    </a:lnTo>
                    <a:lnTo>
                      <a:pt x="1136" y="7695"/>
                    </a:lnTo>
                    <a:cubicBezTo>
                      <a:pt x="467" y="8188"/>
                      <a:pt x="0" y="9269"/>
                      <a:pt x="0" y="10531"/>
                    </a:cubicBezTo>
                    <a:cubicBezTo>
                      <a:pt x="0" y="11792"/>
                      <a:pt x="467" y="12872"/>
                      <a:pt x="1136" y="13364"/>
                    </a:cubicBezTo>
                    <a:lnTo>
                      <a:pt x="1136" y="19680"/>
                    </a:lnTo>
                    <a:lnTo>
                      <a:pt x="10919" y="21600"/>
                    </a:lnTo>
                    <a:lnTo>
                      <a:pt x="20702" y="19680"/>
                    </a:lnTo>
                    <a:lnTo>
                      <a:pt x="20702" y="13157"/>
                    </a:lnTo>
                    <a:cubicBezTo>
                      <a:pt x="21238" y="12599"/>
                      <a:pt x="21600" y="11638"/>
                      <a:pt x="21600" y="10531"/>
                    </a:cubicBezTo>
                    <a:cubicBezTo>
                      <a:pt x="21600" y="9422"/>
                      <a:pt x="21238" y="8455"/>
                      <a:pt x="20702" y="7903"/>
                    </a:cubicBezTo>
                    <a:close/>
                  </a:path>
                </a:pathLst>
              </a:custGeom>
              <a:solidFill>
                <a:srgbClr val="FFFFFF"/>
              </a:solidFill>
              <a:ln w="12700" cap="flat">
                <a:noFill/>
                <a:miter lim="400000"/>
              </a:ln>
              <a:effectLst/>
            </p:spPr>
            <p:txBody>
              <a:bodyPr lIns="38100" tIns="38100" rIns="38100" bIns="38100" anchor="ctr"/>
              <a:lstStyle/>
              <a:p>
                <a:pPr algn="ct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3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sp>
        <p:nvSpPr>
          <p:cNvPr id="157" name="Rectangle 4"/>
          <p:cNvSpPr/>
          <p:nvPr/>
        </p:nvSpPr>
        <p:spPr>
          <a:xfrm>
            <a:off x="1448408" y="1256327"/>
            <a:ext cx="548640" cy="54864"/>
          </a:xfrm>
          <a:prstGeom prst="rect">
            <a:avLst/>
          </a:prstGeom>
          <a:solidFill>
            <a:srgbClr val="2891D7"/>
          </a:solidFill>
          <a:ln w="12700" cap="flat" cmpd="sng" algn="ctr">
            <a:noFill/>
            <a:prstDash val="solid"/>
            <a:miter lim="800000"/>
          </a:ln>
          <a:effectLst/>
        </p:spPr>
        <p:txBody>
          <a:bodyPr lIns="91436" tIns="45718" rIns="91436" bIns="45718" rtlCol="0" anchor="ctr"/>
          <a:lstStyle/>
          <a:p>
            <a:pPr algn="ctr"/>
            <a:endParaRPr lang="en-US" kern="0">
              <a:solidFill>
                <a:srgbClr val="FFFFFF"/>
              </a:solidFill>
              <a:latin typeface="Arial"/>
            </a:endParaRPr>
          </a:p>
        </p:txBody>
      </p:sp>
      <p:sp>
        <p:nvSpPr>
          <p:cNvPr id="170" name="Shape 285"/>
          <p:cNvSpPr>
            <a:spLocks noChangeArrowheads="1"/>
          </p:cNvSpPr>
          <p:nvPr/>
        </p:nvSpPr>
        <p:spPr bwMode="auto">
          <a:xfrm>
            <a:off x="435373" y="1299588"/>
            <a:ext cx="3678340"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lvl="0" algn="r" defTabSz="914400" eaLnBrk="1" fontAlgn="base" hangingPunct="1">
              <a:lnSpc>
                <a:spcPct val="70000"/>
              </a:lnSpc>
              <a:spcBef>
                <a:spcPts val="500"/>
              </a:spcBef>
              <a:spcAft>
                <a:spcPct val="0"/>
              </a:spcAft>
            </a:pPr>
            <a:r>
              <a:rPr lang="es-MX" altLang="es-MX" sz="1800" b="1" dirty="0">
                <a:ea typeface="Arimo" charset="0"/>
                <a:cs typeface="Arimo" charset="0"/>
                <a:sym typeface="Arimo" charset="0"/>
              </a:rPr>
              <a:t>Implementación </a:t>
            </a:r>
            <a:r>
              <a:rPr lang="es-MX" altLang="es-MX" sz="1800" b="1" dirty="0">
                <a:solidFill>
                  <a:schemeClr val="tx2">
                    <a:lumMod val="60000"/>
                    <a:lumOff val="40000"/>
                  </a:schemeClr>
                </a:solidFill>
                <a:ea typeface="Arimo" charset="0"/>
                <a:cs typeface="Arimo" charset="0"/>
                <a:sym typeface="Arimo" charset="0"/>
              </a:rPr>
              <a:t>y mantenimiento de un sistema de gestión de seguridad </a:t>
            </a:r>
          </a:p>
          <a:p>
            <a:pPr marL="0" marR="0" lvl="0" indent="0" algn="r" defTabSz="914400" rtl="0" eaLnBrk="1" fontAlgn="base" latinLnBrk="0" hangingPunct="1">
              <a:lnSpc>
                <a:spcPct val="70000"/>
              </a:lnSpc>
              <a:spcBef>
                <a:spcPts val="500"/>
              </a:spcBef>
              <a:spcAft>
                <a:spcPct val="0"/>
              </a:spcAft>
              <a:buClrTx/>
              <a:buSzTx/>
              <a:buFontTx/>
              <a:buNone/>
              <a:tabLst/>
              <a:defRPr/>
            </a:pPr>
            <a:r>
              <a:rPr kumimoji="0" lang="es-MX" altLang="es-MX" sz="1800" b="1" i="0" u="none" strike="noStrike" kern="1200" cap="none" spc="0" normalizeH="0" baseline="0" noProof="0" dirty="0" smtClean="0">
                <a:ln>
                  <a:noFill/>
                </a:ln>
                <a:solidFill>
                  <a:srgbClr val="000000"/>
                </a:solidFill>
                <a:effectLst/>
                <a:uLnTx/>
                <a:uFillTx/>
                <a:latin typeface="Arimo" charset="0"/>
                <a:ea typeface="Arimo" charset="0"/>
                <a:cs typeface="Arimo" charset="0"/>
                <a:sym typeface="Arimo" charset="0"/>
              </a:rPr>
              <a:t>.</a:t>
            </a:r>
            <a:endParaRPr kumimoji="0" lang="en-US" altLang="es-MX" sz="1800" b="1" i="0" u="none" strike="noStrike" kern="1200" cap="none" spc="0" normalizeH="0" baseline="0" noProof="0" dirty="0" smtClean="0">
              <a:ln>
                <a:noFill/>
              </a:ln>
              <a:solidFill>
                <a:srgbClr val="000000"/>
              </a:solidFill>
              <a:effectLst/>
              <a:uLnTx/>
              <a:uFillTx/>
              <a:latin typeface="Arimo" charset="0"/>
              <a:ea typeface="Arimo" charset="0"/>
              <a:cs typeface="Arimo" charset="0"/>
              <a:sym typeface="Arimo" charset="0"/>
            </a:endParaRPr>
          </a:p>
        </p:txBody>
      </p:sp>
      <p:pic>
        <p:nvPicPr>
          <p:cNvPr id="156" name="Imagen 155" descr="Presentación2 - PowerPoint"/>
          <p:cNvPicPr>
            <a:picLocks noChangeAspect="1"/>
          </p:cNvPicPr>
          <p:nvPr/>
        </p:nvPicPr>
        <p:blipFill rotWithShape="1">
          <a:blip r:embed="rId3">
            <a:extLst>
              <a:ext uri="{28A0092B-C50C-407E-A947-70E740481C1C}">
                <a14:useLocalDpi xmlns:a14="http://schemas.microsoft.com/office/drawing/2010/main" val="0"/>
              </a:ext>
            </a:extLst>
          </a:blip>
          <a:srcRect l="58807" t="20442" r="20909" b="69967"/>
          <a:stretch/>
        </p:blipFill>
        <p:spPr>
          <a:xfrm>
            <a:off x="8738056" y="67596"/>
            <a:ext cx="3141716" cy="590656"/>
          </a:xfrm>
          <a:prstGeom prst="rect">
            <a:avLst/>
          </a:prstGeom>
        </p:spPr>
      </p:pic>
      <p:pic>
        <p:nvPicPr>
          <p:cNvPr id="2" name="Imagen 1"/>
          <p:cNvPicPr>
            <a:picLocks noChangeAspect="1"/>
          </p:cNvPicPr>
          <p:nvPr/>
        </p:nvPicPr>
        <p:blipFill>
          <a:blip r:embed="rId4"/>
          <a:stretch>
            <a:fillRect/>
          </a:stretch>
        </p:blipFill>
        <p:spPr>
          <a:xfrm>
            <a:off x="435373" y="2758554"/>
            <a:ext cx="3532620" cy="2308944"/>
          </a:xfrm>
          <a:prstGeom prst="rect">
            <a:avLst/>
          </a:prstGeom>
        </p:spPr>
      </p:pic>
    </p:spTree>
    <p:extLst>
      <p:ext uri="{BB962C8B-B14F-4D97-AF65-F5344CB8AC3E}">
        <p14:creationId xmlns:p14="http://schemas.microsoft.com/office/powerpoint/2010/main" val="3548388384"/>
      </p:ext>
    </p:extLst>
  </p:cSld>
  <p:clrMapOvr>
    <a:masterClrMapping/>
  </p:clrMapOvr>
  <p:timing>
    <p:tnLst>
      <p:par>
        <p:cTn id="1" dur="indefinite" restart="never" fill="hold" nodeType="tmRoot">
          <p:childTnLst>
            <p:seq concurrent="1" prevAc="none" nextAc="seek">
              <p:cTn id="2" dur="indefinite" fill="hold"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withEffect">
                                  <p:stCondLst>
                                    <p:cond delay="0"/>
                                  </p:stCondLst>
                                  <p:iterate>
                                    <p:tmAbs val="0"/>
                                  </p:iterate>
                                  <p:childTnLst>
                                    <p:set>
                                      <p:cBhvr>
                                        <p:cTn id="6" fill="hold"/>
                                        <p:tgtEl>
                                          <p:spTgt spid="84"/>
                                        </p:tgtEl>
                                        <p:attrNameLst>
                                          <p:attrName>style.visibility</p:attrName>
                                        </p:attrNameLst>
                                      </p:cBhvr>
                                      <p:to>
                                        <p:strVal val="visible"/>
                                      </p:to>
                                    </p:set>
                                    <p:anim calcmode="lin" valueType="num">
                                      <p:cBhvr>
                                        <p:cTn id="7" dur="750" fill="hold"/>
                                        <p:tgtEl>
                                          <p:spTgt spid="84"/>
                                        </p:tgtEl>
                                        <p:attrNameLst>
                                          <p:attrName>ppt_w</p:attrName>
                                        </p:attrNameLst>
                                      </p:cBhvr>
                                      <p:tavLst>
                                        <p:tav tm="0">
                                          <p:val>
                                            <p:fltVal val="0"/>
                                          </p:val>
                                        </p:tav>
                                        <p:tav tm="100000">
                                          <p:val>
                                            <p:strVal val="#ppt_w"/>
                                          </p:val>
                                        </p:tav>
                                      </p:tavLst>
                                    </p:anim>
                                    <p:anim calcmode="lin" valueType="num">
                                      <p:cBhvr>
                                        <p:cTn id="8" dur="750" fill="hold"/>
                                        <p:tgtEl>
                                          <p:spTgt spid="84"/>
                                        </p:tgtEl>
                                        <p:attrNameLst>
                                          <p:attrName>ppt_h</p:attrName>
                                        </p:attrNameLst>
                                      </p:cBhvr>
                                      <p:tavLst>
                                        <p:tav tm="0">
                                          <p:val>
                                            <p:fltVal val="0"/>
                                          </p:val>
                                        </p:tav>
                                        <p:tav tm="100000">
                                          <p:val>
                                            <p:strVal val="#ppt_h"/>
                                          </p:val>
                                        </p:tav>
                                      </p:tavLst>
                                    </p:anim>
                                  </p:childTnLst>
                                </p:cTn>
                              </p:par>
                              <p:par>
                                <p:cTn id="9" presetID="9" presetClass="entr" presetSubtype="0" fill="hold" grpId="0" nodeType="withEffect">
                                  <p:stCondLst>
                                    <p:cond delay="0"/>
                                  </p:stCondLst>
                                  <p:iterate>
                                    <p:tmAbs val="0"/>
                                  </p:iterate>
                                  <p:childTnLst>
                                    <p:set>
                                      <p:cBhvr>
                                        <p:cTn id="10" fill="hold"/>
                                        <p:tgtEl>
                                          <p:spTgt spid="86"/>
                                        </p:tgtEl>
                                        <p:attrNameLst>
                                          <p:attrName>style.visibility</p:attrName>
                                        </p:attrNameLst>
                                      </p:cBhvr>
                                      <p:to>
                                        <p:strVal val="visible"/>
                                      </p:to>
                                    </p:set>
                                    <p:animEffect transition="in" filter="dissolve">
                                      <p:cBhvr>
                                        <p:cTn id="11" dur="700"/>
                                        <p:tgtEl>
                                          <p:spTgt spid="86"/>
                                        </p:tgtEl>
                                      </p:cBhvr>
                                    </p:animEffect>
                                  </p:childTnLst>
                                </p:cTn>
                              </p:par>
                              <p:par>
                                <p:cTn id="12" presetID="1" presetClass="entr" presetSubtype="0" fill="hold" grpId="0" nodeType="withEffect">
                                  <p:stCondLst>
                                    <p:cond delay="0"/>
                                  </p:stCondLst>
                                  <p:iterate type="lt">
                                    <p:tmAbs val="0"/>
                                  </p:iterate>
                                  <p:childTnLst>
                                    <p:set>
                                      <p:cBhvr>
                                        <p:cTn id="13" fill="hold"/>
                                        <p:tgtEl>
                                          <p:spTgt spid="85"/>
                                        </p:tgtEl>
                                        <p:attrNameLst>
                                          <p:attrName>style.visibility</p:attrName>
                                        </p:attrNameLst>
                                      </p:cBhvr>
                                      <p:to>
                                        <p:strVal val="visible"/>
                                      </p:to>
                                    </p:set>
                                  </p:childTnLst>
                                </p:cTn>
                              </p:par>
                              <p:par>
                                <p:cTn id="14" presetID="22" presetClass="entr" presetSubtype="8" fill="hold" grpId="0" nodeType="withEffect">
                                  <p:stCondLst>
                                    <p:cond delay="0"/>
                                  </p:stCondLst>
                                  <p:iterate>
                                    <p:tmAbs val="0"/>
                                  </p:iterate>
                                  <p:childTnLst>
                                    <p:set>
                                      <p:cBhvr>
                                        <p:cTn id="15" fill="hold"/>
                                        <p:tgtEl>
                                          <p:spTgt spid="123"/>
                                        </p:tgtEl>
                                        <p:attrNameLst>
                                          <p:attrName>style.visibility</p:attrName>
                                        </p:attrNameLst>
                                      </p:cBhvr>
                                      <p:to>
                                        <p:strVal val="visible"/>
                                      </p:to>
                                    </p:set>
                                    <p:animEffect transition="in" filter="wipe(left)">
                                      <p:cBhvr>
                                        <p:cTn id="16" dur="1000"/>
                                        <p:tgtEl>
                                          <p:spTgt spid="123"/>
                                        </p:tgtEl>
                                      </p:cBhvr>
                                    </p:animEffect>
                                  </p:childTnLst>
                                </p:cTn>
                              </p:par>
                              <p:par>
                                <p:cTn id="17" presetID="17" presetClass="entr" presetSubtype="8" fill="hold" grpId="0" nodeType="withEffect">
                                  <p:stCondLst>
                                    <p:cond delay="0"/>
                                  </p:stCondLst>
                                  <p:iterate>
                                    <p:tmAbs val="0"/>
                                  </p:iterate>
                                  <p:childTnLst>
                                    <p:set>
                                      <p:cBhvr>
                                        <p:cTn id="18" fill="hold"/>
                                        <p:tgtEl>
                                          <p:spTgt spid="107"/>
                                        </p:tgtEl>
                                        <p:attrNameLst>
                                          <p:attrName>style.visibility</p:attrName>
                                        </p:attrNameLst>
                                      </p:cBhvr>
                                      <p:to>
                                        <p:strVal val="visible"/>
                                      </p:to>
                                    </p:set>
                                    <p:anim calcmode="lin" valueType="num">
                                      <p:cBhvr>
                                        <p:cTn id="19" dur="1000" fill="hold"/>
                                        <p:tgtEl>
                                          <p:spTgt spid="107"/>
                                        </p:tgtEl>
                                        <p:attrNameLst>
                                          <p:attrName>ppt_x</p:attrName>
                                        </p:attrNameLst>
                                      </p:cBhvr>
                                      <p:tavLst>
                                        <p:tav tm="0">
                                          <p:val>
                                            <p:strVal val="#ppt_x-#ppt_w/2"/>
                                          </p:val>
                                        </p:tav>
                                        <p:tav tm="100000">
                                          <p:val>
                                            <p:strVal val="#ppt_x"/>
                                          </p:val>
                                        </p:tav>
                                      </p:tavLst>
                                    </p:anim>
                                    <p:anim calcmode="lin" valueType="num">
                                      <p:cBhvr>
                                        <p:cTn id="20" dur="1000" fill="hold"/>
                                        <p:tgtEl>
                                          <p:spTgt spid="107"/>
                                        </p:tgtEl>
                                        <p:attrNameLst>
                                          <p:attrName>ppt_y</p:attrName>
                                        </p:attrNameLst>
                                      </p:cBhvr>
                                      <p:tavLst>
                                        <p:tav tm="0">
                                          <p:val>
                                            <p:strVal val="#ppt_y"/>
                                          </p:val>
                                        </p:tav>
                                        <p:tav tm="100000">
                                          <p:val>
                                            <p:strVal val="#ppt_y"/>
                                          </p:val>
                                        </p:tav>
                                      </p:tavLst>
                                    </p:anim>
                                    <p:anim calcmode="lin" valueType="num">
                                      <p:cBhvr>
                                        <p:cTn id="21" dur="1000" fill="hold"/>
                                        <p:tgtEl>
                                          <p:spTgt spid="107"/>
                                        </p:tgtEl>
                                        <p:attrNameLst>
                                          <p:attrName>ppt_w</p:attrName>
                                        </p:attrNameLst>
                                      </p:cBhvr>
                                      <p:tavLst>
                                        <p:tav tm="0">
                                          <p:val>
                                            <p:fltVal val="0"/>
                                          </p:val>
                                        </p:tav>
                                        <p:tav tm="100000">
                                          <p:val>
                                            <p:strVal val="#ppt_w"/>
                                          </p:val>
                                        </p:tav>
                                      </p:tavLst>
                                    </p:anim>
                                    <p:anim calcmode="lin" valueType="num">
                                      <p:cBhvr>
                                        <p:cTn id="22" dur="1000" fill="hold"/>
                                        <p:tgtEl>
                                          <p:spTgt spid="107"/>
                                        </p:tgtEl>
                                        <p:attrNameLst>
                                          <p:attrName>ppt_h</p:attrName>
                                        </p:attrNameLst>
                                      </p:cBhvr>
                                      <p:tavLst>
                                        <p:tav tm="0">
                                          <p:val>
                                            <p:strVal val="#ppt_h"/>
                                          </p:val>
                                        </p:tav>
                                        <p:tav tm="100000">
                                          <p:val>
                                            <p:strVal val="#ppt_h"/>
                                          </p:val>
                                        </p:tav>
                                      </p:tavLst>
                                    </p:anim>
                                  </p:childTnLst>
                                </p:cTn>
                              </p:par>
                              <p:par>
                                <p:cTn id="23" presetID="23" presetClass="entr" presetSubtype="16" fill="hold" grpId="0" nodeType="withEffect">
                                  <p:stCondLst>
                                    <p:cond delay="0"/>
                                  </p:stCondLst>
                                  <p:iterate>
                                    <p:tmAbs val="0"/>
                                  </p:iterate>
                                  <p:childTnLst>
                                    <p:set>
                                      <p:cBhvr>
                                        <p:cTn id="24" fill="hold"/>
                                        <p:tgtEl>
                                          <p:spTgt spid="124"/>
                                        </p:tgtEl>
                                        <p:attrNameLst>
                                          <p:attrName>style.visibility</p:attrName>
                                        </p:attrNameLst>
                                      </p:cBhvr>
                                      <p:to>
                                        <p:strVal val="visible"/>
                                      </p:to>
                                    </p:set>
                                    <p:anim calcmode="lin" valueType="num">
                                      <p:cBhvr>
                                        <p:cTn id="25" dur="750" fill="hold"/>
                                        <p:tgtEl>
                                          <p:spTgt spid="124"/>
                                        </p:tgtEl>
                                        <p:attrNameLst>
                                          <p:attrName>ppt_w</p:attrName>
                                        </p:attrNameLst>
                                      </p:cBhvr>
                                      <p:tavLst>
                                        <p:tav tm="0">
                                          <p:val>
                                            <p:fltVal val="0"/>
                                          </p:val>
                                        </p:tav>
                                        <p:tav tm="100000">
                                          <p:val>
                                            <p:strVal val="#ppt_w"/>
                                          </p:val>
                                        </p:tav>
                                      </p:tavLst>
                                    </p:anim>
                                    <p:anim calcmode="lin" valueType="num">
                                      <p:cBhvr>
                                        <p:cTn id="26" dur="750" fill="hold"/>
                                        <p:tgtEl>
                                          <p:spTgt spid="124"/>
                                        </p:tgtEl>
                                        <p:attrNameLst>
                                          <p:attrName>ppt_h</p:attrName>
                                        </p:attrNameLst>
                                      </p:cBhvr>
                                      <p:tavLst>
                                        <p:tav tm="0">
                                          <p:val>
                                            <p:fltVal val="0"/>
                                          </p:val>
                                        </p:tav>
                                        <p:tav tm="100000">
                                          <p:val>
                                            <p:strVal val="#ppt_h"/>
                                          </p:val>
                                        </p:tav>
                                      </p:tavLst>
                                    </p:anim>
                                  </p:childTnLst>
                                </p:cTn>
                              </p:par>
                              <p:par>
                                <p:cTn id="27" presetID="2" presetClass="entr" presetSubtype="2" fill="hold" grpId="0" nodeType="withEffect">
                                  <p:stCondLst>
                                    <p:cond delay="0"/>
                                  </p:stCondLst>
                                  <p:iterate>
                                    <p:tmAbs val="0"/>
                                  </p:iterate>
                                  <p:childTnLst>
                                    <p:set>
                                      <p:cBhvr>
                                        <p:cTn id="28" fill="hold"/>
                                        <p:tgtEl>
                                          <p:spTgt spid="113"/>
                                        </p:tgtEl>
                                        <p:attrNameLst>
                                          <p:attrName>style.visibility</p:attrName>
                                        </p:attrNameLst>
                                      </p:cBhvr>
                                      <p:to>
                                        <p:strVal val="visible"/>
                                      </p:to>
                                    </p:set>
                                    <p:anim calcmode="lin" valueType="num">
                                      <p:cBhvr>
                                        <p:cTn id="29" dur="499" fill="hold"/>
                                        <p:tgtEl>
                                          <p:spTgt spid="113"/>
                                        </p:tgtEl>
                                        <p:attrNameLst>
                                          <p:attrName>ppt_x</p:attrName>
                                        </p:attrNameLst>
                                      </p:cBhvr>
                                      <p:tavLst>
                                        <p:tav tm="0">
                                          <p:val>
                                            <p:strVal val="1+#ppt_w/2"/>
                                          </p:val>
                                        </p:tav>
                                        <p:tav tm="100000">
                                          <p:val>
                                            <p:strVal val="#ppt_x"/>
                                          </p:val>
                                        </p:tav>
                                      </p:tavLst>
                                    </p:anim>
                                    <p:anim calcmode="lin" valueType="num">
                                      <p:cBhvr>
                                        <p:cTn id="30" dur="499" fill="hold"/>
                                        <p:tgtEl>
                                          <p:spTgt spid="113"/>
                                        </p:tgtEl>
                                        <p:attrNameLst>
                                          <p:attrName>ppt_y</p:attrName>
                                        </p:attrNameLst>
                                      </p:cBhvr>
                                      <p:tavLst>
                                        <p:tav tm="0">
                                          <p:val>
                                            <p:strVal val="#ppt_y"/>
                                          </p:val>
                                        </p:tav>
                                        <p:tav tm="100000">
                                          <p:val>
                                            <p:strVal val="#ppt_y"/>
                                          </p:val>
                                        </p:tav>
                                      </p:tavLst>
                                    </p:anim>
                                  </p:childTnLst>
                                </p:cTn>
                              </p:par>
                              <p:par>
                                <p:cTn id="31" presetID="9" presetClass="entr" presetSubtype="16" fill="hold" grpId="0" nodeType="withEffect">
                                  <p:stCondLst>
                                    <p:cond delay="0"/>
                                  </p:stCondLst>
                                  <p:iterate>
                                    <p:tmAbs val="0"/>
                                  </p:iterate>
                                  <p:childTnLst>
                                    <p:set>
                                      <p:cBhvr>
                                        <p:cTn id="32" fill="hold"/>
                                        <p:tgtEl>
                                          <p:spTgt spid="125"/>
                                        </p:tgtEl>
                                        <p:attrNameLst>
                                          <p:attrName>style.visibility</p:attrName>
                                        </p:attrNameLst>
                                      </p:cBhvr>
                                      <p:to>
                                        <p:strVal val="visible"/>
                                      </p:to>
                                    </p:set>
                                    <p:animEffect transition="in" filter="dissolve(in)">
                                      <p:cBhvr>
                                        <p:cTn id="33" dur="750"/>
                                        <p:tgtEl>
                                          <p:spTgt spid="125"/>
                                        </p:tgtEl>
                                      </p:cBhvr>
                                    </p:animEffect>
                                  </p:childTnLst>
                                </p:cTn>
                              </p:par>
                              <p:par>
                                <p:cTn id="34" presetID="3" presetClass="entr" presetSubtype="5" fill="hold" grpId="0" nodeType="withEffect">
                                  <p:stCondLst>
                                    <p:cond delay="0"/>
                                  </p:stCondLst>
                                  <p:iterate>
                                    <p:tmAbs val="0"/>
                                  </p:iterate>
                                  <p:childTnLst>
                                    <p:set>
                                      <p:cBhvr>
                                        <p:cTn id="35" fill="hold"/>
                                        <p:tgtEl>
                                          <p:spTgt spid="122"/>
                                        </p:tgtEl>
                                        <p:attrNameLst>
                                          <p:attrName>style.visibility</p:attrName>
                                        </p:attrNameLst>
                                      </p:cBhvr>
                                      <p:to>
                                        <p:strVal val="visible"/>
                                      </p:to>
                                    </p:set>
                                    <p:animEffect transition="in" filter="blinds(vertical)">
                                      <p:cBhvr>
                                        <p:cTn id="36" dur="1000"/>
                                        <p:tgtEl>
                                          <p:spTgt spid="122"/>
                                        </p:tgtEl>
                                      </p:cBhvr>
                                    </p:animEffect>
                                  </p:childTnLst>
                                </p:cTn>
                              </p:par>
                              <p:par>
                                <p:cTn id="37" presetID="9" presetClass="entr" presetSubtype="0" fill="hold" grpId="0" nodeType="withEffect">
                                  <p:stCondLst>
                                    <p:cond delay="0"/>
                                  </p:stCondLst>
                                  <p:iterate>
                                    <p:tmAbs val="0"/>
                                  </p:iterate>
                                  <p:childTnLst>
                                    <p:set>
                                      <p:cBhvr>
                                        <p:cTn id="38" fill="hold"/>
                                        <p:tgtEl>
                                          <p:spTgt spid="70"/>
                                        </p:tgtEl>
                                        <p:attrNameLst>
                                          <p:attrName>style.visibility</p:attrName>
                                        </p:attrNameLst>
                                      </p:cBhvr>
                                      <p:to>
                                        <p:strVal val="visible"/>
                                      </p:to>
                                    </p:set>
                                    <p:animEffect transition="in" filter="dissolve">
                                      <p:cBhvr>
                                        <p:cTn id="39" dur="700"/>
                                        <p:tgtEl>
                                          <p:spTgt spid="70"/>
                                        </p:tgtEl>
                                      </p:cBhvr>
                                    </p:animEffect>
                                  </p:childTnLst>
                                </p:cTn>
                              </p:par>
                              <p:par>
                                <p:cTn id="40" presetID="1" presetClass="entr" presetSubtype="0" fill="hold" grpId="0" nodeType="withEffect">
                                  <p:stCondLst>
                                    <p:cond delay="0"/>
                                  </p:stCondLst>
                                  <p:iterate type="lt">
                                    <p:tmAbs val="0"/>
                                  </p:iterate>
                                  <p:childTnLst>
                                    <p:set>
                                      <p:cBhvr>
                                        <p:cTn id="41" fill="hold"/>
                                        <p:tgtEl>
                                          <p:spTgt spid="66"/>
                                        </p:tgtEl>
                                        <p:attrNameLst>
                                          <p:attrName>style.visibility</p:attrName>
                                        </p:attrNameLst>
                                      </p:cBhvr>
                                      <p:to>
                                        <p:strVal val="visible"/>
                                      </p:to>
                                    </p:set>
                                  </p:childTnLst>
                                </p:cTn>
                              </p:par>
                              <p:par>
                                <p:cTn id="42" presetID="9" presetClass="entr" presetSubtype="0" fill="hold" grpId="0" nodeType="withEffect">
                                  <p:stCondLst>
                                    <p:cond delay="0"/>
                                  </p:stCondLst>
                                  <p:iterate>
                                    <p:tmAbs val="0"/>
                                  </p:iterate>
                                  <p:childTnLst>
                                    <p:set>
                                      <p:cBhvr>
                                        <p:cTn id="43" fill="hold"/>
                                        <p:tgtEl>
                                          <p:spTgt spid="83"/>
                                        </p:tgtEl>
                                        <p:attrNameLst>
                                          <p:attrName>style.visibility</p:attrName>
                                        </p:attrNameLst>
                                      </p:cBhvr>
                                      <p:to>
                                        <p:strVal val="visible"/>
                                      </p:to>
                                    </p:set>
                                    <p:animEffect transition="in" filter="dissolve">
                                      <p:cBhvr>
                                        <p:cTn id="44" dur="700"/>
                                        <p:tgtEl>
                                          <p:spTgt spid="83"/>
                                        </p:tgtEl>
                                      </p:cBhvr>
                                    </p:animEffect>
                                  </p:childTnLst>
                                </p:cTn>
                              </p:par>
                              <p:par>
                                <p:cTn id="45" presetID="1" presetClass="entr" presetSubtype="0" fill="hold" grpId="0" nodeType="withEffect">
                                  <p:stCondLst>
                                    <p:cond delay="0"/>
                                  </p:stCondLst>
                                  <p:iterate type="lt">
                                    <p:tmAbs val="0"/>
                                  </p:iterate>
                                  <p:childTnLst>
                                    <p:set>
                                      <p:cBhvr>
                                        <p:cTn id="46" fill="hold"/>
                                        <p:tgtEl>
                                          <p:spTgt spid="80"/>
                                        </p:tgtEl>
                                        <p:attrNameLst>
                                          <p:attrName>style.visibility</p:attrName>
                                        </p:attrNameLst>
                                      </p:cBhvr>
                                      <p:to>
                                        <p:strVal val="visible"/>
                                      </p:to>
                                    </p:set>
                                  </p:childTnLst>
                                </p:cTn>
                              </p:par>
                              <p:par>
                                <p:cTn id="47" presetID="9" presetClass="entr" presetSubtype="0" fill="hold" grpId="0" nodeType="withEffect">
                                  <p:stCondLst>
                                    <p:cond delay="0"/>
                                  </p:stCondLst>
                                  <p:iterate>
                                    <p:tmAbs val="0"/>
                                  </p:iterate>
                                  <p:childTnLst>
                                    <p:set>
                                      <p:cBhvr>
                                        <p:cTn id="48" fill="hold"/>
                                        <p:tgtEl>
                                          <p:spTgt spid="111"/>
                                        </p:tgtEl>
                                        <p:attrNameLst>
                                          <p:attrName>style.visibility</p:attrName>
                                        </p:attrNameLst>
                                      </p:cBhvr>
                                      <p:to>
                                        <p:strVal val="visible"/>
                                      </p:to>
                                    </p:set>
                                    <p:animEffect transition="in" filter="dissolve">
                                      <p:cBhvr>
                                        <p:cTn id="49" dur="700"/>
                                        <p:tgtEl>
                                          <p:spTgt spid="111"/>
                                        </p:tgtEl>
                                      </p:cBhvr>
                                    </p:animEffect>
                                  </p:childTnLst>
                                </p:cTn>
                              </p:par>
                              <p:par>
                                <p:cTn id="50" presetID="1" presetClass="entr" presetSubtype="0" fill="hold" grpId="0" nodeType="withEffect">
                                  <p:stCondLst>
                                    <p:cond delay="0"/>
                                  </p:stCondLst>
                                  <p:iterate type="lt">
                                    <p:tmAbs val="0"/>
                                  </p:iterate>
                                  <p:childTnLst>
                                    <p:set>
                                      <p:cBhvr>
                                        <p:cTn id="51" fill="hold"/>
                                        <p:tgtEl>
                                          <p:spTgt spid="106"/>
                                        </p:tgtEl>
                                        <p:attrNameLst>
                                          <p:attrName>style.visibility</p:attrName>
                                        </p:attrNameLst>
                                      </p:cBhvr>
                                      <p:to>
                                        <p:strVal val="visible"/>
                                      </p:to>
                                    </p:set>
                                  </p:childTnLst>
                                </p:cTn>
                              </p:par>
                              <p:par>
                                <p:cTn id="52" presetID="23" presetClass="entr" presetSubtype="16" fill="hold" grpId="0" nodeType="withEffect">
                                  <p:stCondLst>
                                    <p:cond delay="0"/>
                                  </p:stCondLst>
                                  <p:iterate>
                                    <p:tmAbs val="0"/>
                                  </p:iterate>
                                  <p:childTnLst>
                                    <p:set>
                                      <p:cBhvr>
                                        <p:cTn id="53" fill="hold"/>
                                        <p:tgtEl>
                                          <p:spTgt spid="92"/>
                                        </p:tgtEl>
                                        <p:attrNameLst>
                                          <p:attrName>style.visibility</p:attrName>
                                        </p:attrNameLst>
                                      </p:cBhvr>
                                      <p:to>
                                        <p:strVal val="visible"/>
                                      </p:to>
                                    </p:set>
                                    <p:anim calcmode="lin" valueType="num">
                                      <p:cBhvr>
                                        <p:cTn id="54" dur="750" fill="hold"/>
                                        <p:tgtEl>
                                          <p:spTgt spid="92"/>
                                        </p:tgtEl>
                                        <p:attrNameLst>
                                          <p:attrName>ppt_w</p:attrName>
                                        </p:attrNameLst>
                                      </p:cBhvr>
                                      <p:tavLst>
                                        <p:tav tm="0">
                                          <p:val>
                                            <p:fltVal val="0"/>
                                          </p:val>
                                        </p:tav>
                                        <p:tav tm="100000">
                                          <p:val>
                                            <p:strVal val="#ppt_w"/>
                                          </p:val>
                                        </p:tav>
                                      </p:tavLst>
                                    </p:anim>
                                    <p:anim calcmode="lin" valueType="num">
                                      <p:cBhvr>
                                        <p:cTn id="55" dur="750" fill="hold"/>
                                        <p:tgtEl>
                                          <p:spTgt spid="92"/>
                                        </p:tgtEl>
                                        <p:attrNameLst>
                                          <p:attrName>ppt_h</p:attrName>
                                        </p:attrNameLst>
                                      </p:cBhvr>
                                      <p:tavLst>
                                        <p:tav tm="0">
                                          <p:val>
                                            <p:fltVal val="0"/>
                                          </p:val>
                                        </p:tav>
                                        <p:tav tm="100000">
                                          <p:val>
                                            <p:strVal val="#ppt_h"/>
                                          </p:val>
                                        </p:tav>
                                      </p:tavLst>
                                    </p:anim>
                                  </p:childTnLst>
                                </p:cTn>
                              </p:par>
                              <p:par>
                                <p:cTn id="56" presetID="23" presetClass="entr" presetSubtype="16" fill="hold" grpId="0" nodeType="withEffect">
                                  <p:stCondLst>
                                    <p:cond delay="0"/>
                                  </p:stCondLst>
                                  <p:iterate>
                                    <p:tmAbs val="0"/>
                                  </p:iterate>
                                  <p:childTnLst>
                                    <p:set>
                                      <p:cBhvr>
                                        <p:cTn id="57" fill="hold"/>
                                        <p:tgtEl>
                                          <p:spTgt spid="91"/>
                                        </p:tgtEl>
                                        <p:attrNameLst>
                                          <p:attrName>style.visibility</p:attrName>
                                        </p:attrNameLst>
                                      </p:cBhvr>
                                      <p:to>
                                        <p:strVal val="visible"/>
                                      </p:to>
                                    </p:set>
                                    <p:anim calcmode="lin" valueType="num">
                                      <p:cBhvr>
                                        <p:cTn id="58" dur="750" fill="hold"/>
                                        <p:tgtEl>
                                          <p:spTgt spid="91"/>
                                        </p:tgtEl>
                                        <p:attrNameLst>
                                          <p:attrName>ppt_w</p:attrName>
                                        </p:attrNameLst>
                                      </p:cBhvr>
                                      <p:tavLst>
                                        <p:tav tm="0">
                                          <p:val>
                                            <p:fltVal val="0"/>
                                          </p:val>
                                        </p:tav>
                                        <p:tav tm="100000">
                                          <p:val>
                                            <p:strVal val="#ppt_w"/>
                                          </p:val>
                                        </p:tav>
                                      </p:tavLst>
                                    </p:anim>
                                    <p:anim calcmode="lin" valueType="num">
                                      <p:cBhvr>
                                        <p:cTn id="59" dur="750" fill="hold"/>
                                        <p:tgtEl>
                                          <p:spTgt spid="91"/>
                                        </p:tgtEl>
                                        <p:attrNameLst>
                                          <p:attrName>ppt_h</p:attrName>
                                        </p:attrNameLst>
                                      </p:cBhvr>
                                      <p:tavLst>
                                        <p:tav tm="0">
                                          <p:val>
                                            <p:fltVal val="0"/>
                                          </p:val>
                                        </p:tav>
                                        <p:tav tm="100000">
                                          <p:val>
                                            <p:strVal val="#ppt_h"/>
                                          </p:val>
                                        </p:tav>
                                      </p:tavLst>
                                    </p:anim>
                                  </p:childTnLst>
                                </p:cTn>
                              </p:par>
                              <p:par>
                                <p:cTn id="60" presetID="23" presetClass="entr" presetSubtype="16" fill="hold" grpId="0" nodeType="withEffect">
                                  <p:stCondLst>
                                    <p:cond delay="0"/>
                                  </p:stCondLst>
                                  <p:iterate>
                                    <p:tmAbs val="0"/>
                                  </p:iterate>
                                  <p:childTnLst>
                                    <p:set>
                                      <p:cBhvr>
                                        <p:cTn id="61" fill="hold"/>
                                        <p:tgtEl>
                                          <p:spTgt spid="90"/>
                                        </p:tgtEl>
                                        <p:attrNameLst>
                                          <p:attrName>style.visibility</p:attrName>
                                        </p:attrNameLst>
                                      </p:cBhvr>
                                      <p:to>
                                        <p:strVal val="visible"/>
                                      </p:to>
                                    </p:set>
                                    <p:anim calcmode="lin" valueType="num">
                                      <p:cBhvr>
                                        <p:cTn id="62" dur="750" fill="hold"/>
                                        <p:tgtEl>
                                          <p:spTgt spid="90"/>
                                        </p:tgtEl>
                                        <p:attrNameLst>
                                          <p:attrName>ppt_w</p:attrName>
                                        </p:attrNameLst>
                                      </p:cBhvr>
                                      <p:tavLst>
                                        <p:tav tm="0">
                                          <p:val>
                                            <p:fltVal val="0"/>
                                          </p:val>
                                        </p:tav>
                                        <p:tav tm="100000">
                                          <p:val>
                                            <p:strVal val="#ppt_w"/>
                                          </p:val>
                                        </p:tav>
                                      </p:tavLst>
                                    </p:anim>
                                    <p:anim calcmode="lin" valueType="num">
                                      <p:cBhvr>
                                        <p:cTn id="63" dur="750" fill="hold"/>
                                        <p:tgtEl>
                                          <p:spTgt spid="90"/>
                                        </p:tgtEl>
                                        <p:attrNameLst>
                                          <p:attrName>ppt_h</p:attrName>
                                        </p:attrNameLst>
                                      </p:cBhvr>
                                      <p:tavLst>
                                        <p:tav tm="0">
                                          <p:val>
                                            <p:fltVal val="0"/>
                                          </p:val>
                                        </p:tav>
                                        <p:tav tm="100000">
                                          <p:val>
                                            <p:strVal val="#ppt_h"/>
                                          </p:val>
                                        </p:tav>
                                      </p:tavLst>
                                    </p:anim>
                                  </p:childTnLst>
                                </p:cTn>
                              </p:par>
                              <p:par>
                                <p:cTn id="64" presetID="23" presetClass="entr" presetSubtype="16" fill="hold" grpId="0" nodeType="withEffect">
                                  <p:stCondLst>
                                    <p:cond delay="0"/>
                                  </p:stCondLst>
                                  <p:iterate>
                                    <p:tmAbs val="0"/>
                                  </p:iterate>
                                  <p:childTnLst>
                                    <p:set>
                                      <p:cBhvr>
                                        <p:cTn id="65" fill="hold"/>
                                        <p:tgtEl>
                                          <p:spTgt spid="131"/>
                                        </p:tgtEl>
                                        <p:attrNameLst>
                                          <p:attrName>style.visibility</p:attrName>
                                        </p:attrNameLst>
                                      </p:cBhvr>
                                      <p:to>
                                        <p:strVal val="visible"/>
                                      </p:to>
                                    </p:set>
                                    <p:anim calcmode="lin" valueType="num">
                                      <p:cBhvr>
                                        <p:cTn id="66" dur="750" fill="hold"/>
                                        <p:tgtEl>
                                          <p:spTgt spid="131"/>
                                        </p:tgtEl>
                                        <p:attrNameLst>
                                          <p:attrName>ppt_w</p:attrName>
                                        </p:attrNameLst>
                                      </p:cBhvr>
                                      <p:tavLst>
                                        <p:tav tm="0">
                                          <p:val>
                                            <p:fltVal val="0"/>
                                          </p:val>
                                        </p:tav>
                                        <p:tav tm="100000">
                                          <p:val>
                                            <p:strVal val="#ppt_w"/>
                                          </p:val>
                                        </p:tav>
                                      </p:tavLst>
                                    </p:anim>
                                    <p:anim calcmode="lin" valueType="num">
                                      <p:cBhvr>
                                        <p:cTn id="67" dur="750" fill="hold"/>
                                        <p:tgtEl>
                                          <p:spTgt spid="131"/>
                                        </p:tgtEl>
                                        <p:attrNameLst>
                                          <p:attrName>ppt_h</p:attrName>
                                        </p:attrNameLst>
                                      </p:cBhvr>
                                      <p:tavLst>
                                        <p:tav tm="0">
                                          <p:val>
                                            <p:fltVal val="0"/>
                                          </p:val>
                                        </p:tav>
                                        <p:tav tm="100000">
                                          <p:val>
                                            <p:strVal val="#ppt_h"/>
                                          </p:val>
                                        </p:tav>
                                      </p:tavLst>
                                    </p:anim>
                                  </p:childTnLst>
                                </p:cTn>
                              </p:par>
                              <p:par>
                                <p:cTn id="68" presetID="23" presetClass="entr" presetSubtype="16" fill="hold" grpId="0" nodeType="withEffect">
                                  <p:stCondLst>
                                    <p:cond delay="0"/>
                                  </p:stCondLst>
                                  <p:iterate>
                                    <p:tmAbs val="0"/>
                                  </p:iterate>
                                  <p:childTnLst>
                                    <p:set>
                                      <p:cBhvr>
                                        <p:cTn id="69" fill="hold"/>
                                        <p:tgtEl>
                                          <p:spTgt spid="132"/>
                                        </p:tgtEl>
                                        <p:attrNameLst>
                                          <p:attrName>style.visibility</p:attrName>
                                        </p:attrNameLst>
                                      </p:cBhvr>
                                      <p:to>
                                        <p:strVal val="visible"/>
                                      </p:to>
                                    </p:set>
                                    <p:anim calcmode="lin" valueType="num">
                                      <p:cBhvr>
                                        <p:cTn id="70" dur="750" fill="hold"/>
                                        <p:tgtEl>
                                          <p:spTgt spid="132"/>
                                        </p:tgtEl>
                                        <p:attrNameLst>
                                          <p:attrName>ppt_w</p:attrName>
                                        </p:attrNameLst>
                                      </p:cBhvr>
                                      <p:tavLst>
                                        <p:tav tm="0">
                                          <p:val>
                                            <p:fltVal val="0"/>
                                          </p:val>
                                        </p:tav>
                                        <p:tav tm="100000">
                                          <p:val>
                                            <p:strVal val="#ppt_w"/>
                                          </p:val>
                                        </p:tav>
                                      </p:tavLst>
                                    </p:anim>
                                    <p:anim calcmode="lin" valueType="num">
                                      <p:cBhvr>
                                        <p:cTn id="71" dur="750" fill="hold"/>
                                        <p:tgtEl>
                                          <p:spTgt spid="132"/>
                                        </p:tgtEl>
                                        <p:attrNameLst>
                                          <p:attrName>ppt_h</p:attrName>
                                        </p:attrNameLst>
                                      </p:cBhvr>
                                      <p:tavLst>
                                        <p:tav tm="0">
                                          <p:val>
                                            <p:fltVal val="0"/>
                                          </p:val>
                                        </p:tav>
                                        <p:tav tm="100000">
                                          <p:val>
                                            <p:strVal val="#ppt_h"/>
                                          </p:val>
                                        </p:tav>
                                      </p:tavLst>
                                    </p:anim>
                                  </p:childTnLst>
                                </p:cTn>
                              </p:par>
                              <p:par>
                                <p:cTn id="72" presetID="23" presetClass="entr" presetSubtype="32" fill="hold" grpId="0" nodeType="withEffect">
                                  <p:stCondLst>
                                    <p:cond delay="0"/>
                                  </p:stCondLst>
                                  <p:iterate>
                                    <p:tmAbs val="0"/>
                                  </p:iterate>
                                  <p:childTnLst>
                                    <p:set>
                                      <p:cBhvr>
                                        <p:cTn id="73" fill="hold"/>
                                        <p:tgtEl>
                                          <p:spTgt spid="135"/>
                                        </p:tgtEl>
                                        <p:attrNameLst>
                                          <p:attrName>style.visibility</p:attrName>
                                        </p:attrNameLst>
                                      </p:cBhvr>
                                      <p:to>
                                        <p:strVal val="visible"/>
                                      </p:to>
                                    </p:set>
                                    <p:anim calcmode="lin" valueType="num">
                                      <p:cBhvr>
                                        <p:cTn id="74" dur="750" fill="hold"/>
                                        <p:tgtEl>
                                          <p:spTgt spid="135"/>
                                        </p:tgtEl>
                                        <p:attrNameLst>
                                          <p:attrName>ppt_w</p:attrName>
                                        </p:attrNameLst>
                                      </p:cBhvr>
                                      <p:tavLst>
                                        <p:tav tm="0">
                                          <p:val>
                                            <p:fltVal val="0"/>
                                          </p:val>
                                        </p:tav>
                                        <p:tav tm="100000">
                                          <p:val>
                                            <p:strVal val="#ppt_w"/>
                                          </p:val>
                                        </p:tav>
                                      </p:tavLst>
                                    </p:anim>
                                    <p:anim calcmode="lin" valueType="num">
                                      <p:cBhvr>
                                        <p:cTn id="75" dur="750" fill="hold"/>
                                        <p:tgtEl>
                                          <p:spTgt spid="135"/>
                                        </p:tgtEl>
                                        <p:attrNameLst>
                                          <p:attrName>ppt_h</p:attrName>
                                        </p:attrNameLst>
                                      </p:cBhvr>
                                      <p:tavLst>
                                        <p:tav tm="0">
                                          <p:val>
                                            <p:fltVal val="0"/>
                                          </p:val>
                                        </p:tav>
                                        <p:tav tm="100000">
                                          <p:val>
                                            <p:strVal val="#ppt_h"/>
                                          </p:val>
                                        </p:tav>
                                      </p:tavLst>
                                    </p:anim>
                                  </p:childTnLst>
                                </p:cTn>
                              </p:par>
                              <p:par>
                                <p:cTn id="76" presetID="22" presetClass="entr" presetSubtype="8" fill="hold" grpId="0" nodeType="withEffect">
                                  <p:stCondLst>
                                    <p:cond delay="0"/>
                                  </p:stCondLst>
                                  <p:iterate>
                                    <p:tmAbs val="0"/>
                                  </p:iterate>
                                  <p:childTnLst>
                                    <p:set>
                                      <p:cBhvr>
                                        <p:cTn id="77" fill="hold"/>
                                        <p:tgtEl>
                                          <p:spTgt spid="134"/>
                                        </p:tgtEl>
                                        <p:attrNameLst>
                                          <p:attrName>style.visibility</p:attrName>
                                        </p:attrNameLst>
                                      </p:cBhvr>
                                      <p:to>
                                        <p:strVal val="visible"/>
                                      </p:to>
                                    </p:set>
                                    <p:animEffect transition="in" filter="wipe(left)">
                                      <p:cBhvr>
                                        <p:cTn id="78" dur="1000"/>
                                        <p:tgtEl>
                                          <p:spTgt spid="134"/>
                                        </p:tgtEl>
                                      </p:cBhvr>
                                    </p:animEffect>
                                  </p:childTnLst>
                                </p:cTn>
                              </p:par>
                              <p:par>
                                <p:cTn id="79" presetID="22" presetClass="entr" presetSubtype="8" fill="hold" grpId="0" nodeType="withEffect">
                                  <p:stCondLst>
                                    <p:cond delay="0"/>
                                  </p:stCondLst>
                                  <p:iterate>
                                    <p:tmAbs val="0"/>
                                  </p:iterate>
                                  <p:childTnLst>
                                    <p:set>
                                      <p:cBhvr>
                                        <p:cTn id="80" fill="hold"/>
                                        <p:tgtEl>
                                          <p:spTgt spid="133"/>
                                        </p:tgtEl>
                                        <p:attrNameLst>
                                          <p:attrName>style.visibility</p:attrName>
                                        </p:attrNameLst>
                                      </p:cBhvr>
                                      <p:to>
                                        <p:strVal val="visible"/>
                                      </p:to>
                                    </p:set>
                                    <p:animEffect transition="in" filter="wipe(left)">
                                      <p:cBhvr>
                                        <p:cTn id="81" dur="1000"/>
                                        <p:tgtEl>
                                          <p:spTgt spid="133"/>
                                        </p:tgtEl>
                                      </p:cBhvr>
                                    </p:animEffect>
                                  </p:childTnLst>
                                </p:cTn>
                              </p:par>
                              <p:par>
                                <p:cTn id="82" presetID="23" presetClass="entr" presetSubtype="16" fill="hold" grpId="0" nodeType="withEffect">
                                  <p:stCondLst>
                                    <p:cond delay="0"/>
                                  </p:stCondLst>
                                  <p:iterate>
                                    <p:tmAbs val="0"/>
                                  </p:iterate>
                                  <p:childTnLst>
                                    <p:set>
                                      <p:cBhvr>
                                        <p:cTn id="83" fill="hold"/>
                                        <p:tgtEl>
                                          <p:spTgt spid="144"/>
                                        </p:tgtEl>
                                        <p:attrNameLst>
                                          <p:attrName>style.visibility</p:attrName>
                                        </p:attrNameLst>
                                      </p:cBhvr>
                                      <p:to>
                                        <p:strVal val="visible"/>
                                      </p:to>
                                    </p:set>
                                    <p:anim calcmode="lin" valueType="num">
                                      <p:cBhvr>
                                        <p:cTn id="84" dur="750" fill="hold"/>
                                        <p:tgtEl>
                                          <p:spTgt spid="144"/>
                                        </p:tgtEl>
                                        <p:attrNameLst>
                                          <p:attrName>ppt_w</p:attrName>
                                        </p:attrNameLst>
                                      </p:cBhvr>
                                      <p:tavLst>
                                        <p:tav tm="0">
                                          <p:val>
                                            <p:fltVal val="0"/>
                                          </p:val>
                                        </p:tav>
                                        <p:tav tm="100000">
                                          <p:val>
                                            <p:strVal val="#ppt_w"/>
                                          </p:val>
                                        </p:tav>
                                      </p:tavLst>
                                    </p:anim>
                                    <p:anim calcmode="lin" valueType="num">
                                      <p:cBhvr>
                                        <p:cTn id="85" dur="750" fill="hold"/>
                                        <p:tgtEl>
                                          <p:spTgt spid="144"/>
                                        </p:tgtEl>
                                        <p:attrNameLst>
                                          <p:attrName>ppt_h</p:attrName>
                                        </p:attrNameLst>
                                      </p:cBhvr>
                                      <p:tavLst>
                                        <p:tav tm="0">
                                          <p:val>
                                            <p:fltVal val="0"/>
                                          </p:val>
                                        </p:tav>
                                        <p:tav tm="100000">
                                          <p:val>
                                            <p:strVal val="#ppt_h"/>
                                          </p:val>
                                        </p:tav>
                                      </p:tavLst>
                                    </p:anim>
                                  </p:childTnLst>
                                </p:cTn>
                              </p:par>
                              <p:par>
                                <p:cTn id="86" presetID="23" presetClass="entr" presetSubtype="16" fill="hold" grpId="0" nodeType="withEffect">
                                  <p:stCondLst>
                                    <p:cond delay="0"/>
                                  </p:stCondLst>
                                  <p:iterate type="lt">
                                    <p:tmAbs val="0"/>
                                  </p:iterate>
                                  <p:childTnLst>
                                    <p:set>
                                      <p:cBhvr>
                                        <p:cTn id="87" fill="hold"/>
                                        <p:tgtEl>
                                          <p:spTgt spid="147"/>
                                        </p:tgtEl>
                                        <p:attrNameLst>
                                          <p:attrName>style.visibility</p:attrName>
                                        </p:attrNameLst>
                                      </p:cBhvr>
                                      <p:to>
                                        <p:strVal val="visible"/>
                                      </p:to>
                                    </p:set>
                                    <p:anim calcmode="lin" valueType="num">
                                      <p:cBhvr>
                                        <p:cTn id="88" dur="1000" fill="hold"/>
                                        <p:tgtEl>
                                          <p:spTgt spid="147"/>
                                        </p:tgtEl>
                                        <p:attrNameLst>
                                          <p:attrName>ppt_w</p:attrName>
                                        </p:attrNameLst>
                                      </p:cBhvr>
                                      <p:tavLst>
                                        <p:tav tm="0">
                                          <p:val>
                                            <p:strVal val="4*#ppt_w"/>
                                          </p:val>
                                        </p:tav>
                                        <p:tav tm="100000">
                                          <p:val>
                                            <p:strVal val="#ppt_w"/>
                                          </p:val>
                                        </p:tav>
                                      </p:tavLst>
                                    </p:anim>
                                    <p:anim calcmode="lin" valueType="num">
                                      <p:cBhvr>
                                        <p:cTn id="89" dur="1000" fill="hold"/>
                                        <p:tgtEl>
                                          <p:spTgt spid="147"/>
                                        </p:tgtEl>
                                        <p:attrNameLst>
                                          <p:attrName>ppt_h</p:attrName>
                                        </p:attrNameLst>
                                      </p:cBhvr>
                                      <p:tavLst>
                                        <p:tav tm="0">
                                          <p:val>
                                            <p:strVal val="4*#ppt_h"/>
                                          </p:val>
                                        </p:tav>
                                        <p:tav tm="100000">
                                          <p:val>
                                            <p:strVal val="#ppt_h"/>
                                          </p:val>
                                        </p:tav>
                                      </p:tavLst>
                                    </p:anim>
                                  </p:childTnLst>
                                </p:cTn>
                              </p:par>
                              <p:par>
                                <p:cTn id="90" presetID="2" presetClass="entr" presetSubtype="2" fill="hold" grpId="0" nodeType="withEffect">
                                  <p:stCondLst>
                                    <p:cond delay="0"/>
                                  </p:stCondLst>
                                  <p:iterate>
                                    <p:tmAbs val="0"/>
                                  </p:iterate>
                                  <p:childTnLst>
                                    <p:set>
                                      <p:cBhvr>
                                        <p:cTn id="91" fill="hold"/>
                                        <p:tgtEl>
                                          <p:spTgt spid="146"/>
                                        </p:tgtEl>
                                        <p:attrNameLst>
                                          <p:attrName>style.visibility</p:attrName>
                                        </p:attrNameLst>
                                      </p:cBhvr>
                                      <p:to>
                                        <p:strVal val="visible"/>
                                      </p:to>
                                    </p:set>
                                    <p:anim calcmode="lin" valueType="num">
                                      <p:cBhvr>
                                        <p:cTn id="92" dur="1000" fill="hold"/>
                                        <p:tgtEl>
                                          <p:spTgt spid="146"/>
                                        </p:tgtEl>
                                        <p:attrNameLst>
                                          <p:attrName>ppt_x</p:attrName>
                                        </p:attrNameLst>
                                      </p:cBhvr>
                                      <p:tavLst>
                                        <p:tav tm="0">
                                          <p:val>
                                            <p:strVal val="1+#ppt_w/2"/>
                                          </p:val>
                                        </p:tav>
                                        <p:tav tm="100000">
                                          <p:val>
                                            <p:strVal val="#ppt_x"/>
                                          </p:val>
                                        </p:tav>
                                      </p:tavLst>
                                    </p:anim>
                                    <p:anim calcmode="lin" valueType="num">
                                      <p:cBhvr>
                                        <p:cTn id="93" dur="1000" fill="hold"/>
                                        <p:tgtEl>
                                          <p:spTgt spid="146"/>
                                        </p:tgtEl>
                                        <p:attrNameLst>
                                          <p:attrName>ppt_y</p:attrName>
                                        </p:attrNameLst>
                                      </p:cBhvr>
                                      <p:tavLst>
                                        <p:tav tm="0">
                                          <p:val>
                                            <p:strVal val="#ppt_y"/>
                                          </p:val>
                                        </p:tav>
                                        <p:tav tm="100000">
                                          <p:val>
                                            <p:strVal val="#ppt_y"/>
                                          </p:val>
                                        </p:tav>
                                      </p:tavLst>
                                    </p:anim>
                                  </p:childTnLst>
                                </p:cTn>
                              </p:par>
                              <p:par>
                                <p:cTn id="94" presetID="2" presetClass="entr" presetSubtype="2" fill="hold" grpId="0" nodeType="withEffect">
                                  <p:stCondLst>
                                    <p:cond delay="0"/>
                                  </p:stCondLst>
                                  <p:iterate>
                                    <p:tmAbs val="0"/>
                                  </p:iterate>
                                  <p:childTnLst>
                                    <p:set>
                                      <p:cBhvr>
                                        <p:cTn id="95" fill="hold"/>
                                        <p:tgtEl>
                                          <p:spTgt spid="145"/>
                                        </p:tgtEl>
                                        <p:attrNameLst>
                                          <p:attrName>style.visibility</p:attrName>
                                        </p:attrNameLst>
                                      </p:cBhvr>
                                      <p:to>
                                        <p:strVal val="visible"/>
                                      </p:to>
                                    </p:set>
                                    <p:anim calcmode="lin" valueType="num">
                                      <p:cBhvr>
                                        <p:cTn id="96" dur="1000" fill="hold"/>
                                        <p:tgtEl>
                                          <p:spTgt spid="145"/>
                                        </p:tgtEl>
                                        <p:attrNameLst>
                                          <p:attrName>ppt_x</p:attrName>
                                        </p:attrNameLst>
                                      </p:cBhvr>
                                      <p:tavLst>
                                        <p:tav tm="0">
                                          <p:val>
                                            <p:strVal val="1+#ppt_w/2"/>
                                          </p:val>
                                        </p:tav>
                                        <p:tav tm="100000">
                                          <p:val>
                                            <p:strVal val="#ppt_x"/>
                                          </p:val>
                                        </p:tav>
                                      </p:tavLst>
                                    </p:anim>
                                    <p:anim calcmode="lin" valueType="num">
                                      <p:cBhvr>
                                        <p:cTn id="97" dur="1000" fill="hold"/>
                                        <p:tgtEl>
                                          <p:spTgt spid="1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advAuto="0"/>
      <p:bldP spid="85" grpId="0" advAuto="0"/>
      <p:bldP spid="86" grpId="0" animBg="1" advAuto="0"/>
      <p:bldP spid="107" grpId="0" animBg="1" advAuto="0"/>
      <p:bldP spid="113" grpId="0" animBg="1" advAuto="0"/>
      <p:bldP spid="122" grpId="0" animBg="1" advAuto="0"/>
      <p:bldP spid="123" grpId="0" animBg="1"/>
      <p:bldP spid="124" grpId="0" animBg="1"/>
      <p:bldP spid="125" grpId="0" animBg="1"/>
      <p:bldP spid="66" grpId="0" advAuto="0"/>
      <p:bldP spid="70" grpId="0" animBg="1" advAuto="0"/>
      <p:bldP spid="80" grpId="0" animBg="1" advAuto="0"/>
      <p:bldP spid="83" grpId="0" animBg="1" advAuto="0"/>
      <p:bldP spid="106" grpId="0" advAuto="0"/>
      <p:bldP spid="111" grpId="0" animBg="1" advAuto="0"/>
      <p:bldP spid="90" grpId="0" advAuto="0"/>
      <p:bldP spid="91" grpId="0" animBg="1" advAuto="0"/>
      <p:bldP spid="92" grpId="0" animBg="1" advAuto="0"/>
      <p:bldP spid="131" grpId="0" animBg="1"/>
      <p:bldP spid="132" grpId="0" animBg="1"/>
      <p:bldP spid="133" grpId="0" advAuto="0"/>
      <p:bldP spid="134" grpId="0" animBg="1" advAuto="0"/>
      <p:bldP spid="135" grpId="0" animBg="1" advAuto="0"/>
      <p:bldP spid="144" grpId="0" animBg="1"/>
      <p:bldP spid="145" grpId="0" advAuto="0"/>
      <p:bldP spid="146" grpId="0" animBg="1" advAuto="0"/>
      <p:bldP spid="147" grpId="0" animBg="1" advAuto="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número de diapositiva 1"/>
          <p:cNvSpPr>
            <a:spLocks noGrp="1"/>
          </p:cNvSpPr>
          <p:nvPr>
            <p:ph type="sldNum" sz="quarter" idx="4294967295"/>
          </p:nvPr>
        </p:nvSpPr>
        <p:spPr>
          <a:xfrm>
            <a:off x="11381317" y="14818"/>
            <a:ext cx="431800" cy="298449"/>
          </a:xfrm>
          <a:prstGeom prst="rect">
            <a:avLst/>
          </a:prstGeom>
        </p:spPr>
        <p:txBody>
          <a:bodyPr/>
          <a:lstStyle/>
          <a:p>
            <a:fld id="{F68B5626-D4AC-4918-B3E2-3883ABD26D2A}" type="slidenum">
              <a:rPr lang="en-US" altLang="es-MX" smtClean="0">
                <a:solidFill>
                  <a:srgbClr val="FFFFFF"/>
                </a:solidFill>
              </a:rPr>
              <a:pPr/>
              <a:t>44</a:t>
            </a:fld>
            <a:endParaRPr lang="en-US" altLang="es-MX" dirty="0">
              <a:solidFill>
                <a:srgbClr val="FFFFFF"/>
              </a:solidFill>
            </a:endParaRPr>
          </a:p>
        </p:txBody>
      </p:sp>
      <p:pic>
        <p:nvPicPr>
          <p:cNvPr id="3" name="Imagen 146"/>
          <p:cNvPicPr>
            <a:picLocks noChangeAspect="1"/>
          </p:cNvPicPr>
          <p:nvPr/>
        </p:nvPicPr>
        <p:blipFill>
          <a:blip r:embed="rId2"/>
          <a:stretch>
            <a:fillRect/>
          </a:stretch>
        </p:blipFill>
        <p:spPr>
          <a:xfrm>
            <a:off x="9021696" y="6413706"/>
            <a:ext cx="3162300" cy="444293"/>
          </a:xfrm>
          <a:prstGeom prst="rect">
            <a:avLst/>
          </a:prstGeom>
        </p:spPr>
      </p:pic>
      <p:grpSp>
        <p:nvGrpSpPr>
          <p:cNvPr id="46" name="Group 8"/>
          <p:cNvGrpSpPr>
            <a:grpSpLocks/>
          </p:cNvGrpSpPr>
          <p:nvPr/>
        </p:nvGrpSpPr>
        <p:grpSpPr bwMode="auto">
          <a:xfrm>
            <a:off x="2232146" y="1259039"/>
            <a:ext cx="7906666" cy="4578360"/>
            <a:chOff x="787" y="1344"/>
            <a:chExt cx="4329" cy="2539"/>
          </a:xfrm>
        </p:grpSpPr>
        <p:sp>
          <p:nvSpPr>
            <p:cNvPr id="47" name="Rectangle 9"/>
            <p:cNvSpPr>
              <a:spLocks noChangeArrowheads="1"/>
            </p:cNvSpPr>
            <p:nvPr/>
          </p:nvSpPr>
          <p:spPr bwMode="auto">
            <a:xfrm>
              <a:off x="787" y="1344"/>
              <a:ext cx="2106" cy="1224"/>
            </a:xfrm>
            <a:prstGeom prst="rect">
              <a:avLst/>
            </a:prstGeom>
            <a:gradFill rotWithShape="1">
              <a:gsLst>
                <a:gs pos="0">
                  <a:srgbClr val="FF3300"/>
                </a:gs>
                <a:gs pos="100000">
                  <a:srgbClr val="FFCC66"/>
                </a:gs>
              </a:gsLst>
              <a:lin ang="27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48" name="Rectangle 10"/>
            <p:cNvSpPr>
              <a:spLocks noChangeArrowheads="1"/>
            </p:cNvSpPr>
            <p:nvPr/>
          </p:nvSpPr>
          <p:spPr bwMode="auto">
            <a:xfrm>
              <a:off x="3010" y="1344"/>
              <a:ext cx="2106" cy="1224"/>
            </a:xfrm>
            <a:prstGeom prst="rect">
              <a:avLst/>
            </a:prstGeom>
            <a:gradFill rotWithShape="1">
              <a:gsLst>
                <a:gs pos="0">
                  <a:srgbClr val="CCFF33"/>
                </a:gs>
                <a:gs pos="100000">
                  <a:srgbClr val="669900"/>
                </a:gs>
              </a:gsLst>
              <a:lin ang="189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49" name="Rectangle 11"/>
            <p:cNvSpPr>
              <a:spLocks noChangeArrowheads="1"/>
            </p:cNvSpPr>
            <p:nvPr/>
          </p:nvSpPr>
          <p:spPr bwMode="auto">
            <a:xfrm>
              <a:off x="3010" y="2659"/>
              <a:ext cx="2106" cy="1224"/>
            </a:xfrm>
            <a:prstGeom prst="rect">
              <a:avLst/>
            </a:prstGeom>
            <a:gradFill rotWithShape="1">
              <a:gsLst>
                <a:gs pos="0">
                  <a:srgbClr val="FF0000"/>
                </a:gs>
                <a:gs pos="100000">
                  <a:srgbClr val="990000"/>
                </a:gs>
              </a:gsLst>
              <a:lin ang="27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50" name="Rectangle 12"/>
            <p:cNvSpPr>
              <a:spLocks noChangeArrowheads="1"/>
            </p:cNvSpPr>
            <p:nvPr/>
          </p:nvSpPr>
          <p:spPr bwMode="auto">
            <a:xfrm>
              <a:off x="787" y="2659"/>
              <a:ext cx="2106" cy="1224"/>
            </a:xfrm>
            <a:prstGeom prst="rect">
              <a:avLst/>
            </a:prstGeom>
            <a:gradFill rotWithShape="1">
              <a:gsLst>
                <a:gs pos="0">
                  <a:srgbClr val="0085B2"/>
                </a:gs>
                <a:gs pos="100000">
                  <a:srgbClr val="99CCFF"/>
                </a:gs>
              </a:gsLst>
              <a:lin ang="189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51" name="Text Box 13"/>
            <p:cNvSpPr txBox="1">
              <a:spLocks noChangeArrowheads="1"/>
            </p:cNvSpPr>
            <p:nvPr/>
          </p:nvSpPr>
          <p:spPr bwMode="auto">
            <a:xfrm>
              <a:off x="4492" y="2701"/>
              <a:ext cx="578" cy="154"/>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defTabSz="457200" eaLnBrk="1" fontAlgn="base" latinLnBrk="0" hangingPunct="1">
                <a:lnSpc>
                  <a:spcPct val="100000"/>
                </a:lnSpc>
                <a:spcBef>
                  <a:spcPct val="0"/>
                </a:spcBef>
                <a:spcAft>
                  <a:spcPct val="0"/>
                </a:spcAft>
                <a:buClrTx/>
                <a:buSzTx/>
                <a:buFontTx/>
                <a:buNone/>
                <a:tabLst/>
                <a:defRPr/>
              </a:pPr>
              <a:r>
                <a:rPr lang="en-US" altLang="es-MX" sz="1200" b="1" kern="0" noProof="0" dirty="0" smtClean="0">
                  <a:solidFill>
                    <a:srgbClr val="FFFFFF"/>
                  </a:solidFill>
                  <a:latin typeface="Arial" panose="020B0604020202020204" pitchFamily="34" charset="0"/>
                </a:rPr>
                <a:t>AMENAZAS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sp>
          <p:nvSpPr>
            <p:cNvPr id="52" name="Text Box 14"/>
            <p:cNvSpPr txBox="1">
              <a:spLocks noChangeArrowheads="1"/>
            </p:cNvSpPr>
            <p:nvPr/>
          </p:nvSpPr>
          <p:spPr bwMode="auto">
            <a:xfrm>
              <a:off x="4395" y="1393"/>
              <a:ext cx="668" cy="154"/>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algn="r" defTabSz="457200" eaLnBrk="1" fontAlgn="base" latinLnBrk="0" hangingPunct="1">
                <a:lnSpc>
                  <a:spcPct val="100000"/>
                </a:lnSpc>
                <a:spcBef>
                  <a:spcPct val="0"/>
                </a:spcBef>
                <a:spcAft>
                  <a:spcPct val="0"/>
                </a:spcAft>
                <a:buClrTx/>
                <a:buSzTx/>
                <a:buFontTx/>
                <a:buNone/>
                <a:tabLst/>
                <a:defRPr/>
              </a:pPr>
              <a:r>
                <a:rPr lang="en-US" altLang="es-MX" sz="1200" b="1" kern="0" dirty="0" smtClean="0">
                  <a:solidFill>
                    <a:srgbClr val="FFFFFF"/>
                  </a:solidFill>
                  <a:latin typeface="Arial" panose="020B0604020202020204" pitchFamily="34" charset="0"/>
                </a:rPr>
                <a:t>FORTALEZAS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sp>
          <p:nvSpPr>
            <p:cNvPr id="53" name="Text Box 15"/>
            <p:cNvSpPr txBox="1">
              <a:spLocks noChangeArrowheads="1"/>
            </p:cNvSpPr>
            <p:nvPr/>
          </p:nvSpPr>
          <p:spPr bwMode="auto">
            <a:xfrm>
              <a:off x="842" y="1391"/>
              <a:ext cx="672" cy="154"/>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defTabSz="457200" eaLnBrk="1" fontAlgn="base" latinLnBrk="0" hangingPunct="1">
                <a:lnSpc>
                  <a:spcPct val="100000"/>
                </a:lnSpc>
                <a:spcBef>
                  <a:spcPct val="0"/>
                </a:spcBef>
                <a:spcAft>
                  <a:spcPct val="0"/>
                </a:spcAft>
                <a:buClrTx/>
                <a:buSzTx/>
                <a:buFontTx/>
                <a:buNone/>
                <a:tabLst/>
                <a:defRPr/>
              </a:pPr>
              <a:r>
                <a:rPr lang="en-US" altLang="es-MX" sz="1200" b="1" kern="0" dirty="0" smtClean="0">
                  <a:solidFill>
                    <a:srgbClr val="FFFFFF"/>
                  </a:solidFill>
                  <a:latin typeface="Arial" panose="020B0604020202020204" pitchFamily="34" charset="0"/>
                </a:rPr>
                <a:t>DEBILIDADES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sp>
          <p:nvSpPr>
            <p:cNvPr id="54" name="Text Box 16"/>
            <p:cNvSpPr txBox="1">
              <a:spLocks noChangeArrowheads="1"/>
            </p:cNvSpPr>
            <p:nvPr/>
          </p:nvSpPr>
          <p:spPr bwMode="auto">
            <a:xfrm>
              <a:off x="861" y="2743"/>
              <a:ext cx="840" cy="154"/>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algn="r" defTabSz="457200" eaLnBrk="1" fontAlgn="base" latinLnBrk="0" hangingPunct="1">
                <a:lnSpc>
                  <a:spcPct val="100000"/>
                </a:lnSpc>
                <a:spcBef>
                  <a:spcPct val="0"/>
                </a:spcBef>
                <a:spcAft>
                  <a:spcPct val="0"/>
                </a:spcAft>
                <a:buClrTx/>
                <a:buSzTx/>
                <a:buFontTx/>
                <a:buNone/>
                <a:tabLst/>
                <a:defRPr/>
              </a:pPr>
              <a:r>
                <a:rPr lang="en-US" altLang="es-MX" sz="1200" b="1" kern="0" dirty="0" smtClean="0">
                  <a:solidFill>
                    <a:srgbClr val="FFFFFF"/>
                  </a:solidFill>
                  <a:latin typeface="Arial" panose="020B0604020202020204" pitchFamily="34" charset="0"/>
                </a:rPr>
                <a:t>OPORTUNIDADES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grpSp>
      <p:sp>
        <p:nvSpPr>
          <p:cNvPr id="55" name="Oval 17"/>
          <p:cNvSpPr>
            <a:spLocks noChangeArrowheads="1"/>
          </p:cNvSpPr>
          <p:nvPr/>
        </p:nvSpPr>
        <p:spPr bwMode="auto">
          <a:xfrm>
            <a:off x="5250140" y="2569865"/>
            <a:ext cx="1728787" cy="1728787"/>
          </a:xfrm>
          <a:prstGeom prst="ellipse">
            <a:avLst/>
          </a:prstGeom>
          <a:gradFill rotWithShape="1">
            <a:gsLst>
              <a:gs pos="0">
                <a:srgbClr val="FFFFFF"/>
              </a:gs>
              <a:gs pos="100000">
                <a:srgbClr val="333333"/>
              </a:gs>
            </a:gsLst>
            <a:path path="shape">
              <a:fillToRect l="50000" t="50000" r="50000" b="50000"/>
            </a:path>
          </a:gradFill>
          <a:ln w="76200">
            <a:solidFill>
              <a:srgbClr val="FF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457200" eaLnBrk="1" fontAlgn="base" latinLnBrk="0" hangingPunct="1">
              <a:lnSpc>
                <a:spcPct val="100000"/>
              </a:lnSpc>
              <a:spcBef>
                <a:spcPct val="0"/>
              </a:spcBef>
              <a:spcAft>
                <a:spcPct val="0"/>
              </a:spcAft>
              <a:buClrTx/>
              <a:buSzTx/>
              <a:buFontTx/>
              <a:buNone/>
              <a:tabLst/>
              <a:defRPr/>
            </a:pPr>
            <a:r>
              <a:rPr lang="en-US" altLang="es-MX" sz="2000" kern="0" dirty="0" smtClean="0">
                <a:solidFill>
                  <a:srgbClr val="000000"/>
                </a:solidFill>
                <a:latin typeface="Arial Black" panose="020B0A04020102020204" pitchFamily="34" charset="0"/>
              </a:rPr>
              <a:t>FODA</a:t>
            </a:r>
            <a:endParaRPr kumimoji="0" lang="en-US" altLang="es-MX" sz="2000" b="0" i="0" u="none" strike="noStrike" kern="0" cap="none" spc="0" normalizeH="0" baseline="0" noProof="0" dirty="0" smtClean="0">
              <a:ln>
                <a:noFill/>
              </a:ln>
              <a:solidFill>
                <a:srgbClr val="000000"/>
              </a:solidFill>
              <a:effectLst/>
              <a:uLnTx/>
              <a:uFillTx/>
              <a:latin typeface="Arial Black" panose="020B0A04020102020204" pitchFamily="34" charset="0"/>
            </a:endParaRPr>
          </a:p>
        </p:txBody>
      </p:sp>
      <p:sp>
        <p:nvSpPr>
          <p:cNvPr id="56" name="Shape 2318"/>
          <p:cNvSpPr>
            <a:spLocks noChangeArrowheads="1"/>
          </p:cNvSpPr>
          <p:nvPr/>
        </p:nvSpPr>
        <p:spPr bwMode="auto">
          <a:xfrm>
            <a:off x="6541689" y="1696598"/>
            <a:ext cx="2985264"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1</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El </a:t>
            </a:r>
            <a:r>
              <a:rPr lang="es-MX" sz="1100" kern="0" dirty="0">
                <a:latin typeface="Palatino Linotype" panose="02040502050505030304" pitchFamily="18" charset="0"/>
                <a:ea typeface="Arimo"/>
                <a:cs typeface="Arimo"/>
                <a:sym typeface="Arimo"/>
              </a:rPr>
              <a:t>marco normativo existente (Constituciones, leyes, </a:t>
            </a:r>
            <a:r>
              <a:rPr lang="es-MX" sz="1100" kern="0" dirty="0" err="1">
                <a:latin typeface="Palatino Linotype" panose="02040502050505030304" pitchFamily="18" charset="0"/>
                <a:ea typeface="Arimo"/>
                <a:cs typeface="Arimo"/>
                <a:sym typeface="Arimo"/>
              </a:rPr>
              <a:t>etc</a:t>
            </a:r>
            <a:r>
              <a:rPr lang="es-MX" sz="1100" kern="0" dirty="0">
                <a:latin typeface="Palatino Linotype" panose="02040502050505030304" pitchFamily="18" charset="0"/>
                <a:ea typeface="Arimo"/>
                <a:cs typeface="Arimo"/>
                <a:sym typeface="Arimo"/>
              </a:rPr>
              <a:t>) establece límites y prevé garantías adecuadas para preservar los derechos ARCO de los particulares..</a:t>
            </a:r>
          </a:p>
        </p:txBody>
      </p:sp>
      <p:sp>
        <p:nvSpPr>
          <p:cNvPr id="57" name="Shape 2318"/>
          <p:cNvSpPr>
            <a:spLocks noChangeArrowheads="1"/>
          </p:cNvSpPr>
          <p:nvPr/>
        </p:nvSpPr>
        <p:spPr bwMode="auto">
          <a:xfrm>
            <a:off x="7192621" y="2783078"/>
            <a:ext cx="2605226" cy="353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2</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La </a:t>
            </a:r>
            <a:r>
              <a:rPr lang="es-MX" sz="1100" kern="0" dirty="0">
                <a:latin typeface="Palatino Linotype" panose="02040502050505030304" pitchFamily="18" charset="0"/>
                <a:ea typeface="Arimo"/>
                <a:cs typeface="Arimo"/>
                <a:sym typeface="Arimo"/>
              </a:rPr>
              <a:t>promoción y difusión de los derechos fundamentales a la protección de datos personales y </a:t>
            </a:r>
            <a:r>
              <a:rPr lang="es-MX" sz="1100" kern="0" dirty="0" smtClean="0">
                <a:latin typeface="Palatino Linotype" panose="02040502050505030304" pitchFamily="18" charset="0"/>
                <a:ea typeface="Arimo"/>
                <a:cs typeface="Arimo"/>
                <a:sym typeface="Arimo"/>
              </a:rPr>
              <a:t>privacidad.</a:t>
            </a:r>
            <a:endParaRPr lang="es-MX" sz="1100" kern="0" dirty="0">
              <a:solidFill>
                <a:schemeClr val="bg1"/>
              </a:solidFill>
              <a:latin typeface="Palatino Linotype" panose="02040502050505030304" pitchFamily="18" charset="0"/>
              <a:ea typeface="Arimo"/>
              <a:cs typeface="Arimo"/>
              <a:sym typeface="Arimo"/>
            </a:endParaRPr>
          </a:p>
        </p:txBody>
      </p:sp>
      <p:sp>
        <p:nvSpPr>
          <p:cNvPr id="58" name="Shape 2318"/>
          <p:cNvSpPr>
            <a:spLocks noChangeArrowheads="1"/>
          </p:cNvSpPr>
          <p:nvPr/>
        </p:nvSpPr>
        <p:spPr bwMode="auto">
          <a:xfrm>
            <a:off x="2553959" y="1464981"/>
            <a:ext cx="3146865"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1</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Desconocimiento </a:t>
            </a:r>
            <a:r>
              <a:rPr lang="es-MX" sz="1100" kern="0" dirty="0">
                <a:latin typeface="Palatino Linotype" panose="02040502050505030304" pitchFamily="18" charset="0"/>
                <a:ea typeface="Arimo"/>
                <a:cs typeface="Arimo"/>
                <a:sym typeface="Arimo"/>
              </a:rPr>
              <a:t>de la procedencia del ejercicio de los derechos ARCO</a:t>
            </a:r>
            <a:r>
              <a:rPr lang="es-MX" sz="1100" kern="0" dirty="0" smtClean="0">
                <a:latin typeface="Palatino Linotype" panose="02040502050505030304" pitchFamily="18" charset="0"/>
                <a:ea typeface="Arimo"/>
                <a:cs typeface="Arimo"/>
                <a:sym typeface="Arimo"/>
              </a:rPr>
              <a:t>.</a:t>
            </a:r>
          </a:p>
        </p:txBody>
      </p:sp>
      <p:sp>
        <p:nvSpPr>
          <p:cNvPr id="59" name="Shape 2318"/>
          <p:cNvSpPr>
            <a:spLocks noChangeArrowheads="1"/>
          </p:cNvSpPr>
          <p:nvPr/>
        </p:nvSpPr>
        <p:spPr bwMode="auto">
          <a:xfrm>
            <a:off x="2496251" y="4222560"/>
            <a:ext cx="2753889" cy="353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1</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Garantizar </a:t>
            </a:r>
            <a:r>
              <a:rPr lang="es-MX" sz="1100" kern="0" dirty="0">
                <a:latin typeface="Palatino Linotype" panose="02040502050505030304" pitchFamily="18" charset="0"/>
                <a:ea typeface="Arimo"/>
                <a:cs typeface="Arimo"/>
                <a:sym typeface="Arimo"/>
              </a:rPr>
              <a:t>una mejor protección de la privacidad en relación con el tratamiento de datos de carácter personal.</a:t>
            </a:r>
          </a:p>
        </p:txBody>
      </p:sp>
      <p:sp>
        <p:nvSpPr>
          <p:cNvPr id="61" name="Shape 2318"/>
          <p:cNvSpPr>
            <a:spLocks noChangeArrowheads="1"/>
          </p:cNvSpPr>
          <p:nvPr/>
        </p:nvSpPr>
        <p:spPr bwMode="auto">
          <a:xfrm>
            <a:off x="7035325" y="3719419"/>
            <a:ext cx="2762522"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1) Falta </a:t>
            </a:r>
            <a:r>
              <a:rPr lang="es-MX" sz="1100" kern="0" dirty="0">
                <a:latin typeface="Palatino Linotype" panose="02040502050505030304" pitchFamily="18" charset="0"/>
                <a:ea typeface="Arimo"/>
                <a:cs typeface="Arimo"/>
                <a:sym typeface="Arimo"/>
              </a:rPr>
              <a:t>de responsabilidad de los servidores públicos que realizan el tratamiento de datos personales</a:t>
            </a:r>
            <a:r>
              <a:rPr lang="es-MX" sz="1100" kern="0" dirty="0" smtClean="0">
                <a:latin typeface="Palatino Linotype" panose="02040502050505030304" pitchFamily="18" charset="0"/>
                <a:ea typeface="Arimo"/>
                <a:cs typeface="Arimo"/>
                <a:sym typeface="Arimo"/>
              </a:rPr>
              <a:t>.</a:t>
            </a:r>
            <a:endParaRPr lang="es-MX" sz="1100" kern="0" dirty="0">
              <a:latin typeface="Palatino Linotype" panose="02040502050505030304" pitchFamily="18" charset="0"/>
              <a:ea typeface="Arimo"/>
              <a:cs typeface="Arimo"/>
              <a:sym typeface="Arimo"/>
            </a:endParaRPr>
          </a:p>
        </p:txBody>
      </p:sp>
      <p:sp>
        <p:nvSpPr>
          <p:cNvPr id="23" name="Shape 2318"/>
          <p:cNvSpPr>
            <a:spLocks noChangeArrowheads="1"/>
          </p:cNvSpPr>
          <p:nvPr/>
        </p:nvSpPr>
        <p:spPr bwMode="auto">
          <a:xfrm>
            <a:off x="2553959" y="2250801"/>
            <a:ext cx="2879196"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000" kern="0" dirty="0" smtClean="0">
                <a:ea typeface="Arimo"/>
                <a:cs typeface="Arimo"/>
                <a:sym typeface="Arimo"/>
              </a:rPr>
              <a:t>2</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Falta </a:t>
            </a:r>
            <a:r>
              <a:rPr lang="es-MX" sz="1100" kern="0" dirty="0">
                <a:latin typeface="Palatino Linotype" panose="02040502050505030304" pitchFamily="18" charset="0"/>
                <a:ea typeface="Arimo"/>
                <a:cs typeface="Arimo"/>
                <a:sym typeface="Arimo"/>
              </a:rPr>
              <a:t>de armonización nacional de los principios y procedimientos en la protección y tratamiento de los datos </a:t>
            </a:r>
            <a:r>
              <a:rPr lang="es-MX" sz="1100" kern="0" dirty="0" smtClean="0">
                <a:latin typeface="Palatino Linotype" panose="02040502050505030304" pitchFamily="18" charset="0"/>
                <a:ea typeface="Arimo"/>
                <a:cs typeface="Arimo"/>
                <a:sym typeface="Arimo"/>
              </a:rPr>
              <a:t>personales</a:t>
            </a:r>
            <a:r>
              <a:rPr lang="es-MX" sz="1100" kern="0" dirty="0">
                <a:latin typeface="Palatino Linotype" panose="02040502050505030304" pitchFamily="18" charset="0"/>
                <a:ea typeface="Arimo"/>
                <a:cs typeface="Arimo"/>
                <a:sym typeface="Arimo"/>
              </a:rPr>
              <a:t>.</a:t>
            </a:r>
            <a:r>
              <a:rPr lang="es-MX" sz="1100" kern="0" dirty="0" smtClean="0">
                <a:latin typeface="Palatino Linotype" panose="02040502050505030304" pitchFamily="18" charset="0"/>
                <a:ea typeface="Arimo"/>
                <a:cs typeface="Arimo"/>
                <a:sym typeface="Arimo"/>
              </a:rPr>
              <a:t> </a:t>
            </a:r>
          </a:p>
        </p:txBody>
      </p:sp>
      <p:sp>
        <p:nvSpPr>
          <p:cNvPr id="25" name="Shape 2318"/>
          <p:cNvSpPr>
            <a:spLocks noChangeArrowheads="1"/>
          </p:cNvSpPr>
          <p:nvPr/>
        </p:nvSpPr>
        <p:spPr bwMode="auto">
          <a:xfrm>
            <a:off x="2496250" y="4696569"/>
            <a:ext cx="2859239" cy="353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2</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Implementar </a:t>
            </a:r>
            <a:r>
              <a:rPr lang="es-MX" sz="1100" kern="0" dirty="0">
                <a:latin typeface="Palatino Linotype" panose="02040502050505030304" pitchFamily="18" charset="0"/>
                <a:ea typeface="Arimo"/>
                <a:cs typeface="Arimo"/>
                <a:sym typeface="Arimo"/>
              </a:rPr>
              <a:t>bases apropiadas para permitir la transferencia de datos </a:t>
            </a:r>
            <a:r>
              <a:rPr lang="es-MX" sz="1100" kern="0" dirty="0" smtClean="0">
                <a:latin typeface="Palatino Linotype" panose="02040502050505030304" pitchFamily="18" charset="0"/>
                <a:ea typeface="Arimo"/>
                <a:cs typeface="Arimo"/>
                <a:sym typeface="Arimo"/>
              </a:rPr>
              <a:t>personales.</a:t>
            </a:r>
            <a:endParaRPr lang="es-MX" sz="1100" kern="0" dirty="0">
              <a:latin typeface="Palatino Linotype" panose="02040502050505030304" pitchFamily="18" charset="0"/>
              <a:ea typeface="Arimo"/>
              <a:cs typeface="Arimo"/>
              <a:sym typeface="Arimo"/>
            </a:endParaRPr>
          </a:p>
        </p:txBody>
      </p:sp>
      <p:sp>
        <p:nvSpPr>
          <p:cNvPr id="26" name="Shape 2318"/>
          <p:cNvSpPr>
            <a:spLocks noChangeArrowheads="1"/>
          </p:cNvSpPr>
          <p:nvPr/>
        </p:nvSpPr>
        <p:spPr bwMode="auto">
          <a:xfrm>
            <a:off x="6637337" y="4515540"/>
            <a:ext cx="3160510" cy="541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2</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Que </a:t>
            </a:r>
            <a:r>
              <a:rPr lang="es-MX" sz="1100" kern="0" dirty="0">
                <a:latin typeface="Palatino Linotype" panose="02040502050505030304" pitchFamily="18" charset="0"/>
                <a:ea typeface="Arimo"/>
                <a:cs typeface="Arimo"/>
                <a:sym typeface="Arimo"/>
              </a:rPr>
              <a:t>no se realicen las revisiones periódicas que verifiquen el </a:t>
            </a:r>
            <a:r>
              <a:rPr lang="es-MX" sz="1100" kern="0" dirty="0">
                <a:solidFill>
                  <a:schemeClr val="bg1"/>
                </a:solidFill>
                <a:latin typeface="Palatino Linotype" panose="02040502050505030304" pitchFamily="18" charset="0"/>
                <a:ea typeface="Arimo"/>
                <a:cs typeface="Arimo"/>
                <a:sym typeface="Arimo"/>
              </a:rPr>
              <a:t>cumplimiento</a:t>
            </a:r>
            <a:r>
              <a:rPr lang="es-MX" sz="1100" kern="0" dirty="0">
                <a:latin typeface="Palatino Linotype" panose="02040502050505030304" pitchFamily="18" charset="0"/>
                <a:ea typeface="Arimo"/>
                <a:cs typeface="Arimo"/>
                <a:sym typeface="Arimo"/>
              </a:rPr>
              <a:t> de la legislación en relación con el tratamiento de datos personales.</a:t>
            </a:r>
          </a:p>
        </p:txBody>
      </p:sp>
      <p:sp>
        <p:nvSpPr>
          <p:cNvPr id="36" name="Shape 2318"/>
          <p:cNvSpPr>
            <a:spLocks noChangeArrowheads="1"/>
          </p:cNvSpPr>
          <p:nvPr/>
        </p:nvSpPr>
        <p:spPr bwMode="auto">
          <a:xfrm>
            <a:off x="6637338" y="5112443"/>
            <a:ext cx="3160509" cy="541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a:latin typeface="Palatino Linotype" panose="02040502050505030304" pitchFamily="18" charset="0"/>
                <a:ea typeface="Arimo"/>
                <a:cs typeface="Arimo"/>
                <a:sym typeface="Arimo"/>
              </a:rPr>
              <a:t>3) </a:t>
            </a:r>
            <a:r>
              <a:rPr lang="es-MX" sz="1100" kern="0" dirty="0" smtClean="0">
                <a:latin typeface="Palatino Linotype" panose="02040502050505030304" pitchFamily="18" charset="0"/>
                <a:ea typeface="Arimo"/>
                <a:cs typeface="Arimo"/>
                <a:sym typeface="Arimo"/>
              </a:rPr>
              <a:t>Falta </a:t>
            </a:r>
            <a:r>
              <a:rPr lang="es-MX" sz="1100" kern="0" dirty="0">
                <a:latin typeface="Palatino Linotype" panose="02040502050505030304" pitchFamily="18" charset="0"/>
                <a:ea typeface="Arimo"/>
                <a:cs typeface="Arimo"/>
                <a:sym typeface="Arimo"/>
              </a:rPr>
              <a:t>de medidas que permitan la reparación del daño a los particulares cuando hayan sido vulnerados sus derechos ARCO.</a:t>
            </a:r>
          </a:p>
        </p:txBody>
      </p:sp>
      <p:sp>
        <p:nvSpPr>
          <p:cNvPr id="27" name="TextBox 55"/>
          <p:cNvSpPr txBox="1"/>
          <p:nvPr/>
        </p:nvSpPr>
        <p:spPr>
          <a:xfrm>
            <a:off x="2236241" y="565860"/>
            <a:ext cx="7813964" cy="769437"/>
          </a:xfrm>
          <a:prstGeom prst="rect">
            <a:avLst/>
          </a:prstGeom>
          <a:noFill/>
        </p:spPr>
        <p:txBody>
          <a:bodyPr wrap="square" lIns="91436" tIns="45718" rIns="91436" bIns="45718" numCol="1" spcCol="0" rtlCol="0" anchor="ctr">
            <a:spAutoFit/>
          </a:bodyPr>
          <a:lstStyle/>
          <a:p>
            <a:pPr algn="ctr"/>
            <a:r>
              <a:rPr lang="es-MX" sz="1100" dirty="0">
                <a:solidFill>
                  <a:srgbClr val="7D8287"/>
                </a:solidFill>
                <a:latin typeface="Arial"/>
                <a:ea typeface="Montserrat Light" charset="0"/>
                <a:cs typeface="Montserrat Light" charset="0"/>
              </a:rPr>
              <a:t>A pesar de los logros ya alcanzados continúan persistiendo los problemas respecto a la protección de datos personales, al no existir una cultura por parte </a:t>
            </a:r>
            <a:r>
              <a:rPr lang="es-MX" sz="1100" dirty="0" smtClean="0">
                <a:solidFill>
                  <a:srgbClr val="7D8287"/>
                </a:solidFill>
                <a:latin typeface="Arial"/>
                <a:ea typeface="Montserrat Light" charset="0"/>
                <a:cs typeface="Montserrat Light" charset="0"/>
              </a:rPr>
              <a:t>de los sujetos obligados </a:t>
            </a:r>
            <a:r>
              <a:rPr lang="es-MX" sz="1100" dirty="0">
                <a:solidFill>
                  <a:srgbClr val="7D8287"/>
                </a:solidFill>
                <a:latin typeface="Arial"/>
                <a:ea typeface="Montserrat Light" charset="0"/>
                <a:cs typeface="Montserrat Light" charset="0"/>
              </a:rPr>
              <a:t>para salvaguardar y proteger los datos personales </a:t>
            </a:r>
          </a:p>
          <a:p>
            <a:pPr algn="ctr"/>
            <a:r>
              <a:rPr lang="es-MX" sz="1100" dirty="0" smtClean="0">
                <a:solidFill>
                  <a:srgbClr val="7D8287"/>
                </a:solidFill>
                <a:latin typeface="Arial"/>
                <a:ea typeface="Montserrat Light" charset="0"/>
                <a:cs typeface="Montserrat Light" charset="0"/>
              </a:rPr>
              <a:t>.</a:t>
            </a:r>
            <a:endParaRPr lang="es-MX" sz="1100" dirty="0">
              <a:solidFill>
                <a:srgbClr val="7D8287"/>
              </a:solidFill>
              <a:latin typeface="Arial"/>
              <a:ea typeface="Montserrat Light" charset="0"/>
              <a:cs typeface="Montserrat Light" charset="0"/>
            </a:endParaRPr>
          </a:p>
          <a:p>
            <a:pPr algn="ctr"/>
            <a:r>
              <a:rPr lang="en-US" sz="1100" dirty="0" smtClean="0">
                <a:solidFill>
                  <a:srgbClr val="7D8287"/>
                </a:solidFill>
                <a:latin typeface="Arial"/>
                <a:ea typeface="Montserrat Light" charset="0"/>
                <a:cs typeface="Montserrat Light" charset="0"/>
              </a:rPr>
              <a:t>.</a:t>
            </a:r>
            <a:endParaRPr lang="en-US" sz="1100" dirty="0">
              <a:solidFill>
                <a:srgbClr val="7D8287"/>
              </a:solidFill>
              <a:latin typeface="Arial"/>
              <a:ea typeface="Montserrat Light" charset="0"/>
              <a:cs typeface="Montserrat Light" charset="0"/>
            </a:endParaRPr>
          </a:p>
        </p:txBody>
      </p:sp>
      <p:sp>
        <p:nvSpPr>
          <p:cNvPr id="31" name="Rectangle 56"/>
          <p:cNvSpPr/>
          <p:nvPr/>
        </p:nvSpPr>
        <p:spPr>
          <a:xfrm>
            <a:off x="5868903" y="1082365"/>
            <a:ext cx="548640" cy="54864"/>
          </a:xfrm>
          <a:prstGeom prst="rect">
            <a:avLst/>
          </a:prstGeom>
          <a:solidFill>
            <a:srgbClr val="2891D7"/>
          </a:solidFill>
          <a:ln w="12700" cap="flat" cmpd="sng" algn="ctr">
            <a:noFill/>
            <a:prstDash val="solid"/>
            <a:miter lim="800000"/>
          </a:ln>
          <a:effectLst/>
        </p:spPr>
        <p:txBody>
          <a:bodyPr lIns="91436" tIns="45718" rIns="91436" bIns="45718"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latin typeface="Arial"/>
              <a:ea typeface="+mn-ea"/>
              <a:cs typeface="+mn-cs"/>
            </a:endParaRPr>
          </a:p>
        </p:txBody>
      </p:sp>
      <p:sp>
        <p:nvSpPr>
          <p:cNvPr id="32" name="Shape 2824"/>
          <p:cNvSpPr>
            <a:spLocks noChangeArrowheads="1"/>
          </p:cNvSpPr>
          <p:nvPr/>
        </p:nvSpPr>
        <p:spPr bwMode="auto">
          <a:xfrm>
            <a:off x="1959059" y="-73943"/>
            <a:ext cx="8848641" cy="6138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nSpc>
                <a:spcPct val="80000"/>
              </a:lnSpc>
              <a:spcBef>
                <a:spcPts val="251"/>
              </a:spcBef>
              <a:defRPr sz="1800"/>
            </a:pPr>
            <a:r>
              <a:rPr lang="es-MX" sz="2400" b="1" kern="0" smtClean="0">
                <a:ea typeface="Arimo"/>
                <a:cs typeface="Arimo"/>
                <a:sym typeface="Arimo"/>
              </a:rPr>
              <a:t>IV. </a:t>
            </a:r>
            <a:r>
              <a:rPr lang="es-MX" sz="2400" b="1" kern="0" dirty="0" smtClean="0">
                <a:ea typeface="Arimo"/>
                <a:cs typeface="Arimo"/>
                <a:sym typeface="Arimo"/>
              </a:rPr>
              <a:t>Estándares </a:t>
            </a:r>
            <a:r>
              <a:rPr lang="es-MX" sz="2400" b="1" kern="0" dirty="0" smtClean="0">
                <a:ea typeface="Arimo"/>
                <a:cs typeface="Arimo"/>
                <a:sym typeface="Arimo"/>
              </a:rPr>
              <a:t>en buenas practicas en materia de protección de datos</a:t>
            </a:r>
            <a:endParaRPr sz="2400" b="1" kern="0" dirty="0">
              <a:latin typeface="Arimo"/>
              <a:ea typeface="Arimo"/>
              <a:cs typeface="Arimo"/>
              <a:sym typeface="Arimo"/>
            </a:endParaRPr>
          </a:p>
        </p:txBody>
      </p:sp>
      <p:sp>
        <p:nvSpPr>
          <p:cNvPr id="33" name="Shape 2318"/>
          <p:cNvSpPr>
            <a:spLocks noChangeArrowheads="1"/>
          </p:cNvSpPr>
          <p:nvPr/>
        </p:nvSpPr>
        <p:spPr bwMode="auto">
          <a:xfrm>
            <a:off x="2496251" y="5297709"/>
            <a:ext cx="2859239" cy="353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a:latin typeface="Palatino Linotype" panose="02040502050505030304" pitchFamily="18" charset="0"/>
                <a:ea typeface="Arimo"/>
                <a:cs typeface="Arimo"/>
                <a:sym typeface="Arimo"/>
              </a:rPr>
              <a:t>3</a:t>
            </a:r>
            <a:r>
              <a:rPr lang="es-MX" sz="1100" kern="0" dirty="0" smtClean="0">
                <a:latin typeface="Palatino Linotype" panose="02040502050505030304" pitchFamily="18" charset="0"/>
                <a:ea typeface="Arimo"/>
                <a:cs typeface="Arimo"/>
                <a:sym typeface="Arimo"/>
              </a:rPr>
              <a:t>) Garantizar </a:t>
            </a:r>
            <a:r>
              <a:rPr lang="es-MX" sz="1100" kern="0" dirty="0">
                <a:latin typeface="Palatino Linotype" panose="02040502050505030304" pitchFamily="18" charset="0"/>
                <a:ea typeface="Arimo"/>
                <a:cs typeface="Arimo"/>
                <a:sym typeface="Arimo"/>
              </a:rPr>
              <a:t>y proteger el derecho de las personas respecto al tratamiento de sus datos personales.</a:t>
            </a:r>
          </a:p>
        </p:txBody>
      </p:sp>
      <p:pic>
        <p:nvPicPr>
          <p:cNvPr id="28" name="Imagen 27" descr="Presentación2 - PowerPoint"/>
          <p:cNvPicPr>
            <a:picLocks noChangeAspect="1"/>
          </p:cNvPicPr>
          <p:nvPr/>
        </p:nvPicPr>
        <p:blipFill rotWithShape="1">
          <a:blip r:embed="rId3">
            <a:extLst>
              <a:ext uri="{28A0092B-C50C-407E-A947-70E740481C1C}">
                <a14:useLocalDpi xmlns:a14="http://schemas.microsoft.com/office/drawing/2010/main" val="0"/>
              </a:ext>
            </a:extLst>
          </a:blip>
          <a:srcRect l="58807" t="20442" r="20909" b="69967"/>
          <a:stretch/>
        </p:blipFill>
        <p:spPr>
          <a:xfrm>
            <a:off x="8982466" y="5945084"/>
            <a:ext cx="3141716" cy="805230"/>
          </a:xfrm>
          <a:prstGeom prst="rect">
            <a:avLst/>
          </a:prstGeom>
        </p:spPr>
      </p:pic>
    </p:spTree>
    <p:extLst>
      <p:ext uri="{BB962C8B-B14F-4D97-AF65-F5344CB8AC3E}">
        <p14:creationId xmlns:p14="http://schemas.microsoft.com/office/powerpoint/2010/main" val="2834565440"/>
      </p:ext>
    </p:extLst>
  </p:cSld>
  <p:clrMapOvr>
    <a:masterClrMapping/>
  </p:clrMapOvr>
  <p:transition spd="slow">
    <p:pull/>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 name="Shape 4996"/>
          <p:cNvSpPr>
            <a:spLocks noChangeArrowheads="1"/>
          </p:cNvSpPr>
          <p:nvPr/>
        </p:nvSpPr>
        <p:spPr bwMode="auto">
          <a:xfrm>
            <a:off x="427548" y="901537"/>
            <a:ext cx="4398477"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fontAlgn="auto">
              <a:lnSpc>
                <a:spcPct val="70000"/>
              </a:lnSpc>
              <a:spcBef>
                <a:spcPts val="750"/>
              </a:spcBef>
              <a:spcAft>
                <a:spcPts val="0"/>
              </a:spcAft>
              <a:defRPr sz="1800"/>
            </a:pPr>
            <a:r>
              <a:rPr lang="es-MX" sz="2100" b="1" spc="-124" dirty="0" smtClean="0">
                <a:solidFill>
                  <a:srgbClr val="21282F"/>
                </a:solidFill>
                <a:ea typeface="Arimo"/>
                <a:cs typeface="Arimo"/>
                <a:sym typeface="Arimo"/>
              </a:rPr>
              <a:t>Estándares </a:t>
            </a:r>
            <a:r>
              <a:rPr lang="es-MX" sz="2100" b="1" spc="-124" dirty="0">
                <a:solidFill>
                  <a:srgbClr val="21282F"/>
                </a:solidFill>
                <a:ea typeface="Arimo"/>
                <a:cs typeface="Arimo"/>
                <a:sym typeface="Arimo"/>
              </a:rPr>
              <a:t>nacionales, internacionales y </a:t>
            </a:r>
            <a:r>
              <a:rPr lang="es-MX" sz="2100" b="1" spc="-124" dirty="0">
                <a:solidFill>
                  <a:srgbClr val="8F9499"/>
                </a:solidFill>
                <a:ea typeface="Arimo"/>
                <a:cs typeface="Arimo"/>
                <a:sym typeface="Arimo"/>
              </a:rPr>
              <a:t>buenas/mejores prácticas </a:t>
            </a:r>
            <a:r>
              <a:rPr lang="es-MX" sz="2100" b="1" spc="-124" dirty="0" smtClean="0">
                <a:solidFill>
                  <a:srgbClr val="21282F"/>
                </a:solidFill>
                <a:ea typeface="Arimo"/>
                <a:cs typeface="Arimo"/>
                <a:sym typeface="Arimo"/>
              </a:rPr>
              <a:t>en </a:t>
            </a:r>
            <a:r>
              <a:rPr lang="es-MX" sz="2100" b="1" spc="-124" dirty="0">
                <a:solidFill>
                  <a:srgbClr val="21282F"/>
                </a:solidFill>
                <a:ea typeface="Arimo"/>
                <a:cs typeface="Arimo"/>
                <a:sym typeface="Arimo"/>
              </a:rPr>
              <a:t>la </a:t>
            </a:r>
            <a:r>
              <a:rPr lang="es-MX" sz="2100" b="1" spc="-124" dirty="0" smtClean="0">
                <a:solidFill>
                  <a:srgbClr val="21282F"/>
                </a:solidFill>
                <a:ea typeface="Arimo"/>
                <a:cs typeface="Arimo"/>
                <a:sym typeface="Arimo"/>
              </a:rPr>
              <a:t>materia</a:t>
            </a:r>
            <a:endParaRPr sz="2100" b="1" kern="0" spc="-124" dirty="0">
              <a:solidFill>
                <a:srgbClr val="8F9499"/>
              </a:solidFill>
              <a:latin typeface="Arimo"/>
              <a:ea typeface="Arimo"/>
              <a:cs typeface="Arimo"/>
              <a:sym typeface="Arimo"/>
            </a:endParaRPr>
          </a:p>
        </p:txBody>
      </p:sp>
      <p:sp>
        <p:nvSpPr>
          <p:cNvPr id="123" name="Parallelogram 12"/>
          <p:cNvSpPr/>
          <p:nvPr/>
        </p:nvSpPr>
        <p:spPr>
          <a:xfrm rot="2497274" flipH="1">
            <a:off x="2669938" y="-1514138"/>
            <a:ext cx="1481439" cy="9779273"/>
          </a:xfrm>
          <a:prstGeom prst="parallelogram">
            <a:avLst>
              <a:gd name="adj" fmla="val 52006"/>
            </a:avLst>
          </a:prstGeom>
          <a:gradFill>
            <a:gsLst>
              <a:gs pos="100000">
                <a:srgbClr val="00A082">
                  <a:alpha val="85000"/>
                </a:srgbClr>
              </a:gs>
              <a:gs pos="24000">
                <a:srgbClr val="2891D7">
                  <a:alpha val="80000"/>
                </a:srgbClr>
              </a:gs>
            </a:gsLst>
            <a:lin ang="2400000" scaled="0"/>
          </a:gradFill>
          <a:ln w="12700" cap="flat" cmpd="sng" algn="ctr">
            <a:noFill/>
            <a:prstDash val="solid"/>
            <a:miter lim="800000"/>
          </a:ln>
          <a:effectLst/>
        </p:spPr>
        <p:txBody>
          <a:bodyPr lIns="91436" tIns="45718" rIns="91436" bIns="45718" rtlCol="0" anchor="ctr"/>
          <a:lstStyle/>
          <a:p>
            <a:pPr algn="ctr"/>
            <a:endParaRPr lang="en-US" kern="0">
              <a:solidFill>
                <a:srgbClr val="FFFFFF"/>
              </a:solidFill>
              <a:latin typeface="Arial"/>
            </a:endParaRPr>
          </a:p>
        </p:txBody>
      </p:sp>
      <p:sp>
        <p:nvSpPr>
          <p:cNvPr id="2" name="Marcador de número de diapositiva 1"/>
          <p:cNvSpPr>
            <a:spLocks noGrp="1"/>
          </p:cNvSpPr>
          <p:nvPr>
            <p:ph type="sldNum" sz="quarter" idx="4"/>
          </p:nvPr>
        </p:nvSpPr>
        <p:spPr/>
        <p:txBody>
          <a:bodyPr/>
          <a:lstStyle/>
          <a:p>
            <a:fld id="{4A8454CE-A017-41A1-B2AF-6CF4C99720F1}" type="slidenum">
              <a:rPr lang="en-US" smtClean="0"/>
              <a:pPr/>
              <a:t>45</a:t>
            </a:fld>
            <a:endParaRPr lang="en-US" dirty="0"/>
          </a:p>
        </p:txBody>
      </p:sp>
      <p:sp>
        <p:nvSpPr>
          <p:cNvPr id="95" name="Shape 2015"/>
          <p:cNvSpPr>
            <a:spLocks noChangeArrowheads="1"/>
          </p:cNvSpPr>
          <p:nvPr/>
        </p:nvSpPr>
        <p:spPr bwMode="auto">
          <a:xfrm>
            <a:off x="7649637" y="4144433"/>
            <a:ext cx="2851151" cy="391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l">
              <a:lnSpc>
                <a:spcPct val="130000"/>
              </a:lnSpc>
              <a:spcBef>
                <a:spcPts val="500"/>
              </a:spcBef>
              <a:defRPr sz="1800">
                <a:solidFill>
                  <a:srgbClr val="8F9499"/>
                </a:solidFill>
                <a:latin typeface="Arimo"/>
                <a:ea typeface="Arimo"/>
                <a:cs typeface="Arimo"/>
                <a:sym typeface="Arimo"/>
              </a:defRPr>
            </a:lvl1pPr>
          </a:lstStyle>
          <a:p>
            <a:pPr defTabSz="1219110">
              <a:defRPr>
                <a:solidFill>
                  <a:srgbClr val="000000"/>
                </a:solidFill>
              </a:defRPr>
            </a:pPr>
            <a:endParaRPr kern="0" dirty="0">
              <a:solidFill>
                <a:srgbClr val="000000"/>
              </a:solidFill>
            </a:endParaRPr>
          </a:p>
        </p:txBody>
      </p:sp>
      <p:sp>
        <p:nvSpPr>
          <p:cNvPr id="98" name="Slide Number Placeholder 1"/>
          <p:cNvSpPr txBox="1">
            <a:spLocks/>
          </p:cNvSpPr>
          <p:nvPr/>
        </p:nvSpPr>
        <p:spPr bwMode="auto">
          <a:xfrm>
            <a:off x="11468103" y="114300"/>
            <a:ext cx="249767" cy="1439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8" tIns="22858" rIns="45718" bIns="22858" numCol="1" anchor="ctr" anchorCtr="0" compatLnSpc="1">
            <a:prstTxWarp prst="textNoShape">
              <a:avLst/>
            </a:prstTxWarp>
          </a:bodyPr>
          <a:lstStyle>
            <a:defPPr>
              <a:defRPr lang="en-US"/>
            </a:defPPr>
            <a:lvl1pPr algn="ctr" defTabSz="309563" rtl="0" eaLnBrk="0" fontAlgn="base" hangingPunct="0">
              <a:spcBef>
                <a:spcPct val="0"/>
              </a:spcBef>
              <a:spcAft>
                <a:spcPct val="0"/>
              </a:spcAft>
              <a:defRPr sz="1900" kern="1200">
                <a:solidFill>
                  <a:schemeClr val="tx1"/>
                </a:solidFill>
                <a:latin typeface="Arimo" charset="0"/>
                <a:ea typeface="Helvetica Light" charset="0"/>
                <a:cs typeface="Helvetica Light" charset="0"/>
                <a:sym typeface="Helvetica Light" charset="0"/>
              </a:defRPr>
            </a:lvl1pPr>
            <a:lvl2pPr marL="742950" indent="-285750" algn="ctr" defTabSz="309563" rtl="0" eaLnBrk="0" fontAlgn="base" hangingPunct="0">
              <a:spcBef>
                <a:spcPct val="0"/>
              </a:spcBef>
              <a:spcAft>
                <a:spcPct val="0"/>
              </a:spcAft>
              <a:defRPr sz="1900" kern="1200">
                <a:solidFill>
                  <a:schemeClr val="tx1"/>
                </a:solidFill>
                <a:latin typeface="Arimo" charset="0"/>
                <a:ea typeface="Helvetica Light" charset="0"/>
                <a:cs typeface="Helvetica Light" charset="0"/>
                <a:sym typeface="Helvetica Light" charset="0"/>
              </a:defRPr>
            </a:lvl2pPr>
            <a:lvl3pPr marL="1143000" indent="-228600" algn="ctr" defTabSz="309563" rtl="0" eaLnBrk="0" fontAlgn="base" hangingPunct="0">
              <a:spcBef>
                <a:spcPct val="0"/>
              </a:spcBef>
              <a:spcAft>
                <a:spcPct val="0"/>
              </a:spcAft>
              <a:defRPr sz="1900" kern="1200">
                <a:solidFill>
                  <a:schemeClr val="tx1"/>
                </a:solidFill>
                <a:latin typeface="Arimo" charset="0"/>
                <a:ea typeface="Helvetica Light" charset="0"/>
                <a:cs typeface="Helvetica Light" charset="0"/>
                <a:sym typeface="Helvetica Light" charset="0"/>
              </a:defRPr>
            </a:lvl3pPr>
            <a:lvl4pPr marL="1600200" indent="-228600" algn="ctr" defTabSz="309563" rtl="0" eaLnBrk="0" fontAlgn="base" hangingPunct="0">
              <a:spcBef>
                <a:spcPct val="0"/>
              </a:spcBef>
              <a:spcAft>
                <a:spcPct val="0"/>
              </a:spcAft>
              <a:defRPr sz="1900" kern="1200">
                <a:solidFill>
                  <a:schemeClr val="tx1"/>
                </a:solidFill>
                <a:latin typeface="Arimo" charset="0"/>
                <a:ea typeface="Helvetica Light" charset="0"/>
                <a:cs typeface="Helvetica Light" charset="0"/>
                <a:sym typeface="Helvetica Light" charset="0"/>
              </a:defRPr>
            </a:lvl4pPr>
            <a:lvl5pPr marL="2057400" indent="-228600" algn="ctr" defTabSz="309563" rtl="0" eaLnBrk="0" fontAlgn="base" hangingPunct="0">
              <a:spcBef>
                <a:spcPct val="0"/>
              </a:spcBef>
              <a:spcAft>
                <a:spcPct val="0"/>
              </a:spcAft>
              <a:defRPr sz="1900" kern="1200">
                <a:solidFill>
                  <a:schemeClr val="tx1"/>
                </a:solidFill>
                <a:latin typeface="Arimo" charset="0"/>
                <a:ea typeface="Helvetica Light" charset="0"/>
                <a:cs typeface="Helvetica Light" charset="0"/>
                <a:sym typeface="Helvetica Light" charset="0"/>
              </a:defRPr>
            </a:lvl5pPr>
            <a:lvl6pPr marL="2514600" indent="-228600" algn="ctr" defTabSz="309563" rtl="0" eaLnBrk="0" fontAlgn="base" latinLnBrk="0" hangingPunct="0">
              <a:spcBef>
                <a:spcPct val="0"/>
              </a:spcBef>
              <a:spcAft>
                <a:spcPct val="0"/>
              </a:spcAft>
              <a:defRPr sz="1900" kern="1200">
                <a:solidFill>
                  <a:schemeClr val="tx1"/>
                </a:solidFill>
                <a:latin typeface="Arimo" charset="0"/>
                <a:ea typeface="Helvetica Light" charset="0"/>
                <a:cs typeface="Helvetica Light" charset="0"/>
                <a:sym typeface="Helvetica Light" charset="0"/>
              </a:defRPr>
            </a:lvl6pPr>
            <a:lvl7pPr marL="2971800" indent="-228600" algn="ctr" defTabSz="309563" rtl="0" eaLnBrk="0" fontAlgn="base" latinLnBrk="0" hangingPunct="0">
              <a:spcBef>
                <a:spcPct val="0"/>
              </a:spcBef>
              <a:spcAft>
                <a:spcPct val="0"/>
              </a:spcAft>
              <a:defRPr sz="1900" kern="1200">
                <a:solidFill>
                  <a:schemeClr val="tx1"/>
                </a:solidFill>
                <a:latin typeface="Arimo" charset="0"/>
                <a:ea typeface="Helvetica Light" charset="0"/>
                <a:cs typeface="Helvetica Light" charset="0"/>
                <a:sym typeface="Helvetica Light" charset="0"/>
              </a:defRPr>
            </a:lvl7pPr>
            <a:lvl8pPr marL="3429000" indent="-228600" algn="ctr" defTabSz="309563" rtl="0" eaLnBrk="0" fontAlgn="base" latinLnBrk="0" hangingPunct="0">
              <a:spcBef>
                <a:spcPct val="0"/>
              </a:spcBef>
              <a:spcAft>
                <a:spcPct val="0"/>
              </a:spcAft>
              <a:defRPr sz="1900" kern="1200">
                <a:solidFill>
                  <a:schemeClr val="tx1"/>
                </a:solidFill>
                <a:latin typeface="Arimo" charset="0"/>
                <a:ea typeface="Helvetica Light" charset="0"/>
                <a:cs typeface="Helvetica Light" charset="0"/>
                <a:sym typeface="Helvetica Light" charset="0"/>
              </a:defRPr>
            </a:lvl8pPr>
            <a:lvl9pPr marL="3886200" indent="-228600" algn="ctr" defTabSz="309563" rtl="0" eaLnBrk="0" fontAlgn="base" latinLnBrk="0" hangingPunct="0">
              <a:spcBef>
                <a:spcPct val="0"/>
              </a:spcBef>
              <a:spcAft>
                <a:spcPct val="0"/>
              </a:spcAft>
              <a:defRPr sz="1900" kern="1200">
                <a:solidFill>
                  <a:schemeClr val="tx1"/>
                </a:solidFill>
                <a:latin typeface="Arimo" charset="0"/>
                <a:ea typeface="Helvetica Light" charset="0"/>
                <a:cs typeface="Helvetica Light" charset="0"/>
                <a:sym typeface="Helvetica Light" charset="0"/>
              </a:defRPr>
            </a:lvl9pPr>
          </a:lstStyle>
          <a:p>
            <a:pPr defTabSz="412720" eaLnBrk="1" hangingPunct="1">
              <a:defRPr/>
            </a:pPr>
            <a:endParaRPr lang="en-US" altLang="es-MX" sz="1100" dirty="0">
              <a:solidFill>
                <a:srgbClr val="FFFFFF"/>
              </a:solidFill>
            </a:endParaRPr>
          </a:p>
        </p:txBody>
      </p:sp>
      <p:pic>
        <p:nvPicPr>
          <p:cNvPr id="147" name="Imagen 146"/>
          <p:cNvPicPr>
            <a:picLocks noChangeAspect="1"/>
          </p:cNvPicPr>
          <p:nvPr/>
        </p:nvPicPr>
        <p:blipFill>
          <a:blip r:embed="rId2"/>
          <a:stretch>
            <a:fillRect/>
          </a:stretch>
        </p:blipFill>
        <p:spPr>
          <a:xfrm>
            <a:off x="8997951" y="6252943"/>
            <a:ext cx="3162300" cy="596900"/>
          </a:xfrm>
          <a:prstGeom prst="rect">
            <a:avLst/>
          </a:prstGeom>
        </p:spPr>
      </p:pic>
      <p:sp>
        <p:nvSpPr>
          <p:cNvPr id="210" name="Slide Number Placeholder 1"/>
          <p:cNvSpPr txBox="1">
            <a:spLocks/>
          </p:cNvSpPr>
          <p:nvPr/>
        </p:nvSpPr>
        <p:spPr>
          <a:xfrm>
            <a:off x="13138151" y="1531132"/>
            <a:ext cx="404284" cy="279400"/>
          </a:xfrm>
          <a:prstGeom prst="rect">
            <a:avLst/>
          </a:prstGeom>
          <a:noFill/>
        </p:spPr>
        <p:txBody>
          <a:bodyPr lIns="45718" tIns="22858" rIns="45718" bIns="22858"/>
          <a:lstStyle>
            <a:lvl1pPr algn="ctr" defTabSz="309563" eaLnBrk="0" hangingPunct="0">
              <a:defRPr sz="1900">
                <a:solidFill>
                  <a:schemeClr val="tx1"/>
                </a:solidFill>
                <a:latin typeface="Arimo" charset="0"/>
                <a:ea typeface="Helvetica Light" charset="0"/>
                <a:cs typeface="Helvetica Light" charset="0"/>
                <a:sym typeface="Helvetica Light" charset="0"/>
              </a:defRPr>
            </a:lvl1pPr>
            <a:lvl2pPr marL="742950" indent="-285750" algn="ctr" defTabSz="309563"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defTabSz="309563"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defTabSz="309563"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defTabSz="309563"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eaLnBrk="1" hangingPunct="1"/>
            <a:fld id="{70730614-2BAD-4E24-BAD0-2343EA8390F6}" type="slidenum">
              <a:rPr lang="en-US" altLang="es-MX" sz="1100">
                <a:solidFill>
                  <a:schemeClr val="bg1"/>
                </a:solidFill>
              </a:rPr>
              <a:pPr eaLnBrk="1" hangingPunct="1"/>
              <a:t>45</a:t>
            </a:fld>
            <a:endParaRPr lang="en-US" altLang="es-MX" sz="1100">
              <a:solidFill>
                <a:schemeClr val="bg1"/>
              </a:solidFill>
            </a:endParaRPr>
          </a:p>
        </p:txBody>
      </p:sp>
      <p:grpSp>
        <p:nvGrpSpPr>
          <p:cNvPr id="51" name="Group 4932"/>
          <p:cNvGrpSpPr>
            <a:grpSpLocks/>
          </p:cNvGrpSpPr>
          <p:nvPr/>
        </p:nvGrpSpPr>
        <p:grpSpPr bwMode="auto">
          <a:xfrm>
            <a:off x="1111254" y="2476500"/>
            <a:ext cx="3321049" cy="1905000"/>
            <a:chOff x="-1" y="1"/>
            <a:chExt cx="6642047" cy="3811566"/>
          </a:xfrm>
        </p:grpSpPr>
        <p:sp>
          <p:nvSpPr>
            <p:cNvPr id="52" name="Shape 4894"/>
            <p:cNvSpPr/>
            <p:nvPr/>
          </p:nvSpPr>
          <p:spPr>
            <a:xfrm>
              <a:off x="-1" y="1"/>
              <a:ext cx="6642044" cy="3811566"/>
            </a:xfrm>
            <a:custGeom>
              <a:avLst/>
              <a:gdLst/>
              <a:ahLst/>
              <a:cxnLst>
                <a:cxn ang="0">
                  <a:pos x="wd2" y="hd2"/>
                </a:cxn>
                <a:cxn ang="5400000">
                  <a:pos x="wd2" y="hd2"/>
                </a:cxn>
                <a:cxn ang="10800000">
                  <a:pos x="wd2" y="hd2"/>
                </a:cxn>
                <a:cxn ang="16200000">
                  <a:pos x="wd2" y="hd2"/>
                </a:cxn>
              </a:cxnLst>
              <a:rect l="0" t="0" r="r" b="b"/>
              <a:pathLst>
                <a:path w="21600" h="21600" extrusionOk="0">
                  <a:moveTo>
                    <a:pt x="19535" y="20485"/>
                  </a:moveTo>
                  <a:lnTo>
                    <a:pt x="19535" y="20405"/>
                  </a:lnTo>
                  <a:cubicBezTo>
                    <a:pt x="19536" y="20384"/>
                    <a:pt x="19537" y="20363"/>
                    <a:pt x="19537" y="20341"/>
                  </a:cubicBezTo>
                  <a:lnTo>
                    <a:pt x="19537" y="20400"/>
                  </a:lnTo>
                  <a:cubicBezTo>
                    <a:pt x="19537" y="20428"/>
                    <a:pt x="19536" y="20457"/>
                    <a:pt x="19535" y="20485"/>
                  </a:cubicBezTo>
                  <a:close/>
                  <a:moveTo>
                    <a:pt x="19577" y="20787"/>
                  </a:moveTo>
                  <a:cubicBezTo>
                    <a:pt x="19602" y="20667"/>
                    <a:pt x="19616" y="20538"/>
                    <a:pt x="19616" y="20404"/>
                  </a:cubicBezTo>
                  <a:lnTo>
                    <a:pt x="19616" y="1137"/>
                  </a:lnTo>
                  <a:cubicBezTo>
                    <a:pt x="19616" y="509"/>
                    <a:pt x="19324" y="0"/>
                    <a:pt x="18964" y="0"/>
                  </a:cubicBezTo>
                  <a:lnTo>
                    <a:pt x="2636" y="0"/>
                  </a:lnTo>
                  <a:cubicBezTo>
                    <a:pt x="2276" y="0"/>
                    <a:pt x="1984" y="509"/>
                    <a:pt x="1984" y="1137"/>
                  </a:cubicBezTo>
                  <a:lnTo>
                    <a:pt x="1984" y="20404"/>
                  </a:lnTo>
                  <a:cubicBezTo>
                    <a:pt x="1984" y="20538"/>
                    <a:pt x="1998" y="20667"/>
                    <a:pt x="2023" y="20787"/>
                  </a:cubicBezTo>
                  <a:lnTo>
                    <a:pt x="0" y="20787"/>
                  </a:lnTo>
                  <a:lnTo>
                    <a:pt x="0" y="20836"/>
                  </a:lnTo>
                  <a:cubicBezTo>
                    <a:pt x="8" y="20851"/>
                    <a:pt x="19" y="20867"/>
                    <a:pt x="31" y="20882"/>
                  </a:cubicBezTo>
                  <a:cubicBezTo>
                    <a:pt x="41" y="20895"/>
                    <a:pt x="53" y="20907"/>
                    <a:pt x="67" y="20920"/>
                  </a:cubicBezTo>
                  <a:cubicBezTo>
                    <a:pt x="72" y="20925"/>
                    <a:pt x="78" y="20929"/>
                    <a:pt x="84" y="20934"/>
                  </a:cubicBezTo>
                  <a:cubicBezTo>
                    <a:pt x="93" y="20942"/>
                    <a:pt x="101" y="20949"/>
                    <a:pt x="110" y="20957"/>
                  </a:cubicBezTo>
                  <a:cubicBezTo>
                    <a:pt x="118" y="20963"/>
                    <a:pt x="127" y="20969"/>
                    <a:pt x="136" y="20975"/>
                  </a:cubicBezTo>
                  <a:cubicBezTo>
                    <a:pt x="144" y="20981"/>
                    <a:pt x="153" y="20987"/>
                    <a:pt x="162" y="20993"/>
                  </a:cubicBezTo>
                  <a:cubicBezTo>
                    <a:pt x="172" y="20999"/>
                    <a:pt x="183" y="21006"/>
                    <a:pt x="194" y="21012"/>
                  </a:cubicBezTo>
                  <a:cubicBezTo>
                    <a:pt x="202" y="21017"/>
                    <a:pt x="208" y="21021"/>
                    <a:pt x="216" y="21025"/>
                  </a:cubicBezTo>
                  <a:lnTo>
                    <a:pt x="216" y="21025"/>
                  </a:lnTo>
                  <a:cubicBezTo>
                    <a:pt x="819" y="21366"/>
                    <a:pt x="2442" y="21600"/>
                    <a:pt x="3593" y="21600"/>
                  </a:cubicBezTo>
                  <a:lnTo>
                    <a:pt x="18022" y="21600"/>
                  </a:lnTo>
                  <a:cubicBezTo>
                    <a:pt x="19173" y="21600"/>
                    <a:pt x="20796" y="21366"/>
                    <a:pt x="21399" y="21025"/>
                  </a:cubicBezTo>
                  <a:lnTo>
                    <a:pt x="21399" y="21025"/>
                  </a:lnTo>
                  <a:cubicBezTo>
                    <a:pt x="21406" y="21022"/>
                    <a:pt x="21412" y="21018"/>
                    <a:pt x="21418" y="21014"/>
                  </a:cubicBezTo>
                  <a:cubicBezTo>
                    <a:pt x="21430" y="21007"/>
                    <a:pt x="21442" y="21000"/>
                    <a:pt x="21453" y="20993"/>
                  </a:cubicBezTo>
                  <a:cubicBezTo>
                    <a:pt x="21462" y="20987"/>
                    <a:pt x="21469" y="20981"/>
                    <a:pt x="21478" y="20976"/>
                  </a:cubicBezTo>
                  <a:cubicBezTo>
                    <a:pt x="21487" y="20969"/>
                    <a:pt x="21496" y="20963"/>
                    <a:pt x="21505" y="20956"/>
                  </a:cubicBezTo>
                  <a:cubicBezTo>
                    <a:pt x="21514" y="20949"/>
                    <a:pt x="21522" y="20942"/>
                    <a:pt x="21530" y="20935"/>
                  </a:cubicBezTo>
                  <a:cubicBezTo>
                    <a:pt x="21536" y="20930"/>
                    <a:pt x="21543" y="20925"/>
                    <a:pt x="21548" y="20920"/>
                  </a:cubicBezTo>
                  <a:cubicBezTo>
                    <a:pt x="21562" y="20907"/>
                    <a:pt x="21573" y="20895"/>
                    <a:pt x="21584" y="20882"/>
                  </a:cubicBezTo>
                  <a:cubicBezTo>
                    <a:pt x="21590" y="20875"/>
                    <a:pt x="21595" y="20868"/>
                    <a:pt x="21600" y="20860"/>
                  </a:cubicBezTo>
                  <a:lnTo>
                    <a:pt x="21600" y="20787"/>
                  </a:lnTo>
                  <a:cubicBezTo>
                    <a:pt x="21600" y="20787"/>
                    <a:pt x="19577" y="20787"/>
                    <a:pt x="19577" y="20787"/>
                  </a:cubicBezTo>
                  <a:close/>
                </a:path>
              </a:pathLst>
            </a:custGeom>
            <a:solidFill>
              <a:srgbClr val="000000"/>
            </a:solidFill>
            <a:ln w="12700" cap="flat">
              <a:noFill/>
              <a:miter lim="400000"/>
            </a:ln>
            <a:effectLst>
              <a:reflection stA="7000" endPos="40000" dir="5400000" sy="-100000" algn="bl" rotWithShape="0"/>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nvGrpSpPr>
            <p:cNvPr id="53" name="Group 4928"/>
            <p:cNvGrpSpPr>
              <a:grpSpLocks/>
            </p:cNvGrpSpPr>
            <p:nvPr/>
          </p:nvGrpSpPr>
          <p:grpSpPr bwMode="auto">
            <a:xfrm>
              <a:off x="-1" y="4497"/>
              <a:ext cx="6642047" cy="3802574"/>
              <a:chOff x="0" y="0"/>
              <a:chExt cx="6642045" cy="3802573"/>
            </a:xfrm>
          </p:grpSpPr>
          <p:sp>
            <p:nvSpPr>
              <p:cNvPr id="57" name="Shape 4895"/>
              <p:cNvSpPr/>
              <p:nvPr/>
            </p:nvSpPr>
            <p:spPr>
              <a:xfrm>
                <a:off x="5960485" y="3586847"/>
                <a:ext cx="42333" cy="84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rgbClr val="A8AAAE"/>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8" name="Shape 4896"/>
              <p:cNvSpPr/>
              <p:nvPr/>
            </p:nvSpPr>
            <p:spPr>
              <a:xfrm>
                <a:off x="630760" y="3586847"/>
                <a:ext cx="42333" cy="84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cubicBezTo>
                      <a:pt x="21600" y="0"/>
                      <a:pt x="21600" y="21600"/>
                      <a:pt x="21600" y="21600"/>
                    </a:cubicBezTo>
                    <a:close/>
                  </a:path>
                </a:pathLst>
              </a:custGeom>
              <a:solidFill>
                <a:srgbClr val="A8AAAE"/>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9" name="Shape 4897"/>
              <p:cNvSpPr/>
              <p:nvPr/>
            </p:nvSpPr>
            <p:spPr>
              <a:xfrm>
                <a:off x="601128" y="-259"/>
                <a:ext cx="5422855" cy="3803096"/>
              </a:xfrm>
              <a:custGeom>
                <a:avLst/>
                <a:gdLst/>
                <a:ahLst/>
                <a:cxnLst>
                  <a:cxn ang="0">
                    <a:pos x="wd2" y="hd2"/>
                  </a:cxn>
                  <a:cxn ang="5400000">
                    <a:pos x="wd2" y="hd2"/>
                  </a:cxn>
                  <a:cxn ang="10800000">
                    <a:pos x="wd2" y="hd2"/>
                  </a:cxn>
                  <a:cxn ang="16200000">
                    <a:pos x="wd2" y="hd2"/>
                  </a:cxn>
                </a:cxnLst>
                <a:rect l="0" t="0" r="r" b="b"/>
                <a:pathLst>
                  <a:path w="21600" h="21600" extrusionOk="0">
                    <a:moveTo>
                      <a:pt x="20801" y="0"/>
                    </a:moveTo>
                    <a:lnTo>
                      <a:pt x="799" y="0"/>
                    </a:lnTo>
                    <a:cubicBezTo>
                      <a:pt x="358" y="0"/>
                      <a:pt x="0" y="510"/>
                      <a:pt x="0" y="1140"/>
                    </a:cubicBezTo>
                    <a:lnTo>
                      <a:pt x="0" y="20460"/>
                    </a:lnTo>
                    <a:cubicBezTo>
                      <a:pt x="0" y="21090"/>
                      <a:pt x="358" y="21600"/>
                      <a:pt x="799" y="21600"/>
                    </a:cubicBezTo>
                    <a:lnTo>
                      <a:pt x="20801" y="21600"/>
                    </a:lnTo>
                    <a:cubicBezTo>
                      <a:pt x="21242" y="21600"/>
                      <a:pt x="21600" y="21090"/>
                      <a:pt x="21600" y="20460"/>
                    </a:cubicBezTo>
                    <a:lnTo>
                      <a:pt x="21600" y="1140"/>
                    </a:lnTo>
                    <a:cubicBezTo>
                      <a:pt x="21600" y="510"/>
                      <a:pt x="21242" y="0"/>
                      <a:pt x="20801" y="0"/>
                    </a:cubicBezTo>
                    <a:cubicBezTo>
                      <a:pt x="20801" y="0"/>
                      <a:pt x="20801" y="0"/>
                      <a:pt x="20801" y="0"/>
                    </a:cubicBezTo>
                    <a:close/>
                    <a:moveTo>
                      <a:pt x="20801" y="138"/>
                    </a:moveTo>
                    <a:cubicBezTo>
                      <a:pt x="21188" y="138"/>
                      <a:pt x="21504" y="587"/>
                      <a:pt x="21504" y="1140"/>
                    </a:cubicBezTo>
                    <a:lnTo>
                      <a:pt x="21504" y="20460"/>
                    </a:lnTo>
                    <a:cubicBezTo>
                      <a:pt x="21504" y="21013"/>
                      <a:pt x="21188" y="21462"/>
                      <a:pt x="20801" y="21462"/>
                    </a:cubicBezTo>
                    <a:lnTo>
                      <a:pt x="799" y="21462"/>
                    </a:lnTo>
                    <a:cubicBezTo>
                      <a:pt x="412" y="21462"/>
                      <a:pt x="96" y="21013"/>
                      <a:pt x="96" y="20460"/>
                    </a:cubicBezTo>
                    <a:lnTo>
                      <a:pt x="96" y="1140"/>
                    </a:lnTo>
                    <a:cubicBezTo>
                      <a:pt x="96" y="587"/>
                      <a:pt x="412" y="138"/>
                      <a:pt x="799" y="138"/>
                    </a:cubicBezTo>
                    <a:lnTo>
                      <a:pt x="20801" y="138"/>
                    </a:lnTo>
                  </a:path>
                </a:pathLst>
              </a:custGeom>
              <a:gradFill flip="none" rotWithShape="1">
                <a:gsLst>
                  <a:gs pos="0">
                    <a:srgbClr val="C7C9CB">
                      <a:alpha val="0"/>
                    </a:srgbClr>
                  </a:gs>
                  <a:gs pos="100000">
                    <a:srgbClr val="CECFD1">
                      <a:alpha val="0"/>
                    </a:srgbClr>
                  </a:gs>
                </a:gsLst>
                <a:lin ang="3283355"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0" name="Shape 4898"/>
              <p:cNvSpPr/>
              <p:nvPr/>
            </p:nvSpPr>
            <p:spPr>
              <a:xfrm>
                <a:off x="630760" y="12445"/>
                <a:ext cx="5384756" cy="3769215"/>
              </a:xfrm>
              <a:custGeom>
                <a:avLst/>
                <a:gdLst/>
                <a:ahLst/>
                <a:cxnLst>
                  <a:cxn ang="0">
                    <a:pos x="wd2" y="hd2"/>
                  </a:cxn>
                  <a:cxn ang="5400000">
                    <a:pos x="wd2" y="hd2"/>
                  </a:cxn>
                  <a:cxn ang="10800000">
                    <a:pos x="wd2" y="hd2"/>
                  </a:cxn>
                  <a:cxn ang="16200000">
                    <a:pos x="wd2" y="hd2"/>
                  </a:cxn>
                </a:cxnLst>
                <a:rect l="0" t="0" r="r" b="b"/>
                <a:pathLst>
                  <a:path w="21600" h="21600" extrusionOk="0">
                    <a:moveTo>
                      <a:pt x="20865" y="0"/>
                    </a:moveTo>
                    <a:lnTo>
                      <a:pt x="735" y="0"/>
                    </a:lnTo>
                    <a:cubicBezTo>
                      <a:pt x="330" y="0"/>
                      <a:pt x="0" y="472"/>
                      <a:pt x="0" y="1051"/>
                    </a:cubicBezTo>
                    <a:lnTo>
                      <a:pt x="0" y="20549"/>
                    </a:lnTo>
                    <a:cubicBezTo>
                      <a:pt x="0" y="21128"/>
                      <a:pt x="330" y="21600"/>
                      <a:pt x="735" y="21600"/>
                    </a:cubicBezTo>
                    <a:lnTo>
                      <a:pt x="20865" y="21600"/>
                    </a:lnTo>
                    <a:cubicBezTo>
                      <a:pt x="21270" y="21600"/>
                      <a:pt x="21600" y="21128"/>
                      <a:pt x="21600" y="20549"/>
                    </a:cubicBezTo>
                    <a:lnTo>
                      <a:pt x="21600" y="1051"/>
                    </a:lnTo>
                    <a:cubicBezTo>
                      <a:pt x="21600" y="472"/>
                      <a:pt x="21270" y="0"/>
                      <a:pt x="20865" y="0"/>
                    </a:cubicBezTo>
                    <a:cubicBezTo>
                      <a:pt x="20865" y="0"/>
                      <a:pt x="20865" y="0"/>
                      <a:pt x="20865" y="0"/>
                    </a:cubicBezTo>
                    <a:close/>
                    <a:moveTo>
                      <a:pt x="20865" y="40"/>
                    </a:moveTo>
                    <a:cubicBezTo>
                      <a:pt x="21255" y="40"/>
                      <a:pt x="21572" y="493"/>
                      <a:pt x="21572" y="1051"/>
                    </a:cubicBezTo>
                    <a:lnTo>
                      <a:pt x="21572" y="20549"/>
                    </a:lnTo>
                    <a:cubicBezTo>
                      <a:pt x="21572" y="21107"/>
                      <a:pt x="21255" y="21560"/>
                      <a:pt x="20865" y="21560"/>
                    </a:cubicBezTo>
                    <a:lnTo>
                      <a:pt x="735" y="21560"/>
                    </a:lnTo>
                    <a:cubicBezTo>
                      <a:pt x="345" y="21560"/>
                      <a:pt x="28" y="21107"/>
                      <a:pt x="28" y="20549"/>
                    </a:cubicBezTo>
                    <a:lnTo>
                      <a:pt x="28" y="1051"/>
                    </a:lnTo>
                    <a:cubicBezTo>
                      <a:pt x="28" y="493"/>
                      <a:pt x="345" y="40"/>
                      <a:pt x="735" y="40"/>
                    </a:cubicBezTo>
                    <a:lnTo>
                      <a:pt x="20865" y="40"/>
                    </a:lnTo>
                  </a:path>
                </a:pathLst>
              </a:custGeom>
              <a:solidFill>
                <a:srgbClr val="FFFFFF">
                  <a:alpha val="25000"/>
                </a:srgbClr>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1" name="Shape 4899"/>
              <p:cNvSpPr/>
              <p:nvPr/>
            </p:nvSpPr>
            <p:spPr>
              <a:xfrm>
                <a:off x="660395" y="42092"/>
                <a:ext cx="5325490" cy="3612516"/>
              </a:xfrm>
              <a:custGeom>
                <a:avLst/>
                <a:gdLst/>
                <a:ahLst/>
                <a:cxnLst>
                  <a:cxn ang="0">
                    <a:pos x="wd2" y="hd2"/>
                  </a:cxn>
                  <a:cxn ang="5400000">
                    <a:pos x="wd2" y="hd2"/>
                  </a:cxn>
                  <a:cxn ang="10800000">
                    <a:pos x="wd2" y="hd2"/>
                  </a:cxn>
                  <a:cxn ang="16200000">
                    <a:pos x="wd2" y="hd2"/>
                  </a:cxn>
                </a:cxnLst>
                <a:rect l="0" t="0" r="r" b="b"/>
                <a:pathLst>
                  <a:path w="21600" h="21600" extrusionOk="0">
                    <a:moveTo>
                      <a:pt x="20983" y="0"/>
                    </a:moveTo>
                    <a:lnTo>
                      <a:pt x="617" y="0"/>
                    </a:lnTo>
                    <a:cubicBezTo>
                      <a:pt x="277" y="0"/>
                      <a:pt x="0" y="409"/>
                      <a:pt x="0" y="910"/>
                    </a:cubicBezTo>
                    <a:lnTo>
                      <a:pt x="0" y="21021"/>
                    </a:lnTo>
                    <a:lnTo>
                      <a:pt x="0" y="21156"/>
                    </a:lnTo>
                    <a:lnTo>
                      <a:pt x="0" y="21186"/>
                    </a:lnTo>
                    <a:cubicBezTo>
                      <a:pt x="0" y="21415"/>
                      <a:pt x="126" y="21600"/>
                      <a:pt x="281" y="21600"/>
                    </a:cubicBezTo>
                    <a:lnTo>
                      <a:pt x="21319" y="21600"/>
                    </a:lnTo>
                    <a:cubicBezTo>
                      <a:pt x="21474" y="21600"/>
                      <a:pt x="21600" y="21415"/>
                      <a:pt x="21600" y="21186"/>
                    </a:cubicBezTo>
                    <a:lnTo>
                      <a:pt x="21600" y="21156"/>
                    </a:lnTo>
                    <a:lnTo>
                      <a:pt x="21600" y="21021"/>
                    </a:lnTo>
                    <a:lnTo>
                      <a:pt x="21600" y="910"/>
                    </a:lnTo>
                    <a:cubicBezTo>
                      <a:pt x="21600" y="409"/>
                      <a:pt x="21323" y="0"/>
                      <a:pt x="20983" y="0"/>
                    </a:cubicBezTo>
                    <a:close/>
                  </a:path>
                </a:pathLst>
              </a:custGeom>
              <a:gradFill flip="none" rotWithShape="1">
                <a:gsLst>
                  <a:gs pos="0">
                    <a:srgbClr val="E2E2E4">
                      <a:alpha val="0"/>
                    </a:srgbClr>
                  </a:gs>
                  <a:gs pos="100000">
                    <a:srgbClr val="CBCDD0">
                      <a:alpha val="0"/>
                    </a:srgbClr>
                  </a:gs>
                </a:gsLst>
                <a:lin ang="2043523"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2" name="Shape 4900"/>
              <p:cNvSpPr/>
              <p:nvPr/>
            </p:nvSpPr>
            <p:spPr>
              <a:xfrm>
                <a:off x="660395" y="42092"/>
                <a:ext cx="5325490" cy="3612516"/>
              </a:xfrm>
              <a:custGeom>
                <a:avLst/>
                <a:gdLst/>
                <a:ahLst/>
                <a:cxnLst>
                  <a:cxn ang="0">
                    <a:pos x="wd2" y="hd2"/>
                  </a:cxn>
                  <a:cxn ang="5400000">
                    <a:pos x="wd2" y="hd2"/>
                  </a:cxn>
                  <a:cxn ang="10800000">
                    <a:pos x="wd2" y="hd2"/>
                  </a:cxn>
                  <a:cxn ang="16200000">
                    <a:pos x="wd2" y="hd2"/>
                  </a:cxn>
                </a:cxnLst>
                <a:rect l="0" t="0" r="r" b="b"/>
                <a:pathLst>
                  <a:path w="21600" h="21600" extrusionOk="0">
                    <a:moveTo>
                      <a:pt x="20983" y="0"/>
                    </a:moveTo>
                    <a:lnTo>
                      <a:pt x="617" y="0"/>
                    </a:lnTo>
                    <a:cubicBezTo>
                      <a:pt x="277" y="0"/>
                      <a:pt x="0" y="409"/>
                      <a:pt x="0" y="910"/>
                    </a:cubicBezTo>
                    <a:lnTo>
                      <a:pt x="0" y="21021"/>
                    </a:lnTo>
                    <a:lnTo>
                      <a:pt x="0" y="21156"/>
                    </a:lnTo>
                    <a:lnTo>
                      <a:pt x="0" y="21186"/>
                    </a:lnTo>
                    <a:cubicBezTo>
                      <a:pt x="0" y="21415"/>
                      <a:pt x="126" y="21600"/>
                      <a:pt x="281" y="21600"/>
                    </a:cubicBezTo>
                    <a:lnTo>
                      <a:pt x="21319" y="21600"/>
                    </a:lnTo>
                    <a:cubicBezTo>
                      <a:pt x="21474" y="21600"/>
                      <a:pt x="21600" y="21415"/>
                      <a:pt x="21600" y="21186"/>
                    </a:cubicBezTo>
                    <a:lnTo>
                      <a:pt x="21600" y="21156"/>
                    </a:lnTo>
                    <a:lnTo>
                      <a:pt x="21600" y="21021"/>
                    </a:lnTo>
                    <a:lnTo>
                      <a:pt x="21600" y="910"/>
                    </a:lnTo>
                    <a:cubicBezTo>
                      <a:pt x="21600" y="409"/>
                      <a:pt x="21323" y="0"/>
                      <a:pt x="20983" y="0"/>
                    </a:cubicBezTo>
                    <a:close/>
                  </a:path>
                </a:pathLst>
              </a:custGeom>
              <a:gradFill flip="none" rotWithShape="1">
                <a:gsLst>
                  <a:gs pos="0">
                    <a:srgbClr val="CBCDD0">
                      <a:alpha val="0"/>
                    </a:srgbClr>
                  </a:gs>
                  <a:gs pos="100000">
                    <a:srgbClr val="CBCDD0">
                      <a:alpha val="0"/>
                    </a:srgbClr>
                  </a:gs>
                </a:gsLst>
                <a:lin ang="5215066"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3" name="Shape 4901"/>
              <p:cNvSpPr/>
              <p:nvPr/>
            </p:nvSpPr>
            <p:spPr>
              <a:xfrm>
                <a:off x="660395" y="42092"/>
                <a:ext cx="5325490" cy="3612516"/>
              </a:xfrm>
              <a:custGeom>
                <a:avLst/>
                <a:gdLst/>
                <a:ahLst/>
                <a:cxnLst>
                  <a:cxn ang="0">
                    <a:pos x="wd2" y="hd2"/>
                  </a:cxn>
                  <a:cxn ang="5400000">
                    <a:pos x="wd2" y="hd2"/>
                  </a:cxn>
                  <a:cxn ang="10800000">
                    <a:pos x="wd2" y="hd2"/>
                  </a:cxn>
                  <a:cxn ang="16200000">
                    <a:pos x="wd2" y="hd2"/>
                  </a:cxn>
                </a:cxnLst>
                <a:rect l="0" t="0" r="r" b="b"/>
                <a:pathLst>
                  <a:path w="21600" h="21600" extrusionOk="0">
                    <a:moveTo>
                      <a:pt x="20983" y="0"/>
                    </a:moveTo>
                    <a:lnTo>
                      <a:pt x="617" y="0"/>
                    </a:lnTo>
                    <a:cubicBezTo>
                      <a:pt x="277" y="0"/>
                      <a:pt x="0" y="409"/>
                      <a:pt x="0" y="910"/>
                    </a:cubicBezTo>
                    <a:lnTo>
                      <a:pt x="0" y="21021"/>
                    </a:lnTo>
                    <a:lnTo>
                      <a:pt x="0" y="21156"/>
                    </a:lnTo>
                    <a:lnTo>
                      <a:pt x="0" y="21186"/>
                    </a:lnTo>
                    <a:cubicBezTo>
                      <a:pt x="0" y="21415"/>
                      <a:pt x="126" y="21600"/>
                      <a:pt x="281" y="21600"/>
                    </a:cubicBezTo>
                    <a:lnTo>
                      <a:pt x="21319" y="21600"/>
                    </a:lnTo>
                    <a:cubicBezTo>
                      <a:pt x="21474" y="21600"/>
                      <a:pt x="21600" y="21415"/>
                      <a:pt x="21600" y="21186"/>
                    </a:cubicBezTo>
                    <a:lnTo>
                      <a:pt x="21600" y="21156"/>
                    </a:lnTo>
                    <a:lnTo>
                      <a:pt x="21600" y="21021"/>
                    </a:lnTo>
                    <a:lnTo>
                      <a:pt x="21600" y="910"/>
                    </a:lnTo>
                    <a:cubicBezTo>
                      <a:pt x="21600" y="409"/>
                      <a:pt x="21323" y="0"/>
                      <a:pt x="20983" y="0"/>
                    </a:cubicBezTo>
                    <a:cubicBezTo>
                      <a:pt x="20983" y="0"/>
                      <a:pt x="20983" y="0"/>
                      <a:pt x="20983" y="0"/>
                    </a:cubicBezTo>
                    <a:close/>
                    <a:moveTo>
                      <a:pt x="20983" y="41"/>
                    </a:moveTo>
                    <a:cubicBezTo>
                      <a:pt x="21308" y="41"/>
                      <a:pt x="21572" y="431"/>
                      <a:pt x="21572" y="910"/>
                    </a:cubicBezTo>
                    <a:lnTo>
                      <a:pt x="21572" y="21021"/>
                    </a:lnTo>
                    <a:lnTo>
                      <a:pt x="21572" y="21156"/>
                    </a:lnTo>
                    <a:lnTo>
                      <a:pt x="21572" y="21186"/>
                    </a:lnTo>
                    <a:cubicBezTo>
                      <a:pt x="21572" y="21392"/>
                      <a:pt x="21459" y="21559"/>
                      <a:pt x="21319" y="21559"/>
                    </a:cubicBezTo>
                    <a:lnTo>
                      <a:pt x="281" y="21559"/>
                    </a:lnTo>
                    <a:cubicBezTo>
                      <a:pt x="141" y="21559"/>
                      <a:pt x="28" y="21392"/>
                      <a:pt x="28" y="21186"/>
                    </a:cubicBezTo>
                    <a:lnTo>
                      <a:pt x="28" y="21156"/>
                    </a:lnTo>
                    <a:lnTo>
                      <a:pt x="28" y="21021"/>
                    </a:lnTo>
                    <a:lnTo>
                      <a:pt x="28" y="910"/>
                    </a:lnTo>
                    <a:cubicBezTo>
                      <a:pt x="28" y="431"/>
                      <a:pt x="292" y="41"/>
                      <a:pt x="617" y="41"/>
                    </a:cubicBezTo>
                    <a:lnTo>
                      <a:pt x="20983" y="41"/>
                    </a:lnTo>
                  </a:path>
                </a:pathLst>
              </a:custGeom>
              <a:solidFill>
                <a:srgbClr val="FFFFFF">
                  <a:alpha val="50000"/>
                </a:srgbClr>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4" name="Shape 4902"/>
              <p:cNvSpPr/>
              <p:nvPr/>
            </p:nvSpPr>
            <p:spPr>
              <a:xfrm>
                <a:off x="630760" y="12445"/>
                <a:ext cx="5372058" cy="3659103"/>
              </a:xfrm>
              <a:custGeom>
                <a:avLst/>
                <a:gdLst/>
                <a:ahLst/>
                <a:cxnLst>
                  <a:cxn ang="0">
                    <a:pos x="wd2" y="hd2"/>
                  </a:cxn>
                  <a:cxn ang="5400000">
                    <a:pos x="wd2" y="hd2"/>
                  </a:cxn>
                  <a:cxn ang="10800000">
                    <a:pos x="wd2" y="hd2"/>
                  </a:cxn>
                  <a:cxn ang="16200000">
                    <a:pos x="wd2" y="hd2"/>
                  </a:cxn>
                </a:cxnLst>
                <a:rect l="0" t="0" r="r" b="b"/>
                <a:pathLst>
                  <a:path w="21600" h="21600" extrusionOk="0">
                    <a:moveTo>
                      <a:pt x="20891" y="0"/>
                    </a:moveTo>
                    <a:lnTo>
                      <a:pt x="709" y="0"/>
                    </a:lnTo>
                    <a:cubicBezTo>
                      <a:pt x="318" y="0"/>
                      <a:pt x="0" y="467"/>
                      <a:pt x="0" y="1041"/>
                    </a:cubicBezTo>
                    <a:lnTo>
                      <a:pt x="0" y="20885"/>
                    </a:lnTo>
                    <a:lnTo>
                      <a:pt x="0" y="21019"/>
                    </a:lnTo>
                    <a:lnTo>
                      <a:pt x="0" y="21049"/>
                    </a:lnTo>
                    <a:cubicBezTo>
                      <a:pt x="0" y="21353"/>
                      <a:pt x="168" y="21600"/>
                      <a:pt x="375" y="21600"/>
                    </a:cubicBezTo>
                    <a:lnTo>
                      <a:pt x="21225" y="21600"/>
                    </a:lnTo>
                    <a:cubicBezTo>
                      <a:pt x="21432" y="21600"/>
                      <a:pt x="21600" y="21353"/>
                      <a:pt x="21600" y="21049"/>
                    </a:cubicBezTo>
                    <a:lnTo>
                      <a:pt x="21600" y="21019"/>
                    </a:lnTo>
                    <a:lnTo>
                      <a:pt x="21600" y="20885"/>
                    </a:lnTo>
                    <a:lnTo>
                      <a:pt x="21600" y="1041"/>
                    </a:lnTo>
                    <a:cubicBezTo>
                      <a:pt x="21600" y="467"/>
                      <a:pt x="21282" y="0"/>
                      <a:pt x="20891" y="0"/>
                    </a:cubicBezTo>
                    <a:cubicBezTo>
                      <a:pt x="20891" y="0"/>
                      <a:pt x="20891" y="0"/>
                      <a:pt x="20891" y="0"/>
                    </a:cubicBezTo>
                    <a:close/>
                    <a:moveTo>
                      <a:pt x="20891" y="143"/>
                    </a:moveTo>
                    <a:cubicBezTo>
                      <a:pt x="21228" y="143"/>
                      <a:pt x="21503" y="546"/>
                      <a:pt x="21503" y="1041"/>
                    </a:cubicBezTo>
                    <a:lnTo>
                      <a:pt x="21503" y="20885"/>
                    </a:lnTo>
                    <a:lnTo>
                      <a:pt x="21503" y="21019"/>
                    </a:lnTo>
                    <a:lnTo>
                      <a:pt x="21503" y="21049"/>
                    </a:lnTo>
                    <a:cubicBezTo>
                      <a:pt x="21503" y="21274"/>
                      <a:pt x="21378" y="21457"/>
                      <a:pt x="21225" y="21457"/>
                    </a:cubicBezTo>
                    <a:lnTo>
                      <a:pt x="375" y="21457"/>
                    </a:lnTo>
                    <a:cubicBezTo>
                      <a:pt x="222" y="21457"/>
                      <a:pt x="97" y="21274"/>
                      <a:pt x="97" y="21049"/>
                    </a:cubicBezTo>
                    <a:lnTo>
                      <a:pt x="97" y="21019"/>
                    </a:lnTo>
                    <a:lnTo>
                      <a:pt x="97" y="20885"/>
                    </a:lnTo>
                    <a:lnTo>
                      <a:pt x="97" y="1041"/>
                    </a:lnTo>
                    <a:cubicBezTo>
                      <a:pt x="97" y="546"/>
                      <a:pt x="372" y="143"/>
                      <a:pt x="709" y="143"/>
                    </a:cubicBezTo>
                    <a:lnTo>
                      <a:pt x="20891" y="143"/>
                    </a:lnTo>
                  </a:path>
                </a:pathLst>
              </a:custGeom>
              <a:gradFill flip="none" rotWithShape="1">
                <a:gsLst>
                  <a:gs pos="0">
                    <a:srgbClr val="47484B">
                      <a:alpha val="0"/>
                    </a:srgbClr>
                  </a:gs>
                  <a:gs pos="100000">
                    <a:srgbClr val="47484B">
                      <a:alpha val="0"/>
                    </a:srgbClr>
                  </a:gs>
                </a:gsLst>
                <a:lin ang="5400000"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5" name="Shape 4903"/>
              <p:cNvSpPr/>
              <p:nvPr/>
            </p:nvSpPr>
            <p:spPr>
              <a:xfrm>
                <a:off x="5829252" y="29385"/>
                <a:ext cx="173567" cy="173639"/>
              </a:xfrm>
              <a:custGeom>
                <a:avLst/>
                <a:gdLst/>
                <a:ahLst/>
                <a:cxnLst>
                  <a:cxn ang="0">
                    <a:pos x="wd2" y="hd2"/>
                  </a:cxn>
                  <a:cxn ang="5400000">
                    <a:pos x="wd2" y="hd2"/>
                  </a:cxn>
                  <a:cxn ang="10800000">
                    <a:pos x="wd2" y="hd2"/>
                  </a:cxn>
                  <a:cxn ang="16200000">
                    <a:pos x="wd2" y="hd2"/>
                  </a:cxn>
                </a:cxnLst>
                <a:rect l="0" t="0" r="r" b="b"/>
                <a:pathLst>
                  <a:path w="21600" h="21600" extrusionOk="0">
                    <a:moveTo>
                      <a:pt x="1509" y="0"/>
                    </a:moveTo>
                    <a:lnTo>
                      <a:pt x="0" y="0"/>
                    </a:lnTo>
                    <a:cubicBezTo>
                      <a:pt x="11910" y="0"/>
                      <a:pt x="21600" y="9689"/>
                      <a:pt x="21600" y="21600"/>
                    </a:cubicBezTo>
                    <a:lnTo>
                      <a:pt x="21600" y="20091"/>
                    </a:lnTo>
                    <a:cubicBezTo>
                      <a:pt x="21600" y="9013"/>
                      <a:pt x="12588" y="0"/>
                      <a:pt x="1509" y="0"/>
                    </a:cubicBezTo>
                    <a:close/>
                  </a:path>
                </a:pathLst>
              </a:custGeom>
              <a:gradFill flip="none" rotWithShape="1">
                <a:gsLst>
                  <a:gs pos="0">
                    <a:srgbClr val="BFBFC1">
                      <a:alpha val="0"/>
                    </a:srgbClr>
                  </a:gs>
                  <a:gs pos="100000">
                    <a:srgbClr val="BFBFC1">
                      <a:alpha val="0"/>
                    </a:srgbClr>
                  </a:gs>
                </a:gsLst>
                <a:lin ang="2700000"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6" name="Shape 4904"/>
              <p:cNvSpPr/>
              <p:nvPr/>
            </p:nvSpPr>
            <p:spPr>
              <a:xfrm>
                <a:off x="643461" y="29385"/>
                <a:ext cx="177799" cy="173639"/>
              </a:xfrm>
              <a:custGeom>
                <a:avLst/>
                <a:gdLst/>
                <a:ahLst/>
                <a:cxnLst>
                  <a:cxn ang="0">
                    <a:pos x="wd2" y="hd2"/>
                  </a:cxn>
                  <a:cxn ang="5400000">
                    <a:pos x="wd2" y="hd2"/>
                  </a:cxn>
                  <a:cxn ang="10800000">
                    <a:pos x="wd2" y="hd2"/>
                  </a:cxn>
                  <a:cxn ang="16200000">
                    <a:pos x="wd2" y="hd2"/>
                  </a:cxn>
                </a:cxnLst>
                <a:rect l="0" t="0" r="r" b="b"/>
                <a:pathLst>
                  <a:path w="21600" h="21600" extrusionOk="0">
                    <a:moveTo>
                      <a:pt x="20089" y="0"/>
                    </a:moveTo>
                    <a:lnTo>
                      <a:pt x="21600" y="0"/>
                    </a:lnTo>
                    <a:cubicBezTo>
                      <a:pt x="9689" y="0"/>
                      <a:pt x="0" y="9689"/>
                      <a:pt x="0" y="21600"/>
                    </a:cubicBezTo>
                    <a:lnTo>
                      <a:pt x="0" y="20091"/>
                    </a:lnTo>
                    <a:cubicBezTo>
                      <a:pt x="0" y="9013"/>
                      <a:pt x="9012" y="0"/>
                      <a:pt x="20089" y="0"/>
                    </a:cubicBezTo>
                    <a:close/>
                  </a:path>
                </a:pathLst>
              </a:custGeom>
              <a:gradFill flip="none" rotWithShape="1">
                <a:gsLst>
                  <a:gs pos="0">
                    <a:srgbClr val="BFBFC1">
                      <a:alpha val="0"/>
                    </a:srgbClr>
                  </a:gs>
                  <a:gs pos="100000">
                    <a:srgbClr val="BFBFC1">
                      <a:alpha val="0"/>
                    </a:srgbClr>
                  </a:gs>
                </a:gsLst>
                <a:lin ang="2700000"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8" name="Shape 4905"/>
              <p:cNvSpPr/>
              <p:nvPr/>
            </p:nvSpPr>
            <p:spPr>
              <a:xfrm>
                <a:off x="863593" y="249609"/>
                <a:ext cx="4914859" cy="3087370"/>
              </a:xfrm>
              <a:custGeom>
                <a:avLst/>
                <a:gdLst/>
                <a:ahLst/>
                <a:cxnLst>
                  <a:cxn ang="0">
                    <a:pos x="wd2" y="hd2"/>
                  </a:cxn>
                  <a:cxn ang="5400000">
                    <a:pos x="wd2" y="hd2"/>
                  </a:cxn>
                  <a:cxn ang="10800000">
                    <a:pos x="wd2" y="hd2"/>
                  </a:cxn>
                  <a:cxn ang="16200000">
                    <a:pos x="wd2" y="hd2"/>
                  </a:cxn>
                </a:cxnLst>
                <a:rect l="0" t="0" r="r" b="b"/>
                <a:pathLst>
                  <a:path w="21600" h="21600" extrusionOk="0">
                    <a:moveTo>
                      <a:pt x="21585" y="21467"/>
                    </a:moveTo>
                    <a:cubicBezTo>
                      <a:pt x="21585" y="21527"/>
                      <a:pt x="21554" y="21576"/>
                      <a:pt x="21516" y="21576"/>
                    </a:cubicBezTo>
                    <a:lnTo>
                      <a:pt x="84" y="21576"/>
                    </a:lnTo>
                    <a:cubicBezTo>
                      <a:pt x="46" y="21576"/>
                      <a:pt x="15" y="21527"/>
                      <a:pt x="15" y="21467"/>
                    </a:cubicBezTo>
                    <a:lnTo>
                      <a:pt x="15" y="133"/>
                    </a:lnTo>
                    <a:cubicBezTo>
                      <a:pt x="15" y="73"/>
                      <a:pt x="46" y="24"/>
                      <a:pt x="84" y="24"/>
                    </a:cubicBezTo>
                    <a:lnTo>
                      <a:pt x="21516" y="24"/>
                    </a:lnTo>
                    <a:cubicBezTo>
                      <a:pt x="21554" y="24"/>
                      <a:pt x="21585" y="73"/>
                      <a:pt x="21585" y="133"/>
                    </a:cubicBezTo>
                    <a:cubicBezTo>
                      <a:pt x="21585" y="133"/>
                      <a:pt x="21585" y="21467"/>
                      <a:pt x="21585" y="21467"/>
                    </a:cubicBezTo>
                    <a:close/>
                    <a:moveTo>
                      <a:pt x="21600" y="133"/>
                    </a:moveTo>
                    <a:cubicBezTo>
                      <a:pt x="21600" y="60"/>
                      <a:pt x="21563" y="0"/>
                      <a:pt x="21516" y="0"/>
                    </a:cubicBezTo>
                    <a:lnTo>
                      <a:pt x="84" y="0"/>
                    </a:lnTo>
                    <a:cubicBezTo>
                      <a:pt x="38" y="0"/>
                      <a:pt x="0" y="60"/>
                      <a:pt x="0" y="133"/>
                    </a:cubicBezTo>
                    <a:lnTo>
                      <a:pt x="0" y="21467"/>
                    </a:lnTo>
                    <a:cubicBezTo>
                      <a:pt x="0" y="21540"/>
                      <a:pt x="38" y="21600"/>
                      <a:pt x="84" y="21600"/>
                    </a:cubicBezTo>
                    <a:lnTo>
                      <a:pt x="21516" y="21600"/>
                    </a:lnTo>
                    <a:cubicBezTo>
                      <a:pt x="21563" y="21600"/>
                      <a:pt x="21600" y="21540"/>
                      <a:pt x="21600" y="21467"/>
                    </a:cubicBezTo>
                    <a:cubicBezTo>
                      <a:pt x="21600" y="21467"/>
                      <a:pt x="21600" y="133"/>
                      <a:pt x="21600" y="133"/>
                    </a:cubicBezTo>
                    <a:close/>
                  </a:path>
                </a:pathLst>
              </a:custGeom>
              <a:solidFill>
                <a:srgbClr val="FFFFFF">
                  <a:alpha val="35000"/>
                </a:srgbClr>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9" name="Shape 4906"/>
              <p:cNvSpPr/>
              <p:nvPr/>
            </p:nvSpPr>
            <p:spPr>
              <a:xfrm>
                <a:off x="3280805" y="118323"/>
                <a:ext cx="84666" cy="84701"/>
              </a:xfrm>
              <a:custGeom>
                <a:avLst/>
                <a:gdLst/>
                <a:ahLst/>
                <a:cxnLst>
                  <a:cxn ang="0">
                    <a:pos x="wd2" y="hd2"/>
                  </a:cxn>
                  <a:cxn ang="5400000">
                    <a:pos x="wd2" y="hd2"/>
                  </a:cxn>
                  <a:cxn ang="10800000">
                    <a:pos x="wd2" y="hd2"/>
                  </a:cxn>
                  <a:cxn ang="16200000">
                    <a:pos x="wd2" y="hd2"/>
                  </a:cxn>
                </a:cxnLst>
                <a:rect l="0" t="0" r="r" b="b"/>
                <a:pathLst>
                  <a:path w="19678" h="19679" extrusionOk="0">
                    <a:moveTo>
                      <a:pt x="16798" y="16797"/>
                    </a:moveTo>
                    <a:cubicBezTo>
                      <a:pt x="12953" y="20639"/>
                      <a:pt x="6725" y="20639"/>
                      <a:pt x="2882" y="16797"/>
                    </a:cubicBezTo>
                    <a:cubicBezTo>
                      <a:pt x="-961" y="12955"/>
                      <a:pt x="-961" y="6723"/>
                      <a:pt x="2882" y="2881"/>
                    </a:cubicBezTo>
                    <a:cubicBezTo>
                      <a:pt x="6725" y="-961"/>
                      <a:pt x="12953" y="-961"/>
                      <a:pt x="16798" y="2881"/>
                    </a:cubicBezTo>
                    <a:cubicBezTo>
                      <a:pt x="20639" y="6723"/>
                      <a:pt x="20637" y="12955"/>
                      <a:pt x="16798" y="16797"/>
                    </a:cubicBezTo>
                    <a:close/>
                  </a:path>
                </a:pathLst>
              </a:custGeom>
              <a:gradFill flip="none" rotWithShape="1">
                <a:gsLst>
                  <a:gs pos="0">
                    <a:srgbClr val="6C6C6C">
                      <a:alpha val="0"/>
                    </a:srgbClr>
                  </a:gs>
                  <a:gs pos="100000">
                    <a:srgbClr val="020202">
                      <a:alpha val="0"/>
                    </a:srgbClr>
                  </a:gs>
                </a:gsLst>
                <a:lin ang="16200000"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70" name="Shape 4907"/>
              <p:cNvSpPr/>
              <p:nvPr/>
            </p:nvSpPr>
            <p:spPr>
              <a:xfrm>
                <a:off x="3280805" y="131027"/>
                <a:ext cx="76199" cy="76231"/>
              </a:xfrm>
              <a:custGeom>
                <a:avLst/>
                <a:gdLst/>
                <a:ahLst/>
                <a:cxnLst>
                  <a:cxn ang="0">
                    <a:pos x="wd2" y="hd2"/>
                  </a:cxn>
                  <a:cxn ang="5400000">
                    <a:pos x="wd2" y="hd2"/>
                  </a:cxn>
                  <a:cxn ang="10800000">
                    <a:pos x="wd2" y="hd2"/>
                  </a:cxn>
                  <a:cxn ang="16200000">
                    <a:pos x="wd2" y="hd2"/>
                  </a:cxn>
                </a:cxnLst>
                <a:rect l="0" t="0" r="r" b="b"/>
                <a:pathLst>
                  <a:path w="19680" h="19677" extrusionOk="0">
                    <a:moveTo>
                      <a:pt x="16800" y="16793"/>
                    </a:moveTo>
                    <a:cubicBezTo>
                      <a:pt x="12955" y="20635"/>
                      <a:pt x="6725" y="20639"/>
                      <a:pt x="2882" y="16796"/>
                    </a:cubicBezTo>
                    <a:cubicBezTo>
                      <a:pt x="-961" y="12954"/>
                      <a:pt x="-961" y="6724"/>
                      <a:pt x="2882" y="2882"/>
                    </a:cubicBezTo>
                    <a:cubicBezTo>
                      <a:pt x="6725" y="-961"/>
                      <a:pt x="12955" y="-961"/>
                      <a:pt x="16800" y="2882"/>
                    </a:cubicBezTo>
                    <a:cubicBezTo>
                      <a:pt x="20639" y="6724"/>
                      <a:pt x="20639" y="12954"/>
                      <a:pt x="16800" y="16793"/>
                    </a:cubicBezTo>
                    <a:close/>
                  </a:path>
                </a:pathLst>
              </a:custGeom>
              <a:gradFill flip="none" rotWithShape="1">
                <a:gsLst>
                  <a:gs pos="0">
                    <a:srgbClr val="6C6C6C">
                      <a:alpha val="0"/>
                    </a:srgbClr>
                  </a:gs>
                  <a:gs pos="100000">
                    <a:srgbClr val="020202">
                      <a:alpha val="0"/>
                    </a:srgbClr>
                  </a:gs>
                </a:gsLst>
                <a:lin ang="16200000"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71" name="Shape 4908"/>
              <p:cNvSpPr/>
              <p:nvPr/>
            </p:nvSpPr>
            <p:spPr>
              <a:xfrm>
                <a:off x="3280805" y="131027"/>
                <a:ext cx="63501" cy="63527"/>
              </a:xfrm>
              <a:custGeom>
                <a:avLst/>
                <a:gdLst/>
                <a:ahLst/>
                <a:cxnLst>
                  <a:cxn ang="0">
                    <a:pos x="wd2" y="hd2"/>
                  </a:cxn>
                  <a:cxn ang="5400000">
                    <a:pos x="wd2" y="hd2"/>
                  </a:cxn>
                  <a:cxn ang="10800000">
                    <a:pos x="wd2" y="hd2"/>
                  </a:cxn>
                  <a:cxn ang="16200000">
                    <a:pos x="wd2" y="hd2"/>
                  </a:cxn>
                </a:cxnLst>
                <a:rect l="0" t="0" r="r" b="b"/>
                <a:pathLst>
                  <a:path w="19678" h="19678" extrusionOk="0">
                    <a:moveTo>
                      <a:pt x="16795" y="16794"/>
                    </a:moveTo>
                    <a:cubicBezTo>
                      <a:pt x="12955" y="20639"/>
                      <a:pt x="6726" y="20639"/>
                      <a:pt x="2883" y="16794"/>
                    </a:cubicBezTo>
                    <a:cubicBezTo>
                      <a:pt x="-961" y="12954"/>
                      <a:pt x="-961" y="6720"/>
                      <a:pt x="2883" y="2884"/>
                    </a:cubicBezTo>
                    <a:cubicBezTo>
                      <a:pt x="6726" y="-961"/>
                      <a:pt x="12955" y="-961"/>
                      <a:pt x="16795" y="2884"/>
                    </a:cubicBezTo>
                    <a:cubicBezTo>
                      <a:pt x="20639" y="6720"/>
                      <a:pt x="20639" y="12954"/>
                      <a:pt x="16795" y="16794"/>
                    </a:cubicBezTo>
                    <a:close/>
                  </a:path>
                </a:pathLst>
              </a:custGeom>
              <a:gradFill flip="none" rotWithShape="1">
                <a:gsLst>
                  <a:gs pos="0">
                    <a:srgbClr val="6C6C6C">
                      <a:alpha val="0"/>
                    </a:srgbClr>
                  </a:gs>
                  <a:gs pos="100000">
                    <a:srgbClr val="020202">
                      <a:alpha val="0"/>
                    </a:srgbClr>
                  </a:gs>
                </a:gsLst>
                <a:lin ang="16200000"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72" name="Shape 4909"/>
              <p:cNvSpPr/>
              <p:nvPr/>
            </p:nvSpPr>
            <p:spPr>
              <a:xfrm>
                <a:off x="3293507" y="131027"/>
                <a:ext cx="59266" cy="59291"/>
              </a:xfrm>
              <a:custGeom>
                <a:avLst/>
                <a:gdLst/>
                <a:ahLst/>
                <a:cxnLst>
                  <a:cxn ang="0">
                    <a:pos x="wd2" y="hd2"/>
                  </a:cxn>
                  <a:cxn ang="5400000">
                    <a:pos x="wd2" y="hd2"/>
                  </a:cxn>
                  <a:cxn ang="10800000">
                    <a:pos x="wd2" y="hd2"/>
                  </a:cxn>
                  <a:cxn ang="16200000">
                    <a:pos x="wd2" y="hd2"/>
                  </a:cxn>
                </a:cxnLst>
                <a:rect l="0" t="0" r="r" b="b"/>
                <a:pathLst>
                  <a:path w="19679" h="19679" extrusionOk="0">
                    <a:moveTo>
                      <a:pt x="16799" y="16800"/>
                    </a:moveTo>
                    <a:cubicBezTo>
                      <a:pt x="12957" y="20639"/>
                      <a:pt x="6721" y="20639"/>
                      <a:pt x="2881" y="16800"/>
                    </a:cubicBezTo>
                    <a:cubicBezTo>
                      <a:pt x="-961" y="12955"/>
                      <a:pt x="-961" y="6727"/>
                      <a:pt x="2881" y="2883"/>
                    </a:cubicBezTo>
                    <a:cubicBezTo>
                      <a:pt x="6721" y="-961"/>
                      <a:pt x="12955" y="-961"/>
                      <a:pt x="16797" y="2883"/>
                    </a:cubicBezTo>
                    <a:cubicBezTo>
                      <a:pt x="20639" y="6727"/>
                      <a:pt x="20639" y="12955"/>
                      <a:pt x="16799" y="16800"/>
                    </a:cubicBezTo>
                    <a:close/>
                  </a:path>
                </a:pathLst>
              </a:custGeom>
              <a:gradFill flip="none" rotWithShape="1">
                <a:gsLst>
                  <a:gs pos="0">
                    <a:srgbClr val="575757">
                      <a:alpha val="0"/>
                    </a:srgbClr>
                  </a:gs>
                  <a:gs pos="100000">
                    <a:srgbClr val="000000">
                      <a:alpha val="0"/>
                    </a:srgbClr>
                  </a:gs>
                </a:gsLst>
                <a:lin ang="5400000"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73" name="Shape 4910"/>
              <p:cNvSpPr/>
              <p:nvPr/>
            </p:nvSpPr>
            <p:spPr>
              <a:xfrm>
                <a:off x="3293507" y="131027"/>
                <a:ext cx="59266" cy="59291"/>
              </a:xfrm>
              <a:custGeom>
                <a:avLst/>
                <a:gdLst/>
                <a:ahLst/>
                <a:cxnLst>
                  <a:cxn ang="0">
                    <a:pos x="wd2" y="hd2"/>
                  </a:cxn>
                  <a:cxn ang="5400000">
                    <a:pos x="wd2" y="hd2"/>
                  </a:cxn>
                  <a:cxn ang="10800000">
                    <a:pos x="wd2" y="hd2"/>
                  </a:cxn>
                  <a:cxn ang="16200000">
                    <a:pos x="wd2" y="hd2"/>
                  </a:cxn>
                </a:cxnLst>
                <a:rect l="0" t="0" r="r" b="b"/>
                <a:pathLst>
                  <a:path w="19676" h="19679" extrusionOk="0">
                    <a:moveTo>
                      <a:pt x="16793" y="16796"/>
                    </a:moveTo>
                    <a:cubicBezTo>
                      <a:pt x="12954" y="20640"/>
                      <a:pt x="6722" y="20640"/>
                      <a:pt x="2883" y="16796"/>
                    </a:cubicBezTo>
                    <a:cubicBezTo>
                      <a:pt x="-961" y="12952"/>
                      <a:pt x="-961" y="6724"/>
                      <a:pt x="2883" y="2879"/>
                    </a:cubicBezTo>
                    <a:cubicBezTo>
                      <a:pt x="6722" y="-960"/>
                      <a:pt x="12954" y="-960"/>
                      <a:pt x="16793" y="2879"/>
                    </a:cubicBezTo>
                    <a:cubicBezTo>
                      <a:pt x="20639" y="6724"/>
                      <a:pt x="20634" y="12952"/>
                      <a:pt x="16793" y="16796"/>
                    </a:cubicBezTo>
                    <a:close/>
                  </a:path>
                </a:pathLst>
              </a:custGeom>
              <a:gradFill flip="none" rotWithShape="1">
                <a:gsLst>
                  <a:gs pos="0">
                    <a:srgbClr val="575757">
                      <a:alpha val="0"/>
                    </a:srgbClr>
                  </a:gs>
                  <a:gs pos="100000">
                    <a:srgbClr val="575757">
                      <a:alpha val="0"/>
                    </a:srgbClr>
                  </a:gs>
                </a:gsLst>
                <a:lin ang="5400000"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75" name="Shape 4911"/>
              <p:cNvSpPr/>
              <p:nvPr/>
            </p:nvSpPr>
            <p:spPr>
              <a:xfrm>
                <a:off x="3293507" y="147967"/>
                <a:ext cx="46565" cy="42351"/>
              </a:xfrm>
              <a:custGeom>
                <a:avLst/>
                <a:gdLst/>
                <a:ahLst/>
                <a:cxnLst>
                  <a:cxn ang="0">
                    <a:pos x="wd2" y="hd2"/>
                  </a:cxn>
                  <a:cxn ang="5400000">
                    <a:pos x="wd2" y="hd2"/>
                  </a:cxn>
                  <a:cxn ang="10800000">
                    <a:pos x="wd2" y="hd2"/>
                  </a:cxn>
                  <a:cxn ang="16200000">
                    <a:pos x="wd2" y="hd2"/>
                  </a:cxn>
                </a:cxnLst>
                <a:rect l="0" t="0" r="r" b="b"/>
                <a:pathLst>
                  <a:path w="19679" h="19680" extrusionOk="0">
                    <a:moveTo>
                      <a:pt x="16798" y="16800"/>
                    </a:moveTo>
                    <a:cubicBezTo>
                      <a:pt x="12952" y="20640"/>
                      <a:pt x="6726" y="20640"/>
                      <a:pt x="2883" y="16800"/>
                    </a:cubicBezTo>
                    <a:cubicBezTo>
                      <a:pt x="-961" y="12960"/>
                      <a:pt x="-961" y="6726"/>
                      <a:pt x="2883" y="2880"/>
                    </a:cubicBezTo>
                    <a:cubicBezTo>
                      <a:pt x="6726" y="-960"/>
                      <a:pt x="12952" y="-960"/>
                      <a:pt x="16798" y="2880"/>
                    </a:cubicBezTo>
                    <a:cubicBezTo>
                      <a:pt x="20639" y="6726"/>
                      <a:pt x="20639" y="12960"/>
                      <a:pt x="16798" y="16800"/>
                    </a:cubicBezTo>
                    <a:close/>
                  </a:path>
                </a:pathLst>
              </a:custGeom>
              <a:gradFill flip="none" rotWithShape="1">
                <a:gsLst>
                  <a:gs pos="0">
                    <a:srgbClr val="A7C7E1">
                      <a:alpha val="0"/>
                    </a:srgbClr>
                  </a:gs>
                  <a:gs pos="100000">
                    <a:srgbClr val="363636">
                      <a:alpha val="0"/>
                    </a:srgbClr>
                  </a:gs>
                </a:gsLst>
                <a:lin ang="0"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81" name="Shape 4912"/>
              <p:cNvSpPr/>
              <p:nvPr/>
            </p:nvSpPr>
            <p:spPr>
              <a:xfrm>
                <a:off x="3310440" y="147967"/>
                <a:ext cx="29632" cy="25410"/>
              </a:xfrm>
              <a:custGeom>
                <a:avLst/>
                <a:gdLst/>
                <a:ahLst/>
                <a:cxnLst>
                  <a:cxn ang="0">
                    <a:pos x="wd2" y="hd2"/>
                  </a:cxn>
                  <a:cxn ang="5400000">
                    <a:pos x="wd2" y="hd2"/>
                  </a:cxn>
                  <a:cxn ang="10800000">
                    <a:pos x="wd2" y="hd2"/>
                  </a:cxn>
                  <a:cxn ang="16200000">
                    <a:pos x="wd2" y="hd2"/>
                  </a:cxn>
                </a:cxnLst>
                <a:rect l="0" t="0" r="r" b="b"/>
                <a:pathLst>
                  <a:path w="19679" h="19677" extrusionOk="0">
                    <a:moveTo>
                      <a:pt x="16801" y="16799"/>
                    </a:moveTo>
                    <a:cubicBezTo>
                      <a:pt x="12959" y="20636"/>
                      <a:pt x="6731" y="20636"/>
                      <a:pt x="2885" y="16799"/>
                    </a:cubicBezTo>
                    <a:cubicBezTo>
                      <a:pt x="-962" y="12962"/>
                      <a:pt x="-962" y="6729"/>
                      <a:pt x="2885" y="2892"/>
                    </a:cubicBezTo>
                    <a:cubicBezTo>
                      <a:pt x="6731" y="-964"/>
                      <a:pt x="12959" y="-964"/>
                      <a:pt x="16801" y="2892"/>
                    </a:cubicBezTo>
                    <a:cubicBezTo>
                      <a:pt x="20638" y="6729"/>
                      <a:pt x="20638" y="12962"/>
                      <a:pt x="16801" y="16799"/>
                    </a:cubicBezTo>
                    <a:close/>
                  </a:path>
                </a:pathLst>
              </a:custGeom>
              <a:gradFill flip="none" rotWithShape="1">
                <a:gsLst>
                  <a:gs pos="0">
                    <a:srgbClr val="1A384C">
                      <a:alpha val="0"/>
                    </a:srgbClr>
                  </a:gs>
                  <a:gs pos="100000">
                    <a:srgbClr val="1E2A41">
                      <a:alpha val="0"/>
                    </a:srgbClr>
                  </a:gs>
                </a:gsLst>
                <a:lin ang="0"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82" name="Shape 4913"/>
              <p:cNvSpPr/>
              <p:nvPr/>
            </p:nvSpPr>
            <p:spPr>
              <a:xfrm>
                <a:off x="3293507" y="160674"/>
                <a:ext cx="29632" cy="16940"/>
              </a:xfrm>
              <a:custGeom>
                <a:avLst/>
                <a:gdLst/>
                <a:ahLst/>
                <a:cxnLst>
                  <a:cxn ang="0">
                    <a:pos x="wd2" y="hd2"/>
                  </a:cxn>
                  <a:cxn ang="5400000">
                    <a:pos x="wd2" y="hd2"/>
                  </a:cxn>
                  <a:cxn ang="10800000">
                    <a:pos x="wd2" y="hd2"/>
                  </a:cxn>
                  <a:cxn ang="16200000">
                    <a:pos x="wd2" y="hd2"/>
                  </a:cxn>
                </a:cxnLst>
                <a:rect l="0" t="0" r="r" b="b"/>
                <a:pathLst>
                  <a:path w="21600" h="18011" extrusionOk="0">
                    <a:moveTo>
                      <a:pt x="21600" y="13087"/>
                    </a:moveTo>
                    <a:cubicBezTo>
                      <a:pt x="21098" y="10119"/>
                      <a:pt x="20051" y="7289"/>
                      <a:pt x="18416" y="4979"/>
                    </a:cubicBezTo>
                    <a:cubicBezTo>
                      <a:pt x="13731" y="-1660"/>
                      <a:pt x="6131" y="-1660"/>
                      <a:pt x="1446" y="4979"/>
                    </a:cubicBezTo>
                    <a:cubicBezTo>
                      <a:pt x="896" y="5744"/>
                      <a:pt x="416" y="6601"/>
                      <a:pt x="0" y="7473"/>
                    </a:cubicBezTo>
                    <a:cubicBezTo>
                      <a:pt x="637" y="9171"/>
                      <a:pt x="1457" y="10762"/>
                      <a:pt x="2472" y="12199"/>
                    </a:cubicBezTo>
                    <a:cubicBezTo>
                      <a:pt x="7718" y="19634"/>
                      <a:pt x="16084" y="19940"/>
                      <a:pt x="21600" y="13087"/>
                    </a:cubicBezTo>
                    <a:close/>
                  </a:path>
                </a:pathLst>
              </a:custGeom>
              <a:gradFill flip="none" rotWithShape="1">
                <a:gsLst>
                  <a:gs pos="0">
                    <a:srgbClr val="FFFFFF">
                      <a:alpha val="0"/>
                    </a:srgbClr>
                  </a:gs>
                  <a:gs pos="100000">
                    <a:srgbClr val="FFFFFF">
                      <a:alpha val="0"/>
                    </a:srgbClr>
                  </a:gs>
                </a:gsLst>
                <a:lin ang="3245431"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83" name="Shape 4914"/>
              <p:cNvSpPr/>
              <p:nvPr/>
            </p:nvSpPr>
            <p:spPr>
              <a:xfrm>
                <a:off x="3310440" y="147967"/>
                <a:ext cx="25400" cy="8470"/>
              </a:xfrm>
              <a:custGeom>
                <a:avLst/>
                <a:gdLst/>
                <a:ahLst/>
                <a:cxnLst>
                  <a:cxn ang="0">
                    <a:pos x="wd2" y="hd2"/>
                  </a:cxn>
                  <a:cxn ang="5400000">
                    <a:pos x="wd2" y="hd2"/>
                  </a:cxn>
                  <a:cxn ang="10800000">
                    <a:pos x="wd2" y="hd2"/>
                  </a:cxn>
                  <a:cxn ang="16200000">
                    <a:pos x="wd2" y="hd2"/>
                  </a:cxn>
                </a:cxnLst>
                <a:rect l="0" t="0" r="r" b="b"/>
                <a:pathLst>
                  <a:path w="21600" h="20126" extrusionOk="0">
                    <a:moveTo>
                      <a:pt x="7563" y="811"/>
                    </a:moveTo>
                    <a:lnTo>
                      <a:pt x="9411" y="15557"/>
                    </a:lnTo>
                    <a:cubicBezTo>
                      <a:pt x="11844" y="14570"/>
                      <a:pt x="14437" y="15816"/>
                      <a:pt x="16476" y="19217"/>
                    </a:cubicBezTo>
                    <a:lnTo>
                      <a:pt x="21600" y="8417"/>
                    </a:lnTo>
                    <a:cubicBezTo>
                      <a:pt x="17652" y="1070"/>
                      <a:pt x="12411" y="-1474"/>
                      <a:pt x="7563" y="811"/>
                    </a:cubicBezTo>
                    <a:close/>
                    <a:moveTo>
                      <a:pt x="6159" y="1615"/>
                    </a:moveTo>
                    <a:lnTo>
                      <a:pt x="7995" y="16388"/>
                    </a:lnTo>
                    <a:cubicBezTo>
                      <a:pt x="6954" y="17218"/>
                      <a:pt x="5980" y="18464"/>
                      <a:pt x="5118" y="20126"/>
                    </a:cubicBezTo>
                    <a:lnTo>
                      <a:pt x="0" y="9326"/>
                    </a:lnTo>
                    <a:cubicBezTo>
                      <a:pt x="1805" y="5691"/>
                      <a:pt x="3917" y="3095"/>
                      <a:pt x="6159" y="1615"/>
                    </a:cubicBezTo>
                    <a:close/>
                  </a:path>
                </a:pathLst>
              </a:custGeom>
              <a:gradFill flip="none" rotWithShape="1">
                <a:gsLst>
                  <a:gs pos="0">
                    <a:srgbClr val="FFFFFF">
                      <a:alpha val="0"/>
                    </a:srgbClr>
                  </a:gs>
                  <a:gs pos="100000">
                    <a:srgbClr val="FFFFFF">
                      <a:alpha val="0"/>
                    </a:srgbClr>
                  </a:gs>
                </a:gsLst>
                <a:lin ang="13500000"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84" name="Shape 4915"/>
              <p:cNvSpPr/>
              <p:nvPr/>
            </p:nvSpPr>
            <p:spPr>
              <a:xfrm>
                <a:off x="3310440" y="177614"/>
                <a:ext cx="8467" cy="4234"/>
              </a:xfrm>
              <a:custGeom>
                <a:avLst/>
                <a:gdLst/>
                <a:ahLst/>
                <a:cxnLst>
                  <a:cxn ang="0">
                    <a:pos x="wd2" y="hd2"/>
                  </a:cxn>
                  <a:cxn ang="5400000">
                    <a:pos x="wd2" y="hd2"/>
                  </a:cxn>
                  <a:cxn ang="10800000">
                    <a:pos x="wd2" y="hd2"/>
                  </a:cxn>
                  <a:cxn ang="16200000">
                    <a:pos x="wd2" y="hd2"/>
                  </a:cxn>
                </a:cxnLst>
                <a:rect l="0" t="0" r="r" b="b"/>
                <a:pathLst>
                  <a:path w="20235" h="19529" extrusionOk="0">
                    <a:moveTo>
                      <a:pt x="20138" y="12155"/>
                    </a:moveTo>
                    <a:cubicBezTo>
                      <a:pt x="19336" y="17379"/>
                      <a:pt x="14225" y="20579"/>
                      <a:pt x="8685" y="19214"/>
                    </a:cubicBezTo>
                    <a:cubicBezTo>
                      <a:pt x="3164" y="17897"/>
                      <a:pt x="-697" y="12626"/>
                      <a:pt x="105" y="7403"/>
                    </a:cubicBezTo>
                    <a:cubicBezTo>
                      <a:pt x="870" y="2179"/>
                      <a:pt x="5962" y="-1021"/>
                      <a:pt x="11521" y="297"/>
                    </a:cubicBezTo>
                    <a:cubicBezTo>
                      <a:pt x="17042" y="1614"/>
                      <a:pt x="20903" y="6885"/>
                      <a:pt x="20138" y="12155"/>
                    </a:cubicBezTo>
                    <a:close/>
                  </a:path>
                </a:pathLst>
              </a:custGeom>
              <a:gradFill flip="none" rotWithShape="1">
                <a:gsLst>
                  <a:gs pos="0">
                    <a:srgbClr val="FFFFFF">
                      <a:alpha val="0"/>
                    </a:srgbClr>
                  </a:gs>
                  <a:gs pos="100000">
                    <a:srgbClr val="FFFFFF">
                      <a:alpha val="0"/>
                    </a:srgbClr>
                  </a:gs>
                </a:gsLst>
                <a:lin ang="3245431"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85" name="Shape 4916"/>
              <p:cNvSpPr/>
              <p:nvPr/>
            </p:nvSpPr>
            <p:spPr>
              <a:xfrm>
                <a:off x="3310440" y="160674"/>
                <a:ext cx="4232" cy="4234"/>
              </a:xfrm>
              <a:custGeom>
                <a:avLst/>
                <a:gdLst/>
                <a:ahLst/>
                <a:cxnLst>
                  <a:cxn ang="0">
                    <a:pos x="wd2" y="hd2"/>
                  </a:cxn>
                  <a:cxn ang="5400000">
                    <a:pos x="wd2" y="hd2"/>
                  </a:cxn>
                  <a:cxn ang="10800000">
                    <a:pos x="wd2" y="hd2"/>
                  </a:cxn>
                  <a:cxn ang="16200000">
                    <a:pos x="wd2" y="hd2"/>
                  </a:cxn>
                </a:cxnLst>
                <a:rect l="0" t="0" r="r" b="b"/>
                <a:pathLst>
                  <a:path w="20245" h="19562" extrusionOk="0">
                    <a:moveTo>
                      <a:pt x="20149" y="12108"/>
                    </a:moveTo>
                    <a:cubicBezTo>
                      <a:pt x="19388" y="17369"/>
                      <a:pt x="14249" y="20557"/>
                      <a:pt x="8667" y="19282"/>
                    </a:cubicBezTo>
                    <a:cubicBezTo>
                      <a:pt x="3180" y="17847"/>
                      <a:pt x="-690" y="12587"/>
                      <a:pt x="103" y="7406"/>
                    </a:cubicBezTo>
                    <a:cubicBezTo>
                      <a:pt x="864" y="2145"/>
                      <a:pt x="6003" y="-1043"/>
                      <a:pt x="11553" y="312"/>
                    </a:cubicBezTo>
                    <a:cubicBezTo>
                      <a:pt x="17072" y="1587"/>
                      <a:pt x="20910" y="6848"/>
                      <a:pt x="20149" y="12108"/>
                    </a:cubicBezTo>
                    <a:close/>
                  </a:path>
                </a:pathLst>
              </a:custGeom>
              <a:gradFill flip="none" rotWithShape="1">
                <a:gsLst>
                  <a:gs pos="0">
                    <a:srgbClr val="FFFFFF">
                      <a:alpha val="0"/>
                    </a:srgbClr>
                  </a:gs>
                  <a:gs pos="100000">
                    <a:srgbClr val="FFFFFF">
                      <a:alpha val="0"/>
                    </a:srgbClr>
                  </a:gs>
                </a:gsLst>
                <a:lin ang="3245431"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86" name="Shape 4917"/>
              <p:cNvSpPr/>
              <p:nvPr/>
            </p:nvSpPr>
            <p:spPr>
              <a:xfrm>
                <a:off x="3323138" y="160674"/>
                <a:ext cx="4235" cy="4234"/>
              </a:xfrm>
              <a:custGeom>
                <a:avLst/>
                <a:gdLst/>
                <a:ahLst/>
                <a:cxnLst>
                  <a:cxn ang="0">
                    <a:pos x="wd2" y="hd2"/>
                  </a:cxn>
                  <a:cxn ang="5400000">
                    <a:pos x="wd2" y="hd2"/>
                  </a:cxn>
                  <a:cxn ang="10800000">
                    <a:pos x="wd2" y="hd2"/>
                  </a:cxn>
                  <a:cxn ang="16200000">
                    <a:pos x="wd2" y="hd2"/>
                  </a:cxn>
                </a:cxnLst>
                <a:rect l="0" t="0" r="r" b="b"/>
                <a:pathLst>
                  <a:path w="20227" h="19673" extrusionOk="0">
                    <a:moveTo>
                      <a:pt x="20135" y="12224"/>
                    </a:moveTo>
                    <a:cubicBezTo>
                      <a:pt x="19345" y="17506"/>
                      <a:pt x="14235" y="20676"/>
                      <a:pt x="8661" y="19385"/>
                    </a:cubicBezTo>
                    <a:cubicBezTo>
                      <a:pt x="3133" y="18093"/>
                      <a:pt x="-722" y="12693"/>
                      <a:pt x="114" y="7411"/>
                    </a:cubicBezTo>
                    <a:cubicBezTo>
                      <a:pt x="857" y="2128"/>
                      <a:pt x="6013" y="-924"/>
                      <a:pt x="11495" y="250"/>
                    </a:cubicBezTo>
                    <a:cubicBezTo>
                      <a:pt x="17069" y="1659"/>
                      <a:pt x="20878" y="7059"/>
                      <a:pt x="20135" y="12224"/>
                    </a:cubicBezTo>
                    <a:close/>
                  </a:path>
                </a:pathLst>
              </a:custGeom>
              <a:gradFill flip="none" rotWithShape="1">
                <a:gsLst>
                  <a:gs pos="0">
                    <a:srgbClr val="FFFFFF">
                      <a:alpha val="0"/>
                    </a:srgbClr>
                  </a:gs>
                  <a:gs pos="100000">
                    <a:srgbClr val="FFFFFF">
                      <a:alpha val="0"/>
                    </a:srgbClr>
                  </a:gs>
                </a:gsLst>
                <a:lin ang="3245431"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87" name="Shape 4918"/>
              <p:cNvSpPr/>
              <p:nvPr/>
            </p:nvSpPr>
            <p:spPr>
              <a:xfrm>
                <a:off x="0" y="3675785"/>
                <a:ext cx="6629346" cy="127052"/>
              </a:xfrm>
              <a:custGeom>
                <a:avLst/>
                <a:gdLst/>
                <a:ahLst/>
                <a:cxnLst>
                  <a:cxn ang="0">
                    <a:pos x="wd2" y="hd2"/>
                  </a:cxn>
                  <a:cxn ang="5400000">
                    <a:pos x="wd2" y="hd2"/>
                  </a:cxn>
                  <a:cxn ang="10800000">
                    <a:pos x="wd2" y="hd2"/>
                  </a:cxn>
                  <a:cxn ang="16200000">
                    <a:pos x="wd2" y="hd2"/>
                  </a:cxn>
                </a:cxnLst>
                <a:rect l="0" t="0" r="r" b="b"/>
                <a:pathLst>
                  <a:path w="21600" h="21600" extrusionOk="0">
                    <a:moveTo>
                      <a:pt x="3570" y="21600"/>
                    </a:moveTo>
                    <a:lnTo>
                      <a:pt x="18030" y="21600"/>
                    </a:lnTo>
                    <a:cubicBezTo>
                      <a:pt x="19340" y="21600"/>
                      <a:pt x="21259" y="12547"/>
                      <a:pt x="21600" y="0"/>
                    </a:cubicBezTo>
                    <a:lnTo>
                      <a:pt x="0" y="0"/>
                    </a:lnTo>
                    <a:cubicBezTo>
                      <a:pt x="341" y="12547"/>
                      <a:pt x="2260" y="21600"/>
                      <a:pt x="3570" y="21600"/>
                    </a:cubicBezTo>
                    <a:close/>
                  </a:path>
                </a:pathLst>
              </a:custGeom>
              <a:gradFill flip="none" rotWithShape="1">
                <a:gsLst>
                  <a:gs pos="0">
                    <a:srgbClr val="A2A3A8">
                      <a:alpha val="0"/>
                    </a:srgbClr>
                  </a:gs>
                  <a:gs pos="100000">
                    <a:srgbClr val="767678">
                      <a:alpha val="0"/>
                    </a:srgbClr>
                  </a:gs>
                </a:gsLst>
                <a:lin ang="5400000"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88" name="Shape 4919"/>
              <p:cNvSpPr/>
              <p:nvPr/>
            </p:nvSpPr>
            <p:spPr>
              <a:xfrm>
                <a:off x="0" y="3675785"/>
                <a:ext cx="6629346" cy="127052"/>
              </a:xfrm>
              <a:custGeom>
                <a:avLst/>
                <a:gdLst/>
                <a:ahLst/>
                <a:cxnLst>
                  <a:cxn ang="0">
                    <a:pos x="wd2" y="hd2"/>
                  </a:cxn>
                  <a:cxn ang="5400000">
                    <a:pos x="wd2" y="hd2"/>
                  </a:cxn>
                  <a:cxn ang="10800000">
                    <a:pos x="wd2" y="hd2"/>
                  </a:cxn>
                  <a:cxn ang="16200000">
                    <a:pos x="wd2" y="hd2"/>
                  </a:cxn>
                </a:cxnLst>
                <a:rect l="0" t="0" r="r" b="b"/>
                <a:pathLst>
                  <a:path w="21600" h="21600" extrusionOk="0">
                    <a:moveTo>
                      <a:pt x="3570" y="21600"/>
                    </a:moveTo>
                    <a:lnTo>
                      <a:pt x="18030" y="21600"/>
                    </a:lnTo>
                    <a:cubicBezTo>
                      <a:pt x="19340" y="21600"/>
                      <a:pt x="21259" y="12547"/>
                      <a:pt x="21600" y="0"/>
                    </a:cubicBezTo>
                    <a:lnTo>
                      <a:pt x="0" y="0"/>
                    </a:lnTo>
                    <a:cubicBezTo>
                      <a:pt x="341" y="12547"/>
                      <a:pt x="2260" y="21600"/>
                      <a:pt x="3570" y="21600"/>
                    </a:cubicBezTo>
                    <a:close/>
                  </a:path>
                </a:pathLst>
              </a:custGeom>
              <a:gradFill flip="none" rotWithShape="1">
                <a:gsLst>
                  <a:gs pos="0">
                    <a:srgbClr val="78797E">
                      <a:alpha val="0"/>
                    </a:srgbClr>
                  </a:gs>
                  <a:gs pos="100000">
                    <a:srgbClr val="78797E">
                      <a:alpha val="0"/>
                    </a:srgbClr>
                  </a:gs>
                </a:gsLst>
                <a:lin ang="0"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89" name="Shape 4920"/>
              <p:cNvSpPr/>
              <p:nvPr/>
            </p:nvSpPr>
            <p:spPr>
              <a:xfrm>
                <a:off x="0" y="3663078"/>
                <a:ext cx="6642045" cy="1694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1122"/>
                    </a:lnTo>
                    <a:cubicBezTo>
                      <a:pt x="8" y="14633"/>
                      <a:pt x="19" y="18126"/>
                      <a:pt x="31" y="21600"/>
                    </a:cubicBezTo>
                    <a:lnTo>
                      <a:pt x="21584" y="21600"/>
                    </a:lnTo>
                    <a:cubicBezTo>
                      <a:pt x="21590" y="19964"/>
                      <a:pt x="21595" y="18346"/>
                      <a:pt x="21600" y="16729"/>
                    </a:cubicBezTo>
                    <a:cubicBezTo>
                      <a:pt x="21600" y="16729"/>
                      <a:pt x="21600" y="0"/>
                      <a:pt x="21600" y="0"/>
                    </a:cubicBezTo>
                    <a:close/>
                  </a:path>
                </a:pathLst>
              </a:custGeom>
              <a:gradFill flip="none" rotWithShape="1">
                <a:gsLst>
                  <a:gs pos="0">
                    <a:srgbClr val="78797E">
                      <a:alpha val="0"/>
                    </a:srgbClr>
                  </a:gs>
                  <a:gs pos="100000">
                    <a:srgbClr val="78797E">
                      <a:alpha val="0"/>
                    </a:srgbClr>
                  </a:gs>
                </a:gsLst>
                <a:lin ang="0"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0" name="Shape 4921"/>
              <p:cNvSpPr/>
              <p:nvPr/>
            </p:nvSpPr>
            <p:spPr>
              <a:xfrm>
                <a:off x="0" y="3675785"/>
                <a:ext cx="6629346" cy="3811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2607" y="0"/>
                    </a:lnTo>
                    <a:lnTo>
                      <a:pt x="8865" y="0"/>
                    </a:lnTo>
                    <a:lnTo>
                      <a:pt x="0" y="0"/>
                    </a:lnTo>
                    <a:cubicBezTo>
                      <a:pt x="41" y="4916"/>
                      <a:pt x="104" y="9679"/>
                      <a:pt x="185" y="14234"/>
                    </a:cubicBezTo>
                    <a:lnTo>
                      <a:pt x="8866" y="14234"/>
                    </a:lnTo>
                    <a:cubicBezTo>
                      <a:pt x="8936" y="20957"/>
                      <a:pt x="9087" y="21600"/>
                      <a:pt x="9185" y="21600"/>
                    </a:cubicBezTo>
                    <a:lnTo>
                      <a:pt x="10373" y="21600"/>
                    </a:lnTo>
                    <a:lnTo>
                      <a:pt x="10516" y="21600"/>
                    </a:lnTo>
                    <a:lnTo>
                      <a:pt x="12287" y="21600"/>
                    </a:lnTo>
                    <a:cubicBezTo>
                      <a:pt x="12384" y="21600"/>
                      <a:pt x="12535" y="20957"/>
                      <a:pt x="12605" y="14234"/>
                    </a:cubicBezTo>
                    <a:lnTo>
                      <a:pt x="21415" y="14234"/>
                    </a:lnTo>
                    <a:cubicBezTo>
                      <a:pt x="21496" y="9679"/>
                      <a:pt x="21559" y="4916"/>
                      <a:pt x="21600" y="0"/>
                    </a:cubicBezTo>
                    <a:close/>
                  </a:path>
                </a:pathLst>
              </a:custGeom>
              <a:gradFill flip="none" rotWithShape="1">
                <a:gsLst>
                  <a:gs pos="0">
                    <a:srgbClr val="FFFFFF">
                      <a:alpha val="0"/>
                    </a:srgbClr>
                  </a:gs>
                  <a:gs pos="100000">
                    <a:srgbClr val="FFFFFF">
                      <a:alpha val="0"/>
                    </a:srgbClr>
                  </a:gs>
                </a:gsLst>
                <a:lin ang="0"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1" name="Shape 4922"/>
              <p:cNvSpPr/>
              <p:nvPr/>
            </p:nvSpPr>
            <p:spPr>
              <a:xfrm>
                <a:off x="2751644" y="3663078"/>
                <a:ext cx="1109124" cy="338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0617"/>
                    </a:lnTo>
                    <a:cubicBezTo>
                      <a:pt x="371" y="20919"/>
                      <a:pt x="876" y="21600"/>
                      <a:pt x="1513" y="21600"/>
                    </a:cubicBezTo>
                    <a:cubicBezTo>
                      <a:pt x="2014" y="21600"/>
                      <a:pt x="6673" y="21600"/>
                      <a:pt x="8626" y="21600"/>
                    </a:cubicBezTo>
                    <a:cubicBezTo>
                      <a:pt x="9152" y="21600"/>
                      <a:pt x="9482" y="21600"/>
                      <a:pt x="9482" y="21600"/>
                    </a:cubicBezTo>
                    <a:cubicBezTo>
                      <a:pt x="12053" y="21600"/>
                      <a:pt x="19560" y="21600"/>
                      <a:pt x="20087" y="21600"/>
                    </a:cubicBezTo>
                    <a:cubicBezTo>
                      <a:pt x="20724" y="21600"/>
                      <a:pt x="21229" y="20919"/>
                      <a:pt x="21600" y="10617"/>
                    </a:cubicBezTo>
                    <a:lnTo>
                      <a:pt x="21600" y="0"/>
                    </a:lnTo>
                    <a:cubicBezTo>
                      <a:pt x="21600" y="0"/>
                      <a:pt x="0" y="0"/>
                      <a:pt x="0" y="0"/>
                    </a:cubicBezTo>
                    <a:close/>
                  </a:path>
                </a:pathLst>
              </a:custGeom>
              <a:gradFill flip="none" rotWithShape="1">
                <a:gsLst>
                  <a:gs pos="0">
                    <a:srgbClr val="F6F7F8">
                      <a:alpha val="0"/>
                    </a:srgbClr>
                  </a:gs>
                  <a:gs pos="100000">
                    <a:srgbClr val="848589">
                      <a:alpha val="0"/>
                    </a:srgbClr>
                  </a:gs>
                </a:gsLst>
                <a:lin ang="38616"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2" name="Shape 4923"/>
              <p:cNvSpPr/>
              <p:nvPr/>
            </p:nvSpPr>
            <p:spPr>
              <a:xfrm>
                <a:off x="2738943" y="3692725"/>
                <a:ext cx="1130292" cy="21174"/>
              </a:xfrm>
              <a:custGeom>
                <a:avLst/>
                <a:gdLst/>
                <a:ahLst/>
                <a:cxnLst>
                  <a:cxn ang="0">
                    <a:pos x="wd2" y="hd2"/>
                  </a:cxn>
                  <a:cxn ang="5400000">
                    <a:pos x="wd2" y="hd2"/>
                  </a:cxn>
                  <a:cxn ang="10800000">
                    <a:pos x="wd2" y="hd2"/>
                  </a:cxn>
                  <a:cxn ang="16200000">
                    <a:pos x="wd2" y="hd2"/>
                  </a:cxn>
                </a:cxnLst>
                <a:rect l="0" t="0" r="r" b="b"/>
                <a:pathLst>
                  <a:path w="21600" h="21600" extrusionOk="0">
                    <a:moveTo>
                      <a:pt x="21396" y="0"/>
                    </a:moveTo>
                    <a:cubicBezTo>
                      <a:pt x="21010" y="14109"/>
                      <a:pt x="20506" y="15295"/>
                      <a:pt x="19895" y="15295"/>
                    </a:cubicBezTo>
                    <a:lnTo>
                      <a:pt x="9509" y="15295"/>
                    </a:lnTo>
                    <a:lnTo>
                      <a:pt x="8671" y="15295"/>
                    </a:lnTo>
                    <a:lnTo>
                      <a:pt x="1705" y="15295"/>
                    </a:lnTo>
                    <a:cubicBezTo>
                      <a:pt x="1094" y="15295"/>
                      <a:pt x="590" y="14109"/>
                      <a:pt x="204" y="0"/>
                    </a:cubicBezTo>
                    <a:lnTo>
                      <a:pt x="0" y="0"/>
                    </a:lnTo>
                    <a:lnTo>
                      <a:pt x="3" y="143"/>
                    </a:lnTo>
                    <a:lnTo>
                      <a:pt x="48" y="2032"/>
                    </a:lnTo>
                    <a:cubicBezTo>
                      <a:pt x="476" y="20167"/>
                      <a:pt x="1028" y="21600"/>
                      <a:pt x="1705" y="21600"/>
                    </a:cubicBezTo>
                    <a:lnTo>
                      <a:pt x="8671" y="21600"/>
                    </a:lnTo>
                    <a:lnTo>
                      <a:pt x="9509" y="21600"/>
                    </a:lnTo>
                    <a:lnTo>
                      <a:pt x="19895" y="21600"/>
                    </a:lnTo>
                    <a:cubicBezTo>
                      <a:pt x="20572" y="21600"/>
                      <a:pt x="21124" y="20167"/>
                      <a:pt x="21552" y="2032"/>
                    </a:cubicBezTo>
                    <a:lnTo>
                      <a:pt x="21597" y="143"/>
                    </a:lnTo>
                    <a:lnTo>
                      <a:pt x="21600" y="0"/>
                    </a:lnTo>
                    <a:cubicBezTo>
                      <a:pt x="21600" y="0"/>
                      <a:pt x="21396" y="0"/>
                      <a:pt x="21396" y="0"/>
                    </a:cubicBezTo>
                    <a:close/>
                  </a:path>
                </a:pathLst>
              </a:custGeom>
              <a:gradFill flip="none" rotWithShape="1">
                <a:gsLst>
                  <a:gs pos="0">
                    <a:srgbClr val="A5A7AA">
                      <a:alpha val="0"/>
                    </a:srgbClr>
                  </a:gs>
                  <a:gs pos="100000">
                    <a:srgbClr val="A5A7AA">
                      <a:alpha val="0"/>
                    </a:srgbClr>
                  </a:gs>
                </a:gsLst>
                <a:lin ang="0"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3" name="Shape 4924"/>
              <p:cNvSpPr/>
              <p:nvPr/>
            </p:nvSpPr>
            <p:spPr>
              <a:xfrm>
                <a:off x="2180148" y="3735076"/>
                <a:ext cx="63501" cy="12704"/>
              </a:xfrm>
              <a:custGeom>
                <a:avLst/>
                <a:gdLst/>
                <a:ahLst/>
                <a:cxnLst>
                  <a:cxn ang="0">
                    <a:pos x="wd2" y="hd2"/>
                  </a:cxn>
                  <a:cxn ang="5400000">
                    <a:pos x="wd2" y="hd2"/>
                  </a:cxn>
                  <a:cxn ang="10800000">
                    <a:pos x="wd2" y="hd2"/>
                  </a:cxn>
                  <a:cxn ang="16200000">
                    <a:pos x="wd2" y="hd2"/>
                  </a:cxn>
                </a:cxnLst>
                <a:rect l="0" t="0" r="r" b="b"/>
                <a:pathLst>
                  <a:path w="21317" h="21600" extrusionOk="0">
                    <a:moveTo>
                      <a:pt x="21300" y="10800"/>
                    </a:moveTo>
                    <a:cubicBezTo>
                      <a:pt x="21459" y="16780"/>
                      <a:pt x="20525" y="21600"/>
                      <a:pt x="19220" y="21600"/>
                    </a:cubicBezTo>
                    <a:lnTo>
                      <a:pt x="2668" y="21600"/>
                    </a:lnTo>
                    <a:cubicBezTo>
                      <a:pt x="1362" y="21600"/>
                      <a:pt x="177" y="16780"/>
                      <a:pt x="18" y="10800"/>
                    </a:cubicBezTo>
                    <a:lnTo>
                      <a:pt x="18" y="10800"/>
                    </a:lnTo>
                    <a:cubicBezTo>
                      <a:pt x="-141" y="4820"/>
                      <a:pt x="790" y="0"/>
                      <a:pt x="2096" y="0"/>
                    </a:cubicBezTo>
                    <a:lnTo>
                      <a:pt x="18648" y="0"/>
                    </a:lnTo>
                    <a:cubicBezTo>
                      <a:pt x="19951" y="0"/>
                      <a:pt x="21139" y="4820"/>
                      <a:pt x="21300" y="10800"/>
                    </a:cubicBezTo>
                    <a:cubicBezTo>
                      <a:pt x="21300" y="10800"/>
                      <a:pt x="21300" y="10800"/>
                      <a:pt x="21300" y="10800"/>
                    </a:cubicBezTo>
                    <a:close/>
                  </a:path>
                </a:pathLst>
              </a:custGeom>
              <a:gradFill flip="none" rotWithShape="1">
                <a:gsLst>
                  <a:gs pos="0">
                    <a:srgbClr val="5E6164">
                      <a:alpha val="0"/>
                    </a:srgbClr>
                  </a:gs>
                  <a:gs pos="100000">
                    <a:srgbClr val="767678">
                      <a:alpha val="0"/>
                    </a:srgbClr>
                  </a:gs>
                </a:gsLst>
                <a:lin ang="5400000"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4" name="Shape 4925"/>
              <p:cNvSpPr/>
              <p:nvPr/>
            </p:nvSpPr>
            <p:spPr>
              <a:xfrm>
                <a:off x="4364530" y="3735076"/>
                <a:ext cx="63501" cy="12704"/>
              </a:xfrm>
              <a:custGeom>
                <a:avLst/>
                <a:gdLst/>
                <a:ahLst/>
                <a:cxnLst>
                  <a:cxn ang="0">
                    <a:pos x="wd2" y="hd2"/>
                  </a:cxn>
                  <a:cxn ang="5400000">
                    <a:pos x="wd2" y="hd2"/>
                  </a:cxn>
                  <a:cxn ang="10800000">
                    <a:pos x="wd2" y="hd2"/>
                  </a:cxn>
                  <a:cxn ang="16200000">
                    <a:pos x="wd2" y="hd2"/>
                  </a:cxn>
                </a:cxnLst>
                <a:rect l="0" t="0" r="r" b="b"/>
                <a:pathLst>
                  <a:path w="21317" h="21600" extrusionOk="0">
                    <a:moveTo>
                      <a:pt x="17" y="10800"/>
                    </a:moveTo>
                    <a:cubicBezTo>
                      <a:pt x="-139" y="16780"/>
                      <a:pt x="792" y="21600"/>
                      <a:pt x="2095" y="21600"/>
                    </a:cubicBezTo>
                    <a:lnTo>
                      <a:pt x="18650" y="21600"/>
                    </a:lnTo>
                    <a:cubicBezTo>
                      <a:pt x="19955" y="21600"/>
                      <a:pt x="21143" y="16780"/>
                      <a:pt x="21300" y="10800"/>
                    </a:cubicBezTo>
                    <a:lnTo>
                      <a:pt x="21300" y="10800"/>
                    </a:lnTo>
                    <a:cubicBezTo>
                      <a:pt x="21461" y="4820"/>
                      <a:pt x="20527" y="0"/>
                      <a:pt x="19222" y="0"/>
                    </a:cubicBezTo>
                    <a:lnTo>
                      <a:pt x="2672" y="0"/>
                    </a:lnTo>
                    <a:cubicBezTo>
                      <a:pt x="1367" y="0"/>
                      <a:pt x="179" y="4820"/>
                      <a:pt x="17" y="10800"/>
                    </a:cubicBezTo>
                    <a:cubicBezTo>
                      <a:pt x="17" y="10800"/>
                      <a:pt x="17" y="10800"/>
                      <a:pt x="17" y="10800"/>
                    </a:cubicBezTo>
                    <a:close/>
                  </a:path>
                </a:pathLst>
              </a:custGeom>
              <a:gradFill flip="none" rotWithShape="1">
                <a:gsLst>
                  <a:gs pos="0">
                    <a:srgbClr val="5E6164">
                      <a:alpha val="0"/>
                    </a:srgbClr>
                  </a:gs>
                  <a:gs pos="100000">
                    <a:srgbClr val="767678">
                      <a:alpha val="0"/>
                    </a:srgbClr>
                  </a:gs>
                </a:gsLst>
                <a:lin ang="5400000"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6" name="Shape 4926"/>
              <p:cNvSpPr/>
              <p:nvPr/>
            </p:nvSpPr>
            <p:spPr>
              <a:xfrm>
                <a:off x="29632" y="3675785"/>
                <a:ext cx="6595480" cy="25410"/>
              </a:xfrm>
              <a:custGeom>
                <a:avLst/>
                <a:gdLst/>
                <a:ahLst/>
                <a:cxnLst>
                  <a:cxn ang="0">
                    <a:pos x="wd2" y="hd2"/>
                  </a:cxn>
                  <a:cxn ang="5400000">
                    <a:pos x="wd2" y="hd2"/>
                  </a:cxn>
                  <a:cxn ang="10800000">
                    <a:pos x="wd2" y="hd2"/>
                  </a:cxn>
                  <a:cxn ang="16200000">
                    <a:pos x="wd2" y="hd2"/>
                  </a:cxn>
                </a:cxnLst>
                <a:rect l="0" t="0" r="r" b="b"/>
                <a:pathLst>
                  <a:path w="21600" h="21600" extrusionOk="0">
                    <a:moveTo>
                      <a:pt x="8852" y="6062"/>
                    </a:moveTo>
                    <a:lnTo>
                      <a:pt x="8913" y="6062"/>
                    </a:lnTo>
                    <a:cubicBezTo>
                      <a:pt x="8980" y="20420"/>
                      <a:pt x="9067" y="21600"/>
                      <a:pt x="9174" y="21600"/>
                    </a:cubicBezTo>
                    <a:lnTo>
                      <a:pt x="10368" y="21600"/>
                    </a:lnTo>
                    <a:lnTo>
                      <a:pt x="10512" y="21600"/>
                    </a:lnTo>
                    <a:lnTo>
                      <a:pt x="12291" y="21600"/>
                    </a:lnTo>
                    <a:cubicBezTo>
                      <a:pt x="12398" y="21600"/>
                      <a:pt x="12486" y="20420"/>
                      <a:pt x="12552" y="6062"/>
                    </a:cubicBezTo>
                    <a:lnTo>
                      <a:pt x="12613" y="6062"/>
                    </a:lnTo>
                    <a:lnTo>
                      <a:pt x="21556" y="6062"/>
                    </a:lnTo>
                    <a:cubicBezTo>
                      <a:pt x="21571" y="4807"/>
                      <a:pt x="21587" y="2874"/>
                      <a:pt x="21600" y="0"/>
                    </a:cubicBezTo>
                    <a:lnTo>
                      <a:pt x="12613" y="0"/>
                    </a:lnTo>
                    <a:lnTo>
                      <a:pt x="12544" y="0"/>
                    </a:lnTo>
                    <a:cubicBezTo>
                      <a:pt x="12482" y="14521"/>
                      <a:pt x="12397" y="15525"/>
                      <a:pt x="12291" y="15525"/>
                    </a:cubicBezTo>
                    <a:cubicBezTo>
                      <a:pt x="12203" y="15525"/>
                      <a:pt x="10943" y="15525"/>
                      <a:pt x="10512" y="15525"/>
                    </a:cubicBezTo>
                    <a:cubicBezTo>
                      <a:pt x="10512" y="15525"/>
                      <a:pt x="10456" y="15525"/>
                      <a:pt x="10368" y="15525"/>
                    </a:cubicBezTo>
                    <a:cubicBezTo>
                      <a:pt x="10040" y="15525"/>
                      <a:pt x="9258" y="15525"/>
                      <a:pt x="9174" y="15525"/>
                    </a:cubicBezTo>
                    <a:cubicBezTo>
                      <a:pt x="9068" y="15525"/>
                      <a:pt x="8984" y="14521"/>
                      <a:pt x="8922" y="0"/>
                    </a:cubicBezTo>
                    <a:lnTo>
                      <a:pt x="8852" y="0"/>
                    </a:lnTo>
                    <a:lnTo>
                      <a:pt x="0" y="0"/>
                    </a:lnTo>
                    <a:cubicBezTo>
                      <a:pt x="0" y="0"/>
                      <a:pt x="16" y="3188"/>
                      <a:pt x="35" y="6062"/>
                    </a:cubicBezTo>
                    <a:cubicBezTo>
                      <a:pt x="35" y="6062"/>
                      <a:pt x="8852" y="6062"/>
                      <a:pt x="8852" y="6062"/>
                    </a:cubicBezTo>
                    <a:close/>
                  </a:path>
                </a:pathLst>
              </a:custGeom>
              <a:gradFill flip="none" rotWithShape="1">
                <a:gsLst>
                  <a:gs pos="0">
                    <a:srgbClr val="C2C4C6">
                      <a:alpha val="0"/>
                    </a:srgbClr>
                  </a:gs>
                  <a:gs pos="100000">
                    <a:srgbClr val="C2C4C6">
                      <a:alpha val="0"/>
                    </a:srgbClr>
                  </a:gs>
                </a:gsLst>
                <a:lin ang="0" scaled="0"/>
              </a:gra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97" name="Shape 4927"/>
              <p:cNvSpPr/>
              <p:nvPr/>
            </p:nvSpPr>
            <p:spPr>
              <a:xfrm>
                <a:off x="880526" y="262316"/>
                <a:ext cx="4885227" cy="3066193"/>
              </a:xfrm>
              <a:custGeom>
                <a:avLst/>
                <a:gdLst/>
                <a:ahLst/>
                <a:cxnLst>
                  <a:cxn ang="0">
                    <a:pos x="wd2" y="hd2"/>
                  </a:cxn>
                  <a:cxn ang="5400000">
                    <a:pos x="wd2" y="hd2"/>
                  </a:cxn>
                  <a:cxn ang="10800000">
                    <a:pos x="wd2" y="hd2"/>
                  </a:cxn>
                  <a:cxn ang="16200000">
                    <a:pos x="wd2" y="hd2"/>
                  </a:cxn>
                </a:cxnLst>
                <a:rect l="0" t="0" r="r" b="b"/>
                <a:pathLst>
                  <a:path w="21600" h="21600" extrusionOk="0">
                    <a:moveTo>
                      <a:pt x="21600" y="21551"/>
                    </a:moveTo>
                    <a:cubicBezTo>
                      <a:pt x="21600" y="21578"/>
                      <a:pt x="21586" y="21600"/>
                      <a:pt x="21569" y="21600"/>
                    </a:cubicBezTo>
                    <a:lnTo>
                      <a:pt x="31" y="21600"/>
                    </a:lnTo>
                    <a:cubicBezTo>
                      <a:pt x="14" y="21600"/>
                      <a:pt x="0" y="21578"/>
                      <a:pt x="0" y="21551"/>
                    </a:cubicBezTo>
                    <a:lnTo>
                      <a:pt x="0" y="49"/>
                    </a:lnTo>
                    <a:cubicBezTo>
                      <a:pt x="0" y="22"/>
                      <a:pt x="14" y="0"/>
                      <a:pt x="31" y="0"/>
                    </a:cubicBezTo>
                    <a:lnTo>
                      <a:pt x="21569" y="0"/>
                    </a:lnTo>
                    <a:cubicBezTo>
                      <a:pt x="21586" y="0"/>
                      <a:pt x="21600" y="22"/>
                      <a:pt x="21600" y="49"/>
                    </a:cubicBezTo>
                    <a:cubicBezTo>
                      <a:pt x="21600" y="49"/>
                      <a:pt x="21600" y="21551"/>
                      <a:pt x="21600" y="21551"/>
                    </a:cubicBezTo>
                    <a:close/>
                  </a:path>
                </a:pathLst>
              </a:custGeom>
              <a:solidFill>
                <a:srgbClr val="FFFFFF"/>
              </a:solidFill>
              <a:ln w="12700" cap="flat">
                <a:solidFill>
                  <a:srgbClr val="7D7F82"/>
                </a:solidFill>
                <a:prstDash val="solid"/>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54" name="Shape 4929"/>
            <p:cNvSpPr/>
            <p:nvPr/>
          </p:nvSpPr>
          <p:spPr>
            <a:xfrm>
              <a:off x="880525" y="271046"/>
              <a:ext cx="4880994" cy="3053489"/>
            </a:xfrm>
            <a:prstGeom prst="rect">
              <a:avLst/>
            </a:prstGeom>
            <a:solidFill>
              <a:srgbClr val="C1C6CA"/>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pic>
          <p:nvPicPr>
            <p:cNvPr id="55" name="01_-Full-Page-for-16x9.jpg"/>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872059" y="273151"/>
              <a:ext cx="4889461" cy="30541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sp>
          <p:nvSpPr>
            <p:cNvPr id="56" name="Shape 4931"/>
            <p:cNvSpPr/>
            <p:nvPr/>
          </p:nvSpPr>
          <p:spPr>
            <a:xfrm>
              <a:off x="3031042" y="63528"/>
              <a:ext cx="2933676" cy="3582872"/>
            </a:xfrm>
            <a:custGeom>
              <a:avLst/>
              <a:gdLst/>
              <a:ahLst/>
              <a:cxnLst>
                <a:cxn ang="0">
                  <a:pos x="wd2" y="hd2"/>
                </a:cxn>
                <a:cxn ang="5400000">
                  <a:pos x="wd2" y="hd2"/>
                </a:cxn>
                <a:cxn ang="10800000">
                  <a:pos x="wd2" y="hd2"/>
                </a:cxn>
                <a:cxn ang="16200000">
                  <a:pos x="wd2" y="hd2"/>
                </a:cxn>
              </a:cxnLst>
              <a:rect l="0" t="0" r="r" b="b"/>
              <a:pathLst>
                <a:path w="21600" h="21600" extrusionOk="0">
                  <a:moveTo>
                    <a:pt x="21600" y="21266"/>
                  </a:moveTo>
                  <a:lnTo>
                    <a:pt x="21600" y="21236"/>
                  </a:lnTo>
                  <a:lnTo>
                    <a:pt x="21600" y="21100"/>
                  </a:lnTo>
                  <a:lnTo>
                    <a:pt x="21600" y="834"/>
                  </a:lnTo>
                  <a:cubicBezTo>
                    <a:pt x="21600" y="374"/>
                    <a:pt x="21143" y="0"/>
                    <a:pt x="20581" y="0"/>
                  </a:cubicBezTo>
                  <a:lnTo>
                    <a:pt x="14299" y="0"/>
                  </a:lnTo>
                  <a:lnTo>
                    <a:pt x="0" y="21600"/>
                  </a:lnTo>
                  <a:lnTo>
                    <a:pt x="21192" y="21600"/>
                  </a:lnTo>
                  <a:cubicBezTo>
                    <a:pt x="21417" y="21600"/>
                    <a:pt x="21600" y="21450"/>
                    <a:pt x="21600" y="21266"/>
                  </a:cubicBezTo>
                  <a:close/>
                </a:path>
              </a:pathLst>
            </a:custGeom>
            <a:solidFill>
              <a:srgbClr val="FFFFFF">
                <a:alpha val="40000"/>
              </a:srgbClr>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08" name="Shape 4941"/>
          <p:cNvSpPr/>
          <p:nvPr/>
        </p:nvSpPr>
        <p:spPr bwMode="auto">
          <a:xfrm>
            <a:off x="142141" y="1710266"/>
            <a:ext cx="1532467" cy="1532467"/>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close/>
              </a:path>
            </a:pathLst>
          </a:custGeom>
          <a:solidFill>
            <a:srgbClr val="00B0F0">
              <a:alpha val="58000"/>
            </a:srgbClr>
          </a:solidFill>
          <a:ln w="12700" cap="flat">
            <a:noFill/>
            <a:miter lim="400000"/>
          </a:ln>
          <a:effectLst/>
        </p:spPr>
        <p:txBody>
          <a:bodyPr lIns="0" tIns="0" rIns="0" bIns="0" anchor="ctr"/>
          <a:lstStyle/>
          <a:p>
            <a:pPr algn="ctr">
              <a:defRPr sz="3200"/>
            </a:pPr>
            <a:endParaRPr sz="4300" kern="0">
              <a:solidFill>
                <a:sysClr val="windowText" lastClr="000000"/>
              </a:solidFill>
              <a:sym typeface="Helvetica Light"/>
            </a:endParaRPr>
          </a:p>
        </p:txBody>
      </p:sp>
      <p:grpSp>
        <p:nvGrpSpPr>
          <p:cNvPr id="160" name="Group 4973"/>
          <p:cNvGrpSpPr>
            <a:grpSpLocks/>
          </p:cNvGrpSpPr>
          <p:nvPr/>
        </p:nvGrpSpPr>
        <p:grpSpPr bwMode="auto">
          <a:xfrm>
            <a:off x="5060488" y="2626287"/>
            <a:ext cx="4919135" cy="416983"/>
            <a:chOff x="21171" y="-127000"/>
            <a:chExt cx="9841547" cy="833526"/>
          </a:xfrm>
        </p:grpSpPr>
        <p:sp>
          <p:nvSpPr>
            <p:cNvPr id="161" name="Shape 4967"/>
            <p:cNvSpPr>
              <a:spLocks noChangeArrowheads="1"/>
            </p:cNvSpPr>
            <p:nvPr/>
          </p:nvSpPr>
          <p:spPr bwMode="auto">
            <a:xfrm>
              <a:off x="977832" y="-127000"/>
              <a:ext cx="8884886" cy="833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667"/>
                </a:spcBef>
              </a:pPr>
              <a:r>
                <a:rPr lang="es-MX" altLang="es-MX" sz="1500" dirty="0">
                  <a:solidFill>
                    <a:srgbClr val="00B0F0"/>
                  </a:solidFill>
                  <a:ea typeface="Arimo" charset="0"/>
                  <a:cs typeface="Arimo" charset="0"/>
                  <a:sym typeface="Arimo" charset="0"/>
                </a:rPr>
                <a:t>Sensibilización, promoción, difusión </a:t>
              </a:r>
              <a:r>
                <a:rPr lang="es-MX" altLang="es-MX" sz="1500" dirty="0">
                  <a:solidFill>
                    <a:srgbClr val="000000"/>
                  </a:solidFill>
                  <a:ea typeface="Arimo" charset="0"/>
                  <a:cs typeface="Arimo" charset="0"/>
                  <a:sym typeface="Arimo" charset="0"/>
                </a:rPr>
                <a:t>y socialización sobre el tema y la legislación</a:t>
              </a:r>
              <a:endParaRPr lang="en-US" altLang="es-MX" sz="1500" dirty="0">
                <a:solidFill>
                  <a:srgbClr val="000000"/>
                </a:solidFill>
                <a:ea typeface="Arimo" charset="0"/>
                <a:cs typeface="Arimo" charset="0"/>
                <a:sym typeface="Arimo" charset="0"/>
              </a:endParaRPr>
            </a:p>
          </p:txBody>
        </p:sp>
        <p:sp>
          <p:nvSpPr>
            <p:cNvPr id="165" name="Shape 4969"/>
            <p:cNvSpPr/>
            <p:nvPr/>
          </p:nvSpPr>
          <p:spPr bwMode="auto">
            <a:xfrm>
              <a:off x="21171" y="203026"/>
              <a:ext cx="571690" cy="410415"/>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FB7D"/>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170" name="Shape 4979"/>
          <p:cNvSpPr>
            <a:spLocks noChangeArrowheads="1"/>
          </p:cNvSpPr>
          <p:nvPr/>
        </p:nvSpPr>
        <p:spPr bwMode="auto">
          <a:xfrm>
            <a:off x="5615622" y="3729567"/>
            <a:ext cx="4431593" cy="416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667"/>
              </a:spcBef>
            </a:pPr>
            <a:r>
              <a:rPr lang="es-MX" altLang="es-MX" sz="1500" dirty="0">
                <a:solidFill>
                  <a:srgbClr val="00B0F0"/>
                </a:solidFill>
                <a:ea typeface="Arimo" charset="0"/>
                <a:cs typeface="Arimo" charset="0"/>
                <a:sym typeface="Arimo" charset="0"/>
              </a:rPr>
              <a:t>Coordinación interinstitucional </a:t>
            </a:r>
            <a:r>
              <a:rPr lang="es-MX" altLang="es-MX" sz="1500" dirty="0">
                <a:solidFill>
                  <a:srgbClr val="000000"/>
                </a:solidFill>
                <a:ea typeface="Arimo" charset="0"/>
                <a:cs typeface="Arimo" charset="0"/>
                <a:sym typeface="Arimo" charset="0"/>
              </a:rPr>
              <a:t>con los actores relevantes de los mecanismos de incentivos</a:t>
            </a:r>
            <a:endParaRPr lang="en-US" altLang="es-MX" sz="1500" dirty="0">
              <a:solidFill>
                <a:srgbClr val="000000"/>
              </a:solidFill>
              <a:ea typeface="Arimo" charset="0"/>
              <a:cs typeface="Arimo" charset="0"/>
              <a:sym typeface="Arimo" charset="0"/>
            </a:endParaRPr>
          </a:p>
        </p:txBody>
      </p:sp>
      <p:grpSp>
        <p:nvGrpSpPr>
          <p:cNvPr id="184" name="Group 4987"/>
          <p:cNvGrpSpPr>
            <a:grpSpLocks/>
          </p:cNvGrpSpPr>
          <p:nvPr/>
        </p:nvGrpSpPr>
        <p:grpSpPr bwMode="auto">
          <a:xfrm>
            <a:off x="5653235" y="4890603"/>
            <a:ext cx="3954407" cy="416984"/>
            <a:chOff x="-59920" y="-7642"/>
            <a:chExt cx="7909065" cy="833529"/>
          </a:xfrm>
        </p:grpSpPr>
        <p:sp>
          <p:nvSpPr>
            <p:cNvPr id="189" name="Shape 4982"/>
            <p:cNvSpPr/>
            <p:nvPr/>
          </p:nvSpPr>
          <p:spPr bwMode="auto">
            <a:xfrm>
              <a:off x="21165" y="183579"/>
              <a:ext cx="571520" cy="41041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8EEADD"/>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87" name="Shape 4986"/>
            <p:cNvSpPr>
              <a:spLocks noChangeArrowheads="1"/>
            </p:cNvSpPr>
            <p:nvPr/>
          </p:nvSpPr>
          <p:spPr bwMode="auto">
            <a:xfrm>
              <a:off x="-59920" y="-7642"/>
              <a:ext cx="7909065" cy="833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667"/>
                </a:spcBef>
              </a:pPr>
              <a:r>
                <a:rPr lang="es-MX" altLang="es-MX" sz="1500" dirty="0">
                  <a:solidFill>
                    <a:srgbClr val="00B0F0"/>
                  </a:solidFill>
                  <a:ea typeface="Arimo" charset="0"/>
                  <a:cs typeface="Arimo" charset="0"/>
                  <a:sym typeface="Arimo" charset="0"/>
                </a:rPr>
                <a:t>Visibilizar los resultados </a:t>
              </a:r>
              <a:r>
                <a:rPr lang="es-MX" altLang="es-MX" sz="1500" dirty="0">
                  <a:solidFill>
                    <a:srgbClr val="000000"/>
                  </a:solidFill>
                  <a:ea typeface="Arimo" charset="0"/>
                  <a:cs typeface="Arimo" charset="0"/>
                  <a:sym typeface="Arimo" charset="0"/>
                </a:rPr>
                <a:t>de las mejores prácticas</a:t>
              </a:r>
              <a:endParaRPr lang="en-US" altLang="es-MX" sz="1500" dirty="0">
                <a:solidFill>
                  <a:srgbClr val="000000"/>
                </a:solidFill>
                <a:ea typeface="Arimo" charset="0"/>
                <a:cs typeface="Arimo" charset="0"/>
                <a:sym typeface="Arimo" charset="0"/>
              </a:endParaRPr>
            </a:p>
          </p:txBody>
        </p:sp>
      </p:grpSp>
      <p:grpSp>
        <p:nvGrpSpPr>
          <p:cNvPr id="191" name="Group 4994"/>
          <p:cNvGrpSpPr>
            <a:grpSpLocks/>
          </p:cNvGrpSpPr>
          <p:nvPr/>
        </p:nvGrpSpPr>
        <p:grpSpPr bwMode="auto">
          <a:xfrm>
            <a:off x="5692738" y="5736917"/>
            <a:ext cx="4132807" cy="986392"/>
            <a:chOff x="-1405962" y="-1263654"/>
            <a:chExt cx="8263594" cy="1971743"/>
          </a:xfrm>
        </p:grpSpPr>
        <p:sp>
          <p:nvSpPr>
            <p:cNvPr id="196" name="Shape 4989"/>
            <p:cNvSpPr/>
            <p:nvPr/>
          </p:nvSpPr>
          <p:spPr bwMode="auto">
            <a:xfrm>
              <a:off x="21159" y="215721"/>
              <a:ext cx="571360" cy="414647"/>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79E3FF"/>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8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93" name="Shape 4992"/>
            <p:cNvSpPr>
              <a:spLocks noChangeArrowheads="1"/>
            </p:cNvSpPr>
            <p:nvPr/>
          </p:nvSpPr>
          <p:spPr bwMode="auto">
            <a:xfrm>
              <a:off x="199126" y="-1263654"/>
              <a:ext cx="538047" cy="4900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eaLnBrk="1" hangingPunct="1">
                <a:lnSpc>
                  <a:spcPct val="70000"/>
                </a:lnSpc>
                <a:spcBef>
                  <a:spcPts val="667"/>
                </a:spcBef>
              </a:pPr>
              <a:r>
                <a:rPr lang="en-US" altLang="es-MX" sz="1500" dirty="0">
                  <a:solidFill>
                    <a:schemeClr val="bg1"/>
                  </a:solidFill>
                  <a:ea typeface="Arimo" charset="0"/>
                  <a:cs typeface="Arimo" charset="0"/>
                  <a:sym typeface="Arimo" charset="0"/>
                </a:rPr>
                <a:t>4</a:t>
              </a:r>
            </a:p>
          </p:txBody>
        </p:sp>
        <p:sp>
          <p:nvSpPr>
            <p:cNvPr id="194" name="Shape 4993"/>
            <p:cNvSpPr>
              <a:spLocks noChangeArrowheads="1"/>
            </p:cNvSpPr>
            <p:nvPr/>
          </p:nvSpPr>
          <p:spPr bwMode="auto">
            <a:xfrm>
              <a:off x="-1405962" y="-125437"/>
              <a:ext cx="8263594" cy="833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l">
                <a:lnSpc>
                  <a:spcPct val="120000"/>
                </a:lnSpc>
                <a:spcBef>
                  <a:spcPts val="500"/>
                </a:spcBef>
                <a:defRPr sz="2000">
                  <a:solidFill>
                    <a:srgbClr val="21282F"/>
                  </a:solidFill>
                  <a:latin typeface="Arimo"/>
                  <a:ea typeface="Arimo"/>
                  <a:cs typeface="Arimo"/>
                  <a:sym typeface="Arimo"/>
                </a:defRPr>
              </a:lvl1pPr>
            </a:lstStyle>
            <a:p>
              <a:pPr>
                <a:defRPr sz="1800">
                  <a:solidFill>
                    <a:srgbClr val="000000"/>
                  </a:solidFill>
                </a:defRPr>
              </a:pPr>
              <a:r>
                <a:rPr lang="es-MX" sz="1300" dirty="0">
                  <a:solidFill>
                    <a:srgbClr val="00B0F0"/>
                  </a:solidFill>
                </a:rPr>
                <a:t>Desarrollo de acciones </a:t>
              </a:r>
              <a:r>
                <a:rPr lang="es-MX" sz="1300" dirty="0">
                  <a:solidFill>
                    <a:srgbClr val="000000"/>
                  </a:solidFill>
                </a:rPr>
                <a:t>de involucramiento de la sociedad civil organizada en los mecanismos de incentivo para la adopción de esquemas de mejores prácticas</a:t>
              </a:r>
              <a:r>
                <a:rPr sz="1300" kern="0" dirty="0">
                  <a:solidFill>
                    <a:srgbClr val="000000"/>
                  </a:solidFill>
                </a:rPr>
                <a:t>.</a:t>
              </a:r>
            </a:p>
          </p:txBody>
        </p:sp>
      </p:grpSp>
      <p:sp>
        <p:nvSpPr>
          <p:cNvPr id="3" name="Rectángulo 2"/>
          <p:cNvSpPr/>
          <p:nvPr/>
        </p:nvSpPr>
        <p:spPr>
          <a:xfrm>
            <a:off x="5653231" y="2205113"/>
            <a:ext cx="1912825" cy="353939"/>
          </a:xfrm>
          <a:prstGeom prst="rect">
            <a:avLst/>
          </a:prstGeom>
        </p:spPr>
        <p:txBody>
          <a:bodyPr wrap="none" lIns="121912" tIns="60956" rIns="121912" bIns="60956">
            <a:spAutoFit/>
          </a:bodyPr>
          <a:lstStyle/>
          <a:p>
            <a:r>
              <a:rPr lang="es-MX" sz="1500" b="1" dirty="0">
                <a:latin typeface="Calibri" panose="020F0502020204030204" pitchFamily="34" charset="0"/>
                <a:ea typeface="Calibri" panose="020F0502020204030204" pitchFamily="34" charset="0"/>
                <a:cs typeface="Calibri" panose="020F0502020204030204" pitchFamily="34" charset="0"/>
              </a:rPr>
              <a:t>Línea estratégica 5.1</a:t>
            </a:r>
            <a:r>
              <a:rPr lang="es-MX" sz="1500" dirty="0">
                <a:latin typeface="Calibri" panose="020F0502020204030204" pitchFamily="34" charset="0"/>
                <a:ea typeface="Calibri" panose="020F0502020204030204" pitchFamily="34" charset="0"/>
                <a:cs typeface="Calibri" panose="020F0502020204030204" pitchFamily="34" charset="0"/>
              </a:rPr>
              <a:t> </a:t>
            </a:r>
            <a:endParaRPr lang="es-MX" sz="1500" dirty="0"/>
          </a:p>
        </p:txBody>
      </p:sp>
      <p:sp>
        <p:nvSpPr>
          <p:cNvPr id="5" name="Rectángulo 4"/>
          <p:cNvSpPr/>
          <p:nvPr/>
        </p:nvSpPr>
        <p:spPr>
          <a:xfrm>
            <a:off x="5493810" y="3340380"/>
            <a:ext cx="1912825" cy="353939"/>
          </a:xfrm>
          <a:prstGeom prst="rect">
            <a:avLst/>
          </a:prstGeom>
        </p:spPr>
        <p:txBody>
          <a:bodyPr wrap="none" lIns="121912" tIns="60956" rIns="121912" bIns="60956">
            <a:spAutoFit/>
          </a:bodyPr>
          <a:lstStyle/>
          <a:p>
            <a:r>
              <a:rPr lang="es-MX" sz="1500" b="1" dirty="0">
                <a:latin typeface="Calibri" panose="020F0502020204030204" pitchFamily="34" charset="0"/>
                <a:ea typeface="Calibri" panose="020F0502020204030204" pitchFamily="34" charset="0"/>
                <a:cs typeface="Calibri" panose="020F0502020204030204" pitchFamily="34" charset="0"/>
              </a:rPr>
              <a:t>Línea estratégica 5.2</a:t>
            </a:r>
            <a:r>
              <a:rPr lang="es-MX" sz="1500" dirty="0">
                <a:latin typeface="Calibri" panose="020F0502020204030204" pitchFamily="34" charset="0"/>
                <a:ea typeface="Calibri" panose="020F0502020204030204" pitchFamily="34" charset="0"/>
                <a:cs typeface="Calibri" panose="020F0502020204030204" pitchFamily="34" charset="0"/>
              </a:rPr>
              <a:t> </a:t>
            </a:r>
            <a:endParaRPr lang="es-MX" sz="1500" dirty="0"/>
          </a:p>
        </p:txBody>
      </p:sp>
      <p:sp>
        <p:nvSpPr>
          <p:cNvPr id="7" name="Rectángulo 6"/>
          <p:cNvSpPr/>
          <p:nvPr/>
        </p:nvSpPr>
        <p:spPr>
          <a:xfrm>
            <a:off x="5602326" y="4486277"/>
            <a:ext cx="1912825" cy="353939"/>
          </a:xfrm>
          <a:prstGeom prst="rect">
            <a:avLst/>
          </a:prstGeom>
        </p:spPr>
        <p:txBody>
          <a:bodyPr wrap="none" lIns="121912" tIns="60956" rIns="121912" bIns="60956">
            <a:spAutoFit/>
          </a:bodyPr>
          <a:lstStyle/>
          <a:p>
            <a:r>
              <a:rPr lang="es-MX" sz="1500" b="1" dirty="0">
                <a:latin typeface="Calibri" panose="020F0502020204030204" pitchFamily="34" charset="0"/>
                <a:ea typeface="Calibri" panose="020F0502020204030204" pitchFamily="34" charset="0"/>
                <a:cs typeface="Calibri" panose="020F0502020204030204" pitchFamily="34" charset="0"/>
              </a:rPr>
              <a:t>Línea estratégica 5.3</a:t>
            </a:r>
            <a:r>
              <a:rPr lang="es-MX" sz="1500" dirty="0">
                <a:latin typeface="Calibri" panose="020F0502020204030204" pitchFamily="34" charset="0"/>
                <a:ea typeface="Calibri" panose="020F0502020204030204" pitchFamily="34" charset="0"/>
                <a:cs typeface="Calibri" panose="020F0502020204030204" pitchFamily="34" charset="0"/>
              </a:rPr>
              <a:t> </a:t>
            </a:r>
            <a:endParaRPr lang="es-MX" sz="1500" dirty="0"/>
          </a:p>
        </p:txBody>
      </p:sp>
      <p:sp>
        <p:nvSpPr>
          <p:cNvPr id="9" name="Rectángulo 8"/>
          <p:cNvSpPr/>
          <p:nvPr/>
        </p:nvSpPr>
        <p:spPr>
          <a:xfrm>
            <a:off x="5591608" y="5502101"/>
            <a:ext cx="1912819" cy="353937"/>
          </a:xfrm>
          <a:prstGeom prst="rect">
            <a:avLst/>
          </a:prstGeom>
        </p:spPr>
        <p:txBody>
          <a:bodyPr wrap="none" lIns="121912" tIns="60956" rIns="121912" bIns="60956">
            <a:spAutoFit/>
          </a:bodyPr>
          <a:lstStyle/>
          <a:p>
            <a:r>
              <a:rPr lang="es-MX" sz="1500" b="1" dirty="0">
                <a:latin typeface="Calibri" panose="020F0502020204030204" pitchFamily="34" charset="0"/>
                <a:ea typeface="Calibri" panose="020F0502020204030204" pitchFamily="34" charset="0"/>
                <a:cs typeface="Calibri" panose="020F0502020204030204" pitchFamily="34" charset="0"/>
              </a:rPr>
              <a:t>Línea estratégica 5.4</a:t>
            </a:r>
            <a:r>
              <a:rPr lang="es-MX" sz="1500" dirty="0">
                <a:latin typeface="Calibri" panose="020F0502020204030204" pitchFamily="34" charset="0"/>
                <a:ea typeface="Calibri" panose="020F0502020204030204" pitchFamily="34" charset="0"/>
                <a:cs typeface="Calibri" panose="020F0502020204030204" pitchFamily="34" charset="0"/>
              </a:rPr>
              <a:t> </a:t>
            </a:r>
            <a:endParaRPr lang="es-MX" sz="1500" dirty="0"/>
          </a:p>
        </p:txBody>
      </p:sp>
      <p:sp>
        <p:nvSpPr>
          <p:cNvPr id="132" name="Rounded Rectangle 32"/>
          <p:cNvSpPr/>
          <p:nvPr/>
        </p:nvSpPr>
        <p:spPr>
          <a:xfrm>
            <a:off x="4527730" y="2351738"/>
            <a:ext cx="966081" cy="966081"/>
          </a:xfrm>
          <a:prstGeom prst="roundRect">
            <a:avLst/>
          </a:prstGeom>
          <a:solidFill>
            <a:srgbClr val="2891D7"/>
          </a:solidFill>
          <a:ln w="12700" cap="flat" cmpd="sng" algn="ctr">
            <a:noFill/>
            <a:prstDash val="solid"/>
            <a:miter lim="800000"/>
          </a:ln>
          <a:effectLst/>
        </p:spPr>
        <p:txBody>
          <a:bodyPr lIns="91436" tIns="45718" rIns="91436" bIns="45718" rtlCol="0" anchor="ctr"/>
          <a:lstStyle/>
          <a:p>
            <a:pPr algn="ctr"/>
            <a:endParaRPr lang="en-US" kern="0">
              <a:solidFill>
                <a:srgbClr val="FFFFFF"/>
              </a:solidFill>
              <a:latin typeface="Arial"/>
            </a:endParaRPr>
          </a:p>
        </p:txBody>
      </p:sp>
      <p:sp>
        <p:nvSpPr>
          <p:cNvPr id="133" name="Rounded Rectangle 33"/>
          <p:cNvSpPr/>
          <p:nvPr/>
        </p:nvSpPr>
        <p:spPr>
          <a:xfrm>
            <a:off x="4573349" y="4536020"/>
            <a:ext cx="966081" cy="966081"/>
          </a:xfrm>
          <a:prstGeom prst="roundRect">
            <a:avLst/>
          </a:prstGeom>
          <a:solidFill>
            <a:srgbClr val="00A082"/>
          </a:solidFill>
          <a:ln w="12700" cap="flat" cmpd="sng" algn="ctr">
            <a:noFill/>
            <a:prstDash val="solid"/>
            <a:miter lim="800000"/>
          </a:ln>
          <a:effectLst/>
        </p:spPr>
        <p:txBody>
          <a:bodyPr lIns="91436" tIns="45718" rIns="91436" bIns="45718" rtlCol="0" anchor="ctr"/>
          <a:lstStyle/>
          <a:p>
            <a:pPr algn="ctr"/>
            <a:endParaRPr lang="en-US" kern="0">
              <a:solidFill>
                <a:srgbClr val="FFFFFF"/>
              </a:solidFill>
              <a:latin typeface="Arial"/>
            </a:endParaRPr>
          </a:p>
        </p:txBody>
      </p:sp>
      <p:sp>
        <p:nvSpPr>
          <p:cNvPr id="134" name="Rounded Rectangle 34"/>
          <p:cNvSpPr/>
          <p:nvPr/>
        </p:nvSpPr>
        <p:spPr>
          <a:xfrm>
            <a:off x="4537661" y="3420094"/>
            <a:ext cx="966081" cy="966081"/>
          </a:xfrm>
          <a:prstGeom prst="roundRect">
            <a:avLst/>
          </a:prstGeom>
          <a:solidFill>
            <a:srgbClr val="00A082"/>
          </a:solidFill>
          <a:ln w="12700" cap="flat" cmpd="sng" algn="ctr">
            <a:noFill/>
            <a:prstDash val="solid"/>
            <a:miter lim="800000"/>
          </a:ln>
          <a:effectLst/>
        </p:spPr>
        <p:txBody>
          <a:bodyPr lIns="91436" tIns="45718" rIns="91436" bIns="45718" rtlCol="0" anchor="ctr"/>
          <a:lstStyle/>
          <a:p>
            <a:pPr algn="ctr"/>
            <a:endParaRPr lang="en-US" kern="0">
              <a:solidFill>
                <a:srgbClr val="FFFFFF"/>
              </a:solidFill>
              <a:latin typeface="Arial"/>
            </a:endParaRPr>
          </a:p>
        </p:txBody>
      </p:sp>
      <p:sp>
        <p:nvSpPr>
          <p:cNvPr id="135" name="Rounded Rectangle 35"/>
          <p:cNvSpPr/>
          <p:nvPr/>
        </p:nvSpPr>
        <p:spPr>
          <a:xfrm>
            <a:off x="4573349" y="5653449"/>
            <a:ext cx="966081" cy="966081"/>
          </a:xfrm>
          <a:prstGeom prst="roundRect">
            <a:avLst/>
          </a:prstGeom>
          <a:solidFill>
            <a:srgbClr val="2891D7"/>
          </a:solidFill>
          <a:ln w="12700" cap="flat" cmpd="sng" algn="ctr">
            <a:noFill/>
            <a:prstDash val="solid"/>
            <a:miter lim="800000"/>
          </a:ln>
          <a:effectLst/>
        </p:spPr>
        <p:txBody>
          <a:bodyPr lIns="91436" tIns="45718" rIns="91436" bIns="45718" rtlCol="0" anchor="ctr"/>
          <a:lstStyle/>
          <a:p>
            <a:pPr algn="ctr"/>
            <a:endParaRPr lang="en-US" kern="0">
              <a:solidFill>
                <a:srgbClr val="FFFFFF"/>
              </a:solidFill>
              <a:latin typeface="Arial"/>
            </a:endParaRPr>
          </a:p>
        </p:txBody>
      </p:sp>
      <p:sp>
        <p:nvSpPr>
          <p:cNvPr id="136" name="Rectangle 37"/>
          <p:cNvSpPr/>
          <p:nvPr/>
        </p:nvSpPr>
        <p:spPr>
          <a:xfrm>
            <a:off x="4780889" y="3626136"/>
            <a:ext cx="479619" cy="564257"/>
          </a:xfrm>
          <a:prstGeom prst="rect">
            <a:avLst/>
          </a:prstGeom>
        </p:spPr>
        <p:txBody>
          <a:bodyPr wrap="none" lIns="91436" tIns="45718" rIns="91436" bIns="45718">
            <a:spAutoFit/>
          </a:bodyPr>
          <a:lstStyle/>
          <a:p>
            <a:pPr algn="ctr"/>
            <a:r>
              <a:rPr lang="en-US" sz="3100" kern="0" dirty="0">
                <a:solidFill>
                  <a:srgbClr val="FFFFFF"/>
                </a:solidFill>
                <a:latin typeface="FontAwesome" charset="0"/>
              </a:rPr>
              <a:t></a:t>
            </a:r>
            <a:endParaRPr lang="en-US" sz="3100" kern="0" dirty="0">
              <a:solidFill>
                <a:srgbClr val="FFFFFF"/>
              </a:solidFill>
            </a:endParaRPr>
          </a:p>
        </p:txBody>
      </p:sp>
      <p:sp>
        <p:nvSpPr>
          <p:cNvPr id="137" name="Rectangle 38"/>
          <p:cNvSpPr/>
          <p:nvPr/>
        </p:nvSpPr>
        <p:spPr>
          <a:xfrm>
            <a:off x="4816577" y="5859489"/>
            <a:ext cx="479619" cy="564257"/>
          </a:xfrm>
          <a:prstGeom prst="rect">
            <a:avLst/>
          </a:prstGeom>
        </p:spPr>
        <p:txBody>
          <a:bodyPr wrap="none" lIns="91436" tIns="45718" rIns="91436" bIns="45718">
            <a:spAutoFit/>
          </a:bodyPr>
          <a:lstStyle/>
          <a:p>
            <a:pPr algn="ctr"/>
            <a:r>
              <a:rPr lang="en-US" sz="3100" kern="0" dirty="0">
                <a:solidFill>
                  <a:srgbClr val="FFFFFF"/>
                </a:solidFill>
                <a:latin typeface="FontAwesome" charset="0"/>
              </a:rPr>
              <a:t></a:t>
            </a:r>
            <a:endParaRPr lang="en-US" sz="3100" kern="0" dirty="0">
              <a:solidFill>
                <a:srgbClr val="FFFFFF"/>
              </a:solidFill>
            </a:endParaRPr>
          </a:p>
        </p:txBody>
      </p:sp>
      <p:sp>
        <p:nvSpPr>
          <p:cNvPr id="138" name="Rectangle 39"/>
          <p:cNvSpPr/>
          <p:nvPr/>
        </p:nvSpPr>
        <p:spPr>
          <a:xfrm>
            <a:off x="4725361" y="2557780"/>
            <a:ext cx="479619" cy="564257"/>
          </a:xfrm>
          <a:prstGeom prst="rect">
            <a:avLst/>
          </a:prstGeom>
        </p:spPr>
        <p:txBody>
          <a:bodyPr wrap="none" lIns="91436" tIns="45718" rIns="91436" bIns="45718">
            <a:spAutoFit/>
          </a:bodyPr>
          <a:lstStyle/>
          <a:p>
            <a:pPr algn="ctr"/>
            <a:r>
              <a:rPr lang="en-US" sz="3100" kern="0">
                <a:solidFill>
                  <a:srgbClr val="FFFFFF"/>
                </a:solidFill>
                <a:latin typeface="FontAwesome" charset="0"/>
              </a:rPr>
              <a:t></a:t>
            </a:r>
            <a:endParaRPr lang="en-US" sz="3100" kern="0">
              <a:solidFill>
                <a:srgbClr val="FFFFFF"/>
              </a:solidFill>
            </a:endParaRPr>
          </a:p>
        </p:txBody>
      </p:sp>
      <p:sp>
        <p:nvSpPr>
          <p:cNvPr id="139" name="Rectangle 40"/>
          <p:cNvSpPr/>
          <p:nvPr/>
        </p:nvSpPr>
        <p:spPr>
          <a:xfrm>
            <a:off x="4820677" y="4721088"/>
            <a:ext cx="479619" cy="564257"/>
          </a:xfrm>
          <a:prstGeom prst="rect">
            <a:avLst/>
          </a:prstGeom>
        </p:spPr>
        <p:txBody>
          <a:bodyPr wrap="none" lIns="91436" tIns="45718" rIns="91436" bIns="45718">
            <a:spAutoFit/>
          </a:bodyPr>
          <a:lstStyle/>
          <a:p>
            <a:pPr algn="ctr"/>
            <a:r>
              <a:rPr lang="en-US" sz="3100" kern="0" dirty="0">
                <a:solidFill>
                  <a:srgbClr val="FFFFFF"/>
                </a:solidFill>
                <a:latin typeface="FontAwesome" charset="0"/>
              </a:rPr>
              <a:t></a:t>
            </a:r>
            <a:endParaRPr lang="en-US" sz="3100" kern="0" dirty="0">
              <a:solidFill>
                <a:srgbClr val="FFFFFF"/>
              </a:solidFill>
            </a:endParaRPr>
          </a:p>
        </p:txBody>
      </p:sp>
      <p:sp>
        <p:nvSpPr>
          <p:cNvPr id="140" name="Title 2"/>
          <p:cNvSpPr txBox="1">
            <a:spLocks/>
          </p:cNvSpPr>
          <p:nvPr/>
        </p:nvSpPr>
        <p:spPr>
          <a:xfrm>
            <a:off x="-4384902" y="196343"/>
            <a:ext cx="12119020" cy="499456"/>
          </a:xfrm>
          <a:prstGeom prst="rect">
            <a:avLst/>
          </a:prstGeom>
        </p:spPr>
        <p:txBody>
          <a:bodyPr lIns="91436" tIns="45718" rIns="91436" bIns="45718">
            <a:normAutofit fontScale="52500" lnSpcReduction="20000"/>
          </a:bodyPr>
          <a:lstStyle>
            <a:lvl1pPr algn="ctr" defTabSz="412740">
              <a:defRPr sz="5600">
                <a:latin typeface="+mn-lt"/>
                <a:ea typeface="+mn-ea"/>
                <a:cs typeface="+mn-cs"/>
                <a:sym typeface="Helvetica Light"/>
              </a:defRPr>
            </a:lvl1pPr>
            <a:lvl2pPr indent="114297" algn="ctr" defTabSz="412740">
              <a:defRPr sz="5600">
                <a:latin typeface="+mn-lt"/>
                <a:ea typeface="+mn-ea"/>
                <a:cs typeface="+mn-cs"/>
                <a:sym typeface="Helvetica Light"/>
              </a:defRPr>
            </a:lvl2pPr>
            <a:lvl3pPr indent="228594" algn="ctr" defTabSz="412740">
              <a:defRPr sz="5600">
                <a:latin typeface="+mn-lt"/>
                <a:ea typeface="+mn-ea"/>
                <a:cs typeface="+mn-cs"/>
                <a:sym typeface="Helvetica Light"/>
              </a:defRPr>
            </a:lvl3pPr>
            <a:lvl4pPr indent="342891" algn="ctr" defTabSz="412740">
              <a:defRPr sz="5600">
                <a:latin typeface="+mn-lt"/>
                <a:ea typeface="+mn-ea"/>
                <a:cs typeface="+mn-cs"/>
                <a:sym typeface="Helvetica Light"/>
              </a:defRPr>
            </a:lvl4pPr>
            <a:lvl5pPr indent="457189" algn="ctr" defTabSz="412740">
              <a:defRPr sz="5600">
                <a:latin typeface="+mn-lt"/>
                <a:ea typeface="+mn-ea"/>
                <a:cs typeface="+mn-cs"/>
                <a:sym typeface="Helvetica Light"/>
              </a:defRPr>
            </a:lvl5pPr>
            <a:lvl6pPr indent="571486" algn="ctr" defTabSz="412740">
              <a:defRPr sz="5600">
                <a:latin typeface="+mn-lt"/>
                <a:ea typeface="+mn-ea"/>
                <a:cs typeface="+mn-cs"/>
                <a:sym typeface="Helvetica Light"/>
              </a:defRPr>
            </a:lvl6pPr>
            <a:lvl7pPr indent="685783" algn="ctr" defTabSz="412740">
              <a:defRPr sz="5600">
                <a:latin typeface="+mn-lt"/>
                <a:ea typeface="+mn-ea"/>
                <a:cs typeface="+mn-cs"/>
                <a:sym typeface="Helvetica Light"/>
              </a:defRPr>
            </a:lvl7pPr>
            <a:lvl8pPr indent="800080" algn="ctr" defTabSz="412740">
              <a:defRPr sz="5600">
                <a:latin typeface="+mn-lt"/>
                <a:ea typeface="+mn-ea"/>
                <a:cs typeface="+mn-cs"/>
                <a:sym typeface="Helvetica Light"/>
              </a:defRPr>
            </a:lvl8pPr>
            <a:lvl9pPr indent="914377" algn="ctr" defTabSz="412740">
              <a:defRPr sz="5600">
                <a:latin typeface="+mn-lt"/>
                <a:ea typeface="+mn-ea"/>
                <a:cs typeface="+mn-cs"/>
                <a:sym typeface="Helvetica Light"/>
              </a:defRPr>
            </a:lvl9pPr>
          </a:lstStyle>
          <a:p>
            <a:r>
              <a:rPr lang="en-US" dirty="0">
                <a:solidFill>
                  <a:schemeClr val="tx2"/>
                </a:solidFill>
              </a:rPr>
              <a:t>Eje </a:t>
            </a:r>
            <a:r>
              <a:rPr lang="en-US" dirty="0" err="1">
                <a:solidFill>
                  <a:schemeClr val="tx2"/>
                </a:solidFill>
              </a:rPr>
              <a:t>temático</a:t>
            </a:r>
            <a:r>
              <a:rPr lang="en-US" dirty="0">
                <a:solidFill>
                  <a:schemeClr val="tx2"/>
                </a:solidFill>
              </a:rPr>
              <a:t> </a:t>
            </a:r>
            <a:r>
              <a:rPr lang="en-US" sz="6000" dirty="0">
                <a:solidFill>
                  <a:srgbClr val="0070C0"/>
                </a:solidFill>
              </a:rPr>
              <a:t>V </a:t>
            </a:r>
            <a:r>
              <a:rPr lang="en-US" dirty="0" smtClean="0">
                <a:solidFill>
                  <a:schemeClr val="tx2"/>
                </a:solidFill>
              </a:rPr>
              <a:t>:</a:t>
            </a:r>
            <a:endParaRPr lang="en-US" dirty="0">
              <a:solidFill>
                <a:schemeClr val="accent6"/>
              </a:solidFill>
              <a:latin typeface="+mj-lt"/>
            </a:endParaRPr>
          </a:p>
        </p:txBody>
      </p:sp>
      <p:sp>
        <p:nvSpPr>
          <p:cNvPr id="142" name="Rectangle 4"/>
          <p:cNvSpPr/>
          <p:nvPr/>
        </p:nvSpPr>
        <p:spPr>
          <a:xfrm>
            <a:off x="1137500" y="1407618"/>
            <a:ext cx="548640" cy="54864"/>
          </a:xfrm>
          <a:prstGeom prst="rect">
            <a:avLst/>
          </a:prstGeom>
          <a:solidFill>
            <a:srgbClr val="2891D7"/>
          </a:solidFill>
          <a:ln w="12700" cap="flat" cmpd="sng" algn="ctr">
            <a:noFill/>
            <a:prstDash val="solid"/>
            <a:miter lim="800000"/>
          </a:ln>
          <a:effectLst/>
        </p:spPr>
        <p:txBody>
          <a:bodyPr lIns="91436" tIns="45718" rIns="91436" bIns="45718" rtlCol="0" anchor="ctr"/>
          <a:lstStyle/>
          <a:p>
            <a:pPr algn="ctr"/>
            <a:endParaRPr lang="en-US" kern="0">
              <a:solidFill>
                <a:srgbClr val="FFFFFF"/>
              </a:solidFill>
              <a:latin typeface="Arial"/>
            </a:endParaRPr>
          </a:p>
        </p:txBody>
      </p:sp>
      <p:pic>
        <p:nvPicPr>
          <p:cNvPr id="78" name="Imagen 77" descr="Presentación2 - PowerPoint"/>
          <p:cNvPicPr>
            <a:picLocks noChangeAspect="1"/>
          </p:cNvPicPr>
          <p:nvPr/>
        </p:nvPicPr>
        <p:blipFill rotWithShape="1">
          <a:blip r:embed="rId4">
            <a:extLst>
              <a:ext uri="{28A0092B-C50C-407E-A947-70E740481C1C}">
                <a14:useLocalDpi xmlns:a14="http://schemas.microsoft.com/office/drawing/2010/main" val="0"/>
              </a:ext>
            </a:extLst>
          </a:blip>
          <a:srcRect l="58807" t="20442" r="20909" b="69967"/>
          <a:stretch/>
        </p:blipFill>
        <p:spPr>
          <a:xfrm>
            <a:off x="8738656" y="113854"/>
            <a:ext cx="3141716" cy="805230"/>
          </a:xfrm>
          <a:prstGeom prst="rect">
            <a:avLst/>
          </a:prstGeom>
        </p:spPr>
      </p:pic>
    </p:spTree>
    <p:extLst>
      <p:ext uri="{BB962C8B-B14F-4D97-AF65-F5344CB8AC3E}">
        <p14:creationId xmlns:p14="http://schemas.microsoft.com/office/powerpoint/2010/main" val="3911786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iterate>
                                    <p:tmAbs val="0"/>
                                  </p:iterate>
                                  <p:childTnLst>
                                    <p:set>
                                      <p:cBhvr>
                                        <p:cTn id="6" fill="hold"/>
                                        <p:tgtEl>
                                          <p:spTgt spid="51"/>
                                        </p:tgtEl>
                                        <p:attrNameLst>
                                          <p:attrName>style.visibility</p:attrName>
                                        </p:attrNameLst>
                                      </p:cBhvr>
                                      <p:to>
                                        <p:strVal val="visible"/>
                                      </p:to>
                                    </p:set>
                                    <p:anim calcmode="lin" valueType="num">
                                      <p:cBhvr>
                                        <p:cTn id="7" dur="1000" fill="hold"/>
                                        <p:tgtEl>
                                          <p:spTgt spid="51"/>
                                        </p:tgtEl>
                                        <p:attrNameLst>
                                          <p:attrName>ppt_x</p:attrName>
                                        </p:attrNameLst>
                                      </p:cBhvr>
                                      <p:tavLst>
                                        <p:tav tm="0">
                                          <p:val>
                                            <p:strVal val="0-#ppt_w/2"/>
                                          </p:val>
                                        </p:tav>
                                        <p:tav tm="100000">
                                          <p:val>
                                            <p:strVal val="#ppt_x"/>
                                          </p:val>
                                        </p:tav>
                                      </p:tavLst>
                                    </p:anim>
                                    <p:anim calcmode="lin" valueType="num">
                                      <p:cBhvr>
                                        <p:cTn id="8" dur="1000" fill="hold"/>
                                        <p:tgtEl>
                                          <p:spTgt spid="51"/>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iterate>
                                    <p:tmAbs val="0"/>
                                  </p:iterate>
                                  <p:childTnLst>
                                    <p:set>
                                      <p:cBhvr>
                                        <p:cTn id="10" fill="hold"/>
                                        <p:tgtEl>
                                          <p:spTgt spid="160"/>
                                        </p:tgtEl>
                                        <p:attrNameLst>
                                          <p:attrName>style.visibility</p:attrName>
                                        </p:attrNameLst>
                                      </p:cBhvr>
                                      <p:to>
                                        <p:strVal val="visible"/>
                                      </p:to>
                                    </p:set>
                                    <p:animEffect transition="in" filter="wipe(left)">
                                      <p:cBhvr>
                                        <p:cTn id="11" dur="1000"/>
                                        <p:tgtEl>
                                          <p:spTgt spid="160"/>
                                        </p:tgtEl>
                                      </p:cBhvr>
                                    </p:animEffect>
                                  </p:childTnLst>
                                </p:cTn>
                              </p:par>
                              <p:par>
                                <p:cTn id="12" presetID="22" presetClass="entr" presetSubtype="8" fill="hold" grpId="0" nodeType="withEffect">
                                  <p:stCondLst>
                                    <p:cond delay="0"/>
                                  </p:stCondLst>
                                  <p:iterate>
                                    <p:tmAbs val="0"/>
                                  </p:iterate>
                                  <p:childTnLst>
                                    <p:set>
                                      <p:cBhvr>
                                        <p:cTn id="13" fill="hold"/>
                                        <p:tgtEl>
                                          <p:spTgt spid="184"/>
                                        </p:tgtEl>
                                        <p:attrNameLst>
                                          <p:attrName>style.visibility</p:attrName>
                                        </p:attrNameLst>
                                      </p:cBhvr>
                                      <p:to>
                                        <p:strVal val="visible"/>
                                      </p:to>
                                    </p:set>
                                    <p:animEffect transition="in" filter="wipe(left)">
                                      <p:cBhvr>
                                        <p:cTn id="14" dur="1000"/>
                                        <p:tgtEl>
                                          <p:spTgt spid="184"/>
                                        </p:tgtEl>
                                      </p:cBhvr>
                                    </p:animEffect>
                                  </p:childTnLst>
                                </p:cTn>
                              </p:par>
                              <p:par>
                                <p:cTn id="15" presetID="22" presetClass="entr" presetSubtype="8" fill="hold" grpId="0" nodeType="withEffect">
                                  <p:stCondLst>
                                    <p:cond delay="0"/>
                                  </p:stCondLst>
                                  <p:iterate>
                                    <p:tmAbs val="0"/>
                                  </p:iterate>
                                  <p:childTnLst>
                                    <p:set>
                                      <p:cBhvr>
                                        <p:cTn id="16" fill="hold"/>
                                        <p:tgtEl>
                                          <p:spTgt spid="191"/>
                                        </p:tgtEl>
                                        <p:attrNameLst>
                                          <p:attrName>style.visibility</p:attrName>
                                        </p:attrNameLst>
                                      </p:cBhvr>
                                      <p:to>
                                        <p:strVal val="visible"/>
                                      </p:to>
                                    </p:set>
                                    <p:animEffect transition="in" filter="wipe(left)">
                                      <p:cBhvr>
                                        <p:cTn id="17" dur="1000"/>
                                        <p:tgtEl>
                                          <p:spTgt spid="191"/>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2"/>
                                        </p:tgtEl>
                                        <p:attrNameLst>
                                          <p:attrName>style.visibility</p:attrName>
                                        </p:attrNameLst>
                                      </p:cBhvr>
                                      <p:to>
                                        <p:strVal val="visible"/>
                                      </p:to>
                                    </p:set>
                                    <p:anim calcmode="lin" valueType="num">
                                      <p:cBhvr>
                                        <p:cTn id="20" dur="500" fill="hold"/>
                                        <p:tgtEl>
                                          <p:spTgt spid="132"/>
                                        </p:tgtEl>
                                        <p:attrNameLst>
                                          <p:attrName>ppt_w</p:attrName>
                                        </p:attrNameLst>
                                      </p:cBhvr>
                                      <p:tavLst>
                                        <p:tav tm="0">
                                          <p:val>
                                            <p:fltVal val="0"/>
                                          </p:val>
                                        </p:tav>
                                        <p:tav tm="100000">
                                          <p:val>
                                            <p:strVal val="#ppt_w"/>
                                          </p:val>
                                        </p:tav>
                                      </p:tavLst>
                                    </p:anim>
                                    <p:anim calcmode="lin" valueType="num">
                                      <p:cBhvr>
                                        <p:cTn id="21" dur="500" fill="hold"/>
                                        <p:tgtEl>
                                          <p:spTgt spid="132"/>
                                        </p:tgtEl>
                                        <p:attrNameLst>
                                          <p:attrName>ppt_h</p:attrName>
                                        </p:attrNameLst>
                                      </p:cBhvr>
                                      <p:tavLst>
                                        <p:tav tm="0">
                                          <p:val>
                                            <p:fltVal val="0"/>
                                          </p:val>
                                        </p:tav>
                                        <p:tav tm="100000">
                                          <p:val>
                                            <p:strVal val="#ppt_h"/>
                                          </p:val>
                                        </p:tav>
                                      </p:tavLst>
                                    </p:anim>
                                    <p:animEffect transition="in" filter="fade">
                                      <p:cBhvr>
                                        <p:cTn id="22" dur="500"/>
                                        <p:tgtEl>
                                          <p:spTgt spid="132"/>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33"/>
                                        </p:tgtEl>
                                        <p:attrNameLst>
                                          <p:attrName>style.visibility</p:attrName>
                                        </p:attrNameLst>
                                      </p:cBhvr>
                                      <p:to>
                                        <p:strVal val="visible"/>
                                      </p:to>
                                    </p:set>
                                    <p:anim calcmode="lin" valueType="num">
                                      <p:cBhvr>
                                        <p:cTn id="25" dur="500" fill="hold"/>
                                        <p:tgtEl>
                                          <p:spTgt spid="133"/>
                                        </p:tgtEl>
                                        <p:attrNameLst>
                                          <p:attrName>ppt_w</p:attrName>
                                        </p:attrNameLst>
                                      </p:cBhvr>
                                      <p:tavLst>
                                        <p:tav tm="0">
                                          <p:val>
                                            <p:fltVal val="0"/>
                                          </p:val>
                                        </p:tav>
                                        <p:tav tm="100000">
                                          <p:val>
                                            <p:strVal val="#ppt_w"/>
                                          </p:val>
                                        </p:tav>
                                      </p:tavLst>
                                    </p:anim>
                                    <p:anim calcmode="lin" valueType="num">
                                      <p:cBhvr>
                                        <p:cTn id="26" dur="500" fill="hold"/>
                                        <p:tgtEl>
                                          <p:spTgt spid="133"/>
                                        </p:tgtEl>
                                        <p:attrNameLst>
                                          <p:attrName>ppt_h</p:attrName>
                                        </p:attrNameLst>
                                      </p:cBhvr>
                                      <p:tavLst>
                                        <p:tav tm="0">
                                          <p:val>
                                            <p:fltVal val="0"/>
                                          </p:val>
                                        </p:tav>
                                        <p:tav tm="100000">
                                          <p:val>
                                            <p:strVal val="#ppt_h"/>
                                          </p:val>
                                        </p:tav>
                                      </p:tavLst>
                                    </p:anim>
                                    <p:animEffect transition="in" filter="fade">
                                      <p:cBhvr>
                                        <p:cTn id="27" dur="500"/>
                                        <p:tgtEl>
                                          <p:spTgt spid="133"/>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34"/>
                                        </p:tgtEl>
                                        <p:attrNameLst>
                                          <p:attrName>style.visibility</p:attrName>
                                        </p:attrNameLst>
                                      </p:cBhvr>
                                      <p:to>
                                        <p:strVal val="visible"/>
                                      </p:to>
                                    </p:set>
                                    <p:anim calcmode="lin" valueType="num">
                                      <p:cBhvr>
                                        <p:cTn id="30" dur="500" fill="hold"/>
                                        <p:tgtEl>
                                          <p:spTgt spid="134"/>
                                        </p:tgtEl>
                                        <p:attrNameLst>
                                          <p:attrName>ppt_w</p:attrName>
                                        </p:attrNameLst>
                                      </p:cBhvr>
                                      <p:tavLst>
                                        <p:tav tm="0">
                                          <p:val>
                                            <p:fltVal val="0"/>
                                          </p:val>
                                        </p:tav>
                                        <p:tav tm="100000">
                                          <p:val>
                                            <p:strVal val="#ppt_w"/>
                                          </p:val>
                                        </p:tav>
                                      </p:tavLst>
                                    </p:anim>
                                    <p:anim calcmode="lin" valueType="num">
                                      <p:cBhvr>
                                        <p:cTn id="31" dur="500" fill="hold"/>
                                        <p:tgtEl>
                                          <p:spTgt spid="134"/>
                                        </p:tgtEl>
                                        <p:attrNameLst>
                                          <p:attrName>ppt_h</p:attrName>
                                        </p:attrNameLst>
                                      </p:cBhvr>
                                      <p:tavLst>
                                        <p:tav tm="0">
                                          <p:val>
                                            <p:fltVal val="0"/>
                                          </p:val>
                                        </p:tav>
                                        <p:tav tm="100000">
                                          <p:val>
                                            <p:strVal val="#ppt_h"/>
                                          </p:val>
                                        </p:tav>
                                      </p:tavLst>
                                    </p:anim>
                                    <p:animEffect transition="in" filter="fade">
                                      <p:cBhvr>
                                        <p:cTn id="32" dur="500"/>
                                        <p:tgtEl>
                                          <p:spTgt spid="134"/>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35"/>
                                        </p:tgtEl>
                                        <p:attrNameLst>
                                          <p:attrName>style.visibility</p:attrName>
                                        </p:attrNameLst>
                                      </p:cBhvr>
                                      <p:to>
                                        <p:strVal val="visible"/>
                                      </p:to>
                                    </p:set>
                                    <p:anim calcmode="lin" valueType="num">
                                      <p:cBhvr>
                                        <p:cTn id="35" dur="500" fill="hold"/>
                                        <p:tgtEl>
                                          <p:spTgt spid="135"/>
                                        </p:tgtEl>
                                        <p:attrNameLst>
                                          <p:attrName>ppt_w</p:attrName>
                                        </p:attrNameLst>
                                      </p:cBhvr>
                                      <p:tavLst>
                                        <p:tav tm="0">
                                          <p:val>
                                            <p:fltVal val="0"/>
                                          </p:val>
                                        </p:tav>
                                        <p:tav tm="100000">
                                          <p:val>
                                            <p:strVal val="#ppt_w"/>
                                          </p:val>
                                        </p:tav>
                                      </p:tavLst>
                                    </p:anim>
                                    <p:anim calcmode="lin" valueType="num">
                                      <p:cBhvr>
                                        <p:cTn id="36" dur="500" fill="hold"/>
                                        <p:tgtEl>
                                          <p:spTgt spid="135"/>
                                        </p:tgtEl>
                                        <p:attrNameLst>
                                          <p:attrName>ppt_h</p:attrName>
                                        </p:attrNameLst>
                                      </p:cBhvr>
                                      <p:tavLst>
                                        <p:tav tm="0">
                                          <p:val>
                                            <p:fltVal val="0"/>
                                          </p:val>
                                        </p:tav>
                                        <p:tav tm="100000">
                                          <p:val>
                                            <p:strVal val="#ppt_h"/>
                                          </p:val>
                                        </p:tav>
                                      </p:tavLst>
                                    </p:anim>
                                    <p:animEffect transition="in" filter="fade">
                                      <p:cBhvr>
                                        <p:cTn id="37" dur="500"/>
                                        <p:tgtEl>
                                          <p:spTgt spid="135"/>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136"/>
                                        </p:tgtEl>
                                        <p:attrNameLst>
                                          <p:attrName>style.visibility</p:attrName>
                                        </p:attrNameLst>
                                      </p:cBhvr>
                                      <p:to>
                                        <p:strVal val="visible"/>
                                      </p:to>
                                    </p:set>
                                    <p:anim calcmode="lin" valueType="num">
                                      <p:cBhvr>
                                        <p:cTn id="40" dur="500" fill="hold"/>
                                        <p:tgtEl>
                                          <p:spTgt spid="136"/>
                                        </p:tgtEl>
                                        <p:attrNameLst>
                                          <p:attrName>ppt_w</p:attrName>
                                        </p:attrNameLst>
                                      </p:cBhvr>
                                      <p:tavLst>
                                        <p:tav tm="0">
                                          <p:val>
                                            <p:fltVal val="0"/>
                                          </p:val>
                                        </p:tav>
                                        <p:tav tm="100000">
                                          <p:val>
                                            <p:strVal val="#ppt_w"/>
                                          </p:val>
                                        </p:tav>
                                      </p:tavLst>
                                    </p:anim>
                                    <p:anim calcmode="lin" valueType="num">
                                      <p:cBhvr>
                                        <p:cTn id="41" dur="500" fill="hold"/>
                                        <p:tgtEl>
                                          <p:spTgt spid="136"/>
                                        </p:tgtEl>
                                        <p:attrNameLst>
                                          <p:attrName>ppt_h</p:attrName>
                                        </p:attrNameLst>
                                      </p:cBhvr>
                                      <p:tavLst>
                                        <p:tav tm="0">
                                          <p:val>
                                            <p:fltVal val="0"/>
                                          </p:val>
                                        </p:tav>
                                        <p:tav tm="100000">
                                          <p:val>
                                            <p:strVal val="#ppt_h"/>
                                          </p:val>
                                        </p:tav>
                                      </p:tavLst>
                                    </p:anim>
                                    <p:animEffect transition="in" filter="fade">
                                      <p:cBhvr>
                                        <p:cTn id="42" dur="500"/>
                                        <p:tgtEl>
                                          <p:spTgt spid="136"/>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137"/>
                                        </p:tgtEl>
                                        <p:attrNameLst>
                                          <p:attrName>style.visibility</p:attrName>
                                        </p:attrNameLst>
                                      </p:cBhvr>
                                      <p:to>
                                        <p:strVal val="visible"/>
                                      </p:to>
                                    </p:set>
                                    <p:anim calcmode="lin" valueType="num">
                                      <p:cBhvr>
                                        <p:cTn id="45" dur="500" fill="hold"/>
                                        <p:tgtEl>
                                          <p:spTgt spid="137"/>
                                        </p:tgtEl>
                                        <p:attrNameLst>
                                          <p:attrName>ppt_w</p:attrName>
                                        </p:attrNameLst>
                                      </p:cBhvr>
                                      <p:tavLst>
                                        <p:tav tm="0">
                                          <p:val>
                                            <p:fltVal val="0"/>
                                          </p:val>
                                        </p:tav>
                                        <p:tav tm="100000">
                                          <p:val>
                                            <p:strVal val="#ppt_w"/>
                                          </p:val>
                                        </p:tav>
                                      </p:tavLst>
                                    </p:anim>
                                    <p:anim calcmode="lin" valueType="num">
                                      <p:cBhvr>
                                        <p:cTn id="46" dur="500" fill="hold"/>
                                        <p:tgtEl>
                                          <p:spTgt spid="137"/>
                                        </p:tgtEl>
                                        <p:attrNameLst>
                                          <p:attrName>ppt_h</p:attrName>
                                        </p:attrNameLst>
                                      </p:cBhvr>
                                      <p:tavLst>
                                        <p:tav tm="0">
                                          <p:val>
                                            <p:fltVal val="0"/>
                                          </p:val>
                                        </p:tav>
                                        <p:tav tm="100000">
                                          <p:val>
                                            <p:strVal val="#ppt_h"/>
                                          </p:val>
                                        </p:tav>
                                      </p:tavLst>
                                    </p:anim>
                                    <p:animEffect transition="in" filter="fade">
                                      <p:cBhvr>
                                        <p:cTn id="47" dur="500"/>
                                        <p:tgtEl>
                                          <p:spTgt spid="137"/>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138"/>
                                        </p:tgtEl>
                                        <p:attrNameLst>
                                          <p:attrName>style.visibility</p:attrName>
                                        </p:attrNameLst>
                                      </p:cBhvr>
                                      <p:to>
                                        <p:strVal val="visible"/>
                                      </p:to>
                                    </p:set>
                                    <p:anim calcmode="lin" valueType="num">
                                      <p:cBhvr>
                                        <p:cTn id="50" dur="500" fill="hold"/>
                                        <p:tgtEl>
                                          <p:spTgt spid="138"/>
                                        </p:tgtEl>
                                        <p:attrNameLst>
                                          <p:attrName>ppt_w</p:attrName>
                                        </p:attrNameLst>
                                      </p:cBhvr>
                                      <p:tavLst>
                                        <p:tav tm="0">
                                          <p:val>
                                            <p:fltVal val="0"/>
                                          </p:val>
                                        </p:tav>
                                        <p:tav tm="100000">
                                          <p:val>
                                            <p:strVal val="#ppt_w"/>
                                          </p:val>
                                        </p:tav>
                                      </p:tavLst>
                                    </p:anim>
                                    <p:anim calcmode="lin" valueType="num">
                                      <p:cBhvr>
                                        <p:cTn id="51" dur="500" fill="hold"/>
                                        <p:tgtEl>
                                          <p:spTgt spid="138"/>
                                        </p:tgtEl>
                                        <p:attrNameLst>
                                          <p:attrName>ppt_h</p:attrName>
                                        </p:attrNameLst>
                                      </p:cBhvr>
                                      <p:tavLst>
                                        <p:tav tm="0">
                                          <p:val>
                                            <p:fltVal val="0"/>
                                          </p:val>
                                        </p:tav>
                                        <p:tav tm="100000">
                                          <p:val>
                                            <p:strVal val="#ppt_h"/>
                                          </p:val>
                                        </p:tav>
                                      </p:tavLst>
                                    </p:anim>
                                    <p:animEffect transition="in" filter="fade">
                                      <p:cBhvr>
                                        <p:cTn id="52" dur="500"/>
                                        <p:tgtEl>
                                          <p:spTgt spid="138"/>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39"/>
                                        </p:tgtEl>
                                        <p:attrNameLst>
                                          <p:attrName>style.visibility</p:attrName>
                                        </p:attrNameLst>
                                      </p:cBhvr>
                                      <p:to>
                                        <p:strVal val="visible"/>
                                      </p:to>
                                    </p:set>
                                    <p:anim calcmode="lin" valueType="num">
                                      <p:cBhvr>
                                        <p:cTn id="55" dur="500" fill="hold"/>
                                        <p:tgtEl>
                                          <p:spTgt spid="139"/>
                                        </p:tgtEl>
                                        <p:attrNameLst>
                                          <p:attrName>ppt_w</p:attrName>
                                        </p:attrNameLst>
                                      </p:cBhvr>
                                      <p:tavLst>
                                        <p:tav tm="0">
                                          <p:val>
                                            <p:fltVal val="0"/>
                                          </p:val>
                                        </p:tav>
                                        <p:tav tm="100000">
                                          <p:val>
                                            <p:strVal val="#ppt_w"/>
                                          </p:val>
                                        </p:tav>
                                      </p:tavLst>
                                    </p:anim>
                                    <p:anim calcmode="lin" valueType="num">
                                      <p:cBhvr>
                                        <p:cTn id="56" dur="500" fill="hold"/>
                                        <p:tgtEl>
                                          <p:spTgt spid="139"/>
                                        </p:tgtEl>
                                        <p:attrNameLst>
                                          <p:attrName>ppt_h</p:attrName>
                                        </p:attrNameLst>
                                      </p:cBhvr>
                                      <p:tavLst>
                                        <p:tav tm="0">
                                          <p:val>
                                            <p:fltVal val="0"/>
                                          </p:val>
                                        </p:tav>
                                        <p:tav tm="100000">
                                          <p:val>
                                            <p:strVal val="#ppt_h"/>
                                          </p:val>
                                        </p:tav>
                                      </p:tavLst>
                                    </p:anim>
                                    <p:animEffect transition="in" filter="fade">
                                      <p:cBhvr>
                                        <p:cTn id="57" dur="500"/>
                                        <p:tgtEl>
                                          <p:spTgt spid="1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advAuto="0"/>
      <p:bldP spid="160" grpId="0" animBg="1" advAuto="0"/>
      <p:bldP spid="184" grpId="0" animBg="1" advAuto="0"/>
      <p:bldP spid="191" grpId="0" animBg="1" advAuto="0"/>
      <p:bldP spid="132" grpId="0" animBg="1"/>
      <p:bldP spid="133" grpId="0" animBg="1"/>
      <p:bldP spid="134" grpId="0" animBg="1"/>
      <p:bldP spid="135" grpId="0" animBg="1"/>
      <p:bldP spid="136" grpId="0"/>
      <p:bldP spid="137" grpId="0"/>
      <p:bldP spid="138" grpId="0"/>
      <p:bldP spid="139"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número de diapositiva 1"/>
          <p:cNvSpPr>
            <a:spLocks noGrp="1"/>
          </p:cNvSpPr>
          <p:nvPr>
            <p:ph type="sldNum" sz="quarter" idx="4294967295"/>
          </p:nvPr>
        </p:nvSpPr>
        <p:spPr>
          <a:xfrm>
            <a:off x="11381317" y="14818"/>
            <a:ext cx="431800" cy="298449"/>
          </a:xfrm>
          <a:prstGeom prst="rect">
            <a:avLst/>
          </a:prstGeom>
        </p:spPr>
        <p:txBody>
          <a:bodyPr/>
          <a:lstStyle/>
          <a:p>
            <a:fld id="{F68B5626-D4AC-4918-B3E2-3883ABD26D2A}" type="slidenum">
              <a:rPr lang="en-US" altLang="es-MX" smtClean="0">
                <a:solidFill>
                  <a:srgbClr val="FFFFFF"/>
                </a:solidFill>
              </a:rPr>
              <a:pPr/>
              <a:t>46</a:t>
            </a:fld>
            <a:endParaRPr lang="en-US" altLang="es-MX" dirty="0">
              <a:solidFill>
                <a:srgbClr val="FFFFFF"/>
              </a:solidFill>
            </a:endParaRPr>
          </a:p>
        </p:txBody>
      </p:sp>
      <p:pic>
        <p:nvPicPr>
          <p:cNvPr id="3" name="Imagen 146"/>
          <p:cNvPicPr>
            <a:picLocks noChangeAspect="1"/>
          </p:cNvPicPr>
          <p:nvPr/>
        </p:nvPicPr>
        <p:blipFill>
          <a:blip r:embed="rId2"/>
          <a:stretch>
            <a:fillRect/>
          </a:stretch>
        </p:blipFill>
        <p:spPr>
          <a:xfrm>
            <a:off x="9021696" y="6413706"/>
            <a:ext cx="3162300" cy="444293"/>
          </a:xfrm>
          <a:prstGeom prst="rect">
            <a:avLst/>
          </a:prstGeom>
        </p:spPr>
      </p:pic>
      <p:grpSp>
        <p:nvGrpSpPr>
          <p:cNvPr id="46" name="Group 8"/>
          <p:cNvGrpSpPr>
            <a:grpSpLocks/>
          </p:cNvGrpSpPr>
          <p:nvPr/>
        </p:nvGrpSpPr>
        <p:grpSpPr bwMode="auto">
          <a:xfrm>
            <a:off x="2359190" y="1360105"/>
            <a:ext cx="7698750" cy="4541918"/>
            <a:chOff x="787" y="1344"/>
            <a:chExt cx="4329" cy="2539"/>
          </a:xfrm>
        </p:grpSpPr>
        <p:sp>
          <p:nvSpPr>
            <p:cNvPr id="47" name="Rectangle 9"/>
            <p:cNvSpPr>
              <a:spLocks noChangeArrowheads="1"/>
            </p:cNvSpPr>
            <p:nvPr/>
          </p:nvSpPr>
          <p:spPr bwMode="auto">
            <a:xfrm>
              <a:off x="787" y="1344"/>
              <a:ext cx="2106" cy="1224"/>
            </a:xfrm>
            <a:prstGeom prst="rect">
              <a:avLst/>
            </a:prstGeom>
            <a:gradFill rotWithShape="1">
              <a:gsLst>
                <a:gs pos="0">
                  <a:srgbClr val="FF3300"/>
                </a:gs>
                <a:gs pos="100000">
                  <a:srgbClr val="FFCC66"/>
                </a:gs>
              </a:gsLst>
              <a:lin ang="27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48" name="Rectangle 10"/>
            <p:cNvSpPr>
              <a:spLocks noChangeArrowheads="1"/>
            </p:cNvSpPr>
            <p:nvPr/>
          </p:nvSpPr>
          <p:spPr bwMode="auto">
            <a:xfrm>
              <a:off x="3010" y="1344"/>
              <a:ext cx="2106" cy="1224"/>
            </a:xfrm>
            <a:prstGeom prst="rect">
              <a:avLst/>
            </a:prstGeom>
            <a:gradFill rotWithShape="1">
              <a:gsLst>
                <a:gs pos="0">
                  <a:srgbClr val="CCFF33"/>
                </a:gs>
                <a:gs pos="100000">
                  <a:srgbClr val="669900"/>
                </a:gs>
              </a:gsLst>
              <a:lin ang="189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49" name="Rectangle 11"/>
            <p:cNvSpPr>
              <a:spLocks noChangeArrowheads="1"/>
            </p:cNvSpPr>
            <p:nvPr/>
          </p:nvSpPr>
          <p:spPr bwMode="auto">
            <a:xfrm>
              <a:off x="3010" y="2659"/>
              <a:ext cx="2106" cy="1224"/>
            </a:xfrm>
            <a:prstGeom prst="rect">
              <a:avLst/>
            </a:prstGeom>
            <a:gradFill rotWithShape="1">
              <a:gsLst>
                <a:gs pos="0">
                  <a:srgbClr val="FF0000"/>
                </a:gs>
                <a:gs pos="100000">
                  <a:srgbClr val="990000"/>
                </a:gs>
              </a:gsLst>
              <a:lin ang="27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50" name="Rectangle 12"/>
            <p:cNvSpPr>
              <a:spLocks noChangeArrowheads="1"/>
            </p:cNvSpPr>
            <p:nvPr/>
          </p:nvSpPr>
          <p:spPr bwMode="auto">
            <a:xfrm>
              <a:off x="787" y="2659"/>
              <a:ext cx="2106" cy="1224"/>
            </a:xfrm>
            <a:prstGeom prst="rect">
              <a:avLst/>
            </a:prstGeom>
            <a:gradFill rotWithShape="1">
              <a:gsLst>
                <a:gs pos="0">
                  <a:srgbClr val="0085B2"/>
                </a:gs>
                <a:gs pos="100000">
                  <a:srgbClr val="99CCFF"/>
                </a:gs>
              </a:gsLst>
              <a:lin ang="189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51" name="Text Box 13"/>
            <p:cNvSpPr txBox="1">
              <a:spLocks noChangeArrowheads="1"/>
            </p:cNvSpPr>
            <p:nvPr/>
          </p:nvSpPr>
          <p:spPr bwMode="auto">
            <a:xfrm>
              <a:off x="4500" y="2673"/>
              <a:ext cx="593" cy="155"/>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defTabSz="457200" eaLnBrk="1" fontAlgn="base" latinLnBrk="0" hangingPunct="1">
                <a:lnSpc>
                  <a:spcPct val="100000"/>
                </a:lnSpc>
                <a:spcBef>
                  <a:spcPct val="0"/>
                </a:spcBef>
                <a:spcAft>
                  <a:spcPct val="0"/>
                </a:spcAft>
                <a:buClrTx/>
                <a:buSzTx/>
                <a:buFontTx/>
                <a:buNone/>
                <a:tabLst/>
                <a:defRPr/>
              </a:pPr>
              <a:r>
                <a:rPr lang="en-US" altLang="es-MX" sz="1200" b="1" kern="0" noProof="0" dirty="0" smtClean="0">
                  <a:solidFill>
                    <a:srgbClr val="FFFFFF"/>
                  </a:solidFill>
                  <a:latin typeface="Arial" panose="020B0604020202020204" pitchFamily="34" charset="0"/>
                </a:rPr>
                <a:t>AMENAZAS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sp>
          <p:nvSpPr>
            <p:cNvPr id="52" name="Text Box 14"/>
            <p:cNvSpPr txBox="1">
              <a:spLocks noChangeArrowheads="1"/>
            </p:cNvSpPr>
            <p:nvPr/>
          </p:nvSpPr>
          <p:spPr bwMode="auto">
            <a:xfrm>
              <a:off x="4377" y="1395"/>
              <a:ext cx="686" cy="155"/>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algn="r" defTabSz="457200" eaLnBrk="1" fontAlgn="base" latinLnBrk="0" hangingPunct="1">
                <a:lnSpc>
                  <a:spcPct val="100000"/>
                </a:lnSpc>
                <a:spcBef>
                  <a:spcPct val="0"/>
                </a:spcBef>
                <a:spcAft>
                  <a:spcPct val="0"/>
                </a:spcAft>
                <a:buClrTx/>
                <a:buSzTx/>
                <a:buFontTx/>
                <a:buNone/>
                <a:tabLst/>
                <a:defRPr/>
              </a:pPr>
              <a:r>
                <a:rPr lang="en-US" altLang="es-MX" sz="1200" b="1" kern="0" dirty="0" smtClean="0">
                  <a:solidFill>
                    <a:srgbClr val="FFFFFF"/>
                  </a:solidFill>
                  <a:latin typeface="Arial" panose="020B0604020202020204" pitchFamily="34" charset="0"/>
                </a:rPr>
                <a:t>FORTALEZAS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sp>
          <p:nvSpPr>
            <p:cNvPr id="53" name="Text Box 15"/>
            <p:cNvSpPr txBox="1">
              <a:spLocks noChangeArrowheads="1"/>
            </p:cNvSpPr>
            <p:nvPr/>
          </p:nvSpPr>
          <p:spPr bwMode="auto">
            <a:xfrm>
              <a:off x="801" y="1363"/>
              <a:ext cx="690" cy="155"/>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defTabSz="457200" eaLnBrk="1" fontAlgn="base" latinLnBrk="0" hangingPunct="1">
                <a:lnSpc>
                  <a:spcPct val="100000"/>
                </a:lnSpc>
                <a:spcBef>
                  <a:spcPct val="0"/>
                </a:spcBef>
                <a:spcAft>
                  <a:spcPct val="0"/>
                </a:spcAft>
                <a:buClrTx/>
                <a:buSzTx/>
                <a:buFontTx/>
                <a:buNone/>
                <a:tabLst/>
                <a:defRPr/>
              </a:pPr>
              <a:r>
                <a:rPr lang="en-US" altLang="es-MX" sz="1200" b="1" kern="0" dirty="0" smtClean="0">
                  <a:solidFill>
                    <a:srgbClr val="FFFFFF"/>
                  </a:solidFill>
                  <a:latin typeface="Arial" panose="020B0604020202020204" pitchFamily="34" charset="0"/>
                </a:rPr>
                <a:t>DEBILIDADES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sp>
          <p:nvSpPr>
            <p:cNvPr id="54" name="Text Box 16"/>
            <p:cNvSpPr txBox="1">
              <a:spLocks noChangeArrowheads="1"/>
            </p:cNvSpPr>
            <p:nvPr/>
          </p:nvSpPr>
          <p:spPr bwMode="auto">
            <a:xfrm>
              <a:off x="801" y="2701"/>
              <a:ext cx="863" cy="155"/>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algn="r" defTabSz="457200" eaLnBrk="1" fontAlgn="base" latinLnBrk="0" hangingPunct="1">
                <a:lnSpc>
                  <a:spcPct val="100000"/>
                </a:lnSpc>
                <a:spcBef>
                  <a:spcPct val="0"/>
                </a:spcBef>
                <a:spcAft>
                  <a:spcPct val="0"/>
                </a:spcAft>
                <a:buClrTx/>
                <a:buSzTx/>
                <a:buFontTx/>
                <a:buNone/>
                <a:tabLst/>
                <a:defRPr/>
              </a:pPr>
              <a:r>
                <a:rPr lang="en-US" altLang="es-MX" sz="1200" b="1" kern="0" dirty="0" smtClean="0">
                  <a:solidFill>
                    <a:srgbClr val="FFFFFF"/>
                  </a:solidFill>
                  <a:latin typeface="Arial" panose="020B0604020202020204" pitchFamily="34" charset="0"/>
                </a:rPr>
                <a:t>OPORTUNIDADES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grpSp>
      <p:sp>
        <p:nvSpPr>
          <p:cNvPr id="55" name="Oval 17"/>
          <p:cNvSpPr>
            <a:spLocks noChangeArrowheads="1"/>
          </p:cNvSpPr>
          <p:nvPr/>
        </p:nvSpPr>
        <p:spPr bwMode="auto">
          <a:xfrm>
            <a:off x="5248522" y="2781884"/>
            <a:ext cx="1728787" cy="1728787"/>
          </a:xfrm>
          <a:prstGeom prst="ellipse">
            <a:avLst/>
          </a:prstGeom>
          <a:gradFill rotWithShape="1">
            <a:gsLst>
              <a:gs pos="0">
                <a:srgbClr val="FFFFFF"/>
              </a:gs>
              <a:gs pos="100000">
                <a:srgbClr val="333333"/>
              </a:gs>
            </a:gsLst>
            <a:path path="shape">
              <a:fillToRect l="50000" t="50000" r="50000" b="50000"/>
            </a:path>
          </a:gradFill>
          <a:ln w="76200">
            <a:solidFill>
              <a:srgbClr val="FF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457200" eaLnBrk="1" fontAlgn="base" latinLnBrk="0" hangingPunct="1">
              <a:lnSpc>
                <a:spcPct val="100000"/>
              </a:lnSpc>
              <a:spcBef>
                <a:spcPct val="0"/>
              </a:spcBef>
              <a:spcAft>
                <a:spcPct val="0"/>
              </a:spcAft>
              <a:buClrTx/>
              <a:buSzTx/>
              <a:buFontTx/>
              <a:buNone/>
              <a:tabLst/>
              <a:defRPr/>
            </a:pPr>
            <a:r>
              <a:rPr lang="en-US" altLang="es-MX" sz="2000" kern="0" dirty="0" smtClean="0">
                <a:solidFill>
                  <a:srgbClr val="000000"/>
                </a:solidFill>
                <a:latin typeface="Arial Black" panose="020B0A04020102020204" pitchFamily="34" charset="0"/>
              </a:rPr>
              <a:t>FODA</a:t>
            </a:r>
            <a:endParaRPr kumimoji="0" lang="en-US" altLang="es-MX" sz="2000" b="0" i="0" u="none" strike="noStrike" kern="0" cap="none" spc="0" normalizeH="0" baseline="0" noProof="0" dirty="0" smtClean="0">
              <a:ln>
                <a:noFill/>
              </a:ln>
              <a:solidFill>
                <a:srgbClr val="000000"/>
              </a:solidFill>
              <a:effectLst/>
              <a:uLnTx/>
              <a:uFillTx/>
              <a:latin typeface="Arial Black" panose="020B0A04020102020204" pitchFamily="34" charset="0"/>
            </a:endParaRPr>
          </a:p>
        </p:txBody>
      </p:sp>
      <p:sp>
        <p:nvSpPr>
          <p:cNvPr id="56" name="Shape 2318"/>
          <p:cNvSpPr>
            <a:spLocks noChangeArrowheads="1"/>
          </p:cNvSpPr>
          <p:nvPr/>
        </p:nvSpPr>
        <p:spPr bwMode="auto">
          <a:xfrm>
            <a:off x="6637355" y="1476051"/>
            <a:ext cx="3150770"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1</a:t>
            </a:r>
            <a:r>
              <a:rPr lang="es-MX" sz="1100" kern="0" dirty="0">
                <a:latin typeface="Palatino Linotype" panose="02040502050505030304" pitchFamily="18" charset="0"/>
                <a:ea typeface="Arimo"/>
                <a:cs typeface="Arimo"/>
                <a:sym typeface="Arimo"/>
              </a:rPr>
              <a:t>) </a:t>
            </a:r>
            <a:r>
              <a:rPr lang="es-MX" sz="1100" kern="0" dirty="0" smtClean="0">
                <a:solidFill>
                  <a:srgbClr val="7030A0"/>
                </a:solidFill>
                <a:latin typeface="Palatino Linotype" panose="02040502050505030304" pitchFamily="18" charset="0"/>
                <a:ea typeface="Arimo"/>
                <a:cs typeface="Arimo"/>
                <a:sym typeface="Arimo"/>
              </a:rPr>
              <a:t>Conocimiento </a:t>
            </a:r>
            <a:r>
              <a:rPr lang="es-MX" sz="1100" kern="0" dirty="0">
                <a:solidFill>
                  <a:srgbClr val="7030A0"/>
                </a:solidFill>
                <a:latin typeface="Palatino Linotype" panose="02040502050505030304" pitchFamily="18" charset="0"/>
                <a:ea typeface="Arimo"/>
                <a:cs typeface="Arimo"/>
                <a:sym typeface="Arimo"/>
              </a:rPr>
              <a:t>y experiencia </a:t>
            </a:r>
            <a:r>
              <a:rPr lang="es-MX" sz="1100" kern="0" dirty="0">
                <a:latin typeface="Palatino Linotype" panose="02040502050505030304" pitchFamily="18" charset="0"/>
                <a:ea typeface="Arimo"/>
                <a:cs typeface="Arimo"/>
                <a:sym typeface="Arimo"/>
              </a:rPr>
              <a:t>en evaluaciones y verificaciones a Sujetos Obligados.</a:t>
            </a:r>
          </a:p>
        </p:txBody>
      </p:sp>
      <p:sp>
        <p:nvSpPr>
          <p:cNvPr id="57" name="Shape 2318"/>
          <p:cNvSpPr>
            <a:spLocks noChangeArrowheads="1"/>
          </p:cNvSpPr>
          <p:nvPr/>
        </p:nvSpPr>
        <p:spPr bwMode="auto">
          <a:xfrm>
            <a:off x="6790792" y="2309955"/>
            <a:ext cx="2843896" cy="353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000" kern="0" dirty="0" smtClean="0">
                <a:ea typeface="Arimo"/>
                <a:cs typeface="Arimo"/>
                <a:sym typeface="Arimo"/>
              </a:rPr>
              <a:t>2</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El </a:t>
            </a:r>
            <a:r>
              <a:rPr lang="es-MX" sz="1100" kern="0" dirty="0" err="1" smtClean="0">
                <a:latin typeface="Palatino Linotype" panose="02040502050505030304" pitchFamily="18" charset="0"/>
                <a:ea typeface="Arimo"/>
                <a:cs typeface="Arimo"/>
                <a:sym typeface="Arimo"/>
              </a:rPr>
              <a:t>IItaip</a:t>
            </a:r>
            <a:r>
              <a:rPr lang="es-MX" sz="1100" kern="0" dirty="0" smtClean="0">
                <a:latin typeface="Palatino Linotype" panose="02040502050505030304" pitchFamily="18" charset="0"/>
                <a:ea typeface="Arimo"/>
                <a:cs typeface="Arimo"/>
                <a:sym typeface="Arimo"/>
              </a:rPr>
              <a:t> </a:t>
            </a:r>
            <a:r>
              <a:rPr lang="es-MX" sz="1100" kern="0" dirty="0">
                <a:latin typeface="Palatino Linotype" panose="02040502050505030304" pitchFamily="18" charset="0"/>
                <a:ea typeface="Arimo"/>
                <a:cs typeface="Arimo"/>
                <a:sym typeface="Arimo"/>
              </a:rPr>
              <a:t>cuenta con un </a:t>
            </a:r>
            <a:r>
              <a:rPr lang="es-MX" sz="1100" kern="0" dirty="0">
                <a:solidFill>
                  <a:srgbClr val="7030A0"/>
                </a:solidFill>
                <a:latin typeface="Palatino Linotype" panose="02040502050505030304" pitchFamily="18" charset="0"/>
                <a:ea typeface="Arimo"/>
                <a:cs typeface="Arimo"/>
                <a:sym typeface="Arimo"/>
              </a:rPr>
              <a:t>sistema de gestión de calidad..</a:t>
            </a:r>
          </a:p>
        </p:txBody>
      </p:sp>
      <p:sp>
        <p:nvSpPr>
          <p:cNvPr id="58" name="Shape 2318"/>
          <p:cNvSpPr>
            <a:spLocks noChangeArrowheads="1"/>
          </p:cNvSpPr>
          <p:nvPr/>
        </p:nvSpPr>
        <p:spPr bwMode="auto">
          <a:xfrm>
            <a:off x="2634784" y="1825085"/>
            <a:ext cx="3146865"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1</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El </a:t>
            </a:r>
            <a:r>
              <a:rPr lang="es-MX" sz="1100" kern="0" dirty="0" err="1" smtClean="0">
                <a:latin typeface="Palatino Linotype" panose="02040502050505030304" pitchFamily="18" charset="0"/>
                <a:ea typeface="Arimo"/>
                <a:cs typeface="Arimo"/>
                <a:sym typeface="Arimo"/>
              </a:rPr>
              <a:t>Itaip</a:t>
            </a:r>
            <a:r>
              <a:rPr lang="es-MX" sz="1100" kern="0" dirty="0" smtClean="0">
                <a:latin typeface="Palatino Linotype" panose="02040502050505030304" pitchFamily="18" charset="0"/>
                <a:ea typeface="Arimo"/>
                <a:cs typeface="Arimo"/>
                <a:sym typeface="Arimo"/>
              </a:rPr>
              <a:t> </a:t>
            </a:r>
            <a:r>
              <a:rPr lang="es-MX" sz="1100" kern="0" dirty="0">
                <a:latin typeface="Palatino Linotype" panose="02040502050505030304" pitchFamily="18" charset="0"/>
                <a:ea typeface="Arimo"/>
                <a:cs typeface="Arimo"/>
                <a:sym typeface="Arimo"/>
              </a:rPr>
              <a:t>se encarga de garantizar el derecho de acceso a la información pública y la protección de datos </a:t>
            </a:r>
            <a:r>
              <a:rPr lang="es-MX" sz="1100" kern="0" dirty="0" smtClean="0">
                <a:latin typeface="Palatino Linotype" panose="02040502050505030304" pitchFamily="18" charset="0"/>
                <a:ea typeface="Arimo"/>
                <a:cs typeface="Arimo"/>
                <a:sym typeface="Arimo"/>
              </a:rPr>
              <a:t>personales; por </a:t>
            </a:r>
            <a:r>
              <a:rPr lang="es-MX" sz="1100" kern="0" dirty="0">
                <a:latin typeface="Palatino Linotype" panose="02040502050505030304" pitchFamily="18" charset="0"/>
                <a:ea typeface="Arimo"/>
                <a:cs typeface="Arimo"/>
                <a:sym typeface="Arimo"/>
              </a:rPr>
              <a:t>lo </a:t>
            </a:r>
            <a:r>
              <a:rPr lang="es-MX" sz="1100" kern="0" dirty="0" smtClean="0">
                <a:latin typeface="Palatino Linotype" panose="02040502050505030304" pitchFamily="18" charset="0"/>
                <a:ea typeface="Arimo"/>
                <a:cs typeface="Arimo"/>
                <a:sym typeface="Arimo"/>
              </a:rPr>
              <a:t>que, </a:t>
            </a:r>
            <a:r>
              <a:rPr lang="es-MX" sz="1100" kern="0" dirty="0">
                <a:solidFill>
                  <a:schemeClr val="bg1"/>
                </a:solidFill>
                <a:latin typeface="Palatino Linotype" panose="02040502050505030304" pitchFamily="18" charset="0"/>
                <a:ea typeface="Arimo"/>
                <a:cs typeface="Arimo"/>
                <a:sym typeface="Arimo"/>
              </a:rPr>
              <a:t>no puede destinar toda su atención a la implementación del programa</a:t>
            </a:r>
            <a:r>
              <a:rPr lang="es-MX" sz="1100" kern="0" dirty="0">
                <a:latin typeface="Palatino Linotype" panose="02040502050505030304" pitchFamily="18" charset="0"/>
                <a:ea typeface="Arimo"/>
                <a:cs typeface="Arimo"/>
                <a:sym typeface="Arimo"/>
              </a:rPr>
              <a:t>.</a:t>
            </a:r>
            <a:endParaRPr lang="es-MX" sz="1100" kern="0" dirty="0" smtClean="0">
              <a:latin typeface="Palatino Linotype" panose="02040502050505030304" pitchFamily="18" charset="0"/>
              <a:ea typeface="Arimo"/>
              <a:cs typeface="Arimo"/>
              <a:sym typeface="Arimo"/>
            </a:endParaRPr>
          </a:p>
        </p:txBody>
      </p:sp>
      <p:sp>
        <p:nvSpPr>
          <p:cNvPr id="59" name="Shape 2318"/>
          <p:cNvSpPr>
            <a:spLocks noChangeArrowheads="1"/>
          </p:cNvSpPr>
          <p:nvPr/>
        </p:nvSpPr>
        <p:spPr bwMode="auto">
          <a:xfrm>
            <a:off x="2619393" y="4400874"/>
            <a:ext cx="2547267" cy="353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000" kern="0" dirty="0" smtClean="0">
                <a:ea typeface="Arimo"/>
                <a:cs typeface="Arimo"/>
                <a:sym typeface="Arimo"/>
              </a:rPr>
              <a:t>1</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La </a:t>
            </a:r>
            <a:r>
              <a:rPr lang="es-MX" sz="1100" kern="0" dirty="0">
                <a:latin typeface="Palatino Linotype" panose="02040502050505030304" pitchFamily="18" charset="0"/>
                <a:ea typeface="Arimo"/>
                <a:cs typeface="Arimo"/>
                <a:sym typeface="Arimo"/>
              </a:rPr>
              <a:t>experiencia en materia de evaluación permitirá el </a:t>
            </a:r>
            <a:r>
              <a:rPr lang="es-MX" sz="1100" kern="0" dirty="0">
                <a:solidFill>
                  <a:schemeClr val="bg1"/>
                </a:solidFill>
                <a:latin typeface="Palatino Linotype" panose="02040502050505030304" pitchFamily="18" charset="0"/>
                <a:ea typeface="Arimo"/>
                <a:cs typeface="Arimo"/>
                <a:sym typeface="Arimo"/>
              </a:rPr>
              <a:t>desarrollo de una metodología </a:t>
            </a:r>
            <a:r>
              <a:rPr lang="es-MX" sz="1100" kern="0" dirty="0">
                <a:latin typeface="Palatino Linotype" panose="02040502050505030304" pitchFamily="18" charset="0"/>
                <a:ea typeface="Arimo"/>
                <a:cs typeface="Arimo"/>
                <a:sym typeface="Arimo"/>
              </a:rPr>
              <a:t>de monitoreo, seguimiento y verificación.</a:t>
            </a:r>
          </a:p>
        </p:txBody>
      </p:sp>
      <p:sp>
        <p:nvSpPr>
          <p:cNvPr id="61" name="Shape 2318"/>
          <p:cNvSpPr>
            <a:spLocks noChangeArrowheads="1"/>
          </p:cNvSpPr>
          <p:nvPr/>
        </p:nvSpPr>
        <p:spPr bwMode="auto">
          <a:xfrm>
            <a:off x="7033339" y="3956237"/>
            <a:ext cx="2547267"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1</a:t>
            </a:r>
            <a:r>
              <a:rPr lang="es-MX" sz="1100" kern="0" dirty="0">
                <a:latin typeface="Palatino Linotype" panose="02040502050505030304" pitchFamily="18" charset="0"/>
                <a:ea typeface="Arimo"/>
                <a:cs typeface="Arimo"/>
                <a:sym typeface="Arimo"/>
              </a:rPr>
              <a:t>) </a:t>
            </a:r>
            <a:r>
              <a:rPr lang="es-MX" sz="1100" kern="0" dirty="0" smtClean="0">
                <a:solidFill>
                  <a:schemeClr val="bg1"/>
                </a:solidFill>
                <a:latin typeface="Palatino Linotype" panose="02040502050505030304" pitchFamily="18" charset="0"/>
                <a:ea typeface="Arimo"/>
                <a:cs typeface="Arimo"/>
                <a:sym typeface="Arimo"/>
              </a:rPr>
              <a:t>Resistencia </a:t>
            </a:r>
            <a:r>
              <a:rPr lang="es-MX" sz="1100" kern="0" dirty="0">
                <a:solidFill>
                  <a:schemeClr val="bg1"/>
                </a:solidFill>
                <a:latin typeface="Palatino Linotype" panose="02040502050505030304" pitchFamily="18" charset="0"/>
                <a:ea typeface="Arimo"/>
                <a:cs typeface="Arimo"/>
                <a:sym typeface="Arimo"/>
              </a:rPr>
              <a:t>de los Sujetos Obligados </a:t>
            </a:r>
            <a:r>
              <a:rPr lang="es-MX" sz="1100" kern="0" dirty="0">
                <a:latin typeface="Palatino Linotype" panose="02040502050505030304" pitchFamily="18" charset="0"/>
                <a:ea typeface="Arimo"/>
                <a:cs typeface="Arimo"/>
                <a:sym typeface="Arimo"/>
              </a:rPr>
              <a:t>para la realización del monitoreo, seguimiento y verificación de metas en la aplicación del programa.</a:t>
            </a:r>
          </a:p>
        </p:txBody>
      </p:sp>
      <p:sp>
        <p:nvSpPr>
          <p:cNvPr id="22" name="Shape 2318"/>
          <p:cNvSpPr>
            <a:spLocks noChangeArrowheads="1"/>
          </p:cNvSpPr>
          <p:nvPr/>
        </p:nvSpPr>
        <p:spPr bwMode="auto">
          <a:xfrm>
            <a:off x="7117339" y="2932200"/>
            <a:ext cx="2403365" cy="353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3</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El </a:t>
            </a:r>
            <a:r>
              <a:rPr lang="es-MX" sz="1100" kern="0" dirty="0" err="1" smtClean="0">
                <a:latin typeface="Palatino Linotype" panose="02040502050505030304" pitchFamily="18" charset="0"/>
                <a:ea typeface="Arimo"/>
                <a:cs typeface="Arimo"/>
                <a:sym typeface="Arimo"/>
              </a:rPr>
              <a:t>Itaip</a:t>
            </a:r>
            <a:r>
              <a:rPr lang="es-MX" sz="1100" kern="0" dirty="0" smtClean="0">
                <a:latin typeface="Palatino Linotype" panose="02040502050505030304" pitchFamily="18" charset="0"/>
                <a:ea typeface="Arimo"/>
                <a:cs typeface="Arimo"/>
                <a:sym typeface="Arimo"/>
              </a:rPr>
              <a:t> </a:t>
            </a:r>
            <a:r>
              <a:rPr lang="es-MX" sz="1100" kern="0" dirty="0">
                <a:latin typeface="Palatino Linotype" panose="02040502050505030304" pitchFamily="18" charset="0"/>
                <a:ea typeface="Arimo"/>
                <a:cs typeface="Arimo"/>
                <a:sym typeface="Arimo"/>
              </a:rPr>
              <a:t>cuenta con una </a:t>
            </a:r>
            <a:r>
              <a:rPr lang="es-MX" sz="1100" kern="0" dirty="0" smtClean="0">
                <a:solidFill>
                  <a:srgbClr val="7030A0"/>
                </a:solidFill>
                <a:latin typeface="Palatino Linotype" panose="02040502050505030304" pitchFamily="18" charset="0"/>
                <a:ea typeface="Arimo"/>
                <a:cs typeface="Arimo"/>
                <a:sym typeface="Arimo"/>
              </a:rPr>
              <a:t>Coordinación </a:t>
            </a:r>
            <a:r>
              <a:rPr lang="es-MX" sz="1100" kern="0" dirty="0">
                <a:solidFill>
                  <a:srgbClr val="7030A0"/>
                </a:solidFill>
                <a:latin typeface="Palatino Linotype" panose="02040502050505030304" pitchFamily="18" charset="0"/>
                <a:ea typeface="Arimo"/>
                <a:cs typeface="Arimo"/>
                <a:sym typeface="Arimo"/>
              </a:rPr>
              <a:t>de </a:t>
            </a:r>
            <a:r>
              <a:rPr lang="es-MX" sz="1100" kern="0" dirty="0" smtClean="0">
                <a:solidFill>
                  <a:srgbClr val="7030A0"/>
                </a:solidFill>
                <a:latin typeface="Palatino Linotype" panose="02040502050505030304" pitchFamily="18" charset="0"/>
                <a:ea typeface="Arimo"/>
                <a:cs typeface="Arimo"/>
                <a:sym typeface="Arimo"/>
              </a:rPr>
              <a:t>Verificación y Seguimiento </a:t>
            </a:r>
            <a:r>
              <a:rPr lang="es-MX" sz="1100" kern="0" dirty="0" smtClean="0">
                <a:latin typeface="Palatino Linotype" panose="02040502050505030304" pitchFamily="18" charset="0"/>
                <a:ea typeface="Arimo"/>
                <a:cs typeface="Arimo"/>
                <a:sym typeface="Arimo"/>
              </a:rPr>
              <a:t>altamente </a:t>
            </a:r>
            <a:r>
              <a:rPr lang="es-MX" sz="1100" kern="0" dirty="0">
                <a:latin typeface="Palatino Linotype" panose="02040502050505030304" pitchFamily="18" charset="0"/>
                <a:ea typeface="Arimo"/>
                <a:cs typeface="Arimo"/>
                <a:sym typeface="Arimo"/>
              </a:rPr>
              <a:t>capacitada.</a:t>
            </a:r>
            <a:endParaRPr lang="es-MX" sz="1100" kern="0" dirty="0">
              <a:solidFill>
                <a:srgbClr val="00B0F0"/>
              </a:solidFill>
              <a:latin typeface="Palatino Linotype" panose="02040502050505030304" pitchFamily="18" charset="0"/>
              <a:ea typeface="Arimo"/>
              <a:cs typeface="Arimo"/>
              <a:sym typeface="Arimo"/>
            </a:endParaRPr>
          </a:p>
        </p:txBody>
      </p:sp>
      <p:sp>
        <p:nvSpPr>
          <p:cNvPr id="23" name="Shape 2318"/>
          <p:cNvSpPr>
            <a:spLocks noChangeArrowheads="1"/>
          </p:cNvSpPr>
          <p:nvPr/>
        </p:nvSpPr>
        <p:spPr bwMode="auto">
          <a:xfrm>
            <a:off x="2677353" y="2694838"/>
            <a:ext cx="2483009"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2</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Falta </a:t>
            </a:r>
            <a:r>
              <a:rPr lang="es-MX" sz="1100" kern="0" dirty="0">
                <a:latin typeface="Palatino Linotype" panose="02040502050505030304" pitchFamily="18" charset="0"/>
                <a:ea typeface="Arimo"/>
                <a:cs typeface="Arimo"/>
                <a:sym typeface="Arimo"/>
              </a:rPr>
              <a:t>de recursos </a:t>
            </a:r>
            <a:r>
              <a:rPr lang="es-MX" sz="1100" kern="0" dirty="0">
                <a:solidFill>
                  <a:schemeClr val="bg1"/>
                </a:solidFill>
                <a:latin typeface="Palatino Linotype" panose="02040502050505030304" pitchFamily="18" charset="0"/>
                <a:ea typeface="Arimo"/>
                <a:cs typeface="Arimo"/>
                <a:sym typeface="Arimo"/>
              </a:rPr>
              <a:t>(humanos, técnicos, materiales y económicos</a:t>
            </a:r>
            <a:r>
              <a:rPr lang="es-MX" sz="1100" kern="0" dirty="0">
                <a:latin typeface="Palatino Linotype" panose="02040502050505030304" pitchFamily="18" charset="0"/>
                <a:ea typeface="Arimo"/>
                <a:cs typeface="Arimo"/>
                <a:sym typeface="Arimo"/>
              </a:rPr>
              <a:t>) para realizar seguimiento, monitoreo y verificación de metas en toda la </a:t>
            </a:r>
            <a:r>
              <a:rPr lang="es-MX" sz="1100" kern="0" dirty="0" smtClean="0">
                <a:latin typeface="Palatino Linotype" panose="02040502050505030304" pitchFamily="18" charset="0"/>
                <a:ea typeface="Arimo"/>
                <a:cs typeface="Arimo"/>
                <a:sym typeface="Arimo"/>
              </a:rPr>
              <a:t>entidad.</a:t>
            </a:r>
          </a:p>
        </p:txBody>
      </p:sp>
      <p:sp>
        <p:nvSpPr>
          <p:cNvPr id="25" name="Shape 2318"/>
          <p:cNvSpPr>
            <a:spLocks noChangeArrowheads="1"/>
          </p:cNvSpPr>
          <p:nvPr/>
        </p:nvSpPr>
        <p:spPr bwMode="auto">
          <a:xfrm>
            <a:off x="2598768" y="5345963"/>
            <a:ext cx="2859239" cy="353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2) La </a:t>
            </a:r>
            <a:r>
              <a:rPr lang="es-MX" sz="1100" kern="0" dirty="0">
                <a:solidFill>
                  <a:schemeClr val="bg1"/>
                </a:solidFill>
                <a:latin typeface="Palatino Linotype" panose="02040502050505030304" pitchFamily="18" charset="0"/>
                <a:ea typeface="Arimo"/>
                <a:cs typeface="Arimo"/>
                <a:sym typeface="Arimo"/>
              </a:rPr>
              <a:t>celebración de convenios </a:t>
            </a:r>
            <a:r>
              <a:rPr lang="es-MX" sz="1100" kern="0" dirty="0">
                <a:latin typeface="Palatino Linotype" panose="02040502050505030304" pitchFamily="18" charset="0"/>
                <a:ea typeface="Arimo"/>
                <a:cs typeface="Arimo"/>
                <a:sym typeface="Arimo"/>
              </a:rPr>
              <a:t>del </a:t>
            </a:r>
            <a:r>
              <a:rPr lang="es-MX" sz="1100" kern="0" dirty="0" err="1" smtClean="0">
                <a:latin typeface="Palatino Linotype" panose="02040502050505030304" pitchFamily="18" charset="0"/>
                <a:ea typeface="Arimo"/>
                <a:cs typeface="Arimo"/>
                <a:sym typeface="Arimo"/>
              </a:rPr>
              <a:t>Itaip</a:t>
            </a:r>
            <a:r>
              <a:rPr lang="es-MX" sz="1100" kern="0" dirty="0" smtClean="0">
                <a:latin typeface="Palatino Linotype" panose="02040502050505030304" pitchFamily="18" charset="0"/>
                <a:ea typeface="Arimo"/>
                <a:cs typeface="Arimo"/>
                <a:sym typeface="Arimo"/>
              </a:rPr>
              <a:t> </a:t>
            </a:r>
            <a:r>
              <a:rPr lang="es-MX" sz="1100" kern="0" dirty="0">
                <a:latin typeface="Palatino Linotype" panose="02040502050505030304" pitchFamily="18" charset="0"/>
                <a:ea typeface="Arimo"/>
                <a:cs typeface="Arimo"/>
                <a:sym typeface="Arimo"/>
              </a:rPr>
              <a:t>con distintas autoridades estatales, municipales y entidades públicas podrá facilitar la implementación del Programa y el monitoreo, seguimiento y verificación.</a:t>
            </a:r>
          </a:p>
        </p:txBody>
      </p:sp>
      <p:sp>
        <p:nvSpPr>
          <p:cNvPr id="26" name="Shape 2318"/>
          <p:cNvSpPr>
            <a:spLocks noChangeArrowheads="1"/>
          </p:cNvSpPr>
          <p:nvPr/>
        </p:nvSpPr>
        <p:spPr bwMode="auto">
          <a:xfrm>
            <a:off x="6560188" y="4416317"/>
            <a:ext cx="3020417" cy="708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2</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Falta </a:t>
            </a:r>
            <a:r>
              <a:rPr lang="es-MX" sz="1100" kern="0" dirty="0">
                <a:latin typeface="Palatino Linotype" panose="02040502050505030304" pitchFamily="18" charset="0"/>
                <a:ea typeface="Arimo"/>
                <a:cs typeface="Arimo"/>
                <a:sym typeface="Arimo"/>
              </a:rPr>
              <a:t>de </a:t>
            </a:r>
            <a:r>
              <a:rPr lang="es-MX" sz="1100" kern="0" dirty="0">
                <a:solidFill>
                  <a:schemeClr val="bg1"/>
                </a:solidFill>
                <a:latin typeface="Palatino Linotype" panose="02040502050505030304" pitchFamily="18" charset="0"/>
                <a:ea typeface="Arimo"/>
                <a:cs typeface="Arimo"/>
                <a:sym typeface="Arimo"/>
              </a:rPr>
              <a:t>interés de la sociedad </a:t>
            </a:r>
            <a:r>
              <a:rPr lang="es-MX" sz="1100" kern="0" dirty="0">
                <a:latin typeface="Palatino Linotype" panose="02040502050505030304" pitchFamily="18" charset="0"/>
                <a:ea typeface="Arimo"/>
                <a:cs typeface="Arimo"/>
                <a:sym typeface="Arimo"/>
              </a:rPr>
              <a:t>y Sujetos Obligados en implementar el Programa.</a:t>
            </a:r>
          </a:p>
        </p:txBody>
      </p:sp>
      <p:sp>
        <p:nvSpPr>
          <p:cNvPr id="27" name="TextBox 55"/>
          <p:cNvSpPr txBox="1"/>
          <p:nvPr/>
        </p:nvSpPr>
        <p:spPr>
          <a:xfrm>
            <a:off x="2275605" y="647734"/>
            <a:ext cx="7865920" cy="600160"/>
          </a:xfrm>
          <a:prstGeom prst="rect">
            <a:avLst/>
          </a:prstGeom>
          <a:noFill/>
        </p:spPr>
        <p:txBody>
          <a:bodyPr wrap="square" lIns="91436" tIns="45718" rIns="91436" bIns="45718" numCol="1" spcCol="0" rtlCol="0" anchor="ctr">
            <a:spAutoFit/>
          </a:bodyPr>
          <a:lstStyle/>
          <a:p>
            <a:pPr algn="ctr"/>
            <a:r>
              <a:rPr lang="es-MX" sz="1100" dirty="0">
                <a:solidFill>
                  <a:srgbClr val="7D8287"/>
                </a:solidFill>
                <a:latin typeface="Arial"/>
                <a:ea typeface="Montserrat Light" charset="0"/>
                <a:cs typeface="Montserrat Light" charset="0"/>
              </a:rPr>
              <a:t>La protección de los datos personales al ser un tema novedoso y que conlleva el ejercicio de cuatro derechos conocidos como derechos ARCO requiere por un lado de difusión y por el otro que las autoridades conozca los </a:t>
            </a:r>
            <a:r>
              <a:rPr lang="es-MX" sz="1100" dirty="0" smtClean="0">
                <a:solidFill>
                  <a:srgbClr val="7D8287"/>
                </a:solidFill>
                <a:latin typeface="Arial"/>
                <a:ea typeface="Montserrat Light" charset="0"/>
                <a:cs typeface="Montserrat Light" charset="0"/>
              </a:rPr>
              <a:t>procedimientos. </a:t>
            </a:r>
            <a:endParaRPr lang="es-MX" sz="1100" dirty="0">
              <a:solidFill>
                <a:srgbClr val="7D8287"/>
              </a:solidFill>
              <a:latin typeface="Arial"/>
              <a:ea typeface="Montserrat Light" charset="0"/>
              <a:cs typeface="Montserrat Light" charset="0"/>
            </a:endParaRPr>
          </a:p>
          <a:p>
            <a:pPr algn="ctr"/>
            <a:r>
              <a:rPr lang="en-US" sz="1100" dirty="0" smtClean="0">
                <a:solidFill>
                  <a:srgbClr val="7D8287"/>
                </a:solidFill>
                <a:latin typeface="Arial"/>
                <a:ea typeface="Montserrat Light" charset="0"/>
                <a:cs typeface="Montserrat Light" charset="0"/>
              </a:rPr>
              <a:t>.</a:t>
            </a:r>
            <a:endParaRPr lang="en-US" sz="1100" dirty="0">
              <a:solidFill>
                <a:srgbClr val="7D8287"/>
              </a:solidFill>
              <a:latin typeface="Arial"/>
              <a:ea typeface="Montserrat Light" charset="0"/>
              <a:cs typeface="Montserrat Light" charset="0"/>
            </a:endParaRPr>
          </a:p>
        </p:txBody>
      </p:sp>
      <p:sp>
        <p:nvSpPr>
          <p:cNvPr id="28" name="Rectangle 56"/>
          <p:cNvSpPr/>
          <p:nvPr/>
        </p:nvSpPr>
        <p:spPr>
          <a:xfrm>
            <a:off x="5868903" y="1082365"/>
            <a:ext cx="548640" cy="54864"/>
          </a:xfrm>
          <a:prstGeom prst="rect">
            <a:avLst/>
          </a:prstGeom>
          <a:solidFill>
            <a:srgbClr val="2891D7"/>
          </a:solidFill>
          <a:ln w="12700" cap="flat" cmpd="sng" algn="ctr">
            <a:noFill/>
            <a:prstDash val="solid"/>
            <a:miter lim="800000"/>
          </a:ln>
          <a:effectLst/>
        </p:spPr>
        <p:txBody>
          <a:bodyPr lIns="91436" tIns="45718" rIns="91436" bIns="45718"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latin typeface="Arial"/>
              <a:ea typeface="+mn-ea"/>
              <a:cs typeface="+mn-cs"/>
            </a:endParaRPr>
          </a:p>
        </p:txBody>
      </p:sp>
      <p:sp>
        <p:nvSpPr>
          <p:cNvPr id="29" name="Shape 2824"/>
          <p:cNvSpPr>
            <a:spLocks noChangeArrowheads="1"/>
          </p:cNvSpPr>
          <p:nvPr/>
        </p:nvSpPr>
        <p:spPr bwMode="auto">
          <a:xfrm>
            <a:off x="2400298" y="-143053"/>
            <a:ext cx="7741227" cy="6138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ctr">
              <a:lnSpc>
                <a:spcPct val="80000"/>
              </a:lnSpc>
              <a:spcBef>
                <a:spcPts val="251"/>
              </a:spcBef>
              <a:defRPr sz="1800"/>
            </a:pPr>
            <a:r>
              <a:rPr lang="es-MX" sz="2400" b="1" kern="0" dirty="0" smtClean="0">
                <a:ea typeface="Arimo"/>
                <a:cs typeface="Arimo"/>
                <a:sym typeface="Arimo"/>
              </a:rPr>
              <a:t>VI. Monitoreo</a:t>
            </a:r>
            <a:r>
              <a:rPr lang="es-MX" sz="2400" b="1" kern="0" dirty="0">
                <a:ea typeface="Arimo"/>
                <a:cs typeface="Arimo"/>
                <a:sym typeface="Arimo"/>
              </a:rPr>
              <a:t>, Seguimiento </a:t>
            </a:r>
            <a:r>
              <a:rPr lang="es-MX" sz="2400" b="1" kern="0" dirty="0" smtClean="0">
                <a:ea typeface="Arimo"/>
                <a:cs typeface="Arimo"/>
                <a:sym typeface="Arimo"/>
              </a:rPr>
              <a:t>y </a:t>
            </a:r>
            <a:r>
              <a:rPr lang="es-MX" sz="2400" b="1" kern="0" dirty="0">
                <a:ea typeface="Arimo"/>
                <a:cs typeface="Arimo"/>
                <a:sym typeface="Arimo"/>
              </a:rPr>
              <a:t>verificación de metas</a:t>
            </a:r>
            <a:endParaRPr sz="2400" b="1" kern="0" dirty="0">
              <a:latin typeface="Arimo"/>
              <a:ea typeface="Arimo"/>
              <a:cs typeface="Arimo"/>
              <a:sym typeface="Arimo"/>
            </a:endParaRPr>
          </a:p>
        </p:txBody>
      </p:sp>
      <p:sp>
        <p:nvSpPr>
          <p:cNvPr id="30" name="Shape 2318"/>
          <p:cNvSpPr>
            <a:spLocks noChangeArrowheads="1"/>
          </p:cNvSpPr>
          <p:nvPr/>
        </p:nvSpPr>
        <p:spPr bwMode="auto">
          <a:xfrm>
            <a:off x="6555180" y="5013162"/>
            <a:ext cx="3025425" cy="686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a:latin typeface="Palatino Linotype" panose="02040502050505030304" pitchFamily="18" charset="0"/>
                <a:ea typeface="Arimo"/>
                <a:cs typeface="Arimo"/>
                <a:sym typeface="Arimo"/>
              </a:rPr>
              <a:t>3</a:t>
            </a:r>
            <a:r>
              <a:rPr lang="es-MX" sz="1100" kern="0" dirty="0" smtClean="0">
                <a:latin typeface="Palatino Linotype" panose="02040502050505030304" pitchFamily="18" charset="0"/>
                <a:ea typeface="Arimo"/>
                <a:cs typeface="Arimo"/>
                <a:sym typeface="Arimo"/>
              </a:rPr>
              <a:t>) La </a:t>
            </a:r>
            <a:r>
              <a:rPr lang="es-MX" sz="1100" kern="0" dirty="0">
                <a:solidFill>
                  <a:schemeClr val="bg1"/>
                </a:solidFill>
                <a:latin typeface="Palatino Linotype" panose="02040502050505030304" pitchFamily="18" charset="0"/>
                <a:ea typeface="Arimo"/>
                <a:cs typeface="Arimo"/>
                <a:sym typeface="Arimo"/>
              </a:rPr>
              <a:t>plantilla de personal </a:t>
            </a:r>
            <a:r>
              <a:rPr lang="es-MX" sz="1100" kern="0" dirty="0">
                <a:latin typeface="Palatino Linotype" panose="02040502050505030304" pitchFamily="18" charset="0"/>
                <a:ea typeface="Arimo"/>
                <a:cs typeface="Arimo"/>
                <a:sym typeface="Arimo"/>
              </a:rPr>
              <a:t>puede resultar insuficiente para la realización de las actividades de monitoreo y verificación..</a:t>
            </a:r>
          </a:p>
        </p:txBody>
      </p:sp>
      <p:pic>
        <p:nvPicPr>
          <p:cNvPr id="31" name="Imagen 30" descr="Presentación2 - PowerPoint"/>
          <p:cNvPicPr>
            <a:picLocks noChangeAspect="1"/>
          </p:cNvPicPr>
          <p:nvPr/>
        </p:nvPicPr>
        <p:blipFill rotWithShape="1">
          <a:blip r:embed="rId3">
            <a:extLst>
              <a:ext uri="{28A0092B-C50C-407E-A947-70E740481C1C}">
                <a14:useLocalDpi xmlns:a14="http://schemas.microsoft.com/office/drawing/2010/main" val="0"/>
              </a:ext>
            </a:extLst>
          </a:blip>
          <a:srcRect l="58807" t="20442" r="20909" b="69967"/>
          <a:stretch/>
        </p:blipFill>
        <p:spPr>
          <a:xfrm>
            <a:off x="8951118" y="6011091"/>
            <a:ext cx="3141716" cy="805230"/>
          </a:xfrm>
          <a:prstGeom prst="rect">
            <a:avLst/>
          </a:prstGeom>
        </p:spPr>
      </p:pic>
    </p:spTree>
    <p:extLst>
      <p:ext uri="{BB962C8B-B14F-4D97-AF65-F5344CB8AC3E}">
        <p14:creationId xmlns:p14="http://schemas.microsoft.com/office/powerpoint/2010/main" val="2280490278"/>
      </p:ext>
    </p:extLst>
  </p:cSld>
  <p:clrMapOvr>
    <a:masterClrMapping/>
  </p:clrMapOvr>
  <p:transition spd="slow">
    <p:pull/>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 name="Shape 4996"/>
          <p:cNvSpPr>
            <a:spLocks noChangeArrowheads="1"/>
          </p:cNvSpPr>
          <p:nvPr/>
        </p:nvSpPr>
        <p:spPr bwMode="auto">
          <a:xfrm>
            <a:off x="557997" y="715150"/>
            <a:ext cx="3704464"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fontAlgn="auto">
              <a:lnSpc>
                <a:spcPct val="70000"/>
              </a:lnSpc>
              <a:spcBef>
                <a:spcPts val="750"/>
              </a:spcBef>
              <a:spcAft>
                <a:spcPts val="0"/>
              </a:spcAft>
              <a:defRPr sz="1800"/>
            </a:pPr>
            <a:r>
              <a:rPr lang="es-MX" sz="2100" b="1" spc="-124" dirty="0" smtClean="0">
                <a:solidFill>
                  <a:srgbClr val="21282F"/>
                </a:solidFill>
                <a:ea typeface="Arimo"/>
                <a:cs typeface="Arimo"/>
                <a:sym typeface="Arimo"/>
              </a:rPr>
              <a:t>Monitoreo</a:t>
            </a:r>
            <a:r>
              <a:rPr lang="es-MX" sz="2100" b="1" spc="-124" dirty="0">
                <a:solidFill>
                  <a:srgbClr val="21282F"/>
                </a:solidFill>
                <a:ea typeface="Arimo"/>
                <a:cs typeface="Arimo"/>
                <a:sym typeface="Arimo"/>
              </a:rPr>
              <a:t>, seguimiento y verificación </a:t>
            </a:r>
            <a:endParaRPr lang="es-MX" sz="2100" b="1" spc="-124" dirty="0" smtClean="0">
              <a:solidFill>
                <a:srgbClr val="21282F"/>
              </a:solidFill>
              <a:ea typeface="Arimo"/>
              <a:cs typeface="Arimo"/>
              <a:sym typeface="Arimo"/>
            </a:endParaRPr>
          </a:p>
          <a:p>
            <a:pPr algn="r" fontAlgn="auto">
              <a:lnSpc>
                <a:spcPct val="70000"/>
              </a:lnSpc>
              <a:spcBef>
                <a:spcPts val="750"/>
              </a:spcBef>
              <a:spcAft>
                <a:spcPts val="0"/>
              </a:spcAft>
              <a:defRPr sz="1800"/>
            </a:pPr>
            <a:r>
              <a:rPr lang="es-MX" sz="2100" b="1" spc="-124" dirty="0" smtClean="0">
                <a:solidFill>
                  <a:srgbClr val="21282F"/>
                </a:solidFill>
                <a:ea typeface="Arimo"/>
                <a:cs typeface="Arimo"/>
                <a:sym typeface="Arimo"/>
              </a:rPr>
              <a:t>de </a:t>
            </a:r>
            <a:r>
              <a:rPr lang="es-MX" sz="2100" b="1" spc="-124" dirty="0">
                <a:solidFill>
                  <a:srgbClr val="8F9499"/>
                </a:solidFill>
                <a:ea typeface="Arimo"/>
                <a:cs typeface="Arimo"/>
                <a:sym typeface="Arimo"/>
              </a:rPr>
              <a:t>metas.</a:t>
            </a:r>
            <a:endParaRPr sz="2100" b="1" kern="0" spc="-124" dirty="0">
              <a:solidFill>
                <a:srgbClr val="8F9499"/>
              </a:solidFill>
              <a:latin typeface="Arimo"/>
              <a:ea typeface="Arimo"/>
              <a:cs typeface="Arimo"/>
              <a:sym typeface="Arimo"/>
            </a:endParaRPr>
          </a:p>
        </p:txBody>
      </p:sp>
      <p:sp>
        <p:nvSpPr>
          <p:cNvPr id="2" name="Marcador de número de diapositiva 1"/>
          <p:cNvSpPr>
            <a:spLocks noGrp="1"/>
          </p:cNvSpPr>
          <p:nvPr>
            <p:ph type="sldNum" sz="quarter" idx="4"/>
          </p:nvPr>
        </p:nvSpPr>
        <p:spPr/>
        <p:txBody>
          <a:bodyPr/>
          <a:lstStyle/>
          <a:p>
            <a:fld id="{4A8454CE-A017-41A1-B2AF-6CF4C99720F1}" type="slidenum">
              <a:rPr lang="en-US" smtClean="0"/>
              <a:pPr/>
              <a:t>47</a:t>
            </a:fld>
            <a:endParaRPr lang="en-US" dirty="0"/>
          </a:p>
        </p:txBody>
      </p:sp>
      <p:sp>
        <p:nvSpPr>
          <p:cNvPr id="95" name="Shape 2015"/>
          <p:cNvSpPr>
            <a:spLocks noChangeArrowheads="1"/>
          </p:cNvSpPr>
          <p:nvPr/>
        </p:nvSpPr>
        <p:spPr bwMode="auto">
          <a:xfrm>
            <a:off x="7649637" y="4144433"/>
            <a:ext cx="2851151" cy="391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l">
              <a:lnSpc>
                <a:spcPct val="130000"/>
              </a:lnSpc>
              <a:spcBef>
                <a:spcPts val="500"/>
              </a:spcBef>
              <a:defRPr sz="1800">
                <a:solidFill>
                  <a:srgbClr val="8F9499"/>
                </a:solidFill>
                <a:latin typeface="Arimo"/>
                <a:ea typeface="Arimo"/>
                <a:cs typeface="Arimo"/>
                <a:sym typeface="Arimo"/>
              </a:defRPr>
            </a:lvl1pPr>
          </a:lstStyle>
          <a:p>
            <a:pPr defTabSz="1219110">
              <a:defRPr>
                <a:solidFill>
                  <a:srgbClr val="000000"/>
                </a:solidFill>
              </a:defRPr>
            </a:pPr>
            <a:endParaRPr kern="0" dirty="0">
              <a:solidFill>
                <a:srgbClr val="000000"/>
              </a:solidFill>
            </a:endParaRPr>
          </a:p>
        </p:txBody>
      </p:sp>
      <p:sp>
        <p:nvSpPr>
          <p:cNvPr id="98" name="Slide Number Placeholder 1"/>
          <p:cNvSpPr txBox="1">
            <a:spLocks/>
          </p:cNvSpPr>
          <p:nvPr/>
        </p:nvSpPr>
        <p:spPr bwMode="auto">
          <a:xfrm>
            <a:off x="11468103" y="114300"/>
            <a:ext cx="249767" cy="1439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18" tIns="22858" rIns="45718" bIns="22858" numCol="1" anchor="ctr" anchorCtr="0" compatLnSpc="1">
            <a:prstTxWarp prst="textNoShape">
              <a:avLst/>
            </a:prstTxWarp>
          </a:bodyPr>
          <a:lstStyle>
            <a:defPPr>
              <a:defRPr lang="en-US"/>
            </a:defPPr>
            <a:lvl1pPr algn="ctr" defTabSz="309563" rtl="0" eaLnBrk="0" fontAlgn="base" hangingPunct="0">
              <a:spcBef>
                <a:spcPct val="0"/>
              </a:spcBef>
              <a:spcAft>
                <a:spcPct val="0"/>
              </a:spcAft>
              <a:defRPr sz="1900" kern="1200">
                <a:solidFill>
                  <a:schemeClr val="tx1"/>
                </a:solidFill>
                <a:latin typeface="Arimo" charset="0"/>
                <a:ea typeface="Helvetica Light" charset="0"/>
                <a:cs typeface="Helvetica Light" charset="0"/>
                <a:sym typeface="Helvetica Light" charset="0"/>
              </a:defRPr>
            </a:lvl1pPr>
            <a:lvl2pPr marL="742950" indent="-285750" algn="ctr" defTabSz="309563" rtl="0" eaLnBrk="0" fontAlgn="base" hangingPunct="0">
              <a:spcBef>
                <a:spcPct val="0"/>
              </a:spcBef>
              <a:spcAft>
                <a:spcPct val="0"/>
              </a:spcAft>
              <a:defRPr sz="1900" kern="1200">
                <a:solidFill>
                  <a:schemeClr val="tx1"/>
                </a:solidFill>
                <a:latin typeface="Arimo" charset="0"/>
                <a:ea typeface="Helvetica Light" charset="0"/>
                <a:cs typeface="Helvetica Light" charset="0"/>
                <a:sym typeface="Helvetica Light" charset="0"/>
              </a:defRPr>
            </a:lvl2pPr>
            <a:lvl3pPr marL="1143000" indent="-228600" algn="ctr" defTabSz="309563" rtl="0" eaLnBrk="0" fontAlgn="base" hangingPunct="0">
              <a:spcBef>
                <a:spcPct val="0"/>
              </a:spcBef>
              <a:spcAft>
                <a:spcPct val="0"/>
              </a:spcAft>
              <a:defRPr sz="1900" kern="1200">
                <a:solidFill>
                  <a:schemeClr val="tx1"/>
                </a:solidFill>
                <a:latin typeface="Arimo" charset="0"/>
                <a:ea typeface="Helvetica Light" charset="0"/>
                <a:cs typeface="Helvetica Light" charset="0"/>
                <a:sym typeface="Helvetica Light" charset="0"/>
              </a:defRPr>
            </a:lvl3pPr>
            <a:lvl4pPr marL="1600200" indent="-228600" algn="ctr" defTabSz="309563" rtl="0" eaLnBrk="0" fontAlgn="base" hangingPunct="0">
              <a:spcBef>
                <a:spcPct val="0"/>
              </a:spcBef>
              <a:spcAft>
                <a:spcPct val="0"/>
              </a:spcAft>
              <a:defRPr sz="1900" kern="1200">
                <a:solidFill>
                  <a:schemeClr val="tx1"/>
                </a:solidFill>
                <a:latin typeface="Arimo" charset="0"/>
                <a:ea typeface="Helvetica Light" charset="0"/>
                <a:cs typeface="Helvetica Light" charset="0"/>
                <a:sym typeface="Helvetica Light" charset="0"/>
              </a:defRPr>
            </a:lvl4pPr>
            <a:lvl5pPr marL="2057400" indent="-228600" algn="ctr" defTabSz="309563" rtl="0" eaLnBrk="0" fontAlgn="base" hangingPunct="0">
              <a:spcBef>
                <a:spcPct val="0"/>
              </a:spcBef>
              <a:spcAft>
                <a:spcPct val="0"/>
              </a:spcAft>
              <a:defRPr sz="1900" kern="1200">
                <a:solidFill>
                  <a:schemeClr val="tx1"/>
                </a:solidFill>
                <a:latin typeface="Arimo" charset="0"/>
                <a:ea typeface="Helvetica Light" charset="0"/>
                <a:cs typeface="Helvetica Light" charset="0"/>
                <a:sym typeface="Helvetica Light" charset="0"/>
              </a:defRPr>
            </a:lvl5pPr>
            <a:lvl6pPr marL="2514600" indent="-228600" algn="ctr" defTabSz="309563" rtl="0" eaLnBrk="0" fontAlgn="base" latinLnBrk="0" hangingPunct="0">
              <a:spcBef>
                <a:spcPct val="0"/>
              </a:spcBef>
              <a:spcAft>
                <a:spcPct val="0"/>
              </a:spcAft>
              <a:defRPr sz="1900" kern="1200">
                <a:solidFill>
                  <a:schemeClr val="tx1"/>
                </a:solidFill>
                <a:latin typeface="Arimo" charset="0"/>
                <a:ea typeface="Helvetica Light" charset="0"/>
                <a:cs typeface="Helvetica Light" charset="0"/>
                <a:sym typeface="Helvetica Light" charset="0"/>
              </a:defRPr>
            </a:lvl6pPr>
            <a:lvl7pPr marL="2971800" indent="-228600" algn="ctr" defTabSz="309563" rtl="0" eaLnBrk="0" fontAlgn="base" latinLnBrk="0" hangingPunct="0">
              <a:spcBef>
                <a:spcPct val="0"/>
              </a:spcBef>
              <a:spcAft>
                <a:spcPct val="0"/>
              </a:spcAft>
              <a:defRPr sz="1900" kern="1200">
                <a:solidFill>
                  <a:schemeClr val="tx1"/>
                </a:solidFill>
                <a:latin typeface="Arimo" charset="0"/>
                <a:ea typeface="Helvetica Light" charset="0"/>
                <a:cs typeface="Helvetica Light" charset="0"/>
                <a:sym typeface="Helvetica Light" charset="0"/>
              </a:defRPr>
            </a:lvl7pPr>
            <a:lvl8pPr marL="3429000" indent="-228600" algn="ctr" defTabSz="309563" rtl="0" eaLnBrk="0" fontAlgn="base" latinLnBrk="0" hangingPunct="0">
              <a:spcBef>
                <a:spcPct val="0"/>
              </a:spcBef>
              <a:spcAft>
                <a:spcPct val="0"/>
              </a:spcAft>
              <a:defRPr sz="1900" kern="1200">
                <a:solidFill>
                  <a:schemeClr val="tx1"/>
                </a:solidFill>
                <a:latin typeface="Arimo" charset="0"/>
                <a:ea typeface="Helvetica Light" charset="0"/>
                <a:cs typeface="Helvetica Light" charset="0"/>
                <a:sym typeface="Helvetica Light" charset="0"/>
              </a:defRPr>
            </a:lvl8pPr>
            <a:lvl9pPr marL="3886200" indent="-228600" algn="ctr" defTabSz="309563" rtl="0" eaLnBrk="0" fontAlgn="base" latinLnBrk="0" hangingPunct="0">
              <a:spcBef>
                <a:spcPct val="0"/>
              </a:spcBef>
              <a:spcAft>
                <a:spcPct val="0"/>
              </a:spcAft>
              <a:defRPr sz="1900" kern="1200">
                <a:solidFill>
                  <a:schemeClr val="tx1"/>
                </a:solidFill>
                <a:latin typeface="Arimo" charset="0"/>
                <a:ea typeface="Helvetica Light" charset="0"/>
                <a:cs typeface="Helvetica Light" charset="0"/>
                <a:sym typeface="Helvetica Light" charset="0"/>
              </a:defRPr>
            </a:lvl9pPr>
          </a:lstStyle>
          <a:p>
            <a:pPr defTabSz="412720" eaLnBrk="1" hangingPunct="1">
              <a:defRPr/>
            </a:pPr>
            <a:endParaRPr lang="en-US" altLang="es-MX" sz="1100" dirty="0">
              <a:solidFill>
                <a:srgbClr val="FFFFFF"/>
              </a:solidFill>
            </a:endParaRPr>
          </a:p>
        </p:txBody>
      </p:sp>
      <p:pic>
        <p:nvPicPr>
          <p:cNvPr id="147" name="Imagen 146"/>
          <p:cNvPicPr>
            <a:picLocks noChangeAspect="1"/>
          </p:cNvPicPr>
          <p:nvPr/>
        </p:nvPicPr>
        <p:blipFill>
          <a:blip r:embed="rId2"/>
          <a:stretch>
            <a:fillRect/>
          </a:stretch>
        </p:blipFill>
        <p:spPr>
          <a:xfrm>
            <a:off x="8997951" y="6252943"/>
            <a:ext cx="3162300" cy="596900"/>
          </a:xfrm>
          <a:prstGeom prst="rect">
            <a:avLst/>
          </a:prstGeom>
        </p:spPr>
      </p:pic>
      <p:sp>
        <p:nvSpPr>
          <p:cNvPr id="210" name="Slide Number Placeholder 1"/>
          <p:cNvSpPr txBox="1">
            <a:spLocks/>
          </p:cNvSpPr>
          <p:nvPr/>
        </p:nvSpPr>
        <p:spPr>
          <a:xfrm>
            <a:off x="13138151" y="1531132"/>
            <a:ext cx="404284" cy="279400"/>
          </a:xfrm>
          <a:prstGeom prst="rect">
            <a:avLst/>
          </a:prstGeom>
          <a:noFill/>
        </p:spPr>
        <p:txBody>
          <a:bodyPr lIns="45718" tIns="22858" rIns="45718" bIns="22858"/>
          <a:lstStyle>
            <a:lvl1pPr algn="ctr" defTabSz="309563" eaLnBrk="0" hangingPunct="0">
              <a:defRPr sz="1900">
                <a:solidFill>
                  <a:schemeClr val="tx1"/>
                </a:solidFill>
                <a:latin typeface="Arimo" charset="0"/>
                <a:ea typeface="Helvetica Light" charset="0"/>
                <a:cs typeface="Helvetica Light" charset="0"/>
                <a:sym typeface="Helvetica Light" charset="0"/>
              </a:defRPr>
            </a:lvl1pPr>
            <a:lvl2pPr marL="742950" indent="-285750" algn="ctr" defTabSz="309563"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defTabSz="309563"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defTabSz="309563"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defTabSz="309563"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eaLnBrk="1" hangingPunct="1"/>
            <a:fld id="{70730614-2BAD-4E24-BAD0-2343EA8390F6}" type="slidenum">
              <a:rPr lang="en-US" altLang="es-MX" sz="1100">
                <a:solidFill>
                  <a:schemeClr val="bg1"/>
                </a:solidFill>
              </a:rPr>
              <a:pPr eaLnBrk="1" hangingPunct="1"/>
              <a:t>47</a:t>
            </a:fld>
            <a:endParaRPr lang="en-US" altLang="es-MX" sz="1100">
              <a:solidFill>
                <a:schemeClr val="bg1"/>
              </a:solidFill>
            </a:endParaRPr>
          </a:p>
        </p:txBody>
      </p:sp>
      <p:grpSp>
        <p:nvGrpSpPr>
          <p:cNvPr id="160" name="Group 4973"/>
          <p:cNvGrpSpPr>
            <a:grpSpLocks/>
          </p:cNvGrpSpPr>
          <p:nvPr/>
        </p:nvGrpSpPr>
        <p:grpSpPr bwMode="auto">
          <a:xfrm>
            <a:off x="4788151" y="1485817"/>
            <a:ext cx="6252191" cy="416983"/>
            <a:chOff x="21171" y="-127000"/>
            <a:chExt cx="12508547" cy="833526"/>
          </a:xfrm>
        </p:grpSpPr>
        <p:sp>
          <p:nvSpPr>
            <p:cNvPr id="161" name="Shape 4967"/>
            <p:cNvSpPr>
              <a:spLocks noChangeArrowheads="1"/>
            </p:cNvSpPr>
            <p:nvPr/>
          </p:nvSpPr>
          <p:spPr bwMode="auto">
            <a:xfrm>
              <a:off x="977829" y="-127000"/>
              <a:ext cx="11551889" cy="833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667"/>
                </a:spcBef>
              </a:pPr>
              <a:r>
                <a:rPr lang="es-MX" altLang="es-MX" sz="1500" dirty="0">
                  <a:solidFill>
                    <a:srgbClr val="00B0F0"/>
                  </a:solidFill>
                  <a:ea typeface="Arimo" charset="0"/>
                  <a:cs typeface="Arimo" charset="0"/>
                  <a:sym typeface="Arimo" charset="0"/>
                </a:rPr>
                <a:t>Identificación de mecanismos </a:t>
              </a:r>
              <a:r>
                <a:rPr lang="es-MX" altLang="es-MX" sz="1500" dirty="0">
                  <a:ea typeface="Arimo" charset="0"/>
                  <a:cs typeface="Arimo" charset="0"/>
                  <a:sym typeface="Arimo" charset="0"/>
                </a:rPr>
                <a:t>de seguimiento y evaluación existentes. </a:t>
              </a:r>
              <a:endParaRPr lang="en-US" altLang="es-MX" sz="1500" dirty="0">
                <a:ea typeface="Arimo" charset="0"/>
                <a:cs typeface="Arimo" charset="0"/>
                <a:sym typeface="Arimo" charset="0"/>
              </a:endParaRPr>
            </a:p>
          </p:txBody>
        </p:sp>
        <p:sp>
          <p:nvSpPr>
            <p:cNvPr id="165" name="Shape 4969"/>
            <p:cNvSpPr/>
            <p:nvPr/>
          </p:nvSpPr>
          <p:spPr bwMode="auto">
            <a:xfrm>
              <a:off x="21171" y="203026"/>
              <a:ext cx="571690" cy="410415"/>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FB7D"/>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grpSp>
        <p:nvGrpSpPr>
          <p:cNvPr id="167" name="Group 4980"/>
          <p:cNvGrpSpPr>
            <a:grpSpLocks/>
          </p:cNvGrpSpPr>
          <p:nvPr/>
        </p:nvGrpSpPr>
        <p:grpSpPr bwMode="auto">
          <a:xfrm>
            <a:off x="5240165" y="2325892"/>
            <a:ext cx="6142211" cy="588821"/>
            <a:chOff x="21174" y="68850"/>
            <a:chExt cx="12288432" cy="1177016"/>
          </a:xfrm>
        </p:grpSpPr>
        <p:sp>
          <p:nvSpPr>
            <p:cNvPr id="181" name="Shape 4975"/>
            <p:cNvSpPr/>
            <p:nvPr/>
          </p:nvSpPr>
          <p:spPr bwMode="auto">
            <a:xfrm>
              <a:off x="21174" y="215720"/>
              <a:ext cx="571687" cy="410414"/>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C5F398"/>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69" name="Shape 4978"/>
            <p:cNvSpPr>
              <a:spLocks noChangeArrowheads="1"/>
            </p:cNvSpPr>
            <p:nvPr/>
          </p:nvSpPr>
          <p:spPr bwMode="auto">
            <a:xfrm>
              <a:off x="46237" y="68850"/>
              <a:ext cx="538048" cy="490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eaLnBrk="1" hangingPunct="1">
                <a:lnSpc>
                  <a:spcPct val="70000"/>
                </a:lnSpc>
                <a:spcBef>
                  <a:spcPts val="667"/>
                </a:spcBef>
              </a:pPr>
              <a:r>
                <a:rPr lang="en-US" altLang="es-MX" sz="1500" dirty="0">
                  <a:solidFill>
                    <a:schemeClr val="bg1"/>
                  </a:solidFill>
                  <a:ea typeface="Arimo" charset="0"/>
                  <a:cs typeface="Arimo" charset="0"/>
                  <a:sym typeface="Arimo" charset="0"/>
                </a:rPr>
                <a:t>2</a:t>
              </a:r>
            </a:p>
          </p:txBody>
        </p:sp>
        <p:sp>
          <p:nvSpPr>
            <p:cNvPr id="170" name="Shape 4979"/>
            <p:cNvSpPr>
              <a:spLocks noChangeArrowheads="1"/>
            </p:cNvSpPr>
            <p:nvPr/>
          </p:nvSpPr>
          <p:spPr bwMode="auto">
            <a:xfrm>
              <a:off x="900650" y="412341"/>
              <a:ext cx="11408956" cy="83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667"/>
                </a:spcBef>
              </a:pPr>
              <a:r>
                <a:rPr lang="es-MX" altLang="es-MX" sz="1500" dirty="0">
                  <a:solidFill>
                    <a:srgbClr val="00B0F0"/>
                  </a:solidFill>
                  <a:ea typeface="Arimo" charset="0"/>
                  <a:cs typeface="Arimo" charset="0"/>
                  <a:sym typeface="Arimo" charset="0"/>
                </a:rPr>
                <a:t>Sensibilización: entre los responsables y organismos garantes</a:t>
              </a:r>
              <a:r>
                <a:rPr lang="es-MX" altLang="es-MX" sz="1500" dirty="0">
                  <a:solidFill>
                    <a:srgbClr val="000000"/>
                  </a:solidFill>
                  <a:ea typeface="Arimo" charset="0"/>
                  <a:cs typeface="Arimo" charset="0"/>
                  <a:sym typeface="Arimo" charset="0"/>
                </a:rPr>
                <a:t>, para resaltar la importancia y utilidad de generar información que permita dar seguimiento a los indicadores establecidos. </a:t>
              </a:r>
              <a:endParaRPr lang="en-US" altLang="es-MX" sz="1500" dirty="0">
                <a:solidFill>
                  <a:srgbClr val="000000"/>
                </a:solidFill>
                <a:ea typeface="Arimo" charset="0"/>
                <a:cs typeface="Arimo" charset="0"/>
                <a:sym typeface="Arimo" charset="0"/>
              </a:endParaRPr>
            </a:p>
          </p:txBody>
        </p:sp>
      </p:grpSp>
      <p:sp>
        <p:nvSpPr>
          <p:cNvPr id="200" name="Slide Number Placeholder 1"/>
          <p:cNvSpPr txBox="1">
            <a:spLocks/>
          </p:cNvSpPr>
          <p:nvPr/>
        </p:nvSpPr>
        <p:spPr>
          <a:xfrm>
            <a:off x="11391903" y="46567"/>
            <a:ext cx="404284" cy="279400"/>
          </a:xfrm>
          <a:prstGeom prst="rect">
            <a:avLst/>
          </a:prstGeom>
          <a:noFill/>
        </p:spPr>
        <p:txBody>
          <a:bodyPr lIns="45718" tIns="22858" rIns="45718" bIns="22858"/>
          <a:lstStyle>
            <a:lvl1pPr algn="ctr" defTabSz="309563" eaLnBrk="0" hangingPunct="0">
              <a:defRPr sz="1900">
                <a:solidFill>
                  <a:schemeClr val="tx1"/>
                </a:solidFill>
                <a:latin typeface="Arimo" charset="0"/>
                <a:ea typeface="Helvetica Light" charset="0"/>
                <a:cs typeface="Helvetica Light" charset="0"/>
                <a:sym typeface="Helvetica Light" charset="0"/>
              </a:defRPr>
            </a:lvl1pPr>
            <a:lvl2pPr marL="742950" indent="-285750" algn="ctr" defTabSz="309563"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defTabSz="309563"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defTabSz="309563"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defTabSz="309563"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eaLnBrk="1" hangingPunct="1"/>
            <a:fld id="{984DB4EE-AF34-425A-94D6-2667867BB9C6}" type="slidenum">
              <a:rPr lang="en-US" altLang="es-MX" sz="1100">
                <a:solidFill>
                  <a:schemeClr val="bg1"/>
                </a:solidFill>
              </a:rPr>
              <a:pPr eaLnBrk="1" hangingPunct="1"/>
              <a:t>47</a:t>
            </a:fld>
            <a:endParaRPr lang="en-US" altLang="es-MX" sz="1100">
              <a:solidFill>
                <a:schemeClr val="bg1"/>
              </a:solidFill>
            </a:endParaRPr>
          </a:p>
        </p:txBody>
      </p:sp>
      <p:sp>
        <p:nvSpPr>
          <p:cNvPr id="12" name="Rectángulo 11"/>
          <p:cNvSpPr/>
          <p:nvPr/>
        </p:nvSpPr>
        <p:spPr>
          <a:xfrm>
            <a:off x="4388297" y="1956559"/>
            <a:ext cx="1107569" cy="369332"/>
          </a:xfrm>
          <a:prstGeom prst="rect">
            <a:avLst/>
          </a:prstGeom>
        </p:spPr>
        <p:txBody>
          <a:bodyPr wrap="none" lIns="121912" tIns="60956" rIns="121912" bIns="60956">
            <a:spAutoFit/>
          </a:bodyPr>
          <a:lstStyle/>
          <a:p>
            <a:r>
              <a:rPr lang="es-MX" sz="1600" dirty="0">
                <a:solidFill>
                  <a:schemeClr val="bg1"/>
                </a:solidFill>
                <a:latin typeface="Calibri" panose="020F0502020204030204" pitchFamily="34" charset="0"/>
                <a:ea typeface="Calibri" panose="020F0502020204030204" pitchFamily="34" charset="0"/>
                <a:cs typeface="Calibri" panose="020F0502020204030204" pitchFamily="34" charset="0"/>
              </a:rPr>
              <a:t>Desarrollo</a:t>
            </a:r>
            <a:endParaRPr lang="es-MX" sz="1600" dirty="0">
              <a:solidFill>
                <a:schemeClr val="bg1"/>
              </a:solidFill>
            </a:endParaRPr>
          </a:p>
        </p:txBody>
      </p:sp>
      <p:grpSp>
        <p:nvGrpSpPr>
          <p:cNvPr id="110" name="Group 6537"/>
          <p:cNvGrpSpPr>
            <a:grpSpLocks/>
          </p:cNvGrpSpPr>
          <p:nvPr/>
        </p:nvGrpSpPr>
        <p:grpSpPr bwMode="auto">
          <a:xfrm>
            <a:off x="806452" y="3008402"/>
            <a:ext cx="5111749" cy="1087967"/>
            <a:chOff x="0" y="0"/>
            <a:chExt cx="10225197" cy="2177959"/>
          </a:xfrm>
        </p:grpSpPr>
        <p:sp>
          <p:nvSpPr>
            <p:cNvPr id="112" name="Shape 6533"/>
            <p:cNvSpPr/>
            <p:nvPr/>
          </p:nvSpPr>
          <p:spPr>
            <a:xfrm>
              <a:off x="0" y="114408"/>
              <a:ext cx="2167827" cy="1949146"/>
            </a:xfrm>
            <a:custGeom>
              <a:avLst/>
              <a:gdLst/>
              <a:ahLst/>
              <a:cxnLst>
                <a:cxn ang="0">
                  <a:pos x="wd2" y="hd2"/>
                </a:cxn>
                <a:cxn ang="5400000">
                  <a:pos x="wd2" y="hd2"/>
                </a:cxn>
                <a:cxn ang="10800000">
                  <a:pos x="wd2" y="hd2"/>
                </a:cxn>
                <a:cxn ang="16200000">
                  <a:pos x="wd2" y="hd2"/>
                </a:cxn>
              </a:cxnLst>
              <a:rect l="0" t="0" r="r" b="b"/>
              <a:pathLst>
                <a:path w="21600" h="21600" extrusionOk="0">
                  <a:moveTo>
                    <a:pt x="21597" y="1447"/>
                  </a:moveTo>
                  <a:lnTo>
                    <a:pt x="21597" y="1433"/>
                  </a:lnTo>
                  <a:lnTo>
                    <a:pt x="21595" y="1433"/>
                  </a:lnTo>
                  <a:lnTo>
                    <a:pt x="21595" y="1419"/>
                  </a:lnTo>
                  <a:lnTo>
                    <a:pt x="21592" y="1419"/>
                  </a:lnTo>
                  <a:lnTo>
                    <a:pt x="21592" y="1404"/>
                  </a:lnTo>
                  <a:lnTo>
                    <a:pt x="21590" y="1404"/>
                  </a:lnTo>
                  <a:lnTo>
                    <a:pt x="21590" y="1390"/>
                  </a:lnTo>
                  <a:lnTo>
                    <a:pt x="21587" y="1390"/>
                  </a:lnTo>
                  <a:lnTo>
                    <a:pt x="21587" y="1376"/>
                  </a:lnTo>
                  <a:lnTo>
                    <a:pt x="21585" y="1376"/>
                  </a:lnTo>
                  <a:lnTo>
                    <a:pt x="21585" y="1361"/>
                  </a:lnTo>
                  <a:lnTo>
                    <a:pt x="21582" y="1361"/>
                  </a:lnTo>
                  <a:lnTo>
                    <a:pt x="21582" y="1347"/>
                  </a:lnTo>
                  <a:lnTo>
                    <a:pt x="21579" y="1347"/>
                  </a:lnTo>
                  <a:lnTo>
                    <a:pt x="21579" y="1333"/>
                  </a:lnTo>
                  <a:lnTo>
                    <a:pt x="21577" y="1333"/>
                  </a:lnTo>
                  <a:lnTo>
                    <a:pt x="21577" y="1318"/>
                  </a:lnTo>
                  <a:lnTo>
                    <a:pt x="21574" y="1318"/>
                  </a:lnTo>
                  <a:lnTo>
                    <a:pt x="21574" y="1304"/>
                  </a:lnTo>
                  <a:lnTo>
                    <a:pt x="21572" y="1304"/>
                  </a:lnTo>
                  <a:lnTo>
                    <a:pt x="21572" y="1290"/>
                  </a:lnTo>
                  <a:lnTo>
                    <a:pt x="21569" y="1290"/>
                  </a:lnTo>
                  <a:lnTo>
                    <a:pt x="21569" y="1275"/>
                  </a:lnTo>
                  <a:lnTo>
                    <a:pt x="21566" y="1275"/>
                  </a:lnTo>
                  <a:lnTo>
                    <a:pt x="21566" y="1261"/>
                  </a:lnTo>
                  <a:lnTo>
                    <a:pt x="21564" y="1261"/>
                  </a:lnTo>
                  <a:lnTo>
                    <a:pt x="21564" y="1247"/>
                  </a:lnTo>
                  <a:lnTo>
                    <a:pt x="21561" y="1247"/>
                  </a:lnTo>
                  <a:lnTo>
                    <a:pt x="21561" y="1233"/>
                  </a:lnTo>
                  <a:lnTo>
                    <a:pt x="21559" y="1233"/>
                  </a:lnTo>
                  <a:lnTo>
                    <a:pt x="21559" y="1218"/>
                  </a:lnTo>
                  <a:lnTo>
                    <a:pt x="21556" y="1218"/>
                  </a:lnTo>
                  <a:lnTo>
                    <a:pt x="21556" y="1204"/>
                  </a:lnTo>
                  <a:lnTo>
                    <a:pt x="21554" y="1204"/>
                  </a:lnTo>
                  <a:lnTo>
                    <a:pt x="21554" y="1189"/>
                  </a:lnTo>
                  <a:lnTo>
                    <a:pt x="21551" y="1189"/>
                  </a:lnTo>
                  <a:lnTo>
                    <a:pt x="21551" y="1175"/>
                  </a:lnTo>
                  <a:lnTo>
                    <a:pt x="21548" y="1175"/>
                  </a:lnTo>
                  <a:lnTo>
                    <a:pt x="21548" y="1161"/>
                  </a:lnTo>
                  <a:lnTo>
                    <a:pt x="21546" y="1161"/>
                  </a:lnTo>
                  <a:lnTo>
                    <a:pt x="21546" y="1146"/>
                  </a:lnTo>
                  <a:lnTo>
                    <a:pt x="21543" y="1146"/>
                  </a:lnTo>
                  <a:lnTo>
                    <a:pt x="21543" y="1132"/>
                  </a:lnTo>
                  <a:lnTo>
                    <a:pt x="21541" y="1132"/>
                  </a:lnTo>
                  <a:lnTo>
                    <a:pt x="21541" y="1118"/>
                  </a:lnTo>
                  <a:lnTo>
                    <a:pt x="21538" y="1118"/>
                  </a:lnTo>
                  <a:lnTo>
                    <a:pt x="21538" y="1103"/>
                  </a:lnTo>
                  <a:lnTo>
                    <a:pt x="21535" y="1103"/>
                  </a:lnTo>
                  <a:lnTo>
                    <a:pt x="21535" y="1089"/>
                  </a:lnTo>
                  <a:lnTo>
                    <a:pt x="21533" y="1089"/>
                  </a:lnTo>
                  <a:lnTo>
                    <a:pt x="21533" y="1075"/>
                  </a:lnTo>
                  <a:lnTo>
                    <a:pt x="21530" y="1075"/>
                  </a:lnTo>
                  <a:lnTo>
                    <a:pt x="21530" y="1061"/>
                  </a:lnTo>
                  <a:lnTo>
                    <a:pt x="21528" y="1061"/>
                  </a:lnTo>
                  <a:lnTo>
                    <a:pt x="21528" y="1046"/>
                  </a:lnTo>
                  <a:lnTo>
                    <a:pt x="21525" y="1046"/>
                  </a:lnTo>
                  <a:lnTo>
                    <a:pt x="21525" y="1032"/>
                  </a:lnTo>
                  <a:lnTo>
                    <a:pt x="21523" y="1032"/>
                  </a:lnTo>
                  <a:lnTo>
                    <a:pt x="21523" y="1017"/>
                  </a:lnTo>
                  <a:lnTo>
                    <a:pt x="21520" y="1017"/>
                  </a:lnTo>
                  <a:lnTo>
                    <a:pt x="21520" y="1003"/>
                  </a:lnTo>
                  <a:lnTo>
                    <a:pt x="21517" y="1003"/>
                  </a:lnTo>
                  <a:lnTo>
                    <a:pt x="21517" y="989"/>
                  </a:lnTo>
                  <a:lnTo>
                    <a:pt x="21515" y="989"/>
                  </a:lnTo>
                  <a:lnTo>
                    <a:pt x="21515" y="974"/>
                  </a:lnTo>
                  <a:lnTo>
                    <a:pt x="21512" y="974"/>
                  </a:lnTo>
                  <a:lnTo>
                    <a:pt x="21512" y="960"/>
                  </a:lnTo>
                  <a:lnTo>
                    <a:pt x="21510" y="960"/>
                  </a:lnTo>
                  <a:lnTo>
                    <a:pt x="21510" y="946"/>
                  </a:lnTo>
                  <a:lnTo>
                    <a:pt x="21507" y="946"/>
                  </a:lnTo>
                  <a:lnTo>
                    <a:pt x="21507" y="932"/>
                  </a:lnTo>
                  <a:lnTo>
                    <a:pt x="21505" y="932"/>
                  </a:lnTo>
                  <a:lnTo>
                    <a:pt x="21505" y="917"/>
                  </a:lnTo>
                  <a:lnTo>
                    <a:pt x="21502" y="917"/>
                  </a:lnTo>
                  <a:lnTo>
                    <a:pt x="21502" y="903"/>
                  </a:lnTo>
                  <a:lnTo>
                    <a:pt x="21499" y="903"/>
                  </a:lnTo>
                  <a:lnTo>
                    <a:pt x="21499" y="889"/>
                  </a:lnTo>
                  <a:lnTo>
                    <a:pt x="21497" y="889"/>
                  </a:lnTo>
                  <a:lnTo>
                    <a:pt x="21497" y="874"/>
                  </a:lnTo>
                  <a:lnTo>
                    <a:pt x="21494" y="874"/>
                  </a:lnTo>
                  <a:lnTo>
                    <a:pt x="21494" y="860"/>
                  </a:lnTo>
                  <a:lnTo>
                    <a:pt x="21492" y="860"/>
                  </a:lnTo>
                  <a:lnTo>
                    <a:pt x="21492" y="845"/>
                  </a:lnTo>
                  <a:lnTo>
                    <a:pt x="21489" y="845"/>
                  </a:lnTo>
                  <a:lnTo>
                    <a:pt x="21489" y="831"/>
                  </a:lnTo>
                  <a:lnTo>
                    <a:pt x="21486" y="831"/>
                  </a:lnTo>
                  <a:lnTo>
                    <a:pt x="21486" y="817"/>
                  </a:lnTo>
                  <a:lnTo>
                    <a:pt x="21484" y="817"/>
                  </a:lnTo>
                  <a:lnTo>
                    <a:pt x="21484" y="802"/>
                  </a:lnTo>
                  <a:lnTo>
                    <a:pt x="21481" y="802"/>
                  </a:lnTo>
                  <a:lnTo>
                    <a:pt x="21481" y="788"/>
                  </a:lnTo>
                  <a:lnTo>
                    <a:pt x="21479" y="788"/>
                  </a:lnTo>
                  <a:lnTo>
                    <a:pt x="21479" y="774"/>
                  </a:lnTo>
                  <a:lnTo>
                    <a:pt x="21476" y="774"/>
                  </a:lnTo>
                  <a:lnTo>
                    <a:pt x="21476" y="760"/>
                  </a:lnTo>
                  <a:lnTo>
                    <a:pt x="21474" y="760"/>
                  </a:lnTo>
                  <a:lnTo>
                    <a:pt x="21474" y="745"/>
                  </a:lnTo>
                  <a:lnTo>
                    <a:pt x="21471" y="745"/>
                  </a:lnTo>
                  <a:lnTo>
                    <a:pt x="21471" y="731"/>
                  </a:lnTo>
                  <a:lnTo>
                    <a:pt x="21468" y="731"/>
                  </a:lnTo>
                  <a:lnTo>
                    <a:pt x="21468" y="716"/>
                  </a:lnTo>
                  <a:lnTo>
                    <a:pt x="21466" y="716"/>
                  </a:lnTo>
                  <a:lnTo>
                    <a:pt x="21466" y="702"/>
                  </a:lnTo>
                  <a:lnTo>
                    <a:pt x="21463" y="702"/>
                  </a:lnTo>
                  <a:lnTo>
                    <a:pt x="21463" y="688"/>
                  </a:lnTo>
                  <a:lnTo>
                    <a:pt x="21461" y="688"/>
                  </a:lnTo>
                  <a:lnTo>
                    <a:pt x="21461" y="674"/>
                  </a:lnTo>
                  <a:lnTo>
                    <a:pt x="21458" y="674"/>
                  </a:lnTo>
                  <a:lnTo>
                    <a:pt x="21458" y="659"/>
                  </a:lnTo>
                  <a:lnTo>
                    <a:pt x="21456" y="659"/>
                  </a:lnTo>
                  <a:lnTo>
                    <a:pt x="21456" y="645"/>
                  </a:lnTo>
                  <a:lnTo>
                    <a:pt x="21453" y="645"/>
                  </a:lnTo>
                  <a:lnTo>
                    <a:pt x="21453" y="631"/>
                  </a:lnTo>
                  <a:lnTo>
                    <a:pt x="21450" y="631"/>
                  </a:lnTo>
                  <a:lnTo>
                    <a:pt x="21450" y="616"/>
                  </a:lnTo>
                  <a:lnTo>
                    <a:pt x="21448" y="616"/>
                  </a:lnTo>
                  <a:lnTo>
                    <a:pt x="21448" y="602"/>
                  </a:lnTo>
                  <a:lnTo>
                    <a:pt x="21445" y="602"/>
                  </a:lnTo>
                  <a:lnTo>
                    <a:pt x="21445" y="588"/>
                  </a:lnTo>
                  <a:lnTo>
                    <a:pt x="21443" y="588"/>
                  </a:lnTo>
                  <a:lnTo>
                    <a:pt x="21443" y="573"/>
                  </a:lnTo>
                  <a:lnTo>
                    <a:pt x="21440" y="573"/>
                  </a:lnTo>
                  <a:lnTo>
                    <a:pt x="21440" y="559"/>
                  </a:lnTo>
                  <a:lnTo>
                    <a:pt x="21437" y="559"/>
                  </a:lnTo>
                  <a:lnTo>
                    <a:pt x="21437" y="544"/>
                  </a:lnTo>
                  <a:lnTo>
                    <a:pt x="21435" y="544"/>
                  </a:lnTo>
                  <a:lnTo>
                    <a:pt x="21435" y="530"/>
                  </a:lnTo>
                  <a:lnTo>
                    <a:pt x="21432" y="530"/>
                  </a:lnTo>
                  <a:lnTo>
                    <a:pt x="21432" y="516"/>
                  </a:lnTo>
                  <a:lnTo>
                    <a:pt x="21430" y="516"/>
                  </a:lnTo>
                  <a:lnTo>
                    <a:pt x="21430" y="502"/>
                  </a:lnTo>
                  <a:lnTo>
                    <a:pt x="21427" y="502"/>
                  </a:lnTo>
                  <a:lnTo>
                    <a:pt x="21427" y="487"/>
                  </a:lnTo>
                  <a:lnTo>
                    <a:pt x="21425" y="487"/>
                  </a:lnTo>
                  <a:lnTo>
                    <a:pt x="21425" y="473"/>
                  </a:lnTo>
                  <a:lnTo>
                    <a:pt x="21422" y="473"/>
                  </a:lnTo>
                  <a:lnTo>
                    <a:pt x="21422" y="459"/>
                  </a:lnTo>
                  <a:lnTo>
                    <a:pt x="21419" y="459"/>
                  </a:lnTo>
                  <a:lnTo>
                    <a:pt x="21419" y="444"/>
                  </a:lnTo>
                  <a:lnTo>
                    <a:pt x="21417" y="444"/>
                  </a:lnTo>
                  <a:lnTo>
                    <a:pt x="21417" y="430"/>
                  </a:lnTo>
                  <a:lnTo>
                    <a:pt x="21414" y="430"/>
                  </a:lnTo>
                  <a:lnTo>
                    <a:pt x="21414" y="416"/>
                  </a:lnTo>
                  <a:lnTo>
                    <a:pt x="21412" y="416"/>
                  </a:lnTo>
                  <a:lnTo>
                    <a:pt x="21412" y="401"/>
                  </a:lnTo>
                  <a:lnTo>
                    <a:pt x="21409" y="401"/>
                  </a:lnTo>
                  <a:lnTo>
                    <a:pt x="21409" y="387"/>
                  </a:lnTo>
                  <a:lnTo>
                    <a:pt x="21407" y="387"/>
                  </a:lnTo>
                  <a:lnTo>
                    <a:pt x="21407" y="373"/>
                  </a:lnTo>
                  <a:lnTo>
                    <a:pt x="21404" y="373"/>
                  </a:lnTo>
                  <a:lnTo>
                    <a:pt x="21404" y="358"/>
                  </a:lnTo>
                  <a:lnTo>
                    <a:pt x="21401" y="358"/>
                  </a:lnTo>
                  <a:lnTo>
                    <a:pt x="21401" y="344"/>
                  </a:lnTo>
                  <a:lnTo>
                    <a:pt x="21399" y="344"/>
                  </a:lnTo>
                  <a:lnTo>
                    <a:pt x="21399" y="330"/>
                  </a:lnTo>
                  <a:lnTo>
                    <a:pt x="21396" y="330"/>
                  </a:lnTo>
                  <a:lnTo>
                    <a:pt x="21396" y="315"/>
                  </a:lnTo>
                  <a:lnTo>
                    <a:pt x="21394" y="315"/>
                  </a:lnTo>
                  <a:lnTo>
                    <a:pt x="21394" y="301"/>
                  </a:lnTo>
                  <a:lnTo>
                    <a:pt x="21391" y="301"/>
                  </a:lnTo>
                  <a:lnTo>
                    <a:pt x="21391" y="287"/>
                  </a:lnTo>
                  <a:lnTo>
                    <a:pt x="21388" y="287"/>
                  </a:lnTo>
                  <a:lnTo>
                    <a:pt x="21388" y="272"/>
                  </a:lnTo>
                  <a:lnTo>
                    <a:pt x="21386" y="272"/>
                  </a:lnTo>
                  <a:lnTo>
                    <a:pt x="21386" y="258"/>
                  </a:lnTo>
                  <a:lnTo>
                    <a:pt x="21383" y="258"/>
                  </a:lnTo>
                  <a:lnTo>
                    <a:pt x="21383" y="244"/>
                  </a:lnTo>
                  <a:lnTo>
                    <a:pt x="21381" y="244"/>
                  </a:lnTo>
                  <a:lnTo>
                    <a:pt x="21381" y="229"/>
                  </a:lnTo>
                  <a:lnTo>
                    <a:pt x="21378" y="229"/>
                  </a:lnTo>
                  <a:lnTo>
                    <a:pt x="21378" y="215"/>
                  </a:lnTo>
                  <a:lnTo>
                    <a:pt x="21376" y="215"/>
                  </a:lnTo>
                  <a:lnTo>
                    <a:pt x="21376" y="201"/>
                  </a:lnTo>
                  <a:lnTo>
                    <a:pt x="21373" y="201"/>
                  </a:lnTo>
                  <a:lnTo>
                    <a:pt x="21373" y="186"/>
                  </a:lnTo>
                  <a:lnTo>
                    <a:pt x="21370" y="186"/>
                  </a:lnTo>
                  <a:lnTo>
                    <a:pt x="21370" y="172"/>
                  </a:lnTo>
                  <a:lnTo>
                    <a:pt x="21368" y="172"/>
                  </a:lnTo>
                  <a:lnTo>
                    <a:pt x="21368" y="158"/>
                  </a:lnTo>
                  <a:lnTo>
                    <a:pt x="21365" y="158"/>
                  </a:lnTo>
                  <a:lnTo>
                    <a:pt x="21365" y="143"/>
                  </a:lnTo>
                  <a:lnTo>
                    <a:pt x="21363" y="143"/>
                  </a:lnTo>
                  <a:lnTo>
                    <a:pt x="21363" y="129"/>
                  </a:lnTo>
                  <a:lnTo>
                    <a:pt x="21360" y="129"/>
                  </a:lnTo>
                  <a:lnTo>
                    <a:pt x="21360" y="115"/>
                  </a:lnTo>
                  <a:lnTo>
                    <a:pt x="21358" y="115"/>
                  </a:lnTo>
                  <a:lnTo>
                    <a:pt x="21358" y="100"/>
                  </a:lnTo>
                  <a:lnTo>
                    <a:pt x="21355" y="100"/>
                  </a:lnTo>
                  <a:lnTo>
                    <a:pt x="21355" y="86"/>
                  </a:lnTo>
                  <a:lnTo>
                    <a:pt x="21352" y="86"/>
                  </a:lnTo>
                  <a:lnTo>
                    <a:pt x="21352" y="72"/>
                  </a:lnTo>
                  <a:lnTo>
                    <a:pt x="21350" y="72"/>
                  </a:lnTo>
                  <a:lnTo>
                    <a:pt x="21350" y="57"/>
                  </a:lnTo>
                  <a:lnTo>
                    <a:pt x="21347" y="57"/>
                  </a:lnTo>
                  <a:lnTo>
                    <a:pt x="21347" y="43"/>
                  </a:lnTo>
                  <a:lnTo>
                    <a:pt x="21345" y="43"/>
                  </a:lnTo>
                  <a:lnTo>
                    <a:pt x="21345" y="29"/>
                  </a:lnTo>
                  <a:lnTo>
                    <a:pt x="21342" y="29"/>
                  </a:lnTo>
                  <a:lnTo>
                    <a:pt x="21342" y="14"/>
                  </a:lnTo>
                  <a:lnTo>
                    <a:pt x="21339" y="14"/>
                  </a:lnTo>
                  <a:lnTo>
                    <a:pt x="21339" y="0"/>
                  </a:lnTo>
                  <a:lnTo>
                    <a:pt x="1814" y="0"/>
                  </a:lnTo>
                  <a:cubicBezTo>
                    <a:pt x="816" y="0"/>
                    <a:pt x="0" y="907"/>
                    <a:pt x="0" y="2015"/>
                  </a:cubicBezTo>
                  <a:lnTo>
                    <a:pt x="0" y="18137"/>
                  </a:lnTo>
                  <a:cubicBezTo>
                    <a:pt x="0" y="18278"/>
                    <a:pt x="13" y="18416"/>
                    <a:pt x="38" y="18548"/>
                  </a:cubicBezTo>
                  <a:cubicBezTo>
                    <a:pt x="39" y="18553"/>
                    <a:pt x="40" y="18558"/>
                    <a:pt x="41" y="18563"/>
                  </a:cubicBezTo>
                  <a:cubicBezTo>
                    <a:pt x="42" y="18568"/>
                    <a:pt x="43" y="18572"/>
                    <a:pt x="44" y="18577"/>
                  </a:cubicBezTo>
                  <a:cubicBezTo>
                    <a:pt x="45" y="18582"/>
                    <a:pt x="45" y="18587"/>
                    <a:pt x="46" y="18592"/>
                  </a:cubicBezTo>
                  <a:cubicBezTo>
                    <a:pt x="47" y="18596"/>
                    <a:pt x="48" y="18601"/>
                    <a:pt x="49" y="18606"/>
                  </a:cubicBezTo>
                  <a:cubicBezTo>
                    <a:pt x="50" y="18610"/>
                    <a:pt x="50" y="18615"/>
                    <a:pt x="51" y="18620"/>
                  </a:cubicBezTo>
                  <a:cubicBezTo>
                    <a:pt x="52" y="18625"/>
                    <a:pt x="53" y="18630"/>
                    <a:pt x="54" y="18634"/>
                  </a:cubicBezTo>
                  <a:cubicBezTo>
                    <a:pt x="55" y="18639"/>
                    <a:pt x="56" y="18644"/>
                    <a:pt x="57" y="18649"/>
                  </a:cubicBezTo>
                  <a:cubicBezTo>
                    <a:pt x="57" y="18654"/>
                    <a:pt x="58" y="18659"/>
                    <a:pt x="59" y="18664"/>
                  </a:cubicBezTo>
                  <a:cubicBezTo>
                    <a:pt x="60" y="18668"/>
                    <a:pt x="61" y="18672"/>
                    <a:pt x="62" y="18676"/>
                  </a:cubicBezTo>
                  <a:cubicBezTo>
                    <a:pt x="62" y="18682"/>
                    <a:pt x="63" y="18687"/>
                    <a:pt x="64" y="18693"/>
                  </a:cubicBezTo>
                  <a:cubicBezTo>
                    <a:pt x="65" y="18697"/>
                    <a:pt x="66" y="18701"/>
                    <a:pt x="67" y="18705"/>
                  </a:cubicBezTo>
                  <a:cubicBezTo>
                    <a:pt x="68" y="18710"/>
                    <a:pt x="69" y="18715"/>
                    <a:pt x="69" y="18720"/>
                  </a:cubicBezTo>
                  <a:cubicBezTo>
                    <a:pt x="70" y="18725"/>
                    <a:pt x="71" y="18730"/>
                    <a:pt x="72" y="18735"/>
                  </a:cubicBezTo>
                  <a:cubicBezTo>
                    <a:pt x="73" y="18739"/>
                    <a:pt x="74" y="18744"/>
                    <a:pt x="75" y="18749"/>
                  </a:cubicBezTo>
                  <a:cubicBezTo>
                    <a:pt x="75" y="18754"/>
                    <a:pt x="76" y="18759"/>
                    <a:pt x="77" y="18764"/>
                  </a:cubicBezTo>
                  <a:cubicBezTo>
                    <a:pt x="78" y="18769"/>
                    <a:pt x="79" y="18773"/>
                    <a:pt x="80" y="18777"/>
                  </a:cubicBezTo>
                  <a:cubicBezTo>
                    <a:pt x="81" y="18782"/>
                    <a:pt x="81" y="18787"/>
                    <a:pt x="82" y="18792"/>
                  </a:cubicBezTo>
                  <a:cubicBezTo>
                    <a:pt x="83" y="18797"/>
                    <a:pt x="84" y="18802"/>
                    <a:pt x="85" y="18807"/>
                  </a:cubicBezTo>
                  <a:cubicBezTo>
                    <a:pt x="86" y="18811"/>
                    <a:pt x="87" y="18816"/>
                    <a:pt x="87" y="18820"/>
                  </a:cubicBezTo>
                  <a:cubicBezTo>
                    <a:pt x="88" y="18825"/>
                    <a:pt x="89" y="18831"/>
                    <a:pt x="90" y="18836"/>
                  </a:cubicBezTo>
                  <a:cubicBezTo>
                    <a:pt x="91" y="18840"/>
                    <a:pt x="92" y="18844"/>
                    <a:pt x="93" y="18849"/>
                  </a:cubicBezTo>
                  <a:cubicBezTo>
                    <a:pt x="93" y="18854"/>
                    <a:pt x="94" y="18859"/>
                    <a:pt x="95" y="18864"/>
                  </a:cubicBezTo>
                  <a:cubicBezTo>
                    <a:pt x="96" y="18868"/>
                    <a:pt x="97" y="18873"/>
                    <a:pt x="98" y="18878"/>
                  </a:cubicBezTo>
                  <a:cubicBezTo>
                    <a:pt x="99" y="18883"/>
                    <a:pt x="99" y="18888"/>
                    <a:pt x="100" y="18892"/>
                  </a:cubicBezTo>
                  <a:cubicBezTo>
                    <a:pt x="101" y="18897"/>
                    <a:pt x="102" y="18902"/>
                    <a:pt x="103" y="18907"/>
                  </a:cubicBezTo>
                  <a:cubicBezTo>
                    <a:pt x="104" y="18912"/>
                    <a:pt x="105" y="18917"/>
                    <a:pt x="106" y="18921"/>
                  </a:cubicBezTo>
                  <a:cubicBezTo>
                    <a:pt x="106" y="18926"/>
                    <a:pt x="107" y="18931"/>
                    <a:pt x="108" y="18935"/>
                  </a:cubicBezTo>
                  <a:cubicBezTo>
                    <a:pt x="109" y="18940"/>
                    <a:pt x="110" y="18945"/>
                    <a:pt x="111" y="18950"/>
                  </a:cubicBezTo>
                  <a:cubicBezTo>
                    <a:pt x="112" y="18954"/>
                    <a:pt x="112" y="18959"/>
                    <a:pt x="113" y="18963"/>
                  </a:cubicBezTo>
                  <a:cubicBezTo>
                    <a:pt x="114" y="18969"/>
                    <a:pt x="115" y="18974"/>
                    <a:pt x="116" y="18979"/>
                  </a:cubicBezTo>
                  <a:cubicBezTo>
                    <a:pt x="117" y="18983"/>
                    <a:pt x="117" y="18988"/>
                    <a:pt x="118" y="18992"/>
                  </a:cubicBezTo>
                  <a:cubicBezTo>
                    <a:pt x="119" y="18997"/>
                    <a:pt x="120" y="19002"/>
                    <a:pt x="121" y="19008"/>
                  </a:cubicBezTo>
                  <a:cubicBezTo>
                    <a:pt x="122" y="19012"/>
                    <a:pt x="123" y="19016"/>
                    <a:pt x="124" y="19021"/>
                  </a:cubicBezTo>
                  <a:cubicBezTo>
                    <a:pt x="124" y="19026"/>
                    <a:pt x="125" y="19031"/>
                    <a:pt x="126" y="19036"/>
                  </a:cubicBezTo>
                  <a:cubicBezTo>
                    <a:pt x="127" y="19041"/>
                    <a:pt x="128" y="19045"/>
                    <a:pt x="129" y="19050"/>
                  </a:cubicBezTo>
                  <a:cubicBezTo>
                    <a:pt x="130" y="19055"/>
                    <a:pt x="130" y="19060"/>
                    <a:pt x="131" y="19065"/>
                  </a:cubicBezTo>
                  <a:cubicBezTo>
                    <a:pt x="132" y="19069"/>
                    <a:pt x="133" y="19074"/>
                    <a:pt x="134" y="19079"/>
                  </a:cubicBezTo>
                  <a:cubicBezTo>
                    <a:pt x="135" y="19083"/>
                    <a:pt x="136" y="19088"/>
                    <a:pt x="137" y="19093"/>
                  </a:cubicBezTo>
                  <a:cubicBezTo>
                    <a:pt x="137" y="19097"/>
                    <a:pt x="138" y="19102"/>
                    <a:pt x="139" y="19106"/>
                  </a:cubicBezTo>
                  <a:cubicBezTo>
                    <a:pt x="140" y="19112"/>
                    <a:pt x="141" y="19117"/>
                    <a:pt x="142" y="19123"/>
                  </a:cubicBezTo>
                  <a:cubicBezTo>
                    <a:pt x="143" y="19127"/>
                    <a:pt x="143" y="19131"/>
                    <a:pt x="144" y="19135"/>
                  </a:cubicBezTo>
                  <a:cubicBezTo>
                    <a:pt x="145" y="19141"/>
                    <a:pt x="146" y="19146"/>
                    <a:pt x="147" y="19151"/>
                  </a:cubicBezTo>
                  <a:cubicBezTo>
                    <a:pt x="148" y="19155"/>
                    <a:pt x="149" y="19160"/>
                    <a:pt x="149" y="19165"/>
                  </a:cubicBezTo>
                  <a:cubicBezTo>
                    <a:pt x="150" y="19170"/>
                    <a:pt x="151" y="19174"/>
                    <a:pt x="152" y="19179"/>
                  </a:cubicBezTo>
                  <a:cubicBezTo>
                    <a:pt x="153" y="19184"/>
                    <a:pt x="154" y="19188"/>
                    <a:pt x="155" y="19193"/>
                  </a:cubicBezTo>
                  <a:cubicBezTo>
                    <a:pt x="155" y="19198"/>
                    <a:pt x="156" y="19203"/>
                    <a:pt x="157" y="19208"/>
                  </a:cubicBezTo>
                  <a:cubicBezTo>
                    <a:pt x="158" y="19212"/>
                    <a:pt x="159" y="19217"/>
                    <a:pt x="160" y="19221"/>
                  </a:cubicBezTo>
                  <a:cubicBezTo>
                    <a:pt x="161" y="19227"/>
                    <a:pt x="161" y="19232"/>
                    <a:pt x="162" y="19237"/>
                  </a:cubicBezTo>
                  <a:cubicBezTo>
                    <a:pt x="163" y="19242"/>
                    <a:pt x="164" y="19246"/>
                    <a:pt x="165" y="19250"/>
                  </a:cubicBezTo>
                  <a:cubicBezTo>
                    <a:pt x="166" y="19255"/>
                    <a:pt x="167" y="19260"/>
                    <a:pt x="167" y="19265"/>
                  </a:cubicBezTo>
                  <a:cubicBezTo>
                    <a:pt x="168" y="19270"/>
                    <a:pt x="169" y="19275"/>
                    <a:pt x="170" y="19279"/>
                  </a:cubicBezTo>
                  <a:cubicBezTo>
                    <a:pt x="171" y="19284"/>
                    <a:pt x="172" y="19289"/>
                    <a:pt x="173" y="19293"/>
                  </a:cubicBezTo>
                  <a:cubicBezTo>
                    <a:pt x="173" y="19298"/>
                    <a:pt x="174" y="19303"/>
                    <a:pt x="175" y="19308"/>
                  </a:cubicBezTo>
                  <a:cubicBezTo>
                    <a:pt x="176" y="19313"/>
                    <a:pt x="177" y="19318"/>
                    <a:pt x="178" y="19322"/>
                  </a:cubicBezTo>
                  <a:cubicBezTo>
                    <a:pt x="179" y="19327"/>
                    <a:pt x="179" y="19332"/>
                    <a:pt x="180" y="19337"/>
                  </a:cubicBezTo>
                  <a:cubicBezTo>
                    <a:pt x="181" y="19341"/>
                    <a:pt x="182" y="19346"/>
                    <a:pt x="183" y="19351"/>
                  </a:cubicBezTo>
                  <a:cubicBezTo>
                    <a:pt x="184" y="19356"/>
                    <a:pt x="185" y="19360"/>
                    <a:pt x="185" y="19365"/>
                  </a:cubicBezTo>
                  <a:cubicBezTo>
                    <a:pt x="186" y="19370"/>
                    <a:pt x="187" y="19375"/>
                    <a:pt x="188" y="19380"/>
                  </a:cubicBezTo>
                  <a:cubicBezTo>
                    <a:pt x="189" y="19385"/>
                    <a:pt x="190" y="19390"/>
                    <a:pt x="191" y="19394"/>
                  </a:cubicBezTo>
                  <a:cubicBezTo>
                    <a:pt x="192" y="19399"/>
                    <a:pt x="192" y="19403"/>
                    <a:pt x="193" y="19408"/>
                  </a:cubicBezTo>
                  <a:cubicBezTo>
                    <a:pt x="194" y="19413"/>
                    <a:pt x="195" y="19418"/>
                    <a:pt x="196" y="19423"/>
                  </a:cubicBezTo>
                  <a:cubicBezTo>
                    <a:pt x="197" y="19428"/>
                    <a:pt x="197" y="19432"/>
                    <a:pt x="198" y="19436"/>
                  </a:cubicBezTo>
                  <a:cubicBezTo>
                    <a:pt x="199" y="19441"/>
                    <a:pt x="200" y="19447"/>
                    <a:pt x="201" y="19452"/>
                  </a:cubicBezTo>
                  <a:cubicBezTo>
                    <a:pt x="202" y="19456"/>
                    <a:pt x="203" y="19460"/>
                    <a:pt x="203" y="19465"/>
                  </a:cubicBezTo>
                  <a:cubicBezTo>
                    <a:pt x="204" y="19470"/>
                    <a:pt x="205" y="19475"/>
                    <a:pt x="206" y="19480"/>
                  </a:cubicBezTo>
                  <a:cubicBezTo>
                    <a:pt x="207" y="19485"/>
                    <a:pt x="208" y="19490"/>
                    <a:pt x="209" y="19494"/>
                  </a:cubicBezTo>
                  <a:cubicBezTo>
                    <a:pt x="210" y="19499"/>
                    <a:pt x="210" y="19504"/>
                    <a:pt x="211" y="19508"/>
                  </a:cubicBezTo>
                  <a:cubicBezTo>
                    <a:pt x="212" y="19513"/>
                    <a:pt x="213" y="19518"/>
                    <a:pt x="214" y="19523"/>
                  </a:cubicBezTo>
                  <a:cubicBezTo>
                    <a:pt x="215" y="19528"/>
                    <a:pt x="216" y="19533"/>
                    <a:pt x="217" y="19538"/>
                  </a:cubicBezTo>
                  <a:cubicBezTo>
                    <a:pt x="217" y="19542"/>
                    <a:pt x="218" y="19547"/>
                    <a:pt x="219" y="19551"/>
                  </a:cubicBezTo>
                  <a:cubicBezTo>
                    <a:pt x="220" y="19556"/>
                    <a:pt x="221" y="19561"/>
                    <a:pt x="222" y="19566"/>
                  </a:cubicBezTo>
                  <a:cubicBezTo>
                    <a:pt x="223" y="19571"/>
                    <a:pt x="223" y="19575"/>
                    <a:pt x="224" y="19580"/>
                  </a:cubicBezTo>
                  <a:cubicBezTo>
                    <a:pt x="225" y="19585"/>
                    <a:pt x="226" y="19590"/>
                    <a:pt x="227" y="19595"/>
                  </a:cubicBezTo>
                  <a:cubicBezTo>
                    <a:pt x="228" y="19600"/>
                    <a:pt x="229" y="19604"/>
                    <a:pt x="229" y="19609"/>
                  </a:cubicBezTo>
                  <a:cubicBezTo>
                    <a:pt x="230" y="19614"/>
                    <a:pt x="231" y="19618"/>
                    <a:pt x="232" y="19622"/>
                  </a:cubicBezTo>
                  <a:cubicBezTo>
                    <a:pt x="233" y="19628"/>
                    <a:pt x="234" y="19633"/>
                    <a:pt x="235" y="19638"/>
                  </a:cubicBezTo>
                  <a:cubicBezTo>
                    <a:pt x="235" y="19643"/>
                    <a:pt x="236" y="19647"/>
                    <a:pt x="237" y="19651"/>
                  </a:cubicBezTo>
                  <a:cubicBezTo>
                    <a:pt x="238" y="19656"/>
                    <a:pt x="239" y="19661"/>
                    <a:pt x="240" y="19666"/>
                  </a:cubicBezTo>
                  <a:cubicBezTo>
                    <a:pt x="241" y="19671"/>
                    <a:pt x="241" y="19676"/>
                    <a:pt x="242" y="19682"/>
                  </a:cubicBezTo>
                  <a:cubicBezTo>
                    <a:pt x="243" y="19686"/>
                    <a:pt x="244" y="19690"/>
                    <a:pt x="245" y="19694"/>
                  </a:cubicBezTo>
                  <a:cubicBezTo>
                    <a:pt x="246" y="19699"/>
                    <a:pt x="247" y="19705"/>
                    <a:pt x="248" y="19710"/>
                  </a:cubicBezTo>
                  <a:cubicBezTo>
                    <a:pt x="248" y="19714"/>
                    <a:pt x="249" y="19719"/>
                    <a:pt x="250" y="19723"/>
                  </a:cubicBezTo>
                  <a:cubicBezTo>
                    <a:pt x="251" y="19728"/>
                    <a:pt x="252" y="19733"/>
                    <a:pt x="253" y="19738"/>
                  </a:cubicBezTo>
                  <a:cubicBezTo>
                    <a:pt x="253" y="19743"/>
                    <a:pt x="254" y="19747"/>
                    <a:pt x="255" y="19752"/>
                  </a:cubicBezTo>
                  <a:cubicBezTo>
                    <a:pt x="256" y="19757"/>
                    <a:pt x="257" y="19761"/>
                    <a:pt x="258" y="19766"/>
                  </a:cubicBezTo>
                  <a:cubicBezTo>
                    <a:pt x="259" y="19771"/>
                    <a:pt x="260" y="19776"/>
                    <a:pt x="260" y="19782"/>
                  </a:cubicBezTo>
                  <a:cubicBezTo>
                    <a:pt x="261" y="19786"/>
                    <a:pt x="262" y="19791"/>
                    <a:pt x="263" y="19795"/>
                  </a:cubicBezTo>
                  <a:cubicBezTo>
                    <a:pt x="264" y="19800"/>
                    <a:pt x="265" y="19805"/>
                    <a:pt x="266" y="19810"/>
                  </a:cubicBezTo>
                  <a:cubicBezTo>
                    <a:pt x="266" y="19814"/>
                    <a:pt x="267" y="19819"/>
                    <a:pt x="268" y="19824"/>
                  </a:cubicBezTo>
                  <a:cubicBezTo>
                    <a:pt x="269" y="19828"/>
                    <a:pt x="270" y="19833"/>
                    <a:pt x="270" y="19837"/>
                  </a:cubicBezTo>
                  <a:cubicBezTo>
                    <a:pt x="271" y="19843"/>
                    <a:pt x="272" y="19848"/>
                    <a:pt x="273" y="19853"/>
                  </a:cubicBezTo>
                  <a:cubicBezTo>
                    <a:pt x="274" y="19858"/>
                    <a:pt x="275" y="19862"/>
                    <a:pt x="276" y="19867"/>
                  </a:cubicBezTo>
                  <a:cubicBezTo>
                    <a:pt x="277" y="19872"/>
                    <a:pt x="277" y="19876"/>
                    <a:pt x="278" y="19881"/>
                  </a:cubicBezTo>
                  <a:cubicBezTo>
                    <a:pt x="279" y="19886"/>
                    <a:pt x="280" y="19891"/>
                    <a:pt x="281" y="19896"/>
                  </a:cubicBezTo>
                  <a:cubicBezTo>
                    <a:pt x="282" y="19900"/>
                    <a:pt x="283" y="19904"/>
                    <a:pt x="283" y="19909"/>
                  </a:cubicBezTo>
                  <a:cubicBezTo>
                    <a:pt x="284" y="19914"/>
                    <a:pt x="285" y="19920"/>
                    <a:pt x="286" y="19925"/>
                  </a:cubicBezTo>
                  <a:cubicBezTo>
                    <a:pt x="287" y="19929"/>
                    <a:pt x="288" y="19934"/>
                    <a:pt x="289" y="19938"/>
                  </a:cubicBezTo>
                  <a:cubicBezTo>
                    <a:pt x="289" y="19943"/>
                    <a:pt x="290" y="19948"/>
                    <a:pt x="291" y="19952"/>
                  </a:cubicBezTo>
                  <a:cubicBezTo>
                    <a:pt x="292" y="19958"/>
                    <a:pt x="293" y="19963"/>
                    <a:pt x="294" y="19968"/>
                  </a:cubicBezTo>
                  <a:cubicBezTo>
                    <a:pt x="295" y="19972"/>
                    <a:pt x="296" y="19977"/>
                    <a:pt x="296" y="19981"/>
                  </a:cubicBezTo>
                  <a:cubicBezTo>
                    <a:pt x="464" y="20902"/>
                    <a:pt x="1199" y="21600"/>
                    <a:pt x="2074" y="21600"/>
                  </a:cubicBezTo>
                  <a:lnTo>
                    <a:pt x="21600" y="21600"/>
                  </a:lnTo>
                  <a:lnTo>
                    <a:pt x="21600" y="1447"/>
                  </a:lnTo>
                  <a:cubicBezTo>
                    <a:pt x="21600" y="1447"/>
                    <a:pt x="21597" y="1447"/>
                    <a:pt x="21597" y="1447"/>
                  </a:cubicBezTo>
                  <a:close/>
                </a:path>
              </a:pathLst>
            </a:custGeom>
            <a:solidFill>
              <a:schemeClr val="accent6">
                <a:lumMod val="75000"/>
              </a:schemeClr>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18" name="Shape 6534"/>
            <p:cNvSpPr/>
            <p:nvPr/>
          </p:nvSpPr>
          <p:spPr>
            <a:xfrm>
              <a:off x="2150891" y="0"/>
              <a:ext cx="8074306" cy="2177959"/>
            </a:xfrm>
            <a:custGeom>
              <a:avLst/>
              <a:gdLst/>
              <a:ahLst/>
              <a:cxnLst>
                <a:cxn ang="0">
                  <a:pos x="wd2" y="hd2"/>
                </a:cxn>
                <a:cxn ang="5400000">
                  <a:pos x="wd2" y="hd2"/>
                </a:cxn>
                <a:cxn ang="10800000">
                  <a:pos x="wd2" y="hd2"/>
                </a:cxn>
                <a:cxn ang="16200000">
                  <a:pos x="wd2" y="hd2"/>
                </a:cxn>
              </a:cxnLst>
              <a:rect l="0" t="0" r="r" b="b"/>
              <a:pathLst>
                <a:path w="21600" h="21600" extrusionOk="0">
                  <a:moveTo>
                    <a:pt x="21600" y="11448"/>
                  </a:moveTo>
                  <a:lnTo>
                    <a:pt x="21598" y="11441"/>
                  </a:lnTo>
                  <a:lnTo>
                    <a:pt x="21599" y="11435"/>
                  </a:lnTo>
                  <a:lnTo>
                    <a:pt x="21597" y="11428"/>
                  </a:lnTo>
                  <a:lnTo>
                    <a:pt x="21599" y="11422"/>
                  </a:lnTo>
                  <a:lnTo>
                    <a:pt x="21596" y="11415"/>
                  </a:lnTo>
                  <a:lnTo>
                    <a:pt x="21598" y="11410"/>
                  </a:lnTo>
                  <a:lnTo>
                    <a:pt x="21596" y="11402"/>
                  </a:lnTo>
                  <a:lnTo>
                    <a:pt x="21597" y="11397"/>
                  </a:lnTo>
                  <a:lnTo>
                    <a:pt x="21595" y="11389"/>
                  </a:lnTo>
                  <a:lnTo>
                    <a:pt x="21597" y="11384"/>
                  </a:lnTo>
                  <a:lnTo>
                    <a:pt x="21594" y="11376"/>
                  </a:lnTo>
                  <a:lnTo>
                    <a:pt x="21596" y="11371"/>
                  </a:lnTo>
                  <a:lnTo>
                    <a:pt x="21593" y="11364"/>
                  </a:lnTo>
                  <a:lnTo>
                    <a:pt x="21595" y="11358"/>
                  </a:lnTo>
                  <a:lnTo>
                    <a:pt x="21593" y="11351"/>
                  </a:lnTo>
                  <a:lnTo>
                    <a:pt x="21594" y="11345"/>
                  </a:lnTo>
                  <a:lnTo>
                    <a:pt x="21592" y="11338"/>
                  </a:lnTo>
                  <a:lnTo>
                    <a:pt x="21594" y="11333"/>
                  </a:lnTo>
                  <a:lnTo>
                    <a:pt x="21591" y="11325"/>
                  </a:lnTo>
                  <a:lnTo>
                    <a:pt x="21593" y="11320"/>
                  </a:lnTo>
                  <a:lnTo>
                    <a:pt x="21591" y="11312"/>
                  </a:lnTo>
                  <a:lnTo>
                    <a:pt x="21592" y="11307"/>
                  </a:lnTo>
                  <a:lnTo>
                    <a:pt x="21590" y="11300"/>
                  </a:lnTo>
                  <a:lnTo>
                    <a:pt x="21592" y="11294"/>
                  </a:lnTo>
                  <a:lnTo>
                    <a:pt x="21589" y="11287"/>
                  </a:lnTo>
                  <a:lnTo>
                    <a:pt x="21591" y="11281"/>
                  </a:lnTo>
                  <a:lnTo>
                    <a:pt x="21589" y="11274"/>
                  </a:lnTo>
                  <a:lnTo>
                    <a:pt x="21590" y="11268"/>
                  </a:lnTo>
                  <a:lnTo>
                    <a:pt x="21588" y="11261"/>
                  </a:lnTo>
                  <a:lnTo>
                    <a:pt x="21590" y="11256"/>
                  </a:lnTo>
                  <a:lnTo>
                    <a:pt x="21587" y="11248"/>
                  </a:lnTo>
                  <a:lnTo>
                    <a:pt x="21589" y="11243"/>
                  </a:lnTo>
                  <a:lnTo>
                    <a:pt x="21586" y="11235"/>
                  </a:lnTo>
                  <a:lnTo>
                    <a:pt x="21588" y="11230"/>
                  </a:lnTo>
                  <a:lnTo>
                    <a:pt x="21586" y="11222"/>
                  </a:lnTo>
                  <a:lnTo>
                    <a:pt x="21588" y="11217"/>
                  </a:lnTo>
                  <a:lnTo>
                    <a:pt x="21585" y="11210"/>
                  </a:lnTo>
                  <a:lnTo>
                    <a:pt x="21587" y="11204"/>
                  </a:lnTo>
                  <a:lnTo>
                    <a:pt x="21584" y="11197"/>
                  </a:lnTo>
                  <a:lnTo>
                    <a:pt x="21586" y="11191"/>
                  </a:lnTo>
                  <a:lnTo>
                    <a:pt x="21584" y="11184"/>
                  </a:lnTo>
                  <a:lnTo>
                    <a:pt x="21585" y="11179"/>
                  </a:lnTo>
                  <a:lnTo>
                    <a:pt x="21583" y="11171"/>
                  </a:lnTo>
                  <a:lnTo>
                    <a:pt x="21585" y="11166"/>
                  </a:lnTo>
                  <a:lnTo>
                    <a:pt x="21582" y="11158"/>
                  </a:lnTo>
                  <a:lnTo>
                    <a:pt x="21584" y="11153"/>
                  </a:lnTo>
                  <a:lnTo>
                    <a:pt x="21582" y="11145"/>
                  </a:lnTo>
                  <a:lnTo>
                    <a:pt x="21583" y="11140"/>
                  </a:lnTo>
                  <a:lnTo>
                    <a:pt x="21581" y="11133"/>
                  </a:lnTo>
                  <a:lnTo>
                    <a:pt x="21583" y="11127"/>
                  </a:lnTo>
                  <a:lnTo>
                    <a:pt x="21580" y="11120"/>
                  </a:lnTo>
                  <a:lnTo>
                    <a:pt x="21582" y="11114"/>
                  </a:lnTo>
                  <a:lnTo>
                    <a:pt x="21580" y="11107"/>
                  </a:lnTo>
                  <a:lnTo>
                    <a:pt x="21581" y="11102"/>
                  </a:lnTo>
                  <a:lnTo>
                    <a:pt x="21579" y="11094"/>
                  </a:lnTo>
                  <a:lnTo>
                    <a:pt x="21581" y="11089"/>
                  </a:lnTo>
                  <a:lnTo>
                    <a:pt x="21578" y="11081"/>
                  </a:lnTo>
                  <a:lnTo>
                    <a:pt x="21580" y="11076"/>
                  </a:lnTo>
                  <a:lnTo>
                    <a:pt x="21578" y="11069"/>
                  </a:lnTo>
                  <a:lnTo>
                    <a:pt x="21579" y="11063"/>
                  </a:lnTo>
                  <a:lnTo>
                    <a:pt x="21577" y="11056"/>
                  </a:lnTo>
                  <a:lnTo>
                    <a:pt x="21579" y="11050"/>
                  </a:lnTo>
                  <a:lnTo>
                    <a:pt x="21576" y="11043"/>
                  </a:lnTo>
                  <a:lnTo>
                    <a:pt x="21578" y="11037"/>
                  </a:lnTo>
                  <a:lnTo>
                    <a:pt x="21575" y="11030"/>
                  </a:lnTo>
                  <a:lnTo>
                    <a:pt x="21577" y="11025"/>
                  </a:lnTo>
                  <a:lnTo>
                    <a:pt x="21575" y="11017"/>
                  </a:lnTo>
                  <a:lnTo>
                    <a:pt x="21576" y="11012"/>
                  </a:lnTo>
                  <a:lnTo>
                    <a:pt x="21574" y="11004"/>
                  </a:lnTo>
                  <a:lnTo>
                    <a:pt x="21576" y="10999"/>
                  </a:lnTo>
                  <a:lnTo>
                    <a:pt x="21573" y="10991"/>
                  </a:lnTo>
                  <a:lnTo>
                    <a:pt x="21575" y="10986"/>
                  </a:lnTo>
                  <a:lnTo>
                    <a:pt x="21573" y="10979"/>
                  </a:lnTo>
                  <a:lnTo>
                    <a:pt x="21574" y="10973"/>
                  </a:lnTo>
                  <a:lnTo>
                    <a:pt x="21572" y="10966"/>
                  </a:lnTo>
                  <a:lnTo>
                    <a:pt x="21574" y="10960"/>
                  </a:lnTo>
                  <a:lnTo>
                    <a:pt x="21571" y="10953"/>
                  </a:lnTo>
                  <a:lnTo>
                    <a:pt x="21573" y="10948"/>
                  </a:lnTo>
                  <a:lnTo>
                    <a:pt x="21571" y="10940"/>
                  </a:lnTo>
                  <a:lnTo>
                    <a:pt x="21572" y="10935"/>
                  </a:lnTo>
                  <a:lnTo>
                    <a:pt x="21570" y="10927"/>
                  </a:lnTo>
                  <a:lnTo>
                    <a:pt x="21572" y="10922"/>
                  </a:lnTo>
                  <a:lnTo>
                    <a:pt x="21569" y="10914"/>
                  </a:lnTo>
                  <a:lnTo>
                    <a:pt x="21571" y="10909"/>
                  </a:lnTo>
                  <a:lnTo>
                    <a:pt x="21568" y="10902"/>
                  </a:lnTo>
                  <a:lnTo>
                    <a:pt x="21570" y="10896"/>
                  </a:lnTo>
                  <a:lnTo>
                    <a:pt x="21568" y="10889"/>
                  </a:lnTo>
                  <a:lnTo>
                    <a:pt x="21570" y="10883"/>
                  </a:lnTo>
                  <a:lnTo>
                    <a:pt x="21567" y="10876"/>
                  </a:lnTo>
                  <a:lnTo>
                    <a:pt x="21569" y="10871"/>
                  </a:lnTo>
                  <a:lnTo>
                    <a:pt x="21566" y="10863"/>
                  </a:lnTo>
                  <a:lnTo>
                    <a:pt x="21568" y="10858"/>
                  </a:lnTo>
                  <a:lnTo>
                    <a:pt x="21566" y="10850"/>
                  </a:lnTo>
                  <a:lnTo>
                    <a:pt x="21567" y="10845"/>
                  </a:lnTo>
                  <a:lnTo>
                    <a:pt x="21565" y="10837"/>
                  </a:lnTo>
                  <a:lnTo>
                    <a:pt x="21567" y="10832"/>
                  </a:lnTo>
                  <a:lnTo>
                    <a:pt x="21564" y="10825"/>
                  </a:lnTo>
                  <a:lnTo>
                    <a:pt x="21566" y="10819"/>
                  </a:lnTo>
                  <a:lnTo>
                    <a:pt x="21564" y="10812"/>
                  </a:lnTo>
                  <a:lnTo>
                    <a:pt x="21565" y="10806"/>
                  </a:lnTo>
                  <a:lnTo>
                    <a:pt x="21563" y="10799"/>
                  </a:lnTo>
                  <a:lnTo>
                    <a:pt x="21565" y="10794"/>
                  </a:lnTo>
                  <a:lnTo>
                    <a:pt x="21562" y="10786"/>
                  </a:lnTo>
                  <a:lnTo>
                    <a:pt x="21564" y="10781"/>
                  </a:lnTo>
                  <a:lnTo>
                    <a:pt x="21562" y="10773"/>
                  </a:lnTo>
                  <a:lnTo>
                    <a:pt x="21563" y="10768"/>
                  </a:lnTo>
                  <a:lnTo>
                    <a:pt x="21561" y="10760"/>
                  </a:lnTo>
                  <a:lnTo>
                    <a:pt x="21563" y="10755"/>
                  </a:lnTo>
                  <a:lnTo>
                    <a:pt x="21560" y="10748"/>
                  </a:lnTo>
                  <a:lnTo>
                    <a:pt x="21562" y="10742"/>
                  </a:lnTo>
                  <a:lnTo>
                    <a:pt x="21559" y="10735"/>
                  </a:lnTo>
                  <a:lnTo>
                    <a:pt x="21561" y="10730"/>
                  </a:lnTo>
                  <a:lnTo>
                    <a:pt x="21559" y="10722"/>
                  </a:lnTo>
                  <a:lnTo>
                    <a:pt x="21561" y="10717"/>
                  </a:lnTo>
                  <a:lnTo>
                    <a:pt x="21558" y="10709"/>
                  </a:lnTo>
                  <a:lnTo>
                    <a:pt x="21560" y="10704"/>
                  </a:lnTo>
                  <a:lnTo>
                    <a:pt x="21557" y="10696"/>
                  </a:lnTo>
                  <a:lnTo>
                    <a:pt x="21559" y="10691"/>
                  </a:lnTo>
                  <a:lnTo>
                    <a:pt x="21557" y="10683"/>
                  </a:lnTo>
                  <a:lnTo>
                    <a:pt x="21558" y="10678"/>
                  </a:lnTo>
                  <a:lnTo>
                    <a:pt x="21556" y="10671"/>
                  </a:lnTo>
                  <a:lnTo>
                    <a:pt x="21558" y="10665"/>
                  </a:lnTo>
                  <a:lnTo>
                    <a:pt x="21555" y="10658"/>
                  </a:lnTo>
                  <a:lnTo>
                    <a:pt x="21557" y="10652"/>
                  </a:lnTo>
                  <a:lnTo>
                    <a:pt x="21555" y="10645"/>
                  </a:lnTo>
                  <a:lnTo>
                    <a:pt x="21556" y="10640"/>
                  </a:lnTo>
                  <a:lnTo>
                    <a:pt x="21554" y="10632"/>
                  </a:lnTo>
                  <a:lnTo>
                    <a:pt x="21556" y="10627"/>
                  </a:lnTo>
                  <a:lnTo>
                    <a:pt x="21553" y="10619"/>
                  </a:lnTo>
                  <a:lnTo>
                    <a:pt x="21555" y="10614"/>
                  </a:lnTo>
                  <a:lnTo>
                    <a:pt x="21553" y="10606"/>
                  </a:lnTo>
                  <a:lnTo>
                    <a:pt x="21554" y="10601"/>
                  </a:lnTo>
                  <a:lnTo>
                    <a:pt x="21552" y="10594"/>
                  </a:lnTo>
                  <a:lnTo>
                    <a:pt x="21554" y="10588"/>
                  </a:lnTo>
                  <a:lnTo>
                    <a:pt x="21551" y="10581"/>
                  </a:lnTo>
                  <a:lnTo>
                    <a:pt x="21553" y="10575"/>
                  </a:lnTo>
                  <a:lnTo>
                    <a:pt x="21551" y="10568"/>
                  </a:lnTo>
                  <a:lnTo>
                    <a:pt x="21552" y="10563"/>
                  </a:lnTo>
                  <a:lnTo>
                    <a:pt x="21550" y="10555"/>
                  </a:lnTo>
                  <a:lnTo>
                    <a:pt x="21552" y="10550"/>
                  </a:lnTo>
                  <a:lnTo>
                    <a:pt x="21549" y="10542"/>
                  </a:lnTo>
                  <a:lnTo>
                    <a:pt x="21551" y="10537"/>
                  </a:lnTo>
                  <a:lnTo>
                    <a:pt x="21548" y="10529"/>
                  </a:lnTo>
                  <a:lnTo>
                    <a:pt x="21550" y="10524"/>
                  </a:lnTo>
                  <a:lnTo>
                    <a:pt x="21548" y="10517"/>
                  </a:lnTo>
                  <a:lnTo>
                    <a:pt x="21550" y="10511"/>
                  </a:lnTo>
                  <a:lnTo>
                    <a:pt x="21547" y="10504"/>
                  </a:lnTo>
                  <a:lnTo>
                    <a:pt x="21549" y="10499"/>
                  </a:lnTo>
                  <a:lnTo>
                    <a:pt x="21546" y="10491"/>
                  </a:lnTo>
                  <a:lnTo>
                    <a:pt x="21548" y="10486"/>
                  </a:lnTo>
                  <a:lnTo>
                    <a:pt x="21546" y="10478"/>
                  </a:lnTo>
                  <a:lnTo>
                    <a:pt x="21547" y="10473"/>
                  </a:lnTo>
                  <a:lnTo>
                    <a:pt x="21545" y="10465"/>
                  </a:lnTo>
                  <a:lnTo>
                    <a:pt x="21547" y="10460"/>
                  </a:lnTo>
                  <a:lnTo>
                    <a:pt x="21544" y="10453"/>
                  </a:lnTo>
                  <a:lnTo>
                    <a:pt x="21546" y="10447"/>
                  </a:lnTo>
                  <a:lnTo>
                    <a:pt x="21544" y="10440"/>
                  </a:lnTo>
                  <a:lnTo>
                    <a:pt x="21545" y="10434"/>
                  </a:lnTo>
                  <a:lnTo>
                    <a:pt x="21543" y="10427"/>
                  </a:lnTo>
                  <a:lnTo>
                    <a:pt x="21545" y="10421"/>
                  </a:lnTo>
                  <a:lnTo>
                    <a:pt x="21542" y="10414"/>
                  </a:lnTo>
                  <a:lnTo>
                    <a:pt x="21544" y="10409"/>
                  </a:lnTo>
                  <a:lnTo>
                    <a:pt x="21542" y="10401"/>
                  </a:lnTo>
                  <a:lnTo>
                    <a:pt x="21543" y="10396"/>
                  </a:lnTo>
                  <a:lnTo>
                    <a:pt x="21541" y="10388"/>
                  </a:lnTo>
                  <a:lnTo>
                    <a:pt x="21543" y="10383"/>
                  </a:lnTo>
                  <a:lnTo>
                    <a:pt x="21540" y="10375"/>
                  </a:lnTo>
                  <a:lnTo>
                    <a:pt x="21542" y="10370"/>
                  </a:lnTo>
                  <a:lnTo>
                    <a:pt x="21539" y="10363"/>
                  </a:lnTo>
                  <a:lnTo>
                    <a:pt x="21541" y="10357"/>
                  </a:lnTo>
                  <a:lnTo>
                    <a:pt x="21539" y="10350"/>
                  </a:lnTo>
                  <a:lnTo>
                    <a:pt x="21541" y="10344"/>
                  </a:lnTo>
                  <a:lnTo>
                    <a:pt x="21538" y="10337"/>
                  </a:lnTo>
                  <a:lnTo>
                    <a:pt x="21540" y="10332"/>
                  </a:lnTo>
                  <a:lnTo>
                    <a:pt x="21537" y="10324"/>
                  </a:lnTo>
                  <a:lnTo>
                    <a:pt x="21539" y="10319"/>
                  </a:lnTo>
                  <a:lnTo>
                    <a:pt x="21537" y="10311"/>
                  </a:lnTo>
                  <a:lnTo>
                    <a:pt x="21538" y="10306"/>
                  </a:lnTo>
                  <a:lnTo>
                    <a:pt x="21536" y="10298"/>
                  </a:lnTo>
                  <a:lnTo>
                    <a:pt x="21538" y="10293"/>
                  </a:lnTo>
                  <a:lnTo>
                    <a:pt x="21535" y="10286"/>
                  </a:lnTo>
                  <a:lnTo>
                    <a:pt x="21537" y="10280"/>
                  </a:lnTo>
                  <a:lnTo>
                    <a:pt x="21535" y="10273"/>
                  </a:lnTo>
                  <a:lnTo>
                    <a:pt x="21536" y="10267"/>
                  </a:lnTo>
                  <a:lnTo>
                    <a:pt x="21534" y="10260"/>
                  </a:lnTo>
                  <a:lnTo>
                    <a:pt x="21536" y="10255"/>
                  </a:lnTo>
                  <a:lnTo>
                    <a:pt x="21533" y="10247"/>
                  </a:lnTo>
                  <a:lnTo>
                    <a:pt x="21535" y="10242"/>
                  </a:lnTo>
                  <a:lnTo>
                    <a:pt x="21532" y="10234"/>
                  </a:lnTo>
                  <a:lnTo>
                    <a:pt x="21534" y="10229"/>
                  </a:lnTo>
                  <a:lnTo>
                    <a:pt x="21532" y="10221"/>
                  </a:lnTo>
                  <a:lnTo>
                    <a:pt x="21534" y="10216"/>
                  </a:lnTo>
                  <a:lnTo>
                    <a:pt x="21531" y="10209"/>
                  </a:lnTo>
                  <a:lnTo>
                    <a:pt x="21533" y="10203"/>
                  </a:lnTo>
                  <a:lnTo>
                    <a:pt x="21530" y="10196"/>
                  </a:lnTo>
                  <a:lnTo>
                    <a:pt x="21532" y="10190"/>
                  </a:lnTo>
                  <a:lnTo>
                    <a:pt x="21530" y="10183"/>
                  </a:lnTo>
                  <a:lnTo>
                    <a:pt x="21531" y="10178"/>
                  </a:lnTo>
                  <a:lnTo>
                    <a:pt x="21529" y="10170"/>
                  </a:lnTo>
                  <a:lnTo>
                    <a:pt x="21531" y="10165"/>
                  </a:lnTo>
                  <a:lnTo>
                    <a:pt x="21528" y="10157"/>
                  </a:lnTo>
                  <a:lnTo>
                    <a:pt x="21530" y="10152"/>
                  </a:lnTo>
                  <a:lnTo>
                    <a:pt x="18238" y="0"/>
                  </a:lnTo>
                  <a:lnTo>
                    <a:pt x="18238" y="1128"/>
                  </a:lnTo>
                  <a:lnTo>
                    <a:pt x="0" y="1128"/>
                  </a:lnTo>
                  <a:lnTo>
                    <a:pt x="0" y="19176"/>
                  </a:lnTo>
                  <a:lnTo>
                    <a:pt x="1" y="19176"/>
                  </a:lnTo>
                  <a:lnTo>
                    <a:pt x="1" y="19189"/>
                  </a:lnTo>
                  <a:lnTo>
                    <a:pt x="1" y="19189"/>
                  </a:lnTo>
                  <a:lnTo>
                    <a:pt x="1" y="19202"/>
                  </a:lnTo>
                  <a:lnTo>
                    <a:pt x="2" y="19202"/>
                  </a:lnTo>
                  <a:lnTo>
                    <a:pt x="2" y="19214"/>
                  </a:lnTo>
                  <a:lnTo>
                    <a:pt x="3" y="19214"/>
                  </a:lnTo>
                  <a:lnTo>
                    <a:pt x="3" y="19227"/>
                  </a:lnTo>
                  <a:lnTo>
                    <a:pt x="3" y="19227"/>
                  </a:lnTo>
                  <a:lnTo>
                    <a:pt x="3" y="19240"/>
                  </a:lnTo>
                  <a:lnTo>
                    <a:pt x="4" y="19240"/>
                  </a:lnTo>
                  <a:lnTo>
                    <a:pt x="4" y="19253"/>
                  </a:lnTo>
                  <a:lnTo>
                    <a:pt x="5" y="19253"/>
                  </a:lnTo>
                  <a:lnTo>
                    <a:pt x="5" y="19266"/>
                  </a:lnTo>
                  <a:lnTo>
                    <a:pt x="6" y="19266"/>
                  </a:lnTo>
                  <a:lnTo>
                    <a:pt x="6" y="19279"/>
                  </a:lnTo>
                  <a:lnTo>
                    <a:pt x="6" y="19279"/>
                  </a:lnTo>
                  <a:lnTo>
                    <a:pt x="6" y="19291"/>
                  </a:lnTo>
                  <a:lnTo>
                    <a:pt x="7" y="19291"/>
                  </a:lnTo>
                  <a:lnTo>
                    <a:pt x="7" y="19304"/>
                  </a:lnTo>
                  <a:lnTo>
                    <a:pt x="8" y="19304"/>
                  </a:lnTo>
                  <a:lnTo>
                    <a:pt x="8" y="19317"/>
                  </a:lnTo>
                  <a:lnTo>
                    <a:pt x="8" y="19317"/>
                  </a:lnTo>
                  <a:lnTo>
                    <a:pt x="8" y="19330"/>
                  </a:lnTo>
                  <a:lnTo>
                    <a:pt x="9" y="19330"/>
                  </a:lnTo>
                  <a:lnTo>
                    <a:pt x="9" y="19343"/>
                  </a:lnTo>
                  <a:lnTo>
                    <a:pt x="10" y="19343"/>
                  </a:lnTo>
                  <a:lnTo>
                    <a:pt x="10" y="19356"/>
                  </a:lnTo>
                  <a:lnTo>
                    <a:pt x="10" y="19356"/>
                  </a:lnTo>
                  <a:lnTo>
                    <a:pt x="10" y="19368"/>
                  </a:lnTo>
                  <a:lnTo>
                    <a:pt x="11" y="19368"/>
                  </a:lnTo>
                  <a:lnTo>
                    <a:pt x="11" y="19381"/>
                  </a:lnTo>
                  <a:lnTo>
                    <a:pt x="12" y="19381"/>
                  </a:lnTo>
                  <a:lnTo>
                    <a:pt x="12" y="19394"/>
                  </a:lnTo>
                  <a:lnTo>
                    <a:pt x="12" y="19394"/>
                  </a:lnTo>
                  <a:lnTo>
                    <a:pt x="12" y="19407"/>
                  </a:lnTo>
                  <a:lnTo>
                    <a:pt x="13" y="19407"/>
                  </a:lnTo>
                  <a:lnTo>
                    <a:pt x="13" y="19420"/>
                  </a:lnTo>
                  <a:lnTo>
                    <a:pt x="14" y="19420"/>
                  </a:lnTo>
                  <a:lnTo>
                    <a:pt x="14" y="19433"/>
                  </a:lnTo>
                  <a:lnTo>
                    <a:pt x="15" y="19433"/>
                  </a:lnTo>
                  <a:lnTo>
                    <a:pt x="15" y="19445"/>
                  </a:lnTo>
                  <a:lnTo>
                    <a:pt x="15" y="19445"/>
                  </a:lnTo>
                  <a:lnTo>
                    <a:pt x="15" y="19458"/>
                  </a:lnTo>
                  <a:lnTo>
                    <a:pt x="16" y="19458"/>
                  </a:lnTo>
                  <a:lnTo>
                    <a:pt x="16" y="19471"/>
                  </a:lnTo>
                  <a:lnTo>
                    <a:pt x="17" y="19471"/>
                  </a:lnTo>
                  <a:lnTo>
                    <a:pt x="17" y="19484"/>
                  </a:lnTo>
                  <a:lnTo>
                    <a:pt x="17" y="19484"/>
                  </a:lnTo>
                  <a:lnTo>
                    <a:pt x="17" y="19497"/>
                  </a:lnTo>
                  <a:lnTo>
                    <a:pt x="18" y="19497"/>
                  </a:lnTo>
                  <a:lnTo>
                    <a:pt x="18" y="19510"/>
                  </a:lnTo>
                  <a:lnTo>
                    <a:pt x="19" y="19510"/>
                  </a:lnTo>
                  <a:lnTo>
                    <a:pt x="19" y="19522"/>
                  </a:lnTo>
                  <a:lnTo>
                    <a:pt x="19" y="19522"/>
                  </a:lnTo>
                  <a:lnTo>
                    <a:pt x="19" y="19535"/>
                  </a:lnTo>
                  <a:lnTo>
                    <a:pt x="20" y="19535"/>
                  </a:lnTo>
                  <a:lnTo>
                    <a:pt x="20" y="19548"/>
                  </a:lnTo>
                  <a:lnTo>
                    <a:pt x="21" y="19548"/>
                  </a:lnTo>
                  <a:lnTo>
                    <a:pt x="21" y="19561"/>
                  </a:lnTo>
                  <a:lnTo>
                    <a:pt x="21" y="19561"/>
                  </a:lnTo>
                  <a:lnTo>
                    <a:pt x="21" y="19574"/>
                  </a:lnTo>
                  <a:lnTo>
                    <a:pt x="22" y="19574"/>
                  </a:lnTo>
                  <a:lnTo>
                    <a:pt x="22" y="19587"/>
                  </a:lnTo>
                  <a:lnTo>
                    <a:pt x="23" y="19587"/>
                  </a:lnTo>
                  <a:lnTo>
                    <a:pt x="23" y="19599"/>
                  </a:lnTo>
                  <a:lnTo>
                    <a:pt x="24" y="19599"/>
                  </a:lnTo>
                  <a:lnTo>
                    <a:pt x="24" y="19612"/>
                  </a:lnTo>
                  <a:lnTo>
                    <a:pt x="24" y="19612"/>
                  </a:lnTo>
                  <a:lnTo>
                    <a:pt x="24" y="19625"/>
                  </a:lnTo>
                  <a:lnTo>
                    <a:pt x="25" y="19625"/>
                  </a:lnTo>
                  <a:lnTo>
                    <a:pt x="25" y="19638"/>
                  </a:lnTo>
                  <a:lnTo>
                    <a:pt x="26" y="19638"/>
                  </a:lnTo>
                  <a:lnTo>
                    <a:pt x="26" y="19651"/>
                  </a:lnTo>
                  <a:lnTo>
                    <a:pt x="26" y="19651"/>
                  </a:lnTo>
                  <a:lnTo>
                    <a:pt x="26" y="19664"/>
                  </a:lnTo>
                  <a:lnTo>
                    <a:pt x="27" y="19664"/>
                  </a:lnTo>
                  <a:lnTo>
                    <a:pt x="27" y="19676"/>
                  </a:lnTo>
                  <a:lnTo>
                    <a:pt x="28" y="19676"/>
                  </a:lnTo>
                  <a:lnTo>
                    <a:pt x="28" y="19689"/>
                  </a:lnTo>
                  <a:lnTo>
                    <a:pt x="28" y="19689"/>
                  </a:lnTo>
                  <a:lnTo>
                    <a:pt x="28" y="19702"/>
                  </a:lnTo>
                  <a:lnTo>
                    <a:pt x="29" y="19702"/>
                  </a:lnTo>
                  <a:lnTo>
                    <a:pt x="29" y="19715"/>
                  </a:lnTo>
                  <a:lnTo>
                    <a:pt x="30" y="19715"/>
                  </a:lnTo>
                  <a:lnTo>
                    <a:pt x="30" y="19728"/>
                  </a:lnTo>
                  <a:lnTo>
                    <a:pt x="30" y="19728"/>
                  </a:lnTo>
                  <a:lnTo>
                    <a:pt x="30" y="19741"/>
                  </a:lnTo>
                  <a:lnTo>
                    <a:pt x="31" y="19741"/>
                  </a:lnTo>
                  <a:lnTo>
                    <a:pt x="31" y="19754"/>
                  </a:lnTo>
                  <a:lnTo>
                    <a:pt x="32" y="19754"/>
                  </a:lnTo>
                  <a:lnTo>
                    <a:pt x="32" y="19766"/>
                  </a:lnTo>
                  <a:lnTo>
                    <a:pt x="33" y="19766"/>
                  </a:lnTo>
                  <a:lnTo>
                    <a:pt x="33" y="19779"/>
                  </a:lnTo>
                  <a:lnTo>
                    <a:pt x="33" y="19779"/>
                  </a:lnTo>
                  <a:lnTo>
                    <a:pt x="33" y="19792"/>
                  </a:lnTo>
                  <a:lnTo>
                    <a:pt x="34" y="19792"/>
                  </a:lnTo>
                  <a:lnTo>
                    <a:pt x="34" y="19805"/>
                  </a:lnTo>
                  <a:lnTo>
                    <a:pt x="35" y="19805"/>
                  </a:lnTo>
                  <a:lnTo>
                    <a:pt x="35" y="19818"/>
                  </a:lnTo>
                  <a:lnTo>
                    <a:pt x="35" y="19818"/>
                  </a:lnTo>
                  <a:lnTo>
                    <a:pt x="35" y="19830"/>
                  </a:lnTo>
                  <a:lnTo>
                    <a:pt x="36" y="19830"/>
                  </a:lnTo>
                  <a:lnTo>
                    <a:pt x="36" y="19843"/>
                  </a:lnTo>
                  <a:lnTo>
                    <a:pt x="37" y="19843"/>
                  </a:lnTo>
                  <a:lnTo>
                    <a:pt x="37" y="19856"/>
                  </a:lnTo>
                  <a:lnTo>
                    <a:pt x="37" y="19856"/>
                  </a:lnTo>
                  <a:lnTo>
                    <a:pt x="37" y="19869"/>
                  </a:lnTo>
                  <a:lnTo>
                    <a:pt x="38" y="19869"/>
                  </a:lnTo>
                  <a:lnTo>
                    <a:pt x="38" y="19882"/>
                  </a:lnTo>
                  <a:lnTo>
                    <a:pt x="39" y="19882"/>
                  </a:lnTo>
                  <a:lnTo>
                    <a:pt x="39" y="19895"/>
                  </a:lnTo>
                  <a:lnTo>
                    <a:pt x="39" y="19895"/>
                  </a:lnTo>
                  <a:lnTo>
                    <a:pt x="39" y="19907"/>
                  </a:lnTo>
                  <a:lnTo>
                    <a:pt x="40" y="19907"/>
                  </a:lnTo>
                  <a:lnTo>
                    <a:pt x="40" y="19920"/>
                  </a:lnTo>
                  <a:lnTo>
                    <a:pt x="41" y="19920"/>
                  </a:lnTo>
                  <a:lnTo>
                    <a:pt x="41" y="19933"/>
                  </a:lnTo>
                  <a:lnTo>
                    <a:pt x="42" y="19933"/>
                  </a:lnTo>
                  <a:lnTo>
                    <a:pt x="42" y="19946"/>
                  </a:lnTo>
                  <a:lnTo>
                    <a:pt x="42" y="19946"/>
                  </a:lnTo>
                  <a:lnTo>
                    <a:pt x="42" y="19959"/>
                  </a:lnTo>
                  <a:lnTo>
                    <a:pt x="43" y="19959"/>
                  </a:lnTo>
                  <a:lnTo>
                    <a:pt x="43" y="19972"/>
                  </a:lnTo>
                  <a:lnTo>
                    <a:pt x="44" y="19972"/>
                  </a:lnTo>
                  <a:lnTo>
                    <a:pt x="44" y="19984"/>
                  </a:lnTo>
                  <a:lnTo>
                    <a:pt x="44" y="19984"/>
                  </a:lnTo>
                  <a:lnTo>
                    <a:pt x="44" y="19997"/>
                  </a:lnTo>
                  <a:lnTo>
                    <a:pt x="45" y="19997"/>
                  </a:lnTo>
                  <a:lnTo>
                    <a:pt x="45" y="20010"/>
                  </a:lnTo>
                  <a:lnTo>
                    <a:pt x="46" y="20010"/>
                  </a:lnTo>
                  <a:lnTo>
                    <a:pt x="46" y="20023"/>
                  </a:lnTo>
                  <a:lnTo>
                    <a:pt x="46" y="20023"/>
                  </a:lnTo>
                  <a:lnTo>
                    <a:pt x="46" y="20036"/>
                  </a:lnTo>
                  <a:lnTo>
                    <a:pt x="47" y="20036"/>
                  </a:lnTo>
                  <a:lnTo>
                    <a:pt x="47" y="20049"/>
                  </a:lnTo>
                  <a:lnTo>
                    <a:pt x="48" y="20049"/>
                  </a:lnTo>
                  <a:lnTo>
                    <a:pt x="48" y="20061"/>
                  </a:lnTo>
                  <a:lnTo>
                    <a:pt x="48" y="20061"/>
                  </a:lnTo>
                  <a:lnTo>
                    <a:pt x="48" y="20074"/>
                  </a:lnTo>
                  <a:lnTo>
                    <a:pt x="49" y="20074"/>
                  </a:lnTo>
                  <a:lnTo>
                    <a:pt x="49" y="20087"/>
                  </a:lnTo>
                  <a:lnTo>
                    <a:pt x="50" y="20087"/>
                  </a:lnTo>
                  <a:lnTo>
                    <a:pt x="50" y="20100"/>
                  </a:lnTo>
                  <a:lnTo>
                    <a:pt x="51" y="20100"/>
                  </a:lnTo>
                  <a:lnTo>
                    <a:pt x="51" y="20113"/>
                  </a:lnTo>
                  <a:lnTo>
                    <a:pt x="51" y="20113"/>
                  </a:lnTo>
                  <a:lnTo>
                    <a:pt x="51" y="20126"/>
                  </a:lnTo>
                  <a:lnTo>
                    <a:pt x="52" y="20126"/>
                  </a:lnTo>
                  <a:lnTo>
                    <a:pt x="52" y="20138"/>
                  </a:lnTo>
                  <a:lnTo>
                    <a:pt x="53" y="20138"/>
                  </a:lnTo>
                  <a:lnTo>
                    <a:pt x="53" y="20151"/>
                  </a:lnTo>
                  <a:lnTo>
                    <a:pt x="53" y="20151"/>
                  </a:lnTo>
                  <a:lnTo>
                    <a:pt x="53" y="20164"/>
                  </a:lnTo>
                  <a:lnTo>
                    <a:pt x="54" y="20164"/>
                  </a:lnTo>
                  <a:lnTo>
                    <a:pt x="54" y="20177"/>
                  </a:lnTo>
                  <a:lnTo>
                    <a:pt x="55" y="20177"/>
                  </a:lnTo>
                  <a:lnTo>
                    <a:pt x="55" y="20190"/>
                  </a:lnTo>
                  <a:lnTo>
                    <a:pt x="55" y="20190"/>
                  </a:lnTo>
                  <a:lnTo>
                    <a:pt x="55" y="20203"/>
                  </a:lnTo>
                  <a:lnTo>
                    <a:pt x="56" y="20203"/>
                  </a:lnTo>
                  <a:lnTo>
                    <a:pt x="56" y="20215"/>
                  </a:lnTo>
                  <a:lnTo>
                    <a:pt x="57" y="20215"/>
                  </a:lnTo>
                  <a:lnTo>
                    <a:pt x="57" y="20228"/>
                  </a:lnTo>
                  <a:lnTo>
                    <a:pt x="57" y="20228"/>
                  </a:lnTo>
                  <a:lnTo>
                    <a:pt x="57" y="20241"/>
                  </a:lnTo>
                  <a:lnTo>
                    <a:pt x="58" y="20241"/>
                  </a:lnTo>
                  <a:lnTo>
                    <a:pt x="58" y="20254"/>
                  </a:lnTo>
                  <a:lnTo>
                    <a:pt x="59" y="20254"/>
                  </a:lnTo>
                  <a:lnTo>
                    <a:pt x="59" y="20267"/>
                  </a:lnTo>
                  <a:lnTo>
                    <a:pt x="60" y="20267"/>
                  </a:lnTo>
                  <a:lnTo>
                    <a:pt x="60" y="20280"/>
                  </a:lnTo>
                  <a:lnTo>
                    <a:pt x="60" y="20280"/>
                  </a:lnTo>
                  <a:lnTo>
                    <a:pt x="60" y="20292"/>
                  </a:lnTo>
                  <a:lnTo>
                    <a:pt x="61" y="20292"/>
                  </a:lnTo>
                  <a:lnTo>
                    <a:pt x="61" y="20305"/>
                  </a:lnTo>
                  <a:lnTo>
                    <a:pt x="62" y="20305"/>
                  </a:lnTo>
                  <a:lnTo>
                    <a:pt x="62" y="20318"/>
                  </a:lnTo>
                  <a:lnTo>
                    <a:pt x="62" y="20318"/>
                  </a:lnTo>
                  <a:lnTo>
                    <a:pt x="62" y="20331"/>
                  </a:lnTo>
                  <a:lnTo>
                    <a:pt x="63" y="20331"/>
                  </a:lnTo>
                  <a:lnTo>
                    <a:pt x="63" y="20344"/>
                  </a:lnTo>
                  <a:lnTo>
                    <a:pt x="64" y="20344"/>
                  </a:lnTo>
                  <a:lnTo>
                    <a:pt x="64" y="20357"/>
                  </a:lnTo>
                  <a:lnTo>
                    <a:pt x="64" y="20357"/>
                  </a:lnTo>
                  <a:lnTo>
                    <a:pt x="64" y="20370"/>
                  </a:lnTo>
                  <a:lnTo>
                    <a:pt x="65" y="20370"/>
                  </a:lnTo>
                  <a:lnTo>
                    <a:pt x="65" y="20382"/>
                  </a:lnTo>
                  <a:lnTo>
                    <a:pt x="66" y="20382"/>
                  </a:lnTo>
                  <a:lnTo>
                    <a:pt x="66" y="20395"/>
                  </a:lnTo>
                  <a:lnTo>
                    <a:pt x="66" y="20395"/>
                  </a:lnTo>
                  <a:lnTo>
                    <a:pt x="66" y="20408"/>
                  </a:lnTo>
                  <a:lnTo>
                    <a:pt x="67" y="20408"/>
                  </a:lnTo>
                  <a:lnTo>
                    <a:pt x="67" y="20421"/>
                  </a:lnTo>
                  <a:lnTo>
                    <a:pt x="68" y="20421"/>
                  </a:lnTo>
                  <a:lnTo>
                    <a:pt x="68" y="20434"/>
                  </a:lnTo>
                  <a:lnTo>
                    <a:pt x="69" y="20434"/>
                  </a:lnTo>
                  <a:lnTo>
                    <a:pt x="69" y="20446"/>
                  </a:lnTo>
                  <a:lnTo>
                    <a:pt x="69" y="20446"/>
                  </a:lnTo>
                  <a:lnTo>
                    <a:pt x="69" y="20459"/>
                  </a:lnTo>
                  <a:lnTo>
                    <a:pt x="70" y="20459"/>
                  </a:lnTo>
                  <a:lnTo>
                    <a:pt x="70" y="20472"/>
                  </a:lnTo>
                  <a:lnTo>
                    <a:pt x="18248" y="20472"/>
                  </a:lnTo>
                  <a:lnTo>
                    <a:pt x="18248" y="20483"/>
                  </a:lnTo>
                  <a:lnTo>
                    <a:pt x="18249" y="20481"/>
                  </a:lnTo>
                  <a:lnTo>
                    <a:pt x="18249" y="20496"/>
                  </a:lnTo>
                  <a:lnTo>
                    <a:pt x="18249" y="20494"/>
                  </a:lnTo>
                  <a:lnTo>
                    <a:pt x="18249" y="20509"/>
                  </a:lnTo>
                  <a:lnTo>
                    <a:pt x="18250" y="20507"/>
                  </a:lnTo>
                  <a:lnTo>
                    <a:pt x="18250" y="20522"/>
                  </a:lnTo>
                  <a:lnTo>
                    <a:pt x="18251" y="20520"/>
                  </a:lnTo>
                  <a:lnTo>
                    <a:pt x="18251" y="20535"/>
                  </a:lnTo>
                  <a:lnTo>
                    <a:pt x="18252" y="20533"/>
                  </a:lnTo>
                  <a:lnTo>
                    <a:pt x="18252" y="20548"/>
                  </a:lnTo>
                  <a:lnTo>
                    <a:pt x="18252" y="20545"/>
                  </a:lnTo>
                  <a:lnTo>
                    <a:pt x="18252" y="20560"/>
                  </a:lnTo>
                  <a:lnTo>
                    <a:pt x="18253" y="20558"/>
                  </a:lnTo>
                  <a:lnTo>
                    <a:pt x="18253" y="20573"/>
                  </a:lnTo>
                  <a:lnTo>
                    <a:pt x="18254" y="20571"/>
                  </a:lnTo>
                  <a:lnTo>
                    <a:pt x="18254" y="20586"/>
                  </a:lnTo>
                  <a:lnTo>
                    <a:pt x="18254" y="20584"/>
                  </a:lnTo>
                  <a:lnTo>
                    <a:pt x="18254" y="20599"/>
                  </a:lnTo>
                  <a:lnTo>
                    <a:pt x="18255" y="20597"/>
                  </a:lnTo>
                  <a:lnTo>
                    <a:pt x="18255" y="20612"/>
                  </a:lnTo>
                  <a:lnTo>
                    <a:pt x="18256" y="20610"/>
                  </a:lnTo>
                  <a:lnTo>
                    <a:pt x="18256" y="20625"/>
                  </a:lnTo>
                  <a:lnTo>
                    <a:pt x="18256" y="20622"/>
                  </a:lnTo>
                  <a:lnTo>
                    <a:pt x="18256" y="20638"/>
                  </a:lnTo>
                  <a:lnTo>
                    <a:pt x="18257" y="20635"/>
                  </a:lnTo>
                  <a:lnTo>
                    <a:pt x="18257" y="20650"/>
                  </a:lnTo>
                  <a:lnTo>
                    <a:pt x="18258" y="20648"/>
                  </a:lnTo>
                  <a:lnTo>
                    <a:pt x="18258" y="20663"/>
                  </a:lnTo>
                  <a:lnTo>
                    <a:pt x="18259" y="20661"/>
                  </a:lnTo>
                  <a:lnTo>
                    <a:pt x="18259" y="20676"/>
                  </a:lnTo>
                  <a:lnTo>
                    <a:pt x="18259" y="20674"/>
                  </a:lnTo>
                  <a:lnTo>
                    <a:pt x="18259" y="20689"/>
                  </a:lnTo>
                  <a:lnTo>
                    <a:pt x="18260" y="20687"/>
                  </a:lnTo>
                  <a:lnTo>
                    <a:pt x="18260" y="20702"/>
                  </a:lnTo>
                  <a:lnTo>
                    <a:pt x="18261" y="20700"/>
                  </a:lnTo>
                  <a:lnTo>
                    <a:pt x="18261" y="20714"/>
                  </a:lnTo>
                  <a:lnTo>
                    <a:pt x="18261" y="20712"/>
                  </a:lnTo>
                  <a:lnTo>
                    <a:pt x="18261" y="20727"/>
                  </a:lnTo>
                  <a:lnTo>
                    <a:pt x="18262" y="20725"/>
                  </a:lnTo>
                  <a:lnTo>
                    <a:pt x="18262" y="20740"/>
                  </a:lnTo>
                  <a:lnTo>
                    <a:pt x="18263" y="20738"/>
                  </a:lnTo>
                  <a:lnTo>
                    <a:pt x="18263" y="20753"/>
                  </a:lnTo>
                  <a:lnTo>
                    <a:pt x="18263" y="20751"/>
                  </a:lnTo>
                  <a:lnTo>
                    <a:pt x="18263" y="20766"/>
                  </a:lnTo>
                  <a:lnTo>
                    <a:pt x="18264" y="20764"/>
                  </a:lnTo>
                  <a:lnTo>
                    <a:pt x="18264" y="20779"/>
                  </a:lnTo>
                  <a:lnTo>
                    <a:pt x="18265" y="20776"/>
                  </a:lnTo>
                  <a:lnTo>
                    <a:pt x="18265" y="20792"/>
                  </a:lnTo>
                  <a:lnTo>
                    <a:pt x="18265" y="20790"/>
                  </a:lnTo>
                  <a:lnTo>
                    <a:pt x="18265" y="20804"/>
                  </a:lnTo>
                  <a:lnTo>
                    <a:pt x="18266" y="20802"/>
                  </a:lnTo>
                  <a:lnTo>
                    <a:pt x="18266" y="20817"/>
                  </a:lnTo>
                  <a:lnTo>
                    <a:pt x="18267" y="20815"/>
                  </a:lnTo>
                  <a:lnTo>
                    <a:pt x="18267" y="20830"/>
                  </a:lnTo>
                  <a:lnTo>
                    <a:pt x="18268" y="20828"/>
                  </a:lnTo>
                  <a:lnTo>
                    <a:pt x="18268" y="20843"/>
                  </a:lnTo>
                  <a:lnTo>
                    <a:pt x="18268" y="20841"/>
                  </a:lnTo>
                  <a:lnTo>
                    <a:pt x="18268" y="20856"/>
                  </a:lnTo>
                  <a:lnTo>
                    <a:pt x="18269" y="20853"/>
                  </a:lnTo>
                  <a:lnTo>
                    <a:pt x="18269" y="20868"/>
                  </a:lnTo>
                  <a:lnTo>
                    <a:pt x="18270" y="20866"/>
                  </a:lnTo>
                  <a:lnTo>
                    <a:pt x="18270" y="20881"/>
                  </a:lnTo>
                  <a:lnTo>
                    <a:pt x="18270" y="20879"/>
                  </a:lnTo>
                  <a:lnTo>
                    <a:pt x="18270" y="20894"/>
                  </a:lnTo>
                  <a:lnTo>
                    <a:pt x="18271" y="20892"/>
                  </a:lnTo>
                  <a:lnTo>
                    <a:pt x="18271" y="20907"/>
                  </a:lnTo>
                  <a:lnTo>
                    <a:pt x="18272" y="20905"/>
                  </a:lnTo>
                  <a:lnTo>
                    <a:pt x="18272" y="20920"/>
                  </a:lnTo>
                  <a:lnTo>
                    <a:pt x="18272" y="20918"/>
                  </a:lnTo>
                  <a:lnTo>
                    <a:pt x="18272" y="20933"/>
                  </a:lnTo>
                  <a:lnTo>
                    <a:pt x="18273" y="20931"/>
                  </a:lnTo>
                  <a:lnTo>
                    <a:pt x="18273" y="20945"/>
                  </a:lnTo>
                  <a:lnTo>
                    <a:pt x="18274" y="20943"/>
                  </a:lnTo>
                  <a:lnTo>
                    <a:pt x="18274" y="20958"/>
                  </a:lnTo>
                  <a:lnTo>
                    <a:pt x="18274" y="20956"/>
                  </a:lnTo>
                  <a:lnTo>
                    <a:pt x="18274" y="20971"/>
                  </a:lnTo>
                  <a:lnTo>
                    <a:pt x="18275" y="20969"/>
                  </a:lnTo>
                  <a:lnTo>
                    <a:pt x="18275" y="20984"/>
                  </a:lnTo>
                  <a:lnTo>
                    <a:pt x="18276" y="20982"/>
                  </a:lnTo>
                  <a:lnTo>
                    <a:pt x="18276" y="20997"/>
                  </a:lnTo>
                  <a:lnTo>
                    <a:pt x="18276" y="20995"/>
                  </a:lnTo>
                  <a:lnTo>
                    <a:pt x="18276" y="21010"/>
                  </a:lnTo>
                  <a:lnTo>
                    <a:pt x="18277" y="21007"/>
                  </a:lnTo>
                  <a:lnTo>
                    <a:pt x="18277" y="21023"/>
                  </a:lnTo>
                  <a:lnTo>
                    <a:pt x="18278" y="21020"/>
                  </a:lnTo>
                  <a:lnTo>
                    <a:pt x="18278" y="21035"/>
                  </a:lnTo>
                  <a:lnTo>
                    <a:pt x="18279" y="21033"/>
                  </a:lnTo>
                  <a:lnTo>
                    <a:pt x="18279" y="21048"/>
                  </a:lnTo>
                  <a:lnTo>
                    <a:pt x="18279" y="21046"/>
                  </a:lnTo>
                  <a:lnTo>
                    <a:pt x="18279" y="21061"/>
                  </a:lnTo>
                  <a:lnTo>
                    <a:pt x="18280" y="21059"/>
                  </a:lnTo>
                  <a:lnTo>
                    <a:pt x="18280" y="21074"/>
                  </a:lnTo>
                  <a:lnTo>
                    <a:pt x="18281" y="21072"/>
                  </a:lnTo>
                  <a:lnTo>
                    <a:pt x="18281" y="21087"/>
                  </a:lnTo>
                  <a:lnTo>
                    <a:pt x="18281" y="21084"/>
                  </a:lnTo>
                  <a:lnTo>
                    <a:pt x="18281" y="21099"/>
                  </a:lnTo>
                  <a:lnTo>
                    <a:pt x="18282" y="21097"/>
                  </a:lnTo>
                  <a:lnTo>
                    <a:pt x="18282" y="21112"/>
                  </a:lnTo>
                  <a:lnTo>
                    <a:pt x="18283" y="21110"/>
                  </a:lnTo>
                  <a:lnTo>
                    <a:pt x="18283" y="21125"/>
                  </a:lnTo>
                  <a:lnTo>
                    <a:pt x="18283" y="21123"/>
                  </a:lnTo>
                  <a:lnTo>
                    <a:pt x="18283" y="21138"/>
                  </a:lnTo>
                  <a:lnTo>
                    <a:pt x="18284" y="21136"/>
                  </a:lnTo>
                  <a:lnTo>
                    <a:pt x="18284" y="21151"/>
                  </a:lnTo>
                  <a:lnTo>
                    <a:pt x="18285" y="21149"/>
                  </a:lnTo>
                  <a:lnTo>
                    <a:pt x="18285" y="21164"/>
                  </a:lnTo>
                  <a:lnTo>
                    <a:pt x="18286" y="21161"/>
                  </a:lnTo>
                  <a:lnTo>
                    <a:pt x="18286" y="21176"/>
                  </a:lnTo>
                  <a:lnTo>
                    <a:pt x="18286" y="21174"/>
                  </a:lnTo>
                  <a:lnTo>
                    <a:pt x="18286" y="21189"/>
                  </a:lnTo>
                  <a:lnTo>
                    <a:pt x="18287" y="21187"/>
                  </a:lnTo>
                  <a:lnTo>
                    <a:pt x="18287" y="21202"/>
                  </a:lnTo>
                  <a:lnTo>
                    <a:pt x="18288" y="21200"/>
                  </a:lnTo>
                  <a:lnTo>
                    <a:pt x="18288" y="21215"/>
                  </a:lnTo>
                  <a:lnTo>
                    <a:pt x="18288" y="21213"/>
                  </a:lnTo>
                  <a:lnTo>
                    <a:pt x="18288" y="21228"/>
                  </a:lnTo>
                  <a:lnTo>
                    <a:pt x="18289" y="21226"/>
                  </a:lnTo>
                  <a:lnTo>
                    <a:pt x="18289" y="21241"/>
                  </a:lnTo>
                  <a:lnTo>
                    <a:pt x="18290" y="21239"/>
                  </a:lnTo>
                  <a:lnTo>
                    <a:pt x="18290" y="21254"/>
                  </a:lnTo>
                  <a:lnTo>
                    <a:pt x="18290" y="21251"/>
                  </a:lnTo>
                  <a:lnTo>
                    <a:pt x="18290" y="21266"/>
                  </a:lnTo>
                  <a:lnTo>
                    <a:pt x="18291" y="21264"/>
                  </a:lnTo>
                  <a:lnTo>
                    <a:pt x="18291" y="21279"/>
                  </a:lnTo>
                  <a:lnTo>
                    <a:pt x="18292" y="21277"/>
                  </a:lnTo>
                  <a:lnTo>
                    <a:pt x="18292" y="21292"/>
                  </a:lnTo>
                  <a:lnTo>
                    <a:pt x="18292" y="21290"/>
                  </a:lnTo>
                  <a:lnTo>
                    <a:pt x="18292" y="21305"/>
                  </a:lnTo>
                  <a:lnTo>
                    <a:pt x="18293" y="21303"/>
                  </a:lnTo>
                  <a:lnTo>
                    <a:pt x="18293" y="21318"/>
                  </a:lnTo>
                  <a:lnTo>
                    <a:pt x="18294" y="21316"/>
                  </a:lnTo>
                  <a:lnTo>
                    <a:pt x="18294" y="21330"/>
                  </a:lnTo>
                  <a:lnTo>
                    <a:pt x="18295" y="21328"/>
                  </a:lnTo>
                  <a:lnTo>
                    <a:pt x="18295" y="21343"/>
                  </a:lnTo>
                  <a:lnTo>
                    <a:pt x="18295" y="21341"/>
                  </a:lnTo>
                  <a:lnTo>
                    <a:pt x="18295" y="21356"/>
                  </a:lnTo>
                  <a:lnTo>
                    <a:pt x="18296" y="21354"/>
                  </a:lnTo>
                  <a:lnTo>
                    <a:pt x="18296" y="21369"/>
                  </a:lnTo>
                  <a:lnTo>
                    <a:pt x="18297" y="21367"/>
                  </a:lnTo>
                  <a:lnTo>
                    <a:pt x="18297" y="21382"/>
                  </a:lnTo>
                  <a:lnTo>
                    <a:pt x="18297" y="21380"/>
                  </a:lnTo>
                  <a:lnTo>
                    <a:pt x="18297" y="21395"/>
                  </a:lnTo>
                  <a:lnTo>
                    <a:pt x="18298" y="21392"/>
                  </a:lnTo>
                  <a:lnTo>
                    <a:pt x="18298" y="21407"/>
                  </a:lnTo>
                  <a:lnTo>
                    <a:pt x="18299" y="21405"/>
                  </a:lnTo>
                  <a:lnTo>
                    <a:pt x="18299" y="21420"/>
                  </a:lnTo>
                  <a:lnTo>
                    <a:pt x="18299" y="21418"/>
                  </a:lnTo>
                  <a:lnTo>
                    <a:pt x="18299" y="21433"/>
                  </a:lnTo>
                  <a:lnTo>
                    <a:pt x="18300" y="21431"/>
                  </a:lnTo>
                  <a:lnTo>
                    <a:pt x="18300" y="21446"/>
                  </a:lnTo>
                  <a:lnTo>
                    <a:pt x="18301" y="21444"/>
                  </a:lnTo>
                  <a:lnTo>
                    <a:pt x="18301" y="21459"/>
                  </a:lnTo>
                  <a:lnTo>
                    <a:pt x="18301" y="21457"/>
                  </a:lnTo>
                  <a:lnTo>
                    <a:pt x="18301" y="21472"/>
                  </a:lnTo>
                  <a:lnTo>
                    <a:pt x="18302" y="21470"/>
                  </a:lnTo>
                  <a:lnTo>
                    <a:pt x="18302" y="21485"/>
                  </a:lnTo>
                  <a:lnTo>
                    <a:pt x="18303" y="21482"/>
                  </a:lnTo>
                  <a:lnTo>
                    <a:pt x="18303" y="21497"/>
                  </a:lnTo>
                  <a:lnTo>
                    <a:pt x="18303" y="21495"/>
                  </a:lnTo>
                  <a:lnTo>
                    <a:pt x="18303" y="21510"/>
                  </a:lnTo>
                  <a:lnTo>
                    <a:pt x="18304" y="21508"/>
                  </a:lnTo>
                  <a:lnTo>
                    <a:pt x="18304" y="21523"/>
                  </a:lnTo>
                  <a:lnTo>
                    <a:pt x="18305" y="21521"/>
                  </a:lnTo>
                  <a:lnTo>
                    <a:pt x="18305" y="21536"/>
                  </a:lnTo>
                  <a:lnTo>
                    <a:pt x="18306" y="21534"/>
                  </a:lnTo>
                  <a:lnTo>
                    <a:pt x="18306" y="21549"/>
                  </a:lnTo>
                  <a:lnTo>
                    <a:pt x="18306" y="21547"/>
                  </a:lnTo>
                  <a:lnTo>
                    <a:pt x="18306" y="21561"/>
                  </a:lnTo>
                  <a:lnTo>
                    <a:pt x="18307" y="21559"/>
                  </a:lnTo>
                  <a:lnTo>
                    <a:pt x="18307" y="21574"/>
                  </a:lnTo>
                  <a:lnTo>
                    <a:pt x="18308" y="21572"/>
                  </a:lnTo>
                  <a:lnTo>
                    <a:pt x="18308" y="21587"/>
                  </a:lnTo>
                  <a:lnTo>
                    <a:pt x="18308" y="21585"/>
                  </a:lnTo>
                  <a:lnTo>
                    <a:pt x="18308" y="21600"/>
                  </a:lnTo>
                  <a:cubicBezTo>
                    <a:pt x="18308" y="21600"/>
                    <a:pt x="21600" y="11448"/>
                    <a:pt x="21600" y="11448"/>
                  </a:cubicBezTo>
                  <a:close/>
                </a:path>
              </a:pathLst>
            </a:custGeom>
            <a:solidFill>
              <a:schemeClr val="accent6">
                <a:lumMod val="75000"/>
              </a:schemeClr>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20" name="Shape 6535"/>
            <p:cNvSpPr>
              <a:spLocks/>
            </p:cNvSpPr>
            <p:nvPr/>
          </p:nvSpPr>
          <p:spPr bwMode="auto">
            <a:xfrm>
              <a:off x="22499" y="112347"/>
              <a:ext cx="2140798" cy="1819791"/>
            </a:xfrm>
            <a:custGeom>
              <a:avLst/>
              <a:gdLst>
                <a:gd name="T0" fmla="*/ 1070399 w 21600"/>
                <a:gd name="T1" fmla="*/ 909896 h 21600"/>
                <a:gd name="T2" fmla="*/ 1070399 w 21600"/>
                <a:gd name="T3" fmla="*/ 909896 h 21600"/>
                <a:gd name="T4" fmla="*/ 1070399 w 21600"/>
                <a:gd name="T5" fmla="*/ 909896 h 21600"/>
                <a:gd name="T6" fmla="*/ 1070399 w 21600"/>
                <a:gd name="T7" fmla="*/ 909896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21600" y="21600"/>
                  </a:moveTo>
                  <a:lnTo>
                    <a:pt x="1836" y="21600"/>
                  </a:lnTo>
                  <a:cubicBezTo>
                    <a:pt x="826" y="21600"/>
                    <a:pt x="0" y="20628"/>
                    <a:pt x="0" y="19440"/>
                  </a:cubicBezTo>
                  <a:lnTo>
                    <a:pt x="0" y="2160"/>
                  </a:lnTo>
                  <a:cubicBezTo>
                    <a:pt x="0" y="972"/>
                    <a:pt x="826" y="0"/>
                    <a:pt x="1836" y="0"/>
                  </a:cubicBezTo>
                  <a:lnTo>
                    <a:pt x="21600" y="0"/>
                  </a:lnTo>
                </a:path>
              </a:pathLst>
            </a:custGeom>
            <a:solidFill>
              <a:srgbClr val="006600"/>
            </a:solidFill>
            <a:ln>
              <a:noFill/>
            </a:ln>
            <a:effectLst>
              <a:outerShdw blurRad="190500" dist="177800" dir="5400000" rotWithShape="0">
                <a:srgbClr val="000000">
                  <a:alpha val="30363"/>
                </a:srgbClr>
              </a:outerShdw>
            </a:effectLst>
            <a:extLst>
              <a:ext uri="{91240B29-F687-4F45-9708-019B960494DF}">
                <a14:hiddenLine xmlns:a14="http://schemas.microsoft.com/office/drawing/2010/main" w="12700" cap="flat">
                  <a:solidFill>
                    <a:srgbClr val="000000"/>
                  </a:solidFill>
                  <a:miter lim="400000"/>
                  <a:headEnd/>
                  <a:tailEnd/>
                </a14:hiddenLine>
              </a:ext>
            </a:extLst>
          </p:spPr>
          <p:txBody>
            <a:bodyPr lIns="38100" tIns="38100" rIns="38100" bIns="38100" anchor="ctr"/>
            <a:lstStyle/>
            <a:p>
              <a:endParaRPr lang="es-MX"/>
            </a:p>
          </p:txBody>
        </p:sp>
        <p:sp>
          <p:nvSpPr>
            <p:cNvPr id="123" name="Shape 6536"/>
            <p:cNvSpPr>
              <a:spLocks/>
            </p:cNvSpPr>
            <p:nvPr/>
          </p:nvSpPr>
          <p:spPr bwMode="auto">
            <a:xfrm>
              <a:off x="2173139" y="0"/>
              <a:ext cx="8048431" cy="2047258"/>
            </a:xfrm>
            <a:custGeom>
              <a:avLst/>
              <a:gdLst>
                <a:gd name="T0" fmla="*/ 4024216 w 21600"/>
                <a:gd name="T1" fmla="*/ 1023629 h 21600"/>
                <a:gd name="T2" fmla="*/ 4024216 w 21600"/>
                <a:gd name="T3" fmla="*/ 1023629 h 21600"/>
                <a:gd name="T4" fmla="*/ 4024216 w 21600"/>
                <a:gd name="T5" fmla="*/ 1023629 h 21600"/>
                <a:gd name="T6" fmla="*/ 4024216 w 21600"/>
                <a:gd name="T7" fmla="*/ 1023629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21600" y="10800"/>
                  </a:moveTo>
                  <a:lnTo>
                    <a:pt x="18298" y="0"/>
                  </a:lnTo>
                  <a:lnTo>
                    <a:pt x="18298" y="1200"/>
                  </a:lnTo>
                  <a:lnTo>
                    <a:pt x="0" y="1200"/>
                  </a:lnTo>
                  <a:lnTo>
                    <a:pt x="0" y="20400"/>
                  </a:lnTo>
                  <a:lnTo>
                    <a:pt x="18298" y="20400"/>
                  </a:lnTo>
                  <a:lnTo>
                    <a:pt x="18298" y="21600"/>
                  </a:lnTo>
                  <a:cubicBezTo>
                    <a:pt x="18298" y="21600"/>
                    <a:pt x="21600" y="10800"/>
                    <a:pt x="21600" y="10800"/>
                  </a:cubicBezTo>
                  <a:close/>
                </a:path>
              </a:pathLst>
            </a:custGeom>
            <a:gradFill rotWithShape="1">
              <a:gsLst>
                <a:gs pos="0">
                  <a:srgbClr val="F5F7FA"/>
                </a:gs>
                <a:gs pos="26910">
                  <a:srgbClr val="F5F7FA"/>
                </a:gs>
                <a:gs pos="100000">
                  <a:srgbClr val="D2D4D7"/>
                </a:gs>
              </a:gsLst>
              <a:path path="rect">
                <a:fillToRect l="-3" t="-13358" r="100003" b="113358"/>
              </a:path>
            </a:gradFill>
            <a:ln>
              <a:noFill/>
            </a:ln>
            <a:effectLst>
              <a:outerShdw blurRad="190500" dist="190500" dir="5400000" rotWithShape="0">
                <a:srgbClr val="000000">
                  <a:alpha val="52692"/>
                </a:srgbClr>
              </a:outerShdw>
            </a:effectLst>
            <a:extLst>
              <a:ext uri="{91240B29-F687-4F45-9708-019B960494DF}">
                <a14:hiddenLine xmlns:a14="http://schemas.microsoft.com/office/drawing/2010/main" w="12700" cap="flat">
                  <a:solidFill>
                    <a:srgbClr val="000000"/>
                  </a:solidFill>
                  <a:miter lim="400000"/>
                  <a:headEnd/>
                  <a:tailEnd/>
                </a14:hiddenLine>
              </a:ext>
            </a:extLst>
          </p:spPr>
          <p:txBody>
            <a:bodyPr lIns="38100" tIns="38100" rIns="38100" bIns="38100" anchor="ctr"/>
            <a:lstStyle/>
            <a:p>
              <a:endParaRPr lang="es-MX"/>
            </a:p>
          </p:txBody>
        </p:sp>
      </p:grpSp>
      <p:grpSp>
        <p:nvGrpSpPr>
          <p:cNvPr id="124" name="Group 6542"/>
          <p:cNvGrpSpPr>
            <a:grpSpLocks/>
          </p:cNvGrpSpPr>
          <p:nvPr/>
        </p:nvGrpSpPr>
        <p:grpSpPr bwMode="auto">
          <a:xfrm>
            <a:off x="404585" y="2145995"/>
            <a:ext cx="5113867" cy="1087967"/>
            <a:chOff x="0" y="0"/>
            <a:chExt cx="10225197" cy="2177959"/>
          </a:xfrm>
        </p:grpSpPr>
        <p:sp>
          <p:nvSpPr>
            <p:cNvPr id="125" name="Shape 6538"/>
            <p:cNvSpPr/>
            <p:nvPr/>
          </p:nvSpPr>
          <p:spPr>
            <a:xfrm>
              <a:off x="0" y="114408"/>
              <a:ext cx="2166929" cy="1949146"/>
            </a:xfrm>
            <a:custGeom>
              <a:avLst/>
              <a:gdLst/>
              <a:ahLst/>
              <a:cxnLst>
                <a:cxn ang="0">
                  <a:pos x="wd2" y="hd2"/>
                </a:cxn>
                <a:cxn ang="5400000">
                  <a:pos x="wd2" y="hd2"/>
                </a:cxn>
                <a:cxn ang="10800000">
                  <a:pos x="wd2" y="hd2"/>
                </a:cxn>
                <a:cxn ang="16200000">
                  <a:pos x="wd2" y="hd2"/>
                </a:cxn>
              </a:cxnLst>
              <a:rect l="0" t="0" r="r" b="b"/>
              <a:pathLst>
                <a:path w="21600" h="21600" extrusionOk="0">
                  <a:moveTo>
                    <a:pt x="21597" y="1447"/>
                  </a:moveTo>
                  <a:lnTo>
                    <a:pt x="21597" y="1433"/>
                  </a:lnTo>
                  <a:lnTo>
                    <a:pt x="21595" y="1433"/>
                  </a:lnTo>
                  <a:lnTo>
                    <a:pt x="21595" y="1419"/>
                  </a:lnTo>
                  <a:lnTo>
                    <a:pt x="21592" y="1419"/>
                  </a:lnTo>
                  <a:lnTo>
                    <a:pt x="21592" y="1404"/>
                  </a:lnTo>
                  <a:lnTo>
                    <a:pt x="21590" y="1404"/>
                  </a:lnTo>
                  <a:lnTo>
                    <a:pt x="21590" y="1390"/>
                  </a:lnTo>
                  <a:lnTo>
                    <a:pt x="21587" y="1390"/>
                  </a:lnTo>
                  <a:lnTo>
                    <a:pt x="21587" y="1376"/>
                  </a:lnTo>
                  <a:lnTo>
                    <a:pt x="21585" y="1376"/>
                  </a:lnTo>
                  <a:lnTo>
                    <a:pt x="21585" y="1361"/>
                  </a:lnTo>
                  <a:lnTo>
                    <a:pt x="21582" y="1361"/>
                  </a:lnTo>
                  <a:lnTo>
                    <a:pt x="21582" y="1347"/>
                  </a:lnTo>
                  <a:lnTo>
                    <a:pt x="21579" y="1347"/>
                  </a:lnTo>
                  <a:lnTo>
                    <a:pt x="21579" y="1333"/>
                  </a:lnTo>
                  <a:lnTo>
                    <a:pt x="21577" y="1333"/>
                  </a:lnTo>
                  <a:lnTo>
                    <a:pt x="21577" y="1318"/>
                  </a:lnTo>
                  <a:lnTo>
                    <a:pt x="21574" y="1318"/>
                  </a:lnTo>
                  <a:lnTo>
                    <a:pt x="21574" y="1304"/>
                  </a:lnTo>
                  <a:lnTo>
                    <a:pt x="21572" y="1304"/>
                  </a:lnTo>
                  <a:lnTo>
                    <a:pt x="21572" y="1290"/>
                  </a:lnTo>
                  <a:lnTo>
                    <a:pt x="21569" y="1290"/>
                  </a:lnTo>
                  <a:lnTo>
                    <a:pt x="21569" y="1275"/>
                  </a:lnTo>
                  <a:lnTo>
                    <a:pt x="21566" y="1275"/>
                  </a:lnTo>
                  <a:lnTo>
                    <a:pt x="21566" y="1261"/>
                  </a:lnTo>
                  <a:lnTo>
                    <a:pt x="21564" y="1261"/>
                  </a:lnTo>
                  <a:lnTo>
                    <a:pt x="21564" y="1247"/>
                  </a:lnTo>
                  <a:lnTo>
                    <a:pt x="21561" y="1247"/>
                  </a:lnTo>
                  <a:lnTo>
                    <a:pt x="21561" y="1233"/>
                  </a:lnTo>
                  <a:lnTo>
                    <a:pt x="21559" y="1233"/>
                  </a:lnTo>
                  <a:lnTo>
                    <a:pt x="21559" y="1218"/>
                  </a:lnTo>
                  <a:lnTo>
                    <a:pt x="21556" y="1218"/>
                  </a:lnTo>
                  <a:lnTo>
                    <a:pt x="21556" y="1204"/>
                  </a:lnTo>
                  <a:lnTo>
                    <a:pt x="21554" y="1204"/>
                  </a:lnTo>
                  <a:lnTo>
                    <a:pt x="21554" y="1189"/>
                  </a:lnTo>
                  <a:lnTo>
                    <a:pt x="21551" y="1189"/>
                  </a:lnTo>
                  <a:lnTo>
                    <a:pt x="21551" y="1175"/>
                  </a:lnTo>
                  <a:lnTo>
                    <a:pt x="21548" y="1175"/>
                  </a:lnTo>
                  <a:lnTo>
                    <a:pt x="21548" y="1161"/>
                  </a:lnTo>
                  <a:lnTo>
                    <a:pt x="21546" y="1161"/>
                  </a:lnTo>
                  <a:lnTo>
                    <a:pt x="21546" y="1146"/>
                  </a:lnTo>
                  <a:lnTo>
                    <a:pt x="21543" y="1146"/>
                  </a:lnTo>
                  <a:lnTo>
                    <a:pt x="21543" y="1132"/>
                  </a:lnTo>
                  <a:lnTo>
                    <a:pt x="21541" y="1132"/>
                  </a:lnTo>
                  <a:lnTo>
                    <a:pt x="21541" y="1118"/>
                  </a:lnTo>
                  <a:lnTo>
                    <a:pt x="21538" y="1118"/>
                  </a:lnTo>
                  <a:lnTo>
                    <a:pt x="21538" y="1103"/>
                  </a:lnTo>
                  <a:lnTo>
                    <a:pt x="21535" y="1103"/>
                  </a:lnTo>
                  <a:lnTo>
                    <a:pt x="21535" y="1089"/>
                  </a:lnTo>
                  <a:lnTo>
                    <a:pt x="21533" y="1089"/>
                  </a:lnTo>
                  <a:lnTo>
                    <a:pt x="21533" y="1075"/>
                  </a:lnTo>
                  <a:lnTo>
                    <a:pt x="21530" y="1075"/>
                  </a:lnTo>
                  <a:lnTo>
                    <a:pt x="21530" y="1061"/>
                  </a:lnTo>
                  <a:lnTo>
                    <a:pt x="21528" y="1061"/>
                  </a:lnTo>
                  <a:lnTo>
                    <a:pt x="21528" y="1046"/>
                  </a:lnTo>
                  <a:lnTo>
                    <a:pt x="21525" y="1046"/>
                  </a:lnTo>
                  <a:lnTo>
                    <a:pt x="21525" y="1032"/>
                  </a:lnTo>
                  <a:lnTo>
                    <a:pt x="21523" y="1032"/>
                  </a:lnTo>
                  <a:lnTo>
                    <a:pt x="21523" y="1017"/>
                  </a:lnTo>
                  <a:lnTo>
                    <a:pt x="21520" y="1017"/>
                  </a:lnTo>
                  <a:lnTo>
                    <a:pt x="21520" y="1003"/>
                  </a:lnTo>
                  <a:lnTo>
                    <a:pt x="21517" y="1003"/>
                  </a:lnTo>
                  <a:lnTo>
                    <a:pt x="21517" y="989"/>
                  </a:lnTo>
                  <a:lnTo>
                    <a:pt x="21515" y="989"/>
                  </a:lnTo>
                  <a:lnTo>
                    <a:pt x="21515" y="974"/>
                  </a:lnTo>
                  <a:lnTo>
                    <a:pt x="21512" y="974"/>
                  </a:lnTo>
                  <a:lnTo>
                    <a:pt x="21512" y="960"/>
                  </a:lnTo>
                  <a:lnTo>
                    <a:pt x="21510" y="960"/>
                  </a:lnTo>
                  <a:lnTo>
                    <a:pt x="21510" y="946"/>
                  </a:lnTo>
                  <a:lnTo>
                    <a:pt x="21507" y="946"/>
                  </a:lnTo>
                  <a:lnTo>
                    <a:pt x="21507" y="932"/>
                  </a:lnTo>
                  <a:lnTo>
                    <a:pt x="21505" y="932"/>
                  </a:lnTo>
                  <a:lnTo>
                    <a:pt x="21505" y="917"/>
                  </a:lnTo>
                  <a:lnTo>
                    <a:pt x="21502" y="917"/>
                  </a:lnTo>
                  <a:lnTo>
                    <a:pt x="21502" y="903"/>
                  </a:lnTo>
                  <a:lnTo>
                    <a:pt x="21499" y="903"/>
                  </a:lnTo>
                  <a:lnTo>
                    <a:pt x="21499" y="889"/>
                  </a:lnTo>
                  <a:lnTo>
                    <a:pt x="21497" y="889"/>
                  </a:lnTo>
                  <a:lnTo>
                    <a:pt x="21497" y="874"/>
                  </a:lnTo>
                  <a:lnTo>
                    <a:pt x="21494" y="874"/>
                  </a:lnTo>
                  <a:lnTo>
                    <a:pt x="21494" y="860"/>
                  </a:lnTo>
                  <a:lnTo>
                    <a:pt x="21492" y="860"/>
                  </a:lnTo>
                  <a:lnTo>
                    <a:pt x="21492" y="845"/>
                  </a:lnTo>
                  <a:lnTo>
                    <a:pt x="21489" y="845"/>
                  </a:lnTo>
                  <a:lnTo>
                    <a:pt x="21489" y="831"/>
                  </a:lnTo>
                  <a:lnTo>
                    <a:pt x="21486" y="831"/>
                  </a:lnTo>
                  <a:lnTo>
                    <a:pt x="21486" y="817"/>
                  </a:lnTo>
                  <a:lnTo>
                    <a:pt x="21484" y="817"/>
                  </a:lnTo>
                  <a:lnTo>
                    <a:pt x="21484" y="802"/>
                  </a:lnTo>
                  <a:lnTo>
                    <a:pt x="21481" y="802"/>
                  </a:lnTo>
                  <a:lnTo>
                    <a:pt x="21481" y="788"/>
                  </a:lnTo>
                  <a:lnTo>
                    <a:pt x="21479" y="788"/>
                  </a:lnTo>
                  <a:lnTo>
                    <a:pt x="21479" y="774"/>
                  </a:lnTo>
                  <a:lnTo>
                    <a:pt x="21476" y="774"/>
                  </a:lnTo>
                  <a:lnTo>
                    <a:pt x="21476" y="760"/>
                  </a:lnTo>
                  <a:lnTo>
                    <a:pt x="21474" y="760"/>
                  </a:lnTo>
                  <a:lnTo>
                    <a:pt x="21474" y="745"/>
                  </a:lnTo>
                  <a:lnTo>
                    <a:pt x="21471" y="745"/>
                  </a:lnTo>
                  <a:lnTo>
                    <a:pt x="21471" y="731"/>
                  </a:lnTo>
                  <a:lnTo>
                    <a:pt x="21468" y="731"/>
                  </a:lnTo>
                  <a:lnTo>
                    <a:pt x="21468" y="716"/>
                  </a:lnTo>
                  <a:lnTo>
                    <a:pt x="21466" y="716"/>
                  </a:lnTo>
                  <a:lnTo>
                    <a:pt x="21466" y="702"/>
                  </a:lnTo>
                  <a:lnTo>
                    <a:pt x="21463" y="702"/>
                  </a:lnTo>
                  <a:lnTo>
                    <a:pt x="21463" y="688"/>
                  </a:lnTo>
                  <a:lnTo>
                    <a:pt x="21461" y="688"/>
                  </a:lnTo>
                  <a:lnTo>
                    <a:pt x="21461" y="674"/>
                  </a:lnTo>
                  <a:lnTo>
                    <a:pt x="21458" y="674"/>
                  </a:lnTo>
                  <a:lnTo>
                    <a:pt x="21458" y="659"/>
                  </a:lnTo>
                  <a:lnTo>
                    <a:pt x="21456" y="659"/>
                  </a:lnTo>
                  <a:lnTo>
                    <a:pt x="21456" y="645"/>
                  </a:lnTo>
                  <a:lnTo>
                    <a:pt x="21453" y="645"/>
                  </a:lnTo>
                  <a:lnTo>
                    <a:pt x="21453" y="631"/>
                  </a:lnTo>
                  <a:lnTo>
                    <a:pt x="21450" y="631"/>
                  </a:lnTo>
                  <a:lnTo>
                    <a:pt x="21450" y="616"/>
                  </a:lnTo>
                  <a:lnTo>
                    <a:pt x="21448" y="616"/>
                  </a:lnTo>
                  <a:lnTo>
                    <a:pt x="21448" y="602"/>
                  </a:lnTo>
                  <a:lnTo>
                    <a:pt x="21445" y="602"/>
                  </a:lnTo>
                  <a:lnTo>
                    <a:pt x="21445" y="588"/>
                  </a:lnTo>
                  <a:lnTo>
                    <a:pt x="21443" y="588"/>
                  </a:lnTo>
                  <a:lnTo>
                    <a:pt x="21443" y="573"/>
                  </a:lnTo>
                  <a:lnTo>
                    <a:pt x="21440" y="573"/>
                  </a:lnTo>
                  <a:lnTo>
                    <a:pt x="21440" y="559"/>
                  </a:lnTo>
                  <a:lnTo>
                    <a:pt x="21437" y="559"/>
                  </a:lnTo>
                  <a:lnTo>
                    <a:pt x="21437" y="544"/>
                  </a:lnTo>
                  <a:lnTo>
                    <a:pt x="21435" y="544"/>
                  </a:lnTo>
                  <a:lnTo>
                    <a:pt x="21435" y="530"/>
                  </a:lnTo>
                  <a:lnTo>
                    <a:pt x="21432" y="530"/>
                  </a:lnTo>
                  <a:lnTo>
                    <a:pt x="21432" y="516"/>
                  </a:lnTo>
                  <a:lnTo>
                    <a:pt x="21430" y="516"/>
                  </a:lnTo>
                  <a:lnTo>
                    <a:pt x="21430" y="502"/>
                  </a:lnTo>
                  <a:lnTo>
                    <a:pt x="21427" y="502"/>
                  </a:lnTo>
                  <a:lnTo>
                    <a:pt x="21427" y="487"/>
                  </a:lnTo>
                  <a:lnTo>
                    <a:pt x="21425" y="487"/>
                  </a:lnTo>
                  <a:lnTo>
                    <a:pt x="21425" y="473"/>
                  </a:lnTo>
                  <a:lnTo>
                    <a:pt x="21422" y="473"/>
                  </a:lnTo>
                  <a:lnTo>
                    <a:pt x="21422" y="459"/>
                  </a:lnTo>
                  <a:lnTo>
                    <a:pt x="21419" y="459"/>
                  </a:lnTo>
                  <a:lnTo>
                    <a:pt x="21419" y="444"/>
                  </a:lnTo>
                  <a:lnTo>
                    <a:pt x="21417" y="444"/>
                  </a:lnTo>
                  <a:lnTo>
                    <a:pt x="21417" y="430"/>
                  </a:lnTo>
                  <a:lnTo>
                    <a:pt x="21414" y="430"/>
                  </a:lnTo>
                  <a:lnTo>
                    <a:pt x="21414" y="416"/>
                  </a:lnTo>
                  <a:lnTo>
                    <a:pt x="21412" y="416"/>
                  </a:lnTo>
                  <a:lnTo>
                    <a:pt x="21412" y="401"/>
                  </a:lnTo>
                  <a:lnTo>
                    <a:pt x="21409" y="401"/>
                  </a:lnTo>
                  <a:lnTo>
                    <a:pt x="21409" y="387"/>
                  </a:lnTo>
                  <a:lnTo>
                    <a:pt x="21407" y="387"/>
                  </a:lnTo>
                  <a:lnTo>
                    <a:pt x="21407" y="373"/>
                  </a:lnTo>
                  <a:lnTo>
                    <a:pt x="21404" y="373"/>
                  </a:lnTo>
                  <a:lnTo>
                    <a:pt x="21404" y="358"/>
                  </a:lnTo>
                  <a:lnTo>
                    <a:pt x="21401" y="358"/>
                  </a:lnTo>
                  <a:lnTo>
                    <a:pt x="21401" y="344"/>
                  </a:lnTo>
                  <a:lnTo>
                    <a:pt x="21399" y="344"/>
                  </a:lnTo>
                  <a:lnTo>
                    <a:pt x="21399" y="330"/>
                  </a:lnTo>
                  <a:lnTo>
                    <a:pt x="21396" y="330"/>
                  </a:lnTo>
                  <a:lnTo>
                    <a:pt x="21396" y="315"/>
                  </a:lnTo>
                  <a:lnTo>
                    <a:pt x="21394" y="315"/>
                  </a:lnTo>
                  <a:lnTo>
                    <a:pt x="21394" y="301"/>
                  </a:lnTo>
                  <a:lnTo>
                    <a:pt x="21391" y="301"/>
                  </a:lnTo>
                  <a:lnTo>
                    <a:pt x="21391" y="287"/>
                  </a:lnTo>
                  <a:lnTo>
                    <a:pt x="21388" y="287"/>
                  </a:lnTo>
                  <a:lnTo>
                    <a:pt x="21388" y="272"/>
                  </a:lnTo>
                  <a:lnTo>
                    <a:pt x="21386" y="272"/>
                  </a:lnTo>
                  <a:lnTo>
                    <a:pt x="21386" y="258"/>
                  </a:lnTo>
                  <a:lnTo>
                    <a:pt x="21383" y="258"/>
                  </a:lnTo>
                  <a:lnTo>
                    <a:pt x="21383" y="244"/>
                  </a:lnTo>
                  <a:lnTo>
                    <a:pt x="21381" y="244"/>
                  </a:lnTo>
                  <a:lnTo>
                    <a:pt x="21381" y="229"/>
                  </a:lnTo>
                  <a:lnTo>
                    <a:pt x="21378" y="229"/>
                  </a:lnTo>
                  <a:lnTo>
                    <a:pt x="21378" y="215"/>
                  </a:lnTo>
                  <a:lnTo>
                    <a:pt x="21376" y="215"/>
                  </a:lnTo>
                  <a:lnTo>
                    <a:pt x="21376" y="201"/>
                  </a:lnTo>
                  <a:lnTo>
                    <a:pt x="21373" y="201"/>
                  </a:lnTo>
                  <a:lnTo>
                    <a:pt x="21373" y="186"/>
                  </a:lnTo>
                  <a:lnTo>
                    <a:pt x="21370" y="186"/>
                  </a:lnTo>
                  <a:lnTo>
                    <a:pt x="21370" y="172"/>
                  </a:lnTo>
                  <a:lnTo>
                    <a:pt x="21368" y="172"/>
                  </a:lnTo>
                  <a:lnTo>
                    <a:pt x="21368" y="158"/>
                  </a:lnTo>
                  <a:lnTo>
                    <a:pt x="21365" y="158"/>
                  </a:lnTo>
                  <a:lnTo>
                    <a:pt x="21365" y="143"/>
                  </a:lnTo>
                  <a:lnTo>
                    <a:pt x="21363" y="143"/>
                  </a:lnTo>
                  <a:lnTo>
                    <a:pt x="21363" y="129"/>
                  </a:lnTo>
                  <a:lnTo>
                    <a:pt x="21360" y="129"/>
                  </a:lnTo>
                  <a:lnTo>
                    <a:pt x="21360" y="115"/>
                  </a:lnTo>
                  <a:lnTo>
                    <a:pt x="21358" y="115"/>
                  </a:lnTo>
                  <a:lnTo>
                    <a:pt x="21358" y="100"/>
                  </a:lnTo>
                  <a:lnTo>
                    <a:pt x="21355" y="100"/>
                  </a:lnTo>
                  <a:lnTo>
                    <a:pt x="21355" y="86"/>
                  </a:lnTo>
                  <a:lnTo>
                    <a:pt x="21352" y="86"/>
                  </a:lnTo>
                  <a:lnTo>
                    <a:pt x="21352" y="72"/>
                  </a:lnTo>
                  <a:lnTo>
                    <a:pt x="21350" y="72"/>
                  </a:lnTo>
                  <a:lnTo>
                    <a:pt x="21350" y="57"/>
                  </a:lnTo>
                  <a:lnTo>
                    <a:pt x="21347" y="57"/>
                  </a:lnTo>
                  <a:lnTo>
                    <a:pt x="21347" y="43"/>
                  </a:lnTo>
                  <a:lnTo>
                    <a:pt x="21345" y="43"/>
                  </a:lnTo>
                  <a:lnTo>
                    <a:pt x="21345" y="29"/>
                  </a:lnTo>
                  <a:lnTo>
                    <a:pt x="21342" y="29"/>
                  </a:lnTo>
                  <a:lnTo>
                    <a:pt x="21342" y="14"/>
                  </a:lnTo>
                  <a:lnTo>
                    <a:pt x="21339" y="14"/>
                  </a:lnTo>
                  <a:lnTo>
                    <a:pt x="21339" y="0"/>
                  </a:lnTo>
                  <a:lnTo>
                    <a:pt x="1814" y="0"/>
                  </a:lnTo>
                  <a:cubicBezTo>
                    <a:pt x="816" y="0"/>
                    <a:pt x="0" y="907"/>
                    <a:pt x="0" y="2015"/>
                  </a:cubicBezTo>
                  <a:lnTo>
                    <a:pt x="0" y="18137"/>
                  </a:lnTo>
                  <a:cubicBezTo>
                    <a:pt x="0" y="18278"/>
                    <a:pt x="13" y="18416"/>
                    <a:pt x="38" y="18548"/>
                  </a:cubicBezTo>
                  <a:cubicBezTo>
                    <a:pt x="39" y="18553"/>
                    <a:pt x="40" y="18558"/>
                    <a:pt x="41" y="18563"/>
                  </a:cubicBezTo>
                  <a:cubicBezTo>
                    <a:pt x="42" y="18568"/>
                    <a:pt x="43" y="18572"/>
                    <a:pt x="44" y="18577"/>
                  </a:cubicBezTo>
                  <a:cubicBezTo>
                    <a:pt x="45" y="18582"/>
                    <a:pt x="45" y="18587"/>
                    <a:pt x="46" y="18592"/>
                  </a:cubicBezTo>
                  <a:cubicBezTo>
                    <a:pt x="47" y="18596"/>
                    <a:pt x="48" y="18601"/>
                    <a:pt x="49" y="18606"/>
                  </a:cubicBezTo>
                  <a:cubicBezTo>
                    <a:pt x="50" y="18610"/>
                    <a:pt x="50" y="18615"/>
                    <a:pt x="51" y="18620"/>
                  </a:cubicBezTo>
                  <a:cubicBezTo>
                    <a:pt x="52" y="18625"/>
                    <a:pt x="53" y="18630"/>
                    <a:pt x="54" y="18634"/>
                  </a:cubicBezTo>
                  <a:cubicBezTo>
                    <a:pt x="55" y="18639"/>
                    <a:pt x="56" y="18644"/>
                    <a:pt x="57" y="18649"/>
                  </a:cubicBezTo>
                  <a:cubicBezTo>
                    <a:pt x="57" y="18654"/>
                    <a:pt x="58" y="18659"/>
                    <a:pt x="59" y="18664"/>
                  </a:cubicBezTo>
                  <a:cubicBezTo>
                    <a:pt x="60" y="18668"/>
                    <a:pt x="61" y="18672"/>
                    <a:pt x="62" y="18676"/>
                  </a:cubicBezTo>
                  <a:cubicBezTo>
                    <a:pt x="62" y="18682"/>
                    <a:pt x="63" y="18687"/>
                    <a:pt x="64" y="18693"/>
                  </a:cubicBezTo>
                  <a:cubicBezTo>
                    <a:pt x="65" y="18697"/>
                    <a:pt x="66" y="18701"/>
                    <a:pt x="67" y="18705"/>
                  </a:cubicBezTo>
                  <a:cubicBezTo>
                    <a:pt x="68" y="18710"/>
                    <a:pt x="69" y="18715"/>
                    <a:pt x="69" y="18720"/>
                  </a:cubicBezTo>
                  <a:cubicBezTo>
                    <a:pt x="70" y="18725"/>
                    <a:pt x="71" y="18730"/>
                    <a:pt x="72" y="18735"/>
                  </a:cubicBezTo>
                  <a:cubicBezTo>
                    <a:pt x="73" y="18739"/>
                    <a:pt x="74" y="18744"/>
                    <a:pt x="75" y="18749"/>
                  </a:cubicBezTo>
                  <a:cubicBezTo>
                    <a:pt x="75" y="18754"/>
                    <a:pt x="76" y="18759"/>
                    <a:pt x="77" y="18764"/>
                  </a:cubicBezTo>
                  <a:cubicBezTo>
                    <a:pt x="78" y="18769"/>
                    <a:pt x="79" y="18773"/>
                    <a:pt x="80" y="18777"/>
                  </a:cubicBezTo>
                  <a:cubicBezTo>
                    <a:pt x="81" y="18782"/>
                    <a:pt x="81" y="18787"/>
                    <a:pt x="82" y="18792"/>
                  </a:cubicBezTo>
                  <a:cubicBezTo>
                    <a:pt x="83" y="18797"/>
                    <a:pt x="84" y="18802"/>
                    <a:pt x="85" y="18807"/>
                  </a:cubicBezTo>
                  <a:cubicBezTo>
                    <a:pt x="86" y="18811"/>
                    <a:pt x="87" y="18816"/>
                    <a:pt x="87" y="18820"/>
                  </a:cubicBezTo>
                  <a:cubicBezTo>
                    <a:pt x="88" y="18825"/>
                    <a:pt x="89" y="18831"/>
                    <a:pt x="90" y="18836"/>
                  </a:cubicBezTo>
                  <a:cubicBezTo>
                    <a:pt x="91" y="18840"/>
                    <a:pt x="92" y="18844"/>
                    <a:pt x="93" y="18849"/>
                  </a:cubicBezTo>
                  <a:cubicBezTo>
                    <a:pt x="93" y="18854"/>
                    <a:pt x="94" y="18859"/>
                    <a:pt x="95" y="18864"/>
                  </a:cubicBezTo>
                  <a:cubicBezTo>
                    <a:pt x="96" y="18868"/>
                    <a:pt x="97" y="18873"/>
                    <a:pt x="98" y="18878"/>
                  </a:cubicBezTo>
                  <a:cubicBezTo>
                    <a:pt x="99" y="18883"/>
                    <a:pt x="99" y="18888"/>
                    <a:pt x="100" y="18892"/>
                  </a:cubicBezTo>
                  <a:cubicBezTo>
                    <a:pt x="101" y="18897"/>
                    <a:pt x="102" y="18902"/>
                    <a:pt x="103" y="18907"/>
                  </a:cubicBezTo>
                  <a:cubicBezTo>
                    <a:pt x="104" y="18912"/>
                    <a:pt x="105" y="18917"/>
                    <a:pt x="106" y="18921"/>
                  </a:cubicBezTo>
                  <a:cubicBezTo>
                    <a:pt x="106" y="18926"/>
                    <a:pt x="107" y="18931"/>
                    <a:pt x="108" y="18935"/>
                  </a:cubicBezTo>
                  <a:cubicBezTo>
                    <a:pt x="109" y="18940"/>
                    <a:pt x="110" y="18945"/>
                    <a:pt x="111" y="18950"/>
                  </a:cubicBezTo>
                  <a:cubicBezTo>
                    <a:pt x="112" y="18954"/>
                    <a:pt x="112" y="18959"/>
                    <a:pt x="113" y="18963"/>
                  </a:cubicBezTo>
                  <a:cubicBezTo>
                    <a:pt x="114" y="18969"/>
                    <a:pt x="115" y="18974"/>
                    <a:pt x="116" y="18979"/>
                  </a:cubicBezTo>
                  <a:cubicBezTo>
                    <a:pt x="117" y="18983"/>
                    <a:pt x="117" y="18988"/>
                    <a:pt x="118" y="18992"/>
                  </a:cubicBezTo>
                  <a:cubicBezTo>
                    <a:pt x="119" y="18997"/>
                    <a:pt x="120" y="19002"/>
                    <a:pt x="121" y="19008"/>
                  </a:cubicBezTo>
                  <a:cubicBezTo>
                    <a:pt x="122" y="19012"/>
                    <a:pt x="123" y="19016"/>
                    <a:pt x="124" y="19021"/>
                  </a:cubicBezTo>
                  <a:cubicBezTo>
                    <a:pt x="124" y="19026"/>
                    <a:pt x="125" y="19031"/>
                    <a:pt x="126" y="19036"/>
                  </a:cubicBezTo>
                  <a:cubicBezTo>
                    <a:pt x="127" y="19041"/>
                    <a:pt x="128" y="19045"/>
                    <a:pt x="129" y="19050"/>
                  </a:cubicBezTo>
                  <a:cubicBezTo>
                    <a:pt x="130" y="19055"/>
                    <a:pt x="130" y="19060"/>
                    <a:pt x="131" y="19065"/>
                  </a:cubicBezTo>
                  <a:cubicBezTo>
                    <a:pt x="132" y="19069"/>
                    <a:pt x="133" y="19074"/>
                    <a:pt x="134" y="19079"/>
                  </a:cubicBezTo>
                  <a:cubicBezTo>
                    <a:pt x="135" y="19083"/>
                    <a:pt x="136" y="19088"/>
                    <a:pt x="137" y="19093"/>
                  </a:cubicBezTo>
                  <a:cubicBezTo>
                    <a:pt x="137" y="19097"/>
                    <a:pt x="138" y="19102"/>
                    <a:pt x="139" y="19106"/>
                  </a:cubicBezTo>
                  <a:cubicBezTo>
                    <a:pt x="140" y="19112"/>
                    <a:pt x="141" y="19117"/>
                    <a:pt x="142" y="19123"/>
                  </a:cubicBezTo>
                  <a:cubicBezTo>
                    <a:pt x="143" y="19127"/>
                    <a:pt x="143" y="19131"/>
                    <a:pt x="144" y="19135"/>
                  </a:cubicBezTo>
                  <a:cubicBezTo>
                    <a:pt x="145" y="19141"/>
                    <a:pt x="146" y="19146"/>
                    <a:pt x="147" y="19151"/>
                  </a:cubicBezTo>
                  <a:cubicBezTo>
                    <a:pt x="148" y="19155"/>
                    <a:pt x="149" y="19160"/>
                    <a:pt x="149" y="19165"/>
                  </a:cubicBezTo>
                  <a:cubicBezTo>
                    <a:pt x="150" y="19170"/>
                    <a:pt x="151" y="19174"/>
                    <a:pt x="152" y="19179"/>
                  </a:cubicBezTo>
                  <a:cubicBezTo>
                    <a:pt x="153" y="19184"/>
                    <a:pt x="154" y="19188"/>
                    <a:pt x="155" y="19193"/>
                  </a:cubicBezTo>
                  <a:cubicBezTo>
                    <a:pt x="155" y="19198"/>
                    <a:pt x="156" y="19203"/>
                    <a:pt x="157" y="19208"/>
                  </a:cubicBezTo>
                  <a:cubicBezTo>
                    <a:pt x="158" y="19212"/>
                    <a:pt x="159" y="19217"/>
                    <a:pt x="160" y="19221"/>
                  </a:cubicBezTo>
                  <a:cubicBezTo>
                    <a:pt x="161" y="19227"/>
                    <a:pt x="161" y="19232"/>
                    <a:pt x="162" y="19237"/>
                  </a:cubicBezTo>
                  <a:cubicBezTo>
                    <a:pt x="163" y="19242"/>
                    <a:pt x="164" y="19246"/>
                    <a:pt x="165" y="19250"/>
                  </a:cubicBezTo>
                  <a:cubicBezTo>
                    <a:pt x="166" y="19255"/>
                    <a:pt x="167" y="19260"/>
                    <a:pt x="167" y="19265"/>
                  </a:cubicBezTo>
                  <a:cubicBezTo>
                    <a:pt x="168" y="19270"/>
                    <a:pt x="169" y="19275"/>
                    <a:pt x="170" y="19279"/>
                  </a:cubicBezTo>
                  <a:cubicBezTo>
                    <a:pt x="171" y="19284"/>
                    <a:pt x="172" y="19289"/>
                    <a:pt x="173" y="19293"/>
                  </a:cubicBezTo>
                  <a:cubicBezTo>
                    <a:pt x="173" y="19298"/>
                    <a:pt x="174" y="19303"/>
                    <a:pt x="175" y="19308"/>
                  </a:cubicBezTo>
                  <a:cubicBezTo>
                    <a:pt x="176" y="19313"/>
                    <a:pt x="177" y="19318"/>
                    <a:pt x="178" y="19322"/>
                  </a:cubicBezTo>
                  <a:cubicBezTo>
                    <a:pt x="179" y="19327"/>
                    <a:pt x="179" y="19332"/>
                    <a:pt x="180" y="19337"/>
                  </a:cubicBezTo>
                  <a:cubicBezTo>
                    <a:pt x="181" y="19341"/>
                    <a:pt x="182" y="19346"/>
                    <a:pt x="183" y="19351"/>
                  </a:cubicBezTo>
                  <a:cubicBezTo>
                    <a:pt x="184" y="19356"/>
                    <a:pt x="185" y="19360"/>
                    <a:pt x="185" y="19365"/>
                  </a:cubicBezTo>
                  <a:cubicBezTo>
                    <a:pt x="186" y="19370"/>
                    <a:pt x="187" y="19375"/>
                    <a:pt x="188" y="19380"/>
                  </a:cubicBezTo>
                  <a:cubicBezTo>
                    <a:pt x="189" y="19385"/>
                    <a:pt x="190" y="19390"/>
                    <a:pt x="191" y="19394"/>
                  </a:cubicBezTo>
                  <a:cubicBezTo>
                    <a:pt x="192" y="19399"/>
                    <a:pt x="192" y="19403"/>
                    <a:pt x="193" y="19408"/>
                  </a:cubicBezTo>
                  <a:cubicBezTo>
                    <a:pt x="194" y="19413"/>
                    <a:pt x="195" y="19418"/>
                    <a:pt x="196" y="19423"/>
                  </a:cubicBezTo>
                  <a:cubicBezTo>
                    <a:pt x="197" y="19428"/>
                    <a:pt x="197" y="19432"/>
                    <a:pt x="198" y="19436"/>
                  </a:cubicBezTo>
                  <a:cubicBezTo>
                    <a:pt x="199" y="19441"/>
                    <a:pt x="200" y="19447"/>
                    <a:pt x="201" y="19452"/>
                  </a:cubicBezTo>
                  <a:cubicBezTo>
                    <a:pt x="202" y="19456"/>
                    <a:pt x="203" y="19460"/>
                    <a:pt x="203" y="19465"/>
                  </a:cubicBezTo>
                  <a:cubicBezTo>
                    <a:pt x="204" y="19470"/>
                    <a:pt x="205" y="19475"/>
                    <a:pt x="206" y="19480"/>
                  </a:cubicBezTo>
                  <a:cubicBezTo>
                    <a:pt x="207" y="19485"/>
                    <a:pt x="208" y="19490"/>
                    <a:pt x="209" y="19494"/>
                  </a:cubicBezTo>
                  <a:cubicBezTo>
                    <a:pt x="210" y="19499"/>
                    <a:pt x="210" y="19504"/>
                    <a:pt x="211" y="19508"/>
                  </a:cubicBezTo>
                  <a:cubicBezTo>
                    <a:pt x="212" y="19513"/>
                    <a:pt x="213" y="19518"/>
                    <a:pt x="214" y="19523"/>
                  </a:cubicBezTo>
                  <a:cubicBezTo>
                    <a:pt x="215" y="19528"/>
                    <a:pt x="216" y="19533"/>
                    <a:pt x="217" y="19538"/>
                  </a:cubicBezTo>
                  <a:cubicBezTo>
                    <a:pt x="217" y="19542"/>
                    <a:pt x="218" y="19547"/>
                    <a:pt x="219" y="19551"/>
                  </a:cubicBezTo>
                  <a:cubicBezTo>
                    <a:pt x="220" y="19556"/>
                    <a:pt x="221" y="19561"/>
                    <a:pt x="222" y="19566"/>
                  </a:cubicBezTo>
                  <a:cubicBezTo>
                    <a:pt x="223" y="19571"/>
                    <a:pt x="223" y="19575"/>
                    <a:pt x="224" y="19580"/>
                  </a:cubicBezTo>
                  <a:cubicBezTo>
                    <a:pt x="225" y="19585"/>
                    <a:pt x="226" y="19590"/>
                    <a:pt x="227" y="19595"/>
                  </a:cubicBezTo>
                  <a:cubicBezTo>
                    <a:pt x="228" y="19600"/>
                    <a:pt x="229" y="19604"/>
                    <a:pt x="229" y="19609"/>
                  </a:cubicBezTo>
                  <a:cubicBezTo>
                    <a:pt x="230" y="19614"/>
                    <a:pt x="231" y="19618"/>
                    <a:pt x="232" y="19622"/>
                  </a:cubicBezTo>
                  <a:cubicBezTo>
                    <a:pt x="233" y="19628"/>
                    <a:pt x="234" y="19633"/>
                    <a:pt x="235" y="19638"/>
                  </a:cubicBezTo>
                  <a:cubicBezTo>
                    <a:pt x="235" y="19643"/>
                    <a:pt x="236" y="19647"/>
                    <a:pt x="237" y="19651"/>
                  </a:cubicBezTo>
                  <a:cubicBezTo>
                    <a:pt x="238" y="19656"/>
                    <a:pt x="239" y="19661"/>
                    <a:pt x="240" y="19666"/>
                  </a:cubicBezTo>
                  <a:cubicBezTo>
                    <a:pt x="241" y="19671"/>
                    <a:pt x="241" y="19676"/>
                    <a:pt x="242" y="19682"/>
                  </a:cubicBezTo>
                  <a:cubicBezTo>
                    <a:pt x="243" y="19686"/>
                    <a:pt x="244" y="19690"/>
                    <a:pt x="245" y="19694"/>
                  </a:cubicBezTo>
                  <a:cubicBezTo>
                    <a:pt x="246" y="19699"/>
                    <a:pt x="247" y="19705"/>
                    <a:pt x="248" y="19710"/>
                  </a:cubicBezTo>
                  <a:cubicBezTo>
                    <a:pt x="248" y="19714"/>
                    <a:pt x="249" y="19719"/>
                    <a:pt x="250" y="19723"/>
                  </a:cubicBezTo>
                  <a:cubicBezTo>
                    <a:pt x="251" y="19728"/>
                    <a:pt x="252" y="19733"/>
                    <a:pt x="253" y="19738"/>
                  </a:cubicBezTo>
                  <a:cubicBezTo>
                    <a:pt x="253" y="19743"/>
                    <a:pt x="254" y="19747"/>
                    <a:pt x="255" y="19752"/>
                  </a:cubicBezTo>
                  <a:cubicBezTo>
                    <a:pt x="256" y="19757"/>
                    <a:pt x="257" y="19761"/>
                    <a:pt x="258" y="19766"/>
                  </a:cubicBezTo>
                  <a:cubicBezTo>
                    <a:pt x="259" y="19771"/>
                    <a:pt x="260" y="19776"/>
                    <a:pt x="260" y="19782"/>
                  </a:cubicBezTo>
                  <a:cubicBezTo>
                    <a:pt x="261" y="19786"/>
                    <a:pt x="262" y="19791"/>
                    <a:pt x="263" y="19795"/>
                  </a:cubicBezTo>
                  <a:cubicBezTo>
                    <a:pt x="264" y="19800"/>
                    <a:pt x="265" y="19805"/>
                    <a:pt x="266" y="19810"/>
                  </a:cubicBezTo>
                  <a:cubicBezTo>
                    <a:pt x="266" y="19814"/>
                    <a:pt x="267" y="19819"/>
                    <a:pt x="268" y="19824"/>
                  </a:cubicBezTo>
                  <a:cubicBezTo>
                    <a:pt x="269" y="19828"/>
                    <a:pt x="270" y="19833"/>
                    <a:pt x="270" y="19837"/>
                  </a:cubicBezTo>
                  <a:cubicBezTo>
                    <a:pt x="271" y="19843"/>
                    <a:pt x="272" y="19848"/>
                    <a:pt x="273" y="19853"/>
                  </a:cubicBezTo>
                  <a:cubicBezTo>
                    <a:pt x="274" y="19858"/>
                    <a:pt x="275" y="19862"/>
                    <a:pt x="276" y="19867"/>
                  </a:cubicBezTo>
                  <a:cubicBezTo>
                    <a:pt x="277" y="19872"/>
                    <a:pt x="277" y="19876"/>
                    <a:pt x="278" y="19881"/>
                  </a:cubicBezTo>
                  <a:cubicBezTo>
                    <a:pt x="279" y="19886"/>
                    <a:pt x="280" y="19891"/>
                    <a:pt x="281" y="19896"/>
                  </a:cubicBezTo>
                  <a:cubicBezTo>
                    <a:pt x="282" y="19900"/>
                    <a:pt x="283" y="19904"/>
                    <a:pt x="283" y="19909"/>
                  </a:cubicBezTo>
                  <a:cubicBezTo>
                    <a:pt x="284" y="19914"/>
                    <a:pt x="285" y="19920"/>
                    <a:pt x="286" y="19925"/>
                  </a:cubicBezTo>
                  <a:cubicBezTo>
                    <a:pt x="287" y="19929"/>
                    <a:pt x="288" y="19934"/>
                    <a:pt x="289" y="19938"/>
                  </a:cubicBezTo>
                  <a:cubicBezTo>
                    <a:pt x="289" y="19943"/>
                    <a:pt x="290" y="19948"/>
                    <a:pt x="291" y="19952"/>
                  </a:cubicBezTo>
                  <a:cubicBezTo>
                    <a:pt x="292" y="19958"/>
                    <a:pt x="293" y="19963"/>
                    <a:pt x="294" y="19968"/>
                  </a:cubicBezTo>
                  <a:cubicBezTo>
                    <a:pt x="295" y="19972"/>
                    <a:pt x="296" y="19977"/>
                    <a:pt x="296" y="19981"/>
                  </a:cubicBezTo>
                  <a:cubicBezTo>
                    <a:pt x="464" y="20902"/>
                    <a:pt x="1199" y="21600"/>
                    <a:pt x="2074" y="21600"/>
                  </a:cubicBezTo>
                  <a:lnTo>
                    <a:pt x="21600" y="21600"/>
                  </a:lnTo>
                  <a:lnTo>
                    <a:pt x="21600" y="1447"/>
                  </a:lnTo>
                  <a:cubicBezTo>
                    <a:pt x="21600" y="1447"/>
                    <a:pt x="21597" y="1447"/>
                    <a:pt x="21597" y="1447"/>
                  </a:cubicBezTo>
                  <a:close/>
                </a:path>
              </a:pathLst>
            </a:custGeom>
            <a:solidFill>
              <a:schemeClr val="accent5">
                <a:lumMod val="75000"/>
              </a:schemeClr>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26" name="Shape 6539"/>
            <p:cNvSpPr/>
            <p:nvPr/>
          </p:nvSpPr>
          <p:spPr>
            <a:xfrm>
              <a:off x="2150000" y="0"/>
              <a:ext cx="8075197" cy="2177959"/>
            </a:xfrm>
            <a:custGeom>
              <a:avLst/>
              <a:gdLst/>
              <a:ahLst/>
              <a:cxnLst>
                <a:cxn ang="0">
                  <a:pos x="wd2" y="hd2"/>
                </a:cxn>
                <a:cxn ang="5400000">
                  <a:pos x="wd2" y="hd2"/>
                </a:cxn>
                <a:cxn ang="10800000">
                  <a:pos x="wd2" y="hd2"/>
                </a:cxn>
                <a:cxn ang="16200000">
                  <a:pos x="wd2" y="hd2"/>
                </a:cxn>
              </a:cxnLst>
              <a:rect l="0" t="0" r="r" b="b"/>
              <a:pathLst>
                <a:path w="21600" h="21600" extrusionOk="0">
                  <a:moveTo>
                    <a:pt x="21600" y="11448"/>
                  </a:moveTo>
                  <a:lnTo>
                    <a:pt x="21598" y="11441"/>
                  </a:lnTo>
                  <a:lnTo>
                    <a:pt x="21599" y="11435"/>
                  </a:lnTo>
                  <a:lnTo>
                    <a:pt x="21597" y="11428"/>
                  </a:lnTo>
                  <a:lnTo>
                    <a:pt x="21599" y="11422"/>
                  </a:lnTo>
                  <a:lnTo>
                    <a:pt x="21596" y="11415"/>
                  </a:lnTo>
                  <a:lnTo>
                    <a:pt x="21598" y="11410"/>
                  </a:lnTo>
                  <a:lnTo>
                    <a:pt x="21596" y="11402"/>
                  </a:lnTo>
                  <a:lnTo>
                    <a:pt x="21597" y="11397"/>
                  </a:lnTo>
                  <a:lnTo>
                    <a:pt x="21595" y="11389"/>
                  </a:lnTo>
                  <a:lnTo>
                    <a:pt x="21597" y="11384"/>
                  </a:lnTo>
                  <a:lnTo>
                    <a:pt x="21594" y="11376"/>
                  </a:lnTo>
                  <a:lnTo>
                    <a:pt x="21596" y="11371"/>
                  </a:lnTo>
                  <a:lnTo>
                    <a:pt x="21593" y="11364"/>
                  </a:lnTo>
                  <a:lnTo>
                    <a:pt x="21595" y="11358"/>
                  </a:lnTo>
                  <a:lnTo>
                    <a:pt x="21593" y="11351"/>
                  </a:lnTo>
                  <a:lnTo>
                    <a:pt x="21594" y="11345"/>
                  </a:lnTo>
                  <a:lnTo>
                    <a:pt x="21592" y="11338"/>
                  </a:lnTo>
                  <a:lnTo>
                    <a:pt x="21594" y="11333"/>
                  </a:lnTo>
                  <a:lnTo>
                    <a:pt x="21591" y="11325"/>
                  </a:lnTo>
                  <a:lnTo>
                    <a:pt x="21593" y="11320"/>
                  </a:lnTo>
                  <a:lnTo>
                    <a:pt x="21591" y="11312"/>
                  </a:lnTo>
                  <a:lnTo>
                    <a:pt x="21592" y="11307"/>
                  </a:lnTo>
                  <a:lnTo>
                    <a:pt x="21590" y="11300"/>
                  </a:lnTo>
                  <a:lnTo>
                    <a:pt x="21592" y="11294"/>
                  </a:lnTo>
                  <a:lnTo>
                    <a:pt x="21589" y="11287"/>
                  </a:lnTo>
                  <a:lnTo>
                    <a:pt x="21591" y="11281"/>
                  </a:lnTo>
                  <a:lnTo>
                    <a:pt x="21589" y="11274"/>
                  </a:lnTo>
                  <a:lnTo>
                    <a:pt x="21590" y="11268"/>
                  </a:lnTo>
                  <a:lnTo>
                    <a:pt x="21588" y="11261"/>
                  </a:lnTo>
                  <a:lnTo>
                    <a:pt x="21590" y="11256"/>
                  </a:lnTo>
                  <a:lnTo>
                    <a:pt x="21587" y="11248"/>
                  </a:lnTo>
                  <a:lnTo>
                    <a:pt x="21589" y="11243"/>
                  </a:lnTo>
                  <a:lnTo>
                    <a:pt x="21586" y="11235"/>
                  </a:lnTo>
                  <a:lnTo>
                    <a:pt x="21588" y="11230"/>
                  </a:lnTo>
                  <a:lnTo>
                    <a:pt x="21586" y="11222"/>
                  </a:lnTo>
                  <a:lnTo>
                    <a:pt x="21588" y="11217"/>
                  </a:lnTo>
                  <a:lnTo>
                    <a:pt x="21585" y="11210"/>
                  </a:lnTo>
                  <a:lnTo>
                    <a:pt x="21587" y="11204"/>
                  </a:lnTo>
                  <a:lnTo>
                    <a:pt x="21584" y="11197"/>
                  </a:lnTo>
                  <a:lnTo>
                    <a:pt x="21586" y="11191"/>
                  </a:lnTo>
                  <a:lnTo>
                    <a:pt x="21584" y="11184"/>
                  </a:lnTo>
                  <a:lnTo>
                    <a:pt x="21585" y="11179"/>
                  </a:lnTo>
                  <a:lnTo>
                    <a:pt x="21583" y="11171"/>
                  </a:lnTo>
                  <a:lnTo>
                    <a:pt x="21585" y="11166"/>
                  </a:lnTo>
                  <a:lnTo>
                    <a:pt x="21582" y="11158"/>
                  </a:lnTo>
                  <a:lnTo>
                    <a:pt x="21584" y="11153"/>
                  </a:lnTo>
                  <a:lnTo>
                    <a:pt x="21582" y="11145"/>
                  </a:lnTo>
                  <a:lnTo>
                    <a:pt x="21583" y="11140"/>
                  </a:lnTo>
                  <a:lnTo>
                    <a:pt x="21581" y="11133"/>
                  </a:lnTo>
                  <a:lnTo>
                    <a:pt x="21583" y="11127"/>
                  </a:lnTo>
                  <a:lnTo>
                    <a:pt x="21580" y="11120"/>
                  </a:lnTo>
                  <a:lnTo>
                    <a:pt x="21582" y="11114"/>
                  </a:lnTo>
                  <a:lnTo>
                    <a:pt x="21580" y="11107"/>
                  </a:lnTo>
                  <a:lnTo>
                    <a:pt x="21581" y="11102"/>
                  </a:lnTo>
                  <a:lnTo>
                    <a:pt x="21579" y="11094"/>
                  </a:lnTo>
                  <a:lnTo>
                    <a:pt x="21581" y="11089"/>
                  </a:lnTo>
                  <a:lnTo>
                    <a:pt x="21578" y="11081"/>
                  </a:lnTo>
                  <a:lnTo>
                    <a:pt x="21580" y="11076"/>
                  </a:lnTo>
                  <a:lnTo>
                    <a:pt x="21578" y="11069"/>
                  </a:lnTo>
                  <a:lnTo>
                    <a:pt x="21579" y="11063"/>
                  </a:lnTo>
                  <a:lnTo>
                    <a:pt x="21577" y="11056"/>
                  </a:lnTo>
                  <a:lnTo>
                    <a:pt x="21579" y="11050"/>
                  </a:lnTo>
                  <a:lnTo>
                    <a:pt x="21576" y="11043"/>
                  </a:lnTo>
                  <a:lnTo>
                    <a:pt x="21578" y="11037"/>
                  </a:lnTo>
                  <a:lnTo>
                    <a:pt x="21575" y="11030"/>
                  </a:lnTo>
                  <a:lnTo>
                    <a:pt x="21577" y="11025"/>
                  </a:lnTo>
                  <a:lnTo>
                    <a:pt x="21575" y="11017"/>
                  </a:lnTo>
                  <a:lnTo>
                    <a:pt x="21576" y="11012"/>
                  </a:lnTo>
                  <a:lnTo>
                    <a:pt x="21574" y="11004"/>
                  </a:lnTo>
                  <a:lnTo>
                    <a:pt x="21576" y="10999"/>
                  </a:lnTo>
                  <a:lnTo>
                    <a:pt x="21573" y="10991"/>
                  </a:lnTo>
                  <a:lnTo>
                    <a:pt x="21575" y="10986"/>
                  </a:lnTo>
                  <a:lnTo>
                    <a:pt x="21573" y="10979"/>
                  </a:lnTo>
                  <a:lnTo>
                    <a:pt x="21574" y="10973"/>
                  </a:lnTo>
                  <a:lnTo>
                    <a:pt x="21572" y="10966"/>
                  </a:lnTo>
                  <a:lnTo>
                    <a:pt x="21574" y="10960"/>
                  </a:lnTo>
                  <a:lnTo>
                    <a:pt x="21571" y="10953"/>
                  </a:lnTo>
                  <a:lnTo>
                    <a:pt x="21573" y="10948"/>
                  </a:lnTo>
                  <a:lnTo>
                    <a:pt x="21571" y="10940"/>
                  </a:lnTo>
                  <a:lnTo>
                    <a:pt x="21572" y="10935"/>
                  </a:lnTo>
                  <a:lnTo>
                    <a:pt x="21570" y="10927"/>
                  </a:lnTo>
                  <a:lnTo>
                    <a:pt x="21572" y="10922"/>
                  </a:lnTo>
                  <a:lnTo>
                    <a:pt x="21569" y="10914"/>
                  </a:lnTo>
                  <a:lnTo>
                    <a:pt x="21571" y="10909"/>
                  </a:lnTo>
                  <a:lnTo>
                    <a:pt x="21568" y="10902"/>
                  </a:lnTo>
                  <a:lnTo>
                    <a:pt x="21570" y="10896"/>
                  </a:lnTo>
                  <a:lnTo>
                    <a:pt x="21568" y="10889"/>
                  </a:lnTo>
                  <a:lnTo>
                    <a:pt x="21570" y="10883"/>
                  </a:lnTo>
                  <a:lnTo>
                    <a:pt x="21567" y="10876"/>
                  </a:lnTo>
                  <a:lnTo>
                    <a:pt x="21569" y="10871"/>
                  </a:lnTo>
                  <a:lnTo>
                    <a:pt x="21566" y="10863"/>
                  </a:lnTo>
                  <a:lnTo>
                    <a:pt x="21568" y="10858"/>
                  </a:lnTo>
                  <a:lnTo>
                    <a:pt x="21566" y="10850"/>
                  </a:lnTo>
                  <a:lnTo>
                    <a:pt x="21567" y="10845"/>
                  </a:lnTo>
                  <a:lnTo>
                    <a:pt x="21565" y="10837"/>
                  </a:lnTo>
                  <a:lnTo>
                    <a:pt x="21567" y="10832"/>
                  </a:lnTo>
                  <a:lnTo>
                    <a:pt x="21564" y="10825"/>
                  </a:lnTo>
                  <a:lnTo>
                    <a:pt x="21566" y="10819"/>
                  </a:lnTo>
                  <a:lnTo>
                    <a:pt x="21564" y="10812"/>
                  </a:lnTo>
                  <a:lnTo>
                    <a:pt x="21565" y="10806"/>
                  </a:lnTo>
                  <a:lnTo>
                    <a:pt x="21563" y="10799"/>
                  </a:lnTo>
                  <a:lnTo>
                    <a:pt x="21565" y="10794"/>
                  </a:lnTo>
                  <a:lnTo>
                    <a:pt x="21562" y="10786"/>
                  </a:lnTo>
                  <a:lnTo>
                    <a:pt x="21564" y="10781"/>
                  </a:lnTo>
                  <a:lnTo>
                    <a:pt x="21562" y="10773"/>
                  </a:lnTo>
                  <a:lnTo>
                    <a:pt x="21563" y="10768"/>
                  </a:lnTo>
                  <a:lnTo>
                    <a:pt x="21561" y="10760"/>
                  </a:lnTo>
                  <a:lnTo>
                    <a:pt x="21563" y="10755"/>
                  </a:lnTo>
                  <a:lnTo>
                    <a:pt x="21560" y="10748"/>
                  </a:lnTo>
                  <a:lnTo>
                    <a:pt x="21562" y="10742"/>
                  </a:lnTo>
                  <a:lnTo>
                    <a:pt x="21559" y="10735"/>
                  </a:lnTo>
                  <a:lnTo>
                    <a:pt x="21561" y="10730"/>
                  </a:lnTo>
                  <a:lnTo>
                    <a:pt x="21559" y="10722"/>
                  </a:lnTo>
                  <a:lnTo>
                    <a:pt x="21561" y="10717"/>
                  </a:lnTo>
                  <a:lnTo>
                    <a:pt x="21558" y="10709"/>
                  </a:lnTo>
                  <a:lnTo>
                    <a:pt x="21560" y="10704"/>
                  </a:lnTo>
                  <a:lnTo>
                    <a:pt x="21557" y="10696"/>
                  </a:lnTo>
                  <a:lnTo>
                    <a:pt x="21559" y="10691"/>
                  </a:lnTo>
                  <a:lnTo>
                    <a:pt x="21557" y="10683"/>
                  </a:lnTo>
                  <a:lnTo>
                    <a:pt x="21558" y="10678"/>
                  </a:lnTo>
                  <a:lnTo>
                    <a:pt x="21556" y="10671"/>
                  </a:lnTo>
                  <a:lnTo>
                    <a:pt x="21558" y="10665"/>
                  </a:lnTo>
                  <a:lnTo>
                    <a:pt x="21555" y="10658"/>
                  </a:lnTo>
                  <a:lnTo>
                    <a:pt x="21557" y="10652"/>
                  </a:lnTo>
                  <a:lnTo>
                    <a:pt x="21555" y="10645"/>
                  </a:lnTo>
                  <a:lnTo>
                    <a:pt x="21556" y="10640"/>
                  </a:lnTo>
                  <a:lnTo>
                    <a:pt x="21554" y="10632"/>
                  </a:lnTo>
                  <a:lnTo>
                    <a:pt x="21556" y="10627"/>
                  </a:lnTo>
                  <a:lnTo>
                    <a:pt x="21553" y="10619"/>
                  </a:lnTo>
                  <a:lnTo>
                    <a:pt x="21555" y="10614"/>
                  </a:lnTo>
                  <a:lnTo>
                    <a:pt x="21553" y="10606"/>
                  </a:lnTo>
                  <a:lnTo>
                    <a:pt x="21554" y="10601"/>
                  </a:lnTo>
                  <a:lnTo>
                    <a:pt x="21552" y="10594"/>
                  </a:lnTo>
                  <a:lnTo>
                    <a:pt x="21554" y="10588"/>
                  </a:lnTo>
                  <a:lnTo>
                    <a:pt x="21551" y="10581"/>
                  </a:lnTo>
                  <a:lnTo>
                    <a:pt x="21553" y="10575"/>
                  </a:lnTo>
                  <a:lnTo>
                    <a:pt x="21551" y="10568"/>
                  </a:lnTo>
                  <a:lnTo>
                    <a:pt x="21552" y="10563"/>
                  </a:lnTo>
                  <a:lnTo>
                    <a:pt x="21550" y="10555"/>
                  </a:lnTo>
                  <a:lnTo>
                    <a:pt x="21552" y="10550"/>
                  </a:lnTo>
                  <a:lnTo>
                    <a:pt x="21549" y="10542"/>
                  </a:lnTo>
                  <a:lnTo>
                    <a:pt x="21551" y="10537"/>
                  </a:lnTo>
                  <a:lnTo>
                    <a:pt x="21548" y="10529"/>
                  </a:lnTo>
                  <a:lnTo>
                    <a:pt x="21550" y="10524"/>
                  </a:lnTo>
                  <a:lnTo>
                    <a:pt x="21548" y="10517"/>
                  </a:lnTo>
                  <a:lnTo>
                    <a:pt x="21550" y="10511"/>
                  </a:lnTo>
                  <a:lnTo>
                    <a:pt x="21547" y="10504"/>
                  </a:lnTo>
                  <a:lnTo>
                    <a:pt x="21549" y="10499"/>
                  </a:lnTo>
                  <a:lnTo>
                    <a:pt x="21546" y="10491"/>
                  </a:lnTo>
                  <a:lnTo>
                    <a:pt x="21548" y="10486"/>
                  </a:lnTo>
                  <a:lnTo>
                    <a:pt x="21546" y="10478"/>
                  </a:lnTo>
                  <a:lnTo>
                    <a:pt x="21547" y="10473"/>
                  </a:lnTo>
                  <a:lnTo>
                    <a:pt x="21545" y="10465"/>
                  </a:lnTo>
                  <a:lnTo>
                    <a:pt x="21547" y="10460"/>
                  </a:lnTo>
                  <a:lnTo>
                    <a:pt x="21544" y="10453"/>
                  </a:lnTo>
                  <a:lnTo>
                    <a:pt x="21546" y="10447"/>
                  </a:lnTo>
                  <a:lnTo>
                    <a:pt x="21544" y="10440"/>
                  </a:lnTo>
                  <a:lnTo>
                    <a:pt x="21545" y="10434"/>
                  </a:lnTo>
                  <a:lnTo>
                    <a:pt x="21543" y="10427"/>
                  </a:lnTo>
                  <a:lnTo>
                    <a:pt x="21545" y="10421"/>
                  </a:lnTo>
                  <a:lnTo>
                    <a:pt x="21542" y="10414"/>
                  </a:lnTo>
                  <a:lnTo>
                    <a:pt x="21544" y="10409"/>
                  </a:lnTo>
                  <a:lnTo>
                    <a:pt x="21542" y="10401"/>
                  </a:lnTo>
                  <a:lnTo>
                    <a:pt x="21543" y="10396"/>
                  </a:lnTo>
                  <a:lnTo>
                    <a:pt x="21541" y="10388"/>
                  </a:lnTo>
                  <a:lnTo>
                    <a:pt x="21543" y="10383"/>
                  </a:lnTo>
                  <a:lnTo>
                    <a:pt x="21540" y="10375"/>
                  </a:lnTo>
                  <a:lnTo>
                    <a:pt x="21542" y="10370"/>
                  </a:lnTo>
                  <a:lnTo>
                    <a:pt x="21539" y="10363"/>
                  </a:lnTo>
                  <a:lnTo>
                    <a:pt x="21541" y="10357"/>
                  </a:lnTo>
                  <a:lnTo>
                    <a:pt x="21539" y="10350"/>
                  </a:lnTo>
                  <a:lnTo>
                    <a:pt x="21541" y="10344"/>
                  </a:lnTo>
                  <a:lnTo>
                    <a:pt x="21538" y="10337"/>
                  </a:lnTo>
                  <a:lnTo>
                    <a:pt x="21540" y="10332"/>
                  </a:lnTo>
                  <a:lnTo>
                    <a:pt x="21537" y="10324"/>
                  </a:lnTo>
                  <a:lnTo>
                    <a:pt x="21539" y="10319"/>
                  </a:lnTo>
                  <a:lnTo>
                    <a:pt x="21537" y="10311"/>
                  </a:lnTo>
                  <a:lnTo>
                    <a:pt x="21538" y="10306"/>
                  </a:lnTo>
                  <a:lnTo>
                    <a:pt x="21536" y="10298"/>
                  </a:lnTo>
                  <a:lnTo>
                    <a:pt x="21538" y="10293"/>
                  </a:lnTo>
                  <a:lnTo>
                    <a:pt x="21535" y="10286"/>
                  </a:lnTo>
                  <a:lnTo>
                    <a:pt x="21537" y="10280"/>
                  </a:lnTo>
                  <a:lnTo>
                    <a:pt x="21535" y="10273"/>
                  </a:lnTo>
                  <a:lnTo>
                    <a:pt x="21536" y="10267"/>
                  </a:lnTo>
                  <a:lnTo>
                    <a:pt x="21534" y="10260"/>
                  </a:lnTo>
                  <a:lnTo>
                    <a:pt x="21536" y="10255"/>
                  </a:lnTo>
                  <a:lnTo>
                    <a:pt x="21533" y="10247"/>
                  </a:lnTo>
                  <a:lnTo>
                    <a:pt x="21535" y="10242"/>
                  </a:lnTo>
                  <a:lnTo>
                    <a:pt x="21532" y="10234"/>
                  </a:lnTo>
                  <a:lnTo>
                    <a:pt x="21534" y="10229"/>
                  </a:lnTo>
                  <a:lnTo>
                    <a:pt x="21532" y="10221"/>
                  </a:lnTo>
                  <a:lnTo>
                    <a:pt x="21534" y="10216"/>
                  </a:lnTo>
                  <a:lnTo>
                    <a:pt x="21531" y="10209"/>
                  </a:lnTo>
                  <a:lnTo>
                    <a:pt x="21533" y="10203"/>
                  </a:lnTo>
                  <a:lnTo>
                    <a:pt x="21530" y="10196"/>
                  </a:lnTo>
                  <a:lnTo>
                    <a:pt x="21532" y="10190"/>
                  </a:lnTo>
                  <a:lnTo>
                    <a:pt x="21530" y="10183"/>
                  </a:lnTo>
                  <a:lnTo>
                    <a:pt x="21531" y="10178"/>
                  </a:lnTo>
                  <a:lnTo>
                    <a:pt x="21529" y="10170"/>
                  </a:lnTo>
                  <a:lnTo>
                    <a:pt x="21531" y="10165"/>
                  </a:lnTo>
                  <a:lnTo>
                    <a:pt x="21528" y="10157"/>
                  </a:lnTo>
                  <a:lnTo>
                    <a:pt x="21530" y="10152"/>
                  </a:lnTo>
                  <a:lnTo>
                    <a:pt x="18238" y="0"/>
                  </a:lnTo>
                  <a:lnTo>
                    <a:pt x="18238" y="1128"/>
                  </a:lnTo>
                  <a:lnTo>
                    <a:pt x="0" y="1128"/>
                  </a:lnTo>
                  <a:lnTo>
                    <a:pt x="0" y="19176"/>
                  </a:lnTo>
                  <a:lnTo>
                    <a:pt x="1" y="19176"/>
                  </a:lnTo>
                  <a:lnTo>
                    <a:pt x="1" y="19189"/>
                  </a:lnTo>
                  <a:lnTo>
                    <a:pt x="1" y="19189"/>
                  </a:lnTo>
                  <a:lnTo>
                    <a:pt x="1" y="19202"/>
                  </a:lnTo>
                  <a:lnTo>
                    <a:pt x="2" y="19202"/>
                  </a:lnTo>
                  <a:lnTo>
                    <a:pt x="2" y="19214"/>
                  </a:lnTo>
                  <a:lnTo>
                    <a:pt x="3" y="19214"/>
                  </a:lnTo>
                  <a:lnTo>
                    <a:pt x="3" y="19227"/>
                  </a:lnTo>
                  <a:lnTo>
                    <a:pt x="3" y="19227"/>
                  </a:lnTo>
                  <a:lnTo>
                    <a:pt x="3" y="19240"/>
                  </a:lnTo>
                  <a:lnTo>
                    <a:pt x="4" y="19240"/>
                  </a:lnTo>
                  <a:lnTo>
                    <a:pt x="4" y="19253"/>
                  </a:lnTo>
                  <a:lnTo>
                    <a:pt x="5" y="19253"/>
                  </a:lnTo>
                  <a:lnTo>
                    <a:pt x="5" y="19266"/>
                  </a:lnTo>
                  <a:lnTo>
                    <a:pt x="6" y="19266"/>
                  </a:lnTo>
                  <a:lnTo>
                    <a:pt x="6" y="19279"/>
                  </a:lnTo>
                  <a:lnTo>
                    <a:pt x="6" y="19279"/>
                  </a:lnTo>
                  <a:lnTo>
                    <a:pt x="6" y="19291"/>
                  </a:lnTo>
                  <a:lnTo>
                    <a:pt x="7" y="19291"/>
                  </a:lnTo>
                  <a:lnTo>
                    <a:pt x="7" y="19304"/>
                  </a:lnTo>
                  <a:lnTo>
                    <a:pt x="8" y="19304"/>
                  </a:lnTo>
                  <a:lnTo>
                    <a:pt x="8" y="19317"/>
                  </a:lnTo>
                  <a:lnTo>
                    <a:pt x="8" y="19317"/>
                  </a:lnTo>
                  <a:lnTo>
                    <a:pt x="8" y="19330"/>
                  </a:lnTo>
                  <a:lnTo>
                    <a:pt x="9" y="19330"/>
                  </a:lnTo>
                  <a:lnTo>
                    <a:pt x="9" y="19343"/>
                  </a:lnTo>
                  <a:lnTo>
                    <a:pt x="10" y="19343"/>
                  </a:lnTo>
                  <a:lnTo>
                    <a:pt x="10" y="19356"/>
                  </a:lnTo>
                  <a:lnTo>
                    <a:pt x="10" y="19356"/>
                  </a:lnTo>
                  <a:lnTo>
                    <a:pt x="10" y="19368"/>
                  </a:lnTo>
                  <a:lnTo>
                    <a:pt x="11" y="19368"/>
                  </a:lnTo>
                  <a:lnTo>
                    <a:pt x="11" y="19381"/>
                  </a:lnTo>
                  <a:lnTo>
                    <a:pt x="12" y="19381"/>
                  </a:lnTo>
                  <a:lnTo>
                    <a:pt x="12" y="19394"/>
                  </a:lnTo>
                  <a:lnTo>
                    <a:pt x="12" y="19394"/>
                  </a:lnTo>
                  <a:lnTo>
                    <a:pt x="12" y="19407"/>
                  </a:lnTo>
                  <a:lnTo>
                    <a:pt x="13" y="19407"/>
                  </a:lnTo>
                  <a:lnTo>
                    <a:pt x="13" y="19420"/>
                  </a:lnTo>
                  <a:lnTo>
                    <a:pt x="14" y="19420"/>
                  </a:lnTo>
                  <a:lnTo>
                    <a:pt x="14" y="19433"/>
                  </a:lnTo>
                  <a:lnTo>
                    <a:pt x="15" y="19433"/>
                  </a:lnTo>
                  <a:lnTo>
                    <a:pt x="15" y="19445"/>
                  </a:lnTo>
                  <a:lnTo>
                    <a:pt x="15" y="19445"/>
                  </a:lnTo>
                  <a:lnTo>
                    <a:pt x="15" y="19458"/>
                  </a:lnTo>
                  <a:lnTo>
                    <a:pt x="16" y="19458"/>
                  </a:lnTo>
                  <a:lnTo>
                    <a:pt x="16" y="19471"/>
                  </a:lnTo>
                  <a:lnTo>
                    <a:pt x="17" y="19471"/>
                  </a:lnTo>
                  <a:lnTo>
                    <a:pt x="17" y="19484"/>
                  </a:lnTo>
                  <a:lnTo>
                    <a:pt x="17" y="19484"/>
                  </a:lnTo>
                  <a:lnTo>
                    <a:pt x="17" y="19497"/>
                  </a:lnTo>
                  <a:lnTo>
                    <a:pt x="18" y="19497"/>
                  </a:lnTo>
                  <a:lnTo>
                    <a:pt x="18" y="19510"/>
                  </a:lnTo>
                  <a:lnTo>
                    <a:pt x="19" y="19510"/>
                  </a:lnTo>
                  <a:lnTo>
                    <a:pt x="19" y="19522"/>
                  </a:lnTo>
                  <a:lnTo>
                    <a:pt x="19" y="19522"/>
                  </a:lnTo>
                  <a:lnTo>
                    <a:pt x="19" y="19535"/>
                  </a:lnTo>
                  <a:lnTo>
                    <a:pt x="20" y="19535"/>
                  </a:lnTo>
                  <a:lnTo>
                    <a:pt x="20" y="19548"/>
                  </a:lnTo>
                  <a:lnTo>
                    <a:pt x="21" y="19548"/>
                  </a:lnTo>
                  <a:lnTo>
                    <a:pt x="21" y="19561"/>
                  </a:lnTo>
                  <a:lnTo>
                    <a:pt x="21" y="19561"/>
                  </a:lnTo>
                  <a:lnTo>
                    <a:pt x="21" y="19574"/>
                  </a:lnTo>
                  <a:lnTo>
                    <a:pt x="22" y="19574"/>
                  </a:lnTo>
                  <a:lnTo>
                    <a:pt x="22" y="19587"/>
                  </a:lnTo>
                  <a:lnTo>
                    <a:pt x="23" y="19587"/>
                  </a:lnTo>
                  <a:lnTo>
                    <a:pt x="23" y="19599"/>
                  </a:lnTo>
                  <a:lnTo>
                    <a:pt x="24" y="19599"/>
                  </a:lnTo>
                  <a:lnTo>
                    <a:pt x="24" y="19612"/>
                  </a:lnTo>
                  <a:lnTo>
                    <a:pt x="24" y="19612"/>
                  </a:lnTo>
                  <a:lnTo>
                    <a:pt x="24" y="19625"/>
                  </a:lnTo>
                  <a:lnTo>
                    <a:pt x="25" y="19625"/>
                  </a:lnTo>
                  <a:lnTo>
                    <a:pt x="25" y="19638"/>
                  </a:lnTo>
                  <a:lnTo>
                    <a:pt x="26" y="19638"/>
                  </a:lnTo>
                  <a:lnTo>
                    <a:pt x="26" y="19651"/>
                  </a:lnTo>
                  <a:lnTo>
                    <a:pt x="26" y="19651"/>
                  </a:lnTo>
                  <a:lnTo>
                    <a:pt x="26" y="19664"/>
                  </a:lnTo>
                  <a:lnTo>
                    <a:pt x="27" y="19664"/>
                  </a:lnTo>
                  <a:lnTo>
                    <a:pt x="27" y="19676"/>
                  </a:lnTo>
                  <a:lnTo>
                    <a:pt x="28" y="19676"/>
                  </a:lnTo>
                  <a:lnTo>
                    <a:pt x="28" y="19689"/>
                  </a:lnTo>
                  <a:lnTo>
                    <a:pt x="28" y="19689"/>
                  </a:lnTo>
                  <a:lnTo>
                    <a:pt x="28" y="19702"/>
                  </a:lnTo>
                  <a:lnTo>
                    <a:pt x="29" y="19702"/>
                  </a:lnTo>
                  <a:lnTo>
                    <a:pt x="29" y="19715"/>
                  </a:lnTo>
                  <a:lnTo>
                    <a:pt x="30" y="19715"/>
                  </a:lnTo>
                  <a:lnTo>
                    <a:pt x="30" y="19728"/>
                  </a:lnTo>
                  <a:lnTo>
                    <a:pt x="30" y="19728"/>
                  </a:lnTo>
                  <a:lnTo>
                    <a:pt x="30" y="19741"/>
                  </a:lnTo>
                  <a:lnTo>
                    <a:pt x="31" y="19741"/>
                  </a:lnTo>
                  <a:lnTo>
                    <a:pt x="31" y="19754"/>
                  </a:lnTo>
                  <a:lnTo>
                    <a:pt x="32" y="19754"/>
                  </a:lnTo>
                  <a:lnTo>
                    <a:pt x="32" y="19766"/>
                  </a:lnTo>
                  <a:lnTo>
                    <a:pt x="33" y="19766"/>
                  </a:lnTo>
                  <a:lnTo>
                    <a:pt x="33" y="19779"/>
                  </a:lnTo>
                  <a:lnTo>
                    <a:pt x="33" y="19779"/>
                  </a:lnTo>
                  <a:lnTo>
                    <a:pt x="33" y="19792"/>
                  </a:lnTo>
                  <a:lnTo>
                    <a:pt x="34" y="19792"/>
                  </a:lnTo>
                  <a:lnTo>
                    <a:pt x="34" y="19805"/>
                  </a:lnTo>
                  <a:lnTo>
                    <a:pt x="35" y="19805"/>
                  </a:lnTo>
                  <a:lnTo>
                    <a:pt x="35" y="19818"/>
                  </a:lnTo>
                  <a:lnTo>
                    <a:pt x="35" y="19818"/>
                  </a:lnTo>
                  <a:lnTo>
                    <a:pt x="35" y="19830"/>
                  </a:lnTo>
                  <a:lnTo>
                    <a:pt x="36" y="19830"/>
                  </a:lnTo>
                  <a:lnTo>
                    <a:pt x="36" y="19843"/>
                  </a:lnTo>
                  <a:lnTo>
                    <a:pt x="37" y="19843"/>
                  </a:lnTo>
                  <a:lnTo>
                    <a:pt x="37" y="19856"/>
                  </a:lnTo>
                  <a:lnTo>
                    <a:pt x="37" y="19856"/>
                  </a:lnTo>
                  <a:lnTo>
                    <a:pt x="37" y="19869"/>
                  </a:lnTo>
                  <a:lnTo>
                    <a:pt x="38" y="19869"/>
                  </a:lnTo>
                  <a:lnTo>
                    <a:pt x="38" y="19882"/>
                  </a:lnTo>
                  <a:lnTo>
                    <a:pt x="39" y="19882"/>
                  </a:lnTo>
                  <a:lnTo>
                    <a:pt x="39" y="19895"/>
                  </a:lnTo>
                  <a:lnTo>
                    <a:pt x="39" y="19895"/>
                  </a:lnTo>
                  <a:lnTo>
                    <a:pt x="39" y="19907"/>
                  </a:lnTo>
                  <a:lnTo>
                    <a:pt x="40" y="19907"/>
                  </a:lnTo>
                  <a:lnTo>
                    <a:pt x="40" y="19920"/>
                  </a:lnTo>
                  <a:lnTo>
                    <a:pt x="41" y="19920"/>
                  </a:lnTo>
                  <a:lnTo>
                    <a:pt x="41" y="19933"/>
                  </a:lnTo>
                  <a:lnTo>
                    <a:pt x="42" y="19933"/>
                  </a:lnTo>
                  <a:lnTo>
                    <a:pt x="42" y="19946"/>
                  </a:lnTo>
                  <a:lnTo>
                    <a:pt x="42" y="19946"/>
                  </a:lnTo>
                  <a:lnTo>
                    <a:pt x="42" y="19959"/>
                  </a:lnTo>
                  <a:lnTo>
                    <a:pt x="43" y="19959"/>
                  </a:lnTo>
                  <a:lnTo>
                    <a:pt x="43" y="19972"/>
                  </a:lnTo>
                  <a:lnTo>
                    <a:pt x="44" y="19972"/>
                  </a:lnTo>
                  <a:lnTo>
                    <a:pt x="44" y="19984"/>
                  </a:lnTo>
                  <a:lnTo>
                    <a:pt x="44" y="19984"/>
                  </a:lnTo>
                  <a:lnTo>
                    <a:pt x="44" y="19997"/>
                  </a:lnTo>
                  <a:lnTo>
                    <a:pt x="45" y="19997"/>
                  </a:lnTo>
                  <a:lnTo>
                    <a:pt x="45" y="20010"/>
                  </a:lnTo>
                  <a:lnTo>
                    <a:pt x="46" y="20010"/>
                  </a:lnTo>
                  <a:lnTo>
                    <a:pt x="46" y="20023"/>
                  </a:lnTo>
                  <a:lnTo>
                    <a:pt x="46" y="20023"/>
                  </a:lnTo>
                  <a:lnTo>
                    <a:pt x="46" y="20036"/>
                  </a:lnTo>
                  <a:lnTo>
                    <a:pt x="47" y="20036"/>
                  </a:lnTo>
                  <a:lnTo>
                    <a:pt x="47" y="20049"/>
                  </a:lnTo>
                  <a:lnTo>
                    <a:pt x="48" y="20049"/>
                  </a:lnTo>
                  <a:lnTo>
                    <a:pt x="48" y="20061"/>
                  </a:lnTo>
                  <a:lnTo>
                    <a:pt x="48" y="20061"/>
                  </a:lnTo>
                  <a:lnTo>
                    <a:pt x="48" y="20074"/>
                  </a:lnTo>
                  <a:lnTo>
                    <a:pt x="49" y="20074"/>
                  </a:lnTo>
                  <a:lnTo>
                    <a:pt x="49" y="20087"/>
                  </a:lnTo>
                  <a:lnTo>
                    <a:pt x="50" y="20087"/>
                  </a:lnTo>
                  <a:lnTo>
                    <a:pt x="50" y="20100"/>
                  </a:lnTo>
                  <a:lnTo>
                    <a:pt x="51" y="20100"/>
                  </a:lnTo>
                  <a:lnTo>
                    <a:pt x="51" y="20113"/>
                  </a:lnTo>
                  <a:lnTo>
                    <a:pt x="51" y="20113"/>
                  </a:lnTo>
                  <a:lnTo>
                    <a:pt x="51" y="20126"/>
                  </a:lnTo>
                  <a:lnTo>
                    <a:pt x="52" y="20126"/>
                  </a:lnTo>
                  <a:lnTo>
                    <a:pt x="52" y="20138"/>
                  </a:lnTo>
                  <a:lnTo>
                    <a:pt x="53" y="20138"/>
                  </a:lnTo>
                  <a:lnTo>
                    <a:pt x="53" y="20151"/>
                  </a:lnTo>
                  <a:lnTo>
                    <a:pt x="53" y="20151"/>
                  </a:lnTo>
                  <a:lnTo>
                    <a:pt x="53" y="20164"/>
                  </a:lnTo>
                  <a:lnTo>
                    <a:pt x="54" y="20164"/>
                  </a:lnTo>
                  <a:lnTo>
                    <a:pt x="54" y="20177"/>
                  </a:lnTo>
                  <a:lnTo>
                    <a:pt x="55" y="20177"/>
                  </a:lnTo>
                  <a:lnTo>
                    <a:pt x="55" y="20190"/>
                  </a:lnTo>
                  <a:lnTo>
                    <a:pt x="55" y="20190"/>
                  </a:lnTo>
                  <a:lnTo>
                    <a:pt x="55" y="20203"/>
                  </a:lnTo>
                  <a:lnTo>
                    <a:pt x="56" y="20203"/>
                  </a:lnTo>
                  <a:lnTo>
                    <a:pt x="56" y="20215"/>
                  </a:lnTo>
                  <a:lnTo>
                    <a:pt x="57" y="20215"/>
                  </a:lnTo>
                  <a:lnTo>
                    <a:pt x="57" y="20228"/>
                  </a:lnTo>
                  <a:lnTo>
                    <a:pt x="57" y="20228"/>
                  </a:lnTo>
                  <a:lnTo>
                    <a:pt x="57" y="20241"/>
                  </a:lnTo>
                  <a:lnTo>
                    <a:pt x="58" y="20241"/>
                  </a:lnTo>
                  <a:lnTo>
                    <a:pt x="58" y="20254"/>
                  </a:lnTo>
                  <a:lnTo>
                    <a:pt x="59" y="20254"/>
                  </a:lnTo>
                  <a:lnTo>
                    <a:pt x="59" y="20267"/>
                  </a:lnTo>
                  <a:lnTo>
                    <a:pt x="60" y="20267"/>
                  </a:lnTo>
                  <a:lnTo>
                    <a:pt x="60" y="20280"/>
                  </a:lnTo>
                  <a:lnTo>
                    <a:pt x="60" y="20280"/>
                  </a:lnTo>
                  <a:lnTo>
                    <a:pt x="60" y="20292"/>
                  </a:lnTo>
                  <a:lnTo>
                    <a:pt x="61" y="20292"/>
                  </a:lnTo>
                  <a:lnTo>
                    <a:pt x="61" y="20305"/>
                  </a:lnTo>
                  <a:lnTo>
                    <a:pt x="62" y="20305"/>
                  </a:lnTo>
                  <a:lnTo>
                    <a:pt x="62" y="20318"/>
                  </a:lnTo>
                  <a:lnTo>
                    <a:pt x="62" y="20318"/>
                  </a:lnTo>
                  <a:lnTo>
                    <a:pt x="62" y="20331"/>
                  </a:lnTo>
                  <a:lnTo>
                    <a:pt x="63" y="20331"/>
                  </a:lnTo>
                  <a:lnTo>
                    <a:pt x="63" y="20344"/>
                  </a:lnTo>
                  <a:lnTo>
                    <a:pt x="64" y="20344"/>
                  </a:lnTo>
                  <a:lnTo>
                    <a:pt x="64" y="20357"/>
                  </a:lnTo>
                  <a:lnTo>
                    <a:pt x="64" y="20357"/>
                  </a:lnTo>
                  <a:lnTo>
                    <a:pt x="64" y="20370"/>
                  </a:lnTo>
                  <a:lnTo>
                    <a:pt x="65" y="20370"/>
                  </a:lnTo>
                  <a:lnTo>
                    <a:pt x="65" y="20382"/>
                  </a:lnTo>
                  <a:lnTo>
                    <a:pt x="66" y="20382"/>
                  </a:lnTo>
                  <a:lnTo>
                    <a:pt x="66" y="20395"/>
                  </a:lnTo>
                  <a:lnTo>
                    <a:pt x="66" y="20395"/>
                  </a:lnTo>
                  <a:lnTo>
                    <a:pt x="66" y="20408"/>
                  </a:lnTo>
                  <a:lnTo>
                    <a:pt x="67" y="20408"/>
                  </a:lnTo>
                  <a:lnTo>
                    <a:pt x="67" y="20421"/>
                  </a:lnTo>
                  <a:lnTo>
                    <a:pt x="68" y="20421"/>
                  </a:lnTo>
                  <a:lnTo>
                    <a:pt x="68" y="20434"/>
                  </a:lnTo>
                  <a:lnTo>
                    <a:pt x="69" y="20434"/>
                  </a:lnTo>
                  <a:lnTo>
                    <a:pt x="69" y="20446"/>
                  </a:lnTo>
                  <a:lnTo>
                    <a:pt x="69" y="20446"/>
                  </a:lnTo>
                  <a:lnTo>
                    <a:pt x="69" y="20459"/>
                  </a:lnTo>
                  <a:lnTo>
                    <a:pt x="70" y="20459"/>
                  </a:lnTo>
                  <a:lnTo>
                    <a:pt x="70" y="20472"/>
                  </a:lnTo>
                  <a:lnTo>
                    <a:pt x="18248" y="20472"/>
                  </a:lnTo>
                  <a:lnTo>
                    <a:pt x="18248" y="20483"/>
                  </a:lnTo>
                  <a:lnTo>
                    <a:pt x="18249" y="20481"/>
                  </a:lnTo>
                  <a:lnTo>
                    <a:pt x="18249" y="20496"/>
                  </a:lnTo>
                  <a:lnTo>
                    <a:pt x="18249" y="20494"/>
                  </a:lnTo>
                  <a:lnTo>
                    <a:pt x="18249" y="20509"/>
                  </a:lnTo>
                  <a:lnTo>
                    <a:pt x="18250" y="20507"/>
                  </a:lnTo>
                  <a:lnTo>
                    <a:pt x="18250" y="20522"/>
                  </a:lnTo>
                  <a:lnTo>
                    <a:pt x="18251" y="20520"/>
                  </a:lnTo>
                  <a:lnTo>
                    <a:pt x="18251" y="20535"/>
                  </a:lnTo>
                  <a:lnTo>
                    <a:pt x="18252" y="20533"/>
                  </a:lnTo>
                  <a:lnTo>
                    <a:pt x="18252" y="20548"/>
                  </a:lnTo>
                  <a:lnTo>
                    <a:pt x="18252" y="20545"/>
                  </a:lnTo>
                  <a:lnTo>
                    <a:pt x="18252" y="20560"/>
                  </a:lnTo>
                  <a:lnTo>
                    <a:pt x="18253" y="20558"/>
                  </a:lnTo>
                  <a:lnTo>
                    <a:pt x="18253" y="20573"/>
                  </a:lnTo>
                  <a:lnTo>
                    <a:pt x="18254" y="20571"/>
                  </a:lnTo>
                  <a:lnTo>
                    <a:pt x="18254" y="20586"/>
                  </a:lnTo>
                  <a:lnTo>
                    <a:pt x="18254" y="20584"/>
                  </a:lnTo>
                  <a:lnTo>
                    <a:pt x="18254" y="20599"/>
                  </a:lnTo>
                  <a:lnTo>
                    <a:pt x="18255" y="20597"/>
                  </a:lnTo>
                  <a:lnTo>
                    <a:pt x="18255" y="20612"/>
                  </a:lnTo>
                  <a:lnTo>
                    <a:pt x="18256" y="20610"/>
                  </a:lnTo>
                  <a:lnTo>
                    <a:pt x="18256" y="20625"/>
                  </a:lnTo>
                  <a:lnTo>
                    <a:pt x="18256" y="20622"/>
                  </a:lnTo>
                  <a:lnTo>
                    <a:pt x="18256" y="20638"/>
                  </a:lnTo>
                  <a:lnTo>
                    <a:pt x="18257" y="20635"/>
                  </a:lnTo>
                  <a:lnTo>
                    <a:pt x="18257" y="20650"/>
                  </a:lnTo>
                  <a:lnTo>
                    <a:pt x="18258" y="20648"/>
                  </a:lnTo>
                  <a:lnTo>
                    <a:pt x="18258" y="20663"/>
                  </a:lnTo>
                  <a:lnTo>
                    <a:pt x="18259" y="20661"/>
                  </a:lnTo>
                  <a:lnTo>
                    <a:pt x="18259" y="20676"/>
                  </a:lnTo>
                  <a:lnTo>
                    <a:pt x="18259" y="20674"/>
                  </a:lnTo>
                  <a:lnTo>
                    <a:pt x="18259" y="20689"/>
                  </a:lnTo>
                  <a:lnTo>
                    <a:pt x="18260" y="20687"/>
                  </a:lnTo>
                  <a:lnTo>
                    <a:pt x="18260" y="20702"/>
                  </a:lnTo>
                  <a:lnTo>
                    <a:pt x="18261" y="20700"/>
                  </a:lnTo>
                  <a:lnTo>
                    <a:pt x="18261" y="20714"/>
                  </a:lnTo>
                  <a:lnTo>
                    <a:pt x="18261" y="20712"/>
                  </a:lnTo>
                  <a:lnTo>
                    <a:pt x="18261" y="20727"/>
                  </a:lnTo>
                  <a:lnTo>
                    <a:pt x="18262" y="20725"/>
                  </a:lnTo>
                  <a:lnTo>
                    <a:pt x="18262" y="20740"/>
                  </a:lnTo>
                  <a:lnTo>
                    <a:pt x="18263" y="20738"/>
                  </a:lnTo>
                  <a:lnTo>
                    <a:pt x="18263" y="20753"/>
                  </a:lnTo>
                  <a:lnTo>
                    <a:pt x="18263" y="20751"/>
                  </a:lnTo>
                  <a:lnTo>
                    <a:pt x="18263" y="20766"/>
                  </a:lnTo>
                  <a:lnTo>
                    <a:pt x="18264" y="20764"/>
                  </a:lnTo>
                  <a:lnTo>
                    <a:pt x="18264" y="20779"/>
                  </a:lnTo>
                  <a:lnTo>
                    <a:pt x="18265" y="20776"/>
                  </a:lnTo>
                  <a:lnTo>
                    <a:pt x="18265" y="20792"/>
                  </a:lnTo>
                  <a:lnTo>
                    <a:pt x="18265" y="20790"/>
                  </a:lnTo>
                  <a:lnTo>
                    <a:pt x="18265" y="20804"/>
                  </a:lnTo>
                  <a:lnTo>
                    <a:pt x="18266" y="20802"/>
                  </a:lnTo>
                  <a:lnTo>
                    <a:pt x="18266" y="20817"/>
                  </a:lnTo>
                  <a:lnTo>
                    <a:pt x="18267" y="20815"/>
                  </a:lnTo>
                  <a:lnTo>
                    <a:pt x="18267" y="20830"/>
                  </a:lnTo>
                  <a:lnTo>
                    <a:pt x="18268" y="20828"/>
                  </a:lnTo>
                  <a:lnTo>
                    <a:pt x="18268" y="20843"/>
                  </a:lnTo>
                  <a:lnTo>
                    <a:pt x="18268" y="20841"/>
                  </a:lnTo>
                  <a:lnTo>
                    <a:pt x="18268" y="20856"/>
                  </a:lnTo>
                  <a:lnTo>
                    <a:pt x="18269" y="20853"/>
                  </a:lnTo>
                  <a:lnTo>
                    <a:pt x="18269" y="20868"/>
                  </a:lnTo>
                  <a:lnTo>
                    <a:pt x="18270" y="20866"/>
                  </a:lnTo>
                  <a:lnTo>
                    <a:pt x="18270" y="20881"/>
                  </a:lnTo>
                  <a:lnTo>
                    <a:pt x="18270" y="20879"/>
                  </a:lnTo>
                  <a:lnTo>
                    <a:pt x="18270" y="20894"/>
                  </a:lnTo>
                  <a:lnTo>
                    <a:pt x="18271" y="20892"/>
                  </a:lnTo>
                  <a:lnTo>
                    <a:pt x="18271" y="20907"/>
                  </a:lnTo>
                  <a:lnTo>
                    <a:pt x="18272" y="20905"/>
                  </a:lnTo>
                  <a:lnTo>
                    <a:pt x="18272" y="20920"/>
                  </a:lnTo>
                  <a:lnTo>
                    <a:pt x="18272" y="20918"/>
                  </a:lnTo>
                  <a:lnTo>
                    <a:pt x="18272" y="20933"/>
                  </a:lnTo>
                  <a:lnTo>
                    <a:pt x="18273" y="20931"/>
                  </a:lnTo>
                  <a:lnTo>
                    <a:pt x="18273" y="20945"/>
                  </a:lnTo>
                  <a:lnTo>
                    <a:pt x="18274" y="20943"/>
                  </a:lnTo>
                  <a:lnTo>
                    <a:pt x="18274" y="20958"/>
                  </a:lnTo>
                  <a:lnTo>
                    <a:pt x="18274" y="20956"/>
                  </a:lnTo>
                  <a:lnTo>
                    <a:pt x="18274" y="20971"/>
                  </a:lnTo>
                  <a:lnTo>
                    <a:pt x="18275" y="20969"/>
                  </a:lnTo>
                  <a:lnTo>
                    <a:pt x="18275" y="20984"/>
                  </a:lnTo>
                  <a:lnTo>
                    <a:pt x="18276" y="20982"/>
                  </a:lnTo>
                  <a:lnTo>
                    <a:pt x="18276" y="20997"/>
                  </a:lnTo>
                  <a:lnTo>
                    <a:pt x="18276" y="20995"/>
                  </a:lnTo>
                  <a:lnTo>
                    <a:pt x="18276" y="21010"/>
                  </a:lnTo>
                  <a:lnTo>
                    <a:pt x="18277" y="21007"/>
                  </a:lnTo>
                  <a:lnTo>
                    <a:pt x="18277" y="21023"/>
                  </a:lnTo>
                  <a:lnTo>
                    <a:pt x="18278" y="21020"/>
                  </a:lnTo>
                  <a:lnTo>
                    <a:pt x="18278" y="21035"/>
                  </a:lnTo>
                  <a:lnTo>
                    <a:pt x="18279" y="21033"/>
                  </a:lnTo>
                  <a:lnTo>
                    <a:pt x="18279" y="21048"/>
                  </a:lnTo>
                  <a:lnTo>
                    <a:pt x="18279" y="21046"/>
                  </a:lnTo>
                  <a:lnTo>
                    <a:pt x="18279" y="21061"/>
                  </a:lnTo>
                  <a:lnTo>
                    <a:pt x="18280" y="21059"/>
                  </a:lnTo>
                  <a:lnTo>
                    <a:pt x="18280" y="21074"/>
                  </a:lnTo>
                  <a:lnTo>
                    <a:pt x="18281" y="21072"/>
                  </a:lnTo>
                  <a:lnTo>
                    <a:pt x="18281" y="21087"/>
                  </a:lnTo>
                  <a:lnTo>
                    <a:pt x="18281" y="21084"/>
                  </a:lnTo>
                  <a:lnTo>
                    <a:pt x="18281" y="21099"/>
                  </a:lnTo>
                  <a:lnTo>
                    <a:pt x="18282" y="21097"/>
                  </a:lnTo>
                  <a:lnTo>
                    <a:pt x="18282" y="21112"/>
                  </a:lnTo>
                  <a:lnTo>
                    <a:pt x="18283" y="21110"/>
                  </a:lnTo>
                  <a:lnTo>
                    <a:pt x="18283" y="21125"/>
                  </a:lnTo>
                  <a:lnTo>
                    <a:pt x="18283" y="21123"/>
                  </a:lnTo>
                  <a:lnTo>
                    <a:pt x="18283" y="21138"/>
                  </a:lnTo>
                  <a:lnTo>
                    <a:pt x="18284" y="21136"/>
                  </a:lnTo>
                  <a:lnTo>
                    <a:pt x="18284" y="21151"/>
                  </a:lnTo>
                  <a:lnTo>
                    <a:pt x="18285" y="21149"/>
                  </a:lnTo>
                  <a:lnTo>
                    <a:pt x="18285" y="21164"/>
                  </a:lnTo>
                  <a:lnTo>
                    <a:pt x="18286" y="21161"/>
                  </a:lnTo>
                  <a:lnTo>
                    <a:pt x="18286" y="21176"/>
                  </a:lnTo>
                  <a:lnTo>
                    <a:pt x="18286" y="21174"/>
                  </a:lnTo>
                  <a:lnTo>
                    <a:pt x="18286" y="21189"/>
                  </a:lnTo>
                  <a:lnTo>
                    <a:pt x="18287" y="21187"/>
                  </a:lnTo>
                  <a:lnTo>
                    <a:pt x="18287" y="21202"/>
                  </a:lnTo>
                  <a:lnTo>
                    <a:pt x="18288" y="21200"/>
                  </a:lnTo>
                  <a:lnTo>
                    <a:pt x="18288" y="21215"/>
                  </a:lnTo>
                  <a:lnTo>
                    <a:pt x="18288" y="21213"/>
                  </a:lnTo>
                  <a:lnTo>
                    <a:pt x="18288" y="21228"/>
                  </a:lnTo>
                  <a:lnTo>
                    <a:pt x="18289" y="21226"/>
                  </a:lnTo>
                  <a:lnTo>
                    <a:pt x="18289" y="21241"/>
                  </a:lnTo>
                  <a:lnTo>
                    <a:pt x="18290" y="21239"/>
                  </a:lnTo>
                  <a:lnTo>
                    <a:pt x="18290" y="21254"/>
                  </a:lnTo>
                  <a:lnTo>
                    <a:pt x="18290" y="21251"/>
                  </a:lnTo>
                  <a:lnTo>
                    <a:pt x="18290" y="21266"/>
                  </a:lnTo>
                  <a:lnTo>
                    <a:pt x="18291" y="21264"/>
                  </a:lnTo>
                  <a:lnTo>
                    <a:pt x="18291" y="21279"/>
                  </a:lnTo>
                  <a:lnTo>
                    <a:pt x="18292" y="21277"/>
                  </a:lnTo>
                  <a:lnTo>
                    <a:pt x="18292" y="21292"/>
                  </a:lnTo>
                  <a:lnTo>
                    <a:pt x="18292" y="21290"/>
                  </a:lnTo>
                  <a:lnTo>
                    <a:pt x="18292" y="21305"/>
                  </a:lnTo>
                  <a:lnTo>
                    <a:pt x="18293" y="21303"/>
                  </a:lnTo>
                  <a:lnTo>
                    <a:pt x="18293" y="21318"/>
                  </a:lnTo>
                  <a:lnTo>
                    <a:pt x="18294" y="21316"/>
                  </a:lnTo>
                  <a:lnTo>
                    <a:pt x="18294" y="21330"/>
                  </a:lnTo>
                  <a:lnTo>
                    <a:pt x="18295" y="21328"/>
                  </a:lnTo>
                  <a:lnTo>
                    <a:pt x="18295" y="21343"/>
                  </a:lnTo>
                  <a:lnTo>
                    <a:pt x="18295" y="21341"/>
                  </a:lnTo>
                  <a:lnTo>
                    <a:pt x="18295" y="21356"/>
                  </a:lnTo>
                  <a:lnTo>
                    <a:pt x="18296" y="21354"/>
                  </a:lnTo>
                  <a:lnTo>
                    <a:pt x="18296" y="21369"/>
                  </a:lnTo>
                  <a:lnTo>
                    <a:pt x="18297" y="21367"/>
                  </a:lnTo>
                  <a:lnTo>
                    <a:pt x="18297" y="21382"/>
                  </a:lnTo>
                  <a:lnTo>
                    <a:pt x="18297" y="21380"/>
                  </a:lnTo>
                  <a:lnTo>
                    <a:pt x="18297" y="21395"/>
                  </a:lnTo>
                  <a:lnTo>
                    <a:pt x="18298" y="21392"/>
                  </a:lnTo>
                  <a:lnTo>
                    <a:pt x="18298" y="21407"/>
                  </a:lnTo>
                  <a:lnTo>
                    <a:pt x="18299" y="21405"/>
                  </a:lnTo>
                  <a:lnTo>
                    <a:pt x="18299" y="21420"/>
                  </a:lnTo>
                  <a:lnTo>
                    <a:pt x="18299" y="21418"/>
                  </a:lnTo>
                  <a:lnTo>
                    <a:pt x="18299" y="21433"/>
                  </a:lnTo>
                  <a:lnTo>
                    <a:pt x="18300" y="21431"/>
                  </a:lnTo>
                  <a:lnTo>
                    <a:pt x="18300" y="21446"/>
                  </a:lnTo>
                  <a:lnTo>
                    <a:pt x="18301" y="21444"/>
                  </a:lnTo>
                  <a:lnTo>
                    <a:pt x="18301" y="21459"/>
                  </a:lnTo>
                  <a:lnTo>
                    <a:pt x="18301" y="21457"/>
                  </a:lnTo>
                  <a:lnTo>
                    <a:pt x="18301" y="21472"/>
                  </a:lnTo>
                  <a:lnTo>
                    <a:pt x="18302" y="21470"/>
                  </a:lnTo>
                  <a:lnTo>
                    <a:pt x="18302" y="21485"/>
                  </a:lnTo>
                  <a:lnTo>
                    <a:pt x="18303" y="21482"/>
                  </a:lnTo>
                  <a:lnTo>
                    <a:pt x="18303" y="21497"/>
                  </a:lnTo>
                  <a:lnTo>
                    <a:pt x="18303" y="21495"/>
                  </a:lnTo>
                  <a:lnTo>
                    <a:pt x="18303" y="21510"/>
                  </a:lnTo>
                  <a:lnTo>
                    <a:pt x="18304" y="21508"/>
                  </a:lnTo>
                  <a:lnTo>
                    <a:pt x="18304" y="21523"/>
                  </a:lnTo>
                  <a:lnTo>
                    <a:pt x="18305" y="21521"/>
                  </a:lnTo>
                  <a:lnTo>
                    <a:pt x="18305" y="21536"/>
                  </a:lnTo>
                  <a:lnTo>
                    <a:pt x="18306" y="21534"/>
                  </a:lnTo>
                  <a:lnTo>
                    <a:pt x="18306" y="21549"/>
                  </a:lnTo>
                  <a:lnTo>
                    <a:pt x="18306" y="21547"/>
                  </a:lnTo>
                  <a:lnTo>
                    <a:pt x="18306" y="21561"/>
                  </a:lnTo>
                  <a:lnTo>
                    <a:pt x="18307" y="21559"/>
                  </a:lnTo>
                  <a:lnTo>
                    <a:pt x="18307" y="21574"/>
                  </a:lnTo>
                  <a:lnTo>
                    <a:pt x="18308" y="21572"/>
                  </a:lnTo>
                  <a:lnTo>
                    <a:pt x="18308" y="21587"/>
                  </a:lnTo>
                  <a:lnTo>
                    <a:pt x="18308" y="21585"/>
                  </a:lnTo>
                  <a:lnTo>
                    <a:pt x="18308" y="21600"/>
                  </a:lnTo>
                  <a:cubicBezTo>
                    <a:pt x="18308" y="21600"/>
                    <a:pt x="21600" y="11448"/>
                    <a:pt x="21600" y="11448"/>
                  </a:cubicBezTo>
                  <a:close/>
                </a:path>
              </a:pathLst>
            </a:custGeom>
            <a:solidFill>
              <a:schemeClr val="accent5">
                <a:lumMod val="75000"/>
              </a:schemeClr>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27" name="Shape 6540"/>
            <p:cNvSpPr>
              <a:spLocks/>
            </p:cNvSpPr>
            <p:nvPr/>
          </p:nvSpPr>
          <p:spPr bwMode="auto">
            <a:xfrm>
              <a:off x="4982" y="112347"/>
              <a:ext cx="2140797" cy="1819794"/>
            </a:xfrm>
            <a:custGeom>
              <a:avLst/>
              <a:gdLst>
                <a:gd name="T0" fmla="*/ 1070399 w 21600"/>
                <a:gd name="T1" fmla="*/ 909897 h 21600"/>
                <a:gd name="T2" fmla="*/ 1070399 w 21600"/>
                <a:gd name="T3" fmla="*/ 909897 h 21600"/>
                <a:gd name="T4" fmla="*/ 1070399 w 21600"/>
                <a:gd name="T5" fmla="*/ 909897 h 21600"/>
                <a:gd name="T6" fmla="*/ 1070399 w 21600"/>
                <a:gd name="T7" fmla="*/ 909897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21600" y="21600"/>
                  </a:moveTo>
                  <a:lnTo>
                    <a:pt x="1836" y="21600"/>
                  </a:lnTo>
                  <a:cubicBezTo>
                    <a:pt x="826" y="21600"/>
                    <a:pt x="0" y="20628"/>
                    <a:pt x="0" y="19440"/>
                  </a:cubicBezTo>
                  <a:lnTo>
                    <a:pt x="0" y="2160"/>
                  </a:lnTo>
                  <a:cubicBezTo>
                    <a:pt x="0" y="972"/>
                    <a:pt x="826" y="0"/>
                    <a:pt x="1836" y="0"/>
                  </a:cubicBezTo>
                  <a:lnTo>
                    <a:pt x="21600" y="0"/>
                  </a:lnTo>
                </a:path>
              </a:pathLst>
            </a:custGeom>
            <a:solidFill>
              <a:srgbClr val="006600"/>
            </a:solidFill>
            <a:ln>
              <a:noFill/>
            </a:ln>
            <a:effectLst>
              <a:outerShdw blurRad="190500" dist="177800" dir="5400000" rotWithShape="0">
                <a:srgbClr val="000000">
                  <a:alpha val="30363"/>
                </a:srgbClr>
              </a:outerShdw>
            </a:effectLst>
            <a:extLst>
              <a:ext uri="{91240B29-F687-4F45-9708-019B960494DF}">
                <a14:hiddenLine xmlns:a14="http://schemas.microsoft.com/office/drawing/2010/main" w="12700" cap="flat">
                  <a:solidFill>
                    <a:srgbClr val="000000"/>
                  </a:solidFill>
                  <a:miter lim="400000"/>
                  <a:headEnd/>
                  <a:tailEnd/>
                </a14:hiddenLine>
              </a:ext>
            </a:extLst>
          </p:spPr>
          <p:txBody>
            <a:bodyPr lIns="38100" tIns="38100" rIns="38100" bIns="38100" anchor="ctr"/>
            <a:lstStyle/>
            <a:p>
              <a:endParaRPr lang="es-MX"/>
            </a:p>
          </p:txBody>
        </p:sp>
        <p:sp>
          <p:nvSpPr>
            <p:cNvPr id="128" name="Shape 6541"/>
            <p:cNvSpPr>
              <a:spLocks/>
            </p:cNvSpPr>
            <p:nvPr/>
          </p:nvSpPr>
          <p:spPr bwMode="auto">
            <a:xfrm>
              <a:off x="2145779" y="0"/>
              <a:ext cx="8048429" cy="2047258"/>
            </a:xfrm>
            <a:custGeom>
              <a:avLst/>
              <a:gdLst>
                <a:gd name="T0" fmla="*/ 4024215 w 21600"/>
                <a:gd name="T1" fmla="*/ 1023629 h 21600"/>
                <a:gd name="T2" fmla="*/ 4024215 w 21600"/>
                <a:gd name="T3" fmla="*/ 1023629 h 21600"/>
                <a:gd name="T4" fmla="*/ 4024215 w 21600"/>
                <a:gd name="T5" fmla="*/ 1023629 h 21600"/>
                <a:gd name="T6" fmla="*/ 4024215 w 21600"/>
                <a:gd name="T7" fmla="*/ 1023629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21600" y="10800"/>
                  </a:moveTo>
                  <a:lnTo>
                    <a:pt x="18298" y="0"/>
                  </a:lnTo>
                  <a:lnTo>
                    <a:pt x="18298" y="1200"/>
                  </a:lnTo>
                  <a:lnTo>
                    <a:pt x="0" y="1200"/>
                  </a:lnTo>
                  <a:lnTo>
                    <a:pt x="0" y="20400"/>
                  </a:lnTo>
                  <a:lnTo>
                    <a:pt x="18298" y="20400"/>
                  </a:lnTo>
                  <a:lnTo>
                    <a:pt x="18298" y="21600"/>
                  </a:lnTo>
                  <a:cubicBezTo>
                    <a:pt x="18298" y="21600"/>
                    <a:pt x="21600" y="10800"/>
                    <a:pt x="21600" y="10800"/>
                  </a:cubicBezTo>
                  <a:close/>
                </a:path>
              </a:pathLst>
            </a:custGeom>
            <a:gradFill rotWithShape="1">
              <a:gsLst>
                <a:gs pos="0">
                  <a:srgbClr val="F5F7FA"/>
                </a:gs>
                <a:gs pos="26910">
                  <a:srgbClr val="F5F7FA"/>
                </a:gs>
                <a:gs pos="100000">
                  <a:srgbClr val="D2D4D7"/>
                </a:gs>
              </a:gsLst>
              <a:path path="rect">
                <a:fillToRect l="21632" t="10201" r="78366" b="89798"/>
              </a:path>
            </a:gradFill>
            <a:ln>
              <a:noFill/>
            </a:ln>
            <a:effectLst>
              <a:outerShdw blurRad="190500" dist="190500" dir="5400000" rotWithShape="0">
                <a:srgbClr val="000000">
                  <a:alpha val="52692"/>
                </a:srgbClr>
              </a:outerShdw>
            </a:effectLst>
            <a:extLst>
              <a:ext uri="{91240B29-F687-4F45-9708-019B960494DF}">
                <a14:hiddenLine xmlns:a14="http://schemas.microsoft.com/office/drawing/2010/main" w="12700" cap="flat">
                  <a:solidFill>
                    <a:srgbClr val="000000"/>
                  </a:solidFill>
                  <a:miter lim="400000"/>
                  <a:headEnd/>
                  <a:tailEnd/>
                </a14:hiddenLine>
              </a:ext>
            </a:extLst>
          </p:spPr>
          <p:txBody>
            <a:bodyPr lIns="38100" tIns="38100" rIns="38100" bIns="38100" anchor="ctr"/>
            <a:lstStyle/>
            <a:p>
              <a:endParaRPr lang="es-MX"/>
            </a:p>
          </p:txBody>
        </p:sp>
      </p:grpSp>
      <p:grpSp>
        <p:nvGrpSpPr>
          <p:cNvPr id="129" name="Group 6547"/>
          <p:cNvGrpSpPr>
            <a:grpSpLocks/>
          </p:cNvGrpSpPr>
          <p:nvPr/>
        </p:nvGrpSpPr>
        <p:grpSpPr bwMode="auto">
          <a:xfrm>
            <a:off x="0" y="1306602"/>
            <a:ext cx="5115984" cy="1087967"/>
            <a:chOff x="-5341" y="0"/>
            <a:chExt cx="10230538" cy="2177959"/>
          </a:xfrm>
        </p:grpSpPr>
        <p:sp>
          <p:nvSpPr>
            <p:cNvPr id="130" name="Shape 6543"/>
            <p:cNvSpPr/>
            <p:nvPr/>
          </p:nvSpPr>
          <p:spPr>
            <a:xfrm>
              <a:off x="-1107" y="114408"/>
              <a:ext cx="2167164" cy="1949146"/>
            </a:xfrm>
            <a:custGeom>
              <a:avLst/>
              <a:gdLst/>
              <a:ahLst/>
              <a:cxnLst>
                <a:cxn ang="0">
                  <a:pos x="wd2" y="hd2"/>
                </a:cxn>
                <a:cxn ang="5400000">
                  <a:pos x="wd2" y="hd2"/>
                </a:cxn>
                <a:cxn ang="10800000">
                  <a:pos x="wd2" y="hd2"/>
                </a:cxn>
                <a:cxn ang="16200000">
                  <a:pos x="wd2" y="hd2"/>
                </a:cxn>
              </a:cxnLst>
              <a:rect l="0" t="0" r="r" b="b"/>
              <a:pathLst>
                <a:path w="21600" h="21600" extrusionOk="0">
                  <a:moveTo>
                    <a:pt x="21597" y="1447"/>
                  </a:moveTo>
                  <a:lnTo>
                    <a:pt x="21597" y="1433"/>
                  </a:lnTo>
                  <a:lnTo>
                    <a:pt x="21595" y="1433"/>
                  </a:lnTo>
                  <a:lnTo>
                    <a:pt x="21595" y="1419"/>
                  </a:lnTo>
                  <a:lnTo>
                    <a:pt x="21592" y="1419"/>
                  </a:lnTo>
                  <a:lnTo>
                    <a:pt x="21592" y="1404"/>
                  </a:lnTo>
                  <a:lnTo>
                    <a:pt x="21590" y="1404"/>
                  </a:lnTo>
                  <a:lnTo>
                    <a:pt x="21590" y="1390"/>
                  </a:lnTo>
                  <a:lnTo>
                    <a:pt x="21587" y="1390"/>
                  </a:lnTo>
                  <a:lnTo>
                    <a:pt x="21587" y="1376"/>
                  </a:lnTo>
                  <a:lnTo>
                    <a:pt x="21585" y="1376"/>
                  </a:lnTo>
                  <a:lnTo>
                    <a:pt x="21585" y="1361"/>
                  </a:lnTo>
                  <a:lnTo>
                    <a:pt x="21582" y="1361"/>
                  </a:lnTo>
                  <a:lnTo>
                    <a:pt x="21582" y="1347"/>
                  </a:lnTo>
                  <a:lnTo>
                    <a:pt x="21579" y="1347"/>
                  </a:lnTo>
                  <a:lnTo>
                    <a:pt x="21579" y="1333"/>
                  </a:lnTo>
                  <a:lnTo>
                    <a:pt x="21577" y="1333"/>
                  </a:lnTo>
                  <a:lnTo>
                    <a:pt x="21577" y="1318"/>
                  </a:lnTo>
                  <a:lnTo>
                    <a:pt x="21574" y="1318"/>
                  </a:lnTo>
                  <a:lnTo>
                    <a:pt x="21574" y="1304"/>
                  </a:lnTo>
                  <a:lnTo>
                    <a:pt x="21572" y="1304"/>
                  </a:lnTo>
                  <a:lnTo>
                    <a:pt x="21572" y="1290"/>
                  </a:lnTo>
                  <a:lnTo>
                    <a:pt x="21569" y="1290"/>
                  </a:lnTo>
                  <a:lnTo>
                    <a:pt x="21569" y="1275"/>
                  </a:lnTo>
                  <a:lnTo>
                    <a:pt x="21566" y="1275"/>
                  </a:lnTo>
                  <a:lnTo>
                    <a:pt x="21566" y="1261"/>
                  </a:lnTo>
                  <a:lnTo>
                    <a:pt x="21564" y="1261"/>
                  </a:lnTo>
                  <a:lnTo>
                    <a:pt x="21564" y="1247"/>
                  </a:lnTo>
                  <a:lnTo>
                    <a:pt x="21561" y="1247"/>
                  </a:lnTo>
                  <a:lnTo>
                    <a:pt x="21561" y="1233"/>
                  </a:lnTo>
                  <a:lnTo>
                    <a:pt x="21559" y="1233"/>
                  </a:lnTo>
                  <a:lnTo>
                    <a:pt x="21559" y="1218"/>
                  </a:lnTo>
                  <a:lnTo>
                    <a:pt x="21556" y="1218"/>
                  </a:lnTo>
                  <a:lnTo>
                    <a:pt x="21556" y="1204"/>
                  </a:lnTo>
                  <a:lnTo>
                    <a:pt x="21554" y="1204"/>
                  </a:lnTo>
                  <a:lnTo>
                    <a:pt x="21554" y="1189"/>
                  </a:lnTo>
                  <a:lnTo>
                    <a:pt x="21551" y="1189"/>
                  </a:lnTo>
                  <a:lnTo>
                    <a:pt x="21551" y="1175"/>
                  </a:lnTo>
                  <a:lnTo>
                    <a:pt x="21548" y="1175"/>
                  </a:lnTo>
                  <a:lnTo>
                    <a:pt x="21548" y="1161"/>
                  </a:lnTo>
                  <a:lnTo>
                    <a:pt x="21546" y="1161"/>
                  </a:lnTo>
                  <a:lnTo>
                    <a:pt x="21546" y="1146"/>
                  </a:lnTo>
                  <a:lnTo>
                    <a:pt x="21543" y="1146"/>
                  </a:lnTo>
                  <a:lnTo>
                    <a:pt x="21543" y="1132"/>
                  </a:lnTo>
                  <a:lnTo>
                    <a:pt x="21541" y="1132"/>
                  </a:lnTo>
                  <a:lnTo>
                    <a:pt x="21541" y="1118"/>
                  </a:lnTo>
                  <a:lnTo>
                    <a:pt x="21538" y="1118"/>
                  </a:lnTo>
                  <a:lnTo>
                    <a:pt x="21538" y="1103"/>
                  </a:lnTo>
                  <a:lnTo>
                    <a:pt x="21535" y="1103"/>
                  </a:lnTo>
                  <a:lnTo>
                    <a:pt x="21535" y="1089"/>
                  </a:lnTo>
                  <a:lnTo>
                    <a:pt x="21533" y="1089"/>
                  </a:lnTo>
                  <a:lnTo>
                    <a:pt x="21533" y="1075"/>
                  </a:lnTo>
                  <a:lnTo>
                    <a:pt x="21530" y="1075"/>
                  </a:lnTo>
                  <a:lnTo>
                    <a:pt x="21530" y="1061"/>
                  </a:lnTo>
                  <a:lnTo>
                    <a:pt x="21528" y="1061"/>
                  </a:lnTo>
                  <a:lnTo>
                    <a:pt x="21528" y="1046"/>
                  </a:lnTo>
                  <a:lnTo>
                    <a:pt x="21525" y="1046"/>
                  </a:lnTo>
                  <a:lnTo>
                    <a:pt x="21525" y="1032"/>
                  </a:lnTo>
                  <a:lnTo>
                    <a:pt x="21523" y="1032"/>
                  </a:lnTo>
                  <a:lnTo>
                    <a:pt x="21523" y="1017"/>
                  </a:lnTo>
                  <a:lnTo>
                    <a:pt x="21520" y="1017"/>
                  </a:lnTo>
                  <a:lnTo>
                    <a:pt x="21520" y="1003"/>
                  </a:lnTo>
                  <a:lnTo>
                    <a:pt x="21517" y="1003"/>
                  </a:lnTo>
                  <a:lnTo>
                    <a:pt x="21517" y="989"/>
                  </a:lnTo>
                  <a:lnTo>
                    <a:pt x="21515" y="989"/>
                  </a:lnTo>
                  <a:lnTo>
                    <a:pt x="21515" y="974"/>
                  </a:lnTo>
                  <a:lnTo>
                    <a:pt x="21512" y="974"/>
                  </a:lnTo>
                  <a:lnTo>
                    <a:pt x="21512" y="960"/>
                  </a:lnTo>
                  <a:lnTo>
                    <a:pt x="21510" y="960"/>
                  </a:lnTo>
                  <a:lnTo>
                    <a:pt x="21510" y="946"/>
                  </a:lnTo>
                  <a:lnTo>
                    <a:pt x="21507" y="946"/>
                  </a:lnTo>
                  <a:lnTo>
                    <a:pt x="21507" y="932"/>
                  </a:lnTo>
                  <a:lnTo>
                    <a:pt x="21505" y="932"/>
                  </a:lnTo>
                  <a:lnTo>
                    <a:pt x="21505" y="917"/>
                  </a:lnTo>
                  <a:lnTo>
                    <a:pt x="21502" y="917"/>
                  </a:lnTo>
                  <a:lnTo>
                    <a:pt x="21502" y="903"/>
                  </a:lnTo>
                  <a:lnTo>
                    <a:pt x="21499" y="903"/>
                  </a:lnTo>
                  <a:lnTo>
                    <a:pt x="21499" y="889"/>
                  </a:lnTo>
                  <a:lnTo>
                    <a:pt x="21497" y="889"/>
                  </a:lnTo>
                  <a:lnTo>
                    <a:pt x="21497" y="874"/>
                  </a:lnTo>
                  <a:lnTo>
                    <a:pt x="21494" y="874"/>
                  </a:lnTo>
                  <a:lnTo>
                    <a:pt x="21494" y="860"/>
                  </a:lnTo>
                  <a:lnTo>
                    <a:pt x="21492" y="860"/>
                  </a:lnTo>
                  <a:lnTo>
                    <a:pt x="21492" y="845"/>
                  </a:lnTo>
                  <a:lnTo>
                    <a:pt x="21489" y="845"/>
                  </a:lnTo>
                  <a:lnTo>
                    <a:pt x="21489" y="831"/>
                  </a:lnTo>
                  <a:lnTo>
                    <a:pt x="21486" y="831"/>
                  </a:lnTo>
                  <a:lnTo>
                    <a:pt x="21486" y="817"/>
                  </a:lnTo>
                  <a:lnTo>
                    <a:pt x="21484" y="817"/>
                  </a:lnTo>
                  <a:lnTo>
                    <a:pt x="21484" y="802"/>
                  </a:lnTo>
                  <a:lnTo>
                    <a:pt x="21481" y="802"/>
                  </a:lnTo>
                  <a:lnTo>
                    <a:pt x="21481" y="788"/>
                  </a:lnTo>
                  <a:lnTo>
                    <a:pt x="21479" y="788"/>
                  </a:lnTo>
                  <a:lnTo>
                    <a:pt x="21479" y="774"/>
                  </a:lnTo>
                  <a:lnTo>
                    <a:pt x="21476" y="774"/>
                  </a:lnTo>
                  <a:lnTo>
                    <a:pt x="21476" y="760"/>
                  </a:lnTo>
                  <a:lnTo>
                    <a:pt x="21474" y="760"/>
                  </a:lnTo>
                  <a:lnTo>
                    <a:pt x="21474" y="745"/>
                  </a:lnTo>
                  <a:lnTo>
                    <a:pt x="21471" y="745"/>
                  </a:lnTo>
                  <a:lnTo>
                    <a:pt x="21471" y="731"/>
                  </a:lnTo>
                  <a:lnTo>
                    <a:pt x="21468" y="731"/>
                  </a:lnTo>
                  <a:lnTo>
                    <a:pt x="21468" y="716"/>
                  </a:lnTo>
                  <a:lnTo>
                    <a:pt x="21466" y="716"/>
                  </a:lnTo>
                  <a:lnTo>
                    <a:pt x="21466" y="702"/>
                  </a:lnTo>
                  <a:lnTo>
                    <a:pt x="21463" y="702"/>
                  </a:lnTo>
                  <a:lnTo>
                    <a:pt x="21463" y="688"/>
                  </a:lnTo>
                  <a:lnTo>
                    <a:pt x="21461" y="688"/>
                  </a:lnTo>
                  <a:lnTo>
                    <a:pt x="21461" y="674"/>
                  </a:lnTo>
                  <a:lnTo>
                    <a:pt x="21458" y="674"/>
                  </a:lnTo>
                  <a:lnTo>
                    <a:pt x="21458" y="659"/>
                  </a:lnTo>
                  <a:lnTo>
                    <a:pt x="21456" y="659"/>
                  </a:lnTo>
                  <a:lnTo>
                    <a:pt x="21456" y="645"/>
                  </a:lnTo>
                  <a:lnTo>
                    <a:pt x="21453" y="645"/>
                  </a:lnTo>
                  <a:lnTo>
                    <a:pt x="21453" y="631"/>
                  </a:lnTo>
                  <a:lnTo>
                    <a:pt x="21450" y="631"/>
                  </a:lnTo>
                  <a:lnTo>
                    <a:pt x="21450" y="616"/>
                  </a:lnTo>
                  <a:lnTo>
                    <a:pt x="21448" y="616"/>
                  </a:lnTo>
                  <a:lnTo>
                    <a:pt x="21448" y="602"/>
                  </a:lnTo>
                  <a:lnTo>
                    <a:pt x="21445" y="602"/>
                  </a:lnTo>
                  <a:lnTo>
                    <a:pt x="21445" y="588"/>
                  </a:lnTo>
                  <a:lnTo>
                    <a:pt x="21443" y="588"/>
                  </a:lnTo>
                  <a:lnTo>
                    <a:pt x="21443" y="573"/>
                  </a:lnTo>
                  <a:lnTo>
                    <a:pt x="21440" y="573"/>
                  </a:lnTo>
                  <a:lnTo>
                    <a:pt x="21440" y="559"/>
                  </a:lnTo>
                  <a:lnTo>
                    <a:pt x="21437" y="559"/>
                  </a:lnTo>
                  <a:lnTo>
                    <a:pt x="21437" y="544"/>
                  </a:lnTo>
                  <a:lnTo>
                    <a:pt x="21435" y="544"/>
                  </a:lnTo>
                  <a:lnTo>
                    <a:pt x="21435" y="530"/>
                  </a:lnTo>
                  <a:lnTo>
                    <a:pt x="21432" y="530"/>
                  </a:lnTo>
                  <a:lnTo>
                    <a:pt x="21432" y="516"/>
                  </a:lnTo>
                  <a:lnTo>
                    <a:pt x="21430" y="516"/>
                  </a:lnTo>
                  <a:lnTo>
                    <a:pt x="21430" y="502"/>
                  </a:lnTo>
                  <a:lnTo>
                    <a:pt x="21427" y="502"/>
                  </a:lnTo>
                  <a:lnTo>
                    <a:pt x="21427" y="487"/>
                  </a:lnTo>
                  <a:lnTo>
                    <a:pt x="21425" y="487"/>
                  </a:lnTo>
                  <a:lnTo>
                    <a:pt x="21425" y="473"/>
                  </a:lnTo>
                  <a:lnTo>
                    <a:pt x="21422" y="473"/>
                  </a:lnTo>
                  <a:lnTo>
                    <a:pt x="21422" y="459"/>
                  </a:lnTo>
                  <a:lnTo>
                    <a:pt x="21419" y="459"/>
                  </a:lnTo>
                  <a:lnTo>
                    <a:pt x="21419" y="444"/>
                  </a:lnTo>
                  <a:lnTo>
                    <a:pt x="21417" y="444"/>
                  </a:lnTo>
                  <a:lnTo>
                    <a:pt x="21417" y="430"/>
                  </a:lnTo>
                  <a:lnTo>
                    <a:pt x="21414" y="430"/>
                  </a:lnTo>
                  <a:lnTo>
                    <a:pt x="21414" y="416"/>
                  </a:lnTo>
                  <a:lnTo>
                    <a:pt x="21412" y="416"/>
                  </a:lnTo>
                  <a:lnTo>
                    <a:pt x="21412" y="401"/>
                  </a:lnTo>
                  <a:lnTo>
                    <a:pt x="21409" y="401"/>
                  </a:lnTo>
                  <a:lnTo>
                    <a:pt x="21409" y="387"/>
                  </a:lnTo>
                  <a:lnTo>
                    <a:pt x="21407" y="387"/>
                  </a:lnTo>
                  <a:lnTo>
                    <a:pt x="21407" y="373"/>
                  </a:lnTo>
                  <a:lnTo>
                    <a:pt x="21404" y="373"/>
                  </a:lnTo>
                  <a:lnTo>
                    <a:pt x="21404" y="358"/>
                  </a:lnTo>
                  <a:lnTo>
                    <a:pt x="21401" y="358"/>
                  </a:lnTo>
                  <a:lnTo>
                    <a:pt x="21401" y="344"/>
                  </a:lnTo>
                  <a:lnTo>
                    <a:pt x="21399" y="344"/>
                  </a:lnTo>
                  <a:lnTo>
                    <a:pt x="21399" y="330"/>
                  </a:lnTo>
                  <a:lnTo>
                    <a:pt x="21396" y="330"/>
                  </a:lnTo>
                  <a:lnTo>
                    <a:pt x="21396" y="315"/>
                  </a:lnTo>
                  <a:lnTo>
                    <a:pt x="21394" y="315"/>
                  </a:lnTo>
                  <a:lnTo>
                    <a:pt x="21394" y="301"/>
                  </a:lnTo>
                  <a:lnTo>
                    <a:pt x="21391" y="301"/>
                  </a:lnTo>
                  <a:lnTo>
                    <a:pt x="21391" y="287"/>
                  </a:lnTo>
                  <a:lnTo>
                    <a:pt x="21388" y="287"/>
                  </a:lnTo>
                  <a:lnTo>
                    <a:pt x="21388" y="272"/>
                  </a:lnTo>
                  <a:lnTo>
                    <a:pt x="21386" y="272"/>
                  </a:lnTo>
                  <a:lnTo>
                    <a:pt x="21386" y="258"/>
                  </a:lnTo>
                  <a:lnTo>
                    <a:pt x="21383" y="258"/>
                  </a:lnTo>
                  <a:lnTo>
                    <a:pt x="21383" y="244"/>
                  </a:lnTo>
                  <a:lnTo>
                    <a:pt x="21381" y="244"/>
                  </a:lnTo>
                  <a:lnTo>
                    <a:pt x="21381" y="229"/>
                  </a:lnTo>
                  <a:lnTo>
                    <a:pt x="21378" y="229"/>
                  </a:lnTo>
                  <a:lnTo>
                    <a:pt x="21378" y="215"/>
                  </a:lnTo>
                  <a:lnTo>
                    <a:pt x="21376" y="215"/>
                  </a:lnTo>
                  <a:lnTo>
                    <a:pt x="21376" y="201"/>
                  </a:lnTo>
                  <a:lnTo>
                    <a:pt x="21373" y="201"/>
                  </a:lnTo>
                  <a:lnTo>
                    <a:pt x="21373" y="186"/>
                  </a:lnTo>
                  <a:lnTo>
                    <a:pt x="21370" y="186"/>
                  </a:lnTo>
                  <a:lnTo>
                    <a:pt x="21370" y="172"/>
                  </a:lnTo>
                  <a:lnTo>
                    <a:pt x="21368" y="172"/>
                  </a:lnTo>
                  <a:lnTo>
                    <a:pt x="21368" y="158"/>
                  </a:lnTo>
                  <a:lnTo>
                    <a:pt x="21365" y="158"/>
                  </a:lnTo>
                  <a:lnTo>
                    <a:pt x="21365" y="143"/>
                  </a:lnTo>
                  <a:lnTo>
                    <a:pt x="21363" y="143"/>
                  </a:lnTo>
                  <a:lnTo>
                    <a:pt x="21363" y="129"/>
                  </a:lnTo>
                  <a:lnTo>
                    <a:pt x="21360" y="129"/>
                  </a:lnTo>
                  <a:lnTo>
                    <a:pt x="21360" y="115"/>
                  </a:lnTo>
                  <a:lnTo>
                    <a:pt x="21358" y="115"/>
                  </a:lnTo>
                  <a:lnTo>
                    <a:pt x="21358" y="100"/>
                  </a:lnTo>
                  <a:lnTo>
                    <a:pt x="21355" y="100"/>
                  </a:lnTo>
                  <a:lnTo>
                    <a:pt x="21355" y="86"/>
                  </a:lnTo>
                  <a:lnTo>
                    <a:pt x="21352" y="86"/>
                  </a:lnTo>
                  <a:lnTo>
                    <a:pt x="21352" y="72"/>
                  </a:lnTo>
                  <a:lnTo>
                    <a:pt x="21350" y="72"/>
                  </a:lnTo>
                  <a:lnTo>
                    <a:pt x="21350" y="57"/>
                  </a:lnTo>
                  <a:lnTo>
                    <a:pt x="21347" y="57"/>
                  </a:lnTo>
                  <a:lnTo>
                    <a:pt x="21347" y="43"/>
                  </a:lnTo>
                  <a:lnTo>
                    <a:pt x="21345" y="43"/>
                  </a:lnTo>
                  <a:lnTo>
                    <a:pt x="21345" y="29"/>
                  </a:lnTo>
                  <a:lnTo>
                    <a:pt x="21342" y="29"/>
                  </a:lnTo>
                  <a:lnTo>
                    <a:pt x="21342" y="14"/>
                  </a:lnTo>
                  <a:lnTo>
                    <a:pt x="21339" y="14"/>
                  </a:lnTo>
                  <a:lnTo>
                    <a:pt x="21339" y="0"/>
                  </a:lnTo>
                  <a:lnTo>
                    <a:pt x="1814" y="0"/>
                  </a:lnTo>
                  <a:cubicBezTo>
                    <a:pt x="816" y="0"/>
                    <a:pt x="0" y="907"/>
                    <a:pt x="0" y="2015"/>
                  </a:cubicBezTo>
                  <a:lnTo>
                    <a:pt x="0" y="18137"/>
                  </a:lnTo>
                  <a:cubicBezTo>
                    <a:pt x="0" y="18278"/>
                    <a:pt x="13" y="18416"/>
                    <a:pt x="38" y="18548"/>
                  </a:cubicBezTo>
                  <a:cubicBezTo>
                    <a:pt x="39" y="18553"/>
                    <a:pt x="40" y="18558"/>
                    <a:pt x="41" y="18563"/>
                  </a:cubicBezTo>
                  <a:cubicBezTo>
                    <a:pt x="42" y="18568"/>
                    <a:pt x="43" y="18572"/>
                    <a:pt x="44" y="18577"/>
                  </a:cubicBezTo>
                  <a:cubicBezTo>
                    <a:pt x="45" y="18582"/>
                    <a:pt x="45" y="18587"/>
                    <a:pt x="46" y="18592"/>
                  </a:cubicBezTo>
                  <a:cubicBezTo>
                    <a:pt x="47" y="18596"/>
                    <a:pt x="48" y="18601"/>
                    <a:pt x="49" y="18606"/>
                  </a:cubicBezTo>
                  <a:cubicBezTo>
                    <a:pt x="50" y="18610"/>
                    <a:pt x="50" y="18615"/>
                    <a:pt x="51" y="18620"/>
                  </a:cubicBezTo>
                  <a:cubicBezTo>
                    <a:pt x="52" y="18625"/>
                    <a:pt x="53" y="18630"/>
                    <a:pt x="54" y="18634"/>
                  </a:cubicBezTo>
                  <a:cubicBezTo>
                    <a:pt x="55" y="18639"/>
                    <a:pt x="56" y="18644"/>
                    <a:pt x="57" y="18649"/>
                  </a:cubicBezTo>
                  <a:cubicBezTo>
                    <a:pt x="57" y="18654"/>
                    <a:pt x="58" y="18659"/>
                    <a:pt x="59" y="18664"/>
                  </a:cubicBezTo>
                  <a:cubicBezTo>
                    <a:pt x="60" y="18668"/>
                    <a:pt x="61" y="18672"/>
                    <a:pt x="62" y="18676"/>
                  </a:cubicBezTo>
                  <a:cubicBezTo>
                    <a:pt x="62" y="18682"/>
                    <a:pt x="63" y="18687"/>
                    <a:pt x="64" y="18693"/>
                  </a:cubicBezTo>
                  <a:cubicBezTo>
                    <a:pt x="65" y="18697"/>
                    <a:pt x="66" y="18701"/>
                    <a:pt x="67" y="18705"/>
                  </a:cubicBezTo>
                  <a:cubicBezTo>
                    <a:pt x="68" y="18710"/>
                    <a:pt x="69" y="18715"/>
                    <a:pt x="69" y="18720"/>
                  </a:cubicBezTo>
                  <a:cubicBezTo>
                    <a:pt x="70" y="18725"/>
                    <a:pt x="71" y="18730"/>
                    <a:pt x="72" y="18735"/>
                  </a:cubicBezTo>
                  <a:cubicBezTo>
                    <a:pt x="73" y="18739"/>
                    <a:pt x="74" y="18744"/>
                    <a:pt x="75" y="18749"/>
                  </a:cubicBezTo>
                  <a:cubicBezTo>
                    <a:pt x="75" y="18754"/>
                    <a:pt x="76" y="18759"/>
                    <a:pt x="77" y="18764"/>
                  </a:cubicBezTo>
                  <a:cubicBezTo>
                    <a:pt x="78" y="18769"/>
                    <a:pt x="79" y="18773"/>
                    <a:pt x="80" y="18777"/>
                  </a:cubicBezTo>
                  <a:cubicBezTo>
                    <a:pt x="81" y="18782"/>
                    <a:pt x="81" y="18787"/>
                    <a:pt x="82" y="18792"/>
                  </a:cubicBezTo>
                  <a:cubicBezTo>
                    <a:pt x="83" y="18797"/>
                    <a:pt x="84" y="18802"/>
                    <a:pt x="85" y="18807"/>
                  </a:cubicBezTo>
                  <a:cubicBezTo>
                    <a:pt x="86" y="18811"/>
                    <a:pt x="87" y="18816"/>
                    <a:pt x="87" y="18820"/>
                  </a:cubicBezTo>
                  <a:cubicBezTo>
                    <a:pt x="88" y="18825"/>
                    <a:pt x="89" y="18831"/>
                    <a:pt x="90" y="18836"/>
                  </a:cubicBezTo>
                  <a:cubicBezTo>
                    <a:pt x="91" y="18840"/>
                    <a:pt x="92" y="18844"/>
                    <a:pt x="93" y="18849"/>
                  </a:cubicBezTo>
                  <a:cubicBezTo>
                    <a:pt x="93" y="18854"/>
                    <a:pt x="94" y="18859"/>
                    <a:pt x="95" y="18864"/>
                  </a:cubicBezTo>
                  <a:cubicBezTo>
                    <a:pt x="96" y="18868"/>
                    <a:pt x="97" y="18873"/>
                    <a:pt x="98" y="18878"/>
                  </a:cubicBezTo>
                  <a:cubicBezTo>
                    <a:pt x="99" y="18883"/>
                    <a:pt x="99" y="18888"/>
                    <a:pt x="100" y="18892"/>
                  </a:cubicBezTo>
                  <a:cubicBezTo>
                    <a:pt x="101" y="18897"/>
                    <a:pt x="102" y="18902"/>
                    <a:pt x="103" y="18907"/>
                  </a:cubicBezTo>
                  <a:cubicBezTo>
                    <a:pt x="104" y="18912"/>
                    <a:pt x="105" y="18917"/>
                    <a:pt x="106" y="18921"/>
                  </a:cubicBezTo>
                  <a:cubicBezTo>
                    <a:pt x="106" y="18926"/>
                    <a:pt x="107" y="18931"/>
                    <a:pt x="108" y="18935"/>
                  </a:cubicBezTo>
                  <a:cubicBezTo>
                    <a:pt x="109" y="18940"/>
                    <a:pt x="110" y="18945"/>
                    <a:pt x="111" y="18950"/>
                  </a:cubicBezTo>
                  <a:cubicBezTo>
                    <a:pt x="112" y="18954"/>
                    <a:pt x="112" y="18959"/>
                    <a:pt x="113" y="18963"/>
                  </a:cubicBezTo>
                  <a:cubicBezTo>
                    <a:pt x="114" y="18969"/>
                    <a:pt x="115" y="18974"/>
                    <a:pt x="116" y="18979"/>
                  </a:cubicBezTo>
                  <a:cubicBezTo>
                    <a:pt x="117" y="18983"/>
                    <a:pt x="117" y="18988"/>
                    <a:pt x="118" y="18992"/>
                  </a:cubicBezTo>
                  <a:cubicBezTo>
                    <a:pt x="119" y="18997"/>
                    <a:pt x="120" y="19002"/>
                    <a:pt x="121" y="19008"/>
                  </a:cubicBezTo>
                  <a:cubicBezTo>
                    <a:pt x="122" y="19012"/>
                    <a:pt x="123" y="19016"/>
                    <a:pt x="124" y="19021"/>
                  </a:cubicBezTo>
                  <a:cubicBezTo>
                    <a:pt x="124" y="19026"/>
                    <a:pt x="125" y="19031"/>
                    <a:pt x="126" y="19036"/>
                  </a:cubicBezTo>
                  <a:cubicBezTo>
                    <a:pt x="127" y="19041"/>
                    <a:pt x="128" y="19045"/>
                    <a:pt x="129" y="19050"/>
                  </a:cubicBezTo>
                  <a:cubicBezTo>
                    <a:pt x="130" y="19055"/>
                    <a:pt x="130" y="19060"/>
                    <a:pt x="131" y="19065"/>
                  </a:cubicBezTo>
                  <a:cubicBezTo>
                    <a:pt x="132" y="19069"/>
                    <a:pt x="133" y="19074"/>
                    <a:pt x="134" y="19079"/>
                  </a:cubicBezTo>
                  <a:cubicBezTo>
                    <a:pt x="135" y="19083"/>
                    <a:pt x="136" y="19088"/>
                    <a:pt x="137" y="19093"/>
                  </a:cubicBezTo>
                  <a:cubicBezTo>
                    <a:pt x="137" y="19097"/>
                    <a:pt x="138" y="19102"/>
                    <a:pt x="139" y="19106"/>
                  </a:cubicBezTo>
                  <a:cubicBezTo>
                    <a:pt x="140" y="19112"/>
                    <a:pt x="141" y="19117"/>
                    <a:pt x="142" y="19123"/>
                  </a:cubicBezTo>
                  <a:cubicBezTo>
                    <a:pt x="143" y="19127"/>
                    <a:pt x="143" y="19131"/>
                    <a:pt x="144" y="19135"/>
                  </a:cubicBezTo>
                  <a:cubicBezTo>
                    <a:pt x="145" y="19141"/>
                    <a:pt x="146" y="19146"/>
                    <a:pt x="147" y="19151"/>
                  </a:cubicBezTo>
                  <a:cubicBezTo>
                    <a:pt x="148" y="19155"/>
                    <a:pt x="149" y="19160"/>
                    <a:pt x="149" y="19165"/>
                  </a:cubicBezTo>
                  <a:cubicBezTo>
                    <a:pt x="150" y="19170"/>
                    <a:pt x="151" y="19174"/>
                    <a:pt x="152" y="19179"/>
                  </a:cubicBezTo>
                  <a:cubicBezTo>
                    <a:pt x="153" y="19184"/>
                    <a:pt x="154" y="19188"/>
                    <a:pt x="155" y="19193"/>
                  </a:cubicBezTo>
                  <a:cubicBezTo>
                    <a:pt x="155" y="19198"/>
                    <a:pt x="156" y="19203"/>
                    <a:pt x="157" y="19208"/>
                  </a:cubicBezTo>
                  <a:cubicBezTo>
                    <a:pt x="158" y="19212"/>
                    <a:pt x="159" y="19217"/>
                    <a:pt x="160" y="19221"/>
                  </a:cubicBezTo>
                  <a:cubicBezTo>
                    <a:pt x="161" y="19227"/>
                    <a:pt x="161" y="19232"/>
                    <a:pt x="162" y="19237"/>
                  </a:cubicBezTo>
                  <a:cubicBezTo>
                    <a:pt x="163" y="19242"/>
                    <a:pt x="164" y="19246"/>
                    <a:pt x="165" y="19250"/>
                  </a:cubicBezTo>
                  <a:cubicBezTo>
                    <a:pt x="166" y="19255"/>
                    <a:pt x="167" y="19260"/>
                    <a:pt x="167" y="19265"/>
                  </a:cubicBezTo>
                  <a:cubicBezTo>
                    <a:pt x="168" y="19270"/>
                    <a:pt x="169" y="19275"/>
                    <a:pt x="170" y="19279"/>
                  </a:cubicBezTo>
                  <a:cubicBezTo>
                    <a:pt x="171" y="19284"/>
                    <a:pt x="172" y="19289"/>
                    <a:pt x="173" y="19293"/>
                  </a:cubicBezTo>
                  <a:cubicBezTo>
                    <a:pt x="173" y="19298"/>
                    <a:pt x="174" y="19303"/>
                    <a:pt x="175" y="19308"/>
                  </a:cubicBezTo>
                  <a:cubicBezTo>
                    <a:pt x="176" y="19313"/>
                    <a:pt x="177" y="19318"/>
                    <a:pt x="178" y="19322"/>
                  </a:cubicBezTo>
                  <a:cubicBezTo>
                    <a:pt x="179" y="19327"/>
                    <a:pt x="179" y="19332"/>
                    <a:pt x="180" y="19337"/>
                  </a:cubicBezTo>
                  <a:cubicBezTo>
                    <a:pt x="181" y="19341"/>
                    <a:pt x="182" y="19346"/>
                    <a:pt x="183" y="19351"/>
                  </a:cubicBezTo>
                  <a:cubicBezTo>
                    <a:pt x="184" y="19356"/>
                    <a:pt x="185" y="19360"/>
                    <a:pt x="185" y="19365"/>
                  </a:cubicBezTo>
                  <a:cubicBezTo>
                    <a:pt x="186" y="19370"/>
                    <a:pt x="187" y="19375"/>
                    <a:pt x="188" y="19380"/>
                  </a:cubicBezTo>
                  <a:cubicBezTo>
                    <a:pt x="189" y="19385"/>
                    <a:pt x="190" y="19390"/>
                    <a:pt x="191" y="19394"/>
                  </a:cubicBezTo>
                  <a:cubicBezTo>
                    <a:pt x="192" y="19399"/>
                    <a:pt x="192" y="19403"/>
                    <a:pt x="193" y="19408"/>
                  </a:cubicBezTo>
                  <a:cubicBezTo>
                    <a:pt x="194" y="19413"/>
                    <a:pt x="195" y="19418"/>
                    <a:pt x="196" y="19423"/>
                  </a:cubicBezTo>
                  <a:cubicBezTo>
                    <a:pt x="197" y="19428"/>
                    <a:pt x="197" y="19432"/>
                    <a:pt x="198" y="19436"/>
                  </a:cubicBezTo>
                  <a:cubicBezTo>
                    <a:pt x="199" y="19441"/>
                    <a:pt x="200" y="19447"/>
                    <a:pt x="201" y="19452"/>
                  </a:cubicBezTo>
                  <a:cubicBezTo>
                    <a:pt x="202" y="19456"/>
                    <a:pt x="203" y="19460"/>
                    <a:pt x="203" y="19465"/>
                  </a:cubicBezTo>
                  <a:cubicBezTo>
                    <a:pt x="204" y="19470"/>
                    <a:pt x="205" y="19475"/>
                    <a:pt x="206" y="19480"/>
                  </a:cubicBezTo>
                  <a:cubicBezTo>
                    <a:pt x="207" y="19485"/>
                    <a:pt x="208" y="19490"/>
                    <a:pt x="209" y="19494"/>
                  </a:cubicBezTo>
                  <a:cubicBezTo>
                    <a:pt x="210" y="19499"/>
                    <a:pt x="210" y="19504"/>
                    <a:pt x="211" y="19508"/>
                  </a:cubicBezTo>
                  <a:cubicBezTo>
                    <a:pt x="212" y="19513"/>
                    <a:pt x="213" y="19518"/>
                    <a:pt x="214" y="19523"/>
                  </a:cubicBezTo>
                  <a:cubicBezTo>
                    <a:pt x="215" y="19528"/>
                    <a:pt x="216" y="19533"/>
                    <a:pt x="217" y="19538"/>
                  </a:cubicBezTo>
                  <a:cubicBezTo>
                    <a:pt x="217" y="19542"/>
                    <a:pt x="218" y="19547"/>
                    <a:pt x="219" y="19551"/>
                  </a:cubicBezTo>
                  <a:cubicBezTo>
                    <a:pt x="220" y="19556"/>
                    <a:pt x="221" y="19561"/>
                    <a:pt x="222" y="19566"/>
                  </a:cubicBezTo>
                  <a:cubicBezTo>
                    <a:pt x="223" y="19571"/>
                    <a:pt x="223" y="19575"/>
                    <a:pt x="224" y="19580"/>
                  </a:cubicBezTo>
                  <a:cubicBezTo>
                    <a:pt x="225" y="19585"/>
                    <a:pt x="226" y="19590"/>
                    <a:pt x="227" y="19595"/>
                  </a:cubicBezTo>
                  <a:cubicBezTo>
                    <a:pt x="228" y="19600"/>
                    <a:pt x="229" y="19604"/>
                    <a:pt x="229" y="19609"/>
                  </a:cubicBezTo>
                  <a:cubicBezTo>
                    <a:pt x="230" y="19614"/>
                    <a:pt x="231" y="19618"/>
                    <a:pt x="232" y="19622"/>
                  </a:cubicBezTo>
                  <a:cubicBezTo>
                    <a:pt x="233" y="19628"/>
                    <a:pt x="234" y="19633"/>
                    <a:pt x="235" y="19638"/>
                  </a:cubicBezTo>
                  <a:cubicBezTo>
                    <a:pt x="235" y="19643"/>
                    <a:pt x="236" y="19647"/>
                    <a:pt x="237" y="19651"/>
                  </a:cubicBezTo>
                  <a:cubicBezTo>
                    <a:pt x="238" y="19656"/>
                    <a:pt x="239" y="19661"/>
                    <a:pt x="240" y="19666"/>
                  </a:cubicBezTo>
                  <a:cubicBezTo>
                    <a:pt x="241" y="19671"/>
                    <a:pt x="241" y="19676"/>
                    <a:pt x="242" y="19682"/>
                  </a:cubicBezTo>
                  <a:cubicBezTo>
                    <a:pt x="243" y="19686"/>
                    <a:pt x="244" y="19690"/>
                    <a:pt x="245" y="19694"/>
                  </a:cubicBezTo>
                  <a:cubicBezTo>
                    <a:pt x="246" y="19699"/>
                    <a:pt x="247" y="19705"/>
                    <a:pt x="248" y="19710"/>
                  </a:cubicBezTo>
                  <a:cubicBezTo>
                    <a:pt x="248" y="19714"/>
                    <a:pt x="249" y="19719"/>
                    <a:pt x="250" y="19723"/>
                  </a:cubicBezTo>
                  <a:cubicBezTo>
                    <a:pt x="251" y="19728"/>
                    <a:pt x="252" y="19733"/>
                    <a:pt x="253" y="19738"/>
                  </a:cubicBezTo>
                  <a:cubicBezTo>
                    <a:pt x="253" y="19743"/>
                    <a:pt x="254" y="19747"/>
                    <a:pt x="255" y="19752"/>
                  </a:cubicBezTo>
                  <a:cubicBezTo>
                    <a:pt x="256" y="19757"/>
                    <a:pt x="257" y="19761"/>
                    <a:pt x="258" y="19766"/>
                  </a:cubicBezTo>
                  <a:cubicBezTo>
                    <a:pt x="259" y="19771"/>
                    <a:pt x="260" y="19776"/>
                    <a:pt x="260" y="19782"/>
                  </a:cubicBezTo>
                  <a:cubicBezTo>
                    <a:pt x="261" y="19786"/>
                    <a:pt x="262" y="19791"/>
                    <a:pt x="263" y="19795"/>
                  </a:cubicBezTo>
                  <a:cubicBezTo>
                    <a:pt x="264" y="19800"/>
                    <a:pt x="265" y="19805"/>
                    <a:pt x="266" y="19810"/>
                  </a:cubicBezTo>
                  <a:cubicBezTo>
                    <a:pt x="266" y="19814"/>
                    <a:pt x="267" y="19819"/>
                    <a:pt x="268" y="19824"/>
                  </a:cubicBezTo>
                  <a:cubicBezTo>
                    <a:pt x="269" y="19828"/>
                    <a:pt x="270" y="19833"/>
                    <a:pt x="270" y="19837"/>
                  </a:cubicBezTo>
                  <a:cubicBezTo>
                    <a:pt x="271" y="19843"/>
                    <a:pt x="272" y="19848"/>
                    <a:pt x="273" y="19853"/>
                  </a:cubicBezTo>
                  <a:cubicBezTo>
                    <a:pt x="274" y="19858"/>
                    <a:pt x="275" y="19862"/>
                    <a:pt x="276" y="19867"/>
                  </a:cubicBezTo>
                  <a:cubicBezTo>
                    <a:pt x="277" y="19872"/>
                    <a:pt x="277" y="19876"/>
                    <a:pt x="278" y="19881"/>
                  </a:cubicBezTo>
                  <a:cubicBezTo>
                    <a:pt x="279" y="19886"/>
                    <a:pt x="280" y="19891"/>
                    <a:pt x="281" y="19896"/>
                  </a:cubicBezTo>
                  <a:cubicBezTo>
                    <a:pt x="282" y="19900"/>
                    <a:pt x="283" y="19904"/>
                    <a:pt x="283" y="19909"/>
                  </a:cubicBezTo>
                  <a:cubicBezTo>
                    <a:pt x="284" y="19914"/>
                    <a:pt x="285" y="19920"/>
                    <a:pt x="286" y="19925"/>
                  </a:cubicBezTo>
                  <a:cubicBezTo>
                    <a:pt x="287" y="19929"/>
                    <a:pt x="288" y="19934"/>
                    <a:pt x="289" y="19938"/>
                  </a:cubicBezTo>
                  <a:cubicBezTo>
                    <a:pt x="289" y="19943"/>
                    <a:pt x="290" y="19948"/>
                    <a:pt x="291" y="19952"/>
                  </a:cubicBezTo>
                  <a:cubicBezTo>
                    <a:pt x="292" y="19958"/>
                    <a:pt x="293" y="19963"/>
                    <a:pt x="294" y="19968"/>
                  </a:cubicBezTo>
                  <a:cubicBezTo>
                    <a:pt x="295" y="19972"/>
                    <a:pt x="296" y="19977"/>
                    <a:pt x="296" y="19981"/>
                  </a:cubicBezTo>
                  <a:cubicBezTo>
                    <a:pt x="464" y="20902"/>
                    <a:pt x="1199" y="21600"/>
                    <a:pt x="2074" y="21600"/>
                  </a:cubicBezTo>
                  <a:lnTo>
                    <a:pt x="21600" y="21600"/>
                  </a:lnTo>
                  <a:lnTo>
                    <a:pt x="21600" y="1447"/>
                  </a:lnTo>
                  <a:cubicBezTo>
                    <a:pt x="21600" y="1447"/>
                    <a:pt x="21597" y="1447"/>
                    <a:pt x="21597" y="1447"/>
                  </a:cubicBezTo>
                  <a:close/>
                </a:path>
              </a:pathLst>
            </a:custGeom>
            <a:solidFill>
              <a:schemeClr val="accent4">
                <a:lumMod val="75000"/>
              </a:schemeClr>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1" name="Shape 6544"/>
            <p:cNvSpPr/>
            <p:nvPr/>
          </p:nvSpPr>
          <p:spPr>
            <a:xfrm>
              <a:off x="2149126" y="0"/>
              <a:ext cx="8076071" cy="2177959"/>
            </a:xfrm>
            <a:custGeom>
              <a:avLst/>
              <a:gdLst/>
              <a:ahLst/>
              <a:cxnLst>
                <a:cxn ang="0">
                  <a:pos x="wd2" y="hd2"/>
                </a:cxn>
                <a:cxn ang="5400000">
                  <a:pos x="wd2" y="hd2"/>
                </a:cxn>
                <a:cxn ang="10800000">
                  <a:pos x="wd2" y="hd2"/>
                </a:cxn>
                <a:cxn ang="16200000">
                  <a:pos x="wd2" y="hd2"/>
                </a:cxn>
              </a:cxnLst>
              <a:rect l="0" t="0" r="r" b="b"/>
              <a:pathLst>
                <a:path w="21600" h="21600" extrusionOk="0">
                  <a:moveTo>
                    <a:pt x="21600" y="11448"/>
                  </a:moveTo>
                  <a:lnTo>
                    <a:pt x="21598" y="11441"/>
                  </a:lnTo>
                  <a:lnTo>
                    <a:pt x="21599" y="11435"/>
                  </a:lnTo>
                  <a:lnTo>
                    <a:pt x="21597" y="11428"/>
                  </a:lnTo>
                  <a:lnTo>
                    <a:pt x="21599" y="11422"/>
                  </a:lnTo>
                  <a:lnTo>
                    <a:pt x="21596" y="11415"/>
                  </a:lnTo>
                  <a:lnTo>
                    <a:pt x="21598" y="11410"/>
                  </a:lnTo>
                  <a:lnTo>
                    <a:pt x="21596" y="11402"/>
                  </a:lnTo>
                  <a:lnTo>
                    <a:pt x="21597" y="11397"/>
                  </a:lnTo>
                  <a:lnTo>
                    <a:pt x="21595" y="11389"/>
                  </a:lnTo>
                  <a:lnTo>
                    <a:pt x="21597" y="11384"/>
                  </a:lnTo>
                  <a:lnTo>
                    <a:pt x="21594" y="11376"/>
                  </a:lnTo>
                  <a:lnTo>
                    <a:pt x="21596" y="11371"/>
                  </a:lnTo>
                  <a:lnTo>
                    <a:pt x="21593" y="11364"/>
                  </a:lnTo>
                  <a:lnTo>
                    <a:pt x="21595" y="11358"/>
                  </a:lnTo>
                  <a:lnTo>
                    <a:pt x="21593" y="11351"/>
                  </a:lnTo>
                  <a:lnTo>
                    <a:pt x="21594" y="11345"/>
                  </a:lnTo>
                  <a:lnTo>
                    <a:pt x="21592" y="11338"/>
                  </a:lnTo>
                  <a:lnTo>
                    <a:pt x="21594" y="11333"/>
                  </a:lnTo>
                  <a:lnTo>
                    <a:pt x="21591" y="11325"/>
                  </a:lnTo>
                  <a:lnTo>
                    <a:pt x="21593" y="11320"/>
                  </a:lnTo>
                  <a:lnTo>
                    <a:pt x="21591" y="11312"/>
                  </a:lnTo>
                  <a:lnTo>
                    <a:pt x="21592" y="11307"/>
                  </a:lnTo>
                  <a:lnTo>
                    <a:pt x="21590" y="11300"/>
                  </a:lnTo>
                  <a:lnTo>
                    <a:pt x="21592" y="11294"/>
                  </a:lnTo>
                  <a:lnTo>
                    <a:pt x="21589" y="11287"/>
                  </a:lnTo>
                  <a:lnTo>
                    <a:pt x="21591" y="11281"/>
                  </a:lnTo>
                  <a:lnTo>
                    <a:pt x="21589" y="11274"/>
                  </a:lnTo>
                  <a:lnTo>
                    <a:pt x="21590" y="11268"/>
                  </a:lnTo>
                  <a:lnTo>
                    <a:pt x="21588" y="11261"/>
                  </a:lnTo>
                  <a:lnTo>
                    <a:pt x="21590" y="11256"/>
                  </a:lnTo>
                  <a:lnTo>
                    <a:pt x="21587" y="11248"/>
                  </a:lnTo>
                  <a:lnTo>
                    <a:pt x="21589" y="11243"/>
                  </a:lnTo>
                  <a:lnTo>
                    <a:pt x="21586" y="11235"/>
                  </a:lnTo>
                  <a:lnTo>
                    <a:pt x="21588" y="11230"/>
                  </a:lnTo>
                  <a:lnTo>
                    <a:pt x="21586" y="11222"/>
                  </a:lnTo>
                  <a:lnTo>
                    <a:pt x="21588" y="11217"/>
                  </a:lnTo>
                  <a:lnTo>
                    <a:pt x="21585" y="11210"/>
                  </a:lnTo>
                  <a:lnTo>
                    <a:pt x="21587" y="11204"/>
                  </a:lnTo>
                  <a:lnTo>
                    <a:pt x="21584" y="11197"/>
                  </a:lnTo>
                  <a:lnTo>
                    <a:pt x="21586" y="11191"/>
                  </a:lnTo>
                  <a:lnTo>
                    <a:pt x="21584" y="11184"/>
                  </a:lnTo>
                  <a:lnTo>
                    <a:pt x="21585" y="11179"/>
                  </a:lnTo>
                  <a:lnTo>
                    <a:pt x="21583" y="11171"/>
                  </a:lnTo>
                  <a:lnTo>
                    <a:pt x="21585" y="11166"/>
                  </a:lnTo>
                  <a:lnTo>
                    <a:pt x="21582" y="11158"/>
                  </a:lnTo>
                  <a:lnTo>
                    <a:pt x="21584" y="11153"/>
                  </a:lnTo>
                  <a:lnTo>
                    <a:pt x="21582" y="11145"/>
                  </a:lnTo>
                  <a:lnTo>
                    <a:pt x="21583" y="11140"/>
                  </a:lnTo>
                  <a:lnTo>
                    <a:pt x="21581" y="11133"/>
                  </a:lnTo>
                  <a:lnTo>
                    <a:pt x="21583" y="11127"/>
                  </a:lnTo>
                  <a:lnTo>
                    <a:pt x="21580" y="11120"/>
                  </a:lnTo>
                  <a:lnTo>
                    <a:pt x="21582" y="11114"/>
                  </a:lnTo>
                  <a:lnTo>
                    <a:pt x="21580" y="11107"/>
                  </a:lnTo>
                  <a:lnTo>
                    <a:pt x="21581" y="11102"/>
                  </a:lnTo>
                  <a:lnTo>
                    <a:pt x="21579" y="11094"/>
                  </a:lnTo>
                  <a:lnTo>
                    <a:pt x="21581" y="11089"/>
                  </a:lnTo>
                  <a:lnTo>
                    <a:pt x="21578" y="11081"/>
                  </a:lnTo>
                  <a:lnTo>
                    <a:pt x="21580" y="11076"/>
                  </a:lnTo>
                  <a:lnTo>
                    <a:pt x="21578" y="11069"/>
                  </a:lnTo>
                  <a:lnTo>
                    <a:pt x="21579" y="11063"/>
                  </a:lnTo>
                  <a:lnTo>
                    <a:pt x="21577" y="11056"/>
                  </a:lnTo>
                  <a:lnTo>
                    <a:pt x="21579" y="11050"/>
                  </a:lnTo>
                  <a:lnTo>
                    <a:pt x="21576" y="11043"/>
                  </a:lnTo>
                  <a:lnTo>
                    <a:pt x="21578" y="11037"/>
                  </a:lnTo>
                  <a:lnTo>
                    <a:pt x="21575" y="11030"/>
                  </a:lnTo>
                  <a:lnTo>
                    <a:pt x="21577" y="11025"/>
                  </a:lnTo>
                  <a:lnTo>
                    <a:pt x="21575" y="11017"/>
                  </a:lnTo>
                  <a:lnTo>
                    <a:pt x="21576" y="11012"/>
                  </a:lnTo>
                  <a:lnTo>
                    <a:pt x="21574" y="11004"/>
                  </a:lnTo>
                  <a:lnTo>
                    <a:pt x="21576" y="10999"/>
                  </a:lnTo>
                  <a:lnTo>
                    <a:pt x="21573" y="10991"/>
                  </a:lnTo>
                  <a:lnTo>
                    <a:pt x="21575" y="10986"/>
                  </a:lnTo>
                  <a:lnTo>
                    <a:pt x="21573" y="10979"/>
                  </a:lnTo>
                  <a:lnTo>
                    <a:pt x="21574" y="10973"/>
                  </a:lnTo>
                  <a:lnTo>
                    <a:pt x="21572" y="10966"/>
                  </a:lnTo>
                  <a:lnTo>
                    <a:pt x="21574" y="10960"/>
                  </a:lnTo>
                  <a:lnTo>
                    <a:pt x="21571" y="10953"/>
                  </a:lnTo>
                  <a:lnTo>
                    <a:pt x="21573" y="10948"/>
                  </a:lnTo>
                  <a:lnTo>
                    <a:pt x="21571" y="10940"/>
                  </a:lnTo>
                  <a:lnTo>
                    <a:pt x="21572" y="10935"/>
                  </a:lnTo>
                  <a:lnTo>
                    <a:pt x="21570" y="10927"/>
                  </a:lnTo>
                  <a:lnTo>
                    <a:pt x="21572" y="10922"/>
                  </a:lnTo>
                  <a:lnTo>
                    <a:pt x="21569" y="10914"/>
                  </a:lnTo>
                  <a:lnTo>
                    <a:pt x="21571" y="10909"/>
                  </a:lnTo>
                  <a:lnTo>
                    <a:pt x="21568" y="10902"/>
                  </a:lnTo>
                  <a:lnTo>
                    <a:pt x="21570" y="10896"/>
                  </a:lnTo>
                  <a:lnTo>
                    <a:pt x="21568" y="10889"/>
                  </a:lnTo>
                  <a:lnTo>
                    <a:pt x="21570" y="10883"/>
                  </a:lnTo>
                  <a:lnTo>
                    <a:pt x="21567" y="10876"/>
                  </a:lnTo>
                  <a:lnTo>
                    <a:pt x="21569" y="10871"/>
                  </a:lnTo>
                  <a:lnTo>
                    <a:pt x="21566" y="10863"/>
                  </a:lnTo>
                  <a:lnTo>
                    <a:pt x="21568" y="10858"/>
                  </a:lnTo>
                  <a:lnTo>
                    <a:pt x="21566" y="10850"/>
                  </a:lnTo>
                  <a:lnTo>
                    <a:pt x="21567" y="10845"/>
                  </a:lnTo>
                  <a:lnTo>
                    <a:pt x="21565" y="10837"/>
                  </a:lnTo>
                  <a:lnTo>
                    <a:pt x="21567" y="10832"/>
                  </a:lnTo>
                  <a:lnTo>
                    <a:pt x="21564" y="10825"/>
                  </a:lnTo>
                  <a:lnTo>
                    <a:pt x="21566" y="10819"/>
                  </a:lnTo>
                  <a:lnTo>
                    <a:pt x="21564" y="10812"/>
                  </a:lnTo>
                  <a:lnTo>
                    <a:pt x="21565" y="10806"/>
                  </a:lnTo>
                  <a:lnTo>
                    <a:pt x="21563" y="10799"/>
                  </a:lnTo>
                  <a:lnTo>
                    <a:pt x="21565" y="10794"/>
                  </a:lnTo>
                  <a:lnTo>
                    <a:pt x="21562" y="10786"/>
                  </a:lnTo>
                  <a:lnTo>
                    <a:pt x="21564" y="10781"/>
                  </a:lnTo>
                  <a:lnTo>
                    <a:pt x="21562" y="10773"/>
                  </a:lnTo>
                  <a:lnTo>
                    <a:pt x="21563" y="10768"/>
                  </a:lnTo>
                  <a:lnTo>
                    <a:pt x="21561" y="10760"/>
                  </a:lnTo>
                  <a:lnTo>
                    <a:pt x="21563" y="10755"/>
                  </a:lnTo>
                  <a:lnTo>
                    <a:pt x="21560" y="10748"/>
                  </a:lnTo>
                  <a:lnTo>
                    <a:pt x="21562" y="10742"/>
                  </a:lnTo>
                  <a:lnTo>
                    <a:pt x="21559" y="10735"/>
                  </a:lnTo>
                  <a:lnTo>
                    <a:pt x="21561" y="10730"/>
                  </a:lnTo>
                  <a:lnTo>
                    <a:pt x="21559" y="10722"/>
                  </a:lnTo>
                  <a:lnTo>
                    <a:pt x="21561" y="10717"/>
                  </a:lnTo>
                  <a:lnTo>
                    <a:pt x="21558" y="10709"/>
                  </a:lnTo>
                  <a:lnTo>
                    <a:pt x="21560" y="10704"/>
                  </a:lnTo>
                  <a:lnTo>
                    <a:pt x="21557" y="10696"/>
                  </a:lnTo>
                  <a:lnTo>
                    <a:pt x="21559" y="10691"/>
                  </a:lnTo>
                  <a:lnTo>
                    <a:pt x="21557" y="10683"/>
                  </a:lnTo>
                  <a:lnTo>
                    <a:pt x="21558" y="10678"/>
                  </a:lnTo>
                  <a:lnTo>
                    <a:pt x="21556" y="10671"/>
                  </a:lnTo>
                  <a:lnTo>
                    <a:pt x="21558" y="10665"/>
                  </a:lnTo>
                  <a:lnTo>
                    <a:pt x="21555" y="10658"/>
                  </a:lnTo>
                  <a:lnTo>
                    <a:pt x="21557" y="10652"/>
                  </a:lnTo>
                  <a:lnTo>
                    <a:pt x="21555" y="10645"/>
                  </a:lnTo>
                  <a:lnTo>
                    <a:pt x="21556" y="10640"/>
                  </a:lnTo>
                  <a:lnTo>
                    <a:pt x="21554" y="10632"/>
                  </a:lnTo>
                  <a:lnTo>
                    <a:pt x="21556" y="10627"/>
                  </a:lnTo>
                  <a:lnTo>
                    <a:pt x="21553" y="10619"/>
                  </a:lnTo>
                  <a:lnTo>
                    <a:pt x="21555" y="10614"/>
                  </a:lnTo>
                  <a:lnTo>
                    <a:pt x="21553" y="10606"/>
                  </a:lnTo>
                  <a:lnTo>
                    <a:pt x="21554" y="10601"/>
                  </a:lnTo>
                  <a:lnTo>
                    <a:pt x="21552" y="10594"/>
                  </a:lnTo>
                  <a:lnTo>
                    <a:pt x="21554" y="10588"/>
                  </a:lnTo>
                  <a:lnTo>
                    <a:pt x="21551" y="10581"/>
                  </a:lnTo>
                  <a:lnTo>
                    <a:pt x="21553" y="10575"/>
                  </a:lnTo>
                  <a:lnTo>
                    <a:pt x="21551" y="10568"/>
                  </a:lnTo>
                  <a:lnTo>
                    <a:pt x="21552" y="10563"/>
                  </a:lnTo>
                  <a:lnTo>
                    <a:pt x="21550" y="10555"/>
                  </a:lnTo>
                  <a:lnTo>
                    <a:pt x="21552" y="10550"/>
                  </a:lnTo>
                  <a:lnTo>
                    <a:pt x="21549" y="10542"/>
                  </a:lnTo>
                  <a:lnTo>
                    <a:pt x="21551" y="10537"/>
                  </a:lnTo>
                  <a:lnTo>
                    <a:pt x="21548" y="10529"/>
                  </a:lnTo>
                  <a:lnTo>
                    <a:pt x="21550" y="10524"/>
                  </a:lnTo>
                  <a:lnTo>
                    <a:pt x="21548" y="10517"/>
                  </a:lnTo>
                  <a:lnTo>
                    <a:pt x="21550" y="10511"/>
                  </a:lnTo>
                  <a:lnTo>
                    <a:pt x="21547" y="10504"/>
                  </a:lnTo>
                  <a:lnTo>
                    <a:pt x="21549" y="10499"/>
                  </a:lnTo>
                  <a:lnTo>
                    <a:pt x="21546" y="10491"/>
                  </a:lnTo>
                  <a:lnTo>
                    <a:pt x="21548" y="10486"/>
                  </a:lnTo>
                  <a:lnTo>
                    <a:pt x="21546" y="10478"/>
                  </a:lnTo>
                  <a:lnTo>
                    <a:pt x="21547" y="10473"/>
                  </a:lnTo>
                  <a:lnTo>
                    <a:pt x="21545" y="10465"/>
                  </a:lnTo>
                  <a:lnTo>
                    <a:pt x="21547" y="10460"/>
                  </a:lnTo>
                  <a:lnTo>
                    <a:pt x="21544" y="10453"/>
                  </a:lnTo>
                  <a:lnTo>
                    <a:pt x="21546" y="10447"/>
                  </a:lnTo>
                  <a:lnTo>
                    <a:pt x="21544" y="10440"/>
                  </a:lnTo>
                  <a:lnTo>
                    <a:pt x="21545" y="10434"/>
                  </a:lnTo>
                  <a:lnTo>
                    <a:pt x="21543" y="10427"/>
                  </a:lnTo>
                  <a:lnTo>
                    <a:pt x="21545" y="10421"/>
                  </a:lnTo>
                  <a:lnTo>
                    <a:pt x="21542" y="10414"/>
                  </a:lnTo>
                  <a:lnTo>
                    <a:pt x="21544" y="10409"/>
                  </a:lnTo>
                  <a:lnTo>
                    <a:pt x="21542" y="10401"/>
                  </a:lnTo>
                  <a:lnTo>
                    <a:pt x="21543" y="10396"/>
                  </a:lnTo>
                  <a:lnTo>
                    <a:pt x="21541" y="10388"/>
                  </a:lnTo>
                  <a:lnTo>
                    <a:pt x="21543" y="10383"/>
                  </a:lnTo>
                  <a:lnTo>
                    <a:pt x="21540" y="10375"/>
                  </a:lnTo>
                  <a:lnTo>
                    <a:pt x="21542" y="10370"/>
                  </a:lnTo>
                  <a:lnTo>
                    <a:pt x="21539" y="10363"/>
                  </a:lnTo>
                  <a:lnTo>
                    <a:pt x="21541" y="10357"/>
                  </a:lnTo>
                  <a:lnTo>
                    <a:pt x="21539" y="10350"/>
                  </a:lnTo>
                  <a:lnTo>
                    <a:pt x="21541" y="10344"/>
                  </a:lnTo>
                  <a:lnTo>
                    <a:pt x="21538" y="10337"/>
                  </a:lnTo>
                  <a:lnTo>
                    <a:pt x="21540" y="10332"/>
                  </a:lnTo>
                  <a:lnTo>
                    <a:pt x="21537" y="10324"/>
                  </a:lnTo>
                  <a:lnTo>
                    <a:pt x="21539" y="10319"/>
                  </a:lnTo>
                  <a:lnTo>
                    <a:pt x="21537" y="10311"/>
                  </a:lnTo>
                  <a:lnTo>
                    <a:pt x="21538" y="10306"/>
                  </a:lnTo>
                  <a:lnTo>
                    <a:pt x="21536" y="10298"/>
                  </a:lnTo>
                  <a:lnTo>
                    <a:pt x="21538" y="10293"/>
                  </a:lnTo>
                  <a:lnTo>
                    <a:pt x="21535" y="10286"/>
                  </a:lnTo>
                  <a:lnTo>
                    <a:pt x="21537" y="10280"/>
                  </a:lnTo>
                  <a:lnTo>
                    <a:pt x="21535" y="10273"/>
                  </a:lnTo>
                  <a:lnTo>
                    <a:pt x="21536" y="10267"/>
                  </a:lnTo>
                  <a:lnTo>
                    <a:pt x="21534" y="10260"/>
                  </a:lnTo>
                  <a:lnTo>
                    <a:pt x="21536" y="10255"/>
                  </a:lnTo>
                  <a:lnTo>
                    <a:pt x="21533" y="10247"/>
                  </a:lnTo>
                  <a:lnTo>
                    <a:pt x="21535" y="10242"/>
                  </a:lnTo>
                  <a:lnTo>
                    <a:pt x="21532" y="10234"/>
                  </a:lnTo>
                  <a:lnTo>
                    <a:pt x="21534" y="10229"/>
                  </a:lnTo>
                  <a:lnTo>
                    <a:pt x="21532" y="10221"/>
                  </a:lnTo>
                  <a:lnTo>
                    <a:pt x="21534" y="10216"/>
                  </a:lnTo>
                  <a:lnTo>
                    <a:pt x="21531" y="10209"/>
                  </a:lnTo>
                  <a:lnTo>
                    <a:pt x="21533" y="10203"/>
                  </a:lnTo>
                  <a:lnTo>
                    <a:pt x="21530" y="10196"/>
                  </a:lnTo>
                  <a:lnTo>
                    <a:pt x="21532" y="10190"/>
                  </a:lnTo>
                  <a:lnTo>
                    <a:pt x="21530" y="10183"/>
                  </a:lnTo>
                  <a:lnTo>
                    <a:pt x="21531" y="10178"/>
                  </a:lnTo>
                  <a:lnTo>
                    <a:pt x="21529" y="10170"/>
                  </a:lnTo>
                  <a:lnTo>
                    <a:pt x="21531" y="10165"/>
                  </a:lnTo>
                  <a:lnTo>
                    <a:pt x="21528" y="10157"/>
                  </a:lnTo>
                  <a:lnTo>
                    <a:pt x="21530" y="10152"/>
                  </a:lnTo>
                  <a:lnTo>
                    <a:pt x="18238" y="0"/>
                  </a:lnTo>
                  <a:lnTo>
                    <a:pt x="18238" y="1128"/>
                  </a:lnTo>
                  <a:lnTo>
                    <a:pt x="0" y="1128"/>
                  </a:lnTo>
                  <a:lnTo>
                    <a:pt x="0" y="19176"/>
                  </a:lnTo>
                  <a:lnTo>
                    <a:pt x="1" y="19176"/>
                  </a:lnTo>
                  <a:lnTo>
                    <a:pt x="1" y="19189"/>
                  </a:lnTo>
                  <a:lnTo>
                    <a:pt x="1" y="19189"/>
                  </a:lnTo>
                  <a:lnTo>
                    <a:pt x="1" y="19202"/>
                  </a:lnTo>
                  <a:lnTo>
                    <a:pt x="2" y="19202"/>
                  </a:lnTo>
                  <a:lnTo>
                    <a:pt x="2" y="19214"/>
                  </a:lnTo>
                  <a:lnTo>
                    <a:pt x="3" y="19214"/>
                  </a:lnTo>
                  <a:lnTo>
                    <a:pt x="3" y="19227"/>
                  </a:lnTo>
                  <a:lnTo>
                    <a:pt x="3" y="19227"/>
                  </a:lnTo>
                  <a:lnTo>
                    <a:pt x="3" y="19240"/>
                  </a:lnTo>
                  <a:lnTo>
                    <a:pt x="4" y="19240"/>
                  </a:lnTo>
                  <a:lnTo>
                    <a:pt x="4" y="19253"/>
                  </a:lnTo>
                  <a:lnTo>
                    <a:pt x="5" y="19253"/>
                  </a:lnTo>
                  <a:lnTo>
                    <a:pt x="5" y="19266"/>
                  </a:lnTo>
                  <a:lnTo>
                    <a:pt x="6" y="19266"/>
                  </a:lnTo>
                  <a:lnTo>
                    <a:pt x="6" y="19279"/>
                  </a:lnTo>
                  <a:lnTo>
                    <a:pt x="6" y="19279"/>
                  </a:lnTo>
                  <a:lnTo>
                    <a:pt x="6" y="19291"/>
                  </a:lnTo>
                  <a:lnTo>
                    <a:pt x="7" y="19291"/>
                  </a:lnTo>
                  <a:lnTo>
                    <a:pt x="7" y="19304"/>
                  </a:lnTo>
                  <a:lnTo>
                    <a:pt x="8" y="19304"/>
                  </a:lnTo>
                  <a:lnTo>
                    <a:pt x="8" y="19317"/>
                  </a:lnTo>
                  <a:lnTo>
                    <a:pt x="8" y="19317"/>
                  </a:lnTo>
                  <a:lnTo>
                    <a:pt x="8" y="19330"/>
                  </a:lnTo>
                  <a:lnTo>
                    <a:pt x="9" y="19330"/>
                  </a:lnTo>
                  <a:lnTo>
                    <a:pt x="9" y="19343"/>
                  </a:lnTo>
                  <a:lnTo>
                    <a:pt x="10" y="19343"/>
                  </a:lnTo>
                  <a:lnTo>
                    <a:pt x="10" y="19356"/>
                  </a:lnTo>
                  <a:lnTo>
                    <a:pt x="10" y="19356"/>
                  </a:lnTo>
                  <a:lnTo>
                    <a:pt x="10" y="19368"/>
                  </a:lnTo>
                  <a:lnTo>
                    <a:pt x="11" y="19368"/>
                  </a:lnTo>
                  <a:lnTo>
                    <a:pt x="11" y="19381"/>
                  </a:lnTo>
                  <a:lnTo>
                    <a:pt x="12" y="19381"/>
                  </a:lnTo>
                  <a:lnTo>
                    <a:pt x="12" y="19394"/>
                  </a:lnTo>
                  <a:lnTo>
                    <a:pt x="12" y="19394"/>
                  </a:lnTo>
                  <a:lnTo>
                    <a:pt x="12" y="19407"/>
                  </a:lnTo>
                  <a:lnTo>
                    <a:pt x="13" y="19407"/>
                  </a:lnTo>
                  <a:lnTo>
                    <a:pt x="13" y="19420"/>
                  </a:lnTo>
                  <a:lnTo>
                    <a:pt x="14" y="19420"/>
                  </a:lnTo>
                  <a:lnTo>
                    <a:pt x="14" y="19433"/>
                  </a:lnTo>
                  <a:lnTo>
                    <a:pt x="15" y="19433"/>
                  </a:lnTo>
                  <a:lnTo>
                    <a:pt x="15" y="19445"/>
                  </a:lnTo>
                  <a:lnTo>
                    <a:pt x="15" y="19445"/>
                  </a:lnTo>
                  <a:lnTo>
                    <a:pt x="15" y="19458"/>
                  </a:lnTo>
                  <a:lnTo>
                    <a:pt x="16" y="19458"/>
                  </a:lnTo>
                  <a:lnTo>
                    <a:pt x="16" y="19471"/>
                  </a:lnTo>
                  <a:lnTo>
                    <a:pt x="17" y="19471"/>
                  </a:lnTo>
                  <a:lnTo>
                    <a:pt x="17" y="19484"/>
                  </a:lnTo>
                  <a:lnTo>
                    <a:pt x="17" y="19484"/>
                  </a:lnTo>
                  <a:lnTo>
                    <a:pt x="17" y="19497"/>
                  </a:lnTo>
                  <a:lnTo>
                    <a:pt x="18" y="19497"/>
                  </a:lnTo>
                  <a:lnTo>
                    <a:pt x="18" y="19510"/>
                  </a:lnTo>
                  <a:lnTo>
                    <a:pt x="19" y="19510"/>
                  </a:lnTo>
                  <a:lnTo>
                    <a:pt x="19" y="19522"/>
                  </a:lnTo>
                  <a:lnTo>
                    <a:pt x="19" y="19522"/>
                  </a:lnTo>
                  <a:lnTo>
                    <a:pt x="19" y="19535"/>
                  </a:lnTo>
                  <a:lnTo>
                    <a:pt x="20" y="19535"/>
                  </a:lnTo>
                  <a:lnTo>
                    <a:pt x="20" y="19548"/>
                  </a:lnTo>
                  <a:lnTo>
                    <a:pt x="21" y="19548"/>
                  </a:lnTo>
                  <a:lnTo>
                    <a:pt x="21" y="19561"/>
                  </a:lnTo>
                  <a:lnTo>
                    <a:pt x="21" y="19561"/>
                  </a:lnTo>
                  <a:lnTo>
                    <a:pt x="21" y="19574"/>
                  </a:lnTo>
                  <a:lnTo>
                    <a:pt x="22" y="19574"/>
                  </a:lnTo>
                  <a:lnTo>
                    <a:pt x="22" y="19587"/>
                  </a:lnTo>
                  <a:lnTo>
                    <a:pt x="23" y="19587"/>
                  </a:lnTo>
                  <a:lnTo>
                    <a:pt x="23" y="19599"/>
                  </a:lnTo>
                  <a:lnTo>
                    <a:pt x="24" y="19599"/>
                  </a:lnTo>
                  <a:lnTo>
                    <a:pt x="24" y="19612"/>
                  </a:lnTo>
                  <a:lnTo>
                    <a:pt x="24" y="19612"/>
                  </a:lnTo>
                  <a:lnTo>
                    <a:pt x="24" y="19625"/>
                  </a:lnTo>
                  <a:lnTo>
                    <a:pt x="25" y="19625"/>
                  </a:lnTo>
                  <a:lnTo>
                    <a:pt x="25" y="19638"/>
                  </a:lnTo>
                  <a:lnTo>
                    <a:pt x="26" y="19638"/>
                  </a:lnTo>
                  <a:lnTo>
                    <a:pt x="26" y="19651"/>
                  </a:lnTo>
                  <a:lnTo>
                    <a:pt x="26" y="19651"/>
                  </a:lnTo>
                  <a:lnTo>
                    <a:pt x="26" y="19664"/>
                  </a:lnTo>
                  <a:lnTo>
                    <a:pt x="27" y="19664"/>
                  </a:lnTo>
                  <a:lnTo>
                    <a:pt x="27" y="19676"/>
                  </a:lnTo>
                  <a:lnTo>
                    <a:pt x="28" y="19676"/>
                  </a:lnTo>
                  <a:lnTo>
                    <a:pt x="28" y="19689"/>
                  </a:lnTo>
                  <a:lnTo>
                    <a:pt x="28" y="19689"/>
                  </a:lnTo>
                  <a:lnTo>
                    <a:pt x="28" y="19702"/>
                  </a:lnTo>
                  <a:lnTo>
                    <a:pt x="29" y="19702"/>
                  </a:lnTo>
                  <a:lnTo>
                    <a:pt x="29" y="19715"/>
                  </a:lnTo>
                  <a:lnTo>
                    <a:pt x="30" y="19715"/>
                  </a:lnTo>
                  <a:lnTo>
                    <a:pt x="30" y="19728"/>
                  </a:lnTo>
                  <a:lnTo>
                    <a:pt x="30" y="19728"/>
                  </a:lnTo>
                  <a:lnTo>
                    <a:pt x="30" y="19741"/>
                  </a:lnTo>
                  <a:lnTo>
                    <a:pt x="31" y="19741"/>
                  </a:lnTo>
                  <a:lnTo>
                    <a:pt x="31" y="19754"/>
                  </a:lnTo>
                  <a:lnTo>
                    <a:pt x="32" y="19754"/>
                  </a:lnTo>
                  <a:lnTo>
                    <a:pt x="32" y="19766"/>
                  </a:lnTo>
                  <a:lnTo>
                    <a:pt x="33" y="19766"/>
                  </a:lnTo>
                  <a:lnTo>
                    <a:pt x="33" y="19779"/>
                  </a:lnTo>
                  <a:lnTo>
                    <a:pt x="33" y="19779"/>
                  </a:lnTo>
                  <a:lnTo>
                    <a:pt x="33" y="19792"/>
                  </a:lnTo>
                  <a:lnTo>
                    <a:pt x="34" y="19792"/>
                  </a:lnTo>
                  <a:lnTo>
                    <a:pt x="34" y="19805"/>
                  </a:lnTo>
                  <a:lnTo>
                    <a:pt x="35" y="19805"/>
                  </a:lnTo>
                  <a:lnTo>
                    <a:pt x="35" y="19818"/>
                  </a:lnTo>
                  <a:lnTo>
                    <a:pt x="35" y="19818"/>
                  </a:lnTo>
                  <a:lnTo>
                    <a:pt x="35" y="19830"/>
                  </a:lnTo>
                  <a:lnTo>
                    <a:pt x="36" y="19830"/>
                  </a:lnTo>
                  <a:lnTo>
                    <a:pt x="36" y="19843"/>
                  </a:lnTo>
                  <a:lnTo>
                    <a:pt x="37" y="19843"/>
                  </a:lnTo>
                  <a:lnTo>
                    <a:pt x="37" y="19856"/>
                  </a:lnTo>
                  <a:lnTo>
                    <a:pt x="37" y="19856"/>
                  </a:lnTo>
                  <a:lnTo>
                    <a:pt x="37" y="19869"/>
                  </a:lnTo>
                  <a:lnTo>
                    <a:pt x="38" y="19869"/>
                  </a:lnTo>
                  <a:lnTo>
                    <a:pt x="38" y="19882"/>
                  </a:lnTo>
                  <a:lnTo>
                    <a:pt x="39" y="19882"/>
                  </a:lnTo>
                  <a:lnTo>
                    <a:pt x="39" y="19895"/>
                  </a:lnTo>
                  <a:lnTo>
                    <a:pt x="39" y="19895"/>
                  </a:lnTo>
                  <a:lnTo>
                    <a:pt x="39" y="19907"/>
                  </a:lnTo>
                  <a:lnTo>
                    <a:pt x="40" y="19907"/>
                  </a:lnTo>
                  <a:lnTo>
                    <a:pt x="40" y="19920"/>
                  </a:lnTo>
                  <a:lnTo>
                    <a:pt x="41" y="19920"/>
                  </a:lnTo>
                  <a:lnTo>
                    <a:pt x="41" y="19933"/>
                  </a:lnTo>
                  <a:lnTo>
                    <a:pt x="42" y="19933"/>
                  </a:lnTo>
                  <a:lnTo>
                    <a:pt x="42" y="19946"/>
                  </a:lnTo>
                  <a:lnTo>
                    <a:pt x="42" y="19946"/>
                  </a:lnTo>
                  <a:lnTo>
                    <a:pt x="42" y="19959"/>
                  </a:lnTo>
                  <a:lnTo>
                    <a:pt x="43" y="19959"/>
                  </a:lnTo>
                  <a:lnTo>
                    <a:pt x="43" y="19972"/>
                  </a:lnTo>
                  <a:lnTo>
                    <a:pt x="44" y="19972"/>
                  </a:lnTo>
                  <a:lnTo>
                    <a:pt x="44" y="19984"/>
                  </a:lnTo>
                  <a:lnTo>
                    <a:pt x="44" y="19984"/>
                  </a:lnTo>
                  <a:lnTo>
                    <a:pt x="44" y="19997"/>
                  </a:lnTo>
                  <a:lnTo>
                    <a:pt x="45" y="19997"/>
                  </a:lnTo>
                  <a:lnTo>
                    <a:pt x="45" y="20010"/>
                  </a:lnTo>
                  <a:lnTo>
                    <a:pt x="46" y="20010"/>
                  </a:lnTo>
                  <a:lnTo>
                    <a:pt x="46" y="20023"/>
                  </a:lnTo>
                  <a:lnTo>
                    <a:pt x="46" y="20023"/>
                  </a:lnTo>
                  <a:lnTo>
                    <a:pt x="46" y="20036"/>
                  </a:lnTo>
                  <a:lnTo>
                    <a:pt x="47" y="20036"/>
                  </a:lnTo>
                  <a:lnTo>
                    <a:pt x="47" y="20049"/>
                  </a:lnTo>
                  <a:lnTo>
                    <a:pt x="48" y="20049"/>
                  </a:lnTo>
                  <a:lnTo>
                    <a:pt x="48" y="20061"/>
                  </a:lnTo>
                  <a:lnTo>
                    <a:pt x="48" y="20061"/>
                  </a:lnTo>
                  <a:lnTo>
                    <a:pt x="48" y="20074"/>
                  </a:lnTo>
                  <a:lnTo>
                    <a:pt x="49" y="20074"/>
                  </a:lnTo>
                  <a:lnTo>
                    <a:pt x="49" y="20087"/>
                  </a:lnTo>
                  <a:lnTo>
                    <a:pt x="50" y="20087"/>
                  </a:lnTo>
                  <a:lnTo>
                    <a:pt x="50" y="20100"/>
                  </a:lnTo>
                  <a:lnTo>
                    <a:pt x="51" y="20100"/>
                  </a:lnTo>
                  <a:lnTo>
                    <a:pt x="51" y="20113"/>
                  </a:lnTo>
                  <a:lnTo>
                    <a:pt x="51" y="20113"/>
                  </a:lnTo>
                  <a:lnTo>
                    <a:pt x="51" y="20126"/>
                  </a:lnTo>
                  <a:lnTo>
                    <a:pt x="52" y="20126"/>
                  </a:lnTo>
                  <a:lnTo>
                    <a:pt x="52" y="20138"/>
                  </a:lnTo>
                  <a:lnTo>
                    <a:pt x="53" y="20138"/>
                  </a:lnTo>
                  <a:lnTo>
                    <a:pt x="53" y="20151"/>
                  </a:lnTo>
                  <a:lnTo>
                    <a:pt x="53" y="20151"/>
                  </a:lnTo>
                  <a:lnTo>
                    <a:pt x="53" y="20164"/>
                  </a:lnTo>
                  <a:lnTo>
                    <a:pt x="54" y="20164"/>
                  </a:lnTo>
                  <a:lnTo>
                    <a:pt x="54" y="20177"/>
                  </a:lnTo>
                  <a:lnTo>
                    <a:pt x="55" y="20177"/>
                  </a:lnTo>
                  <a:lnTo>
                    <a:pt x="55" y="20190"/>
                  </a:lnTo>
                  <a:lnTo>
                    <a:pt x="55" y="20190"/>
                  </a:lnTo>
                  <a:lnTo>
                    <a:pt x="55" y="20203"/>
                  </a:lnTo>
                  <a:lnTo>
                    <a:pt x="56" y="20203"/>
                  </a:lnTo>
                  <a:lnTo>
                    <a:pt x="56" y="20215"/>
                  </a:lnTo>
                  <a:lnTo>
                    <a:pt x="57" y="20215"/>
                  </a:lnTo>
                  <a:lnTo>
                    <a:pt x="57" y="20228"/>
                  </a:lnTo>
                  <a:lnTo>
                    <a:pt x="57" y="20228"/>
                  </a:lnTo>
                  <a:lnTo>
                    <a:pt x="57" y="20241"/>
                  </a:lnTo>
                  <a:lnTo>
                    <a:pt x="58" y="20241"/>
                  </a:lnTo>
                  <a:lnTo>
                    <a:pt x="58" y="20254"/>
                  </a:lnTo>
                  <a:lnTo>
                    <a:pt x="59" y="20254"/>
                  </a:lnTo>
                  <a:lnTo>
                    <a:pt x="59" y="20267"/>
                  </a:lnTo>
                  <a:lnTo>
                    <a:pt x="60" y="20267"/>
                  </a:lnTo>
                  <a:lnTo>
                    <a:pt x="60" y="20280"/>
                  </a:lnTo>
                  <a:lnTo>
                    <a:pt x="60" y="20280"/>
                  </a:lnTo>
                  <a:lnTo>
                    <a:pt x="60" y="20292"/>
                  </a:lnTo>
                  <a:lnTo>
                    <a:pt x="61" y="20292"/>
                  </a:lnTo>
                  <a:lnTo>
                    <a:pt x="61" y="20305"/>
                  </a:lnTo>
                  <a:lnTo>
                    <a:pt x="62" y="20305"/>
                  </a:lnTo>
                  <a:lnTo>
                    <a:pt x="62" y="20318"/>
                  </a:lnTo>
                  <a:lnTo>
                    <a:pt x="62" y="20318"/>
                  </a:lnTo>
                  <a:lnTo>
                    <a:pt x="62" y="20331"/>
                  </a:lnTo>
                  <a:lnTo>
                    <a:pt x="63" y="20331"/>
                  </a:lnTo>
                  <a:lnTo>
                    <a:pt x="63" y="20344"/>
                  </a:lnTo>
                  <a:lnTo>
                    <a:pt x="64" y="20344"/>
                  </a:lnTo>
                  <a:lnTo>
                    <a:pt x="64" y="20357"/>
                  </a:lnTo>
                  <a:lnTo>
                    <a:pt x="64" y="20357"/>
                  </a:lnTo>
                  <a:lnTo>
                    <a:pt x="64" y="20370"/>
                  </a:lnTo>
                  <a:lnTo>
                    <a:pt x="65" y="20370"/>
                  </a:lnTo>
                  <a:lnTo>
                    <a:pt x="65" y="20382"/>
                  </a:lnTo>
                  <a:lnTo>
                    <a:pt x="66" y="20382"/>
                  </a:lnTo>
                  <a:lnTo>
                    <a:pt x="66" y="20395"/>
                  </a:lnTo>
                  <a:lnTo>
                    <a:pt x="66" y="20395"/>
                  </a:lnTo>
                  <a:lnTo>
                    <a:pt x="66" y="20408"/>
                  </a:lnTo>
                  <a:lnTo>
                    <a:pt x="67" y="20408"/>
                  </a:lnTo>
                  <a:lnTo>
                    <a:pt x="67" y="20421"/>
                  </a:lnTo>
                  <a:lnTo>
                    <a:pt x="68" y="20421"/>
                  </a:lnTo>
                  <a:lnTo>
                    <a:pt x="68" y="20434"/>
                  </a:lnTo>
                  <a:lnTo>
                    <a:pt x="69" y="20434"/>
                  </a:lnTo>
                  <a:lnTo>
                    <a:pt x="69" y="20446"/>
                  </a:lnTo>
                  <a:lnTo>
                    <a:pt x="69" y="20446"/>
                  </a:lnTo>
                  <a:lnTo>
                    <a:pt x="69" y="20459"/>
                  </a:lnTo>
                  <a:lnTo>
                    <a:pt x="70" y="20459"/>
                  </a:lnTo>
                  <a:lnTo>
                    <a:pt x="70" y="20472"/>
                  </a:lnTo>
                  <a:lnTo>
                    <a:pt x="18248" y="20472"/>
                  </a:lnTo>
                  <a:lnTo>
                    <a:pt x="18248" y="20483"/>
                  </a:lnTo>
                  <a:lnTo>
                    <a:pt x="18249" y="20481"/>
                  </a:lnTo>
                  <a:lnTo>
                    <a:pt x="18249" y="20496"/>
                  </a:lnTo>
                  <a:lnTo>
                    <a:pt x="18249" y="20494"/>
                  </a:lnTo>
                  <a:lnTo>
                    <a:pt x="18249" y="20509"/>
                  </a:lnTo>
                  <a:lnTo>
                    <a:pt x="18250" y="20507"/>
                  </a:lnTo>
                  <a:lnTo>
                    <a:pt x="18250" y="20522"/>
                  </a:lnTo>
                  <a:lnTo>
                    <a:pt x="18251" y="20520"/>
                  </a:lnTo>
                  <a:lnTo>
                    <a:pt x="18251" y="20535"/>
                  </a:lnTo>
                  <a:lnTo>
                    <a:pt x="18252" y="20533"/>
                  </a:lnTo>
                  <a:lnTo>
                    <a:pt x="18252" y="20548"/>
                  </a:lnTo>
                  <a:lnTo>
                    <a:pt x="18252" y="20545"/>
                  </a:lnTo>
                  <a:lnTo>
                    <a:pt x="18252" y="20560"/>
                  </a:lnTo>
                  <a:lnTo>
                    <a:pt x="18253" y="20558"/>
                  </a:lnTo>
                  <a:lnTo>
                    <a:pt x="18253" y="20573"/>
                  </a:lnTo>
                  <a:lnTo>
                    <a:pt x="18254" y="20571"/>
                  </a:lnTo>
                  <a:lnTo>
                    <a:pt x="18254" y="20586"/>
                  </a:lnTo>
                  <a:lnTo>
                    <a:pt x="18254" y="20584"/>
                  </a:lnTo>
                  <a:lnTo>
                    <a:pt x="18254" y="20599"/>
                  </a:lnTo>
                  <a:lnTo>
                    <a:pt x="18255" y="20597"/>
                  </a:lnTo>
                  <a:lnTo>
                    <a:pt x="18255" y="20612"/>
                  </a:lnTo>
                  <a:lnTo>
                    <a:pt x="18256" y="20610"/>
                  </a:lnTo>
                  <a:lnTo>
                    <a:pt x="18256" y="20625"/>
                  </a:lnTo>
                  <a:lnTo>
                    <a:pt x="18256" y="20622"/>
                  </a:lnTo>
                  <a:lnTo>
                    <a:pt x="18256" y="20638"/>
                  </a:lnTo>
                  <a:lnTo>
                    <a:pt x="18257" y="20635"/>
                  </a:lnTo>
                  <a:lnTo>
                    <a:pt x="18257" y="20650"/>
                  </a:lnTo>
                  <a:lnTo>
                    <a:pt x="18258" y="20648"/>
                  </a:lnTo>
                  <a:lnTo>
                    <a:pt x="18258" y="20663"/>
                  </a:lnTo>
                  <a:lnTo>
                    <a:pt x="18259" y="20661"/>
                  </a:lnTo>
                  <a:lnTo>
                    <a:pt x="18259" y="20676"/>
                  </a:lnTo>
                  <a:lnTo>
                    <a:pt x="18259" y="20674"/>
                  </a:lnTo>
                  <a:lnTo>
                    <a:pt x="18259" y="20689"/>
                  </a:lnTo>
                  <a:lnTo>
                    <a:pt x="18260" y="20687"/>
                  </a:lnTo>
                  <a:lnTo>
                    <a:pt x="18260" y="20702"/>
                  </a:lnTo>
                  <a:lnTo>
                    <a:pt x="18261" y="20700"/>
                  </a:lnTo>
                  <a:lnTo>
                    <a:pt x="18261" y="20714"/>
                  </a:lnTo>
                  <a:lnTo>
                    <a:pt x="18261" y="20712"/>
                  </a:lnTo>
                  <a:lnTo>
                    <a:pt x="18261" y="20727"/>
                  </a:lnTo>
                  <a:lnTo>
                    <a:pt x="18262" y="20725"/>
                  </a:lnTo>
                  <a:lnTo>
                    <a:pt x="18262" y="20740"/>
                  </a:lnTo>
                  <a:lnTo>
                    <a:pt x="18263" y="20738"/>
                  </a:lnTo>
                  <a:lnTo>
                    <a:pt x="18263" y="20753"/>
                  </a:lnTo>
                  <a:lnTo>
                    <a:pt x="18263" y="20751"/>
                  </a:lnTo>
                  <a:lnTo>
                    <a:pt x="18263" y="20766"/>
                  </a:lnTo>
                  <a:lnTo>
                    <a:pt x="18264" y="20764"/>
                  </a:lnTo>
                  <a:lnTo>
                    <a:pt x="18264" y="20779"/>
                  </a:lnTo>
                  <a:lnTo>
                    <a:pt x="18265" y="20776"/>
                  </a:lnTo>
                  <a:lnTo>
                    <a:pt x="18265" y="20792"/>
                  </a:lnTo>
                  <a:lnTo>
                    <a:pt x="18265" y="20790"/>
                  </a:lnTo>
                  <a:lnTo>
                    <a:pt x="18265" y="20804"/>
                  </a:lnTo>
                  <a:lnTo>
                    <a:pt x="18266" y="20802"/>
                  </a:lnTo>
                  <a:lnTo>
                    <a:pt x="18266" y="20817"/>
                  </a:lnTo>
                  <a:lnTo>
                    <a:pt x="18267" y="20815"/>
                  </a:lnTo>
                  <a:lnTo>
                    <a:pt x="18267" y="20830"/>
                  </a:lnTo>
                  <a:lnTo>
                    <a:pt x="18268" y="20828"/>
                  </a:lnTo>
                  <a:lnTo>
                    <a:pt x="18268" y="20843"/>
                  </a:lnTo>
                  <a:lnTo>
                    <a:pt x="18268" y="20841"/>
                  </a:lnTo>
                  <a:lnTo>
                    <a:pt x="18268" y="20856"/>
                  </a:lnTo>
                  <a:lnTo>
                    <a:pt x="18269" y="20853"/>
                  </a:lnTo>
                  <a:lnTo>
                    <a:pt x="18269" y="20868"/>
                  </a:lnTo>
                  <a:lnTo>
                    <a:pt x="18270" y="20866"/>
                  </a:lnTo>
                  <a:lnTo>
                    <a:pt x="18270" y="20881"/>
                  </a:lnTo>
                  <a:lnTo>
                    <a:pt x="18270" y="20879"/>
                  </a:lnTo>
                  <a:lnTo>
                    <a:pt x="18270" y="20894"/>
                  </a:lnTo>
                  <a:lnTo>
                    <a:pt x="18271" y="20892"/>
                  </a:lnTo>
                  <a:lnTo>
                    <a:pt x="18271" y="20907"/>
                  </a:lnTo>
                  <a:lnTo>
                    <a:pt x="18272" y="20905"/>
                  </a:lnTo>
                  <a:lnTo>
                    <a:pt x="18272" y="20920"/>
                  </a:lnTo>
                  <a:lnTo>
                    <a:pt x="18272" y="20918"/>
                  </a:lnTo>
                  <a:lnTo>
                    <a:pt x="18272" y="20933"/>
                  </a:lnTo>
                  <a:lnTo>
                    <a:pt x="18273" y="20931"/>
                  </a:lnTo>
                  <a:lnTo>
                    <a:pt x="18273" y="20945"/>
                  </a:lnTo>
                  <a:lnTo>
                    <a:pt x="18274" y="20943"/>
                  </a:lnTo>
                  <a:lnTo>
                    <a:pt x="18274" y="20958"/>
                  </a:lnTo>
                  <a:lnTo>
                    <a:pt x="18274" y="20956"/>
                  </a:lnTo>
                  <a:lnTo>
                    <a:pt x="18274" y="20971"/>
                  </a:lnTo>
                  <a:lnTo>
                    <a:pt x="18275" y="20969"/>
                  </a:lnTo>
                  <a:lnTo>
                    <a:pt x="18275" y="20984"/>
                  </a:lnTo>
                  <a:lnTo>
                    <a:pt x="18276" y="20982"/>
                  </a:lnTo>
                  <a:lnTo>
                    <a:pt x="18276" y="20997"/>
                  </a:lnTo>
                  <a:lnTo>
                    <a:pt x="18276" y="20995"/>
                  </a:lnTo>
                  <a:lnTo>
                    <a:pt x="18276" y="21010"/>
                  </a:lnTo>
                  <a:lnTo>
                    <a:pt x="18277" y="21007"/>
                  </a:lnTo>
                  <a:lnTo>
                    <a:pt x="18277" y="21023"/>
                  </a:lnTo>
                  <a:lnTo>
                    <a:pt x="18278" y="21020"/>
                  </a:lnTo>
                  <a:lnTo>
                    <a:pt x="18278" y="21035"/>
                  </a:lnTo>
                  <a:lnTo>
                    <a:pt x="18279" y="21033"/>
                  </a:lnTo>
                  <a:lnTo>
                    <a:pt x="18279" y="21048"/>
                  </a:lnTo>
                  <a:lnTo>
                    <a:pt x="18279" y="21046"/>
                  </a:lnTo>
                  <a:lnTo>
                    <a:pt x="18279" y="21061"/>
                  </a:lnTo>
                  <a:lnTo>
                    <a:pt x="18280" y="21059"/>
                  </a:lnTo>
                  <a:lnTo>
                    <a:pt x="18280" y="21074"/>
                  </a:lnTo>
                  <a:lnTo>
                    <a:pt x="18281" y="21072"/>
                  </a:lnTo>
                  <a:lnTo>
                    <a:pt x="18281" y="21087"/>
                  </a:lnTo>
                  <a:lnTo>
                    <a:pt x="18281" y="21084"/>
                  </a:lnTo>
                  <a:lnTo>
                    <a:pt x="18281" y="21099"/>
                  </a:lnTo>
                  <a:lnTo>
                    <a:pt x="18282" y="21097"/>
                  </a:lnTo>
                  <a:lnTo>
                    <a:pt x="18282" y="21112"/>
                  </a:lnTo>
                  <a:lnTo>
                    <a:pt x="18283" y="21110"/>
                  </a:lnTo>
                  <a:lnTo>
                    <a:pt x="18283" y="21125"/>
                  </a:lnTo>
                  <a:lnTo>
                    <a:pt x="18283" y="21123"/>
                  </a:lnTo>
                  <a:lnTo>
                    <a:pt x="18283" y="21138"/>
                  </a:lnTo>
                  <a:lnTo>
                    <a:pt x="18284" y="21136"/>
                  </a:lnTo>
                  <a:lnTo>
                    <a:pt x="18284" y="21151"/>
                  </a:lnTo>
                  <a:lnTo>
                    <a:pt x="18285" y="21149"/>
                  </a:lnTo>
                  <a:lnTo>
                    <a:pt x="18285" y="21164"/>
                  </a:lnTo>
                  <a:lnTo>
                    <a:pt x="18286" y="21161"/>
                  </a:lnTo>
                  <a:lnTo>
                    <a:pt x="18286" y="21176"/>
                  </a:lnTo>
                  <a:lnTo>
                    <a:pt x="18286" y="21174"/>
                  </a:lnTo>
                  <a:lnTo>
                    <a:pt x="18286" y="21189"/>
                  </a:lnTo>
                  <a:lnTo>
                    <a:pt x="18287" y="21187"/>
                  </a:lnTo>
                  <a:lnTo>
                    <a:pt x="18287" y="21202"/>
                  </a:lnTo>
                  <a:lnTo>
                    <a:pt x="18288" y="21200"/>
                  </a:lnTo>
                  <a:lnTo>
                    <a:pt x="18288" y="21215"/>
                  </a:lnTo>
                  <a:lnTo>
                    <a:pt x="18288" y="21213"/>
                  </a:lnTo>
                  <a:lnTo>
                    <a:pt x="18288" y="21228"/>
                  </a:lnTo>
                  <a:lnTo>
                    <a:pt x="18289" y="21226"/>
                  </a:lnTo>
                  <a:lnTo>
                    <a:pt x="18289" y="21241"/>
                  </a:lnTo>
                  <a:lnTo>
                    <a:pt x="18290" y="21239"/>
                  </a:lnTo>
                  <a:lnTo>
                    <a:pt x="18290" y="21254"/>
                  </a:lnTo>
                  <a:lnTo>
                    <a:pt x="18290" y="21251"/>
                  </a:lnTo>
                  <a:lnTo>
                    <a:pt x="18290" y="21266"/>
                  </a:lnTo>
                  <a:lnTo>
                    <a:pt x="18291" y="21264"/>
                  </a:lnTo>
                  <a:lnTo>
                    <a:pt x="18291" y="21279"/>
                  </a:lnTo>
                  <a:lnTo>
                    <a:pt x="18292" y="21277"/>
                  </a:lnTo>
                  <a:lnTo>
                    <a:pt x="18292" y="21292"/>
                  </a:lnTo>
                  <a:lnTo>
                    <a:pt x="18292" y="21290"/>
                  </a:lnTo>
                  <a:lnTo>
                    <a:pt x="18292" y="21305"/>
                  </a:lnTo>
                  <a:lnTo>
                    <a:pt x="18293" y="21303"/>
                  </a:lnTo>
                  <a:lnTo>
                    <a:pt x="18293" y="21318"/>
                  </a:lnTo>
                  <a:lnTo>
                    <a:pt x="18294" y="21316"/>
                  </a:lnTo>
                  <a:lnTo>
                    <a:pt x="18294" y="21330"/>
                  </a:lnTo>
                  <a:lnTo>
                    <a:pt x="18295" y="21328"/>
                  </a:lnTo>
                  <a:lnTo>
                    <a:pt x="18295" y="21343"/>
                  </a:lnTo>
                  <a:lnTo>
                    <a:pt x="18295" y="21341"/>
                  </a:lnTo>
                  <a:lnTo>
                    <a:pt x="18295" y="21356"/>
                  </a:lnTo>
                  <a:lnTo>
                    <a:pt x="18296" y="21354"/>
                  </a:lnTo>
                  <a:lnTo>
                    <a:pt x="18296" y="21369"/>
                  </a:lnTo>
                  <a:lnTo>
                    <a:pt x="18297" y="21367"/>
                  </a:lnTo>
                  <a:lnTo>
                    <a:pt x="18297" y="21382"/>
                  </a:lnTo>
                  <a:lnTo>
                    <a:pt x="18297" y="21380"/>
                  </a:lnTo>
                  <a:lnTo>
                    <a:pt x="18297" y="21395"/>
                  </a:lnTo>
                  <a:lnTo>
                    <a:pt x="18298" y="21392"/>
                  </a:lnTo>
                  <a:lnTo>
                    <a:pt x="18298" y="21407"/>
                  </a:lnTo>
                  <a:lnTo>
                    <a:pt x="18299" y="21405"/>
                  </a:lnTo>
                  <a:lnTo>
                    <a:pt x="18299" y="21420"/>
                  </a:lnTo>
                  <a:lnTo>
                    <a:pt x="18299" y="21418"/>
                  </a:lnTo>
                  <a:lnTo>
                    <a:pt x="18299" y="21433"/>
                  </a:lnTo>
                  <a:lnTo>
                    <a:pt x="18300" y="21431"/>
                  </a:lnTo>
                  <a:lnTo>
                    <a:pt x="18300" y="21446"/>
                  </a:lnTo>
                  <a:lnTo>
                    <a:pt x="18301" y="21444"/>
                  </a:lnTo>
                  <a:lnTo>
                    <a:pt x="18301" y="21459"/>
                  </a:lnTo>
                  <a:lnTo>
                    <a:pt x="18301" y="21457"/>
                  </a:lnTo>
                  <a:lnTo>
                    <a:pt x="18301" y="21472"/>
                  </a:lnTo>
                  <a:lnTo>
                    <a:pt x="18302" y="21470"/>
                  </a:lnTo>
                  <a:lnTo>
                    <a:pt x="18302" y="21485"/>
                  </a:lnTo>
                  <a:lnTo>
                    <a:pt x="18303" y="21482"/>
                  </a:lnTo>
                  <a:lnTo>
                    <a:pt x="18303" y="21497"/>
                  </a:lnTo>
                  <a:lnTo>
                    <a:pt x="18303" y="21495"/>
                  </a:lnTo>
                  <a:lnTo>
                    <a:pt x="18303" y="21510"/>
                  </a:lnTo>
                  <a:lnTo>
                    <a:pt x="18304" y="21508"/>
                  </a:lnTo>
                  <a:lnTo>
                    <a:pt x="18304" y="21523"/>
                  </a:lnTo>
                  <a:lnTo>
                    <a:pt x="18305" y="21521"/>
                  </a:lnTo>
                  <a:lnTo>
                    <a:pt x="18305" y="21536"/>
                  </a:lnTo>
                  <a:lnTo>
                    <a:pt x="18306" y="21534"/>
                  </a:lnTo>
                  <a:lnTo>
                    <a:pt x="18306" y="21549"/>
                  </a:lnTo>
                  <a:lnTo>
                    <a:pt x="18306" y="21547"/>
                  </a:lnTo>
                  <a:lnTo>
                    <a:pt x="18306" y="21561"/>
                  </a:lnTo>
                  <a:lnTo>
                    <a:pt x="18307" y="21559"/>
                  </a:lnTo>
                  <a:lnTo>
                    <a:pt x="18307" y="21574"/>
                  </a:lnTo>
                  <a:lnTo>
                    <a:pt x="18308" y="21572"/>
                  </a:lnTo>
                  <a:lnTo>
                    <a:pt x="18308" y="21587"/>
                  </a:lnTo>
                  <a:lnTo>
                    <a:pt x="18308" y="21585"/>
                  </a:lnTo>
                  <a:lnTo>
                    <a:pt x="18308" y="21600"/>
                  </a:lnTo>
                  <a:cubicBezTo>
                    <a:pt x="18308" y="21600"/>
                    <a:pt x="21600" y="11448"/>
                    <a:pt x="21600" y="11448"/>
                  </a:cubicBezTo>
                  <a:close/>
                </a:path>
              </a:pathLst>
            </a:custGeom>
            <a:solidFill>
              <a:schemeClr val="accent4">
                <a:lumMod val="75000"/>
              </a:schemeClr>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132" name="Shape 6545"/>
            <p:cNvSpPr>
              <a:spLocks/>
            </p:cNvSpPr>
            <p:nvPr/>
          </p:nvSpPr>
          <p:spPr bwMode="auto">
            <a:xfrm>
              <a:off x="-5341" y="112347"/>
              <a:ext cx="2140797" cy="1819791"/>
            </a:xfrm>
            <a:custGeom>
              <a:avLst/>
              <a:gdLst>
                <a:gd name="T0" fmla="*/ 1070399 w 21600"/>
                <a:gd name="T1" fmla="*/ 909896 h 21600"/>
                <a:gd name="T2" fmla="*/ 1070399 w 21600"/>
                <a:gd name="T3" fmla="*/ 909896 h 21600"/>
                <a:gd name="T4" fmla="*/ 1070399 w 21600"/>
                <a:gd name="T5" fmla="*/ 909896 h 21600"/>
                <a:gd name="T6" fmla="*/ 1070399 w 21600"/>
                <a:gd name="T7" fmla="*/ 909896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21600" y="21600"/>
                  </a:moveTo>
                  <a:lnTo>
                    <a:pt x="1836" y="21600"/>
                  </a:lnTo>
                  <a:cubicBezTo>
                    <a:pt x="826" y="21600"/>
                    <a:pt x="0" y="20628"/>
                    <a:pt x="0" y="19440"/>
                  </a:cubicBezTo>
                  <a:lnTo>
                    <a:pt x="0" y="2160"/>
                  </a:lnTo>
                  <a:cubicBezTo>
                    <a:pt x="0" y="972"/>
                    <a:pt x="826" y="0"/>
                    <a:pt x="1836" y="0"/>
                  </a:cubicBezTo>
                  <a:lnTo>
                    <a:pt x="21600" y="0"/>
                  </a:lnTo>
                </a:path>
              </a:pathLst>
            </a:custGeom>
            <a:solidFill>
              <a:srgbClr val="006600"/>
            </a:solidFill>
            <a:ln w="12700" cap="flat">
              <a:gradFill>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0"/>
              </a:gradFill>
              <a:miter lim="400000"/>
              <a:headEnd/>
              <a:tailEnd/>
            </a:ln>
            <a:effectLst>
              <a:outerShdw blurRad="190500" dist="177800" dir="5400000" rotWithShape="0">
                <a:srgbClr val="000000">
                  <a:alpha val="30363"/>
                </a:srgbClr>
              </a:outerShdw>
            </a:effectLst>
            <a:extLst/>
          </p:spPr>
          <p:txBody>
            <a:bodyPr lIns="38100" tIns="38100" rIns="38100" bIns="38100" anchor="ctr"/>
            <a:lstStyle/>
            <a:p>
              <a:endParaRPr lang="es-MX"/>
            </a:p>
          </p:txBody>
        </p:sp>
        <p:sp>
          <p:nvSpPr>
            <p:cNvPr id="133" name="Shape 6546"/>
            <p:cNvSpPr>
              <a:spLocks/>
            </p:cNvSpPr>
            <p:nvPr/>
          </p:nvSpPr>
          <p:spPr bwMode="auto">
            <a:xfrm>
              <a:off x="2150640" y="0"/>
              <a:ext cx="8048429" cy="2047260"/>
            </a:xfrm>
            <a:custGeom>
              <a:avLst/>
              <a:gdLst>
                <a:gd name="T0" fmla="*/ 4024215 w 21600"/>
                <a:gd name="T1" fmla="*/ 1023630 h 21600"/>
                <a:gd name="T2" fmla="*/ 4024215 w 21600"/>
                <a:gd name="T3" fmla="*/ 1023630 h 21600"/>
                <a:gd name="T4" fmla="*/ 4024215 w 21600"/>
                <a:gd name="T5" fmla="*/ 1023630 h 21600"/>
                <a:gd name="T6" fmla="*/ 4024215 w 21600"/>
                <a:gd name="T7" fmla="*/ 1023630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21600" y="10800"/>
                  </a:moveTo>
                  <a:lnTo>
                    <a:pt x="18298" y="0"/>
                  </a:lnTo>
                  <a:lnTo>
                    <a:pt x="18298" y="1200"/>
                  </a:lnTo>
                  <a:lnTo>
                    <a:pt x="0" y="1200"/>
                  </a:lnTo>
                  <a:lnTo>
                    <a:pt x="0" y="20400"/>
                  </a:lnTo>
                  <a:lnTo>
                    <a:pt x="18298" y="20400"/>
                  </a:lnTo>
                  <a:lnTo>
                    <a:pt x="18298" y="21600"/>
                  </a:lnTo>
                  <a:cubicBezTo>
                    <a:pt x="18298" y="21600"/>
                    <a:pt x="21600" y="10800"/>
                    <a:pt x="21600" y="10800"/>
                  </a:cubicBezTo>
                  <a:close/>
                </a:path>
              </a:pathLst>
            </a:custGeom>
            <a:gradFill rotWithShape="1">
              <a:gsLst>
                <a:gs pos="0">
                  <a:srgbClr val="F0F2F5"/>
                </a:gs>
                <a:gs pos="26910">
                  <a:srgbClr val="F0F2F5"/>
                </a:gs>
                <a:gs pos="100000">
                  <a:srgbClr val="D2D4D7"/>
                </a:gs>
              </a:gsLst>
              <a:path path="rect">
                <a:fillToRect l="33986" t="18224" r="66013" b="81775"/>
              </a:path>
            </a:gradFill>
            <a:ln>
              <a:noFill/>
            </a:ln>
            <a:effectLst>
              <a:outerShdw blurRad="190500" dist="190500" dir="5400000" rotWithShape="0">
                <a:srgbClr val="000000">
                  <a:alpha val="52692"/>
                </a:srgbClr>
              </a:outerShdw>
            </a:effectLst>
            <a:extLst>
              <a:ext uri="{91240B29-F687-4F45-9708-019B960494DF}">
                <a14:hiddenLine xmlns:a14="http://schemas.microsoft.com/office/drawing/2010/main" w="12700" cap="flat">
                  <a:solidFill>
                    <a:srgbClr val="000000"/>
                  </a:solidFill>
                  <a:miter lim="400000"/>
                  <a:headEnd/>
                  <a:tailEnd/>
                </a14:hiddenLine>
              </a:ext>
            </a:extLst>
          </p:spPr>
          <p:txBody>
            <a:bodyPr lIns="38100" tIns="38100" rIns="38100" bIns="38100" anchor="ctr"/>
            <a:lstStyle/>
            <a:p>
              <a:endParaRPr lang="es-MX"/>
            </a:p>
          </p:txBody>
        </p:sp>
      </p:grpSp>
      <p:sp>
        <p:nvSpPr>
          <p:cNvPr id="156" name="Shape 6564"/>
          <p:cNvSpPr>
            <a:spLocks noChangeArrowheads="1"/>
          </p:cNvSpPr>
          <p:nvPr/>
        </p:nvSpPr>
        <p:spPr bwMode="auto">
          <a:xfrm>
            <a:off x="1339851" y="1672786"/>
            <a:ext cx="2844800" cy="427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2667"/>
              </a:spcBef>
            </a:pPr>
            <a:r>
              <a:rPr lang="en-US" altLang="es-MX" sz="1500" b="1" dirty="0">
                <a:solidFill>
                  <a:srgbClr val="000000"/>
                </a:solidFill>
                <a:ea typeface="Arimo" charset="0"/>
                <a:cs typeface="Arimo" charset="0"/>
                <a:sym typeface="Arimo" charset="0"/>
              </a:rPr>
              <a:t>Línea estratégica 6.1 </a:t>
            </a:r>
          </a:p>
        </p:txBody>
      </p:sp>
      <p:sp>
        <p:nvSpPr>
          <p:cNvPr id="233" name="Slide Number Placeholder 1"/>
          <p:cNvSpPr txBox="1">
            <a:spLocks/>
          </p:cNvSpPr>
          <p:nvPr/>
        </p:nvSpPr>
        <p:spPr>
          <a:xfrm>
            <a:off x="10568279" y="169689"/>
            <a:ext cx="404284" cy="279400"/>
          </a:xfrm>
          <a:prstGeom prst="rect">
            <a:avLst/>
          </a:prstGeom>
          <a:noFill/>
        </p:spPr>
        <p:txBody>
          <a:bodyPr lIns="45718" tIns="22858" rIns="45718" bIns="22858"/>
          <a:lstStyle>
            <a:lvl1pPr algn="ctr" defTabSz="309563" eaLnBrk="0" hangingPunct="0">
              <a:defRPr sz="1900">
                <a:solidFill>
                  <a:schemeClr val="tx1"/>
                </a:solidFill>
                <a:latin typeface="Arimo" charset="0"/>
                <a:ea typeface="Helvetica Light" charset="0"/>
                <a:cs typeface="Helvetica Light" charset="0"/>
                <a:sym typeface="Helvetica Light" charset="0"/>
              </a:defRPr>
            </a:lvl1pPr>
            <a:lvl2pPr marL="742950" indent="-285750" algn="ctr" defTabSz="309563"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defTabSz="309563"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defTabSz="309563"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defTabSz="309563"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eaLnBrk="1" hangingPunct="1"/>
            <a:fld id="{BD762A3B-9991-4BF8-BDED-E8408E2A5A80}" type="slidenum">
              <a:rPr lang="en-US" altLang="es-MX" sz="1100">
                <a:solidFill>
                  <a:schemeClr val="bg1"/>
                </a:solidFill>
              </a:rPr>
              <a:pPr eaLnBrk="1" hangingPunct="1"/>
              <a:t>47</a:t>
            </a:fld>
            <a:endParaRPr lang="en-US" altLang="es-MX" sz="1100">
              <a:solidFill>
                <a:schemeClr val="bg1"/>
              </a:solidFill>
            </a:endParaRPr>
          </a:p>
        </p:txBody>
      </p:sp>
      <p:sp>
        <p:nvSpPr>
          <p:cNvPr id="234" name="Shape 6564"/>
          <p:cNvSpPr>
            <a:spLocks noChangeArrowheads="1"/>
          </p:cNvSpPr>
          <p:nvPr/>
        </p:nvSpPr>
        <p:spPr bwMode="auto">
          <a:xfrm>
            <a:off x="1606851" y="2458419"/>
            <a:ext cx="2844800" cy="427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2667"/>
              </a:spcBef>
            </a:pPr>
            <a:r>
              <a:rPr lang="en-US" altLang="es-MX" sz="1500" b="1" dirty="0">
                <a:solidFill>
                  <a:srgbClr val="000000"/>
                </a:solidFill>
                <a:ea typeface="Arimo" charset="0"/>
                <a:cs typeface="Arimo" charset="0"/>
                <a:sym typeface="Arimo" charset="0"/>
              </a:rPr>
              <a:t>Línea estratégica 6.2 </a:t>
            </a:r>
          </a:p>
        </p:txBody>
      </p:sp>
      <p:sp>
        <p:nvSpPr>
          <p:cNvPr id="235" name="Shape 6564"/>
          <p:cNvSpPr>
            <a:spLocks noChangeArrowheads="1"/>
          </p:cNvSpPr>
          <p:nvPr/>
        </p:nvSpPr>
        <p:spPr bwMode="auto">
          <a:xfrm>
            <a:off x="2027569" y="3269063"/>
            <a:ext cx="2844800" cy="427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2667"/>
              </a:spcBef>
            </a:pPr>
            <a:r>
              <a:rPr lang="en-US" altLang="es-MX" sz="1500" b="1" dirty="0">
                <a:solidFill>
                  <a:srgbClr val="000000"/>
                </a:solidFill>
                <a:ea typeface="Arimo" charset="0"/>
                <a:cs typeface="Arimo" charset="0"/>
                <a:sym typeface="Arimo" charset="0"/>
              </a:rPr>
              <a:t>Línea estratégica 6.3 </a:t>
            </a:r>
          </a:p>
        </p:txBody>
      </p:sp>
      <p:sp>
        <p:nvSpPr>
          <p:cNvPr id="264" name="Rectángulo 263"/>
          <p:cNvSpPr/>
          <p:nvPr/>
        </p:nvSpPr>
        <p:spPr>
          <a:xfrm>
            <a:off x="5698814" y="4631727"/>
            <a:ext cx="1107569" cy="369332"/>
          </a:xfrm>
          <a:prstGeom prst="rect">
            <a:avLst/>
          </a:prstGeom>
        </p:spPr>
        <p:txBody>
          <a:bodyPr wrap="none" lIns="121912" tIns="60956" rIns="121912" bIns="60956">
            <a:spAutoFit/>
          </a:bodyPr>
          <a:lstStyle/>
          <a:p>
            <a:r>
              <a:rPr lang="es-MX" sz="1600" dirty="0">
                <a:solidFill>
                  <a:schemeClr val="bg1"/>
                </a:solidFill>
                <a:latin typeface="Calibri" panose="020F0502020204030204" pitchFamily="34" charset="0"/>
                <a:ea typeface="Calibri" panose="020F0502020204030204" pitchFamily="34" charset="0"/>
                <a:cs typeface="Calibri" panose="020F0502020204030204" pitchFamily="34" charset="0"/>
              </a:rPr>
              <a:t>Desarrollo</a:t>
            </a:r>
            <a:endParaRPr lang="es-MX" sz="1600" dirty="0">
              <a:solidFill>
                <a:schemeClr val="bg1"/>
              </a:solidFill>
            </a:endParaRPr>
          </a:p>
        </p:txBody>
      </p:sp>
      <p:grpSp>
        <p:nvGrpSpPr>
          <p:cNvPr id="265" name="Group 6537"/>
          <p:cNvGrpSpPr>
            <a:grpSpLocks/>
          </p:cNvGrpSpPr>
          <p:nvPr/>
        </p:nvGrpSpPr>
        <p:grpSpPr bwMode="auto">
          <a:xfrm>
            <a:off x="2116968" y="5683570"/>
            <a:ext cx="5111749" cy="1087967"/>
            <a:chOff x="0" y="0"/>
            <a:chExt cx="10225197" cy="2177959"/>
          </a:xfrm>
        </p:grpSpPr>
        <p:sp>
          <p:nvSpPr>
            <p:cNvPr id="266" name="Shape 6533"/>
            <p:cNvSpPr/>
            <p:nvPr/>
          </p:nvSpPr>
          <p:spPr>
            <a:xfrm>
              <a:off x="0" y="114408"/>
              <a:ext cx="2167827" cy="1949146"/>
            </a:xfrm>
            <a:custGeom>
              <a:avLst/>
              <a:gdLst/>
              <a:ahLst/>
              <a:cxnLst>
                <a:cxn ang="0">
                  <a:pos x="wd2" y="hd2"/>
                </a:cxn>
                <a:cxn ang="5400000">
                  <a:pos x="wd2" y="hd2"/>
                </a:cxn>
                <a:cxn ang="10800000">
                  <a:pos x="wd2" y="hd2"/>
                </a:cxn>
                <a:cxn ang="16200000">
                  <a:pos x="wd2" y="hd2"/>
                </a:cxn>
              </a:cxnLst>
              <a:rect l="0" t="0" r="r" b="b"/>
              <a:pathLst>
                <a:path w="21600" h="21600" extrusionOk="0">
                  <a:moveTo>
                    <a:pt x="21597" y="1447"/>
                  </a:moveTo>
                  <a:lnTo>
                    <a:pt x="21597" y="1433"/>
                  </a:lnTo>
                  <a:lnTo>
                    <a:pt x="21595" y="1433"/>
                  </a:lnTo>
                  <a:lnTo>
                    <a:pt x="21595" y="1419"/>
                  </a:lnTo>
                  <a:lnTo>
                    <a:pt x="21592" y="1419"/>
                  </a:lnTo>
                  <a:lnTo>
                    <a:pt x="21592" y="1404"/>
                  </a:lnTo>
                  <a:lnTo>
                    <a:pt x="21590" y="1404"/>
                  </a:lnTo>
                  <a:lnTo>
                    <a:pt x="21590" y="1390"/>
                  </a:lnTo>
                  <a:lnTo>
                    <a:pt x="21587" y="1390"/>
                  </a:lnTo>
                  <a:lnTo>
                    <a:pt x="21587" y="1376"/>
                  </a:lnTo>
                  <a:lnTo>
                    <a:pt x="21585" y="1376"/>
                  </a:lnTo>
                  <a:lnTo>
                    <a:pt x="21585" y="1361"/>
                  </a:lnTo>
                  <a:lnTo>
                    <a:pt x="21582" y="1361"/>
                  </a:lnTo>
                  <a:lnTo>
                    <a:pt x="21582" y="1347"/>
                  </a:lnTo>
                  <a:lnTo>
                    <a:pt x="21579" y="1347"/>
                  </a:lnTo>
                  <a:lnTo>
                    <a:pt x="21579" y="1333"/>
                  </a:lnTo>
                  <a:lnTo>
                    <a:pt x="21577" y="1333"/>
                  </a:lnTo>
                  <a:lnTo>
                    <a:pt x="21577" y="1318"/>
                  </a:lnTo>
                  <a:lnTo>
                    <a:pt x="21574" y="1318"/>
                  </a:lnTo>
                  <a:lnTo>
                    <a:pt x="21574" y="1304"/>
                  </a:lnTo>
                  <a:lnTo>
                    <a:pt x="21572" y="1304"/>
                  </a:lnTo>
                  <a:lnTo>
                    <a:pt x="21572" y="1290"/>
                  </a:lnTo>
                  <a:lnTo>
                    <a:pt x="21569" y="1290"/>
                  </a:lnTo>
                  <a:lnTo>
                    <a:pt x="21569" y="1275"/>
                  </a:lnTo>
                  <a:lnTo>
                    <a:pt x="21566" y="1275"/>
                  </a:lnTo>
                  <a:lnTo>
                    <a:pt x="21566" y="1261"/>
                  </a:lnTo>
                  <a:lnTo>
                    <a:pt x="21564" y="1261"/>
                  </a:lnTo>
                  <a:lnTo>
                    <a:pt x="21564" y="1247"/>
                  </a:lnTo>
                  <a:lnTo>
                    <a:pt x="21561" y="1247"/>
                  </a:lnTo>
                  <a:lnTo>
                    <a:pt x="21561" y="1233"/>
                  </a:lnTo>
                  <a:lnTo>
                    <a:pt x="21559" y="1233"/>
                  </a:lnTo>
                  <a:lnTo>
                    <a:pt x="21559" y="1218"/>
                  </a:lnTo>
                  <a:lnTo>
                    <a:pt x="21556" y="1218"/>
                  </a:lnTo>
                  <a:lnTo>
                    <a:pt x="21556" y="1204"/>
                  </a:lnTo>
                  <a:lnTo>
                    <a:pt x="21554" y="1204"/>
                  </a:lnTo>
                  <a:lnTo>
                    <a:pt x="21554" y="1189"/>
                  </a:lnTo>
                  <a:lnTo>
                    <a:pt x="21551" y="1189"/>
                  </a:lnTo>
                  <a:lnTo>
                    <a:pt x="21551" y="1175"/>
                  </a:lnTo>
                  <a:lnTo>
                    <a:pt x="21548" y="1175"/>
                  </a:lnTo>
                  <a:lnTo>
                    <a:pt x="21548" y="1161"/>
                  </a:lnTo>
                  <a:lnTo>
                    <a:pt x="21546" y="1161"/>
                  </a:lnTo>
                  <a:lnTo>
                    <a:pt x="21546" y="1146"/>
                  </a:lnTo>
                  <a:lnTo>
                    <a:pt x="21543" y="1146"/>
                  </a:lnTo>
                  <a:lnTo>
                    <a:pt x="21543" y="1132"/>
                  </a:lnTo>
                  <a:lnTo>
                    <a:pt x="21541" y="1132"/>
                  </a:lnTo>
                  <a:lnTo>
                    <a:pt x="21541" y="1118"/>
                  </a:lnTo>
                  <a:lnTo>
                    <a:pt x="21538" y="1118"/>
                  </a:lnTo>
                  <a:lnTo>
                    <a:pt x="21538" y="1103"/>
                  </a:lnTo>
                  <a:lnTo>
                    <a:pt x="21535" y="1103"/>
                  </a:lnTo>
                  <a:lnTo>
                    <a:pt x="21535" y="1089"/>
                  </a:lnTo>
                  <a:lnTo>
                    <a:pt x="21533" y="1089"/>
                  </a:lnTo>
                  <a:lnTo>
                    <a:pt x="21533" y="1075"/>
                  </a:lnTo>
                  <a:lnTo>
                    <a:pt x="21530" y="1075"/>
                  </a:lnTo>
                  <a:lnTo>
                    <a:pt x="21530" y="1061"/>
                  </a:lnTo>
                  <a:lnTo>
                    <a:pt x="21528" y="1061"/>
                  </a:lnTo>
                  <a:lnTo>
                    <a:pt x="21528" y="1046"/>
                  </a:lnTo>
                  <a:lnTo>
                    <a:pt x="21525" y="1046"/>
                  </a:lnTo>
                  <a:lnTo>
                    <a:pt x="21525" y="1032"/>
                  </a:lnTo>
                  <a:lnTo>
                    <a:pt x="21523" y="1032"/>
                  </a:lnTo>
                  <a:lnTo>
                    <a:pt x="21523" y="1017"/>
                  </a:lnTo>
                  <a:lnTo>
                    <a:pt x="21520" y="1017"/>
                  </a:lnTo>
                  <a:lnTo>
                    <a:pt x="21520" y="1003"/>
                  </a:lnTo>
                  <a:lnTo>
                    <a:pt x="21517" y="1003"/>
                  </a:lnTo>
                  <a:lnTo>
                    <a:pt x="21517" y="989"/>
                  </a:lnTo>
                  <a:lnTo>
                    <a:pt x="21515" y="989"/>
                  </a:lnTo>
                  <a:lnTo>
                    <a:pt x="21515" y="974"/>
                  </a:lnTo>
                  <a:lnTo>
                    <a:pt x="21512" y="974"/>
                  </a:lnTo>
                  <a:lnTo>
                    <a:pt x="21512" y="960"/>
                  </a:lnTo>
                  <a:lnTo>
                    <a:pt x="21510" y="960"/>
                  </a:lnTo>
                  <a:lnTo>
                    <a:pt x="21510" y="946"/>
                  </a:lnTo>
                  <a:lnTo>
                    <a:pt x="21507" y="946"/>
                  </a:lnTo>
                  <a:lnTo>
                    <a:pt x="21507" y="932"/>
                  </a:lnTo>
                  <a:lnTo>
                    <a:pt x="21505" y="932"/>
                  </a:lnTo>
                  <a:lnTo>
                    <a:pt x="21505" y="917"/>
                  </a:lnTo>
                  <a:lnTo>
                    <a:pt x="21502" y="917"/>
                  </a:lnTo>
                  <a:lnTo>
                    <a:pt x="21502" y="903"/>
                  </a:lnTo>
                  <a:lnTo>
                    <a:pt x="21499" y="903"/>
                  </a:lnTo>
                  <a:lnTo>
                    <a:pt x="21499" y="889"/>
                  </a:lnTo>
                  <a:lnTo>
                    <a:pt x="21497" y="889"/>
                  </a:lnTo>
                  <a:lnTo>
                    <a:pt x="21497" y="874"/>
                  </a:lnTo>
                  <a:lnTo>
                    <a:pt x="21494" y="874"/>
                  </a:lnTo>
                  <a:lnTo>
                    <a:pt x="21494" y="860"/>
                  </a:lnTo>
                  <a:lnTo>
                    <a:pt x="21492" y="860"/>
                  </a:lnTo>
                  <a:lnTo>
                    <a:pt x="21492" y="845"/>
                  </a:lnTo>
                  <a:lnTo>
                    <a:pt x="21489" y="845"/>
                  </a:lnTo>
                  <a:lnTo>
                    <a:pt x="21489" y="831"/>
                  </a:lnTo>
                  <a:lnTo>
                    <a:pt x="21486" y="831"/>
                  </a:lnTo>
                  <a:lnTo>
                    <a:pt x="21486" y="817"/>
                  </a:lnTo>
                  <a:lnTo>
                    <a:pt x="21484" y="817"/>
                  </a:lnTo>
                  <a:lnTo>
                    <a:pt x="21484" y="802"/>
                  </a:lnTo>
                  <a:lnTo>
                    <a:pt x="21481" y="802"/>
                  </a:lnTo>
                  <a:lnTo>
                    <a:pt x="21481" y="788"/>
                  </a:lnTo>
                  <a:lnTo>
                    <a:pt x="21479" y="788"/>
                  </a:lnTo>
                  <a:lnTo>
                    <a:pt x="21479" y="774"/>
                  </a:lnTo>
                  <a:lnTo>
                    <a:pt x="21476" y="774"/>
                  </a:lnTo>
                  <a:lnTo>
                    <a:pt x="21476" y="760"/>
                  </a:lnTo>
                  <a:lnTo>
                    <a:pt x="21474" y="760"/>
                  </a:lnTo>
                  <a:lnTo>
                    <a:pt x="21474" y="745"/>
                  </a:lnTo>
                  <a:lnTo>
                    <a:pt x="21471" y="745"/>
                  </a:lnTo>
                  <a:lnTo>
                    <a:pt x="21471" y="731"/>
                  </a:lnTo>
                  <a:lnTo>
                    <a:pt x="21468" y="731"/>
                  </a:lnTo>
                  <a:lnTo>
                    <a:pt x="21468" y="716"/>
                  </a:lnTo>
                  <a:lnTo>
                    <a:pt x="21466" y="716"/>
                  </a:lnTo>
                  <a:lnTo>
                    <a:pt x="21466" y="702"/>
                  </a:lnTo>
                  <a:lnTo>
                    <a:pt x="21463" y="702"/>
                  </a:lnTo>
                  <a:lnTo>
                    <a:pt x="21463" y="688"/>
                  </a:lnTo>
                  <a:lnTo>
                    <a:pt x="21461" y="688"/>
                  </a:lnTo>
                  <a:lnTo>
                    <a:pt x="21461" y="674"/>
                  </a:lnTo>
                  <a:lnTo>
                    <a:pt x="21458" y="674"/>
                  </a:lnTo>
                  <a:lnTo>
                    <a:pt x="21458" y="659"/>
                  </a:lnTo>
                  <a:lnTo>
                    <a:pt x="21456" y="659"/>
                  </a:lnTo>
                  <a:lnTo>
                    <a:pt x="21456" y="645"/>
                  </a:lnTo>
                  <a:lnTo>
                    <a:pt x="21453" y="645"/>
                  </a:lnTo>
                  <a:lnTo>
                    <a:pt x="21453" y="631"/>
                  </a:lnTo>
                  <a:lnTo>
                    <a:pt x="21450" y="631"/>
                  </a:lnTo>
                  <a:lnTo>
                    <a:pt x="21450" y="616"/>
                  </a:lnTo>
                  <a:lnTo>
                    <a:pt x="21448" y="616"/>
                  </a:lnTo>
                  <a:lnTo>
                    <a:pt x="21448" y="602"/>
                  </a:lnTo>
                  <a:lnTo>
                    <a:pt x="21445" y="602"/>
                  </a:lnTo>
                  <a:lnTo>
                    <a:pt x="21445" y="588"/>
                  </a:lnTo>
                  <a:lnTo>
                    <a:pt x="21443" y="588"/>
                  </a:lnTo>
                  <a:lnTo>
                    <a:pt x="21443" y="573"/>
                  </a:lnTo>
                  <a:lnTo>
                    <a:pt x="21440" y="573"/>
                  </a:lnTo>
                  <a:lnTo>
                    <a:pt x="21440" y="559"/>
                  </a:lnTo>
                  <a:lnTo>
                    <a:pt x="21437" y="559"/>
                  </a:lnTo>
                  <a:lnTo>
                    <a:pt x="21437" y="544"/>
                  </a:lnTo>
                  <a:lnTo>
                    <a:pt x="21435" y="544"/>
                  </a:lnTo>
                  <a:lnTo>
                    <a:pt x="21435" y="530"/>
                  </a:lnTo>
                  <a:lnTo>
                    <a:pt x="21432" y="530"/>
                  </a:lnTo>
                  <a:lnTo>
                    <a:pt x="21432" y="516"/>
                  </a:lnTo>
                  <a:lnTo>
                    <a:pt x="21430" y="516"/>
                  </a:lnTo>
                  <a:lnTo>
                    <a:pt x="21430" y="502"/>
                  </a:lnTo>
                  <a:lnTo>
                    <a:pt x="21427" y="502"/>
                  </a:lnTo>
                  <a:lnTo>
                    <a:pt x="21427" y="487"/>
                  </a:lnTo>
                  <a:lnTo>
                    <a:pt x="21425" y="487"/>
                  </a:lnTo>
                  <a:lnTo>
                    <a:pt x="21425" y="473"/>
                  </a:lnTo>
                  <a:lnTo>
                    <a:pt x="21422" y="473"/>
                  </a:lnTo>
                  <a:lnTo>
                    <a:pt x="21422" y="459"/>
                  </a:lnTo>
                  <a:lnTo>
                    <a:pt x="21419" y="459"/>
                  </a:lnTo>
                  <a:lnTo>
                    <a:pt x="21419" y="444"/>
                  </a:lnTo>
                  <a:lnTo>
                    <a:pt x="21417" y="444"/>
                  </a:lnTo>
                  <a:lnTo>
                    <a:pt x="21417" y="430"/>
                  </a:lnTo>
                  <a:lnTo>
                    <a:pt x="21414" y="430"/>
                  </a:lnTo>
                  <a:lnTo>
                    <a:pt x="21414" y="416"/>
                  </a:lnTo>
                  <a:lnTo>
                    <a:pt x="21412" y="416"/>
                  </a:lnTo>
                  <a:lnTo>
                    <a:pt x="21412" y="401"/>
                  </a:lnTo>
                  <a:lnTo>
                    <a:pt x="21409" y="401"/>
                  </a:lnTo>
                  <a:lnTo>
                    <a:pt x="21409" y="387"/>
                  </a:lnTo>
                  <a:lnTo>
                    <a:pt x="21407" y="387"/>
                  </a:lnTo>
                  <a:lnTo>
                    <a:pt x="21407" y="373"/>
                  </a:lnTo>
                  <a:lnTo>
                    <a:pt x="21404" y="373"/>
                  </a:lnTo>
                  <a:lnTo>
                    <a:pt x="21404" y="358"/>
                  </a:lnTo>
                  <a:lnTo>
                    <a:pt x="21401" y="358"/>
                  </a:lnTo>
                  <a:lnTo>
                    <a:pt x="21401" y="344"/>
                  </a:lnTo>
                  <a:lnTo>
                    <a:pt x="21399" y="344"/>
                  </a:lnTo>
                  <a:lnTo>
                    <a:pt x="21399" y="330"/>
                  </a:lnTo>
                  <a:lnTo>
                    <a:pt x="21396" y="330"/>
                  </a:lnTo>
                  <a:lnTo>
                    <a:pt x="21396" y="315"/>
                  </a:lnTo>
                  <a:lnTo>
                    <a:pt x="21394" y="315"/>
                  </a:lnTo>
                  <a:lnTo>
                    <a:pt x="21394" y="301"/>
                  </a:lnTo>
                  <a:lnTo>
                    <a:pt x="21391" y="301"/>
                  </a:lnTo>
                  <a:lnTo>
                    <a:pt x="21391" y="287"/>
                  </a:lnTo>
                  <a:lnTo>
                    <a:pt x="21388" y="287"/>
                  </a:lnTo>
                  <a:lnTo>
                    <a:pt x="21388" y="272"/>
                  </a:lnTo>
                  <a:lnTo>
                    <a:pt x="21386" y="272"/>
                  </a:lnTo>
                  <a:lnTo>
                    <a:pt x="21386" y="258"/>
                  </a:lnTo>
                  <a:lnTo>
                    <a:pt x="21383" y="258"/>
                  </a:lnTo>
                  <a:lnTo>
                    <a:pt x="21383" y="244"/>
                  </a:lnTo>
                  <a:lnTo>
                    <a:pt x="21381" y="244"/>
                  </a:lnTo>
                  <a:lnTo>
                    <a:pt x="21381" y="229"/>
                  </a:lnTo>
                  <a:lnTo>
                    <a:pt x="21378" y="229"/>
                  </a:lnTo>
                  <a:lnTo>
                    <a:pt x="21378" y="215"/>
                  </a:lnTo>
                  <a:lnTo>
                    <a:pt x="21376" y="215"/>
                  </a:lnTo>
                  <a:lnTo>
                    <a:pt x="21376" y="201"/>
                  </a:lnTo>
                  <a:lnTo>
                    <a:pt x="21373" y="201"/>
                  </a:lnTo>
                  <a:lnTo>
                    <a:pt x="21373" y="186"/>
                  </a:lnTo>
                  <a:lnTo>
                    <a:pt x="21370" y="186"/>
                  </a:lnTo>
                  <a:lnTo>
                    <a:pt x="21370" y="172"/>
                  </a:lnTo>
                  <a:lnTo>
                    <a:pt x="21368" y="172"/>
                  </a:lnTo>
                  <a:lnTo>
                    <a:pt x="21368" y="158"/>
                  </a:lnTo>
                  <a:lnTo>
                    <a:pt x="21365" y="158"/>
                  </a:lnTo>
                  <a:lnTo>
                    <a:pt x="21365" y="143"/>
                  </a:lnTo>
                  <a:lnTo>
                    <a:pt x="21363" y="143"/>
                  </a:lnTo>
                  <a:lnTo>
                    <a:pt x="21363" y="129"/>
                  </a:lnTo>
                  <a:lnTo>
                    <a:pt x="21360" y="129"/>
                  </a:lnTo>
                  <a:lnTo>
                    <a:pt x="21360" y="115"/>
                  </a:lnTo>
                  <a:lnTo>
                    <a:pt x="21358" y="115"/>
                  </a:lnTo>
                  <a:lnTo>
                    <a:pt x="21358" y="100"/>
                  </a:lnTo>
                  <a:lnTo>
                    <a:pt x="21355" y="100"/>
                  </a:lnTo>
                  <a:lnTo>
                    <a:pt x="21355" y="86"/>
                  </a:lnTo>
                  <a:lnTo>
                    <a:pt x="21352" y="86"/>
                  </a:lnTo>
                  <a:lnTo>
                    <a:pt x="21352" y="72"/>
                  </a:lnTo>
                  <a:lnTo>
                    <a:pt x="21350" y="72"/>
                  </a:lnTo>
                  <a:lnTo>
                    <a:pt x="21350" y="57"/>
                  </a:lnTo>
                  <a:lnTo>
                    <a:pt x="21347" y="57"/>
                  </a:lnTo>
                  <a:lnTo>
                    <a:pt x="21347" y="43"/>
                  </a:lnTo>
                  <a:lnTo>
                    <a:pt x="21345" y="43"/>
                  </a:lnTo>
                  <a:lnTo>
                    <a:pt x="21345" y="29"/>
                  </a:lnTo>
                  <a:lnTo>
                    <a:pt x="21342" y="29"/>
                  </a:lnTo>
                  <a:lnTo>
                    <a:pt x="21342" y="14"/>
                  </a:lnTo>
                  <a:lnTo>
                    <a:pt x="21339" y="14"/>
                  </a:lnTo>
                  <a:lnTo>
                    <a:pt x="21339" y="0"/>
                  </a:lnTo>
                  <a:lnTo>
                    <a:pt x="1814" y="0"/>
                  </a:lnTo>
                  <a:cubicBezTo>
                    <a:pt x="816" y="0"/>
                    <a:pt x="0" y="907"/>
                    <a:pt x="0" y="2015"/>
                  </a:cubicBezTo>
                  <a:lnTo>
                    <a:pt x="0" y="18137"/>
                  </a:lnTo>
                  <a:cubicBezTo>
                    <a:pt x="0" y="18278"/>
                    <a:pt x="13" y="18416"/>
                    <a:pt x="38" y="18548"/>
                  </a:cubicBezTo>
                  <a:cubicBezTo>
                    <a:pt x="39" y="18553"/>
                    <a:pt x="40" y="18558"/>
                    <a:pt x="41" y="18563"/>
                  </a:cubicBezTo>
                  <a:cubicBezTo>
                    <a:pt x="42" y="18568"/>
                    <a:pt x="43" y="18572"/>
                    <a:pt x="44" y="18577"/>
                  </a:cubicBezTo>
                  <a:cubicBezTo>
                    <a:pt x="45" y="18582"/>
                    <a:pt x="45" y="18587"/>
                    <a:pt x="46" y="18592"/>
                  </a:cubicBezTo>
                  <a:cubicBezTo>
                    <a:pt x="47" y="18596"/>
                    <a:pt x="48" y="18601"/>
                    <a:pt x="49" y="18606"/>
                  </a:cubicBezTo>
                  <a:cubicBezTo>
                    <a:pt x="50" y="18610"/>
                    <a:pt x="50" y="18615"/>
                    <a:pt x="51" y="18620"/>
                  </a:cubicBezTo>
                  <a:cubicBezTo>
                    <a:pt x="52" y="18625"/>
                    <a:pt x="53" y="18630"/>
                    <a:pt x="54" y="18634"/>
                  </a:cubicBezTo>
                  <a:cubicBezTo>
                    <a:pt x="55" y="18639"/>
                    <a:pt x="56" y="18644"/>
                    <a:pt x="57" y="18649"/>
                  </a:cubicBezTo>
                  <a:cubicBezTo>
                    <a:pt x="57" y="18654"/>
                    <a:pt x="58" y="18659"/>
                    <a:pt x="59" y="18664"/>
                  </a:cubicBezTo>
                  <a:cubicBezTo>
                    <a:pt x="60" y="18668"/>
                    <a:pt x="61" y="18672"/>
                    <a:pt x="62" y="18676"/>
                  </a:cubicBezTo>
                  <a:cubicBezTo>
                    <a:pt x="62" y="18682"/>
                    <a:pt x="63" y="18687"/>
                    <a:pt x="64" y="18693"/>
                  </a:cubicBezTo>
                  <a:cubicBezTo>
                    <a:pt x="65" y="18697"/>
                    <a:pt x="66" y="18701"/>
                    <a:pt x="67" y="18705"/>
                  </a:cubicBezTo>
                  <a:cubicBezTo>
                    <a:pt x="68" y="18710"/>
                    <a:pt x="69" y="18715"/>
                    <a:pt x="69" y="18720"/>
                  </a:cubicBezTo>
                  <a:cubicBezTo>
                    <a:pt x="70" y="18725"/>
                    <a:pt x="71" y="18730"/>
                    <a:pt x="72" y="18735"/>
                  </a:cubicBezTo>
                  <a:cubicBezTo>
                    <a:pt x="73" y="18739"/>
                    <a:pt x="74" y="18744"/>
                    <a:pt x="75" y="18749"/>
                  </a:cubicBezTo>
                  <a:cubicBezTo>
                    <a:pt x="75" y="18754"/>
                    <a:pt x="76" y="18759"/>
                    <a:pt x="77" y="18764"/>
                  </a:cubicBezTo>
                  <a:cubicBezTo>
                    <a:pt x="78" y="18769"/>
                    <a:pt x="79" y="18773"/>
                    <a:pt x="80" y="18777"/>
                  </a:cubicBezTo>
                  <a:cubicBezTo>
                    <a:pt x="81" y="18782"/>
                    <a:pt x="81" y="18787"/>
                    <a:pt x="82" y="18792"/>
                  </a:cubicBezTo>
                  <a:cubicBezTo>
                    <a:pt x="83" y="18797"/>
                    <a:pt x="84" y="18802"/>
                    <a:pt x="85" y="18807"/>
                  </a:cubicBezTo>
                  <a:cubicBezTo>
                    <a:pt x="86" y="18811"/>
                    <a:pt x="87" y="18816"/>
                    <a:pt x="87" y="18820"/>
                  </a:cubicBezTo>
                  <a:cubicBezTo>
                    <a:pt x="88" y="18825"/>
                    <a:pt x="89" y="18831"/>
                    <a:pt x="90" y="18836"/>
                  </a:cubicBezTo>
                  <a:cubicBezTo>
                    <a:pt x="91" y="18840"/>
                    <a:pt x="92" y="18844"/>
                    <a:pt x="93" y="18849"/>
                  </a:cubicBezTo>
                  <a:cubicBezTo>
                    <a:pt x="93" y="18854"/>
                    <a:pt x="94" y="18859"/>
                    <a:pt x="95" y="18864"/>
                  </a:cubicBezTo>
                  <a:cubicBezTo>
                    <a:pt x="96" y="18868"/>
                    <a:pt x="97" y="18873"/>
                    <a:pt x="98" y="18878"/>
                  </a:cubicBezTo>
                  <a:cubicBezTo>
                    <a:pt x="99" y="18883"/>
                    <a:pt x="99" y="18888"/>
                    <a:pt x="100" y="18892"/>
                  </a:cubicBezTo>
                  <a:cubicBezTo>
                    <a:pt x="101" y="18897"/>
                    <a:pt x="102" y="18902"/>
                    <a:pt x="103" y="18907"/>
                  </a:cubicBezTo>
                  <a:cubicBezTo>
                    <a:pt x="104" y="18912"/>
                    <a:pt x="105" y="18917"/>
                    <a:pt x="106" y="18921"/>
                  </a:cubicBezTo>
                  <a:cubicBezTo>
                    <a:pt x="106" y="18926"/>
                    <a:pt x="107" y="18931"/>
                    <a:pt x="108" y="18935"/>
                  </a:cubicBezTo>
                  <a:cubicBezTo>
                    <a:pt x="109" y="18940"/>
                    <a:pt x="110" y="18945"/>
                    <a:pt x="111" y="18950"/>
                  </a:cubicBezTo>
                  <a:cubicBezTo>
                    <a:pt x="112" y="18954"/>
                    <a:pt x="112" y="18959"/>
                    <a:pt x="113" y="18963"/>
                  </a:cubicBezTo>
                  <a:cubicBezTo>
                    <a:pt x="114" y="18969"/>
                    <a:pt x="115" y="18974"/>
                    <a:pt x="116" y="18979"/>
                  </a:cubicBezTo>
                  <a:cubicBezTo>
                    <a:pt x="117" y="18983"/>
                    <a:pt x="117" y="18988"/>
                    <a:pt x="118" y="18992"/>
                  </a:cubicBezTo>
                  <a:cubicBezTo>
                    <a:pt x="119" y="18997"/>
                    <a:pt x="120" y="19002"/>
                    <a:pt x="121" y="19008"/>
                  </a:cubicBezTo>
                  <a:cubicBezTo>
                    <a:pt x="122" y="19012"/>
                    <a:pt x="123" y="19016"/>
                    <a:pt x="124" y="19021"/>
                  </a:cubicBezTo>
                  <a:cubicBezTo>
                    <a:pt x="124" y="19026"/>
                    <a:pt x="125" y="19031"/>
                    <a:pt x="126" y="19036"/>
                  </a:cubicBezTo>
                  <a:cubicBezTo>
                    <a:pt x="127" y="19041"/>
                    <a:pt x="128" y="19045"/>
                    <a:pt x="129" y="19050"/>
                  </a:cubicBezTo>
                  <a:cubicBezTo>
                    <a:pt x="130" y="19055"/>
                    <a:pt x="130" y="19060"/>
                    <a:pt x="131" y="19065"/>
                  </a:cubicBezTo>
                  <a:cubicBezTo>
                    <a:pt x="132" y="19069"/>
                    <a:pt x="133" y="19074"/>
                    <a:pt x="134" y="19079"/>
                  </a:cubicBezTo>
                  <a:cubicBezTo>
                    <a:pt x="135" y="19083"/>
                    <a:pt x="136" y="19088"/>
                    <a:pt x="137" y="19093"/>
                  </a:cubicBezTo>
                  <a:cubicBezTo>
                    <a:pt x="137" y="19097"/>
                    <a:pt x="138" y="19102"/>
                    <a:pt x="139" y="19106"/>
                  </a:cubicBezTo>
                  <a:cubicBezTo>
                    <a:pt x="140" y="19112"/>
                    <a:pt x="141" y="19117"/>
                    <a:pt x="142" y="19123"/>
                  </a:cubicBezTo>
                  <a:cubicBezTo>
                    <a:pt x="143" y="19127"/>
                    <a:pt x="143" y="19131"/>
                    <a:pt x="144" y="19135"/>
                  </a:cubicBezTo>
                  <a:cubicBezTo>
                    <a:pt x="145" y="19141"/>
                    <a:pt x="146" y="19146"/>
                    <a:pt x="147" y="19151"/>
                  </a:cubicBezTo>
                  <a:cubicBezTo>
                    <a:pt x="148" y="19155"/>
                    <a:pt x="149" y="19160"/>
                    <a:pt x="149" y="19165"/>
                  </a:cubicBezTo>
                  <a:cubicBezTo>
                    <a:pt x="150" y="19170"/>
                    <a:pt x="151" y="19174"/>
                    <a:pt x="152" y="19179"/>
                  </a:cubicBezTo>
                  <a:cubicBezTo>
                    <a:pt x="153" y="19184"/>
                    <a:pt x="154" y="19188"/>
                    <a:pt x="155" y="19193"/>
                  </a:cubicBezTo>
                  <a:cubicBezTo>
                    <a:pt x="155" y="19198"/>
                    <a:pt x="156" y="19203"/>
                    <a:pt x="157" y="19208"/>
                  </a:cubicBezTo>
                  <a:cubicBezTo>
                    <a:pt x="158" y="19212"/>
                    <a:pt x="159" y="19217"/>
                    <a:pt x="160" y="19221"/>
                  </a:cubicBezTo>
                  <a:cubicBezTo>
                    <a:pt x="161" y="19227"/>
                    <a:pt x="161" y="19232"/>
                    <a:pt x="162" y="19237"/>
                  </a:cubicBezTo>
                  <a:cubicBezTo>
                    <a:pt x="163" y="19242"/>
                    <a:pt x="164" y="19246"/>
                    <a:pt x="165" y="19250"/>
                  </a:cubicBezTo>
                  <a:cubicBezTo>
                    <a:pt x="166" y="19255"/>
                    <a:pt x="167" y="19260"/>
                    <a:pt x="167" y="19265"/>
                  </a:cubicBezTo>
                  <a:cubicBezTo>
                    <a:pt x="168" y="19270"/>
                    <a:pt x="169" y="19275"/>
                    <a:pt x="170" y="19279"/>
                  </a:cubicBezTo>
                  <a:cubicBezTo>
                    <a:pt x="171" y="19284"/>
                    <a:pt x="172" y="19289"/>
                    <a:pt x="173" y="19293"/>
                  </a:cubicBezTo>
                  <a:cubicBezTo>
                    <a:pt x="173" y="19298"/>
                    <a:pt x="174" y="19303"/>
                    <a:pt x="175" y="19308"/>
                  </a:cubicBezTo>
                  <a:cubicBezTo>
                    <a:pt x="176" y="19313"/>
                    <a:pt x="177" y="19318"/>
                    <a:pt x="178" y="19322"/>
                  </a:cubicBezTo>
                  <a:cubicBezTo>
                    <a:pt x="179" y="19327"/>
                    <a:pt x="179" y="19332"/>
                    <a:pt x="180" y="19337"/>
                  </a:cubicBezTo>
                  <a:cubicBezTo>
                    <a:pt x="181" y="19341"/>
                    <a:pt x="182" y="19346"/>
                    <a:pt x="183" y="19351"/>
                  </a:cubicBezTo>
                  <a:cubicBezTo>
                    <a:pt x="184" y="19356"/>
                    <a:pt x="185" y="19360"/>
                    <a:pt x="185" y="19365"/>
                  </a:cubicBezTo>
                  <a:cubicBezTo>
                    <a:pt x="186" y="19370"/>
                    <a:pt x="187" y="19375"/>
                    <a:pt x="188" y="19380"/>
                  </a:cubicBezTo>
                  <a:cubicBezTo>
                    <a:pt x="189" y="19385"/>
                    <a:pt x="190" y="19390"/>
                    <a:pt x="191" y="19394"/>
                  </a:cubicBezTo>
                  <a:cubicBezTo>
                    <a:pt x="192" y="19399"/>
                    <a:pt x="192" y="19403"/>
                    <a:pt x="193" y="19408"/>
                  </a:cubicBezTo>
                  <a:cubicBezTo>
                    <a:pt x="194" y="19413"/>
                    <a:pt x="195" y="19418"/>
                    <a:pt x="196" y="19423"/>
                  </a:cubicBezTo>
                  <a:cubicBezTo>
                    <a:pt x="197" y="19428"/>
                    <a:pt x="197" y="19432"/>
                    <a:pt x="198" y="19436"/>
                  </a:cubicBezTo>
                  <a:cubicBezTo>
                    <a:pt x="199" y="19441"/>
                    <a:pt x="200" y="19447"/>
                    <a:pt x="201" y="19452"/>
                  </a:cubicBezTo>
                  <a:cubicBezTo>
                    <a:pt x="202" y="19456"/>
                    <a:pt x="203" y="19460"/>
                    <a:pt x="203" y="19465"/>
                  </a:cubicBezTo>
                  <a:cubicBezTo>
                    <a:pt x="204" y="19470"/>
                    <a:pt x="205" y="19475"/>
                    <a:pt x="206" y="19480"/>
                  </a:cubicBezTo>
                  <a:cubicBezTo>
                    <a:pt x="207" y="19485"/>
                    <a:pt x="208" y="19490"/>
                    <a:pt x="209" y="19494"/>
                  </a:cubicBezTo>
                  <a:cubicBezTo>
                    <a:pt x="210" y="19499"/>
                    <a:pt x="210" y="19504"/>
                    <a:pt x="211" y="19508"/>
                  </a:cubicBezTo>
                  <a:cubicBezTo>
                    <a:pt x="212" y="19513"/>
                    <a:pt x="213" y="19518"/>
                    <a:pt x="214" y="19523"/>
                  </a:cubicBezTo>
                  <a:cubicBezTo>
                    <a:pt x="215" y="19528"/>
                    <a:pt x="216" y="19533"/>
                    <a:pt x="217" y="19538"/>
                  </a:cubicBezTo>
                  <a:cubicBezTo>
                    <a:pt x="217" y="19542"/>
                    <a:pt x="218" y="19547"/>
                    <a:pt x="219" y="19551"/>
                  </a:cubicBezTo>
                  <a:cubicBezTo>
                    <a:pt x="220" y="19556"/>
                    <a:pt x="221" y="19561"/>
                    <a:pt x="222" y="19566"/>
                  </a:cubicBezTo>
                  <a:cubicBezTo>
                    <a:pt x="223" y="19571"/>
                    <a:pt x="223" y="19575"/>
                    <a:pt x="224" y="19580"/>
                  </a:cubicBezTo>
                  <a:cubicBezTo>
                    <a:pt x="225" y="19585"/>
                    <a:pt x="226" y="19590"/>
                    <a:pt x="227" y="19595"/>
                  </a:cubicBezTo>
                  <a:cubicBezTo>
                    <a:pt x="228" y="19600"/>
                    <a:pt x="229" y="19604"/>
                    <a:pt x="229" y="19609"/>
                  </a:cubicBezTo>
                  <a:cubicBezTo>
                    <a:pt x="230" y="19614"/>
                    <a:pt x="231" y="19618"/>
                    <a:pt x="232" y="19622"/>
                  </a:cubicBezTo>
                  <a:cubicBezTo>
                    <a:pt x="233" y="19628"/>
                    <a:pt x="234" y="19633"/>
                    <a:pt x="235" y="19638"/>
                  </a:cubicBezTo>
                  <a:cubicBezTo>
                    <a:pt x="235" y="19643"/>
                    <a:pt x="236" y="19647"/>
                    <a:pt x="237" y="19651"/>
                  </a:cubicBezTo>
                  <a:cubicBezTo>
                    <a:pt x="238" y="19656"/>
                    <a:pt x="239" y="19661"/>
                    <a:pt x="240" y="19666"/>
                  </a:cubicBezTo>
                  <a:cubicBezTo>
                    <a:pt x="241" y="19671"/>
                    <a:pt x="241" y="19676"/>
                    <a:pt x="242" y="19682"/>
                  </a:cubicBezTo>
                  <a:cubicBezTo>
                    <a:pt x="243" y="19686"/>
                    <a:pt x="244" y="19690"/>
                    <a:pt x="245" y="19694"/>
                  </a:cubicBezTo>
                  <a:cubicBezTo>
                    <a:pt x="246" y="19699"/>
                    <a:pt x="247" y="19705"/>
                    <a:pt x="248" y="19710"/>
                  </a:cubicBezTo>
                  <a:cubicBezTo>
                    <a:pt x="248" y="19714"/>
                    <a:pt x="249" y="19719"/>
                    <a:pt x="250" y="19723"/>
                  </a:cubicBezTo>
                  <a:cubicBezTo>
                    <a:pt x="251" y="19728"/>
                    <a:pt x="252" y="19733"/>
                    <a:pt x="253" y="19738"/>
                  </a:cubicBezTo>
                  <a:cubicBezTo>
                    <a:pt x="253" y="19743"/>
                    <a:pt x="254" y="19747"/>
                    <a:pt x="255" y="19752"/>
                  </a:cubicBezTo>
                  <a:cubicBezTo>
                    <a:pt x="256" y="19757"/>
                    <a:pt x="257" y="19761"/>
                    <a:pt x="258" y="19766"/>
                  </a:cubicBezTo>
                  <a:cubicBezTo>
                    <a:pt x="259" y="19771"/>
                    <a:pt x="260" y="19776"/>
                    <a:pt x="260" y="19782"/>
                  </a:cubicBezTo>
                  <a:cubicBezTo>
                    <a:pt x="261" y="19786"/>
                    <a:pt x="262" y="19791"/>
                    <a:pt x="263" y="19795"/>
                  </a:cubicBezTo>
                  <a:cubicBezTo>
                    <a:pt x="264" y="19800"/>
                    <a:pt x="265" y="19805"/>
                    <a:pt x="266" y="19810"/>
                  </a:cubicBezTo>
                  <a:cubicBezTo>
                    <a:pt x="266" y="19814"/>
                    <a:pt x="267" y="19819"/>
                    <a:pt x="268" y="19824"/>
                  </a:cubicBezTo>
                  <a:cubicBezTo>
                    <a:pt x="269" y="19828"/>
                    <a:pt x="270" y="19833"/>
                    <a:pt x="270" y="19837"/>
                  </a:cubicBezTo>
                  <a:cubicBezTo>
                    <a:pt x="271" y="19843"/>
                    <a:pt x="272" y="19848"/>
                    <a:pt x="273" y="19853"/>
                  </a:cubicBezTo>
                  <a:cubicBezTo>
                    <a:pt x="274" y="19858"/>
                    <a:pt x="275" y="19862"/>
                    <a:pt x="276" y="19867"/>
                  </a:cubicBezTo>
                  <a:cubicBezTo>
                    <a:pt x="277" y="19872"/>
                    <a:pt x="277" y="19876"/>
                    <a:pt x="278" y="19881"/>
                  </a:cubicBezTo>
                  <a:cubicBezTo>
                    <a:pt x="279" y="19886"/>
                    <a:pt x="280" y="19891"/>
                    <a:pt x="281" y="19896"/>
                  </a:cubicBezTo>
                  <a:cubicBezTo>
                    <a:pt x="282" y="19900"/>
                    <a:pt x="283" y="19904"/>
                    <a:pt x="283" y="19909"/>
                  </a:cubicBezTo>
                  <a:cubicBezTo>
                    <a:pt x="284" y="19914"/>
                    <a:pt x="285" y="19920"/>
                    <a:pt x="286" y="19925"/>
                  </a:cubicBezTo>
                  <a:cubicBezTo>
                    <a:pt x="287" y="19929"/>
                    <a:pt x="288" y="19934"/>
                    <a:pt x="289" y="19938"/>
                  </a:cubicBezTo>
                  <a:cubicBezTo>
                    <a:pt x="289" y="19943"/>
                    <a:pt x="290" y="19948"/>
                    <a:pt x="291" y="19952"/>
                  </a:cubicBezTo>
                  <a:cubicBezTo>
                    <a:pt x="292" y="19958"/>
                    <a:pt x="293" y="19963"/>
                    <a:pt x="294" y="19968"/>
                  </a:cubicBezTo>
                  <a:cubicBezTo>
                    <a:pt x="295" y="19972"/>
                    <a:pt x="296" y="19977"/>
                    <a:pt x="296" y="19981"/>
                  </a:cubicBezTo>
                  <a:cubicBezTo>
                    <a:pt x="464" y="20902"/>
                    <a:pt x="1199" y="21600"/>
                    <a:pt x="2074" y="21600"/>
                  </a:cubicBezTo>
                  <a:lnTo>
                    <a:pt x="21600" y="21600"/>
                  </a:lnTo>
                  <a:lnTo>
                    <a:pt x="21600" y="1447"/>
                  </a:lnTo>
                  <a:cubicBezTo>
                    <a:pt x="21600" y="1447"/>
                    <a:pt x="21597" y="1447"/>
                    <a:pt x="21597" y="1447"/>
                  </a:cubicBezTo>
                  <a:close/>
                </a:path>
              </a:pathLst>
            </a:custGeom>
            <a:solidFill>
              <a:schemeClr val="accent6">
                <a:lumMod val="75000"/>
              </a:schemeClr>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67" name="Shape 6534"/>
            <p:cNvSpPr/>
            <p:nvPr/>
          </p:nvSpPr>
          <p:spPr>
            <a:xfrm>
              <a:off x="2150891" y="0"/>
              <a:ext cx="8074306" cy="2177959"/>
            </a:xfrm>
            <a:custGeom>
              <a:avLst/>
              <a:gdLst/>
              <a:ahLst/>
              <a:cxnLst>
                <a:cxn ang="0">
                  <a:pos x="wd2" y="hd2"/>
                </a:cxn>
                <a:cxn ang="5400000">
                  <a:pos x="wd2" y="hd2"/>
                </a:cxn>
                <a:cxn ang="10800000">
                  <a:pos x="wd2" y="hd2"/>
                </a:cxn>
                <a:cxn ang="16200000">
                  <a:pos x="wd2" y="hd2"/>
                </a:cxn>
              </a:cxnLst>
              <a:rect l="0" t="0" r="r" b="b"/>
              <a:pathLst>
                <a:path w="21600" h="21600" extrusionOk="0">
                  <a:moveTo>
                    <a:pt x="21600" y="11448"/>
                  </a:moveTo>
                  <a:lnTo>
                    <a:pt x="21598" y="11441"/>
                  </a:lnTo>
                  <a:lnTo>
                    <a:pt x="21599" y="11435"/>
                  </a:lnTo>
                  <a:lnTo>
                    <a:pt x="21597" y="11428"/>
                  </a:lnTo>
                  <a:lnTo>
                    <a:pt x="21599" y="11422"/>
                  </a:lnTo>
                  <a:lnTo>
                    <a:pt x="21596" y="11415"/>
                  </a:lnTo>
                  <a:lnTo>
                    <a:pt x="21598" y="11410"/>
                  </a:lnTo>
                  <a:lnTo>
                    <a:pt x="21596" y="11402"/>
                  </a:lnTo>
                  <a:lnTo>
                    <a:pt x="21597" y="11397"/>
                  </a:lnTo>
                  <a:lnTo>
                    <a:pt x="21595" y="11389"/>
                  </a:lnTo>
                  <a:lnTo>
                    <a:pt x="21597" y="11384"/>
                  </a:lnTo>
                  <a:lnTo>
                    <a:pt x="21594" y="11376"/>
                  </a:lnTo>
                  <a:lnTo>
                    <a:pt x="21596" y="11371"/>
                  </a:lnTo>
                  <a:lnTo>
                    <a:pt x="21593" y="11364"/>
                  </a:lnTo>
                  <a:lnTo>
                    <a:pt x="21595" y="11358"/>
                  </a:lnTo>
                  <a:lnTo>
                    <a:pt x="21593" y="11351"/>
                  </a:lnTo>
                  <a:lnTo>
                    <a:pt x="21594" y="11345"/>
                  </a:lnTo>
                  <a:lnTo>
                    <a:pt x="21592" y="11338"/>
                  </a:lnTo>
                  <a:lnTo>
                    <a:pt x="21594" y="11333"/>
                  </a:lnTo>
                  <a:lnTo>
                    <a:pt x="21591" y="11325"/>
                  </a:lnTo>
                  <a:lnTo>
                    <a:pt x="21593" y="11320"/>
                  </a:lnTo>
                  <a:lnTo>
                    <a:pt x="21591" y="11312"/>
                  </a:lnTo>
                  <a:lnTo>
                    <a:pt x="21592" y="11307"/>
                  </a:lnTo>
                  <a:lnTo>
                    <a:pt x="21590" y="11300"/>
                  </a:lnTo>
                  <a:lnTo>
                    <a:pt x="21592" y="11294"/>
                  </a:lnTo>
                  <a:lnTo>
                    <a:pt x="21589" y="11287"/>
                  </a:lnTo>
                  <a:lnTo>
                    <a:pt x="21591" y="11281"/>
                  </a:lnTo>
                  <a:lnTo>
                    <a:pt x="21589" y="11274"/>
                  </a:lnTo>
                  <a:lnTo>
                    <a:pt x="21590" y="11268"/>
                  </a:lnTo>
                  <a:lnTo>
                    <a:pt x="21588" y="11261"/>
                  </a:lnTo>
                  <a:lnTo>
                    <a:pt x="21590" y="11256"/>
                  </a:lnTo>
                  <a:lnTo>
                    <a:pt x="21587" y="11248"/>
                  </a:lnTo>
                  <a:lnTo>
                    <a:pt x="21589" y="11243"/>
                  </a:lnTo>
                  <a:lnTo>
                    <a:pt x="21586" y="11235"/>
                  </a:lnTo>
                  <a:lnTo>
                    <a:pt x="21588" y="11230"/>
                  </a:lnTo>
                  <a:lnTo>
                    <a:pt x="21586" y="11222"/>
                  </a:lnTo>
                  <a:lnTo>
                    <a:pt x="21588" y="11217"/>
                  </a:lnTo>
                  <a:lnTo>
                    <a:pt x="21585" y="11210"/>
                  </a:lnTo>
                  <a:lnTo>
                    <a:pt x="21587" y="11204"/>
                  </a:lnTo>
                  <a:lnTo>
                    <a:pt x="21584" y="11197"/>
                  </a:lnTo>
                  <a:lnTo>
                    <a:pt x="21586" y="11191"/>
                  </a:lnTo>
                  <a:lnTo>
                    <a:pt x="21584" y="11184"/>
                  </a:lnTo>
                  <a:lnTo>
                    <a:pt x="21585" y="11179"/>
                  </a:lnTo>
                  <a:lnTo>
                    <a:pt x="21583" y="11171"/>
                  </a:lnTo>
                  <a:lnTo>
                    <a:pt x="21585" y="11166"/>
                  </a:lnTo>
                  <a:lnTo>
                    <a:pt x="21582" y="11158"/>
                  </a:lnTo>
                  <a:lnTo>
                    <a:pt x="21584" y="11153"/>
                  </a:lnTo>
                  <a:lnTo>
                    <a:pt x="21582" y="11145"/>
                  </a:lnTo>
                  <a:lnTo>
                    <a:pt x="21583" y="11140"/>
                  </a:lnTo>
                  <a:lnTo>
                    <a:pt x="21581" y="11133"/>
                  </a:lnTo>
                  <a:lnTo>
                    <a:pt x="21583" y="11127"/>
                  </a:lnTo>
                  <a:lnTo>
                    <a:pt x="21580" y="11120"/>
                  </a:lnTo>
                  <a:lnTo>
                    <a:pt x="21582" y="11114"/>
                  </a:lnTo>
                  <a:lnTo>
                    <a:pt x="21580" y="11107"/>
                  </a:lnTo>
                  <a:lnTo>
                    <a:pt x="21581" y="11102"/>
                  </a:lnTo>
                  <a:lnTo>
                    <a:pt x="21579" y="11094"/>
                  </a:lnTo>
                  <a:lnTo>
                    <a:pt x="21581" y="11089"/>
                  </a:lnTo>
                  <a:lnTo>
                    <a:pt x="21578" y="11081"/>
                  </a:lnTo>
                  <a:lnTo>
                    <a:pt x="21580" y="11076"/>
                  </a:lnTo>
                  <a:lnTo>
                    <a:pt x="21578" y="11069"/>
                  </a:lnTo>
                  <a:lnTo>
                    <a:pt x="21579" y="11063"/>
                  </a:lnTo>
                  <a:lnTo>
                    <a:pt x="21577" y="11056"/>
                  </a:lnTo>
                  <a:lnTo>
                    <a:pt x="21579" y="11050"/>
                  </a:lnTo>
                  <a:lnTo>
                    <a:pt x="21576" y="11043"/>
                  </a:lnTo>
                  <a:lnTo>
                    <a:pt x="21578" y="11037"/>
                  </a:lnTo>
                  <a:lnTo>
                    <a:pt x="21575" y="11030"/>
                  </a:lnTo>
                  <a:lnTo>
                    <a:pt x="21577" y="11025"/>
                  </a:lnTo>
                  <a:lnTo>
                    <a:pt x="21575" y="11017"/>
                  </a:lnTo>
                  <a:lnTo>
                    <a:pt x="21576" y="11012"/>
                  </a:lnTo>
                  <a:lnTo>
                    <a:pt x="21574" y="11004"/>
                  </a:lnTo>
                  <a:lnTo>
                    <a:pt x="21576" y="10999"/>
                  </a:lnTo>
                  <a:lnTo>
                    <a:pt x="21573" y="10991"/>
                  </a:lnTo>
                  <a:lnTo>
                    <a:pt x="21575" y="10986"/>
                  </a:lnTo>
                  <a:lnTo>
                    <a:pt x="21573" y="10979"/>
                  </a:lnTo>
                  <a:lnTo>
                    <a:pt x="21574" y="10973"/>
                  </a:lnTo>
                  <a:lnTo>
                    <a:pt x="21572" y="10966"/>
                  </a:lnTo>
                  <a:lnTo>
                    <a:pt x="21574" y="10960"/>
                  </a:lnTo>
                  <a:lnTo>
                    <a:pt x="21571" y="10953"/>
                  </a:lnTo>
                  <a:lnTo>
                    <a:pt x="21573" y="10948"/>
                  </a:lnTo>
                  <a:lnTo>
                    <a:pt x="21571" y="10940"/>
                  </a:lnTo>
                  <a:lnTo>
                    <a:pt x="21572" y="10935"/>
                  </a:lnTo>
                  <a:lnTo>
                    <a:pt x="21570" y="10927"/>
                  </a:lnTo>
                  <a:lnTo>
                    <a:pt x="21572" y="10922"/>
                  </a:lnTo>
                  <a:lnTo>
                    <a:pt x="21569" y="10914"/>
                  </a:lnTo>
                  <a:lnTo>
                    <a:pt x="21571" y="10909"/>
                  </a:lnTo>
                  <a:lnTo>
                    <a:pt x="21568" y="10902"/>
                  </a:lnTo>
                  <a:lnTo>
                    <a:pt x="21570" y="10896"/>
                  </a:lnTo>
                  <a:lnTo>
                    <a:pt x="21568" y="10889"/>
                  </a:lnTo>
                  <a:lnTo>
                    <a:pt x="21570" y="10883"/>
                  </a:lnTo>
                  <a:lnTo>
                    <a:pt x="21567" y="10876"/>
                  </a:lnTo>
                  <a:lnTo>
                    <a:pt x="21569" y="10871"/>
                  </a:lnTo>
                  <a:lnTo>
                    <a:pt x="21566" y="10863"/>
                  </a:lnTo>
                  <a:lnTo>
                    <a:pt x="21568" y="10858"/>
                  </a:lnTo>
                  <a:lnTo>
                    <a:pt x="21566" y="10850"/>
                  </a:lnTo>
                  <a:lnTo>
                    <a:pt x="21567" y="10845"/>
                  </a:lnTo>
                  <a:lnTo>
                    <a:pt x="21565" y="10837"/>
                  </a:lnTo>
                  <a:lnTo>
                    <a:pt x="21567" y="10832"/>
                  </a:lnTo>
                  <a:lnTo>
                    <a:pt x="21564" y="10825"/>
                  </a:lnTo>
                  <a:lnTo>
                    <a:pt x="21566" y="10819"/>
                  </a:lnTo>
                  <a:lnTo>
                    <a:pt x="21564" y="10812"/>
                  </a:lnTo>
                  <a:lnTo>
                    <a:pt x="21565" y="10806"/>
                  </a:lnTo>
                  <a:lnTo>
                    <a:pt x="21563" y="10799"/>
                  </a:lnTo>
                  <a:lnTo>
                    <a:pt x="21565" y="10794"/>
                  </a:lnTo>
                  <a:lnTo>
                    <a:pt x="21562" y="10786"/>
                  </a:lnTo>
                  <a:lnTo>
                    <a:pt x="21564" y="10781"/>
                  </a:lnTo>
                  <a:lnTo>
                    <a:pt x="21562" y="10773"/>
                  </a:lnTo>
                  <a:lnTo>
                    <a:pt x="21563" y="10768"/>
                  </a:lnTo>
                  <a:lnTo>
                    <a:pt x="21561" y="10760"/>
                  </a:lnTo>
                  <a:lnTo>
                    <a:pt x="21563" y="10755"/>
                  </a:lnTo>
                  <a:lnTo>
                    <a:pt x="21560" y="10748"/>
                  </a:lnTo>
                  <a:lnTo>
                    <a:pt x="21562" y="10742"/>
                  </a:lnTo>
                  <a:lnTo>
                    <a:pt x="21559" y="10735"/>
                  </a:lnTo>
                  <a:lnTo>
                    <a:pt x="21561" y="10730"/>
                  </a:lnTo>
                  <a:lnTo>
                    <a:pt x="21559" y="10722"/>
                  </a:lnTo>
                  <a:lnTo>
                    <a:pt x="21561" y="10717"/>
                  </a:lnTo>
                  <a:lnTo>
                    <a:pt x="21558" y="10709"/>
                  </a:lnTo>
                  <a:lnTo>
                    <a:pt x="21560" y="10704"/>
                  </a:lnTo>
                  <a:lnTo>
                    <a:pt x="21557" y="10696"/>
                  </a:lnTo>
                  <a:lnTo>
                    <a:pt x="21559" y="10691"/>
                  </a:lnTo>
                  <a:lnTo>
                    <a:pt x="21557" y="10683"/>
                  </a:lnTo>
                  <a:lnTo>
                    <a:pt x="21558" y="10678"/>
                  </a:lnTo>
                  <a:lnTo>
                    <a:pt x="21556" y="10671"/>
                  </a:lnTo>
                  <a:lnTo>
                    <a:pt x="21558" y="10665"/>
                  </a:lnTo>
                  <a:lnTo>
                    <a:pt x="21555" y="10658"/>
                  </a:lnTo>
                  <a:lnTo>
                    <a:pt x="21557" y="10652"/>
                  </a:lnTo>
                  <a:lnTo>
                    <a:pt x="21555" y="10645"/>
                  </a:lnTo>
                  <a:lnTo>
                    <a:pt x="21556" y="10640"/>
                  </a:lnTo>
                  <a:lnTo>
                    <a:pt x="21554" y="10632"/>
                  </a:lnTo>
                  <a:lnTo>
                    <a:pt x="21556" y="10627"/>
                  </a:lnTo>
                  <a:lnTo>
                    <a:pt x="21553" y="10619"/>
                  </a:lnTo>
                  <a:lnTo>
                    <a:pt x="21555" y="10614"/>
                  </a:lnTo>
                  <a:lnTo>
                    <a:pt x="21553" y="10606"/>
                  </a:lnTo>
                  <a:lnTo>
                    <a:pt x="21554" y="10601"/>
                  </a:lnTo>
                  <a:lnTo>
                    <a:pt x="21552" y="10594"/>
                  </a:lnTo>
                  <a:lnTo>
                    <a:pt x="21554" y="10588"/>
                  </a:lnTo>
                  <a:lnTo>
                    <a:pt x="21551" y="10581"/>
                  </a:lnTo>
                  <a:lnTo>
                    <a:pt x="21553" y="10575"/>
                  </a:lnTo>
                  <a:lnTo>
                    <a:pt x="21551" y="10568"/>
                  </a:lnTo>
                  <a:lnTo>
                    <a:pt x="21552" y="10563"/>
                  </a:lnTo>
                  <a:lnTo>
                    <a:pt x="21550" y="10555"/>
                  </a:lnTo>
                  <a:lnTo>
                    <a:pt x="21552" y="10550"/>
                  </a:lnTo>
                  <a:lnTo>
                    <a:pt x="21549" y="10542"/>
                  </a:lnTo>
                  <a:lnTo>
                    <a:pt x="21551" y="10537"/>
                  </a:lnTo>
                  <a:lnTo>
                    <a:pt x="21548" y="10529"/>
                  </a:lnTo>
                  <a:lnTo>
                    <a:pt x="21550" y="10524"/>
                  </a:lnTo>
                  <a:lnTo>
                    <a:pt x="21548" y="10517"/>
                  </a:lnTo>
                  <a:lnTo>
                    <a:pt x="21550" y="10511"/>
                  </a:lnTo>
                  <a:lnTo>
                    <a:pt x="21547" y="10504"/>
                  </a:lnTo>
                  <a:lnTo>
                    <a:pt x="21549" y="10499"/>
                  </a:lnTo>
                  <a:lnTo>
                    <a:pt x="21546" y="10491"/>
                  </a:lnTo>
                  <a:lnTo>
                    <a:pt x="21548" y="10486"/>
                  </a:lnTo>
                  <a:lnTo>
                    <a:pt x="21546" y="10478"/>
                  </a:lnTo>
                  <a:lnTo>
                    <a:pt x="21547" y="10473"/>
                  </a:lnTo>
                  <a:lnTo>
                    <a:pt x="21545" y="10465"/>
                  </a:lnTo>
                  <a:lnTo>
                    <a:pt x="21547" y="10460"/>
                  </a:lnTo>
                  <a:lnTo>
                    <a:pt x="21544" y="10453"/>
                  </a:lnTo>
                  <a:lnTo>
                    <a:pt x="21546" y="10447"/>
                  </a:lnTo>
                  <a:lnTo>
                    <a:pt x="21544" y="10440"/>
                  </a:lnTo>
                  <a:lnTo>
                    <a:pt x="21545" y="10434"/>
                  </a:lnTo>
                  <a:lnTo>
                    <a:pt x="21543" y="10427"/>
                  </a:lnTo>
                  <a:lnTo>
                    <a:pt x="21545" y="10421"/>
                  </a:lnTo>
                  <a:lnTo>
                    <a:pt x="21542" y="10414"/>
                  </a:lnTo>
                  <a:lnTo>
                    <a:pt x="21544" y="10409"/>
                  </a:lnTo>
                  <a:lnTo>
                    <a:pt x="21542" y="10401"/>
                  </a:lnTo>
                  <a:lnTo>
                    <a:pt x="21543" y="10396"/>
                  </a:lnTo>
                  <a:lnTo>
                    <a:pt x="21541" y="10388"/>
                  </a:lnTo>
                  <a:lnTo>
                    <a:pt x="21543" y="10383"/>
                  </a:lnTo>
                  <a:lnTo>
                    <a:pt x="21540" y="10375"/>
                  </a:lnTo>
                  <a:lnTo>
                    <a:pt x="21542" y="10370"/>
                  </a:lnTo>
                  <a:lnTo>
                    <a:pt x="21539" y="10363"/>
                  </a:lnTo>
                  <a:lnTo>
                    <a:pt x="21541" y="10357"/>
                  </a:lnTo>
                  <a:lnTo>
                    <a:pt x="21539" y="10350"/>
                  </a:lnTo>
                  <a:lnTo>
                    <a:pt x="21541" y="10344"/>
                  </a:lnTo>
                  <a:lnTo>
                    <a:pt x="21538" y="10337"/>
                  </a:lnTo>
                  <a:lnTo>
                    <a:pt x="21540" y="10332"/>
                  </a:lnTo>
                  <a:lnTo>
                    <a:pt x="21537" y="10324"/>
                  </a:lnTo>
                  <a:lnTo>
                    <a:pt x="21539" y="10319"/>
                  </a:lnTo>
                  <a:lnTo>
                    <a:pt x="21537" y="10311"/>
                  </a:lnTo>
                  <a:lnTo>
                    <a:pt x="21538" y="10306"/>
                  </a:lnTo>
                  <a:lnTo>
                    <a:pt x="21536" y="10298"/>
                  </a:lnTo>
                  <a:lnTo>
                    <a:pt x="21538" y="10293"/>
                  </a:lnTo>
                  <a:lnTo>
                    <a:pt x="21535" y="10286"/>
                  </a:lnTo>
                  <a:lnTo>
                    <a:pt x="21537" y="10280"/>
                  </a:lnTo>
                  <a:lnTo>
                    <a:pt x="21535" y="10273"/>
                  </a:lnTo>
                  <a:lnTo>
                    <a:pt x="21536" y="10267"/>
                  </a:lnTo>
                  <a:lnTo>
                    <a:pt x="21534" y="10260"/>
                  </a:lnTo>
                  <a:lnTo>
                    <a:pt x="21536" y="10255"/>
                  </a:lnTo>
                  <a:lnTo>
                    <a:pt x="21533" y="10247"/>
                  </a:lnTo>
                  <a:lnTo>
                    <a:pt x="21535" y="10242"/>
                  </a:lnTo>
                  <a:lnTo>
                    <a:pt x="21532" y="10234"/>
                  </a:lnTo>
                  <a:lnTo>
                    <a:pt x="21534" y="10229"/>
                  </a:lnTo>
                  <a:lnTo>
                    <a:pt x="21532" y="10221"/>
                  </a:lnTo>
                  <a:lnTo>
                    <a:pt x="21534" y="10216"/>
                  </a:lnTo>
                  <a:lnTo>
                    <a:pt x="21531" y="10209"/>
                  </a:lnTo>
                  <a:lnTo>
                    <a:pt x="21533" y="10203"/>
                  </a:lnTo>
                  <a:lnTo>
                    <a:pt x="21530" y="10196"/>
                  </a:lnTo>
                  <a:lnTo>
                    <a:pt x="21532" y="10190"/>
                  </a:lnTo>
                  <a:lnTo>
                    <a:pt x="21530" y="10183"/>
                  </a:lnTo>
                  <a:lnTo>
                    <a:pt x="21531" y="10178"/>
                  </a:lnTo>
                  <a:lnTo>
                    <a:pt x="21529" y="10170"/>
                  </a:lnTo>
                  <a:lnTo>
                    <a:pt x="21531" y="10165"/>
                  </a:lnTo>
                  <a:lnTo>
                    <a:pt x="21528" y="10157"/>
                  </a:lnTo>
                  <a:lnTo>
                    <a:pt x="21530" y="10152"/>
                  </a:lnTo>
                  <a:lnTo>
                    <a:pt x="18238" y="0"/>
                  </a:lnTo>
                  <a:lnTo>
                    <a:pt x="18238" y="1128"/>
                  </a:lnTo>
                  <a:lnTo>
                    <a:pt x="0" y="1128"/>
                  </a:lnTo>
                  <a:lnTo>
                    <a:pt x="0" y="19176"/>
                  </a:lnTo>
                  <a:lnTo>
                    <a:pt x="1" y="19176"/>
                  </a:lnTo>
                  <a:lnTo>
                    <a:pt x="1" y="19189"/>
                  </a:lnTo>
                  <a:lnTo>
                    <a:pt x="1" y="19189"/>
                  </a:lnTo>
                  <a:lnTo>
                    <a:pt x="1" y="19202"/>
                  </a:lnTo>
                  <a:lnTo>
                    <a:pt x="2" y="19202"/>
                  </a:lnTo>
                  <a:lnTo>
                    <a:pt x="2" y="19214"/>
                  </a:lnTo>
                  <a:lnTo>
                    <a:pt x="3" y="19214"/>
                  </a:lnTo>
                  <a:lnTo>
                    <a:pt x="3" y="19227"/>
                  </a:lnTo>
                  <a:lnTo>
                    <a:pt x="3" y="19227"/>
                  </a:lnTo>
                  <a:lnTo>
                    <a:pt x="3" y="19240"/>
                  </a:lnTo>
                  <a:lnTo>
                    <a:pt x="4" y="19240"/>
                  </a:lnTo>
                  <a:lnTo>
                    <a:pt x="4" y="19253"/>
                  </a:lnTo>
                  <a:lnTo>
                    <a:pt x="5" y="19253"/>
                  </a:lnTo>
                  <a:lnTo>
                    <a:pt x="5" y="19266"/>
                  </a:lnTo>
                  <a:lnTo>
                    <a:pt x="6" y="19266"/>
                  </a:lnTo>
                  <a:lnTo>
                    <a:pt x="6" y="19279"/>
                  </a:lnTo>
                  <a:lnTo>
                    <a:pt x="6" y="19279"/>
                  </a:lnTo>
                  <a:lnTo>
                    <a:pt x="6" y="19291"/>
                  </a:lnTo>
                  <a:lnTo>
                    <a:pt x="7" y="19291"/>
                  </a:lnTo>
                  <a:lnTo>
                    <a:pt x="7" y="19304"/>
                  </a:lnTo>
                  <a:lnTo>
                    <a:pt x="8" y="19304"/>
                  </a:lnTo>
                  <a:lnTo>
                    <a:pt x="8" y="19317"/>
                  </a:lnTo>
                  <a:lnTo>
                    <a:pt x="8" y="19317"/>
                  </a:lnTo>
                  <a:lnTo>
                    <a:pt x="8" y="19330"/>
                  </a:lnTo>
                  <a:lnTo>
                    <a:pt x="9" y="19330"/>
                  </a:lnTo>
                  <a:lnTo>
                    <a:pt x="9" y="19343"/>
                  </a:lnTo>
                  <a:lnTo>
                    <a:pt x="10" y="19343"/>
                  </a:lnTo>
                  <a:lnTo>
                    <a:pt x="10" y="19356"/>
                  </a:lnTo>
                  <a:lnTo>
                    <a:pt x="10" y="19356"/>
                  </a:lnTo>
                  <a:lnTo>
                    <a:pt x="10" y="19368"/>
                  </a:lnTo>
                  <a:lnTo>
                    <a:pt x="11" y="19368"/>
                  </a:lnTo>
                  <a:lnTo>
                    <a:pt x="11" y="19381"/>
                  </a:lnTo>
                  <a:lnTo>
                    <a:pt x="12" y="19381"/>
                  </a:lnTo>
                  <a:lnTo>
                    <a:pt x="12" y="19394"/>
                  </a:lnTo>
                  <a:lnTo>
                    <a:pt x="12" y="19394"/>
                  </a:lnTo>
                  <a:lnTo>
                    <a:pt x="12" y="19407"/>
                  </a:lnTo>
                  <a:lnTo>
                    <a:pt x="13" y="19407"/>
                  </a:lnTo>
                  <a:lnTo>
                    <a:pt x="13" y="19420"/>
                  </a:lnTo>
                  <a:lnTo>
                    <a:pt x="14" y="19420"/>
                  </a:lnTo>
                  <a:lnTo>
                    <a:pt x="14" y="19433"/>
                  </a:lnTo>
                  <a:lnTo>
                    <a:pt x="15" y="19433"/>
                  </a:lnTo>
                  <a:lnTo>
                    <a:pt x="15" y="19445"/>
                  </a:lnTo>
                  <a:lnTo>
                    <a:pt x="15" y="19445"/>
                  </a:lnTo>
                  <a:lnTo>
                    <a:pt x="15" y="19458"/>
                  </a:lnTo>
                  <a:lnTo>
                    <a:pt x="16" y="19458"/>
                  </a:lnTo>
                  <a:lnTo>
                    <a:pt x="16" y="19471"/>
                  </a:lnTo>
                  <a:lnTo>
                    <a:pt x="17" y="19471"/>
                  </a:lnTo>
                  <a:lnTo>
                    <a:pt x="17" y="19484"/>
                  </a:lnTo>
                  <a:lnTo>
                    <a:pt x="17" y="19484"/>
                  </a:lnTo>
                  <a:lnTo>
                    <a:pt x="17" y="19497"/>
                  </a:lnTo>
                  <a:lnTo>
                    <a:pt x="18" y="19497"/>
                  </a:lnTo>
                  <a:lnTo>
                    <a:pt x="18" y="19510"/>
                  </a:lnTo>
                  <a:lnTo>
                    <a:pt x="19" y="19510"/>
                  </a:lnTo>
                  <a:lnTo>
                    <a:pt x="19" y="19522"/>
                  </a:lnTo>
                  <a:lnTo>
                    <a:pt x="19" y="19522"/>
                  </a:lnTo>
                  <a:lnTo>
                    <a:pt x="19" y="19535"/>
                  </a:lnTo>
                  <a:lnTo>
                    <a:pt x="20" y="19535"/>
                  </a:lnTo>
                  <a:lnTo>
                    <a:pt x="20" y="19548"/>
                  </a:lnTo>
                  <a:lnTo>
                    <a:pt x="21" y="19548"/>
                  </a:lnTo>
                  <a:lnTo>
                    <a:pt x="21" y="19561"/>
                  </a:lnTo>
                  <a:lnTo>
                    <a:pt x="21" y="19561"/>
                  </a:lnTo>
                  <a:lnTo>
                    <a:pt x="21" y="19574"/>
                  </a:lnTo>
                  <a:lnTo>
                    <a:pt x="22" y="19574"/>
                  </a:lnTo>
                  <a:lnTo>
                    <a:pt x="22" y="19587"/>
                  </a:lnTo>
                  <a:lnTo>
                    <a:pt x="23" y="19587"/>
                  </a:lnTo>
                  <a:lnTo>
                    <a:pt x="23" y="19599"/>
                  </a:lnTo>
                  <a:lnTo>
                    <a:pt x="24" y="19599"/>
                  </a:lnTo>
                  <a:lnTo>
                    <a:pt x="24" y="19612"/>
                  </a:lnTo>
                  <a:lnTo>
                    <a:pt x="24" y="19612"/>
                  </a:lnTo>
                  <a:lnTo>
                    <a:pt x="24" y="19625"/>
                  </a:lnTo>
                  <a:lnTo>
                    <a:pt x="25" y="19625"/>
                  </a:lnTo>
                  <a:lnTo>
                    <a:pt x="25" y="19638"/>
                  </a:lnTo>
                  <a:lnTo>
                    <a:pt x="26" y="19638"/>
                  </a:lnTo>
                  <a:lnTo>
                    <a:pt x="26" y="19651"/>
                  </a:lnTo>
                  <a:lnTo>
                    <a:pt x="26" y="19651"/>
                  </a:lnTo>
                  <a:lnTo>
                    <a:pt x="26" y="19664"/>
                  </a:lnTo>
                  <a:lnTo>
                    <a:pt x="27" y="19664"/>
                  </a:lnTo>
                  <a:lnTo>
                    <a:pt x="27" y="19676"/>
                  </a:lnTo>
                  <a:lnTo>
                    <a:pt x="28" y="19676"/>
                  </a:lnTo>
                  <a:lnTo>
                    <a:pt x="28" y="19689"/>
                  </a:lnTo>
                  <a:lnTo>
                    <a:pt x="28" y="19689"/>
                  </a:lnTo>
                  <a:lnTo>
                    <a:pt x="28" y="19702"/>
                  </a:lnTo>
                  <a:lnTo>
                    <a:pt x="29" y="19702"/>
                  </a:lnTo>
                  <a:lnTo>
                    <a:pt x="29" y="19715"/>
                  </a:lnTo>
                  <a:lnTo>
                    <a:pt x="30" y="19715"/>
                  </a:lnTo>
                  <a:lnTo>
                    <a:pt x="30" y="19728"/>
                  </a:lnTo>
                  <a:lnTo>
                    <a:pt x="30" y="19728"/>
                  </a:lnTo>
                  <a:lnTo>
                    <a:pt x="30" y="19741"/>
                  </a:lnTo>
                  <a:lnTo>
                    <a:pt x="31" y="19741"/>
                  </a:lnTo>
                  <a:lnTo>
                    <a:pt x="31" y="19754"/>
                  </a:lnTo>
                  <a:lnTo>
                    <a:pt x="32" y="19754"/>
                  </a:lnTo>
                  <a:lnTo>
                    <a:pt x="32" y="19766"/>
                  </a:lnTo>
                  <a:lnTo>
                    <a:pt x="33" y="19766"/>
                  </a:lnTo>
                  <a:lnTo>
                    <a:pt x="33" y="19779"/>
                  </a:lnTo>
                  <a:lnTo>
                    <a:pt x="33" y="19779"/>
                  </a:lnTo>
                  <a:lnTo>
                    <a:pt x="33" y="19792"/>
                  </a:lnTo>
                  <a:lnTo>
                    <a:pt x="34" y="19792"/>
                  </a:lnTo>
                  <a:lnTo>
                    <a:pt x="34" y="19805"/>
                  </a:lnTo>
                  <a:lnTo>
                    <a:pt x="35" y="19805"/>
                  </a:lnTo>
                  <a:lnTo>
                    <a:pt x="35" y="19818"/>
                  </a:lnTo>
                  <a:lnTo>
                    <a:pt x="35" y="19818"/>
                  </a:lnTo>
                  <a:lnTo>
                    <a:pt x="35" y="19830"/>
                  </a:lnTo>
                  <a:lnTo>
                    <a:pt x="36" y="19830"/>
                  </a:lnTo>
                  <a:lnTo>
                    <a:pt x="36" y="19843"/>
                  </a:lnTo>
                  <a:lnTo>
                    <a:pt x="37" y="19843"/>
                  </a:lnTo>
                  <a:lnTo>
                    <a:pt x="37" y="19856"/>
                  </a:lnTo>
                  <a:lnTo>
                    <a:pt x="37" y="19856"/>
                  </a:lnTo>
                  <a:lnTo>
                    <a:pt x="37" y="19869"/>
                  </a:lnTo>
                  <a:lnTo>
                    <a:pt x="38" y="19869"/>
                  </a:lnTo>
                  <a:lnTo>
                    <a:pt x="38" y="19882"/>
                  </a:lnTo>
                  <a:lnTo>
                    <a:pt x="39" y="19882"/>
                  </a:lnTo>
                  <a:lnTo>
                    <a:pt x="39" y="19895"/>
                  </a:lnTo>
                  <a:lnTo>
                    <a:pt x="39" y="19895"/>
                  </a:lnTo>
                  <a:lnTo>
                    <a:pt x="39" y="19907"/>
                  </a:lnTo>
                  <a:lnTo>
                    <a:pt x="40" y="19907"/>
                  </a:lnTo>
                  <a:lnTo>
                    <a:pt x="40" y="19920"/>
                  </a:lnTo>
                  <a:lnTo>
                    <a:pt x="41" y="19920"/>
                  </a:lnTo>
                  <a:lnTo>
                    <a:pt x="41" y="19933"/>
                  </a:lnTo>
                  <a:lnTo>
                    <a:pt x="42" y="19933"/>
                  </a:lnTo>
                  <a:lnTo>
                    <a:pt x="42" y="19946"/>
                  </a:lnTo>
                  <a:lnTo>
                    <a:pt x="42" y="19946"/>
                  </a:lnTo>
                  <a:lnTo>
                    <a:pt x="42" y="19959"/>
                  </a:lnTo>
                  <a:lnTo>
                    <a:pt x="43" y="19959"/>
                  </a:lnTo>
                  <a:lnTo>
                    <a:pt x="43" y="19972"/>
                  </a:lnTo>
                  <a:lnTo>
                    <a:pt x="44" y="19972"/>
                  </a:lnTo>
                  <a:lnTo>
                    <a:pt x="44" y="19984"/>
                  </a:lnTo>
                  <a:lnTo>
                    <a:pt x="44" y="19984"/>
                  </a:lnTo>
                  <a:lnTo>
                    <a:pt x="44" y="19997"/>
                  </a:lnTo>
                  <a:lnTo>
                    <a:pt x="45" y="19997"/>
                  </a:lnTo>
                  <a:lnTo>
                    <a:pt x="45" y="20010"/>
                  </a:lnTo>
                  <a:lnTo>
                    <a:pt x="46" y="20010"/>
                  </a:lnTo>
                  <a:lnTo>
                    <a:pt x="46" y="20023"/>
                  </a:lnTo>
                  <a:lnTo>
                    <a:pt x="46" y="20023"/>
                  </a:lnTo>
                  <a:lnTo>
                    <a:pt x="46" y="20036"/>
                  </a:lnTo>
                  <a:lnTo>
                    <a:pt x="47" y="20036"/>
                  </a:lnTo>
                  <a:lnTo>
                    <a:pt x="47" y="20049"/>
                  </a:lnTo>
                  <a:lnTo>
                    <a:pt x="48" y="20049"/>
                  </a:lnTo>
                  <a:lnTo>
                    <a:pt x="48" y="20061"/>
                  </a:lnTo>
                  <a:lnTo>
                    <a:pt x="48" y="20061"/>
                  </a:lnTo>
                  <a:lnTo>
                    <a:pt x="48" y="20074"/>
                  </a:lnTo>
                  <a:lnTo>
                    <a:pt x="49" y="20074"/>
                  </a:lnTo>
                  <a:lnTo>
                    <a:pt x="49" y="20087"/>
                  </a:lnTo>
                  <a:lnTo>
                    <a:pt x="50" y="20087"/>
                  </a:lnTo>
                  <a:lnTo>
                    <a:pt x="50" y="20100"/>
                  </a:lnTo>
                  <a:lnTo>
                    <a:pt x="51" y="20100"/>
                  </a:lnTo>
                  <a:lnTo>
                    <a:pt x="51" y="20113"/>
                  </a:lnTo>
                  <a:lnTo>
                    <a:pt x="51" y="20113"/>
                  </a:lnTo>
                  <a:lnTo>
                    <a:pt x="51" y="20126"/>
                  </a:lnTo>
                  <a:lnTo>
                    <a:pt x="52" y="20126"/>
                  </a:lnTo>
                  <a:lnTo>
                    <a:pt x="52" y="20138"/>
                  </a:lnTo>
                  <a:lnTo>
                    <a:pt x="53" y="20138"/>
                  </a:lnTo>
                  <a:lnTo>
                    <a:pt x="53" y="20151"/>
                  </a:lnTo>
                  <a:lnTo>
                    <a:pt x="53" y="20151"/>
                  </a:lnTo>
                  <a:lnTo>
                    <a:pt x="53" y="20164"/>
                  </a:lnTo>
                  <a:lnTo>
                    <a:pt x="54" y="20164"/>
                  </a:lnTo>
                  <a:lnTo>
                    <a:pt x="54" y="20177"/>
                  </a:lnTo>
                  <a:lnTo>
                    <a:pt x="55" y="20177"/>
                  </a:lnTo>
                  <a:lnTo>
                    <a:pt x="55" y="20190"/>
                  </a:lnTo>
                  <a:lnTo>
                    <a:pt x="55" y="20190"/>
                  </a:lnTo>
                  <a:lnTo>
                    <a:pt x="55" y="20203"/>
                  </a:lnTo>
                  <a:lnTo>
                    <a:pt x="56" y="20203"/>
                  </a:lnTo>
                  <a:lnTo>
                    <a:pt x="56" y="20215"/>
                  </a:lnTo>
                  <a:lnTo>
                    <a:pt x="57" y="20215"/>
                  </a:lnTo>
                  <a:lnTo>
                    <a:pt x="57" y="20228"/>
                  </a:lnTo>
                  <a:lnTo>
                    <a:pt x="57" y="20228"/>
                  </a:lnTo>
                  <a:lnTo>
                    <a:pt x="57" y="20241"/>
                  </a:lnTo>
                  <a:lnTo>
                    <a:pt x="58" y="20241"/>
                  </a:lnTo>
                  <a:lnTo>
                    <a:pt x="58" y="20254"/>
                  </a:lnTo>
                  <a:lnTo>
                    <a:pt x="59" y="20254"/>
                  </a:lnTo>
                  <a:lnTo>
                    <a:pt x="59" y="20267"/>
                  </a:lnTo>
                  <a:lnTo>
                    <a:pt x="60" y="20267"/>
                  </a:lnTo>
                  <a:lnTo>
                    <a:pt x="60" y="20280"/>
                  </a:lnTo>
                  <a:lnTo>
                    <a:pt x="60" y="20280"/>
                  </a:lnTo>
                  <a:lnTo>
                    <a:pt x="60" y="20292"/>
                  </a:lnTo>
                  <a:lnTo>
                    <a:pt x="61" y="20292"/>
                  </a:lnTo>
                  <a:lnTo>
                    <a:pt x="61" y="20305"/>
                  </a:lnTo>
                  <a:lnTo>
                    <a:pt x="62" y="20305"/>
                  </a:lnTo>
                  <a:lnTo>
                    <a:pt x="62" y="20318"/>
                  </a:lnTo>
                  <a:lnTo>
                    <a:pt x="62" y="20318"/>
                  </a:lnTo>
                  <a:lnTo>
                    <a:pt x="62" y="20331"/>
                  </a:lnTo>
                  <a:lnTo>
                    <a:pt x="63" y="20331"/>
                  </a:lnTo>
                  <a:lnTo>
                    <a:pt x="63" y="20344"/>
                  </a:lnTo>
                  <a:lnTo>
                    <a:pt x="64" y="20344"/>
                  </a:lnTo>
                  <a:lnTo>
                    <a:pt x="64" y="20357"/>
                  </a:lnTo>
                  <a:lnTo>
                    <a:pt x="64" y="20357"/>
                  </a:lnTo>
                  <a:lnTo>
                    <a:pt x="64" y="20370"/>
                  </a:lnTo>
                  <a:lnTo>
                    <a:pt x="65" y="20370"/>
                  </a:lnTo>
                  <a:lnTo>
                    <a:pt x="65" y="20382"/>
                  </a:lnTo>
                  <a:lnTo>
                    <a:pt x="66" y="20382"/>
                  </a:lnTo>
                  <a:lnTo>
                    <a:pt x="66" y="20395"/>
                  </a:lnTo>
                  <a:lnTo>
                    <a:pt x="66" y="20395"/>
                  </a:lnTo>
                  <a:lnTo>
                    <a:pt x="66" y="20408"/>
                  </a:lnTo>
                  <a:lnTo>
                    <a:pt x="67" y="20408"/>
                  </a:lnTo>
                  <a:lnTo>
                    <a:pt x="67" y="20421"/>
                  </a:lnTo>
                  <a:lnTo>
                    <a:pt x="68" y="20421"/>
                  </a:lnTo>
                  <a:lnTo>
                    <a:pt x="68" y="20434"/>
                  </a:lnTo>
                  <a:lnTo>
                    <a:pt x="69" y="20434"/>
                  </a:lnTo>
                  <a:lnTo>
                    <a:pt x="69" y="20446"/>
                  </a:lnTo>
                  <a:lnTo>
                    <a:pt x="69" y="20446"/>
                  </a:lnTo>
                  <a:lnTo>
                    <a:pt x="69" y="20459"/>
                  </a:lnTo>
                  <a:lnTo>
                    <a:pt x="70" y="20459"/>
                  </a:lnTo>
                  <a:lnTo>
                    <a:pt x="70" y="20472"/>
                  </a:lnTo>
                  <a:lnTo>
                    <a:pt x="18248" y="20472"/>
                  </a:lnTo>
                  <a:lnTo>
                    <a:pt x="18248" y="20483"/>
                  </a:lnTo>
                  <a:lnTo>
                    <a:pt x="18249" y="20481"/>
                  </a:lnTo>
                  <a:lnTo>
                    <a:pt x="18249" y="20496"/>
                  </a:lnTo>
                  <a:lnTo>
                    <a:pt x="18249" y="20494"/>
                  </a:lnTo>
                  <a:lnTo>
                    <a:pt x="18249" y="20509"/>
                  </a:lnTo>
                  <a:lnTo>
                    <a:pt x="18250" y="20507"/>
                  </a:lnTo>
                  <a:lnTo>
                    <a:pt x="18250" y="20522"/>
                  </a:lnTo>
                  <a:lnTo>
                    <a:pt x="18251" y="20520"/>
                  </a:lnTo>
                  <a:lnTo>
                    <a:pt x="18251" y="20535"/>
                  </a:lnTo>
                  <a:lnTo>
                    <a:pt x="18252" y="20533"/>
                  </a:lnTo>
                  <a:lnTo>
                    <a:pt x="18252" y="20548"/>
                  </a:lnTo>
                  <a:lnTo>
                    <a:pt x="18252" y="20545"/>
                  </a:lnTo>
                  <a:lnTo>
                    <a:pt x="18252" y="20560"/>
                  </a:lnTo>
                  <a:lnTo>
                    <a:pt x="18253" y="20558"/>
                  </a:lnTo>
                  <a:lnTo>
                    <a:pt x="18253" y="20573"/>
                  </a:lnTo>
                  <a:lnTo>
                    <a:pt x="18254" y="20571"/>
                  </a:lnTo>
                  <a:lnTo>
                    <a:pt x="18254" y="20586"/>
                  </a:lnTo>
                  <a:lnTo>
                    <a:pt x="18254" y="20584"/>
                  </a:lnTo>
                  <a:lnTo>
                    <a:pt x="18254" y="20599"/>
                  </a:lnTo>
                  <a:lnTo>
                    <a:pt x="18255" y="20597"/>
                  </a:lnTo>
                  <a:lnTo>
                    <a:pt x="18255" y="20612"/>
                  </a:lnTo>
                  <a:lnTo>
                    <a:pt x="18256" y="20610"/>
                  </a:lnTo>
                  <a:lnTo>
                    <a:pt x="18256" y="20625"/>
                  </a:lnTo>
                  <a:lnTo>
                    <a:pt x="18256" y="20622"/>
                  </a:lnTo>
                  <a:lnTo>
                    <a:pt x="18256" y="20638"/>
                  </a:lnTo>
                  <a:lnTo>
                    <a:pt x="18257" y="20635"/>
                  </a:lnTo>
                  <a:lnTo>
                    <a:pt x="18257" y="20650"/>
                  </a:lnTo>
                  <a:lnTo>
                    <a:pt x="18258" y="20648"/>
                  </a:lnTo>
                  <a:lnTo>
                    <a:pt x="18258" y="20663"/>
                  </a:lnTo>
                  <a:lnTo>
                    <a:pt x="18259" y="20661"/>
                  </a:lnTo>
                  <a:lnTo>
                    <a:pt x="18259" y="20676"/>
                  </a:lnTo>
                  <a:lnTo>
                    <a:pt x="18259" y="20674"/>
                  </a:lnTo>
                  <a:lnTo>
                    <a:pt x="18259" y="20689"/>
                  </a:lnTo>
                  <a:lnTo>
                    <a:pt x="18260" y="20687"/>
                  </a:lnTo>
                  <a:lnTo>
                    <a:pt x="18260" y="20702"/>
                  </a:lnTo>
                  <a:lnTo>
                    <a:pt x="18261" y="20700"/>
                  </a:lnTo>
                  <a:lnTo>
                    <a:pt x="18261" y="20714"/>
                  </a:lnTo>
                  <a:lnTo>
                    <a:pt x="18261" y="20712"/>
                  </a:lnTo>
                  <a:lnTo>
                    <a:pt x="18261" y="20727"/>
                  </a:lnTo>
                  <a:lnTo>
                    <a:pt x="18262" y="20725"/>
                  </a:lnTo>
                  <a:lnTo>
                    <a:pt x="18262" y="20740"/>
                  </a:lnTo>
                  <a:lnTo>
                    <a:pt x="18263" y="20738"/>
                  </a:lnTo>
                  <a:lnTo>
                    <a:pt x="18263" y="20753"/>
                  </a:lnTo>
                  <a:lnTo>
                    <a:pt x="18263" y="20751"/>
                  </a:lnTo>
                  <a:lnTo>
                    <a:pt x="18263" y="20766"/>
                  </a:lnTo>
                  <a:lnTo>
                    <a:pt x="18264" y="20764"/>
                  </a:lnTo>
                  <a:lnTo>
                    <a:pt x="18264" y="20779"/>
                  </a:lnTo>
                  <a:lnTo>
                    <a:pt x="18265" y="20776"/>
                  </a:lnTo>
                  <a:lnTo>
                    <a:pt x="18265" y="20792"/>
                  </a:lnTo>
                  <a:lnTo>
                    <a:pt x="18265" y="20790"/>
                  </a:lnTo>
                  <a:lnTo>
                    <a:pt x="18265" y="20804"/>
                  </a:lnTo>
                  <a:lnTo>
                    <a:pt x="18266" y="20802"/>
                  </a:lnTo>
                  <a:lnTo>
                    <a:pt x="18266" y="20817"/>
                  </a:lnTo>
                  <a:lnTo>
                    <a:pt x="18267" y="20815"/>
                  </a:lnTo>
                  <a:lnTo>
                    <a:pt x="18267" y="20830"/>
                  </a:lnTo>
                  <a:lnTo>
                    <a:pt x="18268" y="20828"/>
                  </a:lnTo>
                  <a:lnTo>
                    <a:pt x="18268" y="20843"/>
                  </a:lnTo>
                  <a:lnTo>
                    <a:pt x="18268" y="20841"/>
                  </a:lnTo>
                  <a:lnTo>
                    <a:pt x="18268" y="20856"/>
                  </a:lnTo>
                  <a:lnTo>
                    <a:pt x="18269" y="20853"/>
                  </a:lnTo>
                  <a:lnTo>
                    <a:pt x="18269" y="20868"/>
                  </a:lnTo>
                  <a:lnTo>
                    <a:pt x="18270" y="20866"/>
                  </a:lnTo>
                  <a:lnTo>
                    <a:pt x="18270" y="20881"/>
                  </a:lnTo>
                  <a:lnTo>
                    <a:pt x="18270" y="20879"/>
                  </a:lnTo>
                  <a:lnTo>
                    <a:pt x="18270" y="20894"/>
                  </a:lnTo>
                  <a:lnTo>
                    <a:pt x="18271" y="20892"/>
                  </a:lnTo>
                  <a:lnTo>
                    <a:pt x="18271" y="20907"/>
                  </a:lnTo>
                  <a:lnTo>
                    <a:pt x="18272" y="20905"/>
                  </a:lnTo>
                  <a:lnTo>
                    <a:pt x="18272" y="20920"/>
                  </a:lnTo>
                  <a:lnTo>
                    <a:pt x="18272" y="20918"/>
                  </a:lnTo>
                  <a:lnTo>
                    <a:pt x="18272" y="20933"/>
                  </a:lnTo>
                  <a:lnTo>
                    <a:pt x="18273" y="20931"/>
                  </a:lnTo>
                  <a:lnTo>
                    <a:pt x="18273" y="20945"/>
                  </a:lnTo>
                  <a:lnTo>
                    <a:pt x="18274" y="20943"/>
                  </a:lnTo>
                  <a:lnTo>
                    <a:pt x="18274" y="20958"/>
                  </a:lnTo>
                  <a:lnTo>
                    <a:pt x="18274" y="20956"/>
                  </a:lnTo>
                  <a:lnTo>
                    <a:pt x="18274" y="20971"/>
                  </a:lnTo>
                  <a:lnTo>
                    <a:pt x="18275" y="20969"/>
                  </a:lnTo>
                  <a:lnTo>
                    <a:pt x="18275" y="20984"/>
                  </a:lnTo>
                  <a:lnTo>
                    <a:pt x="18276" y="20982"/>
                  </a:lnTo>
                  <a:lnTo>
                    <a:pt x="18276" y="20997"/>
                  </a:lnTo>
                  <a:lnTo>
                    <a:pt x="18276" y="20995"/>
                  </a:lnTo>
                  <a:lnTo>
                    <a:pt x="18276" y="21010"/>
                  </a:lnTo>
                  <a:lnTo>
                    <a:pt x="18277" y="21007"/>
                  </a:lnTo>
                  <a:lnTo>
                    <a:pt x="18277" y="21023"/>
                  </a:lnTo>
                  <a:lnTo>
                    <a:pt x="18278" y="21020"/>
                  </a:lnTo>
                  <a:lnTo>
                    <a:pt x="18278" y="21035"/>
                  </a:lnTo>
                  <a:lnTo>
                    <a:pt x="18279" y="21033"/>
                  </a:lnTo>
                  <a:lnTo>
                    <a:pt x="18279" y="21048"/>
                  </a:lnTo>
                  <a:lnTo>
                    <a:pt x="18279" y="21046"/>
                  </a:lnTo>
                  <a:lnTo>
                    <a:pt x="18279" y="21061"/>
                  </a:lnTo>
                  <a:lnTo>
                    <a:pt x="18280" y="21059"/>
                  </a:lnTo>
                  <a:lnTo>
                    <a:pt x="18280" y="21074"/>
                  </a:lnTo>
                  <a:lnTo>
                    <a:pt x="18281" y="21072"/>
                  </a:lnTo>
                  <a:lnTo>
                    <a:pt x="18281" y="21087"/>
                  </a:lnTo>
                  <a:lnTo>
                    <a:pt x="18281" y="21084"/>
                  </a:lnTo>
                  <a:lnTo>
                    <a:pt x="18281" y="21099"/>
                  </a:lnTo>
                  <a:lnTo>
                    <a:pt x="18282" y="21097"/>
                  </a:lnTo>
                  <a:lnTo>
                    <a:pt x="18282" y="21112"/>
                  </a:lnTo>
                  <a:lnTo>
                    <a:pt x="18283" y="21110"/>
                  </a:lnTo>
                  <a:lnTo>
                    <a:pt x="18283" y="21125"/>
                  </a:lnTo>
                  <a:lnTo>
                    <a:pt x="18283" y="21123"/>
                  </a:lnTo>
                  <a:lnTo>
                    <a:pt x="18283" y="21138"/>
                  </a:lnTo>
                  <a:lnTo>
                    <a:pt x="18284" y="21136"/>
                  </a:lnTo>
                  <a:lnTo>
                    <a:pt x="18284" y="21151"/>
                  </a:lnTo>
                  <a:lnTo>
                    <a:pt x="18285" y="21149"/>
                  </a:lnTo>
                  <a:lnTo>
                    <a:pt x="18285" y="21164"/>
                  </a:lnTo>
                  <a:lnTo>
                    <a:pt x="18286" y="21161"/>
                  </a:lnTo>
                  <a:lnTo>
                    <a:pt x="18286" y="21176"/>
                  </a:lnTo>
                  <a:lnTo>
                    <a:pt x="18286" y="21174"/>
                  </a:lnTo>
                  <a:lnTo>
                    <a:pt x="18286" y="21189"/>
                  </a:lnTo>
                  <a:lnTo>
                    <a:pt x="18287" y="21187"/>
                  </a:lnTo>
                  <a:lnTo>
                    <a:pt x="18287" y="21202"/>
                  </a:lnTo>
                  <a:lnTo>
                    <a:pt x="18288" y="21200"/>
                  </a:lnTo>
                  <a:lnTo>
                    <a:pt x="18288" y="21215"/>
                  </a:lnTo>
                  <a:lnTo>
                    <a:pt x="18288" y="21213"/>
                  </a:lnTo>
                  <a:lnTo>
                    <a:pt x="18288" y="21228"/>
                  </a:lnTo>
                  <a:lnTo>
                    <a:pt x="18289" y="21226"/>
                  </a:lnTo>
                  <a:lnTo>
                    <a:pt x="18289" y="21241"/>
                  </a:lnTo>
                  <a:lnTo>
                    <a:pt x="18290" y="21239"/>
                  </a:lnTo>
                  <a:lnTo>
                    <a:pt x="18290" y="21254"/>
                  </a:lnTo>
                  <a:lnTo>
                    <a:pt x="18290" y="21251"/>
                  </a:lnTo>
                  <a:lnTo>
                    <a:pt x="18290" y="21266"/>
                  </a:lnTo>
                  <a:lnTo>
                    <a:pt x="18291" y="21264"/>
                  </a:lnTo>
                  <a:lnTo>
                    <a:pt x="18291" y="21279"/>
                  </a:lnTo>
                  <a:lnTo>
                    <a:pt x="18292" y="21277"/>
                  </a:lnTo>
                  <a:lnTo>
                    <a:pt x="18292" y="21292"/>
                  </a:lnTo>
                  <a:lnTo>
                    <a:pt x="18292" y="21290"/>
                  </a:lnTo>
                  <a:lnTo>
                    <a:pt x="18292" y="21305"/>
                  </a:lnTo>
                  <a:lnTo>
                    <a:pt x="18293" y="21303"/>
                  </a:lnTo>
                  <a:lnTo>
                    <a:pt x="18293" y="21318"/>
                  </a:lnTo>
                  <a:lnTo>
                    <a:pt x="18294" y="21316"/>
                  </a:lnTo>
                  <a:lnTo>
                    <a:pt x="18294" y="21330"/>
                  </a:lnTo>
                  <a:lnTo>
                    <a:pt x="18295" y="21328"/>
                  </a:lnTo>
                  <a:lnTo>
                    <a:pt x="18295" y="21343"/>
                  </a:lnTo>
                  <a:lnTo>
                    <a:pt x="18295" y="21341"/>
                  </a:lnTo>
                  <a:lnTo>
                    <a:pt x="18295" y="21356"/>
                  </a:lnTo>
                  <a:lnTo>
                    <a:pt x="18296" y="21354"/>
                  </a:lnTo>
                  <a:lnTo>
                    <a:pt x="18296" y="21369"/>
                  </a:lnTo>
                  <a:lnTo>
                    <a:pt x="18297" y="21367"/>
                  </a:lnTo>
                  <a:lnTo>
                    <a:pt x="18297" y="21382"/>
                  </a:lnTo>
                  <a:lnTo>
                    <a:pt x="18297" y="21380"/>
                  </a:lnTo>
                  <a:lnTo>
                    <a:pt x="18297" y="21395"/>
                  </a:lnTo>
                  <a:lnTo>
                    <a:pt x="18298" y="21392"/>
                  </a:lnTo>
                  <a:lnTo>
                    <a:pt x="18298" y="21407"/>
                  </a:lnTo>
                  <a:lnTo>
                    <a:pt x="18299" y="21405"/>
                  </a:lnTo>
                  <a:lnTo>
                    <a:pt x="18299" y="21420"/>
                  </a:lnTo>
                  <a:lnTo>
                    <a:pt x="18299" y="21418"/>
                  </a:lnTo>
                  <a:lnTo>
                    <a:pt x="18299" y="21433"/>
                  </a:lnTo>
                  <a:lnTo>
                    <a:pt x="18300" y="21431"/>
                  </a:lnTo>
                  <a:lnTo>
                    <a:pt x="18300" y="21446"/>
                  </a:lnTo>
                  <a:lnTo>
                    <a:pt x="18301" y="21444"/>
                  </a:lnTo>
                  <a:lnTo>
                    <a:pt x="18301" y="21459"/>
                  </a:lnTo>
                  <a:lnTo>
                    <a:pt x="18301" y="21457"/>
                  </a:lnTo>
                  <a:lnTo>
                    <a:pt x="18301" y="21472"/>
                  </a:lnTo>
                  <a:lnTo>
                    <a:pt x="18302" y="21470"/>
                  </a:lnTo>
                  <a:lnTo>
                    <a:pt x="18302" y="21485"/>
                  </a:lnTo>
                  <a:lnTo>
                    <a:pt x="18303" y="21482"/>
                  </a:lnTo>
                  <a:lnTo>
                    <a:pt x="18303" y="21497"/>
                  </a:lnTo>
                  <a:lnTo>
                    <a:pt x="18303" y="21495"/>
                  </a:lnTo>
                  <a:lnTo>
                    <a:pt x="18303" y="21510"/>
                  </a:lnTo>
                  <a:lnTo>
                    <a:pt x="18304" y="21508"/>
                  </a:lnTo>
                  <a:lnTo>
                    <a:pt x="18304" y="21523"/>
                  </a:lnTo>
                  <a:lnTo>
                    <a:pt x="18305" y="21521"/>
                  </a:lnTo>
                  <a:lnTo>
                    <a:pt x="18305" y="21536"/>
                  </a:lnTo>
                  <a:lnTo>
                    <a:pt x="18306" y="21534"/>
                  </a:lnTo>
                  <a:lnTo>
                    <a:pt x="18306" y="21549"/>
                  </a:lnTo>
                  <a:lnTo>
                    <a:pt x="18306" y="21547"/>
                  </a:lnTo>
                  <a:lnTo>
                    <a:pt x="18306" y="21561"/>
                  </a:lnTo>
                  <a:lnTo>
                    <a:pt x="18307" y="21559"/>
                  </a:lnTo>
                  <a:lnTo>
                    <a:pt x="18307" y="21574"/>
                  </a:lnTo>
                  <a:lnTo>
                    <a:pt x="18308" y="21572"/>
                  </a:lnTo>
                  <a:lnTo>
                    <a:pt x="18308" y="21587"/>
                  </a:lnTo>
                  <a:lnTo>
                    <a:pt x="18308" y="21585"/>
                  </a:lnTo>
                  <a:lnTo>
                    <a:pt x="18308" y="21600"/>
                  </a:lnTo>
                  <a:cubicBezTo>
                    <a:pt x="18308" y="21600"/>
                    <a:pt x="21600" y="11448"/>
                    <a:pt x="21600" y="11448"/>
                  </a:cubicBezTo>
                  <a:close/>
                </a:path>
              </a:pathLst>
            </a:custGeom>
            <a:solidFill>
              <a:schemeClr val="accent6">
                <a:lumMod val="75000"/>
              </a:schemeClr>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68" name="Shape 6535"/>
            <p:cNvSpPr>
              <a:spLocks/>
            </p:cNvSpPr>
            <p:nvPr/>
          </p:nvSpPr>
          <p:spPr bwMode="auto">
            <a:xfrm>
              <a:off x="22499" y="112347"/>
              <a:ext cx="2140798" cy="1819791"/>
            </a:xfrm>
            <a:custGeom>
              <a:avLst/>
              <a:gdLst>
                <a:gd name="T0" fmla="*/ 1070399 w 21600"/>
                <a:gd name="T1" fmla="*/ 909896 h 21600"/>
                <a:gd name="T2" fmla="*/ 1070399 w 21600"/>
                <a:gd name="T3" fmla="*/ 909896 h 21600"/>
                <a:gd name="T4" fmla="*/ 1070399 w 21600"/>
                <a:gd name="T5" fmla="*/ 909896 h 21600"/>
                <a:gd name="T6" fmla="*/ 1070399 w 21600"/>
                <a:gd name="T7" fmla="*/ 909896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21600" y="21600"/>
                  </a:moveTo>
                  <a:lnTo>
                    <a:pt x="1836" y="21600"/>
                  </a:lnTo>
                  <a:cubicBezTo>
                    <a:pt x="826" y="21600"/>
                    <a:pt x="0" y="20628"/>
                    <a:pt x="0" y="19440"/>
                  </a:cubicBezTo>
                  <a:lnTo>
                    <a:pt x="0" y="2160"/>
                  </a:lnTo>
                  <a:cubicBezTo>
                    <a:pt x="0" y="972"/>
                    <a:pt x="826" y="0"/>
                    <a:pt x="1836" y="0"/>
                  </a:cubicBezTo>
                  <a:lnTo>
                    <a:pt x="21600" y="0"/>
                  </a:lnTo>
                </a:path>
              </a:pathLst>
            </a:custGeom>
            <a:solidFill>
              <a:srgbClr val="006600"/>
            </a:solidFill>
            <a:ln>
              <a:noFill/>
            </a:ln>
            <a:effectLst>
              <a:outerShdw blurRad="190500" dist="177800" dir="5400000" rotWithShape="0">
                <a:srgbClr val="000000">
                  <a:alpha val="30363"/>
                </a:srgbClr>
              </a:outerShdw>
            </a:effectLst>
            <a:extLst>
              <a:ext uri="{91240B29-F687-4F45-9708-019B960494DF}">
                <a14:hiddenLine xmlns:a14="http://schemas.microsoft.com/office/drawing/2010/main" w="12700" cap="flat">
                  <a:solidFill>
                    <a:srgbClr val="000000"/>
                  </a:solidFill>
                  <a:miter lim="400000"/>
                  <a:headEnd/>
                  <a:tailEnd/>
                </a14:hiddenLine>
              </a:ext>
            </a:extLst>
          </p:spPr>
          <p:txBody>
            <a:bodyPr lIns="38100" tIns="38100" rIns="38100" bIns="38100" anchor="ctr"/>
            <a:lstStyle/>
            <a:p>
              <a:endParaRPr lang="es-MX"/>
            </a:p>
          </p:txBody>
        </p:sp>
        <p:sp>
          <p:nvSpPr>
            <p:cNvPr id="269" name="Shape 6536"/>
            <p:cNvSpPr>
              <a:spLocks/>
            </p:cNvSpPr>
            <p:nvPr/>
          </p:nvSpPr>
          <p:spPr bwMode="auto">
            <a:xfrm>
              <a:off x="2173139" y="0"/>
              <a:ext cx="8048431" cy="2047258"/>
            </a:xfrm>
            <a:custGeom>
              <a:avLst/>
              <a:gdLst>
                <a:gd name="T0" fmla="*/ 4024216 w 21600"/>
                <a:gd name="T1" fmla="*/ 1023629 h 21600"/>
                <a:gd name="T2" fmla="*/ 4024216 w 21600"/>
                <a:gd name="T3" fmla="*/ 1023629 h 21600"/>
                <a:gd name="T4" fmla="*/ 4024216 w 21600"/>
                <a:gd name="T5" fmla="*/ 1023629 h 21600"/>
                <a:gd name="T6" fmla="*/ 4024216 w 21600"/>
                <a:gd name="T7" fmla="*/ 1023629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21600" y="10800"/>
                  </a:moveTo>
                  <a:lnTo>
                    <a:pt x="18298" y="0"/>
                  </a:lnTo>
                  <a:lnTo>
                    <a:pt x="18298" y="1200"/>
                  </a:lnTo>
                  <a:lnTo>
                    <a:pt x="0" y="1200"/>
                  </a:lnTo>
                  <a:lnTo>
                    <a:pt x="0" y="20400"/>
                  </a:lnTo>
                  <a:lnTo>
                    <a:pt x="18298" y="20400"/>
                  </a:lnTo>
                  <a:lnTo>
                    <a:pt x="18298" y="21600"/>
                  </a:lnTo>
                  <a:cubicBezTo>
                    <a:pt x="18298" y="21600"/>
                    <a:pt x="21600" y="10800"/>
                    <a:pt x="21600" y="10800"/>
                  </a:cubicBezTo>
                  <a:close/>
                </a:path>
              </a:pathLst>
            </a:custGeom>
            <a:gradFill rotWithShape="1">
              <a:gsLst>
                <a:gs pos="0">
                  <a:srgbClr val="F5F7FA"/>
                </a:gs>
                <a:gs pos="26910">
                  <a:srgbClr val="F5F7FA"/>
                </a:gs>
                <a:gs pos="100000">
                  <a:srgbClr val="D2D4D7"/>
                </a:gs>
              </a:gsLst>
              <a:path path="rect">
                <a:fillToRect l="-3" t="-13358" r="100003" b="113358"/>
              </a:path>
            </a:gradFill>
            <a:ln>
              <a:noFill/>
            </a:ln>
            <a:effectLst>
              <a:outerShdw blurRad="190500" dist="190500" dir="5400000" rotWithShape="0">
                <a:srgbClr val="000000">
                  <a:alpha val="52692"/>
                </a:srgbClr>
              </a:outerShdw>
            </a:effectLst>
            <a:extLst>
              <a:ext uri="{91240B29-F687-4F45-9708-019B960494DF}">
                <a14:hiddenLine xmlns:a14="http://schemas.microsoft.com/office/drawing/2010/main" w="12700" cap="flat">
                  <a:solidFill>
                    <a:srgbClr val="000000"/>
                  </a:solidFill>
                  <a:miter lim="400000"/>
                  <a:headEnd/>
                  <a:tailEnd/>
                </a14:hiddenLine>
              </a:ext>
            </a:extLst>
          </p:spPr>
          <p:txBody>
            <a:bodyPr lIns="38100" tIns="38100" rIns="38100" bIns="38100" anchor="ctr"/>
            <a:lstStyle/>
            <a:p>
              <a:endParaRPr lang="es-MX"/>
            </a:p>
          </p:txBody>
        </p:sp>
      </p:grpSp>
      <p:grpSp>
        <p:nvGrpSpPr>
          <p:cNvPr id="270" name="Group 6542"/>
          <p:cNvGrpSpPr>
            <a:grpSpLocks/>
          </p:cNvGrpSpPr>
          <p:nvPr/>
        </p:nvGrpSpPr>
        <p:grpSpPr bwMode="auto">
          <a:xfrm>
            <a:off x="1714801" y="4832670"/>
            <a:ext cx="5113867" cy="1087967"/>
            <a:chOff x="0" y="0"/>
            <a:chExt cx="10225197" cy="2177959"/>
          </a:xfrm>
        </p:grpSpPr>
        <p:sp>
          <p:nvSpPr>
            <p:cNvPr id="271" name="Shape 6538"/>
            <p:cNvSpPr/>
            <p:nvPr/>
          </p:nvSpPr>
          <p:spPr>
            <a:xfrm>
              <a:off x="0" y="114408"/>
              <a:ext cx="2166929" cy="1949146"/>
            </a:xfrm>
            <a:custGeom>
              <a:avLst/>
              <a:gdLst/>
              <a:ahLst/>
              <a:cxnLst>
                <a:cxn ang="0">
                  <a:pos x="wd2" y="hd2"/>
                </a:cxn>
                <a:cxn ang="5400000">
                  <a:pos x="wd2" y="hd2"/>
                </a:cxn>
                <a:cxn ang="10800000">
                  <a:pos x="wd2" y="hd2"/>
                </a:cxn>
                <a:cxn ang="16200000">
                  <a:pos x="wd2" y="hd2"/>
                </a:cxn>
              </a:cxnLst>
              <a:rect l="0" t="0" r="r" b="b"/>
              <a:pathLst>
                <a:path w="21600" h="21600" extrusionOk="0">
                  <a:moveTo>
                    <a:pt x="21597" y="1447"/>
                  </a:moveTo>
                  <a:lnTo>
                    <a:pt x="21597" y="1433"/>
                  </a:lnTo>
                  <a:lnTo>
                    <a:pt x="21595" y="1433"/>
                  </a:lnTo>
                  <a:lnTo>
                    <a:pt x="21595" y="1419"/>
                  </a:lnTo>
                  <a:lnTo>
                    <a:pt x="21592" y="1419"/>
                  </a:lnTo>
                  <a:lnTo>
                    <a:pt x="21592" y="1404"/>
                  </a:lnTo>
                  <a:lnTo>
                    <a:pt x="21590" y="1404"/>
                  </a:lnTo>
                  <a:lnTo>
                    <a:pt x="21590" y="1390"/>
                  </a:lnTo>
                  <a:lnTo>
                    <a:pt x="21587" y="1390"/>
                  </a:lnTo>
                  <a:lnTo>
                    <a:pt x="21587" y="1376"/>
                  </a:lnTo>
                  <a:lnTo>
                    <a:pt x="21585" y="1376"/>
                  </a:lnTo>
                  <a:lnTo>
                    <a:pt x="21585" y="1361"/>
                  </a:lnTo>
                  <a:lnTo>
                    <a:pt x="21582" y="1361"/>
                  </a:lnTo>
                  <a:lnTo>
                    <a:pt x="21582" y="1347"/>
                  </a:lnTo>
                  <a:lnTo>
                    <a:pt x="21579" y="1347"/>
                  </a:lnTo>
                  <a:lnTo>
                    <a:pt x="21579" y="1333"/>
                  </a:lnTo>
                  <a:lnTo>
                    <a:pt x="21577" y="1333"/>
                  </a:lnTo>
                  <a:lnTo>
                    <a:pt x="21577" y="1318"/>
                  </a:lnTo>
                  <a:lnTo>
                    <a:pt x="21574" y="1318"/>
                  </a:lnTo>
                  <a:lnTo>
                    <a:pt x="21574" y="1304"/>
                  </a:lnTo>
                  <a:lnTo>
                    <a:pt x="21572" y="1304"/>
                  </a:lnTo>
                  <a:lnTo>
                    <a:pt x="21572" y="1290"/>
                  </a:lnTo>
                  <a:lnTo>
                    <a:pt x="21569" y="1290"/>
                  </a:lnTo>
                  <a:lnTo>
                    <a:pt x="21569" y="1275"/>
                  </a:lnTo>
                  <a:lnTo>
                    <a:pt x="21566" y="1275"/>
                  </a:lnTo>
                  <a:lnTo>
                    <a:pt x="21566" y="1261"/>
                  </a:lnTo>
                  <a:lnTo>
                    <a:pt x="21564" y="1261"/>
                  </a:lnTo>
                  <a:lnTo>
                    <a:pt x="21564" y="1247"/>
                  </a:lnTo>
                  <a:lnTo>
                    <a:pt x="21561" y="1247"/>
                  </a:lnTo>
                  <a:lnTo>
                    <a:pt x="21561" y="1233"/>
                  </a:lnTo>
                  <a:lnTo>
                    <a:pt x="21559" y="1233"/>
                  </a:lnTo>
                  <a:lnTo>
                    <a:pt x="21559" y="1218"/>
                  </a:lnTo>
                  <a:lnTo>
                    <a:pt x="21556" y="1218"/>
                  </a:lnTo>
                  <a:lnTo>
                    <a:pt x="21556" y="1204"/>
                  </a:lnTo>
                  <a:lnTo>
                    <a:pt x="21554" y="1204"/>
                  </a:lnTo>
                  <a:lnTo>
                    <a:pt x="21554" y="1189"/>
                  </a:lnTo>
                  <a:lnTo>
                    <a:pt x="21551" y="1189"/>
                  </a:lnTo>
                  <a:lnTo>
                    <a:pt x="21551" y="1175"/>
                  </a:lnTo>
                  <a:lnTo>
                    <a:pt x="21548" y="1175"/>
                  </a:lnTo>
                  <a:lnTo>
                    <a:pt x="21548" y="1161"/>
                  </a:lnTo>
                  <a:lnTo>
                    <a:pt x="21546" y="1161"/>
                  </a:lnTo>
                  <a:lnTo>
                    <a:pt x="21546" y="1146"/>
                  </a:lnTo>
                  <a:lnTo>
                    <a:pt x="21543" y="1146"/>
                  </a:lnTo>
                  <a:lnTo>
                    <a:pt x="21543" y="1132"/>
                  </a:lnTo>
                  <a:lnTo>
                    <a:pt x="21541" y="1132"/>
                  </a:lnTo>
                  <a:lnTo>
                    <a:pt x="21541" y="1118"/>
                  </a:lnTo>
                  <a:lnTo>
                    <a:pt x="21538" y="1118"/>
                  </a:lnTo>
                  <a:lnTo>
                    <a:pt x="21538" y="1103"/>
                  </a:lnTo>
                  <a:lnTo>
                    <a:pt x="21535" y="1103"/>
                  </a:lnTo>
                  <a:lnTo>
                    <a:pt x="21535" y="1089"/>
                  </a:lnTo>
                  <a:lnTo>
                    <a:pt x="21533" y="1089"/>
                  </a:lnTo>
                  <a:lnTo>
                    <a:pt x="21533" y="1075"/>
                  </a:lnTo>
                  <a:lnTo>
                    <a:pt x="21530" y="1075"/>
                  </a:lnTo>
                  <a:lnTo>
                    <a:pt x="21530" y="1061"/>
                  </a:lnTo>
                  <a:lnTo>
                    <a:pt x="21528" y="1061"/>
                  </a:lnTo>
                  <a:lnTo>
                    <a:pt x="21528" y="1046"/>
                  </a:lnTo>
                  <a:lnTo>
                    <a:pt x="21525" y="1046"/>
                  </a:lnTo>
                  <a:lnTo>
                    <a:pt x="21525" y="1032"/>
                  </a:lnTo>
                  <a:lnTo>
                    <a:pt x="21523" y="1032"/>
                  </a:lnTo>
                  <a:lnTo>
                    <a:pt x="21523" y="1017"/>
                  </a:lnTo>
                  <a:lnTo>
                    <a:pt x="21520" y="1017"/>
                  </a:lnTo>
                  <a:lnTo>
                    <a:pt x="21520" y="1003"/>
                  </a:lnTo>
                  <a:lnTo>
                    <a:pt x="21517" y="1003"/>
                  </a:lnTo>
                  <a:lnTo>
                    <a:pt x="21517" y="989"/>
                  </a:lnTo>
                  <a:lnTo>
                    <a:pt x="21515" y="989"/>
                  </a:lnTo>
                  <a:lnTo>
                    <a:pt x="21515" y="974"/>
                  </a:lnTo>
                  <a:lnTo>
                    <a:pt x="21512" y="974"/>
                  </a:lnTo>
                  <a:lnTo>
                    <a:pt x="21512" y="960"/>
                  </a:lnTo>
                  <a:lnTo>
                    <a:pt x="21510" y="960"/>
                  </a:lnTo>
                  <a:lnTo>
                    <a:pt x="21510" y="946"/>
                  </a:lnTo>
                  <a:lnTo>
                    <a:pt x="21507" y="946"/>
                  </a:lnTo>
                  <a:lnTo>
                    <a:pt x="21507" y="932"/>
                  </a:lnTo>
                  <a:lnTo>
                    <a:pt x="21505" y="932"/>
                  </a:lnTo>
                  <a:lnTo>
                    <a:pt x="21505" y="917"/>
                  </a:lnTo>
                  <a:lnTo>
                    <a:pt x="21502" y="917"/>
                  </a:lnTo>
                  <a:lnTo>
                    <a:pt x="21502" y="903"/>
                  </a:lnTo>
                  <a:lnTo>
                    <a:pt x="21499" y="903"/>
                  </a:lnTo>
                  <a:lnTo>
                    <a:pt x="21499" y="889"/>
                  </a:lnTo>
                  <a:lnTo>
                    <a:pt x="21497" y="889"/>
                  </a:lnTo>
                  <a:lnTo>
                    <a:pt x="21497" y="874"/>
                  </a:lnTo>
                  <a:lnTo>
                    <a:pt x="21494" y="874"/>
                  </a:lnTo>
                  <a:lnTo>
                    <a:pt x="21494" y="860"/>
                  </a:lnTo>
                  <a:lnTo>
                    <a:pt x="21492" y="860"/>
                  </a:lnTo>
                  <a:lnTo>
                    <a:pt x="21492" y="845"/>
                  </a:lnTo>
                  <a:lnTo>
                    <a:pt x="21489" y="845"/>
                  </a:lnTo>
                  <a:lnTo>
                    <a:pt x="21489" y="831"/>
                  </a:lnTo>
                  <a:lnTo>
                    <a:pt x="21486" y="831"/>
                  </a:lnTo>
                  <a:lnTo>
                    <a:pt x="21486" y="817"/>
                  </a:lnTo>
                  <a:lnTo>
                    <a:pt x="21484" y="817"/>
                  </a:lnTo>
                  <a:lnTo>
                    <a:pt x="21484" y="802"/>
                  </a:lnTo>
                  <a:lnTo>
                    <a:pt x="21481" y="802"/>
                  </a:lnTo>
                  <a:lnTo>
                    <a:pt x="21481" y="788"/>
                  </a:lnTo>
                  <a:lnTo>
                    <a:pt x="21479" y="788"/>
                  </a:lnTo>
                  <a:lnTo>
                    <a:pt x="21479" y="774"/>
                  </a:lnTo>
                  <a:lnTo>
                    <a:pt x="21476" y="774"/>
                  </a:lnTo>
                  <a:lnTo>
                    <a:pt x="21476" y="760"/>
                  </a:lnTo>
                  <a:lnTo>
                    <a:pt x="21474" y="760"/>
                  </a:lnTo>
                  <a:lnTo>
                    <a:pt x="21474" y="745"/>
                  </a:lnTo>
                  <a:lnTo>
                    <a:pt x="21471" y="745"/>
                  </a:lnTo>
                  <a:lnTo>
                    <a:pt x="21471" y="731"/>
                  </a:lnTo>
                  <a:lnTo>
                    <a:pt x="21468" y="731"/>
                  </a:lnTo>
                  <a:lnTo>
                    <a:pt x="21468" y="716"/>
                  </a:lnTo>
                  <a:lnTo>
                    <a:pt x="21466" y="716"/>
                  </a:lnTo>
                  <a:lnTo>
                    <a:pt x="21466" y="702"/>
                  </a:lnTo>
                  <a:lnTo>
                    <a:pt x="21463" y="702"/>
                  </a:lnTo>
                  <a:lnTo>
                    <a:pt x="21463" y="688"/>
                  </a:lnTo>
                  <a:lnTo>
                    <a:pt x="21461" y="688"/>
                  </a:lnTo>
                  <a:lnTo>
                    <a:pt x="21461" y="674"/>
                  </a:lnTo>
                  <a:lnTo>
                    <a:pt x="21458" y="674"/>
                  </a:lnTo>
                  <a:lnTo>
                    <a:pt x="21458" y="659"/>
                  </a:lnTo>
                  <a:lnTo>
                    <a:pt x="21456" y="659"/>
                  </a:lnTo>
                  <a:lnTo>
                    <a:pt x="21456" y="645"/>
                  </a:lnTo>
                  <a:lnTo>
                    <a:pt x="21453" y="645"/>
                  </a:lnTo>
                  <a:lnTo>
                    <a:pt x="21453" y="631"/>
                  </a:lnTo>
                  <a:lnTo>
                    <a:pt x="21450" y="631"/>
                  </a:lnTo>
                  <a:lnTo>
                    <a:pt x="21450" y="616"/>
                  </a:lnTo>
                  <a:lnTo>
                    <a:pt x="21448" y="616"/>
                  </a:lnTo>
                  <a:lnTo>
                    <a:pt x="21448" y="602"/>
                  </a:lnTo>
                  <a:lnTo>
                    <a:pt x="21445" y="602"/>
                  </a:lnTo>
                  <a:lnTo>
                    <a:pt x="21445" y="588"/>
                  </a:lnTo>
                  <a:lnTo>
                    <a:pt x="21443" y="588"/>
                  </a:lnTo>
                  <a:lnTo>
                    <a:pt x="21443" y="573"/>
                  </a:lnTo>
                  <a:lnTo>
                    <a:pt x="21440" y="573"/>
                  </a:lnTo>
                  <a:lnTo>
                    <a:pt x="21440" y="559"/>
                  </a:lnTo>
                  <a:lnTo>
                    <a:pt x="21437" y="559"/>
                  </a:lnTo>
                  <a:lnTo>
                    <a:pt x="21437" y="544"/>
                  </a:lnTo>
                  <a:lnTo>
                    <a:pt x="21435" y="544"/>
                  </a:lnTo>
                  <a:lnTo>
                    <a:pt x="21435" y="530"/>
                  </a:lnTo>
                  <a:lnTo>
                    <a:pt x="21432" y="530"/>
                  </a:lnTo>
                  <a:lnTo>
                    <a:pt x="21432" y="516"/>
                  </a:lnTo>
                  <a:lnTo>
                    <a:pt x="21430" y="516"/>
                  </a:lnTo>
                  <a:lnTo>
                    <a:pt x="21430" y="502"/>
                  </a:lnTo>
                  <a:lnTo>
                    <a:pt x="21427" y="502"/>
                  </a:lnTo>
                  <a:lnTo>
                    <a:pt x="21427" y="487"/>
                  </a:lnTo>
                  <a:lnTo>
                    <a:pt x="21425" y="487"/>
                  </a:lnTo>
                  <a:lnTo>
                    <a:pt x="21425" y="473"/>
                  </a:lnTo>
                  <a:lnTo>
                    <a:pt x="21422" y="473"/>
                  </a:lnTo>
                  <a:lnTo>
                    <a:pt x="21422" y="459"/>
                  </a:lnTo>
                  <a:lnTo>
                    <a:pt x="21419" y="459"/>
                  </a:lnTo>
                  <a:lnTo>
                    <a:pt x="21419" y="444"/>
                  </a:lnTo>
                  <a:lnTo>
                    <a:pt x="21417" y="444"/>
                  </a:lnTo>
                  <a:lnTo>
                    <a:pt x="21417" y="430"/>
                  </a:lnTo>
                  <a:lnTo>
                    <a:pt x="21414" y="430"/>
                  </a:lnTo>
                  <a:lnTo>
                    <a:pt x="21414" y="416"/>
                  </a:lnTo>
                  <a:lnTo>
                    <a:pt x="21412" y="416"/>
                  </a:lnTo>
                  <a:lnTo>
                    <a:pt x="21412" y="401"/>
                  </a:lnTo>
                  <a:lnTo>
                    <a:pt x="21409" y="401"/>
                  </a:lnTo>
                  <a:lnTo>
                    <a:pt x="21409" y="387"/>
                  </a:lnTo>
                  <a:lnTo>
                    <a:pt x="21407" y="387"/>
                  </a:lnTo>
                  <a:lnTo>
                    <a:pt x="21407" y="373"/>
                  </a:lnTo>
                  <a:lnTo>
                    <a:pt x="21404" y="373"/>
                  </a:lnTo>
                  <a:lnTo>
                    <a:pt x="21404" y="358"/>
                  </a:lnTo>
                  <a:lnTo>
                    <a:pt x="21401" y="358"/>
                  </a:lnTo>
                  <a:lnTo>
                    <a:pt x="21401" y="344"/>
                  </a:lnTo>
                  <a:lnTo>
                    <a:pt x="21399" y="344"/>
                  </a:lnTo>
                  <a:lnTo>
                    <a:pt x="21399" y="330"/>
                  </a:lnTo>
                  <a:lnTo>
                    <a:pt x="21396" y="330"/>
                  </a:lnTo>
                  <a:lnTo>
                    <a:pt x="21396" y="315"/>
                  </a:lnTo>
                  <a:lnTo>
                    <a:pt x="21394" y="315"/>
                  </a:lnTo>
                  <a:lnTo>
                    <a:pt x="21394" y="301"/>
                  </a:lnTo>
                  <a:lnTo>
                    <a:pt x="21391" y="301"/>
                  </a:lnTo>
                  <a:lnTo>
                    <a:pt x="21391" y="287"/>
                  </a:lnTo>
                  <a:lnTo>
                    <a:pt x="21388" y="287"/>
                  </a:lnTo>
                  <a:lnTo>
                    <a:pt x="21388" y="272"/>
                  </a:lnTo>
                  <a:lnTo>
                    <a:pt x="21386" y="272"/>
                  </a:lnTo>
                  <a:lnTo>
                    <a:pt x="21386" y="258"/>
                  </a:lnTo>
                  <a:lnTo>
                    <a:pt x="21383" y="258"/>
                  </a:lnTo>
                  <a:lnTo>
                    <a:pt x="21383" y="244"/>
                  </a:lnTo>
                  <a:lnTo>
                    <a:pt x="21381" y="244"/>
                  </a:lnTo>
                  <a:lnTo>
                    <a:pt x="21381" y="229"/>
                  </a:lnTo>
                  <a:lnTo>
                    <a:pt x="21378" y="229"/>
                  </a:lnTo>
                  <a:lnTo>
                    <a:pt x="21378" y="215"/>
                  </a:lnTo>
                  <a:lnTo>
                    <a:pt x="21376" y="215"/>
                  </a:lnTo>
                  <a:lnTo>
                    <a:pt x="21376" y="201"/>
                  </a:lnTo>
                  <a:lnTo>
                    <a:pt x="21373" y="201"/>
                  </a:lnTo>
                  <a:lnTo>
                    <a:pt x="21373" y="186"/>
                  </a:lnTo>
                  <a:lnTo>
                    <a:pt x="21370" y="186"/>
                  </a:lnTo>
                  <a:lnTo>
                    <a:pt x="21370" y="172"/>
                  </a:lnTo>
                  <a:lnTo>
                    <a:pt x="21368" y="172"/>
                  </a:lnTo>
                  <a:lnTo>
                    <a:pt x="21368" y="158"/>
                  </a:lnTo>
                  <a:lnTo>
                    <a:pt x="21365" y="158"/>
                  </a:lnTo>
                  <a:lnTo>
                    <a:pt x="21365" y="143"/>
                  </a:lnTo>
                  <a:lnTo>
                    <a:pt x="21363" y="143"/>
                  </a:lnTo>
                  <a:lnTo>
                    <a:pt x="21363" y="129"/>
                  </a:lnTo>
                  <a:lnTo>
                    <a:pt x="21360" y="129"/>
                  </a:lnTo>
                  <a:lnTo>
                    <a:pt x="21360" y="115"/>
                  </a:lnTo>
                  <a:lnTo>
                    <a:pt x="21358" y="115"/>
                  </a:lnTo>
                  <a:lnTo>
                    <a:pt x="21358" y="100"/>
                  </a:lnTo>
                  <a:lnTo>
                    <a:pt x="21355" y="100"/>
                  </a:lnTo>
                  <a:lnTo>
                    <a:pt x="21355" y="86"/>
                  </a:lnTo>
                  <a:lnTo>
                    <a:pt x="21352" y="86"/>
                  </a:lnTo>
                  <a:lnTo>
                    <a:pt x="21352" y="72"/>
                  </a:lnTo>
                  <a:lnTo>
                    <a:pt x="21350" y="72"/>
                  </a:lnTo>
                  <a:lnTo>
                    <a:pt x="21350" y="57"/>
                  </a:lnTo>
                  <a:lnTo>
                    <a:pt x="21347" y="57"/>
                  </a:lnTo>
                  <a:lnTo>
                    <a:pt x="21347" y="43"/>
                  </a:lnTo>
                  <a:lnTo>
                    <a:pt x="21345" y="43"/>
                  </a:lnTo>
                  <a:lnTo>
                    <a:pt x="21345" y="29"/>
                  </a:lnTo>
                  <a:lnTo>
                    <a:pt x="21342" y="29"/>
                  </a:lnTo>
                  <a:lnTo>
                    <a:pt x="21342" y="14"/>
                  </a:lnTo>
                  <a:lnTo>
                    <a:pt x="21339" y="14"/>
                  </a:lnTo>
                  <a:lnTo>
                    <a:pt x="21339" y="0"/>
                  </a:lnTo>
                  <a:lnTo>
                    <a:pt x="1814" y="0"/>
                  </a:lnTo>
                  <a:cubicBezTo>
                    <a:pt x="816" y="0"/>
                    <a:pt x="0" y="907"/>
                    <a:pt x="0" y="2015"/>
                  </a:cubicBezTo>
                  <a:lnTo>
                    <a:pt x="0" y="18137"/>
                  </a:lnTo>
                  <a:cubicBezTo>
                    <a:pt x="0" y="18278"/>
                    <a:pt x="13" y="18416"/>
                    <a:pt x="38" y="18548"/>
                  </a:cubicBezTo>
                  <a:cubicBezTo>
                    <a:pt x="39" y="18553"/>
                    <a:pt x="40" y="18558"/>
                    <a:pt x="41" y="18563"/>
                  </a:cubicBezTo>
                  <a:cubicBezTo>
                    <a:pt x="42" y="18568"/>
                    <a:pt x="43" y="18572"/>
                    <a:pt x="44" y="18577"/>
                  </a:cubicBezTo>
                  <a:cubicBezTo>
                    <a:pt x="45" y="18582"/>
                    <a:pt x="45" y="18587"/>
                    <a:pt x="46" y="18592"/>
                  </a:cubicBezTo>
                  <a:cubicBezTo>
                    <a:pt x="47" y="18596"/>
                    <a:pt x="48" y="18601"/>
                    <a:pt x="49" y="18606"/>
                  </a:cubicBezTo>
                  <a:cubicBezTo>
                    <a:pt x="50" y="18610"/>
                    <a:pt x="50" y="18615"/>
                    <a:pt x="51" y="18620"/>
                  </a:cubicBezTo>
                  <a:cubicBezTo>
                    <a:pt x="52" y="18625"/>
                    <a:pt x="53" y="18630"/>
                    <a:pt x="54" y="18634"/>
                  </a:cubicBezTo>
                  <a:cubicBezTo>
                    <a:pt x="55" y="18639"/>
                    <a:pt x="56" y="18644"/>
                    <a:pt x="57" y="18649"/>
                  </a:cubicBezTo>
                  <a:cubicBezTo>
                    <a:pt x="57" y="18654"/>
                    <a:pt x="58" y="18659"/>
                    <a:pt x="59" y="18664"/>
                  </a:cubicBezTo>
                  <a:cubicBezTo>
                    <a:pt x="60" y="18668"/>
                    <a:pt x="61" y="18672"/>
                    <a:pt x="62" y="18676"/>
                  </a:cubicBezTo>
                  <a:cubicBezTo>
                    <a:pt x="62" y="18682"/>
                    <a:pt x="63" y="18687"/>
                    <a:pt x="64" y="18693"/>
                  </a:cubicBezTo>
                  <a:cubicBezTo>
                    <a:pt x="65" y="18697"/>
                    <a:pt x="66" y="18701"/>
                    <a:pt x="67" y="18705"/>
                  </a:cubicBezTo>
                  <a:cubicBezTo>
                    <a:pt x="68" y="18710"/>
                    <a:pt x="69" y="18715"/>
                    <a:pt x="69" y="18720"/>
                  </a:cubicBezTo>
                  <a:cubicBezTo>
                    <a:pt x="70" y="18725"/>
                    <a:pt x="71" y="18730"/>
                    <a:pt x="72" y="18735"/>
                  </a:cubicBezTo>
                  <a:cubicBezTo>
                    <a:pt x="73" y="18739"/>
                    <a:pt x="74" y="18744"/>
                    <a:pt x="75" y="18749"/>
                  </a:cubicBezTo>
                  <a:cubicBezTo>
                    <a:pt x="75" y="18754"/>
                    <a:pt x="76" y="18759"/>
                    <a:pt x="77" y="18764"/>
                  </a:cubicBezTo>
                  <a:cubicBezTo>
                    <a:pt x="78" y="18769"/>
                    <a:pt x="79" y="18773"/>
                    <a:pt x="80" y="18777"/>
                  </a:cubicBezTo>
                  <a:cubicBezTo>
                    <a:pt x="81" y="18782"/>
                    <a:pt x="81" y="18787"/>
                    <a:pt x="82" y="18792"/>
                  </a:cubicBezTo>
                  <a:cubicBezTo>
                    <a:pt x="83" y="18797"/>
                    <a:pt x="84" y="18802"/>
                    <a:pt x="85" y="18807"/>
                  </a:cubicBezTo>
                  <a:cubicBezTo>
                    <a:pt x="86" y="18811"/>
                    <a:pt x="87" y="18816"/>
                    <a:pt x="87" y="18820"/>
                  </a:cubicBezTo>
                  <a:cubicBezTo>
                    <a:pt x="88" y="18825"/>
                    <a:pt x="89" y="18831"/>
                    <a:pt x="90" y="18836"/>
                  </a:cubicBezTo>
                  <a:cubicBezTo>
                    <a:pt x="91" y="18840"/>
                    <a:pt x="92" y="18844"/>
                    <a:pt x="93" y="18849"/>
                  </a:cubicBezTo>
                  <a:cubicBezTo>
                    <a:pt x="93" y="18854"/>
                    <a:pt x="94" y="18859"/>
                    <a:pt x="95" y="18864"/>
                  </a:cubicBezTo>
                  <a:cubicBezTo>
                    <a:pt x="96" y="18868"/>
                    <a:pt x="97" y="18873"/>
                    <a:pt x="98" y="18878"/>
                  </a:cubicBezTo>
                  <a:cubicBezTo>
                    <a:pt x="99" y="18883"/>
                    <a:pt x="99" y="18888"/>
                    <a:pt x="100" y="18892"/>
                  </a:cubicBezTo>
                  <a:cubicBezTo>
                    <a:pt x="101" y="18897"/>
                    <a:pt x="102" y="18902"/>
                    <a:pt x="103" y="18907"/>
                  </a:cubicBezTo>
                  <a:cubicBezTo>
                    <a:pt x="104" y="18912"/>
                    <a:pt x="105" y="18917"/>
                    <a:pt x="106" y="18921"/>
                  </a:cubicBezTo>
                  <a:cubicBezTo>
                    <a:pt x="106" y="18926"/>
                    <a:pt x="107" y="18931"/>
                    <a:pt x="108" y="18935"/>
                  </a:cubicBezTo>
                  <a:cubicBezTo>
                    <a:pt x="109" y="18940"/>
                    <a:pt x="110" y="18945"/>
                    <a:pt x="111" y="18950"/>
                  </a:cubicBezTo>
                  <a:cubicBezTo>
                    <a:pt x="112" y="18954"/>
                    <a:pt x="112" y="18959"/>
                    <a:pt x="113" y="18963"/>
                  </a:cubicBezTo>
                  <a:cubicBezTo>
                    <a:pt x="114" y="18969"/>
                    <a:pt x="115" y="18974"/>
                    <a:pt x="116" y="18979"/>
                  </a:cubicBezTo>
                  <a:cubicBezTo>
                    <a:pt x="117" y="18983"/>
                    <a:pt x="117" y="18988"/>
                    <a:pt x="118" y="18992"/>
                  </a:cubicBezTo>
                  <a:cubicBezTo>
                    <a:pt x="119" y="18997"/>
                    <a:pt x="120" y="19002"/>
                    <a:pt x="121" y="19008"/>
                  </a:cubicBezTo>
                  <a:cubicBezTo>
                    <a:pt x="122" y="19012"/>
                    <a:pt x="123" y="19016"/>
                    <a:pt x="124" y="19021"/>
                  </a:cubicBezTo>
                  <a:cubicBezTo>
                    <a:pt x="124" y="19026"/>
                    <a:pt x="125" y="19031"/>
                    <a:pt x="126" y="19036"/>
                  </a:cubicBezTo>
                  <a:cubicBezTo>
                    <a:pt x="127" y="19041"/>
                    <a:pt x="128" y="19045"/>
                    <a:pt x="129" y="19050"/>
                  </a:cubicBezTo>
                  <a:cubicBezTo>
                    <a:pt x="130" y="19055"/>
                    <a:pt x="130" y="19060"/>
                    <a:pt x="131" y="19065"/>
                  </a:cubicBezTo>
                  <a:cubicBezTo>
                    <a:pt x="132" y="19069"/>
                    <a:pt x="133" y="19074"/>
                    <a:pt x="134" y="19079"/>
                  </a:cubicBezTo>
                  <a:cubicBezTo>
                    <a:pt x="135" y="19083"/>
                    <a:pt x="136" y="19088"/>
                    <a:pt x="137" y="19093"/>
                  </a:cubicBezTo>
                  <a:cubicBezTo>
                    <a:pt x="137" y="19097"/>
                    <a:pt x="138" y="19102"/>
                    <a:pt x="139" y="19106"/>
                  </a:cubicBezTo>
                  <a:cubicBezTo>
                    <a:pt x="140" y="19112"/>
                    <a:pt x="141" y="19117"/>
                    <a:pt x="142" y="19123"/>
                  </a:cubicBezTo>
                  <a:cubicBezTo>
                    <a:pt x="143" y="19127"/>
                    <a:pt x="143" y="19131"/>
                    <a:pt x="144" y="19135"/>
                  </a:cubicBezTo>
                  <a:cubicBezTo>
                    <a:pt x="145" y="19141"/>
                    <a:pt x="146" y="19146"/>
                    <a:pt x="147" y="19151"/>
                  </a:cubicBezTo>
                  <a:cubicBezTo>
                    <a:pt x="148" y="19155"/>
                    <a:pt x="149" y="19160"/>
                    <a:pt x="149" y="19165"/>
                  </a:cubicBezTo>
                  <a:cubicBezTo>
                    <a:pt x="150" y="19170"/>
                    <a:pt x="151" y="19174"/>
                    <a:pt x="152" y="19179"/>
                  </a:cubicBezTo>
                  <a:cubicBezTo>
                    <a:pt x="153" y="19184"/>
                    <a:pt x="154" y="19188"/>
                    <a:pt x="155" y="19193"/>
                  </a:cubicBezTo>
                  <a:cubicBezTo>
                    <a:pt x="155" y="19198"/>
                    <a:pt x="156" y="19203"/>
                    <a:pt x="157" y="19208"/>
                  </a:cubicBezTo>
                  <a:cubicBezTo>
                    <a:pt x="158" y="19212"/>
                    <a:pt x="159" y="19217"/>
                    <a:pt x="160" y="19221"/>
                  </a:cubicBezTo>
                  <a:cubicBezTo>
                    <a:pt x="161" y="19227"/>
                    <a:pt x="161" y="19232"/>
                    <a:pt x="162" y="19237"/>
                  </a:cubicBezTo>
                  <a:cubicBezTo>
                    <a:pt x="163" y="19242"/>
                    <a:pt x="164" y="19246"/>
                    <a:pt x="165" y="19250"/>
                  </a:cubicBezTo>
                  <a:cubicBezTo>
                    <a:pt x="166" y="19255"/>
                    <a:pt x="167" y="19260"/>
                    <a:pt x="167" y="19265"/>
                  </a:cubicBezTo>
                  <a:cubicBezTo>
                    <a:pt x="168" y="19270"/>
                    <a:pt x="169" y="19275"/>
                    <a:pt x="170" y="19279"/>
                  </a:cubicBezTo>
                  <a:cubicBezTo>
                    <a:pt x="171" y="19284"/>
                    <a:pt x="172" y="19289"/>
                    <a:pt x="173" y="19293"/>
                  </a:cubicBezTo>
                  <a:cubicBezTo>
                    <a:pt x="173" y="19298"/>
                    <a:pt x="174" y="19303"/>
                    <a:pt x="175" y="19308"/>
                  </a:cubicBezTo>
                  <a:cubicBezTo>
                    <a:pt x="176" y="19313"/>
                    <a:pt x="177" y="19318"/>
                    <a:pt x="178" y="19322"/>
                  </a:cubicBezTo>
                  <a:cubicBezTo>
                    <a:pt x="179" y="19327"/>
                    <a:pt x="179" y="19332"/>
                    <a:pt x="180" y="19337"/>
                  </a:cubicBezTo>
                  <a:cubicBezTo>
                    <a:pt x="181" y="19341"/>
                    <a:pt x="182" y="19346"/>
                    <a:pt x="183" y="19351"/>
                  </a:cubicBezTo>
                  <a:cubicBezTo>
                    <a:pt x="184" y="19356"/>
                    <a:pt x="185" y="19360"/>
                    <a:pt x="185" y="19365"/>
                  </a:cubicBezTo>
                  <a:cubicBezTo>
                    <a:pt x="186" y="19370"/>
                    <a:pt x="187" y="19375"/>
                    <a:pt x="188" y="19380"/>
                  </a:cubicBezTo>
                  <a:cubicBezTo>
                    <a:pt x="189" y="19385"/>
                    <a:pt x="190" y="19390"/>
                    <a:pt x="191" y="19394"/>
                  </a:cubicBezTo>
                  <a:cubicBezTo>
                    <a:pt x="192" y="19399"/>
                    <a:pt x="192" y="19403"/>
                    <a:pt x="193" y="19408"/>
                  </a:cubicBezTo>
                  <a:cubicBezTo>
                    <a:pt x="194" y="19413"/>
                    <a:pt x="195" y="19418"/>
                    <a:pt x="196" y="19423"/>
                  </a:cubicBezTo>
                  <a:cubicBezTo>
                    <a:pt x="197" y="19428"/>
                    <a:pt x="197" y="19432"/>
                    <a:pt x="198" y="19436"/>
                  </a:cubicBezTo>
                  <a:cubicBezTo>
                    <a:pt x="199" y="19441"/>
                    <a:pt x="200" y="19447"/>
                    <a:pt x="201" y="19452"/>
                  </a:cubicBezTo>
                  <a:cubicBezTo>
                    <a:pt x="202" y="19456"/>
                    <a:pt x="203" y="19460"/>
                    <a:pt x="203" y="19465"/>
                  </a:cubicBezTo>
                  <a:cubicBezTo>
                    <a:pt x="204" y="19470"/>
                    <a:pt x="205" y="19475"/>
                    <a:pt x="206" y="19480"/>
                  </a:cubicBezTo>
                  <a:cubicBezTo>
                    <a:pt x="207" y="19485"/>
                    <a:pt x="208" y="19490"/>
                    <a:pt x="209" y="19494"/>
                  </a:cubicBezTo>
                  <a:cubicBezTo>
                    <a:pt x="210" y="19499"/>
                    <a:pt x="210" y="19504"/>
                    <a:pt x="211" y="19508"/>
                  </a:cubicBezTo>
                  <a:cubicBezTo>
                    <a:pt x="212" y="19513"/>
                    <a:pt x="213" y="19518"/>
                    <a:pt x="214" y="19523"/>
                  </a:cubicBezTo>
                  <a:cubicBezTo>
                    <a:pt x="215" y="19528"/>
                    <a:pt x="216" y="19533"/>
                    <a:pt x="217" y="19538"/>
                  </a:cubicBezTo>
                  <a:cubicBezTo>
                    <a:pt x="217" y="19542"/>
                    <a:pt x="218" y="19547"/>
                    <a:pt x="219" y="19551"/>
                  </a:cubicBezTo>
                  <a:cubicBezTo>
                    <a:pt x="220" y="19556"/>
                    <a:pt x="221" y="19561"/>
                    <a:pt x="222" y="19566"/>
                  </a:cubicBezTo>
                  <a:cubicBezTo>
                    <a:pt x="223" y="19571"/>
                    <a:pt x="223" y="19575"/>
                    <a:pt x="224" y="19580"/>
                  </a:cubicBezTo>
                  <a:cubicBezTo>
                    <a:pt x="225" y="19585"/>
                    <a:pt x="226" y="19590"/>
                    <a:pt x="227" y="19595"/>
                  </a:cubicBezTo>
                  <a:cubicBezTo>
                    <a:pt x="228" y="19600"/>
                    <a:pt x="229" y="19604"/>
                    <a:pt x="229" y="19609"/>
                  </a:cubicBezTo>
                  <a:cubicBezTo>
                    <a:pt x="230" y="19614"/>
                    <a:pt x="231" y="19618"/>
                    <a:pt x="232" y="19622"/>
                  </a:cubicBezTo>
                  <a:cubicBezTo>
                    <a:pt x="233" y="19628"/>
                    <a:pt x="234" y="19633"/>
                    <a:pt x="235" y="19638"/>
                  </a:cubicBezTo>
                  <a:cubicBezTo>
                    <a:pt x="235" y="19643"/>
                    <a:pt x="236" y="19647"/>
                    <a:pt x="237" y="19651"/>
                  </a:cubicBezTo>
                  <a:cubicBezTo>
                    <a:pt x="238" y="19656"/>
                    <a:pt x="239" y="19661"/>
                    <a:pt x="240" y="19666"/>
                  </a:cubicBezTo>
                  <a:cubicBezTo>
                    <a:pt x="241" y="19671"/>
                    <a:pt x="241" y="19676"/>
                    <a:pt x="242" y="19682"/>
                  </a:cubicBezTo>
                  <a:cubicBezTo>
                    <a:pt x="243" y="19686"/>
                    <a:pt x="244" y="19690"/>
                    <a:pt x="245" y="19694"/>
                  </a:cubicBezTo>
                  <a:cubicBezTo>
                    <a:pt x="246" y="19699"/>
                    <a:pt x="247" y="19705"/>
                    <a:pt x="248" y="19710"/>
                  </a:cubicBezTo>
                  <a:cubicBezTo>
                    <a:pt x="248" y="19714"/>
                    <a:pt x="249" y="19719"/>
                    <a:pt x="250" y="19723"/>
                  </a:cubicBezTo>
                  <a:cubicBezTo>
                    <a:pt x="251" y="19728"/>
                    <a:pt x="252" y="19733"/>
                    <a:pt x="253" y="19738"/>
                  </a:cubicBezTo>
                  <a:cubicBezTo>
                    <a:pt x="253" y="19743"/>
                    <a:pt x="254" y="19747"/>
                    <a:pt x="255" y="19752"/>
                  </a:cubicBezTo>
                  <a:cubicBezTo>
                    <a:pt x="256" y="19757"/>
                    <a:pt x="257" y="19761"/>
                    <a:pt x="258" y="19766"/>
                  </a:cubicBezTo>
                  <a:cubicBezTo>
                    <a:pt x="259" y="19771"/>
                    <a:pt x="260" y="19776"/>
                    <a:pt x="260" y="19782"/>
                  </a:cubicBezTo>
                  <a:cubicBezTo>
                    <a:pt x="261" y="19786"/>
                    <a:pt x="262" y="19791"/>
                    <a:pt x="263" y="19795"/>
                  </a:cubicBezTo>
                  <a:cubicBezTo>
                    <a:pt x="264" y="19800"/>
                    <a:pt x="265" y="19805"/>
                    <a:pt x="266" y="19810"/>
                  </a:cubicBezTo>
                  <a:cubicBezTo>
                    <a:pt x="266" y="19814"/>
                    <a:pt x="267" y="19819"/>
                    <a:pt x="268" y="19824"/>
                  </a:cubicBezTo>
                  <a:cubicBezTo>
                    <a:pt x="269" y="19828"/>
                    <a:pt x="270" y="19833"/>
                    <a:pt x="270" y="19837"/>
                  </a:cubicBezTo>
                  <a:cubicBezTo>
                    <a:pt x="271" y="19843"/>
                    <a:pt x="272" y="19848"/>
                    <a:pt x="273" y="19853"/>
                  </a:cubicBezTo>
                  <a:cubicBezTo>
                    <a:pt x="274" y="19858"/>
                    <a:pt x="275" y="19862"/>
                    <a:pt x="276" y="19867"/>
                  </a:cubicBezTo>
                  <a:cubicBezTo>
                    <a:pt x="277" y="19872"/>
                    <a:pt x="277" y="19876"/>
                    <a:pt x="278" y="19881"/>
                  </a:cubicBezTo>
                  <a:cubicBezTo>
                    <a:pt x="279" y="19886"/>
                    <a:pt x="280" y="19891"/>
                    <a:pt x="281" y="19896"/>
                  </a:cubicBezTo>
                  <a:cubicBezTo>
                    <a:pt x="282" y="19900"/>
                    <a:pt x="283" y="19904"/>
                    <a:pt x="283" y="19909"/>
                  </a:cubicBezTo>
                  <a:cubicBezTo>
                    <a:pt x="284" y="19914"/>
                    <a:pt x="285" y="19920"/>
                    <a:pt x="286" y="19925"/>
                  </a:cubicBezTo>
                  <a:cubicBezTo>
                    <a:pt x="287" y="19929"/>
                    <a:pt x="288" y="19934"/>
                    <a:pt x="289" y="19938"/>
                  </a:cubicBezTo>
                  <a:cubicBezTo>
                    <a:pt x="289" y="19943"/>
                    <a:pt x="290" y="19948"/>
                    <a:pt x="291" y="19952"/>
                  </a:cubicBezTo>
                  <a:cubicBezTo>
                    <a:pt x="292" y="19958"/>
                    <a:pt x="293" y="19963"/>
                    <a:pt x="294" y="19968"/>
                  </a:cubicBezTo>
                  <a:cubicBezTo>
                    <a:pt x="295" y="19972"/>
                    <a:pt x="296" y="19977"/>
                    <a:pt x="296" y="19981"/>
                  </a:cubicBezTo>
                  <a:cubicBezTo>
                    <a:pt x="464" y="20902"/>
                    <a:pt x="1199" y="21600"/>
                    <a:pt x="2074" y="21600"/>
                  </a:cubicBezTo>
                  <a:lnTo>
                    <a:pt x="21600" y="21600"/>
                  </a:lnTo>
                  <a:lnTo>
                    <a:pt x="21600" y="1447"/>
                  </a:lnTo>
                  <a:cubicBezTo>
                    <a:pt x="21600" y="1447"/>
                    <a:pt x="21597" y="1447"/>
                    <a:pt x="21597" y="1447"/>
                  </a:cubicBezTo>
                  <a:close/>
                </a:path>
              </a:pathLst>
            </a:custGeom>
            <a:solidFill>
              <a:schemeClr val="accent5">
                <a:lumMod val="75000"/>
              </a:schemeClr>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72" name="Shape 6539"/>
            <p:cNvSpPr/>
            <p:nvPr/>
          </p:nvSpPr>
          <p:spPr>
            <a:xfrm>
              <a:off x="2150000" y="0"/>
              <a:ext cx="8075197" cy="2177959"/>
            </a:xfrm>
            <a:custGeom>
              <a:avLst/>
              <a:gdLst/>
              <a:ahLst/>
              <a:cxnLst>
                <a:cxn ang="0">
                  <a:pos x="wd2" y="hd2"/>
                </a:cxn>
                <a:cxn ang="5400000">
                  <a:pos x="wd2" y="hd2"/>
                </a:cxn>
                <a:cxn ang="10800000">
                  <a:pos x="wd2" y="hd2"/>
                </a:cxn>
                <a:cxn ang="16200000">
                  <a:pos x="wd2" y="hd2"/>
                </a:cxn>
              </a:cxnLst>
              <a:rect l="0" t="0" r="r" b="b"/>
              <a:pathLst>
                <a:path w="21600" h="21600" extrusionOk="0">
                  <a:moveTo>
                    <a:pt x="21600" y="11448"/>
                  </a:moveTo>
                  <a:lnTo>
                    <a:pt x="21598" y="11441"/>
                  </a:lnTo>
                  <a:lnTo>
                    <a:pt x="21599" y="11435"/>
                  </a:lnTo>
                  <a:lnTo>
                    <a:pt x="21597" y="11428"/>
                  </a:lnTo>
                  <a:lnTo>
                    <a:pt x="21599" y="11422"/>
                  </a:lnTo>
                  <a:lnTo>
                    <a:pt x="21596" y="11415"/>
                  </a:lnTo>
                  <a:lnTo>
                    <a:pt x="21598" y="11410"/>
                  </a:lnTo>
                  <a:lnTo>
                    <a:pt x="21596" y="11402"/>
                  </a:lnTo>
                  <a:lnTo>
                    <a:pt x="21597" y="11397"/>
                  </a:lnTo>
                  <a:lnTo>
                    <a:pt x="21595" y="11389"/>
                  </a:lnTo>
                  <a:lnTo>
                    <a:pt x="21597" y="11384"/>
                  </a:lnTo>
                  <a:lnTo>
                    <a:pt x="21594" y="11376"/>
                  </a:lnTo>
                  <a:lnTo>
                    <a:pt x="21596" y="11371"/>
                  </a:lnTo>
                  <a:lnTo>
                    <a:pt x="21593" y="11364"/>
                  </a:lnTo>
                  <a:lnTo>
                    <a:pt x="21595" y="11358"/>
                  </a:lnTo>
                  <a:lnTo>
                    <a:pt x="21593" y="11351"/>
                  </a:lnTo>
                  <a:lnTo>
                    <a:pt x="21594" y="11345"/>
                  </a:lnTo>
                  <a:lnTo>
                    <a:pt x="21592" y="11338"/>
                  </a:lnTo>
                  <a:lnTo>
                    <a:pt x="21594" y="11333"/>
                  </a:lnTo>
                  <a:lnTo>
                    <a:pt x="21591" y="11325"/>
                  </a:lnTo>
                  <a:lnTo>
                    <a:pt x="21593" y="11320"/>
                  </a:lnTo>
                  <a:lnTo>
                    <a:pt x="21591" y="11312"/>
                  </a:lnTo>
                  <a:lnTo>
                    <a:pt x="21592" y="11307"/>
                  </a:lnTo>
                  <a:lnTo>
                    <a:pt x="21590" y="11300"/>
                  </a:lnTo>
                  <a:lnTo>
                    <a:pt x="21592" y="11294"/>
                  </a:lnTo>
                  <a:lnTo>
                    <a:pt x="21589" y="11287"/>
                  </a:lnTo>
                  <a:lnTo>
                    <a:pt x="21591" y="11281"/>
                  </a:lnTo>
                  <a:lnTo>
                    <a:pt x="21589" y="11274"/>
                  </a:lnTo>
                  <a:lnTo>
                    <a:pt x="21590" y="11268"/>
                  </a:lnTo>
                  <a:lnTo>
                    <a:pt x="21588" y="11261"/>
                  </a:lnTo>
                  <a:lnTo>
                    <a:pt x="21590" y="11256"/>
                  </a:lnTo>
                  <a:lnTo>
                    <a:pt x="21587" y="11248"/>
                  </a:lnTo>
                  <a:lnTo>
                    <a:pt x="21589" y="11243"/>
                  </a:lnTo>
                  <a:lnTo>
                    <a:pt x="21586" y="11235"/>
                  </a:lnTo>
                  <a:lnTo>
                    <a:pt x="21588" y="11230"/>
                  </a:lnTo>
                  <a:lnTo>
                    <a:pt x="21586" y="11222"/>
                  </a:lnTo>
                  <a:lnTo>
                    <a:pt x="21588" y="11217"/>
                  </a:lnTo>
                  <a:lnTo>
                    <a:pt x="21585" y="11210"/>
                  </a:lnTo>
                  <a:lnTo>
                    <a:pt x="21587" y="11204"/>
                  </a:lnTo>
                  <a:lnTo>
                    <a:pt x="21584" y="11197"/>
                  </a:lnTo>
                  <a:lnTo>
                    <a:pt x="21586" y="11191"/>
                  </a:lnTo>
                  <a:lnTo>
                    <a:pt x="21584" y="11184"/>
                  </a:lnTo>
                  <a:lnTo>
                    <a:pt x="21585" y="11179"/>
                  </a:lnTo>
                  <a:lnTo>
                    <a:pt x="21583" y="11171"/>
                  </a:lnTo>
                  <a:lnTo>
                    <a:pt x="21585" y="11166"/>
                  </a:lnTo>
                  <a:lnTo>
                    <a:pt x="21582" y="11158"/>
                  </a:lnTo>
                  <a:lnTo>
                    <a:pt x="21584" y="11153"/>
                  </a:lnTo>
                  <a:lnTo>
                    <a:pt x="21582" y="11145"/>
                  </a:lnTo>
                  <a:lnTo>
                    <a:pt x="21583" y="11140"/>
                  </a:lnTo>
                  <a:lnTo>
                    <a:pt x="21581" y="11133"/>
                  </a:lnTo>
                  <a:lnTo>
                    <a:pt x="21583" y="11127"/>
                  </a:lnTo>
                  <a:lnTo>
                    <a:pt x="21580" y="11120"/>
                  </a:lnTo>
                  <a:lnTo>
                    <a:pt x="21582" y="11114"/>
                  </a:lnTo>
                  <a:lnTo>
                    <a:pt x="21580" y="11107"/>
                  </a:lnTo>
                  <a:lnTo>
                    <a:pt x="21581" y="11102"/>
                  </a:lnTo>
                  <a:lnTo>
                    <a:pt x="21579" y="11094"/>
                  </a:lnTo>
                  <a:lnTo>
                    <a:pt x="21581" y="11089"/>
                  </a:lnTo>
                  <a:lnTo>
                    <a:pt x="21578" y="11081"/>
                  </a:lnTo>
                  <a:lnTo>
                    <a:pt x="21580" y="11076"/>
                  </a:lnTo>
                  <a:lnTo>
                    <a:pt x="21578" y="11069"/>
                  </a:lnTo>
                  <a:lnTo>
                    <a:pt x="21579" y="11063"/>
                  </a:lnTo>
                  <a:lnTo>
                    <a:pt x="21577" y="11056"/>
                  </a:lnTo>
                  <a:lnTo>
                    <a:pt x="21579" y="11050"/>
                  </a:lnTo>
                  <a:lnTo>
                    <a:pt x="21576" y="11043"/>
                  </a:lnTo>
                  <a:lnTo>
                    <a:pt x="21578" y="11037"/>
                  </a:lnTo>
                  <a:lnTo>
                    <a:pt x="21575" y="11030"/>
                  </a:lnTo>
                  <a:lnTo>
                    <a:pt x="21577" y="11025"/>
                  </a:lnTo>
                  <a:lnTo>
                    <a:pt x="21575" y="11017"/>
                  </a:lnTo>
                  <a:lnTo>
                    <a:pt x="21576" y="11012"/>
                  </a:lnTo>
                  <a:lnTo>
                    <a:pt x="21574" y="11004"/>
                  </a:lnTo>
                  <a:lnTo>
                    <a:pt x="21576" y="10999"/>
                  </a:lnTo>
                  <a:lnTo>
                    <a:pt x="21573" y="10991"/>
                  </a:lnTo>
                  <a:lnTo>
                    <a:pt x="21575" y="10986"/>
                  </a:lnTo>
                  <a:lnTo>
                    <a:pt x="21573" y="10979"/>
                  </a:lnTo>
                  <a:lnTo>
                    <a:pt x="21574" y="10973"/>
                  </a:lnTo>
                  <a:lnTo>
                    <a:pt x="21572" y="10966"/>
                  </a:lnTo>
                  <a:lnTo>
                    <a:pt x="21574" y="10960"/>
                  </a:lnTo>
                  <a:lnTo>
                    <a:pt x="21571" y="10953"/>
                  </a:lnTo>
                  <a:lnTo>
                    <a:pt x="21573" y="10948"/>
                  </a:lnTo>
                  <a:lnTo>
                    <a:pt x="21571" y="10940"/>
                  </a:lnTo>
                  <a:lnTo>
                    <a:pt x="21572" y="10935"/>
                  </a:lnTo>
                  <a:lnTo>
                    <a:pt x="21570" y="10927"/>
                  </a:lnTo>
                  <a:lnTo>
                    <a:pt x="21572" y="10922"/>
                  </a:lnTo>
                  <a:lnTo>
                    <a:pt x="21569" y="10914"/>
                  </a:lnTo>
                  <a:lnTo>
                    <a:pt x="21571" y="10909"/>
                  </a:lnTo>
                  <a:lnTo>
                    <a:pt x="21568" y="10902"/>
                  </a:lnTo>
                  <a:lnTo>
                    <a:pt x="21570" y="10896"/>
                  </a:lnTo>
                  <a:lnTo>
                    <a:pt x="21568" y="10889"/>
                  </a:lnTo>
                  <a:lnTo>
                    <a:pt x="21570" y="10883"/>
                  </a:lnTo>
                  <a:lnTo>
                    <a:pt x="21567" y="10876"/>
                  </a:lnTo>
                  <a:lnTo>
                    <a:pt x="21569" y="10871"/>
                  </a:lnTo>
                  <a:lnTo>
                    <a:pt x="21566" y="10863"/>
                  </a:lnTo>
                  <a:lnTo>
                    <a:pt x="21568" y="10858"/>
                  </a:lnTo>
                  <a:lnTo>
                    <a:pt x="21566" y="10850"/>
                  </a:lnTo>
                  <a:lnTo>
                    <a:pt x="21567" y="10845"/>
                  </a:lnTo>
                  <a:lnTo>
                    <a:pt x="21565" y="10837"/>
                  </a:lnTo>
                  <a:lnTo>
                    <a:pt x="21567" y="10832"/>
                  </a:lnTo>
                  <a:lnTo>
                    <a:pt x="21564" y="10825"/>
                  </a:lnTo>
                  <a:lnTo>
                    <a:pt x="21566" y="10819"/>
                  </a:lnTo>
                  <a:lnTo>
                    <a:pt x="21564" y="10812"/>
                  </a:lnTo>
                  <a:lnTo>
                    <a:pt x="21565" y="10806"/>
                  </a:lnTo>
                  <a:lnTo>
                    <a:pt x="21563" y="10799"/>
                  </a:lnTo>
                  <a:lnTo>
                    <a:pt x="21565" y="10794"/>
                  </a:lnTo>
                  <a:lnTo>
                    <a:pt x="21562" y="10786"/>
                  </a:lnTo>
                  <a:lnTo>
                    <a:pt x="21564" y="10781"/>
                  </a:lnTo>
                  <a:lnTo>
                    <a:pt x="21562" y="10773"/>
                  </a:lnTo>
                  <a:lnTo>
                    <a:pt x="21563" y="10768"/>
                  </a:lnTo>
                  <a:lnTo>
                    <a:pt x="21561" y="10760"/>
                  </a:lnTo>
                  <a:lnTo>
                    <a:pt x="21563" y="10755"/>
                  </a:lnTo>
                  <a:lnTo>
                    <a:pt x="21560" y="10748"/>
                  </a:lnTo>
                  <a:lnTo>
                    <a:pt x="21562" y="10742"/>
                  </a:lnTo>
                  <a:lnTo>
                    <a:pt x="21559" y="10735"/>
                  </a:lnTo>
                  <a:lnTo>
                    <a:pt x="21561" y="10730"/>
                  </a:lnTo>
                  <a:lnTo>
                    <a:pt x="21559" y="10722"/>
                  </a:lnTo>
                  <a:lnTo>
                    <a:pt x="21561" y="10717"/>
                  </a:lnTo>
                  <a:lnTo>
                    <a:pt x="21558" y="10709"/>
                  </a:lnTo>
                  <a:lnTo>
                    <a:pt x="21560" y="10704"/>
                  </a:lnTo>
                  <a:lnTo>
                    <a:pt x="21557" y="10696"/>
                  </a:lnTo>
                  <a:lnTo>
                    <a:pt x="21559" y="10691"/>
                  </a:lnTo>
                  <a:lnTo>
                    <a:pt x="21557" y="10683"/>
                  </a:lnTo>
                  <a:lnTo>
                    <a:pt x="21558" y="10678"/>
                  </a:lnTo>
                  <a:lnTo>
                    <a:pt x="21556" y="10671"/>
                  </a:lnTo>
                  <a:lnTo>
                    <a:pt x="21558" y="10665"/>
                  </a:lnTo>
                  <a:lnTo>
                    <a:pt x="21555" y="10658"/>
                  </a:lnTo>
                  <a:lnTo>
                    <a:pt x="21557" y="10652"/>
                  </a:lnTo>
                  <a:lnTo>
                    <a:pt x="21555" y="10645"/>
                  </a:lnTo>
                  <a:lnTo>
                    <a:pt x="21556" y="10640"/>
                  </a:lnTo>
                  <a:lnTo>
                    <a:pt x="21554" y="10632"/>
                  </a:lnTo>
                  <a:lnTo>
                    <a:pt x="21556" y="10627"/>
                  </a:lnTo>
                  <a:lnTo>
                    <a:pt x="21553" y="10619"/>
                  </a:lnTo>
                  <a:lnTo>
                    <a:pt x="21555" y="10614"/>
                  </a:lnTo>
                  <a:lnTo>
                    <a:pt x="21553" y="10606"/>
                  </a:lnTo>
                  <a:lnTo>
                    <a:pt x="21554" y="10601"/>
                  </a:lnTo>
                  <a:lnTo>
                    <a:pt x="21552" y="10594"/>
                  </a:lnTo>
                  <a:lnTo>
                    <a:pt x="21554" y="10588"/>
                  </a:lnTo>
                  <a:lnTo>
                    <a:pt x="21551" y="10581"/>
                  </a:lnTo>
                  <a:lnTo>
                    <a:pt x="21553" y="10575"/>
                  </a:lnTo>
                  <a:lnTo>
                    <a:pt x="21551" y="10568"/>
                  </a:lnTo>
                  <a:lnTo>
                    <a:pt x="21552" y="10563"/>
                  </a:lnTo>
                  <a:lnTo>
                    <a:pt x="21550" y="10555"/>
                  </a:lnTo>
                  <a:lnTo>
                    <a:pt x="21552" y="10550"/>
                  </a:lnTo>
                  <a:lnTo>
                    <a:pt x="21549" y="10542"/>
                  </a:lnTo>
                  <a:lnTo>
                    <a:pt x="21551" y="10537"/>
                  </a:lnTo>
                  <a:lnTo>
                    <a:pt x="21548" y="10529"/>
                  </a:lnTo>
                  <a:lnTo>
                    <a:pt x="21550" y="10524"/>
                  </a:lnTo>
                  <a:lnTo>
                    <a:pt x="21548" y="10517"/>
                  </a:lnTo>
                  <a:lnTo>
                    <a:pt x="21550" y="10511"/>
                  </a:lnTo>
                  <a:lnTo>
                    <a:pt x="21547" y="10504"/>
                  </a:lnTo>
                  <a:lnTo>
                    <a:pt x="21549" y="10499"/>
                  </a:lnTo>
                  <a:lnTo>
                    <a:pt x="21546" y="10491"/>
                  </a:lnTo>
                  <a:lnTo>
                    <a:pt x="21548" y="10486"/>
                  </a:lnTo>
                  <a:lnTo>
                    <a:pt x="21546" y="10478"/>
                  </a:lnTo>
                  <a:lnTo>
                    <a:pt x="21547" y="10473"/>
                  </a:lnTo>
                  <a:lnTo>
                    <a:pt x="21545" y="10465"/>
                  </a:lnTo>
                  <a:lnTo>
                    <a:pt x="21547" y="10460"/>
                  </a:lnTo>
                  <a:lnTo>
                    <a:pt x="21544" y="10453"/>
                  </a:lnTo>
                  <a:lnTo>
                    <a:pt x="21546" y="10447"/>
                  </a:lnTo>
                  <a:lnTo>
                    <a:pt x="21544" y="10440"/>
                  </a:lnTo>
                  <a:lnTo>
                    <a:pt x="21545" y="10434"/>
                  </a:lnTo>
                  <a:lnTo>
                    <a:pt x="21543" y="10427"/>
                  </a:lnTo>
                  <a:lnTo>
                    <a:pt x="21545" y="10421"/>
                  </a:lnTo>
                  <a:lnTo>
                    <a:pt x="21542" y="10414"/>
                  </a:lnTo>
                  <a:lnTo>
                    <a:pt x="21544" y="10409"/>
                  </a:lnTo>
                  <a:lnTo>
                    <a:pt x="21542" y="10401"/>
                  </a:lnTo>
                  <a:lnTo>
                    <a:pt x="21543" y="10396"/>
                  </a:lnTo>
                  <a:lnTo>
                    <a:pt x="21541" y="10388"/>
                  </a:lnTo>
                  <a:lnTo>
                    <a:pt x="21543" y="10383"/>
                  </a:lnTo>
                  <a:lnTo>
                    <a:pt x="21540" y="10375"/>
                  </a:lnTo>
                  <a:lnTo>
                    <a:pt x="21542" y="10370"/>
                  </a:lnTo>
                  <a:lnTo>
                    <a:pt x="21539" y="10363"/>
                  </a:lnTo>
                  <a:lnTo>
                    <a:pt x="21541" y="10357"/>
                  </a:lnTo>
                  <a:lnTo>
                    <a:pt x="21539" y="10350"/>
                  </a:lnTo>
                  <a:lnTo>
                    <a:pt x="21541" y="10344"/>
                  </a:lnTo>
                  <a:lnTo>
                    <a:pt x="21538" y="10337"/>
                  </a:lnTo>
                  <a:lnTo>
                    <a:pt x="21540" y="10332"/>
                  </a:lnTo>
                  <a:lnTo>
                    <a:pt x="21537" y="10324"/>
                  </a:lnTo>
                  <a:lnTo>
                    <a:pt x="21539" y="10319"/>
                  </a:lnTo>
                  <a:lnTo>
                    <a:pt x="21537" y="10311"/>
                  </a:lnTo>
                  <a:lnTo>
                    <a:pt x="21538" y="10306"/>
                  </a:lnTo>
                  <a:lnTo>
                    <a:pt x="21536" y="10298"/>
                  </a:lnTo>
                  <a:lnTo>
                    <a:pt x="21538" y="10293"/>
                  </a:lnTo>
                  <a:lnTo>
                    <a:pt x="21535" y="10286"/>
                  </a:lnTo>
                  <a:lnTo>
                    <a:pt x="21537" y="10280"/>
                  </a:lnTo>
                  <a:lnTo>
                    <a:pt x="21535" y="10273"/>
                  </a:lnTo>
                  <a:lnTo>
                    <a:pt x="21536" y="10267"/>
                  </a:lnTo>
                  <a:lnTo>
                    <a:pt x="21534" y="10260"/>
                  </a:lnTo>
                  <a:lnTo>
                    <a:pt x="21536" y="10255"/>
                  </a:lnTo>
                  <a:lnTo>
                    <a:pt x="21533" y="10247"/>
                  </a:lnTo>
                  <a:lnTo>
                    <a:pt x="21535" y="10242"/>
                  </a:lnTo>
                  <a:lnTo>
                    <a:pt x="21532" y="10234"/>
                  </a:lnTo>
                  <a:lnTo>
                    <a:pt x="21534" y="10229"/>
                  </a:lnTo>
                  <a:lnTo>
                    <a:pt x="21532" y="10221"/>
                  </a:lnTo>
                  <a:lnTo>
                    <a:pt x="21534" y="10216"/>
                  </a:lnTo>
                  <a:lnTo>
                    <a:pt x="21531" y="10209"/>
                  </a:lnTo>
                  <a:lnTo>
                    <a:pt x="21533" y="10203"/>
                  </a:lnTo>
                  <a:lnTo>
                    <a:pt x="21530" y="10196"/>
                  </a:lnTo>
                  <a:lnTo>
                    <a:pt x="21532" y="10190"/>
                  </a:lnTo>
                  <a:lnTo>
                    <a:pt x="21530" y="10183"/>
                  </a:lnTo>
                  <a:lnTo>
                    <a:pt x="21531" y="10178"/>
                  </a:lnTo>
                  <a:lnTo>
                    <a:pt x="21529" y="10170"/>
                  </a:lnTo>
                  <a:lnTo>
                    <a:pt x="21531" y="10165"/>
                  </a:lnTo>
                  <a:lnTo>
                    <a:pt x="21528" y="10157"/>
                  </a:lnTo>
                  <a:lnTo>
                    <a:pt x="21530" y="10152"/>
                  </a:lnTo>
                  <a:lnTo>
                    <a:pt x="18238" y="0"/>
                  </a:lnTo>
                  <a:lnTo>
                    <a:pt x="18238" y="1128"/>
                  </a:lnTo>
                  <a:lnTo>
                    <a:pt x="0" y="1128"/>
                  </a:lnTo>
                  <a:lnTo>
                    <a:pt x="0" y="19176"/>
                  </a:lnTo>
                  <a:lnTo>
                    <a:pt x="1" y="19176"/>
                  </a:lnTo>
                  <a:lnTo>
                    <a:pt x="1" y="19189"/>
                  </a:lnTo>
                  <a:lnTo>
                    <a:pt x="1" y="19189"/>
                  </a:lnTo>
                  <a:lnTo>
                    <a:pt x="1" y="19202"/>
                  </a:lnTo>
                  <a:lnTo>
                    <a:pt x="2" y="19202"/>
                  </a:lnTo>
                  <a:lnTo>
                    <a:pt x="2" y="19214"/>
                  </a:lnTo>
                  <a:lnTo>
                    <a:pt x="3" y="19214"/>
                  </a:lnTo>
                  <a:lnTo>
                    <a:pt x="3" y="19227"/>
                  </a:lnTo>
                  <a:lnTo>
                    <a:pt x="3" y="19227"/>
                  </a:lnTo>
                  <a:lnTo>
                    <a:pt x="3" y="19240"/>
                  </a:lnTo>
                  <a:lnTo>
                    <a:pt x="4" y="19240"/>
                  </a:lnTo>
                  <a:lnTo>
                    <a:pt x="4" y="19253"/>
                  </a:lnTo>
                  <a:lnTo>
                    <a:pt x="5" y="19253"/>
                  </a:lnTo>
                  <a:lnTo>
                    <a:pt x="5" y="19266"/>
                  </a:lnTo>
                  <a:lnTo>
                    <a:pt x="6" y="19266"/>
                  </a:lnTo>
                  <a:lnTo>
                    <a:pt x="6" y="19279"/>
                  </a:lnTo>
                  <a:lnTo>
                    <a:pt x="6" y="19279"/>
                  </a:lnTo>
                  <a:lnTo>
                    <a:pt x="6" y="19291"/>
                  </a:lnTo>
                  <a:lnTo>
                    <a:pt x="7" y="19291"/>
                  </a:lnTo>
                  <a:lnTo>
                    <a:pt x="7" y="19304"/>
                  </a:lnTo>
                  <a:lnTo>
                    <a:pt x="8" y="19304"/>
                  </a:lnTo>
                  <a:lnTo>
                    <a:pt x="8" y="19317"/>
                  </a:lnTo>
                  <a:lnTo>
                    <a:pt x="8" y="19317"/>
                  </a:lnTo>
                  <a:lnTo>
                    <a:pt x="8" y="19330"/>
                  </a:lnTo>
                  <a:lnTo>
                    <a:pt x="9" y="19330"/>
                  </a:lnTo>
                  <a:lnTo>
                    <a:pt x="9" y="19343"/>
                  </a:lnTo>
                  <a:lnTo>
                    <a:pt x="10" y="19343"/>
                  </a:lnTo>
                  <a:lnTo>
                    <a:pt x="10" y="19356"/>
                  </a:lnTo>
                  <a:lnTo>
                    <a:pt x="10" y="19356"/>
                  </a:lnTo>
                  <a:lnTo>
                    <a:pt x="10" y="19368"/>
                  </a:lnTo>
                  <a:lnTo>
                    <a:pt x="11" y="19368"/>
                  </a:lnTo>
                  <a:lnTo>
                    <a:pt x="11" y="19381"/>
                  </a:lnTo>
                  <a:lnTo>
                    <a:pt x="12" y="19381"/>
                  </a:lnTo>
                  <a:lnTo>
                    <a:pt x="12" y="19394"/>
                  </a:lnTo>
                  <a:lnTo>
                    <a:pt x="12" y="19394"/>
                  </a:lnTo>
                  <a:lnTo>
                    <a:pt x="12" y="19407"/>
                  </a:lnTo>
                  <a:lnTo>
                    <a:pt x="13" y="19407"/>
                  </a:lnTo>
                  <a:lnTo>
                    <a:pt x="13" y="19420"/>
                  </a:lnTo>
                  <a:lnTo>
                    <a:pt x="14" y="19420"/>
                  </a:lnTo>
                  <a:lnTo>
                    <a:pt x="14" y="19433"/>
                  </a:lnTo>
                  <a:lnTo>
                    <a:pt x="15" y="19433"/>
                  </a:lnTo>
                  <a:lnTo>
                    <a:pt x="15" y="19445"/>
                  </a:lnTo>
                  <a:lnTo>
                    <a:pt x="15" y="19445"/>
                  </a:lnTo>
                  <a:lnTo>
                    <a:pt x="15" y="19458"/>
                  </a:lnTo>
                  <a:lnTo>
                    <a:pt x="16" y="19458"/>
                  </a:lnTo>
                  <a:lnTo>
                    <a:pt x="16" y="19471"/>
                  </a:lnTo>
                  <a:lnTo>
                    <a:pt x="17" y="19471"/>
                  </a:lnTo>
                  <a:lnTo>
                    <a:pt x="17" y="19484"/>
                  </a:lnTo>
                  <a:lnTo>
                    <a:pt x="17" y="19484"/>
                  </a:lnTo>
                  <a:lnTo>
                    <a:pt x="17" y="19497"/>
                  </a:lnTo>
                  <a:lnTo>
                    <a:pt x="18" y="19497"/>
                  </a:lnTo>
                  <a:lnTo>
                    <a:pt x="18" y="19510"/>
                  </a:lnTo>
                  <a:lnTo>
                    <a:pt x="19" y="19510"/>
                  </a:lnTo>
                  <a:lnTo>
                    <a:pt x="19" y="19522"/>
                  </a:lnTo>
                  <a:lnTo>
                    <a:pt x="19" y="19522"/>
                  </a:lnTo>
                  <a:lnTo>
                    <a:pt x="19" y="19535"/>
                  </a:lnTo>
                  <a:lnTo>
                    <a:pt x="20" y="19535"/>
                  </a:lnTo>
                  <a:lnTo>
                    <a:pt x="20" y="19548"/>
                  </a:lnTo>
                  <a:lnTo>
                    <a:pt x="21" y="19548"/>
                  </a:lnTo>
                  <a:lnTo>
                    <a:pt x="21" y="19561"/>
                  </a:lnTo>
                  <a:lnTo>
                    <a:pt x="21" y="19561"/>
                  </a:lnTo>
                  <a:lnTo>
                    <a:pt x="21" y="19574"/>
                  </a:lnTo>
                  <a:lnTo>
                    <a:pt x="22" y="19574"/>
                  </a:lnTo>
                  <a:lnTo>
                    <a:pt x="22" y="19587"/>
                  </a:lnTo>
                  <a:lnTo>
                    <a:pt x="23" y="19587"/>
                  </a:lnTo>
                  <a:lnTo>
                    <a:pt x="23" y="19599"/>
                  </a:lnTo>
                  <a:lnTo>
                    <a:pt x="24" y="19599"/>
                  </a:lnTo>
                  <a:lnTo>
                    <a:pt x="24" y="19612"/>
                  </a:lnTo>
                  <a:lnTo>
                    <a:pt x="24" y="19612"/>
                  </a:lnTo>
                  <a:lnTo>
                    <a:pt x="24" y="19625"/>
                  </a:lnTo>
                  <a:lnTo>
                    <a:pt x="25" y="19625"/>
                  </a:lnTo>
                  <a:lnTo>
                    <a:pt x="25" y="19638"/>
                  </a:lnTo>
                  <a:lnTo>
                    <a:pt x="26" y="19638"/>
                  </a:lnTo>
                  <a:lnTo>
                    <a:pt x="26" y="19651"/>
                  </a:lnTo>
                  <a:lnTo>
                    <a:pt x="26" y="19651"/>
                  </a:lnTo>
                  <a:lnTo>
                    <a:pt x="26" y="19664"/>
                  </a:lnTo>
                  <a:lnTo>
                    <a:pt x="27" y="19664"/>
                  </a:lnTo>
                  <a:lnTo>
                    <a:pt x="27" y="19676"/>
                  </a:lnTo>
                  <a:lnTo>
                    <a:pt x="28" y="19676"/>
                  </a:lnTo>
                  <a:lnTo>
                    <a:pt x="28" y="19689"/>
                  </a:lnTo>
                  <a:lnTo>
                    <a:pt x="28" y="19689"/>
                  </a:lnTo>
                  <a:lnTo>
                    <a:pt x="28" y="19702"/>
                  </a:lnTo>
                  <a:lnTo>
                    <a:pt x="29" y="19702"/>
                  </a:lnTo>
                  <a:lnTo>
                    <a:pt x="29" y="19715"/>
                  </a:lnTo>
                  <a:lnTo>
                    <a:pt x="30" y="19715"/>
                  </a:lnTo>
                  <a:lnTo>
                    <a:pt x="30" y="19728"/>
                  </a:lnTo>
                  <a:lnTo>
                    <a:pt x="30" y="19728"/>
                  </a:lnTo>
                  <a:lnTo>
                    <a:pt x="30" y="19741"/>
                  </a:lnTo>
                  <a:lnTo>
                    <a:pt x="31" y="19741"/>
                  </a:lnTo>
                  <a:lnTo>
                    <a:pt x="31" y="19754"/>
                  </a:lnTo>
                  <a:lnTo>
                    <a:pt x="32" y="19754"/>
                  </a:lnTo>
                  <a:lnTo>
                    <a:pt x="32" y="19766"/>
                  </a:lnTo>
                  <a:lnTo>
                    <a:pt x="33" y="19766"/>
                  </a:lnTo>
                  <a:lnTo>
                    <a:pt x="33" y="19779"/>
                  </a:lnTo>
                  <a:lnTo>
                    <a:pt x="33" y="19779"/>
                  </a:lnTo>
                  <a:lnTo>
                    <a:pt x="33" y="19792"/>
                  </a:lnTo>
                  <a:lnTo>
                    <a:pt x="34" y="19792"/>
                  </a:lnTo>
                  <a:lnTo>
                    <a:pt x="34" y="19805"/>
                  </a:lnTo>
                  <a:lnTo>
                    <a:pt x="35" y="19805"/>
                  </a:lnTo>
                  <a:lnTo>
                    <a:pt x="35" y="19818"/>
                  </a:lnTo>
                  <a:lnTo>
                    <a:pt x="35" y="19818"/>
                  </a:lnTo>
                  <a:lnTo>
                    <a:pt x="35" y="19830"/>
                  </a:lnTo>
                  <a:lnTo>
                    <a:pt x="36" y="19830"/>
                  </a:lnTo>
                  <a:lnTo>
                    <a:pt x="36" y="19843"/>
                  </a:lnTo>
                  <a:lnTo>
                    <a:pt x="37" y="19843"/>
                  </a:lnTo>
                  <a:lnTo>
                    <a:pt x="37" y="19856"/>
                  </a:lnTo>
                  <a:lnTo>
                    <a:pt x="37" y="19856"/>
                  </a:lnTo>
                  <a:lnTo>
                    <a:pt x="37" y="19869"/>
                  </a:lnTo>
                  <a:lnTo>
                    <a:pt x="38" y="19869"/>
                  </a:lnTo>
                  <a:lnTo>
                    <a:pt x="38" y="19882"/>
                  </a:lnTo>
                  <a:lnTo>
                    <a:pt x="39" y="19882"/>
                  </a:lnTo>
                  <a:lnTo>
                    <a:pt x="39" y="19895"/>
                  </a:lnTo>
                  <a:lnTo>
                    <a:pt x="39" y="19895"/>
                  </a:lnTo>
                  <a:lnTo>
                    <a:pt x="39" y="19907"/>
                  </a:lnTo>
                  <a:lnTo>
                    <a:pt x="40" y="19907"/>
                  </a:lnTo>
                  <a:lnTo>
                    <a:pt x="40" y="19920"/>
                  </a:lnTo>
                  <a:lnTo>
                    <a:pt x="41" y="19920"/>
                  </a:lnTo>
                  <a:lnTo>
                    <a:pt x="41" y="19933"/>
                  </a:lnTo>
                  <a:lnTo>
                    <a:pt x="42" y="19933"/>
                  </a:lnTo>
                  <a:lnTo>
                    <a:pt x="42" y="19946"/>
                  </a:lnTo>
                  <a:lnTo>
                    <a:pt x="42" y="19946"/>
                  </a:lnTo>
                  <a:lnTo>
                    <a:pt x="42" y="19959"/>
                  </a:lnTo>
                  <a:lnTo>
                    <a:pt x="43" y="19959"/>
                  </a:lnTo>
                  <a:lnTo>
                    <a:pt x="43" y="19972"/>
                  </a:lnTo>
                  <a:lnTo>
                    <a:pt x="44" y="19972"/>
                  </a:lnTo>
                  <a:lnTo>
                    <a:pt x="44" y="19984"/>
                  </a:lnTo>
                  <a:lnTo>
                    <a:pt x="44" y="19984"/>
                  </a:lnTo>
                  <a:lnTo>
                    <a:pt x="44" y="19997"/>
                  </a:lnTo>
                  <a:lnTo>
                    <a:pt x="45" y="19997"/>
                  </a:lnTo>
                  <a:lnTo>
                    <a:pt x="45" y="20010"/>
                  </a:lnTo>
                  <a:lnTo>
                    <a:pt x="46" y="20010"/>
                  </a:lnTo>
                  <a:lnTo>
                    <a:pt x="46" y="20023"/>
                  </a:lnTo>
                  <a:lnTo>
                    <a:pt x="46" y="20023"/>
                  </a:lnTo>
                  <a:lnTo>
                    <a:pt x="46" y="20036"/>
                  </a:lnTo>
                  <a:lnTo>
                    <a:pt x="47" y="20036"/>
                  </a:lnTo>
                  <a:lnTo>
                    <a:pt x="47" y="20049"/>
                  </a:lnTo>
                  <a:lnTo>
                    <a:pt x="48" y="20049"/>
                  </a:lnTo>
                  <a:lnTo>
                    <a:pt x="48" y="20061"/>
                  </a:lnTo>
                  <a:lnTo>
                    <a:pt x="48" y="20061"/>
                  </a:lnTo>
                  <a:lnTo>
                    <a:pt x="48" y="20074"/>
                  </a:lnTo>
                  <a:lnTo>
                    <a:pt x="49" y="20074"/>
                  </a:lnTo>
                  <a:lnTo>
                    <a:pt x="49" y="20087"/>
                  </a:lnTo>
                  <a:lnTo>
                    <a:pt x="50" y="20087"/>
                  </a:lnTo>
                  <a:lnTo>
                    <a:pt x="50" y="20100"/>
                  </a:lnTo>
                  <a:lnTo>
                    <a:pt x="51" y="20100"/>
                  </a:lnTo>
                  <a:lnTo>
                    <a:pt x="51" y="20113"/>
                  </a:lnTo>
                  <a:lnTo>
                    <a:pt x="51" y="20113"/>
                  </a:lnTo>
                  <a:lnTo>
                    <a:pt x="51" y="20126"/>
                  </a:lnTo>
                  <a:lnTo>
                    <a:pt x="52" y="20126"/>
                  </a:lnTo>
                  <a:lnTo>
                    <a:pt x="52" y="20138"/>
                  </a:lnTo>
                  <a:lnTo>
                    <a:pt x="53" y="20138"/>
                  </a:lnTo>
                  <a:lnTo>
                    <a:pt x="53" y="20151"/>
                  </a:lnTo>
                  <a:lnTo>
                    <a:pt x="53" y="20151"/>
                  </a:lnTo>
                  <a:lnTo>
                    <a:pt x="53" y="20164"/>
                  </a:lnTo>
                  <a:lnTo>
                    <a:pt x="54" y="20164"/>
                  </a:lnTo>
                  <a:lnTo>
                    <a:pt x="54" y="20177"/>
                  </a:lnTo>
                  <a:lnTo>
                    <a:pt x="55" y="20177"/>
                  </a:lnTo>
                  <a:lnTo>
                    <a:pt x="55" y="20190"/>
                  </a:lnTo>
                  <a:lnTo>
                    <a:pt x="55" y="20190"/>
                  </a:lnTo>
                  <a:lnTo>
                    <a:pt x="55" y="20203"/>
                  </a:lnTo>
                  <a:lnTo>
                    <a:pt x="56" y="20203"/>
                  </a:lnTo>
                  <a:lnTo>
                    <a:pt x="56" y="20215"/>
                  </a:lnTo>
                  <a:lnTo>
                    <a:pt x="57" y="20215"/>
                  </a:lnTo>
                  <a:lnTo>
                    <a:pt x="57" y="20228"/>
                  </a:lnTo>
                  <a:lnTo>
                    <a:pt x="57" y="20228"/>
                  </a:lnTo>
                  <a:lnTo>
                    <a:pt x="57" y="20241"/>
                  </a:lnTo>
                  <a:lnTo>
                    <a:pt x="58" y="20241"/>
                  </a:lnTo>
                  <a:lnTo>
                    <a:pt x="58" y="20254"/>
                  </a:lnTo>
                  <a:lnTo>
                    <a:pt x="59" y="20254"/>
                  </a:lnTo>
                  <a:lnTo>
                    <a:pt x="59" y="20267"/>
                  </a:lnTo>
                  <a:lnTo>
                    <a:pt x="60" y="20267"/>
                  </a:lnTo>
                  <a:lnTo>
                    <a:pt x="60" y="20280"/>
                  </a:lnTo>
                  <a:lnTo>
                    <a:pt x="60" y="20280"/>
                  </a:lnTo>
                  <a:lnTo>
                    <a:pt x="60" y="20292"/>
                  </a:lnTo>
                  <a:lnTo>
                    <a:pt x="61" y="20292"/>
                  </a:lnTo>
                  <a:lnTo>
                    <a:pt x="61" y="20305"/>
                  </a:lnTo>
                  <a:lnTo>
                    <a:pt x="62" y="20305"/>
                  </a:lnTo>
                  <a:lnTo>
                    <a:pt x="62" y="20318"/>
                  </a:lnTo>
                  <a:lnTo>
                    <a:pt x="62" y="20318"/>
                  </a:lnTo>
                  <a:lnTo>
                    <a:pt x="62" y="20331"/>
                  </a:lnTo>
                  <a:lnTo>
                    <a:pt x="63" y="20331"/>
                  </a:lnTo>
                  <a:lnTo>
                    <a:pt x="63" y="20344"/>
                  </a:lnTo>
                  <a:lnTo>
                    <a:pt x="64" y="20344"/>
                  </a:lnTo>
                  <a:lnTo>
                    <a:pt x="64" y="20357"/>
                  </a:lnTo>
                  <a:lnTo>
                    <a:pt x="64" y="20357"/>
                  </a:lnTo>
                  <a:lnTo>
                    <a:pt x="64" y="20370"/>
                  </a:lnTo>
                  <a:lnTo>
                    <a:pt x="65" y="20370"/>
                  </a:lnTo>
                  <a:lnTo>
                    <a:pt x="65" y="20382"/>
                  </a:lnTo>
                  <a:lnTo>
                    <a:pt x="66" y="20382"/>
                  </a:lnTo>
                  <a:lnTo>
                    <a:pt x="66" y="20395"/>
                  </a:lnTo>
                  <a:lnTo>
                    <a:pt x="66" y="20395"/>
                  </a:lnTo>
                  <a:lnTo>
                    <a:pt x="66" y="20408"/>
                  </a:lnTo>
                  <a:lnTo>
                    <a:pt x="67" y="20408"/>
                  </a:lnTo>
                  <a:lnTo>
                    <a:pt x="67" y="20421"/>
                  </a:lnTo>
                  <a:lnTo>
                    <a:pt x="68" y="20421"/>
                  </a:lnTo>
                  <a:lnTo>
                    <a:pt x="68" y="20434"/>
                  </a:lnTo>
                  <a:lnTo>
                    <a:pt x="69" y="20434"/>
                  </a:lnTo>
                  <a:lnTo>
                    <a:pt x="69" y="20446"/>
                  </a:lnTo>
                  <a:lnTo>
                    <a:pt x="69" y="20446"/>
                  </a:lnTo>
                  <a:lnTo>
                    <a:pt x="69" y="20459"/>
                  </a:lnTo>
                  <a:lnTo>
                    <a:pt x="70" y="20459"/>
                  </a:lnTo>
                  <a:lnTo>
                    <a:pt x="70" y="20472"/>
                  </a:lnTo>
                  <a:lnTo>
                    <a:pt x="18248" y="20472"/>
                  </a:lnTo>
                  <a:lnTo>
                    <a:pt x="18248" y="20483"/>
                  </a:lnTo>
                  <a:lnTo>
                    <a:pt x="18249" y="20481"/>
                  </a:lnTo>
                  <a:lnTo>
                    <a:pt x="18249" y="20496"/>
                  </a:lnTo>
                  <a:lnTo>
                    <a:pt x="18249" y="20494"/>
                  </a:lnTo>
                  <a:lnTo>
                    <a:pt x="18249" y="20509"/>
                  </a:lnTo>
                  <a:lnTo>
                    <a:pt x="18250" y="20507"/>
                  </a:lnTo>
                  <a:lnTo>
                    <a:pt x="18250" y="20522"/>
                  </a:lnTo>
                  <a:lnTo>
                    <a:pt x="18251" y="20520"/>
                  </a:lnTo>
                  <a:lnTo>
                    <a:pt x="18251" y="20535"/>
                  </a:lnTo>
                  <a:lnTo>
                    <a:pt x="18252" y="20533"/>
                  </a:lnTo>
                  <a:lnTo>
                    <a:pt x="18252" y="20548"/>
                  </a:lnTo>
                  <a:lnTo>
                    <a:pt x="18252" y="20545"/>
                  </a:lnTo>
                  <a:lnTo>
                    <a:pt x="18252" y="20560"/>
                  </a:lnTo>
                  <a:lnTo>
                    <a:pt x="18253" y="20558"/>
                  </a:lnTo>
                  <a:lnTo>
                    <a:pt x="18253" y="20573"/>
                  </a:lnTo>
                  <a:lnTo>
                    <a:pt x="18254" y="20571"/>
                  </a:lnTo>
                  <a:lnTo>
                    <a:pt x="18254" y="20586"/>
                  </a:lnTo>
                  <a:lnTo>
                    <a:pt x="18254" y="20584"/>
                  </a:lnTo>
                  <a:lnTo>
                    <a:pt x="18254" y="20599"/>
                  </a:lnTo>
                  <a:lnTo>
                    <a:pt x="18255" y="20597"/>
                  </a:lnTo>
                  <a:lnTo>
                    <a:pt x="18255" y="20612"/>
                  </a:lnTo>
                  <a:lnTo>
                    <a:pt x="18256" y="20610"/>
                  </a:lnTo>
                  <a:lnTo>
                    <a:pt x="18256" y="20625"/>
                  </a:lnTo>
                  <a:lnTo>
                    <a:pt x="18256" y="20622"/>
                  </a:lnTo>
                  <a:lnTo>
                    <a:pt x="18256" y="20638"/>
                  </a:lnTo>
                  <a:lnTo>
                    <a:pt x="18257" y="20635"/>
                  </a:lnTo>
                  <a:lnTo>
                    <a:pt x="18257" y="20650"/>
                  </a:lnTo>
                  <a:lnTo>
                    <a:pt x="18258" y="20648"/>
                  </a:lnTo>
                  <a:lnTo>
                    <a:pt x="18258" y="20663"/>
                  </a:lnTo>
                  <a:lnTo>
                    <a:pt x="18259" y="20661"/>
                  </a:lnTo>
                  <a:lnTo>
                    <a:pt x="18259" y="20676"/>
                  </a:lnTo>
                  <a:lnTo>
                    <a:pt x="18259" y="20674"/>
                  </a:lnTo>
                  <a:lnTo>
                    <a:pt x="18259" y="20689"/>
                  </a:lnTo>
                  <a:lnTo>
                    <a:pt x="18260" y="20687"/>
                  </a:lnTo>
                  <a:lnTo>
                    <a:pt x="18260" y="20702"/>
                  </a:lnTo>
                  <a:lnTo>
                    <a:pt x="18261" y="20700"/>
                  </a:lnTo>
                  <a:lnTo>
                    <a:pt x="18261" y="20714"/>
                  </a:lnTo>
                  <a:lnTo>
                    <a:pt x="18261" y="20712"/>
                  </a:lnTo>
                  <a:lnTo>
                    <a:pt x="18261" y="20727"/>
                  </a:lnTo>
                  <a:lnTo>
                    <a:pt x="18262" y="20725"/>
                  </a:lnTo>
                  <a:lnTo>
                    <a:pt x="18262" y="20740"/>
                  </a:lnTo>
                  <a:lnTo>
                    <a:pt x="18263" y="20738"/>
                  </a:lnTo>
                  <a:lnTo>
                    <a:pt x="18263" y="20753"/>
                  </a:lnTo>
                  <a:lnTo>
                    <a:pt x="18263" y="20751"/>
                  </a:lnTo>
                  <a:lnTo>
                    <a:pt x="18263" y="20766"/>
                  </a:lnTo>
                  <a:lnTo>
                    <a:pt x="18264" y="20764"/>
                  </a:lnTo>
                  <a:lnTo>
                    <a:pt x="18264" y="20779"/>
                  </a:lnTo>
                  <a:lnTo>
                    <a:pt x="18265" y="20776"/>
                  </a:lnTo>
                  <a:lnTo>
                    <a:pt x="18265" y="20792"/>
                  </a:lnTo>
                  <a:lnTo>
                    <a:pt x="18265" y="20790"/>
                  </a:lnTo>
                  <a:lnTo>
                    <a:pt x="18265" y="20804"/>
                  </a:lnTo>
                  <a:lnTo>
                    <a:pt x="18266" y="20802"/>
                  </a:lnTo>
                  <a:lnTo>
                    <a:pt x="18266" y="20817"/>
                  </a:lnTo>
                  <a:lnTo>
                    <a:pt x="18267" y="20815"/>
                  </a:lnTo>
                  <a:lnTo>
                    <a:pt x="18267" y="20830"/>
                  </a:lnTo>
                  <a:lnTo>
                    <a:pt x="18268" y="20828"/>
                  </a:lnTo>
                  <a:lnTo>
                    <a:pt x="18268" y="20843"/>
                  </a:lnTo>
                  <a:lnTo>
                    <a:pt x="18268" y="20841"/>
                  </a:lnTo>
                  <a:lnTo>
                    <a:pt x="18268" y="20856"/>
                  </a:lnTo>
                  <a:lnTo>
                    <a:pt x="18269" y="20853"/>
                  </a:lnTo>
                  <a:lnTo>
                    <a:pt x="18269" y="20868"/>
                  </a:lnTo>
                  <a:lnTo>
                    <a:pt x="18270" y="20866"/>
                  </a:lnTo>
                  <a:lnTo>
                    <a:pt x="18270" y="20881"/>
                  </a:lnTo>
                  <a:lnTo>
                    <a:pt x="18270" y="20879"/>
                  </a:lnTo>
                  <a:lnTo>
                    <a:pt x="18270" y="20894"/>
                  </a:lnTo>
                  <a:lnTo>
                    <a:pt x="18271" y="20892"/>
                  </a:lnTo>
                  <a:lnTo>
                    <a:pt x="18271" y="20907"/>
                  </a:lnTo>
                  <a:lnTo>
                    <a:pt x="18272" y="20905"/>
                  </a:lnTo>
                  <a:lnTo>
                    <a:pt x="18272" y="20920"/>
                  </a:lnTo>
                  <a:lnTo>
                    <a:pt x="18272" y="20918"/>
                  </a:lnTo>
                  <a:lnTo>
                    <a:pt x="18272" y="20933"/>
                  </a:lnTo>
                  <a:lnTo>
                    <a:pt x="18273" y="20931"/>
                  </a:lnTo>
                  <a:lnTo>
                    <a:pt x="18273" y="20945"/>
                  </a:lnTo>
                  <a:lnTo>
                    <a:pt x="18274" y="20943"/>
                  </a:lnTo>
                  <a:lnTo>
                    <a:pt x="18274" y="20958"/>
                  </a:lnTo>
                  <a:lnTo>
                    <a:pt x="18274" y="20956"/>
                  </a:lnTo>
                  <a:lnTo>
                    <a:pt x="18274" y="20971"/>
                  </a:lnTo>
                  <a:lnTo>
                    <a:pt x="18275" y="20969"/>
                  </a:lnTo>
                  <a:lnTo>
                    <a:pt x="18275" y="20984"/>
                  </a:lnTo>
                  <a:lnTo>
                    <a:pt x="18276" y="20982"/>
                  </a:lnTo>
                  <a:lnTo>
                    <a:pt x="18276" y="20997"/>
                  </a:lnTo>
                  <a:lnTo>
                    <a:pt x="18276" y="20995"/>
                  </a:lnTo>
                  <a:lnTo>
                    <a:pt x="18276" y="21010"/>
                  </a:lnTo>
                  <a:lnTo>
                    <a:pt x="18277" y="21007"/>
                  </a:lnTo>
                  <a:lnTo>
                    <a:pt x="18277" y="21023"/>
                  </a:lnTo>
                  <a:lnTo>
                    <a:pt x="18278" y="21020"/>
                  </a:lnTo>
                  <a:lnTo>
                    <a:pt x="18278" y="21035"/>
                  </a:lnTo>
                  <a:lnTo>
                    <a:pt x="18279" y="21033"/>
                  </a:lnTo>
                  <a:lnTo>
                    <a:pt x="18279" y="21048"/>
                  </a:lnTo>
                  <a:lnTo>
                    <a:pt x="18279" y="21046"/>
                  </a:lnTo>
                  <a:lnTo>
                    <a:pt x="18279" y="21061"/>
                  </a:lnTo>
                  <a:lnTo>
                    <a:pt x="18280" y="21059"/>
                  </a:lnTo>
                  <a:lnTo>
                    <a:pt x="18280" y="21074"/>
                  </a:lnTo>
                  <a:lnTo>
                    <a:pt x="18281" y="21072"/>
                  </a:lnTo>
                  <a:lnTo>
                    <a:pt x="18281" y="21087"/>
                  </a:lnTo>
                  <a:lnTo>
                    <a:pt x="18281" y="21084"/>
                  </a:lnTo>
                  <a:lnTo>
                    <a:pt x="18281" y="21099"/>
                  </a:lnTo>
                  <a:lnTo>
                    <a:pt x="18282" y="21097"/>
                  </a:lnTo>
                  <a:lnTo>
                    <a:pt x="18282" y="21112"/>
                  </a:lnTo>
                  <a:lnTo>
                    <a:pt x="18283" y="21110"/>
                  </a:lnTo>
                  <a:lnTo>
                    <a:pt x="18283" y="21125"/>
                  </a:lnTo>
                  <a:lnTo>
                    <a:pt x="18283" y="21123"/>
                  </a:lnTo>
                  <a:lnTo>
                    <a:pt x="18283" y="21138"/>
                  </a:lnTo>
                  <a:lnTo>
                    <a:pt x="18284" y="21136"/>
                  </a:lnTo>
                  <a:lnTo>
                    <a:pt x="18284" y="21151"/>
                  </a:lnTo>
                  <a:lnTo>
                    <a:pt x="18285" y="21149"/>
                  </a:lnTo>
                  <a:lnTo>
                    <a:pt x="18285" y="21164"/>
                  </a:lnTo>
                  <a:lnTo>
                    <a:pt x="18286" y="21161"/>
                  </a:lnTo>
                  <a:lnTo>
                    <a:pt x="18286" y="21176"/>
                  </a:lnTo>
                  <a:lnTo>
                    <a:pt x="18286" y="21174"/>
                  </a:lnTo>
                  <a:lnTo>
                    <a:pt x="18286" y="21189"/>
                  </a:lnTo>
                  <a:lnTo>
                    <a:pt x="18287" y="21187"/>
                  </a:lnTo>
                  <a:lnTo>
                    <a:pt x="18287" y="21202"/>
                  </a:lnTo>
                  <a:lnTo>
                    <a:pt x="18288" y="21200"/>
                  </a:lnTo>
                  <a:lnTo>
                    <a:pt x="18288" y="21215"/>
                  </a:lnTo>
                  <a:lnTo>
                    <a:pt x="18288" y="21213"/>
                  </a:lnTo>
                  <a:lnTo>
                    <a:pt x="18288" y="21228"/>
                  </a:lnTo>
                  <a:lnTo>
                    <a:pt x="18289" y="21226"/>
                  </a:lnTo>
                  <a:lnTo>
                    <a:pt x="18289" y="21241"/>
                  </a:lnTo>
                  <a:lnTo>
                    <a:pt x="18290" y="21239"/>
                  </a:lnTo>
                  <a:lnTo>
                    <a:pt x="18290" y="21254"/>
                  </a:lnTo>
                  <a:lnTo>
                    <a:pt x="18290" y="21251"/>
                  </a:lnTo>
                  <a:lnTo>
                    <a:pt x="18290" y="21266"/>
                  </a:lnTo>
                  <a:lnTo>
                    <a:pt x="18291" y="21264"/>
                  </a:lnTo>
                  <a:lnTo>
                    <a:pt x="18291" y="21279"/>
                  </a:lnTo>
                  <a:lnTo>
                    <a:pt x="18292" y="21277"/>
                  </a:lnTo>
                  <a:lnTo>
                    <a:pt x="18292" y="21292"/>
                  </a:lnTo>
                  <a:lnTo>
                    <a:pt x="18292" y="21290"/>
                  </a:lnTo>
                  <a:lnTo>
                    <a:pt x="18292" y="21305"/>
                  </a:lnTo>
                  <a:lnTo>
                    <a:pt x="18293" y="21303"/>
                  </a:lnTo>
                  <a:lnTo>
                    <a:pt x="18293" y="21318"/>
                  </a:lnTo>
                  <a:lnTo>
                    <a:pt x="18294" y="21316"/>
                  </a:lnTo>
                  <a:lnTo>
                    <a:pt x="18294" y="21330"/>
                  </a:lnTo>
                  <a:lnTo>
                    <a:pt x="18295" y="21328"/>
                  </a:lnTo>
                  <a:lnTo>
                    <a:pt x="18295" y="21343"/>
                  </a:lnTo>
                  <a:lnTo>
                    <a:pt x="18295" y="21341"/>
                  </a:lnTo>
                  <a:lnTo>
                    <a:pt x="18295" y="21356"/>
                  </a:lnTo>
                  <a:lnTo>
                    <a:pt x="18296" y="21354"/>
                  </a:lnTo>
                  <a:lnTo>
                    <a:pt x="18296" y="21369"/>
                  </a:lnTo>
                  <a:lnTo>
                    <a:pt x="18297" y="21367"/>
                  </a:lnTo>
                  <a:lnTo>
                    <a:pt x="18297" y="21382"/>
                  </a:lnTo>
                  <a:lnTo>
                    <a:pt x="18297" y="21380"/>
                  </a:lnTo>
                  <a:lnTo>
                    <a:pt x="18297" y="21395"/>
                  </a:lnTo>
                  <a:lnTo>
                    <a:pt x="18298" y="21392"/>
                  </a:lnTo>
                  <a:lnTo>
                    <a:pt x="18298" y="21407"/>
                  </a:lnTo>
                  <a:lnTo>
                    <a:pt x="18299" y="21405"/>
                  </a:lnTo>
                  <a:lnTo>
                    <a:pt x="18299" y="21420"/>
                  </a:lnTo>
                  <a:lnTo>
                    <a:pt x="18299" y="21418"/>
                  </a:lnTo>
                  <a:lnTo>
                    <a:pt x="18299" y="21433"/>
                  </a:lnTo>
                  <a:lnTo>
                    <a:pt x="18300" y="21431"/>
                  </a:lnTo>
                  <a:lnTo>
                    <a:pt x="18300" y="21446"/>
                  </a:lnTo>
                  <a:lnTo>
                    <a:pt x="18301" y="21444"/>
                  </a:lnTo>
                  <a:lnTo>
                    <a:pt x="18301" y="21459"/>
                  </a:lnTo>
                  <a:lnTo>
                    <a:pt x="18301" y="21457"/>
                  </a:lnTo>
                  <a:lnTo>
                    <a:pt x="18301" y="21472"/>
                  </a:lnTo>
                  <a:lnTo>
                    <a:pt x="18302" y="21470"/>
                  </a:lnTo>
                  <a:lnTo>
                    <a:pt x="18302" y="21485"/>
                  </a:lnTo>
                  <a:lnTo>
                    <a:pt x="18303" y="21482"/>
                  </a:lnTo>
                  <a:lnTo>
                    <a:pt x="18303" y="21497"/>
                  </a:lnTo>
                  <a:lnTo>
                    <a:pt x="18303" y="21495"/>
                  </a:lnTo>
                  <a:lnTo>
                    <a:pt x="18303" y="21510"/>
                  </a:lnTo>
                  <a:lnTo>
                    <a:pt x="18304" y="21508"/>
                  </a:lnTo>
                  <a:lnTo>
                    <a:pt x="18304" y="21523"/>
                  </a:lnTo>
                  <a:lnTo>
                    <a:pt x="18305" y="21521"/>
                  </a:lnTo>
                  <a:lnTo>
                    <a:pt x="18305" y="21536"/>
                  </a:lnTo>
                  <a:lnTo>
                    <a:pt x="18306" y="21534"/>
                  </a:lnTo>
                  <a:lnTo>
                    <a:pt x="18306" y="21549"/>
                  </a:lnTo>
                  <a:lnTo>
                    <a:pt x="18306" y="21547"/>
                  </a:lnTo>
                  <a:lnTo>
                    <a:pt x="18306" y="21561"/>
                  </a:lnTo>
                  <a:lnTo>
                    <a:pt x="18307" y="21559"/>
                  </a:lnTo>
                  <a:lnTo>
                    <a:pt x="18307" y="21574"/>
                  </a:lnTo>
                  <a:lnTo>
                    <a:pt x="18308" y="21572"/>
                  </a:lnTo>
                  <a:lnTo>
                    <a:pt x="18308" y="21587"/>
                  </a:lnTo>
                  <a:lnTo>
                    <a:pt x="18308" y="21585"/>
                  </a:lnTo>
                  <a:lnTo>
                    <a:pt x="18308" y="21600"/>
                  </a:lnTo>
                  <a:cubicBezTo>
                    <a:pt x="18308" y="21600"/>
                    <a:pt x="21600" y="11448"/>
                    <a:pt x="21600" y="11448"/>
                  </a:cubicBezTo>
                  <a:close/>
                </a:path>
              </a:pathLst>
            </a:custGeom>
            <a:solidFill>
              <a:schemeClr val="accent5">
                <a:lumMod val="75000"/>
              </a:schemeClr>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73" name="Shape 6540"/>
            <p:cNvSpPr>
              <a:spLocks/>
            </p:cNvSpPr>
            <p:nvPr/>
          </p:nvSpPr>
          <p:spPr bwMode="auto">
            <a:xfrm>
              <a:off x="4982" y="112347"/>
              <a:ext cx="2140797" cy="1819794"/>
            </a:xfrm>
            <a:custGeom>
              <a:avLst/>
              <a:gdLst>
                <a:gd name="T0" fmla="*/ 1070399 w 21600"/>
                <a:gd name="T1" fmla="*/ 909897 h 21600"/>
                <a:gd name="T2" fmla="*/ 1070399 w 21600"/>
                <a:gd name="T3" fmla="*/ 909897 h 21600"/>
                <a:gd name="T4" fmla="*/ 1070399 w 21600"/>
                <a:gd name="T5" fmla="*/ 909897 h 21600"/>
                <a:gd name="T6" fmla="*/ 1070399 w 21600"/>
                <a:gd name="T7" fmla="*/ 909897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21600" y="21600"/>
                  </a:moveTo>
                  <a:lnTo>
                    <a:pt x="1836" y="21600"/>
                  </a:lnTo>
                  <a:cubicBezTo>
                    <a:pt x="826" y="21600"/>
                    <a:pt x="0" y="20628"/>
                    <a:pt x="0" y="19440"/>
                  </a:cubicBezTo>
                  <a:lnTo>
                    <a:pt x="0" y="2160"/>
                  </a:lnTo>
                  <a:cubicBezTo>
                    <a:pt x="0" y="972"/>
                    <a:pt x="826" y="0"/>
                    <a:pt x="1836" y="0"/>
                  </a:cubicBezTo>
                  <a:lnTo>
                    <a:pt x="21600" y="0"/>
                  </a:lnTo>
                </a:path>
              </a:pathLst>
            </a:custGeom>
            <a:solidFill>
              <a:srgbClr val="006600"/>
            </a:solidFill>
            <a:ln>
              <a:noFill/>
            </a:ln>
            <a:effectLst>
              <a:outerShdw blurRad="190500" dist="177800" dir="5400000" rotWithShape="0">
                <a:srgbClr val="000000">
                  <a:alpha val="30363"/>
                </a:srgbClr>
              </a:outerShdw>
            </a:effectLst>
            <a:extLst>
              <a:ext uri="{91240B29-F687-4F45-9708-019B960494DF}">
                <a14:hiddenLine xmlns:a14="http://schemas.microsoft.com/office/drawing/2010/main" w="12700" cap="flat">
                  <a:solidFill>
                    <a:srgbClr val="000000"/>
                  </a:solidFill>
                  <a:miter lim="400000"/>
                  <a:headEnd/>
                  <a:tailEnd/>
                </a14:hiddenLine>
              </a:ext>
            </a:extLst>
          </p:spPr>
          <p:txBody>
            <a:bodyPr lIns="38100" tIns="38100" rIns="38100" bIns="38100" anchor="ctr"/>
            <a:lstStyle/>
            <a:p>
              <a:endParaRPr lang="es-MX"/>
            </a:p>
          </p:txBody>
        </p:sp>
        <p:sp>
          <p:nvSpPr>
            <p:cNvPr id="274" name="Shape 6541"/>
            <p:cNvSpPr>
              <a:spLocks/>
            </p:cNvSpPr>
            <p:nvPr/>
          </p:nvSpPr>
          <p:spPr bwMode="auto">
            <a:xfrm>
              <a:off x="2145779" y="0"/>
              <a:ext cx="8048429" cy="2047258"/>
            </a:xfrm>
            <a:custGeom>
              <a:avLst/>
              <a:gdLst>
                <a:gd name="T0" fmla="*/ 4024215 w 21600"/>
                <a:gd name="T1" fmla="*/ 1023629 h 21600"/>
                <a:gd name="T2" fmla="*/ 4024215 w 21600"/>
                <a:gd name="T3" fmla="*/ 1023629 h 21600"/>
                <a:gd name="T4" fmla="*/ 4024215 w 21600"/>
                <a:gd name="T5" fmla="*/ 1023629 h 21600"/>
                <a:gd name="T6" fmla="*/ 4024215 w 21600"/>
                <a:gd name="T7" fmla="*/ 1023629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21600" y="10800"/>
                  </a:moveTo>
                  <a:lnTo>
                    <a:pt x="18298" y="0"/>
                  </a:lnTo>
                  <a:lnTo>
                    <a:pt x="18298" y="1200"/>
                  </a:lnTo>
                  <a:lnTo>
                    <a:pt x="0" y="1200"/>
                  </a:lnTo>
                  <a:lnTo>
                    <a:pt x="0" y="20400"/>
                  </a:lnTo>
                  <a:lnTo>
                    <a:pt x="18298" y="20400"/>
                  </a:lnTo>
                  <a:lnTo>
                    <a:pt x="18298" y="21600"/>
                  </a:lnTo>
                  <a:cubicBezTo>
                    <a:pt x="18298" y="21600"/>
                    <a:pt x="21600" y="10800"/>
                    <a:pt x="21600" y="10800"/>
                  </a:cubicBezTo>
                  <a:close/>
                </a:path>
              </a:pathLst>
            </a:custGeom>
            <a:gradFill rotWithShape="1">
              <a:gsLst>
                <a:gs pos="0">
                  <a:srgbClr val="F5F7FA"/>
                </a:gs>
                <a:gs pos="26910">
                  <a:srgbClr val="F5F7FA"/>
                </a:gs>
                <a:gs pos="100000">
                  <a:srgbClr val="D2D4D7"/>
                </a:gs>
              </a:gsLst>
              <a:path path="rect">
                <a:fillToRect l="21632" t="10201" r="78366" b="89798"/>
              </a:path>
            </a:gradFill>
            <a:ln>
              <a:noFill/>
            </a:ln>
            <a:effectLst>
              <a:outerShdw blurRad="190500" dist="190500" dir="5400000" rotWithShape="0">
                <a:srgbClr val="000000">
                  <a:alpha val="52692"/>
                </a:srgbClr>
              </a:outerShdw>
            </a:effectLst>
            <a:extLst>
              <a:ext uri="{91240B29-F687-4F45-9708-019B960494DF}">
                <a14:hiddenLine xmlns:a14="http://schemas.microsoft.com/office/drawing/2010/main" w="12700" cap="flat">
                  <a:solidFill>
                    <a:srgbClr val="000000"/>
                  </a:solidFill>
                  <a:miter lim="400000"/>
                  <a:headEnd/>
                  <a:tailEnd/>
                </a14:hiddenLine>
              </a:ext>
            </a:extLst>
          </p:spPr>
          <p:txBody>
            <a:bodyPr lIns="38100" tIns="38100" rIns="38100" bIns="38100" anchor="ctr"/>
            <a:lstStyle/>
            <a:p>
              <a:endParaRPr lang="es-MX"/>
            </a:p>
          </p:txBody>
        </p:sp>
      </p:grpSp>
      <p:grpSp>
        <p:nvGrpSpPr>
          <p:cNvPr id="275" name="Group 6547"/>
          <p:cNvGrpSpPr>
            <a:grpSpLocks/>
          </p:cNvGrpSpPr>
          <p:nvPr/>
        </p:nvGrpSpPr>
        <p:grpSpPr bwMode="auto">
          <a:xfrm>
            <a:off x="1310517" y="3981770"/>
            <a:ext cx="5115984" cy="1087967"/>
            <a:chOff x="-5341" y="0"/>
            <a:chExt cx="10230538" cy="2177959"/>
          </a:xfrm>
        </p:grpSpPr>
        <p:sp>
          <p:nvSpPr>
            <p:cNvPr id="276" name="Shape 6543"/>
            <p:cNvSpPr/>
            <p:nvPr/>
          </p:nvSpPr>
          <p:spPr>
            <a:xfrm>
              <a:off x="-1107" y="114408"/>
              <a:ext cx="2167164" cy="1949146"/>
            </a:xfrm>
            <a:custGeom>
              <a:avLst/>
              <a:gdLst/>
              <a:ahLst/>
              <a:cxnLst>
                <a:cxn ang="0">
                  <a:pos x="wd2" y="hd2"/>
                </a:cxn>
                <a:cxn ang="5400000">
                  <a:pos x="wd2" y="hd2"/>
                </a:cxn>
                <a:cxn ang="10800000">
                  <a:pos x="wd2" y="hd2"/>
                </a:cxn>
                <a:cxn ang="16200000">
                  <a:pos x="wd2" y="hd2"/>
                </a:cxn>
              </a:cxnLst>
              <a:rect l="0" t="0" r="r" b="b"/>
              <a:pathLst>
                <a:path w="21600" h="21600" extrusionOk="0">
                  <a:moveTo>
                    <a:pt x="21597" y="1447"/>
                  </a:moveTo>
                  <a:lnTo>
                    <a:pt x="21597" y="1433"/>
                  </a:lnTo>
                  <a:lnTo>
                    <a:pt x="21595" y="1433"/>
                  </a:lnTo>
                  <a:lnTo>
                    <a:pt x="21595" y="1419"/>
                  </a:lnTo>
                  <a:lnTo>
                    <a:pt x="21592" y="1419"/>
                  </a:lnTo>
                  <a:lnTo>
                    <a:pt x="21592" y="1404"/>
                  </a:lnTo>
                  <a:lnTo>
                    <a:pt x="21590" y="1404"/>
                  </a:lnTo>
                  <a:lnTo>
                    <a:pt x="21590" y="1390"/>
                  </a:lnTo>
                  <a:lnTo>
                    <a:pt x="21587" y="1390"/>
                  </a:lnTo>
                  <a:lnTo>
                    <a:pt x="21587" y="1376"/>
                  </a:lnTo>
                  <a:lnTo>
                    <a:pt x="21585" y="1376"/>
                  </a:lnTo>
                  <a:lnTo>
                    <a:pt x="21585" y="1361"/>
                  </a:lnTo>
                  <a:lnTo>
                    <a:pt x="21582" y="1361"/>
                  </a:lnTo>
                  <a:lnTo>
                    <a:pt x="21582" y="1347"/>
                  </a:lnTo>
                  <a:lnTo>
                    <a:pt x="21579" y="1347"/>
                  </a:lnTo>
                  <a:lnTo>
                    <a:pt x="21579" y="1333"/>
                  </a:lnTo>
                  <a:lnTo>
                    <a:pt x="21577" y="1333"/>
                  </a:lnTo>
                  <a:lnTo>
                    <a:pt x="21577" y="1318"/>
                  </a:lnTo>
                  <a:lnTo>
                    <a:pt x="21574" y="1318"/>
                  </a:lnTo>
                  <a:lnTo>
                    <a:pt x="21574" y="1304"/>
                  </a:lnTo>
                  <a:lnTo>
                    <a:pt x="21572" y="1304"/>
                  </a:lnTo>
                  <a:lnTo>
                    <a:pt x="21572" y="1290"/>
                  </a:lnTo>
                  <a:lnTo>
                    <a:pt x="21569" y="1290"/>
                  </a:lnTo>
                  <a:lnTo>
                    <a:pt x="21569" y="1275"/>
                  </a:lnTo>
                  <a:lnTo>
                    <a:pt x="21566" y="1275"/>
                  </a:lnTo>
                  <a:lnTo>
                    <a:pt x="21566" y="1261"/>
                  </a:lnTo>
                  <a:lnTo>
                    <a:pt x="21564" y="1261"/>
                  </a:lnTo>
                  <a:lnTo>
                    <a:pt x="21564" y="1247"/>
                  </a:lnTo>
                  <a:lnTo>
                    <a:pt x="21561" y="1247"/>
                  </a:lnTo>
                  <a:lnTo>
                    <a:pt x="21561" y="1233"/>
                  </a:lnTo>
                  <a:lnTo>
                    <a:pt x="21559" y="1233"/>
                  </a:lnTo>
                  <a:lnTo>
                    <a:pt x="21559" y="1218"/>
                  </a:lnTo>
                  <a:lnTo>
                    <a:pt x="21556" y="1218"/>
                  </a:lnTo>
                  <a:lnTo>
                    <a:pt x="21556" y="1204"/>
                  </a:lnTo>
                  <a:lnTo>
                    <a:pt x="21554" y="1204"/>
                  </a:lnTo>
                  <a:lnTo>
                    <a:pt x="21554" y="1189"/>
                  </a:lnTo>
                  <a:lnTo>
                    <a:pt x="21551" y="1189"/>
                  </a:lnTo>
                  <a:lnTo>
                    <a:pt x="21551" y="1175"/>
                  </a:lnTo>
                  <a:lnTo>
                    <a:pt x="21548" y="1175"/>
                  </a:lnTo>
                  <a:lnTo>
                    <a:pt x="21548" y="1161"/>
                  </a:lnTo>
                  <a:lnTo>
                    <a:pt x="21546" y="1161"/>
                  </a:lnTo>
                  <a:lnTo>
                    <a:pt x="21546" y="1146"/>
                  </a:lnTo>
                  <a:lnTo>
                    <a:pt x="21543" y="1146"/>
                  </a:lnTo>
                  <a:lnTo>
                    <a:pt x="21543" y="1132"/>
                  </a:lnTo>
                  <a:lnTo>
                    <a:pt x="21541" y="1132"/>
                  </a:lnTo>
                  <a:lnTo>
                    <a:pt x="21541" y="1118"/>
                  </a:lnTo>
                  <a:lnTo>
                    <a:pt x="21538" y="1118"/>
                  </a:lnTo>
                  <a:lnTo>
                    <a:pt x="21538" y="1103"/>
                  </a:lnTo>
                  <a:lnTo>
                    <a:pt x="21535" y="1103"/>
                  </a:lnTo>
                  <a:lnTo>
                    <a:pt x="21535" y="1089"/>
                  </a:lnTo>
                  <a:lnTo>
                    <a:pt x="21533" y="1089"/>
                  </a:lnTo>
                  <a:lnTo>
                    <a:pt x="21533" y="1075"/>
                  </a:lnTo>
                  <a:lnTo>
                    <a:pt x="21530" y="1075"/>
                  </a:lnTo>
                  <a:lnTo>
                    <a:pt x="21530" y="1061"/>
                  </a:lnTo>
                  <a:lnTo>
                    <a:pt x="21528" y="1061"/>
                  </a:lnTo>
                  <a:lnTo>
                    <a:pt x="21528" y="1046"/>
                  </a:lnTo>
                  <a:lnTo>
                    <a:pt x="21525" y="1046"/>
                  </a:lnTo>
                  <a:lnTo>
                    <a:pt x="21525" y="1032"/>
                  </a:lnTo>
                  <a:lnTo>
                    <a:pt x="21523" y="1032"/>
                  </a:lnTo>
                  <a:lnTo>
                    <a:pt x="21523" y="1017"/>
                  </a:lnTo>
                  <a:lnTo>
                    <a:pt x="21520" y="1017"/>
                  </a:lnTo>
                  <a:lnTo>
                    <a:pt x="21520" y="1003"/>
                  </a:lnTo>
                  <a:lnTo>
                    <a:pt x="21517" y="1003"/>
                  </a:lnTo>
                  <a:lnTo>
                    <a:pt x="21517" y="989"/>
                  </a:lnTo>
                  <a:lnTo>
                    <a:pt x="21515" y="989"/>
                  </a:lnTo>
                  <a:lnTo>
                    <a:pt x="21515" y="974"/>
                  </a:lnTo>
                  <a:lnTo>
                    <a:pt x="21512" y="974"/>
                  </a:lnTo>
                  <a:lnTo>
                    <a:pt x="21512" y="960"/>
                  </a:lnTo>
                  <a:lnTo>
                    <a:pt x="21510" y="960"/>
                  </a:lnTo>
                  <a:lnTo>
                    <a:pt x="21510" y="946"/>
                  </a:lnTo>
                  <a:lnTo>
                    <a:pt x="21507" y="946"/>
                  </a:lnTo>
                  <a:lnTo>
                    <a:pt x="21507" y="932"/>
                  </a:lnTo>
                  <a:lnTo>
                    <a:pt x="21505" y="932"/>
                  </a:lnTo>
                  <a:lnTo>
                    <a:pt x="21505" y="917"/>
                  </a:lnTo>
                  <a:lnTo>
                    <a:pt x="21502" y="917"/>
                  </a:lnTo>
                  <a:lnTo>
                    <a:pt x="21502" y="903"/>
                  </a:lnTo>
                  <a:lnTo>
                    <a:pt x="21499" y="903"/>
                  </a:lnTo>
                  <a:lnTo>
                    <a:pt x="21499" y="889"/>
                  </a:lnTo>
                  <a:lnTo>
                    <a:pt x="21497" y="889"/>
                  </a:lnTo>
                  <a:lnTo>
                    <a:pt x="21497" y="874"/>
                  </a:lnTo>
                  <a:lnTo>
                    <a:pt x="21494" y="874"/>
                  </a:lnTo>
                  <a:lnTo>
                    <a:pt x="21494" y="860"/>
                  </a:lnTo>
                  <a:lnTo>
                    <a:pt x="21492" y="860"/>
                  </a:lnTo>
                  <a:lnTo>
                    <a:pt x="21492" y="845"/>
                  </a:lnTo>
                  <a:lnTo>
                    <a:pt x="21489" y="845"/>
                  </a:lnTo>
                  <a:lnTo>
                    <a:pt x="21489" y="831"/>
                  </a:lnTo>
                  <a:lnTo>
                    <a:pt x="21486" y="831"/>
                  </a:lnTo>
                  <a:lnTo>
                    <a:pt x="21486" y="817"/>
                  </a:lnTo>
                  <a:lnTo>
                    <a:pt x="21484" y="817"/>
                  </a:lnTo>
                  <a:lnTo>
                    <a:pt x="21484" y="802"/>
                  </a:lnTo>
                  <a:lnTo>
                    <a:pt x="21481" y="802"/>
                  </a:lnTo>
                  <a:lnTo>
                    <a:pt x="21481" y="788"/>
                  </a:lnTo>
                  <a:lnTo>
                    <a:pt x="21479" y="788"/>
                  </a:lnTo>
                  <a:lnTo>
                    <a:pt x="21479" y="774"/>
                  </a:lnTo>
                  <a:lnTo>
                    <a:pt x="21476" y="774"/>
                  </a:lnTo>
                  <a:lnTo>
                    <a:pt x="21476" y="760"/>
                  </a:lnTo>
                  <a:lnTo>
                    <a:pt x="21474" y="760"/>
                  </a:lnTo>
                  <a:lnTo>
                    <a:pt x="21474" y="745"/>
                  </a:lnTo>
                  <a:lnTo>
                    <a:pt x="21471" y="745"/>
                  </a:lnTo>
                  <a:lnTo>
                    <a:pt x="21471" y="731"/>
                  </a:lnTo>
                  <a:lnTo>
                    <a:pt x="21468" y="731"/>
                  </a:lnTo>
                  <a:lnTo>
                    <a:pt x="21468" y="716"/>
                  </a:lnTo>
                  <a:lnTo>
                    <a:pt x="21466" y="716"/>
                  </a:lnTo>
                  <a:lnTo>
                    <a:pt x="21466" y="702"/>
                  </a:lnTo>
                  <a:lnTo>
                    <a:pt x="21463" y="702"/>
                  </a:lnTo>
                  <a:lnTo>
                    <a:pt x="21463" y="688"/>
                  </a:lnTo>
                  <a:lnTo>
                    <a:pt x="21461" y="688"/>
                  </a:lnTo>
                  <a:lnTo>
                    <a:pt x="21461" y="674"/>
                  </a:lnTo>
                  <a:lnTo>
                    <a:pt x="21458" y="674"/>
                  </a:lnTo>
                  <a:lnTo>
                    <a:pt x="21458" y="659"/>
                  </a:lnTo>
                  <a:lnTo>
                    <a:pt x="21456" y="659"/>
                  </a:lnTo>
                  <a:lnTo>
                    <a:pt x="21456" y="645"/>
                  </a:lnTo>
                  <a:lnTo>
                    <a:pt x="21453" y="645"/>
                  </a:lnTo>
                  <a:lnTo>
                    <a:pt x="21453" y="631"/>
                  </a:lnTo>
                  <a:lnTo>
                    <a:pt x="21450" y="631"/>
                  </a:lnTo>
                  <a:lnTo>
                    <a:pt x="21450" y="616"/>
                  </a:lnTo>
                  <a:lnTo>
                    <a:pt x="21448" y="616"/>
                  </a:lnTo>
                  <a:lnTo>
                    <a:pt x="21448" y="602"/>
                  </a:lnTo>
                  <a:lnTo>
                    <a:pt x="21445" y="602"/>
                  </a:lnTo>
                  <a:lnTo>
                    <a:pt x="21445" y="588"/>
                  </a:lnTo>
                  <a:lnTo>
                    <a:pt x="21443" y="588"/>
                  </a:lnTo>
                  <a:lnTo>
                    <a:pt x="21443" y="573"/>
                  </a:lnTo>
                  <a:lnTo>
                    <a:pt x="21440" y="573"/>
                  </a:lnTo>
                  <a:lnTo>
                    <a:pt x="21440" y="559"/>
                  </a:lnTo>
                  <a:lnTo>
                    <a:pt x="21437" y="559"/>
                  </a:lnTo>
                  <a:lnTo>
                    <a:pt x="21437" y="544"/>
                  </a:lnTo>
                  <a:lnTo>
                    <a:pt x="21435" y="544"/>
                  </a:lnTo>
                  <a:lnTo>
                    <a:pt x="21435" y="530"/>
                  </a:lnTo>
                  <a:lnTo>
                    <a:pt x="21432" y="530"/>
                  </a:lnTo>
                  <a:lnTo>
                    <a:pt x="21432" y="516"/>
                  </a:lnTo>
                  <a:lnTo>
                    <a:pt x="21430" y="516"/>
                  </a:lnTo>
                  <a:lnTo>
                    <a:pt x="21430" y="502"/>
                  </a:lnTo>
                  <a:lnTo>
                    <a:pt x="21427" y="502"/>
                  </a:lnTo>
                  <a:lnTo>
                    <a:pt x="21427" y="487"/>
                  </a:lnTo>
                  <a:lnTo>
                    <a:pt x="21425" y="487"/>
                  </a:lnTo>
                  <a:lnTo>
                    <a:pt x="21425" y="473"/>
                  </a:lnTo>
                  <a:lnTo>
                    <a:pt x="21422" y="473"/>
                  </a:lnTo>
                  <a:lnTo>
                    <a:pt x="21422" y="459"/>
                  </a:lnTo>
                  <a:lnTo>
                    <a:pt x="21419" y="459"/>
                  </a:lnTo>
                  <a:lnTo>
                    <a:pt x="21419" y="444"/>
                  </a:lnTo>
                  <a:lnTo>
                    <a:pt x="21417" y="444"/>
                  </a:lnTo>
                  <a:lnTo>
                    <a:pt x="21417" y="430"/>
                  </a:lnTo>
                  <a:lnTo>
                    <a:pt x="21414" y="430"/>
                  </a:lnTo>
                  <a:lnTo>
                    <a:pt x="21414" y="416"/>
                  </a:lnTo>
                  <a:lnTo>
                    <a:pt x="21412" y="416"/>
                  </a:lnTo>
                  <a:lnTo>
                    <a:pt x="21412" y="401"/>
                  </a:lnTo>
                  <a:lnTo>
                    <a:pt x="21409" y="401"/>
                  </a:lnTo>
                  <a:lnTo>
                    <a:pt x="21409" y="387"/>
                  </a:lnTo>
                  <a:lnTo>
                    <a:pt x="21407" y="387"/>
                  </a:lnTo>
                  <a:lnTo>
                    <a:pt x="21407" y="373"/>
                  </a:lnTo>
                  <a:lnTo>
                    <a:pt x="21404" y="373"/>
                  </a:lnTo>
                  <a:lnTo>
                    <a:pt x="21404" y="358"/>
                  </a:lnTo>
                  <a:lnTo>
                    <a:pt x="21401" y="358"/>
                  </a:lnTo>
                  <a:lnTo>
                    <a:pt x="21401" y="344"/>
                  </a:lnTo>
                  <a:lnTo>
                    <a:pt x="21399" y="344"/>
                  </a:lnTo>
                  <a:lnTo>
                    <a:pt x="21399" y="330"/>
                  </a:lnTo>
                  <a:lnTo>
                    <a:pt x="21396" y="330"/>
                  </a:lnTo>
                  <a:lnTo>
                    <a:pt x="21396" y="315"/>
                  </a:lnTo>
                  <a:lnTo>
                    <a:pt x="21394" y="315"/>
                  </a:lnTo>
                  <a:lnTo>
                    <a:pt x="21394" y="301"/>
                  </a:lnTo>
                  <a:lnTo>
                    <a:pt x="21391" y="301"/>
                  </a:lnTo>
                  <a:lnTo>
                    <a:pt x="21391" y="287"/>
                  </a:lnTo>
                  <a:lnTo>
                    <a:pt x="21388" y="287"/>
                  </a:lnTo>
                  <a:lnTo>
                    <a:pt x="21388" y="272"/>
                  </a:lnTo>
                  <a:lnTo>
                    <a:pt x="21386" y="272"/>
                  </a:lnTo>
                  <a:lnTo>
                    <a:pt x="21386" y="258"/>
                  </a:lnTo>
                  <a:lnTo>
                    <a:pt x="21383" y="258"/>
                  </a:lnTo>
                  <a:lnTo>
                    <a:pt x="21383" y="244"/>
                  </a:lnTo>
                  <a:lnTo>
                    <a:pt x="21381" y="244"/>
                  </a:lnTo>
                  <a:lnTo>
                    <a:pt x="21381" y="229"/>
                  </a:lnTo>
                  <a:lnTo>
                    <a:pt x="21378" y="229"/>
                  </a:lnTo>
                  <a:lnTo>
                    <a:pt x="21378" y="215"/>
                  </a:lnTo>
                  <a:lnTo>
                    <a:pt x="21376" y="215"/>
                  </a:lnTo>
                  <a:lnTo>
                    <a:pt x="21376" y="201"/>
                  </a:lnTo>
                  <a:lnTo>
                    <a:pt x="21373" y="201"/>
                  </a:lnTo>
                  <a:lnTo>
                    <a:pt x="21373" y="186"/>
                  </a:lnTo>
                  <a:lnTo>
                    <a:pt x="21370" y="186"/>
                  </a:lnTo>
                  <a:lnTo>
                    <a:pt x="21370" y="172"/>
                  </a:lnTo>
                  <a:lnTo>
                    <a:pt x="21368" y="172"/>
                  </a:lnTo>
                  <a:lnTo>
                    <a:pt x="21368" y="158"/>
                  </a:lnTo>
                  <a:lnTo>
                    <a:pt x="21365" y="158"/>
                  </a:lnTo>
                  <a:lnTo>
                    <a:pt x="21365" y="143"/>
                  </a:lnTo>
                  <a:lnTo>
                    <a:pt x="21363" y="143"/>
                  </a:lnTo>
                  <a:lnTo>
                    <a:pt x="21363" y="129"/>
                  </a:lnTo>
                  <a:lnTo>
                    <a:pt x="21360" y="129"/>
                  </a:lnTo>
                  <a:lnTo>
                    <a:pt x="21360" y="115"/>
                  </a:lnTo>
                  <a:lnTo>
                    <a:pt x="21358" y="115"/>
                  </a:lnTo>
                  <a:lnTo>
                    <a:pt x="21358" y="100"/>
                  </a:lnTo>
                  <a:lnTo>
                    <a:pt x="21355" y="100"/>
                  </a:lnTo>
                  <a:lnTo>
                    <a:pt x="21355" y="86"/>
                  </a:lnTo>
                  <a:lnTo>
                    <a:pt x="21352" y="86"/>
                  </a:lnTo>
                  <a:lnTo>
                    <a:pt x="21352" y="72"/>
                  </a:lnTo>
                  <a:lnTo>
                    <a:pt x="21350" y="72"/>
                  </a:lnTo>
                  <a:lnTo>
                    <a:pt x="21350" y="57"/>
                  </a:lnTo>
                  <a:lnTo>
                    <a:pt x="21347" y="57"/>
                  </a:lnTo>
                  <a:lnTo>
                    <a:pt x="21347" y="43"/>
                  </a:lnTo>
                  <a:lnTo>
                    <a:pt x="21345" y="43"/>
                  </a:lnTo>
                  <a:lnTo>
                    <a:pt x="21345" y="29"/>
                  </a:lnTo>
                  <a:lnTo>
                    <a:pt x="21342" y="29"/>
                  </a:lnTo>
                  <a:lnTo>
                    <a:pt x="21342" y="14"/>
                  </a:lnTo>
                  <a:lnTo>
                    <a:pt x="21339" y="14"/>
                  </a:lnTo>
                  <a:lnTo>
                    <a:pt x="21339" y="0"/>
                  </a:lnTo>
                  <a:lnTo>
                    <a:pt x="1814" y="0"/>
                  </a:lnTo>
                  <a:cubicBezTo>
                    <a:pt x="816" y="0"/>
                    <a:pt x="0" y="907"/>
                    <a:pt x="0" y="2015"/>
                  </a:cubicBezTo>
                  <a:lnTo>
                    <a:pt x="0" y="18137"/>
                  </a:lnTo>
                  <a:cubicBezTo>
                    <a:pt x="0" y="18278"/>
                    <a:pt x="13" y="18416"/>
                    <a:pt x="38" y="18548"/>
                  </a:cubicBezTo>
                  <a:cubicBezTo>
                    <a:pt x="39" y="18553"/>
                    <a:pt x="40" y="18558"/>
                    <a:pt x="41" y="18563"/>
                  </a:cubicBezTo>
                  <a:cubicBezTo>
                    <a:pt x="42" y="18568"/>
                    <a:pt x="43" y="18572"/>
                    <a:pt x="44" y="18577"/>
                  </a:cubicBezTo>
                  <a:cubicBezTo>
                    <a:pt x="45" y="18582"/>
                    <a:pt x="45" y="18587"/>
                    <a:pt x="46" y="18592"/>
                  </a:cubicBezTo>
                  <a:cubicBezTo>
                    <a:pt x="47" y="18596"/>
                    <a:pt x="48" y="18601"/>
                    <a:pt x="49" y="18606"/>
                  </a:cubicBezTo>
                  <a:cubicBezTo>
                    <a:pt x="50" y="18610"/>
                    <a:pt x="50" y="18615"/>
                    <a:pt x="51" y="18620"/>
                  </a:cubicBezTo>
                  <a:cubicBezTo>
                    <a:pt x="52" y="18625"/>
                    <a:pt x="53" y="18630"/>
                    <a:pt x="54" y="18634"/>
                  </a:cubicBezTo>
                  <a:cubicBezTo>
                    <a:pt x="55" y="18639"/>
                    <a:pt x="56" y="18644"/>
                    <a:pt x="57" y="18649"/>
                  </a:cubicBezTo>
                  <a:cubicBezTo>
                    <a:pt x="57" y="18654"/>
                    <a:pt x="58" y="18659"/>
                    <a:pt x="59" y="18664"/>
                  </a:cubicBezTo>
                  <a:cubicBezTo>
                    <a:pt x="60" y="18668"/>
                    <a:pt x="61" y="18672"/>
                    <a:pt x="62" y="18676"/>
                  </a:cubicBezTo>
                  <a:cubicBezTo>
                    <a:pt x="62" y="18682"/>
                    <a:pt x="63" y="18687"/>
                    <a:pt x="64" y="18693"/>
                  </a:cubicBezTo>
                  <a:cubicBezTo>
                    <a:pt x="65" y="18697"/>
                    <a:pt x="66" y="18701"/>
                    <a:pt x="67" y="18705"/>
                  </a:cubicBezTo>
                  <a:cubicBezTo>
                    <a:pt x="68" y="18710"/>
                    <a:pt x="69" y="18715"/>
                    <a:pt x="69" y="18720"/>
                  </a:cubicBezTo>
                  <a:cubicBezTo>
                    <a:pt x="70" y="18725"/>
                    <a:pt x="71" y="18730"/>
                    <a:pt x="72" y="18735"/>
                  </a:cubicBezTo>
                  <a:cubicBezTo>
                    <a:pt x="73" y="18739"/>
                    <a:pt x="74" y="18744"/>
                    <a:pt x="75" y="18749"/>
                  </a:cubicBezTo>
                  <a:cubicBezTo>
                    <a:pt x="75" y="18754"/>
                    <a:pt x="76" y="18759"/>
                    <a:pt x="77" y="18764"/>
                  </a:cubicBezTo>
                  <a:cubicBezTo>
                    <a:pt x="78" y="18769"/>
                    <a:pt x="79" y="18773"/>
                    <a:pt x="80" y="18777"/>
                  </a:cubicBezTo>
                  <a:cubicBezTo>
                    <a:pt x="81" y="18782"/>
                    <a:pt x="81" y="18787"/>
                    <a:pt x="82" y="18792"/>
                  </a:cubicBezTo>
                  <a:cubicBezTo>
                    <a:pt x="83" y="18797"/>
                    <a:pt x="84" y="18802"/>
                    <a:pt x="85" y="18807"/>
                  </a:cubicBezTo>
                  <a:cubicBezTo>
                    <a:pt x="86" y="18811"/>
                    <a:pt x="87" y="18816"/>
                    <a:pt x="87" y="18820"/>
                  </a:cubicBezTo>
                  <a:cubicBezTo>
                    <a:pt x="88" y="18825"/>
                    <a:pt x="89" y="18831"/>
                    <a:pt x="90" y="18836"/>
                  </a:cubicBezTo>
                  <a:cubicBezTo>
                    <a:pt x="91" y="18840"/>
                    <a:pt x="92" y="18844"/>
                    <a:pt x="93" y="18849"/>
                  </a:cubicBezTo>
                  <a:cubicBezTo>
                    <a:pt x="93" y="18854"/>
                    <a:pt x="94" y="18859"/>
                    <a:pt x="95" y="18864"/>
                  </a:cubicBezTo>
                  <a:cubicBezTo>
                    <a:pt x="96" y="18868"/>
                    <a:pt x="97" y="18873"/>
                    <a:pt x="98" y="18878"/>
                  </a:cubicBezTo>
                  <a:cubicBezTo>
                    <a:pt x="99" y="18883"/>
                    <a:pt x="99" y="18888"/>
                    <a:pt x="100" y="18892"/>
                  </a:cubicBezTo>
                  <a:cubicBezTo>
                    <a:pt x="101" y="18897"/>
                    <a:pt x="102" y="18902"/>
                    <a:pt x="103" y="18907"/>
                  </a:cubicBezTo>
                  <a:cubicBezTo>
                    <a:pt x="104" y="18912"/>
                    <a:pt x="105" y="18917"/>
                    <a:pt x="106" y="18921"/>
                  </a:cubicBezTo>
                  <a:cubicBezTo>
                    <a:pt x="106" y="18926"/>
                    <a:pt x="107" y="18931"/>
                    <a:pt x="108" y="18935"/>
                  </a:cubicBezTo>
                  <a:cubicBezTo>
                    <a:pt x="109" y="18940"/>
                    <a:pt x="110" y="18945"/>
                    <a:pt x="111" y="18950"/>
                  </a:cubicBezTo>
                  <a:cubicBezTo>
                    <a:pt x="112" y="18954"/>
                    <a:pt x="112" y="18959"/>
                    <a:pt x="113" y="18963"/>
                  </a:cubicBezTo>
                  <a:cubicBezTo>
                    <a:pt x="114" y="18969"/>
                    <a:pt x="115" y="18974"/>
                    <a:pt x="116" y="18979"/>
                  </a:cubicBezTo>
                  <a:cubicBezTo>
                    <a:pt x="117" y="18983"/>
                    <a:pt x="117" y="18988"/>
                    <a:pt x="118" y="18992"/>
                  </a:cubicBezTo>
                  <a:cubicBezTo>
                    <a:pt x="119" y="18997"/>
                    <a:pt x="120" y="19002"/>
                    <a:pt x="121" y="19008"/>
                  </a:cubicBezTo>
                  <a:cubicBezTo>
                    <a:pt x="122" y="19012"/>
                    <a:pt x="123" y="19016"/>
                    <a:pt x="124" y="19021"/>
                  </a:cubicBezTo>
                  <a:cubicBezTo>
                    <a:pt x="124" y="19026"/>
                    <a:pt x="125" y="19031"/>
                    <a:pt x="126" y="19036"/>
                  </a:cubicBezTo>
                  <a:cubicBezTo>
                    <a:pt x="127" y="19041"/>
                    <a:pt x="128" y="19045"/>
                    <a:pt x="129" y="19050"/>
                  </a:cubicBezTo>
                  <a:cubicBezTo>
                    <a:pt x="130" y="19055"/>
                    <a:pt x="130" y="19060"/>
                    <a:pt x="131" y="19065"/>
                  </a:cubicBezTo>
                  <a:cubicBezTo>
                    <a:pt x="132" y="19069"/>
                    <a:pt x="133" y="19074"/>
                    <a:pt x="134" y="19079"/>
                  </a:cubicBezTo>
                  <a:cubicBezTo>
                    <a:pt x="135" y="19083"/>
                    <a:pt x="136" y="19088"/>
                    <a:pt x="137" y="19093"/>
                  </a:cubicBezTo>
                  <a:cubicBezTo>
                    <a:pt x="137" y="19097"/>
                    <a:pt x="138" y="19102"/>
                    <a:pt x="139" y="19106"/>
                  </a:cubicBezTo>
                  <a:cubicBezTo>
                    <a:pt x="140" y="19112"/>
                    <a:pt x="141" y="19117"/>
                    <a:pt x="142" y="19123"/>
                  </a:cubicBezTo>
                  <a:cubicBezTo>
                    <a:pt x="143" y="19127"/>
                    <a:pt x="143" y="19131"/>
                    <a:pt x="144" y="19135"/>
                  </a:cubicBezTo>
                  <a:cubicBezTo>
                    <a:pt x="145" y="19141"/>
                    <a:pt x="146" y="19146"/>
                    <a:pt x="147" y="19151"/>
                  </a:cubicBezTo>
                  <a:cubicBezTo>
                    <a:pt x="148" y="19155"/>
                    <a:pt x="149" y="19160"/>
                    <a:pt x="149" y="19165"/>
                  </a:cubicBezTo>
                  <a:cubicBezTo>
                    <a:pt x="150" y="19170"/>
                    <a:pt x="151" y="19174"/>
                    <a:pt x="152" y="19179"/>
                  </a:cubicBezTo>
                  <a:cubicBezTo>
                    <a:pt x="153" y="19184"/>
                    <a:pt x="154" y="19188"/>
                    <a:pt x="155" y="19193"/>
                  </a:cubicBezTo>
                  <a:cubicBezTo>
                    <a:pt x="155" y="19198"/>
                    <a:pt x="156" y="19203"/>
                    <a:pt x="157" y="19208"/>
                  </a:cubicBezTo>
                  <a:cubicBezTo>
                    <a:pt x="158" y="19212"/>
                    <a:pt x="159" y="19217"/>
                    <a:pt x="160" y="19221"/>
                  </a:cubicBezTo>
                  <a:cubicBezTo>
                    <a:pt x="161" y="19227"/>
                    <a:pt x="161" y="19232"/>
                    <a:pt x="162" y="19237"/>
                  </a:cubicBezTo>
                  <a:cubicBezTo>
                    <a:pt x="163" y="19242"/>
                    <a:pt x="164" y="19246"/>
                    <a:pt x="165" y="19250"/>
                  </a:cubicBezTo>
                  <a:cubicBezTo>
                    <a:pt x="166" y="19255"/>
                    <a:pt x="167" y="19260"/>
                    <a:pt x="167" y="19265"/>
                  </a:cubicBezTo>
                  <a:cubicBezTo>
                    <a:pt x="168" y="19270"/>
                    <a:pt x="169" y="19275"/>
                    <a:pt x="170" y="19279"/>
                  </a:cubicBezTo>
                  <a:cubicBezTo>
                    <a:pt x="171" y="19284"/>
                    <a:pt x="172" y="19289"/>
                    <a:pt x="173" y="19293"/>
                  </a:cubicBezTo>
                  <a:cubicBezTo>
                    <a:pt x="173" y="19298"/>
                    <a:pt x="174" y="19303"/>
                    <a:pt x="175" y="19308"/>
                  </a:cubicBezTo>
                  <a:cubicBezTo>
                    <a:pt x="176" y="19313"/>
                    <a:pt x="177" y="19318"/>
                    <a:pt x="178" y="19322"/>
                  </a:cubicBezTo>
                  <a:cubicBezTo>
                    <a:pt x="179" y="19327"/>
                    <a:pt x="179" y="19332"/>
                    <a:pt x="180" y="19337"/>
                  </a:cubicBezTo>
                  <a:cubicBezTo>
                    <a:pt x="181" y="19341"/>
                    <a:pt x="182" y="19346"/>
                    <a:pt x="183" y="19351"/>
                  </a:cubicBezTo>
                  <a:cubicBezTo>
                    <a:pt x="184" y="19356"/>
                    <a:pt x="185" y="19360"/>
                    <a:pt x="185" y="19365"/>
                  </a:cubicBezTo>
                  <a:cubicBezTo>
                    <a:pt x="186" y="19370"/>
                    <a:pt x="187" y="19375"/>
                    <a:pt x="188" y="19380"/>
                  </a:cubicBezTo>
                  <a:cubicBezTo>
                    <a:pt x="189" y="19385"/>
                    <a:pt x="190" y="19390"/>
                    <a:pt x="191" y="19394"/>
                  </a:cubicBezTo>
                  <a:cubicBezTo>
                    <a:pt x="192" y="19399"/>
                    <a:pt x="192" y="19403"/>
                    <a:pt x="193" y="19408"/>
                  </a:cubicBezTo>
                  <a:cubicBezTo>
                    <a:pt x="194" y="19413"/>
                    <a:pt x="195" y="19418"/>
                    <a:pt x="196" y="19423"/>
                  </a:cubicBezTo>
                  <a:cubicBezTo>
                    <a:pt x="197" y="19428"/>
                    <a:pt x="197" y="19432"/>
                    <a:pt x="198" y="19436"/>
                  </a:cubicBezTo>
                  <a:cubicBezTo>
                    <a:pt x="199" y="19441"/>
                    <a:pt x="200" y="19447"/>
                    <a:pt x="201" y="19452"/>
                  </a:cubicBezTo>
                  <a:cubicBezTo>
                    <a:pt x="202" y="19456"/>
                    <a:pt x="203" y="19460"/>
                    <a:pt x="203" y="19465"/>
                  </a:cubicBezTo>
                  <a:cubicBezTo>
                    <a:pt x="204" y="19470"/>
                    <a:pt x="205" y="19475"/>
                    <a:pt x="206" y="19480"/>
                  </a:cubicBezTo>
                  <a:cubicBezTo>
                    <a:pt x="207" y="19485"/>
                    <a:pt x="208" y="19490"/>
                    <a:pt x="209" y="19494"/>
                  </a:cubicBezTo>
                  <a:cubicBezTo>
                    <a:pt x="210" y="19499"/>
                    <a:pt x="210" y="19504"/>
                    <a:pt x="211" y="19508"/>
                  </a:cubicBezTo>
                  <a:cubicBezTo>
                    <a:pt x="212" y="19513"/>
                    <a:pt x="213" y="19518"/>
                    <a:pt x="214" y="19523"/>
                  </a:cubicBezTo>
                  <a:cubicBezTo>
                    <a:pt x="215" y="19528"/>
                    <a:pt x="216" y="19533"/>
                    <a:pt x="217" y="19538"/>
                  </a:cubicBezTo>
                  <a:cubicBezTo>
                    <a:pt x="217" y="19542"/>
                    <a:pt x="218" y="19547"/>
                    <a:pt x="219" y="19551"/>
                  </a:cubicBezTo>
                  <a:cubicBezTo>
                    <a:pt x="220" y="19556"/>
                    <a:pt x="221" y="19561"/>
                    <a:pt x="222" y="19566"/>
                  </a:cubicBezTo>
                  <a:cubicBezTo>
                    <a:pt x="223" y="19571"/>
                    <a:pt x="223" y="19575"/>
                    <a:pt x="224" y="19580"/>
                  </a:cubicBezTo>
                  <a:cubicBezTo>
                    <a:pt x="225" y="19585"/>
                    <a:pt x="226" y="19590"/>
                    <a:pt x="227" y="19595"/>
                  </a:cubicBezTo>
                  <a:cubicBezTo>
                    <a:pt x="228" y="19600"/>
                    <a:pt x="229" y="19604"/>
                    <a:pt x="229" y="19609"/>
                  </a:cubicBezTo>
                  <a:cubicBezTo>
                    <a:pt x="230" y="19614"/>
                    <a:pt x="231" y="19618"/>
                    <a:pt x="232" y="19622"/>
                  </a:cubicBezTo>
                  <a:cubicBezTo>
                    <a:pt x="233" y="19628"/>
                    <a:pt x="234" y="19633"/>
                    <a:pt x="235" y="19638"/>
                  </a:cubicBezTo>
                  <a:cubicBezTo>
                    <a:pt x="235" y="19643"/>
                    <a:pt x="236" y="19647"/>
                    <a:pt x="237" y="19651"/>
                  </a:cubicBezTo>
                  <a:cubicBezTo>
                    <a:pt x="238" y="19656"/>
                    <a:pt x="239" y="19661"/>
                    <a:pt x="240" y="19666"/>
                  </a:cubicBezTo>
                  <a:cubicBezTo>
                    <a:pt x="241" y="19671"/>
                    <a:pt x="241" y="19676"/>
                    <a:pt x="242" y="19682"/>
                  </a:cubicBezTo>
                  <a:cubicBezTo>
                    <a:pt x="243" y="19686"/>
                    <a:pt x="244" y="19690"/>
                    <a:pt x="245" y="19694"/>
                  </a:cubicBezTo>
                  <a:cubicBezTo>
                    <a:pt x="246" y="19699"/>
                    <a:pt x="247" y="19705"/>
                    <a:pt x="248" y="19710"/>
                  </a:cubicBezTo>
                  <a:cubicBezTo>
                    <a:pt x="248" y="19714"/>
                    <a:pt x="249" y="19719"/>
                    <a:pt x="250" y="19723"/>
                  </a:cubicBezTo>
                  <a:cubicBezTo>
                    <a:pt x="251" y="19728"/>
                    <a:pt x="252" y="19733"/>
                    <a:pt x="253" y="19738"/>
                  </a:cubicBezTo>
                  <a:cubicBezTo>
                    <a:pt x="253" y="19743"/>
                    <a:pt x="254" y="19747"/>
                    <a:pt x="255" y="19752"/>
                  </a:cubicBezTo>
                  <a:cubicBezTo>
                    <a:pt x="256" y="19757"/>
                    <a:pt x="257" y="19761"/>
                    <a:pt x="258" y="19766"/>
                  </a:cubicBezTo>
                  <a:cubicBezTo>
                    <a:pt x="259" y="19771"/>
                    <a:pt x="260" y="19776"/>
                    <a:pt x="260" y="19782"/>
                  </a:cubicBezTo>
                  <a:cubicBezTo>
                    <a:pt x="261" y="19786"/>
                    <a:pt x="262" y="19791"/>
                    <a:pt x="263" y="19795"/>
                  </a:cubicBezTo>
                  <a:cubicBezTo>
                    <a:pt x="264" y="19800"/>
                    <a:pt x="265" y="19805"/>
                    <a:pt x="266" y="19810"/>
                  </a:cubicBezTo>
                  <a:cubicBezTo>
                    <a:pt x="266" y="19814"/>
                    <a:pt x="267" y="19819"/>
                    <a:pt x="268" y="19824"/>
                  </a:cubicBezTo>
                  <a:cubicBezTo>
                    <a:pt x="269" y="19828"/>
                    <a:pt x="270" y="19833"/>
                    <a:pt x="270" y="19837"/>
                  </a:cubicBezTo>
                  <a:cubicBezTo>
                    <a:pt x="271" y="19843"/>
                    <a:pt x="272" y="19848"/>
                    <a:pt x="273" y="19853"/>
                  </a:cubicBezTo>
                  <a:cubicBezTo>
                    <a:pt x="274" y="19858"/>
                    <a:pt x="275" y="19862"/>
                    <a:pt x="276" y="19867"/>
                  </a:cubicBezTo>
                  <a:cubicBezTo>
                    <a:pt x="277" y="19872"/>
                    <a:pt x="277" y="19876"/>
                    <a:pt x="278" y="19881"/>
                  </a:cubicBezTo>
                  <a:cubicBezTo>
                    <a:pt x="279" y="19886"/>
                    <a:pt x="280" y="19891"/>
                    <a:pt x="281" y="19896"/>
                  </a:cubicBezTo>
                  <a:cubicBezTo>
                    <a:pt x="282" y="19900"/>
                    <a:pt x="283" y="19904"/>
                    <a:pt x="283" y="19909"/>
                  </a:cubicBezTo>
                  <a:cubicBezTo>
                    <a:pt x="284" y="19914"/>
                    <a:pt x="285" y="19920"/>
                    <a:pt x="286" y="19925"/>
                  </a:cubicBezTo>
                  <a:cubicBezTo>
                    <a:pt x="287" y="19929"/>
                    <a:pt x="288" y="19934"/>
                    <a:pt x="289" y="19938"/>
                  </a:cubicBezTo>
                  <a:cubicBezTo>
                    <a:pt x="289" y="19943"/>
                    <a:pt x="290" y="19948"/>
                    <a:pt x="291" y="19952"/>
                  </a:cubicBezTo>
                  <a:cubicBezTo>
                    <a:pt x="292" y="19958"/>
                    <a:pt x="293" y="19963"/>
                    <a:pt x="294" y="19968"/>
                  </a:cubicBezTo>
                  <a:cubicBezTo>
                    <a:pt x="295" y="19972"/>
                    <a:pt x="296" y="19977"/>
                    <a:pt x="296" y="19981"/>
                  </a:cubicBezTo>
                  <a:cubicBezTo>
                    <a:pt x="464" y="20902"/>
                    <a:pt x="1199" y="21600"/>
                    <a:pt x="2074" y="21600"/>
                  </a:cubicBezTo>
                  <a:lnTo>
                    <a:pt x="21600" y="21600"/>
                  </a:lnTo>
                  <a:lnTo>
                    <a:pt x="21600" y="1447"/>
                  </a:lnTo>
                  <a:cubicBezTo>
                    <a:pt x="21600" y="1447"/>
                    <a:pt x="21597" y="1447"/>
                    <a:pt x="21597" y="1447"/>
                  </a:cubicBezTo>
                  <a:close/>
                </a:path>
              </a:pathLst>
            </a:custGeom>
            <a:solidFill>
              <a:schemeClr val="accent4">
                <a:lumMod val="75000"/>
              </a:schemeClr>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77" name="Shape 6544"/>
            <p:cNvSpPr/>
            <p:nvPr/>
          </p:nvSpPr>
          <p:spPr>
            <a:xfrm>
              <a:off x="2149126" y="0"/>
              <a:ext cx="8076071" cy="2177959"/>
            </a:xfrm>
            <a:custGeom>
              <a:avLst/>
              <a:gdLst/>
              <a:ahLst/>
              <a:cxnLst>
                <a:cxn ang="0">
                  <a:pos x="wd2" y="hd2"/>
                </a:cxn>
                <a:cxn ang="5400000">
                  <a:pos x="wd2" y="hd2"/>
                </a:cxn>
                <a:cxn ang="10800000">
                  <a:pos x="wd2" y="hd2"/>
                </a:cxn>
                <a:cxn ang="16200000">
                  <a:pos x="wd2" y="hd2"/>
                </a:cxn>
              </a:cxnLst>
              <a:rect l="0" t="0" r="r" b="b"/>
              <a:pathLst>
                <a:path w="21600" h="21600" extrusionOk="0">
                  <a:moveTo>
                    <a:pt x="21600" y="11448"/>
                  </a:moveTo>
                  <a:lnTo>
                    <a:pt x="21598" y="11441"/>
                  </a:lnTo>
                  <a:lnTo>
                    <a:pt x="21599" y="11435"/>
                  </a:lnTo>
                  <a:lnTo>
                    <a:pt x="21597" y="11428"/>
                  </a:lnTo>
                  <a:lnTo>
                    <a:pt x="21599" y="11422"/>
                  </a:lnTo>
                  <a:lnTo>
                    <a:pt x="21596" y="11415"/>
                  </a:lnTo>
                  <a:lnTo>
                    <a:pt x="21598" y="11410"/>
                  </a:lnTo>
                  <a:lnTo>
                    <a:pt x="21596" y="11402"/>
                  </a:lnTo>
                  <a:lnTo>
                    <a:pt x="21597" y="11397"/>
                  </a:lnTo>
                  <a:lnTo>
                    <a:pt x="21595" y="11389"/>
                  </a:lnTo>
                  <a:lnTo>
                    <a:pt x="21597" y="11384"/>
                  </a:lnTo>
                  <a:lnTo>
                    <a:pt x="21594" y="11376"/>
                  </a:lnTo>
                  <a:lnTo>
                    <a:pt x="21596" y="11371"/>
                  </a:lnTo>
                  <a:lnTo>
                    <a:pt x="21593" y="11364"/>
                  </a:lnTo>
                  <a:lnTo>
                    <a:pt x="21595" y="11358"/>
                  </a:lnTo>
                  <a:lnTo>
                    <a:pt x="21593" y="11351"/>
                  </a:lnTo>
                  <a:lnTo>
                    <a:pt x="21594" y="11345"/>
                  </a:lnTo>
                  <a:lnTo>
                    <a:pt x="21592" y="11338"/>
                  </a:lnTo>
                  <a:lnTo>
                    <a:pt x="21594" y="11333"/>
                  </a:lnTo>
                  <a:lnTo>
                    <a:pt x="21591" y="11325"/>
                  </a:lnTo>
                  <a:lnTo>
                    <a:pt x="21593" y="11320"/>
                  </a:lnTo>
                  <a:lnTo>
                    <a:pt x="21591" y="11312"/>
                  </a:lnTo>
                  <a:lnTo>
                    <a:pt x="21592" y="11307"/>
                  </a:lnTo>
                  <a:lnTo>
                    <a:pt x="21590" y="11300"/>
                  </a:lnTo>
                  <a:lnTo>
                    <a:pt x="21592" y="11294"/>
                  </a:lnTo>
                  <a:lnTo>
                    <a:pt x="21589" y="11287"/>
                  </a:lnTo>
                  <a:lnTo>
                    <a:pt x="21591" y="11281"/>
                  </a:lnTo>
                  <a:lnTo>
                    <a:pt x="21589" y="11274"/>
                  </a:lnTo>
                  <a:lnTo>
                    <a:pt x="21590" y="11268"/>
                  </a:lnTo>
                  <a:lnTo>
                    <a:pt x="21588" y="11261"/>
                  </a:lnTo>
                  <a:lnTo>
                    <a:pt x="21590" y="11256"/>
                  </a:lnTo>
                  <a:lnTo>
                    <a:pt x="21587" y="11248"/>
                  </a:lnTo>
                  <a:lnTo>
                    <a:pt x="21589" y="11243"/>
                  </a:lnTo>
                  <a:lnTo>
                    <a:pt x="21586" y="11235"/>
                  </a:lnTo>
                  <a:lnTo>
                    <a:pt x="21588" y="11230"/>
                  </a:lnTo>
                  <a:lnTo>
                    <a:pt x="21586" y="11222"/>
                  </a:lnTo>
                  <a:lnTo>
                    <a:pt x="21588" y="11217"/>
                  </a:lnTo>
                  <a:lnTo>
                    <a:pt x="21585" y="11210"/>
                  </a:lnTo>
                  <a:lnTo>
                    <a:pt x="21587" y="11204"/>
                  </a:lnTo>
                  <a:lnTo>
                    <a:pt x="21584" y="11197"/>
                  </a:lnTo>
                  <a:lnTo>
                    <a:pt x="21586" y="11191"/>
                  </a:lnTo>
                  <a:lnTo>
                    <a:pt x="21584" y="11184"/>
                  </a:lnTo>
                  <a:lnTo>
                    <a:pt x="21585" y="11179"/>
                  </a:lnTo>
                  <a:lnTo>
                    <a:pt x="21583" y="11171"/>
                  </a:lnTo>
                  <a:lnTo>
                    <a:pt x="21585" y="11166"/>
                  </a:lnTo>
                  <a:lnTo>
                    <a:pt x="21582" y="11158"/>
                  </a:lnTo>
                  <a:lnTo>
                    <a:pt x="21584" y="11153"/>
                  </a:lnTo>
                  <a:lnTo>
                    <a:pt x="21582" y="11145"/>
                  </a:lnTo>
                  <a:lnTo>
                    <a:pt x="21583" y="11140"/>
                  </a:lnTo>
                  <a:lnTo>
                    <a:pt x="21581" y="11133"/>
                  </a:lnTo>
                  <a:lnTo>
                    <a:pt x="21583" y="11127"/>
                  </a:lnTo>
                  <a:lnTo>
                    <a:pt x="21580" y="11120"/>
                  </a:lnTo>
                  <a:lnTo>
                    <a:pt x="21582" y="11114"/>
                  </a:lnTo>
                  <a:lnTo>
                    <a:pt x="21580" y="11107"/>
                  </a:lnTo>
                  <a:lnTo>
                    <a:pt x="21581" y="11102"/>
                  </a:lnTo>
                  <a:lnTo>
                    <a:pt x="21579" y="11094"/>
                  </a:lnTo>
                  <a:lnTo>
                    <a:pt x="21581" y="11089"/>
                  </a:lnTo>
                  <a:lnTo>
                    <a:pt x="21578" y="11081"/>
                  </a:lnTo>
                  <a:lnTo>
                    <a:pt x="21580" y="11076"/>
                  </a:lnTo>
                  <a:lnTo>
                    <a:pt x="21578" y="11069"/>
                  </a:lnTo>
                  <a:lnTo>
                    <a:pt x="21579" y="11063"/>
                  </a:lnTo>
                  <a:lnTo>
                    <a:pt x="21577" y="11056"/>
                  </a:lnTo>
                  <a:lnTo>
                    <a:pt x="21579" y="11050"/>
                  </a:lnTo>
                  <a:lnTo>
                    <a:pt x="21576" y="11043"/>
                  </a:lnTo>
                  <a:lnTo>
                    <a:pt x="21578" y="11037"/>
                  </a:lnTo>
                  <a:lnTo>
                    <a:pt x="21575" y="11030"/>
                  </a:lnTo>
                  <a:lnTo>
                    <a:pt x="21577" y="11025"/>
                  </a:lnTo>
                  <a:lnTo>
                    <a:pt x="21575" y="11017"/>
                  </a:lnTo>
                  <a:lnTo>
                    <a:pt x="21576" y="11012"/>
                  </a:lnTo>
                  <a:lnTo>
                    <a:pt x="21574" y="11004"/>
                  </a:lnTo>
                  <a:lnTo>
                    <a:pt x="21576" y="10999"/>
                  </a:lnTo>
                  <a:lnTo>
                    <a:pt x="21573" y="10991"/>
                  </a:lnTo>
                  <a:lnTo>
                    <a:pt x="21575" y="10986"/>
                  </a:lnTo>
                  <a:lnTo>
                    <a:pt x="21573" y="10979"/>
                  </a:lnTo>
                  <a:lnTo>
                    <a:pt x="21574" y="10973"/>
                  </a:lnTo>
                  <a:lnTo>
                    <a:pt x="21572" y="10966"/>
                  </a:lnTo>
                  <a:lnTo>
                    <a:pt x="21574" y="10960"/>
                  </a:lnTo>
                  <a:lnTo>
                    <a:pt x="21571" y="10953"/>
                  </a:lnTo>
                  <a:lnTo>
                    <a:pt x="21573" y="10948"/>
                  </a:lnTo>
                  <a:lnTo>
                    <a:pt x="21571" y="10940"/>
                  </a:lnTo>
                  <a:lnTo>
                    <a:pt x="21572" y="10935"/>
                  </a:lnTo>
                  <a:lnTo>
                    <a:pt x="21570" y="10927"/>
                  </a:lnTo>
                  <a:lnTo>
                    <a:pt x="21572" y="10922"/>
                  </a:lnTo>
                  <a:lnTo>
                    <a:pt x="21569" y="10914"/>
                  </a:lnTo>
                  <a:lnTo>
                    <a:pt x="21571" y="10909"/>
                  </a:lnTo>
                  <a:lnTo>
                    <a:pt x="21568" y="10902"/>
                  </a:lnTo>
                  <a:lnTo>
                    <a:pt x="21570" y="10896"/>
                  </a:lnTo>
                  <a:lnTo>
                    <a:pt x="21568" y="10889"/>
                  </a:lnTo>
                  <a:lnTo>
                    <a:pt x="21570" y="10883"/>
                  </a:lnTo>
                  <a:lnTo>
                    <a:pt x="21567" y="10876"/>
                  </a:lnTo>
                  <a:lnTo>
                    <a:pt x="21569" y="10871"/>
                  </a:lnTo>
                  <a:lnTo>
                    <a:pt x="21566" y="10863"/>
                  </a:lnTo>
                  <a:lnTo>
                    <a:pt x="21568" y="10858"/>
                  </a:lnTo>
                  <a:lnTo>
                    <a:pt x="21566" y="10850"/>
                  </a:lnTo>
                  <a:lnTo>
                    <a:pt x="21567" y="10845"/>
                  </a:lnTo>
                  <a:lnTo>
                    <a:pt x="21565" y="10837"/>
                  </a:lnTo>
                  <a:lnTo>
                    <a:pt x="21567" y="10832"/>
                  </a:lnTo>
                  <a:lnTo>
                    <a:pt x="21564" y="10825"/>
                  </a:lnTo>
                  <a:lnTo>
                    <a:pt x="21566" y="10819"/>
                  </a:lnTo>
                  <a:lnTo>
                    <a:pt x="21564" y="10812"/>
                  </a:lnTo>
                  <a:lnTo>
                    <a:pt x="21565" y="10806"/>
                  </a:lnTo>
                  <a:lnTo>
                    <a:pt x="21563" y="10799"/>
                  </a:lnTo>
                  <a:lnTo>
                    <a:pt x="21565" y="10794"/>
                  </a:lnTo>
                  <a:lnTo>
                    <a:pt x="21562" y="10786"/>
                  </a:lnTo>
                  <a:lnTo>
                    <a:pt x="21564" y="10781"/>
                  </a:lnTo>
                  <a:lnTo>
                    <a:pt x="21562" y="10773"/>
                  </a:lnTo>
                  <a:lnTo>
                    <a:pt x="21563" y="10768"/>
                  </a:lnTo>
                  <a:lnTo>
                    <a:pt x="21561" y="10760"/>
                  </a:lnTo>
                  <a:lnTo>
                    <a:pt x="21563" y="10755"/>
                  </a:lnTo>
                  <a:lnTo>
                    <a:pt x="21560" y="10748"/>
                  </a:lnTo>
                  <a:lnTo>
                    <a:pt x="21562" y="10742"/>
                  </a:lnTo>
                  <a:lnTo>
                    <a:pt x="21559" y="10735"/>
                  </a:lnTo>
                  <a:lnTo>
                    <a:pt x="21561" y="10730"/>
                  </a:lnTo>
                  <a:lnTo>
                    <a:pt x="21559" y="10722"/>
                  </a:lnTo>
                  <a:lnTo>
                    <a:pt x="21561" y="10717"/>
                  </a:lnTo>
                  <a:lnTo>
                    <a:pt x="21558" y="10709"/>
                  </a:lnTo>
                  <a:lnTo>
                    <a:pt x="21560" y="10704"/>
                  </a:lnTo>
                  <a:lnTo>
                    <a:pt x="21557" y="10696"/>
                  </a:lnTo>
                  <a:lnTo>
                    <a:pt x="21559" y="10691"/>
                  </a:lnTo>
                  <a:lnTo>
                    <a:pt x="21557" y="10683"/>
                  </a:lnTo>
                  <a:lnTo>
                    <a:pt x="21558" y="10678"/>
                  </a:lnTo>
                  <a:lnTo>
                    <a:pt x="21556" y="10671"/>
                  </a:lnTo>
                  <a:lnTo>
                    <a:pt x="21558" y="10665"/>
                  </a:lnTo>
                  <a:lnTo>
                    <a:pt x="21555" y="10658"/>
                  </a:lnTo>
                  <a:lnTo>
                    <a:pt x="21557" y="10652"/>
                  </a:lnTo>
                  <a:lnTo>
                    <a:pt x="21555" y="10645"/>
                  </a:lnTo>
                  <a:lnTo>
                    <a:pt x="21556" y="10640"/>
                  </a:lnTo>
                  <a:lnTo>
                    <a:pt x="21554" y="10632"/>
                  </a:lnTo>
                  <a:lnTo>
                    <a:pt x="21556" y="10627"/>
                  </a:lnTo>
                  <a:lnTo>
                    <a:pt x="21553" y="10619"/>
                  </a:lnTo>
                  <a:lnTo>
                    <a:pt x="21555" y="10614"/>
                  </a:lnTo>
                  <a:lnTo>
                    <a:pt x="21553" y="10606"/>
                  </a:lnTo>
                  <a:lnTo>
                    <a:pt x="21554" y="10601"/>
                  </a:lnTo>
                  <a:lnTo>
                    <a:pt x="21552" y="10594"/>
                  </a:lnTo>
                  <a:lnTo>
                    <a:pt x="21554" y="10588"/>
                  </a:lnTo>
                  <a:lnTo>
                    <a:pt x="21551" y="10581"/>
                  </a:lnTo>
                  <a:lnTo>
                    <a:pt x="21553" y="10575"/>
                  </a:lnTo>
                  <a:lnTo>
                    <a:pt x="21551" y="10568"/>
                  </a:lnTo>
                  <a:lnTo>
                    <a:pt x="21552" y="10563"/>
                  </a:lnTo>
                  <a:lnTo>
                    <a:pt x="21550" y="10555"/>
                  </a:lnTo>
                  <a:lnTo>
                    <a:pt x="21552" y="10550"/>
                  </a:lnTo>
                  <a:lnTo>
                    <a:pt x="21549" y="10542"/>
                  </a:lnTo>
                  <a:lnTo>
                    <a:pt x="21551" y="10537"/>
                  </a:lnTo>
                  <a:lnTo>
                    <a:pt x="21548" y="10529"/>
                  </a:lnTo>
                  <a:lnTo>
                    <a:pt x="21550" y="10524"/>
                  </a:lnTo>
                  <a:lnTo>
                    <a:pt x="21548" y="10517"/>
                  </a:lnTo>
                  <a:lnTo>
                    <a:pt x="21550" y="10511"/>
                  </a:lnTo>
                  <a:lnTo>
                    <a:pt x="21547" y="10504"/>
                  </a:lnTo>
                  <a:lnTo>
                    <a:pt x="21549" y="10499"/>
                  </a:lnTo>
                  <a:lnTo>
                    <a:pt x="21546" y="10491"/>
                  </a:lnTo>
                  <a:lnTo>
                    <a:pt x="21548" y="10486"/>
                  </a:lnTo>
                  <a:lnTo>
                    <a:pt x="21546" y="10478"/>
                  </a:lnTo>
                  <a:lnTo>
                    <a:pt x="21547" y="10473"/>
                  </a:lnTo>
                  <a:lnTo>
                    <a:pt x="21545" y="10465"/>
                  </a:lnTo>
                  <a:lnTo>
                    <a:pt x="21547" y="10460"/>
                  </a:lnTo>
                  <a:lnTo>
                    <a:pt x="21544" y="10453"/>
                  </a:lnTo>
                  <a:lnTo>
                    <a:pt x="21546" y="10447"/>
                  </a:lnTo>
                  <a:lnTo>
                    <a:pt x="21544" y="10440"/>
                  </a:lnTo>
                  <a:lnTo>
                    <a:pt x="21545" y="10434"/>
                  </a:lnTo>
                  <a:lnTo>
                    <a:pt x="21543" y="10427"/>
                  </a:lnTo>
                  <a:lnTo>
                    <a:pt x="21545" y="10421"/>
                  </a:lnTo>
                  <a:lnTo>
                    <a:pt x="21542" y="10414"/>
                  </a:lnTo>
                  <a:lnTo>
                    <a:pt x="21544" y="10409"/>
                  </a:lnTo>
                  <a:lnTo>
                    <a:pt x="21542" y="10401"/>
                  </a:lnTo>
                  <a:lnTo>
                    <a:pt x="21543" y="10396"/>
                  </a:lnTo>
                  <a:lnTo>
                    <a:pt x="21541" y="10388"/>
                  </a:lnTo>
                  <a:lnTo>
                    <a:pt x="21543" y="10383"/>
                  </a:lnTo>
                  <a:lnTo>
                    <a:pt x="21540" y="10375"/>
                  </a:lnTo>
                  <a:lnTo>
                    <a:pt x="21542" y="10370"/>
                  </a:lnTo>
                  <a:lnTo>
                    <a:pt x="21539" y="10363"/>
                  </a:lnTo>
                  <a:lnTo>
                    <a:pt x="21541" y="10357"/>
                  </a:lnTo>
                  <a:lnTo>
                    <a:pt x="21539" y="10350"/>
                  </a:lnTo>
                  <a:lnTo>
                    <a:pt x="21541" y="10344"/>
                  </a:lnTo>
                  <a:lnTo>
                    <a:pt x="21538" y="10337"/>
                  </a:lnTo>
                  <a:lnTo>
                    <a:pt x="21540" y="10332"/>
                  </a:lnTo>
                  <a:lnTo>
                    <a:pt x="21537" y="10324"/>
                  </a:lnTo>
                  <a:lnTo>
                    <a:pt x="21539" y="10319"/>
                  </a:lnTo>
                  <a:lnTo>
                    <a:pt x="21537" y="10311"/>
                  </a:lnTo>
                  <a:lnTo>
                    <a:pt x="21538" y="10306"/>
                  </a:lnTo>
                  <a:lnTo>
                    <a:pt x="21536" y="10298"/>
                  </a:lnTo>
                  <a:lnTo>
                    <a:pt x="21538" y="10293"/>
                  </a:lnTo>
                  <a:lnTo>
                    <a:pt x="21535" y="10286"/>
                  </a:lnTo>
                  <a:lnTo>
                    <a:pt x="21537" y="10280"/>
                  </a:lnTo>
                  <a:lnTo>
                    <a:pt x="21535" y="10273"/>
                  </a:lnTo>
                  <a:lnTo>
                    <a:pt x="21536" y="10267"/>
                  </a:lnTo>
                  <a:lnTo>
                    <a:pt x="21534" y="10260"/>
                  </a:lnTo>
                  <a:lnTo>
                    <a:pt x="21536" y="10255"/>
                  </a:lnTo>
                  <a:lnTo>
                    <a:pt x="21533" y="10247"/>
                  </a:lnTo>
                  <a:lnTo>
                    <a:pt x="21535" y="10242"/>
                  </a:lnTo>
                  <a:lnTo>
                    <a:pt x="21532" y="10234"/>
                  </a:lnTo>
                  <a:lnTo>
                    <a:pt x="21534" y="10229"/>
                  </a:lnTo>
                  <a:lnTo>
                    <a:pt x="21532" y="10221"/>
                  </a:lnTo>
                  <a:lnTo>
                    <a:pt x="21534" y="10216"/>
                  </a:lnTo>
                  <a:lnTo>
                    <a:pt x="21531" y="10209"/>
                  </a:lnTo>
                  <a:lnTo>
                    <a:pt x="21533" y="10203"/>
                  </a:lnTo>
                  <a:lnTo>
                    <a:pt x="21530" y="10196"/>
                  </a:lnTo>
                  <a:lnTo>
                    <a:pt x="21532" y="10190"/>
                  </a:lnTo>
                  <a:lnTo>
                    <a:pt x="21530" y="10183"/>
                  </a:lnTo>
                  <a:lnTo>
                    <a:pt x="21531" y="10178"/>
                  </a:lnTo>
                  <a:lnTo>
                    <a:pt x="21529" y="10170"/>
                  </a:lnTo>
                  <a:lnTo>
                    <a:pt x="21531" y="10165"/>
                  </a:lnTo>
                  <a:lnTo>
                    <a:pt x="21528" y="10157"/>
                  </a:lnTo>
                  <a:lnTo>
                    <a:pt x="21530" y="10152"/>
                  </a:lnTo>
                  <a:lnTo>
                    <a:pt x="18238" y="0"/>
                  </a:lnTo>
                  <a:lnTo>
                    <a:pt x="18238" y="1128"/>
                  </a:lnTo>
                  <a:lnTo>
                    <a:pt x="0" y="1128"/>
                  </a:lnTo>
                  <a:lnTo>
                    <a:pt x="0" y="19176"/>
                  </a:lnTo>
                  <a:lnTo>
                    <a:pt x="1" y="19176"/>
                  </a:lnTo>
                  <a:lnTo>
                    <a:pt x="1" y="19189"/>
                  </a:lnTo>
                  <a:lnTo>
                    <a:pt x="1" y="19189"/>
                  </a:lnTo>
                  <a:lnTo>
                    <a:pt x="1" y="19202"/>
                  </a:lnTo>
                  <a:lnTo>
                    <a:pt x="2" y="19202"/>
                  </a:lnTo>
                  <a:lnTo>
                    <a:pt x="2" y="19214"/>
                  </a:lnTo>
                  <a:lnTo>
                    <a:pt x="3" y="19214"/>
                  </a:lnTo>
                  <a:lnTo>
                    <a:pt x="3" y="19227"/>
                  </a:lnTo>
                  <a:lnTo>
                    <a:pt x="3" y="19227"/>
                  </a:lnTo>
                  <a:lnTo>
                    <a:pt x="3" y="19240"/>
                  </a:lnTo>
                  <a:lnTo>
                    <a:pt x="4" y="19240"/>
                  </a:lnTo>
                  <a:lnTo>
                    <a:pt x="4" y="19253"/>
                  </a:lnTo>
                  <a:lnTo>
                    <a:pt x="5" y="19253"/>
                  </a:lnTo>
                  <a:lnTo>
                    <a:pt x="5" y="19266"/>
                  </a:lnTo>
                  <a:lnTo>
                    <a:pt x="6" y="19266"/>
                  </a:lnTo>
                  <a:lnTo>
                    <a:pt x="6" y="19279"/>
                  </a:lnTo>
                  <a:lnTo>
                    <a:pt x="6" y="19279"/>
                  </a:lnTo>
                  <a:lnTo>
                    <a:pt x="6" y="19291"/>
                  </a:lnTo>
                  <a:lnTo>
                    <a:pt x="7" y="19291"/>
                  </a:lnTo>
                  <a:lnTo>
                    <a:pt x="7" y="19304"/>
                  </a:lnTo>
                  <a:lnTo>
                    <a:pt x="8" y="19304"/>
                  </a:lnTo>
                  <a:lnTo>
                    <a:pt x="8" y="19317"/>
                  </a:lnTo>
                  <a:lnTo>
                    <a:pt x="8" y="19317"/>
                  </a:lnTo>
                  <a:lnTo>
                    <a:pt x="8" y="19330"/>
                  </a:lnTo>
                  <a:lnTo>
                    <a:pt x="9" y="19330"/>
                  </a:lnTo>
                  <a:lnTo>
                    <a:pt x="9" y="19343"/>
                  </a:lnTo>
                  <a:lnTo>
                    <a:pt x="10" y="19343"/>
                  </a:lnTo>
                  <a:lnTo>
                    <a:pt x="10" y="19356"/>
                  </a:lnTo>
                  <a:lnTo>
                    <a:pt x="10" y="19356"/>
                  </a:lnTo>
                  <a:lnTo>
                    <a:pt x="10" y="19368"/>
                  </a:lnTo>
                  <a:lnTo>
                    <a:pt x="11" y="19368"/>
                  </a:lnTo>
                  <a:lnTo>
                    <a:pt x="11" y="19381"/>
                  </a:lnTo>
                  <a:lnTo>
                    <a:pt x="12" y="19381"/>
                  </a:lnTo>
                  <a:lnTo>
                    <a:pt x="12" y="19394"/>
                  </a:lnTo>
                  <a:lnTo>
                    <a:pt x="12" y="19394"/>
                  </a:lnTo>
                  <a:lnTo>
                    <a:pt x="12" y="19407"/>
                  </a:lnTo>
                  <a:lnTo>
                    <a:pt x="13" y="19407"/>
                  </a:lnTo>
                  <a:lnTo>
                    <a:pt x="13" y="19420"/>
                  </a:lnTo>
                  <a:lnTo>
                    <a:pt x="14" y="19420"/>
                  </a:lnTo>
                  <a:lnTo>
                    <a:pt x="14" y="19433"/>
                  </a:lnTo>
                  <a:lnTo>
                    <a:pt x="15" y="19433"/>
                  </a:lnTo>
                  <a:lnTo>
                    <a:pt x="15" y="19445"/>
                  </a:lnTo>
                  <a:lnTo>
                    <a:pt x="15" y="19445"/>
                  </a:lnTo>
                  <a:lnTo>
                    <a:pt x="15" y="19458"/>
                  </a:lnTo>
                  <a:lnTo>
                    <a:pt x="16" y="19458"/>
                  </a:lnTo>
                  <a:lnTo>
                    <a:pt x="16" y="19471"/>
                  </a:lnTo>
                  <a:lnTo>
                    <a:pt x="17" y="19471"/>
                  </a:lnTo>
                  <a:lnTo>
                    <a:pt x="17" y="19484"/>
                  </a:lnTo>
                  <a:lnTo>
                    <a:pt x="17" y="19484"/>
                  </a:lnTo>
                  <a:lnTo>
                    <a:pt x="17" y="19497"/>
                  </a:lnTo>
                  <a:lnTo>
                    <a:pt x="18" y="19497"/>
                  </a:lnTo>
                  <a:lnTo>
                    <a:pt x="18" y="19510"/>
                  </a:lnTo>
                  <a:lnTo>
                    <a:pt x="19" y="19510"/>
                  </a:lnTo>
                  <a:lnTo>
                    <a:pt x="19" y="19522"/>
                  </a:lnTo>
                  <a:lnTo>
                    <a:pt x="19" y="19522"/>
                  </a:lnTo>
                  <a:lnTo>
                    <a:pt x="19" y="19535"/>
                  </a:lnTo>
                  <a:lnTo>
                    <a:pt x="20" y="19535"/>
                  </a:lnTo>
                  <a:lnTo>
                    <a:pt x="20" y="19548"/>
                  </a:lnTo>
                  <a:lnTo>
                    <a:pt x="21" y="19548"/>
                  </a:lnTo>
                  <a:lnTo>
                    <a:pt x="21" y="19561"/>
                  </a:lnTo>
                  <a:lnTo>
                    <a:pt x="21" y="19561"/>
                  </a:lnTo>
                  <a:lnTo>
                    <a:pt x="21" y="19574"/>
                  </a:lnTo>
                  <a:lnTo>
                    <a:pt x="22" y="19574"/>
                  </a:lnTo>
                  <a:lnTo>
                    <a:pt x="22" y="19587"/>
                  </a:lnTo>
                  <a:lnTo>
                    <a:pt x="23" y="19587"/>
                  </a:lnTo>
                  <a:lnTo>
                    <a:pt x="23" y="19599"/>
                  </a:lnTo>
                  <a:lnTo>
                    <a:pt x="24" y="19599"/>
                  </a:lnTo>
                  <a:lnTo>
                    <a:pt x="24" y="19612"/>
                  </a:lnTo>
                  <a:lnTo>
                    <a:pt x="24" y="19612"/>
                  </a:lnTo>
                  <a:lnTo>
                    <a:pt x="24" y="19625"/>
                  </a:lnTo>
                  <a:lnTo>
                    <a:pt x="25" y="19625"/>
                  </a:lnTo>
                  <a:lnTo>
                    <a:pt x="25" y="19638"/>
                  </a:lnTo>
                  <a:lnTo>
                    <a:pt x="26" y="19638"/>
                  </a:lnTo>
                  <a:lnTo>
                    <a:pt x="26" y="19651"/>
                  </a:lnTo>
                  <a:lnTo>
                    <a:pt x="26" y="19651"/>
                  </a:lnTo>
                  <a:lnTo>
                    <a:pt x="26" y="19664"/>
                  </a:lnTo>
                  <a:lnTo>
                    <a:pt x="27" y="19664"/>
                  </a:lnTo>
                  <a:lnTo>
                    <a:pt x="27" y="19676"/>
                  </a:lnTo>
                  <a:lnTo>
                    <a:pt x="28" y="19676"/>
                  </a:lnTo>
                  <a:lnTo>
                    <a:pt x="28" y="19689"/>
                  </a:lnTo>
                  <a:lnTo>
                    <a:pt x="28" y="19689"/>
                  </a:lnTo>
                  <a:lnTo>
                    <a:pt x="28" y="19702"/>
                  </a:lnTo>
                  <a:lnTo>
                    <a:pt x="29" y="19702"/>
                  </a:lnTo>
                  <a:lnTo>
                    <a:pt x="29" y="19715"/>
                  </a:lnTo>
                  <a:lnTo>
                    <a:pt x="30" y="19715"/>
                  </a:lnTo>
                  <a:lnTo>
                    <a:pt x="30" y="19728"/>
                  </a:lnTo>
                  <a:lnTo>
                    <a:pt x="30" y="19728"/>
                  </a:lnTo>
                  <a:lnTo>
                    <a:pt x="30" y="19741"/>
                  </a:lnTo>
                  <a:lnTo>
                    <a:pt x="31" y="19741"/>
                  </a:lnTo>
                  <a:lnTo>
                    <a:pt x="31" y="19754"/>
                  </a:lnTo>
                  <a:lnTo>
                    <a:pt x="32" y="19754"/>
                  </a:lnTo>
                  <a:lnTo>
                    <a:pt x="32" y="19766"/>
                  </a:lnTo>
                  <a:lnTo>
                    <a:pt x="33" y="19766"/>
                  </a:lnTo>
                  <a:lnTo>
                    <a:pt x="33" y="19779"/>
                  </a:lnTo>
                  <a:lnTo>
                    <a:pt x="33" y="19779"/>
                  </a:lnTo>
                  <a:lnTo>
                    <a:pt x="33" y="19792"/>
                  </a:lnTo>
                  <a:lnTo>
                    <a:pt x="34" y="19792"/>
                  </a:lnTo>
                  <a:lnTo>
                    <a:pt x="34" y="19805"/>
                  </a:lnTo>
                  <a:lnTo>
                    <a:pt x="35" y="19805"/>
                  </a:lnTo>
                  <a:lnTo>
                    <a:pt x="35" y="19818"/>
                  </a:lnTo>
                  <a:lnTo>
                    <a:pt x="35" y="19818"/>
                  </a:lnTo>
                  <a:lnTo>
                    <a:pt x="35" y="19830"/>
                  </a:lnTo>
                  <a:lnTo>
                    <a:pt x="36" y="19830"/>
                  </a:lnTo>
                  <a:lnTo>
                    <a:pt x="36" y="19843"/>
                  </a:lnTo>
                  <a:lnTo>
                    <a:pt x="37" y="19843"/>
                  </a:lnTo>
                  <a:lnTo>
                    <a:pt x="37" y="19856"/>
                  </a:lnTo>
                  <a:lnTo>
                    <a:pt x="37" y="19856"/>
                  </a:lnTo>
                  <a:lnTo>
                    <a:pt x="37" y="19869"/>
                  </a:lnTo>
                  <a:lnTo>
                    <a:pt x="38" y="19869"/>
                  </a:lnTo>
                  <a:lnTo>
                    <a:pt x="38" y="19882"/>
                  </a:lnTo>
                  <a:lnTo>
                    <a:pt x="39" y="19882"/>
                  </a:lnTo>
                  <a:lnTo>
                    <a:pt x="39" y="19895"/>
                  </a:lnTo>
                  <a:lnTo>
                    <a:pt x="39" y="19895"/>
                  </a:lnTo>
                  <a:lnTo>
                    <a:pt x="39" y="19907"/>
                  </a:lnTo>
                  <a:lnTo>
                    <a:pt x="40" y="19907"/>
                  </a:lnTo>
                  <a:lnTo>
                    <a:pt x="40" y="19920"/>
                  </a:lnTo>
                  <a:lnTo>
                    <a:pt x="41" y="19920"/>
                  </a:lnTo>
                  <a:lnTo>
                    <a:pt x="41" y="19933"/>
                  </a:lnTo>
                  <a:lnTo>
                    <a:pt x="42" y="19933"/>
                  </a:lnTo>
                  <a:lnTo>
                    <a:pt x="42" y="19946"/>
                  </a:lnTo>
                  <a:lnTo>
                    <a:pt x="42" y="19946"/>
                  </a:lnTo>
                  <a:lnTo>
                    <a:pt x="42" y="19959"/>
                  </a:lnTo>
                  <a:lnTo>
                    <a:pt x="43" y="19959"/>
                  </a:lnTo>
                  <a:lnTo>
                    <a:pt x="43" y="19972"/>
                  </a:lnTo>
                  <a:lnTo>
                    <a:pt x="44" y="19972"/>
                  </a:lnTo>
                  <a:lnTo>
                    <a:pt x="44" y="19984"/>
                  </a:lnTo>
                  <a:lnTo>
                    <a:pt x="44" y="19984"/>
                  </a:lnTo>
                  <a:lnTo>
                    <a:pt x="44" y="19997"/>
                  </a:lnTo>
                  <a:lnTo>
                    <a:pt x="45" y="19997"/>
                  </a:lnTo>
                  <a:lnTo>
                    <a:pt x="45" y="20010"/>
                  </a:lnTo>
                  <a:lnTo>
                    <a:pt x="46" y="20010"/>
                  </a:lnTo>
                  <a:lnTo>
                    <a:pt x="46" y="20023"/>
                  </a:lnTo>
                  <a:lnTo>
                    <a:pt x="46" y="20023"/>
                  </a:lnTo>
                  <a:lnTo>
                    <a:pt x="46" y="20036"/>
                  </a:lnTo>
                  <a:lnTo>
                    <a:pt x="47" y="20036"/>
                  </a:lnTo>
                  <a:lnTo>
                    <a:pt x="47" y="20049"/>
                  </a:lnTo>
                  <a:lnTo>
                    <a:pt x="48" y="20049"/>
                  </a:lnTo>
                  <a:lnTo>
                    <a:pt x="48" y="20061"/>
                  </a:lnTo>
                  <a:lnTo>
                    <a:pt x="48" y="20061"/>
                  </a:lnTo>
                  <a:lnTo>
                    <a:pt x="48" y="20074"/>
                  </a:lnTo>
                  <a:lnTo>
                    <a:pt x="49" y="20074"/>
                  </a:lnTo>
                  <a:lnTo>
                    <a:pt x="49" y="20087"/>
                  </a:lnTo>
                  <a:lnTo>
                    <a:pt x="50" y="20087"/>
                  </a:lnTo>
                  <a:lnTo>
                    <a:pt x="50" y="20100"/>
                  </a:lnTo>
                  <a:lnTo>
                    <a:pt x="51" y="20100"/>
                  </a:lnTo>
                  <a:lnTo>
                    <a:pt x="51" y="20113"/>
                  </a:lnTo>
                  <a:lnTo>
                    <a:pt x="51" y="20113"/>
                  </a:lnTo>
                  <a:lnTo>
                    <a:pt x="51" y="20126"/>
                  </a:lnTo>
                  <a:lnTo>
                    <a:pt x="52" y="20126"/>
                  </a:lnTo>
                  <a:lnTo>
                    <a:pt x="52" y="20138"/>
                  </a:lnTo>
                  <a:lnTo>
                    <a:pt x="53" y="20138"/>
                  </a:lnTo>
                  <a:lnTo>
                    <a:pt x="53" y="20151"/>
                  </a:lnTo>
                  <a:lnTo>
                    <a:pt x="53" y="20151"/>
                  </a:lnTo>
                  <a:lnTo>
                    <a:pt x="53" y="20164"/>
                  </a:lnTo>
                  <a:lnTo>
                    <a:pt x="54" y="20164"/>
                  </a:lnTo>
                  <a:lnTo>
                    <a:pt x="54" y="20177"/>
                  </a:lnTo>
                  <a:lnTo>
                    <a:pt x="55" y="20177"/>
                  </a:lnTo>
                  <a:lnTo>
                    <a:pt x="55" y="20190"/>
                  </a:lnTo>
                  <a:lnTo>
                    <a:pt x="55" y="20190"/>
                  </a:lnTo>
                  <a:lnTo>
                    <a:pt x="55" y="20203"/>
                  </a:lnTo>
                  <a:lnTo>
                    <a:pt x="56" y="20203"/>
                  </a:lnTo>
                  <a:lnTo>
                    <a:pt x="56" y="20215"/>
                  </a:lnTo>
                  <a:lnTo>
                    <a:pt x="57" y="20215"/>
                  </a:lnTo>
                  <a:lnTo>
                    <a:pt x="57" y="20228"/>
                  </a:lnTo>
                  <a:lnTo>
                    <a:pt x="57" y="20228"/>
                  </a:lnTo>
                  <a:lnTo>
                    <a:pt x="57" y="20241"/>
                  </a:lnTo>
                  <a:lnTo>
                    <a:pt x="58" y="20241"/>
                  </a:lnTo>
                  <a:lnTo>
                    <a:pt x="58" y="20254"/>
                  </a:lnTo>
                  <a:lnTo>
                    <a:pt x="59" y="20254"/>
                  </a:lnTo>
                  <a:lnTo>
                    <a:pt x="59" y="20267"/>
                  </a:lnTo>
                  <a:lnTo>
                    <a:pt x="60" y="20267"/>
                  </a:lnTo>
                  <a:lnTo>
                    <a:pt x="60" y="20280"/>
                  </a:lnTo>
                  <a:lnTo>
                    <a:pt x="60" y="20280"/>
                  </a:lnTo>
                  <a:lnTo>
                    <a:pt x="60" y="20292"/>
                  </a:lnTo>
                  <a:lnTo>
                    <a:pt x="61" y="20292"/>
                  </a:lnTo>
                  <a:lnTo>
                    <a:pt x="61" y="20305"/>
                  </a:lnTo>
                  <a:lnTo>
                    <a:pt x="62" y="20305"/>
                  </a:lnTo>
                  <a:lnTo>
                    <a:pt x="62" y="20318"/>
                  </a:lnTo>
                  <a:lnTo>
                    <a:pt x="62" y="20318"/>
                  </a:lnTo>
                  <a:lnTo>
                    <a:pt x="62" y="20331"/>
                  </a:lnTo>
                  <a:lnTo>
                    <a:pt x="63" y="20331"/>
                  </a:lnTo>
                  <a:lnTo>
                    <a:pt x="63" y="20344"/>
                  </a:lnTo>
                  <a:lnTo>
                    <a:pt x="64" y="20344"/>
                  </a:lnTo>
                  <a:lnTo>
                    <a:pt x="64" y="20357"/>
                  </a:lnTo>
                  <a:lnTo>
                    <a:pt x="64" y="20357"/>
                  </a:lnTo>
                  <a:lnTo>
                    <a:pt x="64" y="20370"/>
                  </a:lnTo>
                  <a:lnTo>
                    <a:pt x="65" y="20370"/>
                  </a:lnTo>
                  <a:lnTo>
                    <a:pt x="65" y="20382"/>
                  </a:lnTo>
                  <a:lnTo>
                    <a:pt x="66" y="20382"/>
                  </a:lnTo>
                  <a:lnTo>
                    <a:pt x="66" y="20395"/>
                  </a:lnTo>
                  <a:lnTo>
                    <a:pt x="66" y="20395"/>
                  </a:lnTo>
                  <a:lnTo>
                    <a:pt x="66" y="20408"/>
                  </a:lnTo>
                  <a:lnTo>
                    <a:pt x="67" y="20408"/>
                  </a:lnTo>
                  <a:lnTo>
                    <a:pt x="67" y="20421"/>
                  </a:lnTo>
                  <a:lnTo>
                    <a:pt x="68" y="20421"/>
                  </a:lnTo>
                  <a:lnTo>
                    <a:pt x="68" y="20434"/>
                  </a:lnTo>
                  <a:lnTo>
                    <a:pt x="69" y="20434"/>
                  </a:lnTo>
                  <a:lnTo>
                    <a:pt x="69" y="20446"/>
                  </a:lnTo>
                  <a:lnTo>
                    <a:pt x="69" y="20446"/>
                  </a:lnTo>
                  <a:lnTo>
                    <a:pt x="69" y="20459"/>
                  </a:lnTo>
                  <a:lnTo>
                    <a:pt x="70" y="20459"/>
                  </a:lnTo>
                  <a:lnTo>
                    <a:pt x="70" y="20472"/>
                  </a:lnTo>
                  <a:lnTo>
                    <a:pt x="18248" y="20472"/>
                  </a:lnTo>
                  <a:lnTo>
                    <a:pt x="18248" y="20483"/>
                  </a:lnTo>
                  <a:lnTo>
                    <a:pt x="18249" y="20481"/>
                  </a:lnTo>
                  <a:lnTo>
                    <a:pt x="18249" y="20496"/>
                  </a:lnTo>
                  <a:lnTo>
                    <a:pt x="18249" y="20494"/>
                  </a:lnTo>
                  <a:lnTo>
                    <a:pt x="18249" y="20509"/>
                  </a:lnTo>
                  <a:lnTo>
                    <a:pt x="18250" y="20507"/>
                  </a:lnTo>
                  <a:lnTo>
                    <a:pt x="18250" y="20522"/>
                  </a:lnTo>
                  <a:lnTo>
                    <a:pt x="18251" y="20520"/>
                  </a:lnTo>
                  <a:lnTo>
                    <a:pt x="18251" y="20535"/>
                  </a:lnTo>
                  <a:lnTo>
                    <a:pt x="18252" y="20533"/>
                  </a:lnTo>
                  <a:lnTo>
                    <a:pt x="18252" y="20548"/>
                  </a:lnTo>
                  <a:lnTo>
                    <a:pt x="18252" y="20545"/>
                  </a:lnTo>
                  <a:lnTo>
                    <a:pt x="18252" y="20560"/>
                  </a:lnTo>
                  <a:lnTo>
                    <a:pt x="18253" y="20558"/>
                  </a:lnTo>
                  <a:lnTo>
                    <a:pt x="18253" y="20573"/>
                  </a:lnTo>
                  <a:lnTo>
                    <a:pt x="18254" y="20571"/>
                  </a:lnTo>
                  <a:lnTo>
                    <a:pt x="18254" y="20586"/>
                  </a:lnTo>
                  <a:lnTo>
                    <a:pt x="18254" y="20584"/>
                  </a:lnTo>
                  <a:lnTo>
                    <a:pt x="18254" y="20599"/>
                  </a:lnTo>
                  <a:lnTo>
                    <a:pt x="18255" y="20597"/>
                  </a:lnTo>
                  <a:lnTo>
                    <a:pt x="18255" y="20612"/>
                  </a:lnTo>
                  <a:lnTo>
                    <a:pt x="18256" y="20610"/>
                  </a:lnTo>
                  <a:lnTo>
                    <a:pt x="18256" y="20625"/>
                  </a:lnTo>
                  <a:lnTo>
                    <a:pt x="18256" y="20622"/>
                  </a:lnTo>
                  <a:lnTo>
                    <a:pt x="18256" y="20638"/>
                  </a:lnTo>
                  <a:lnTo>
                    <a:pt x="18257" y="20635"/>
                  </a:lnTo>
                  <a:lnTo>
                    <a:pt x="18257" y="20650"/>
                  </a:lnTo>
                  <a:lnTo>
                    <a:pt x="18258" y="20648"/>
                  </a:lnTo>
                  <a:lnTo>
                    <a:pt x="18258" y="20663"/>
                  </a:lnTo>
                  <a:lnTo>
                    <a:pt x="18259" y="20661"/>
                  </a:lnTo>
                  <a:lnTo>
                    <a:pt x="18259" y="20676"/>
                  </a:lnTo>
                  <a:lnTo>
                    <a:pt x="18259" y="20674"/>
                  </a:lnTo>
                  <a:lnTo>
                    <a:pt x="18259" y="20689"/>
                  </a:lnTo>
                  <a:lnTo>
                    <a:pt x="18260" y="20687"/>
                  </a:lnTo>
                  <a:lnTo>
                    <a:pt x="18260" y="20702"/>
                  </a:lnTo>
                  <a:lnTo>
                    <a:pt x="18261" y="20700"/>
                  </a:lnTo>
                  <a:lnTo>
                    <a:pt x="18261" y="20714"/>
                  </a:lnTo>
                  <a:lnTo>
                    <a:pt x="18261" y="20712"/>
                  </a:lnTo>
                  <a:lnTo>
                    <a:pt x="18261" y="20727"/>
                  </a:lnTo>
                  <a:lnTo>
                    <a:pt x="18262" y="20725"/>
                  </a:lnTo>
                  <a:lnTo>
                    <a:pt x="18262" y="20740"/>
                  </a:lnTo>
                  <a:lnTo>
                    <a:pt x="18263" y="20738"/>
                  </a:lnTo>
                  <a:lnTo>
                    <a:pt x="18263" y="20753"/>
                  </a:lnTo>
                  <a:lnTo>
                    <a:pt x="18263" y="20751"/>
                  </a:lnTo>
                  <a:lnTo>
                    <a:pt x="18263" y="20766"/>
                  </a:lnTo>
                  <a:lnTo>
                    <a:pt x="18264" y="20764"/>
                  </a:lnTo>
                  <a:lnTo>
                    <a:pt x="18264" y="20779"/>
                  </a:lnTo>
                  <a:lnTo>
                    <a:pt x="18265" y="20776"/>
                  </a:lnTo>
                  <a:lnTo>
                    <a:pt x="18265" y="20792"/>
                  </a:lnTo>
                  <a:lnTo>
                    <a:pt x="18265" y="20790"/>
                  </a:lnTo>
                  <a:lnTo>
                    <a:pt x="18265" y="20804"/>
                  </a:lnTo>
                  <a:lnTo>
                    <a:pt x="18266" y="20802"/>
                  </a:lnTo>
                  <a:lnTo>
                    <a:pt x="18266" y="20817"/>
                  </a:lnTo>
                  <a:lnTo>
                    <a:pt x="18267" y="20815"/>
                  </a:lnTo>
                  <a:lnTo>
                    <a:pt x="18267" y="20830"/>
                  </a:lnTo>
                  <a:lnTo>
                    <a:pt x="18268" y="20828"/>
                  </a:lnTo>
                  <a:lnTo>
                    <a:pt x="18268" y="20843"/>
                  </a:lnTo>
                  <a:lnTo>
                    <a:pt x="18268" y="20841"/>
                  </a:lnTo>
                  <a:lnTo>
                    <a:pt x="18268" y="20856"/>
                  </a:lnTo>
                  <a:lnTo>
                    <a:pt x="18269" y="20853"/>
                  </a:lnTo>
                  <a:lnTo>
                    <a:pt x="18269" y="20868"/>
                  </a:lnTo>
                  <a:lnTo>
                    <a:pt x="18270" y="20866"/>
                  </a:lnTo>
                  <a:lnTo>
                    <a:pt x="18270" y="20881"/>
                  </a:lnTo>
                  <a:lnTo>
                    <a:pt x="18270" y="20879"/>
                  </a:lnTo>
                  <a:lnTo>
                    <a:pt x="18270" y="20894"/>
                  </a:lnTo>
                  <a:lnTo>
                    <a:pt x="18271" y="20892"/>
                  </a:lnTo>
                  <a:lnTo>
                    <a:pt x="18271" y="20907"/>
                  </a:lnTo>
                  <a:lnTo>
                    <a:pt x="18272" y="20905"/>
                  </a:lnTo>
                  <a:lnTo>
                    <a:pt x="18272" y="20920"/>
                  </a:lnTo>
                  <a:lnTo>
                    <a:pt x="18272" y="20918"/>
                  </a:lnTo>
                  <a:lnTo>
                    <a:pt x="18272" y="20933"/>
                  </a:lnTo>
                  <a:lnTo>
                    <a:pt x="18273" y="20931"/>
                  </a:lnTo>
                  <a:lnTo>
                    <a:pt x="18273" y="20945"/>
                  </a:lnTo>
                  <a:lnTo>
                    <a:pt x="18274" y="20943"/>
                  </a:lnTo>
                  <a:lnTo>
                    <a:pt x="18274" y="20958"/>
                  </a:lnTo>
                  <a:lnTo>
                    <a:pt x="18274" y="20956"/>
                  </a:lnTo>
                  <a:lnTo>
                    <a:pt x="18274" y="20971"/>
                  </a:lnTo>
                  <a:lnTo>
                    <a:pt x="18275" y="20969"/>
                  </a:lnTo>
                  <a:lnTo>
                    <a:pt x="18275" y="20984"/>
                  </a:lnTo>
                  <a:lnTo>
                    <a:pt x="18276" y="20982"/>
                  </a:lnTo>
                  <a:lnTo>
                    <a:pt x="18276" y="20997"/>
                  </a:lnTo>
                  <a:lnTo>
                    <a:pt x="18276" y="20995"/>
                  </a:lnTo>
                  <a:lnTo>
                    <a:pt x="18276" y="21010"/>
                  </a:lnTo>
                  <a:lnTo>
                    <a:pt x="18277" y="21007"/>
                  </a:lnTo>
                  <a:lnTo>
                    <a:pt x="18277" y="21023"/>
                  </a:lnTo>
                  <a:lnTo>
                    <a:pt x="18278" y="21020"/>
                  </a:lnTo>
                  <a:lnTo>
                    <a:pt x="18278" y="21035"/>
                  </a:lnTo>
                  <a:lnTo>
                    <a:pt x="18279" y="21033"/>
                  </a:lnTo>
                  <a:lnTo>
                    <a:pt x="18279" y="21048"/>
                  </a:lnTo>
                  <a:lnTo>
                    <a:pt x="18279" y="21046"/>
                  </a:lnTo>
                  <a:lnTo>
                    <a:pt x="18279" y="21061"/>
                  </a:lnTo>
                  <a:lnTo>
                    <a:pt x="18280" y="21059"/>
                  </a:lnTo>
                  <a:lnTo>
                    <a:pt x="18280" y="21074"/>
                  </a:lnTo>
                  <a:lnTo>
                    <a:pt x="18281" y="21072"/>
                  </a:lnTo>
                  <a:lnTo>
                    <a:pt x="18281" y="21087"/>
                  </a:lnTo>
                  <a:lnTo>
                    <a:pt x="18281" y="21084"/>
                  </a:lnTo>
                  <a:lnTo>
                    <a:pt x="18281" y="21099"/>
                  </a:lnTo>
                  <a:lnTo>
                    <a:pt x="18282" y="21097"/>
                  </a:lnTo>
                  <a:lnTo>
                    <a:pt x="18282" y="21112"/>
                  </a:lnTo>
                  <a:lnTo>
                    <a:pt x="18283" y="21110"/>
                  </a:lnTo>
                  <a:lnTo>
                    <a:pt x="18283" y="21125"/>
                  </a:lnTo>
                  <a:lnTo>
                    <a:pt x="18283" y="21123"/>
                  </a:lnTo>
                  <a:lnTo>
                    <a:pt x="18283" y="21138"/>
                  </a:lnTo>
                  <a:lnTo>
                    <a:pt x="18284" y="21136"/>
                  </a:lnTo>
                  <a:lnTo>
                    <a:pt x="18284" y="21151"/>
                  </a:lnTo>
                  <a:lnTo>
                    <a:pt x="18285" y="21149"/>
                  </a:lnTo>
                  <a:lnTo>
                    <a:pt x="18285" y="21164"/>
                  </a:lnTo>
                  <a:lnTo>
                    <a:pt x="18286" y="21161"/>
                  </a:lnTo>
                  <a:lnTo>
                    <a:pt x="18286" y="21176"/>
                  </a:lnTo>
                  <a:lnTo>
                    <a:pt x="18286" y="21174"/>
                  </a:lnTo>
                  <a:lnTo>
                    <a:pt x="18286" y="21189"/>
                  </a:lnTo>
                  <a:lnTo>
                    <a:pt x="18287" y="21187"/>
                  </a:lnTo>
                  <a:lnTo>
                    <a:pt x="18287" y="21202"/>
                  </a:lnTo>
                  <a:lnTo>
                    <a:pt x="18288" y="21200"/>
                  </a:lnTo>
                  <a:lnTo>
                    <a:pt x="18288" y="21215"/>
                  </a:lnTo>
                  <a:lnTo>
                    <a:pt x="18288" y="21213"/>
                  </a:lnTo>
                  <a:lnTo>
                    <a:pt x="18288" y="21228"/>
                  </a:lnTo>
                  <a:lnTo>
                    <a:pt x="18289" y="21226"/>
                  </a:lnTo>
                  <a:lnTo>
                    <a:pt x="18289" y="21241"/>
                  </a:lnTo>
                  <a:lnTo>
                    <a:pt x="18290" y="21239"/>
                  </a:lnTo>
                  <a:lnTo>
                    <a:pt x="18290" y="21254"/>
                  </a:lnTo>
                  <a:lnTo>
                    <a:pt x="18290" y="21251"/>
                  </a:lnTo>
                  <a:lnTo>
                    <a:pt x="18290" y="21266"/>
                  </a:lnTo>
                  <a:lnTo>
                    <a:pt x="18291" y="21264"/>
                  </a:lnTo>
                  <a:lnTo>
                    <a:pt x="18291" y="21279"/>
                  </a:lnTo>
                  <a:lnTo>
                    <a:pt x="18292" y="21277"/>
                  </a:lnTo>
                  <a:lnTo>
                    <a:pt x="18292" y="21292"/>
                  </a:lnTo>
                  <a:lnTo>
                    <a:pt x="18292" y="21290"/>
                  </a:lnTo>
                  <a:lnTo>
                    <a:pt x="18292" y="21305"/>
                  </a:lnTo>
                  <a:lnTo>
                    <a:pt x="18293" y="21303"/>
                  </a:lnTo>
                  <a:lnTo>
                    <a:pt x="18293" y="21318"/>
                  </a:lnTo>
                  <a:lnTo>
                    <a:pt x="18294" y="21316"/>
                  </a:lnTo>
                  <a:lnTo>
                    <a:pt x="18294" y="21330"/>
                  </a:lnTo>
                  <a:lnTo>
                    <a:pt x="18295" y="21328"/>
                  </a:lnTo>
                  <a:lnTo>
                    <a:pt x="18295" y="21343"/>
                  </a:lnTo>
                  <a:lnTo>
                    <a:pt x="18295" y="21341"/>
                  </a:lnTo>
                  <a:lnTo>
                    <a:pt x="18295" y="21356"/>
                  </a:lnTo>
                  <a:lnTo>
                    <a:pt x="18296" y="21354"/>
                  </a:lnTo>
                  <a:lnTo>
                    <a:pt x="18296" y="21369"/>
                  </a:lnTo>
                  <a:lnTo>
                    <a:pt x="18297" y="21367"/>
                  </a:lnTo>
                  <a:lnTo>
                    <a:pt x="18297" y="21382"/>
                  </a:lnTo>
                  <a:lnTo>
                    <a:pt x="18297" y="21380"/>
                  </a:lnTo>
                  <a:lnTo>
                    <a:pt x="18297" y="21395"/>
                  </a:lnTo>
                  <a:lnTo>
                    <a:pt x="18298" y="21392"/>
                  </a:lnTo>
                  <a:lnTo>
                    <a:pt x="18298" y="21407"/>
                  </a:lnTo>
                  <a:lnTo>
                    <a:pt x="18299" y="21405"/>
                  </a:lnTo>
                  <a:lnTo>
                    <a:pt x="18299" y="21420"/>
                  </a:lnTo>
                  <a:lnTo>
                    <a:pt x="18299" y="21418"/>
                  </a:lnTo>
                  <a:lnTo>
                    <a:pt x="18299" y="21433"/>
                  </a:lnTo>
                  <a:lnTo>
                    <a:pt x="18300" y="21431"/>
                  </a:lnTo>
                  <a:lnTo>
                    <a:pt x="18300" y="21446"/>
                  </a:lnTo>
                  <a:lnTo>
                    <a:pt x="18301" y="21444"/>
                  </a:lnTo>
                  <a:lnTo>
                    <a:pt x="18301" y="21459"/>
                  </a:lnTo>
                  <a:lnTo>
                    <a:pt x="18301" y="21457"/>
                  </a:lnTo>
                  <a:lnTo>
                    <a:pt x="18301" y="21472"/>
                  </a:lnTo>
                  <a:lnTo>
                    <a:pt x="18302" y="21470"/>
                  </a:lnTo>
                  <a:lnTo>
                    <a:pt x="18302" y="21485"/>
                  </a:lnTo>
                  <a:lnTo>
                    <a:pt x="18303" y="21482"/>
                  </a:lnTo>
                  <a:lnTo>
                    <a:pt x="18303" y="21497"/>
                  </a:lnTo>
                  <a:lnTo>
                    <a:pt x="18303" y="21495"/>
                  </a:lnTo>
                  <a:lnTo>
                    <a:pt x="18303" y="21510"/>
                  </a:lnTo>
                  <a:lnTo>
                    <a:pt x="18304" y="21508"/>
                  </a:lnTo>
                  <a:lnTo>
                    <a:pt x="18304" y="21523"/>
                  </a:lnTo>
                  <a:lnTo>
                    <a:pt x="18305" y="21521"/>
                  </a:lnTo>
                  <a:lnTo>
                    <a:pt x="18305" y="21536"/>
                  </a:lnTo>
                  <a:lnTo>
                    <a:pt x="18306" y="21534"/>
                  </a:lnTo>
                  <a:lnTo>
                    <a:pt x="18306" y="21549"/>
                  </a:lnTo>
                  <a:lnTo>
                    <a:pt x="18306" y="21547"/>
                  </a:lnTo>
                  <a:lnTo>
                    <a:pt x="18306" y="21561"/>
                  </a:lnTo>
                  <a:lnTo>
                    <a:pt x="18307" y="21559"/>
                  </a:lnTo>
                  <a:lnTo>
                    <a:pt x="18307" y="21574"/>
                  </a:lnTo>
                  <a:lnTo>
                    <a:pt x="18308" y="21572"/>
                  </a:lnTo>
                  <a:lnTo>
                    <a:pt x="18308" y="21587"/>
                  </a:lnTo>
                  <a:lnTo>
                    <a:pt x="18308" y="21585"/>
                  </a:lnTo>
                  <a:lnTo>
                    <a:pt x="18308" y="21600"/>
                  </a:lnTo>
                  <a:cubicBezTo>
                    <a:pt x="18308" y="21600"/>
                    <a:pt x="21600" y="11448"/>
                    <a:pt x="21600" y="11448"/>
                  </a:cubicBezTo>
                  <a:close/>
                </a:path>
              </a:pathLst>
            </a:custGeom>
            <a:solidFill>
              <a:schemeClr val="accent4">
                <a:lumMod val="75000"/>
              </a:schemeClr>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78" name="Shape 6545"/>
            <p:cNvSpPr>
              <a:spLocks/>
            </p:cNvSpPr>
            <p:nvPr/>
          </p:nvSpPr>
          <p:spPr bwMode="auto">
            <a:xfrm>
              <a:off x="-5341" y="112347"/>
              <a:ext cx="2140797" cy="1819791"/>
            </a:xfrm>
            <a:custGeom>
              <a:avLst/>
              <a:gdLst>
                <a:gd name="T0" fmla="*/ 1070399 w 21600"/>
                <a:gd name="T1" fmla="*/ 909896 h 21600"/>
                <a:gd name="T2" fmla="*/ 1070399 w 21600"/>
                <a:gd name="T3" fmla="*/ 909896 h 21600"/>
                <a:gd name="T4" fmla="*/ 1070399 w 21600"/>
                <a:gd name="T5" fmla="*/ 909896 h 21600"/>
                <a:gd name="T6" fmla="*/ 1070399 w 21600"/>
                <a:gd name="T7" fmla="*/ 909896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21600" y="21600"/>
                  </a:moveTo>
                  <a:lnTo>
                    <a:pt x="1836" y="21600"/>
                  </a:lnTo>
                  <a:cubicBezTo>
                    <a:pt x="826" y="21600"/>
                    <a:pt x="0" y="20628"/>
                    <a:pt x="0" y="19440"/>
                  </a:cubicBezTo>
                  <a:lnTo>
                    <a:pt x="0" y="2160"/>
                  </a:lnTo>
                  <a:cubicBezTo>
                    <a:pt x="0" y="972"/>
                    <a:pt x="826" y="0"/>
                    <a:pt x="1836" y="0"/>
                  </a:cubicBezTo>
                  <a:lnTo>
                    <a:pt x="21600" y="0"/>
                  </a:lnTo>
                </a:path>
              </a:pathLst>
            </a:custGeom>
            <a:solidFill>
              <a:srgbClr val="006600"/>
            </a:solidFill>
            <a:ln>
              <a:noFill/>
            </a:ln>
            <a:effectLst>
              <a:outerShdw blurRad="190500" dist="177800" dir="5400000" rotWithShape="0">
                <a:srgbClr val="000000">
                  <a:alpha val="30363"/>
                </a:srgbClr>
              </a:outerShdw>
            </a:effectLst>
            <a:extLst>
              <a:ext uri="{91240B29-F687-4F45-9708-019B960494DF}">
                <a14:hiddenLine xmlns:a14="http://schemas.microsoft.com/office/drawing/2010/main" w="12700" cap="flat">
                  <a:solidFill>
                    <a:srgbClr val="000000"/>
                  </a:solidFill>
                  <a:miter lim="400000"/>
                  <a:headEnd/>
                  <a:tailEnd/>
                </a14:hiddenLine>
              </a:ext>
            </a:extLst>
          </p:spPr>
          <p:txBody>
            <a:bodyPr lIns="38100" tIns="38100" rIns="38100" bIns="38100" anchor="ctr"/>
            <a:lstStyle/>
            <a:p>
              <a:endParaRPr lang="es-MX"/>
            </a:p>
          </p:txBody>
        </p:sp>
        <p:sp>
          <p:nvSpPr>
            <p:cNvPr id="279" name="Shape 6546"/>
            <p:cNvSpPr>
              <a:spLocks/>
            </p:cNvSpPr>
            <p:nvPr/>
          </p:nvSpPr>
          <p:spPr bwMode="auto">
            <a:xfrm>
              <a:off x="2150640" y="0"/>
              <a:ext cx="8048429" cy="2047260"/>
            </a:xfrm>
            <a:custGeom>
              <a:avLst/>
              <a:gdLst>
                <a:gd name="T0" fmla="*/ 4024215 w 21600"/>
                <a:gd name="T1" fmla="*/ 1023630 h 21600"/>
                <a:gd name="T2" fmla="*/ 4024215 w 21600"/>
                <a:gd name="T3" fmla="*/ 1023630 h 21600"/>
                <a:gd name="T4" fmla="*/ 4024215 w 21600"/>
                <a:gd name="T5" fmla="*/ 1023630 h 21600"/>
                <a:gd name="T6" fmla="*/ 4024215 w 21600"/>
                <a:gd name="T7" fmla="*/ 1023630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21600" y="10800"/>
                  </a:moveTo>
                  <a:lnTo>
                    <a:pt x="18298" y="0"/>
                  </a:lnTo>
                  <a:lnTo>
                    <a:pt x="18298" y="1200"/>
                  </a:lnTo>
                  <a:lnTo>
                    <a:pt x="0" y="1200"/>
                  </a:lnTo>
                  <a:lnTo>
                    <a:pt x="0" y="20400"/>
                  </a:lnTo>
                  <a:lnTo>
                    <a:pt x="18298" y="20400"/>
                  </a:lnTo>
                  <a:lnTo>
                    <a:pt x="18298" y="21600"/>
                  </a:lnTo>
                  <a:cubicBezTo>
                    <a:pt x="18298" y="21600"/>
                    <a:pt x="21600" y="10800"/>
                    <a:pt x="21600" y="10800"/>
                  </a:cubicBezTo>
                  <a:close/>
                </a:path>
              </a:pathLst>
            </a:custGeom>
            <a:gradFill rotWithShape="1">
              <a:gsLst>
                <a:gs pos="0">
                  <a:srgbClr val="F0F2F5"/>
                </a:gs>
                <a:gs pos="26910">
                  <a:srgbClr val="F0F2F5"/>
                </a:gs>
                <a:gs pos="100000">
                  <a:srgbClr val="D2D4D7"/>
                </a:gs>
              </a:gsLst>
              <a:path path="rect">
                <a:fillToRect l="33986" t="18224" r="66013" b="81775"/>
              </a:path>
            </a:gradFill>
            <a:ln>
              <a:noFill/>
            </a:ln>
            <a:effectLst>
              <a:outerShdw blurRad="190500" dist="190500" dir="5400000" rotWithShape="0">
                <a:srgbClr val="000000">
                  <a:alpha val="52692"/>
                </a:srgbClr>
              </a:outerShdw>
            </a:effectLst>
            <a:extLst>
              <a:ext uri="{91240B29-F687-4F45-9708-019B960494DF}">
                <a14:hiddenLine xmlns:a14="http://schemas.microsoft.com/office/drawing/2010/main" w="12700" cap="flat">
                  <a:solidFill>
                    <a:srgbClr val="000000"/>
                  </a:solidFill>
                  <a:miter lim="400000"/>
                  <a:headEnd/>
                  <a:tailEnd/>
                </a14:hiddenLine>
              </a:ext>
            </a:extLst>
          </p:spPr>
          <p:txBody>
            <a:bodyPr lIns="38100" tIns="38100" rIns="38100" bIns="38100" anchor="ctr"/>
            <a:lstStyle/>
            <a:p>
              <a:endParaRPr lang="es-MX"/>
            </a:p>
          </p:txBody>
        </p:sp>
      </p:grpSp>
      <p:sp>
        <p:nvSpPr>
          <p:cNvPr id="289" name="Shape 6564"/>
          <p:cNvSpPr>
            <a:spLocks noChangeArrowheads="1"/>
          </p:cNvSpPr>
          <p:nvPr/>
        </p:nvSpPr>
        <p:spPr bwMode="auto">
          <a:xfrm>
            <a:off x="2467179" y="4108454"/>
            <a:ext cx="2844800" cy="427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2667"/>
              </a:spcBef>
            </a:pPr>
            <a:r>
              <a:rPr lang="en-US" altLang="es-MX" sz="1500" b="1" dirty="0">
                <a:solidFill>
                  <a:srgbClr val="000000"/>
                </a:solidFill>
                <a:ea typeface="Arimo" charset="0"/>
                <a:cs typeface="Arimo" charset="0"/>
                <a:sym typeface="Arimo" charset="0"/>
              </a:rPr>
              <a:t>Línea estratégica 6.4 </a:t>
            </a:r>
          </a:p>
        </p:txBody>
      </p:sp>
      <p:sp>
        <p:nvSpPr>
          <p:cNvPr id="290" name="Shape 6564"/>
          <p:cNvSpPr>
            <a:spLocks noChangeArrowheads="1"/>
          </p:cNvSpPr>
          <p:nvPr/>
        </p:nvSpPr>
        <p:spPr bwMode="auto">
          <a:xfrm>
            <a:off x="2877123" y="5086669"/>
            <a:ext cx="2844800" cy="427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2667"/>
              </a:spcBef>
            </a:pPr>
            <a:r>
              <a:rPr lang="en-US" altLang="es-MX" sz="1500" b="1" dirty="0">
                <a:solidFill>
                  <a:srgbClr val="000000"/>
                </a:solidFill>
                <a:ea typeface="Arimo" charset="0"/>
                <a:cs typeface="Arimo" charset="0"/>
                <a:sym typeface="Arimo" charset="0"/>
              </a:rPr>
              <a:t>Línea estratégica 6.5 </a:t>
            </a:r>
          </a:p>
        </p:txBody>
      </p:sp>
      <p:sp>
        <p:nvSpPr>
          <p:cNvPr id="291" name="Shape 6564"/>
          <p:cNvSpPr>
            <a:spLocks noChangeArrowheads="1"/>
          </p:cNvSpPr>
          <p:nvPr/>
        </p:nvSpPr>
        <p:spPr bwMode="auto">
          <a:xfrm>
            <a:off x="3316645" y="5945366"/>
            <a:ext cx="2844800" cy="427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2667"/>
              </a:spcBef>
            </a:pPr>
            <a:r>
              <a:rPr lang="en-US" altLang="es-MX" sz="1500" b="1" dirty="0">
                <a:solidFill>
                  <a:srgbClr val="000000"/>
                </a:solidFill>
                <a:ea typeface="Arimo" charset="0"/>
                <a:cs typeface="Arimo" charset="0"/>
                <a:sym typeface="Arimo" charset="0"/>
              </a:rPr>
              <a:t>Línea estratégica 6.6 </a:t>
            </a:r>
          </a:p>
        </p:txBody>
      </p:sp>
      <p:grpSp>
        <p:nvGrpSpPr>
          <p:cNvPr id="292" name="Group 4980"/>
          <p:cNvGrpSpPr>
            <a:grpSpLocks/>
          </p:cNvGrpSpPr>
          <p:nvPr/>
        </p:nvGrpSpPr>
        <p:grpSpPr bwMode="auto">
          <a:xfrm>
            <a:off x="5657429" y="3299689"/>
            <a:ext cx="5734472" cy="485915"/>
            <a:chOff x="21174" y="68850"/>
            <a:chExt cx="11472689" cy="971315"/>
          </a:xfrm>
        </p:grpSpPr>
        <p:sp>
          <p:nvSpPr>
            <p:cNvPr id="297" name="Shape 4975"/>
            <p:cNvSpPr/>
            <p:nvPr/>
          </p:nvSpPr>
          <p:spPr bwMode="auto">
            <a:xfrm>
              <a:off x="21174" y="215718"/>
              <a:ext cx="571687" cy="410414"/>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C5F398"/>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5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294" name="Shape 4978"/>
            <p:cNvSpPr>
              <a:spLocks noChangeArrowheads="1"/>
            </p:cNvSpPr>
            <p:nvPr/>
          </p:nvSpPr>
          <p:spPr bwMode="auto">
            <a:xfrm>
              <a:off x="46237" y="68850"/>
              <a:ext cx="538048" cy="490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eaLnBrk="1" hangingPunct="1">
                <a:lnSpc>
                  <a:spcPct val="70000"/>
                </a:lnSpc>
                <a:spcBef>
                  <a:spcPts val="667"/>
                </a:spcBef>
              </a:pPr>
              <a:endParaRPr lang="en-US" altLang="es-MX" sz="1500" dirty="0">
                <a:solidFill>
                  <a:schemeClr val="bg1"/>
                </a:solidFill>
                <a:ea typeface="Arimo" charset="0"/>
                <a:cs typeface="Arimo" charset="0"/>
                <a:sym typeface="Arimo" charset="0"/>
              </a:endParaRPr>
            </a:p>
          </p:txBody>
        </p:sp>
        <p:sp>
          <p:nvSpPr>
            <p:cNvPr id="295" name="Shape 4979"/>
            <p:cNvSpPr>
              <a:spLocks noChangeArrowheads="1"/>
            </p:cNvSpPr>
            <p:nvPr/>
          </p:nvSpPr>
          <p:spPr bwMode="auto">
            <a:xfrm>
              <a:off x="765916" y="206640"/>
              <a:ext cx="10727947" cy="83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667"/>
                </a:spcBef>
              </a:pPr>
              <a:r>
                <a:rPr lang="es-MX" altLang="es-MX" sz="1500" dirty="0">
                  <a:solidFill>
                    <a:srgbClr val="000000"/>
                  </a:solidFill>
                  <a:ea typeface="Arimo" charset="0"/>
                  <a:cs typeface="Arimo" charset="0"/>
                  <a:sym typeface="Arimo" charset="0"/>
                </a:rPr>
                <a:t>Desarrollo de instrumentos para </a:t>
              </a:r>
              <a:r>
                <a:rPr lang="es-MX" altLang="es-MX" sz="1500" dirty="0">
                  <a:solidFill>
                    <a:srgbClr val="00B0F0"/>
                  </a:solidFill>
                  <a:ea typeface="Arimo" charset="0"/>
                  <a:cs typeface="Arimo" charset="0"/>
                  <a:sym typeface="Arimo" charset="0"/>
                </a:rPr>
                <a:t>compilación y sistematización de información. </a:t>
              </a:r>
              <a:endParaRPr lang="en-US" altLang="es-MX" sz="1500" dirty="0">
                <a:solidFill>
                  <a:srgbClr val="00B0F0"/>
                </a:solidFill>
                <a:ea typeface="Arimo" charset="0"/>
                <a:cs typeface="Arimo" charset="0"/>
                <a:sym typeface="Arimo" charset="0"/>
              </a:endParaRPr>
            </a:p>
          </p:txBody>
        </p:sp>
      </p:grpSp>
      <p:grpSp>
        <p:nvGrpSpPr>
          <p:cNvPr id="299" name="Group 4980"/>
          <p:cNvGrpSpPr>
            <a:grpSpLocks/>
          </p:cNvGrpSpPr>
          <p:nvPr/>
        </p:nvGrpSpPr>
        <p:grpSpPr bwMode="auto">
          <a:xfrm>
            <a:off x="6188920" y="4191479"/>
            <a:ext cx="5571125" cy="416984"/>
            <a:chOff x="46237" y="-51649"/>
            <a:chExt cx="11145887" cy="833525"/>
          </a:xfrm>
        </p:grpSpPr>
        <p:sp>
          <p:nvSpPr>
            <p:cNvPr id="301" name="Shape 4978"/>
            <p:cNvSpPr>
              <a:spLocks noChangeArrowheads="1"/>
            </p:cNvSpPr>
            <p:nvPr/>
          </p:nvSpPr>
          <p:spPr bwMode="auto">
            <a:xfrm>
              <a:off x="46237" y="68850"/>
              <a:ext cx="538048" cy="490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eaLnBrk="1" hangingPunct="1">
                <a:lnSpc>
                  <a:spcPct val="70000"/>
                </a:lnSpc>
                <a:spcBef>
                  <a:spcPts val="667"/>
                </a:spcBef>
              </a:pPr>
              <a:r>
                <a:rPr lang="en-US" altLang="es-MX" sz="1200" dirty="0">
                  <a:solidFill>
                    <a:schemeClr val="bg1"/>
                  </a:solidFill>
                  <a:ea typeface="Arimo" charset="0"/>
                  <a:cs typeface="Arimo" charset="0"/>
                  <a:sym typeface="Arimo" charset="0"/>
                </a:rPr>
                <a:t>4</a:t>
              </a:r>
            </a:p>
          </p:txBody>
        </p:sp>
        <p:sp>
          <p:nvSpPr>
            <p:cNvPr id="302" name="Shape 4979"/>
            <p:cNvSpPr>
              <a:spLocks noChangeArrowheads="1"/>
            </p:cNvSpPr>
            <p:nvPr/>
          </p:nvSpPr>
          <p:spPr bwMode="auto">
            <a:xfrm>
              <a:off x="839425" y="-51649"/>
              <a:ext cx="10352699" cy="83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667"/>
                </a:spcBef>
              </a:pPr>
              <a:r>
                <a:rPr lang="es-MX" altLang="es-MX" sz="1500" dirty="0">
                  <a:solidFill>
                    <a:srgbClr val="0070C0"/>
                  </a:solidFill>
                  <a:ea typeface="Arimo" charset="0"/>
                  <a:cs typeface="Arimo" charset="0"/>
                  <a:sym typeface="Arimo" charset="0"/>
                </a:rPr>
                <a:t>Fortalecimiento </a:t>
              </a:r>
              <a:r>
                <a:rPr lang="es-MX" altLang="es-MX" sz="1500" dirty="0" smtClean="0">
                  <a:solidFill>
                    <a:srgbClr val="0070C0"/>
                  </a:solidFill>
                  <a:ea typeface="Arimo" charset="0"/>
                  <a:cs typeface="Arimo" charset="0"/>
                  <a:sym typeface="Arimo" charset="0"/>
                </a:rPr>
                <a:t>del Organismo </a:t>
              </a:r>
              <a:r>
                <a:rPr lang="es-MX" altLang="es-MX" sz="1500" dirty="0" smtClean="0">
                  <a:solidFill>
                    <a:srgbClr val="000000"/>
                  </a:solidFill>
                  <a:ea typeface="Arimo" charset="0"/>
                  <a:cs typeface="Arimo" charset="0"/>
                  <a:sym typeface="Arimo" charset="0"/>
                </a:rPr>
                <a:t>Garante </a:t>
              </a:r>
              <a:r>
                <a:rPr lang="es-MX" altLang="es-MX" sz="1500" dirty="0">
                  <a:solidFill>
                    <a:srgbClr val="000000"/>
                  </a:solidFill>
                  <a:ea typeface="Arimo" charset="0"/>
                  <a:cs typeface="Arimo" charset="0"/>
                  <a:sym typeface="Arimo" charset="0"/>
                </a:rPr>
                <a:t>para implementar el sistema de seguimiento y evaluación del desempeño </a:t>
              </a:r>
              <a:endParaRPr lang="en-US" altLang="es-MX" sz="1500" dirty="0">
                <a:solidFill>
                  <a:srgbClr val="000000"/>
                </a:solidFill>
                <a:ea typeface="Arimo" charset="0"/>
                <a:cs typeface="Arimo" charset="0"/>
                <a:sym typeface="Arimo" charset="0"/>
              </a:endParaRPr>
            </a:p>
          </p:txBody>
        </p:sp>
      </p:grpSp>
      <p:grpSp>
        <p:nvGrpSpPr>
          <p:cNvPr id="306" name="Group 4980"/>
          <p:cNvGrpSpPr>
            <a:grpSpLocks/>
          </p:cNvGrpSpPr>
          <p:nvPr/>
        </p:nvGrpSpPr>
        <p:grpSpPr bwMode="auto">
          <a:xfrm>
            <a:off x="6585386" y="5175563"/>
            <a:ext cx="5227172" cy="508007"/>
            <a:chOff x="21174" y="68850"/>
            <a:chExt cx="10457757" cy="1015473"/>
          </a:xfrm>
        </p:grpSpPr>
        <p:sp>
          <p:nvSpPr>
            <p:cNvPr id="311" name="Shape 4975"/>
            <p:cNvSpPr/>
            <p:nvPr/>
          </p:nvSpPr>
          <p:spPr bwMode="auto">
            <a:xfrm>
              <a:off x="21174" y="215718"/>
              <a:ext cx="571687" cy="410414"/>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C5F398"/>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08" name="Shape 4978"/>
            <p:cNvSpPr>
              <a:spLocks noChangeArrowheads="1"/>
            </p:cNvSpPr>
            <p:nvPr/>
          </p:nvSpPr>
          <p:spPr bwMode="auto">
            <a:xfrm>
              <a:off x="46237" y="68850"/>
              <a:ext cx="538048" cy="490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eaLnBrk="1" hangingPunct="1">
                <a:lnSpc>
                  <a:spcPct val="70000"/>
                </a:lnSpc>
                <a:spcBef>
                  <a:spcPts val="667"/>
                </a:spcBef>
              </a:pPr>
              <a:r>
                <a:rPr lang="en-US" altLang="es-MX" sz="1200" dirty="0">
                  <a:solidFill>
                    <a:schemeClr val="bg1"/>
                  </a:solidFill>
                  <a:ea typeface="Arimo" charset="0"/>
                  <a:cs typeface="Arimo" charset="0"/>
                  <a:sym typeface="Arimo" charset="0"/>
                </a:rPr>
                <a:t>5</a:t>
              </a:r>
            </a:p>
          </p:txBody>
        </p:sp>
        <p:sp>
          <p:nvSpPr>
            <p:cNvPr id="309" name="Shape 4979"/>
            <p:cNvSpPr>
              <a:spLocks noChangeArrowheads="1"/>
            </p:cNvSpPr>
            <p:nvPr/>
          </p:nvSpPr>
          <p:spPr bwMode="auto">
            <a:xfrm>
              <a:off x="837128" y="250797"/>
              <a:ext cx="9641803" cy="833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667"/>
                </a:spcBef>
              </a:pPr>
              <a:r>
                <a:rPr lang="es-MX" altLang="es-MX" sz="1300" dirty="0">
                  <a:solidFill>
                    <a:srgbClr val="0070C0"/>
                  </a:solidFill>
                  <a:ea typeface="Arimo" charset="0"/>
                  <a:cs typeface="Arimo" charset="0"/>
                  <a:sym typeface="Arimo" charset="0"/>
                </a:rPr>
                <a:t>Desarrollo específico de la normatividad</a:t>
              </a:r>
              <a:r>
                <a:rPr lang="es-MX" altLang="es-MX" sz="1300" dirty="0">
                  <a:solidFill>
                    <a:srgbClr val="000000"/>
                  </a:solidFill>
                  <a:ea typeface="Arimo" charset="0"/>
                  <a:cs typeface="Arimo" charset="0"/>
                  <a:sym typeface="Arimo" charset="0"/>
                </a:rPr>
                <a:t>  generar el cuerpo normativo que regirá el sistema (lineamientos, manuales, programa de seguimiento, etcétera) </a:t>
              </a:r>
              <a:endParaRPr lang="en-US" altLang="es-MX" sz="1300" dirty="0">
                <a:solidFill>
                  <a:srgbClr val="000000"/>
                </a:solidFill>
                <a:ea typeface="Arimo" charset="0"/>
                <a:cs typeface="Arimo" charset="0"/>
                <a:sym typeface="Arimo" charset="0"/>
              </a:endParaRPr>
            </a:p>
          </p:txBody>
        </p:sp>
      </p:grpSp>
      <p:grpSp>
        <p:nvGrpSpPr>
          <p:cNvPr id="313" name="Group 4980"/>
          <p:cNvGrpSpPr>
            <a:grpSpLocks/>
          </p:cNvGrpSpPr>
          <p:nvPr/>
        </p:nvGrpSpPr>
        <p:grpSpPr bwMode="auto">
          <a:xfrm>
            <a:off x="6993230" y="5998941"/>
            <a:ext cx="5167023" cy="508007"/>
            <a:chOff x="21174" y="68850"/>
            <a:chExt cx="9682035" cy="1015473"/>
          </a:xfrm>
        </p:grpSpPr>
        <p:sp>
          <p:nvSpPr>
            <p:cNvPr id="318" name="Shape 4975"/>
            <p:cNvSpPr/>
            <p:nvPr/>
          </p:nvSpPr>
          <p:spPr bwMode="auto">
            <a:xfrm>
              <a:off x="21174" y="215718"/>
              <a:ext cx="571687" cy="410414"/>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C5F398"/>
            </a:solidFill>
            <a:ln w="12700" cap="flat">
              <a:noFill/>
              <a:miter lim="400000"/>
            </a:ln>
            <a:effectLst/>
          </p:spPr>
          <p:txBody>
            <a:bodyPr lIns="38100" tIns="38100" rIns="38100" bIns="38100" anchor="ctr"/>
            <a:lstStyle/>
            <a:p>
              <a:pPr algn="ctr" defTabSz="228584">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40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315" name="Shape 4978"/>
            <p:cNvSpPr>
              <a:spLocks noChangeArrowheads="1"/>
            </p:cNvSpPr>
            <p:nvPr/>
          </p:nvSpPr>
          <p:spPr bwMode="auto">
            <a:xfrm>
              <a:off x="46237" y="68850"/>
              <a:ext cx="538048" cy="490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eaLnBrk="1" hangingPunct="1">
                <a:lnSpc>
                  <a:spcPct val="70000"/>
                </a:lnSpc>
                <a:spcBef>
                  <a:spcPts val="667"/>
                </a:spcBef>
              </a:pPr>
              <a:r>
                <a:rPr lang="en-US" altLang="es-MX" sz="1200" dirty="0">
                  <a:solidFill>
                    <a:schemeClr val="bg1"/>
                  </a:solidFill>
                  <a:ea typeface="Arimo" charset="0"/>
                  <a:cs typeface="Arimo" charset="0"/>
                  <a:sym typeface="Arimo" charset="0"/>
                </a:rPr>
                <a:t>2</a:t>
              </a:r>
            </a:p>
          </p:txBody>
        </p:sp>
        <p:sp>
          <p:nvSpPr>
            <p:cNvPr id="316" name="Shape 4979"/>
            <p:cNvSpPr>
              <a:spLocks noChangeArrowheads="1"/>
            </p:cNvSpPr>
            <p:nvPr/>
          </p:nvSpPr>
          <p:spPr bwMode="auto">
            <a:xfrm>
              <a:off x="837128" y="250798"/>
              <a:ext cx="8866081" cy="83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667"/>
                </a:spcBef>
              </a:pPr>
              <a:r>
                <a:rPr lang="es-MX" altLang="es-MX" sz="1500" dirty="0">
                  <a:solidFill>
                    <a:srgbClr val="0070C0"/>
                  </a:solidFill>
                  <a:ea typeface="Arimo" charset="0"/>
                  <a:cs typeface="Arimo" charset="0"/>
                  <a:sym typeface="Arimo" charset="0"/>
                </a:rPr>
                <a:t>Generación de procesos </a:t>
              </a:r>
              <a:r>
                <a:rPr lang="es-MX" altLang="es-MX" sz="1500" dirty="0">
                  <a:solidFill>
                    <a:srgbClr val="000000"/>
                  </a:solidFill>
                  <a:ea typeface="Arimo" charset="0"/>
                  <a:cs typeface="Arimo" charset="0"/>
                  <a:sym typeface="Arimo" charset="0"/>
                </a:rPr>
                <a:t>estandarizados para el cumplimiento de lo establecido en el sistema.</a:t>
              </a:r>
              <a:endParaRPr lang="en-US" altLang="es-MX" sz="1500" dirty="0">
                <a:solidFill>
                  <a:srgbClr val="000000"/>
                </a:solidFill>
                <a:ea typeface="Arimo" charset="0"/>
                <a:cs typeface="Arimo" charset="0"/>
                <a:sym typeface="Arimo" charset="0"/>
              </a:endParaRPr>
            </a:p>
          </p:txBody>
        </p:sp>
      </p:grpSp>
      <p:sp>
        <p:nvSpPr>
          <p:cNvPr id="114" name="Rectángulo 113"/>
          <p:cNvSpPr/>
          <p:nvPr/>
        </p:nvSpPr>
        <p:spPr>
          <a:xfrm>
            <a:off x="2270132" y="1799173"/>
            <a:ext cx="2619833" cy="584769"/>
          </a:xfrm>
          <a:prstGeom prst="rect">
            <a:avLst/>
          </a:prstGeom>
        </p:spPr>
        <p:txBody>
          <a:bodyPr wrap="square" lIns="121912" tIns="60956" rIns="121912" bIns="60956">
            <a:spAutoFit/>
          </a:bodyPr>
          <a:lstStyle/>
          <a:p>
            <a:pPr marL="599396" algn="just">
              <a:spcAft>
                <a:spcPts val="1067"/>
              </a:spcAft>
            </a:pPr>
            <a:r>
              <a:rPr lang="es-MX" sz="1500" b="1" dirty="0">
                <a:solidFill>
                  <a:srgbClr val="7030A0"/>
                </a:solidFill>
                <a:latin typeface="Calibri" panose="020F0502020204030204" pitchFamily="34" charset="0"/>
                <a:ea typeface="Calibri" panose="020F0502020204030204" pitchFamily="34" charset="0"/>
                <a:cs typeface="Calibri" panose="020F0502020204030204" pitchFamily="34" charset="0"/>
              </a:rPr>
              <a:t>Líneas de acción (3)         </a:t>
            </a:r>
            <a:r>
              <a:rPr lang="es-MX" sz="1500" dirty="0">
                <a:solidFill>
                  <a:srgbClr val="7030A0"/>
                </a:solidFill>
                <a:latin typeface="Calibri" panose="020F0502020204030204" pitchFamily="34" charset="0"/>
                <a:ea typeface="Calibri" panose="020F0502020204030204" pitchFamily="34" charset="0"/>
                <a:cs typeface="Times New Roman" panose="02020603050405020304" pitchFamily="18" charset="0"/>
              </a:rPr>
              <a:t>	6.1.C1-C7 </a:t>
            </a:r>
            <a:endParaRPr lang="es-MX" sz="1500" b="1" dirty="0">
              <a:solidFill>
                <a:srgbClr val="7030A0"/>
              </a:solidFill>
              <a:latin typeface="Calibri" panose="020F0502020204030204" pitchFamily="34" charset="0"/>
              <a:ea typeface="Calibri" panose="020F0502020204030204" pitchFamily="34" charset="0"/>
              <a:cs typeface="Calibri" panose="020F0502020204030204" pitchFamily="34" charset="0"/>
            </a:endParaRPr>
          </a:p>
        </p:txBody>
      </p:sp>
      <p:sp>
        <p:nvSpPr>
          <p:cNvPr id="115" name="Rectángulo 114"/>
          <p:cNvSpPr/>
          <p:nvPr/>
        </p:nvSpPr>
        <p:spPr>
          <a:xfrm>
            <a:off x="2091441" y="2601173"/>
            <a:ext cx="3080019" cy="584767"/>
          </a:xfrm>
          <a:prstGeom prst="rect">
            <a:avLst/>
          </a:prstGeom>
        </p:spPr>
        <p:txBody>
          <a:bodyPr wrap="square" lIns="121912" tIns="60956" rIns="121912" bIns="60956">
            <a:spAutoFit/>
          </a:bodyPr>
          <a:lstStyle/>
          <a:p>
            <a:pPr marL="599396" algn="just">
              <a:spcAft>
                <a:spcPts val="1067"/>
              </a:spcAft>
            </a:pPr>
            <a:r>
              <a:rPr lang="es-MX" sz="1500" b="1" dirty="0">
                <a:solidFill>
                  <a:srgbClr val="7030A0"/>
                </a:solidFill>
                <a:latin typeface="Calibri" panose="020F0502020204030204" pitchFamily="34" charset="0"/>
                <a:ea typeface="Calibri" panose="020F0502020204030204" pitchFamily="34" charset="0"/>
                <a:cs typeface="Calibri" panose="020F0502020204030204" pitchFamily="34" charset="0"/>
              </a:rPr>
              <a:t>Líneas de acción Transversal (A1-A7)          </a:t>
            </a:r>
            <a:r>
              <a:rPr lang="es-MX" sz="1500" dirty="0">
                <a:solidFill>
                  <a:srgbClr val="7030A0"/>
                </a:solidFill>
                <a:latin typeface="Calibri" panose="020F0502020204030204" pitchFamily="34" charset="0"/>
                <a:ea typeface="Calibri" panose="020F0502020204030204" pitchFamily="34" charset="0"/>
                <a:cs typeface="Times New Roman" panose="02020603050405020304" pitchFamily="18" charset="0"/>
              </a:rPr>
              <a:t>	6.2.C1-C7 </a:t>
            </a:r>
            <a:endParaRPr lang="es-MX" sz="1500" b="1" dirty="0">
              <a:solidFill>
                <a:srgbClr val="7030A0"/>
              </a:solidFill>
              <a:latin typeface="Calibri" panose="020F0502020204030204" pitchFamily="34" charset="0"/>
              <a:ea typeface="Calibri" panose="020F0502020204030204" pitchFamily="34" charset="0"/>
              <a:cs typeface="Calibri" panose="020F0502020204030204" pitchFamily="34" charset="0"/>
            </a:endParaRPr>
          </a:p>
        </p:txBody>
      </p:sp>
      <p:sp>
        <p:nvSpPr>
          <p:cNvPr id="116" name="Rectángulo 115"/>
          <p:cNvSpPr/>
          <p:nvPr/>
        </p:nvSpPr>
        <p:spPr>
          <a:xfrm>
            <a:off x="3019445" y="3417334"/>
            <a:ext cx="2619833" cy="584769"/>
          </a:xfrm>
          <a:prstGeom prst="rect">
            <a:avLst/>
          </a:prstGeom>
        </p:spPr>
        <p:txBody>
          <a:bodyPr wrap="square" lIns="121912" tIns="60956" rIns="121912" bIns="60956">
            <a:spAutoFit/>
          </a:bodyPr>
          <a:lstStyle/>
          <a:p>
            <a:pPr marL="599396" algn="just">
              <a:spcAft>
                <a:spcPts val="1067"/>
              </a:spcAft>
            </a:pPr>
            <a:r>
              <a:rPr lang="es-MX" sz="1500" b="1" dirty="0">
                <a:solidFill>
                  <a:srgbClr val="7030A0"/>
                </a:solidFill>
                <a:latin typeface="Calibri" panose="020F0502020204030204" pitchFamily="34" charset="0"/>
                <a:ea typeface="Calibri" panose="020F0502020204030204" pitchFamily="34" charset="0"/>
                <a:cs typeface="Calibri" panose="020F0502020204030204" pitchFamily="34" charset="0"/>
              </a:rPr>
              <a:t>Líneas de acción (4)         </a:t>
            </a:r>
            <a:r>
              <a:rPr lang="es-MX" sz="1500" dirty="0">
                <a:solidFill>
                  <a:srgbClr val="7030A0"/>
                </a:solidFill>
                <a:latin typeface="Calibri" panose="020F0502020204030204" pitchFamily="34" charset="0"/>
                <a:ea typeface="Calibri" panose="020F0502020204030204" pitchFamily="34" charset="0"/>
                <a:cs typeface="Times New Roman" panose="02020603050405020304" pitchFamily="18" charset="0"/>
              </a:rPr>
              <a:t>	6.3.C1-C7 </a:t>
            </a:r>
            <a:endParaRPr lang="es-MX" sz="1500" b="1" dirty="0">
              <a:solidFill>
                <a:srgbClr val="7030A0"/>
              </a:solidFill>
              <a:latin typeface="Calibri" panose="020F0502020204030204" pitchFamily="34" charset="0"/>
              <a:ea typeface="Calibri" panose="020F0502020204030204" pitchFamily="34" charset="0"/>
              <a:cs typeface="Calibri" panose="020F0502020204030204" pitchFamily="34" charset="0"/>
            </a:endParaRPr>
          </a:p>
        </p:txBody>
      </p:sp>
      <p:sp>
        <p:nvSpPr>
          <p:cNvPr id="117" name="Rectángulo 116"/>
          <p:cNvSpPr/>
          <p:nvPr/>
        </p:nvSpPr>
        <p:spPr>
          <a:xfrm>
            <a:off x="3395313" y="4224263"/>
            <a:ext cx="2619833" cy="815603"/>
          </a:xfrm>
          <a:prstGeom prst="rect">
            <a:avLst/>
          </a:prstGeom>
        </p:spPr>
        <p:txBody>
          <a:bodyPr wrap="square" lIns="121912" tIns="60956" rIns="121912" bIns="60956">
            <a:spAutoFit/>
          </a:bodyPr>
          <a:lstStyle/>
          <a:p>
            <a:pPr marL="599396" algn="just">
              <a:spcAft>
                <a:spcPts val="1067"/>
              </a:spcAft>
            </a:pPr>
            <a:r>
              <a:rPr lang="es-MX" sz="1500" b="1" dirty="0">
                <a:solidFill>
                  <a:srgbClr val="7030A0"/>
                </a:solidFill>
                <a:latin typeface="Calibri" panose="020F0502020204030204" pitchFamily="34" charset="0"/>
                <a:ea typeface="Calibri" panose="020F0502020204030204" pitchFamily="34" charset="0"/>
                <a:cs typeface="Calibri" panose="020F0502020204030204" pitchFamily="34" charset="0"/>
              </a:rPr>
              <a:t>Líneas de acción Transversal (B1-B24)          </a:t>
            </a:r>
            <a:r>
              <a:rPr lang="es-MX" sz="1500" dirty="0">
                <a:solidFill>
                  <a:srgbClr val="7030A0"/>
                </a:solidFill>
                <a:latin typeface="Calibri" panose="020F0502020204030204" pitchFamily="34" charset="0"/>
                <a:ea typeface="Calibri" panose="020F0502020204030204" pitchFamily="34" charset="0"/>
                <a:cs typeface="Times New Roman" panose="02020603050405020304" pitchFamily="18" charset="0"/>
              </a:rPr>
              <a:t>	6.4.C1-C7 </a:t>
            </a:r>
            <a:endParaRPr lang="es-MX" sz="1500" b="1" dirty="0">
              <a:solidFill>
                <a:srgbClr val="7030A0"/>
              </a:solidFill>
              <a:latin typeface="Calibri" panose="020F0502020204030204" pitchFamily="34" charset="0"/>
              <a:ea typeface="Calibri" panose="020F0502020204030204" pitchFamily="34" charset="0"/>
              <a:cs typeface="Calibri" panose="020F0502020204030204" pitchFamily="34" charset="0"/>
            </a:endParaRPr>
          </a:p>
        </p:txBody>
      </p:sp>
      <p:sp>
        <p:nvSpPr>
          <p:cNvPr id="119" name="Rectángulo 118"/>
          <p:cNvSpPr/>
          <p:nvPr/>
        </p:nvSpPr>
        <p:spPr>
          <a:xfrm>
            <a:off x="3761834" y="5280814"/>
            <a:ext cx="2619833" cy="584769"/>
          </a:xfrm>
          <a:prstGeom prst="rect">
            <a:avLst/>
          </a:prstGeom>
        </p:spPr>
        <p:txBody>
          <a:bodyPr wrap="square" lIns="121912" tIns="60956" rIns="121912" bIns="60956">
            <a:spAutoFit/>
          </a:bodyPr>
          <a:lstStyle/>
          <a:p>
            <a:pPr marL="599396" algn="just">
              <a:spcAft>
                <a:spcPts val="1067"/>
              </a:spcAft>
            </a:pPr>
            <a:r>
              <a:rPr lang="es-MX" sz="1500" b="1" dirty="0">
                <a:solidFill>
                  <a:srgbClr val="7030A0"/>
                </a:solidFill>
                <a:latin typeface="Calibri" panose="020F0502020204030204" pitchFamily="34" charset="0"/>
                <a:ea typeface="Calibri" panose="020F0502020204030204" pitchFamily="34" charset="0"/>
                <a:cs typeface="Calibri" panose="020F0502020204030204" pitchFamily="34" charset="0"/>
              </a:rPr>
              <a:t>Líneas de acción (5)         </a:t>
            </a:r>
            <a:r>
              <a:rPr lang="es-MX" sz="1500" dirty="0">
                <a:solidFill>
                  <a:srgbClr val="7030A0"/>
                </a:solidFill>
                <a:latin typeface="Calibri" panose="020F0502020204030204" pitchFamily="34" charset="0"/>
                <a:ea typeface="Calibri" panose="020F0502020204030204" pitchFamily="34" charset="0"/>
                <a:cs typeface="Times New Roman" panose="02020603050405020304" pitchFamily="18" charset="0"/>
              </a:rPr>
              <a:t>	6.5.C1-C7 </a:t>
            </a:r>
            <a:endParaRPr lang="es-MX" sz="1500" b="1" dirty="0">
              <a:solidFill>
                <a:srgbClr val="7030A0"/>
              </a:solidFill>
              <a:latin typeface="Calibri" panose="020F0502020204030204" pitchFamily="34" charset="0"/>
              <a:ea typeface="Calibri" panose="020F0502020204030204" pitchFamily="34" charset="0"/>
              <a:cs typeface="Calibri" panose="020F0502020204030204" pitchFamily="34" charset="0"/>
            </a:endParaRPr>
          </a:p>
        </p:txBody>
      </p:sp>
      <p:sp>
        <p:nvSpPr>
          <p:cNvPr id="121" name="Rectángulo 120"/>
          <p:cNvSpPr/>
          <p:nvPr/>
        </p:nvSpPr>
        <p:spPr>
          <a:xfrm>
            <a:off x="4262460" y="6151970"/>
            <a:ext cx="2619833" cy="584769"/>
          </a:xfrm>
          <a:prstGeom prst="rect">
            <a:avLst/>
          </a:prstGeom>
        </p:spPr>
        <p:txBody>
          <a:bodyPr wrap="square" lIns="121912" tIns="60956" rIns="121912" bIns="60956">
            <a:spAutoFit/>
          </a:bodyPr>
          <a:lstStyle/>
          <a:p>
            <a:pPr marL="599396" algn="just">
              <a:spcAft>
                <a:spcPts val="1067"/>
              </a:spcAft>
            </a:pPr>
            <a:r>
              <a:rPr lang="es-MX" sz="1500" b="1" dirty="0">
                <a:solidFill>
                  <a:srgbClr val="7030A0"/>
                </a:solidFill>
                <a:latin typeface="Calibri" panose="020F0502020204030204" pitchFamily="34" charset="0"/>
                <a:ea typeface="Calibri" panose="020F0502020204030204" pitchFamily="34" charset="0"/>
                <a:cs typeface="Calibri" panose="020F0502020204030204" pitchFamily="34" charset="0"/>
              </a:rPr>
              <a:t>Líneas de acción (3)         </a:t>
            </a:r>
            <a:r>
              <a:rPr lang="es-MX" sz="1500" dirty="0">
                <a:solidFill>
                  <a:srgbClr val="7030A0"/>
                </a:solidFill>
                <a:latin typeface="Calibri" panose="020F0502020204030204" pitchFamily="34" charset="0"/>
                <a:ea typeface="Calibri" panose="020F0502020204030204" pitchFamily="34" charset="0"/>
                <a:cs typeface="Times New Roman" panose="02020603050405020304" pitchFamily="18" charset="0"/>
              </a:rPr>
              <a:t>	6.5.C1-C7 </a:t>
            </a:r>
            <a:endParaRPr lang="es-MX" sz="1500" b="1" dirty="0">
              <a:solidFill>
                <a:srgbClr val="7030A0"/>
              </a:solidFill>
              <a:latin typeface="Calibri" panose="020F0502020204030204" pitchFamily="34" charset="0"/>
              <a:ea typeface="Calibri" panose="020F0502020204030204" pitchFamily="34" charset="0"/>
              <a:cs typeface="Calibri" panose="020F0502020204030204" pitchFamily="34" charset="0"/>
            </a:endParaRPr>
          </a:p>
        </p:txBody>
      </p:sp>
      <p:sp>
        <p:nvSpPr>
          <p:cNvPr id="122" name="Title 2"/>
          <p:cNvSpPr txBox="1">
            <a:spLocks/>
          </p:cNvSpPr>
          <p:nvPr/>
        </p:nvSpPr>
        <p:spPr>
          <a:xfrm>
            <a:off x="-4384902" y="196343"/>
            <a:ext cx="12119020" cy="499456"/>
          </a:xfrm>
          <a:prstGeom prst="rect">
            <a:avLst/>
          </a:prstGeom>
        </p:spPr>
        <p:txBody>
          <a:bodyPr lIns="91436" tIns="45718" rIns="91436" bIns="45718">
            <a:normAutofit fontScale="52500" lnSpcReduction="20000"/>
          </a:bodyPr>
          <a:lstStyle>
            <a:lvl1pPr algn="ctr" defTabSz="412740">
              <a:defRPr sz="5600">
                <a:latin typeface="+mn-lt"/>
                <a:ea typeface="+mn-ea"/>
                <a:cs typeface="+mn-cs"/>
                <a:sym typeface="Helvetica Light"/>
              </a:defRPr>
            </a:lvl1pPr>
            <a:lvl2pPr indent="114297" algn="ctr" defTabSz="412740">
              <a:defRPr sz="5600">
                <a:latin typeface="+mn-lt"/>
                <a:ea typeface="+mn-ea"/>
                <a:cs typeface="+mn-cs"/>
                <a:sym typeface="Helvetica Light"/>
              </a:defRPr>
            </a:lvl2pPr>
            <a:lvl3pPr indent="228594" algn="ctr" defTabSz="412740">
              <a:defRPr sz="5600">
                <a:latin typeface="+mn-lt"/>
                <a:ea typeface="+mn-ea"/>
                <a:cs typeface="+mn-cs"/>
                <a:sym typeface="Helvetica Light"/>
              </a:defRPr>
            </a:lvl3pPr>
            <a:lvl4pPr indent="342891" algn="ctr" defTabSz="412740">
              <a:defRPr sz="5600">
                <a:latin typeface="+mn-lt"/>
                <a:ea typeface="+mn-ea"/>
                <a:cs typeface="+mn-cs"/>
                <a:sym typeface="Helvetica Light"/>
              </a:defRPr>
            </a:lvl4pPr>
            <a:lvl5pPr indent="457189" algn="ctr" defTabSz="412740">
              <a:defRPr sz="5600">
                <a:latin typeface="+mn-lt"/>
                <a:ea typeface="+mn-ea"/>
                <a:cs typeface="+mn-cs"/>
                <a:sym typeface="Helvetica Light"/>
              </a:defRPr>
            </a:lvl5pPr>
            <a:lvl6pPr indent="571486" algn="ctr" defTabSz="412740">
              <a:defRPr sz="5600">
                <a:latin typeface="+mn-lt"/>
                <a:ea typeface="+mn-ea"/>
                <a:cs typeface="+mn-cs"/>
                <a:sym typeface="Helvetica Light"/>
              </a:defRPr>
            </a:lvl6pPr>
            <a:lvl7pPr indent="685783" algn="ctr" defTabSz="412740">
              <a:defRPr sz="5600">
                <a:latin typeface="+mn-lt"/>
                <a:ea typeface="+mn-ea"/>
                <a:cs typeface="+mn-cs"/>
                <a:sym typeface="Helvetica Light"/>
              </a:defRPr>
            </a:lvl7pPr>
            <a:lvl8pPr indent="800080" algn="ctr" defTabSz="412740">
              <a:defRPr sz="5600">
                <a:latin typeface="+mn-lt"/>
                <a:ea typeface="+mn-ea"/>
                <a:cs typeface="+mn-cs"/>
                <a:sym typeface="Helvetica Light"/>
              </a:defRPr>
            </a:lvl8pPr>
            <a:lvl9pPr indent="914377" algn="ctr" defTabSz="412740">
              <a:defRPr sz="5600">
                <a:latin typeface="+mn-lt"/>
                <a:ea typeface="+mn-ea"/>
                <a:cs typeface="+mn-cs"/>
                <a:sym typeface="Helvetica Light"/>
              </a:defRPr>
            </a:lvl9pPr>
          </a:lstStyle>
          <a:p>
            <a:r>
              <a:rPr lang="en-US" dirty="0">
                <a:solidFill>
                  <a:schemeClr val="tx2"/>
                </a:solidFill>
              </a:rPr>
              <a:t>Eje </a:t>
            </a:r>
            <a:r>
              <a:rPr lang="en-US" dirty="0" err="1">
                <a:solidFill>
                  <a:schemeClr val="tx2"/>
                </a:solidFill>
              </a:rPr>
              <a:t>temático</a:t>
            </a:r>
            <a:r>
              <a:rPr lang="en-US" dirty="0">
                <a:solidFill>
                  <a:schemeClr val="tx2"/>
                </a:solidFill>
              </a:rPr>
              <a:t> </a:t>
            </a:r>
            <a:r>
              <a:rPr lang="en-US" sz="6000" dirty="0">
                <a:solidFill>
                  <a:srgbClr val="0070C0"/>
                </a:solidFill>
              </a:rPr>
              <a:t>VI </a:t>
            </a:r>
            <a:r>
              <a:rPr lang="en-US" dirty="0" smtClean="0">
                <a:solidFill>
                  <a:schemeClr val="tx2"/>
                </a:solidFill>
              </a:rPr>
              <a:t>:</a:t>
            </a:r>
            <a:endParaRPr lang="en-US" dirty="0">
              <a:solidFill>
                <a:schemeClr val="accent6"/>
              </a:solidFill>
              <a:latin typeface="+mj-lt"/>
            </a:endParaRPr>
          </a:p>
        </p:txBody>
      </p:sp>
      <p:sp>
        <p:nvSpPr>
          <p:cNvPr id="135" name="Rectangle 4"/>
          <p:cNvSpPr/>
          <p:nvPr/>
        </p:nvSpPr>
        <p:spPr>
          <a:xfrm>
            <a:off x="2128216" y="1001106"/>
            <a:ext cx="548640" cy="54864"/>
          </a:xfrm>
          <a:prstGeom prst="rect">
            <a:avLst/>
          </a:prstGeom>
          <a:solidFill>
            <a:srgbClr val="2891D7"/>
          </a:solidFill>
          <a:ln w="12700" cap="flat" cmpd="sng" algn="ctr">
            <a:noFill/>
            <a:prstDash val="solid"/>
            <a:miter lim="800000"/>
          </a:ln>
          <a:effectLst/>
        </p:spPr>
        <p:txBody>
          <a:bodyPr lIns="91436" tIns="45718" rIns="91436" bIns="45718" rtlCol="0" anchor="ctr"/>
          <a:lstStyle/>
          <a:p>
            <a:pPr algn="ctr"/>
            <a:endParaRPr lang="en-US" kern="0">
              <a:solidFill>
                <a:srgbClr val="FFFFFF"/>
              </a:solidFill>
              <a:latin typeface="Arial"/>
            </a:endParaRPr>
          </a:p>
        </p:txBody>
      </p:sp>
      <p:pic>
        <p:nvPicPr>
          <p:cNvPr id="78" name="Imagen 77" descr="Presentación2 - PowerPoint"/>
          <p:cNvPicPr>
            <a:picLocks noChangeAspect="1"/>
          </p:cNvPicPr>
          <p:nvPr/>
        </p:nvPicPr>
        <p:blipFill rotWithShape="1">
          <a:blip r:embed="rId3">
            <a:extLst>
              <a:ext uri="{28A0092B-C50C-407E-A947-70E740481C1C}">
                <a14:useLocalDpi xmlns:a14="http://schemas.microsoft.com/office/drawing/2010/main" val="0"/>
              </a:ext>
            </a:extLst>
          </a:blip>
          <a:srcRect l="58807" t="20442" r="20909" b="69967"/>
          <a:stretch/>
        </p:blipFill>
        <p:spPr>
          <a:xfrm>
            <a:off x="8738656" y="113854"/>
            <a:ext cx="3141716" cy="805230"/>
          </a:xfrm>
          <a:prstGeom prst="rect">
            <a:avLst/>
          </a:prstGeom>
        </p:spPr>
      </p:pic>
    </p:spTree>
    <p:extLst>
      <p:ext uri="{BB962C8B-B14F-4D97-AF65-F5344CB8AC3E}">
        <p14:creationId xmlns:p14="http://schemas.microsoft.com/office/powerpoint/2010/main" val="8658745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iterate>
                                    <p:tmAbs val="0"/>
                                  </p:iterate>
                                  <p:childTnLst>
                                    <p:set>
                                      <p:cBhvr>
                                        <p:cTn id="6" fill="hold"/>
                                        <p:tgtEl>
                                          <p:spTgt spid="160"/>
                                        </p:tgtEl>
                                        <p:attrNameLst>
                                          <p:attrName>style.visibility</p:attrName>
                                        </p:attrNameLst>
                                      </p:cBhvr>
                                      <p:to>
                                        <p:strVal val="visible"/>
                                      </p:to>
                                    </p:set>
                                    <p:animEffect transition="in" filter="wipe(left)">
                                      <p:cBhvr>
                                        <p:cTn id="7" dur="1000"/>
                                        <p:tgtEl>
                                          <p:spTgt spid="160"/>
                                        </p:tgtEl>
                                      </p:cBhvr>
                                    </p:animEffect>
                                  </p:childTnLst>
                                </p:cTn>
                              </p:par>
                              <p:par>
                                <p:cTn id="8" presetID="22" presetClass="entr" presetSubtype="8" fill="hold" grpId="0" nodeType="withEffect">
                                  <p:stCondLst>
                                    <p:cond delay="0"/>
                                  </p:stCondLst>
                                  <p:iterate>
                                    <p:tmAbs val="0"/>
                                  </p:iterate>
                                  <p:childTnLst>
                                    <p:set>
                                      <p:cBhvr>
                                        <p:cTn id="9" fill="hold"/>
                                        <p:tgtEl>
                                          <p:spTgt spid="167"/>
                                        </p:tgtEl>
                                        <p:attrNameLst>
                                          <p:attrName>style.visibility</p:attrName>
                                        </p:attrNameLst>
                                      </p:cBhvr>
                                      <p:to>
                                        <p:strVal val="visible"/>
                                      </p:to>
                                    </p:set>
                                    <p:animEffect transition="in" filter="wipe(left)">
                                      <p:cBhvr>
                                        <p:cTn id="10" dur="1000"/>
                                        <p:tgtEl>
                                          <p:spTgt spid="167"/>
                                        </p:tgtEl>
                                      </p:cBhvr>
                                    </p:animEffect>
                                  </p:childTnLst>
                                </p:cTn>
                              </p:par>
                              <p:par>
                                <p:cTn id="11" presetID="17" presetClass="entr" presetSubtype="8" fill="hold" grpId="0" nodeType="withEffect">
                                  <p:stCondLst>
                                    <p:cond delay="0"/>
                                  </p:stCondLst>
                                  <p:iterate>
                                    <p:tmAbs val="0"/>
                                  </p:iterate>
                                  <p:childTnLst>
                                    <p:set>
                                      <p:cBhvr>
                                        <p:cTn id="12" fill="hold"/>
                                        <p:tgtEl>
                                          <p:spTgt spid="129"/>
                                        </p:tgtEl>
                                        <p:attrNameLst>
                                          <p:attrName>style.visibility</p:attrName>
                                        </p:attrNameLst>
                                      </p:cBhvr>
                                      <p:to>
                                        <p:strVal val="visible"/>
                                      </p:to>
                                    </p:set>
                                    <p:anim calcmode="lin" valueType="num">
                                      <p:cBhvr>
                                        <p:cTn id="13" dur="1000" fill="hold"/>
                                        <p:tgtEl>
                                          <p:spTgt spid="129"/>
                                        </p:tgtEl>
                                        <p:attrNameLst>
                                          <p:attrName>ppt_x</p:attrName>
                                        </p:attrNameLst>
                                      </p:cBhvr>
                                      <p:tavLst>
                                        <p:tav tm="0">
                                          <p:val>
                                            <p:strVal val="#ppt_x-#ppt_w/2"/>
                                          </p:val>
                                        </p:tav>
                                        <p:tav tm="100000">
                                          <p:val>
                                            <p:strVal val="#ppt_x"/>
                                          </p:val>
                                        </p:tav>
                                      </p:tavLst>
                                    </p:anim>
                                    <p:anim calcmode="lin" valueType="num">
                                      <p:cBhvr>
                                        <p:cTn id="14" dur="1000" fill="hold"/>
                                        <p:tgtEl>
                                          <p:spTgt spid="129"/>
                                        </p:tgtEl>
                                        <p:attrNameLst>
                                          <p:attrName>ppt_y</p:attrName>
                                        </p:attrNameLst>
                                      </p:cBhvr>
                                      <p:tavLst>
                                        <p:tav tm="0">
                                          <p:val>
                                            <p:strVal val="#ppt_y"/>
                                          </p:val>
                                        </p:tav>
                                        <p:tav tm="100000">
                                          <p:val>
                                            <p:strVal val="#ppt_y"/>
                                          </p:val>
                                        </p:tav>
                                      </p:tavLst>
                                    </p:anim>
                                    <p:anim calcmode="lin" valueType="num">
                                      <p:cBhvr>
                                        <p:cTn id="15" dur="1000" fill="hold"/>
                                        <p:tgtEl>
                                          <p:spTgt spid="129"/>
                                        </p:tgtEl>
                                        <p:attrNameLst>
                                          <p:attrName>ppt_w</p:attrName>
                                        </p:attrNameLst>
                                      </p:cBhvr>
                                      <p:tavLst>
                                        <p:tav tm="0">
                                          <p:val>
                                            <p:fltVal val="0"/>
                                          </p:val>
                                        </p:tav>
                                        <p:tav tm="100000">
                                          <p:val>
                                            <p:strVal val="#ppt_w"/>
                                          </p:val>
                                        </p:tav>
                                      </p:tavLst>
                                    </p:anim>
                                    <p:anim calcmode="lin" valueType="num">
                                      <p:cBhvr>
                                        <p:cTn id="16" dur="1000" fill="hold"/>
                                        <p:tgtEl>
                                          <p:spTgt spid="129"/>
                                        </p:tgtEl>
                                        <p:attrNameLst>
                                          <p:attrName>ppt_h</p:attrName>
                                        </p:attrNameLst>
                                      </p:cBhvr>
                                      <p:tavLst>
                                        <p:tav tm="0">
                                          <p:val>
                                            <p:strVal val="#ppt_h"/>
                                          </p:val>
                                        </p:tav>
                                        <p:tav tm="100000">
                                          <p:val>
                                            <p:strVal val="#ppt_h"/>
                                          </p:val>
                                        </p:tav>
                                      </p:tavLst>
                                    </p:anim>
                                  </p:childTnLst>
                                </p:cTn>
                              </p:par>
                              <p:par>
                                <p:cTn id="17" presetID="1" presetClass="entr" presetSubtype="8" fill="hold" grpId="0" nodeType="withEffect">
                                  <p:stCondLst>
                                    <p:cond delay="0"/>
                                  </p:stCondLst>
                                  <p:iterate>
                                    <p:tmAbs val="0"/>
                                  </p:iterate>
                                  <p:childTnLst>
                                    <p:set>
                                      <p:cBhvr>
                                        <p:cTn id="18" fill="hold"/>
                                        <p:tgtEl>
                                          <p:spTgt spid="156"/>
                                        </p:tgtEl>
                                        <p:attrNameLst>
                                          <p:attrName>style.visibility</p:attrName>
                                        </p:attrNameLst>
                                      </p:cBhvr>
                                      <p:to>
                                        <p:strVal val="visible"/>
                                      </p:to>
                                    </p:set>
                                    <p:animEffect transition="in" filter="(null)(right)">
                                      <p:cBhvr>
                                        <p:cTn id="19" dur="1000"/>
                                        <p:tgtEl>
                                          <p:spTgt spid="156"/>
                                        </p:tgtEl>
                                      </p:cBhvr>
                                    </p:animEffect>
                                  </p:childTnLst>
                                </p:cTn>
                              </p:par>
                              <p:par>
                                <p:cTn id="20" presetID="2" presetClass="entr" presetSubtype="8" fill="hold" grpId="0" nodeType="withEffect">
                                  <p:stCondLst>
                                    <p:cond delay="0"/>
                                  </p:stCondLst>
                                  <p:iterate>
                                    <p:tmAbs val="0"/>
                                  </p:iterate>
                                  <p:childTnLst>
                                    <p:set>
                                      <p:cBhvr>
                                        <p:cTn id="21" fill="hold"/>
                                        <p:tgtEl>
                                          <p:spTgt spid="124"/>
                                        </p:tgtEl>
                                        <p:attrNameLst>
                                          <p:attrName>style.visibility</p:attrName>
                                        </p:attrNameLst>
                                      </p:cBhvr>
                                      <p:to>
                                        <p:strVal val="visible"/>
                                      </p:to>
                                    </p:set>
                                    <p:anim calcmode="lin" valueType="num">
                                      <p:cBhvr>
                                        <p:cTn id="22" dur="1000" fill="hold"/>
                                        <p:tgtEl>
                                          <p:spTgt spid="124"/>
                                        </p:tgtEl>
                                        <p:attrNameLst>
                                          <p:attrName>ppt_x</p:attrName>
                                        </p:attrNameLst>
                                      </p:cBhvr>
                                      <p:tavLst>
                                        <p:tav tm="0">
                                          <p:val>
                                            <p:strVal val="0-#ppt_w/2"/>
                                          </p:val>
                                        </p:tav>
                                        <p:tav tm="100000">
                                          <p:val>
                                            <p:strVal val="#ppt_x"/>
                                          </p:val>
                                        </p:tav>
                                      </p:tavLst>
                                    </p:anim>
                                    <p:anim calcmode="lin" valueType="num">
                                      <p:cBhvr>
                                        <p:cTn id="23" dur="1000" fill="hold"/>
                                        <p:tgtEl>
                                          <p:spTgt spid="124"/>
                                        </p:tgtEl>
                                        <p:attrNameLst>
                                          <p:attrName>ppt_y</p:attrName>
                                        </p:attrNameLst>
                                      </p:cBhvr>
                                      <p:tavLst>
                                        <p:tav tm="0">
                                          <p:val>
                                            <p:strVal val="#ppt_y"/>
                                          </p:val>
                                        </p:tav>
                                        <p:tav tm="100000">
                                          <p:val>
                                            <p:strVal val="#ppt_y"/>
                                          </p:val>
                                        </p:tav>
                                      </p:tavLst>
                                    </p:anim>
                                  </p:childTnLst>
                                </p:cTn>
                              </p:par>
                              <p:par>
                                <p:cTn id="24" presetID="23" presetClass="entr" presetSubtype="16" fill="hold" grpId="0" nodeType="withEffect">
                                  <p:stCondLst>
                                    <p:cond delay="0"/>
                                  </p:stCondLst>
                                  <p:iterate>
                                    <p:tmAbs val="0"/>
                                  </p:iterate>
                                  <p:childTnLst>
                                    <p:set>
                                      <p:cBhvr>
                                        <p:cTn id="25" fill="hold"/>
                                        <p:tgtEl>
                                          <p:spTgt spid="110"/>
                                        </p:tgtEl>
                                        <p:attrNameLst>
                                          <p:attrName>style.visibility</p:attrName>
                                        </p:attrNameLst>
                                      </p:cBhvr>
                                      <p:to>
                                        <p:strVal val="visible"/>
                                      </p:to>
                                    </p:set>
                                    <p:anim calcmode="lin" valueType="num">
                                      <p:cBhvr>
                                        <p:cTn id="26" dur="1000" fill="hold"/>
                                        <p:tgtEl>
                                          <p:spTgt spid="110"/>
                                        </p:tgtEl>
                                        <p:attrNameLst>
                                          <p:attrName>ppt_w</p:attrName>
                                        </p:attrNameLst>
                                      </p:cBhvr>
                                      <p:tavLst>
                                        <p:tav tm="0">
                                          <p:val>
                                            <p:fltVal val="0"/>
                                          </p:val>
                                        </p:tav>
                                        <p:tav tm="100000">
                                          <p:val>
                                            <p:strVal val="#ppt_w"/>
                                          </p:val>
                                        </p:tav>
                                      </p:tavLst>
                                    </p:anim>
                                    <p:anim calcmode="lin" valueType="num">
                                      <p:cBhvr>
                                        <p:cTn id="27" dur="1000" fill="hold"/>
                                        <p:tgtEl>
                                          <p:spTgt spid="110"/>
                                        </p:tgtEl>
                                        <p:attrNameLst>
                                          <p:attrName>ppt_h</p:attrName>
                                        </p:attrNameLst>
                                      </p:cBhvr>
                                      <p:tavLst>
                                        <p:tav tm="0">
                                          <p:val>
                                            <p:fltVal val="0"/>
                                          </p:val>
                                        </p:tav>
                                        <p:tav tm="100000">
                                          <p:val>
                                            <p:strVal val="#ppt_h"/>
                                          </p:val>
                                        </p:tav>
                                      </p:tavLst>
                                    </p:anim>
                                  </p:childTnLst>
                                </p:cTn>
                              </p:par>
                              <p:par>
                                <p:cTn id="28" presetID="1" presetClass="entr" presetSubtype="8" fill="hold" grpId="0" nodeType="withEffect">
                                  <p:stCondLst>
                                    <p:cond delay="0"/>
                                  </p:stCondLst>
                                  <p:iterate>
                                    <p:tmAbs val="0"/>
                                  </p:iterate>
                                  <p:childTnLst>
                                    <p:set>
                                      <p:cBhvr>
                                        <p:cTn id="29" fill="hold"/>
                                        <p:tgtEl>
                                          <p:spTgt spid="234"/>
                                        </p:tgtEl>
                                        <p:attrNameLst>
                                          <p:attrName>style.visibility</p:attrName>
                                        </p:attrNameLst>
                                      </p:cBhvr>
                                      <p:to>
                                        <p:strVal val="visible"/>
                                      </p:to>
                                    </p:set>
                                    <p:animEffect transition="in" filter="(null)(right)">
                                      <p:cBhvr>
                                        <p:cTn id="30" dur="1000"/>
                                        <p:tgtEl>
                                          <p:spTgt spid="234"/>
                                        </p:tgtEl>
                                      </p:cBhvr>
                                    </p:animEffect>
                                  </p:childTnLst>
                                </p:cTn>
                              </p:par>
                              <p:par>
                                <p:cTn id="31" presetID="1" presetClass="entr" presetSubtype="8" fill="hold" grpId="0" nodeType="withEffect">
                                  <p:stCondLst>
                                    <p:cond delay="0"/>
                                  </p:stCondLst>
                                  <p:iterate>
                                    <p:tmAbs val="0"/>
                                  </p:iterate>
                                  <p:childTnLst>
                                    <p:set>
                                      <p:cBhvr>
                                        <p:cTn id="32" fill="hold"/>
                                        <p:tgtEl>
                                          <p:spTgt spid="235"/>
                                        </p:tgtEl>
                                        <p:attrNameLst>
                                          <p:attrName>style.visibility</p:attrName>
                                        </p:attrNameLst>
                                      </p:cBhvr>
                                      <p:to>
                                        <p:strVal val="visible"/>
                                      </p:to>
                                    </p:set>
                                    <p:animEffect transition="in" filter="(null)(right)">
                                      <p:cBhvr>
                                        <p:cTn id="33" dur="1000"/>
                                        <p:tgtEl>
                                          <p:spTgt spid="235"/>
                                        </p:tgtEl>
                                      </p:cBhvr>
                                    </p:animEffect>
                                  </p:childTnLst>
                                </p:cTn>
                              </p:par>
                              <p:par>
                                <p:cTn id="34" presetID="17" presetClass="entr" presetSubtype="8" fill="hold" grpId="0" nodeType="withEffect">
                                  <p:stCondLst>
                                    <p:cond delay="0"/>
                                  </p:stCondLst>
                                  <p:iterate>
                                    <p:tmAbs val="0"/>
                                  </p:iterate>
                                  <p:childTnLst>
                                    <p:set>
                                      <p:cBhvr>
                                        <p:cTn id="35" fill="hold"/>
                                        <p:tgtEl>
                                          <p:spTgt spid="275"/>
                                        </p:tgtEl>
                                        <p:attrNameLst>
                                          <p:attrName>style.visibility</p:attrName>
                                        </p:attrNameLst>
                                      </p:cBhvr>
                                      <p:to>
                                        <p:strVal val="visible"/>
                                      </p:to>
                                    </p:set>
                                    <p:anim calcmode="lin" valueType="num">
                                      <p:cBhvr>
                                        <p:cTn id="36" dur="1000" fill="hold"/>
                                        <p:tgtEl>
                                          <p:spTgt spid="275"/>
                                        </p:tgtEl>
                                        <p:attrNameLst>
                                          <p:attrName>ppt_x</p:attrName>
                                        </p:attrNameLst>
                                      </p:cBhvr>
                                      <p:tavLst>
                                        <p:tav tm="0">
                                          <p:val>
                                            <p:strVal val="#ppt_x-#ppt_w/2"/>
                                          </p:val>
                                        </p:tav>
                                        <p:tav tm="100000">
                                          <p:val>
                                            <p:strVal val="#ppt_x"/>
                                          </p:val>
                                        </p:tav>
                                      </p:tavLst>
                                    </p:anim>
                                    <p:anim calcmode="lin" valueType="num">
                                      <p:cBhvr>
                                        <p:cTn id="37" dur="1000" fill="hold"/>
                                        <p:tgtEl>
                                          <p:spTgt spid="275"/>
                                        </p:tgtEl>
                                        <p:attrNameLst>
                                          <p:attrName>ppt_y</p:attrName>
                                        </p:attrNameLst>
                                      </p:cBhvr>
                                      <p:tavLst>
                                        <p:tav tm="0">
                                          <p:val>
                                            <p:strVal val="#ppt_y"/>
                                          </p:val>
                                        </p:tav>
                                        <p:tav tm="100000">
                                          <p:val>
                                            <p:strVal val="#ppt_y"/>
                                          </p:val>
                                        </p:tav>
                                      </p:tavLst>
                                    </p:anim>
                                    <p:anim calcmode="lin" valueType="num">
                                      <p:cBhvr>
                                        <p:cTn id="38" dur="1000" fill="hold"/>
                                        <p:tgtEl>
                                          <p:spTgt spid="275"/>
                                        </p:tgtEl>
                                        <p:attrNameLst>
                                          <p:attrName>ppt_w</p:attrName>
                                        </p:attrNameLst>
                                      </p:cBhvr>
                                      <p:tavLst>
                                        <p:tav tm="0">
                                          <p:val>
                                            <p:fltVal val="0"/>
                                          </p:val>
                                        </p:tav>
                                        <p:tav tm="100000">
                                          <p:val>
                                            <p:strVal val="#ppt_w"/>
                                          </p:val>
                                        </p:tav>
                                      </p:tavLst>
                                    </p:anim>
                                    <p:anim calcmode="lin" valueType="num">
                                      <p:cBhvr>
                                        <p:cTn id="39" dur="1000" fill="hold"/>
                                        <p:tgtEl>
                                          <p:spTgt spid="275"/>
                                        </p:tgtEl>
                                        <p:attrNameLst>
                                          <p:attrName>ppt_h</p:attrName>
                                        </p:attrNameLst>
                                      </p:cBhvr>
                                      <p:tavLst>
                                        <p:tav tm="0">
                                          <p:val>
                                            <p:strVal val="#ppt_h"/>
                                          </p:val>
                                        </p:tav>
                                        <p:tav tm="100000">
                                          <p:val>
                                            <p:strVal val="#ppt_h"/>
                                          </p:val>
                                        </p:tav>
                                      </p:tavLst>
                                    </p:anim>
                                  </p:childTnLst>
                                </p:cTn>
                              </p:par>
                              <p:par>
                                <p:cTn id="40" presetID="1" presetClass="entr" presetSubtype="8" fill="hold" grpId="0" nodeType="withEffect">
                                  <p:stCondLst>
                                    <p:cond delay="0"/>
                                  </p:stCondLst>
                                  <p:iterate>
                                    <p:tmAbs val="0"/>
                                  </p:iterate>
                                  <p:childTnLst>
                                    <p:set>
                                      <p:cBhvr>
                                        <p:cTn id="41" fill="hold"/>
                                        <p:tgtEl>
                                          <p:spTgt spid="289"/>
                                        </p:tgtEl>
                                        <p:attrNameLst>
                                          <p:attrName>style.visibility</p:attrName>
                                        </p:attrNameLst>
                                      </p:cBhvr>
                                      <p:to>
                                        <p:strVal val="visible"/>
                                      </p:to>
                                    </p:set>
                                    <p:animEffect transition="in" filter="(null)(right)">
                                      <p:cBhvr>
                                        <p:cTn id="42" dur="1000"/>
                                        <p:tgtEl>
                                          <p:spTgt spid="289"/>
                                        </p:tgtEl>
                                      </p:cBhvr>
                                    </p:animEffect>
                                  </p:childTnLst>
                                </p:cTn>
                              </p:par>
                              <p:par>
                                <p:cTn id="43" presetID="2" presetClass="entr" presetSubtype="8" fill="hold" grpId="0" nodeType="withEffect">
                                  <p:stCondLst>
                                    <p:cond delay="0"/>
                                  </p:stCondLst>
                                  <p:iterate>
                                    <p:tmAbs val="0"/>
                                  </p:iterate>
                                  <p:childTnLst>
                                    <p:set>
                                      <p:cBhvr>
                                        <p:cTn id="44" fill="hold"/>
                                        <p:tgtEl>
                                          <p:spTgt spid="270"/>
                                        </p:tgtEl>
                                        <p:attrNameLst>
                                          <p:attrName>style.visibility</p:attrName>
                                        </p:attrNameLst>
                                      </p:cBhvr>
                                      <p:to>
                                        <p:strVal val="visible"/>
                                      </p:to>
                                    </p:set>
                                    <p:anim calcmode="lin" valueType="num">
                                      <p:cBhvr>
                                        <p:cTn id="45" dur="1000" fill="hold"/>
                                        <p:tgtEl>
                                          <p:spTgt spid="270"/>
                                        </p:tgtEl>
                                        <p:attrNameLst>
                                          <p:attrName>ppt_x</p:attrName>
                                        </p:attrNameLst>
                                      </p:cBhvr>
                                      <p:tavLst>
                                        <p:tav tm="0">
                                          <p:val>
                                            <p:strVal val="0-#ppt_w/2"/>
                                          </p:val>
                                        </p:tav>
                                        <p:tav tm="100000">
                                          <p:val>
                                            <p:strVal val="#ppt_x"/>
                                          </p:val>
                                        </p:tav>
                                      </p:tavLst>
                                    </p:anim>
                                    <p:anim calcmode="lin" valueType="num">
                                      <p:cBhvr>
                                        <p:cTn id="46" dur="1000" fill="hold"/>
                                        <p:tgtEl>
                                          <p:spTgt spid="270"/>
                                        </p:tgtEl>
                                        <p:attrNameLst>
                                          <p:attrName>ppt_y</p:attrName>
                                        </p:attrNameLst>
                                      </p:cBhvr>
                                      <p:tavLst>
                                        <p:tav tm="0">
                                          <p:val>
                                            <p:strVal val="#ppt_y"/>
                                          </p:val>
                                        </p:tav>
                                        <p:tav tm="100000">
                                          <p:val>
                                            <p:strVal val="#ppt_y"/>
                                          </p:val>
                                        </p:tav>
                                      </p:tavLst>
                                    </p:anim>
                                  </p:childTnLst>
                                </p:cTn>
                              </p:par>
                              <p:par>
                                <p:cTn id="47" presetID="23" presetClass="entr" presetSubtype="16" fill="hold" grpId="0" nodeType="withEffect">
                                  <p:stCondLst>
                                    <p:cond delay="0"/>
                                  </p:stCondLst>
                                  <p:iterate>
                                    <p:tmAbs val="0"/>
                                  </p:iterate>
                                  <p:childTnLst>
                                    <p:set>
                                      <p:cBhvr>
                                        <p:cTn id="48" fill="hold"/>
                                        <p:tgtEl>
                                          <p:spTgt spid="265"/>
                                        </p:tgtEl>
                                        <p:attrNameLst>
                                          <p:attrName>style.visibility</p:attrName>
                                        </p:attrNameLst>
                                      </p:cBhvr>
                                      <p:to>
                                        <p:strVal val="visible"/>
                                      </p:to>
                                    </p:set>
                                    <p:anim calcmode="lin" valueType="num">
                                      <p:cBhvr>
                                        <p:cTn id="49" dur="1000" fill="hold"/>
                                        <p:tgtEl>
                                          <p:spTgt spid="265"/>
                                        </p:tgtEl>
                                        <p:attrNameLst>
                                          <p:attrName>ppt_w</p:attrName>
                                        </p:attrNameLst>
                                      </p:cBhvr>
                                      <p:tavLst>
                                        <p:tav tm="0">
                                          <p:val>
                                            <p:fltVal val="0"/>
                                          </p:val>
                                        </p:tav>
                                        <p:tav tm="100000">
                                          <p:val>
                                            <p:strVal val="#ppt_w"/>
                                          </p:val>
                                        </p:tav>
                                      </p:tavLst>
                                    </p:anim>
                                    <p:anim calcmode="lin" valueType="num">
                                      <p:cBhvr>
                                        <p:cTn id="50" dur="1000" fill="hold"/>
                                        <p:tgtEl>
                                          <p:spTgt spid="265"/>
                                        </p:tgtEl>
                                        <p:attrNameLst>
                                          <p:attrName>ppt_h</p:attrName>
                                        </p:attrNameLst>
                                      </p:cBhvr>
                                      <p:tavLst>
                                        <p:tav tm="0">
                                          <p:val>
                                            <p:fltVal val="0"/>
                                          </p:val>
                                        </p:tav>
                                        <p:tav tm="100000">
                                          <p:val>
                                            <p:strVal val="#ppt_h"/>
                                          </p:val>
                                        </p:tav>
                                      </p:tavLst>
                                    </p:anim>
                                  </p:childTnLst>
                                </p:cTn>
                              </p:par>
                              <p:par>
                                <p:cTn id="51" presetID="1" presetClass="entr" presetSubtype="8" fill="hold" grpId="0" nodeType="withEffect">
                                  <p:stCondLst>
                                    <p:cond delay="0"/>
                                  </p:stCondLst>
                                  <p:iterate>
                                    <p:tmAbs val="0"/>
                                  </p:iterate>
                                  <p:childTnLst>
                                    <p:set>
                                      <p:cBhvr>
                                        <p:cTn id="52" fill="hold"/>
                                        <p:tgtEl>
                                          <p:spTgt spid="290"/>
                                        </p:tgtEl>
                                        <p:attrNameLst>
                                          <p:attrName>style.visibility</p:attrName>
                                        </p:attrNameLst>
                                      </p:cBhvr>
                                      <p:to>
                                        <p:strVal val="visible"/>
                                      </p:to>
                                    </p:set>
                                    <p:animEffect transition="in" filter="(null)(right)">
                                      <p:cBhvr>
                                        <p:cTn id="53" dur="1000"/>
                                        <p:tgtEl>
                                          <p:spTgt spid="290"/>
                                        </p:tgtEl>
                                      </p:cBhvr>
                                    </p:animEffect>
                                  </p:childTnLst>
                                </p:cTn>
                              </p:par>
                              <p:par>
                                <p:cTn id="54" presetID="1" presetClass="entr" presetSubtype="8" fill="hold" grpId="0" nodeType="withEffect">
                                  <p:stCondLst>
                                    <p:cond delay="0"/>
                                  </p:stCondLst>
                                  <p:iterate>
                                    <p:tmAbs val="0"/>
                                  </p:iterate>
                                  <p:childTnLst>
                                    <p:set>
                                      <p:cBhvr>
                                        <p:cTn id="55" fill="hold"/>
                                        <p:tgtEl>
                                          <p:spTgt spid="291"/>
                                        </p:tgtEl>
                                        <p:attrNameLst>
                                          <p:attrName>style.visibility</p:attrName>
                                        </p:attrNameLst>
                                      </p:cBhvr>
                                      <p:to>
                                        <p:strVal val="visible"/>
                                      </p:to>
                                    </p:set>
                                    <p:animEffect transition="in" filter="(null)(right)">
                                      <p:cBhvr>
                                        <p:cTn id="56" dur="1000"/>
                                        <p:tgtEl>
                                          <p:spTgt spid="291"/>
                                        </p:tgtEl>
                                      </p:cBhvr>
                                    </p:animEffect>
                                  </p:childTnLst>
                                </p:cTn>
                              </p:par>
                              <p:par>
                                <p:cTn id="57" presetID="22" presetClass="entr" presetSubtype="8" fill="hold" grpId="0" nodeType="withEffect">
                                  <p:stCondLst>
                                    <p:cond delay="0"/>
                                  </p:stCondLst>
                                  <p:iterate>
                                    <p:tmAbs val="0"/>
                                  </p:iterate>
                                  <p:childTnLst>
                                    <p:set>
                                      <p:cBhvr>
                                        <p:cTn id="58" fill="hold"/>
                                        <p:tgtEl>
                                          <p:spTgt spid="292"/>
                                        </p:tgtEl>
                                        <p:attrNameLst>
                                          <p:attrName>style.visibility</p:attrName>
                                        </p:attrNameLst>
                                      </p:cBhvr>
                                      <p:to>
                                        <p:strVal val="visible"/>
                                      </p:to>
                                    </p:set>
                                    <p:animEffect transition="in" filter="wipe(left)">
                                      <p:cBhvr>
                                        <p:cTn id="59" dur="1000"/>
                                        <p:tgtEl>
                                          <p:spTgt spid="292"/>
                                        </p:tgtEl>
                                      </p:cBhvr>
                                    </p:animEffect>
                                  </p:childTnLst>
                                </p:cTn>
                              </p:par>
                              <p:par>
                                <p:cTn id="60" presetID="22" presetClass="entr" presetSubtype="8" fill="hold" grpId="0" nodeType="withEffect">
                                  <p:stCondLst>
                                    <p:cond delay="0"/>
                                  </p:stCondLst>
                                  <p:iterate>
                                    <p:tmAbs val="0"/>
                                  </p:iterate>
                                  <p:childTnLst>
                                    <p:set>
                                      <p:cBhvr>
                                        <p:cTn id="61" fill="hold"/>
                                        <p:tgtEl>
                                          <p:spTgt spid="299"/>
                                        </p:tgtEl>
                                        <p:attrNameLst>
                                          <p:attrName>style.visibility</p:attrName>
                                        </p:attrNameLst>
                                      </p:cBhvr>
                                      <p:to>
                                        <p:strVal val="visible"/>
                                      </p:to>
                                    </p:set>
                                    <p:animEffect transition="in" filter="wipe(left)">
                                      <p:cBhvr>
                                        <p:cTn id="62" dur="1000"/>
                                        <p:tgtEl>
                                          <p:spTgt spid="299"/>
                                        </p:tgtEl>
                                      </p:cBhvr>
                                    </p:animEffect>
                                  </p:childTnLst>
                                </p:cTn>
                              </p:par>
                              <p:par>
                                <p:cTn id="63" presetID="22" presetClass="entr" presetSubtype="8" fill="hold" grpId="0" nodeType="withEffect">
                                  <p:stCondLst>
                                    <p:cond delay="0"/>
                                  </p:stCondLst>
                                  <p:iterate>
                                    <p:tmAbs val="0"/>
                                  </p:iterate>
                                  <p:childTnLst>
                                    <p:set>
                                      <p:cBhvr>
                                        <p:cTn id="64" fill="hold"/>
                                        <p:tgtEl>
                                          <p:spTgt spid="306"/>
                                        </p:tgtEl>
                                        <p:attrNameLst>
                                          <p:attrName>style.visibility</p:attrName>
                                        </p:attrNameLst>
                                      </p:cBhvr>
                                      <p:to>
                                        <p:strVal val="visible"/>
                                      </p:to>
                                    </p:set>
                                    <p:animEffect transition="in" filter="wipe(left)">
                                      <p:cBhvr>
                                        <p:cTn id="65" dur="1000"/>
                                        <p:tgtEl>
                                          <p:spTgt spid="306"/>
                                        </p:tgtEl>
                                      </p:cBhvr>
                                    </p:animEffect>
                                  </p:childTnLst>
                                </p:cTn>
                              </p:par>
                              <p:par>
                                <p:cTn id="66" presetID="22" presetClass="entr" presetSubtype="8" fill="hold" grpId="0" nodeType="withEffect">
                                  <p:stCondLst>
                                    <p:cond delay="0"/>
                                  </p:stCondLst>
                                  <p:iterate>
                                    <p:tmAbs val="0"/>
                                  </p:iterate>
                                  <p:childTnLst>
                                    <p:set>
                                      <p:cBhvr>
                                        <p:cTn id="67" fill="hold"/>
                                        <p:tgtEl>
                                          <p:spTgt spid="313"/>
                                        </p:tgtEl>
                                        <p:attrNameLst>
                                          <p:attrName>style.visibility</p:attrName>
                                        </p:attrNameLst>
                                      </p:cBhvr>
                                      <p:to>
                                        <p:strVal val="visible"/>
                                      </p:to>
                                    </p:set>
                                    <p:animEffect transition="in" filter="wipe(left)">
                                      <p:cBhvr>
                                        <p:cTn id="68" dur="1000"/>
                                        <p:tgtEl>
                                          <p:spTgt spid="313"/>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114"/>
                                        </p:tgtEl>
                                        <p:attrNameLst>
                                          <p:attrName>style.visibility</p:attrName>
                                        </p:attrNameLst>
                                      </p:cBhvr>
                                      <p:to>
                                        <p:strVal val="visible"/>
                                      </p:to>
                                    </p:set>
                                    <p:animEffect transition="in" filter="wipe(down)">
                                      <p:cBhvr>
                                        <p:cTn id="71" dur="500"/>
                                        <p:tgtEl>
                                          <p:spTgt spid="11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115"/>
                                        </p:tgtEl>
                                        <p:attrNameLst>
                                          <p:attrName>style.visibility</p:attrName>
                                        </p:attrNameLst>
                                      </p:cBhvr>
                                      <p:to>
                                        <p:strVal val="visible"/>
                                      </p:to>
                                    </p:set>
                                    <p:animEffect transition="in" filter="wipe(down)">
                                      <p:cBhvr>
                                        <p:cTn id="74" dur="500"/>
                                        <p:tgtEl>
                                          <p:spTgt spid="115"/>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116"/>
                                        </p:tgtEl>
                                        <p:attrNameLst>
                                          <p:attrName>style.visibility</p:attrName>
                                        </p:attrNameLst>
                                      </p:cBhvr>
                                      <p:to>
                                        <p:strVal val="visible"/>
                                      </p:to>
                                    </p:set>
                                    <p:animEffect transition="in" filter="wipe(down)">
                                      <p:cBhvr>
                                        <p:cTn id="77" dur="500"/>
                                        <p:tgtEl>
                                          <p:spTgt spid="116"/>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117"/>
                                        </p:tgtEl>
                                        <p:attrNameLst>
                                          <p:attrName>style.visibility</p:attrName>
                                        </p:attrNameLst>
                                      </p:cBhvr>
                                      <p:to>
                                        <p:strVal val="visible"/>
                                      </p:to>
                                    </p:set>
                                    <p:animEffect transition="in" filter="wipe(down)">
                                      <p:cBhvr>
                                        <p:cTn id="80" dur="500"/>
                                        <p:tgtEl>
                                          <p:spTgt spid="117"/>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119"/>
                                        </p:tgtEl>
                                        <p:attrNameLst>
                                          <p:attrName>style.visibility</p:attrName>
                                        </p:attrNameLst>
                                      </p:cBhvr>
                                      <p:to>
                                        <p:strVal val="visible"/>
                                      </p:to>
                                    </p:set>
                                    <p:animEffect transition="in" filter="wipe(down)">
                                      <p:cBhvr>
                                        <p:cTn id="83" dur="500"/>
                                        <p:tgtEl>
                                          <p:spTgt spid="119"/>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121"/>
                                        </p:tgtEl>
                                        <p:attrNameLst>
                                          <p:attrName>style.visibility</p:attrName>
                                        </p:attrNameLst>
                                      </p:cBhvr>
                                      <p:to>
                                        <p:strVal val="visible"/>
                                      </p:to>
                                    </p:set>
                                    <p:animEffect transition="in" filter="wipe(down)">
                                      <p:cBhvr>
                                        <p:cTn id="86" dur="500"/>
                                        <p:tgtEl>
                                          <p:spTgt spid="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 grpId="0" animBg="1" advAuto="0"/>
      <p:bldP spid="167" grpId="0" animBg="1" advAuto="0"/>
      <p:bldP spid="110" grpId="0" animBg="1" advAuto="0"/>
      <p:bldP spid="124" grpId="0" animBg="1" advAuto="0"/>
      <p:bldP spid="129" grpId="0" animBg="1" advAuto="0"/>
      <p:bldP spid="156" grpId="0" animBg="1" advAuto="0"/>
      <p:bldP spid="234" grpId="0" animBg="1" advAuto="0"/>
      <p:bldP spid="235" grpId="0" animBg="1" advAuto="0"/>
      <p:bldP spid="265" grpId="0" animBg="1" advAuto="0"/>
      <p:bldP spid="270" grpId="0" animBg="1" advAuto="0"/>
      <p:bldP spid="275" grpId="0" animBg="1" advAuto="0"/>
      <p:bldP spid="289" grpId="0" animBg="1" advAuto="0"/>
      <p:bldP spid="290" grpId="0" animBg="1" advAuto="0"/>
      <p:bldP spid="291" grpId="0" animBg="1" advAuto="0"/>
      <p:bldP spid="292" grpId="0" animBg="1" advAuto="0"/>
      <p:bldP spid="299" grpId="0" animBg="1" advAuto="0"/>
      <p:bldP spid="306" grpId="0" animBg="1" advAuto="0"/>
      <p:bldP spid="313" grpId="0" animBg="1" advAuto="0"/>
      <p:bldP spid="114" grpId="0"/>
      <p:bldP spid="115" grpId="0"/>
      <p:bldP spid="116" grpId="0"/>
      <p:bldP spid="117" grpId="0"/>
      <p:bldP spid="119" grpId="0"/>
      <p:bldP spid="121"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número de diapositiva 1"/>
          <p:cNvSpPr>
            <a:spLocks noGrp="1"/>
          </p:cNvSpPr>
          <p:nvPr>
            <p:ph type="sldNum" sz="quarter" idx="4294967295"/>
          </p:nvPr>
        </p:nvSpPr>
        <p:spPr>
          <a:xfrm>
            <a:off x="11381317" y="14818"/>
            <a:ext cx="431800" cy="298449"/>
          </a:xfrm>
          <a:prstGeom prst="rect">
            <a:avLst/>
          </a:prstGeom>
        </p:spPr>
        <p:txBody>
          <a:bodyPr/>
          <a:lstStyle/>
          <a:p>
            <a:fld id="{F68B5626-D4AC-4918-B3E2-3883ABD26D2A}" type="slidenum">
              <a:rPr lang="en-US" altLang="es-MX" smtClean="0">
                <a:solidFill>
                  <a:srgbClr val="FFFFFF"/>
                </a:solidFill>
              </a:rPr>
              <a:pPr/>
              <a:t>48</a:t>
            </a:fld>
            <a:endParaRPr lang="en-US" altLang="es-MX" dirty="0">
              <a:solidFill>
                <a:srgbClr val="FFFFFF"/>
              </a:solidFill>
            </a:endParaRPr>
          </a:p>
        </p:txBody>
      </p:sp>
      <p:pic>
        <p:nvPicPr>
          <p:cNvPr id="3" name="Imagen 146"/>
          <p:cNvPicPr>
            <a:picLocks noChangeAspect="1"/>
          </p:cNvPicPr>
          <p:nvPr/>
        </p:nvPicPr>
        <p:blipFill>
          <a:blip r:embed="rId2"/>
          <a:stretch>
            <a:fillRect/>
          </a:stretch>
        </p:blipFill>
        <p:spPr>
          <a:xfrm>
            <a:off x="9021696" y="6413706"/>
            <a:ext cx="3162300" cy="444293"/>
          </a:xfrm>
          <a:prstGeom prst="rect">
            <a:avLst/>
          </a:prstGeom>
        </p:spPr>
      </p:pic>
      <p:sp>
        <p:nvSpPr>
          <p:cNvPr id="27" name="TextBox 55"/>
          <p:cNvSpPr txBox="1"/>
          <p:nvPr/>
        </p:nvSpPr>
        <p:spPr>
          <a:xfrm>
            <a:off x="2275605" y="647734"/>
            <a:ext cx="7865920" cy="600160"/>
          </a:xfrm>
          <a:prstGeom prst="rect">
            <a:avLst/>
          </a:prstGeom>
          <a:noFill/>
        </p:spPr>
        <p:txBody>
          <a:bodyPr wrap="square" lIns="91436" tIns="45718" rIns="91436" bIns="45718" numCol="1" spcCol="0" rtlCol="0" anchor="ctr">
            <a:spAutoFit/>
          </a:bodyPr>
          <a:lstStyle/>
          <a:p>
            <a:pPr algn="ctr"/>
            <a:r>
              <a:rPr lang="es-MX" sz="1100" dirty="0">
                <a:solidFill>
                  <a:srgbClr val="7D8287"/>
                </a:solidFill>
                <a:latin typeface="Arial"/>
                <a:ea typeface="Montserrat Light" charset="0"/>
                <a:cs typeface="Montserrat Light" charset="0"/>
              </a:rPr>
              <a:t>La protección de los datos personales al ser un tema novedoso y que conlleva el ejercicio de cuatro derechos conocidos como derechos ARCO requiere por un lado de difusión y por el otro que las autoridades conozca los </a:t>
            </a:r>
            <a:r>
              <a:rPr lang="es-MX" sz="1100" dirty="0" smtClean="0">
                <a:solidFill>
                  <a:srgbClr val="7D8287"/>
                </a:solidFill>
                <a:latin typeface="Arial"/>
                <a:ea typeface="Montserrat Light" charset="0"/>
                <a:cs typeface="Montserrat Light" charset="0"/>
              </a:rPr>
              <a:t>procedimientos. </a:t>
            </a:r>
            <a:endParaRPr lang="es-MX" sz="1100" dirty="0">
              <a:solidFill>
                <a:srgbClr val="7D8287"/>
              </a:solidFill>
              <a:latin typeface="Arial"/>
              <a:ea typeface="Montserrat Light" charset="0"/>
              <a:cs typeface="Montserrat Light" charset="0"/>
            </a:endParaRPr>
          </a:p>
          <a:p>
            <a:pPr algn="ctr"/>
            <a:r>
              <a:rPr lang="en-US" sz="1100" dirty="0" smtClean="0">
                <a:solidFill>
                  <a:srgbClr val="7D8287"/>
                </a:solidFill>
                <a:latin typeface="Arial"/>
                <a:ea typeface="Montserrat Light" charset="0"/>
                <a:cs typeface="Montserrat Light" charset="0"/>
              </a:rPr>
              <a:t>.</a:t>
            </a:r>
            <a:endParaRPr lang="en-US" sz="1100" dirty="0">
              <a:solidFill>
                <a:srgbClr val="7D8287"/>
              </a:solidFill>
              <a:latin typeface="Arial"/>
              <a:ea typeface="Montserrat Light" charset="0"/>
              <a:cs typeface="Montserrat Light" charset="0"/>
            </a:endParaRPr>
          </a:p>
        </p:txBody>
      </p:sp>
      <p:sp>
        <p:nvSpPr>
          <p:cNvPr id="28" name="Rectangle 56"/>
          <p:cNvSpPr/>
          <p:nvPr/>
        </p:nvSpPr>
        <p:spPr>
          <a:xfrm>
            <a:off x="5868903" y="1082365"/>
            <a:ext cx="548640" cy="54864"/>
          </a:xfrm>
          <a:prstGeom prst="rect">
            <a:avLst/>
          </a:prstGeom>
          <a:solidFill>
            <a:srgbClr val="2891D7"/>
          </a:solidFill>
          <a:ln w="12700" cap="flat" cmpd="sng" algn="ctr">
            <a:noFill/>
            <a:prstDash val="solid"/>
            <a:miter lim="800000"/>
          </a:ln>
          <a:effectLst/>
        </p:spPr>
        <p:txBody>
          <a:bodyPr lIns="91436" tIns="45718" rIns="91436" bIns="45718"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latin typeface="Arial"/>
              <a:ea typeface="+mn-ea"/>
              <a:cs typeface="+mn-cs"/>
            </a:endParaRPr>
          </a:p>
        </p:txBody>
      </p:sp>
      <p:sp>
        <p:nvSpPr>
          <p:cNvPr id="29" name="Shape 2824"/>
          <p:cNvSpPr>
            <a:spLocks noChangeArrowheads="1"/>
          </p:cNvSpPr>
          <p:nvPr/>
        </p:nvSpPr>
        <p:spPr bwMode="auto">
          <a:xfrm>
            <a:off x="1828800" y="250647"/>
            <a:ext cx="9552517" cy="6138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ctr">
              <a:lnSpc>
                <a:spcPct val="80000"/>
              </a:lnSpc>
              <a:spcBef>
                <a:spcPts val="251"/>
              </a:spcBef>
              <a:defRPr sz="1800"/>
            </a:pPr>
            <a:r>
              <a:rPr lang="es-MX" sz="2400" b="1" kern="0" dirty="0" smtClean="0">
                <a:ea typeface="Arimo"/>
                <a:cs typeface="Arimo"/>
                <a:sym typeface="Arimo"/>
              </a:rPr>
              <a:t>VII. </a:t>
            </a:r>
            <a:r>
              <a:rPr lang="es-MX" sz="2400" b="1" spc="-124" dirty="0">
                <a:ea typeface="Arimo"/>
                <a:cs typeface="Arimo"/>
                <a:sym typeface="Arimo"/>
              </a:rPr>
              <a:t>Aportaciones preventivas en materia de protección de datos personales</a:t>
            </a:r>
            <a:endParaRPr lang="es-MX" sz="2400" b="1" kern="0" spc="-124" dirty="0">
              <a:latin typeface="Arimo"/>
              <a:ea typeface="Arimo"/>
              <a:cs typeface="Arimo"/>
              <a:sym typeface="Arimo"/>
            </a:endParaRPr>
          </a:p>
          <a:p>
            <a:pPr algn="ctr">
              <a:lnSpc>
                <a:spcPct val="80000"/>
              </a:lnSpc>
              <a:spcBef>
                <a:spcPts val="251"/>
              </a:spcBef>
              <a:defRPr sz="1800"/>
            </a:pPr>
            <a:endParaRPr sz="2400" b="1" kern="0" dirty="0">
              <a:latin typeface="Arimo"/>
              <a:ea typeface="Arimo"/>
              <a:cs typeface="Arimo"/>
              <a:sym typeface="Arimo"/>
            </a:endParaRPr>
          </a:p>
        </p:txBody>
      </p:sp>
      <p:pic>
        <p:nvPicPr>
          <p:cNvPr id="31" name="Imagen 30" descr="Presentación2 - PowerPoint"/>
          <p:cNvPicPr>
            <a:picLocks noChangeAspect="1"/>
          </p:cNvPicPr>
          <p:nvPr/>
        </p:nvPicPr>
        <p:blipFill rotWithShape="1">
          <a:blip r:embed="rId3">
            <a:extLst>
              <a:ext uri="{28A0092B-C50C-407E-A947-70E740481C1C}">
                <a14:useLocalDpi xmlns:a14="http://schemas.microsoft.com/office/drawing/2010/main" val="0"/>
              </a:ext>
            </a:extLst>
          </a:blip>
          <a:srcRect l="58807" t="20442" r="20909" b="69967"/>
          <a:stretch/>
        </p:blipFill>
        <p:spPr>
          <a:xfrm>
            <a:off x="8951118" y="6011091"/>
            <a:ext cx="3141716" cy="805230"/>
          </a:xfrm>
          <a:prstGeom prst="rect">
            <a:avLst/>
          </a:prstGeom>
        </p:spPr>
      </p:pic>
      <p:pic>
        <p:nvPicPr>
          <p:cNvPr id="32" name="Imagen 31"/>
          <p:cNvPicPr/>
          <p:nvPr/>
        </p:nvPicPr>
        <p:blipFill>
          <a:blip r:embed="rId4">
            <a:extLst>
              <a:ext uri="{28A0092B-C50C-407E-A947-70E740481C1C}">
                <a14:useLocalDpi xmlns:a14="http://schemas.microsoft.com/office/drawing/2010/main" val="0"/>
              </a:ext>
            </a:extLst>
          </a:blip>
          <a:srcRect/>
          <a:stretch>
            <a:fillRect/>
          </a:stretch>
        </p:blipFill>
        <p:spPr bwMode="auto">
          <a:xfrm>
            <a:off x="3524567" y="1258887"/>
            <a:ext cx="5142865" cy="5153025"/>
          </a:xfrm>
          <a:prstGeom prst="rect">
            <a:avLst/>
          </a:prstGeom>
          <a:noFill/>
          <a:ln>
            <a:noFill/>
          </a:ln>
        </p:spPr>
      </p:pic>
    </p:spTree>
    <p:extLst>
      <p:ext uri="{BB962C8B-B14F-4D97-AF65-F5344CB8AC3E}">
        <p14:creationId xmlns:p14="http://schemas.microsoft.com/office/powerpoint/2010/main" val="296470817"/>
      </p:ext>
    </p:extLst>
  </p:cSld>
  <p:clrMapOvr>
    <a:masterClrMapping/>
  </p:clrMapOvr>
  <p:transition spd="slow">
    <p:pull/>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 name="01_-Full-Page-for-16x9.jp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9327" r="29978"/>
          <a:stretch/>
        </p:blipFill>
        <p:spPr bwMode="auto">
          <a:xfrm>
            <a:off x="1476961" y="2194121"/>
            <a:ext cx="2574517" cy="23805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pic>
      <p:sp>
        <p:nvSpPr>
          <p:cNvPr id="23" name="Rectangle 22"/>
          <p:cNvSpPr/>
          <p:nvPr/>
        </p:nvSpPr>
        <p:spPr>
          <a:xfrm>
            <a:off x="-16353" y="4988860"/>
            <a:ext cx="12227645" cy="1342493"/>
          </a:xfrm>
          <a:prstGeom prst="rect">
            <a:avLst/>
          </a:prstGeom>
          <a:gradFill>
            <a:gsLst>
              <a:gs pos="67000">
                <a:schemeClr val="accent6"/>
              </a:gs>
              <a:gs pos="18000">
                <a:schemeClr val="accent5"/>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sp>
        <p:nvSpPr>
          <p:cNvPr id="5" name="Rounded Rectangle 4"/>
          <p:cNvSpPr/>
          <p:nvPr/>
        </p:nvSpPr>
        <p:spPr>
          <a:xfrm>
            <a:off x="1113575" y="1365633"/>
            <a:ext cx="1248056" cy="1248056"/>
          </a:xfrm>
          <a:prstGeom prst="roundRect">
            <a:avLst>
              <a:gd name="adj" fmla="val 6783"/>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sp>
        <p:nvSpPr>
          <p:cNvPr id="6" name="Rounded Rectangle 5"/>
          <p:cNvSpPr/>
          <p:nvPr/>
        </p:nvSpPr>
        <p:spPr>
          <a:xfrm>
            <a:off x="3120907" y="1537421"/>
            <a:ext cx="1248056" cy="1248056"/>
          </a:xfrm>
          <a:prstGeom prst="roundRect">
            <a:avLst>
              <a:gd name="adj" fmla="val 678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sp>
        <p:nvSpPr>
          <p:cNvPr id="7" name="Rounded Rectangle 6"/>
          <p:cNvSpPr/>
          <p:nvPr/>
        </p:nvSpPr>
        <p:spPr>
          <a:xfrm>
            <a:off x="925602" y="3686324"/>
            <a:ext cx="1248056" cy="1248056"/>
          </a:xfrm>
          <a:prstGeom prst="roundRect">
            <a:avLst>
              <a:gd name="adj" fmla="val 678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sp>
        <p:nvSpPr>
          <p:cNvPr id="8" name="Rounded Rectangle 7"/>
          <p:cNvSpPr/>
          <p:nvPr/>
        </p:nvSpPr>
        <p:spPr>
          <a:xfrm>
            <a:off x="3068981" y="3682516"/>
            <a:ext cx="1248056" cy="1248056"/>
          </a:xfrm>
          <a:prstGeom prst="roundRect">
            <a:avLst>
              <a:gd name="adj" fmla="val 678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solidFill>
                <a:srgbClr val="FFFFFF"/>
              </a:solidFill>
            </a:endParaRPr>
          </a:p>
        </p:txBody>
      </p:sp>
      <p:sp>
        <p:nvSpPr>
          <p:cNvPr id="9" name="TextBox 8"/>
          <p:cNvSpPr txBox="1"/>
          <p:nvPr/>
        </p:nvSpPr>
        <p:spPr>
          <a:xfrm>
            <a:off x="3387939" y="3920957"/>
            <a:ext cx="610139" cy="630943"/>
          </a:xfrm>
          <a:prstGeom prst="rect">
            <a:avLst/>
          </a:prstGeom>
          <a:noFill/>
        </p:spPr>
        <p:txBody>
          <a:bodyPr wrap="square" lIns="91436" tIns="45718" rIns="91436" bIns="45718" rtlCol="0">
            <a:spAutoFit/>
          </a:bodyPr>
          <a:lstStyle/>
          <a:p>
            <a:pPr algn="ctr"/>
            <a:r>
              <a:rPr lang="en-US" sz="3500" dirty="0">
                <a:solidFill>
                  <a:srgbClr val="FFFFFF"/>
                </a:solidFill>
                <a:latin typeface="FontAwesome" charset="0"/>
                <a:ea typeface="FontAwesome" charset="0"/>
                <a:cs typeface="FontAwesome" charset="0"/>
              </a:rPr>
              <a:t></a:t>
            </a:r>
          </a:p>
        </p:txBody>
      </p:sp>
      <p:sp>
        <p:nvSpPr>
          <p:cNvPr id="10" name="TextBox 9"/>
          <p:cNvSpPr txBox="1"/>
          <p:nvPr/>
        </p:nvSpPr>
        <p:spPr>
          <a:xfrm>
            <a:off x="1322570" y="1632274"/>
            <a:ext cx="807481" cy="630943"/>
          </a:xfrm>
          <a:prstGeom prst="rect">
            <a:avLst/>
          </a:prstGeom>
          <a:noFill/>
        </p:spPr>
        <p:txBody>
          <a:bodyPr wrap="square" lIns="91436" tIns="45718" rIns="91436" bIns="45718" rtlCol="0">
            <a:spAutoFit/>
          </a:bodyPr>
          <a:lstStyle/>
          <a:p>
            <a:pPr algn="ctr"/>
            <a:r>
              <a:rPr lang="en-US" sz="3500" dirty="0">
                <a:solidFill>
                  <a:srgbClr val="FFFFFF"/>
                </a:solidFill>
                <a:latin typeface="FontAwesome" charset="0"/>
                <a:ea typeface="FontAwesome" charset="0"/>
                <a:cs typeface="FontAwesome" charset="0"/>
              </a:rPr>
              <a:t></a:t>
            </a:r>
          </a:p>
        </p:txBody>
      </p:sp>
      <p:sp>
        <p:nvSpPr>
          <p:cNvPr id="11" name="TextBox 10"/>
          <p:cNvSpPr txBox="1"/>
          <p:nvPr/>
        </p:nvSpPr>
        <p:spPr>
          <a:xfrm>
            <a:off x="1142463" y="3963914"/>
            <a:ext cx="753804" cy="630943"/>
          </a:xfrm>
          <a:prstGeom prst="rect">
            <a:avLst/>
          </a:prstGeom>
          <a:noFill/>
        </p:spPr>
        <p:txBody>
          <a:bodyPr wrap="square" lIns="91436" tIns="45718" rIns="91436" bIns="45718" rtlCol="0">
            <a:spAutoFit/>
          </a:bodyPr>
          <a:lstStyle/>
          <a:p>
            <a:pPr algn="ctr"/>
            <a:r>
              <a:rPr lang="en-US" sz="3500" dirty="0">
                <a:solidFill>
                  <a:srgbClr val="FFFFFF"/>
                </a:solidFill>
                <a:latin typeface="FontAwesome" charset="0"/>
                <a:ea typeface="FontAwesome" charset="0"/>
                <a:cs typeface="FontAwesome" charset="0"/>
              </a:rPr>
              <a:t></a:t>
            </a:r>
          </a:p>
        </p:txBody>
      </p:sp>
      <p:sp>
        <p:nvSpPr>
          <p:cNvPr id="12" name="TextBox 11"/>
          <p:cNvSpPr txBox="1"/>
          <p:nvPr/>
        </p:nvSpPr>
        <p:spPr>
          <a:xfrm>
            <a:off x="3275943" y="1800118"/>
            <a:ext cx="937984" cy="630943"/>
          </a:xfrm>
          <a:prstGeom prst="rect">
            <a:avLst/>
          </a:prstGeom>
          <a:noFill/>
        </p:spPr>
        <p:txBody>
          <a:bodyPr wrap="square" lIns="91436" tIns="45718" rIns="91436" bIns="45718" rtlCol="0">
            <a:spAutoFit/>
          </a:bodyPr>
          <a:lstStyle/>
          <a:p>
            <a:pPr algn="ctr"/>
            <a:r>
              <a:rPr lang="en-US" sz="3500" dirty="0">
                <a:solidFill>
                  <a:srgbClr val="FFFFFF"/>
                </a:solidFill>
                <a:latin typeface="FontAwesome" charset="0"/>
                <a:ea typeface="FontAwesome" charset="0"/>
                <a:cs typeface="FontAwesome" charset="0"/>
              </a:rPr>
              <a:t></a:t>
            </a:r>
          </a:p>
        </p:txBody>
      </p:sp>
      <p:sp>
        <p:nvSpPr>
          <p:cNvPr id="15" name="TextBox 14"/>
          <p:cNvSpPr txBox="1"/>
          <p:nvPr/>
        </p:nvSpPr>
        <p:spPr>
          <a:xfrm>
            <a:off x="4368963" y="1303565"/>
            <a:ext cx="598600" cy="630943"/>
          </a:xfrm>
          <a:prstGeom prst="rect">
            <a:avLst/>
          </a:prstGeom>
          <a:noFill/>
        </p:spPr>
        <p:txBody>
          <a:bodyPr wrap="square" lIns="91436" tIns="45718" rIns="91436" bIns="45718" rtlCol="0">
            <a:spAutoFit/>
          </a:bodyPr>
          <a:lstStyle/>
          <a:p>
            <a:pPr algn="ctr"/>
            <a:r>
              <a:rPr lang="en-US" sz="3500" dirty="0">
                <a:solidFill>
                  <a:srgbClr val="D71414"/>
                </a:solidFill>
                <a:latin typeface="Montserrat Hairline" charset="0"/>
                <a:ea typeface="Montserrat Hairline" charset="0"/>
                <a:cs typeface="Montserrat Hairline" charset="0"/>
              </a:rPr>
              <a:t>1</a:t>
            </a:r>
          </a:p>
        </p:txBody>
      </p:sp>
      <p:sp>
        <p:nvSpPr>
          <p:cNvPr id="16" name="TextBox 15"/>
          <p:cNvSpPr txBox="1"/>
          <p:nvPr/>
        </p:nvSpPr>
        <p:spPr>
          <a:xfrm>
            <a:off x="4395798" y="2298218"/>
            <a:ext cx="598600" cy="630943"/>
          </a:xfrm>
          <a:prstGeom prst="rect">
            <a:avLst/>
          </a:prstGeom>
          <a:noFill/>
        </p:spPr>
        <p:txBody>
          <a:bodyPr wrap="square" lIns="91436" tIns="45718" rIns="91436" bIns="45718" rtlCol="0">
            <a:spAutoFit/>
          </a:bodyPr>
          <a:lstStyle/>
          <a:p>
            <a:pPr algn="ctr"/>
            <a:r>
              <a:rPr lang="en-US" sz="3500" dirty="0">
                <a:solidFill>
                  <a:srgbClr val="FFAF00"/>
                </a:solidFill>
                <a:latin typeface="Montserrat Hairline" charset="0"/>
                <a:ea typeface="Montserrat Hairline" charset="0"/>
                <a:cs typeface="Montserrat Hairline" charset="0"/>
              </a:rPr>
              <a:t>2</a:t>
            </a:r>
          </a:p>
        </p:txBody>
      </p:sp>
      <p:sp>
        <p:nvSpPr>
          <p:cNvPr id="17" name="TextBox 16"/>
          <p:cNvSpPr txBox="1"/>
          <p:nvPr/>
        </p:nvSpPr>
        <p:spPr>
          <a:xfrm>
            <a:off x="4359480" y="3283225"/>
            <a:ext cx="598600" cy="630943"/>
          </a:xfrm>
          <a:prstGeom prst="rect">
            <a:avLst/>
          </a:prstGeom>
          <a:noFill/>
        </p:spPr>
        <p:txBody>
          <a:bodyPr wrap="square" lIns="91436" tIns="45718" rIns="91436" bIns="45718" rtlCol="0">
            <a:spAutoFit/>
          </a:bodyPr>
          <a:lstStyle/>
          <a:p>
            <a:pPr algn="ctr"/>
            <a:r>
              <a:rPr lang="en-US" sz="3500" dirty="0">
                <a:solidFill>
                  <a:srgbClr val="96B900"/>
                </a:solidFill>
                <a:latin typeface="Montserrat Hairline" charset="0"/>
                <a:ea typeface="Montserrat Hairline" charset="0"/>
                <a:cs typeface="Montserrat Hairline" charset="0"/>
              </a:rPr>
              <a:t>3</a:t>
            </a:r>
          </a:p>
        </p:txBody>
      </p:sp>
      <p:sp>
        <p:nvSpPr>
          <p:cNvPr id="18" name="TextBox 17"/>
          <p:cNvSpPr txBox="1"/>
          <p:nvPr/>
        </p:nvSpPr>
        <p:spPr>
          <a:xfrm>
            <a:off x="4340234" y="4211496"/>
            <a:ext cx="598600" cy="630943"/>
          </a:xfrm>
          <a:prstGeom prst="rect">
            <a:avLst/>
          </a:prstGeom>
          <a:noFill/>
        </p:spPr>
        <p:txBody>
          <a:bodyPr wrap="square" lIns="91436" tIns="45718" rIns="91436" bIns="45718" rtlCol="0">
            <a:spAutoFit/>
          </a:bodyPr>
          <a:lstStyle/>
          <a:p>
            <a:pPr algn="ctr"/>
            <a:r>
              <a:rPr lang="en-US" sz="3500" dirty="0">
                <a:solidFill>
                  <a:srgbClr val="00A082"/>
                </a:solidFill>
                <a:latin typeface="Montserrat Hairline" charset="0"/>
                <a:ea typeface="Montserrat Hairline" charset="0"/>
                <a:cs typeface="Montserrat Hairline" charset="0"/>
              </a:rPr>
              <a:t>4</a:t>
            </a:r>
          </a:p>
        </p:txBody>
      </p:sp>
      <p:sp>
        <p:nvSpPr>
          <p:cNvPr id="26" name="Title 2"/>
          <p:cNvSpPr txBox="1">
            <a:spLocks/>
          </p:cNvSpPr>
          <p:nvPr/>
        </p:nvSpPr>
        <p:spPr>
          <a:xfrm>
            <a:off x="-4384902" y="196343"/>
            <a:ext cx="12119020" cy="499456"/>
          </a:xfrm>
          <a:prstGeom prst="rect">
            <a:avLst/>
          </a:prstGeom>
        </p:spPr>
        <p:txBody>
          <a:bodyPr lIns="91436" tIns="45718" rIns="91436" bIns="45718">
            <a:normAutofit fontScale="52500" lnSpcReduction="20000"/>
          </a:bodyPr>
          <a:lstStyle>
            <a:lvl1pPr algn="ctr" defTabSz="412740">
              <a:defRPr sz="5600">
                <a:latin typeface="+mn-lt"/>
                <a:ea typeface="+mn-ea"/>
                <a:cs typeface="+mn-cs"/>
                <a:sym typeface="Helvetica Light"/>
              </a:defRPr>
            </a:lvl1pPr>
            <a:lvl2pPr indent="114297" algn="ctr" defTabSz="412740">
              <a:defRPr sz="5600">
                <a:latin typeface="+mn-lt"/>
                <a:ea typeface="+mn-ea"/>
                <a:cs typeface="+mn-cs"/>
                <a:sym typeface="Helvetica Light"/>
              </a:defRPr>
            </a:lvl2pPr>
            <a:lvl3pPr indent="228594" algn="ctr" defTabSz="412740">
              <a:defRPr sz="5600">
                <a:latin typeface="+mn-lt"/>
                <a:ea typeface="+mn-ea"/>
                <a:cs typeface="+mn-cs"/>
                <a:sym typeface="Helvetica Light"/>
              </a:defRPr>
            </a:lvl3pPr>
            <a:lvl4pPr indent="342891" algn="ctr" defTabSz="412740">
              <a:defRPr sz="5600">
                <a:latin typeface="+mn-lt"/>
                <a:ea typeface="+mn-ea"/>
                <a:cs typeface="+mn-cs"/>
                <a:sym typeface="Helvetica Light"/>
              </a:defRPr>
            </a:lvl4pPr>
            <a:lvl5pPr indent="457189" algn="ctr" defTabSz="412740">
              <a:defRPr sz="5600">
                <a:latin typeface="+mn-lt"/>
                <a:ea typeface="+mn-ea"/>
                <a:cs typeface="+mn-cs"/>
                <a:sym typeface="Helvetica Light"/>
              </a:defRPr>
            </a:lvl5pPr>
            <a:lvl6pPr indent="571486" algn="ctr" defTabSz="412740">
              <a:defRPr sz="5600">
                <a:latin typeface="+mn-lt"/>
                <a:ea typeface="+mn-ea"/>
                <a:cs typeface="+mn-cs"/>
                <a:sym typeface="Helvetica Light"/>
              </a:defRPr>
            </a:lvl6pPr>
            <a:lvl7pPr indent="685783" algn="ctr" defTabSz="412740">
              <a:defRPr sz="5600">
                <a:latin typeface="+mn-lt"/>
                <a:ea typeface="+mn-ea"/>
                <a:cs typeface="+mn-cs"/>
                <a:sym typeface="Helvetica Light"/>
              </a:defRPr>
            </a:lvl7pPr>
            <a:lvl8pPr indent="800080" algn="ctr" defTabSz="412740">
              <a:defRPr sz="5600">
                <a:latin typeface="+mn-lt"/>
                <a:ea typeface="+mn-ea"/>
                <a:cs typeface="+mn-cs"/>
                <a:sym typeface="Helvetica Light"/>
              </a:defRPr>
            </a:lvl8pPr>
            <a:lvl9pPr indent="914377" algn="ctr" defTabSz="412740">
              <a:defRPr sz="5600">
                <a:latin typeface="+mn-lt"/>
                <a:ea typeface="+mn-ea"/>
                <a:cs typeface="+mn-cs"/>
                <a:sym typeface="Helvetica Light"/>
              </a:defRPr>
            </a:lvl9pPr>
          </a:lstStyle>
          <a:p>
            <a:r>
              <a:rPr lang="en-US" dirty="0">
                <a:solidFill>
                  <a:schemeClr val="tx2"/>
                </a:solidFill>
              </a:rPr>
              <a:t>Eje </a:t>
            </a:r>
            <a:r>
              <a:rPr lang="en-US" dirty="0" err="1">
                <a:solidFill>
                  <a:schemeClr val="tx2"/>
                </a:solidFill>
              </a:rPr>
              <a:t>temático</a:t>
            </a:r>
            <a:r>
              <a:rPr lang="en-US" dirty="0">
                <a:solidFill>
                  <a:schemeClr val="tx2"/>
                </a:solidFill>
              </a:rPr>
              <a:t> </a:t>
            </a:r>
            <a:r>
              <a:rPr lang="en-US" sz="6000" dirty="0" smtClean="0">
                <a:solidFill>
                  <a:srgbClr val="0070C0"/>
                </a:solidFill>
              </a:rPr>
              <a:t>VII </a:t>
            </a:r>
            <a:r>
              <a:rPr lang="en-US" dirty="0" smtClean="0">
                <a:solidFill>
                  <a:schemeClr val="tx2"/>
                </a:solidFill>
              </a:rPr>
              <a:t>:</a:t>
            </a:r>
            <a:endParaRPr lang="en-US" dirty="0">
              <a:solidFill>
                <a:schemeClr val="accent6"/>
              </a:solidFill>
              <a:latin typeface="+mj-lt"/>
            </a:endParaRPr>
          </a:p>
        </p:txBody>
      </p:sp>
      <p:sp>
        <p:nvSpPr>
          <p:cNvPr id="28" name="Shape 6401"/>
          <p:cNvSpPr>
            <a:spLocks noChangeArrowheads="1"/>
          </p:cNvSpPr>
          <p:nvPr/>
        </p:nvSpPr>
        <p:spPr bwMode="auto">
          <a:xfrm>
            <a:off x="713565" y="791621"/>
            <a:ext cx="3848894"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fontAlgn="auto">
              <a:lnSpc>
                <a:spcPct val="70000"/>
              </a:lnSpc>
              <a:spcBef>
                <a:spcPts val="750"/>
              </a:spcBef>
              <a:spcAft>
                <a:spcPts val="0"/>
              </a:spcAft>
              <a:defRPr sz="1800"/>
            </a:pPr>
            <a:r>
              <a:rPr lang="es-MX" sz="2100" b="1" spc="-124" dirty="0" smtClean="0">
                <a:solidFill>
                  <a:srgbClr val="8F9499"/>
                </a:solidFill>
                <a:ea typeface="Arimo"/>
                <a:cs typeface="Arimo"/>
                <a:sym typeface="Arimo"/>
              </a:rPr>
              <a:t>Aportaciones </a:t>
            </a:r>
            <a:r>
              <a:rPr lang="es-MX" sz="2100" b="1" spc="-124" dirty="0">
                <a:solidFill>
                  <a:srgbClr val="8F9499"/>
                </a:solidFill>
                <a:ea typeface="Arimo"/>
                <a:cs typeface="Arimo"/>
                <a:sym typeface="Arimo"/>
              </a:rPr>
              <a:t>preventivas </a:t>
            </a:r>
            <a:r>
              <a:rPr lang="es-MX" sz="2100" b="1" spc="-124" dirty="0" smtClean="0">
                <a:solidFill>
                  <a:srgbClr val="21282F"/>
                </a:solidFill>
                <a:ea typeface="Arimo"/>
                <a:cs typeface="Arimo"/>
                <a:sym typeface="Arimo"/>
              </a:rPr>
              <a:t>en </a:t>
            </a:r>
            <a:r>
              <a:rPr lang="es-MX" sz="2100" b="1" spc="-124" dirty="0">
                <a:solidFill>
                  <a:srgbClr val="21282F"/>
                </a:solidFill>
                <a:ea typeface="Arimo"/>
                <a:cs typeface="Arimo"/>
                <a:sym typeface="Arimo"/>
              </a:rPr>
              <a:t>materia de protección de datos </a:t>
            </a:r>
            <a:r>
              <a:rPr lang="es-MX" sz="2100" b="1" spc="-124" dirty="0" smtClean="0">
                <a:solidFill>
                  <a:srgbClr val="21282F"/>
                </a:solidFill>
                <a:ea typeface="Arimo"/>
                <a:cs typeface="Arimo"/>
                <a:sym typeface="Arimo"/>
              </a:rPr>
              <a:t>personales</a:t>
            </a:r>
            <a:endParaRPr sz="2100" b="1" kern="0" spc="-124" dirty="0">
              <a:solidFill>
                <a:srgbClr val="8F9499"/>
              </a:solidFill>
              <a:latin typeface="Arimo"/>
              <a:ea typeface="Arimo"/>
              <a:cs typeface="Arimo"/>
              <a:sym typeface="Arimo"/>
            </a:endParaRPr>
          </a:p>
        </p:txBody>
      </p:sp>
      <p:grpSp>
        <p:nvGrpSpPr>
          <p:cNvPr id="47" name="Group 4973"/>
          <p:cNvGrpSpPr>
            <a:grpSpLocks/>
          </p:cNvGrpSpPr>
          <p:nvPr/>
        </p:nvGrpSpPr>
        <p:grpSpPr bwMode="auto">
          <a:xfrm>
            <a:off x="4658780" y="1546678"/>
            <a:ext cx="4249179" cy="388456"/>
            <a:chOff x="21171" y="-12810"/>
            <a:chExt cx="12310598" cy="833526"/>
          </a:xfrm>
        </p:grpSpPr>
        <p:sp>
          <p:nvSpPr>
            <p:cNvPr id="48" name="Shape 4967"/>
            <p:cNvSpPr>
              <a:spLocks noChangeArrowheads="1"/>
            </p:cNvSpPr>
            <p:nvPr/>
          </p:nvSpPr>
          <p:spPr bwMode="auto">
            <a:xfrm>
              <a:off x="779882" y="-12810"/>
              <a:ext cx="11551887" cy="833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500"/>
                </a:spcBef>
              </a:pPr>
              <a:r>
                <a:rPr lang="es-MX" altLang="es-MX" sz="1400" dirty="0" smtClean="0">
                  <a:ea typeface="Arimo" charset="0"/>
                  <a:cs typeface="Arimo" charset="0"/>
                  <a:sym typeface="Arimo" charset="0"/>
                </a:rPr>
                <a:t>Sensibilización</a:t>
              </a:r>
              <a:r>
                <a:rPr lang="es-MX" altLang="es-MX" sz="1400" dirty="0">
                  <a:ea typeface="Arimo" charset="0"/>
                  <a:cs typeface="Arimo" charset="0"/>
                  <a:sym typeface="Arimo" charset="0"/>
                </a:rPr>
                <a:t>, promoción, difusión y socialización</a:t>
              </a:r>
              <a:endParaRPr lang="en-US" altLang="es-MX" sz="1400" dirty="0">
                <a:ea typeface="Arimo" charset="0"/>
                <a:cs typeface="Arimo" charset="0"/>
                <a:sym typeface="Arimo" charset="0"/>
              </a:endParaRPr>
            </a:p>
          </p:txBody>
        </p:sp>
        <p:sp>
          <p:nvSpPr>
            <p:cNvPr id="49" name="Shape 4969"/>
            <p:cNvSpPr/>
            <p:nvPr/>
          </p:nvSpPr>
          <p:spPr bwMode="auto">
            <a:xfrm>
              <a:off x="21171" y="203026"/>
              <a:ext cx="571692" cy="41041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FB7D"/>
            </a:solidFill>
            <a:ln w="12700" cap="flat">
              <a:noFill/>
              <a:miter lim="400000"/>
            </a:ln>
            <a:effectLst/>
          </p:spPr>
          <p:txBody>
            <a:bodyPr lIns="38100" tIns="38100" rIns="38100" bIns="38100" anchor="ctr"/>
            <a:lstStyle/>
            <a:p>
              <a:pPr algn="ctr" defTabSz="171450" fontAlgn="auto">
                <a:spcBef>
                  <a:spcPts val="0"/>
                </a:spcBef>
                <a:spcAft>
                  <a:spcPts val="0"/>
                </a:spcAf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50" name="Shape 4972"/>
            <p:cNvSpPr>
              <a:spLocks noChangeArrowheads="1"/>
            </p:cNvSpPr>
            <p:nvPr/>
          </p:nvSpPr>
          <p:spPr bwMode="auto">
            <a:xfrm>
              <a:off x="48645" y="48044"/>
              <a:ext cx="538047" cy="490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eaLnBrk="1" hangingPunct="1">
                <a:lnSpc>
                  <a:spcPct val="70000"/>
                </a:lnSpc>
                <a:spcBef>
                  <a:spcPts val="500"/>
                </a:spcBef>
              </a:pPr>
              <a:r>
                <a:rPr lang="en-US" altLang="es-MX" sz="1400" dirty="0">
                  <a:solidFill>
                    <a:schemeClr val="bg1"/>
                  </a:solidFill>
                  <a:ea typeface="Arimo" charset="0"/>
                  <a:cs typeface="Arimo" charset="0"/>
                  <a:sym typeface="Arimo" charset="0"/>
                </a:rPr>
                <a:t>1</a:t>
              </a:r>
            </a:p>
          </p:txBody>
        </p:sp>
      </p:grpSp>
      <p:sp>
        <p:nvSpPr>
          <p:cNvPr id="52" name="Shape 6564"/>
          <p:cNvSpPr>
            <a:spLocks noChangeArrowheads="1"/>
          </p:cNvSpPr>
          <p:nvPr/>
        </p:nvSpPr>
        <p:spPr bwMode="auto">
          <a:xfrm>
            <a:off x="4920660" y="1191960"/>
            <a:ext cx="21336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2000"/>
              </a:spcBef>
            </a:pPr>
            <a:r>
              <a:rPr lang="en-US" altLang="es-MX" sz="1100" b="1" dirty="0">
                <a:solidFill>
                  <a:srgbClr val="000000"/>
                </a:solidFill>
                <a:ea typeface="Arimo" charset="0"/>
                <a:cs typeface="Arimo" charset="0"/>
                <a:sym typeface="Arimo" charset="0"/>
              </a:rPr>
              <a:t>Línea estratégica </a:t>
            </a:r>
            <a:r>
              <a:rPr lang="en-US" altLang="es-MX" sz="1100" b="1" dirty="0" smtClean="0">
                <a:solidFill>
                  <a:srgbClr val="000000"/>
                </a:solidFill>
                <a:ea typeface="Arimo" charset="0"/>
                <a:cs typeface="Arimo" charset="0"/>
                <a:sym typeface="Arimo" charset="0"/>
              </a:rPr>
              <a:t>7.1 </a:t>
            </a:r>
            <a:endParaRPr lang="en-US" altLang="es-MX" sz="1100" b="1" dirty="0">
              <a:solidFill>
                <a:srgbClr val="000000"/>
              </a:solidFill>
              <a:ea typeface="Arimo" charset="0"/>
              <a:cs typeface="Arimo" charset="0"/>
              <a:sym typeface="Arimo" charset="0"/>
            </a:endParaRPr>
          </a:p>
        </p:txBody>
      </p:sp>
      <p:grpSp>
        <p:nvGrpSpPr>
          <p:cNvPr id="61" name="Group 4973"/>
          <p:cNvGrpSpPr>
            <a:grpSpLocks/>
          </p:cNvGrpSpPr>
          <p:nvPr/>
        </p:nvGrpSpPr>
        <p:grpSpPr bwMode="auto">
          <a:xfrm>
            <a:off x="4761120" y="2550509"/>
            <a:ext cx="4212861" cy="660653"/>
            <a:chOff x="21171" y="-12810"/>
            <a:chExt cx="13552425" cy="1760813"/>
          </a:xfrm>
        </p:grpSpPr>
        <p:sp>
          <p:nvSpPr>
            <p:cNvPr id="62" name="Shape 4967"/>
            <p:cNvSpPr>
              <a:spLocks noChangeArrowheads="1"/>
            </p:cNvSpPr>
            <p:nvPr/>
          </p:nvSpPr>
          <p:spPr bwMode="auto">
            <a:xfrm>
              <a:off x="779882" y="-12810"/>
              <a:ext cx="12793714" cy="176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500"/>
                </a:spcBef>
              </a:pPr>
              <a:r>
                <a:rPr lang="es-MX" altLang="es-MX" sz="1400" dirty="0">
                  <a:ea typeface="Arimo" charset="0"/>
                  <a:cs typeface="Arimo" charset="0"/>
                  <a:sym typeface="Arimo" charset="0"/>
                </a:rPr>
                <a:t>Fortale</a:t>
              </a:r>
              <a:r>
                <a:rPr lang="es-MX" altLang="es-MX" sz="1400" dirty="0">
                  <a:solidFill>
                    <a:srgbClr val="00B0F0"/>
                  </a:solidFill>
                  <a:ea typeface="Arimo" charset="0"/>
                  <a:cs typeface="Arimo" charset="0"/>
                  <a:sym typeface="Arimo" charset="0"/>
                </a:rPr>
                <a:t>cimiento </a:t>
              </a:r>
              <a:r>
                <a:rPr lang="es-MX" altLang="es-MX" sz="1400" dirty="0" smtClean="0">
                  <a:solidFill>
                    <a:srgbClr val="00B0F0"/>
                  </a:solidFill>
                  <a:ea typeface="Arimo" charset="0"/>
                  <a:cs typeface="Arimo" charset="0"/>
                  <a:sym typeface="Arimo" charset="0"/>
                </a:rPr>
                <a:t>del Organismo Garante </a:t>
              </a:r>
              <a:r>
                <a:rPr lang="es-MX" altLang="es-MX" sz="1400" dirty="0">
                  <a:ea typeface="Arimo" charset="0"/>
                  <a:cs typeface="Arimo" charset="0"/>
                  <a:sym typeface="Arimo" charset="0"/>
                </a:rPr>
                <a:t>para dirigir recursos específicos a las acciones preventivas y herramientas de facilitación</a:t>
              </a:r>
              <a:endParaRPr lang="en-US" altLang="es-MX" sz="1400" dirty="0">
                <a:ea typeface="Arimo" charset="0"/>
                <a:cs typeface="Arimo" charset="0"/>
                <a:sym typeface="Arimo" charset="0"/>
              </a:endParaRPr>
            </a:p>
          </p:txBody>
        </p:sp>
        <p:sp>
          <p:nvSpPr>
            <p:cNvPr id="63" name="Shape 4969"/>
            <p:cNvSpPr/>
            <p:nvPr/>
          </p:nvSpPr>
          <p:spPr bwMode="auto">
            <a:xfrm>
              <a:off x="21171" y="203026"/>
              <a:ext cx="571692" cy="410416"/>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FB7D"/>
            </a:solidFill>
            <a:ln w="12700" cap="flat">
              <a:noFill/>
              <a:miter lim="400000"/>
            </a:ln>
            <a:effectLst/>
          </p:spPr>
          <p:txBody>
            <a:bodyPr lIns="38100" tIns="38100" rIns="38100" bIns="38100" anchor="ctr"/>
            <a:lstStyle/>
            <a:p>
              <a:pPr algn="ctr" defTabSz="171450" fontAlgn="auto">
                <a:spcBef>
                  <a:spcPts val="0"/>
                </a:spcBef>
                <a:spcAft>
                  <a:spcPts val="0"/>
                </a:spcAf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grpSp>
      <p:sp>
        <p:nvSpPr>
          <p:cNvPr id="65" name="Shape 6564"/>
          <p:cNvSpPr>
            <a:spLocks noChangeArrowheads="1"/>
          </p:cNvSpPr>
          <p:nvPr/>
        </p:nvSpPr>
        <p:spPr bwMode="auto">
          <a:xfrm>
            <a:off x="4994398" y="2229834"/>
            <a:ext cx="21336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2000"/>
              </a:spcBef>
            </a:pPr>
            <a:r>
              <a:rPr lang="en-US" altLang="es-MX" sz="1100" b="1" dirty="0">
                <a:solidFill>
                  <a:srgbClr val="000000"/>
                </a:solidFill>
                <a:ea typeface="Arimo" charset="0"/>
                <a:cs typeface="Arimo" charset="0"/>
                <a:sym typeface="Arimo" charset="0"/>
              </a:rPr>
              <a:t>Línea estratégica </a:t>
            </a:r>
            <a:r>
              <a:rPr lang="en-US" altLang="es-MX" sz="1100" b="1" dirty="0" smtClean="0">
                <a:solidFill>
                  <a:srgbClr val="000000"/>
                </a:solidFill>
                <a:ea typeface="Arimo" charset="0"/>
                <a:cs typeface="Arimo" charset="0"/>
                <a:sym typeface="Arimo" charset="0"/>
              </a:rPr>
              <a:t>7.2 </a:t>
            </a:r>
            <a:endParaRPr lang="en-US" altLang="es-MX" sz="1100" b="1" dirty="0">
              <a:solidFill>
                <a:srgbClr val="000000"/>
              </a:solidFill>
              <a:ea typeface="Arimo" charset="0"/>
              <a:cs typeface="Arimo" charset="0"/>
              <a:sym typeface="Arimo" charset="0"/>
            </a:endParaRPr>
          </a:p>
        </p:txBody>
      </p:sp>
      <p:grpSp>
        <p:nvGrpSpPr>
          <p:cNvPr id="66" name="Group 4973"/>
          <p:cNvGrpSpPr>
            <a:grpSpLocks/>
          </p:cNvGrpSpPr>
          <p:nvPr/>
        </p:nvGrpSpPr>
        <p:grpSpPr bwMode="auto">
          <a:xfrm>
            <a:off x="4761120" y="3678489"/>
            <a:ext cx="4051851" cy="438432"/>
            <a:chOff x="21171" y="48044"/>
            <a:chExt cx="12310598" cy="1168535"/>
          </a:xfrm>
        </p:grpSpPr>
        <p:sp>
          <p:nvSpPr>
            <p:cNvPr id="67" name="Shape 4967"/>
            <p:cNvSpPr>
              <a:spLocks noChangeArrowheads="1"/>
            </p:cNvSpPr>
            <p:nvPr/>
          </p:nvSpPr>
          <p:spPr bwMode="auto">
            <a:xfrm>
              <a:off x="779882" y="383053"/>
              <a:ext cx="11551887" cy="833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500"/>
                </a:spcBef>
              </a:pPr>
              <a:r>
                <a:rPr lang="es-MX" altLang="es-MX" sz="1400" dirty="0" smtClean="0">
                  <a:ea typeface="Arimo" charset="0"/>
                  <a:cs typeface="Arimo" charset="0"/>
                  <a:sym typeface="Arimo" charset="0"/>
                </a:rPr>
                <a:t>Impulsar las </a:t>
              </a:r>
              <a:r>
                <a:rPr lang="es-MX" altLang="es-MX" sz="1400" dirty="0" smtClean="0">
                  <a:solidFill>
                    <a:srgbClr val="00B0F0"/>
                  </a:solidFill>
                  <a:ea typeface="Arimo" charset="0"/>
                  <a:cs typeface="Arimo" charset="0"/>
                  <a:sym typeface="Arimo" charset="0"/>
                </a:rPr>
                <a:t>acciones preventivas </a:t>
              </a:r>
              <a:r>
                <a:rPr lang="es-MX" altLang="es-MX" sz="1400" dirty="0">
                  <a:ea typeface="Arimo" charset="0"/>
                  <a:cs typeface="Arimo" charset="0"/>
                  <a:sym typeface="Arimo" charset="0"/>
                </a:rPr>
                <a:t>y el uso de las herramientas de </a:t>
              </a:r>
              <a:r>
                <a:rPr lang="es-MX" altLang="es-MX" sz="1400" dirty="0" smtClean="0">
                  <a:ea typeface="Arimo" charset="0"/>
                  <a:cs typeface="Arimo" charset="0"/>
                  <a:sym typeface="Arimo" charset="0"/>
                </a:rPr>
                <a:t>facilitación </a:t>
              </a:r>
              <a:endParaRPr lang="en-US" altLang="es-MX" sz="1400" dirty="0">
                <a:ea typeface="Arimo" charset="0"/>
                <a:cs typeface="Arimo" charset="0"/>
                <a:sym typeface="Arimo" charset="0"/>
              </a:endParaRPr>
            </a:p>
          </p:txBody>
        </p:sp>
        <p:sp>
          <p:nvSpPr>
            <p:cNvPr id="68" name="Shape 4969"/>
            <p:cNvSpPr/>
            <p:nvPr/>
          </p:nvSpPr>
          <p:spPr bwMode="auto">
            <a:xfrm>
              <a:off x="21171" y="203026"/>
              <a:ext cx="571692" cy="410415"/>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FB7D"/>
            </a:solidFill>
            <a:ln w="12700" cap="flat">
              <a:noFill/>
              <a:miter lim="400000"/>
            </a:ln>
            <a:effectLst/>
          </p:spPr>
          <p:txBody>
            <a:bodyPr lIns="38100" tIns="38100" rIns="38100" bIns="38100" anchor="ctr"/>
            <a:lstStyle/>
            <a:p>
              <a:pPr algn="ctr" defTabSz="171450" fontAlgn="auto">
                <a:spcBef>
                  <a:spcPts val="0"/>
                </a:spcBef>
                <a:spcAft>
                  <a:spcPts val="0"/>
                </a:spcAf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69" name="Shape 4972"/>
            <p:cNvSpPr>
              <a:spLocks noChangeArrowheads="1"/>
            </p:cNvSpPr>
            <p:nvPr/>
          </p:nvSpPr>
          <p:spPr bwMode="auto">
            <a:xfrm>
              <a:off x="48645" y="48044"/>
              <a:ext cx="538047" cy="490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eaLnBrk="1" hangingPunct="1">
                <a:lnSpc>
                  <a:spcPct val="70000"/>
                </a:lnSpc>
                <a:spcBef>
                  <a:spcPts val="500"/>
                </a:spcBef>
              </a:pPr>
              <a:r>
                <a:rPr lang="en-US" altLang="es-MX" sz="1400" dirty="0" smtClean="0">
                  <a:solidFill>
                    <a:schemeClr val="bg1"/>
                  </a:solidFill>
                  <a:ea typeface="Arimo" charset="0"/>
                  <a:cs typeface="Arimo" charset="0"/>
                  <a:sym typeface="Arimo" charset="0"/>
                </a:rPr>
                <a:t>3</a:t>
              </a:r>
              <a:endParaRPr lang="en-US" altLang="es-MX" sz="1400" dirty="0">
                <a:solidFill>
                  <a:schemeClr val="bg1"/>
                </a:solidFill>
                <a:ea typeface="Arimo" charset="0"/>
                <a:cs typeface="Arimo" charset="0"/>
                <a:sym typeface="Arimo" charset="0"/>
              </a:endParaRPr>
            </a:p>
          </p:txBody>
        </p:sp>
      </p:grpSp>
      <p:sp>
        <p:nvSpPr>
          <p:cNvPr id="71" name="Shape 6564"/>
          <p:cNvSpPr>
            <a:spLocks noChangeArrowheads="1"/>
          </p:cNvSpPr>
          <p:nvPr/>
        </p:nvSpPr>
        <p:spPr bwMode="auto">
          <a:xfrm>
            <a:off x="4967563" y="3365649"/>
            <a:ext cx="21336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2000"/>
              </a:spcBef>
            </a:pPr>
            <a:r>
              <a:rPr lang="en-US" altLang="es-MX" sz="1100" b="1" dirty="0">
                <a:solidFill>
                  <a:srgbClr val="000000"/>
                </a:solidFill>
                <a:ea typeface="Arimo" charset="0"/>
                <a:cs typeface="Arimo" charset="0"/>
                <a:sym typeface="Arimo" charset="0"/>
              </a:rPr>
              <a:t>Línea estratégica </a:t>
            </a:r>
            <a:r>
              <a:rPr lang="en-US" altLang="es-MX" sz="1100" b="1" dirty="0" smtClean="0">
                <a:solidFill>
                  <a:srgbClr val="000000"/>
                </a:solidFill>
                <a:ea typeface="Arimo" charset="0"/>
                <a:cs typeface="Arimo" charset="0"/>
                <a:sym typeface="Arimo" charset="0"/>
              </a:rPr>
              <a:t>7.3 </a:t>
            </a:r>
            <a:endParaRPr lang="en-US" altLang="es-MX" sz="1100" b="1" dirty="0">
              <a:solidFill>
                <a:srgbClr val="000000"/>
              </a:solidFill>
              <a:ea typeface="Arimo" charset="0"/>
              <a:cs typeface="Arimo" charset="0"/>
              <a:sym typeface="Arimo" charset="0"/>
            </a:endParaRPr>
          </a:p>
        </p:txBody>
      </p:sp>
      <p:grpSp>
        <p:nvGrpSpPr>
          <p:cNvPr id="73" name="Group 4973"/>
          <p:cNvGrpSpPr>
            <a:grpSpLocks/>
          </p:cNvGrpSpPr>
          <p:nvPr/>
        </p:nvGrpSpPr>
        <p:grpSpPr bwMode="auto">
          <a:xfrm>
            <a:off x="4785931" y="4493879"/>
            <a:ext cx="4196568" cy="436693"/>
            <a:chOff x="21171" y="48044"/>
            <a:chExt cx="13535050" cy="1163900"/>
          </a:xfrm>
        </p:grpSpPr>
        <p:sp>
          <p:nvSpPr>
            <p:cNvPr id="74" name="Shape 4967"/>
            <p:cNvSpPr>
              <a:spLocks noChangeArrowheads="1"/>
            </p:cNvSpPr>
            <p:nvPr/>
          </p:nvSpPr>
          <p:spPr bwMode="auto">
            <a:xfrm>
              <a:off x="779882" y="378418"/>
              <a:ext cx="12776339" cy="833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500"/>
                </a:spcBef>
              </a:pPr>
              <a:r>
                <a:rPr lang="es-MX" altLang="es-MX" sz="1400" dirty="0">
                  <a:ea typeface="Arimo" charset="0"/>
                  <a:cs typeface="Arimo" charset="0"/>
                  <a:sym typeface="Arimo" charset="0"/>
                </a:rPr>
                <a:t>Incentivar el uso de efectivos </a:t>
              </a:r>
              <a:r>
                <a:rPr lang="es-MX" altLang="es-MX" sz="1400" dirty="0">
                  <a:solidFill>
                    <a:srgbClr val="00B0F0"/>
                  </a:solidFill>
                  <a:ea typeface="Arimo" charset="0"/>
                  <a:cs typeface="Arimo" charset="0"/>
                  <a:sym typeface="Arimo" charset="0"/>
                </a:rPr>
                <a:t>controles archivísticos </a:t>
              </a:r>
              <a:r>
                <a:rPr lang="es-MX" altLang="es-MX" sz="1400" dirty="0">
                  <a:ea typeface="Arimo" charset="0"/>
                  <a:cs typeface="Arimo" charset="0"/>
                  <a:sym typeface="Arimo" charset="0"/>
                </a:rPr>
                <a:t>como acción preventiva</a:t>
              </a:r>
              <a:endParaRPr lang="en-US" altLang="es-MX" sz="1400" dirty="0">
                <a:ea typeface="Arimo" charset="0"/>
                <a:cs typeface="Arimo" charset="0"/>
                <a:sym typeface="Arimo" charset="0"/>
              </a:endParaRPr>
            </a:p>
          </p:txBody>
        </p:sp>
        <p:sp>
          <p:nvSpPr>
            <p:cNvPr id="75" name="Shape 4969"/>
            <p:cNvSpPr/>
            <p:nvPr/>
          </p:nvSpPr>
          <p:spPr bwMode="auto">
            <a:xfrm>
              <a:off x="21171" y="203026"/>
              <a:ext cx="571692" cy="410415"/>
            </a:xfrm>
            <a:custGeom>
              <a:avLst/>
              <a:gdLst/>
              <a:ahLst/>
              <a:cxnLst>
                <a:cxn ang="0">
                  <a:pos x="wd2" y="hd2"/>
                </a:cxn>
                <a:cxn ang="5400000">
                  <a:pos x="wd2" y="hd2"/>
                </a:cxn>
                <a:cxn ang="10800000">
                  <a:pos x="wd2" y="hd2"/>
                </a:cxn>
                <a:cxn ang="16200000">
                  <a:pos x="wd2" y="hd2"/>
                </a:cxn>
              </a:cxnLst>
              <a:rect l="0" t="0" r="r" b="b"/>
              <a:pathLst>
                <a:path w="21600" h="21600" extrusionOk="0">
                  <a:moveTo>
                    <a:pt x="21253" y="2123"/>
                  </a:moveTo>
                  <a:lnTo>
                    <a:pt x="20560" y="0"/>
                  </a:lnTo>
                  <a:cubicBezTo>
                    <a:pt x="21121" y="1837"/>
                    <a:pt x="21431" y="3854"/>
                    <a:pt x="21431" y="5972"/>
                  </a:cubicBezTo>
                  <a:cubicBezTo>
                    <a:pt x="21431" y="14474"/>
                    <a:pt x="16436" y="21366"/>
                    <a:pt x="10275" y="21366"/>
                  </a:cubicBezTo>
                  <a:cubicBezTo>
                    <a:pt x="5658" y="21366"/>
                    <a:pt x="1696" y="17496"/>
                    <a:pt x="0" y="11978"/>
                  </a:cubicBezTo>
                  <a:cubicBezTo>
                    <a:pt x="0" y="11979"/>
                    <a:pt x="0" y="11979"/>
                    <a:pt x="0" y="11980"/>
                  </a:cubicBezTo>
                  <a:lnTo>
                    <a:pt x="905" y="14750"/>
                  </a:lnTo>
                  <a:cubicBezTo>
                    <a:pt x="2942" y="18884"/>
                    <a:pt x="6379" y="21600"/>
                    <a:pt x="10275" y="21600"/>
                  </a:cubicBezTo>
                  <a:cubicBezTo>
                    <a:pt x="16530" y="21600"/>
                    <a:pt x="21600" y="14603"/>
                    <a:pt x="21600" y="5972"/>
                  </a:cubicBezTo>
                  <a:cubicBezTo>
                    <a:pt x="21600" y="4644"/>
                    <a:pt x="21479" y="3354"/>
                    <a:pt x="21253" y="2123"/>
                  </a:cubicBezTo>
                  <a:close/>
                </a:path>
              </a:pathLst>
            </a:custGeom>
            <a:solidFill>
              <a:srgbClr val="FFFB7D"/>
            </a:solidFill>
            <a:ln w="12700" cap="flat">
              <a:noFill/>
              <a:miter lim="400000"/>
            </a:ln>
            <a:effectLst/>
          </p:spPr>
          <p:txBody>
            <a:bodyPr lIns="38100" tIns="38100" rIns="38100" bIns="38100" anchor="ctr"/>
            <a:lstStyle/>
            <a:p>
              <a:pPr algn="ctr" defTabSz="171450" fontAlgn="auto">
                <a:spcBef>
                  <a:spcPts val="0"/>
                </a:spcBef>
                <a:spcAft>
                  <a:spcPts val="0"/>
                </a:spcAf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400" kern="0">
                <a:solidFill>
                  <a:srgbClr val="FFFFFF"/>
                </a:solidFill>
                <a:effectLst>
                  <a:outerShdw blurRad="38100" dist="12700" dir="5400000" rotWithShape="0">
                    <a:srgbClr val="000000">
                      <a:alpha val="50000"/>
                    </a:srgbClr>
                  </a:outerShdw>
                </a:effectLst>
                <a:latin typeface="Gill Sans"/>
                <a:ea typeface="Gill Sans"/>
                <a:cs typeface="Gill Sans"/>
                <a:sym typeface="Gill Sans"/>
              </a:endParaRPr>
            </a:p>
          </p:txBody>
        </p:sp>
        <p:sp>
          <p:nvSpPr>
            <p:cNvPr id="76" name="Shape 4972"/>
            <p:cNvSpPr>
              <a:spLocks noChangeArrowheads="1"/>
            </p:cNvSpPr>
            <p:nvPr/>
          </p:nvSpPr>
          <p:spPr bwMode="auto">
            <a:xfrm>
              <a:off x="48645" y="48044"/>
              <a:ext cx="538047" cy="4900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eaLnBrk="1" hangingPunct="1">
                <a:lnSpc>
                  <a:spcPct val="70000"/>
                </a:lnSpc>
                <a:spcBef>
                  <a:spcPts val="500"/>
                </a:spcBef>
              </a:pPr>
              <a:r>
                <a:rPr lang="en-US" altLang="es-MX" sz="1400" dirty="0" smtClean="0">
                  <a:solidFill>
                    <a:schemeClr val="bg1"/>
                  </a:solidFill>
                  <a:ea typeface="Arimo" charset="0"/>
                  <a:cs typeface="Arimo" charset="0"/>
                  <a:sym typeface="Arimo" charset="0"/>
                </a:rPr>
                <a:t>4</a:t>
              </a:r>
              <a:endParaRPr lang="en-US" altLang="es-MX" sz="1400" dirty="0">
                <a:solidFill>
                  <a:schemeClr val="bg1"/>
                </a:solidFill>
                <a:ea typeface="Arimo" charset="0"/>
                <a:cs typeface="Arimo" charset="0"/>
                <a:sym typeface="Arimo" charset="0"/>
              </a:endParaRPr>
            </a:p>
          </p:txBody>
        </p:sp>
      </p:grpSp>
      <p:sp>
        <p:nvSpPr>
          <p:cNvPr id="78" name="Shape 6564"/>
          <p:cNvSpPr>
            <a:spLocks noChangeArrowheads="1"/>
          </p:cNvSpPr>
          <p:nvPr/>
        </p:nvSpPr>
        <p:spPr bwMode="auto">
          <a:xfrm>
            <a:off x="4967563" y="4179016"/>
            <a:ext cx="21336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lvl1pPr algn="ctr" eaLnBrk="0" hangingPunct="0">
              <a:defRPr sz="1900">
                <a:solidFill>
                  <a:schemeClr val="tx1"/>
                </a:solidFill>
                <a:latin typeface="Arimo" charset="0"/>
                <a:ea typeface="Helvetica Light" charset="0"/>
                <a:cs typeface="Helvetica Light" charset="0"/>
                <a:sym typeface="Helvetica Light" charset="0"/>
              </a:defRPr>
            </a:lvl1pPr>
            <a:lvl2pPr marL="742950" indent="-285750" algn="ctr" eaLnBrk="0" hangingPunct="0">
              <a:defRPr sz="1900">
                <a:solidFill>
                  <a:schemeClr val="tx1"/>
                </a:solidFill>
                <a:latin typeface="Arimo" charset="0"/>
                <a:ea typeface="Helvetica Light" charset="0"/>
                <a:cs typeface="Helvetica Light" charset="0"/>
                <a:sym typeface="Helvetica Light" charset="0"/>
              </a:defRPr>
            </a:lvl2pPr>
            <a:lvl3pPr marL="1143000" indent="-228600" algn="ctr" eaLnBrk="0" hangingPunct="0">
              <a:defRPr sz="1900">
                <a:solidFill>
                  <a:schemeClr val="tx1"/>
                </a:solidFill>
                <a:latin typeface="Arimo" charset="0"/>
                <a:ea typeface="Helvetica Light" charset="0"/>
                <a:cs typeface="Helvetica Light" charset="0"/>
                <a:sym typeface="Helvetica Light" charset="0"/>
              </a:defRPr>
            </a:lvl3pPr>
            <a:lvl4pPr marL="1600200" indent="-228600" algn="ctr" eaLnBrk="0" hangingPunct="0">
              <a:defRPr sz="1900">
                <a:solidFill>
                  <a:schemeClr val="tx1"/>
                </a:solidFill>
                <a:latin typeface="Arimo" charset="0"/>
                <a:ea typeface="Helvetica Light" charset="0"/>
                <a:cs typeface="Helvetica Light" charset="0"/>
                <a:sym typeface="Helvetica Light" charset="0"/>
              </a:defRPr>
            </a:lvl4pPr>
            <a:lvl5pPr marL="2057400" indent="-228600" algn="ctr" eaLnBrk="0" hangingPunct="0">
              <a:defRPr sz="1900">
                <a:solidFill>
                  <a:schemeClr val="tx1"/>
                </a:solidFill>
                <a:latin typeface="Arimo" charset="0"/>
                <a:ea typeface="Helvetica Light" charset="0"/>
                <a:cs typeface="Helvetica Light" charset="0"/>
                <a:sym typeface="Helvetica Light" charset="0"/>
              </a:defRPr>
            </a:lvl5pPr>
            <a:lvl6pPr marL="25146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6pPr>
            <a:lvl7pPr marL="29718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7pPr>
            <a:lvl8pPr marL="34290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8pPr>
            <a:lvl9pPr marL="3886200" indent="-228600" algn="ctr" defTabSz="309563" eaLnBrk="0" fontAlgn="base" hangingPunct="0">
              <a:spcBef>
                <a:spcPct val="0"/>
              </a:spcBef>
              <a:spcAft>
                <a:spcPct val="0"/>
              </a:spcAft>
              <a:defRPr sz="1900">
                <a:solidFill>
                  <a:schemeClr val="tx1"/>
                </a:solidFill>
                <a:latin typeface="Arimo" charset="0"/>
                <a:ea typeface="Helvetica Light" charset="0"/>
                <a:cs typeface="Helvetica Light" charset="0"/>
                <a:sym typeface="Helvetica Light" charset="0"/>
              </a:defRPr>
            </a:lvl9pPr>
          </a:lstStyle>
          <a:p>
            <a:pPr algn="l" eaLnBrk="1" hangingPunct="1">
              <a:lnSpc>
                <a:spcPct val="120000"/>
              </a:lnSpc>
              <a:spcBef>
                <a:spcPts val="2000"/>
              </a:spcBef>
            </a:pPr>
            <a:r>
              <a:rPr lang="en-US" altLang="es-MX" sz="1100" b="1" dirty="0">
                <a:solidFill>
                  <a:srgbClr val="000000"/>
                </a:solidFill>
                <a:ea typeface="Arimo" charset="0"/>
                <a:cs typeface="Arimo" charset="0"/>
                <a:sym typeface="Arimo" charset="0"/>
              </a:rPr>
              <a:t>Línea estratégica </a:t>
            </a:r>
            <a:r>
              <a:rPr lang="en-US" altLang="es-MX" sz="1100" b="1" dirty="0" smtClean="0">
                <a:solidFill>
                  <a:srgbClr val="000000"/>
                </a:solidFill>
                <a:ea typeface="Arimo" charset="0"/>
                <a:cs typeface="Arimo" charset="0"/>
                <a:sym typeface="Arimo" charset="0"/>
              </a:rPr>
              <a:t>7.4 </a:t>
            </a:r>
            <a:endParaRPr lang="en-US" altLang="es-MX" sz="1100" b="1" dirty="0">
              <a:solidFill>
                <a:srgbClr val="000000"/>
              </a:solidFill>
              <a:ea typeface="Arimo" charset="0"/>
              <a:cs typeface="Arimo" charset="0"/>
              <a:sym typeface="Arimo" charset="0"/>
            </a:endParaRPr>
          </a:p>
        </p:txBody>
      </p:sp>
      <p:pic>
        <p:nvPicPr>
          <p:cNvPr id="79" name="Imagen 146"/>
          <p:cNvPicPr>
            <a:picLocks noChangeAspect="1"/>
          </p:cNvPicPr>
          <p:nvPr/>
        </p:nvPicPr>
        <p:blipFill>
          <a:blip r:embed="rId3"/>
          <a:stretch>
            <a:fillRect/>
          </a:stretch>
        </p:blipFill>
        <p:spPr>
          <a:xfrm>
            <a:off x="9048992" y="6413706"/>
            <a:ext cx="3162300" cy="444293"/>
          </a:xfrm>
          <a:prstGeom prst="rect">
            <a:avLst/>
          </a:prstGeom>
        </p:spPr>
      </p:pic>
      <p:pic>
        <p:nvPicPr>
          <p:cNvPr id="42" name="Imagen 41" descr="Presentación2 - PowerPoint"/>
          <p:cNvPicPr>
            <a:picLocks noChangeAspect="1"/>
          </p:cNvPicPr>
          <p:nvPr/>
        </p:nvPicPr>
        <p:blipFill rotWithShape="1">
          <a:blip r:embed="rId4">
            <a:extLst>
              <a:ext uri="{28A0092B-C50C-407E-A947-70E740481C1C}">
                <a14:useLocalDpi xmlns:a14="http://schemas.microsoft.com/office/drawing/2010/main" val="0"/>
              </a:ext>
            </a:extLst>
          </a:blip>
          <a:srcRect l="58807" t="20442" r="20909" b="69967"/>
          <a:stretch/>
        </p:blipFill>
        <p:spPr>
          <a:xfrm>
            <a:off x="8450521" y="101759"/>
            <a:ext cx="3141716" cy="805230"/>
          </a:xfrm>
          <a:prstGeom prst="rect">
            <a:avLst/>
          </a:prstGeom>
        </p:spPr>
      </p:pic>
    </p:spTree>
    <p:extLst>
      <p:ext uri="{BB962C8B-B14F-4D97-AF65-F5344CB8AC3E}">
        <p14:creationId xmlns:p14="http://schemas.microsoft.com/office/powerpoint/2010/main" val="783500847"/>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animEffect transition="in" filter="fade">
                                      <p:cBhvr>
                                        <p:cTn id="29" dur="500"/>
                                        <p:tgtEl>
                                          <p:spTgt spid="9"/>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p:cTn id="32" dur="500" fill="hold"/>
                                        <p:tgtEl>
                                          <p:spTgt spid="10"/>
                                        </p:tgtEl>
                                        <p:attrNameLst>
                                          <p:attrName>ppt_w</p:attrName>
                                        </p:attrNameLst>
                                      </p:cBhvr>
                                      <p:tavLst>
                                        <p:tav tm="0">
                                          <p:val>
                                            <p:fltVal val="0"/>
                                          </p:val>
                                        </p:tav>
                                        <p:tav tm="100000">
                                          <p:val>
                                            <p:strVal val="#ppt_w"/>
                                          </p:val>
                                        </p:tav>
                                      </p:tavLst>
                                    </p:anim>
                                    <p:anim calcmode="lin" valueType="num">
                                      <p:cBhvr>
                                        <p:cTn id="33" dur="500" fill="hold"/>
                                        <p:tgtEl>
                                          <p:spTgt spid="10"/>
                                        </p:tgtEl>
                                        <p:attrNameLst>
                                          <p:attrName>ppt_h</p:attrName>
                                        </p:attrNameLst>
                                      </p:cBhvr>
                                      <p:tavLst>
                                        <p:tav tm="0">
                                          <p:val>
                                            <p:fltVal val="0"/>
                                          </p:val>
                                        </p:tav>
                                        <p:tav tm="100000">
                                          <p:val>
                                            <p:strVal val="#ppt_h"/>
                                          </p:val>
                                        </p:tav>
                                      </p:tavLst>
                                    </p:anim>
                                    <p:animEffect transition="in" filter="fade">
                                      <p:cBhvr>
                                        <p:cTn id="34" dur="500"/>
                                        <p:tgtEl>
                                          <p:spTgt spid="10"/>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12" presetClass="entr" presetSubtype="8"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500"/>
                                        <p:tgtEl>
                                          <p:spTgt spid="15"/>
                                        </p:tgtEl>
                                        <p:attrNameLst>
                                          <p:attrName>ppt_x</p:attrName>
                                        </p:attrNameLst>
                                      </p:cBhvr>
                                      <p:tavLst>
                                        <p:tav tm="0">
                                          <p:val>
                                            <p:strVal val="#ppt_x-#ppt_w*1.125000"/>
                                          </p:val>
                                        </p:tav>
                                        <p:tav tm="100000">
                                          <p:val>
                                            <p:strVal val="#ppt_x"/>
                                          </p:val>
                                        </p:tav>
                                      </p:tavLst>
                                    </p:anim>
                                    <p:animEffect transition="in" filter="wipe(right)">
                                      <p:cBhvr>
                                        <p:cTn id="48" dur="500"/>
                                        <p:tgtEl>
                                          <p:spTgt spid="15"/>
                                        </p:tgtEl>
                                      </p:cBhvr>
                                    </p:animEffect>
                                  </p:childTnLst>
                                </p:cTn>
                              </p:par>
                              <p:par>
                                <p:cTn id="49" presetID="12" presetClass="entr" presetSubtype="8" fill="hold" grpId="0" nodeType="withEffect">
                                  <p:stCondLst>
                                    <p:cond delay="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500"/>
                                        <p:tgtEl>
                                          <p:spTgt spid="16"/>
                                        </p:tgtEl>
                                        <p:attrNameLst>
                                          <p:attrName>ppt_x</p:attrName>
                                        </p:attrNameLst>
                                      </p:cBhvr>
                                      <p:tavLst>
                                        <p:tav tm="0">
                                          <p:val>
                                            <p:strVal val="#ppt_x-#ppt_w*1.125000"/>
                                          </p:val>
                                        </p:tav>
                                        <p:tav tm="100000">
                                          <p:val>
                                            <p:strVal val="#ppt_x"/>
                                          </p:val>
                                        </p:tav>
                                      </p:tavLst>
                                    </p:anim>
                                    <p:animEffect transition="in" filter="wipe(right)">
                                      <p:cBhvr>
                                        <p:cTn id="52" dur="500"/>
                                        <p:tgtEl>
                                          <p:spTgt spid="16"/>
                                        </p:tgtEl>
                                      </p:cBhvr>
                                    </p:animEffect>
                                  </p:childTnLst>
                                </p:cTn>
                              </p:par>
                              <p:par>
                                <p:cTn id="53" presetID="12" presetClass="entr" presetSubtype="8" fill="hold" grpId="0" nodeType="withEffect">
                                  <p:stCondLst>
                                    <p:cond delay="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500"/>
                                        <p:tgtEl>
                                          <p:spTgt spid="17"/>
                                        </p:tgtEl>
                                        <p:attrNameLst>
                                          <p:attrName>ppt_x</p:attrName>
                                        </p:attrNameLst>
                                      </p:cBhvr>
                                      <p:tavLst>
                                        <p:tav tm="0">
                                          <p:val>
                                            <p:strVal val="#ppt_x-#ppt_w*1.125000"/>
                                          </p:val>
                                        </p:tav>
                                        <p:tav tm="100000">
                                          <p:val>
                                            <p:strVal val="#ppt_x"/>
                                          </p:val>
                                        </p:tav>
                                      </p:tavLst>
                                    </p:anim>
                                    <p:animEffect transition="in" filter="wipe(right)">
                                      <p:cBhvr>
                                        <p:cTn id="56" dur="500"/>
                                        <p:tgtEl>
                                          <p:spTgt spid="17"/>
                                        </p:tgtEl>
                                      </p:cBhvr>
                                    </p:animEffect>
                                  </p:childTnLst>
                                </p:cTn>
                              </p:par>
                              <p:par>
                                <p:cTn id="57" presetID="12" presetClass="entr" presetSubtype="8" fill="hold" grpId="0" nodeType="withEffect">
                                  <p:stCondLst>
                                    <p:cond delay="0"/>
                                  </p:stCondLst>
                                  <p:childTnLst>
                                    <p:set>
                                      <p:cBhvr>
                                        <p:cTn id="58" dur="1" fill="hold">
                                          <p:stCondLst>
                                            <p:cond delay="0"/>
                                          </p:stCondLst>
                                        </p:cTn>
                                        <p:tgtEl>
                                          <p:spTgt spid="18"/>
                                        </p:tgtEl>
                                        <p:attrNameLst>
                                          <p:attrName>style.visibility</p:attrName>
                                        </p:attrNameLst>
                                      </p:cBhvr>
                                      <p:to>
                                        <p:strVal val="visible"/>
                                      </p:to>
                                    </p:set>
                                    <p:anim calcmode="lin" valueType="num">
                                      <p:cBhvr additive="base">
                                        <p:cTn id="59" dur="500"/>
                                        <p:tgtEl>
                                          <p:spTgt spid="18"/>
                                        </p:tgtEl>
                                        <p:attrNameLst>
                                          <p:attrName>ppt_x</p:attrName>
                                        </p:attrNameLst>
                                      </p:cBhvr>
                                      <p:tavLst>
                                        <p:tav tm="0">
                                          <p:val>
                                            <p:strVal val="#ppt_x-#ppt_w*1.125000"/>
                                          </p:val>
                                        </p:tav>
                                        <p:tav tm="100000">
                                          <p:val>
                                            <p:strVal val="#ppt_x"/>
                                          </p:val>
                                        </p:tav>
                                      </p:tavLst>
                                    </p:anim>
                                    <p:animEffect transition="in" filter="wipe(right)">
                                      <p:cBhvr>
                                        <p:cTn id="60" dur="50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par>
                                <p:cTn id="64" presetID="22" presetClass="entr" presetSubtype="8" fill="hold" grpId="0" nodeType="withEffect">
                                  <p:stCondLst>
                                    <p:cond delay="0"/>
                                  </p:stCondLst>
                                  <p:iterate>
                                    <p:tmAbs val="0"/>
                                  </p:iterate>
                                  <p:childTnLst>
                                    <p:set>
                                      <p:cBhvr>
                                        <p:cTn id="65" fill="hold"/>
                                        <p:tgtEl>
                                          <p:spTgt spid="47"/>
                                        </p:tgtEl>
                                        <p:attrNameLst>
                                          <p:attrName>style.visibility</p:attrName>
                                        </p:attrNameLst>
                                      </p:cBhvr>
                                      <p:to>
                                        <p:strVal val="visible"/>
                                      </p:to>
                                    </p:set>
                                    <p:animEffect transition="in" filter="wipe(left)">
                                      <p:cBhvr>
                                        <p:cTn id="66" dur="1000"/>
                                        <p:tgtEl>
                                          <p:spTgt spid="47"/>
                                        </p:tgtEl>
                                      </p:cBhvr>
                                    </p:animEffect>
                                  </p:childTnLst>
                                </p:cTn>
                              </p:par>
                              <p:par>
                                <p:cTn id="67" presetID="1" presetClass="entr" presetSubtype="8" fill="hold" grpId="0" nodeType="withEffect">
                                  <p:stCondLst>
                                    <p:cond delay="0"/>
                                  </p:stCondLst>
                                  <p:iterate>
                                    <p:tmAbs val="0"/>
                                  </p:iterate>
                                  <p:childTnLst>
                                    <p:set>
                                      <p:cBhvr>
                                        <p:cTn id="68" fill="hold"/>
                                        <p:tgtEl>
                                          <p:spTgt spid="52"/>
                                        </p:tgtEl>
                                        <p:attrNameLst>
                                          <p:attrName>style.visibility</p:attrName>
                                        </p:attrNameLst>
                                      </p:cBhvr>
                                      <p:to>
                                        <p:strVal val="visible"/>
                                      </p:to>
                                    </p:set>
                                    <p:animEffect transition="in" filter="(null)(right)">
                                      <p:cBhvr>
                                        <p:cTn id="69" dur="1000"/>
                                        <p:tgtEl>
                                          <p:spTgt spid="52"/>
                                        </p:tgtEl>
                                      </p:cBhvr>
                                    </p:animEffect>
                                  </p:childTnLst>
                                </p:cTn>
                              </p:par>
                              <p:par>
                                <p:cTn id="70" presetID="22" presetClass="entr" presetSubtype="8" fill="hold" grpId="0" nodeType="withEffect">
                                  <p:stCondLst>
                                    <p:cond delay="0"/>
                                  </p:stCondLst>
                                  <p:iterate>
                                    <p:tmAbs val="0"/>
                                  </p:iterate>
                                  <p:childTnLst>
                                    <p:set>
                                      <p:cBhvr>
                                        <p:cTn id="71" fill="hold"/>
                                        <p:tgtEl>
                                          <p:spTgt spid="61"/>
                                        </p:tgtEl>
                                        <p:attrNameLst>
                                          <p:attrName>style.visibility</p:attrName>
                                        </p:attrNameLst>
                                      </p:cBhvr>
                                      <p:to>
                                        <p:strVal val="visible"/>
                                      </p:to>
                                    </p:set>
                                    <p:animEffect transition="in" filter="wipe(left)">
                                      <p:cBhvr>
                                        <p:cTn id="72" dur="1000"/>
                                        <p:tgtEl>
                                          <p:spTgt spid="61"/>
                                        </p:tgtEl>
                                      </p:cBhvr>
                                    </p:animEffect>
                                  </p:childTnLst>
                                </p:cTn>
                              </p:par>
                              <p:par>
                                <p:cTn id="73" presetID="1" presetClass="entr" presetSubtype="8" fill="hold" grpId="0" nodeType="withEffect">
                                  <p:stCondLst>
                                    <p:cond delay="0"/>
                                  </p:stCondLst>
                                  <p:iterate>
                                    <p:tmAbs val="0"/>
                                  </p:iterate>
                                  <p:childTnLst>
                                    <p:set>
                                      <p:cBhvr>
                                        <p:cTn id="74" fill="hold"/>
                                        <p:tgtEl>
                                          <p:spTgt spid="65"/>
                                        </p:tgtEl>
                                        <p:attrNameLst>
                                          <p:attrName>style.visibility</p:attrName>
                                        </p:attrNameLst>
                                      </p:cBhvr>
                                      <p:to>
                                        <p:strVal val="visible"/>
                                      </p:to>
                                    </p:set>
                                    <p:animEffect transition="in" filter="(null)(right)">
                                      <p:cBhvr>
                                        <p:cTn id="75" dur="1000"/>
                                        <p:tgtEl>
                                          <p:spTgt spid="65"/>
                                        </p:tgtEl>
                                      </p:cBhvr>
                                    </p:animEffect>
                                  </p:childTnLst>
                                </p:cTn>
                              </p:par>
                              <p:par>
                                <p:cTn id="76" presetID="22" presetClass="entr" presetSubtype="8" fill="hold" grpId="0" nodeType="withEffect">
                                  <p:stCondLst>
                                    <p:cond delay="0"/>
                                  </p:stCondLst>
                                  <p:iterate>
                                    <p:tmAbs val="0"/>
                                  </p:iterate>
                                  <p:childTnLst>
                                    <p:set>
                                      <p:cBhvr>
                                        <p:cTn id="77" fill="hold"/>
                                        <p:tgtEl>
                                          <p:spTgt spid="66"/>
                                        </p:tgtEl>
                                        <p:attrNameLst>
                                          <p:attrName>style.visibility</p:attrName>
                                        </p:attrNameLst>
                                      </p:cBhvr>
                                      <p:to>
                                        <p:strVal val="visible"/>
                                      </p:to>
                                    </p:set>
                                    <p:animEffect transition="in" filter="wipe(left)">
                                      <p:cBhvr>
                                        <p:cTn id="78" dur="1000"/>
                                        <p:tgtEl>
                                          <p:spTgt spid="66"/>
                                        </p:tgtEl>
                                      </p:cBhvr>
                                    </p:animEffect>
                                  </p:childTnLst>
                                </p:cTn>
                              </p:par>
                              <p:par>
                                <p:cTn id="79" presetID="1" presetClass="entr" presetSubtype="8" fill="hold" grpId="0" nodeType="withEffect">
                                  <p:stCondLst>
                                    <p:cond delay="0"/>
                                  </p:stCondLst>
                                  <p:iterate>
                                    <p:tmAbs val="0"/>
                                  </p:iterate>
                                  <p:childTnLst>
                                    <p:set>
                                      <p:cBhvr>
                                        <p:cTn id="80" fill="hold"/>
                                        <p:tgtEl>
                                          <p:spTgt spid="71"/>
                                        </p:tgtEl>
                                        <p:attrNameLst>
                                          <p:attrName>style.visibility</p:attrName>
                                        </p:attrNameLst>
                                      </p:cBhvr>
                                      <p:to>
                                        <p:strVal val="visible"/>
                                      </p:to>
                                    </p:set>
                                    <p:animEffect transition="in" filter="(null)(right)">
                                      <p:cBhvr>
                                        <p:cTn id="81" dur="1000"/>
                                        <p:tgtEl>
                                          <p:spTgt spid="71"/>
                                        </p:tgtEl>
                                      </p:cBhvr>
                                    </p:animEffect>
                                  </p:childTnLst>
                                </p:cTn>
                              </p:par>
                              <p:par>
                                <p:cTn id="82" presetID="23" presetClass="entr" presetSubtype="16" fill="hold" grpId="0" nodeType="withEffect">
                                  <p:stCondLst>
                                    <p:cond delay="0"/>
                                  </p:stCondLst>
                                  <p:iterate>
                                    <p:tmAbs val="0"/>
                                  </p:iterate>
                                  <p:childTnLst>
                                    <p:set>
                                      <p:cBhvr>
                                        <p:cTn id="83" fill="hold"/>
                                        <p:tgtEl>
                                          <p:spTgt spid="72"/>
                                        </p:tgtEl>
                                        <p:attrNameLst>
                                          <p:attrName>style.visibility</p:attrName>
                                        </p:attrNameLst>
                                      </p:cBhvr>
                                      <p:to>
                                        <p:strVal val="visible"/>
                                      </p:to>
                                    </p:set>
                                    <p:anim calcmode="lin" valueType="num">
                                      <p:cBhvr>
                                        <p:cTn id="84" dur="1000" fill="hold"/>
                                        <p:tgtEl>
                                          <p:spTgt spid="72"/>
                                        </p:tgtEl>
                                        <p:attrNameLst>
                                          <p:attrName>ppt_w</p:attrName>
                                        </p:attrNameLst>
                                      </p:cBhvr>
                                      <p:tavLst>
                                        <p:tav tm="0">
                                          <p:val>
                                            <p:fltVal val="0"/>
                                          </p:val>
                                        </p:tav>
                                        <p:tav tm="100000">
                                          <p:val>
                                            <p:strVal val="#ppt_w"/>
                                          </p:val>
                                        </p:tav>
                                      </p:tavLst>
                                    </p:anim>
                                    <p:anim calcmode="lin" valueType="num">
                                      <p:cBhvr>
                                        <p:cTn id="85" dur="1000" fill="hold"/>
                                        <p:tgtEl>
                                          <p:spTgt spid="72"/>
                                        </p:tgtEl>
                                        <p:attrNameLst>
                                          <p:attrName>ppt_h</p:attrName>
                                        </p:attrNameLst>
                                      </p:cBhvr>
                                      <p:tavLst>
                                        <p:tav tm="0">
                                          <p:val>
                                            <p:fltVal val="0"/>
                                          </p:val>
                                        </p:tav>
                                        <p:tav tm="100000">
                                          <p:val>
                                            <p:strVal val="#ppt_h"/>
                                          </p:val>
                                        </p:tav>
                                      </p:tavLst>
                                    </p:anim>
                                  </p:childTnLst>
                                </p:cTn>
                              </p:par>
                              <p:par>
                                <p:cTn id="86" presetID="22" presetClass="entr" presetSubtype="8" fill="hold" grpId="0" nodeType="withEffect">
                                  <p:stCondLst>
                                    <p:cond delay="0"/>
                                  </p:stCondLst>
                                  <p:iterate>
                                    <p:tmAbs val="0"/>
                                  </p:iterate>
                                  <p:childTnLst>
                                    <p:set>
                                      <p:cBhvr>
                                        <p:cTn id="87" fill="hold"/>
                                        <p:tgtEl>
                                          <p:spTgt spid="73"/>
                                        </p:tgtEl>
                                        <p:attrNameLst>
                                          <p:attrName>style.visibility</p:attrName>
                                        </p:attrNameLst>
                                      </p:cBhvr>
                                      <p:to>
                                        <p:strVal val="visible"/>
                                      </p:to>
                                    </p:set>
                                    <p:animEffect transition="in" filter="wipe(left)">
                                      <p:cBhvr>
                                        <p:cTn id="88" dur="1000"/>
                                        <p:tgtEl>
                                          <p:spTgt spid="73"/>
                                        </p:tgtEl>
                                      </p:cBhvr>
                                    </p:animEffect>
                                  </p:childTnLst>
                                </p:cTn>
                              </p:par>
                              <p:par>
                                <p:cTn id="89" presetID="1" presetClass="entr" presetSubtype="8" fill="hold" grpId="0" nodeType="withEffect">
                                  <p:stCondLst>
                                    <p:cond delay="0"/>
                                  </p:stCondLst>
                                  <p:iterate>
                                    <p:tmAbs val="0"/>
                                  </p:iterate>
                                  <p:childTnLst>
                                    <p:set>
                                      <p:cBhvr>
                                        <p:cTn id="90" fill="hold"/>
                                        <p:tgtEl>
                                          <p:spTgt spid="78"/>
                                        </p:tgtEl>
                                        <p:attrNameLst>
                                          <p:attrName>style.visibility</p:attrName>
                                        </p:attrNameLst>
                                      </p:cBhvr>
                                      <p:to>
                                        <p:strVal val="visible"/>
                                      </p:to>
                                    </p:set>
                                    <p:animEffect transition="in" filter="(null)(right)">
                                      <p:cBhvr>
                                        <p:cTn id="91" dur="10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animBg="1" advAuto="0"/>
      <p:bldP spid="23" grpId="0" animBg="1"/>
      <p:bldP spid="5" grpId="0" animBg="1"/>
      <p:bldP spid="6" grpId="0" animBg="1"/>
      <p:bldP spid="7" grpId="0" animBg="1"/>
      <p:bldP spid="8" grpId="0" animBg="1"/>
      <p:bldP spid="9" grpId="0"/>
      <p:bldP spid="10" grpId="0"/>
      <p:bldP spid="11" grpId="0"/>
      <p:bldP spid="12" grpId="0"/>
      <p:bldP spid="15" grpId="0"/>
      <p:bldP spid="16" grpId="0"/>
      <p:bldP spid="17" grpId="0"/>
      <p:bldP spid="18" grpId="0"/>
      <p:bldP spid="47" grpId="0" animBg="1" advAuto="0"/>
      <p:bldP spid="52" grpId="0" animBg="1" advAuto="0"/>
      <p:bldP spid="61" grpId="0" animBg="1" advAuto="0"/>
      <p:bldP spid="65" grpId="0" animBg="1" advAuto="0"/>
      <p:bldP spid="66" grpId="0" animBg="1" advAuto="0"/>
      <p:bldP spid="71" grpId="0" animBg="1" advAuto="0"/>
      <p:bldP spid="73" grpId="0" animBg="1" advAuto="0"/>
      <p:bldP spid="78" grpId="0" animBg="1" advAuto="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
          <p:cNvPicPr>
            <a:picLocks noChangeAspect="1" noChangeArrowheads="1"/>
          </p:cNvPicPr>
          <p:nvPr/>
        </p:nvPicPr>
        <p:blipFill rotWithShape="1">
          <a:blip r:embed="rId2">
            <a:duotone>
              <a:schemeClr val="bg2">
                <a:shade val="45000"/>
                <a:satMod val="135000"/>
              </a:schemeClr>
              <a:prstClr val="white"/>
            </a:duotone>
            <a:extLst>
              <a:ext uri="{28A0092B-C50C-407E-A947-70E740481C1C}">
                <a14:useLocalDpi xmlns:a14="http://schemas.microsoft.com/office/drawing/2010/main" val="0"/>
              </a:ext>
            </a:extLst>
          </a:blip>
          <a:srcRect t="33699"/>
          <a:stretch/>
        </p:blipFill>
        <p:spPr bwMode="auto">
          <a:xfrm>
            <a:off x="-42710" y="22234"/>
            <a:ext cx="12192000" cy="6872190"/>
          </a:xfrm>
          <a:prstGeom prst="rect">
            <a:avLst/>
          </a:prstGeom>
          <a:noFill/>
          <a:ln>
            <a:noFill/>
          </a:ln>
          <a:effectLst>
            <a:reflection stA="53000" dist="50800" dir="5400000" sy="-100000" algn="bl" rotWithShape="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0721" name="Rectangle 1"/>
          <p:cNvSpPr>
            <a:spLocks/>
          </p:cNvSpPr>
          <p:nvPr/>
        </p:nvSpPr>
        <p:spPr bwMode="auto">
          <a:xfrm>
            <a:off x="98425" y="921493"/>
            <a:ext cx="4900469" cy="5343181"/>
          </a:xfrm>
          <a:prstGeom prst="rect">
            <a:avLst/>
          </a:prstGeom>
          <a:solidFill>
            <a:srgbClr val="0070C0"/>
          </a:solidFill>
          <a:ln>
            <a:noFill/>
          </a:ln>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pic>
        <p:nvPicPr>
          <p:cNvPr id="17" name="Marcador de contenido 3"/>
          <p:cNvPicPr>
            <a:picLocks noChangeAspect="1"/>
          </p:cNvPicPr>
          <p:nvPr/>
        </p:nvPicPr>
        <p:blipFill rotWithShape="1">
          <a:blip r:embed="rId3"/>
          <a:srcRect l="35091" t="21276" r="34133" b="24389"/>
          <a:stretch/>
        </p:blipFill>
        <p:spPr bwMode="auto">
          <a:xfrm>
            <a:off x="5492486" y="1505336"/>
            <a:ext cx="5461687" cy="542388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2" name="Imagen 1"/>
          <p:cNvPicPr>
            <a:picLocks noChangeAspect="1"/>
          </p:cNvPicPr>
          <p:nvPr/>
        </p:nvPicPr>
        <p:blipFill rotWithShape="1">
          <a:blip r:embed="rId4"/>
          <a:srcRect r="82485"/>
          <a:stretch/>
        </p:blipFill>
        <p:spPr>
          <a:xfrm>
            <a:off x="98425" y="921493"/>
            <a:ext cx="1061026" cy="1047750"/>
          </a:xfrm>
          <a:prstGeom prst="rect">
            <a:avLst/>
          </a:prstGeom>
        </p:spPr>
      </p:pic>
      <p:pic>
        <p:nvPicPr>
          <p:cNvPr id="3" name="Imagen 2"/>
          <p:cNvPicPr>
            <a:picLocks noChangeAspect="1"/>
          </p:cNvPicPr>
          <p:nvPr/>
        </p:nvPicPr>
        <p:blipFill rotWithShape="1">
          <a:blip r:embed="rId4"/>
          <a:srcRect l="35306"/>
          <a:stretch/>
        </p:blipFill>
        <p:spPr>
          <a:xfrm>
            <a:off x="1159451" y="925390"/>
            <a:ext cx="3919105" cy="1047750"/>
          </a:xfrm>
          <a:prstGeom prst="rect">
            <a:avLst/>
          </a:prstGeom>
        </p:spPr>
      </p:pic>
      <p:grpSp>
        <p:nvGrpSpPr>
          <p:cNvPr id="30776" name="Group 56"/>
          <p:cNvGrpSpPr>
            <a:grpSpLocks/>
          </p:cNvGrpSpPr>
          <p:nvPr/>
        </p:nvGrpSpPr>
        <p:grpSpPr bwMode="auto">
          <a:xfrm>
            <a:off x="2542308" y="1640631"/>
            <a:ext cx="222250" cy="241300"/>
            <a:chOff x="0" y="0"/>
            <a:chExt cx="280" cy="304"/>
          </a:xfrm>
        </p:grpSpPr>
        <p:sp>
          <p:nvSpPr>
            <p:cNvPr id="30768" name="AutoShape 48"/>
            <p:cNvSpPr>
              <a:spLocks/>
            </p:cNvSpPr>
            <p:nvPr/>
          </p:nvSpPr>
          <p:spPr bwMode="auto">
            <a:xfrm>
              <a:off x="0" y="166"/>
              <a:ext cx="170" cy="138"/>
            </a:xfrm>
            <a:custGeom>
              <a:avLst/>
              <a:gdLst/>
              <a:ahLst/>
              <a:cxnLst/>
              <a:rect l="0" t="0" r="r" b="b"/>
              <a:pathLst>
                <a:path w="19939" h="18053">
                  <a:moveTo>
                    <a:pt x="5042" y="7173"/>
                  </a:moveTo>
                  <a:cubicBezTo>
                    <a:pt x="5042" y="7173"/>
                    <a:pt x="-1216" y="8884"/>
                    <a:pt x="211" y="4483"/>
                  </a:cubicBezTo>
                  <a:cubicBezTo>
                    <a:pt x="1638" y="82"/>
                    <a:pt x="8390" y="-1386"/>
                    <a:pt x="9159" y="1467"/>
                  </a:cubicBezTo>
                  <a:cubicBezTo>
                    <a:pt x="9488" y="3179"/>
                    <a:pt x="8280" y="4565"/>
                    <a:pt x="8280" y="4565"/>
                  </a:cubicBezTo>
                  <a:lnTo>
                    <a:pt x="12013" y="6847"/>
                  </a:lnTo>
                  <a:cubicBezTo>
                    <a:pt x="12013" y="6847"/>
                    <a:pt x="16624" y="4727"/>
                    <a:pt x="18326" y="7091"/>
                  </a:cubicBezTo>
                  <a:cubicBezTo>
                    <a:pt x="20027" y="9455"/>
                    <a:pt x="18380" y="12960"/>
                    <a:pt x="17557" y="13775"/>
                  </a:cubicBezTo>
                  <a:lnTo>
                    <a:pt x="19643" y="16138"/>
                  </a:lnTo>
                  <a:cubicBezTo>
                    <a:pt x="19643" y="16138"/>
                    <a:pt x="20384" y="17810"/>
                    <a:pt x="19519" y="17341"/>
                  </a:cubicBezTo>
                  <a:cubicBezTo>
                    <a:pt x="18655" y="16872"/>
                    <a:pt x="16239" y="16057"/>
                    <a:pt x="16239" y="16057"/>
                  </a:cubicBezTo>
                  <a:cubicBezTo>
                    <a:pt x="12342" y="20214"/>
                    <a:pt x="5426" y="17605"/>
                    <a:pt x="7512" y="10759"/>
                  </a:cubicBezTo>
                  <a:cubicBezTo>
                    <a:pt x="6414" y="8803"/>
                    <a:pt x="5042" y="7173"/>
                    <a:pt x="5042" y="7173"/>
                  </a:cubicBezTo>
                  <a:close/>
                  <a:moveTo>
                    <a:pt x="5042" y="7173"/>
                  </a:moveTo>
                </a:path>
              </a:pathLst>
            </a:custGeom>
            <a:solidFill>
              <a:srgbClr val="000000">
                <a:alpha val="14999"/>
              </a:srgbClr>
            </a:solidFill>
            <a:ln>
              <a:noFill/>
            </a:ln>
            <a:extLst>
              <a:ext uri="{91240B29-F687-4F45-9708-019B960494DF}">
                <a14:hiddenLine xmlns:a14="http://schemas.microsoft.com/office/drawing/2010/main" w="12700" cap="flat">
                  <a:solidFill>
                    <a:schemeClr val="tx1">
                      <a:alpha val="14999"/>
                    </a:schemeClr>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769" name="AutoShape 49"/>
            <p:cNvSpPr>
              <a:spLocks/>
            </p:cNvSpPr>
            <p:nvPr/>
          </p:nvSpPr>
          <p:spPr bwMode="auto">
            <a:xfrm>
              <a:off x="168" y="255"/>
              <a:ext cx="33" cy="48"/>
            </a:xfrm>
            <a:custGeom>
              <a:avLst/>
              <a:gdLst/>
              <a:ahLst/>
              <a:cxnLst/>
              <a:rect l="0" t="0" r="r" b="b"/>
              <a:pathLst>
                <a:path w="21600" h="20996">
                  <a:moveTo>
                    <a:pt x="3256" y="0"/>
                  </a:moveTo>
                  <a:lnTo>
                    <a:pt x="0" y="18707"/>
                  </a:lnTo>
                  <a:cubicBezTo>
                    <a:pt x="0" y="20265"/>
                    <a:pt x="7945" y="21600"/>
                    <a:pt x="15559" y="20710"/>
                  </a:cubicBezTo>
                  <a:cubicBezTo>
                    <a:pt x="16552" y="18707"/>
                    <a:pt x="15890" y="17817"/>
                    <a:pt x="15890" y="17817"/>
                  </a:cubicBezTo>
                  <a:lnTo>
                    <a:pt x="21600" y="1693"/>
                  </a:lnTo>
                  <a:cubicBezTo>
                    <a:pt x="18869" y="1662"/>
                    <a:pt x="16107" y="1566"/>
                    <a:pt x="13303" y="1328"/>
                  </a:cubicBezTo>
                  <a:cubicBezTo>
                    <a:pt x="9843" y="1034"/>
                    <a:pt x="6489" y="581"/>
                    <a:pt x="3256" y="0"/>
                  </a:cubicBezTo>
                  <a:close/>
                  <a:moveTo>
                    <a:pt x="3256" y="0"/>
                  </a:moveTo>
                </a:path>
              </a:pathLst>
            </a:custGeom>
            <a:solidFill>
              <a:srgbClr val="000000"/>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770" name="AutoShape 50"/>
            <p:cNvSpPr>
              <a:spLocks/>
            </p:cNvSpPr>
            <p:nvPr/>
          </p:nvSpPr>
          <p:spPr bwMode="auto">
            <a:xfrm>
              <a:off x="109" y="129"/>
              <a:ext cx="170" cy="131"/>
            </a:xfrm>
            <a:custGeom>
              <a:avLst/>
              <a:gdLst/>
              <a:ahLst/>
              <a:cxnLst/>
              <a:rect l="0" t="0" r="r" b="b"/>
              <a:pathLst>
                <a:path w="20622" h="20038">
                  <a:moveTo>
                    <a:pt x="20576" y="11687"/>
                  </a:moveTo>
                  <a:cubicBezTo>
                    <a:pt x="20040" y="17143"/>
                    <a:pt x="15010" y="20819"/>
                    <a:pt x="9341" y="19896"/>
                  </a:cubicBezTo>
                  <a:cubicBezTo>
                    <a:pt x="3672" y="18973"/>
                    <a:pt x="-489" y="13805"/>
                    <a:pt x="47" y="8349"/>
                  </a:cubicBezTo>
                  <a:cubicBezTo>
                    <a:pt x="583" y="2894"/>
                    <a:pt x="5612" y="-781"/>
                    <a:pt x="11281" y="142"/>
                  </a:cubicBezTo>
                  <a:cubicBezTo>
                    <a:pt x="16950" y="1064"/>
                    <a:pt x="21111" y="6231"/>
                    <a:pt x="20576" y="11687"/>
                  </a:cubicBezTo>
                  <a:close/>
                  <a:moveTo>
                    <a:pt x="20576" y="11687"/>
                  </a:moveTo>
                </a:path>
              </a:pathLst>
            </a:custGeom>
            <a:gradFill rotWithShape="0">
              <a:gsLst>
                <a:gs pos="0">
                  <a:srgbClr val="000000"/>
                </a:gs>
                <a:gs pos="100000">
                  <a:srgbClr val="63686D"/>
                </a:gs>
              </a:gsLst>
              <a:lin ang="18900000" scaled="1"/>
            </a:gra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771" name="AutoShape 51"/>
            <p:cNvSpPr>
              <a:spLocks/>
            </p:cNvSpPr>
            <p:nvPr/>
          </p:nvSpPr>
          <p:spPr bwMode="auto">
            <a:xfrm>
              <a:off x="144" y="133"/>
              <a:ext cx="104" cy="78"/>
            </a:xfrm>
            <a:custGeom>
              <a:avLst/>
              <a:gdLst/>
              <a:ahLst/>
              <a:cxnLst/>
              <a:rect l="0" t="0" r="r" b="b"/>
              <a:pathLst>
                <a:path w="20647" h="20005">
                  <a:moveTo>
                    <a:pt x="20602" y="11716"/>
                  </a:moveTo>
                  <a:cubicBezTo>
                    <a:pt x="20081" y="17158"/>
                    <a:pt x="15057" y="20802"/>
                    <a:pt x="9379" y="19854"/>
                  </a:cubicBezTo>
                  <a:cubicBezTo>
                    <a:pt x="3702" y="18906"/>
                    <a:pt x="-477" y="13730"/>
                    <a:pt x="44" y="8288"/>
                  </a:cubicBezTo>
                  <a:cubicBezTo>
                    <a:pt x="565" y="2846"/>
                    <a:pt x="5589" y="-798"/>
                    <a:pt x="11266" y="150"/>
                  </a:cubicBezTo>
                  <a:cubicBezTo>
                    <a:pt x="16943" y="1097"/>
                    <a:pt x="21123" y="6273"/>
                    <a:pt x="20602" y="11716"/>
                  </a:cubicBezTo>
                  <a:close/>
                  <a:moveTo>
                    <a:pt x="20602" y="11716"/>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772" name="AutoShape 52"/>
            <p:cNvSpPr>
              <a:spLocks/>
            </p:cNvSpPr>
            <p:nvPr/>
          </p:nvSpPr>
          <p:spPr bwMode="auto">
            <a:xfrm>
              <a:off x="152" y="0"/>
              <a:ext cx="128" cy="100"/>
            </a:xfrm>
            <a:custGeom>
              <a:avLst/>
              <a:gdLst/>
              <a:ahLst/>
              <a:cxnLst/>
              <a:rect l="0" t="0" r="r" b="b"/>
              <a:pathLst>
                <a:path w="20602" h="20066">
                  <a:moveTo>
                    <a:pt x="20554" y="11667"/>
                  </a:moveTo>
                  <a:cubicBezTo>
                    <a:pt x="20007" y="17134"/>
                    <a:pt x="14973" y="20833"/>
                    <a:pt x="9310" y="19931"/>
                  </a:cubicBezTo>
                  <a:cubicBezTo>
                    <a:pt x="3647" y="19028"/>
                    <a:pt x="-499" y="13866"/>
                    <a:pt x="49" y="8399"/>
                  </a:cubicBezTo>
                  <a:cubicBezTo>
                    <a:pt x="596" y="2933"/>
                    <a:pt x="5629" y="-767"/>
                    <a:pt x="11292" y="136"/>
                  </a:cubicBezTo>
                  <a:cubicBezTo>
                    <a:pt x="16955" y="1038"/>
                    <a:pt x="21101" y="6201"/>
                    <a:pt x="20554" y="11667"/>
                  </a:cubicBezTo>
                  <a:close/>
                  <a:moveTo>
                    <a:pt x="20554" y="11667"/>
                  </a:moveTo>
                </a:path>
              </a:pathLst>
            </a:custGeom>
            <a:gradFill rotWithShape="0">
              <a:gsLst>
                <a:gs pos="0">
                  <a:srgbClr val="82878C"/>
                </a:gs>
                <a:gs pos="46426">
                  <a:srgbClr val="A0A5A9"/>
                </a:gs>
                <a:gs pos="100000">
                  <a:srgbClr val="4B4F54"/>
                </a:gs>
              </a:gsLst>
              <a:lin ang="3120000" scaled="1"/>
            </a:gra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773" name="AutoShape 53"/>
            <p:cNvSpPr>
              <a:spLocks/>
            </p:cNvSpPr>
            <p:nvPr/>
          </p:nvSpPr>
          <p:spPr bwMode="auto">
            <a:xfrm>
              <a:off x="156" y="89"/>
              <a:ext cx="87" cy="103"/>
            </a:xfrm>
            <a:custGeom>
              <a:avLst/>
              <a:gdLst/>
              <a:ahLst/>
              <a:cxnLst/>
              <a:rect l="0" t="0" r="r" b="b"/>
              <a:pathLst>
                <a:path w="21006" h="21531">
                  <a:moveTo>
                    <a:pt x="13316" y="1951"/>
                  </a:moveTo>
                  <a:cubicBezTo>
                    <a:pt x="10752" y="1668"/>
                    <a:pt x="8402" y="976"/>
                    <a:pt x="6383" y="0"/>
                  </a:cubicBezTo>
                  <a:lnTo>
                    <a:pt x="51" y="14066"/>
                  </a:lnTo>
                  <a:cubicBezTo>
                    <a:pt x="-594" y="17657"/>
                    <a:pt x="4967" y="21600"/>
                    <a:pt x="11738" y="21530"/>
                  </a:cubicBezTo>
                  <a:cubicBezTo>
                    <a:pt x="18508" y="21460"/>
                    <a:pt x="21006" y="18150"/>
                    <a:pt x="21006" y="16671"/>
                  </a:cubicBezTo>
                  <a:cubicBezTo>
                    <a:pt x="21006" y="15450"/>
                    <a:pt x="20292" y="5213"/>
                    <a:pt x="20044" y="1678"/>
                  </a:cubicBezTo>
                  <a:cubicBezTo>
                    <a:pt x="17953" y="2091"/>
                    <a:pt x="15675" y="2211"/>
                    <a:pt x="13316" y="1951"/>
                  </a:cubicBezTo>
                  <a:close/>
                  <a:moveTo>
                    <a:pt x="13316" y="1951"/>
                  </a:moveTo>
                </a:path>
              </a:pathLst>
            </a:custGeom>
            <a:gradFill rotWithShape="0">
              <a:gsLst>
                <a:gs pos="0">
                  <a:srgbClr val="4B4F54"/>
                </a:gs>
                <a:gs pos="33783">
                  <a:srgbClr val="4B4F54"/>
                </a:gs>
                <a:gs pos="65141">
                  <a:srgbClr val="25272A"/>
                </a:gs>
                <a:gs pos="83366">
                  <a:srgbClr val="000000"/>
                </a:gs>
                <a:gs pos="100000">
                  <a:srgbClr val="000000"/>
                </a:gs>
              </a:gsLst>
              <a:lin ang="300000" scaled="1"/>
            </a:gra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774" name="AutoShape 54"/>
            <p:cNvSpPr>
              <a:spLocks/>
            </p:cNvSpPr>
            <p:nvPr/>
          </p:nvSpPr>
          <p:spPr bwMode="auto">
            <a:xfrm>
              <a:off x="172" y="4"/>
              <a:ext cx="90" cy="67"/>
            </a:xfrm>
            <a:custGeom>
              <a:avLst/>
              <a:gdLst/>
              <a:ahLst/>
              <a:cxnLst/>
              <a:rect l="0" t="0" r="r" b="b"/>
              <a:pathLst>
                <a:path w="20646" h="20006">
                  <a:moveTo>
                    <a:pt x="20602" y="11716"/>
                  </a:moveTo>
                  <a:cubicBezTo>
                    <a:pt x="20081" y="17159"/>
                    <a:pt x="15057" y="20802"/>
                    <a:pt x="9379" y="19856"/>
                  </a:cubicBezTo>
                  <a:cubicBezTo>
                    <a:pt x="3702" y="18907"/>
                    <a:pt x="-477" y="13731"/>
                    <a:pt x="44" y="8288"/>
                  </a:cubicBezTo>
                  <a:cubicBezTo>
                    <a:pt x="565" y="2846"/>
                    <a:pt x="5589" y="-798"/>
                    <a:pt x="11267" y="150"/>
                  </a:cubicBezTo>
                  <a:cubicBezTo>
                    <a:pt x="16944" y="1097"/>
                    <a:pt x="21123" y="6274"/>
                    <a:pt x="20602" y="11716"/>
                  </a:cubicBezTo>
                  <a:close/>
                  <a:moveTo>
                    <a:pt x="20602" y="11716"/>
                  </a:moveTo>
                </a:path>
              </a:pathLst>
            </a:custGeom>
            <a:gradFill rotWithShape="0">
              <a:gsLst>
                <a:gs pos="0">
                  <a:schemeClr val="bg1">
                    <a:lumMod val="95000"/>
                  </a:schemeClr>
                </a:gs>
                <a:gs pos="15608">
                  <a:schemeClr val="bg1">
                    <a:lumMod val="85000"/>
                  </a:schemeClr>
                </a:gs>
                <a:gs pos="31645">
                  <a:schemeClr val="accent3"/>
                </a:gs>
                <a:gs pos="91400">
                  <a:schemeClr val="accent2"/>
                </a:gs>
                <a:gs pos="100000">
                  <a:schemeClr val="accent1"/>
                </a:gs>
              </a:gsLst>
              <a:lin ang="2100000" scaled="1"/>
            </a:gra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30775" name="AutoShape 55"/>
            <p:cNvSpPr>
              <a:spLocks/>
            </p:cNvSpPr>
            <p:nvPr/>
          </p:nvSpPr>
          <p:spPr bwMode="auto">
            <a:xfrm>
              <a:off x="212" y="24"/>
              <a:ext cx="15" cy="11"/>
            </a:xfrm>
            <a:custGeom>
              <a:avLst/>
              <a:gdLst/>
              <a:ahLst/>
              <a:cxnLst/>
              <a:rect l="0" t="0" r="r" b="b"/>
              <a:pathLst>
                <a:path w="20649" h="20005">
                  <a:moveTo>
                    <a:pt x="20605" y="11715"/>
                  </a:moveTo>
                  <a:cubicBezTo>
                    <a:pt x="20080" y="17158"/>
                    <a:pt x="15054" y="20802"/>
                    <a:pt x="9382" y="19855"/>
                  </a:cubicBezTo>
                  <a:cubicBezTo>
                    <a:pt x="3705" y="18907"/>
                    <a:pt x="-476" y="13726"/>
                    <a:pt x="43" y="8289"/>
                  </a:cubicBezTo>
                  <a:cubicBezTo>
                    <a:pt x="568" y="2846"/>
                    <a:pt x="5588" y="-798"/>
                    <a:pt x="11266" y="149"/>
                  </a:cubicBezTo>
                  <a:cubicBezTo>
                    <a:pt x="16943" y="1097"/>
                    <a:pt x="21124" y="6271"/>
                    <a:pt x="20605" y="11715"/>
                  </a:cubicBezTo>
                  <a:close/>
                  <a:moveTo>
                    <a:pt x="20605" y="11715"/>
                  </a:moveTo>
                </a:path>
              </a:pathLst>
            </a:custGeom>
            <a:solidFill>
              <a:schemeClr val="accent1"/>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grpSp>
      <p:sp>
        <p:nvSpPr>
          <p:cNvPr id="4" name="Rectángulo 3"/>
          <p:cNvSpPr/>
          <p:nvPr/>
        </p:nvSpPr>
        <p:spPr>
          <a:xfrm>
            <a:off x="196850" y="2537641"/>
            <a:ext cx="4703618" cy="3139321"/>
          </a:xfrm>
          <a:prstGeom prst="rect">
            <a:avLst/>
          </a:prstGeom>
        </p:spPr>
        <p:txBody>
          <a:bodyPr wrap="square">
            <a:spAutoFit/>
          </a:bodyPr>
          <a:lstStyle/>
          <a:p>
            <a:r>
              <a:rPr lang="es-MX" dirty="0">
                <a:solidFill>
                  <a:srgbClr val="000000">
                    <a:lumMod val="85000"/>
                    <a:lumOff val="15000"/>
                  </a:srgbClr>
                </a:solidFill>
              </a:rPr>
              <a:t>6. Con la finalidad de plantear sus comentarios, observaciones y propuestas de redacción respecto del primer documento de trabajo, el día </a:t>
            </a:r>
            <a:r>
              <a:rPr lang="es-MX" dirty="0" smtClean="0">
                <a:solidFill>
                  <a:srgbClr val="C00000"/>
                </a:solidFill>
              </a:rPr>
              <a:t>Primero </a:t>
            </a:r>
            <a:r>
              <a:rPr lang="es-MX" dirty="0">
                <a:solidFill>
                  <a:srgbClr val="C00000"/>
                </a:solidFill>
              </a:rPr>
              <a:t>de diciembre de 2015 </a:t>
            </a:r>
            <a:r>
              <a:rPr lang="es-MX" dirty="0">
                <a:solidFill>
                  <a:srgbClr val="000000">
                    <a:lumMod val="85000"/>
                    <a:lumOff val="15000"/>
                  </a:srgbClr>
                </a:solidFill>
              </a:rPr>
              <a:t>se celebraron Audiencias Públicas en las que se invitó a participar a representantes de organizaciones de la sociedad civil especializadas, académicos y a los Comisionados del Instituto Nacional de Transparencia, Acceso a la Información y Protección de Datos Personales, atendiendo el siguiente programa y horarios: </a:t>
            </a:r>
          </a:p>
        </p:txBody>
      </p:sp>
      <p:sp>
        <p:nvSpPr>
          <p:cNvPr id="18" name="Rectángulo 17"/>
          <p:cNvSpPr/>
          <p:nvPr/>
        </p:nvSpPr>
        <p:spPr>
          <a:xfrm>
            <a:off x="5810931" y="986786"/>
            <a:ext cx="5058564" cy="338554"/>
          </a:xfrm>
          <a:prstGeom prst="rect">
            <a:avLst/>
          </a:prstGeom>
        </p:spPr>
        <p:txBody>
          <a:bodyPr wrap="none">
            <a:spAutoFit/>
          </a:bodyPr>
          <a:lstStyle/>
          <a:p>
            <a:r>
              <a:rPr lang="es-MX" sz="1600" b="1" smtClean="0">
                <a:solidFill>
                  <a:srgbClr val="FF0000"/>
                </a:solidFill>
              </a:rPr>
              <a:t>Pre Proyecto de Dictamen, 08 </a:t>
            </a:r>
            <a:r>
              <a:rPr lang="es-MX" sz="1600" b="1" dirty="0">
                <a:solidFill>
                  <a:srgbClr val="FF0000"/>
                </a:solidFill>
              </a:rPr>
              <a:t>de </a:t>
            </a:r>
            <a:r>
              <a:rPr lang="es-MX" sz="1600" b="1" dirty="0" smtClean="0">
                <a:solidFill>
                  <a:srgbClr val="FF0000"/>
                </a:solidFill>
              </a:rPr>
              <a:t>MARZO 2016</a:t>
            </a:r>
            <a:endParaRPr lang="es-MX" sz="1600" b="1" dirty="0">
              <a:solidFill>
                <a:srgbClr val="FF0000"/>
              </a:solidFill>
            </a:endParaRPr>
          </a:p>
        </p:txBody>
      </p:sp>
      <p:sp>
        <p:nvSpPr>
          <p:cNvPr id="19" name="TextBox 7"/>
          <p:cNvSpPr txBox="1"/>
          <p:nvPr/>
        </p:nvSpPr>
        <p:spPr>
          <a:xfrm>
            <a:off x="0" y="85896"/>
            <a:ext cx="8091355" cy="523220"/>
          </a:xfrm>
          <a:prstGeom prst="rect">
            <a:avLst/>
          </a:prstGeom>
          <a:noFill/>
        </p:spPr>
        <p:txBody>
          <a:bodyPr wrap="square" rtlCol="0" anchor="ctr">
            <a:spAutoFit/>
          </a:bodyPr>
          <a:lstStyle/>
          <a:p>
            <a:r>
              <a:rPr lang="es-MX" sz="1400" b="1" dirty="0">
                <a:solidFill>
                  <a:srgbClr val="000000"/>
                </a:solidFill>
                <a:latin typeface="Raleway" charset="0"/>
                <a:ea typeface="Raleway" charset="0"/>
                <a:cs typeface="Raleway" charset="0"/>
              </a:rPr>
              <a:t>INICIATIVA CON PROYECTO DE DECRETO POR LA QUE SE EXPIDE LA LEY GENERAL DE PROTECCIÓN DE DATOS PERSONALES EN POSESIÓN DE SUJETOS OBLIGADOS</a:t>
            </a:r>
          </a:p>
        </p:txBody>
      </p:sp>
      <p:pic>
        <p:nvPicPr>
          <p:cNvPr id="20" name="Imagen 19"/>
          <p:cNvPicPr>
            <a:picLocks noChangeAspect="1"/>
          </p:cNvPicPr>
          <p:nvPr/>
        </p:nvPicPr>
        <p:blipFill>
          <a:blip r:embed="rId5"/>
          <a:stretch>
            <a:fillRect/>
          </a:stretch>
        </p:blipFill>
        <p:spPr>
          <a:xfrm>
            <a:off x="5017660" y="634941"/>
            <a:ext cx="609600" cy="257175"/>
          </a:xfrm>
          <a:prstGeom prst="rect">
            <a:avLst/>
          </a:prstGeom>
        </p:spPr>
      </p:pic>
      <p:sp>
        <p:nvSpPr>
          <p:cNvPr id="21" name="Shape 27"/>
          <p:cNvSpPr/>
          <p:nvPr/>
        </p:nvSpPr>
        <p:spPr>
          <a:xfrm>
            <a:off x="8991600" y="689573"/>
            <a:ext cx="3200400" cy="12032"/>
          </a:xfrm>
          <a:prstGeom prst="line">
            <a:avLst/>
          </a:prstGeom>
          <a:ln w="34925" cap="rnd">
            <a:solidFill>
              <a:srgbClr val="21282F"/>
            </a:solidFill>
            <a:custDash>
              <a:ds d="100000" sp="200000"/>
            </a:custDash>
            <a:miter lim="400000"/>
          </a:ln>
        </p:spPr>
        <p:txBody>
          <a:bodyPr lIns="0" tIns="0" rIns="0" bIns="0" anchor="ctr"/>
          <a:lstStyle/>
          <a:p>
            <a:pPr defTabSz="412730">
              <a:defRPr sz="3200"/>
            </a:pPr>
            <a:endParaRPr sz="5400" b="1" dirty="0">
              <a:solidFill>
                <a:srgbClr val="000000"/>
              </a:solidFill>
            </a:endParaRPr>
          </a:p>
        </p:txBody>
      </p:sp>
      <p:pic>
        <p:nvPicPr>
          <p:cNvPr id="22" name="Imagen 21" descr="Presentación2 - PowerPoint"/>
          <p:cNvPicPr>
            <a:picLocks noChangeAspect="1"/>
          </p:cNvPicPr>
          <p:nvPr/>
        </p:nvPicPr>
        <p:blipFill rotWithShape="1">
          <a:blip r:embed="rId6">
            <a:extLst>
              <a:ext uri="{28A0092B-C50C-407E-A947-70E740481C1C}">
                <a14:useLocalDpi xmlns:a14="http://schemas.microsoft.com/office/drawing/2010/main" val="0"/>
              </a:ext>
            </a:extLst>
          </a:blip>
          <a:srcRect l="58807" t="20442" r="20909" b="69967"/>
          <a:stretch/>
        </p:blipFill>
        <p:spPr>
          <a:xfrm>
            <a:off x="9036826" y="4525"/>
            <a:ext cx="3141716" cy="805230"/>
          </a:xfrm>
          <a:prstGeom prst="rect">
            <a:avLst/>
          </a:prstGeom>
        </p:spPr>
      </p:pic>
    </p:spTree>
    <p:extLst>
      <p:ext uri="{BB962C8B-B14F-4D97-AF65-F5344CB8AC3E}">
        <p14:creationId xmlns:p14="http://schemas.microsoft.com/office/powerpoint/2010/main" val="1851813270"/>
      </p:ext>
    </p:extLst>
  </p:cSld>
  <p:clrMapOvr>
    <a:masterClrMapping/>
  </p:clrMapOvr>
  <p:transition spd="slow">
    <p:wipe/>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número de diapositiva 1"/>
          <p:cNvSpPr>
            <a:spLocks noGrp="1"/>
          </p:cNvSpPr>
          <p:nvPr>
            <p:ph type="sldNum" sz="quarter" idx="4294967295"/>
          </p:nvPr>
        </p:nvSpPr>
        <p:spPr>
          <a:xfrm>
            <a:off x="11381317" y="14818"/>
            <a:ext cx="431800" cy="298449"/>
          </a:xfrm>
          <a:prstGeom prst="rect">
            <a:avLst/>
          </a:prstGeom>
        </p:spPr>
        <p:txBody>
          <a:bodyPr/>
          <a:lstStyle/>
          <a:p>
            <a:fld id="{F68B5626-D4AC-4918-B3E2-3883ABD26D2A}" type="slidenum">
              <a:rPr lang="en-US" altLang="es-MX" smtClean="0">
                <a:solidFill>
                  <a:srgbClr val="FFFFFF"/>
                </a:solidFill>
              </a:rPr>
              <a:pPr/>
              <a:t>50</a:t>
            </a:fld>
            <a:endParaRPr lang="en-US" altLang="es-MX" dirty="0">
              <a:solidFill>
                <a:srgbClr val="FFFFFF"/>
              </a:solidFill>
            </a:endParaRPr>
          </a:p>
        </p:txBody>
      </p:sp>
      <p:pic>
        <p:nvPicPr>
          <p:cNvPr id="3" name="Imagen 146"/>
          <p:cNvPicPr>
            <a:picLocks noChangeAspect="1"/>
          </p:cNvPicPr>
          <p:nvPr/>
        </p:nvPicPr>
        <p:blipFill>
          <a:blip r:embed="rId2"/>
          <a:stretch>
            <a:fillRect/>
          </a:stretch>
        </p:blipFill>
        <p:spPr>
          <a:xfrm>
            <a:off x="9021696" y="6413706"/>
            <a:ext cx="3162300" cy="444293"/>
          </a:xfrm>
          <a:prstGeom prst="rect">
            <a:avLst/>
          </a:prstGeom>
        </p:spPr>
      </p:pic>
      <p:grpSp>
        <p:nvGrpSpPr>
          <p:cNvPr id="46" name="Group 8"/>
          <p:cNvGrpSpPr>
            <a:grpSpLocks/>
          </p:cNvGrpSpPr>
          <p:nvPr/>
        </p:nvGrpSpPr>
        <p:grpSpPr bwMode="auto">
          <a:xfrm>
            <a:off x="2238244" y="1432643"/>
            <a:ext cx="7810618" cy="4502581"/>
            <a:chOff x="787" y="1344"/>
            <a:chExt cx="4329" cy="2539"/>
          </a:xfrm>
        </p:grpSpPr>
        <p:sp>
          <p:nvSpPr>
            <p:cNvPr id="47" name="Rectangle 9"/>
            <p:cNvSpPr>
              <a:spLocks noChangeArrowheads="1"/>
            </p:cNvSpPr>
            <p:nvPr/>
          </p:nvSpPr>
          <p:spPr bwMode="auto">
            <a:xfrm>
              <a:off x="787" y="1344"/>
              <a:ext cx="2106" cy="1224"/>
            </a:xfrm>
            <a:prstGeom prst="rect">
              <a:avLst/>
            </a:prstGeom>
            <a:gradFill rotWithShape="1">
              <a:gsLst>
                <a:gs pos="0">
                  <a:srgbClr val="FF3300"/>
                </a:gs>
                <a:gs pos="100000">
                  <a:srgbClr val="FFCC66"/>
                </a:gs>
              </a:gsLst>
              <a:lin ang="27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48" name="Rectangle 10"/>
            <p:cNvSpPr>
              <a:spLocks noChangeArrowheads="1"/>
            </p:cNvSpPr>
            <p:nvPr/>
          </p:nvSpPr>
          <p:spPr bwMode="auto">
            <a:xfrm>
              <a:off x="3010" y="1344"/>
              <a:ext cx="2106" cy="1224"/>
            </a:xfrm>
            <a:prstGeom prst="rect">
              <a:avLst/>
            </a:prstGeom>
            <a:gradFill rotWithShape="1">
              <a:gsLst>
                <a:gs pos="0">
                  <a:srgbClr val="CCFF33"/>
                </a:gs>
                <a:gs pos="100000">
                  <a:srgbClr val="669900"/>
                </a:gs>
              </a:gsLst>
              <a:lin ang="189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49" name="Rectangle 11"/>
            <p:cNvSpPr>
              <a:spLocks noChangeArrowheads="1"/>
            </p:cNvSpPr>
            <p:nvPr/>
          </p:nvSpPr>
          <p:spPr bwMode="auto">
            <a:xfrm>
              <a:off x="3010" y="2659"/>
              <a:ext cx="2106" cy="1224"/>
            </a:xfrm>
            <a:prstGeom prst="rect">
              <a:avLst/>
            </a:prstGeom>
            <a:gradFill rotWithShape="1">
              <a:gsLst>
                <a:gs pos="0">
                  <a:srgbClr val="FF0000"/>
                </a:gs>
                <a:gs pos="100000">
                  <a:srgbClr val="990000"/>
                </a:gs>
              </a:gsLst>
              <a:lin ang="27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50" name="Rectangle 12"/>
            <p:cNvSpPr>
              <a:spLocks noChangeArrowheads="1"/>
            </p:cNvSpPr>
            <p:nvPr/>
          </p:nvSpPr>
          <p:spPr bwMode="auto">
            <a:xfrm>
              <a:off x="787" y="2659"/>
              <a:ext cx="2106" cy="1224"/>
            </a:xfrm>
            <a:prstGeom prst="rect">
              <a:avLst/>
            </a:prstGeom>
            <a:gradFill rotWithShape="1">
              <a:gsLst>
                <a:gs pos="0">
                  <a:srgbClr val="0085B2"/>
                </a:gs>
                <a:gs pos="100000">
                  <a:srgbClr val="99CCFF"/>
                </a:gs>
              </a:gsLst>
              <a:lin ang="18900000" scaled="1"/>
            </a:gradFill>
            <a:ln>
              <a:noFill/>
            </a:ln>
            <a:effectLst>
              <a:outerShdw dist="35921" dir="2700000" algn="ctr" rotWithShape="0">
                <a:srgbClr val="000000">
                  <a:alpha val="50000"/>
                </a:srgbClr>
              </a:outerShdw>
            </a:effectLst>
            <a:extLst>
              <a:ext uri="{91240B29-F687-4F45-9708-019B960494DF}">
                <a14:hiddenLine xmlns:a14="http://schemas.microsoft.com/office/drawing/2010/main" w="9525" algn="ctr">
                  <a:solidFill>
                    <a:srgbClr val="000000"/>
                  </a:solidFill>
                  <a:miter lim="800000"/>
                  <a:headEnd/>
                  <a:tailEnd/>
                </a14:hiddenLine>
              </a:ext>
            </a:extLst>
          </p:spPr>
          <p:txBody>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s-MX" sz="1800" b="0" i="0" u="none" strike="noStrike" kern="0" cap="none" spc="0" normalizeH="0" baseline="0" noProof="0" smtClean="0">
                <a:ln>
                  <a:noFill/>
                </a:ln>
                <a:solidFill>
                  <a:srgbClr val="000000"/>
                </a:solidFill>
                <a:effectLst/>
                <a:uLnTx/>
                <a:uFillTx/>
                <a:latin typeface="Arial" panose="020B0604020202020204" pitchFamily="34" charset="0"/>
              </a:endParaRPr>
            </a:p>
          </p:txBody>
        </p:sp>
        <p:sp>
          <p:nvSpPr>
            <p:cNvPr id="51" name="Text Box 13"/>
            <p:cNvSpPr txBox="1">
              <a:spLocks noChangeArrowheads="1"/>
            </p:cNvSpPr>
            <p:nvPr/>
          </p:nvSpPr>
          <p:spPr bwMode="auto">
            <a:xfrm>
              <a:off x="4486" y="2691"/>
              <a:ext cx="585" cy="156"/>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defTabSz="457200" eaLnBrk="1" fontAlgn="base" latinLnBrk="0" hangingPunct="1">
                <a:lnSpc>
                  <a:spcPct val="100000"/>
                </a:lnSpc>
                <a:spcBef>
                  <a:spcPct val="0"/>
                </a:spcBef>
                <a:spcAft>
                  <a:spcPct val="0"/>
                </a:spcAft>
                <a:buClrTx/>
                <a:buSzTx/>
                <a:buFontTx/>
                <a:buNone/>
                <a:tabLst/>
                <a:defRPr/>
              </a:pPr>
              <a:r>
                <a:rPr lang="en-US" altLang="es-MX" sz="1200" b="1" kern="0" noProof="0" dirty="0" smtClean="0">
                  <a:solidFill>
                    <a:srgbClr val="FFFFFF"/>
                  </a:solidFill>
                  <a:latin typeface="Arial" panose="020B0604020202020204" pitchFamily="34" charset="0"/>
                </a:rPr>
                <a:t>AMENAZAS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sp>
          <p:nvSpPr>
            <p:cNvPr id="52" name="Text Box 14"/>
            <p:cNvSpPr txBox="1">
              <a:spLocks noChangeArrowheads="1"/>
            </p:cNvSpPr>
            <p:nvPr/>
          </p:nvSpPr>
          <p:spPr bwMode="auto">
            <a:xfrm>
              <a:off x="4395" y="1385"/>
              <a:ext cx="676" cy="156"/>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algn="r" defTabSz="457200" eaLnBrk="1" fontAlgn="base" latinLnBrk="0" hangingPunct="1">
                <a:lnSpc>
                  <a:spcPct val="100000"/>
                </a:lnSpc>
                <a:spcBef>
                  <a:spcPct val="0"/>
                </a:spcBef>
                <a:spcAft>
                  <a:spcPct val="0"/>
                </a:spcAft>
                <a:buClrTx/>
                <a:buSzTx/>
                <a:buFontTx/>
                <a:buNone/>
                <a:tabLst/>
                <a:defRPr/>
              </a:pPr>
              <a:r>
                <a:rPr lang="en-US" altLang="es-MX" sz="1200" b="1" kern="0" dirty="0" smtClean="0">
                  <a:solidFill>
                    <a:srgbClr val="FFFFFF"/>
                  </a:solidFill>
                  <a:latin typeface="Arial" panose="020B0604020202020204" pitchFamily="34" charset="0"/>
                </a:rPr>
                <a:t>FORTALEZAS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sp>
          <p:nvSpPr>
            <p:cNvPr id="53" name="Text Box 15"/>
            <p:cNvSpPr txBox="1">
              <a:spLocks noChangeArrowheads="1"/>
            </p:cNvSpPr>
            <p:nvPr/>
          </p:nvSpPr>
          <p:spPr bwMode="auto">
            <a:xfrm>
              <a:off x="813" y="1394"/>
              <a:ext cx="680" cy="156"/>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defTabSz="457200" eaLnBrk="1" fontAlgn="base" latinLnBrk="0" hangingPunct="1">
                <a:lnSpc>
                  <a:spcPct val="100000"/>
                </a:lnSpc>
                <a:spcBef>
                  <a:spcPct val="0"/>
                </a:spcBef>
                <a:spcAft>
                  <a:spcPct val="0"/>
                </a:spcAft>
                <a:buClrTx/>
                <a:buSzTx/>
                <a:buFontTx/>
                <a:buNone/>
                <a:tabLst/>
                <a:defRPr/>
              </a:pPr>
              <a:r>
                <a:rPr lang="en-US" altLang="es-MX" sz="1200" b="1" kern="0" dirty="0" smtClean="0">
                  <a:solidFill>
                    <a:srgbClr val="FFFFFF"/>
                  </a:solidFill>
                  <a:latin typeface="Arial" panose="020B0604020202020204" pitchFamily="34" charset="0"/>
                </a:rPr>
                <a:t>DEBILIDADES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sp>
          <p:nvSpPr>
            <p:cNvPr id="54" name="Text Box 16"/>
            <p:cNvSpPr txBox="1">
              <a:spLocks noChangeArrowheads="1"/>
            </p:cNvSpPr>
            <p:nvPr/>
          </p:nvSpPr>
          <p:spPr bwMode="auto">
            <a:xfrm>
              <a:off x="851" y="2743"/>
              <a:ext cx="850" cy="156"/>
            </a:xfrm>
            <a:prstGeom prst="rect">
              <a:avLst/>
            </a:prstGeom>
            <a:noFill/>
            <a:ln>
              <a:noFill/>
            </a:ln>
            <a:effectLst>
              <a:outerShdw dist="17961" dir="2700000" algn="ctr" rotWithShape="0">
                <a:srgbClr val="000000"/>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p>
              <a:pPr marL="0" marR="0" lvl="0" indent="0" algn="r" defTabSz="457200" eaLnBrk="1" fontAlgn="base" latinLnBrk="0" hangingPunct="1">
                <a:lnSpc>
                  <a:spcPct val="100000"/>
                </a:lnSpc>
                <a:spcBef>
                  <a:spcPct val="0"/>
                </a:spcBef>
                <a:spcAft>
                  <a:spcPct val="0"/>
                </a:spcAft>
                <a:buClrTx/>
                <a:buSzTx/>
                <a:buFontTx/>
                <a:buNone/>
                <a:tabLst/>
                <a:defRPr/>
              </a:pPr>
              <a:r>
                <a:rPr lang="en-US" altLang="es-MX" sz="1200" b="1" kern="0" dirty="0" smtClean="0">
                  <a:solidFill>
                    <a:srgbClr val="FFFFFF"/>
                  </a:solidFill>
                  <a:latin typeface="Arial" panose="020B0604020202020204" pitchFamily="34" charset="0"/>
                </a:rPr>
                <a:t>OPORTUNIDADES</a:t>
              </a:r>
              <a:endParaRPr kumimoji="0" lang="en-US" altLang="es-MX" sz="1200" b="1" i="0" u="none" strike="noStrike" kern="0" cap="none" spc="0" normalizeH="0" baseline="0" noProof="0" dirty="0" smtClean="0">
                <a:ln>
                  <a:noFill/>
                </a:ln>
                <a:solidFill>
                  <a:srgbClr val="FFFFFF"/>
                </a:solidFill>
                <a:effectLst/>
                <a:uLnTx/>
                <a:uFillTx/>
                <a:latin typeface="Arial" panose="020B0604020202020204" pitchFamily="34" charset="0"/>
              </a:endParaRPr>
            </a:p>
          </p:txBody>
        </p:sp>
      </p:grpSp>
      <p:sp>
        <p:nvSpPr>
          <p:cNvPr id="55" name="Oval 17"/>
          <p:cNvSpPr>
            <a:spLocks noChangeArrowheads="1"/>
          </p:cNvSpPr>
          <p:nvPr/>
        </p:nvSpPr>
        <p:spPr bwMode="auto">
          <a:xfrm>
            <a:off x="4995371" y="2725890"/>
            <a:ext cx="1728787" cy="1728787"/>
          </a:xfrm>
          <a:prstGeom prst="ellipse">
            <a:avLst/>
          </a:prstGeom>
          <a:gradFill rotWithShape="1">
            <a:gsLst>
              <a:gs pos="0">
                <a:srgbClr val="FFFFFF"/>
              </a:gs>
              <a:gs pos="100000">
                <a:srgbClr val="333333"/>
              </a:gs>
            </a:gsLst>
            <a:path path="shape">
              <a:fillToRect l="50000" t="50000" r="50000" b="50000"/>
            </a:path>
          </a:gradFill>
          <a:ln w="76200">
            <a:solidFill>
              <a:srgbClr val="FF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457200" eaLnBrk="1" fontAlgn="base" latinLnBrk="0" hangingPunct="1">
              <a:lnSpc>
                <a:spcPct val="100000"/>
              </a:lnSpc>
              <a:spcBef>
                <a:spcPct val="0"/>
              </a:spcBef>
              <a:spcAft>
                <a:spcPct val="0"/>
              </a:spcAft>
              <a:buClrTx/>
              <a:buSzTx/>
              <a:buFontTx/>
              <a:buNone/>
              <a:tabLst/>
              <a:defRPr/>
            </a:pPr>
            <a:r>
              <a:rPr lang="en-US" altLang="es-MX" sz="2000" kern="0" dirty="0" smtClean="0">
                <a:solidFill>
                  <a:srgbClr val="000000"/>
                </a:solidFill>
                <a:latin typeface="Arial Black" panose="020B0A04020102020204" pitchFamily="34" charset="0"/>
              </a:rPr>
              <a:t>FODA</a:t>
            </a:r>
            <a:endParaRPr kumimoji="0" lang="en-US" altLang="es-MX" sz="2000" b="0" i="0" u="none" strike="noStrike" kern="0" cap="none" spc="0" normalizeH="0" baseline="0" noProof="0" dirty="0" smtClean="0">
              <a:ln>
                <a:noFill/>
              </a:ln>
              <a:solidFill>
                <a:srgbClr val="000000"/>
              </a:solidFill>
              <a:effectLst/>
              <a:uLnTx/>
              <a:uFillTx/>
              <a:latin typeface="Arial Black" panose="020B0A04020102020204" pitchFamily="34" charset="0"/>
            </a:endParaRPr>
          </a:p>
        </p:txBody>
      </p:sp>
      <p:sp>
        <p:nvSpPr>
          <p:cNvPr id="56" name="Shape 2318"/>
          <p:cNvSpPr>
            <a:spLocks noChangeArrowheads="1"/>
          </p:cNvSpPr>
          <p:nvPr/>
        </p:nvSpPr>
        <p:spPr bwMode="auto">
          <a:xfrm>
            <a:off x="6417543" y="2084580"/>
            <a:ext cx="3176650"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marL="228600" indent="-228600" algn="just" defTabSz="914400">
              <a:spcBef>
                <a:spcPts val="251"/>
              </a:spcBef>
              <a:buAutoNum type="arabicParenR"/>
              <a:defRPr sz="1800"/>
            </a:pPr>
            <a:r>
              <a:rPr lang="es-MX" sz="1100" kern="0" dirty="0" smtClean="0">
                <a:latin typeface="Palatino Linotype" panose="02040502050505030304" pitchFamily="18" charset="0"/>
                <a:ea typeface="Arimo"/>
                <a:cs typeface="Arimo"/>
                <a:sym typeface="Arimo"/>
              </a:rPr>
              <a:t>El </a:t>
            </a:r>
            <a:r>
              <a:rPr lang="es-MX" sz="1100" kern="0" dirty="0">
                <a:latin typeface="Palatino Linotype" panose="02040502050505030304" pitchFamily="18" charset="0"/>
                <a:ea typeface="Arimo"/>
                <a:cs typeface="Arimo"/>
                <a:sym typeface="Arimo"/>
              </a:rPr>
              <a:t>derecho a la Protección de Datos Personales forma parte de la política de las Estrategias y Líneas de Acción planteadas en el Plan Nacional de </a:t>
            </a:r>
            <a:r>
              <a:rPr lang="es-MX" sz="1100" kern="0" dirty="0" smtClean="0">
                <a:latin typeface="Palatino Linotype" panose="02040502050505030304" pitchFamily="18" charset="0"/>
                <a:ea typeface="Arimo"/>
                <a:cs typeface="Arimo"/>
                <a:sym typeface="Arimo"/>
              </a:rPr>
              <a:t>Desarrollo</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 2012-2018.</a:t>
            </a:r>
          </a:p>
          <a:p>
            <a:pPr marL="228600" indent="-228600" algn="just" defTabSz="914400">
              <a:spcBef>
                <a:spcPts val="251"/>
              </a:spcBef>
              <a:buAutoNum type="arabicParenR"/>
              <a:defRPr sz="1800"/>
            </a:pPr>
            <a:endParaRPr lang="es-MX" sz="1000" kern="0" dirty="0">
              <a:ea typeface="Arimo"/>
              <a:cs typeface="Arimo"/>
              <a:sym typeface="Arimo"/>
            </a:endParaRPr>
          </a:p>
        </p:txBody>
      </p:sp>
      <p:sp>
        <p:nvSpPr>
          <p:cNvPr id="57" name="Shape 2318"/>
          <p:cNvSpPr>
            <a:spLocks noChangeArrowheads="1"/>
          </p:cNvSpPr>
          <p:nvPr/>
        </p:nvSpPr>
        <p:spPr bwMode="auto">
          <a:xfrm>
            <a:off x="6908813" y="2968217"/>
            <a:ext cx="2685380" cy="353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2</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El </a:t>
            </a:r>
            <a:r>
              <a:rPr lang="es-MX" sz="1100" kern="0" dirty="0">
                <a:latin typeface="Palatino Linotype" panose="02040502050505030304" pitchFamily="18" charset="0"/>
                <a:ea typeface="Arimo"/>
                <a:cs typeface="Arimo"/>
                <a:sym typeface="Arimo"/>
              </a:rPr>
              <a:t>carácter autónomo del </a:t>
            </a:r>
            <a:r>
              <a:rPr lang="es-MX" sz="1100" kern="0" dirty="0" err="1" smtClean="0">
                <a:latin typeface="Palatino Linotype" panose="02040502050505030304" pitchFamily="18" charset="0"/>
                <a:ea typeface="Arimo"/>
                <a:cs typeface="Arimo"/>
                <a:sym typeface="Arimo"/>
              </a:rPr>
              <a:t>Itaip</a:t>
            </a:r>
            <a:r>
              <a:rPr lang="es-MX" sz="1100" kern="0" dirty="0" smtClean="0">
                <a:latin typeface="Palatino Linotype" panose="02040502050505030304" pitchFamily="18" charset="0"/>
                <a:ea typeface="Arimo"/>
                <a:cs typeface="Arimo"/>
                <a:sym typeface="Arimo"/>
              </a:rPr>
              <a:t> </a:t>
            </a:r>
            <a:r>
              <a:rPr lang="es-MX" sz="1100" kern="0" dirty="0">
                <a:latin typeface="Palatino Linotype" panose="02040502050505030304" pitchFamily="18" charset="0"/>
                <a:ea typeface="Arimo"/>
                <a:cs typeface="Arimo"/>
                <a:sym typeface="Arimo"/>
              </a:rPr>
              <a:t>le permite contar con autonomía de gestión y presupuestal.</a:t>
            </a:r>
            <a:endParaRPr lang="es-MX" sz="1100" kern="0" dirty="0">
              <a:solidFill>
                <a:schemeClr val="bg1"/>
              </a:solidFill>
              <a:latin typeface="Palatino Linotype" panose="02040502050505030304" pitchFamily="18" charset="0"/>
              <a:ea typeface="Arimo"/>
              <a:cs typeface="Arimo"/>
              <a:sym typeface="Arimo"/>
            </a:endParaRPr>
          </a:p>
        </p:txBody>
      </p:sp>
      <p:sp>
        <p:nvSpPr>
          <p:cNvPr id="58" name="Shape 2318"/>
          <p:cNvSpPr>
            <a:spLocks noChangeArrowheads="1"/>
          </p:cNvSpPr>
          <p:nvPr/>
        </p:nvSpPr>
        <p:spPr bwMode="auto">
          <a:xfrm>
            <a:off x="2376291" y="1495730"/>
            <a:ext cx="3146865"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1</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La </a:t>
            </a:r>
            <a:r>
              <a:rPr lang="es-MX" sz="1100" kern="0" dirty="0">
                <a:latin typeface="Palatino Linotype" panose="02040502050505030304" pitchFamily="18" charset="0"/>
                <a:ea typeface="Arimo"/>
                <a:cs typeface="Arimo"/>
                <a:sym typeface="Arimo"/>
              </a:rPr>
              <a:t>imposibilidad de una ampliación al presupuesto asignado al </a:t>
            </a:r>
            <a:r>
              <a:rPr lang="es-MX" sz="1100" kern="0" dirty="0" smtClean="0">
                <a:latin typeface="Palatino Linotype" panose="02040502050505030304" pitchFamily="18" charset="0"/>
                <a:ea typeface="Arimo"/>
                <a:cs typeface="Arimo"/>
                <a:sym typeface="Arimo"/>
              </a:rPr>
              <a:t>Instituto.</a:t>
            </a:r>
          </a:p>
        </p:txBody>
      </p:sp>
      <p:sp>
        <p:nvSpPr>
          <p:cNvPr id="59" name="Shape 2318"/>
          <p:cNvSpPr>
            <a:spLocks noChangeArrowheads="1"/>
          </p:cNvSpPr>
          <p:nvPr/>
        </p:nvSpPr>
        <p:spPr bwMode="auto">
          <a:xfrm>
            <a:off x="2461746" y="4532501"/>
            <a:ext cx="2547267" cy="353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1</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La </a:t>
            </a:r>
            <a:r>
              <a:rPr lang="es-MX" sz="1100" kern="0" dirty="0">
                <a:latin typeface="Palatino Linotype" panose="02040502050505030304" pitchFamily="18" charset="0"/>
                <a:ea typeface="Arimo"/>
                <a:cs typeface="Arimo"/>
                <a:sym typeface="Arimo"/>
              </a:rPr>
              <a:t>posibilidad de convenir con los sujetos obligados del estado de Jalisco, en apoyo para la instrumentación del Programa</a:t>
            </a:r>
          </a:p>
        </p:txBody>
      </p:sp>
      <p:sp>
        <p:nvSpPr>
          <p:cNvPr id="61" name="Shape 2318"/>
          <p:cNvSpPr>
            <a:spLocks noChangeArrowheads="1"/>
          </p:cNvSpPr>
          <p:nvPr/>
        </p:nvSpPr>
        <p:spPr bwMode="auto">
          <a:xfrm>
            <a:off x="6720860" y="3806902"/>
            <a:ext cx="2856243"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1) No </a:t>
            </a:r>
            <a:r>
              <a:rPr lang="es-MX" sz="1100" kern="0" dirty="0">
                <a:latin typeface="Palatino Linotype" panose="02040502050505030304" pitchFamily="18" charset="0"/>
                <a:ea typeface="Arimo"/>
                <a:cs typeface="Arimo"/>
                <a:sym typeface="Arimo"/>
              </a:rPr>
              <a:t>contar con la suficiencia presupuestal para implementar el Programa. </a:t>
            </a:r>
          </a:p>
        </p:txBody>
      </p:sp>
      <p:sp>
        <p:nvSpPr>
          <p:cNvPr id="23" name="Shape 2318"/>
          <p:cNvSpPr>
            <a:spLocks noChangeArrowheads="1"/>
          </p:cNvSpPr>
          <p:nvPr/>
        </p:nvSpPr>
        <p:spPr bwMode="auto">
          <a:xfrm>
            <a:off x="2350132" y="2284075"/>
            <a:ext cx="3074400"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2</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Insuficiencia </a:t>
            </a:r>
            <a:r>
              <a:rPr lang="es-MX" sz="1100" kern="0" dirty="0">
                <a:latin typeface="Palatino Linotype" panose="02040502050505030304" pitchFamily="18" charset="0"/>
                <a:ea typeface="Arimo"/>
                <a:cs typeface="Arimo"/>
                <a:sym typeface="Arimo"/>
              </a:rPr>
              <a:t>de personal al interior del </a:t>
            </a:r>
            <a:r>
              <a:rPr lang="es-MX" sz="1100" kern="0" dirty="0" err="1" smtClean="0">
                <a:latin typeface="Palatino Linotype" panose="02040502050505030304" pitchFamily="18" charset="0"/>
                <a:ea typeface="Arimo"/>
                <a:cs typeface="Arimo"/>
                <a:sym typeface="Arimo"/>
              </a:rPr>
              <a:t>Itaip</a:t>
            </a:r>
            <a:r>
              <a:rPr lang="es-MX" sz="1100" kern="0" dirty="0" smtClean="0">
                <a:latin typeface="Palatino Linotype" panose="02040502050505030304" pitchFamily="18" charset="0"/>
                <a:ea typeface="Arimo"/>
                <a:cs typeface="Arimo"/>
                <a:sym typeface="Arimo"/>
              </a:rPr>
              <a:t> </a:t>
            </a:r>
            <a:r>
              <a:rPr lang="es-MX" sz="1100" kern="0" dirty="0">
                <a:latin typeface="Palatino Linotype" panose="02040502050505030304" pitchFamily="18" charset="0"/>
                <a:ea typeface="Arimo"/>
                <a:cs typeface="Arimo"/>
                <a:sym typeface="Arimo"/>
              </a:rPr>
              <a:t>para atender, en el menor tiempo posible, las actividades de verificación, capacitación y demás acciones que se pretenden </a:t>
            </a:r>
            <a:r>
              <a:rPr lang="es-MX" sz="1100" kern="0" dirty="0" smtClean="0">
                <a:latin typeface="Palatino Linotype" panose="02040502050505030304" pitchFamily="18" charset="0"/>
                <a:ea typeface="Arimo"/>
                <a:cs typeface="Arimo"/>
                <a:sym typeface="Arimo"/>
              </a:rPr>
              <a:t>implementar.</a:t>
            </a:r>
          </a:p>
        </p:txBody>
      </p:sp>
      <p:sp>
        <p:nvSpPr>
          <p:cNvPr id="25" name="Shape 2318"/>
          <p:cNvSpPr>
            <a:spLocks noChangeArrowheads="1"/>
          </p:cNvSpPr>
          <p:nvPr/>
        </p:nvSpPr>
        <p:spPr bwMode="auto">
          <a:xfrm>
            <a:off x="2626242" y="5341812"/>
            <a:ext cx="2859239" cy="353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2</a:t>
            </a:r>
            <a:r>
              <a:rPr lang="es-MX" sz="1100" kern="0" dirty="0">
                <a:latin typeface="Palatino Linotype" panose="02040502050505030304" pitchFamily="18" charset="0"/>
                <a:ea typeface="Arimo"/>
                <a:cs typeface="Arimo"/>
                <a:sym typeface="Arimo"/>
              </a:rPr>
              <a:t>) </a:t>
            </a:r>
            <a:r>
              <a:rPr lang="es-MX" sz="1100" kern="0" dirty="0" smtClean="0">
                <a:latin typeface="Palatino Linotype" panose="02040502050505030304" pitchFamily="18" charset="0"/>
                <a:ea typeface="Arimo"/>
                <a:cs typeface="Arimo"/>
                <a:sym typeface="Arimo"/>
              </a:rPr>
              <a:t>La </a:t>
            </a:r>
            <a:r>
              <a:rPr lang="es-MX" sz="1100" kern="0" dirty="0">
                <a:latin typeface="Palatino Linotype" panose="02040502050505030304" pitchFamily="18" charset="0"/>
                <a:ea typeface="Arimo"/>
                <a:cs typeface="Arimo"/>
                <a:sym typeface="Arimo"/>
              </a:rPr>
              <a:t>disposición de la sociedad </a:t>
            </a:r>
            <a:r>
              <a:rPr lang="es-MX" sz="1100" kern="0" dirty="0" smtClean="0">
                <a:latin typeface="Palatino Linotype" panose="02040502050505030304" pitchFamily="18" charset="0"/>
                <a:ea typeface="Arimo"/>
                <a:cs typeface="Arimo"/>
                <a:sym typeface="Arimo"/>
              </a:rPr>
              <a:t> </a:t>
            </a:r>
            <a:r>
              <a:rPr lang="es-MX" sz="1100" kern="0" dirty="0">
                <a:latin typeface="Palatino Linotype" panose="02040502050505030304" pitchFamily="18" charset="0"/>
                <a:ea typeface="Arimo"/>
                <a:cs typeface="Arimo"/>
                <a:sym typeface="Arimo"/>
              </a:rPr>
              <a:t>en la participación e implementación de acciones relacionadas con el derecho a la protección de sus datos personales. </a:t>
            </a:r>
          </a:p>
        </p:txBody>
      </p:sp>
      <p:sp>
        <p:nvSpPr>
          <p:cNvPr id="26" name="Shape 2318"/>
          <p:cNvSpPr>
            <a:spLocks noChangeArrowheads="1"/>
          </p:cNvSpPr>
          <p:nvPr/>
        </p:nvSpPr>
        <p:spPr bwMode="auto">
          <a:xfrm>
            <a:off x="6597435" y="4631237"/>
            <a:ext cx="2996757" cy="541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smtClean="0">
                <a:latin typeface="Palatino Linotype" panose="02040502050505030304" pitchFamily="18" charset="0"/>
                <a:ea typeface="Arimo"/>
                <a:cs typeface="Arimo"/>
                <a:sym typeface="Arimo"/>
              </a:rPr>
              <a:t>2) Falta </a:t>
            </a:r>
            <a:r>
              <a:rPr lang="es-MX" sz="1100" kern="0" dirty="0">
                <a:latin typeface="Palatino Linotype" panose="02040502050505030304" pitchFamily="18" charset="0"/>
                <a:ea typeface="Arimo"/>
                <a:cs typeface="Arimo"/>
                <a:sym typeface="Arimo"/>
              </a:rPr>
              <a:t>de recurso humanos, materiales y presupuestales tanto del </a:t>
            </a:r>
            <a:r>
              <a:rPr lang="es-MX" sz="1100" kern="0" dirty="0" err="1" smtClean="0">
                <a:latin typeface="Palatino Linotype" panose="02040502050505030304" pitchFamily="18" charset="0"/>
                <a:ea typeface="Arimo"/>
                <a:cs typeface="Arimo"/>
                <a:sym typeface="Arimo"/>
              </a:rPr>
              <a:t>Itaip</a:t>
            </a:r>
            <a:r>
              <a:rPr lang="es-MX" sz="1100" kern="0" dirty="0" smtClean="0">
                <a:latin typeface="Palatino Linotype" panose="02040502050505030304" pitchFamily="18" charset="0"/>
                <a:ea typeface="Arimo"/>
                <a:cs typeface="Arimo"/>
                <a:sym typeface="Arimo"/>
              </a:rPr>
              <a:t> </a:t>
            </a:r>
            <a:r>
              <a:rPr lang="es-MX" sz="1100" kern="0" dirty="0">
                <a:latin typeface="Palatino Linotype" panose="02040502050505030304" pitchFamily="18" charset="0"/>
                <a:ea typeface="Arimo"/>
                <a:cs typeface="Arimo"/>
                <a:sym typeface="Arimo"/>
              </a:rPr>
              <a:t>como de algunos Sujetos Obligados. </a:t>
            </a:r>
            <a:r>
              <a:rPr lang="es-MX" sz="1000" kern="0" dirty="0">
                <a:ea typeface="Arimo"/>
                <a:cs typeface="Arimo"/>
                <a:sym typeface="Arimo"/>
              </a:rPr>
              <a:t>.</a:t>
            </a:r>
          </a:p>
        </p:txBody>
      </p:sp>
      <p:sp>
        <p:nvSpPr>
          <p:cNvPr id="36" name="Shape 2318"/>
          <p:cNvSpPr>
            <a:spLocks noChangeArrowheads="1"/>
          </p:cNvSpPr>
          <p:nvPr/>
        </p:nvSpPr>
        <p:spPr bwMode="auto">
          <a:xfrm>
            <a:off x="6597435" y="5247615"/>
            <a:ext cx="2996757" cy="541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a:latin typeface="Palatino Linotype" panose="02040502050505030304" pitchFamily="18" charset="0"/>
                <a:ea typeface="Arimo"/>
                <a:cs typeface="Arimo"/>
                <a:sym typeface="Arimo"/>
              </a:rPr>
              <a:t>3) </a:t>
            </a:r>
            <a:r>
              <a:rPr lang="es-MX" sz="1100" kern="0" dirty="0" smtClean="0">
                <a:latin typeface="Palatino Linotype" panose="02040502050505030304" pitchFamily="18" charset="0"/>
                <a:ea typeface="Arimo"/>
                <a:cs typeface="Arimo"/>
                <a:sym typeface="Arimo"/>
              </a:rPr>
              <a:t>El </a:t>
            </a:r>
            <a:r>
              <a:rPr lang="es-MX" sz="1100" kern="0" dirty="0">
                <a:latin typeface="Palatino Linotype" panose="02040502050505030304" pitchFamily="18" charset="0"/>
                <a:ea typeface="Arimo"/>
                <a:cs typeface="Arimo"/>
                <a:sym typeface="Arimo"/>
              </a:rPr>
              <a:t>desinterés que pudieran manifestarse los titulares de los sujetos obligados en relación con el tema. </a:t>
            </a:r>
          </a:p>
        </p:txBody>
      </p:sp>
      <p:sp>
        <p:nvSpPr>
          <p:cNvPr id="28" name="TextBox 55"/>
          <p:cNvSpPr txBox="1"/>
          <p:nvPr/>
        </p:nvSpPr>
        <p:spPr>
          <a:xfrm>
            <a:off x="2236241" y="643699"/>
            <a:ext cx="7813964" cy="769437"/>
          </a:xfrm>
          <a:prstGeom prst="rect">
            <a:avLst/>
          </a:prstGeom>
          <a:noFill/>
        </p:spPr>
        <p:txBody>
          <a:bodyPr wrap="square" lIns="91436" tIns="45718" rIns="91436" bIns="45718" numCol="1" spcCol="0" rtlCol="0" anchor="ctr">
            <a:spAutoFit/>
          </a:bodyPr>
          <a:lstStyle/>
          <a:p>
            <a:pPr algn="ctr"/>
            <a:r>
              <a:rPr lang="es-MX" sz="1100" dirty="0">
                <a:solidFill>
                  <a:srgbClr val="7D8287"/>
                </a:solidFill>
                <a:latin typeface="Arial"/>
                <a:ea typeface="Montserrat Light" charset="0"/>
                <a:cs typeface="Montserrat Light" charset="0"/>
              </a:rPr>
              <a:t>El </a:t>
            </a:r>
            <a:r>
              <a:rPr lang="es-MX" sz="1100" dirty="0" smtClean="0">
                <a:solidFill>
                  <a:srgbClr val="7D8287"/>
                </a:solidFill>
                <a:latin typeface="Arial"/>
                <a:ea typeface="Montserrat Light" charset="0"/>
                <a:cs typeface="Montserrat Light" charset="0"/>
              </a:rPr>
              <a:t>Instituto de Trnasparencia </a:t>
            </a:r>
            <a:r>
              <a:rPr lang="es-MX" sz="1100" dirty="0">
                <a:solidFill>
                  <a:srgbClr val="7D8287"/>
                </a:solidFill>
                <a:latin typeface="Arial"/>
                <a:ea typeface="Montserrat Light" charset="0"/>
                <a:cs typeface="Montserrat Light" charset="0"/>
              </a:rPr>
              <a:t>deberá definir una política pública satisfactoria y establecer como mínimo, objetivos, estrategias, acciones y metas tendientes a garantizar la protección de datos personales conforme a las siguientes bases</a:t>
            </a:r>
          </a:p>
          <a:p>
            <a:pPr algn="ctr"/>
            <a:r>
              <a:rPr lang="es-MX" sz="1100" dirty="0" smtClean="0">
                <a:solidFill>
                  <a:srgbClr val="7D8287"/>
                </a:solidFill>
                <a:latin typeface="Arial"/>
                <a:ea typeface="Montserrat Light" charset="0"/>
                <a:cs typeface="Montserrat Light" charset="0"/>
              </a:rPr>
              <a:t>.</a:t>
            </a:r>
            <a:endParaRPr lang="es-MX" sz="1100" dirty="0">
              <a:solidFill>
                <a:srgbClr val="7D8287"/>
              </a:solidFill>
              <a:latin typeface="Arial"/>
              <a:ea typeface="Montserrat Light" charset="0"/>
              <a:cs typeface="Montserrat Light" charset="0"/>
            </a:endParaRPr>
          </a:p>
          <a:p>
            <a:pPr algn="ctr"/>
            <a:r>
              <a:rPr lang="en-US" sz="1100" dirty="0" smtClean="0">
                <a:solidFill>
                  <a:srgbClr val="7D8287"/>
                </a:solidFill>
                <a:latin typeface="Arial"/>
                <a:ea typeface="Montserrat Light" charset="0"/>
                <a:cs typeface="Montserrat Light" charset="0"/>
              </a:rPr>
              <a:t>.</a:t>
            </a:r>
            <a:endParaRPr lang="en-US" sz="1100" dirty="0">
              <a:solidFill>
                <a:srgbClr val="7D8287"/>
              </a:solidFill>
              <a:latin typeface="Arial"/>
              <a:ea typeface="Montserrat Light" charset="0"/>
              <a:cs typeface="Montserrat Light" charset="0"/>
            </a:endParaRPr>
          </a:p>
        </p:txBody>
      </p:sp>
      <p:sp>
        <p:nvSpPr>
          <p:cNvPr id="29" name="Rectangle 56"/>
          <p:cNvSpPr/>
          <p:nvPr/>
        </p:nvSpPr>
        <p:spPr>
          <a:xfrm>
            <a:off x="5868903" y="1082365"/>
            <a:ext cx="548640" cy="54864"/>
          </a:xfrm>
          <a:prstGeom prst="rect">
            <a:avLst/>
          </a:prstGeom>
          <a:solidFill>
            <a:srgbClr val="2891D7"/>
          </a:solidFill>
          <a:ln w="12700" cap="flat" cmpd="sng" algn="ctr">
            <a:noFill/>
            <a:prstDash val="solid"/>
            <a:miter lim="800000"/>
          </a:ln>
          <a:effectLst/>
        </p:spPr>
        <p:txBody>
          <a:bodyPr lIns="91436" tIns="45718" rIns="91436" bIns="45718"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FF"/>
              </a:solidFill>
              <a:effectLst/>
              <a:uLnTx/>
              <a:uFillTx/>
              <a:latin typeface="Arial"/>
              <a:ea typeface="+mn-ea"/>
              <a:cs typeface="+mn-cs"/>
            </a:endParaRPr>
          </a:p>
        </p:txBody>
      </p:sp>
      <p:sp>
        <p:nvSpPr>
          <p:cNvPr id="30" name="Shape 2824"/>
          <p:cNvSpPr>
            <a:spLocks noChangeArrowheads="1"/>
          </p:cNvSpPr>
          <p:nvPr/>
        </p:nvSpPr>
        <p:spPr bwMode="auto">
          <a:xfrm>
            <a:off x="2308978" y="19757"/>
            <a:ext cx="7741227" cy="6138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ctr">
              <a:lnSpc>
                <a:spcPct val="80000"/>
              </a:lnSpc>
              <a:spcBef>
                <a:spcPts val="251"/>
              </a:spcBef>
              <a:defRPr sz="1800"/>
            </a:pPr>
            <a:r>
              <a:rPr lang="es-MX" sz="2400" b="1" spc="-124" smtClean="0">
                <a:ea typeface="Arimo"/>
                <a:cs typeface="Arimo"/>
                <a:sym typeface="Arimo"/>
              </a:rPr>
              <a:t>VIII. </a:t>
            </a:r>
            <a:r>
              <a:rPr lang="es-MX" sz="2400" b="1" spc="-124" dirty="0" smtClean="0">
                <a:ea typeface="Arimo"/>
                <a:cs typeface="Arimo"/>
                <a:sym typeface="Arimo"/>
              </a:rPr>
              <a:t>Perspectiva </a:t>
            </a:r>
            <a:r>
              <a:rPr lang="es-MX" sz="2400" b="1" spc="-124" dirty="0">
                <a:ea typeface="Arimo"/>
                <a:cs typeface="Arimo"/>
                <a:sym typeface="Arimo"/>
              </a:rPr>
              <a:t>normativa con enfoque de política pública </a:t>
            </a:r>
            <a:r>
              <a:rPr lang="es-MX" sz="2400" b="1" kern="0" dirty="0" smtClean="0">
                <a:ea typeface="Arimo"/>
                <a:cs typeface="Arimo"/>
                <a:sym typeface="Arimo"/>
              </a:rPr>
              <a:t>as</a:t>
            </a:r>
            <a:endParaRPr sz="2400" b="1" kern="0" dirty="0">
              <a:latin typeface="Arimo"/>
              <a:ea typeface="Arimo"/>
              <a:cs typeface="Arimo"/>
              <a:sym typeface="Arimo"/>
            </a:endParaRPr>
          </a:p>
        </p:txBody>
      </p:sp>
      <p:sp>
        <p:nvSpPr>
          <p:cNvPr id="35" name="Shape 2318"/>
          <p:cNvSpPr>
            <a:spLocks noChangeArrowheads="1"/>
          </p:cNvSpPr>
          <p:nvPr/>
        </p:nvSpPr>
        <p:spPr bwMode="auto">
          <a:xfrm>
            <a:off x="2356398" y="2840302"/>
            <a:ext cx="2533424" cy="706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p>
            <a:pPr algn="just" defTabSz="914400">
              <a:spcBef>
                <a:spcPts val="251"/>
              </a:spcBef>
              <a:defRPr sz="1800"/>
            </a:pPr>
            <a:r>
              <a:rPr lang="es-MX" sz="1100" kern="0" dirty="0">
                <a:latin typeface="Palatino Linotype" panose="02040502050505030304" pitchFamily="18" charset="0"/>
                <a:ea typeface="Arimo"/>
                <a:cs typeface="Arimo"/>
                <a:sym typeface="Arimo"/>
              </a:rPr>
              <a:t>3</a:t>
            </a:r>
            <a:r>
              <a:rPr lang="es-MX" sz="1100" kern="0" dirty="0" smtClean="0">
                <a:latin typeface="Palatino Linotype" panose="02040502050505030304" pitchFamily="18" charset="0"/>
                <a:ea typeface="Arimo"/>
                <a:cs typeface="Arimo"/>
                <a:sym typeface="Arimo"/>
              </a:rPr>
              <a:t>) Insuficiencia </a:t>
            </a:r>
            <a:r>
              <a:rPr lang="es-MX" sz="1100" kern="0" dirty="0">
                <a:latin typeface="Palatino Linotype" panose="02040502050505030304" pitchFamily="18" charset="0"/>
                <a:ea typeface="Arimo"/>
                <a:cs typeface="Arimo"/>
                <a:sym typeface="Arimo"/>
              </a:rPr>
              <a:t>de recursos materiales para el desarrollo de las acciones </a:t>
            </a:r>
            <a:r>
              <a:rPr lang="es-MX" sz="1100" kern="0" dirty="0" smtClean="0">
                <a:latin typeface="Palatino Linotype" panose="02040502050505030304" pitchFamily="18" charset="0"/>
                <a:ea typeface="Arimo"/>
                <a:cs typeface="Arimo"/>
                <a:sym typeface="Arimo"/>
              </a:rPr>
              <a:t>pretendidas.</a:t>
            </a:r>
          </a:p>
        </p:txBody>
      </p:sp>
      <p:pic>
        <p:nvPicPr>
          <p:cNvPr id="27" name="Imagen 26" descr="Presentación2 - PowerPoint"/>
          <p:cNvPicPr>
            <a:picLocks noChangeAspect="1"/>
          </p:cNvPicPr>
          <p:nvPr/>
        </p:nvPicPr>
        <p:blipFill rotWithShape="1">
          <a:blip r:embed="rId3">
            <a:extLst>
              <a:ext uri="{28A0092B-C50C-407E-A947-70E740481C1C}">
                <a14:useLocalDpi xmlns:a14="http://schemas.microsoft.com/office/drawing/2010/main" val="0"/>
              </a:ext>
            </a:extLst>
          </a:blip>
          <a:srcRect l="58807" t="20442" r="20909" b="69967"/>
          <a:stretch/>
        </p:blipFill>
        <p:spPr>
          <a:xfrm>
            <a:off x="8953015" y="6011091"/>
            <a:ext cx="3141716" cy="805230"/>
          </a:xfrm>
          <a:prstGeom prst="rect">
            <a:avLst/>
          </a:prstGeom>
        </p:spPr>
      </p:pic>
    </p:spTree>
    <p:extLst>
      <p:ext uri="{BB962C8B-B14F-4D97-AF65-F5344CB8AC3E}">
        <p14:creationId xmlns:p14="http://schemas.microsoft.com/office/powerpoint/2010/main" val="856101343"/>
      </p:ext>
    </p:extLst>
  </p:cSld>
  <p:clrMapOvr>
    <a:masterClrMapping/>
  </p:clrMapOvr>
  <p:transition spd="slow">
    <p:pull/>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1100059" y="4062799"/>
            <a:ext cx="753804" cy="630943"/>
          </a:xfrm>
          <a:prstGeom prst="rect">
            <a:avLst/>
          </a:prstGeom>
          <a:noFill/>
        </p:spPr>
        <p:txBody>
          <a:bodyPr wrap="square" lIns="91436" tIns="45718" rIns="91436" bIns="45718" rtlCol="0">
            <a:spAutoFit/>
          </a:bodyPr>
          <a:lstStyle/>
          <a:p>
            <a:pPr algn="ctr"/>
            <a:r>
              <a:rPr lang="en-US" sz="3500" dirty="0">
                <a:solidFill>
                  <a:srgbClr val="FFFFFF"/>
                </a:solidFill>
                <a:latin typeface="FontAwesome" charset="0"/>
                <a:ea typeface="FontAwesome" charset="0"/>
                <a:cs typeface="FontAwesome" charset="0"/>
              </a:rPr>
              <a:t></a:t>
            </a:r>
          </a:p>
        </p:txBody>
      </p:sp>
      <p:sp>
        <p:nvSpPr>
          <p:cNvPr id="26" name="Title 2"/>
          <p:cNvSpPr txBox="1">
            <a:spLocks/>
          </p:cNvSpPr>
          <p:nvPr/>
        </p:nvSpPr>
        <p:spPr>
          <a:xfrm>
            <a:off x="-4384902" y="196343"/>
            <a:ext cx="12119020" cy="499456"/>
          </a:xfrm>
          <a:prstGeom prst="rect">
            <a:avLst/>
          </a:prstGeom>
        </p:spPr>
        <p:txBody>
          <a:bodyPr lIns="91436" tIns="45718" rIns="91436" bIns="45718">
            <a:normAutofit fontScale="52500" lnSpcReduction="20000"/>
          </a:bodyPr>
          <a:lstStyle>
            <a:lvl1pPr algn="ctr" defTabSz="412740">
              <a:defRPr sz="5600">
                <a:latin typeface="+mn-lt"/>
                <a:ea typeface="+mn-ea"/>
                <a:cs typeface="+mn-cs"/>
                <a:sym typeface="Helvetica Light"/>
              </a:defRPr>
            </a:lvl1pPr>
            <a:lvl2pPr indent="114297" algn="ctr" defTabSz="412740">
              <a:defRPr sz="5600">
                <a:latin typeface="+mn-lt"/>
                <a:ea typeface="+mn-ea"/>
                <a:cs typeface="+mn-cs"/>
                <a:sym typeface="Helvetica Light"/>
              </a:defRPr>
            </a:lvl2pPr>
            <a:lvl3pPr indent="228594" algn="ctr" defTabSz="412740">
              <a:defRPr sz="5600">
                <a:latin typeface="+mn-lt"/>
                <a:ea typeface="+mn-ea"/>
                <a:cs typeface="+mn-cs"/>
                <a:sym typeface="Helvetica Light"/>
              </a:defRPr>
            </a:lvl3pPr>
            <a:lvl4pPr indent="342891" algn="ctr" defTabSz="412740">
              <a:defRPr sz="5600">
                <a:latin typeface="+mn-lt"/>
                <a:ea typeface="+mn-ea"/>
                <a:cs typeface="+mn-cs"/>
                <a:sym typeface="Helvetica Light"/>
              </a:defRPr>
            </a:lvl4pPr>
            <a:lvl5pPr indent="457189" algn="ctr" defTabSz="412740">
              <a:defRPr sz="5600">
                <a:latin typeface="+mn-lt"/>
                <a:ea typeface="+mn-ea"/>
                <a:cs typeface="+mn-cs"/>
                <a:sym typeface="Helvetica Light"/>
              </a:defRPr>
            </a:lvl5pPr>
            <a:lvl6pPr indent="571486" algn="ctr" defTabSz="412740">
              <a:defRPr sz="5600">
                <a:latin typeface="+mn-lt"/>
                <a:ea typeface="+mn-ea"/>
                <a:cs typeface="+mn-cs"/>
                <a:sym typeface="Helvetica Light"/>
              </a:defRPr>
            </a:lvl6pPr>
            <a:lvl7pPr indent="685783" algn="ctr" defTabSz="412740">
              <a:defRPr sz="5600">
                <a:latin typeface="+mn-lt"/>
                <a:ea typeface="+mn-ea"/>
                <a:cs typeface="+mn-cs"/>
                <a:sym typeface="Helvetica Light"/>
              </a:defRPr>
            </a:lvl7pPr>
            <a:lvl8pPr indent="800080" algn="ctr" defTabSz="412740">
              <a:defRPr sz="5600">
                <a:latin typeface="+mn-lt"/>
                <a:ea typeface="+mn-ea"/>
                <a:cs typeface="+mn-cs"/>
                <a:sym typeface="Helvetica Light"/>
              </a:defRPr>
            </a:lvl8pPr>
            <a:lvl9pPr indent="914377" algn="ctr" defTabSz="412740">
              <a:defRPr sz="5600">
                <a:latin typeface="+mn-lt"/>
                <a:ea typeface="+mn-ea"/>
                <a:cs typeface="+mn-cs"/>
                <a:sym typeface="Helvetica Light"/>
              </a:defRPr>
            </a:lvl9pPr>
          </a:lstStyle>
          <a:p>
            <a:r>
              <a:rPr lang="en-US" dirty="0">
                <a:solidFill>
                  <a:schemeClr val="tx2"/>
                </a:solidFill>
              </a:rPr>
              <a:t>Eje </a:t>
            </a:r>
            <a:r>
              <a:rPr lang="en-US" dirty="0" err="1">
                <a:solidFill>
                  <a:schemeClr val="tx2"/>
                </a:solidFill>
              </a:rPr>
              <a:t>temático</a:t>
            </a:r>
            <a:r>
              <a:rPr lang="en-US" dirty="0">
                <a:solidFill>
                  <a:schemeClr val="tx2"/>
                </a:solidFill>
              </a:rPr>
              <a:t> </a:t>
            </a:r>
            <a:r>
              <a:rPr lang="en-US" sz="6000" dirty="0" smtClean="0">
                <a:solidFill>
                  <a:srgbClr val="0070C0"/>
                </a:solidFill>
              </a:rPr>
              <a:t>VIII </a:t>
            </a:r>
            <a:r>
              <a:rPr lang="en-US" dirty="0" smtClean="0">
                <a:solidFill>
                  <a:schemeClr val="tx2"/>
                </a:solidFill>
              </a:rPr>
              <a:t>:</a:t>
            </a:r>
            <a:endParaRPr lang="en-US" dirty="0">
              <a:solidFill>
                <a:schemeClr val="accent6"/>
              </a:solidFill>
              <a:latin typeface="+mj-lt"/>
            </a:endParaRPr>
          </a:p>
        </p:txBody>
      </p:sp>
      <p:sp>
        <p:nvSpPr>
          <p:cNvPr id="43" name="Shape 6401"/>
          <p:cNvSpPr>
            <a:spLocks noChangeArrowheads="1"/>
          </p:cNvSpPr>
          <p:nvPr/>
        </p:nvSpPr>
        <p:spPr bwMode="auto">
          <a:xfrm>
            <a:off x="745576" y="845522"/>
            <a:ext cx="5272452" cy="307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lstStyle/>
          <a:p>
            <a:pPr fontAlgn="auto">
              <a:lnSpc>
                <a:spcPct val="70000"/>
              </a:lnSpc>
              <a:spcBef>
                <a:spcPts val="750"/>
              </a:spcBef>
              <a:spcAft>
                <a:spcPts val="0"/>
              </a:spcAft>
              <a:defRPr sz="1800"/>
            </a:pPr>
            <a:r>
              <a:rPr lang="es-MX" sz="2100" b="1" spc="-124" dirty="0" smtClean="0">
                <a:solidFill>
                  <a:srgbClr val="8F9499"/>
                </a:solidFill>
                <a:ea typeface="Arimo"/>
                <a:cs typeface="Arimo"/>
                <a:sym typeface="Arimo"/>
              </a:rPr>
              <a:t>Perspectiva </a:t>
            </a:r>
            <a:r>
              <a:rPr lang="es-MX" sz="2100" b="1" spc="-124" dirty="0">
                <a:solidFill>
                  <a:srgbClr val="8F9499"/>
                </a:solidFill>
                <a:ea typeface="Arimo"/>
                <a:cs typeface="Arimo"/>
                <a:sym typeface="Arimo"/>
              </a:rPr>
              <a:t>normativa con enfoque de </a:t>
            </a:r>
            <a:r>
              <a:rPr lang="es-MX" sz="2100" b="1" spc="-124" dirty="0">
                <a:solidFill>
                  <a:srgbClr val="21282F"/>
                </a:solidFill>
                <a:ea typeface="Arimo"/>
                <a:cs typeface="Arimo"/>
                <a:sym typeface="Arimo"/>
              </a:rPr>
              <a:t>política </a:t>
            </a:r>
            <a:r>
              <a:rPr lang="es-MX" sz="2100" b="1" spc="-124" dirty="0" smtClean="0">
                <a:solidFill>
                  <a:srgbClr val="21282F"/>
                </a:solidFill>
                <a:ea typeface="Arimo"/>
                <a:cs typeface="Arimo"/>
                <a:sym typeface="Arimo"/>
              </a:rPr>
              <a:t>pública </a:t>
            </a:r>
            <a:endParaRPr sz="2100" b="1" kern="0" spc="-124" dirty="0">
              <a:solidFill>
                <a:srgbClr val="8F9499"/>
              </a:solidFill>
              <a:latin typeface="Arimo"/>
              <a:ea typeface="Arimo"/>
              <a:cs typeface="Arimo"/>
              <a:sym typeface="Arimo"/>
            </a:endParaRPr>
          </a:p>
        </p:txBody>
      </p:sp>
      <p:sp>
        <p:nvSpPr>
          <p:cNvPr id="87" name="Oval 62"/>
          <p:cNvSpPr/>
          <p:nvPr/>
        </p:nvSpPr>
        <p:spPr>
          <a:xfrm>
            <a:off x="1690714" y="3159551"/>
            <a:ext cx="2210763" cy="2210751"/>
          </a:xfrm>
          <a:prstGeom prst="ellipse">
            <a:avLst/>
          </a:prstGeom>
          <a:solidFill>
            <a:srgbClr val="00B0F0"/>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p>
        </p:txBody>
      </p:sp>
      <p:sp>
        <p:nvSpPr>
          <p:cNvPr id="88" name="Shape 8063"/>
          <p:cNvSpPr/>
          <p:nvPr/>
        </p:nvSpPr>
        <p:spPr>
          <a:xfrm>
            <a:off x="361432" y="3661223"/>
            <a:ext cx="1123955" cy="3128604"/>
          </a:xfrm>
          <a:custGeom>
            <a:avLst/>
            <a:gdLst/>
            <a:ahLst/>
            <a:cxnLst>
              <a:cxn ang="0">
                <a:pos x="wd2" y="hd2"/>
              </a:cxn>
              <a:cxn ang="5400000">
                <a:pos x="wd2" y="hd2"/>
              </a:cxn>
              <a:cxn ang="10800000">
                <a:pos x="wd2" y="hd2"/>
              </a:cxn>
              <a:cxn ang="16200000">
                <a:pos x="wd2" y="hd2"/>
              </a:cxn>
            </a:cxnLst>
            <a:rect l="0" t="0" r="r" b="b"/>
            <a:pathLst>
              <a:path w="21236" h="21571" extrusionOk="0">
                <a:moveTo>
                  <a:pt x="14841" y="7888"/>
                </a:moveTo>
                <a:cubicBezTo>
                  <a:pt x="14700" y="7873"/>
                  <a:pt x="14841" y="7698"/>
                  <a:pt x="14841" y="7495"/>
                </a:cubicBezTo>
                <a:cubicBezTo>
                  <a:pt x="14841" y="7292"/>
                  <a:pt x="14966" y="7268"/>
                  <a:pt x="15047" y="7004"/>
                </a:cubicBezTo>
                <a:cubicBezTo>
                  <a:pt x="15129" y="6741"/>
                  <a:pt x="15216" y="6453"/>
                  <a:pt x="15484" y="6181"/>
                </a:cubicBezTo>
                <a:cubicBezTo>
                  <a:pt x="15753" y="5909"/>
                  <a:pt x="15979" y="5186"/>
                  <a:pt x="15979" y="5186"/>
                </a:cubicBezTo>
                <a:cubicBezTo>
                  <a:pt x="16185" y="5102"/>
                  <a:pt x="16932" y="5388"/>
                  <a:pt x="17366" y="5608"/>
                </a:cubicBezTo>
                <a:cubicBezTo>
                  <a:pt x="17801" y="5827"/>
                  <a:pt x="18420" y="6129"/>
                  <a:pt x="18669" y="6393"/>
                </a:cubicBezTo>
                <a:cubicBezTo>
                  <a:pt x="18917" y="6657"/>
                  <a:pt x="18316" y="6861"/>
                  <a:pt x="17657" y="7231"/>
                </a:cubicBezTo>
                <a:cubicBezTo>
                  <a:pt x="16994" y="7601"/>
                  <a:pt x="16226" y="8046"/>
                  <a:pt x="16043" y="8137"/>
                </a:cubicBezTo>
                <a:cubicBezTo>
                  <a:pt x="15856" y="8227"/>
                  <a:pt x="15628" y="8341"/>
                  <a:pt x="15484" y="8303"/>
                </a:cubicBezTo>
                <a:cubicBezTo>
                  <a:pt x="15339" y="8265"/>
                  <a:pt x="15276" y="8137"/>
                  <a:pt x="15174" y="8031"/>
                </a:cubicBezTo>
                <a:cubicBezTo>
                  <a:pt x="15070" y="7926"/>
                  <a:pt x="14986" y="7903"/>
                  <a:pt x="14841" y="7888"/>
                </a:cubicBezTo>
                <a:close/>
                <a:moveTo>
                  <a:pt x="14078" y="3018"/>
                </a:moveTo>
                <a:cubicBezTo>
                  <a:pt x="14079" y="3011"/>
                  <a:pt x="14082" y="3003"/>
                  <a:pt x="14085" y="2996"/>
                </a:cubicBezTo>
                <a:cubicBezTo>
                  <a:pt x="14095" y="2994"/>
                  <a:pt x="14108" y="2992"/>
                  <a:pt x="14119" y="2989"/>
                </a:cubicBezTo>
                <a:cubicBezTo>
                  <a:pt x="14126" y="3020"/>
                  <a:pt x="14129" y="3050"/>
                  <a:pt x="14131" y="3081"/>
                </a:cubicBezTo>
                <a:cubicBezTo>
                  <a:pt x="14131" y="3050"/>
                  <a:pt x="14129" y="3019"/>
                  <a:pt x="14126" y="2988"/>
                </a:cubicBezTo>
                <a:cubicBezTo>
                  <a:pt x="14126" y="2988"/>
                  <a:pt x="14128" y="2988"/>
                  <a:pt x="14129" y="2988"/>
                </a:cubicBezTo>
                <a:cubicBezTo>
                  <a:pt x="14212" y="3009"/>
                  <a:pt x="14300" y="3027"/>
                  <a:pt x="14398" y="3040"/>
                </a:cubicBezTo>
                <a:cubicBezTo>
                  <a:pt x="14311" y="3078"/>
                  <a:pt x="14211" y="3108"/>
                  <a:pt x="14100" y="3126"/>
                </a:cubicBezTo>
                <a:cubicBezTo>
                  <a:pt x="14079" y="3098"/>
                  <a:pt x="14069" y="3064"/>
                  <a:pt x="14078" y="3018"/>
                </a:cubicBezTo>
                <a:close/>
                <a:moveTo>
                  <a:pt x="13990" y="1583"/>
                </a:moveTo>
                <a:cubicBezTo>
                  <a:pt x="13986" y="1576"/>
                  <a:pt x="13978" y="1569"/>
                  <a:pt x="13972" y="1562"/>
                </a:cubicBezTo>
                <a:cubicBezTo>
                  <a:pt x="13957" y="1545"/>
                  <a:pt x="13946" y="1528"/>
                  <a:pt x="13931" y="1512"/>
                </a:cubicBezTo>
                <a:cubicBezTo>
                  <a:pt x="13936" y="1512"/>
                  <a:pt x="13939" y="1514"/>
                  <a:pt x="13942" y="1515"/>
                </a:cubicBezTo>
                <a:cubicBezTo>
                  <a:pt x="14003" y="1549"/>
                  <a:pt x="14059" y="1586"/>
                  <a:pt x="14114" y="1622"/>
                </a:cubicBezTo>
                <a:cubicBezTo>
                  <a:pt x="14091" y="1616"/>
                  <a:pt x="14069" y="1611"/>
                  <a:pt x="14045" y="1605"/>
                </a:cubicBezTo>
                <a:cubicBezTo>
                  <a:pt x="14026" y="1599"/>
                  <a:pt x="14009" y="1592"/>
                  <a:pt x="13990" y="1583"/>
                </a:cubicBezTo>
                <a:close/>
                <a:moveTo>
                  <a:pt x="13855" y="1421"/>
                </a:moveTo>
                <a:cubicBezTo>
                  <a:pt x="13939" y="1433"/>
                  <a:pt x="14030" y="1441"/>
                  <a:pt x="14119" y="1439"/>
                </a:cubicBezTo>
                <a:cubicBezTo>
                  <a:pt x="14155" y="1479"/>
                  <a:pt x="14183" y="1521"/>
                  <a:pt x="14207" y="1562"/>
                </a:cubicBezTo>
                <a:cubicBezTo>
                  <a:pt x="14145" y="1550"/>
                  <a:pt x="14079" y="1537"/>
                  <a:pt x="14016" y="1524"/>
                </a:cubicBezTo>
                <a:cubicBezTo>
                  <a:pt x="13966" y="1490"/>
                  <a:pt x="13918" y="1459"/>
                  <a:pt x="13862" y="1429"/>
                </a:cubicBezTo>
                <a:cubicBezTo>
                  <a:pt x="13856" y="1426"/>
                  <a:pt x="13855" y="1424"/>
                  <a:pt x="13855" y="1421"/>
                </a:cubicBezTo>
                <a:close/>
                <a:moveTo>
                  <a:pt x="13808" y="1262"/>
                </a:moveTo>
                <a:cubicBezTo>
                  <a:pt x="13832" y="1260"/>
                  <a:pt x="13855" y="1255"/>
                  <a:pt x="13877" y="1252"/>
                </a:cubicBezTo>
                <a:cubicBezTo>
                  <a:pt x="13912" y="1267"/>
                  <a:pt x="13946" y="1282"/>
                  <a:pt x="13978" y="1297"/>
                </a:cubicBezTo>
                <a:cubicBezTo>
                  <a:pt x="14026" y="1338"/>
                  <a:pt x="14069" y="1382"/>
                  <a:pt x="14108" y="1426"/>
                </a:cubicBezTo>
                <a:cubicBezTo>
                  <a:pt x="14000" y="1414"/>
                  <a:pt x="13918" y="1389"/>
                  <a:pt x="13834" y="1361"/>
                </a:cubicBezTo>
                <a:cubicBezTo>
                  <a:pt x="13825" y="1328"/>
                  <a:pt x="13815" y="1296"/>
                  <a:pt x="13808" y="1262"/>
                </a:cubicBezTo>
                <a:close/>
                <a:moveTo>
                  <a:pt x="13789" y="1347"/>
                </a:moveTo>
                <a:cubicBezTo>
                  <a:pt x="13767" y="1322"/>
                  <a:pt x="13743" y="1297"/>
                  <a:pt x="13721" y="1271"/>
                </a:cubicBezTo>
                <a:cubicBezTo>
                  <a:pt x="13742" y="1270"/>
                  <a:pt x="13763" y="1268"/>
                  <a:pt x="13783" y="1265"/>
                </a:cubicBezTo>
                <a:cubicBezTo>
                  <a:pt x="13793" y="1296"/>
                  <a:pt x="13805" y="1325"/>
                  <a:pt x="13813" y="1355"/>
                </a:cubicBezTo>
                <a:cubicBezTo>
                  <a:pt x="13806" y="1352"/>
                  <a:pt x="13798" y="1349"/>
                  <a:pt x="13789" y="1347"/>
                </a:cubicBezTo>
                <a:close/>
                <a:moveTo>
                  <a:pt x="13608" y="1147"/>
                </a:moveTo>
                <a:cubicBezTo>
                  <a:pt x="13658" y="1165"/>
                  <a:pt x="13710" y="1184"/>
                  <a:pt x="13759" y="1203"/>
                </a:cubicBezTo>
                <a:cubicBezTo>
                  <a:pt x="13763" y="1215"/>
                  <a:pt x="13767" y="1225"/>
                  <a:pt x="13773" y="1235"/>
                </a:cubicBezTo>
                <a:cubicBezTo>
                  <a:pt x="13747" y="1237"/>
                  <a:pt x="13720" y="1239"/>
                  <a:pt x="13694" y="1240"/>
                </a:cubicBezTo>
                <a:cubicBezTo>
                  <a:pt x="13663" y="1209"/>
                  <a:pt x="13635" y="1178"/>
                  <a:pt x="13608" y="1147"/>
                </a:cubicBezTo>
                <a:close/>
                <a:moveTo>
                  <a:pt x="13476" y="1013"/>
                </a:moveTo>
                <a:cubicBezTo>
                  <a:pt x="13471" y="1011"/>
                  <a:pt x="13468" y="1008"/>
                  <a:pt x="13466" y="1005"/>
                </a:cubicBezTo>
                <a:cubicBezTo>
                  <a:pt x="13532" y="1027"/>
                  <a:pt x="13598" y="1047"/>
                  <a:pt x="13663" y="1069"/>
                </a:cubicBezTo>
                <a:cubicBezTo>
                  <a:pt x="13678" y="1079"/>
                  <a:pt x="13696" y="1088"/>
                  <a:pt x="13710" y="1096"/>
                </a:cubicBezTo>
                <a:cubicBezTo>
                  <a:pt x="13633" y="1068"/>
                  <a:pt x="13558" y="1039"/>
                  <a:pt x="13476" y="1013"/>
                </a:cubicBezTo>
                <a:close/>
                <a:moveTo>
                  <a:pt x="13217" y="787"/>
                </a:moveTo>
                <a:cubicBezTo>
                  <a:pt x="13200" y="771"/>
                  <a:pt x="13179" y="755"/>
                  <a:pt x="13157" y="739"/>
                </a:cubicBezTo>
                <a:cubicBezTo>
                  <a:pt x="13308" y="775"/>
                  <a:pt x="13448" y="820"/>
                  <a:pt x="13578" y="871"/>
                </a:cubicBezTo>
                <a:cubicBezTo>
                  <a:pt x="13592" y="893"/>
                  <a:pt x="13611" y="915"/>
                  <a:pt x="13626" y="937"/>
                </a:cubicBezTo>
                <a:cubicBezTo>
                  <a:pt x="13554" y="914"/>
                  <a:pt x="13480" y="890"/>
                  <a:pt x="13400" y="869"/>
                </a:cubicBezTo>
                <a:cubicBezTo>
                  <a:pt x="13344" y="841"/>
                  <a:pt x="13277" y="814"/>
                  <a:pt x="13217" y="787"/>
                </a:cubicBezTo>
                <a:close/>
                <a:moveTo>
                  <a:pt x="13001" y="626"/>
                </a:moveTo>
                <a:cubicBezTo>
                  <a:pt x="12945" y="589"/>
                  <a:pt x="12890" y="553"/>
                  <a:pt x="12831" y="520"/>
                </a:cubicBezTo>
                <a:cubicBezTo>
                  <a:pt x="13005" y="551"/>
                  <a:pt x="13174" y="590"/>
                  <a:pt x="13334" y="634"/>
                </a:cubicBezTo>
                <a:cubicBezTo>
                  <a:pt x="13367" y="655"/>
                  <a:pt x="13396" y="677"/>
                  <a:pt x="13421" y="700"/>
                </a:cubicBezTo>
                <a:cubicBezTo>
                  <a:pt x="13360" y="696"/>
                  <a:pt x="13302" y="689"/>
                  <a:pt x="13246" y="682"/>
                </a:cubicBezTo>
                <a:cubicBezTo>
                  <a:pt x="13172" y="659"/>
                  <a:pt x="13091" y="640"/>
                  <a:pt x="13001" y="626"/>
                </a:cubicBezTo>
                <a:close/>
                <a:moveTo>
                  <a:pt x="12630" y="375"/>
                </a:moveTo>
                <a:cubicBezTo>
                  <a:pt x="12795" y="407"/>
                  <a:pt x="12939" y="448"/>
                  <a:pt x="13066" y="497"/>
                </a:cubicBezTo>
                <a:cubicBezTo>
                  <a:pt x="12971" y="470"/>
                  <a:pt x="12874" y="445"/>
                  <a:pt x="12771" y="423"/>
                </a:cubicBezTo>
                <a:cubicBezTo>
                  <a:pt x="12726" y="408"/>
                  <a:pt x="12679" y="392"/>
                  <a:pt x="12630" y="375"/>
                </a:cubicBezTo>
                <a:close/>
                <a:moveTo>
                  <a:pt x="12556" y="381"/>
                </a:moveTo>
                <a:cubicBezTo>
                  <a:pt x="12534" y="372"/>
                  <a:pt x="12511" y="360"/>
                  <a:pt x="12487" y="350"/>
                </a:cubicBezTo>
                <a:cubicBezTo>
                  <a:pt x="12499" y="353"/>
                  <a:pt x="12511" y="354"/>
                  <a:pt x="12523" y="356"/>
                </a:cubicBezTo>
                <a:cubicBezTo>
                  <a:pt x="12596" y="375"/>
                  <a:pt x="12663" y="394"/>
                  <a:pt x="12730" y="414"/>
                </a:cubicBezTo>
                <a:cubicBezTo>
                  <a:pt x="12676" y="402"/>
                  <a:pt x="12617" y="392"/>
                  <a:pt x="12556" y="381"/>
                </a:cubicBezTo>
                <a:close/>
                <a:moveTo>
                  <a:pt x="13498" y="782"/>
                </a:moveTo>
                <a:cubicBezTo>
                  <a:pt x="13434" y="750"/>
                  <a:pt x="13364" y="720"/>
                  <a:pt x="13277" y="693"/>
                </a:cubicBezTo>
                <a:cubicBezTo>
                  <a:pt x="13328" y="697"/>
                  <a:pt x="13374" y="700"/>
                  <a:pt x="13421" y="700"/>
                </a:cubicBezTo>
                <a:cubicBezTo>
                  <a:pt x="13437" y="715"/>
                  <a:pt x="13450" y="729"/>
                  <a:pt x="13463" y="744"/>
                </a:cubicBezTo>
                <a:cubicBezTo>
                  <a:pt x="13478" y="756"/>
                  <a:pt x="13488" y="770"/>
                  <a:pt x="13498" y="782"/>
                </a:cubicBezTo>
                <a:close/>
                <a:moveTo>
                  <a:pt x="13759" y="949"/>
                </a:moveTo>
                <a:cubicBezTo>
                  <a:pt x="13881" y="1005"/>
                  <a:pt x="13993" y="1065"/>
                  <a:pt x="14096" y="1124"/>
                </a:cubicBezTo>
                <a:cubicBezTo>
                  <a:pt x="13966" y="1068"/>
                  <a:pt x="13835" y="1011"/>
                  <a:pt x="13692" y="960"/>
                </a:cubicBezTo>
                <a:cubicBezTo>
                  <a:pt x="13680" y="941"/>
                  <a:pt x="13668" y="923"/>
                  <a:pt x="13657" y="905"/>
                </a:cubicBezTo>
                <a:cubicBezTo>
                  <a:pt x="13714" y="932"/>
                  <a:pt x="13765" y="960"/>
                  <a:pt x="13809" y="988"/>
                </a:cubicBezTo>
                <a:cubicBezTo>
                  <a:pt x="13793" y="976"/>
                  <a:pt x="13779" y="962"/>
                  <a:pt x="13759" y="949"/>
                </a:cubicBezTo>
                <a:close/>
                <a:moveTo>
                  <a:pt x="13827" y="1230"/>
                </a:moveTo>
                <a:cubicBezTo>
                  <a:pt x="13816" y="1230"/>
                  <a:pt x="13809" y="1232"/>
                  <a:pt x="13799" y="1232"/>
                </a:cubicBezTo>
                <a:cubicBezTo>
                  <a:pt x="13798" y="1227"/>
                  <a:pt x="13793" y="1222"/>
                  <a:pt x="13793" y="1217"/>
                </a:cubicBezTo>
                <a:cubicBezTo>
                  <a:pt x="13805" y="1221"/>
                  <a:pt x="13815" y="1225"/>
                  <a:pt x="13827" y="1230"/>
                </a:cubicBezTo>
                <a:close/>
                <a:moveTo>
                  <a:pt x="14096" y="1193"/>
                </a:moveTo>
                <a:cubicBezTo>
                  <a:pt x="13980" y="1146"/>
                  <a:pt x="13859" y="1100"/>
                  <a:pt x="13737" y="1056"/>
                </a:cubicBezTo>
                <a:cubicBezTo>
                  <a:pt x="13735" y="1050"/>
                  <a:pt x="13733" y="1046"/>
                  <a:pt x="13730" y="1042"/>
                </a:cubicBezTo>
                <a:cubicBezTo>
                  <a:pt x="13873" y="1086"/>
                  <a:pt x="14010" y="1135"/>
                  <a:pt x="14145" y="1184"/>
                </a:cubicBezTo>
                <a:cubicBezTo>
                  <a:pt x="14128" y="1187"/>
                  <a:pt x="14112" y="1190"/>
                  <a:pt x="14096" y="1193"/>
                </a:cubicBezTo>
                <a:close/>
                <a:moveTo>
                  <a:pt x="13966" y="1212"/>
                </a:moveTo>
                <a:cubicBezTo>
                  <a:pt x="13947" y="1203"/>
                  <a:pt x="13930" y="1193"/>
                  <a:pt x="13909" y="1184"/>
                </a:cubicBezTo>
                <a:cubicBezTo>
                  <a:pt x="13888" y="1167"/>
                  <a:pt x="13867" y="1149"/>
                  <a:pt x="13841" y="1131"/>
                </a:cubicBezTo>
                <a:cubicBezTo>
                  <a:pt x="13908" y="1155"/>
                  <a:pt x="13972" y="1179"/>
                  <a:pt x="14034" y="1202"/>
                </a:cubicBezTo>
                <a:cubicBezTo>
                  <a:pt x="14016" y="1206"/>
                  <a:pt x="13990" y="1209"/>
                  <a:pt x="13966" y="1212"/>
                </a:cubicBezTo>
                <a:close/>
                <a:moveTo>
                  <a:pt x="14266" y="1669"/>
                </a:moveTo>
                <a:cubicBezTo>
                  <a:pt x="14239" y="1658"/>
                  <a:pt x="14207" y="1650"/>
                  <a:pt x="14180" y="1640"/>
                </a:cubicBezTo>
                <a:cubicBezTo>
                  <a:pt x="14134" y="1604"/>
                  <a:pt x="14085" y="1569"/>
                  <a:pt x="14034" y="1535"/>
                </a:cubicBezTo>
                <a:cubicBezTo>
                  <a:pt x="14095" y="1547"/>
                  <a:pt x="14155" y="1558"/>
                  <a:pt x="14214" y="1568"/>
                </a:cubicBezTo>
                <a:cubicBezTo>
                  <a:pt x="14234" y="1601"/>
                  <a:pt x="14254" y="1635"/>
                  <a:pt x="14266" y="1669"/>
                </a:cubicBezTo>
                <a:close/>
                <a:moveTo>
                  <a:pt x="14277" y="1697"/>
                </a:moveTo>
                <a:cubicBezTo>
                  <a:pt x="14278" y="1698"/>
                  <a:pt x="14278" y="1699"/>
                  <a:pt x="14278" y="1700"/>
                </a:cubicBezTo>
                <a:cubicBezTo>
                  <a:pt x="14277" y="1700"/>
                  <a:pt x="14277" y="1699"/>
                  <a:pt x="14274" y="1698"/>
                </a:cubicBezTo>
                <a:cubicBezTo>
                  <a:pt x="14274" y="1698"/>
                  <a:pt x="14277" y="1697"/>
                  <a:pt x="14277" y="1697"/>
                </a:cubicBezTo>
                <a:close/>
                <a:moveTo>
                  <a:pt x="14291" y="1821"/>
                </a:moveTo>
                <a:cubicBezTo>
                  <a:pt x="14296" y="1825"/>
                  <a:pt x="14297" y="1829"/>
                  <a:pt x="14300" y="1833"/>
                </a:cubicBezTo>
                <a:cubicBezTo>
                  <a:pt x="14297" y="1828"/>
                  <a:pt x="14291" y="1823"/>
                  <a:pt x="14285" y="1818"/>
                </a:cubicBezTo>
                <a:cubicBezTo>
                  <a:pt x="14285" y="1819"/>
                  <a:pt x="14289" y="1820"/>
                  <a:pt x="14291" y="1821"/>
                </a:cubicBezTo>
                <a:close/>
                <a:moveTo>
                  <a:pt x="14323" y="1862"/>
                </a:moveTo>
                <a:cubicBezTo>
                  <a:pt x="14334" y="1872"/>
                  <a:pt x="14347" y="1881"/>
                  <a:pt x="14358" y="1891"/>
                </a:cubicBezTo>
                <a:cubicBezTo>
                  <a:pt x="14398" y="1934"/>
                  <a:pt x="14426" y="1980"/>
                  <a:pt x="14446" y="2026"/>
                </a:cubicBezTo>
                <a:cubicBezTo>
                  <a:pt x="14359" y="1971"/>
                  <a:pt x="14273" y="1914"/>
                  <a:pt x="14180" y="1859"/>
                </a:cubicBezTo>
                <a:cubicBezTo>
                  <a:pt x="14159" y="1823"/>
                  <a:pt x="14134" y="1785"/>
                  <a:pt x="14110" y="1745"/>
                </a:cubicBezTo>
                <a:cubicBezTo>
                  <a:pt x="14155" y="1760"/>
                  <a:pt x="14196" y="1777"/>
                  <a:pt x="14234" y="1793"/>
                </a:cubicBezTo>
                <a:cubicBezTo>
                  <a:pt x="14262" y="1815"/>
                  <a:pt x="14291" y="1838"/>
                  <a:pt x="14319" y="1859"/>
                </a:cubicBezTo>
                <a:cubicBezTo>
                  <a:pt x="14319" y="1871"/>
                  <a:pt x="14323" y="1883"/>
                  <a:pt x="14325" y="1894"/>
                </a:cubicBezTo>
                <a:cubicBezTo>
                  <a:pt x="14325" y="1883"/>
                  <a:pt x="14323" y="1873"/>
                  <a:pt x="14323" y="1862"/>
                </a:cubicBezTo>
                <a:close/>
                <a:moveTo>
                  <a:pt x="14579" y="2056"/>
                </a:moveTo>
                <a:cubicBezTo>
                  <a:pt x="14511" y="2003"/>
                  <a:pt x="14446" y="1948"/>
                  <a:pt x="14380" y="1895"/>
                </a:cubicBezTo>
                <a:cubicBezTo>
                  <a:pt x="14365" y="1877"/>
                  <a:pt x="14348" y="1859"/>
                  <a:pt x="14331" y="1841"/>
                </a:cubicBezTo>
                <a:cubicBezTo>
                  <a:pt x="14446" y="1905"/>
                  <a:pt x="14535" y="1979"/>
                  <a:pt x="14579" y="2056"/>
                </a:cubicBezTo>
                <a:close/>
                <a:moveTo>
                  <a:pt x="14609" y="2126"/>
                </a:moveTo>
                <a:cubicBezTo>
                  <a:pt x="14561" y="2097"/>
                  <a:pt x="14511" y="2068"/>
                  <a:pt x="14465" y="2036"/>
                </a:cubicBezTo>
                <a:cubicBezTo>
                  <a:pt x="14448" y="1999"/>
                  <a:pt x="14428" y="1961"/>
                  <a:pt x="14402" y="1924"/>
                </a:cubicBezTo>
                <a:cubicBezTo>
                  <a:pt x="14461" y="1970"/>
                  <a:pt x="14523" y="2016"/>
                  <a:pt x="14584" y="2062"/>
                </a:cubicBezTo>
                <a:cubicBezTo>
                  <a:pt x="14596" y="2083"/>
                  <a:pt x="14605" y="2105"/>
                  <a:pt x="14609" y="2126"/>
                </a:cubicBezTo>
                <a:close/>
                <a:moveTo>
                  <a:pt x="14494" y="2151"/>
                </a:moveTo>
                <a:cubicBezTo>
                  <a:pt x="14456" y="2119"/>
                  <a:pt x="14416" y="2087"/>
                  <a:pt x="14375" y="2056"/>
                </a:cubicBezTo>
                <a:cubicBezTo>
                  <a:pt x="14411" y="2073"/>
                  <a:pt x="14446" y="2090"/>
                  <a:pt x="14479" y="2108"/>
                </a:cubicBezTo>
                <a:cubicBezTo>
                  <a:pt x="14487" y="2122"/>
                  <a:pt x="14491" y="2136"/>
                  <a:pt x="14494" y="2151"/>
                </a:cubicBezTo>
                <a:close/>
                <a:moveTo>
                  <a:pt x="14514" y="2229"/>
                </a:moveTo>
                <a:cubicBezTo>
                  <a:pt x="14523" y="2273"/>
                  <a:pt x="14530" y="2316"/>
                  <a:pt x="14539" y="2359"/>
                </a:cubicBezTo>
                <a:cubicBezTo>
                  <a:pt x="14500" y="2325"/>
                  <a:pt x="14451" y="2295"/>
                  <a:pt x="14388" y="2268"/>
                </a:cubicBezTo>
                <a:cubicBezTo>
                  <a:pt x="14371" y="2247"/>
                  <a:pt x="14353" y="2228"/>
                  <a:pt x="14338" y="2208"/>
                </a:cubicBezTo>
                <a:cubicBezTo>
                  <a:pt x="14359" y="2210"/>
                  <a:pt x="14382" y="2214"/>
                  <a:pt x="14408" y="2216"/>
                </a:cubicBezTo>
                <a:cubicBezTo>
                  <a:pt x="14382" y="2214"/>
                  <a:pt x="14359" y="2209"/>
                  <a:pt x="14338" y="2206"/>
                </a:cubicBezTo>
                <a:cubicBezTo>
                  <a:pt x="14319" y="2182"/>
                  <a:pt x="14300" y="2158"/>
                  <a:pt x="14283" y="2134"/>
                </a:cubicBezTo>
                <a:cubicBezTo>
                  <a:pt x="14277" y="2102"/>
                  <a:pt x="14268" y="2070"/>
                  <a:pt x="14257" y="2036"/>
                </a:cubicBezTo>
                <a:cubicBezTo>
                  <a:pt x="14347" y="2100"/>
                  <a:pt x="14434" y="2164"/>
                  <a:pt x="14514" y="2229"/>
                </a:cubicBezTo>
                <a:close/>
                <a:moveTo>
                  <a:pt x="14300" y="2236"/>
                </a:moveTo>
                <a:cubicBezTo>
                  <a:pt x="14300" y="2223"/>
                  <a:pt x="14300" y="2214"/>
                  <a:pt x="14297" y="2202"/>
                </a:cubicBezTo>
                <a:cubicBezTo>
                  <a:pt x="14311" y="2204"/>
                  <a:pt x="14316" y="2206"/>
                  <a:pt x="14328" y="2206"/>
                </a:cubicBezTo>
                <a:cubicBezTo>
                  <a:pt x="14342" y="2227"/>
                  <a:pt x="14358" y="2245"/>
                  <a:pt x="14377" y="2264"/>
                </a:cubicBezTo>
                <a:cubicBezTo>
                  <a:pt x="14353" y="2254"/>
                  <a:pt x="14328" y="2245"/>
                  <a:pt x="14300" y="2236"/>
                </a:cubicBezTo>
                <a:close/>
                <a:moveTo>
                  <a:pt x="14291" y="2164"/>
                </a:moveTo>
                <a:cubicBezTo>
                  <a:pt x="14300" y="2178"/>
                  <a:pt x="14312" y="2191"/>
                  <a:pt x="14325" y="2205"/>
                </a:cubicBezTo>
                <a:cubicBezTo>
                  <a:pt x="14316" y="2204"/>
                  <a:pt x="14307" y="2201"/>
                  <a:pt x="14297" y="2200"/>
                </a:cubicBezTo>
                <a:cubicBezTo>
                  <a:pt x="14297" y="2188"/>
                  <a:pt x="14292" y="2176"/>
                  <a:pt x="14291" y="2164"/>
                </a:cubicBezTo>
                <a:close/>
                <a:moveTo>
                  <a:pt x="14297" y="2587"/>
                </a:moveTo>
                <a:cubicBezTo>
                  <a:pt x="14289" y="2581"/>
                  <a:pt x="14280" y="2574"/>
                  <a:pt x="14274" y="2566"/>
                </a:cubicBezTo>
                <a:lnTo>
                  <a:pt x="14274" y="2565"/>
                </a:lnTo>
                <a:cubicBezTo>
                  <a:pt x="14277" y="2566"/>
                  <a:pt x="14280" y="2568"/>
                  <a:pt x="14283" y="2568"/>
                </a:cubicBezTo>
                <a:cubicBezTo>
                  <a:pt x="14289" y="2574"/>
                  <a:pt x="14292" y="2581"/>
                  <a:pt x="14297" y="2587"/>
                </a:cubicBezTo>
                <a:close/>
                <a:moveTo>
                  <a:pt x="14342" y="2658"/>
                </a:moveTo>
                <a:cubicBezTo>
                  <a:pt x="14371" y="2705"/>
                  <a:pt x="14380" y="2753"/>
                  <a:pt x="14359" y="2802"/>
                </a:cubicBezTo>
                <a:cubicBezTo>
                  <a:pt x="14311" y="2783"/>
                  <a:pt x="14257" y="2765"/>
                  <a:pt x="14200" y="2750"/>
                </a:cubicBezTo>
                <a:cubicBezTo>
                  <a:pt x="14224" y="2697"/>
                  <a:pt x="14247" y="2643"/>
                  <a:pt x="14266" y="2583"/>
                </a:cubicBezTo>
                <a:cubicBezTo>
                  <a:pt x="14273" y="2587"/>
                  <a:pt x="14277" y="2592"/>
                  <a:pt x="14283" y="2597"/>
                </a:cubicBezTo>
                <a:cubicBezTo>
                  <a:pt x="14303" y="2617"/>
                  <a:pt x="14325" y="2639"/>
                  <a:pt x="14342" y="2658"/>
                </a:cubicBezTo>
                <a:close/>
                <a:moveTo>
                  <a:pt x="14457" y="2457"/>
                </a:moveTo>
                <a:cubicBezTo>
                  <a:pt x="14422" y="2432"/>
                  <a:pt x="14388" y="2405"/>
                  <a:pt x="14353" y="2379"/>
                </a:cubicBezTo>
                <a:cubicBezTo>
                  <a:pt x="14349" y="2374"/>
                  <a:pt x="14348" y="2371"/>
                  <a:pt x="14347" y="2367"/>
                </a:cubicBezTo>
                <a:cubicBezTo>
                  <a:pt x="14391" y="2396"/>
                  <a:pt x="14426" y="2426"/>
                  <a:pt x="14457" y="2457"/>
                </a:cubicBezTo>
                <a:close/>
                <a:moveTo>
                  <a:pt x="14584" y="2615"/>
                </a:moveTo>
                <a:cubicBezTo>
                  <a:pt x="14530" y="2605"/>
                  <a:pt x="14483" y="2591"/>
                  <a:pt x="14440" y="2578"/>
                </a:cubicBezTo>
                <a:cubicBezTo>
                  <a:pt x="14421" y="2521"/>
                  <a:pt x="14392" y="2463"/>
                  <a:pt x="14366" y="2409"/>
                </a:cubicBezTo>
                <a:cubicBezTo>
                  <a:pt x="14422" y="2454"/>
                  <a:pt x="14479" y="2500"/>
                  <a:pt x="14537" y="2544"/>
                </a:cubicBezTo>
                <a:cubicBezTo>
                  <a:pt x="14555" y="2568"/>
                  <a:pt x="14569" y="2591"/>
                  <a:pt x="14584" y="2615"/>
                </a:cubicBezTo>
                <a:close/>
                <a:moveTo>
                  <a:pt x="14645" y="2809"/>
                </a:moveTo>
                <a:cubicBezTo>
                  <a:pt x="14577" y="2774"/>
                  <a:pt x="14511" y="2738"/>
                  <a:pt x="14454" y="2700"/>
                </a:cubicBezTo>
                <a:cubicBezTo>
                  <a:pt x="14456" y="2668"/>
                  <a:pt x="14454" y="2636"/>
                  <a:pt x="14446" y="2605"/>
                </a:cubicBezTo>
                <a:cubicBezTo>
                  <a:pt x="14494" y="2612"/>
                  <a:pt x="14541" y="2621"/>
                  <a:pt x="14592" y="2628"/>
                </a:cubicBezTo>
                <a:cubicBezTo>
                  <a:pt x="14623" y="2687"/>
                  <a:pt x="14638" y="2749"/>
                  <a:pt x="14645" y="2809"/>
                </a:cubicBezTo>
                <a:close/>
                <a:moveTo>
                  <a:pt x="14658" y="2628"/>
                </a:moveTo>
                <a:cubicBezTo>
                  <a:pt x="14643" y="2626"/>
                  <a:pt x="14629" y="2623"/>
                  <a:pt x="14612" y="2620"/>
                </a:cubicBezTo>
                <a:cubicBezTo>
                  <a:pt x="14606" y="2608"/>
                  <a:pt x="14602" y="2597"/>
                  <a:pt x="14592" y="2585"/>
                </a:cubicBezTo>
                <a:cubicBezTo>
                  <a:pt x="14615" y="2600"/>
                  <a:pt x="14634" y="2615"/>
                  <a:pt x="14658" y="2628"/>
                </a:cubicBezTo>
                <a:close/>
                <a:moveTo>
                  <a:pt x="14645" y="2903"/>
                </a:moveTo>
                <a:cubicBezTo>
                  <a:pt x="14638" y="2907"/>
                  <a:pt x="14632" y="2911"/>
                  <a:pt x="14629" y="2915"/>
                </a:cubicBezTo>
                <a:lnTo>
                  <a:pt x="14592" y="2903"/>
                </a:lnTo>
                <a:cubicBezTo>
                  <a:pt x="14535" y="2873"/>
                  <a:pt x="14472" y="2844"/>
                  <a:pt x="14405" y="2817"/>
                </a:cubicBezTo>
                <a:cubicBezTo>
                  <a:pt x="14418" y="2795"/>
                  <a:pt x="14434" y="2774"/>
                  <a:pt x="14442" y="2751"/>
                </a:cubicBezTo>
                <a:cubicBezTo>
                  <a:pt x="14465" y="2774"/>
                  <a:pt x="14491" y="2798"/>
                  <a:pt x="14517" y="2819"/>
                </a:cubicBezTo>
                <a:cubicBezTo>
                  <a:pt x="14491" y="2795"/>
                  <a:pt x="14465" y="2772"/>
                  <a:pt x="14442" y="2747"/>
                </a:cubicBezTo>
                <a:cubicBezTo>
                  <a:pt x="14446" y="2736"/>
                  <a:pt x="14453" y="2723"/>
                  <a:pt x="14453" y="2711"/>
                </a:cubicBezTo>
                <a:cubicBezTo>
                  <a:pt x="14511" y="2747"/>
                  <a:pt x="14577" y="2781"/>
                  <a:pt x="14645" y="2815"/>
                </a:cubicBezTo>
                <a:cubicBezTo>
                  <a:pt x="14652" y="2844"/>
                  <a:pt x="14652" y="2874"/>
                  <a:pt x="14645" y="2903"/>
                </a:cubicBezTo>
                <a:close/>
                <a:moveTo>
                  <a:pt x="14645" y="2920"/>
                </a:moveTo>
                <a:cubicBezTo>
                  <a:pt x="14638" y="2920"/>
                  <a:pt x="14638" y="2918"/>
                  <a:pt x="14631" y="2916"/>
                </a:cubicBezTo>
                <a:cubicBezTo>
                  <a:pt x="14638" y="2913"/>
                  <a:pt x="14643" y="2910"/>
                  <a:pt x="14645" y="2907"/>
                </a:cubicBezTo>
                <a:cubicBezTo>
                  <a:pt x="14645" y="2912"/>
                  <a:pt x="14645" y="2916"/>
                  <a:pt x="14645" y="2920"/>
                </a:cubicBezTo>
                <a:close/>
                <a:moveTo>
                  <a:pt x="14643" y="2933"/>
                </a:moveTo>
                <a:cubicBezTo>
                  <a:pt x="14638" y="2929"/>
                  <a:pt x="14631" y="2925"/>
                  <a:pt x="14623" y="2922"/>
                </a:cubicBezTo>
                <a:cubicBezTo>
                  <a:pt x="14625" y="2921"/>
                  <a:pt x="14625" y="2920"/>
                  <a:pt x="14629" y="2920"/>
                </a:cubicBezTo>
                <a:cubicBezTo>
                  <a:pt x="14632" y="2921"/>
                  <a:pt x="14638" y="2924"/>
                  <a:pt x="14645" y="2925"/>
                </a:cubicBezTo>
                <a:cubicBezTo>
                  <a:pt x="14645" y="2928"/>
                  <a:pt x="14643" y="2931"/>
                  <a:pt x="14643" y="2933"/>
                </a:cubicBezTo>
                <a:close/>
                <a:moveTo>
                  <a:pt x="14612" y="2915"/>
                </a:moveTo>
                <a:cubicBezTo>
                  <a:pt x="14617" y="2916"/>
                  <a:pt x="14620" y="2917"/>
                  <a:pt x="14623" y="2918"/>
                </a:cubicBezTo>
                <a:cubicBezTo>
                  <a:pt x="14623" y="2919"/>
                  <a:pt x="14620" y="2919"/>
                  <a:pt x="14620" y="2920"/>
                </a:cubicBezTo>
                <a:cubicBezTo>
                  <a:pt x="14620" y="2918"/>
                  <a:pt x="14617" y="2917"/>
                  <a:pt x="14612" y="2915"/>
                </a:cubicBezTo>
                <a:close/>
                <a:moveTo>
                  <a:pt x="14609" y="3056"/>
                </a:moveTo>
                <a:cubicBezTo>
                  <a:pt x="14592" y="3054"/>
                  <a:pt x="14576" y="3052"/>
                  <a:pt x="14558" y="3050"/>
                </a:cubicBezTo>
                <a:cubicBezTo>
                  <a:pt x="14532" y="3037"/>
                  <a:pt x="14508" y="3024"/>
                  <a:pt x="14486" y="3010"/>
                </a:cubicBezTo>
                <a:cubicBezTo>
                  <a:pt x="14530" y="2984"/>
                  <a:pt x="14574" y="2957"/>
                  <a:pt x="14612" y="2929"/>
                </a:cubicBezTo>
                <a:cubicBezTo>
                  <a:pt x="14623" y="2935"/>
                  <a:pt x="14631" y="2940"/>
                  <a:pt x="14638" y="2945"/>
                </a:cubicBezTo>
                <a:cubicBezTo>
                  <a:pt x="14632" y="2983"/>
                  <a:pt x="14623" y="3019"/>
                  <a:pt x="14609" y="3056"/>
                </a:cubicBezTo>
                <a:close/>
                <a:moveTo>
                  <a:pt x="14603" y="3071"/>
                </a:moveTo>
                <a:cubicBezTo>
                  <a:pt x="14595" y="3067"/>
                  <a:pt x="14586" y="3064"/>
                  <a:pt x="14577" y="3059"/>
                </a:cubicBezTo>
                <a:cubicBezTo>
                  <a:pt x="14589" y="3060"/>
                  <a:pt x="14597" y="3060"/>
                  <a:pt x="14609" y="3060"/>
                </a:cubicBezTo>
                <a:cubicBezTo>
                  <a:pt x="14606" y="3064"/>
                  <a:pt x="14605" y="3067"/>
                  <a:pt x="14603" y="3071"/>
                </a:cubicBezTo>
                <a:close/>
                <a:moveTo>
                  <a:pt x="14446" y="3030"/>
                </a:moveTo>
                <a:cubicBezTo>
                  <a:pt x="14456" y="3025"/>
                  <a:pt x="14465" y="3020"/>
                  <a:pt x="14474" y="3015"/>
                </a:cubicBezTo>
                <a:cubicBezTo>
                  <a:pt x="14494" y="3027"/>
                  <a:pt x="14514" y="3036"/>
                  <a:pt x="14532" y="3046"/>
                </a:cubicBezTo>
                <a:cubicBezTo>
                  <a:pt x="14504" y="3040"/>
                  <a:pt x="14474" y="3035"/>
                  <a:pt x="14446" y="3030"/>
                </a:cubicBezTo>
                <a:close/>
                <a:moveTo>
                  <a:pt x="14348" y="2833"/>
                </a:moveTo>
                <a:cubicBezTo>
                  <a:pt x="14338" y="2854"/>
                  <a:pt x="14319" y="2875"/>
                  <a:pt x="14297" y="2897"/>
                </a:cubicBezTo>
                <a:cubicBezTo>
                  <a:pt x="14297" y="2898"/>
                  <a:pt x="14297" y="2898"/>
                  <a:pt x="14297" y="2898"/>
                </a:cubicBezTo>
                <a:cubicBezTo>
                  <a:pt x="14254" y="2869"/>
                  <a:pt x="14211" y="2839"/>
                  <a:pt x="14168" y="2809"/>
                </a:cubicBezTo>
                <a:cubicBezTo>
                  <a:pt x="14176" y="2798"/>
                  <a:pt x="14181" y="2786"/>
                  <a:pt x="14184" y="2774"/>
                </a:cubicBezTo>
                <a:cubicBezTo>
                  <a:pt x="14239" y="2795"/>
                  <a:pt x="14292" y="2813"/>
                  <a:pt x="14348" y="2833"/>
                </a:cubicBezTo>
                <a:close/>
                <a:moveTo>
                  <a:pt x="14353" y="2825"/>
                </a:moveTo>
                <a:cubicBezTo>
                  <a:pt x="14297" y="2805"/>
                  <a:pt x="14243" y="2785"/>
                  <a:pt x="14191" y="2765"/>
                </a:cubicBezTo>
                <a:cubicBezTo>
                  <a:pt x="14249" y="2780"/>
                  <a:pt x="14303" y="2798"/>
                  <a:pt x="14356" y="2816"/>
                </a:cubicBezTo>
                <a:cubicBezTo>
                  <a:pt x="14353" y="2819"/>
                  <a:pt x="14353" y="2821"/>
                  <a:pt x="14353" y="2825"/>
                </a:cubicBezTo>
                <a:close/>
                <a:moveTo>
                  <a:pt x="14388" y="2836"/>
                </a:moveTo>
                <a:cubicBezTo>
                  <a:pt x="14388" y="2834"/>
                  <a:pt x="14391" y="2832"/>
                  <a:pt x="14392" y="2829"/>
                </a:cubicBezTo>
                <a:cubicBezTo>
                  <a:pt x="14434" y="2845"/>
                  <a:pt x="14472" y="2861"/>
                  <a:pt x="14508" y="2877"/>
                </a:cubicBezTo>
                <a:cubicBezTo>
                  <a:pt x="14465" y="2864"/>
                  <a:pt x="14427" y="2850"/>
                  <a:pt x="14388" y="2836"/>
                </a:cubicBezTo>
                <a:close/>
                <a:moveTo>
                  <a:pt x="14548" y="2896"/>
                </a:moveTo>
                <a:cubicBezTo>
                  <a:pt x="14569" y="2906"/>
                  <a:pt x="14589" y="2916"/>
                  <a:pt x="14609" y="2927"/>
                </a:cubicBezTo>
                <a:cubicBezTo>
                  <a:pt x="14565" y="2952"/>
                  <a:pt x="14520" y="2978"/>
                  <a:pt x="14472" y="3004"/>
                </a:cubicBezTo>
                <a:cubicBezTo>
                  <a:pt x="14411" y="2971"/>
                  <a:pt x="14353" y="2936"/>
                  <a:pt x="14300" y="2901"/>
                </a:cubicBezTo>
                <a:cubicBezTo>
                  <a:pt x="14332" y="2882"/>
                  <a:pt x="14359" y="2863"/>
                  <a:pt x="14380" y="2843"/>
                </a:cubicBezTo>
                <a:cubicBezTo>
                  <a:pt x="14435" y="2861"/>
                  <a:pt x="14493" y="2878"/>
                  <a:pt x="14548" y="2896"/>
                </a:cubicBezTo>
                <a:close/>
                <a:moveTo>
                  <a:pt x="14115" y="2984"/>
                </a:moveTo>
                <a:cubicBezTo>
                  <a:pt x="14105" y="2985"/>
                  <a:pt x="14095" y="2986"/>
                  <a:pt x="14085" y="2988"/>
                </a:cubicBezTo>
                <a:cubicBezTo>
                  <a:pt x="14085" y="2984"/>
                  <a:pt x="14086" y="2980"/>
                  <a:pt x="14091" y="2975"/>
                </a:cubicBezTo>
                <a:cubicBezTo>
                  <a:pt x="14099" y="2977"/>
                  <a:pt x="14105" y="2980"/>
                  <a:pt x="14115" y="2984"/>
                </a:cubicBezTo>
                <a:close/>
                <a:moveTo>
                  <a:pt x="14112" y="2924"/>
                </a:moveTo>
                <a:cubicBezTo>
                  <a:pt x="14112" y="2923"/>
                  <a:pt x="14112" y="2921"/>
                  <a:pt x="14110" y="2920"/>
                </a:cubicBezTo>
                <a:cubicBezTo>
                  <a:pt x="14126" y="2892"/>
                  <a:pt x="14142" y="2861"/>
                  <a:pt x="14159" y="2827"/>
                </a:cubicBezTo>
                <a:cubicBezTo>
                  <a:pt x="14200" y="2854"/>
                  <a:pt x="14242" y="2882"/>
                  <a:pt x="14283" y="2908"/>
                </a:cubicBezTo>
                <a:cubicBezTo>
                  <a:pt x="14258" y="2926"/>
                  <a:pt x="14230" y="2943"/>
                  <a:pt x="14196" y="2957"/>
                </a:cubicBezTo>
                <a:cubicBezTo>
                  <a:pt x="14166" y="2947"/>
                  <a:pt x="14142" y="2935"/>
                  <a:pt x="14112" y="2924"/>
                </a:cubicBezTo>
                <a:close/>
                <a:moveTo>
                  <a:pt x="14204" y="2962"/>
                </a:moveTo>
                <a:cubicBezTo>
                  <a:pt x="14237" y="2947"/>
                  <a:pt x="14263" y="2929"/>
                  <a:pt x="14289" y="2912"/>
                </a:cubicBezTo>
                <a:cubicBezTo>
                  <a:pt x="14342" y="2945"/>
                  <a:pt x="14399" y="2977"/>
                  <a:pt x="14461" y="3010"/>
                </a:cubicBezTo>
                <a:cubicBezTo>
                  <a:pt x="14453" y="3014"/>
                  <a:pt x="14440" y="3020"/>
                  <a:pt x="14428" y="3027"/>
                </a:cubicBezTo>
                <a:cubicBezTo>
                  <a:pt x="14347" y="3008"/>
                  <a:pt x="14273" y="2986"/>
                  <a:pt x="14204" y="2962"/>
                </a:cubicBezTo>
                <a:close/>
                <a:moveTo>
                  <a:pt x="11853" y="160"/>
                </a:moveTo>
                <a:cubicBezTo>
                  <a:pt x="11837" y="158"/>
                  <a:pt x="11827" y="155"/>
                  <a:pt x="11811" y="152"/>
                </a:cubicBezTo>
                <a:cubicBezTo>
                  <a:pt x="11837" y="154"/>
                  <a:pt x="11860" y="158"/>
                  <a:pt x="11887" y="161"/>
                </a:cubicBezTo>
                <a:cubicBezTo>
                  <a:pt x="11876" y="161"/>
                  <a:pt x="11863" y="161"/>
                  <a:pt x="11853" y="160"/>
                </a:cubicBezTo>
                <a:close/>
                <a:moveTo>
                  <a:pt x="11478" y="100"/>
                </a:moveTo>
                <a:cubicBezTo>
                  <a:pt x="11304" y="79"/>
                  <a:pt x="11122" y="65"/>
                  <a:pt x="10924" y="60"/>
                </a:cubicBezTo>
                <a:cubicBezTo>
                  <a:pt x="11153" y="48"/>
                  <a:pt x="11392" y="54"/>
                  <a:pt x="11614" y="81"/>
                </a:cubicBezTo>
                <a:cubicBezTo>
                  <a:pt x="11569" y="85"/>
                  <a:pt x="11524" y="92"/>
                  <a:pt x="11478" y="100"/>
                </a:cubicBezTo>
                <a:close/>
                <a:moveTo>
                  <a:pt x="8933" y="246"/>
                </a:moveTo>
                <a:cubicBezTo>
                  <a:pt x="8933" y="246"/>
                  <a:pt x="8933" y="246"/>
                  <a:pt x="8933" y="246"/>
                </a:cubicBezTo>
                <a:cubicBezTo>
                  <a:pt x="8957" y="228"/>
                  <a:pt x="8983" y="210"/>
                  <a:pt x="9009" y="192"/>
                </a:cubicBezTo>
                <a:cubicBezTo>
                  <a:pt x="9113" y="167"/>
                  <a:pt x="9226" y="145"/>
                  <a:pt x="9358" y="133"/>
                </a:cubicBezTo>
                <a:cubicBezTo>
                  <a:pt x="9231" y="144"/>
                  <a:pt x="9121" y="163"/>
                  <a:pt x="9022" y="186"/>
                </a:cubicBezTo>
                <a:cubicBezTo>
                  <a:pt x="9102" y="138"/>
                  <a:pt x="9206" y="98"/>
                  <a:pt x="9361" y="85"/>
                </a:cubicBezTo>
                <a:cubicBezTo>
                  <a:pt x="9506" y="67"/>
                  <a:pt x="9658" y="73"/>
                  <a:pt x="9812" y="83"/>
                </a:cubicBezTo>
                <a:cubicBezTo>
                  <a:pt x="9438" y="115"/>
                  <a:pt x="9159" y="172"/>
                  <a:pt x="8933" y="246"/>
                </a:cubicBezTo>
                <a:close/>
                <a:moveTo>
                  <a:pt x="8759" y="278"/>
                </a:moveTo>
                <a:cubicBezTo>
                  <a:pt x="8825" y="249"/>
                  <a:pt x="8902" y="222"/>
                  <a:pt x="8988" y="199"/>
                </a:cubicBezTo>
                <a:cubicBezTo>
                  <a:pt x="8962" y="215"/>
                  <a:pt x="8945" y="231"/>
                  <a:pt x="8924" y="247"/>
                </a:cubicBezTo>
                <a:cubicBezTo>
                  <a:pt x="8865" y="256"/>
                  <a:pt x="8811" y="266"/>
                  <a:pt x="8759" y="278"/>
                </a:cubicBezTo>
                <a:close/>
                <a:moveTo>
                  <a:pt x="8522" y="425"/>
                </a:moveTo>
                <a:cubicBezTo>
                  <a:pt x="8537" y="411"/>
                  <a:pt x="8554" y="397"/>
                  <a:pt x="8571" y="384"/>
                </a:cubicBezTo>
                <a:cubicBezTo>
                  <a:pt x="8593" y="377"/>
                  <a:pt x="8617" y="372"/>
                  <a:pt x="8638" y="365"/>
                </a:cubicBezTo>
                <a:cubicBezTo>
                  <a:pt x="8600" y="384"/>
                  <a:pt x="8561" y="404"/>
                  <a:pt x="8522" y="425"/>
                </a:cubicBezTo>
                <a:close/>
                <a:moveTo>
                  <a:pt x="8446" y="462"/>
                </a:moveTo>
                <a:cubicBezTo>
                  <a:pt x="8396" y="478"/>
                  <a:pt x="8347" y="494"/>
                  <a:pt x="8297" y="511"/>
                </a:cubicBezTo>
                <a:cubicBezTo>
                  <a:pt x="8361" y="473"/>
                  <a:pt x="8436" y="437"/>
                  <a:pt x="8517" y="406"/>
                </a:cubicBezTo>
                <a:cubicBezTo>
                  <a:pt x="8492" y="424"/>
                  <a:pt x="8469" y="443"/>
                  <a:pt x="8446" y="462"/>
                </a:cubicBezTo>
                <a:close/>
                <a:moveTo>
                  <a:pt x="7771" y="3378"/>
                </a:moveTo>
                <a:cubicBezTo>
                  <a:pt x="7709" y="3420"/>
                  <a:pt x="7637" y="3462"/>
                  <a:pt x="7550" y="3498"/>
                </a:cubicBezTo>
                <a:cubicBezTo>
                  <a:pt x="7530" y="3472"/>
                  <a:pt x="7513" y="3444"/>
                  <a:pt x="7500" y="3417"/>
                </a:cubicBezTo>
                <a:cubicBezTo>
                  <a:pt x="7625" y="3364"/>
                  <a:pt x="7732" y="3304"/>
                  <a:pt x="7821" y="3239"/>
                </a:cubicBezTo>
                <a:cubicBezTo>
                  <a:pt x="7824" y="3287"/>
                  <a:pt x="7810" y="3334"/>
                  <a:pt x="7771" y="3378"/>
                </a:cubicBezTo>
                <a:close/>
                <a:moveTo>
                  <a:pt x="7196" y="3551"/>
                </a:moveTo>
                <a:cubicBezTo>
                  <a:pt x="7273" y="3526"/>
                  <a:pt x="7333" y="3495"/>
                  <a:pt x="7380" y="3462"/>
                </a:cubicBezTo>
                <a:cubicBezTo>
                  <a:pt x="7408" y="3452"/>
                  <a:pt x="7436" y="3441"/>
                  <a:pt x="7463" y="3431"/>
                </a:cubicBezTo>
                <a:cubicBezTo>
                  <a:pt x="7481" y="3456"/>
                  <a:pt x="7504" y="3480"/>
                  <a:pt x="7526" y="3504"/>
                </a:cubicBezTo>
                <a:cubicBezTo>
                  <a:pt x="7442" y="3526"/>
                  <a:pt x="7333" y="3543"/>
                  <a:pt x="7196" y="3551"/>
                </a:cubicBezTo>
                <a:close/>
                <a:moveTo>
                  <a:pt x="7146" y="3555"/>
                </a:moveTo>
                <a:cubicBezTo>
                  <a:pt x="7103" y="3556"/>
                  <a:pt x="7065" y="3558"/>
                  <a:pt x="7026" y="3558"/>
                </a:cubicBezTo>
                <a:cubicBezTo>
                  <a:pt x="7127" y="3537"/>
                  <a:pt x="7224" y="3513"/>
                  <a:pt x="7313" y="3485"/>
                </a:cubicBezTo>
                <a:cubicBezTo>
                  <a:pt x="7278" y="3510"/>
                  <a:pt x="7233" y="3533"/>
                  <a:pt x="7177" y="3552"/>
                </a:cubicBezTo>
                <a:cubicBezTo>
                  <a:pt x="7167" y="3553"/>
                  <a:pt x="7157" y="3554"/>
                  <a:pt x="7146" y="3555"/>
                </a:cubicBezTo>
                <a:close/>
                <a:moveTo>
                  <a:pt x="6878" y="6824"/>
                </a:moveTo>
                <a:cubicBezTo>
                  <a:pt x="6651" y="6830"/>
                  <a:pt x="6401" y="6952"/>
                  <a:pt x="6112" y="7155"/>
                </a:cubicBezTo>
                <a:cubicBezTo>
                  <a:pt x="5822" y="7359"/>
                  <a:pt x="5657" y="7510"/>
                  <a:pt x="5428" y="7645"/>
                </a:cubicBezTo>
                <a:cubicBezTo>
                  <a:pt x="5201" y="7781"/>
                  <a:pt x="4271" y="7404"/>
                  <a:pt x="3897" y="7217"/>
                </a:cubicBezTo>
                <a:cubicBezTo>
                  <a:pt x="3524" y="7027"/>
                  <a:pt x="2763" y="6733"/>
                  <a:pt x="2490" y="6611"/>
                </a:cubicBezTo>
                <a:cubicBezTo>
                  <a:pt x="2222" y="6490"/>
                  <a:pt x="2925" y="6371"/>
                  <a:pt x="3277" y="6219"/>
                </a:cubicBezTo>
                <a:cubicBezTo>
                  <a:pt x="3630" y="6068"/>
                  <a:pt x="4166" y="5902"/>
                  <a:pt x="4870" y="5661"/>
                </a:cubicBezTo>
                <a:cubicBezTo>
                  <a:pt x="5574" y="5419"/>
                  <a:pt x="5532" y="5298"/>
                  <a:pt x="5532" y="5298"/>
                </a:cubicBezTo>
                <a:cubicBezTo>
                  <a:pt x="6091" y="5208"/>
                  <a:pt x="6132" y="5472"/>
                  <a:pt x="6319" y="5683"/>
                </a:cubicBezTo>
                <a:cubicBezTo>
                  <a:pt x="6505" y="5894"/>
                  <a:pt x="6713" y="5932"/>
                  <a:pt x="6981" y="6129"/>
                </a:cubicBezTo>
                <a:cubicBezTo>
                  <a:pt x="7250" y="6325"/>
                  <a:pt x="7023" y="6393"/>
                  <a:pt x="7002" y="6529"/>
                </a:cubicBezTo>
                <a:cubicBezTo>
                  <a:pt x="6981" y="6664"/>
                  <a:pt x="7103" y="6815"/>
                  <a:pt x="6878" y="6824"/>
                </a:cubicBezTo>
                <a:close/>
                <a:moveTo>
                  <a:pt x="7449" y="3411"/>
                </a:moveTo>
                <a:cubicBezTo>
                  <a:pt x="7446" y="3412"/>
                  <a:pt x="7442" y="3415"/>
                  <a:pt x="7436" y="3417"/>
                </a:cubicBezTo>
                <a:cubicBezTo>
                  <a:pt x="7442" y="3413"/>
                  <a:pt x="7445" y="3409"/>
                  <a:pt x="7446" y="3407"/>
                </a:cubicBezTo>
                <a:cubicBezTo>
                  <a:pt x="7446" y="3407"/>
                  <a:pt x="7448" y="3409"/>
                  <a:pt x="7449" y="3411"/>
                </a:cubicBezTo>
                <a:close/>
                <a:moveTo>
                  <a:pt x="7414" y="3153"/>
                </a:moveTo>
                <a:cubicBezTo>
                  <a:pt x="7445" y="3131"/>
                  <a:pt x="7477" y="3109"/>
                  <a:pt x="7521" y="3088"/>
                </a:cubicBezTo>
                <a:cubicBezTo>
                  <a:pt x="7568" y="3055"/>
                  <a:pt x="7619" y="3020"/>
                  <a:pt x="7668" y="2985"/>
                </a:cubicBezTo>
                <a:cubicBezTo>
                  <a:pt x="7675" y="2989"/>
                  <a:pt x="7677" y="2992"/>
                  <a:pt x="7680" y="2996"/>
                </a:cubicBezTo>
                <a:cubicBezTo>
                  <a:pt x="7661" y="3064"/>
                  <a:pt x="7612" y="3132"/>
                  <a:pt x="7551" y="3198"/>
                </a:cubicBezTo>
                <a:cubicBezTo>
                  <a:pt x="7513" y="3239"/>
                  <a:pt x="7485" y="3286"/>
                  <a:pt x="7457" y="3331"/>
                </a:cubicBezTo>
                <a:cubicBezTo>
                  <a:pt x="7431" y="3271"/>
                  <a:pt x="7416" y="3212"/>
                  <a:pt x="7414" y="3153"/>
                </a:cubicBezTo>
                <a:close/>
                <a:moveTo>
                  <a:pt x="7252" y="2869"/>
                </a:moveTo>
                <a:cubicBezTo>
                  <a:pt x="7316" y="2821"/>
                  <a:pt x="7361" y="2768"/>
                  <a:pt x="7375" y="2711"/>
                </a:cubicBezTo>
                <a:cubicBezTo>
                  <a:pt x="7375" y="2709"/>
                  <a:pt x="7375" y="2707"/>
                  <a:pt x="7376" y="2704"/>
                </a:cubicBezTo>
                <a:cubicBezTo>
                  <a:pt x="7386" y="2720"/>
                  <a:pt x="7396" y="2735"/>
                  <a:pt x="7408" y="2750"/>
                </a:cubicBezTo>
                <a:cubicBezTo>
                  <a:pt x="7369" y="2792"/>
                  <a:pt x="7319" y="2833"/>
                  <a:pt x="7252" y="2869"/>
                </a:cubicBezTo>
                <a:close/>
                <a:moveTo>
                  <a:pt x="7252" y="1630"/>
                </a:moveTo>
                <a:cubicBezTo>
                  <a:pt x="7255" y="1624"/>
                  <a:pt x="7259" y="1616"/>
                  <a:pt x="7263" y="1611"/>
                </a:cubicBezTo>
                <a:cubicBezTo>
                  <a:pt x="7269" y="1604"/>
                  <a:pt x="7281" y="1599"/>
                  <a:pt x="7287" y="1592"/>
                </a:cubicBezTo>
                <a:cubicBezTo>
                  <a:pt x="7313" y="1585"/>
                  <a:pt x="7333" y="1576"/>
                  <a:pt x="7358" y="1569"/>
                </a:cubicBezTo>
                <a:cubicBezTo>
                  <a:pt x="7357" y="1572"/>
                  <a:pt x="7357" y="1575"/>
                  <a:pt x="7353" y="1577"/>
                </a:cubicBezTo>
                <a:cubicBezTo>
                  <a:pt x="7319" y="1595"/>
                  <a:pt x="7289" y="1613"/>
                  <a:pt x="7252" y="1630"/>
                </a:cubicBezTo>
                <a:close/>
                <a:moveTo>
                  <a:pt x="7233" y="1912"/>
                </a:moveTo>
                <a:cubicBezTo>
                  <a:pt x="7231" y="1913"/>
                  <a:pt x="7228" y="1914"/>
                  <a:pt x="7226" y="1914"/>
                </a:cubicBezTo>
                <a:cubicBezTo>
                  <a:pt x="7208" y="1843"/>
                  <a:pt x="7211" y="1774"/>
                  <a:pt x="7228" y="1705"/>
                </a:cubicBezTo>
                <a:cubicBezTo>
                  <a:pt x="7263" y="1690"/>
                  <a:pt x="7292" y="1677"/>
                  <a:pt x="7323" y="1663"/>
                </a:cubicBezTo>
                <a:cubicBezTo>
                  <a:pt x="7282" y="1750"/>
                  <a:pt x="7252" y="1833"/>
                  <a:pt x="7233" y="1912"/>
                </a:cubicBezTo>
                <a:close/>
                <a:moveTo>
                  <a:pt x="7067" y="2557"/>
                </a:moveTo>
                <a:cubicBezTo>
                  <a:pt x="7073" y="2519"/>
                  <a:pt x="7075" y="2481"/>
                  <a:pt x="7075" y="2443"/>
                </a:cubicBezTo>
                <a:cubicBezTo>
                  <a:pt x="7082" y="2430"/>
                  <a:pt x="7088" y="2419"/>
                  <a:pt x="7095" y="2406"/>
                </a:cubicBezTo>
                <a:cubicBezTo>
                  <a:pt x="7146" y="2393"/>
                  <a:pt x="7192" y="2378"/>
                  <a:pt x="7228" y="2362"/>
                </a:cubicBezTo>
                <a:cubicBezTo>
                  <a:pt x="7233" y="2381"/>
                  <a:pt x="7238" y="2398"/>
                  <a:pt x="7241" y="2416"/>
                </a:cubicBezTo>
                <a:cubicBezTo>
                  <a:pt x="7172" y="2462"/>
                  <a:pt x="7114" y="2509"/>
                  <a:pt x="7067" y="2557"/>
                </a:cubicBezTo>
                <a:close/>
                <a:moveTo>
                  <a:pt x="7053" y="2176"/>
                </a:moveTo>
                <a:cubicBezTo>
                  <a:pt x="7065" y="2170"/>
                  <a:pt x="7075" y="2164"/>
                  <a:pt x="7082" y="2158"/>
                </a:cubicBezTo>
                <a:cubicBezTo>
                  <a:pt x="7127" y="2143"/>
                  <a:pt x="7167" y="2128"/>
                  <a:pt x="7203" y="2112"/>
                </a:cubicBezTo>
                <a:cubicBezTo>
                  <a:pt x="7203" y="2119"/>
                  <a:pt x="7203" y="2126"/>
                  <a:pt x="7203" y="2133"/>
                </a:cubicBezTo>
                <a:cubicBezTo>
                  <a:pt x="7158" y="2215"/>
                  <a:pt x="7121" y="2299"/>
                  <a:pt x="7079" y="2383"/>
                </a:cubicBezTo>
                <a:cubicBezTo>
                  <a:pt x="7076" y="2384"/>
                  <a:pt x="7075" y="2384"/>
                  <a:pt x="7073" y="2385"/>
                </a:cubicBezTo>
                <a:cubicBezTo>
                  <a:pt x="7068" y="2316"/>
                  <a:pt x="7060" y="2246"/>
                  <a:pt x="7053" y="2176"/>
                </a:cubicBezTo>
                <a:close/>
                <a:moveTo>
                  <a:pt x="6745" y="2435"/>
                </a:moveTo>
                <a:cubicBezTo>
                  <a:pt x="6758" y="2396"/>
                  <a:pt x="6776" y="2358"/>
                  <a:pt x="6800" y="2318"/>
                </a:cubicBezTo>
                <a:cubicBezTo>
                  <a:pt x="6883" y="2277"/>
                  <a:pt x="6956" y="2235"/>
                  <a:pt x="7030" y="2190"/>
                </a:cubicBezTo>
                <a:cubicBezTo>
                  <a:pt x="7037" y="2257"/>
                  <a:pt x="7047" y="2325"/>
                  <a:pt x="7053" y="2391"/>
                </a:cubicBezTo>
                <a:cubicBezTo>
                  <a:pt x="6960" y="2422"/>
                  <a:pt x="6843" y="2443"/>
                  <a:pt x="6745" y="2435"/>
                </a:cubicBezTo>
                <a:close/>
                <a:moveTo>
                  <a:pt x="6733" y="2435"/>
                </a:moveTo>
                <a:cubicBezTo>
                  <a:pt x="6728" y="2435"/>
                  <a:pt x="6724" y="2435"/>
                  <a:pt x="6717" y="2434"/>
                </a:cubicBezTo>
                <a:cubicBezTo>
                  <a:pt x="6713" y="2411"/>
                  <a:pt x="6706" y="2388"/>
                  <a:pt x="6701" y="2364"/>
                </a:cubicBezTo>
                <a:cubicBezTo>
                  <a:pt x="6726" y="2353"/>
                  <a:pt x="6751" y="2341"/>
                  <a:pt x="6774" y="2331"/>
                </a:cubicBezTo>
                <a:cubicBezTo>
                  <a:pt x="6757" y="2364"/>
                  <a:pt x="6744" y="2400"/>
                  <a:pt x="6733" y="2435"/>
                </a:cubicBezTo>
                <a:close/>
                <a:moveTo>
                  <a:pt x="6728" y="2463"/>
                </a:moveTo>
                <a:lnTo>
                  <a:pt x="6720" y="2443"/>
                </a:lnTo>
                <a:cubicBezTo>
                  <a:pt x="6726" y="2443"/>
                  <a:pt x="6728" y="2443"/>
                  <a:pt x="6731" y="2444"/>
                </a:cubicBezTo>
                <a:cubicBezTo>
                  <a:pt x="6728" y="2450"/>
                  <a:pt x="6728" y="2457"/>
                  <a:pt x="6728" y="2463"/>
                </a:cubicBezTo>
                <a:close/>
                <a:moveTo>
                  <a:pt x="6685" y="2260"/>
                </a:moveTo>
                <a:cubicBezTo>
                  <a:pt x="6737" y="2250"/>
                  <a:pt x="6787" y="2240"/>
                  <a:pt x="6838" y="2227"/>
                </a:cubicBezTo>
                <a:cubicBezTo>
                  <a:pt x="6816" y="2256"/>
                  <a:pt x="6797" y="2285"/>
                  <a:pt x="6782" y="2315"/>
                </a:cubicBezTo>
                <a:cubicBezTo>
                  <a:pt x="6757" y="2329"/>
                  <a:pt x="6728" y="2343"/>
                  <a:pt x="6701" y="2355"/>
                </a:cubicBezTo>
                <a:cubicBezTo>
                  <a:pt x="6691" y="2324"/>
                  <a:pt x="6688" y="2292"/>
                  <a:pt x="6685" y="2260"/>
                </a:cubicBezTo>
                <a:close/>
                <a:moveTo>
                  <a:pt x="6612" y="2402"/>
                </a:moveTo>
                <a:cubicBezTo>
                  <a:pt x="6634" y="2393"/>
                  <a:pt x="6652" y="2385"/>
                  <a:pt x="6672" y="2377"/>
                </a:cubicBezTo>
                <a:cubicBezTo>
                  <a:pt x="6681" y="2394"/>
                  <a:pt x="6685" y="2412"/>
                  <a:pt x="6694" y="2430"/>
                </a:cubicBezTo>
                <a:cubicBezTo>
                  <a:pt x="6664" y="2424"/>
                  <a:pt x="6634" y="2415"/>
                  <a:pt x="6612" y="2402"/>
                </a:cubicBezTo>
                <a:close/>
                <a:moveTo>
                  <a:pt x="6989" y="2188"/>
                </a:moveTo>
                <a:cubicBezTo>
                  <a:pt x="6931" y="2226"/>
                  <a:pt x="6872" y="2262"/>
                  <a:pt x="6809" y="2297"/>
                </a:cubicBezTo>
                <a:cubicBezTo>
                  <a:pt x="6828" y="2271"/>
                  <a:pt x="6849" y="2246"/>
                  <a:pt x="6869" y="2219"/>
                </a:cubicBezTo>
                <a:cubicBezTo>
                  <a:pt x="6910" y="2210"/>
                  <a:pt x="6949" y="2200"/>
                  <a:pt x="6989" y="2188"/>
                </a:cubicBezTo>
                <a:close/>
                <a:moveTo>
                  <a:pt x="6883" y="2202"/>
                </a:moveTo>
                <a:cubicBezTo>
                  <a:pt x="6923" y="2158"/>
                  <a:pt x="6966" y="2117"/>
                  <a:pt x="7022" y="2076"/>
                </a:cubicBezTo>
                <a:cubicBezTo>
                  <a:pt x="7023" y="2102"/>
                  <a:pt x="7023" y="2128"/>
                  <a:pt x="7026" y="2154"/>
                </a:cubicBezTo>
                <a:cubicBezTo>
                  <a:pt x="6981" y="2170"/>
                  <a:pt x="6934" y="2186"/>
                  <a:pt x="6883" y="2202"/>
                </a:cubicBezTo>
                <a:close/>
                <a:moveTo>
                  <a:pt x="6787" y="1899"/>
                </a:moveTo>
                <a:cubicBezTo>
                  <a:pt x="6878" y="1853"/>
                  <a:pt x="6980" y="1809"/>
                  <a:pt x="7082" y="1766"/>
                </a:cubicBezTo>
                <a:cubicBezTo>
                  <a:pt x="7033" y="1858"/>
                  <a:pt x="7017" y="1952"/>
                  <a:pt x="7017" y="2048"/>
                </a:cubicBezTo>
                <a:cubicBezTo>
                  <a:pt x="6949" y="2101"/>
                  <a:pt x="6894" y="2156"/>
                  <a:pt x="6849" y="2213"/>
                </a:cubicBezTo>
                <a:cubicBezTo>
                  <a:pt x="6797" y="2228"/>
                  <a:pt x="6741" y="2242"/>
                  <a:pt x="6685" y="2254"/>
                </a:cubicBezTo>
                <a:cubicBezTo>
                  <a:pt x="6676" y="2131"/>
                  <a:pt x="6702" y="2010"/>
                  <a:pt x="6787" y="1899"/>
                </a:cubicBezTo>
                <a:close/>
                <a:moveTo>
                  <a:pt x="6942" y="1754"/>
                </a:moveTo>
                <a:cubicBezTo>
                  <a:pt x="6995" y="1721"/>
                  <a:pt x="7058" y="1689"/>
                  <a:pt x="7116" y="1656"/>
                </a:cubicBezTo>
                <a:lnTo>
                  <a:pt x="7119" y="1656"/>
                </a:lnTo>
                <a:cubicBezTo>
                  <a:pt x="7121" y="1663"/>
                  <a:pt x="7127" y="1671"/>
                  <a:pt x="7127" y="1679"/>
                </a:cubicBezTo>
                <a:cubicBezTo>
                  <a:pt x="7127" y="1684"/>
                  <a:pt x="7127" y="1689"/>
                  <a:pt x="7124" y="1694"/>
                </a:cubicBezTo>
                <a:cubicBezTo>
                  <a:pt x="7033" y="1737"/>
                  <a:pt x="6939" y="1781"/>
                  <a:pt x="6855" y="1825"/>
                </a:cubicBezTo>
                <a:cubicBezTo>
                  <a:pt x="6879" y="1801"/>
                  <a:pt x="6910" y="1777"/>
                  <a:pt x="6942" y="1754"/>
                </a:cubicBezTo>
                <a:close/>
                <a:moveTo>
                  <a:pt x="7158" y="1982"/>
                </a:moveTo>
                <a:cubicBezTo>
                  <a:pt x="7167" y="2004"/>
                  <a:pt x="7181" y="2026"/>
                  <a:pt x="7196" y="2048"/>
                </a:cubicBezTo>
                <a:cubicBezTo>
                  <a:pt x="7149" y="2078"/>
                  <a:pt x="7103" y="2110"/>
                  <a:pt x="7058" y="2141"/>
                </a:cubicBezTo>
                <a:cubicBezTo>
                  <a:pt x="7058" y="2142"/>
                  <a:pt x="7053" y="2143"/>
                  <a:pt x="7051" y="2143"/>
                </a:cubicBezTo>
                <a:cubicBezTo>
                  <a:pt x="7050" y="2114"/>
                  <a:pt x="7050" y="2084"/>
                  <a:pt x="7050" y="2055"/>
                </a:cubicBezTo>
                <a:cubicBezTo>
                  <a:pt x="7082" y="2031"/>
                  <a:pt x="7119" y="2005"/>
                  <a:pt x="7158" y="1982"/>
                </a:cubicBezTo>
                <a:close/>
                <a:moveTo>
                  <a:pt x="7131" y="1651"/>
                </a:moveTo>
                <a:cubicBezTo>
                  <a:pt x="7132" y="1651"/>
                  <a:pt x="7135" y="1650"/>
                  <a:pt x="7135" y="1649"/>
                </a:cubicBezTo>
                <a:cubicBezTo>
                  <a:pt x="7135" y="1652"/>
                  <a:pt x="7135" y="1655"/>
                  <a:pt x="7132" y="1657"/>
                </a:cubicBezTo>
                <a:cubicBezTo>
                  <a:pt x="7132" y="1656"/>
                  <a:pt x="7131" y="1653"/>
                  <a:pt x="7131" y="1651"/>
                </a:cubicBezTo>
                <a:close/>
                <a:moveTo>
                  <a:pt x="7149" y="1958"/>
                </a:moveTo>
                <a:cubicBezTo>
                  <a:pt x="7114" y="1980"/>
                  <a:pt x="7082" y="2001"/>
                  <a:pt x="7051" y="2023"/>
                </a:cubicBezTo>
                <a:cubicBezTo>
                  <a:pt x="7053" y="1942"/>
                  <a:pt x="7073" y="1862"/>
                  <a:pt x="7114" y="1783"/>
                </a:cubicBezTo>
                <a:cubicBezTo>
                  <a:pt x="7114" y="1842"/>
                  <a:pt x="7124" y="1900"/>
                  <a:pt x="7149" y="1958"/>
                </a:cubicBezTo>
                <a:close/>
                <a:moveTo>
                  <a:pt x="7220" y="2315"/>
                </a:moveTo>
                <a:cubicBezTo>
                  <a:pt x="7196" y="2332"/>
                  <a:pt x="7162" y="2350"/>
                  <a:pt x="7119" y="2368"/>
                </a:cubicBezTo>
                <a:cubicBezTo>
                  <a:pt x="7149" y="2315"/>
                  <a:pt x="7177" y="2261"/>
                  <a:pt x="7207" y="2208"/>
                </a:cubicBezTo>
                <a:cubicBezTo>
                  <a:pt x="7208" y="2245"/>
                  <a:pt x="7214" y="2280"/>
                  <a:pt x="7220" y="2315"/>
                </a:cubicBezTo>
                <a:close/>
                <a:moveTo>
                  <a:pt x="7129" y="1427"/>
                </a:moveTo>
                <a:cubicBezTo>
                  <a:pt x="7183" y="1407"/>
                  <a:pt x="7238" y="1389"/>
                  <a:pt x="7293" y="1371"/>
                </a:cubicBezTo>
                <a:cubicBezTo>
                  <a:pt x="7239" y="1437"/>
                  <a:pt x="7196" y="1505"/>
                  <a:pt x="7164" y="1573"/>
                </a:cubicBezTo>
                <a:cubicBezTo>
                  <a:pt x="7149" y="1579"/>
                  <a:pt x="7135" y="1583"/>
                  <a:pt x="7119" y="1590"/>
                </a:cubicBezTo>
                <a:cubicBezTo>
                  <a:pt x="7112" y="1535"/>
                  <a:pt x="7112" y="1480"/>
                  <a:pt x="7129" y="1427"/>
                </a:cubicBezTo>
                <a:close/>
                <a:moveTo>
                  <a:pt x="7494" y="2846"/>
                </a:moveTo>
                <a:cubicBezTo>
                  <a:pt x="7526" y="2878"/>
                  <a:pt x="7560" y="2907"/>
                  <a:pt x="7593" y="2930"/>
                </a:cubicBezTo>
                <a:cubicBezTo>
                  <a:pt x="7541" y="2980"/>
                  <a:pt x="7481" y="3029"/>
                  <a:pt x="7414" y="3075"/>
                </a:cubicBezTo>
                <a:cubicBezTo>
                  <a:pt x="7416" y="2997"/>
                  <a:pt x="7446" y="2920"/>
                  <a:pt x="7494" y="2846"/>
                </a:cubicBezTo>
                <a:close/>
                <a:moveTo>
                  <a:pt x="7530" y="1296"/>
                </a:moveTo>
                <a:cubicBezTo>
                  <a:pt x="7534" y="1295"/>
                  <a:pt x="7537" y="1293"/>
                  <a:pt x="7544" y="1292"/>
                </a:cubicBezTo>
                <a:cubicBezTo>
                  <a:pt x="7510" y="1338"/>
                  <a:pt x="7477" y="1386"/>
                  <a:pt x="7449" y="1433"/>
                </a:cubicBezTo>
                <a:cubicBezTo>
                  <a:pt x="7446" y="1435"/>
                  <a:pt x="7445" y="1437"/>
                  <a:pt x="7442" y="1439"/>
                </a:cubicBezTo>
                <a:cubicBezTo>
                  <a:pt x="7463" y="1390"/>
                  <a:pt x="7489" y="1341"/>
                  <a:pt x="7530" y="1296"/>
                </a:cubicBezTo>
                <a:close/>
                <a:moveTo>
                  <a:pt x="7401" y="1464"/>
                </a:moveTo>
                <a:cubicBezTo>
                  <a:pt x="7371" y="1480"/>
                  <a:pt x="7344" y="1497"/>
                  <a:pt x="7313" y="1512"/>
                </a:cubicBezTo>
                <a:cubicBezTo>
                  <a:pt x="7351" y="1457"/>
                  <a:pt x="7396" y="1404"/>
                  <a:pt x="7446" y="1349"/>
                </a:cubicBezTo>
                <a:cubicBezTo>
                  <a:pt x="7425" y="1386"/>
                  <a:pt x="7412" y="1426"/>
                  <a:pt x="7401" y="1464"/>
                </a:cubicBezTo>
                <a:close/>
                <a:moveTo>
                  <a:pt x="7287" y="1226"/>
                </a:moveTo>
                <a:cubicBezTo>
                  <a:pt x="7326" y="1184"/>
                  <a:pt x="7380" y="1146"/>
                  <a:pt x="7445" y="1112"/>
                </a:cubicBezTo>
                <a:cubicBezTo>
                  <a:pt x="7521" y="1077"/>
                  <a:pt x="7600" y="1043"/>
                  <a:pt x="7682" y="1011"/>
                </a:cubicBezTo>
                <a:cubicBezTo>
                  <a:pt x="7688" y="1009"/>
                  <a:pt x="7689" y="1009"/>
                  <a:pt x="7691" y="1009"/>
                </a:cubicBezTo>
                <a:cubicBezTo>
                  <a:pt x="7550" y="1113"/>
                  <a:pt x="7422" y="1223"/>
                  <a:pt x="7323" y="1335"/>
                </a:cubicBezTo>
                <a:cubicBezTo>
                  <a:pt x="7259" y="1360"/>
                  <a:pt x="7196" y="1384"/>
                  <a:pt x="7135" y="1409"/>
                </a:cubicBezTo>
                <a:cubicBezTo>
                  <a:pt x="7157" y="1347"/>
                  <a:pt x="7203" y="1285"/>
                  <a:pt x="7287" y="1226"/>
                </a:cubicBezTo>
                <a:close/>
                <a:moveTo>
                  <a:pt x="7804" y="3165"/>
                </a:moveTo>
                <a:cubicBezTo>
                  <a:pt x="7728" y="3246"/>
                  <a:pt x="7625" y="3324"/>
                  <a:pt x="7485" y="3394"/>
                </a:cubicBezTo>
                <a:cubicBezTo>
                  <a:pt x="7481" y="3388"/>
                  <a:pt x="7478" y="3381"/>
                  <a:pt x="7476" y="3376"/>
                </a:cubicBezTo>
                <a:cubicBezTo>
                  <a:pt x="7528" y="3318"/>
                  <a:pt x="7572" y="3258"/>
                  <a:pt x="7629" y="3207"/>
                </a:cubicBezTo>
                <a:cubicBezTo>
                  <a:pt x="7675" y="3166"/>
                  <a:pt x="7720" y="3122"/>
                  <a:pt x="7756" y="3076"/>
                </a:cubicBezTo>
                <a:cubicBezTo>
                  <a:pt x="7776" y="3104"/>
                  <a:pt x="7793" y="3134"/>
                  <a:pt x="7804" y="3165"/>
                </a:cubicBezTo>
                <a:close/>
                <a:moveTo>
                  <a:pt x="20034" y="19823"/>
                </a:moveTo>
                <a:cubicBezTo>
                  <a:pt x="20014" y="19619"/>
                  <a:pt x="19993" y="19619"/>
                  <a:pt x="19808" y="19339"/>
                </a:cubicBezTo>
                <a:cubicBezTo>
                  <a:pt x="19620" y="19061"/>
                  <a:pt x="19454" y="18215"/>
                  <a:pt x="19167" y="17724"/>
                </a:cubicBezTo>
                <a:cubicBezTo>
                  <a:pt x="18874" y="17233"/>
                  <a:pt x="18815" y="16773"/>
                  <a:pt x="18213" y="16168"/>
                </a:cubicBezTo>
                <a:cubicBezTo>
                  <a:pt x="17615" y="15565"/>
                  <a:pt x="17098" y="15029"/>
                  <a:pt x="17055" y="14840"/>
                </a:cubicBezTo>
                <a:cubicBezTo>
                  <a:pt x="17014" y="14652"/>
                  <a:pt x="17098" y="14736"/>
                  <a:pt x="17014" y="14320"/>
                </a:cubicBezTo>
                <a:cubicBezTo>
                  <a:pt x="16932" y="13905"/>
                  <a:pt x="16870" y="13821"/>
                  <a:pt x="16725" y="13534"/>
                </a:cubicBezTo>
                <a:cubicBezTo>
                  <a:pt x="16580" y="13248"/>
                  <a:pt x="16394" y="12886"/>
                  <a:pt x="16434" y="12530"/>
                </a:cubicBezTo>
                <a:cubicBezTo>
                  <a:pt x="16476" y="12176"/>
                  <a:pt x="16292" y="11904"/>
                  <a:pt x="16021" y="11202"/>
                </a:cubicBezTo>
                <a:cubicBezTo>
                  <a:pt x="15753" y="10500"/>
                  <a:pt x="15504" y="9971"/>
                  <a:pt x="15464" y="9798"/>
                </a:cubicBezTo>
                <a:cubicBezTo>
                  <a:pt x="15421" y="9624"/>
                  <a:pt x="15153" y="8928"/>
                  <a:pt x="15153" y="8928"/>
                </a:cubicBezTo>
                <a:cubicBezTo>
                  <a:pt x="15153" y="8928"/>
                  <a:pt x="15109" y="8884"/>
                  <a:pt x="15276" y="8922"/>
                </a:cubicBezTo>
                <a:cubicBezTo>
                  <a:pt x="15443" y="8960"/>
                  <a:pt x="15939" y="9095"/>
                  <a:pt x="16185" y="8974"/>
                </a:cubicBezTo>
                <a:cubicBezTo>
                  <a:pt x="16434" y="8854"/>
                  <a:pt x="16973" y="8628"/>
                  <a:pt x="17469" y="8424"/>
                </a:cubicBezTo>
                <a:cubicBezTo>
                  <a:pt x="17964" y="8220"/>
                  <a:pt x="19891" y="7389"/>
                  <a:pt x="20429" y="7065"/>
                </a:cubicBezTo>
                <a:cubicBezTo>
                  <a:pt x="20964" y="6741"/>
                  <a:pt x="21504" y="6605"/>
                  <a:pt x="21088" y="6279"/>
                </a:cubicBezTo>
                <a:cubicBezTo>
                  <a:pt x="20676" y="5955"/>
                  <a:pt x="20097" y="5441"/>
                  <a:pt x="19415" y="4928"/>
                </a:cubicBezTo>
                <a:cubicBezTo>
                  <a:pt x="18730" y="4415"/>
                  <a:pt x="18563" y="4280"/>
                  <a:pt x="18111" y="4022"/>
                </a:cubicBezTo>
                <a:cubicBezTo>
                  <a:pt x="17657" y="3766"/>
                  <a:pt x="17036" y="3457"/>
                  <a:pt x="16496" y="3336"/>
                </a:cubicBezTo>
                <a:cubicBezTo>
                  <a:pt x="15959" y="3215"/>
                  <a:pt x="15421" y="3184"/>
                  <a:pt x="14924" y="3207"/>
                </a:cubicBezTo>
                <a:cubicBezTo>
                  <a:pt x="14543" y="3225"/>
                  <a:pt x="14224" y="3238"/>
                  <a:pt x="14114" y="3139"/>
                </a:cubicBezTo>
                <a:cubicBezTo>
                  <a:pt x="14235" y="3118"/>
                  <a:pt x="14336" y="3084"/>
                  <a:pt x="14418" y="3043"/>
                </a:cubicBezTo>
                <a:cubicBezTo>
                  <a:pt x="14465" y="3049"/>
                  <a:pt x="14511" y="3053"/>
                  <a:pt x="14561" y="3057"/>
                </a:cubicBezTo>
                <a:cubicBezTo>
                  <a:pt x="14574" y="3064"/>
                  <a:pt x="14589" y="3070"/>
                  <a:pt x="14603" y="3075"/>
                </a:cubicBezTo>
                <a:cubicBezTo>
                  <a:pt x="14592" y="3094"/>
                  <a:pt x="14583" y="3113"/>
                  <a:pt x="14572" y="3131"/>
                </a:cubicBezTo>
                <a:cubicBezTo>
                  <a:pt x="14584" y="3113"/>
                  <a:pt x="14595" y="3095"/>
                  <a:pt x="14603" y="3076"/>
                </a:cubicBezTo>
                <a:cubicBezTo>
                  <a:pt x="14671" y="3107"/>
                  <a:pt x="14741" y="3135"/>
                  <a:pt x="14821" y="3161"/>
                </a:cubicBezTo>
                <a:cubicBezTo>
                  <a:pt x="14741" y="3133"/>
                  <a:pt x="14671" y="3103"/>
                  <a:pt x="14606" y="3072"/>
                </a:cubicBezTo>
                <a:cubicBezTo>
                  <a:pt x="14609" y="3068"/>
                  <a:pt x="14609" y="3065"/>
                  <a:pt x="14612" y="3061"/>
                </a:cubicBezTo>
                <a:cubicBezTo>
                  <a:pt x="14632" y="3062"/>
                  <a:pt x="14655" y="3064"/>
                  <a:pt x="14678" y="3064"/>
                </a:cubicBezTo>
                <a:cubicBezTo>
                  <a:pt x="14655" y="3062"/>
                  <a:pt x="14632" y="3060"/>
                  <a:pt x="14612" y="3057"/>
                </a:cubicBezTo>
                <a:cubicBezTo>
                  <a:pt x="14629" y="3022"/>
                  <a:pt x="14638" y="2986"/>
                  <a:pt x="14652" y="2951"/>
                </a:cubicBezTo>
                <a:cubicBezTo>
                  <a:pt x="14754" y="3014"/>
                  <a:pt x="14825" y="3086"/>
                  <a:pt x="14849" y="3161"/>
                </a:cubicBezTo>
                <a:cubicBezTo>
                  <a:pt x="14831" y="3081"/>
                  <a:pt x="14760" y="3006"/>
                  <a:pt x="14653" y="2939"/>
                </a:cubicBezTo>
                <a:cubicBezTo>
                  <a:pt x="14653" y="2935"/>
                  <a:pt x="14655" y="2931"/>
                  <a:pt x="14655" y="2928"/>
                </a:cubicBezTo>
                <a:cubicBezTo>
                  <a:pt x="14740" y="2952"/>
                  <a:pt x="14823" y="2977"/>
                  <a:pt x="14905" y="3001"/>
                </a:cubicBezTo>
                <a:cubicBezTo>
                  <a:pt x="14823" y="2976"/>
                  <a:pt x="14740" y="2951"/>
                  <a:pt x="14658" y="2924"/>
                </a:cubicBezTo>
                <a:cubicBezTo>
                  <a:pt x="14658" y="2915"/>
                  <a:pt x="14658" y="2906"/>
                  <a:pt x="14660" y="2897"/>
                </a:cubicBezTo>
                <a:cubicBezTo>
                  <a:pt x="14678" y="2884"/>
                  <a:pt x="14694" y="2872"/>
                  <a:pt x="14712" y="2860"/>
                </a:cubicBezTo>
                <a:cubicBezTo>
                  <a:pt x="14694" y="2871"/>
                  <a:pt x="14678" y="2882"/>
                  <a:pt x="14660" y="2895"/>
                </a:cubicBezTo>
                <a:cubicBezTo>
                  <a:pt x="14661" y="2871"/>
                  <a:pt x="14665" y="2847"/>
                  <a:pt x="14663" y="2823"/>
                </a:cubicBezTo>
                <a:cubicBezTo>
                  <a:pt x="14760" y="2868"/>
                  <a:pt x="14867" y="2912"/>
                  <a:pt x="14986" y="2951"/>
                </a:cubicBezTo>
                <a:cubicBezTo>
                  <a:pt x="14867" y="2909"/>
                  <a:pt x="14759" y="2864"/>
                  <a:pt x="14663" y="2817"/>
                </a:cubicBezTo>
                <a:cubicBezTo>
                  <a:pt x="14660" y="2756"/>
                  <a:pt x="14646" y="2692"/>
                  <a:pt x="14620" y="2631"/>
                </a:cubicBezTo>
                <a:cubicBezTo>
                  <a:pt x="14634" y="2632"/>
                  <a:pt x="14653" y="2635"/>
                  <a:pt x="14671" y="2636"/>
                </a:cubicBezTo>
                <a:cubicBezTo>
                  <a:pt x="14733" y="2676"/>
                  <a:pt x="14799" y="2715"/>
                  <a:pt x="14878" y="2753"/>
                </a:cubicBezTo>
                <a:lnTo>
                  <a:pt x="14924" y="2743"/>
                </a:lnTo>
                <a:cubicBezTo>
                  <a:pt x="14854" y="2711"/>
                  <a:pt x="14793" y="2678"/>
                  <a:pt x="14733" y="2644"/>
                </a:cubicBezTo>
                <a:cubicBezTo>
                  <a:pt x="14748" y="2645"/>
                  <a:pt x="14762" y="2648"/>
                  <a:pt x="14777" y="2649"/>
                </a:cubicBezTo>
                <a:cubicBezTo>
                  <a:pt x="14760" y="2646"/>
                  <a:pt x="14745" y="2644"/>
                  <a:pt x="14726" y="2640"/>
                </a:cubicBezTo>
                <a:cubicBezTo>
                  <a:pt x="14665" y="2605"/>
                  <a:pt x="14609" y="2566"/>
                  <a:pt x="14555" y="2528"/>
                </a:cubicBezTo>
                <a:cubicBezTo>
                  <a:pt x="14503" y="2459"/>
                  <a:pt x="14428" y="2391"/>
                  <a:pt x="14332" y="2329"/>
                </a:cubicBezTo>
                <a:cubicBezTo>
                  <a:pt x="14328" y="2312"/>
                  <a:pt x="14323" y="2294"/>
                  <a:pt x="14317" y="2277"/>
                </a:cubicBezTo>
                <a:lnTo>
                  <a:pt x="14304" y="2277"/>
                </a:lnTo>
                <a:cubicBezTo>
                  <a:pt x="14304" y="2272"/>
                  <a:pt x="14303" y="2266"/>
                  <a:pt x="14303" y="2261"/>
                </a:cubicBezTo>
                <a:cubicBezTo>
                  <a:pt x="14345" y="2275"/>
                  <a:pt x="14388" y="2289"/>
                  <a:pt x="14422" y="2306"/>
                </a:cubicBezTo>
                <a:cubicBezTo>
                  <a:pt x="14435" y="2316"/>
                  <a:pt x="14448" y="2326"/>
                  <a:pt x="14461" y="2337"/>
                </a:cubicBezTo>
                <a:cubicBezTo>
                  <a:pt x="14453" y="2328"/>
                  <a:pt x="14440" y="2318"/>
                  <a:pt x="14428" y="2310"/>
                </a:cubicBezTo>
                <a:cubicBezTo>
                  <a:pt x="14472" y="2329"/>
                  <a:pt x="14508" y="2351"/>
                  <a:pt x="14541" y="2377"/>
                </a:cubicBezTo>
                <a:cubicBezTo>
                  <a:pt x="14543" y="2383"/>
                  <a:pt x="14543" y="2390"/>
                  <a:pt x="14545" y="2397"/>
                </a:cubicBezTo>
                <a:cubicBezTo>
                  <a:pt x="14543" y="2391"/>
                  <a:pt x="14543" y="2383"/>
                  <a:pt x="14543" y="2377"/>
                </a:cubicBezTo>
                <a:cubicBezTo>
                  <a:pt x="14556" y="2388"/>
                  <a:pt x="14576" y="2398"/>
                  <a:pt x="14589" y="2409"/>
                </a:cubicBezTo>
                <a:cubicBezTo>
                  <a:pt x="14576" y="2392"/>
                  <a:pt x="14558" y="2377"/>
                  <a:pt x="14541" y="2360"/>
                </a:cubicBezTo>
                <a:cubicBezTo>
                  <a:pt x="14535" y="2318"/>
                  <a:pt x="14529" y="2276"/>
                  <a:pt x="14520" y="2233"/>
                </a:cubicBezTo>
                <a:cubicBezTo>
                  <a:pt x="14793" y="2453"/>
                  <a:pt x="14995" y="2680"/>
                  <a:pt x="15070" y="2920"/>
                </a:cubicBezTo>
                <a:cubicBezTo>
                  <a:pt x="15015" y="2655"/>
                  <a:pt x="14797" y="2402"/>
                  <a:pt x="14506" y="2159"/>
                </a:cubicBezTo>
                <a:cubicBezTo>
                  <a:pt x="14501" y="2143"/>
                  <a:pt x="14496" y="2129"/>
                  <a:pt x="14493" y="2114"/>
                </a:cubicBezTo>
                <a:cubicBezTo>
                  <a:pt x="14658" y="2195"/>
                  <a:pt x="14825" y="2274"/>
                  <a:pt x="15015" y="2346"/>
                </a:cubicBezTo>
                <a:cubicBezTo>
                  <a:pt x="14867" y="2277"/>
                  <a:pt x="14736" y="2205"/>
                  <a:pt x="14615" y="2129"/>
                </a:cubicBezTo>
                <a:cubicBezTo>
                  <a:pt x="14615" y="2114"/>
                  <a:pt x="14612" y="2097"/>
                  <a:pt x="14609" y="2082"/>
                </a:cubicBezTo>
                <a:cubicBezTo>
                  <a:pt x="14632" y="2100"/>
                  <a:pt x="14658" y="2117"/>
                  <a:pt x="14684" y="2135"/>
                </a:cubicBezTo>
                <a:cubicBezTo>
                  <a:pt x="14658" y="2115"/>
                  <a:pt x="14632" y="2097"/>
                  <a:pt x="14609" y="2078"/>
                </a:cubicBezTo>
                <a:cubicBezTo>
                  <a:pt x="14592" y="1973"/>
                  <a:pt x="14517" y="1864"/>
                  <a:pt x="14371" y="1771"/>
                </a:cubicBezTo>
                <a:cubicBezTo>
                  <a:pt x="14724" y="1913"/>
                  <a:pt x="15033" y="2065"/>
                  <a:pt x="15178" y="2256"/>
                </a:cubicBezTo>
                <a:cubicBezTo>
                  <a:pt x="15040" y="2043"/>
                  <a:pt x="14690" y="1870"/>
                  <a:pt x="14299" y="1708"/>
                </a:cubicBezTo>
                <a:cubicBezTo>
                  <a:pt x="14297" y="1703"/>
                  <a:pt x="14297" y="1698"/>
                  <a:pt x="14296" y="1691"/>
                </a:cubicBezTo>
                <a:lnTo>
                  <a:pt x="14317" y="1686"/>
                </a:lnTo>
                <a:cubicBezTo>
                  <a:pt x="14307" y="1682"/>
                  <a:pt x="14297" y="1679"/>
                  <a:pt x="14289" y="1676"/>
                </a:cubicBezTo>
                <a:cubicBezTo>
                  <a:pt x="14278" y="1642"/>
                  <a:pt x="14263" y="1607"/>
                  <a:pt x="14245" y="1573"/>
                </a:cubicBezTo>
                <a:cubicBezTo>
                  <a:pt x="14336" y="1587"/>
                  <a:pt x="14427" y="1601"/>
                  <a:pt x="14517" y="1613"/>
                </a:cubicBezTo>
                <a:cubicBezTo>
                  <a:pt x="14426" y="1599"/>
                  <a:pt x="14332" y="1585"/>
                  <a:pt x="14243" y="1569"/>
                </a:cubicBezTo>
                <a:cubicBezTo>
                  <a:pt x="14219" y="1524"/>
                  <a:pt x="14194" y="1480"/>
                  <a:pt x="14162" y="1436"/>
                </a:cubicBezTo>
                <a:cubicBezTo>
                  <a:pt x="14181" y="1436"/>
                  <a:pt x="14200" y="1436"/>
                  <a:pt x="14221" y="1433"/>
                </a:cubicBezTo>
                <a:cubicBezTo>
                  <a:pt x="14196" y="1433"/>
                  <a:pt x="14176" y="1431"/>
                  <a:pt x="14157" y="1429"/>
                </a:cubicBezTo>
                <a:cubicBezTo>
                  <a:pt x="14134" y="1402"/>
                  <a:pt x="14110" y="1375"/>
                  <a:pt x="14085" y="1347"/>
                </a:cubicBezTo>
                <a:cubicBezTo>
                  <a:pt x="14338" y="1473"/>
                  <a:pt x="14556" y="1613"/>
                  <a:pt x="14740" y="1743"/>
                </a:cubicBezTo>
                <a:cubicBezTo>
                  <a:pt x="14532" y="1575"/>
                  <a:pt x="14311" y="1391"/>
                  <a:pt x="14004" y="1232"/>
                </a:cubicBezTo>
                <a:cubicBezTo>
                  <a:pt x="14030" y="1227"/>
                  <a:pt x="14053" y="1223"/>
                  <a:pt x="14078" y="1219"/>
                </a:cubicBezTo>
                <a:cubicBezTo>
                  <a:pt x="14529" y="1395"/>
                  <a:pt x="14904" y="1594"/>
                  <a:pt x="15070" y="1834"/>
                </a:cubicBezTo>
                <a:cubicBezTo>
                  <a:pt x="14924" y="1593"/>
                  <a:pt x="14565" y="1390"/>
                  <a:pt x="14131" y="1207"/>
                </a:cubicBezTo>
                <a:cubicBezTo>
                  <a:pt x="14147" y="1204"/>
                  <a:pt x="14162" y="1200"/>
                  <a:pt x="14180" y="1197"/>
                </a:cubicBezTo>
                <a:cubicBezTo>
                  <a:pt x="14216" y="1210"/>
                  <a:pt x="14254" y="1223"/>
                  <a:pt x="14289" y="1236"/>
                </a:cubicBezTo>
                <a:cubicBezTo>
                  <a:pt x="14328" y="1262"/>
                  <a:pt x="14371" y="1286"/>
                  <a:pt x="14408" y="1310"/>
                </a:cubicBezTo>
                <a:cubicBezTo>
                  <a:pt x="14373" y="1288"/>
                  <a:pt x="14342" y="1266"/>
                  <a:pt x="14307" y="1244"/>
                </a:cubicBezTo>
                <a:cubicBezTo>
                  <a:pt x="14435" y="1291"/>
                  <a:pt x="14560" y="1338"/>
                  <a:pt x="14684" y="1380"/>
                </a:cubicBezTo>
                <a:cubicBezTo>
                  <a:pt x="14529" y="1320"/>
                  <a:pt x="14382" y="1252"/>
                  <a:pt x="14234" y="1185"/>
                </a:cubicBezTo>
                <a:cubicBezTo>
                  <a:pt x="14365" y="1153"/>
                  <a:pt x="14487" y="1116"/>
                  <a:pt x="14603" y="1078"/>
                </a:cubicBezTo>
                <a:cubicBezTo>
                  <a:pt x="14475" y="1113"/>
                  <a:pt x="14345" y="1146"/>
                  <a:pt x="14207" y="1173"/>
                </a:cubicBezTo>
                <a:cubicBezTo>
                  <a:pt x="14200" y="1169"/>
                  <a:pt x="14194" y="1167"/>
                  <a:pt x="14184" y="1163"/>
                </a:cubicBezTo>
                <a:cubicBezTo>
                  <a:pt x="14024" y="1060"/>
                  <a:pt x="13851" y="956"/>
                  <a:pt x="13642" y="865"/>
                </a:cubicBezTo>
                <a:cubicBezTo>
                  <a:pt x="13635" y="860"/>
                  <a:pt x="13629" y="857"/>
                  <a:pt x="13623" y="852"/>
                </a:cubicBezTo>
                <a:cubicBezTo>
                  <a:pt x="13594" y="812"/>
                  <a:pt x="13563" y="773"/>
                  <a:pt x="13526" y="734"/>
                </a:cubicBezTo>
                <a:cubicBezTo>
                  <a:pt x="13510" y="713"/>
                  <a:pt x="13492" y="691"/>
                  <a:pt x="13468" y="670"/>
                </a:cubicBezTo>
                <a:cubicBezTo>
                  <a:pt x="13696" y="736"/>
                  <a:pt x="13908" y="810"/>
                  <a:pt x="14105" y="887"/>
                </a:cubicBezTo>
                <a:cubicBezTo>
                  <a:pt x="14016" y="845"/>
                  <a:pt x="13918" y="803"/>
                  <a:pt x="13821" y="762"/>
                </a:cubicBezTo>
                <a:cubicBezTo>
                  <a:pt x="13908" y="791"/>
                  <a:pt x="13990" y="819"/>
                  <a:pt x="14078" y="847"/>
                </a:cubicBezTo>
                <a:cubicBezTo>
                  <a:pt x="13839" y="762"/>
                  <a:pt x="13609" y="670"/>
                  <a:pt x="13360" y="587"/>
                </a:cubicBezTo>
                <a:cubicBezTo>
                  <a:pt x="13203" y="485"/>
                  <a:pt x="12964" y="399"/>
                  <a:pt x="12682" y="340"/>
                </a:cubicBezTo>
                <a:cubicBezTo>
                  <a:pt x="12804" y="361"/>
                  <a:pt x="12917" y="387"/>
                  <a:pt x="13019" y="414"/>
                </a:cubicBezTo>
                <a:cubicBezTo>
                  <a:pt x="12900" y="366"/>
                  <a:pt x="12768" y="316"/>
                  <a:pt x="12616" y="277"/>
                </a:cubicBezTo>
                <a:cubicBezTo>
                  <a:pt x="12498" y="231"/>
                  <a:pt x="12342" y="199"/>
                  <a:pt x="12171" y="180"/>
                </a:cubicBezTo>
                <a:cubicBezTo>
                  <a:pt x="12041" y="116"/>
                  <a:pt x="11868" y="63"/>
                  <a:pt x="11628" y="80"/>
                </a:cubicBezTo>
                <a:cubicBezTo>
                  <a:pt x="11324" y="34"/>
                  <a:pt x="10976" y="23"/>
                  <a:pt x="10651" y="55"/>
                </a:cubicBezTo>
                <a:cubicBezTo>
                  <a:pt x="10620" y="55"/>
                  <a:pt x="10589" y="55"/>
                  <a:pt x="10559" y="55"/>
                </a:cubicBezTo>
                <a:cubicBezTo>
                  <a:pt x="10717" y="23"/>
                  <a:pt x="10885" y="1"/>
                  <a:pt x="11070" y="1"/>
                </a:cubicBezTo>
                <a:cubicBezTo>
                  <a:pt x="10864" y="-3"/>
                  <a:pt x="10667" y="20"/>
                  <a:pt x="10486" y="56"/>
                </a:cubicBezTo>
                <a:cubicBezTo>
                  <a:pt x="10286" y="57"/>
                  <a:pt x="10105" y="63"/>
                  <a:pt x="9941" y="74"/>
                </a:cubicBezTo>
                <a:cubicBezTo>
                  <a:pt x="9746" y="63"/>
                  <a:pt x="9545" y="50"/>
                  <a:pt x="9352" y="77"/>
                </a:cubicBezTo>
                <a:cubicBezTo>
                  <a:pt x="9182" y="93"/>
                  <a:pt x="9076" y="139"/>
                  <a:pt x="8998" y="191"/>
                </a:cubicBezTo>
                <a:cubicBezTo>
                  <a:pt x="8884" y="220"/>
                  <a:pt x="8789" y="253"/>
                  <a:pt x="8708" y="292"/>
                </a:cubicBezTo>
                <a:cubicBezTo>
                  <a:pt x="8468" y="354"/>
                  <a:pt x="8304" y="449"/>
                  <a:pt x="8196" y="550"/>
                </a:cubicBezTo>
                <a:cubicBezTo>
                  <a:pt x="7978" y="621"/>
                  <a:pt x="7756" y="692"/>
                  <a:pt x="7599" y="779"/>
                </a:cubicBezTo>
                <a:cubicBezTo>
                  <a:pt x="7519" y="805"/>
                  <a:pt x="7434" y="828"/>
                  <a:pt x="7348" y="847"/>
                </a:cubicBezTo>
                <a:cubicBezTo>
                  <a:pt x="7427" y="832"/>
                  <a:pt x="7500" y="814"/>
                  <a:pt x="7572" y="794"/>
                </a:cubicBezTo>
                <a:cubicBezTo>
                  <a:pt x="7511" y="831"/>
                  <a:pt x="7461" y="871"/>
                  <a:pt x="7428" y="915"/>
                </a:cubicBezTo>
                <a:cubicBezTo>
                  <a:pt x="7470" y="869"/>
                  <a:pt x="7528" y="826"/>
                  <a:pt x="7600" y="787"/>
                </a:cubicBezTo>
                <a:cubicBezTo>
                  <a:pt x="7799" y="731"/>
                  <a:pt x="7974" y="663"/>
                  <a:pt x="8153" y="598"/>
                </a:cubicBezTo>
                <a:cubicBezTo>
                  <a:pt x="8120" y="634"/>
                  <a:pt x="8095" y="672"/>
                  <a:pt x="8079" y="708"/>
                </a:cubicBezTo>
                <a:cubicBezTo>
                  <a:pt x="8106" y="665"/>
                  <a:pt x="8147" y="621"/>
                  <a:pt x="8199" y="580"/>
                </a:cubicBezTo>
                <a:cubicBezTo>
                  <a:pt x="8248" y="562"/>
                  <a:pt x="8296" y="547"/>
                  <a:pt x="8343" y="531"/>
                </a:cubicBezTo>
                <a:cubicBezTo>
                  <a:pt x="8296" y="562"/>
                  <a:pt x="8248" y="594"/>
                  <a:pt x="8199" y="626"/>
                </a:cubicBezTo>
                <a:cubicBezTo>
                  <a:pt x="8159" y="655"/>
                  <a:pt x="8116" y="689"/>
                  <a:pt x="8070" y="723"/>
                </a:cubicBezTo>
                <a:cubicBezTo>
                  <a:pt x="7830" y="782"/>
                  <a:pt x="7649" y="862"/>
                  <a:pt x="7423" y="919"/>
                </a:cubicBezTo>
                <a:cubicBezTo>
                  <a:pt x="7423" y="920"/>
                  <a:pt x="7422" y="920"/>
                  <a:pt x="7422" y="920"/>
                </a:cubicBezTo>
                <a:cubicBezTo>
                  <a:pt x="7369" y="935"/>
                  <a:pt x="7313" y="947"/>
                  <a:pt x="7250" y="957"/>
                </a:cubicBezTo>
                <a:cubicBezTo>
                  <a:pt x="7306" y="950"/>
                  <a:pt x="7361" y="941"/>
                  <a:pt x="7414" y="931"/>
                </a:cubicBezTo>
                <a:cubicBezTo>
                  <a:pt x="7616" y="893"/>
                  <a:pt x="7796" y="837"/>
                  <a:pt x="7981" y="792"/>
                </a:cubicBezTo>
                <a:cubicBezTo>
                  <a:pt x="7840" y="860"/>
                  <a:pt x="7680" y="921"/>
                  <a:pt x="7511" y="978"/>
                </a:cubicBezTo>
                <a:cubicBezTo>
                  <a:pt x="7675" y="928"/>
                  <a:pt x="7827" y="873"/>
                  <a:pt x="7965" y="812"/>
                </a:cubicBezTo>
                <a:cubicBezTo>
                  <a:pt x="7957" y="822"/>
                  <a:pt x="7945" y="831"/>
                  <a:pt x="7936" y="841"/>
                </a:cubicBezTo>
                <a:cubicBezTo>
                  <a:pt x="7927" y="846"/>
                  <a:pt x="7921" y="851"/>
                  <a:pt x="7912" y="855"/>
                </a:cubicBezTo>
                <a:cubicBezTo>
                  <a:pt x="7815" y="896"/>
                  <a:pt x="7722" y="937"/>
                  <a:pt x="7629" y="979"/>
                </a:cubicBezTo>
                <a:cubicBezTo>
                  <a:pt x="7158" y="1095"/>
                  <a:pt x="6757" y="1255"/>
                  <a:pt x="6795" y="1470"/>
                </a:cubicBezTo>
                <a:cubicBezTo>
                  <a:pt x="6797" y="1295"/>
                  <a:pt x="7075" y="1167"/>
                  <a:pt x="7434" y="1069"/>
                </a:cubicBezTo>
                <a:cubicBezTo>
                  <a:pt x="7140" y="1213"/>
                  <a:pt x="6888" y="1365"/>
                  <a:pt x="6739" y="1531"/>
                </a:cubicBezTo>
                <a:cubicBezTo>
                  <a:pt x="6883" y="1397"/>
                  <a:pt x="7088" y="1277"/>
                  <a:pt x="7326" y="1166"/>
                </a:cubicBezTo>
                <a:cubicBezTo>
                  <a:pt x="7301" y="1183"/>
                  <a:pt x="7281" y="1202"/>
                  <a:pt x="7263" y="1221"/>
                </a:cubicBezTo>
                <a:cubicBezTo>
                  <a:pt x="7177" y="1286"/>
                  <a:pt x="7131" y="1352"/>
                  <a:pt x="7112" y="1418"/>
                </a:cubicBezTo>
                <a:cubicBezTo>
                  <a:pt x="7029" y="1452"/>
                  <a:pt x="6949" y="1485"/>
                  <a:pt x="6878" y="1521"/>
                </a:cubicBezTo>
                <a:cubicBezTo>
                  <a:pt x="6949" y="1490"/>
                  <a:pt x="7027" y="1462"/>
                  <a:pt x="7106" y="1435"/>
                </a:cubicBezTo>
                <a:cubicBezTo>
                  <a:pt x="7093" y="1488"/>
                  <a:pt x="7095" y="1542"/>
                  <a:pt x="7106" y="1596"/>
                </a:cubicBezTo>
                <a:cubicBezTo>
                  <a:pt x="6914" y="1676"/>
                  <a:pt x="6793" y="1770"/>
                  <a:pt x="6720" y="1871"/>
                </a:cubicBezTo>
                <a:cubicBezTo>
                  <a:pt x="6709" y="1886"/>
                  <a:pt x="6701" y="1901"/>
                  <a:pt x="6691" y="1914"/>
                </a:cubicBezTo>
                <a:cubicBezTo>
                  <a:pt x="6553" y="2002"/>
                  <a:pt x="6457" y="2096"/>
                  <a:pt x="6463" y="2206"/>
                </a:cubicBezTo>
                <a:cubicBezTo>
                  <a:pt x="6474" y="2114"/>
                  <a:pt x="6553" y="2036"/>
                  <a:pt x="6669" y="1965"/>
                </a:cubicBezTo>
                <a:cubicBezTo>
                  <a:pt x="6627" y="2062"/>
                  <a:pt x="6624" y="2164"/>
                  <a:pt x="6643" y="2263"/>
                </a:cubicBezTo>
                <a:cubicBezTo>
                  <a:pt x="6584" y="2274"/>
                  <a:pt x="6526" y="2285"/>
                  <a:pt x="6463" y="2294"/>
                </a:cubicBezTo>
                <a:cubicBezTo>
                  <a:pt x="6525" y="2286"/>
                  <a:pt x="6584" y="2277"/>
                  <a:pt x="6643" y="2267"/>
                </a:cubicBezTo>
                <a:cubicBezTo>
                  <a:pt x="6652" y="2301"/>
                  <a:pt x="6659" y="2336"/>
                  <a:pt x="6671" y="2370"/>
                </a:cubicBezTo>
                <a:cubicBezTo>
                  <a:pt x="6652" y="2380"/>
                  <a:pt x="6629" y="2390"/>
                  <a:pt x="6606" y="2400"/>
                </a:cubicBezTo>
                <a:cubicBezTo>
                  <a:pt x="6591" y="2391"/>
                  <a:pt x="6577" y="2381"/>
                  <a:pt x="6568" y="2370"/>
                </a:cubicBezTo>
                <a:cubicBezTo>
                  <a:pt x="6575" y="2382"/>
                  <a:pt x="6587" y="2392"/>
                  <a:pt x="6598" y="2402"/>
                </a:cubicBezTo>
                <a:cubicBezTo>
                  <a:pt x="6564" y="2418"/>
                  <a:pt x="6530" y="2433"/>
                  <a:pt x="6489" y="2447"/>
                </a:cubicBezTo>
                <a:cubicBezTo>
                  <a:pt x="6530" y="2434"/>
                  <a:pt x="6568" y="2420"/>
                  <a:pt x="6603" y="2404"/>
                </a:cubicBezTo>
                <a:cubicBezTo>
                  <a:pt x="6629" y="2420"/>
                  <a:pt x="6659" y="2433"/>
                  <a:pt x="6697" y="2439"/>
                </a:cubicBezTo>
                <a:cubicBezTo>
                  <a:pt x="6706" y="2457"/>
                  <a:pt x="6713" y="2476"/>
                  <a:pt x="6720" y="2494"/>
                </a:cubicBezTo>
                <a:cubicBezTo>
                  <a:pt x="6713" y="2536"/>
                  <a:pt x="6709" y="2577"/>
                  <a:pt x="6713" y="2618"/>
                </a:cubicBezTo>
                <a:cubicBezTo>
                  <a:pt x="6713" y="2580"/>
                  <a:pt x="6717" y="2542"/>
                  <a:pt x="6726" y="2504"/>
                </a:cubicBezTo>
                <a:cubicBezTo>
                  <a:pt x="6747" y="2550"/>
                  <a:pt x="6770" y="2595"/>
                  <a:pt x="6795" y="2639"/>
                </a:cubicBezTo>
                <a:cubicBezTo>
                  <a:pt x="6771" y="2587"/>
                  <a:pt x="6750" y="2534"/>
                  <a:pt x="6731" y="2479"/>
                </a:cubicBezTo>
                <a:cubicBezTo>
                  <a:pt x="6737" y="2468"/>
                  <a:pt x="6739" y="2457"/>
                  <a:pt x="6741" y="2445"/>
                </a:cubicBezTo>
                <a:cubicBezTo>
                  <a:pt x="6838" y="2453"/>
                  <a:pt x="6952" y="2439"/>
                  <a:pt x="7058" y="2416"/>
                </a:cubicBezTo>
                <a:cubicBezTo>
                  <a:pt x="7058" y="2418"/>
                  <a:pt x="7058" y="2420"/>
                  <a:pt x="7058" y="2422"/>
                </a:cubicBezTo>
                <a:cubicBezTo>
                  <a:pt x="6964" y="2587"/>
                  <a:pt x="6826" y="2745"/>
                  <a:pt x="6489" y="2869"/>
                </a:cubicBezTo>
                <a:cubicBezTo>
                  <a:pt x="6806" y="2758"/>
                  <a:pt x="6956" y="2615"/>
                  <a:pt x="7058" y="2465"/>
                </a:cubicBezTo>
                <a:cubicBezTo>
                  <a:pt x="7060" y="2500"/>
                  <a:pt x="7058" y="2536"/>
                  <a:pt x="7053" y="2570"/>
                </a:cubicBezTo>
                <a:cubicBezTo>
                  <a:pt x="6928" y="2704"/>
                  <a:pt x="6863" y="2844"/>
                  <a:pt x="6731" y="2973"/>
                </a:cubicBezTo>
                <a:cubicBezTo>
                  <a:pt x="6843" y="2883"/>
                  <a:pt x="6931" y="2786"/>
                  <a:pt x="7026" y="2692"/>
                </a:cubicBezTo>
                <a:cubicBezTo>
                  <a:pt x="7006" y="2745"/>
                  <a:pt x="6976" y="2798"/>
                  <a:pt x="6931" y="2849"/>
                </a:cubicBezTo>
                <a:cubicBezTo>
                  <a:pt x="6981" y="2795"/>
                  <a:pt x="7014" y="2738"/>
                  <a:pt x="7036" y="2681"/>
                </a:cubicBezTo>
                <a:cubicBezTo>
                  <a:pt x="7103" y="2616"/>
                  <a:pt x="7177" y="2553"/>
                  <a:pt x="7269" y="2495"/>
                </a:cubicBezTo>
                <a:cubicBezTo>
                  <a:pt x="7291" y="2550"/>
                  <a:pt x="7313" y="2602"/>
                  <a:pt x="7343" y="2650"/>
                </a:cubicBezTo>
                <a:cubicBezTo>
                  <a:pt x="7313" y="2753"/>
                  <a:pt x="7239" y="2849"/>
                  <a:pt x="7108" y="2933"/>
                </a:cubicBezTo>
                <a:cubicBezTo>
                  <a:pt x="7040" y="2957"/>
                  <a:pt x="6964" y="2977"/>
                  <a:pt x="6878" y="2994"/>
                </a:cubicBezTo>
                <a:cubicBezTo>
                  <a:pt x="6956" y="2980"/>
                  <a:pt x="7027" y="2964"/>
                  <a:pt x="7088" y="2945"/>
                </a:cubicBezTo>
                <a:cubicBezTo>
                  <a:pt x="6995" y="2999"/>
                  <a:pt x="6879" y="3046"/>
                  <a:pt x="6726" y="3084"/>
                </a:cubicBezTo>
                <a:cubicBezTo>
                  <a:pt x="6915" y="3038"/>
                  <a:pt x="7079" y="2978"/>
                  <a:pt x="7196" y="2907"/>
                </a:cubicBezTo>
                <a:cubicBezTo>
                  <a:pt x="7267" y="2878"/>
                  <a:pt x="7323" y="2847"/>
                  <a:pt x="7369" y="2813"/>
                </a:cubicBezTo>
                <a:cubicBezTo>
                  <a:pt x="7313" y="2918"/>
                  <a:pt x="7300" y="3025"/>
                  <a:pt x="7319" y="3131"/>
                </a:cubicBezTo>
                <a:cubicBezTo>
                  <a:pt x="7135" y="3233"/>
                  <a:pt x="6900" y="3321"/>
                  <a:pt x="6603" y="3383"/>
                </a:cubicBezTo>
                <a:cubicBezTo>
                  <a:pt x="6887" y="3331"/>
                  <a:pt x="7127" y="3254"/>
                  <a:pt x="7323" y="3165"/>
                </a:cubicBezTo>
                <a:cubicBezTo>
                  <a:pt x="7167" y="3303"/>
                  <a:pt x="7116" y="3461"/>
                  <a:pt x="6815" y="3562"/>
                </a:cubicBezTo>
                <a:cubicBezTo>
                  <a:pt x="7109" y="3472"/>
                  <a:pt x="7196" y="3332"/>
                  <a:pt x="7342" y="3208"/>
                </a:cubicBezTo>
                <a:cubicBezTo>
                  <a:pt x="7361" y="3264"/>
                  <a:pt x="7388" y="3321"/>
                  <a:pt x="7425" y="3376"/>
                </a:cubicBezTo>
                <a:cubicBezTo>
                  <a:pt x="7407" y="3402"/>
                  <a:pt x="7385" y="3427"/>
                  <a:pt x="7357" y="3452"/>
                </a:cubicBezTo>
                <a:cubicBezTo>
                  <a:pt x="7255" y="3492"/>
                  <a:pt x="7138" y="3528"/>
                  <a:pt x="7008" y="3560"/>
                </a:cubicBezTo>
                <a:cubicBezTo>
                  <a:pt x="6161" y="3588"/>
                  <a:pt x="5835" y="3556"/>
                  <a:pt x="4891" y="3872"/>
                </a:cubicBezTo>
                <a:cubicBezTo>
                  <a:pt x="3897" y="4204"/>
                  <a:pt x="3462" y="4408"/>
                  <a:pt x="2825" y="4770"/>
                </a:cubicBezTo>
                <a:cubicBezTo>
                  <a:pt x="2181" y="5132"/>
                  <a:pt x="1850" y="5359"/>
                  <a:pt x="1416" y="5593"/>
                </a:cubicBezTo>
                <a:cubicBezTo>
                  <a:pt x="980" y="5827"/>
                  <a:pt x="237" y="6091"/>
                  <a:pt x="70" y="6339"/>
                </a:cubicBezTo>
                <a:cubicBezTo>
                  <a:pt x="-96" y="6590"/>
                  <a:pt x="8" y="6824"/>
                  <a:pt x="629" y="7042"/>
                </a:cubicBezTo>
                <a:cubicBezTo>
                  <a:pt x="1249" y="7260"/>
                  <a:pt x="2842" y="7752"/>
                  <a:pt x="3484" y="7903"/>
                </a:cubicBezTo>
                <a:cubicBezTo>
                  <a:pt x="4127" y="8054"/>
                  <a:pt x="4393" y="8182"/>
                  <a:pt x="4786" y="8205"/>
                </a:cubicBezTo>
                <a:cubicBezTo>
                  <a:pt x="5182" y="8227"/>
                  <a:pt x="5510" y="8243"/>
                  <a:pt x="5347" y="8280"/>
                </a:cubicBezTo>
                <a:cubicBezTo>
                  <a:pt x="5182" y="8319"/>
                  <a:pt x="4561" y="8687"/>
                  <a:pt x="4186" y="9095"/>
                </a:cubicBezTo>
                <a:cubicBezTo>
                  <a:pt x="3816" y="9503"/>
                  <a:pt x="3484" y="9722"/>
                  <a:pt x="3380" y="10349"/>
                </a:cubicBezTo>
                <a:cubicBezTo>
                  <a:pt x="3277" y="10976"/>
                  <a:pt x="2947" y="11648"/>
                  <a:pt x="2906" y="12123"/>
                </a:cubicBezTo>
                <a:cubicBezTo>
                  <a:pt x="2862" y="12599"/>
                  <a:pt x="2925" y="13036"/>
                  <a:pt x="2780" y="13414"/>
                </a:cubicBezTo>
                <a:cubicBezTo>
                  <a:pt x="2637" y="13792"/>
                  <a:pt x="2389" y="14411"/>
                  <a:pt x="2553" y="14501"/>
                </a:cubicBezTo>
                <a:cubicBezTo>
                  <a:pt x="2721" y="14592"/>
                  <a:pt x="2947" y="14681"/>
                  <a:pt x="3361" y="14681"/>
                </a:cubicBezTo>
                <a:cubicBezTo>
                  <a:pt x="3772" y="14681"/>
                  <a:pt x="4373" y="14681"/>
                  <a:pt x="4373" y="14681"/>
                </a:cubicBezTo>
                <a:cubicBezTo>
                  <a:pt x="4373" y="14681"/>
                  <a:pt x="3919" y="15860"/>
                  <a:pt x="4001" y="16236"/>
                </a:cubicBezTo>
                <a:cubicBezTo>
                  <a:pt x="4084" y="16614"/>
                  <a:pt x="4084" y="17195"/>
                  <a:pt x="4332" y="17687"/>
                </a:cubicBezTo>
                <a:cubicBezTo>
                  <a:pt x="4581" y="18177"/>
                  <a:pt x="4952" y="18933"/>
                  <a:pt x="4911" y="19190"/>
                </a:cubicBezTo>
                <a:cubicBezTo>
                  <a:pt x="4870" y="19445"/>
                  <a:pt x="4808" y="19529"/>
                  <a:pt x="4829" y="19657"/>
                </a:cubicBezTo>
                <a:cubicBezTo>
                  <a:pt x="4851" y="19785"/>
                  <a:pt x="4933" y="19815"/>
                  <a:pt x="4786" y="19883"/>
                </a:cubicBezTo>
                <a:cubicBezTo>
                  <a:pt x="4644" y="19952"/>
                  <a:pt x="4497" y="20050"/>
                  <a:pt x="4622" y="20201"/>
                </a:cubicBezTo>
                <a:cubicBezTo>
                  <a:pt x="4747" y="20351"/>
                  <a:pt x="4747" y="20397"/>
                  <a:pt x="4769" y="20533"/>
                </a:cubicBezTo>
                <a:cubicBezTo>
                  <a:pt x="4786" y="20667"/>
                  <a:pt x="4684" y="21122"/>
                  <a:pt x="4829" y="21249"/>
                </a:cubicBezTo>
                <a:cubicBezTo>
                  <a:pt x="4973" y="21378"/>
                  <a:pt x="5491" y="21544"/>
                  <a:pt x="6237" y="21566"/>
                </a:cubicBezTo>
                <a:cubicBezTo>
                  <a:pt x="6981" y="21589"/>
                  <a:pt x="7539" y="21537"/>
                  <a:pt x="7600" y="21363"/>
                </a:cubicBezTo>
                <a:cubicBezTo>
                  <a:pt x="7666" y="21189"/>
                  <a:pt x="7396" y="20887"/>
                  <a:pt x="7269" y="20699"/>
                </a:cubicBezTo>
                <a:cubicBezTo>
                  <a:pt x="7146" y="20510"/>
                  <a:pt x="7082" y="20428"/>
                  <a:pt x="6878" y="20103"/>
                </a:cubicBezTo>
                <a:cubicBezTo>
                  <a:pt x="6669" y="19778"/>
                  <a:pt x="6855" y="19688"/>
                  <a:pt x="6752" y="19491"/>
                </a:cubicBezTo>
                <a:cubicBezTo>
                  <a:pt x="6651" y="19295"/>
                  <a:pt x="6564" y="18834"/>
                  <a:pt x="6669" y="18501"/>
                </a:cubicBezTo>
                <a:cubicBezTo>
                  <a:pt x="6774" y="18170"/>
                  <a:pt x="7082" y="17385"/>
                  <a:pt x="7127" y="16900"/>
                </a:cubicBezTo>
                <a:cubicBezTo>
                  <a:pt x="7167" y="16418"/>
                  <a:pt x="7167" y="15694"/>
                  <a:pt x="7291" y="15542"/>
                </a:cubicBezTo>
                <a:cubicBezTo>
                  <a:pt x="7414" y="15392"/>
                  <a:pt x="7622" y="14969"/>
                  <a:pt x="7622" y="14969"/>
                </a:cubicBezTo>
                <a:cubicBezTo>
                  <a:pt x="7622" y="14969"/>
                  <a:pt x="8181" y="15006"/>
                  <a:pt x="8345" y="14909"/>
                </a:cubicBezTo>
                <a:cubicBezTo>
                  <a:pt x="8511" y="14810"/>
                  <a:pt x="8824" y="14840"/>
                  <a:pt x="9318" y="14870"/>
                </a:cubicBezTo>
                <a:cubicBezTo>
                  <a:pt x="9815" y="14901"/>
                  <a:pt x="9733" y="14833"/>
                  <a:pt x="10022" y="14886"/>
                </a:cubicBezTo>
                <a:cubicBezTo>
                  <a:pt x="10314" y="14938"/>
                  <a:pt x="10292" y="15006"/>
                  <a:pt x="10871" y="15006"/>
                </a:cubicBezTo>
                <a:cubicBezTo>
                  <a:pt x="11448" y="15006"/>
                  <a:pt x="11261" y="14999"/>
                  <a:pt x="11636" y="14984"/>
                </a:cubicBezTo>
                <a:cubicBezTo>
                  <a:pt x="12008" y="14969"/>
                  <a:pt x="12255" y="14991"/>
                  <a:pt x="12505" y="15014"/>
                </a:cubicBezTo>
                <a:cubicBezTo>
                  <a:pt x="12753" y="15036"/>
                  <a:pt x="13496" y="15022"/>
                  <a:pt x="13496" y="15022"/>
                </a:cubicBezTo>
                <a:cubicBezTo>
                  <a:pt x="13496" y="15022"/>
                  <a:pt x="14181" y="15452"/>
                  <a:pt x="14303" y="15610"/>
                </a:cubicBezTo>
                <a:cubicBezTo>
                  <a:pt x="14428" y="15770"/>
                  <a:pt x="14986" y="16525"/>
                  <a:pt x="15876" y="17287"/>
                </a:cubicBezTo>
                <a:cubicBezTo>
                  <a:pt x="16765" y="18048"/>
                  <a:pt x="17302" y="18706"/>
                  <a:pt x="17533" y="18850"/>
                </a:cubicBezTo>
                <a:cubicBezTo>
                  <a:pt x="17757" y="18993"/>
                  <a:pt x="18194" y="19272"/>
                  <a:pt x="18194" y="19385"/>
                </a:cubicBezTo>
                <a:cubicBezTo>
                  <a:pt x="18194" y="19499"/>
                  <a:pt x="18173" y="19513"/>
                  <a:pt x="17924" y="19597"/>
                </a:cubicBezTo>
                <a:cubicBezTo>
                  <a:pt x="17677" y="19679"/>
                  <a:pt x="17697" y="19860"/>
                  <a:pt x="17757" y="20041"/>
                </a:cubicBezTo>
                <a:cubicBezTo>
                  <a:pt x="17820" y="20223"/>
                  <a:pt x="18091" y="20359"/>
                  <a:pt x="18133" y="20488"/>
                </a:cubicBezTo>
                <a:cubicBezTo>
                  <a:pt x="18173" y="20617"/>
                  <a:pt x="18091" y="20721"/>
                  <a:pt x="18091" y="20895"/>
                </a:cubicBezTo>
                <a:cubicBezTo>
                  <a:pt x="18091" y="21068"/>
                  <a:pt x="17945" y="21446"/>
                  <a:pt x="18794" y="21521"/>
                </a:cubicBezTo>
                <a:cubicBezTo>
                  <a:pt x="19643" y="21597"/>
                  <a:pt x="20571" y="21574"/>
                  <a:pt x="20699" y="21309"/>
                </a:cubicBezTo>
                <a:cubicBezTo>
                  <a:pt x="20821" y="21046"/>
                  <a:pt x="20591" y="20865"/>
                  <a:pt x="20429" y="20555"/>
                </a:cubicBezTo>
                <a:cubicBezTo>
                  <a:pt x="20261" y="20246"/>
                  <a:pt x="20056" y="20027"/>
                  <a:pt x="20034" y="19823"/>
                </a:cubicBezTo>
                <a:close/>
              </a:path>
            </a:pathLst>
          </a:custGeom>
          <a:solidFill>
            <a:schemeClr val="tx1">
              <a:alpha val="50000"/>
            </a:schemeClr>
          </a:solidFill>
          <a:ln w="12700">
            <a:miter lim="400000"/>
          </a:ln>
        </p:spPr>
        <p:txBody>
          <a:bodyPr lIns="14288" tIns="14288" rIns="14288" bIns="14288" anchor="ctr"/>
          <a:lstStyle/>
          <a:p>
            <a:pP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89" name="Shape 8064"/>
          <p:cNvSpPr/>
          <p:nvPr/>
        </p:nvSpPr>
        <p:spPr>
          <a:xfrm>
            <a:off x="3054102" y="3066053"/>
            <a:ext cx="993137" cy="3123440"/>
          </a:xfrm>
          <a:custGeom>
            <a:avLst/>
            <a:gdLst/>
            <a:ahLst/>
            <a:cxnLst>
              <a:cxn ang="0">
                <a:pos x="wd2" y="hd2"/>
              </a:cxn>
              <a:cxn ang="5400000">
                <a:pos x="wd2" y="hd2"/>
              </a:cxn>
              <a:cxn ang="10800000">
                <a:pos x="wd2" y="hd2"/>
              </a:cxn>
              <a:cxn ang="16200000">
                <a:pos x="wd2" y="hd2"/>
              </a:cxn>
            </a:cxnLst>
            <a:rect l="0" t="0" r="r" b="b"/>
            <a:pathLst>
              <a:path w="21162" h="21572" extrusionOk="0">
                <a:moveTo>
                  <a:pt x="16893" y="7961"/>
                </a:moveTo>
                <a:cubicBezTo>
                  <a:pt x="16893" y="7961"/>
                  <a:pt x="17145" y="7159"/>
                  <a:pt x="17145" y="7375"/>
                </a:cubicBezTo>
                <a:cubicBezTo>
                  <a:pt x="17145" y="7591"/>
                  <a:pt x="17145" y="7786"/>
                  <a:pt x="17114" y="8105"/>
                </a:cubicBezTo>
                <a:cubicBezTo>
                  <a:pt x="17085" y="8423"/>
                  <a:pt x="17239" y="9236"/>
                  <a:pt x="17239" y="9236"/>
                </a:cubicBezTo>
                <a:cubicBezTo>
                  <a:pt x="17239" y="9236"/>
                  <a:pt x="17145" y="8978"/>
                  <a:pt x="16984" y="8659"/>
                </a:cubicBezTo>
                <a:cubicBezTo>
                  <a:pt x="16827" y="8340"/>
                  <a:pt x="16893" y="7961"/>
                  <a:pt x="16893" y="7961"/>
                </a:cubicBezTo>
                <a:close/>
                <a:moveTo>
                  <a:pt x="13348" y="317"/>
                </a:moveTo>
                <a:cubicBezTo>
                  <a:pt x="13303" y="306"/>
                  <a:pt x="13255" y="297"/>
                  <a:pt x="13208" y="287"/>
                </a:cubicBezTo>
                <a:cubicBezTo>
                  <a:pt x="13209" y="283"/>
                  <a:pt x="13208" y="280"/>
                  <a:pt x="13209" y="276"/>
                </a:cubicBezTo>
                <a:cubicBezTo>
                  <a:pt x="13319" y="281"/>
                  <a:pt x="13426" y="291"/>
                  <a:pt x="13535" y="306"/>
                </a:cubicBezTo>
                <a:cubicBezTo>
                  <a:pt x="13474" y="306"/>
                  <a:pt x="13412" y="311"/>
                  <a:pt x="13351" y="317"/>
                </a:cubicBezTo>
                <a:cubicBezTo>
                  <a:pt x="13351" y="317"/>
                  <a:pt x="13351" y="317"/>
                  <a:pt x="13348" y="317"/>
                </a:cubicBezTo>
                <a:close/>
                <a:moveTo>
                  <a:pt x="13165" y="280"/>
                </a:moveTo>
                <a:cubicBezTo>
                  <a:pt x="13161" y="279"/>
                  <a:pt x="13151" y="277"/>
                  <a:pt x="13146" y="276"/>
                </a:cubicBezTo>
                <a:cubicBezTo>
                  <a:pt x="13151" y="276"/>
                  <a:pt x="13161" y="276"/>
                  <a:pt x="13169" y="276"/>
                </a:cubicBezTo>
                <a:cubicBezTo>
                  <a:pt x="13169" y="277"/>
                  <a:pt x="13169" y="279"/>
                  <a:pt x="13165" y="280"/>
                </a:cubicBezTo>
                <a:close/>
                <a:moveTo>
                  <a:pt x="12118" y="151"/>
                </a:moveTo>
                <a:cubicBezTo>
                  <a:pt x="12149" y="146"/>
                  <a:pt x="12184" y="142"/>
                  <a:pt x="12222" y="139"/>
                </a:cubicBezTo>
                <a:cubicBezTo>
                  <a:pt x="12227" y="146"/>
                  <a:pt x="12232" y="153"/>
                  <a:pt x="12239" y="161"/>
                </a:cubicBezTo>
                <a:cubicBezTo>
                  <a:pt x="12197" y="158"/>
                  <a:pt x="12157" y="153"/>
                  <a:pt x="12118" y="151"/>
                </a:cubicBezTo>
                <a:close/>
                <a:moveTo>
                  <a:pt x="11649" y="139"/>
                </a:moveTo>
                <a:cubicBezTo>
                  <a:pt x="11794" y="109"/>
                  <a:pt x="11984" y="92"/>
                  <a:pt x="12170" y="88"/>
                </a:cubicBezTo>
                <a:cubicBezTo>
                  <a:pt x="12184" y="101"/>
                  <a:pt x="12196" y="114"/>
                  <a:pt x="12208" y="126"/>
                </a:cubicBezTo>
                <a:cubicBezTo>
                  <a:pt x="12141" y="128"/>
                  <a:pt x="12077" y="135"/>
                  <a:pt x="12015" y="147"/>
                </a:cubicBezTo>
                <a:cubicBezTo>
                  <a:pt x="11892" y="142"/>
                  <a:pt x="11768" y="139"/>
                  <a:pt x="11649" y="139"/>
                </a:cubicBezTo>
                <a:close/>
                <a:moveTo>
                  <a:pt x="11184" y="149"/>
                </a:moveTo>
                <a:cubicBezTo>
                  <a:pt x="11218" y="136"/>
                  <a:pt x="11258" y="125"/>
                  <a:pt x="11296" y="114"/>
                </a:cubicBezTo>
                <a:cubicBezTo>
                  <a:pt x="11343" y="121"/>
                  <a:pt x="11384" y="129"/>
                  <a:pt x="11425" y="141"/>
                </a:cubicBezTo>
                <a:cubicBezTo>
                  <a:pt x="11343" y="142"/>
                  <a:pt x="11262" y="146"/>
                  <a:pt x="11184" y="149"/>
                </a:cubicBezTo>
                <a:close/>
                <a:moveTo>
                  <a:pt x="10735" y="179"/>
                </a:moveTo>
                <a:cubicBezTo>
                  <a:pt x="10770" y="174"/>
                  <a:pt x="10803" y="169"/>
                  <a:pt x="10838" y="163"/>
                </a:cubicBezTo>
                <a:cubicBezTo>
                  <a:pt x="10848" y="166"/>
                  <a:pt x="10858" y="167"/>
                  <a:pt x="10866" y="169"/>
                </a:cubicBezTo>
                <a:cubicBezTo>
                  <a:pt x="10824" y="172"/>
                  <a:pt x="10778" y="175"/>
                  <a:pt x="10735" y="179"/>
                </a:cubicBezTo>
                <a:close/>
                <a:moveTo>
                  <a:pt x="10520" y="176"/>
                </a:moveTo>
                <a:cubicBezTo>
                  <a:pt x="10442" y="166"/>
                  <a:pt x="10361" y="161"/>
                  <a:pt x="10276" y="161"/>
                </a:cubicBezTo>
                <a:cubicBezTo>
                  <a:pt x="10433" y="116"/>
                  <a:pt x="10611" y="122"/>
                  <a:pt x="10772" y="151"/>
                </a:cubicBezTo>
                <a:cubicBezTo>
                  <a:pt x="10687" y="157"/>
                  <a:pt x="10603" y="166"/>
                  <a:pt x="10520" y="176"/>
                </a:cubicBezTo>
                <a:close/>
                <a:moveTo>
                  <a:pt x="10116" y="256"/>
                </a:moveTo>
                <a:cubicBezTo>
                  <a:pt x="10084" y="262"/>
                  <a:pt x="10052" y="267"/>
                  <a:pt x="10020" y="273"/>
                </a:cubicBezTo>
                <a:cubicBezTo>
                  <a:pt x="9978" y="256"/>
                  <a:pt x="9930" y="243"/>
                  <a:pt x="9872" y="234"/>
                </a:cubicBezTo>
                <a:cubicBezTo>
                  <a:pt x="9998" y="219"/>
                  <a:pt x="10140" y="213"/>
                  <a:pt x="10268" y="219"/>
                </a:cubicBezTo>
                <a:cubicBezTo>
                  <a:pt x="10216" y="230"/>
                  <a:pt x="10166" y="243"/>
                  <a:pt x="10116" y="256"/>
                </a:cubicBezTo>
                <a:close/>
                <a:moveTo>
                  <a:pt x="9302" y="356"/>
                </a:moveTo>
                <a:cubicBezTo>
                  <a:pt x="9258" y="357"/>
                  <a:pt x="9215" y="360"/>
                  <a:pt x="9176" y="363"/>
                </a:cubicBezTo>
                <a:cubicBezTo>
                  <a:pt x="9297" y="270"/>
                  <a:pt x="9504" y="288"/>
                  <a:pt x="9724" y="327"/>
                </a:cubicBezTo>
                <a:cubicBezTo>
                  <a:pt x="9573" y="325"/>
                  <a:pt x="9432" y="335"/>
                  <a:pt x="9302" y="356"/>
                </a:cubicBezTo>
                <a:close/>
                <a:moveTo>
                  <a:pt x="9564" y="365"/>
                </a:moveTo>
                <a:cubicBezTo>
                  <a:pt x="9529" y="360"/>
                  <a:pt x="9489" y="358"/>
                  <a:pt x="9448" y="356"/>
                </a:cubicBezTo>
                <a:cubicBezTo>
                  <a:pt x="9495" y="356"/>
                  <a:pt x="9539" y="357"/>
                  <a:pt x="9585" y="359"/>
                </a:cubicBezTo>
                <a:cubicBezTo>
                  <a:pt x="9577" y="361"/>
                  <a:pt x="9570" y="363"/>
                  <a:pt x="9564" y="365"/>
                </a:cubicBezTo>
                <a:close/>
                <a:moveTo>
                  <a:pt x="9230" y="483"/>
                </a:moveTo>
                <a:cubicBezTo>
                  <a:pt x="9180" y="490"/>
                  <a:pt x="9141" y="500"/>
                  <a:pt x="9101" y="508"/>
                </a:cubicBezTo>
                <a:cubicBezTo>
                  <a:pt x="8998" y="500"/>
                  <a:pt x="8894" y="505"/>
                  <a:pt x="8816" y="524"/>
                </a:cubicBezTo>
                <a:cubicBezTo>
                  <a:pt x="8958" y="460"/>
                  <a:pt x="9140" y="442"/>
                  <a:pt x="9342" y="440"/>
                </a:cubicBezTo>
                <a:cubicBezTo>
                  <a:pt x="9306" y="454"/>
                  <a:pt x="9261" y="468"/>
                  <a:pt x="9230" y="483"/>
                </a:cubicBezTo>
                <a:close/>
                <a:moveTo>
                  <a:pt x="8905" y="645"/>
                </a:moveTo>
                <a:cubicBezTo>
                  <a:pt x="8894" y="646"/>
                  <a:pt x="8884" y="648"/>
                  <a:pt x="8873" y="650"/>
                </a:cubicBezTo>
                <a:cubicBezTo>
                  <a:pt x="8846" y="649"/>
                  <a:pt x="8820" y="646"/>
                  <a:pt x="8796" y="646"/>
                </a:cubicBezTo>
                <a:cubicBezTo>
                  <a:pt x="8862" y="611"/>
                  <a:pt x="8950" y="584"/>
                  <a:pt x="9050" y="565"/>
                </a:cubicBezTo>
                <a:cubicBezTo>
                  <a:pt x="8998" y="591"/>
                  <a:pt x="8946" y="617"/>
                  <a:pt x="8905" y="645"/>
                </a:cubicBezTo>
                <a:close/>
                <a:moveTo>
                  <a:pt x="8757" y="671"/>
                </a:moveTo>
                <a:cubicBezTo>
                  <a:pt x="8763" y="668"/>
                  <a:pt x="8765" y="666"/>
                  <a:pt x="8771" y="662"/>
                </a:cubicBezTo>
                <a:cubicBezTo>
                  <a:pt x="8780" y="663"/>
                  <a:pt x="8788" y="663"/>
                  <a:pt x="8798" y="664"/>
                </a:cubicBezTo>
                <a:cubicBezTo>
                  <a:pt x="8785" y="667"/>
                  <a:pt x="8771" y="668"/>
                  <a:pt x="8757" y="671"/>
                </a:cubicBezTo>
                <a:close/>
                <a:moveTo>
                  <a:pt x="5414" y="9081"/>
                </a:moveTo>
                <a:cubicBezTo>
                  <a:pt x="5161" y="9194"/>
                  <a:pt x="5001" y="9430"/>
                  <a:pt x="5001" y="9430"/>
                </a:cubicBezTo>
                <a:lnTo>
                  <a:pt x="4747" y="9451"/>
                </a:lnTo>
                <a:cubicBezTo>
                  <a:pt x="4747" y="9451"/>
                  <a:pt x="4492" y="9142"/>
                  <a:pt x="4367" y="8804"/>
                </a:cubicBezTo>
                <a:cubicBezTo>
                  <a:pt x="4241" y="8464"/>
                  <a:pt x="3923" y="8013"/>
                  <a:pt x="3763" y="7827"/>
                </a:cubicBezTo>
                <a:cubicBezTo>
                  <a:pt x="3605" y="7641"/>
                  <a:pt x="3795" y="7560"/>
                  <a:pt x="4050" y="7333"/>
                </a:cubicBezTo>
                <a:cubicBezTo>
                  <a:pt x="4304" y="7108"/>
                  <a:pt x="3891" y="6861"/>
                  <a:pt x="4146" y="6779"/>
                </a:cubicBezTo>
                <a:cubicBezTo>
                  <a:pt x="4401" y="6697"/>
                  <a:pt x="4874" y="6378"/>
                  <a:pt x="4874" y="6378"/>
                </a:cubicBezTo>
                <a:cubicBezTo>
                  <a:pt x="4874" y="6378"/>
                  <a:pt x="5223" y="6502"/>
                  <a:pt x="5505" y="6809"/>
                </a:cubicBezTo>
                <a:cubicBezTo>
                  <a:pt x="5792" y="7117"/>
                  <a:pt x="5984" y="8114"/>
                  <a:pt x="5984" y="8516"/>
                </a:cubicBezTo>
                <a:cubicBezTo>
                  <a:pt x="5984" y="8917"/>
                  <a:pt x="5667" y="8968"/>
                  <a:pt x="5414" y="9081"/>
                </a:cubicBezTo>
                <a:close/>
                <a:moveTo>
                  <a:pt x="8640" y="840"/>
                </a:moveTo>
                <a:cubicBezTo>
                  <a:pt x="8622" y="843"/>
                  <a:pt x="8602" y="845"/>
                  <a:pt x="8586" y="848"/>
                </a:cubicBezTo>
                <a:cubicBezTo>
                  <a:pt x="8610" y="837"/>
                  <a:pt x="8635" y="826"/>
                  <a:pt x="8665" y="816"/>
                </a:cubicBezTo>
                <a:cubicBezTo>
                  <a:pt x="8655" y="825"/>
                  <a:pt x="8646" y="833"/>
                  <a:pt x="8640" y="840"/>
                </a:cubicBezTo>
                <a:close/>
                <a:moveTo>
                  <a:pt x="8496" y="1025"/>
                </a:moveTo>
                <a:cubicBezTo>
                  <a:pt x="8458" y="1059"/>
                  <a:pt x="8450" y="1097"/>
                  <a:pt x="8439" y="1134"/>
                </a:cubicBezTo>
                <a:cubicBezTo>
                  <a:pt x="8419" y="1136"/>
                  <a:pt x="8401" y="1138"/>
                  <a:pt x="8384" y="1140"/>
                </a:cubicBezTo>
                <a:cubicBezTo>
                  <a:pt x="8347" y="1064"/>
                  <a:pt x="8390" y="976"/>
                  <a:pt x="8491" y="902"/>
                </a:cubicBezTo>
                <a:cubicBezTo>
                  <a:pt x="8529" y="891"/>
                  <a:pt x="8565" y="881"/>
                  <a:pt x="8607" y="873"/>
                </a:cubicBezTo>
                <a:cubicBezTo>
                  <a:pt x="8557" y="925"/>
                  <a:pt x="8523" y="976"/>
                  <a:pt x="8496" y="1025"/>
                </a:cubicBezTo>
                <a:close/>
                <a:moveTo>
                  <a:pt x="8432" y="1543"/>
                </a:moveTo>
                <a:lnTo>
                  <a:pt x="8496" y="1489"/>
                </a:lnTo>
                <a:cubicBezTo>
                  <a:pt x="8510" y="1513"/>
                  <a:pt x="8522" y="1532"/>
                  <a:pt x="8534" y="1548"/>
                </a:cubicBezTo>
                <a:cubicBezTo>
                  <a:pt x="8496" y="1550"/>
                  <a:pt x="8464" y="1545"/>
                  <a:pt x="8432" y="1543"/>
                </a:cubicBezTo>
                <a:close/>
                <a:moveTo>
                  <a:pt x="8401" y="1540"/>
                </a:moveTo>
                <a:cubicBezTo>
                  <a:pt x="8350" y="1532"/>
                  <a:pt x="8306" y="1518"/>
                  <a:pt x="8283" y="1494"/>
                </a:cubicBezTo>
                <a:cubicBezTo>
                  <a:pt x="8296" y="1484"/>
                  <a:pt x="8306" y="1477"/>
                  <a:pt x="8318" y="1468"/>
                </a:cubicBezTo>
                <a:cubicBezTo>
                  <a:pt x="8323" y="1484"/>
                  <a:pt x="8323" y="1498"/>
                  <a:pt x="8331" y="1515"/>
                </a:cubicBezTo>
                <a:cubicBezTo>
                  <a:pt x="8326" y="1496"/>
                  <a:pt x="8328" y="1478"/>
                  <a:pt x="8331" y="1459"/>
                </a:cubicBezTo>
                <a:cubicBezTo>
                  <a:pt x="8366" y="1434"/>
                  <a:pt x="8408" y="1409"/>
                  <a:pt x="8458" y="1388"/>
                </a:cubicBezTo>
                <a:cubicBezTo>
                  <a:pt x="8462" y="1404"/>
                  <a:pt x="8468" y="1419"/>
                  <a:pt x="8472" y="1434"/>
                </a:cubicBezTo>
                <a:cubicBezTo>
                  <a:pt x="8472" y="1434"/>
                  <a:pt x="8401" y="1540"/>
                  <a:pt x="8401" y="1540"/>
                </a:cubicBezTo>
                <a:close/>
                <a:moveTo>
                  <a:pt x="8439" y="1276"/>
                </a:moveTo>
                <a:cubicBezTo>
                  <a:pt x="8439" y="1306"/>
                  <a:pt x="8446" y="1334"/>
                  <a:pt x="8450" y="1359"/>
                </a:cubicBezTo>
                <a:cubicBezTo>
                  <a:pt x="8395" y="1382"/>
                  <a:pt x="8356" y="1408"/>
                  <a:pt x="8328" y="1437"/>
                </a:cubicBezTo>
                <a:cubicBezTo>
                  <a:pt x="8340" y="1381"/>
                  <a:pt x="8375" y="1327"/>
                  <a:pt x="8439" y="1276"/>
                </a:cubicBezTo>
                <a:close/>
                <a:moveTo>
                  <a:pt x="14716" y="774"/>
                </a:moveTo>
                <a:cubicBezTo>
                  <a:pt x="14677" y="762"/>
                  <a:pt x="14633" y="750"/>
                  <a:pt x="14588" y="740"/>
                </a:cubicBezTo>
                <a:cubicBezTo>
                  <a:pt x="14525" y="701"/>
                  <a:pt x="14472" y="680"/>
                  <a:pt x="14472" y="680"/>
                </a:cubicBezTo>
                <a:cubicBezTo>
                  <a:pt x="14420" y="656"/>
                  <a:pt x="14365" y="637"/>
                  <a:pt x="14308" y="615"/>
                </a:cubicBezTo>
                <a:cubicBezTo>
                  <a:pt x="14476" y="651"/>
                  <a:pt x="14607" y="713"/>
                  <a:pt x="14716" y="774"/>
                </a:cubicBezTo>
                <a:close/>
                <a:moveTo>
                  <a:pt x="14750" y="1297"/>
                </a:moveTo>
                <a:cubicBezTo>
                  <a:pt x="14764" y="1306"/>
                  <a:pt x="14782" y="1315"/>
                  <a:pt x="14800" y="1322"/>
                </a:cubicBezTo>
                <a:cubicBezTo>
                  <a:pt x="14777" y="1321"/>
                  <a:pt x="14758" y="1321"/>
                  <a:pt x="14739" y="1318"/>
                </a:cubicBezTo>
                <a:cubicBezTo>
                  <a:pt x="14743" y="1310"/>
                  <a:pt x="14747" y="1303"/>
                  <a:pt x="14750" y="1297"/>
                </a:cubicBezTo>
                <a:close/>
                <a:moveTo>
                  <a:pt x="14769" y="1264"/>
                </a:moveTo>
                <a:cubicBezTo>
                  <a:pt x="14776" y="1242"/>
                  <a:pt x="14777" y="1223"/>
                  <a:pt x="14784" y="1203"/>
                </a:cubicBezTo>
                <a:cubicBezTo>
                  <a:pt x="14817" y="1241"/>
                  <a:pt x="14841" y="1283"/>
                  <a:pt x="14856" y="1325"/>
                </a:cubicBezTo>
                <a:cubicBezTo>
                  <a:pt x="14844" y="1325"/>
                  <a:pt x="14835" y="1324"/>
                  <a:pt x="14823" y="1324"/>
                </a:cubicBezTo>
                <a:cubicBezTo>
                  <a:pt x="14797" y="1308"/>
                  <a:pt x="14776" y="1293"/>
                  <a:pt x="14761" y="1275"/>
                </a:cubicBezTo>
                <a:cubicBezTo>
                  <a:pt x="14764" y="1270"/>
                  <a:pt x="14769" y="1264"/>
                  <a:pt x="14769" y="1264"/>
                </a:cubicBezTo>
                <a:close/>
                <a:moveTo>
                  <a:pt x="15104" y="1304"/>
                </a:moveTo>
                <a:cubicBezTo>
                  <a:pt x="15032" y="1320"/>
                  <a:pt x="14958" y="1327"/>
                  <a:pt x="14885" y="1326"/>
                </a:cubicBezTo>
                <a:cubicBezTo>
                  <a:pt x="14878" y="1281"/>
                  <a:pt x="14870" y="1236"/>
                  <a:pt x="14841" y="1193"/>
                </a:cubicBezTo>
                <a:cubicBezTo>
                  <a:pt x="14936" y="1224"/>
                  <a:pt x="15026" y="1264"/>
                  <a:pt x="15104" y="1304"/>
                </a:cubicBezTo>
                <a:close/>
                <a:moveTo>
                  <a:pt x="14862" y="1340"/>
                </a:moveTo>
                <a:cubicBezTo>
                  <a:pt x="14861" y="1340"/>
                  <a:pt x="14856" y="1339"/>
                  <a:pt x="14856" y="1338"/>
                </a:cubicBezTo>
                <a:cubicBezTo>
                  <a:pt x="14856" y="1338"/>
                  <a:pt x="14856" y="1338"/>
                  <a:pt x="14862" y="1338"/>
                </a:cubicBezTo>
                <a:cubicBezTo>
                  <a:pt x="14862" y="1339"/>
                  <a:pt x="14862" y="1340"/>
                  <a:pt x="14862" y="1340"/>
                </a:cubicBezTo>
                <a:close/>
                <a:moveTo>
                  <a:pt x="18067" y="12390"/>
                </a:moveTo>
                <a:cubicBezTo>
                  <a:pt x="18069" y="12384"/>
                  <a:pt x="18073" y="12381"/>
                  <a:pt x="18075" y="12378"/>
                </a:cubicBezTo>
                <a:cubicBezTo>
                  <a:pt x="18073" y="12381"/>
                  <a:pt x="18069" y="12387"/>
                  <a:pt x="18066" y="12393"/>
                </a:cubicBezTo>
                <a:cubicBezTo>
                  <a:pt x="18066" y="12392"/>
                  <a:pt x="18066" y="12390"/>
                  <a:pt x="18067" y="12390"/>
                </a:cubicBezTo>
                <a:close/>
                <a:moveTo>
                  <a:pt x="19080" y="11688"/>
                </a:moveTo>
                <a:cubicBezTo>
                  <a:pt x="19080" y="11688"/>
                  <a:pt x="19124" y="11708"/>
                  <a:pt x="19188" y="11756"/>
                </a:cubicBezTo>
                <a:cubicBezTo>
                  <a:pt x="19249" y="11804"/>
                  <a:pt x="19313" y="11941"/>
                  <a:pt x="19270" y="12010"/>
                </a:cubicBezTo>
                <a:cubicBezTo>
                  <a:pt x="19228" y="12079"/>
                  <a:pt x="18954" y="12038"/>
                  <a:pt x="18954" y="12003"/>
                </a:cubicBezTo>
                <a:cubicBezTo>
                  <a:pt x="18954" y="11969"/>
                  <a:pt x="19080" y="11688"/>
                  <a:pt x="19080" y="11688"/>
                </a:cubicBezTo>
                <a:close/>
                <a:moveTo>
                  <a:pt x="21116" y="20648"/>
                </a:moveTo>
                <a:cubicBezTo>
                  <a:pt x="20833" y="20525"/>
                  <a:pt x="20315" y="20263"/>
                  <a:pt x="19778" y="20140"/>
                </a:cubicBezTo>
                <a:cubicBezTo>
                  <a:pt x="19237" y="20017"/>
                  <a:pt x="18731" y="19955"/>
                  <a:pt x="18605" y="19832"/>
                </a:cubicBezTo>
                <a:cubicBezTo>
                  <a:pt x="18478" y="19708"/>
                  <a:pt x="18446" y="19647"/>
                  <a:pt x="18192" y="19585"/>
                </a:cubicBezTo>
                <a:cubicBezTo>
                  <a:pt x="17940" y="19523"/>
                  <a:pt x="18320" y="19328"/>
                  <a:pt x="18320" y="19195"/>
                </a:cubicBezTo>
                <a:cubicBezTo>
                  <a:pt x="18320" y="19061"/>
                  <a:pt x="18415" y="18907"/>
                  <a:pt x="17970" y="18907"/>
                </a:cubicBezTo>
                <a:cubicBezTo>
                  <a:pt x="17525" y="18907"/>
                  <a:pt x="16893" y="18845"/>
                  <a:pt x="17114" y="18794"/>
                </a:cubicBezTo>
                <a:cubicBezTo>
                  <a:pt x="17335" y="18743"/>
                  <a:pt x="17782" y="18650"/>
                  <a:pt x="17842" y="18527"/>
                </a:cubicBezTo>
                <a:cubicBezTo>
                  <a:pt x="17908" y="18403"/>
                  <a:pt x="17749" y="18094"/>
                  <a:pt x="17749" y="17920"/>
                </a:cubicBezTo>
                <a:cubicBezTo>
                  <a:pt x="17749" y="17746"/>
                  <a:pt x="17303" y="16409"/>
                  <a:pt x="17368" y="15936"/>
                </a:cubicBezTo>
                <a:cubicBezTo>
                  <a:pt x="17431" y="15464"/>
                  <a:pt x="17493" y="14774"/>
                  <a:pt x="17686" y="14086"/>
                </a:cubicBezTo>
                <a:cubicBezTo>
                  <a:pt x="17856" y="13463"/>
                  <a:pt x="17975" y="12639"/>
                  <a:pt x="18046" y="12436"/>
                </a:cubicBezTo>
                <a:cubicBezTo>
                  <a:pt x="18032" y="12477"/>
                  <a:pt x="18048" y="12525"/>
                  <a:pt x="18192" y="12504"/>
                </a:cubicBezTo>
                <a:cubicBezTo>
                  <a:pt x="18478" y="12462"/>
                  <a:pt x="18415" y="12647"/>
                  <a:pt x="18823" y="12585"/>
                </a:cubicBezTo>
                <a:cubicBezTo>
                  <a:pt x="19237" y="12525"/>
                  <a:pt x="20126" y="12452"/>
                  <a:pt x="20380" y="12267"/>
                </a:cubicBezTo>
                <a:cubicBezTo>
                  <a:pt x="20633" y="12082"/>
                  <a:pt x="20918" y="11723"/>
                  <a:pt x="20762" y="11589"/>
                </a:cubicBezTo>
                <a:cubicBezTo>
                  <a:pt x="20602" y="11456"/>
                  <a:pt x="20475" y="11260"/>
                  <a:pt x="20475" y="11260"/>
                </a:cubicBezTo>
                <a:lnTo>
                  <a:pt x="20821" y="11177"/>
                </a:lnTo>
                <a:cubicBezTo>
                  <a:pt x="20821" y="11177"/>
                  <a:pt x="20762" y="10962"/>
                  <a:pt x="20792" y="10838"/>
                </a:cubicBezTo>
                <a:cubicBezTo>
                  <a:pt x="20821" y="10715"/>
                  <a:pt x="20854" y="9308"/>
                  <a:pt x="20663" y="8752"/>
                </a:cubicBezTo>
                <a:cubicBezTo>
                  <a:pt x="20475" y="8196"/>
                  <a:pt x="20444" y="7744"/>
                  <a:pt x="20285" y="7426"/>
                </a:cubicBezTo>
                <a:cubicBezTo>
                  <a:pt x="20126" y="7108"/>
                  <a:pt x="19842" y="6389"/>
                  <a:pt x="19778" y="6079"/>
                </a:cubicBezTo>
                <a:cubicBezTo>
                  <a:pt x="19714" y="5772"/>
                  <a:pt x="19428" y="4456"/>
                  <a:pt x="19270" y="4302"/>
                </a:cubicBezTo>
                <a:cubicBezTo>
                  <a:pt x="19112" y="4147"/>
                  <a:pt x="19208" y="4004"/>
                  <a:pt x="18605" y="3942"/>
                </a:cubicBezTo>
                <a:cubicBezTo>
                  <a:pt x="18003" y="3879"/>
                  <a:pt x="15148" y="3500"/>
                  <a:pt x="14704" y="3397"/>
                </a:cubicBezTo>
                <a:cubicBezTo>
                  <a:pt x="14262" y="3295"/>
                  <a:pt x="13942" y="3340"/>
                  <a:pt x="13942" y="3247"/>
                </a:cubicBezTo>
                <a:cubicBezTo>
                  <a:pt x="13864" y="3193"/>
                  <a:pt x="13935" y="2568"/>
                  <a:pt x="13935" y="2568"/>
                </a:cubicBezTo>
                <a:cubicBezTo>
                  <a:pt x="14286" y="2583"/>
                  <a:pt x="14382" y="2539"/>
                  <a:pt x="14382" y="2539"/>
                </a:cubicBezTo>
                <a:cubicBezTo>
                  <a:pt x="14970" y="2357"/>
                  <a:pt x="15085" y="2148"/>
                  <a:pt x="15166" y="1887"/>
                </a:cubicBezTo>
                <a:cubicBezTo>
                  <a:pt x="15251" y="1625"/>
                  <a:pt x="14436" y="1804"/>
                  <a:pt x="14479" y="1766"/>
                </a:cubicBezTo>
                <a:cubicBezTo>
                  <a:pt x="14484" y="1760"/>
                  <a:pt x="14490" y="1749"/>
                  <a:pt x="14500" y="1738"/>
                </a:cubicBezTo>
                <a:cubicBezTo>
                  <a:pt x="14495" y="1745"/>
                  <a:pt x="14500" y="1751"/>
                  <a:pt x="14495" y="1758"/>
                </a:cubicBezTo>
                <a:cubicBezTo>
                  <a:pt x="14516" y="1737"/>
                  <a:pt x="14520" y="1717"/>
                  <a:pt x="14523" y="1697"/>
                </a:cubicBezTo>
                <a:cubicBezTo>
                  <a:pt x="14535" y="1678"/>
                  <a:pt x="14549" y="1656"/>
                  <a:pt x="14563" y="1632"/>
                </a:cubicBezTo>
                <a:cubicBezTo>
                  <a:pt x="14642" y="1668"/>
                  <a:pt x="14739" y="1698"/>
                  <a:pt x="14885" y="1706"/>
                </a:cubicBezTo>
                <a:cubicBezTo>
                  <a:pt x="14728" y="1691"/>
                  <a:pt x="14640" y="1654"/>
                  <a:pt x="14574" y="1612"/>
                </a:cubicBezTo>
                <a:cubicBezTo>
                  <a:pt x="14596" y="1571"/>
                  <a:pt x="14621" y="1530"/>
                  <a:pt x="14646" y="1487"/>
                </a:cubicBezTo>
                <a:cubicBezTo>
                  <a:pt x="14711" y="1532"/>
                  <a:pt x="14743" y="1583"/>
                  <a:pt x="14728" y="1641"/>
                </a:cubicBezTo>
                <a:cubicBezTo>
                  <a:pt x="14764" y="1574"/>
                  <a:pt x="14755" y="1509"/>
                  <a:pt x="14666" y="1448"/>
                </a:cubicBezTo>
                <a:cubicBezTo>
                  <a:pt x="14677" y="1430"/>
                  <a:pt x="14685" y="1413"/>
                  <a:pt x="14696" y="1396"/>
                </a:cubicBezTo>
                <a:cubicBezTo>
                  <a:pt x="14750" y="1434"/>
                  <a:pt x="14788" y="1475"/>
                  <a:pt x="14825" y="1511"/>
                </a:cubicBezTo>
                <a:cubicBezTo>
                  <a:pt x="14790" y="1468"/>
                  <a:pt x="14774" y="1412"/>
                  <a:pt x="14712" y="1364"/>
                </a:cubicBezTo>
                <a:cubicBezTo>
                  <a:pt x="14719" y="1354"/>
                  <a:pt x="14725" y="1343"/>
                  <a:pt x="14730" y="1334"/>
                </a:cubicBezTo>
                <a:cubicBezTo>
                  <a:pt x="14767" y="1335"/>
                  <a:pt x="14805" y="1336"/>
                  <a:pt x="14842" y="1338"/>
                </a:cubicBezTo>
                <a:cubicBezTo>
                  <a:pt x="14847" y="1340"/>
                  <a:pt x="14856" y="1343"/>
                  <a:pt x="14864" y="1345"/>
                </a:cubicBezTo>
                <a:cubicBezTo>
                  <a:pt x="14878" y="1381"/>
                  <a:pt x="14889" y="1416"/>
                  <a:pt x="14910" y="1448"/>
                </a:cubicBezTo>
                <a:cubicBezTo>
                  <a:pt x="14895" y="1418"/>
                  <a:pt x="14889" y="1386"/>
                  <a:pt x="14886" y="1354"/>
                </a:cubicBezTo>
                <a:cubicBezTo>
                  <a:pt x="14898" y="1356"/>
                  <a:pt x="14902" y="1361"/>
                  <a:pt x="14915" y="1363"/>
                </a:cubicBezTo>
                <a:cubicBezTo>
                  <a:pt x="14902" y="1361"/>
                  <a:pt x="14898" y="1355"/>
                  <a:pt x="14886" y="1351"/>
                </a:cubicBezTo>
                <a:cubicBezTo>
                  <a:pt x="14886" y="1347"/>
                  <a:pt x="14886" y="1342"/>
                  <a:pt x="14886" y="1338"/>
                </a:cubicBezTo>
                <a:cubicBezTo>
                  <a:pt x="14970" y="1338"/>
                  <a:pt x="15049" y="1329"/>
                  <a:pt x="15120" y="1311"/>
                </a:cubicBezTo>
                <a:cubicBezTo>
                  <a:pt x="15174" y="1338"/>
                  <a:pt x="15224" y="1363"/>
                  <a:pt x="15272" y="1384"/>
                </a:cubicBezTo>
                <a:cubicBezTo>
                  <a:pt x="15227" y="1363"/>
                  <a:pt x="15180" y="1337"/>
                  <a:pt x="15135" y="1308"/>
                </a:cubicBezTo>
                <a:cubicBezTo>
                  <a:pt x="15190" y="1295"/>
                  <a:pt x="15238" y="1279"/>
                  <a:pt x="15272" y="1253"/>
                </a:cubicBezTo>
                <a:cubicBezTo>
                  <a:pt x="15224" y="1275"/>
                  <a:pt x="15174" y="1289"/>
                  <a:pt x="15124" y="1301"/>
                </a:cubicBezTo>
                <a:cubicBezTo>
                  <a:pt x="15038" y="1248"/>
                  <a:pt x="14936" y="1192"/>
                  <a:pt x="14805" y="1154"/>
                </a:cubicBezTo>
                <a:cubicBezTo>
                  <a:pt x="14802" y="1153"/>
                  <a:pt x="14800" y="1150"/>
                  <a:pt x="14797" y="1148"/>
                </a:cubicBezTo>
                <a:cubicBezTo>
                  <a:pt x="14805" y="1109"/>
                  <a:pt x="14802" y="1075"/>
                  <a:pt x="14800" y="1041"/>
                </a:cubicBezTo>
                <a:cubicBezTo>
                  <a:pt x="14809" y="1044"/>
                  <a:pt x="14822" y="1046"/>
                  <a:pt x="14831" y="1049"/>
                </a:cubicBezTo>
                <a:cubicBezTo>
                  <a:pt x="14946" y="1090"/>
                  <a:pt x="15009" y="1145"/>
                  <a:pt x="14962" y="1208"/>
                </a:cubicBezTo>
                <a:cubicBezTo>
                  <a:pt x="15017" y="1157"/>
                  <a:pt x="14985" y="1109"/>
                  <a:pt x="14915" y="1067"/>
                </a:cubicBezTo>
                <a:cubicBezTo>
                  <a:pt x="14932" y="1070"/>
                  <a:pt x="14946" y="1073"/>
                  <a:pt x="14962" y="1076"/>
                </a:cubicBezTo>
                <a:cubicBezTo>
                  <a:pt x="14946" y="1071"/>
                  <a:pt x="14928" y="1068"/>
                  <a:pt x="14911" y="1063"/>
                </a:cubicBezTo>
                <a:cubicBezTo>
                  <a:pt x="14880" y="1045"/>
                  <a:pt x="14842" y="1029"/>
                  <a:pt x="14796" y="1013"/>
                </a:cubicBezTo>
                <a:cubicBezTo>
                  <a:pt x="14790" y="983"/>
                  <a:pt x="14780" y="957"/>
                  <a:pt x="14767" y="932"/>
                </a:cubicBezTo>
                <a:cubicBezTo>
                  <a:pt x="14885" y="987"/>
                  <a:pt x="15004" y="1044"/>
                  <a:pt x="15166" y="1086"/>
                </a:cubicBezTo>
                <a:cubicBezTo>
                  <a:pt x="14989" y="1033"/>
                  <a:pt x="14872" y="965"/>
                  <a:pt x="14750" y="897"/>
                </a:cubicBezTo>
                <a:cubicBezTo>
                  <a:pt x="14743" y="886"/>
                  <a:pt x="14736" y="879"/>
                  <a:pt x="14730" y="870"/>
                </a:cubicBezTo>
                <a:cubicBezTo>
                  <a:pt x="14828" y="895"/>
                  <a:pt x="14898" y="933"/>
                  <a:pt x="14936" y="986"/>
                </a:cubicBezTo>
                <a:cubicBezTo>
                  <a:pt x="14915" y="925"/>
                  <a:pt x="14841" y="875"/>
                  <a:pt x="14708" y="843"/>
                </a:cubicBezTo>
                <a:cubicBezTo>
                  <a:pt x="14681" y="815"/>
                  <a:pt x="14657" y="791"/>
                  <a:pt x="14633" y="771"/>
                </a:cubicBezTo>
                <a:cubicBezTo>
                  <a:pt x="14681" y="784"/>
                  <a:pt x="14732" y="797"/>
                  <a:pt x="14780" y="812"/>
                </a:cubicBezTo>
                <a:cubicBezTo>
                  <a:pt x="14788" y="816"/>
                  <a:pt x="14797" y="822"/>
                  <a:pt x="14805" y="826"/>
                </a:cubicBezTo>
                <a:cubicBezTo>
                  <a:pt x="14800" y="822"/>
                  <a:pt x="14795" y="818"/>
                  <a:pt x="14788" y="814"/>
                </a:cubicBezTo>
                <a:cubicBezTo>
                  <a:pt x="14915" y="853"/>
                  <a:pt x="15032" y="897"/>
                  <a:pt x="15135" y="938"/>
                </a:cubicBezTo>
                <a:cubicBezTo>
                  <a:pt x="15028" y="888"/>
                  <a:pt x="14898" y="832"/>
                  <a:pt x="14745" y="782"/>
                </a:cubicBezTo>
                <a:cubicBezTo>
                  <a:pt x="14650" y="718"/>
                  <a:pt x="14530" y="647"/>
                  <a:pt x="14355" y="600"/>
                </a:cubicBezTo>
                <a:cubicBezTo>
                  <a:pt x="14500" y="627"/>
                  <a:pt x="14640" y="661"/>
                  <a:pt x="14755" y="701"/>
                </a:cubicBezTo>
                <a:cubicBezTo>
                  <a:pt x="14579" y="622"/>
                  <a:pt x="14330" y="552"/>
                  <a:pt x="14040" y="511"/>
                </a:cubicBezTo>
                <a:cubicBezTo>
                  <a:pt x="14034" y="508"/>
                  <a:pt x="14030" y="508"/>
                  <a:pt x="14024" y="505"/>
                </a:cubicBezTo>
                <a:cubicBezTo>
                  <a:pt x="14174" y="474"/>
                  <a:pt x="14349" y="474"/>
                  <a:pt x="14476" y="547"/>
                </a:cubicBezTo>
                <a:cubicBezTo>
                  <a:pt x="14361" y="466"/>
                  <a:pt x="14166" y="462"/>
                  <a:pt x="13984" y="493"/>
                </a:cubicBezTo>
                <a:cubicBezTo>
                  <a:pt x="13907" y="467"/>
                  <a:pt x="13832" y="443"/>
                  <a:pt x="13756" y="421"/>
                </a:cubicBezTo>
                <a:cubicBezTo>
                  <a:pt x="13878" y="419"/>
                  <a:pt x="14004" y="423"/>
                  <a:pt x="14133" y="432"/>
                </a:cubicBezTo>
                <a:cubicBezTo>
                  <a:pt x="13994" y="415"/>
                  <a:pt x="13849" y="407"/>
                  <a:pt x="13704" y="404"/>
                </a:cubicBezTo>
                <a:cubicBezTo>
                  <a:pt x="13607" y="377"/>
                  <a:pt x="13508" y="353"/>
                  <a:pt x="13408" y="331"/>
                </a:cubicBezTo>
                <a:cubicBezTo>
                  <a:pt x="13562" y="336"/>
                  <a:pt x="13711" y="351"/>
                  <a:pt x="13849" y="382"/>
                </a:cubicBezTo>
                <a:cubicBezTo>
                  <a:pt x="13725" y="349"/>
                  <a:pt x="13582" y="330"/>
                  <a:pt x="13436" y="321"/>
                </a:cubicBezTo>
                <a:cubicBezTo>
                  <a:pt x="13482" y="316"/>
                  <a:pt x="13534" y="313"/>
                  <a:pt x="13582" y="312"/>
                </a:cubicBezTo>
                <a:cubicBezTo>
                  <a:pt x="13628" y="318"/>
                  <a:pt x="13673" y="323"/>
                  <a:pt x="13719" y="331"/>
                </a:cubicBezTo>
                <a:cubicBezTo>
                  <a:pt x="13685" y="323"/>
                  <a:pt x="13647" y="319"/>
                  <a:pt x="13611" y="312"/>
                </a:cubicBezTo>
                <a:cubicBezTo>
                  <a:pt x="13711" y="311"/>
                  <a:pt x="13811" y="318"/>
                  <a:pt x="13912" y="340"/>
                </a:cubicBezTo>
                <a:cubicBezTo>
                  <a:pt x="13802" y="312"/>
                  <a:pt x="13685" y="302"/>
                  <a:pt x="13567" y="304"/>
                </a:cubicBezTo>
                <a:cubicBezTo>
                  <a:pt x="13452" y="284"/>
                  <a:pt x="13337" y="268"/>
                  <a:pt x="13210" y="260"/>
                </a:cubicBezTo>
                <a:cubicBezTo>
                  <a:pt x="13209" y="229"/>
                  <a:pt x="13200" y="199"/>
                  <a:pt x="13177" y="169"/>
                </a:cubicBezTo>
                <a:cubicBezTo>
                  <a:pt x="13192" y="201"/>
                  <a:pt x="13186" y="230"/>
                  <a:pt x="13177" y="258"/>
                </a:cubicBezTo>
                <a:cubicBezTo>
                  <a:pt x="13119" y="255"/>
                  <a:pt x="13065" y="252"/>
                  <a:pt x="13010" y="252"/>
                </a:cubicBezTo>
                <a:cubicBezTo>
                  <a:pt x="12913" y="235"/>
                  <a:pt x="12813" y="221"/>
                  <a:pt x="12717" y="208"/>
                </a:cubicBezTo>
                <a:lnTo>
                  <a:pt x="12763" y="206"/>
                </a:lnTo>
                <a:lnTo>
                  <a:pt x="12696" y="206"/>
                </a:lnTo>
                <a:cubicBezTo>
                  <a:pt x="12610" y="194"/>
                  <a:pt x="12520" y="183"/>
                  <a:pt x="12437" y="175"/>
                </a:cubicBezTo>
                <a:cubicBezTo>
                  <a:pt x="12634" y="161"/>
                  <a:pt x="12846" y="166"/>
                  <a:pt x="13069" y="197"/>
                </a:cubicBezTo>
                <a:cubicBezTo>
                  <a:pt x="12819" y="153"/>
                  <a:pt x="12557" y="142"/>
                  <a:pt x="12296" y="163"/>
                </a:cubicBezTo>
                <a:cubicBezTo>
                  <a:pt x="12287" y="154"/>
                  <a:pt x="12280" y="146"/>
                  <a:pt x="12266" y="137"/>
                </a:cubicBezTo>
                <a:cubicBezTo>
                  <a:pt x="12337" y="135"/>
                  <a:pt x="12411" y="136"/>
                  <a:pt x="12500" y="146"/>
                </a:cubicBezTo>
                <a:cubicBezTo>
                  <a:pt x="12414" y="133"/>
                  <a:pt x="12333" y="128"/>
                  <a:pt x="12251" y="126"/>
                </a:cubicBezTo>
                <a:cubicBezTo>
                  <a:pt x="12235" y="114"/>
                  <a:pt x="12219" y="100"/>
                  <a:pt x="12202" y="88"/>
                </a:cubicBezTo>
                <a:cubicBezTo>
                  <a:pt x="12249" y="88"/>
                  <a:pt x="12294" y="88"/>
                  <a:pt x="12340" y="88"/>
                </a:cubicBezTo>
                <a:cubicBezTo>
                  <a:pt x="12294" y="86"/>
                  <a:pt x="12245" y="84"/>
                  <a:pt x="12194" y="84"/>
                </a:cubicBezTo>
                <a:cubicBezTo>
                  <a:pt x="12148" y="54"/>
                  <a:pt x="12091" y="27"/>
                  <a:pt x="12027" y="0"/>
                </a:cubicBezTo>
                <a:cubicBezTo>
                  <a:pt x="12084" y="27"/>
                  <a:pt x="12126" y="54"/>
                  <a:pt x="12162" y="84"/>
                </a:cubicBezTo>
                <a:cubicBezTo>
                  <a:pt x="11948" y="83"/>
                  <a:pt x="11714" y="100"/>
                  <a:pt x="11547" y="140"/>
                </a:cubicBezTo>
                <a:cubicBezTo>
                  <a:pt x="11536" y="140"/>
                  <a:pt x="11528" y="140"/>
                  <a:pt x="11518" y="140"/>
                </a:cubicBezTo>
                <a:cubicBezTo>
                  <a:pt x="11464" y="125"/>
                  <a:pt x="11400" y="112"/>
                  <a:pt x="11333" y="105"/>
                </a:cubicBezTo>
                <a:cubicBezTo>
                  <a:pt x="11453" y="71"/>
                  <a:pt x="11579" y="45"/>
                  <a:pt x="11757" y="38"/>
                </a:cubicBezTo>
                <a:cubicBezTo>
                  <a:pt x="11571" y="39"/>
                  <a:pt x="11415" y="63"/>
                  <a:pt x="11280" y="98"/>
                </a:cubicBezTo>
                <a:cubicBezTo>
                  <a:pt x="11151" y="86"/>
                  <a:pt x="11018" y="93"/>
                  <a:pt x="10894" y="138"/>
                </a:cubicBezTo>
                <a:cubicBezTo>
                  <a:pt x="11024" y="102"/>
                  <a:pt x="11143" y="96"/>
                  <a:pt x="11247" y="105"/>
                </a:cubicBezTo>
                <a:cubicBezTo>
                  <a:pt x="11194" y="121"/>
                  <a:pt x="11138" y="137"/>
                  <a:pt x="11088" y="154"/>
                </a:cubicBezTo>
                <a:cubicBezTo>
                  <a:pt x="11043" y="156"/>
                  <a:pt x="11001" y="159"/>
                  <a:pt x="10955" y="162"/>
                </a:cubicBezTo>
                <a:cubicBezTo>
                  <a:pt x="10940" y="158"/>
                  <a:pt x="10923" y="155"/>
                  <a:pt x="10907" y="153"/>
                </a:cubicBezTo>
                <a:cubicBezTo>
                  <a:pt x="10940" y="148"/>
                  <a:pt x="10966" y="142"/>
                  <a:pt x="11001" y="138"/>
                </a:cubicBezTo>
                <a:cubicBezTo>
                  <a:pt x="10955" y="140"/>
                  <a:pt x="10911" y="144"/>
                  <a:pt x="10867" y="146"/>
                </a:cubicBezTo>
                <a:cubicBezTo>
                  <a:pt x="10663" y="111"/>
                  <a:pt x="10440" y="102"/>
                  <a:pt x="10268" y="161"/>
                </a:cubicBezTo>
                <a:cubicBezTo>
                  <a:pt x="10216" y="162"/>
                  <a:pt x="10161" y="163"/>
                  <a:pt x="10107" y="169"/>
                </a:cubicBezTo>
                <a:cubicBezTo>
                  <a:pt x="10157" y="166"/>
                  <a:pt x="10206" y="166"/>
                  <a:pt x="10255" y="166"/>
                </a:cubicBezTo>
                <a:cubicBezTo>
                  <a:pt x="10335" y="167"/>
                  <a:pt x="10405" y="174"/>
                  <a:pt x="10475" y="184"/>
                </a:cubicBezTo>
                <a:cubicBezTo>
                  <a:pt x="10426" y="190"/>
                  <a:pt x="10386" y="197"/>
                  <a:pt x="10341" y="206"/>
                </a:cubicBezTo>
                <a:cubicBezTo>
                  <a:pt x="10184" y="196"/>
                  <a:pt x="9998" y="206"/>
                  <a:pt x="9848" y="229"/>
                </a:cubicBezTo>
                <a:cubicBezTo>
                  <a:pt x="9766" y="219"/>
                  <a:pt x="9671" y="218"/>
                  <a:pt x="9561" y="232"/>
                </a:cubicBezTo>
                <a:cubicBezTo>
                  <a:pt x="9661" y="222"/>
                  <a:pt x="9746" y="225"/>
                  <a:pt x="9819" y="235"/>
                </a:cubicBezTo>
                <a:cubicBezTo>
                  <a:pt x="9753" y="245"/>
                  <a:pt x="9693" y="259"/>
                  <a:pt x="9651" y="273"/>
                </a:cubicBezTo>
                <a:cubicBezTo>
                  <a:pt x="9703" y="258"/>
                  <a:pt x="9769" y="246"/>
                  <a:pt x="9839" y="237"/>
                </a:cubicBezTo>
                <a:cubicBezTo>
                  <a:pt x="9895" y="246"/>
                  <a:pt x="9940" y="262"/>
                  <a:pt x="9980" y="279"/>
                </a:cubicBezTo>
                <a:cubicBezTo>
                  <a:pt x="9909" y="291"/>
                  <a:pt x="9848" y="302"/>
                  <a:pt x="9790" y="314"/>
                </a:cubicBezTo>
                <a:cubicBezTo>
                  <a:pt x="9542" y="277"/>
                  <a:pt x="9271" y="257"/>
                  <a:pt x="9169" y="364"/>
                </a:cubicBezTo>
                <a:cubicBezTo>
                  <a:pt x="9079" y="373"/>
                  <a:pt x="8993" y="387"/>
                  <a:pt x="8939" y="403"/>
                </a:cubicBezTo>
                <a:cubicBezTo>
                  <a:pt x="8998" y="388"/>
                  <a:pt x="9077" y="378"/>
                  <a:pt x="9158" y="373"/>
                </a:cubicBezTo>
                <a:cubicBezTo>
                  <a:pt x="9157" y="375"/>
                  <a:pt x="9153" y="376"/>
                  <a:pt x="9151" y="377"/>
                </a:cubicBezTo>
                <a:cubicBezTo>
                  <a:pt x="9157" y="376"/>
                  <a:pt x="9158" y="375"/>
                  <a:pt x="9161" y="373"/>
                </a:cubicBezTo>
                <a:cubicBezTo>
                  <a:pt x="9278" y="366"/>
                  <a:pt x="9403" y="369"/>
                  <a:pt x="9503" y="381"/>
                </a:cubicBezTo>
                <a:cubicBezTo>
                  <a:pt x="9468" y="393"/>
                  <a:pt x="9437" y="406"/>
                  <a:pt x="9401" y="418"/>
                </a:cubicBezTo>
                <a:cubicBezTo>
                  <a:pt x="9167" y="425"/>
                  <a:pt x="8939" y="449"/>
                  <a:pt x="8809" y="525"/>
                </a:cubicBezTo>
                <a:cubicBezTo>
                  <a:pt x="8797" y="529"/>
                  <a:pt x="8793" y="537"/>
                  <a:pt x="8782" y="541"/>
                </a:cubicBezTo>
                <a:cubicBezTo>
                  <a:pt x="8852" y="518"/>
                  <a:pt x="8950" y="513"/>
                  <a:pt x="9044" y="522"/>
                </a:cubicBezTo>
                <a:cubicBezTo>
                  <a:pt x="8909" y="556"/>
                  <a:pt x="8802" y="597"/>
                  <a:pt x="8738" y="648"/>
                </a:cubicBezTo>
                <a:cubicBezTo>
                  <a:pt x="8562" y="652"/>
                  <a:pt x="8403" y="689"/>
                  <a:pt x="8433" y="755"/>
                </a:cubicBezTo>
                <a:cubicBezTo>
                  <a:pt x="8429" y="689"/>
                  <a:pt x="8574" y="664"/>
                  <a:pt x="8724" y="663"/>
                </a:cubicBezTo>
                <a:cubicBezTo>
                  <a:pt x="8718" y="670"/>
                  <a:pt x="8714" y="677"/>
                  <a:pt x="8707" y="684"/>
                </a:cubicBezTo>
                <a:cubicBezTo>
                  <a:pt x="8493" y="737"/>
                  <a:pt x="8323" y="809"/>
                  <a:pt x="8226" y="886"/>
                </a:cubicBezTo>
                <a:cubicBezTo>
                  <a:pt x="8328" y="815"/>
                  <a:pt x="8495" y="753"/>
                  <a:pt x="8689" y="708"/>
                </a:cubicBezTo>
                <a:cubicBezTo>
                  <a:pt x="8685" y="717"/>
                  <a:pt x="8669" y="725"/>
                  <a:pt x="8667" y="734"/>
                </a:cubicBezTo>
                <a:cubicBezTo>
                  <a:pt x="8678" y="722"/>
                  <a:pt x="8700" y="713"/>
                  <a:pt x="8714" y="702"/>
                </a:cubicBezTo>
                <a:cubicBezTo>
                  <a:pt x="8758" y="692"/>
                  <a:pt x="8806" y="683"/>
                  <a:pt x="8849" y="675"/>
                </a:cubicBezTo>
                <a:cubicBezTo>
                  <a:pt x="8824" y="692"/>
                  <a:pt x="8802" y="710"/>
                  <a:pt x="8778" y="727"/>
                </a:cubicBezTo>
                <a:cubicBezTo>
                  <a:pt x="8552" y="768"/>
                  <a:pt x="8429" y="839"/>
                  <a:pt x="8375" y="918"/>
                </a:cubicBezTo>
                <a:cubicBezTo>
                  <a:pt x="8255" y="979"/>
                  <a:pt x="8204" y="1057"/>
                  <a:pt x="8204" y="1120"/>
                </a:cubicBezTo>
                <a:cubicBezTo>
                  <a:pt x="8214" y="1068"/>
                  <a:pt x="8269" y="1011"/>
                  <a:pt x="8353" y="962"/>
                </a:cubicBezTo>
                <a:cubicBezTo>
                  <a:pt x="8328" y="1026"/>
                  <a:pt x="8342" y="1089"/>
                  <a:pt x="8382" y="1140"/>
                </a:cubicBezTo>
                <a:cubicBezTo>
                  <a:pt x="8272" y="1153"/>
                  <a:pt x="8169" y="1163"/>
                  <a:pt x="8046" y="1152"/>
                </a:cubicBezTo>
                <a:cubicBezTo>
                  <a:pt x="8176" y="1170"/>
                  <a:pt x="8306" y="1162"/>
                  <a:pt x="8433" y="1150"/>
                </a:cubicBezTo>
                <a:cubicBezTo>
                  <a:pt x="8429" y="1160"/>
                  <a:pt x="8429" y="1171"/>
                  <a:pt x="8422" y="1180"/>
                </a:cubicBezTo>
                <a:cubicBezTo>
                  <a:pt x="8262" y="1173"/>
                  <a:pt x="8132" y="1194"/>
                  <a:pt x="8141" y="1278"/>
                </a:cubicBezTo>
                <a:cubicBezTo>
                  <a:pt x="8158" y="1199"/>
                  <a:pt x="8272" y="1182"/>
                  <a:pt x="8412" y="1194"/>
                </a:cubicBezTo>
                <a:cubicBezTo>
                  <a:pt x="8384" y="1234"/>
                  <a:pt x="8326" y="1268"/>
                  <a:pt x="8176" y="1289"/>
                </a:cubicBezTo>
                <a:cubicBezTo>
                  <a:pt x="8328" y="1271"/>
                  <a:pt x="8400" y="1237"/>
                  <a:pt x="8442" y="1197"/>
                </a:cubicBezTo>
                <a:cubicBezTo>
                  <a:pt x="8442" y="1201"/>
                  <a:pt x="8442" y="1205"/>
                  <a:pt x="8439" y="1209"/>
                </a:cubicBezTo>
                <a:cubicBezTo>
                  <a:pt x="8335" y="1287"/>
                  <a:pt x="8300" y="1369"/>
                  <a:pt x="8315" y="1452"/>
                </a:cubicBezTo>
                <a:cubicBezTo>
                  <a:pt x="8296" y="1473"/>
                  <a:pt x="8283" y="1493"/>
                  <a:pt x="8257" y="1511"/>
                </a:cubicBezTo>
                <a:cubicBezTo>
                  <a:pt x="8269" y="1505"/>
                  <a:pt x="8274" y="1500"/>
                  <a:pt x="8283" y="1495"/>
                </a:cubicBezTo>
                <a:cubicBezTo>
                  <a:pt x="8294" y="1522"/>
                  <a:pt x="8340" y="1538"/>
                  <a:pt x="8394" y="1550"/>
                </a:cubicBezTo>
                <a:lnTo>
                  <a:pt x="8357" y="1605"/>
                </a:lnTo>
                <a:lnTo>
                  <a:pt x="8419" y="1552"/>
                </a:lnTo>
                <a:cubicBezTo>
                  <a:pt x="8458" y="1559"/>
                  <a:pt x="8496" y="1564"/>
                  <a:pt x="8542" y="1566"/>
                </a:cubicBezTo>
                <a:cubicBezTo>
                  <a:pt x="8557" y="1585"/>
                  <a:pt x="8569" y="1595"/>
                  <a:pt x="8569" y="1595"/>
                </a:cubicBezTo>
                <a:cubicBezTo>
                  <a:pt x="8569" y="1595"/>
                  <a:pt x="8657" y="1690"/>
                  <a:pt x="8355" y="1618"/>
                </a:cubicBezTo>
                <a:cubicBezTo>
                  <a:pt x="8052" y="1548"/>
                  <a:pt x="7978" y="1668"/>
                  <a:pt x="8076" y="1796"/>
                </a:cubicBezTo>
                <a:cubicBezTo>
                  <a:pt x="8176" y="1925"/>
                  <a:pt x="8172" y="2116"/>
                  <a:pt x="8310" y="2329"/>
                </a:cubicBezTo>
                <a:cubicBezTo>
                  <a:pt x="8454" y="2542"/>
                  <a:pt x="8905" y="2437"/>
                  <a:pt x="8987" y="2492"/>
                </a:cubicBezTo>
                <a:cubicBezTo>
                  <a:pt x="9062" y="2544"/>
                  <a:pt x="9161" y="2880"/>
                  <a:pt x="9197" y="3106"/>
                </a:cubicBezTo>
                <a:cubicBezTo>
                  <a:pt x="9135" y="3106"/>
                  <a:pt x="9087" y="3109"/>
                  <a:pt x="9058" y="3109"/>
                </a:cubicBezTo>
                <a:cubicBezTo>
                  <a:pt x="8646" y="3129"/>
                  <a:pt x="8300" y="3295"/>
                  <a:pt x="7759" y="3356"/>
                </a:cubicBezTo>
                <a:cubicBezTo>
                  <a:pt x="7222" y="3417"/>
                  <a:pt x="4462" y="3654"/>
                  <a:pt x="3985" y="3715"/>
                </a:cubicBezTo>
                <a:cubicBezTo>
                  <a:pt x="3511" y="3777"/>
                  <a:pt x="3193" y="3726"/>
                  <a:pt x="2813" y="4014"/>
                </a:cubicBezTo>
                <a:cubicBezTo>
                  <a:pt x="2433" y="4302"/>
                  <a:pt x="1416" y="5843"/>
                  <a:pt x="1101" y="6049"/>
                </a:cubicBezTo>
                <a:cubicBezTo>
                  <a:pt x="784" y="6254"/>
                  <a:pt x="626" y="6522"/>
                  <a:pt x="467" y="6676"/>
                </a:cubicBezTo>
                <a:cubicBezTo>
                  <a:pt x="308" y="6831"/>
                  <a:pt x="-199" y="7416"/>
                  <a:pt x="85" y="7961"/>
                </a:cubicBezTo>
                <a:cubicBezTo>
                  <a:pt x="372" y="8505"/>
                  <a:pt x="1006" y="9142"/>
                  <a:pt x="1482" y="9543"/>
                </a:cubicBezTo>
                <a:cubicBezTo>
                  <a:pt x="1956" y="9944"/>
                  <a:pt x="2338" y="10541"/>
                  <a:pt x="2780" y="10488"/>
                </a:cubicBezTo>
                <a:cubicBezTo>
                  <a:pt x="3226" y="10438"/>
                  <a:pt x="3540" y="10417"/>
                  <a:pt x="3763" y="10438"/>
                </a:cubicBezTo>
                <a:cubicBezTo>
                  <a:pt x="3985" y="10458"/>
                  <a:pt x="3923" y="10530"/>
                  <a:pt x="4017" y="10643"/>
                </a:cubicBezTo>
                <a:cubicBezTo>
                  <a:pt x="4115" y="10756"/>
                  <a:pt x="4367" y="11177"/>
                  <a:pt x="4654" y="11290"/>
                </a:cubicBezTo>
                <a:cubicBezTo>
                  <a:pt x="4938" y="11403"/>
                  <a:pt x="5001" y="11403"/>
                  <a:pt x="5001" y="11516"/>
                </a:cubicBezTo>
                <a:cubicBezTo>
                  <a:pt x="5001" y="11630"/>
                  <a:pt x="4525" y="13315"/>
                  <a:pt x="4367" y="13912"/>
                </a:cubicBezTo>
                <a:cubicBezTo>
                  <a:pt x="4210" y="14508"/>
                  <a:pt x="4304" y="15464"/>
                  <a:pt x="4081" y="15905"/>
                </a:cubicBezTo>
                <a:cubicBezTo>
                  <a:pt x="3859" y="16347"/>
                  <a:pt x="3573" y="17365"/>
                  <a:pt x="3540" y="17755"/>
                </a:cubicBezTo>
                <a:cubicBezTo>
                  <a:pt x="3511" y="18146"/>
                  <a:pt x="3259" y="18599"/>
                  <a:pt x="3130" y="18783"/>
                </a:cubicBezTo>
                <a:cubicBezTo>
                  <a:pt x="3003" y="18968"/>
                  <a:pt x="2749" y="19256"/>
                  <a:pt x="3193" y="19471"/>
                </a:cubicBezTo>
                <a:cubicBezTo>
                  <a:pt x="3636" y="19688"/>
                  <a:pt x="3733" y="19903"/>
                  <a:pt x="3733" y="20078"/>
                </a:cubicBezTo>
                <a:cubicBezTo>
                  <a:pt x="3733" y="20253"/>
                  <a:pt x="3733" y="20592"/>
                  <a:pt x="3733" y="20592"/>
                </a:cubicBezTo>
                <a:lnTo>
                  <a:pt x="4017" y="20592"/>
                </a:lnTo>
                <a:cubicBezTo>
                  <a:pt x="4017" y="20592"/>
                  <a:pt x="3825" y="21188"/>
                  <a:pt x="4367" y="21312"/>
                </a:cubicBezTo>
                <a:cubicBezTo>
                  <a:pt x="4906" y="21435"/>
                  <a:pt x="5856" y="21600"/>
                  <a:pt x="6966" y="21569"/>
                </a:cubicBezTo>
                <a:cubicBezTo>
                  <a:pt x="8076" y="21537"/>
                  <a:pt x="8172" y="21414"/>
                  <a:pt x="8015" y="21198"/>
                </a:cubicBezTo>
                <a:cubicBezTo>
                  <a:pt x="7855" y="20983"/>
                  <a:pt x="7791" y="20849"/>
                  <a:pt x="7538" y="20489"/>
                </a:cubicBezTo>
                <a:cubicBezTo>
                  <a:pt x="7283" y="20130"/>
                  <a:pt x="6778" y="19760"/>
                  <a:pt x="7063" y="19647"/>
                </a:cubicBezTo>
                <a:cubicBezTo>
                  <a:pt x="7344" y="19533"/>
                  <a:pt x="8235" y="19297"/>
                  <a:pt x="7950" y="18947"/>
                </a:cubicBezTo>
                <a:cubicBezTo>
                  <a:pt x="7663" y="18599"/>
                  <a:pt x="7126" y="18331"/>
                  <a:pt x="7442" y="18218"/>
                </a:cubicBezTo>
                <a:cubicBezTo>
                  <a:pt x="7759" y="18105"/>
                  <a:pt x="8172" y="17313"/>
                  <a:pt x="8552" y="16698"/>
                </a:cubicBezTo>
                <a:cubicBezTo>
                  <a:pt x="8932" y="16080"/>
                  <a:pt x="10073" y="14672"/>
                  <a:pt x="10614" y="14025"/>
                </a:cubicBezTo>
                <a:cubicBezTo>
                  <a:pt x="11151" y="13377"/>
                  <a:pt x="12361" y="12472"/>
                  <a:pt x="12361" y="12472"/>
                </a:cubicBezTo>
                <a:cubicBezTo>
                  <a:pt x="12361" y="12472"/>
                  <a:pt x="12391" y="14374"/>
                  <a:pt x="12548" y="14733"/>
                </a:cubicBezTo>
                <a:cubicBezTo>
                  <a:pt x="12706" y="15093"/>
                  <a:pt x="13056" y="15546"/>
                  <a:pt x="13085" y="15802"/>
                </a:cubicBezTo>
                <a:cubicBezTo>
                  <a:pt x="13119" y="16060"/>
                  <a:pt x="13085" y="16738"/>
                  <a:pt x="13278" y="17129"/>
                </a:cubicBezTo>
                <a:cubicBezTo>
                  <a:pt x="13465" y="17520"/>
                  <a:pt x="13688" y="18073"/>
                  <a:pt x="13626" y="18300"/>
                </a:cubicBezTo>
                <a:cubicBezTo>
                  <a:pt x="13562" y="18527"/>
                  <a:pt x="13436" y="18639"/>
                  <a:pt x="13655" y="18865"/>
                </a:cubicBezTo>
                <a:cubicBezTo>
                  <a:pt x="13881" y="19092"/>
                  <a:pt x="14007" y="19256"/>
                  <a:pt x="13942" y="19482"/>
                </a:cubicBezTo>
                <a:cubicBezTo>
                  <a:pt x="13881" y="19708"/>
                  <a:pt x="13912" y="19903"/>
                  <a:pt x="13881" y="19986"/>
                </a:cubicBezTo>
                <a:cubicBezTo>
                  <a:pt x="13849" y="20068"/>
                  <a:pt x="14227" y="20140"/>
                  <a:pt x="14577" y="20191"/>
                </a:cubicBezTo>
                <a:cubicBezTo>
                  <a:pt x="14926" y="20243"/>
                  <a:pt x="15116" y="20295"/>
                  <a:pt x="15403" y="20253"/>
                </a:cubicBezTo>
                <a:cubicBezTo>
                  <a:pt x="15688" y="20211"/>
                  <a:pt x="15878" y="20170"/>
                  <a:pt x="15878" y="20170"/>
                </a:cubicBezTo>
                <a:cubicBezTo>
                  <a:pt x="15878" y="20170"/>
                  <a:pt x="16640" y="20674"/>
                  <a:pt x="17493" y="20797"/>
                </a:cubicBezTo>
                <a:cubicBezTo>
                  <a:pt x="18351" y="20920"/>
                  <a:pt x="19219" y="20982"/>
                  <a:pt x="19757" y="20971"/>
                </a:cubicBezTo>
                <a:cubicBezTo>
                  <a:pt x="20297" y="20961"/>
                  <a:pt x="21401" y="20772"/>
                  <a:pt x="21116" y="20648"/>
                </a:cubicBezTo>
                <a:close/>
              </a:path>
            </a:pathLst>
          </a:custGeom>
          <a:solidFill>
            <a:schemeClr val="tx1">
              <a:alpha val="35000"/>
            </a:schemeClr>
          </a:solidFill>
          <a:ln w="12700">
            <a:miter lim="400000"/>
          </a:ln>
        </p:spPr>
        <p:txBody>
          <a:bodyPr lIns="14288" tIns="14288" rIns="14288" bIns="14288" anchor="ctr"/>
          <a:lstStyle/>
          <a:p>
            <a:pP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90" name="Shape 8065"/>
          <p:cNvSpPr/>
          <p:nvPr/>
        </p:nvSpPr>
        <p:spPr>
          <a:xfrm>
            <a:off x="2376432" y="2968915"/>
            <a:ext cx="993571" cy="3609375"/>
          </a:xfrm>
          <a:custGeom>
            <a:avLst/>
            <a:gdLst/>
            <a:ahLst/>
            <a:cxnLst>
              <a:cxn ang="0">
                <a:pos x="wd2" y="hd2"/>
              </a:cxn>
              <a:cxn ang="5400000">
                <a:pos x="wd2" y="hd2"/>
              </a:cxn>
              <a:cxn ang="10800000">
                <a:pos x="wd2" y="hd2"/>
              </a:cxn>
              <a:cxn ang="16200000">
                <a:pos x="wd2" y="hd2"/>
              </a:cxn>
            </a:cxnLst>
            <a:rect l="0" t="0" r="r" b="b"/>
            <a:pathLst>
              <a:path w="21496" h="21287" extrusionOk="0">
                <a:moveTo>
                  <a:pt x="18898" y="5020"/>
                </a:moveTo>
                <a:cubicBezTo>
                  <a:pt x="17015" y="4295"/>
                  <a:pt x="15605" y="3702"/>
                  <a:pt x="15055" y="3538"/>
                </a:cubicBezTo>
                <a:cubicBezTo>
                  <a:pt x="14505" y="3375"/>
                  <a:pt x="14195" y="3323"/>
                  <a:pt x="13213" y="3273"/>
                </a:cubicBezTo>
                <a:cubicBezTo>
                  <a:pt x="12234" y="3221"/>
                  <a:pt x="10589" y="3212"/>
                  <a:pt x="10431" y="3089"/>
                </a:cubicBezTo>
                <a:cubicBezTo>
                  <a:pt x="10276" y="2967"/>
                  <a:pt x="10349" y="2936"/>
                  <a:pt x="10701" y="2732"/>
                </a:cubicBezTo>
                <a:cubicBezTo>
                  <a:pt x="11059" y="2526"/>
                  <a:pt x="12193" y="1935"/>
                  <a:pt x="12269" y="1741"/>
                </a:cubicBezTo>
                <a:cubicBezTo>
                  <a:pt x="12350" y="1548"/>
                  <a:pt x="14000" y="628"/>
                  <a:pt x="11770" y="280"/>
                </a:cubicBezTo>
                <a:cubicBezTo>
                  <a:pt x="9526" y="-66"/>
                  <a:pt x="6589" y="-200"/>
                  <a:pt x="5096" y="525"/>
                </a:cubicBezTo>
                <a:cubicBezTo>
                  <a:pt x="4356" y="904"/>
                  <a:pt x="4630" y="1189"/>
                  <a:pt x="4589" y="1261"/>
                </a:cubicBezTo>
                <a:cubicBezTo>
                  <a:pt x="4589" y="1261"/>
                  <a:pt x="3805" y="1230"/>
                  <a:pt x="4115" y="1474"/>
                </a:cubicBezTo>
                <a:cubicBezTo>
                  <a:pt x="4429" y="1721"/>
                  <a:pt x="4470" y="1783"/>
                  <a:pt x="4470" y="1873"/>
                </a:cubicBezTo>
                <a:cubicBezTo>
                  <a:pt x="4470" y="1966"/>
                  <a:pt x="4392" y="1956"/>
                  <a:pt x="4705" y="1966"/>
                </a:cubicBezTo>
                <a:cubicBezTo>
                  <a:pt x="5026" y="1976"/>
                  <a:pt x="5728" y="2283"/>
                  <a:pt x="5451" y="2436"/>
                </a:cubicBezTo>
                <a:lnTo>
                  <a:pt x="4630" y="2793"/>
                </a:lnTo>
                <a:cubicBezTo>
                  <a:pt x="4589" y="2936"/>
                  <a:pt x="4276" y="2926"/>
                  <a:pt x="3768" y="3079"/>
                </a:cubicBezTo>
                <a:cubicBezTo>
                  <a:pt x="3258" y="3232"/>
                  <a:pt x="40" y="3640"/>
                  <a:pt x="1" y="4119"/>
                </a:cubicBezTo>
                <a:cubicBezTo>
                  <a:pt x="-35" y="4601"/>
                  <a:pt x="868" y="5347"/>
                  <a:pt x="1842" y="6000"/>
                </a:cubicBezTo>
                <a:cubicBezTo>
                  <a:pt x="2825" y="6654"/>
                  <a:pt x="3691" y="6929"/>
                  <a:pt x="3691" y="7521"/>
                </a:cubicBezTo>
                <a:cubicBezTo>
                  <a:pt x="3691" y="8113"/>
                  <a:pt x="2431" y="9338"/>
                  <a:pt x="2393" y="9554"/>
                </a:cubicBezTo>
                <a:cubicBezTo>
                  <a:pt x="2356" y="9768"/>
                  <a:pt x="2510" y="9727"/>
                  <a:pt x="2860" y="9738"/>
                </a:cubicBezTo>
                <a:cubicBezTo>
                  <a:pt x="3214" y="9748"/>
                  <a:pt x="2548" y="10065"/>
                  <a:pt x="3024" y="10729"/>
                </a:cubicBezTo>
                <a:cubicBezTo>
                  <a:pt x="3491" y="11392"/>
                  <a:pt x="4042" y="12269"/>
                  <a:pt x="4042" y="12853"/>
                </a:cubicBezTo>
                <a:cubicBezTo>
                  <a:pt x="4042" y="13433"/>
                  <a:pt x="3923" y="14108"/>
                  <a:pt x="4861" y="14230"/>
                </a:cubicBezTo>
                <a:cubicBezTo>
                  <a:pt x="5807" y="14353"/>
                  <a:pt x="6980" y="14221"/>
                  <a:pt x="6941" y="14455"/>
                </a:cubicBezTo>
                <a:cubicBezTo>
                  <a:pt x="6899" y="14689"/>
                  <a:pt x="5295" y="15528"/>
                  <a:pt x="5767" y="16273"/>
                </a:cubicBezTo>
                <a:cubicBezTo>
                  <a:pt x="6237" y="17019"/>
                  <a:pt x="6626" y="17775"/>
                  <a:pt x="6152" y="17826"/>
                </a:cubicBezTo>
                <a:cubicBezTo>
                  <a:pt x="5684" y="17876"/>
                  <a:pt x="4001" y="18325"/>
                  <a:pt x="4742" y="18694"/>
                </a:cubicBezTo>
                <a:cubicBezTo>
                  <a:pt x="5139" y="18847"/>
                  <a:pt x="5646" y="18694"/>
                  <a:pt x="5646" y="19010"/>
                </a:cubicBezTo>
                <a:cubicBezTo>
                  <a:pt x="5646" y="19328"/>
                  <a:pt x="5684" y="19520"/>
                  <a:pt x="5684" y="19520"/>
                </a:cubicBezTo>
                <a:lnTo>
                  <a:pt x="5924" y="19531"/>
                </a:lnTo>
                <a:cubicBezTo>
                  <a:pt x="5924" y="19531"/>
                  <a:pt x="5767" y="19562"/>
                  <a:pt x="5728" y="19632"/>
                </a:cubicBezTo>
                <a:cubicBezTo>
                  <a:pt x="5728" y="19632"/>
                  <a:pt x="4356" y="20604"/>
                  <a:pt x="5139" y="20869"/>
                </a:cubicBezTo>
                <a:cubicBezTo>
                  <a:pt x="5924" y="21134"/>
                  <a:pt x="6626" y="21400"/>
                  <a:pt x="7370" y="21237"/>
                </a:cubicBezTo>
                <a:cubicBezTo>
                  <a:pt x="8116" y="21073"/>
                  <a:pt x="9178" y="20848"/>
                  <a:pt x="9178" y="20502"/>
                </a:cubicBezTo>
                <a:cubicBezTo>
                  <a:pt x="9178" y="20153"/>
                  <a:pt x="8979" y="19999"/>
                  <a:pt x="9452" y="20052"/>
                </a:cubicBezTo>
                <a:cubicBezTo>
                  <a:pt x="9920" y="20104"/>
                  <a:pt x="12156" y="20124"/>
                  <a:pt x="13213" y="20124"/>
                </a:cubicBezTo>
                <a:cubicBezTo>
                  <a:pt x="14272" y="20124"/>
                  <a:pt x="14469" y="20072"/>
                  <a:pt x="13918" y="19999"/>
                </a:cubicBezTo>
                <a:cubicBezTo>
                  <a:pt x="13371" y="19930"/>
                  <a:pt x="10818" y="19632"/>
                  <a:pt x="10548" y="19071"/>
                </a:cubicBezTo>
                <a:cubicBezTo>
                  <a:pt x="10276" y="18510"/>
                  <a:pt x="9645" y="17959"/>
                  <a:pt x="10780" y="17049"/>
                </a:cubicBezTo>
                <a:cubicBezTo>
                  <a:pt x="11920" y="16141"/>
                  <a:pt x="12269" y="15579"/>
                  <a:pt x="12586" y="15160"/>
                </a:cubicBezTo>
                <a:cubicBezTo>
                  <a:pt x="13179" y="14077"/>
                  <a:pt x="12980" y="14087"/>
                  <a:pt x="13803" y="13975"/>
                </a:cubicBezTo>
                <a:cubicBezTo>
                  <a:pt x="13803" y="13975"/>
                  <a:pt x="14354" y="13873"/>
                  <a:pt x="14975" y="13833"/>
                </a:cubicBezTo>
                <a:cubicBezTo>
                  <a:pt x="15605" y="13791"/>
                  <a:pt x="16586" y="13731"/>
                  <a:pt x="16623" y="13535"/>
                </a:cubicBezTo>
                <a:cubicBezTo>
                  <a:pt x="16663" y="13342"/>
                  <a:pt x="16701" y="12097"/>
                  <a:pt x="16861" y="11625"/>
                </a:cubicBezTo>
                <a:cubicBezTo>
                  <a:pt x="17015" y="11156"/>
                  <a:pt x="17369" y="10318"/>
                  <a:pt x="17291" y="9961"/>
                </a:cubicBezTo>
                <a:cubicBezTo>
                  <a:pt x="17216" y="9606"/>
                  <a:pt x="16937" y="9410"/>
                  <a:pt x="17328" y="9329"/>
                </a:cubicBezTo>
                <a:cubicBezTo>
                  <a:pt x="17721" y="9248"/>
                  <a:pt x="18116" y="9135"/>
                  <a:pt x="18116" y="9135"/>
                </a:cubicBezTo>
                <a:cubicBezTo>
                  <a:pt x="18116" y="9135"/>
                  <a:pt x="17408" y="8592"/>
                  <a:pt x="17291" y="8389"/>
                </a:cubicBezTo>
                <a:cubicBezTo>
                  <a:pt x="17175" y="8185"/>
                  <a:pt x="16154" y="7613"/>
                  <a:pt x="16586" y="7501"/>
                </a:cubicBezTo>
                <a:cubicBezTo>
                  <a:pt x="17015" y="7388"/>
                  <a:pt x="19566" y="6929"/>
                  <a:pt x="20348" y="6785"/>
                </a:cubicBezTo>
                <a:cubicBezTo>
                  <a:pt x="21135" y="6643"/>
                  <a:pt x="21565" y="6541"/>
                  <a:pt x="21487" y="6287"/>
                </a:cubicBezTo>
                <a:cubicBezTo>
                  <a:pt x="21407" y="6030"/>
                  <a:pt x="20781" y="5745"/>
                  <a:pt x="18898" y="5020"/>
                </a:cubicBezTo>
                <a:close/>
              </a:path>
            </a:pathLst>
          </a:custGeom>
          <a:solidFill>
            <a:schemeClr val="tx1">
              <a:alpha val="60000"/>
            </a:schemeClr>
          </a:solidFill>
          <a:ln w="12700">
            <a:miter lim="400000"/>
          </a:ln>
        </p:spPr>
        <p:txBody>
          <a:bodyPr lIns="14288" tIns="14288" rIns="14288" bIns="14288" anchor="ctr"/>
          <a:lstStyle/>
          <a:p>
            <a:pP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91" name="Shape 8061"/>
          <p:cNvSpPr/>
          <p:nvPr/>
        </p:nvSpPr>
        <p:spPr>
          <a:xfrm>
            <a:off x="1244799" y="2889937"/>
            <a:ext cx="1337576" cy="3993219"/>
          </a:xfrm>
          <a:custGeom>
            <a:avLst/>
            <a:gdLst/>
            <a:ahLst/>
            <a:cxnLst>
              <a:cxn ang="0">
                <a:pos x="wd2" y="hd2"/>
              </a:cxn>
              <a:cxn ang="5400000">
                <a:pos x="wd2" y="hd2"/>
              </a:cxn>
              <a:cxn ang="10800000">
                <a:pos x="wd2" y="hd2"/>
              </a:cxn>
              <a:cxn ang="16200000">
                <a:pos x="wd2" y="hd2"/>
              </a:cxn>
            </a:cxnLst>
            <a:rect l="0" t="0" r="r" b="b"/>
            <a:pathLst>
              <a:path w="21481" h="21410" extrusionOk="0">
                <a:moveTo>
                  <a:pt x="17704" y="8514"/>
                </a:moveTo>
                <a:cubicBezTo>
                  <a:pt x="17704" y="8514"/>
                  <a:pt x="17535" y="8910"/>
                  <a:pt x="17500" y="8774"/>
                </a:cubicBezTo>
                <a:cubicBezTo>
                  <a:pt x="17467" y="8638"/>
                  <a:pt x="17400" y="8525"/>
                  <a:pt x="17400" y="8389"/>
                </a:cubicBezTo>
                <a:cubicBezTo>
                  <a:pt x="17400" y="8253"/>
                  <a:pt x="17500" y="7756"/>
                  <a:pt x="17500" y="7756"/>
                </a:cubicBezTo>
                <a:cubicBezTo>
                  <a:pt x="17500" y="7756"/>
                  <a:pt x="17637" y="7585"/>
                  <a:pt x="17637" y="7687"/>
                </a:cubicBezTo>
                <a:cubicBezTo>
                  <a:pt x="17637" y="7789"/>
                  <a:pt x="17772" y="7970"/>
                  <a:pt x="17739" y="8163"/>
                </a:cubicBezTo>
                <a:cubicBezTo>
                  <a:pt x="17704" y="8355"/>
                  <a:pt x="17704" y="8514"/>
                  <a:pt x="17704" y="8514"/>
                </a:cubicBezTo>
                <a:close/>
                <a:moveTo>
                  <a:pt x="3836" y="8174"/>
                </a:moveTo>
                <a:cubicBezTo>
                  <a:pt x="3871" y="8027"/>
                  <a:pt x="3770" y="7970"/>
                  <a:pt x="3938" y="7823"/>
                </a:cubicBezTo>
                <a:cubicBezTo>
                  <a:pt x="4107" y="7676"/>
                  <a:pt x="4310" y="7597"/>
                  <a:pt x="4310" y="7597"/>
                </a:cubicBezTo>
                <a:cubicBezTo>
                  <a:pt x="4310" y="7597"/>
                  <a:pt x="4346" y="8706"/>
                  <a:pt x="4378" y="8865"/>
                </a:cubicBezTo>
                <a:cubicBezTo>
                  <a:pt x="4413" y="9023"/>
                  <a:pt x="4278" y="9137"/>
                  <a:pt x="4074" y="8887"/>
                </a:cubicBezTo>
                <a:cubicBezTo>
                  <a:pt x="3871" y="8638"/>
                  <a:pt x="3802" y="8321"/>
                  <a:pt x="3836" y="8174"/>
                </a:cubicBezTo>
                <a:close/>
                <a:moveTo>
                  <a:pt x="21265" y="7767"/>
                </a:moveTo>
                <a:cubicBezTo>
                  <a:pt x="21299" y="7710"/>
                  <a:pt x="21229" y="7653"/>
                  <a:pt x="21198" y="7563"/>
                </a:cubicBezTo>
                <a:cubicBezTo>
                  <a:pt x="21198" y="7529"/>
                  <a:pt x="20959" y="7450"/>
                  <a:pt x="20959" y="7314"/>
                </a:cubicBezTo>
                <a:cubicBezTo>
                  <a:pt x="20959" y="7178"/>
                  <a:pt x="20825" y="6668"/>
                  <a:pt x="20520" y="6227"/>
                </a:cubicBezTo>
                <a:cubicBezTo>
                  <a:pt x="20214" y="5785"/>
                  <a:pt x="19604" y="5061"/>
                  <a:pt x="19535" y="4721"/>
                </a:cubicBezTo>
                <a:cubicBezTo>
                  <a:pt x="19470" y="4382"/>
                  <a:pt x="19672" y="4121"/>
                  <a:pt x="19028" y="3975"/>
                </a:cubicBezTo>
                <a:cubicBezTo>
                  <a:pt x="18384" y="3828"/>
                  <a:pt x="15772" y="3532"/>
                  <a:pt x="15061" y="3453"/>
                </a:cubicBezTo>
                <a:cubicBezTo>
                  <a:pt x="14348" y="3374"/>
                  <a:pt x="13602" y="3306"/>
                  <a:pt x="13297" y="3205"/>
                </a:cubicBezTo>
                <a:cubicBezTo>
                  <a:pt x="13252" y="3189"/>
                  <a:pt x="13213" y="3176"/>
                  <a:pt x="13175" y="3164"/>
                </a:cubicBezTo>
                <a:cubicBezTo>
                  <a:pt x="13167" y="3148"/>
                  <a:pt x="13161" y="3137"/>
                  <a:pt x="13161" y="3137"/>
                </a:cubicBezTo>
                <a:lnTo>
                  <a:pt x="12964" y="3059"/>
                </a:lnTo>
                <a:cubicBezTo>
                  <a:pt x="12917" y="3013"/>
                  <a:pt x="12911" y="2953"/>
                  <a:pt x="12959" y="2854"/>
                </a:cubicBezTo>
                <a:cubicBezTo>
                  <a:pt x="13058" y="2638"/>
                  <a:pt x="13161" y="2299"/>
                  <a:pt x="13161" y="2253"/>
                </a:cubicBezTo>
                <a:cubicBezTo>
                  <a:pt x="13161" y="2208"/>
                  <a:pt x="13567" y="2265"/>
                  <a:pt x="13772" y="2049"/>
                </a:cubicBezTo>
                <a:cubicBezTo>
                  <a:pt x="13977" y="1834"/>
                  <a:pt x="14144" y="1631"/>
                  <a:pt x="13977" y="1563"/>
                </a:cubicBezTo>
                <a:cubicBezTo>
                  <a:pt x="13805" y="1495"/>
                  <a:pt x="13669" y="1540"/>
                  <a:pt x="13635" y="1575"/>
                </a:cubicBezTo>
                <a:cubicBezTo>
                  <a:pt x="13602" y="1608"/>
                  <a:pt x="13907" y="1234"/>
                  <a:pt x="13772" y="986"/>
                </a:cubicBezTo>
                <a:cubicBezTo>
                  <a:pt x="13635" y="736"/>
                  <a:pt x="13058" y="46"/>
                  <a:pt x="11092" y="0"/>
                </a:cubicBezTo>
                <a:cubicBezTo>
                  <a:pt x="11092" y="0"/>
                  <a:pt x="9058" y="-22"/>
                  <a:pt x="8075" y="510"/>
                </a:cubicBezTo>
                <a:cubicBezTo>
                  <a:pt x="7498" y="872"/>
                  <a:pt x="7907" y="1167"/>
                  <a:pt x="7938" y="1292"/>
                </a:cubicBezTo>
                <a:cubicBezTo>
                  <a:pt x="7938" y="1292"/>
                  <a:pt x="8143" y="1518"/>
                  <a:pt x="8075" y="1563"/>
                </a:cubicBezTo>
                <a:cubicBezTo>
                  <a:pt x="8007" y="1608"/>
                  <a:pt x="7261" y="1439"/>
                  <a:pt x="7362" y="1631"/>
                </a:cubicBezTo>
                <a:cubicBezTo>
                  <a:pt x="7464" y="1823"/>
                  <a:pt x="7904" y="2220"/>
                  <a:pt x="8143" y="2197"/>
                </a:cubicBezTo>
                <a:cubicBezTo>
                  <a:pt x="8380" y="2174"/>
                  <a:pt x="8516" y="2367"/>
                  <a:pt x="8550" y="2457"/>
                </a:cubicBezTo>
                <a:cubicBezTo>
                  <a:pt x="8581" y="2537"/>
                  <a:pt x="8845" y="2837"/>
                  <a:pt x="8558" y="3015"/>
                </a:cubicBezTo>
                <a:cubicBezTo>
                  <a:pt x="8558" y="3015"/>
                  <a:pt x="8550" y="3012"/>
                  <a:pt x="8550" y="3012"/>
                </a:cubicBezTo>
                <a:lnTo>
                  <a:pt x="8414" y="3080"/>
                </a:lnTo>
                <a:cubicBezTo>
                  <a:pt x="7904" y="3238"/>
                  <a:pt x="6278" y="3600"/>
                  <a:pt x="5564" y="3657"/>
                </a:cubicBezTo>
                <a:cubicBezTo>
                  <a:pt x="4615" y="3816"/>
                  <a:pt x="1937" y="3816"/>
                  <a:pt x="1869" y="4212"/>
                </a:cubicBezTo>
                <a:cubicBezTo>
                  <a:pt x="1869" y="4212"/>
                  <a:pt x="1496" y="5638"/>
                  <a:pt x="1158" y="6352"/>
                </a:cubicBezTo>
                <a:cubicBezTo>
                  <a:pt x="819" y="7064"/>
                  <a:pt x="-63" y="7778"/>
                  <a:pt x="4" y="7880"/>
                </a:cubicBezTo>
                <a:cubicBezTo>
                  <a:pt x="72" y="7982"/>
                  <a:pt x="208" y="8095"/>
                  <a:pt x="174" y="8253"/>
                </a:cubicBezTo>
                <a:cubicBezTo>
                  <a:pt x="141" y="8412"/>
                  <a:pt x="241" y="8412"/>
                  <a:pt x="378" y="8672"/>
                </a:cubicBezTo>
                <a:cubicBezTo>
                  <a:pt x="513" y="8933"/>
                  <a:pt x="1837" y="10053"/>
                  <a:pt x="2005" y="10223"/>
                </a:cubicBezTo>
                <a:lnTo>
                  <a:pt x="1972" y="10246"/>
                </a:lnTo>
                <a:cubicBezTo>
                  <a:pt x="1985" y="10240"/>
                  <a:pt x="1999" y="10235"/>
                  <a:pt x="2013" y="10230"/>
                </a:cubicBezTo>
                <a:cubicBezTo>
                  <a:pt x="2187" y="10398"/>
                  <a:pt x="2620" y="10608"/>
                  <a:pt x="2921" y="10630"/>
                </a:cubicBezTo>
                <a:cubicBezTo>
                  <a:pt x="3226" y="10653"/>
                  <a:pt x="3124" y="10642"/>
                  <a:pt x="2989" y="10868"/>
                </a:cubicBezTo>
                <a:cubicBezTo>
                  <a:pt x="2851" y="11094"/>
                  <a:pt x="2140" y="12113"/>
                  <a:pt x="2309" y="12125"/>
                </a:cubicBezTo>
                <a:cubicBezTo>
                  <a:pt x="2480" y="12136"/>
                  <a:pt x="4074" y="12159"/>
                  <a:pt x="4074" y="12159"/>
                </a:cubicBezTo>
                <a:cubicBezTo>
                  <a:pt x="4074" y="12159"/>
                  <a:pt x="4413" y="14231"/>
                  <a:pt x="4378" y="14537"/>
                </a:cubicBezTo>
                <a:cubicBezTo>
                  <a:pt x="4378" y="14537"/>
                  <a:pt x="4514" y="15917"/>
                  <a:pt x="4650" y="16540"/>
                </a:cubicBezTo>
                <a:cubicBezTo>
                  <a:pt x="4785" y="17164"/>
                  <a:pt x="5261" y="18035"/>
                  <a:pt x="5327" y="18295"/>
                </a:cubicBezTo>
                <a:cubicBezTo>
                  <a:pt x="5396" y="18555"/>
                  <a:pt x="5803" y="19438"/>
                  <a:pt x="5939" y="19801"/>
                </a:cubicBezTo>
                <a:cubicBezTo>
                  <a:pt x="6073" y="20163"/>
                  <a:pt x="6379" y="20333"/>
                  <a:pt x="6278" y="20457"/>
                </a:cubicBezTo>
                <a:cubicBezTo>
                  <a:pt x="6175" y="20582"/>
                  <a:pt x="4956" y="21057"/>
                  <a:pt x="6108" y="21374"/>
                </a:cubicBezTo>
                <a:cubicBezTo>
                  <a:pt x="6108" y="21374"/>
                  <a:pt x="7397" y="21578"/>
                  <a:pt x="9227" y="21023"/>
                </a:cubicBezTo>
                <a:cubicBezTo>
                  <a:pt x="9227" y="21023"/>
                  <a:pt x="9440" y="21002"/>
                  <a:pt x="9711" y="20911"/>
                </a:cubicBezTo>
                <a:cubicBezTo>
                  <a:pt x="9984" y="20821"/>
                  <a:pt x="9670" y="20672"/>
                  <a:pt x="9601" y="20525"/>
                </a:cubicBezTo>
                <a:cubicBezTo>
                  <a:pt x="9533" y="20378"/>
                  <a:pt x="9737" y="20173"/>
                  <a:pt x="9804" y="20049"/>
                </a:cubicBezTo>
                <a:cubicBezTo>
                  <a:pt x="9873" y="19926"/>
                  <a:pt x="10076" y="19041"/>
                  <a:pt x="9770" y="18669"/>
                </a:cubicBezTo>
                <a:cubicBezTo>
                  <a:pt x="9466" y="18295"/>
                  <a:pt x="9194" y="17548"/>
                  <a:pt x="9227" y="17231"/>
                </a:cubicBezTo>
                <a:cubicBezTo>
                  <a:pt x="9262" y="16913"/>
                  <a:pt x="9125" y="15895"/>
                  <a:pt x="9227" y="15396"/>
                </a:cubicBezTo>
                <a:cubicBezTo>
                  <a:pt x="9330" y="14898"/>
                  <a:pt x="9262" y="13642"/>
                  <a:pt x="9601" y="13393"/>
                </a:cubicBezTo>
                <a:cubicBezTo>
                  <a:pt x="9940" y="13144"/>
                  <a:pt x="10550" y="12442"/>
                  <a:pt x="10618" y="12306"/>
                </a:cubicBezTo>
                <a:cubicBezTo>
                  <a:pt x="10685" y="12170"/>
                  <a:pt x="10821" y="11899"/>
                  <a:pt x="10821" y="11899"/>
                </a:cubicBezTo>
                <a:cubicBezTo>
                  <a:pt x="10821" y="11899"/>
                  <a:pt x="10889" y="12295"/>
                  <a:pt x="11058" y="12431"/>
                </a:cubicBezTo>
                <a:cubicBezTo>
                  <a:pt x="11228" y="12567"/>
                  <a:pt x="12179" y="13710"/>
                  <a:pt x="12449" y="14050"/>
                </a:cubicBezTo>
                <a:cubicBezTo>
                  <a:pt x="12721" y="14389"/>
                  <a:pt x="12857" y="15001"/>
                  <a:pt x="13195" y="15623"/>
                </a:cubicBezTo>
                <a:cubicBezTo>
                  <a:pt x="13533" y="16246"/>
                  <a:pt x="13941" y="16721"/>
                  <a:pt x="14042" y="16994"/>
                </a:cubicBezTo>
                <a:cubicBezTo>
                  <a:pt x="14144" y="17265"/>
                  <a:pt x="14824" y="17977"/>
                  <a:pt x="15026" y="18261"/>
                </a:cubicBezTo>
                <a:cubicBezTo>
                  <a:pt x="15231" y="18543"/>
                  <a:pt x="15467" y="18827"/>
                  <a:pt x="15603" y="19008"/>
                </a:cubicBezTo>
                <a:cubicBezTo>
                  <a:pt x="15739" y="19190"/>
                  <a:pt x="16009" y="19245"/>
                  <a:pt x="15839" y="19381"/>
                </a:cubicBezTo>
                <a:cubicBezTo>
                  <a:pt x="15671" y="19517"/>
                  <a:pt x="15365" y="19699"/>
                  <a:pt x="15671" y="19902"/>
                </a:cubicBezTo>
                <a:cubicBezTo>
                  <a:pt x="15975" y="20106"/>
                  <a:pt x="16518" y="20333"/>
                  <a:pt x="16518" y="20468"/>
                </a:cubicBezTo>
                <a:cubicBezTo>
                  <a:pt x="16518" y="20605"/>
                  <a:pt x="16214" y="20955"/>
                  <a:pt x="16619" y="21023"/>
                </a:cubicBezTo>
                <a:cubicBezTo>
                  <a:pt x="17027" y="21091"/>
                  <a:pt x="17739" y="21148"/>
                  <a:pt x="17977" y="21216"/>
                </a:cubicBezTo>
                <a:cubicBezTo>
                  <a:pt x="18213" y="21283"/>
                  <a:pt x="19298" y="21385"/>
                  <a:pt x="19773" y="21374"/>
                </a:cubicBezTo>
                <a:cubicBezTo>
                  <a:pt x="20350" y="21385"/>
                  <a:pt x="21028" y="21181"/>
                  <a:pt x="20791" y="21057"/>
                </a:cubicBezTo>
                <a:cubicBezTo>
                  <a:pt x="20791" y="21057"/>
                  <a:pt x="20011" y="20694"/>
                  <a:pt x="19807" y="20661"/>
                </a:cubicBezTo>
                <a:cubicBezTo>
                  <a:pt x="19604" y="20627"/>
                  <a:pt x="19535" y="20514"/>
                  <a:pt x="19535" y="20412"/>
                </a:cubicBezTo>
                <a:cubicBezTo>
                  <a:pt x="19535" y="20310"/>
                  <a:pt x="19672" y="20027"/>
                  <a:pt x="19909" y="19777"/>
                </a:cubicBezTo>
                <a:cubicBezTo>
                  <a:pt x="20147" y="19529"/>
                  <a:pt x="20315" y="19370"/>
                  <a:pt x="20180" y="19167"/>
                </a:cubicBezTo>
                <a:cubicBezTo>
                  <a:pt x="20045" y="18964"/>
                  <a:pt x="19502" y="16913"/>
                  <a:pt x="19400" y="16563"/>
                </a:cubicBezTo>
                <a:cubicBezTo>
                  <a:pt x="19298" y="16212"/>
                  <a:pt x="18857" y="14797"/>
                  <a:pt x="18757" y="14321"/>
                </a:cubicBezTo>
                <a:cubicBezTo>
                  <a:pt x="18654" y="13845"/>
                  <a:pt x="18213" y="12125"/>
                  <a:pt x="18315" y="12103"/>
                </a:cubicBezTo>
                <a:cubicBezTo>
                  <a:pt x="18417" y="12079"/>
                  <a:pt x="18417" y="12079"/>
                  <a:pt x="18417" y="12079"/>
                </a:cubicBezTo>
                <a:cubicBezTo>
                  <a:pt x="18417" y="12079"/>
                  <a:pt x="19061" y="12170"/>
                  <a:pt x="19841" y="11820"/>
                </a:cubicBezTo>
                <a:cubicBezTo>
                  <a:pt x="20620" y="11469"/>
                  <a:pt x="21096" y="11503"/>
                  <a:pt x="20655" y="11355"/>
                </a:cubicBezTo>
                <a:cubicBezTo>
                  <a:pt x="20214" y="11208"/>
                  <a:pt x="18757" y="10528"/>
                  <a:pt x="18757" y="10528"/>
                </a:cubicBezTo>
                <a:lnTo>
                  <a:pt x="19095" y="10291"/>
                </a:lnTo>
                <a:cubicBezTo>
                  <a:pt x="19095" y="10291"/>
                  <a:pt x="19318" y="10317"/>
                  <a:pt x="19566" y="10330"/>
                </a:cubicBezTo>
                <a:lnTo>
                  <a:pt x="19705" y="10348"/>
                </a:lnTo>
                <a:cubicBezTo>
                  <a:pt x="19705" y="10348"/>
                  <a:pt x="20247" y="10360"/>
                  <a:pt x="20247" y="10234"/>
                </a:cubicBezTo>
                <a:cubicBezTo>
                  <a:pt x="20282" y="10042"/>
                  <a:pt x="20147" y="9759"/>
                  <a:pt x="20315" y="9600"/>
                </a:cubicBezTo>
                <a:cubicBezTo>
                  <a:pt x="20486" y="9442"/>
                  <a:pt x="20689" y="9012"/>
                  <a:pt x="20927" y="8910"/>
                </a:cubicBezTo>
                <a:cubicBezTo>
                  <a:pt x="21163" y="8809"/>
                  <a:pt x="21468" y="8537"/>
                  <a:pt x="21434" y="8344"/>
                </a:cubicBezTo>
                <a:cubicBezTo>
                  <a:pt x="21400" y="8151"/>
                  <a:pt x="21163" y="8106"/>
                  <a:pt x="21163" y="8106"/>
                </a:cubicBezTo>
                <a:cubicBezTo>
                  <a:pt x="21163" y="8106"/>
                  <a:pt x="21333" y="8005"/>
                  <a:pt x="21434" y="7960"/>
                </a:cubicBezTo>
                <a:cubicBezTo>
                  <a:pt x="21537" y="7914"/>
                  <a:pt x="21468" y="7823"/>
                  <a:pt x="21265" y="7767"/>
                </a:cubicBezTo>
                <a:close/>
              </a:path>
            </a:pathLst>
          </a:custGeom>
          <a:solidFill>
            <a:schemeClr val="tx1">
              <a:alpha val="80000"/>
            </a:schemeClr>
          </a:solidFill>
          <a:ln w="12700">
            <a:miter lim="400000"/>
          </a:ln>
        </p:spPr>
        <p:txBody>
          <a:bodyPr lIns="14288" tIns="14288" rIns="14288" bIns="14288" anchor="ctr"/>
          <a:lstStyle/>
          <a:p>
            <a:pPr defTabSz="171442">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a:p>
        </p:txBody>
      </p:sp>
      <p:sp>
        <p:nvSpPr>
          <p:cNvPr id="93" name="Rectangle 10"/>
          <p:cNvSpPr/>
          <p:nvPr/>
        </p:nvSpPr>
        <p:spPr>
          <a:xfrm>
            <a:off x="73597" y="2418995"/>
            <a:ext cx="671979" cy="872033"/>
          </a:xfrm>
          <a:prstGeom prst="rect">
            <a:avLst/>
          </a:prstGeom>
        </p:spPr>
        <p:txBody>
          <a:bodyPr wrap="none" lIns="91436" tIns="45718" rIns="91436" bIns="45718" anchor="ctr">
            <a:spAutoFit/>
          </a:bodyPr>
          <a:lstStyle/>
          <a:p>
            <a:pPr algn="ctr"/>
            <a:r>
              <a:rPr lang="en-US" sz="5100" dirty="0">
                <a:solidFill>
                  <a:schemeClr val="accent6">
                    <a:lumMod val="75000"/>
                  </a:schemeClr>
                </a:solidFill>
                <a:latin typeface="FontAwesome" charset="0"/>
              </a:rPr>
              <a:t></a:t>
            </a:r>
            <a:endParaRPr lang="en-US" sz="5100" dirty="0">
              <a:solidFill>
                <a:schemeClr val="accent6">
                  <a:lumMod val="75000"/>
                </a:schemeClr>
              </a:solidFill>
            </a:endParaRPr>
          </a:p>
        </p:txBody>
      </p:sp>
      <p:sp>
        <p:nvSpPr>
          <p:cNvPr id="94" name="Rectangle 11"/>
          <p:cNvSpPr/>
          <p:nvPr/>
        </p:nvSpPr>
        <p:spPr>
          <a:xfrm>
            <a:off x="1806600" y="1940335"/>
            <a:ext cx="671979" cy="872033"/>
          </a:xfrm>
          <a:prstGeom prst="rect">
            <a:avLst/>
          </a:prstGeom>
        </p:spPr>
        <p:txBody>
          <a:bodyPr wrap="none" lIns="91436" tIns="45718" rIns="91436" bIns="45718" anchor="ctr">
            <a:spAutoFit/>
          </a:bodyPr>
          <a:lstStyle/>
          <a:p>
            <a:pPr algn="ctr"/>
            <a:r>
              <a:rPr lang="en-US" sz="5100" dirty="0">
                <a:solidFill>
                  <a:schemeClr val="accent4"/>
                </a:solidFill>
                <a:latin typeface="FontAwesome" charset="0"/>
              </a:rPr>
              <a:t></a:t>
            </a:r>
            <a:endParaRPr lang="en-US" sz="5100" dirty="0">
              <a:solidFill>
                <a:schemeClr val="accent4"/>
              </a:solidFill>
            </a:endParaRPr>
          </a:p>
        </p:txBody>
      </p:sp>
      <p:sp>
        <p:nvSpPr>
          <p:cNvPr id="95" name="Rectangle 12"/>
          <p:cNvSpPr/>
          <p:nvPr/>
        </p:nvSpPr>
        <p:spPr>
          <a:xfrm>
            <a:off x="894056" y="1929706"/>
            <a:ext cx="671979" cy="872033"/>
          </a:xfrm>
          <a:prstGeom prst="rect">
            <a:avLst/>
          </a:prstGeom>
        </p:spPr>
        <p:txBody>
          <a:bodyPr wrap="none" lIns="91436" tIns="45718" rIns="91436" bIns="45718" anchor="ctr">
            <a:spAutoFit/>
          </a:bodyPr>
          <a:lstStyle/>
          <a:p>
            <a:pPr algn="ctr"/>
            <a:r>
              <a:rPr lang="en-US" sz="5100" dirty="0">
                <a:solidFill>
                  <a:schemeClr val="accent1"/>
                </a:solidFill>
                <a:latin typeface="FontAwesome" charset="0"/>
              </a:rPr>
              <a:t></a:t>
            </a:r>
            <a:endParaRPr lang="en-US" sz="5100" dirty="0">
              <a:solidFill>
                <a:schemeClr val="accent1"/>
              </a:solidFill>
            </a:endParaRPr>
          </a:p>
        </p:txBody>
      </p:sp>
      <p:sp>
        <p:nvSpPr>
          <p:cNvPr id="96" name="Rectangle 13"/>
          <p:cNvSpPr/>
          <p:nvPr/>
        </p:nvSpPr>
        <p:spPr>
          <a:xfrm>
            <a:off x="4780125" y="1833592"/>
            <a:ext cx="671979" cy="872033"/>
          </a:xfrm>
          <a:prstGeom prst="rect">
            <a:avLst/>
          </a:prstGeom>
        </p:spPr>
        <p:txBody>
          <a:bodyPr wrap="none" lIns="91436" tIns="45718" rIns="91436" bIns="45718" anchor="ctr">
            <a:spAutoFit/>
          </a:bodyPr>
          <a:lstStyle/>
          <a:p>
            <a:pPr algn="ctr"/>
            <a:r>
              <a:rPr lang="en-US" sz="5100" dirty="0">
                <a:solidFill>
                  <a:schemeClr val="accent2"/>
                </a:solidFill>
                <a:latin typeface="FontAwesome" charset="0"/>
              </a:rPr>
              <a:t></a:t>
            </a:r>
            <a:endParaRPr lang="en-US" sz="5100" dirty="0">
              <a:solidFill>
                <a:schemeClr val="accent2"/>
              </a:solidFill>
            </a:endParaRPr>
          </a:p>
        </p:txBody>
      </p:sp>
      <p:sp>
        <p:nvSpPr>
          <p:cNvPr id="97" name="Rectangle 14"/>
          <p:cNvSpPr/>
          <p:nvPr/>
        </p:nvSpPr>
        <p:spPr>
          <a:xfrm>
            <a:off x="4780126" y="5370302"/>
            <a:ext cx="671979" cy="872033"/>
          </a:xfrm>
          <a:prstGeom prst="rect">
            <a:avLst/>
          </a:prstGeom>
        </p:spPr>
        <p:txBody>
          <a:bodyPr wrap="none" lIns="91436" tIns="45718" rIns="91436" bIns="45718" anchor="ctr">
            <a:spAutoFit/>
          </a:bodyPr>
          <a:lstStyle/>
          <a:p>
            <a:pPr algn="ctr"/>
            <a:r>
              <a:rPr lang="en-US" sz="5100" dirty="0">
                <a:solidFill>
                  <a:schemeClr val="accent2"/>
                </a:solidFill>
                <a:latin typeface="FontAwesome" charset="0"/>
              </a:rPr>
              <a:t></a:t>
            </a:r>
            <a:endParaRPr lang="en-US" sz="5100" dirty="0">
              <a:solidFill>
                <a:schemeClr val="accent2"/>
              </a:solidFill>
            </a:endParaRPr>
          </a:p>
        </p:txBody>
      </p:sp>
      <p:sp>
        <p:nvSpPr>
          <p:cNvPr id="98" name="Rectangle 15"/>
          <p:cNvSpPr/>
          <p:nvPr/>
        </p:nvSpPr>
        <p:spPr>
          <a:xfrm>
            <a:off x="4735018" y="4191756"/>
            <a:ext cx="671979" cy="872033"/>
          </a:xfrm>
          <a:prstGeom prst="rect">
            <a:avLst/>
          </a:prstGeom>
        </p:spPr>
        <p:txBody>
          <a:bodyPr wrap="none" lIns="91436" tIns="45718" rIns="91436" bIns="45718" anchor="ctr">
            <a:spAutoFit/>
          </a:bodyPr>
          <a:lstStyle/>
          <a:p>
            <a:pPr algn="ctr"/>
            <a:r>
              <a:rPr lang="en-US" sz="5100" dirty="0">
                <a:solidFill>
                  <a:schemeClr val="accent6">
                    <a:lumMod val="50000"/>
                    <a:alpha val="60000"/>
                  </a:schemeClr>
                </a:solidFill>
                <a:latin typeface="FontAwesome" charset="0"/>
              </a:rPr>
              <a:t></a:t>
            </a:r>
            <a:endParaRPr lang="en-US" sz="5100" dirty="0">
              <a:solidFill>
                <a:schemeClr val="accent6">
                  <a:lumMod val="50000"/>
                  <a:alpha val="60000"/>
                </a:schemeClr>
              </a:solidFill>
            </a:endParaRPr>
          </a:p>
        </p:txBody>
      </p:sp>
      <p:sp>
        <p:nvSpPr>
          <p:cNvPr id="99" name="Rectangle 16"/>
          <p:cNvSpPr/>
          <p:nvPr/>
        </p:nvSpPr>
        <p:spPr>
          <a:xfrm>
            <a:off x="4780126" y="2834634"/>
            <a:ext cx="671979" cy="872033"/>
          </a:xfrm>
          <a:prstGeom prst="rect">
            <a:avLst/>
          </a:prstGeom>
        </p:spPr>
        <p:txBody>
          <a:bodyPr wrap="none" lIns="91436" tIns="45718" rIns="91436" bIns="45718" anchor="ctr">
            <a:spAutoFit/>
          </a:bodyPr>
          <a:lstStyle/>
          <a:p>
            <a:pPr algn="ctr"/>
            <a:r>
              <a:rPr lang="en-US" sz="5100" dirty="0">
                <a:solidFill>
                  <a:schemeClr val="accent3"/>
                </a:solidFill>
                <a:latin typeface="FontAwesome" charset="0"/>
              </a:rPr>
              <a:t></a:t>
            </a:r>
            <a:endParaRPr lang="en-US" sz="5100" dirty="0">
              <a:solidFill>
                <a:schemeClr val="accent3"/>
              </a:solidFill>
            </a:endParaRPr>
          </a:p>
        </p:txBody>
      </p:sp>
      <p:sp>
        <p:nvSpPr>
          <p:cNvPr id="100" name="Rectangle 17"/>
          <p:cNvSpPr/>
          <p:nvPr/>
        </p:nvSpPr>
        <p:spPr>
          <a:xfrm>
            <a:off x="-40775" y="3213431"/>
            <a:ext cx="671979" cy="872033"/>
          </a:xfrm>
          <a:prstGeom prst="rect">
            <a:avLst/>
          </a:prstGeom>
        </p:spPr>
        <p:txBody>
          <a:bodyPr wrap="none" lIns="91436" tIns="45718" rIns="91436" bIns="45718" anchor="ctr">
            <a:spAutoFit/>
          </a:bodyPr>
          <a:lstStyle/>
          <a:p>
            <a:pPr algn="ctr"/>
            <a:r>
              <a:rPr lang="en-US" sz="5100" dirty="0">
                <a:solidFill>
                  <a:schemeClr val="accent2"/>
                </a:solidFill>
                <a:latin typeface="FontAwesome" charset="0"/>
              </a:rPr>
              <a:t></a:t>
            </a:r>
            <a:endParaRPr lang="en-US" sz="5100" dirty="0">
              <a:solidFill>
                <a:schemeClr val="accent2"/>
              </a:solidFill>
            </a:endParaRPr>
          </a:p>
        </p:txBody>
      </p:sp>
      <p:sp>
        <p:nvSpPr>
          <p:cNvPr id="106" name="Shape 1006"/>
          <p:cNvSpPr>
            <a:spLocks noChangeArrowheads="1"/>
          </p:cNvSpPr>
          <p:nvPr/>
        </p:nvSpPr>
        <p:spPr bwMode="auto">
          <a:xfrm>
            <a:off x="5452103" y="1999551"/>
            <a:ext cx="2161380" cy="180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l">
              <a:spcBef>
                <a:spcPts val="500"/>
              </a:spcBef>
              <a:defRPr sz="2000">
                <a:solidFill>
                  <a:srgbClr val="FFFFFF"/>
                </a:solidFill>
                <a:latin typeface="Arimo"/>
                <a:ea typeface="Arimo"/>
                <a:cs typeface="Arimo"/>
                <a:sym typeface="Arimo"/>
              </a:defRPr>
            </a:lvl1pPr>
          </a:lstStyle>
          <a:p>
            <a:pPr fontAlgn="auto">
              <a:spcAft>
                <a:spcPts val="0"/>
              </a:spcAft>
              <a:defRPr sz="1800">
                <a:solidFill>
                  <a:srgbClr val="000000"/>
                </a:solidFill>
              </a:defRPr>
            </a:pPr>
            <a:r>
              <a:rPr lang="es-MX" sz="1400" dirty="0">
                <a:solidFill>
                  <a:schemeClr val="tx1"/>
                </a:solidFill>
              </a:rPr>
              <a:t>Línea estratégica 8.1.1 </a:t>
            </a:r>
            <a:r>
              <a:rPr sz="1400" kern="0" dirty="0" smtClean="0">
                <a:solidFill>
                  <a:schemeClr val="tx1"/>
                </a:solidFill>
              </a:rPr>
              <a:t>.</a:t>
            </a:r>
            <a:endParaRPr sz="1400" kern="0" dirty="0">
              <a:solidFill>
                <a:schemeClr val="tx1"/>
              </a:solidFill>
            </a:endParaRPr>
          </a:p>
        </p:txBody>
      </p:sp>
      <p:sp>
        <p:nvSpPr>
          <p:cNvPr id="107" name="Shape 1021"/>
          <p:cNvSpPr>
            <a:spLocks noChangeArrowheads="1"/>
          </p:cNvSpPr>
          <p:nvPr/>
        </p:nvSpPr>
        <p:spPr bwMode="auto">
          <a:xfrm>
            <a:off x="5406997" y="1982147"/>
            <a:ext cx="3637306" cy="852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l">
              <a:lnSpc>
                <a:spcPct val="130000"/>
              </a:lnSpc>
              <a:spcBef>
                <a:spcPts val="500"/>
              </a:spcBef>
              <a:defRPr sz="2200">
                <a:solidFill>
                  <a:srgbClr val="C1C6CA"/>
                </a:solidFill>
                <a:latin typeface="Arimo"/>
                <a:ea typeface="Arimo"/>
                <a:cs typeface="Arimo"/>
                <a:sym typeface="Arimo"/>
              </a:defRPr>
            </a:lvl1pPr>
          </a:lstStyle>
          <a:p>
            <a:pPr fontAlgn="auto">
              <a:spcAft>
                <a:spcPts val="0"/>
              </a:spcAft>
              <a:defRPr sz="1800">
                <a:solidFill>
                  <a:srgbClr val="000000"/>
                </a:solidFill>
              </a:defRPr>
            </a:pPr>
            <a:r>
              <a:rPr lang="es-MX" sz="1500" dirty="0">
                <a:solidFill>
                  <a:srgbClr val="7030A0"/>
                </a:solidFill>
              </a:rPr>
              <a:t>Desarrollo de la normatividad </a:t>
            </a:r>
            <a:r>
              <a:rPr lang="es-MX" sz="1500" dirty="0">
                <a:solidFill>
                  <a:schemeClr val="tx1"/>
                </a:solidFill>
              </a:rPr>
              <a:t>secundaria </a:t>
            </a:r>
            <a:r>
              <a:rPr lang="es-MX" sz="1500" dirty="0" smtClean="0">
                <a:solidFill>
                  <a:schemeClr val="tx1"/>
                </a:solidFill>
              </a:rPr>
              <a:t>en el orden estatal y municipal</a:t>
            </a:r>
            <a:r>
              <a:rPr lang="es-MX" sz="1500" dirty="0" smtClean="0">
                <a:solidFill>
                  <a:schemeClr val="tx1"/>
                </a:solidFill>
              </a:rPr>
              <a:t>.</a:t>
            </a:r>
            <a:endParaRPr sz="1500" kern="0" dirty="0">
              <a:solidFill>
                <a:schemeClr val="tx1"/>
              </a:solidFill>
            </a:endParaRPr>
          </a:p>
        </p:txBody>
      </p:sp>
      <p:sp>
        <p:nvSpPr>
          <p:cNvPr id="110" name="Shape 1006"/>
          <p:cNvSpPr>
            <a:spLocks noChangeArrowheads="1"/>
          </p:cNvSpPr>
          <p:nvPr/>
        </p:nvSpPr>
        <p:spPr bwMode="auto">
          <a:xfrm>
            <a:off x="5406997" y="3091284"/>
            <a:ext cx="2161380" cy="180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l">
              <a:spcBef>
                <a:spcPts val="500"/>
              </a:spcBef>
              <a:defRPr sz="2000">
                <a:solidFill>
                  <a:srgbClr val="FFFFFF"/>
                </a:solidFill>
                <a:latin typeface="Arimo"/>
                <a:ea typeface="Arimo"/>
                <a:cs typeface="Arimo"/>
                <a:sym typeface="Arimo"/>
              </a:defRPr>
            </a:lvl1pPr>
          </a:lstStyle>
          <a:p>
            <a:pPr fontAlgn="auto">
              <a:spcAft>
                <a:spcPts val="0"/>
              </a:spcAft>
              <a:defRPr sz="1800">
                <a:solidFill>
                  <a:srgbClr val="000000"/>
                </a:solidFill>
              </a:defRPr>
            </a:pPr>
            <a:r>
              <a:rPr lang="es-MX" sz="1400" dirty="0">
                <a:solidFill>
                  <a:schemeClr val="tx1"/>
                </a:solidFill>
              </a:rPr>
              <a:t>Línea estratégica </a:t>
            </a:r>
            <a:r>
              <a:rPr lang="es-MX" sz="1400" dirty="0" smtClean="0">
                <a:solidFill>
                  <a:schemeClr val="tx1"/>
                </a:solidFill>
              </a:rPr>
              <a:t>8.1.2 </a:t>
            </a:r>
            <a:r>
              <a:rPr sz="1400" kern="0" dirty="0" smtClean="0">
                <a:solidFill>
                  <a:schemeClr val="tx1"/>
                </a:solidFill>
              </a:rPr>
              <a:t>.</a:t>
            </a:r>
            <a:endParaRPr sz="1400" kern="0" dirty="0">
              <a:solidFill>
                <a:schemeClr val="tx1"/>
              </a:solidFill>
            </a:endParaRPr>
          </a:p>
        </p:txBody>
      </p:sp>
      <p:sp>
        <p:nvSpPr>
          <p:cNvPr id="111" name="Shape 1021"/>
          <p:cNvSpPr>
            <a:spLocks noChangeArrowheads="1"/>
          </p:cNvSpPr>
          <p:nvPr/>
        </p:nvSpPr>
        <p:spPr bwMode="auto">
          <a:xfrm>
            <a:off x="5364072" y="3296523"/>
            <a:ext cx="4194731" cy="852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l">
              <a:lnSpc>
                <a:spcPct val="130000"/>
              </a:lnSpc>
              <a:spcBef>
                <a:spcPts val="500"/>
              </a:spcBef>
              <a:defRPr sz="2200">
                <a:solidFill>
                  <a:srgbClr val="C1C6CA"/>
                </a:solidFill>
                <a:latin typeface="Arimo"/>
                <a:ea typeface="Arimo"/>
                <a:cs typeface="Arimo"/>
                <a:sym typeface="Arimo"/>
              </a:defRPr>
            </a:lvl1pPr>
          </a:lstStyle>
          <a:p>
            <a:pPr fontAlgn="auto">
              <a:spcAft>
                <a:spcPts val="0"/>
              </a:spcAft>
              <a:defRPr sz="1800">
                <a:solidFill>
                  <a:srgbClr val="000000"/>
                </a:solidFill>
              </a:defRPr>
            </a:pPr>
            <a:r>
              <a:rPr lang="es-MX" sz="1500" dirty="0">
                <a:solidFill>
                  <a:srgbClr val="7030A0"/>
                </a:solidFill>
              </a:rPr>
              <a:t>Sensibilización, promoción, difusión y socialización </a:t>
            </a:r>
            <a:r>
              <a:rPr lang="es-MX" sz="1500" dirty="0">
                <a:solidFill>
                  <a:schemeClr val="tx1"/>
                </a:solidFill>
              </a:rPr>
              <a:t>de la normatividad secundaria con los responsables de su </a:t>
            </a:r>
            <a:r>
              <a:rPr lang="es-MX" sz="1500" dirty="0" smtClean="0">
                <a:solidFill>
                  <a:schemeClr val="tx1"/>
                </a:solidFill>
              </a:rPr>
              <a:t>aplicación. </a:t>
            </a:r>
            <a:endParaRPr sz="1500" kern="0" dirty="0">
              <a:solidFill>
                <a:schemeClr val="tx1"/>
              </a:solidFill>
            </a:endParaRPr>
          </a:p>
        </p:txBody>
      </p:sp>
      <p:sp>
        <p:nvSpPr>
          <p:cNvPr id="113" name="Shape 1021"/>
          <p:cNvSpPr>
            <a:spLocks noChangeArrowheads="1"/>
          </p:cNvSpPr>
          <p:nvPr/>
        </p:nvSpPr>
        <p:spPr bwMode="auto">
          <a:xfrm>
            <a:off x="5364072" y="4347358"/>
            <a:ext cx="3984644" cy="852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l">
              <a:lnSpc>
                <a:spcPct val="130000"/>
              </a:lnSpc>
              <a:spcBef>
                <a:spcPts val="500"/>
              </a:spcBef>
              <a:defRPr sz="2200">
                <a:solidFill>
                  <a:srgbClr val="C1C6CA"/>
                </a:solidFill>
                <a:latin typeface="Arimo"/>
                <a:ea typeface="Arimo"/>
                <a:cs typeface="Arimo"/>
                <a:sym typeface="Arimo"/>
              </a:defRPr>
            </a:lvl1pPr>
          </a:lstStyle>
          <a:p>
            <a:pPr fontAlgn="auto">
              <a:spcAft>
                <a:spcPts val="0"/>
              </a:spcAft>
              <a:defRPr sz="1800">
                <a:solidFill>
                  <a:srgbClr val="000000"/>
                </a:solidFill>
              </a:defRPr>
            </a:pPr>
            <a:r>
              <a:rPr lang="es-MX" sz="1500" dirty="0">
                <a:solidFill>
                  <a:srgbClr val="7030A0"/>
                </a:solidFill>
              </a:rPr>
              <a:t>Generación de interés en la materia y </a:t>
            </a:r>
            <a:r>
              <a:rPr lang="es-MX" sz="1500" dirty="0" err="1">
                <a:solidFill>
                  <a:srgbClr val="7030A0"/>
                </a:solidFill>
              </a:rPr>
              <a:t>visibilización</a:t>
            </a:r>
            <a:r>
              <a:rPr lang="es-MX" sz="1500" dirty="0">
                <a:solidFill>
                  <a:srgbClr val="7030A0"/>
                </a:solidFill>
              </a:rPr>
              <a:t> </a:t>
            </a:r>
            <a:r>
              <a:rPr lang="es-MX" sz="1500" dirty="0">
                <a:solidFill>
                  <a:schemeClr val="tx1"/>
                </a:solidFill>
              </a:rPr>
              <a:t>de sus alcances y </a:t>
            </a:r>
            <a:r>
              <a:rPr lang="es-MX" sz="1500" dirty="0" smtClean="0">
                <a:solidFill>
                  <a:schemeClr val="tx1"/>
                </a:solidFill>
              </a:rPr>
              <a:t>resultados.</a:t>
            </a:r>
            <a:endParaRPr sz="1500" kern="0" dirty="0">
              <a:solidFill>
                <a:schemeClr val="tx1"/>
              </a:solidFill>
            </a:endParaRPr>
          </a:p>
        </p:txBody>
      </p:sp>
      <p:sp>
        <p:nvSpPr>
          <p:cNvPr id="114" name="Shape 1006"/>
          <p:cNvSpPr>
            <a:spLocks noChangeArrowheads="1"/>
          </p:cNvSpPr>
          <p:nvPr/>
        </p:nvSpPr>
        <p:spPr bwMode="auto">
          <a:xfrm>
            <a:off x="5364072" y="4378270"/>
            <a:ext cx="2161380" cy="180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l">
              <a:spcBef>
                <a:spcPts val="500"/>
              </a:spcBef>
              <a:defRPr sz="2000">
                <a:solidFill>
                  <a:srgbClr val="FFFFFF"/>
                </a:solidFill>
                <a:latin typeface="Arimo"/>
                <a:ea typeface="Arimo"/>
                <a:cs typeface="Arimo"/>
                <a:sym typeface="Arimo"/>
              </a:defRPr>
            </a:lvl1pPr>
          </a:lstStyle>
          <a:p>
            <a:pPr fontAlgn="auto">
              <a:spcAft>
                <a:spcPts val="0"/>
              </a:spcAft>
              <a:defRPr sz="1800">
                <a:solidFill>
                  <a:srgbClr val="000000"/>
                </a:solidFill>
              </a:defRPr>
            </a:pPr>
            <a:r>
              <a:rPr lang="es-MX" sz="1400" dirty="0">
                <a:solidFill>
                  <a:schemeClr val="tx1"/>
                </a:solidFill>
              </a:rPr>
              <a:t>Línea estratégica </a:t>
            </a:r>
            <a:r>
              <a:rPr lang="es-MX" sz="1400" dirty="0" smtClean="0">
                <a:solidFill>
                  <a:schemeClr val="tx1"/>
                </a:solidFill>
              </a:rPr>
              <a:t>8.1.3 </a:t>
            </a:r>
            <a:r>
              <a:rPr sz="1400" kern="0" dirty="0" smtClean="0">
                <a:solidFill>
                  <a:schemeClr val="tx1"/>
                </a:solidFill>
              </a:rPr>
              <a:t>.</a:t>
            </a:r>
            <a:endParaRPr sz="1400" kern="0" dirty="0">
              <a:solidFill>
                <a:schemeClr val="tx1"/>
              </a:solidFill>
            </a:endParaRPr>
          </a:p>
        </p:txBody>
      </p:sp>
      <p:sp>
        <p:nvSpPr>
          <p:cNvPr id="116" name="Shape 1006"/>
          <p:cNvSpPr>
            <a:spLocks noChangeArrowheads="1"/>
          </p:cNvSpPr>
          <p:nvPr/>
        </p:nvSpPr>
        <p:spPr bwMode="auto">
          <a:xfrm>
            <a:off x="5406997" y="5499661"/>
            <a:ext cx="2161380" cy="180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l">
              <a:spcBef>
                <a:spcPts val="500"/>
              </a:spcBef>
              <a:defRPr sz="2000">
                <a:solidFill>
                  <a:srgbClr val="FFFFFF"/>
                </a:solidFill>
                <a:latin typeface="Arimo"/>
                <a:ea typeface="Arimo"/>
                <a:cs typeface="Arimo"/>
                <a:sym typeface="Arimo"/>
              </a:defRPr>
            </a:lvl1pPr>
          </a:lstStyle>
          <a:p>
            <a:pPr fontAlgn="auto">
              <a:spcAft>
                <a:spcPts val="0"/>
              </a:spcAft>
              <a:defRPr sz="1800">
                <a:solidFill>
                  <a:srgbClr val="000000"/>
                </a:solidFill>
              </a:defRPr>
            </a:pPr>
            <a:r>
              <a:rPr lang="es-MX" sz="1400" dirty="0">
                <a:solidFill>
                  <a:schemeClr val="tx1"/>
                </a:solidFill>
              </a:rPr>
              <a:t>Línea estratégica </a:t>
            </a:r>
            <a:r>
              <a:rPr lang="es-MX" sz="1400" dirty="0" smtClean="0">
                <a:solidFill>
                  <a:schemeClr val="tx1"/>
                </a:solidFill>
              </a:rPr>
              <a:t>8.1.4</a:t>
            </a:r>
            <a:r>
              <a:rPr sz="1400" kern="0" dirty="0" smtClean="0">
                <a:solidFill>
                  <a:schemeClr val="tx1"/>
                </a:solidFill>
              </a:rPr>
              <a:t>.</a:t>
            </a:r>
            <a:endParaRPr sz="1400" kern="0" dirty="0">
              <a:solidFill>
                <a:schemeClr val="tx1"/>
              </a:solidFill>
            </a:endParaRPr>
          </a:p>
        </p:txBody>
      </p:sp>
      <p:sp>
        <p:nvSpPr>
          <p:cNvPr id="117" name="Shape 1021"/>
          <p:cNvSpPr>
            <a:spLocks noChangeArrowheads="1"/>
          </p:cNvSpPr>
          <p:nvPr/>
        </p:nvSpPr>
        <p:spPr bwMode="auto">
          <a:xfrm>
            <a:off x="5364072" y="5334561"/>
            <a:ext cx="6207690" cy="10338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lIns="0" tIns="0" rIns="0" bIns="0" anchor="b"/>
          <a:lstStyle>
            <a:lvl1pPr algn="l">
              <a:lnSpc>
                <a:spcPct val="130000"/>
              </a:lnSpc>
              <a:spcBef>
                <a:spcPts val="500"/>
              </a:spcBef>
              <a:defRPr sz="2200">
                <a:solidFill>
                  <a:srgbClr val="C1C6CA"/>
                </a:solidFill>
                <a:latin typeface="Arimo"/>
                <a:ea typeface="Arimo"/>
                <a:cs typeface="Arimo"/>
                <a:sym typeface="Arimo"/>
              </a:defRPr>
            </a:lvl1pPr>
          </a:lstStyle>
          <a:p>
            <a:pPr fontAlgn="auto">
              <a:spcAft>
                <a:spcPts val="0"/>
              </a:spcAft>
              <a:defRPr sz="1800">
                <a:solidFill>
                  <a:srgbClr val="000000"/>
                </a:solidFill>
              </a:defRPr>
            </a:pPr>
            <a:r>
              <a:rPr lang="es-MX" sz="1500" dirty="0">
                <a:solidFill>
                  <a:srgbClr val="7030A0"/>
                </a:solidFill>
              </a:rPr>
              <a:t>Acompañamiento por parte </a:t>
            </a:r>
            <a:r>
              <a:rPr lang="es-MX" sz="1500" dirty="0" smtClean="0">
                <a:solidFill>
                  <a:srgbClr val="7030A0"/>
                </a:solidFill>
              </a:rPr>
              <a:t>de Órgano Garante del Estado de Baja California con </a:t>
            </a:r>
            <a:r>
              <a:rPr lang="es-MX" sz="1500" dirty="0" smtClean="0">
                <a:solidFill>
                  <a:schemeClr val="tx1"/>
                </a:solidFill>
              </a:rPr>
              <a:t>los Sujetos Obligados, a través de sus Unidades de Transparencia. </a:t>
            </a:r>
            <a:endParaRPr sz="1500" kern="0" dirty="0">
              <a:solidFill>
                <a:schemeClr val="tx1"/>
              </a:solidFill>
            </a:endParaRPr>
          </a:p>
        </p:txBody>
      </p:sp>
      <p:pic>
        <p:nvPicPr>
          <p:cNvPr id="32" name="Imagen 31" descr="Presentación2 - PowerPoint"/>
          <p:cNvPicPr>
            <a:picLocks noChangeAspect="1"/>
          </p:cNvPicPr>
          <p:nvPr/>
        </p:nvPicPr>
        <p:blipFill rotWithShape="1">
          <a:blip r:embed="rId2">
            <a:extLst>
              <a:ext uri="{28A0092B-C50C-407E-A947-70E740481C1C}">
                <a14:useLocalDpi xmlns:a14="http://schemas.microsoft.com/office/drawing/2010/main" val="0"/>
              </a:ext>
            </a:extLst>
          </a:blip>
          <a:srcRect l="58807" t="20442" r="20909" b="69967"/>
          <a:stretch/>
        </p:blipFill>
        <p:spPr>
          <a:xfrm>
            <a:off x="8430046" y="106806"/>
            <a:ext cx="3141716" cy="805230"/>
          </a:xfrm>
          <a:prstGeom prst="rect">
            <a:avLst/>
          </a:prstGeom>
        </p:spPr>
      </p:pic>
    </p:spTree>
    <p:extLst>
      <p:ext uri="{BB962C8B-B14F-4D97-AF65-F5344CB8AC3E}">
        <p14:creationId xmlns:p14="http://schemas.microsoft.com/office/powerpoint/2010/main" val="742020546"/>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12" presetClass="entr" presetSubtype="4" fill="hold" grpId="0" nodeType="withEffect">
                                  <p:stCondLst>
                                    <p:cond delay="0"/>
                                  </p:stCondLst>
                                  <p:childTnLst>
                                    <p:set>
                                      <p:cBhvr>
                                        <p:cTn id="11" dur="1" fill="hold">
                                          <p:stCondLst>
                                            <p:cond delay="0"/>
                                          </p:stCondLst>
                                        </p:cTn>
                                        <p:tgtEl>
                                          <p:spTgt spid="87"/>
                                        </p:tgtEl>
                                        <p:attrNameLst>
                                          <p:attrName>style.visibility</p:attrName>
                                        </p:attrNameLst>
                                      </p:cBhvr>
                                      <p:to>
                                        <p:strVal val="visible"/>
                                      </p:to>
                                    </p:set>
                                    <p:anim calcmode="lin" valueType="num">
                                      <p:cBhvr additive="base">
                                        <p:cTn id="12" dur="500"/>
                                        <p:tgtEl>
                                          <p:spTgt spid="87"/>
                                        </p:tgtEl>
                                        <p:attrNameLst>
                                          <p:attrName>ppt_y</p:attrName>
                                        </p:attrNameLst>
                                      </p:cBhvr>
                                      <p:tavLst>
                                        <p:tav tm="0">
                                          <p:val>
                                            <p:strVal val="#ppt_y+#ppt_h*1.125000"/>
                                          </p:val>
                                        </p:tav>
                                        <p:tav tm="100000">
                                          <p:val>
                                            <p:strVal val="#ppt_y"/>
                                          </p:val>
                                        </p:tav>
                                      </p:tavLst>
                                    </p:anim>
                                    <p:animEffect transition="in" filter="wipe(up)">
                                      <p:cBhvr>
                                        <p:cTn id="13" dur="500"/>
                                        <p:tgtEl>
                                          <p:spTgt spid="87"/>
                                        </p:tgtEl>
                                      </p:cBhvr>
                                    </p:animEffect>
                                  </p:childTnLst>
                                </p:cTn>
                              </p:par>
                              <p:par>
                                <p:cTn id="14" presetID="12" presetClass="entr" presetSubtype="4" fill="hold" grpId="0" nodeType="withEffect">
                                  <p:stCondLst>
                                    <p:cond delay="0"/>
                                  </p:stCondLst>
                                  <p:childTnLst>
                                    <p:set>
                                      <p:cBhvr>
                                        <p:cTn id="15" dur="1" fill="hold">
                                          <p:stCondLst>
                                            <p:cond delay="0"/>
                                          </p:stCondLst>
                                        </p:cTn>
                                        <p:tgtEl>
                                          <p:spTgt spid="88"/>
                                        </p:tgtEl>
                                        <p:attrNameLst>
                                          <p:attrName>style.visibility</p:attrName>
                                        </p:attrNameLst>
                                      </p:cBhvr>
                                      <p:to>
                                        <p:strVal val="visible"/>
                                      </p:to>
                                    </p:set>
                                    <p:anim calcmode="lin" valueType="num">
                                      <p:cBhvr additive="base">
                                        <p:cTn id="16" dur="500"/>
                                        <p:tgtEl>
                                          <p:spTgt spid="88"/>
                                        </p:tgtEl>
                                        <p:attrNameLst>
                                          <p:attrName>ppt_y</p:attrName>
                                        </p:attrNameLst>
                                      </p:cBhvr>
                                      <p:tavLst>
                                        <p:tav tm="0">
                                          <p:val>
                                            <p:strVal val="#ppt_y+#ppt_h*1.125000"/>
                                          </p:val>
                                        </p:tav>
                                        <p:tav tm="100000">
                                          <p:val>
                                            <p:strVal val="#ppt_y"/>
                                          </p:val>
                                        </p:tav>
                                      </p:tavLst>
                                    </p:anim>
                                    <p:animEffect transition="in" filter="wipe(up)">
                                      <p:cBhvr>
                                        <p:cTn id="17" dur="500"/>
                                        <p:tgtEl>
                                          <p:spTgt spid="88"/>
                                        </p:tgtEl>
                                      </p:cBhvr>
                                    </p:animEffect>
                                  </p:childTnLst>
                                </p:cTn>
                              </p:par>
                              <p:par>
                                <p:cTn id="18" presetID="12" presetClass="entr" presetSubtype="4" fill="hold" grpId="0" nodeType="withEffect">
                                  <p:stCondLst>
                                    <p:cond delay="0"/>
                                  </p:stCondLst>
                                  <p:childTnLst>
                                    <p:set>
                                      <p:cBhvr>
                                        <p:cTn id="19" dur="1" fill="hold">
                                          <p:stCondLst>
                                            <p:cond delay="0"/>
                                          </p:stCondLst>
                                        </p:cTn>
                                        <p:tgtEl>
                                          <p:spTgt spid="89"/>
                                        </p:tgtEl>
                                        <p:attrNameLst>
                                          <p:attrName>style.visibility</p:attrName>
                                        </p:attrNameLst>
                                      </p:cBhvr>
                                      <p:to>
                                        <p:strVal val="visible"/>
                                      </p:to>
                                    </p:set>
                                    <p:anim calcmode="lin" valueType="num">
                                      <p:cBhvr additive="base">
                                        <p:cTn id="20" dur="500"/>
                                        <p:tgtEl>
                                          <p:spTgt spid="89"/>
                                        </p:tgtEl>
                                        <p:attrNameLst>
                                          <p:attrName>ppt_y</p:attrName>
                                        </p:attrNameLst>
                                      </p:cBhvr>
                                      <p:tavLst>
                                        <p:tav tm="0">
                                          <p:val>
                                            <p:strVal val="#ppt_y+#ppt_h*1.125000"/>
                                          </p:val>
                                        </p:tav>
                                        <p:tav tm="100000">
                                          <p:val>
                                            <p:strVal val="#ppt_y"/>
                                          </p:val>
                                        </p:tav>
                                      </p:tavLst>
                                    </p:anim>
                                    <p:animEffect transition="in" filter="wipe(up)">
                                      <p:cBhvr>
                                        <p:cTn id="21" dur="500"/>
                                        <p:tgtEl>
                                          <p:spTgt spid="89"/>
                                        </p:tgtEl>
                                      </p:cBhvr>
                                    </p:animEffect>
                                  </p:childTnLst>
                                </p:cTn>
                              </p:par>
                              <p:par>
                                <p:cTn id="22" presetID="12" presetClass="entr" presetSubtype="4" fill="hold" grpId="0" nodeType="withEffect">
                                  <p:stCondLst>
                                    <p:cond delay="0"/>
                                  </p:stCondLst>
                                  <p:childTnLst>
                                    <p:set>
                                      <p:cBhvr>
                                        <p:cTn id="23" dur="1" fill="hold">
                                          <p:stCondLst>
                                            <p:cond delay="0"/>
                                          </p:stCondLst>
                                        </p:cTn>
                                        <p:tgtEl>
                                          <p:spTgt spid="90"/>
                                        </p:tgtEl>
                                        <p:attrNameLst>
                                          <p:attrName>style.visibility</p:attrName>
                                        </p:attrNameLst>
                                      </p:cBhvr>
                                      <p:to>
                                        <p:strVal val="visible"/>
                                      </p:to>
                                    </p:set>
                                    <p:anim calcmode="lin" valueType="num">
                                      <p:cBhvr additive="base">
                                        <p:cTn id="24" dur="500"/>
                                        <p:tgtEl>
                                          <p:spTgt spid="90"/>
                                        </p:tgtEl>
                                        <p:attrNameLst>
                                          <p:attrName>ppt_y</p:attrName>
                                        </p:attrNameLst>
                                      </p:cBhvr>
                                      <p:tavLst>
                                        <p:tav tm="0">
                                          <p:val>
                                            <p:strVal val="#ppt_y+#ppt_h*1.125000"/>
                                          </p:val>
                                        </p:tav>
                                        <p:tav tm="100000">
                                          <p:val>
                                            <p:strVal val="#ppt_y"/>
                                          </p:val>
                                        </p:tav>
                                      </p:tavLst>
                                    </p:anim>
                                    <p:animEffect transition="in" filter="wipe(up)">
                                      <p:cBhvr>
                                        <p:cTn id="25" dur="500"/>
                                        <p:tgtEl>
                                          <p:spTgt spid="90"/>
                                        </p:tgtEl>
                                      </p:cBhvr>
                                    </p:animEffect>
                                  </p:childTnLst>
                                </p:cTn>
                              </p:par>
                              <p:par>
                                <p:cTn id="26" presetID="12" presetClass="entr" presetSubtype="4" fill="hold" grpId="0" nodeType="withEffect">
                                  <p:stCondLst>
                                    <p:cond delay="0"/>
                                  </p:stCondLst>
                                  <p:childTnLst>
                                    <p:set>
                                      <p:cBhvr>
                                        <p:cTn id="27" dur="1" fill="hold">
                                          <p:stCondLst>
                                            <p:cond delay="0"/>
                                          </p:stCondLst>
                                        </p:cTn>
                                        <p:tgtEl>
                                          <p:spTgt spid="91"/>
                                        </p:tgtEl>
                                        <p:attrNameLst>
                                          <p:attrName>style.visibility</p:attrName>
                                        </p:attrNameLst>
                                      </p:cBhvr>
                                      <p:to>
                                        <p:strVal val="visible"/>
                                      </p:to>
                                    </p:set>
                                    <p:anim calcmode="lin" valueType="num">
                                      <p:cBhvr additive="base">
                                        <p:cTn id="28" dur="500"/>
                                        <p:tgtEl>
                                          <p:spTgt spid="91"/>
                                        </p:tgtEl>
                                        <p:attrNameLst>
                                          <p:attrName>ppt_y</p:attrName>
                                        </p:attrNameLst>
                                      </p:cBhvr>
                                      <p:tavLst>
                                        <p:tav tm="0">
                                          <p:val>
                                            <p:strVal val="#ppt_y+#ppt_h*1.125000"/>
                                          </p:val>
                                        </p:tav>
                                        <p:tav tm="100000">
                                          <p:val>
                                            <p:strVal val="#ppt_y"/>
                                          </p:val>
                                        </p:tav>
                                      </p:tavLst>
                                    </p:anim>
                                    <p:animEffect transition="in" filter="wipe(up)">
                                      <p:cBhvr>
                                        <p:cTn id="29" dur="500"/>
                                        <p:tgtEl>
                                          <p:spTgt spid="91"/>
                                        </p:tgtEl>
                                      </p:cBhvr>
                                    </p:animEffect>
                                  </p:childTnLst>
                                </p:cTn>
                              </p:par>
                              <p:par>
                                <p:cTn id="30" presetID="12" presetClass="entr" presetSubtype="4" fill="hold" grpId="0" nodeType="withEffect">
                                  <p:stCondLst>
                                    <p:cond delay="0"/>
                                  </p:stCondLst>
                                  <p:childTnLst>
                                    <p:set>
                                      <p:cBhvr>
                                        <p:cTn id="31" dur="1" fill="hold">
                                          <p:stCondLst>
                                            <p:cond delay="0"/>
                                          </p:stCondLst>
                                        </p:cTn>
                                        <p:tgtEl>
                                          <p:spTgt spid="93"/>
                                        </p:tgtEl>
                                        <p:attrNameLst>
                                          <p:attrName>style.visibility</p:attrName>
                                        </p:attrNameLst>
                                      </p:cBhvr>
                                      <p:to>
                                        <p:strVal val="visible"/>
                                      </p:to>
                                    </p:set>
                                    <p:anim calcmode="lin" valueType="num">
                                      <p:cBhvr additive="base">
                                        <p:cTn id="32" dur="500"/>
                                        <p:tgtEl>
                                          <p:spTgt spid="93"/>
                                        </p:tgtEl>
                                        <p:attrNameLst>
                                          <p:attrName>ppt_y</p:attrName>
                                        </p:attrNameLst>
                                      </p:cBhvr>
                                      <p:tavLst>
                                        <p:tav tm="0">
                                          <p:val>
                                            <p:strVal val="#ppt_y+#ppt_h*1.125000"/>
                                          </p:val>
                                        </p:tav>
                                        <p:tav tm="100000">
                                          <p:val>
                                            <p:strVal val="#ppt_y"/>
                                          </p:val>
                                        </p:tav>
                                      </p:tavLst>
                                    </p:anim>
                                    <p:animEffect transition="in" filter="wipe(up)">
                                      <p:cBhvr>
                                        <p:cTn id="33" dur="500"/>
                                        <p:tgtEl>
                                          <p:spTgt spid="93"/>
                                        </p:tgtEl>
                                      </p:cBhvr>
                                    </p:animEffect>
                                  </p:childTnLst>
                                </p:cTn>
                              </p:par>
                              <p:par>
                                <p:cTn id="34" presetID="12" presetClass="entr" presetSubtype="4"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 calcmode="lin" valueType="num">
                                      <p:cBhvr additive="base">
                                        <p:cTn id="36" dur="500"/>
                                        <p:tgtEl>
                                          <p:spTgt spid="94"/>
                                        </p:tgtEl>
                                        <p:attrNameLst>
                                          <p:attrName>ppt_y</p:attrName>
                                        </p:attrNameLst>
                                      </p:cBhvr>
                                      <p:tavLst>
                                        <p:tav tm="0">
                                          <p:val>
                                            <p:strVal val="#ppt_y+#ppt_h*1.125000"/>
                                          </p:val>
                                        </p:tav>
                                        <p:tav tm="100000">
                                          <p:val>
                                            <p:strVal val="#ppt_y"/>
                                          </p:val>
                                        </p:tav>
                                      </p:tavLst>
                                    </p:anim>
                                    <p:animEffect transition="in" filter="wipe(up)">
                                      <p:cBhvr>
                                        <p:cTn id="37" dur="500"/>
                                        <p:tgtEl>
                                          <p:spTgt spid="94"/>
                                        </p:tgtEl>
                                      </p:cBhvr>
                                    </p:animEffect>
                                  </p:childTnLst>
                                </p:cTn>
                              </p:par>
                              <p:par>
                                <p:cTn id="38" presetID="12" presetClass="entr" presetSubtype="4" fill="hold" grpId="0" nodeType="withEffect">
                                  <p:stCondLst>
                                    <p:cond delay="0"/>
                                  </p:stCondLst>
                                  <p:childTnLst>
                                    <p:set>
                                      <p:cBhvr>
                                        <p:cTn id="39" dur="1" fill="hold">
                                          <p:stCondLst>
                                            <p:cond delay="0"/>
                                          </p:stCondLst>
                                        </p:cTn>
                                        <p:tgtEl>
                                          <p:spTgt spid="95"/>
                                        </p:tgtEl>
                                        <p:attrNameLst>
                                          <p:attrName>style.visibility</p:attrName>
                                        </p:attrNameLst>
                                      </p:cBhvr>
                                      <p:to>
                                        <p:strVal val="visible"/>
                                      </p:to>
                                    </p:set>
                                    <p:anim calcmode="lin" valueType="num">
                                      <p:cBhvr additive="base">
                                        <p:cTn id="40" dur="500"/>
                                        <p:tgtEl>
                                          <p:spTgt spid="95"/>
                                        </p:tgtEl>
                                        <p:attrNameLst>
                                          <p:attrName>ppt_y</p:attrName>
                                        </p:attrNameLst>
                                      </p:cBhvr>
                                      <p:tavLst>
                                        <p:tav tm="0">
                                          <p:val>
                                            <p:strVal val="#ppt_y+#ppt_h*1.125000"/>
                                          </p:val>
                                        </p:tav>
                                        <p:tav tm="100000">
                                          <p:val>
                                            <p:strVal val="#ppt_y"/>
                                          </p:val>
                                        </p:tav>
                                      </p:tavLst>
                                    </p:anim>
                                    <p:animEffect transition="in" filter="wipe(up)">
                                      <p:cBhvr>
                                        <p:cTn id="41" dur="500"/>
                                        <p:tgtEl>
                                          <p:spTgt spid="95"/>
                                        </p:tgtEl>
                                      </p:cBhvr>
                                    </p:animEffect>
                                  </p:childTnLst>
                                </p:cTn>
                              </p:par>
                              <p:par>
                                <p:cTn id="42" presetID="12" presetClass="entr" presetSubtype="4" fill="hold" grpId="0" nodeType="withEffect">
                                  <p:stCondLst>
                                    <p:cond delay="0"/>
                                  </p:stCondLst>
                                  <p:childTnLst>
                                    <p:set>
                                      <p:cBhvr>
                                        <p:cTn id="43" dur="1" fill="hold">
                                          <p:stCondLst>
                                            <p:cond delay="0"/>
                                          </p:stCondLst>
                                        </p:cTn>
                                        <p:tgtEl>
                                          <p:spTgt spid="96"/>
                                        </p:tgtEl>
                                        <p:attrNameLst>
                                          <p:attrName>style.visibility</p:attrName>
                                        </p:attrNameLst>
                                      </p:cBhvr>
                                      <p:to>
                                        <p:strVal val="visible"/>
                                      </p:to>
                                    </p:set>
                                    <p:anim calcmode="lin" valueType="num">
                                      <p:cBhvr additive="base">
                                        <p:cTn id="44" dur="500"/>
                                        <p:tgtEl>
                                          <p:spTgt spid="96"/>
                                        </p:tgtEl>
                                        <p:attrNameLst>
                                          <p:attrName>ppt_y</p:attrName>
                                        </p:attrNameLst>
                                      </p:cBhvr>
                                      <p:tavLst>
                                        <p:tav tm="0">
                                          <p:val>
                                            <p:strVal val="#ppt_y+#ppt_h*1.125000"/>
                                          </p:val>
                                        </p:tav>
                                        <p:tav tm="100000">
                                          <p:val>
                                            <p:strVal val="#ppt_y"/>
                                          </p:val>
                                        </p:tav>
                                      </p:tavLst>
                                    </p:anim>
                                    <p:animEffect transition="in" filter="wipe(up)">
                                      <p:cBhvr>
                                        <p:cTn id="45" dur="500"/>
                                        <p:tgtEl>
                                          <p:spTgt spid="96"/>
                                        </p:tgtEl>
                                      </p:cBhvr>
                                    </p:animEffect>
                                  </p:childTnLst>
                                </p:cTn>
                              </p:par>
                              <p:par>
                                <p:cTn id="46" presetID="12" presetClass="entr" presetSubtype="4" fill="hold" grpId="0" nodeType="withEffect">
                                  <p:stCondLst>
                                    <p:cond delay="0"/>
                                  </p:stCondLst>
                                  <p:childTnLst>
                                    <p:set>
                                      <p:cBhvr>
                                        <p:cTn id="47" dur="1" fill="hold">
                                          <p:stCondLst>
                                            <p:cond delay="0"/>
                                          </p:stCondLst>
                                        </p:cTn>
                                        <p:tgtEl>
                                          <p:spTgt spid="97"/>
                                        </p:tgtEl>
                                        <p:attrNameLst>
                                          <p:attrName>style.visibility</p:attrName>
                                        </p:attrNameLst>
                                      </p:cBhvr>
                                      <p:to>
                                        <p:strVal val="visible"/>
                                      </p:to>
                                    </p:set>
                                    <p:anim calcmode="lin" valueType="num">
                                      <p:cBhvr additive="base">
                                        <p:cTn id="48" dur="500"/>
                                        <p:tgtEl>
                                          <p:spTgt spid="97"/>
                                        </p:tgtEl>
                                        <p:attrNameLst>
                                          <p:attrName>ppt_y</p:attrName>
                                        </p:attrNameLst>
                                      </p:cBhvr>
                                      <p:tavLst>
                                        <p:tav tm="0">
                                          <p:val>
                                            <p:strVal val="#ppt_y+#ppt_h*1.125000"/>
                                          </p:val>
                                        </p:tav>
                                        <p:tav tm="100000">
                                          <p:val>
                                            <p:strVal val="#ppt_y"/>
                                          </p:val>
                                        </p:tav>
                                      </p:tavLst>
                                    </p:anim>
                                    <p:animEffect transition="in" filter="wipe(up)">
                                      <p:cBhvr>
                                        <p:cTn id="49" dur="500"/>
                                        <p:tgtEl>
                                          <p:spTgt spid="97"/>
                                        </p:tgtEl>
                                      </p:cBhvr>
                                    </p:animEffect>
                                  </p:childTnLst>
                                </p:cTn>
                              </p:par>
                              <p:par>
                                <p:cTn id="50" presetID="12" presetClass="entr" presetSubtype="4"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 calcmode="lin" valueType="num">
                                      <p:cBhvr additive="base">
                                        <p:cTn id="52" dur="500"/>
                                        <p:tgtEl>
                                          <p:spTgt spid="98"/>
                                        </p:tgtEl>
                                        <p:attrNameLst>
                                          <p:attrName>ppt_y</p:attrName>
                                        </p:attrNameLst>
                                      </p:cBhvr>
                                      <p:tavLst>
                                        <p:tav tm="0">
                                          <p:val>
                                            <p:strVal val="#ppt_y+#ppt_h*1.125000"/>
                                          </p:val>
                                        </p:tav>
                                        <p:tav tm="100000">
                                          <p:val>
                                            <p:strVal val="#ppt_y"/>
                                          </p:val>
                                        </p:tav>
                                      </p:tavLst>
                                    </p:anim>
                                    <p:animEffect transition="in" filter="wipe(up)">
                                      <p:cBhvr>
                                        <p:cTn id="53" dur="500"/>
                                        <p:tgtEl>
                                          <p:spTgt spid="98"/>
                                        </p:tgtEl>
                                      </p:cBhvr>
                                    </p:animEffect>
                                  </p:childTnLst>
                                </p:cTn>
                              </p:par>
                              <p:par>
                                <p:cTn id="54" presetID="12" presetClass="entr" presetSubtype="4" fill="hold" grpId="0" nodeType="withEffect">
                                  <p:stCondLst>
                                    <p:cond delay="0"/>
                                  </p:stCondLst>
                                  <p:childTnLst>
                                    <p:set>
                                      <p:cBhvr>
                                        <p:cTn id="55" dur="1" fill="hold">
                                          <p:stCondLst>
                                            <p:cond delay="0"/>
                                          </p:stCondLst>
                                        </p:cTn>
                                        <p:tgtEl>
                                          <p:spTgt spid="99"/>
                                        </p:tgtEl>
                                        <p:attrNameLst>
                                          <p:attrName>style.visibility</p:attrName>
                                        </p:attrNameLst>
                                      </p:cBhvr>
                                      <p:to>
                                        <p:strVal val="visible"/>
                                      </p:to>
                                    </p:set>
                                    <p:anim calcmode="lin" valueType="num">
                                      <p:cBhvr additive="base">
                                        <p:cTn id="56" dur="500"/>
                                        <p:tgtEl>
                                          <p:spTgt spid="99"/>
                                        </p:tgtEl>
                                        <p:attrNameLst>
                                          <p:attrName>ppt_y</p:attrName>
                                        </p:attrNameLst>
                                      </p:cBhvr>
                                      <p:tavLst>
                                        <p:tav tm="0">
                                          <p:val>
                                            <p:strVal val="#ppt_y+#ppt_h*1.125000"/>
                                          </p:val>
                                        </p:tav>
                                        <p:tav tm="100000">
                                          <p:val>
                                            <p:strVal val="#ppt_y"/>
                                          </p:val>
                                        </p:tav>
                                      </p:tavLst>
                                    </p:anim>
                                    <p:animEffect transition="in" filter="wipe(up)">
                                      <p:cBhvr>
                                        <p:cTn id="57" dur="500"/>
                                        <p:tgtEl>
                                          <p:spTgt spid="99"/>
                                        </p:tgtEl>
                                      </p:cBhvr>
                                    </p:animEffect>
                                  </p:childTnLst>
                                </p:cTn>
                              </p:par>
                              <p:par>
                                <p:cTn id="58" presetID="12" presetClass="entr" presetSubtype="4" fill="hold" grpId="0" nodeType="withEffect">
                                  <p:stCondLst>
                                    <p:cond delay="0"/>
                                  </p:stCondLst>
                                  <p:childTnLst>
                                    <p:set>
                                      <p:cBhvr>
                                        <p:cTn id="59" dur="1" fill="hold">
                                          <p:stCondLst>
                                            <p:cond delay="0"/>
                                          </p:stCondLst>
                                        </p:cTn>
                                        <p:tgtEl>
                                          <p:spTgt spid="100"/>
                                        </p:tgtEl>
                                        <p:attrNameLst>
                                          <p:attrName>style.visibility</p:attrName>
                                        </p:attrNameLst>
                                      </p:cBhvr>
                                      <p:to>
                                        <p:strVal val="visible"/>
                                      </p:to>
                                    </p:set>
                                    <p:anim calcmode="lin" valueType="num">
                                      <p:cBhvr additive="base">
                                        <p:cTn id="60" dur="500"/>
                                        <p:tgtEl>
                                          <p:spTgt spid="100"/>
                                        </p:tgtEl>
                                        <p:attrNameLst>
                                          <p:attrName>ppt_y</p:attrName>
                                        </p:attrNameLst>
                                      </p:cBhvr>
                                      <p:tavLst>
                                        <p:tav tm="0">
                                          <p:val>
                                            <p:strVal val="#ppt_y+#ppt_h*1.125000"/>
                                          </p:val>
                                        </p:tav>
                                        <p:tav tm="100000">
                                          <p:val>
                                            <p:strVal val="#ppt_y"/>
                                          </p:val>
                                        </p:tav>
                                      </p:tavLst>
                                    </p:anim>
                                    <p:animEffect transition="in" filter="wipe(up)">
                                      <p:cBhvr>
                                        <p:cTn id="61" dur="500"/>
                                        <p:tgtEl>
                                          <p:spTgt spid="100"/>
                                        </p:tgtEl>
                                      </p:cBhvr>
                                    </p:animEffect>
                                  </p:childTnLst>
                                </p:cTn>
                              </p:par>
                              <p:par>
                                <p:cTn id="62" presetID="9" presetClass="entr" presetSubtype="8" fill="hold" grpId="0" nodeType="withEffect">
                                  <p:stCondLst>
                                    <p:cond delay="0"/>
                                  </p:stCondLst>
                                  <p:iterate>
                                    <p:tmAbs val="0"/>
                                  </p:iterate>
                                  <p:childTnLst>
                                    <p:set>
                                      <p:cBhvr>
                                        <p:cTn id="63" fill="hold"/>
                                        <p:tgtEl>
                                          <p:spTgt spid="107"/>
                                        </p:tgtEl>
                                        <p:attrNameLst>
                                          <p:attrName>style.visibility</p:attrName>
                                        </p:attrNameLst>
                                      </p:cBhvr>
                                      <p:to>
                                        <p:strVal val="visible"/>
                                      </p:to>
                                    </p:set>
                                    <p:animEffect transition="in" filter="dissolve(right)">
                                      <p:cBhvr>
                                        <p:cTn id="64" dur="1000"/>
                                        <p:tgtEl>
                                          <p:spTgt spid="107"/>
                                        </p:tgtEl>
                                      </p:cBhvr>
                                    </p:animEffect>
                                  </p:childTnLst>
                                </p:cTn>
                              </p:par>
                              <p:par>
                                <p:cTn id="65" presetID="9" presetClass="entr" presetSubtype="8" fill="hold" grpId="0" nodeType="withEffect">
                                  <p:stCondLst>
                                    <p:cond delay="0"/>
                                  </p:stCondLst>
                                  <p:iterate>
                                    <p:tmAbs val="0"/>
                                  </p:iterate>
                                  <p:childTnLst>
                                    <p:set>
                                      <p:cBhvr>
                                        <p:cTn id="66" fill="hold"/>
                                        <p:tgtEl>
                                          <p:spTgt spid="111"/>
                                        </p:tgtEl>
                                        <p:attrNameLst>
                                          <p:attrName>style.visibility</p:attrName>
                                        </p:attrNameLst>
                                      </p:cBhvr>
                                      <p:to>
                                        <p:strVal val="visible"/>
                                      </p:to>
                                    </p:set>
                                    <p:animEffect transition="in" filter="dissolve(right)">
                                      <p:cBhvr>
                                        <p:cTn id="67" dur="1000"/>
                                        <p:tgtEl>
                                          <p:spTgt spid="111"/>
                                        </p:tgtEl>
                                      </p:cBhvr>
                                    </p:animEffect>
                                  </p:childTnLst>
                                </p:cTn>
                              </p:par>
                              <p:par>
                                <p:cTn id="68" presetID="9" presetClass="entr" presetSubtype="8" fill="hold" grpId="0" nodeType="withEffect">
                                  <p:stCondLst>
                                    <p:cond delay="0"/>
                                  </p:stCondLst>
                                  <p:iterate>
                                    <p:tmAbs val="0"/>
                                  </p:iterate>
                                  <p:childTnLst>
                                    <p:set>
                                      <p:cBhvr>
                                        <p:cTn id="69" fill="hold"/>
                                        <p:tgtEl>
                                          <p:spTgt spid="113"/>
                                        </p:tgtEl>
                                        <p:attrNameLst>
                                          <p:attrName>style.visibility</p:attrName>
                                        </p:attrNameLst>
                                      </p:cBhvr>
                                      <p:to>
                                        <p:strVal val="visible"/>
                                      </p:to>
                                    </p:set>
                                    <p:animEffect transition="in" filter="dissolve(right)">
                                      <p:cBhvr>
                                        <p:cTn id="70" dur="1000"/>
                                        <p:tgtEl>
                                          <p:spTgt spid="113"/>
                                        </p:tgtEl>
                                      </p:cBhvr>
                                    </p:animEffect>
                                  </p:childTnLst>
                                </p:cTn>
                              </p:par>
                              <p:par>
                                <p:cTn id="71" presetID="9" presetClass="entr" presetSubtype="8" fill="hold" grpId="0" nodeType="withEffect">
                                  <p:stCondLst>
                                    <p:cond delay="0"/>
                                  </p:stCondLst>
                                  <p:iterate>
                                    <p:tmAbs val="0"/>
                                  </p:iterate>
                                  <p:childTnLst>
                                    <p:set>
                                      <p:cBhvr>
                                        <p:cTn id="72" fill="hold"/>
                                        <p:tgtEl>
                                          <p:spTgt spid="117"/>
                                        </p:tgtEl>
                                        <p:attrNameLst>
                                          <p:attrName>style.visibility</p:attrName>
                                        </p:attrNameLst>
                                      </p:cBhvr>
                                      <p:to>
                                        <p:strVal val="visible"/>
                                      </p:to>
                                    </p:set>
                                    <p:animEffect transition="in" filter="dissolve(right)">
                                      <p:cBhvr>
                                        <p:cTn id="73" dur="10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87" grpId="0" animBg="1"/>
      <p:bldP spid="88" grpId="0" animBg="1"/>
      <p:bldP spid="89" grpId="0" animBg="1"/>
      <p:bldP spid="90" grpId="0" animBg="1"/>
      <p:bldP spid="91" grpId="0" animBg="1"/>
      <p:bldP spid="93" grpId="0"/>
      <p:bldP spid="94" grpId="0"/>
      <p:bldP spid="95" grpId="0"/>
      <p:bldP spid="96" grpId="0"/>
      <p:bldP spid="97" grpId="0"/>
      <p:bldP spid="98" grpId="0"/>
      <p:bldP spid="99" grpId="0"/>
      <p:bldP spid="100" grpId="0"/>
      <p:bldP spid="107" grpId="0" advAuto="0"/>
      <p:bldP spid="111" grpId="0" advAuto="0"/>
      <p:bldP spid="113" grpId="0" advAuto="0"/>
      <p:bldP spid="117" grpId="0" advAuto="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n 2"/>
          <p:cNvPicPr>
            <a:picLocks noChangeAspect="1"/>
          </p:cNvPicPr>
          <p:nvPr/>
        </p:nvPicPr>
        <p:blipFill>
          <a:blip r:embed="rId2"/>
          <a:stretch>
            <a:fillRect/>
          </a:stretch>
        </p:blipFill>
        <p:spPr>
          <a:xfrm>
            <a:off x="574615" y="149224"/>
            <a:ext cx="10344150" cy="4448175"/>
          </a:xfrm>
          <a:prstGeom prst="rect">
            <a:avLst/>
          </a:prstGeom>
        </p:spPr>
      </p:pic>
      <p:sp>
        <p:nvSpPr>
          <p:cNvPr id="4" name="Parallelogram 3"/>
          <p:cNvSpPr/>
          <p:nvPr/>
        </p:nvSpPr>
        <p:spPr>
          <a:xfrm flipH="1">
            <a:off x="5247191" y="4597399"/>
            <a:ext cx="6944809" cy="2260601"/>
          </a:xfrm>
          <a:prstGeom prst="parallelogram">
            <a:avLst>
              <a:gd name="adj" fmla="val 32504"/>
            </a:avLst>
          </a:prstGeom>
          <a:gradFill>
            <a:gsLst>
              <a:gs pos="92000">
                <a:schemeClr val="accent6">
                  <a:alpha val="74000"/>
                </a:schemeClr>
              </a:gs>
              <a:gs pos="0">
                <a:schemeClr val="accent5">
                  <a:alpha val="90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8" rIns="91436" bIns="45718" rtlCol="0" anchor="ctr"/>
          <a:lstStyle/>
          <a:p>
            <a:pPr algn="ctr"/>
            <a:endParaRPr lang="en-US"/>
          </a:p>
        </p:txBody>
      </p:sp>
    </p:spTree>
    <p:extLst>
      <p:ext uri="{BB962C8B-B14F-4D97-AF65-F5344CB8AC3E}">
        <p14:creationId xmlns:p14="http://schemas.microsoft.com/office/powerpoint/2010/main" val="70084838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ppt_x</p:attrName>
                                        </p:attrNameLst>
                                      </p:cBhvr>
                                      <p:tavLst>
                                        <p:tav tm="0">
                                          <p:val>
                                            <p:strVal val="#ppt_x+#ppt_w*1.125000"/>
                                          </p:val>
                                        </p:tav>
                                        <p:tav tm="100000">
                                          <p:val>
                                            <p:strVal val="#ppt_x"/>
                                          </p:val>
                                        </p:tav>
                                      </p:tavLst>
                                    </p:anim>
                                    <p:animEffect transition="in" filter="wipe(left)">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p:cNvPicPr>
            <a:picLocks noChangeAspect="1" noChangeArrowheads="1"/>
          </p:cNvPicPr>
          <p:nvPr/>
        </p:nvPicPr>
        <p:blipFill rotWithShape="1">
          <a:blip r:embed="rId2">
            <a:duotone>
              <a:schemeClr val="bg2">
                <a:shade val="45000"/>
                <a:satMod val="135000"/>
              </a:schemeClr>
              <a:prstClr val="white"/>
            </a:duotone>
            <a:extLst>
              <a:ext uri="{28A0092B-C50C-407E-A947-70E740481C1C}">
                <a14:useLocalDpi xmlns:a14="http://schemas.microsoft.com/office/drawing/2010/main" val="0"/>
              </a:ext>
            </a:extLst>
          </a:blip>
          <a:srcRect t="33699"/>
          <a:stretch/>
        </p:blipFill>
        <p:spPr bwMode="auto">
          <a:xfrm>
            <a:off x="-42710" y="22234"/>
            <a:ext cx="12192000" cy="6872190"/>
          </a:xfrm>
          <a:prstGeom prst="rect">
            <a:avLst/>
          </a:prstGeom>
          <a:noFill/>
          <a:ln>
            <a:noFill/>
          </a:ln>
          <a:effectLst>
            <a:reflection stA="53000" dist="50800" dir="5400000" sy="-100000" algn="bl" rotWithShape="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74" name="Picture 2" descr="Resultado de imagen para DarÃ­o RamÃ­rez, Director General de ArtÃ­culo 1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96337" y="1883884"/>
            <a:ext cx="3395663" cy="2852357"/>
          </a:xfrm>
          <a:prstGeom prst="rect">
            <a:avLst/>
          </a:prstGeom>
          <a:noFill/>
          <a:extLst>
            <a:ext uri="{909E8E84-426E-40DD-AFC4-6F175D3DCCD1}">
              <a14:hiddenFill xmlns:a14="http://schemas.microsoft.com/office/drawing/2010/main">
                <a:solidFill>
                  <a:srgbClr val="FFFFFF"/>
                </a:solidFill>
              </a14:hiddenFill>
            </a:ext>
          </a:extLst>
        </p:spPr>
      </p:pic>
      <p:sp>
        <p:nvSpPr>
          <p:cNvPr id="30" name="Título 1"/>
          <p:cNvSpPr>
            <a:spLocks noGrp="1"/>
          </p:cNvSpPr>
          <p:nvPr>
            <p:ph type="title"/>
          </p:nvPr>
        </p:nvSpPr>
        <p:spPr>
          <a:xfrm>
            <a:off x="0" y="576583"/>
            <a:ext cx="7523163" cy="1325563"/>
          </a:xfrm>
        </p:spPr>
        <p:txBody>
          <a:bodyPr>
            <a:normAutofit/>
          </a:bodyPr>
          <a:lstStyle/>
          <a:p>
            <a:r>
              <a:rPr lang="es-MX" sz="1600" b="1" dirty="0" smtClean="0"/>
              <a:t>. </a:t>
            </a:r>
            <a:r>
              <a:rPr lang="es-MX" sz="1600" dirty="0"/>
              <a:t/>
            </a:r>
            <a:br>
              <a:rPr lang="es-MX" sz="1600" dirty="0"/>
            </a:br>
            <a:endParaRPr lang="es-MX" sz="1600" dirty="0"/>
          </a:p>
        </p:txBody>
      </p:sp>
      <p:sp>
        <p:nvSpPr>
          <p:cNvPr id="31" name="Marcador de contenido 2"/>
          <p:cNvSpPr>
            <a:spLocks noGrp="1"/>
          </p:cNvSpPr>
          <p:nvPr>
            <p:ph idx="1"/>
          </p:nvPr>
        </p:nvSpPr>
        <p:spPr>
          <a:xfrm>
            <a:off x="274403" y="1301517"/>
            <a:ext cx="8128379" cy="4351338"/>
          </a:xfrm>
        </p:spPr>
        <p:txBody>
          <a:bodyPr>
            <a:normAutofit/>
          </a:bodyPr>
          <a:lstStyle/>
          <a:p>
            <a:pPr marL="0" indent="0" algn="just">
              <a:buNone/>
            </a:pPr>
            <a:endParaRPr lang="es-MX" sz="1200" dirty="0"/>
          </a:p>
          <a:p>
            <a:pPr marL="0" indent="0" algn="just">
              <a:buNone/>
            </a:pPr>
            <a:r>
              <a:rPr lang="es-MX" sz="1400" b="1" dirty="0"/>
              <a:t>Al respecto quiero recalcar que no se trata de encontrar el hilo negro. La materia tampoco es nueva </a:t>
            </a:r>
            <a:r>
              <a:rPr lang="es-MX" sz="1400" b="1" dirty="0" smtClean="0"/>
              <a:t>y existen </a:t>
            </a:r>
            <a:r>
              <a:rPr lang="es-MX" sz="1400" b="1" dirty="0"/>
              <a:t>los principios de privacidad y protección de datos personales en las Américas, que vale la </a:t>
            </a:r>
            <a:r>
              <a:rPr lang="es-MX" sz="1400" b="1" dirty="0" smtClean="0"/>
              <a:t>pena recuperar </a:t>
            </a:r>
            <a:r>
              <a:rPr lang="es-MX" sz="1400" b="1" dirty="0"/>
              <a:t>como lo mencionaba la señora Senadora al principio</a:t>
            </a:r>
            <a:r>
              <a:rPr lang="es-MX" sz="1200" dirty="0" smtClean="0"/>
              <a:t>.</a:t>
            </a:r>
            <a:endParaRPr lang="es-MX" sz="1200" dirty="0"/>
          </a:p>
          <a:p>
            <a:pPr marL="0" indent="0" algn="just">
              <a:buNone/>
            </a:pPr>
            <a:endParaRPr lang="es-MX" sz="1200" dirty="0" smtClean="0"/>
          </a:p>
          <a:p>
            <a:endParaRPr lang="es-MX" sz="1200" dirty="0"/>
          </a:p>
        </p:txBody>
      </p:sp>
      <p:sp>
        <p:nvSpPr>
          <p:cNvPr id="34" name="33 Rectángulo"/>
          <p:cNvSpPr/>
          <p:nvPr/>
        </p:nvSpPr>
        <p:spPr>
          <a:xfrm>
            <a:off x="562092" y="4595463"/>
            <a:ext cx="6096000" cy="1077218"/>
          </a:xfrm>
          <a:prstGeom prst="rect">
            <a:avLst/>
          </a:prstGeom>
        </p:spPr>
        <p:txBody>
          <a:bodyPr>
            <a:spAutoFit/>
          </a:bodyPr>
          <a:lstStyle/>
          <a:p>
            <a:r>
              <a:rPr lang="es-MX" sz="1600" b="1" dirty="0" smtClean="0">
                <a:solidFill>
                  <a:srgbClr val="131D27"/>
                </a:solidFill>
              </a:rPr>
              <a:t>Quinto</a:t>
            </a:r>
            <a:r>
              <a:rPr lang="es-MX" sz="1600" b="1" dirty="0">
                <a:solidFill>
                  <a:srgbClr val="131D27"/>
                </a:solidFill>
              </a:rPr>
              <a:t>. </a:t>
            </a:r>
            <a:r>
              <a:rPr lang="es-MX" sz="1600" b="1" u="sng" dirty="0">
                <a:solidFill>
                  <a:srgbClr val="131D27"/>
                </a:solidFill>
              </a:rPr>
              <a:t>en la ley británica, en la que se señala que se refieren a los datos de una persona viva, identificada o identificable.</a:t>
            </a:r>
          </a:p>
          <a:p>
            <a:endParaRPr lang="es-MX" sz="1600" dirty="0">
              <a:solidFill>
                <a:srgbClr val="131D27"/>
              </a:solidFill>
            </a:endParaRPr>
          </a:p>
        </p:txBody>
      </p:sp>
      <p:sp>
        <p:nvSpPr>
          <p:cNvPr id="4" name="Rectángulo 3"/>
          <p:cNvSpPr/>
          <p:nvPr/>
        </p:nvSpPr>
        <p:spPr>
          <a:xfrm>
            <a:off x="562091" y="2399391"/>
            <a:ext cx="6613149" cy="1477328"/>
          </a:xfrm>
          <a:prstGeom prst="rect">
            <a:avLst/>
          </a:prstGeom>
        </p:spPr>
        <p:txBody>
          <a:bodyPr wrap="square">
            <a:spAutoFit/>
          </a:bodyPr>
          <a:lstStyle/>
          <a:p>
            <a:r>
              <a:rPr lang="es-MX" dirty="0">
                <a:solidFill>
                  <a:srgbClr val="131D27"/>
                </a:solidFill>
              </a:rPr>
              <a:t>Además las legislaciones que merecen su reconocimiento en la materia, también pueden ser de gran ayuda para reconocer el mejor camino trazado, entre otras, por ejemplo, </a:t>
            </a:r>
            <a:r>
              <a:rPr lang="es-MX" b="1" dirty="0">
                <a:solidFill>
                  <a:srgbClr val="FF0000"/>
                </a:solidFill>
              </a:rPr>
              <a:t>la directiva 95-46 de la Unión Europea</a:t>
            </a:r>
            <a:r>
              <a:rPr lang="es-MX" dirty="0">
                <a:solidFill>
                  <a:srgbClr val="131D27"/>
                </a:solidFill>
              </a:rPr>
              <a:t>, que ha fungido como referente para muchas otras legislaciones. </a:t>
            </a:r>
          </a:p>
        </p:txBody>
      </p:sp>
      <p:sp>
        <p:nvSpPr>
          <p:cNvPr id="8" name="TextBox 7"/>
          <p:cNvSpPr txBox="1"/>
          <p:nvPr/>
        </p:nvSpPr>
        <p:spPr>
          <a:xfrm>
            <a:off x="0" y="193617"/>
            <a:ext cx="8091355" cy="307777"/>
          </a:xfrm>
          <a:prstGeom prst="rect">
            <a:avLst/>
          </a:prstGeom>
          <a:noFill/>
        </p:spPr>
        <p:txBody>
          <a:bodyPr wrap="square" rtlCol="0" anchor="ctr">
            <a:spAutoFit/>
          </a:bodyPr>
          <a:lstStyle/>
          <a:p>
            <a:pPr algn="ctr"/>
            <a:r>
              <a:rPr lang="es-MX" sz="1400" b="1" dirty="0">
                <a:solidFill>
                  <a:srgbClr val="000000"/>
                </a:solidFill>
                <a:latin typeface="Raleway" charset="0"/>
                <a:ea typeface="Raleway" charset="0"/>
                <a:cs typeface="Raleway" charset="0"/>
              </a:rPr>
              <a:t>Mtro. Darío Ramírez, Director General de Artículo 19, Oficina Para México y </a:t>
            </a:r>
            <a:r>
              <a:rPr lang="es-MX" sz="1400" b="1" dirty="0" smtClean="0">
                <a:solidFill>
                  <a:srgbClr val="000000"/>
                </a:solidFill>
                <a:latin typeface="Raleway" charset="0"/>
                <a:ea typeface="Raleway" charset="0"/>
                <a:cs typeface="Raleway" charset="0"/>
              </a:rPr>
              <a:t>Centroamérica.</a:t>
            </a:r>
            <a:endParaRPr lang="es-MX" sz="1400" b="1" dirty="0">
              <a:solidFill>
                <a:srgbClr val="000000"/>
              </a:solidFill>
              <a:latin typeface="Raleway" charset="0"/>
              <a:ea typeface="Raleway" charset="0"/>
              <a:cs typeface="Raleway" charset="0"/>
            </a:endParaRPr>
          </a:p>
        </p:txBody>
      </p:sp>
      <p:pic>
        <p:nvPicPr>
          <p:cNvPr id="9" name="Imagen 8"/>
          <p:cNvPicPr>
            <a:picLocks noChangeAspect="1"/>
          </p:cNvPicPr>
          <p:nvPr/>
        </p:nvPicPr>
        <p:blipFill>
          <a:blip r:embed="rId4"/>
          <a:stretch>
            <a:fillRect/>
          </a:stretch>
        </p:blipFill>
        <p:spPr>
          <a:xfrm>
            <a:off x="5017660" y="634941"/>
            <a:ext cx="609600" cy="257175"/>
          </a:xfrm>
          <a:prstGeom prst="rect">
            <a:avLst/>
          </a:prstGeom>
        </p:spPr>
      </p:pic>
      <p:sp>
        <p:nvSpPr>
          <p:cNvPr id="10" name="Shape 27"/>
          <p:cNvSpPr/>
          <p:nvPr/>
        </p:nvSpPr>
        <p:spPr>
          <a:xfrm>
            <a:off x="8991600" y="689573"/>
            <a:ext cx="3200400" cy="12032"/>
          </a:xfrm>
          <a:prstGeom prst="line">
            <a:avLst/>
          </a:prstGeom>
          <a:ln w="34925" cap="rnd">
            <a:solidFill>
              <a:srgbClr val="21282F"/>
            </a:solidFill>
            <a:custDash>
              <a:ds d="100000" sp="200000"/>
            </a:custDash>
            <a:miter lim="400000"/>
          </a:ln>
        </p:spPr>
        <p:txBody>
          <a:bodyPr lIns="0" tIns="0" rIns="0" bIns="0" anchor="ctr"/>
          <a:lstStyle/>
          <a:p>
            <a:pPr defTabSz="412730">
              <a:defRPr sz="3200"/>
            </a:pPr>
            <a:endParaRPr sz="5400" b="1" dirty="0">
              <a:solidFill>
                <a:srgbClr val="000000"/>
              </a:solidFill>
            </a:endParaRPr>
          </a:p>
        </p:txBody>
      </p:sp>
      <p:pic>
        <p:nvPicPr>
          <p:cNvPr id="11" name="Imagen 10" descr="Presentación2 - PowerPoint"/>
          <p:cNvPicPr>
            <a:picLocks noChangeAspect="1"/>
          </p:cNvPicPr>
          <p:nvPr/>
        </p:nvPicPr>
        <p:blipFill rotWithShape="1">
          <a:blip r:embed="rId5">
            <a:extLst>
              <a:ext uri="{28A0092B-C50C-407E-A947-70E740481C1C}">
                <a14:useLocalDpi xmlns:a14="http://schemas.microsoft.com/office/drawing/2010/main" val="0"/>
              </a:ext>
            </a:extLst>
          </a:blip>
          <a:srcRect l="58807" t="20442" r="20909" b="69967"/>
          <a:stretch/>
        </p:blipFill>
        <p:spPr>
          <a:xfrm>
            <a:off x="9036826" y="4525"/>
            <a:ext cx="3141716" cy="805230"/>
          </a:xfrm>
          <a:prstGeom prst="rect">
            <a:avLst/>
          </a:prstGeom>
        </p:spPr>
      </p:pic>
    </p:spTree>
    <p:extLst>
      <p:ext uri="{BB962C8B-B14F-4D97-AF65-F5344CB8AC3E}">
        <p14:creationId xmlns:p14="http://schemas.microsoft.com/office/powerpoint/2010/main" val="2092616566"/>
      </p:ext>
    </p:extLst>
  </p:cSld>
  <p:clrMapOvr>
    <a:masterClrMapping/>
  </p:clrMapOvr>
  <p:transition spd="slow">
    <p:wipe/>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p:cNvPicPr>
            <a:picLocks noChangeAspect="1" noChangeArrowheads="1"/>
          </p:cNvPicPr>
          <p:nvPr/>
        </p:nvPicPr>
        <p:blipFill rotWithShape="1">
          <a:blip r:embed="rId2">
            <a:duotone>
              <a:schemeClr val="bg2">
                <a:shade val="45000"/>
                <a:satMod val="135000"/>
              </a:schemeClr>
              <a:prstClr val="white"/>
            </a:duotone>
            <a:extLst>
              <a:ext uri="{28A0092B-C50C-407E-A947-70E740481C1C}">
                <a14:useLocalDpi xmlns:a14="http://schemas.microsoft.com/office/drawing/2010/main" val="0"/>
              </a:ext>
            </a:extLst>
          </a:blip>
          <a:srcRect t="33699"/>
          <a:stretch/>
        </p:blipFill>
        <p:spPr bwMode="auto">
          <a:xfrm>
            <a:off x="-42710" y="22234"/>
            <a:ext cx="12192000" cy="6872190"/>
          </a:xfrm>
          <a:prstGeom prst="rect">
            <a:avLst/>
          </a:prstGeom>
          <a:noFill/>
          <a:ln>
            <a:noFill/>
          </a:ln>
          <a:effectLst>
            <a:reflection stA="53000" dist="50800" dir="5400000" sy="-100000" algn="bl" rotWithShape="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3017" name="Group 9"/>
          <p:cNvGrpSpPr>
            <a:grpSpLocks/>
          </p:cNvGrpSpPr>
          <p:nvPr/>
        </p:nvGrpSpPr>
        <p:grpSpPr bwMode="auto">
          <a:xfrm>
            <a:off x="9110077" y="2693169"/>
            <a:ext cx="533400" cy="419100"/>
            <a:chOff x="0" y="0"/>
            <a:chExt cx="671" cy="528"/>
          </a:xfrm>
        </p:grpSpPr>
        <p:sp>
          <p:nvSpPr>
            <p:cNvPr id="43014" name="AutoShape 6"/>
            <p:cNvSpPr>
              <a:spLocks/>
            </p:cNvSpPr>
            <p:nvPr/>
          </p:nvSpPr>
          <p:spPr bwMode="auto">
            <a:xfrm>
              <a:off x="0" y="0"/>
              <a:ext cx="529" cy="528"/>
            </a:xfrm>
            <a:custGeom>
              <a:avLst/>
              <a:gdLst/>
              <a:ahLst/>
              <a:cxnLst/>
              <a:rect l="0" t="0" r="r" b="b"/>
              <a:pathLst>
                <a:path w="21600" h="21600">
                  <a:moveTo>
                    <a:pt x="21296" y="13821"/>
                  </a:moveTo>
                  <a:cubicBezTo>
                    <a:pt x="21110" y="13745"/>
                    <a:pt x="20911" y="13777"/>
                    <a:pt x="20757" y="13929"/>
                  </a:cubicBezTo>
                  <a:lnTo>
                    <a:pt x="19775" y="14913"/>
                  </a:lnTo>
                  <a:cubicBezTo>
                    <a:pt x="19683" y="15002"/>
                    <a:pt x="19636" y="15125"/>
                    <a:pt x="19636" y="15248"/>
                  </a:cubicBezTo>
                  <a:lnTo>
                    <a:pt x="19636" y="17181"/>
                  </a:lnTo>
                  <a:cubicBezTo>
                    <a:pt x="19636" y="18532"/>
                    <a:pt x="18531" y="19636"/>
                    <a:pt x="17183" y="19636"/>
                  </a:cubicBezTo>
                  <a:lnTo>
                    <a:pt x="4418" y="19636"/>
                  </a:lnTo>
                  <a:cubicBezTo>
                    <a:pt x="3069" y="19636"/>
                    <a:pt x="1964" y="18532"/>
                    <a:pt x="1964" y="17181"/>
                  </a:cubicBezTo>
                  <a:lnTo>
                    <a:pt x="1964" y="4418"/>
                  </a:lnTo>
                  <a:cubicBezTo>
                    <a:pt x="1964" y="3068"/>
                    <a:pt x="3069" y="1964"/>
                    <a:pt x="4418" y="1964"/>
                  </a:cubicBezTo>
                  <a:lnTo>
                    <a:pt x="17183" y="1964"/>
                  </a:lnTo>
                  <a:cubicBezTo>
                    <a:pt x="17413" y="1964"/>
                    <a:pt x="17643" y="1993"/>
                    <a:pt x="17874" y="2055"/>
                  </a:cubicBezTo>
                  <a:cubicBezTo>
                    <a:pt x="18042" y="2118"/>
                    <a:pt x="18227" y="2071"/>
                    <a:pt x="18364" y="1935"/>
                  </a:cubicBezTo>
                  <a:lnTo>
                    <a:pt x="19117" y="1181"/>
                  </a:lnTo>
                  <a:cubicBezTo>
                    <a:pt x="19238" y="1059"/>
                    <a:pt x="19283" y="906"/>
                    <a:pt x="19254" y="736"/>
                  </a:cubicBezTo>
                  <a:cubicBezTo>
                    <a:pt x="19222" y="583"/>
                    <a:pt x="19117" y="445"/>
                    <a:pt x="18979" y="385"/>
                  </a:cubicBezTo>
                  <a:cubicBezTo>
                    <a:pt x="18411" y="123"/>
                    <a:pt x="17798" y="0"/>
                    <a:pt x="17183" y="0"/>
                  </a:cubicBezTo>
                  <a:lnTo>
                    <a:pt x="4418" y="0"/>
                  </a:lnTo>
                  <a:cubicBezTo>
                    <a:pt x="1979" y="0"/>
                    <a:pt x="0" y="1979"/>
                    <a:pt x="0" y="4418"/>
                  </a:cubicBezTo>
                  <a:lnTo>
                    <a:pt x="0" y="17181"/>
                  </a:lnTo>
                  <a:cubicBezTo>
                    <a:pt x="0" y="19621"/>
                    <a:pt x="1979" y="21600"/>
                    <a:pt x="4418" y="21600"/>
                  </a:cubicBezTo>
                  <a:lnTo>
                    <a:pt x="17183" y="21600"/>
                  </a:lnTo>
                  <a:cubicBezTo>
                    <a:pt x="19623" y="21600"/>
                    <a:pt x="21600" y="19621"/>
                    <a:pt x="21600" y="17181"/>
                  </a:cubicBezTo>
                  <a:lnTo>
                    <a:pt x="21600" y="14267"/>
                  </a:lnTo>
                  <a:cubicBezTo>
                    <a:pt x="21600" y="14067"/>
                    <a:pt x="21479" y="13898"/>
                    <a:pt x="21296" y="13821"/>
                  </a:cubicBezTo>
                  <a:close/>
                  <a:moveTo>
                    <a:pt x="21296" y="13821"/>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43015" name="AutoShape 7"/>
            <p:cNvSpPr>
              <a:spLocks/>
            </p:cNvSpPr>
            <p:nvPr/>
          </p:nvSpPr>
          <p:spPr bwMode="auto">
            <a:xfrm>
              <a:off x="518" y="2"/>
              <a:ext cx="153" cy="153"/>
            </a:xfrm>
            <a:custGeom>
              <a:avLst/>
              <a:gdLst/>
              <a:ahLst/>
              <a:cxnLst/>
              <a:rect l="0" t="0" r="r" b="b"/>
              <a:pathLst>
                <a:path w="21121" h="21121">
                  <a:moveTo>
                    <a:pt x="19683" y="9309"/>
                  </a:moveTo>
                  <a:lnTo>
                    <a:pt x="11808" y="1439"/>
                  </a:lnTo>
                  <a:cubicBezTo>
                    <a:pt x="9890" y="-479"/>
                    <a:pt x="6682" y="-479"/>
                    <a:pt x="4764" y="1439"/>
                  </a:cubicBezTo>
                  <a:lnTo>
                    <a:pt x="0" y="6203"/>
                  </a:lnTo>
                  <a:lnTo>
                    <a:pt x="14911" y="21121"/>
                  </a:lnTo>
                  <a:lnTo>
                    <a:pt x="19683" y="16353"/>
                  </a:lnTo>
                  <a:cubicBezTo>
                    <a:pt x="21600" y="14436"/>
                    <a:pt x="21600" y="11227"/>
                    <a:pt x="19683" y="9309"/>
                  </a:cubicBezTo>
                  <a:close/>
                  <a:moveTo>
                    <a:pt x="19683" y="9309"/>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43016" name="AutoShape 8"/>
            <p:cNvSpPr>
              <a:spLocks/>
            </p:cNvSpPr>
            <p:nvPr/>
          </p:nvSpPr>
          <p:spPr bwMode="auto">
            <a:xfrm>
              <a:off x="242" y="71"/>
              <a:ext cx="361" cy="360"/>
            </a:xfrm>
            <a:custGeom>
              <a:avLst/>
              <a:gdLst/>
              <a:ahLst/>
              <a:cxnLst/>
              <a:rect l="0" t="0" r="r" b="b"/>
              <a:pathLst>
                <a:path w="21600" h="21600">
                  <a:moveTo>
                    <a:pt x="15457" y="3982"/>
                  </a:moveTo>
                  <a:lnTo>
                    <a:pt x="7582" y="11858"/>
                  </a:lnTo>
                  <a:cubicBezTo>
                    <a:pt x="7380" y="12060"/>
                    <a:pt x="7042" y="12083"/>
                    <a:pt x="6839" y="11881"/>
                  </a:cubicBezTo>
                  <a:cubicBezTo>
                    <a:pt x="6637" y="11677"/>
                    <a:pt x="6660" y="11340"/>
                    <a:pt x="6862" y="11138"/>
                  </a:cubicBezTo>
                  <a:lnTo>
                    <a:pt x="14738" y="3264"/>
                  </a:lnTo>
                  <a:cubicBezTo>
                    <a:pt x="14939" y="3060"/>
                    <a:pt x="15276" y="3038"/>
                    <a:pt x="15480" y="3241"/>
                  </a:cubicBezTo>
                  <a:cubicBezTo>
                    <a:pt x="15683" y="3444"/>
                    <a:pt x="15657" y="3780"/>
                    <a:pt x="15457" y="3982"/>
                  </a:cubicBezTo>
                  <a:close/>
                  <a:moveTo>
                    <a:pt x="5579" y="19442"/>
                  </a:moveTo>
                  <a:lnTo>
                    <a:pt x="4320" y="19442"/>
                  </a:lnTo>
                  <a:lnTo>
                    <a:pt x="4320" y="17280"/>
                  </a:lnTo>
                  <a:lnTo>
                    <a:pt x="2160" y="17280"/>
                  </a:lnTo>
                  <a:lnTo>
                    <a:pt x="2160" y="16020"/>
                  </a:lnTo>
                  <a:lnTo>
                    <a:pt x="4769" y="13409"/>
                  </a:lnTo>
                  <a:lnTo>
                    <a:pt x="8190" y="16831"/>
                  </a:lnTo>
                  <a:cubicBezTo>
                    <a:pt x="8190" y="16831"/>
                    <a:pt x="5579" y="19442"/>
                    <a:pt x="5579" y="19442"/>
                  </a:cubicBezTo>
                  <a:close/>
                  <a:moveTo>
                    <a:pt x="0" y="15118"/>
                  </a:moveTo>
                  <a:lnTo>
                    <a:pt x="0" y="21600"/>
                  </a:lnTo>
                  <a:lnTo>
                    <a:pt x="6480" y="21600"/>
                  </a:lnTo>
                  <a:lnTo>
                    <a:pt x="21600" y="6480"/>
                  </a:lnTo>
                  <a:lnTo>
                    <a:pt x="15119" y="0"/>
                  </a:lnTo>
                  <a:cubicBezTo>
                    <a:pt x="15119" y="0"/>
                    <a:pt x="0" y="15118"/>
                    <a:pt x="0" y="15118"/>
                  </a:cubicBezTo>
                  <a:close/>
                  <a:moveTo>
                    <a:pt x="0" y="15118"/>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grpSp>
      <p:pic>
        <p:nvPicPr>
          <p:cNvPr id="5" name="Imagen 4"/>
          <p:cNvPicPr>
            <a:picLocks noChangeAspect="1"/>
          </p:cNvPicPr>
          <p:nvPr/>
        </p:nvPicPr>
        <p:blipFill>
          <a:blip r:embed="rId3"/>
          <a:stretch>
            <a:fillRect/>
          </a:stretch>
        </p:blipFill>
        <p:spPr>
          <a:xfrm>
            <a:off x="4231833" y="1861311"/>
            <a:ext cx="6807200" cy="3592107"/>
          </a:xfrm>
          <a:prstGeom prst="rect">
            <a:avLst/>
          </a:prstGeom>
        </p:spPr>
      </p:pic>
      <p:sp>
        <p:nvSpPr>
          <p:cNvPr id="6" name="AutoShape 2" descr="Resultado de imagen para senado de la republica"/>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MX">
              <a:solidFill>
                <a:srgbClr val="000000"/>
              </a:solidFill>
            </a:endParaRPr>
          </a:p>
        </p:txBody>
      </p:sp>
      <p:sp>
        <p:nvSpPr>
          <p:cNvPr id="12" name="Rectángulo 11"/>
          <p:cNvSpPr/>
          <p:nvPr/>
        </p:nvSpPr>
        <p:spPr>
          <a:xfrm>
            <a:off x="3467375" y="1186730"/>
            <a:ext cx="2385525" cy="369332"/>
          </a:xfrm>
          <a:prstGeom prst="rect">
            <a:avLst/>
          </a:prstGeom>
        </p:spPr>
        <p:txBody>
          <a:bodyPr wrap="none">
            <a:spAutoFit/>
          </a:bodyPr>
          <a:lstStyle/>
          <a:p>
            <a:r>
              <a:rPr lang="es-MX" b="1" dirty="0" smtClean="0">
                <a:solidFill>
                  <a:srgbClr val="FF0000"/>
                </a:solidFill>
              </a:rPr>
              <a:t>28 de abril de 2016</a:t>
            </a:r>
            <a:endParaRPr lang="es-MX" b="1" dirty="0">
              <a:solidFill>
                <a:srgbClr val="FF0000"/>
              </a:solidFill>
            </a:endParaRPr>
          </a:p>
        </p:txBody>
      </p:sp>
      <p:pic>
        <p:nvPicPr>
          <p:cNvPr id="13" name="Imagen 12"/>
          <p:cNvPicPr>
            <a:picLocks noChangeAspect="1"/>
          </p:cNvPicPr>
          <p:nvPr/>
        </p:nvPicPr>
        <p:blipFill rotWithShape="1">
          <a:blip r:embed="rId4"/>
          <a:srcRect l="35306"/>
          <a:stretch/>
        </p:blipFill>
        <p:spPr>
          <a:xfrm>
            <a:off x="1625837" y="112517"/>
            <a:ext cx="4380454" cy="1171089"/>
          </a:xfrm>
          <a:prstGeom prst="rect">
            <a:avLst/>
          </a:prstGeom>
        </p:spPr>
      </p:pic>
      <p:pic>
        <p:nvPicPr>
          <p:cNvPr id="14" name="Imagen 13"/>
          <p:cNvPicPr>
            <a:picLocks noChangeAspect="1"/>
          </p:cNvPicPr>
          <p:nvPr/>
        </p:nvPicPr>
        <p:blipFill rotWithShape="1">
          <a:blip r:embed="rId4"/>
          <a:srcRect r="82485"/>
          <a:stretch/>
        </p:blipFill>
        <p:spPr>
          <a:xfrm>
            <a:off x="-1" y="-1"/>
            <a:ext cx="1625838" cy="1617785"/>
          </a:xfrm>
          <a:prstGeom prst="rect">
            <a:avLst/>
          </a:prstGeom>
        </p:spPr>
      </p:pic>
      <p:pic>
        <p:nvPicPr>
          <p:cNvPr id="15" name="Imagen 1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5575" y="1969789"/>
            <a:ext cx="4054976" cy="3314387"/>
          </a:xfrm>
          <a:prstGeom prst="rect">
            <a:avLst/>
          </a:prstGeom>
          <a:effectLst>
            <a:outerShdw blurRad="50800" dist="38100" dir="13500000" algn="br" rotWithShape="0">
              <a:prstClr val="black">
                <a:alpha val="40000"/>
              </a:prstClr>
            </a:outerShdw>
          </a:effectLst>
        </p:spPr>
      </p:pic>
      <p:sp>
        <p:nvSpPr>
          <p:cNvPr id="16" name="Shape 27"/>
          <p:cNvSpPr/>
          <p:nvPr/>
        </p:nvSpPr>
        <p:spPr>
          <a:xfrm>
            <a:off x="8991600" y="689573"/>
            <a:ext cx="3200400" cy="12032"/>
          </a:xfrm>
          <a:prstGeom prst="line">
            <a:avLst/>
          </a:prstGeom>
          <a:ln w="34925" cap="rnd">
            <a:solidFill>
              <a:srgbClr val="21282F"/>
            </a:solidFill>
            <a:custDash>
              <a:ds d="100000" sp="200000"/>
            </a:custDash>
            <a:miter lim="400000"/>
          </a:ln>
        </p:spPr>
        <p:txBody>
          <a:bodyPr lIns="0" tIns="0" rIns="0" bIns="0" anchor="ctr"/>
          <a:lstStyle/>
          <a:p>
            <a:pPr defTabSz="412730">
              <a:defRPr sz="3200"/>
            </a:pPr>
            <a:endParaRPr sz="5400" b="1" dirty="0">
              <a:solidFill>
                <a:srgbClr val="000000"/>
              </a:solidFill>
            </a:endParaRPr>
          </a:p>
        </p:txBody>
      </p:sp>
      <p:pic>
        <p:nvPicPr>
          <p:cNvPr id="18" name="Imagen 17" descr="Presentación2 - PowerPoint"/>
          <p:cNvPicPr>
            <a:picLocks noChangeAspect="1"/>
          </p:cNvPicPr>
          <p:nvPr/>
        </p:nvPicPr>
        <p:blipFill rotWithShape="1">
          <a:blip r:embed="rId6">
            <a:extLst>
              <a:ext uri="{28A0092B-C50C-407E-A947-70E740481C1C}">
                <a14:useLocalDpi xmlns:a14="http://schemas.microsoft.com/office/drawing/2010/main" val="0"/>
              </a:ext>
            </a:extLst>
          </a:blip>
          <a:srcRect l="58807" t="20442" r="20909" b="69967"/>
          <a:stretch/>
        </p:blipFill>
        <p:spPr>
          <a:xfrm>
            <a:off x="9036826" y="4525"/>
            <a:ext cx="3141716" cy="805230"/>
          </a:xfrm>
          <a:prstGeom prst="rect">
            <a:avLst/>
          </a:prstGeom>
        </p:spPr>
      </p:pic>
    </p:spTree>
    <p:extLst>
      <p:ext uri="{BB962C8B-B14F-4D97-AF65-F5344CB8AC3E}">
        <p14:creationId xmlns:p14="http://schemas.microsoft.com/office/powerpoint/2010/main" val="1123967296"/>
      </p:ext>
    </p:extLst>
  </p:cSld>
  <p:clrMapOvr>
    <a:masterClrMapping/>
  </p:clrMapOvr>
  <p:transition spd="slow">
    <p:wipe/>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2"/>
          <p:cNvPicPr>
            <a:picLocks noChangeAspect="1" noChangeArrowheads="1"/>
          </p:cNvPicPr>
          <p:nvPr/>
        </p:nvPicPr>
        <p:blipFill rotWithShape="1">
          <a:blip r:embed="rId2">
            <a:duotone>
              <a:schemeClr val="bg2">
                <a:shade val="45000"/>
                <a:satMod val="135000"/>
              </a:schemeClr>
              <a:prstClr val="white"/>
            </a:duotone>
            <a:extLst>
              <a:ext uri="{28A0092B-C50C-407E-A947-70E740481C1C}">
                <a14:useLocalDpi xmlns:a14="http://schemas.microsoft.com/office/drawing/2010/main" val="0"/>
              </a:ext>
            </a:extLst>
          </a:blip>
          <a:srcRect t="33699"/>
          <a:stretch/>
        </p:blipFill>
        <p:spPr bwMode="auto">
          <a:xfrm>
            <a:off x="-42710" y="22234"/>
            <a:ext cx="12192000" cy="6872190"/>
          </a:xfrm>
          <a:prstGeom prst="rect">
            <a:avLst/>
          </a:prstGeom>
          <a:noFill/>
          <a:ln>
            <a:noFill/>
          </a:ln>
          <a:effectLst>
            <a:reflection stA="53000" dist="50800" dir="5400000" sy="-100000" algn="bl" rotWithShape="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3017" name="Group 9"/>
          <p:cNvGrpSpPr>
            <a:grpSpLocks/>
          </p:cNvGrpSpPr>
          <p:nvPr/>
        </p:nvGrpSpPr>
        <p:grpSpPr bwMode="auto">
          <a:xfrm>
            <a:off x="9110077" y="3801837"/>
            <a:ext cx="533400" cy="419100"/>
            <a:chOff x="0" y="0"/>
            <a:chExt cx="671" cy="528"/>
          </a:xfrm>
        </p:grpSpPr>
        <p:sp>
          <p:nvSpPr>
            <p:cNvPr id="43014" name="AutoShape 6"/>
            <p:cNvSpPr>
              <a:spLocks/>
            </p:cNvSpPr>
            <p:nvPr/>
          </p:nvSpPr>
          <p:spPr bwMode="auto">
            <a:xfrm>
              <a:off x="0" y="0"/>
              <a:ext cx="529" cy="528"/>
            </a:xfrm>
            <a:custGeom>
              <a:avLst/>
              <a:gdLst/>
              <a:ahLst/>
              <a:cxnLst/>
              <a:rect l="0" t="0" r="r" b="b"/>
              <a:pathLst>
                <a:path w="21600" h="21600">
                  <a:moveTo>
                    <a:pt x="21296" y="13821"/>
                  </a:moveTo>
                  <a:cubicBezTo>
                    <a:pt x="21110" y="13745"/>
                    <a:pt x="20911" y="13777"/>
                    <a:pt x="20757" y="13929"/>
                  </a:cubicBezTo>
                  <a:lnTo>
                    <a:pt x="19775" y="14913"/>
                  </a:lnTo>
                  <a:cubicBezTo>
                    <a:pt x="19683" y="15002"/>
                    <a:pt x="19636" y="15125"/>
                    <a:pt x="19636" y="15248"/>
                  </a:cubicBezTo>
                  <a:lnTo>
                    <a:pt x="19636" y="17181"/>
                  </a:lnTo>
                  <a:cubicBezTo>
                    <a:pt x="19636" y="18532"/>
                    <a:pt x="18531" y="19636"/>
                    <a:pt x="17183" y="19636"/>
                  </a:cubicBezTo>
                  <a:lnTo>
                    <a:pt x="4418" y="19636"/>
                  </a:lnTo>
                  <a:cubicBezTo>
                    <a:pt x="3069" y="19636"/>
                    <a:pt x="1964" y="18532"/>
                    <a:pt x="1964" y="17181"/>
                  </a:cubicBezTo>
                  <a:lnTo>
                    <a:pt x="1964" y="4418"/>
                  </a:lnTo>
                  <a:cubicBezTo>
                    <a:pt x="1964" y="3068"/>
                    <a:pt x="3069" y="1964"/>
                    <a:pt x="4418" y="1964"/>
                  </a:cubicBezTo>
                  <a:lnTo>
                    <a:pt x="17183" y="1964"/>
                  </a:lnTo>
                  <a:cubicBezTo>
                    <a:pt x="17413" y="1964"/>
                    <a:pt x="17643" y="1993"/>
                    <a:pt x="17874" y="2055"/>
                  </a:cubicBezTo>
                  <a:cubicBezTo>
                    <a:pt x="18042" y="2118"/>
                    <a:pt x="18227" y="2071"/>
                    <a:pt x="18364" y="1935"/>
                  </a:cubicBezTo>
                  <a:lnTo>
                    <a:pt x="19117" y="1181"/>
                  </a:lnTo>
                  <a:cubicBezTo>
                    <a:pt x="19238" y="1059"/>
                    <a:pt x="19283" y="906"/>
                    <a:pt x="19254" y="736"/>
                  </a:cubicBezTo>
                  <a:cubicBezTo>
                    <a:pt x="19222" y="583"/>
                    <a:pt x="19117" y="445"/>
                    <a:pt x="18979" y="385"/>
                  </a:cubicBezTo>
                  <a:cubicBezTo>
                    <a:pt x="18411" y="123"/>
                    <a:pt x="17798" y="0"/>
                    <a:pt x="17183" y="0"/>
                  </a:cubicBezTo>
                  <a:lnTo>
                    <a:pt x="4418" y="0"/>
                  </a:lnTo>
                  <a:cubicBezTo>
                    <a:pt x="1979" y="0"/>
                    <a:pt x="0" y="1979"/>
                    <a:pt x="0" y="4418"/>
                  </a:cubicBezTo>
                  <a:lnTo>
                    <a:pt x="0" y="17181"/>
                  </a:lnTo>
                  <a:cubicBezTo>
                    <a:pt x="0" y="19621"/>
                    <a:pt x="1979" y="21600"/>
                    <a:pt x="4418" y="21600"/>
                  </a:cubicBezTo>
                  <a:lnTo>
                    <a:pt x="17183" y="21600"/>
                  </a:lnTo>
                  <a:cubicBezTo>
                    <a:pt x="19623" y="21600"/>
                    <a:pt x="21600" y="19621"/>
                    <a:pt x="21600" y="17181"/>
                  </a:cubicBezTo>
                  <a:lnTo>
                    <a:pt x="21600" y="14267"/>
                  </a:lnTo>
                  <a:cubicBezTo>
                    <a:pt x="21600" y="14067"/>
                    <a:pt x="21479" y="13898"/>
                    <a:pt x="21296" y="13821"/>
                  </a:cubicBezTo>
                  <a:close/>
                  <a:moveTo>
                    <a:pt x="21296" y="13821"/>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43015" name="AutoShape 7"/>
            <p:cNvSpPr>
              <a:spLocks/>
            </p:cNvSpPr>
            <p:nvPr/>
          </p:nvSpPr>
          <p:spPr bwMode="auto">
            <a:xfrm>
              <a:off x="518" y="2"/>
              <a:ext cx="153" cy="153"/>
            </a:xfrm>
            <a:custGeom>
              <a:avLst/>
              <a:gdLst/>
              <a:ahLst/>
              <a:cxnLst/>
              <a:rect l="0" t="0" r="r" b="b"/>
              <a:pathLst>
                <a:path w="21121" h="21121">
                  <a:moveTo>
                    <a:pt x="19683" y="9309"/>
                  </a:moveTo>
                  <a:lnTo>
                    <a:pt x="11808" y="1439"/>
                  </a:lnTo>
                  <a:cubicBezTo>
                    <a:pt x="9890" y="-479"/>
                    <a:pt x="6682" y="-479"/>
                    <a:pt x="4764" y="1439"/>
                  </a:cubicBezTo>
                  <a:lnTo>
                    <a:pt x="0" y="6203"/>
                  </a:lnTo>
                  <a:lnTo>
                    <a:pt x="14911" y="21121"/>
                  </a:lnTo>
                  <a:lnTo>
                    <a:pt x="19683" y="16353"/>
                  </a:lnTo>
                  <a:cubicBezTo>
                    <a:pt x="21600" y="14436"/>
                    <a:pt x="21600" y="11227"/>
                    <a:pt x="19683" y="9309"/>
                  </a:cubicBezTo>
                  <a:close/>
                  <a:moveTo>
                    <a:pt x="19683" y="9309"/>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sp>
          <p:nvSpPr>
            <p:cNvPr id="43016" name="AutoShape 8"/>
            <p:cNvSpPr>
              <a:spLocks/>
            </p:cNvSpPr>
            <p:nvPr/>
          </p:nvSpPr>
          <p:spPr bwMode="auto">
            <a:xfrm>
              <a:off x="242" y="71"/>
              <a:ext cx="361" cy="360"/>
            </a:xfrm>
            <a:custGeom>
              <a:avLst/>
              <a:gdLst/>
              <a:ahLst/>
              <a:cxnLst/>
              <a:rect l="0" t="0" r="r" b="b"/>
              <a:pathLst>
                <a:path w="21600" h="21600">
                  <a:moveTo>
                    <a:pt x="15457" y="3982"/>
                  </a:moveTo>
                  <a:lnTo>
                    <a:pt x="7582" y="11858"/>
                  </a:lnTo>
                  <a:cubicBezTo>
                    <a:pt x="7380" y="12060"/>
                    <a:pt x="7042" y="12083"/>
                    <a:pt x="6839" y="11881"/>
                  </a:cubicBezTo>
                  <a:cubicBezTo>
                    <a:pt x="6637" y="11677"/>
                    <a:pt x="6660" y="11340"/>
                    <a:pt x="6862" y="11138"/>
                  </a:cubicBezTo>
                  <a:lnTo>
                    <a:pt x="14738" y="3264"/>
                  </a:lnTo>
                  <a:cubicBezTo>
                    <a:pt x="14939" y="3060"/>
                    <a:pt x="15276" y="3038"/>
                    <a:pt x="15480" y="3241"/>
                  </a:cubicBezTo>
                  <a:cubicBezTo>
                    <a:pt x="15683" y="3444"/>
                    <a:pt x="15657" y="3780"/>
                    <a:pt x="15457" y="3982"/>
                  </a:cubicBezTo>
                  <a:close/>
                  <a:moveTo>
                    <a:pt x="5579" y="19442"/>
                  </a:moveTo>
                  <a:lnTo>
                    <a:pt x="4320" y="19442"/>
                  </a:lnTo>
                  <a:lnTo>
                    <a:pt x="4320" y="17280"/>
                  </a:lnTo>
                  <a:lnTo>
                    <a:pt x="2160" y="17280"/>
                  </a:lnTo>
                  <a:lnTo>
                    <a:pt x="2160" y="16020"/>
                  </a:lnTo>
                  <a:lnTo>
                    <a:pt x="4769" y="13409"/>
                  </a:lnTo>
                  <a:lnTo>
                    <a:pt x="8190" y="16831"/>
                  </a:lnTo>
                  <a:cubicBezTo>
                    <a:pt x="8190" y="16831"/>
                    <a:pt x="5579" y="19442"/>
                    <a:pt x="5579" y="19442"/>
                  </a:cubicBezTo>
                  <a:close/>
                  <a:moveTo>
                    <a:pt x="0" y="15118"/>
                  </a:moveTo>
                  <a:lnTo>
                    <a:pt x="0" y="21600"/>
                  </a:lnTo>
                  <a:lnTo>
                    <a:pt x="6480" y="21600"/>
                  </a:lnTo>
                  <a:lnTo>
                    <a:pt x="21600" y="6480"/>
                  </a:lnTo>
                  <a:lnTo>
                    <a:pt x="15119" y="0"/>
                  </a:lnTo>
                  <a:cubicBezTo>
                    <a:pt x="15119" y="0"/>
                    <a:pt x="0" y="15118"/>
                    <a:pt x="0" y="15118"/>
                  </a:cubicBezTo>
                  <a:close/>
                  <a:moveTo>
                    <a:pt x="0" y="15118"/>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sym typeface="Gill Sans" charset="0"/>
              </a:endParaRPr>
            </a:p>
          </p:txBody>
        </p:sp>
      </p:grpSp>
      <p:pic>
        <p:nvPicPr>
          <p:cNvPr id="2" name="Imagen 1"/>
          <p:cNvPicPr>
            <a:picLocks noChangeAspect="1"/>
          </p:cNvPicPr>
          <p:nvPr/>
        </p:nvPicPr>
        <p:blipFill>
          <a:blip r:embed="rId3"/>
          <a:stretch>
            <a:fillRect/>
          </a:stretch>
        </p:blipFill>
        <p:spPr>
          <a:xfrm>
            <a:off x="1371599" y="1301708"/>
            <a:ext cx="10679227" cy="5506720"/>
          </a:xfrm>
          <a:prstGeom prst="rect">
            <a:avLst/>
          </a:prstGeom>
        </p:spPr>
      </p:pic>
      <p:pic>
        <p:nvPicPr>
          <p:cNvPr id="11" name="Imagen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064" y="3924869"/>
            <a:ext cx="3176336" cy="2608653"/>
          </a:xfrm>
          <a:prstGeom prst="rect">
            <a:avLst/>
          </a:prstGeom>
          <a:effectLst>
            <a:innerShdw blurRad="63500" dist="50800" dir="18900000">
              <a:prstClr val="black">
                <a:alpha val="50000"/>
              </a:prstClr>
            </a:innerShdw>
          </a:effectLst>
        </p:spPr>
      </p:pic>
      <p:sp>
        <p:nvSpPr>
          <p:cNvPr id="10" name="Shape 27"/>
          <p:cNvSpPr/>
          <p:nvPr/>
        </p:nvSpPr>
        <p:spPr>
          <a:xfrm>
            <a:off x="8991600" y="689573"/>
            <a:ext cx="3200400" cy="12032"/>
          </a:xfrm>
          <a:prstGeom prst="line">
            <a:avLst/>
          </a:prstGeom>
          <a:ln w="34925" cap="rnd">
            <a:solidFill>
              <a:srgbClr val="21282F"/>
            </a:solidFill>
            <a:custDash>
              <a:ds d="100000" sp="200000"/>
            </a:custDash>
            <a:miter lim="400000"/>
          </a:ln>
        </p:spPr>
        <p:txBody>
          <a:bodyPr lIns="0" tIns="0" rIns="0" bIns="0" anchor="ctr"/>
          <a:lstStyle/>
          <a:p>
            <a:pPr defTabSz="412730">
              <a:defRPr sz="3200"/>
            </a:pPr>
            <a:endParaRPr sz="5400" b="1" dirty="0">
              <a:solidFill>
                <a:srgbClr val="000000"/>
              </a:solidFill>
            </a:endParaRPr>
          </a:p>
        </p:txBody>
      </p:sp>
      <p:pic>
        <p:nvPicPr>
          <p:cNvPr id="12" name="Imagen 11" descr="Presentación2 - PowerPoint"/>
          <p:cNvPicPr>
            <a:picLocks noChangeAspect="1"/>
          </p:cNvPicPr>
          <p:nvPr/>
        </p:nvPicPr>
        <p:blipFill rotWithShape="1">
          <a:blip r:embed="rId5">
            <a:extLst>
              <a:ext uri="{28A0092B-C50C-407E-A947-70E740481C1C}">
                <a14:useLocalDpi xmlns:a14="http://schemas.microsoft.com/office/drawing/2010/main" val="0"/>
              </a:ext>
            </a:extLst>
          </a:blip>
          <a:srcRect l="58807" t="20442" r="20909" b="69967"/>
          <a:stretch/>
        </p:blipFill>
        <p:spPr>
          <a:xfrm>
            <a:off x="9036826" y="4525"/>
            <a:ext cx="3141716" cy="805230"/>
          </a:xfrm>
          <a:prstGeom prst="rect">
            <a:avLst/>
          </a:prstGeom>
        </p:spPr>
      </p:pic>
    </p:spTree>
    <p:extLst>
      <p:ext uri="{BB962C8B-B14F-4D97-AF65-F5344CB8AC3E}">
        <p14:creationId xmlns:p14="http://schemas.microsoft.com/office/powerpoint/2010/main" val="131201420"/>
      </p:ext>
    </p:extLst>
  </p:cSld>
  <p:clrMapOvr>
    <a:masterClrMapping/>
  </p:clrMapOvr>
  <p:transition spd="slow">
    <p:wipe/>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2"/>
          <p:cNvPicPr>
            <a:picLocks noChangeAspect="1" noChangeArrowheads="1"/>
          </p:cNvPicPr>
          <p:nvPr/>
        </p:nvPicPr>
        <p:blipFill rotWithShape="1">
          <a:blip r:embed="rId2">
            <a:duotone>
              <a:schemeClr val="bg2">
                <a:shade val="45000"/>
                <a:satMod val="135000"/>
              </a:schemeClr>
              <a:prstClr val="white"/>
            </a:duotone>
            <a:extLst>
              <a:ext uri="{28A0092B-C50C-407E-A947-70E740481C1C}">
                <a14:useLocalDpi xmlns:a14="http://schemas.microsoft.com/office/drawing/2010/main" val="0"/>
              </a:ext>
            </a:extLst>
          </a:blip>
          <a:srcRect t="33699"/>
          <a:stretch/>
        </p:blipFill>
        <p:spPr bwMode="auto">
          <a:xfrm>
            <a:off x="0" y="11361"/>
            <a:ext cx="12192000" cy="6872191"/>
          </a:xfrm>
          <a:prstGeom prst="rect">
            <a:avLst/>
          </a:prstGeom>
          <a:noFill/>
          <a:ln>
            <a:noFill/>
          </a:ln>
          <a:effectLst>
            <a:reflection stA="53000" dist="50800" dir="5400000" sy="-100000" algn="bl" rotWithShape="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3017" name="Group 9"/>
          <p:cNvGrpSpPr>
            <a:grpSpLocks/>
          </p:cNvGrpSpPr>
          <p:nvPr/>
        </p:nvGrpSpPr>
        <p:grpSpPr bwMode="auto">
          <a:xfrm>
            <a:off x="10280155" y="2635053"/>
            <a:ext cx="533400" cy="419100"/>
            <a:chOff x="0" y="0"/>
            <a:chExt cx="671" cy="528"/>
          </a:xfrm>
        </p:grpSpPr>
        <p:sp>
          <p:nvSpPr>
            <p:cNvPr id="43014" name="AutoShape 6"/>
            <p:cNvSpPr>
              <a:spLocks/>
            </p:cNvSpPr>
            <p:nvPr/>
          </p:nvSpPr>
          <p:spPr bwMode="auto">
            <a:xfrm>
              <a:off x="0" y="0"/>
              <a:ext cx="529" cy="528"/>
            </a:xfrm>
            <a:custGeom>
              <a:avLst/>
              <a:gdLst/>
              <a:ahLst/>
              <a:cxnLst/>
              <a:rect l="0" t="0" r="r" b="b"/>
              <a:pathLst>
                <a:path w="21600" h="21600">
                  <a:moveTo>
                    <a:pt x="21296" y="13821"/>
                  </a:moveTo>
                  <a:cubicBezTo>
                    <a:pt x="21110" y="13745"/>
                    <a:pt x="20911" y="13777"/>
                    <a:pt x="20757" y="13929"/>
                  </a:cubicBezTo>
                  <a:lnTo>
                    <a:pt x="19775" y="14913"/>
                  </a:lnTo>
                  <a:cubicBezTo>
                    <a:pt x="19683" y="15002"/>
                    <a:pt x="19636" y="15125"/>
                    <a:pt x="19636" y="15248"/>
                  </a:cubicBezTo>
                  <a:lnTo>
                    <a:pt x="19636" y="17181"/>
                  </a:lnTo>
                  <a:cubicBezTo>
                    <a:pt x="19636" y="18532"/>
                    <a:pt x="18531" y="19636"/>
                    <a:pt x="17183" y="19636"/>
                  </a:cubicBezTo>
                  <a:lnTo>
                    <a:pt x="4418" y="19636"/>
                  </a:lnTo>
                  <a:cubicBezTo>
                    <a:pt x="3069" y="19636"/>
                    <a:pt x="1964" y="18532"/>
                    <a:pt x="1964" y="17181"/>
                  </a:cubicBezTo>
                  <a:lnTo>
                    <a:pt x="1964" y="4418"/>
                  </a:lnTo>
                  <a:cubicBezTo>
                    <a:pt x="1964" y="3068"/>
                    <a:pt x="3069" y="1964"/>
                    <a:pt x="4418" y="1964"/>
                  </a:cubicBezTo>
                  <a:lnTo>
                    <a:pt x="17183" y="1964"/>
                  </a:lnTo>
                  <a:cubicBezTo>
                    <a:pt x="17413" y="1964"/>
                    <a:pt x="17643" y="1993"/>
                    <a:pt x="17874" y="2055"/>
                  </a:cubicBezTo>
                  <a:cubicBezTo>
                    <a:pt x="18042" y="2118"/>
                    <a:pt x="18227" y="2071"/>
                    <a:pt x="18364" y="1935"/>
                  </a:cubicBezTo>
                  <a:lnTo>
                    <a:pt x="19117" y="1181"/>
                  </a:lnTo>
                  <a:cubicBezTo>
                    <a:pt x="19238" y="1059"/>
                    <a:pt x="19283" y="906"/>
                    <a:pt x="19254" y="736"/>
                  </a:cubicBezTo>
                  <a:cubicBezTo>
                    <a:pt x="19222" y="583"/>
                    <a:pt x="19117" y="445"/>
                    <a:pt x="18979" y="385"/>
                  </a:cubicBezTo>
                  <a:cubicBezTo>
                    <a:pt x="18411" y="123"/>
                    <a:pt x="17798" y="0"/>
                    <a:pt x="17183" y="0"/>
                  </a:cubicBezTo>
                  <a:lnTo>
                    <a:pt x="4418" y="0"/>
                  </a:lnTo>
                  <a:cubicBezTo>
                    <a:pt x="1979" y="0"/>
                    <a:pt x="0" y="1979"/>
                    <a:pt x="0" y="4418"/>
                  </a:cubicBezTo>
                  <a:lnTo>
                    <a:pt x="0" y="17181"/>
                  </a:lnTo>
                  <a:cubicBezTo>
                    <a:pt x="0" y="19621"/>
                    <a:pt x="1979" y="21600"/>
                    <a:pt x="4418" y="21600"/>
                  </a:cubicBezTo>
                  <a:lnTo>
                    <a:pt x="17183" y="21600"/>
                  </a:lnTo>
                  <a:cubicBezTo>
                    <a:pt x="19623" y="21600"/>
                    <a:pt x="21600" y="19621"/>
                    <a:pt x="21600" y="17181"/>
                  </a:cubicBezTo>
                  <a:lnTo>
                    <a:pt x="21600" y="14267"/>
                  </a:lnTo>
                  <a:cubicBezTo>
                    <a:pt x="21600" y="14067"/>
                    <a:pt x="21479" y="13898"/>
                    <a:pt x="21296" y="13821"/>
                  </a:cubicBezTo>
                  <a:close/>
                  <a:moveTo>
                    <a:pt x="21296" y="13821"/>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latin typeface="Calibri"/>
                <a:sym typeface="Gill Sans" charset="0"/>
              </a:endParaRPr>
            </a:p>
          </p:txBody>
        </p:sp>
        <p:sp>
          <p:nvSpPr>
            <p:cNvPr id="43015" name="AutoShape 7"/>
            <p:cNvSpPr>
              <a:spLocks/>
            </p:cNvSpPr>
            <p:nvPr/>
          </p:nvSpPr>
          <p:spPr bwMode="auto">
            <a:xfrm>
              <a:off x="518" y="2"/>
              <a:ext cx="153" cy="153"/>
            </a:xfrm>
            <a:custGeom>
              <a:avLst/>
              <a:gdLst/>
              <a:ahLst/>
              <a:cxnLst/>
              <a:rect l="0" t="0" r="r" b="b"/>
              <a:pathLst>
                <a:path w="21121" h="21121">
                  <a:moveTo>
                    <a:pt x="19683" y="9309"/>
                  </a:moveTo>
                  <a:lnTo>
                    <a:pt x="11808" y="1439"/>
                  </a:lnTo>
                  <a:cubicBezTo>
                    <a:pt x="9890" y="-479"/>
                    <a:pt x="6682" y="-479"/>
                    <a:pt x="4764" y="1439"/>
                  </a:cubicBezTo>
                  <a:lnTo>
                    <a:pt x="0" y="6203"/>
                  </a:lnTo>
                  <a:lnTo>
                    <a:pt x="14911" y="21121"/>
                  </a:lnTo>
                  <a:lnTo>
                    <a:pt x="19683" y="16353"/>
                  </a:lnTo>
                  <a:cubicBezTo>
                    <a:pt x="21600" y="14436"/>
                    <a:pt x="21600" y="11227"/>
                    <a:pt x="19683" y="9309"/>
                  </a:cubicBezTo>
                  <a:close/>
                  <a:moveTo>
                    <a:pt x="19683" y="9309"/>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latin typeface="Calibri"/>
                <a:sym typeface="Gill Sans" charset="0"/>
              </a:endParaRPr>
            </a:p>
          </p:txBody>
        </p:sp>
        <p:sp>
          <p:nvSpPr>
            <p:cNvPr id="43016" name="AutoShape 8"/>
            <p:cNvSpPr>
              <a:spLocks/>
            </p:cNvSpPr>
            <p:nvPr/>
          </p:nvSpPr>
          <p:spPr bwMode="auto">
            <a:xfrm>
              <a:off x="242" y="71"/>
              <a:ext cx="361" cy="360"/>
            </a:xfrm>
            <a:custGeom>
              <a:avLst/>
              <a:gdLst/>
              <a:ahLst/>
              <a:cxnLst/>
              <a:rect l="0" t="0" r="r" b="b"/>
              <a:pathLst>
                <a:path w="21600" h="21600">
                  <a:moveTo>
                    <a:pt x="15457" y="3982"/>
                  </a:moveTo>
                  <a:lnTo>
                    <a:pt x="7582" y="11858"/>
                  </a:lnTo>
                  <a:cubicBezTo>
                    <a:pt x="7380" y="12060"/>
                    <a:pt x="7042" y="12083"/>
                    <a:pt x="6839" y="11881"/>
                  </a:cubicBezTo>
                  <a:cubicBezTo>
                    <a:pt x="6637" y="11677"/>
                    <a:pt x="6660" y="11340"/>
                    <a:pt x="6862" y="11138"/>
                  </a:cubicBezTo>
                  <a:lnTo>
                    <a:pt x="14738" y="3264"/>
                  </a:lnTo>
                  <a:cubicBezTo>
                    <a:pt x="14939" y="3060"/>
                    <a:pt x="15276" y="3038"/>
                    <a:pt x="15480" y="3241"/>
                  </a:cubicBezTo>
                  <a:cubicBezTo>
                    <a:pt x="15683" y="3444"/>
                    <a:pt x="15657" y="3780"/>
                    <a:pt x="15457" y="3982"/>
                  </a:cubicBezTo>
                  <a:close/>
                  <a:moveTo>
                    <a:pt x="5579" y="19442"/>
                  </a:moveTo>
                  <a:lnTo>
                    <a:pt x="4320" y="19442"/>
                  </a:lnTo>
                  <a:lnTo>
                    <a:pt x="4320" y="17280"/>
                  </a:lnTo>
                  <a:lnTo>
                    <a:pt x="2160" y="17280"/>
                  </a:lnTo>
                  <a:lnTo>
                    <a:pt x="2160" y="16020"/>
                  </a:lnTo>
                  <a:lnTo>
                    <a:pt x="4769" y="13409"/>
                  </a:lnTo>
                  <a:lnTo>
                    <a:pt x="8190" y="16831"/>
                  </a:lnTo>
                  <a:cubicBezTo>
                    <a:pt x="8190" y="16831"/>
                    <a:pt x="5579" y="19442"/>
                    <a:pt x="5579" y="19442"/>
                  </a:cubicBezTo>
                  <a:close/>
                  <a:moveTo>
                    <a:pt x="0" y="15118"/>
                  </a:moveTo>
                  <a:lnTo>
                    <a:pt x="0" y="21600"/>
                  </a:lnTo>
                  <a:lnTo>
                    <a:pt x="6480" y="21600"/>
                  </a:lnTo>
                  <a:lnTo>
                    <a:pt x="21600" y="6480"/>
                  </a:lnTo>
                  <a:lnTo>
                    <a:pt x="15119" y="0"/>
                  </a:lnTo>
                  <a:cubicBezTo>
                    <a:pt x="15119" y="0"/>
                    <a:pt x="0" y="15118"/>
                    <a:pt x="0" y="15118"/>
                  </a:cubicBezTo>
                  <a:close/>
                  <a:moveTo>
                    <a:pt x="0" y="15118"/>
                  </a:moveTo>
                </a:path>
              </a:pathLst>
            </a:custGeom>
            <a:solidFill>
              <a:srgbClr val="FFFEFE"/>
            </a:solidFill>
            <a:ln>
              <a:noFill/>
            </a:ln>
            <a:extLs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fontAlgn="base">
                <a:spcBef>
                  <a:spcPct val="0"/>
                </a:spcBef>
                <a:spcAft>
                  <a:spcPct val="0"/>
                </a:spcAft>
              </a:pPr>
              <a:endParaRPr lang="en-US" sz="2800">
                <a:solidFill>
                  <a:srgbClr val="131D27"/>
                </a:solidFill>
                <a:latin typeface="Calibri"/>
                <a:sym typeface="Gill Sans" charset="0"/>
              </a:endParaRPr>
            </a:p>
          </p:txBody>
        </p:sp>
      </p:grpSp>
      <p:sp>
        <p:nvSpPr>
          <p:cNvPr id="19" name="Rectángulo 18"/>
          <p:cNvSpPr/>
          <p:nvPr/>
        </p:nvSpPr>
        <p:spPr>
          <a:xfrm>
            <a:off x="1332348" y="5333265"/>
            <a:ext cx="2264386" cy="492434"/>
          </a:xfrm>
          <a:prstGeom prst="rect">
            <a:avLst/>
          </a:prstGeom>
        </p:spPr>
        <p:txBody>
          <a:bodyPr wrap="none" lIns="121912" tIns="60956" rIns="121912" bIns="60956">
            <a:spAutoFit/>
          </a:bodyPr>
          <a:lstStyle/>
          <a:p>
            <a:r>
              <a:rPr lang="es-ES_tradnl" sz="2400" dirty="0">
                <a:solidFill>
                  <a:srgbClr val="C00000"/>
                </a:solidFill>
                <a:latin typeface="Calibri"/>
                <a:sym typeface="Arial"/>
              </a:rPr>
              <a:t>05 Julio de 2010</a:t>
            </a:r>
            <a:endParaRPr lang="es-MX" sz="2400" dirty="0">
              <a:solidFill>
                <a:srgbClr val="131D27"/>
              </a:solidFill>
              <a:latin typeface="Calibri"/>
              <a:sym typeface="Arial"/>
            </a:endParaRPr>
          </a:p>
        </p:txBody>
      </p:sp>
      <p:sp>
        <p:nvSpPr>
          <p:cNvPr id="20" name="Rectángulo 19"/>
          <p:cNvSpPr/>
          <p:nvPr/>
        </p:nvSpPr>
        <p:spPr>
          <a:xfrm>
            <a:off x="6999576" y="5260450"/>
            <a:ext cx="2432573" cy="492434"/>
          </a:xfrm>
          <a:prstGeom prst="rect">
            <a:avLst/>
          </a:prstGeom>
        </p:spPr>
        <p:txBody>
          <a:bodyPr wrap="none" lIns="121912" tIns="60956" rIns="121912" bIns="60956">
            <a:spAutoFit/>
          </a:bodyPr>
          <a:lstStyle/>
          <a:p>
            <a:r>
              <a:rPr lang="es-ES_tradnl" sz="2400" dirty="0">
                <a:solidFill>
                  <a:srgbClr val="C00000"/>
                </a:solidFill>
                <a:latin typeface="Calibri"/>
                <a:sym typeface="Arial"/>
              </a:rPr>
              <a:t>26 Enero de 2017</a:t>
            </a:r>
            <a:endParaRPr lang="es-MX" sz="2400" dirty="0">
              <a:solidFill>
                <a:srgbClr val="131D27"/>
              </a:solidFill>
              <a:latin typeface="Calibri"/>
              <a:sym typeface="Arial"/>
            </a:endParaRPr>
          </a:p>
        </p:txBody>
      </p:sp>
      <p:sp>
        <p:nvSpPr>
          <p:cNvPr id="13" name="Rectangle 17"/>
          <p:cNvSpPr>
            <a:spLocks/>
          </p:cNvSpPr>
          <p:nvPr/>
        </p:nvSpPr>
        <p:spPr bwMode="auto">
          <a:xfrm>
            <a:off x="6389319" y="6155308"/>
            <a:ext cx="3312117"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fontAlgn="base">
              <a:lnSpc>
                <a:spcPct val="70000"/>
              </a:lnSpc>
              <a:spcBef>
                <a:spcPct val="0"/>
              </a:spcBef>
              <a:spcAft>
                <a:spcPct val="0"/>
              </a:spcAft>
            </a:pPr>
            <a:r>
              <a:rPr lang="en-US" sz="2000" b="1" dirty="0">
                <a:solidFill>
                  <a:srgbClr val="C00000"/>
                </a:solidFill>
                <a:latin typeface="Arimo Bold" charset="0"/>
                <a:ea typeface="Arimo Bold" charset="0"/>
                <a:cs typeface="Arimo Bold" charset="0"/>
                <a:sym typeface="Arimo Bold" charset="0"/>
              </a:rPr>
              <a:t>168 Artículos</a:t>
            </a:r>
          </a:p>
        </p:txBody>
      </p:sp>
      <p:sp>
        <p:nvSpPr>
          <p:cNvPr id="14" name="Rectangle 17"/>
          <p:cNvSpPr>
            <a:spLocks/>
          </p:cNvSpPr>
          <p:nvPr/>
        </p:nvSpPr>
        <p:spPr bwMode="auto">
          <a:xfrm>
            <a:off x="759106" y="6108480"/>
            <a:ext cx="3312117"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fontAlgn="base">
              <a:lnSpc>
                <a:spcPct val="70000"/>
              </a:lnSpc>
              <a:spcBef>
                <a:spcPct val="0"/>
              </a:spcBef>
              <a:spcAft>
                <a:spcPct val="0"/>
              </a:spcAft>
            </a:pPr>
            <a:r>
              <a:rPr lang="en-US" sz="2000" b="1" dirty="0">
                <a:solidFill>
                  <a:srgbClr val="C00000"/>
                </a:solidFill>
                <a:latin typeface="Arimo Bold" charset="0"/>
                <a:ea typeface="Arimo Bold" charset="0"/>
                <a:cs typeface="Arimo Bold" charset="0"/>
                <a:sym typeface="Arimo Bold" charset="0"/>
              </a:rPr>
              <a:t>XI CAPITULOS</a:t>
            </a:r>
          </a:p>
          <a:p>
            <a:pPr algn="ctr" fontAlgn="base">
              <a:lnSpc>
                <a:spcPct val="70000"/>
              </a:lnSpc>
              <a:spcBef>
                <a:spcPct val="0"/>
              </a:spcBef>
              <a:spcAft>
                <a:spcPct val="0"/>
              </a:spcAft>
            </a:pPr>
            <a:endParaRPr lang="en-US" sz="2000" b="1" dirty="0">
              <a:solidFill>
                <a:srgbClr val="C00000"/>
              </a:solidFill>
              <a:latin typeface="Arimo Bold" charset="0"/>
              <a:ea typeface="Arimo Bold" charset="0"/>
              <a:cs typeface="Arimo Bold" charset="0"/>
              <a:sym typeface="Arimo Bold" charset="0"/>
            </a:endParaRPr>
          </a:p>
          <a:p>
            <a:pPr algn="ctr" fontAlgn="base">
              <a:lnSpc>
                <a:spcPct val="70000"/>
              </a:lnSpc>
              <a:spcBef>
                <a:spcPct val="0"/>
              </a:spcBef>
              <a:spcAft>
                <a:spcPct val="0"/>
              </a:spcAft>
            </a:pPr>
            <a:r>
              <a:rPr lang="en-US" sz="2000" b="1" dirty="0">
                <a:solidFill>
                  <a:srgbClr val="C00000"/>
                </a:solidFill>
                <a:latin typeface="Arimo Bold" charset="0"/>
                <a:ea typeface="Arimo Bold" charset="0"/>
                <a:cs typeface="Arimo Bold" charset="0"/>
                <a:sym typeface="Arimo Bold" charset="0"/>
              </a:rPr>
              <a:t>69 Artículos</a:t>
            </a:r>
          </a:p>
        </p:txBody>
      </p:sp>
      <p:pic>
        <p:nvPicPr>
          <p:cNvPr id="7170" name="Picture 2" descr="Resultado de imagen para ley federal de protecciÃ³n de datos personale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14882" y="799065"/>
            <a:ext cx="2160863" cy="3471787"/>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9"/>
          <p:cNvSpPr>
            <a:spLocks/>
          </p:cNvSpPr>
          <p:nvPr/>
        </p:nvSpPr>
        <p:spPr bwMode="auto">
          <a:xfrm>
            <a:off x="1351657" y="4164374"/>
            <a:ext cx="4477843" cy="1212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spcBef>
                <a:spcPct val="0"/>
              </a:spcBef>
              <a:spcAft>
                <a:spcPct val="0"/>
              </a:spcAft>
            </a:pPr>
            <a:r>
              <a:rPr lang="es-MX" b="1" dirty="0">
                <a:solidFill>
                  <a:srgbClr val="C00000"/>
                </a:solidFill>
                <a:latin typeface="Arimo Bold" charset="0"/>
                <a:ea typeface="Arimo Bold" charset="0"/>
                <a:cs typeface="Arimo Bold" charset="0"/>
                <a:sym typeface="Arimo Bold" charset="0"/>
              </a:rPr>
              <a:t>Ley Federal de Protección de Datos Personales en Posesión de los Particulares</a:t>
            </a:r>
          </a:p>
        </p:txBody>
      </p:sp>
      <p:pic>
        <p:nvPicPr>
          <p:cNvPr id="7172" name="Picture 4" descr="Resultado de imagen para ley general de protecciÃ³n de datos personales"/>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0297" b="7754"/>
          <a:stretch/>
        </p:blipFill>
        <p:spPr bwMode="auto">
          <a:xfrm>
            <a:off x="8256578" y="1017746"/>
            <a:ext cx="2023577" cy="3126597"/>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9"/>
          <p:cNvSpPr>
            <a:spLocks/>
          </p:cNvSpPr>
          <p:nvPr/>
        </p:nvSpPr>
        <p:spPr bwMode="auto">
          <a:xfrm>
            <a:off x="7108085" y="4137608"/>
            <a:ext cx="4477843" cy="1212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fontAlgn="base">
              <a:spcBef>
                <a:spcPct val="0"/>
              </a:spcBef>
              <a:spcAft>
                <a:spcPct val="0"/>
              </a:spcAft>
            </a:pPr>
            <a:r>
              <a:rPr lang="es-MX" b="1" dirty="0">
                <a:solidFill>
                  <a:srgbClr val="C00000"/>
                </a:solidFill>
                <a:latin typeface="Arimo Bold" charset="0"/>
                <a:ea typeface="Arimo Bold" charset="0"/>
                <a:cs typeface="Arimo Bold" charset="0"/>
                <a:sym typeface="Arimo Bold" charset="0"/>
              </a:rPr>
              <a:t>Ley General de Protección de Datos Personales en Posesión de Sujetos Obligados</a:t>
            </a:r>
          </a:p>
        </p:txBody>
      </p:sp>
      <p:sp>
        <p:nvSpPr>
          <p:cNvPr id="22" name="Rectangle 17"/>
          <p:cNvSpPr>
            <a:spLocks/>
          </p:cNvSpPr>
          <p:nvPr/>
        </p:nvSpPr>
        <p:spPr bwMode="auto">
          <a:xfrm>
            <a:off x="6276062" y="5752924"/>
            <a:ext cx="3312117"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fontAlgn="base">
              <a:lnSpc>
                <a:spcPct val="70000"/>
              </a:lnSpc>
              <a:spcBef>
                <a:spcPct val="0"/>
              </a:spcBef>
              <a:spcAft>
                <a:spcPct val="0"/>
              </a:spcAft>
            </a:pPr>
            <a:r>
              <a:rPr lang="en-US" sz="2000" b="1" dirty="0">
                <a:solidFill>
                  <a:srgbClr val="C00000"/>
                </a:solidFill>
                <a:latin typeface="Arimo Bold" charset="0"/>
                <a:ea typeface="Arimo Bold" charset="0"/>
                <a:cs typeface="Arimo Bold" charset="0"/>
                <a:sym typeface="Arimo Bold" charset="0"/>
              </a:rPr>
              <a:t>ONCE TITULOS</a:t>
            </a:r>
          </a:p>
        </p:txBody>
      </p:sp>
      <p:sp>
        <p:nvSpPr>
          <p:cNvPr id="24" name="Shape 27"/>
          <p:cNvSpPr/>
          <p:nvPr/>
        </p:nvSpPr>
        <p:spPr>
          <a:xfrm>
            <a:off x="8991600" y="856623"/>
            <a:ext cx="3200400" cy="12032"/>
          </a:xfrm>
          <a:prstGeom prst="line">
            <a:avLst/>
          </a:prstGeom>
          <a:ln w="34925" cap="rnd">
            <a:solidFill>
              <a:srgbClr val="21282F"/>
            </a:solidFill>
            <a:custDash>
              <a:ds d="100000" sp="200000"/>
            </a:custDash>
            <a:miter lim="400000"/>
          </a:ln>
        </p:spPr>
        <p:txBody>
          <a:bodyPr lIns="0" tIns="0" rIns="0" bIns="0" anchor="ctr"/>
          <a:lstStyle/>
          <a:p>
            <a:pPr defTabSz="412720">
              <a:defRPr sz="3200"/>
            </a:pPr>
            <a:endParaRPr sz="5400" b="1" dirty="0">
              <a:solidFill>
                <a:srgbClr val="000000"/>
              </a:solidFill>
              <a:latin typeface="Calibri"/>
              <a:sym typeface="Arial"/>
            </a:endParaRPr>
          </a:p>
        </p:txBody>
      </p:sp>
      <p:pic>
        <p:nvPicPr>
          <p:cNvPr id="25" name="Imagen 24" descr="Presentación2 - PowerPoint"/>
          <p:cNvPicPr>
            <a:picLocks noChangeAspect="1"/>
          </p:cNvPicPr>
          <p:nvPr/>
        </p:nvPicPr>
        <p:blipFill rotWithShape="1">
          <a:blip r:embed="rId5">
            <a:extLst>
              <a:ext uri="{28A0092B-C50C-407E-A947-70E740481C1C}">
                <a14:useLocalDpi xmlns:a14="http://schemas.microsoft.com/office/drawing/2010/main" val="0"/>
              </a:ext>
            </a:extLst>
          </a:blip>
          <a:srcRect l="58807" t="20442" r="20909" b="69967"/>
          <a:stretch/>
        </p:blipFill>
        <p:spPr>
          <a:xfrm>
            <a:off x="9036826" y="4525"/>
            <a:ext cx="3141716" cy="805230"/>
          </a:xfrm>
          <a:prstGeom prst="rect">
            <a:avLst/>
          </a:prstGeom>
        </p:spPr>
      </p:pic>
    </p:spTree>
    <p:extLst>
      <p:ext uri="{BB962C8B-B14F-4D97-AF65-F5344CB8AC3E}">
        <p14:creationId xmlns:p14="http://schemas.microsoft.com/office/powerpoint/2010/main" val="1262811812"/>
      </p:ext>
    </p:extLst>
  </p:cSld>
  <p:clrMapOvr>
    <a:masterClrMapping/>
  </p:clrMapOvr>
  <p:transition spd="slow">
    <p:wipe/>
  </p:transition>
  <p:timing>
    <p:tnLst>
      <p:par>
        <p:cTn id="1" dur="indefinite" restart="never" nodeType="tmRoot"/>
      </p:par>
    </p:tnLst>
  </p:timing>
</p:sld>
</file>

<file path=ppt/theme/_rels/theme6.xml.rels><?xml version="1.0" encoding="UTF-8" standalone="yes"?>
<Relationships xmlns="http://schemas.openxmlformats.org/package/2006/relationships"><Relationship Id="rId1" Type="http://schemas.openxmlformats.org/officeDocument/2006/relationships/image" Target="../media/image2.png"/></Relationships>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5_Office Theme">
  <a:themeElements>
    <a:clrScheme name="ProBiz-Mlt-br-1">
      <a:dk1>
        <a:srgbClr val="000000"/>
      </a:dk1>
      <a:lt1>
        <a:srgbClr val="FFFFFF"/>
      </a:lt1>
      <a:dk2>
        <a:srgbClr val="64696E"/>
      </a:dk2>
      <a:lt2>
        <a:srgbClr val="E1E3E6"/>
      </a:lt2>
      <a:accent1>
        <a:srgbClr val="193787"/>
      </a:accent1>
      <a:accent2>
        <a:srgbClr val="E61E28"/>
      </a:accent2>
      <a:accent3>
        <a:srgbClr val="1EAF96"/>
      </a:accent3>
      <a:accent4>
        <a:srgbClr val="14AFE6"/>
      </a:accent4>
      <a:accent5>
        <a:srgbClr val="91C32E"/>
      </a:accent5>
      <a:accent6>
        <a:srgbClr val="FFAA19"/>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Ursula template">
  <a:themeElements>
    <a:clrScheme name="Custom 347">
      <a:dk1>
        <a:srgbClr val="000000"/>
      </a:dk1>
      <a:lt1>
        <a:srgbClr val="FFFFFF"/>
      </a:lt1>
      <a:dk2>
        <a:srgbClr val="666666"/>
      </a:dk2>
      <a:lt2>
        <a:srgbClr val="CCCCCC"/>
      </a:lt2>
      <a:accent1>
        <a:srgbClr val="3A81BA"/>
      </a:accent1>
      <a:accent2>
        <a:srgbClr val="D89F39"/>
      </a:accent2>
      <a:accent3>
        <a:srgbClr val="8BAB42"/>
      </a:accent3>
      <a:accent4>
        <a:srgbClr val="57A7B5"/>
      </a:accent4>
      <a:accent5>
        <a:srgbClr val="8B81D2"/>
      </a:accent5>
      <a:accent6>
        <a:srgbClr val="963334"/>
      </a:accent6>
      <a:hlink>
        <a:srgbClr val="1155CC"/>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White">
  <a:themeElements>
    <a:clrScheme name="Power Biz Purple">
      <a:dk1>
        <a:srgbClr val="0A0F14"/>
      </a:dk1>
      <a:lt1>
        <a:srgbClr val="FFFFFF"/>
      </a:lt1>
      <a:dk2>
        <a:srgbClr val="3C4146"/>
      </a:dk2>
      <a:lt2>
        <a:srgbClr val="DCDEE0"/>
      </a:lt2>
      <a:accent1>
        <a:srgbClr val="320055"/>
      </a:accent1>
      <a:accent2>
        <a:srgbClr val="5F0078"/>
      </a:accent2>
      <a:accent3>
        <a:srgbClr val="6E3287"/>
      </a:accent3>
      <a:accent4>
        <a:srgbClr val="9646A0"/>
      </a:accent4>
      <a:accent5>
        <a:srgbClr val="A55AAF"/>
      </a:accent5>
      <a:accent6>
        <a:srgbClr val="C887C8"/>
      </a:accent6>
      <a:hlink>
        <a:srgbClr val="0000FF"/>
      </a:hlink>
      <a:folHlink>
        <a:srgbClr val="FF00FF"/>
      </a:folHlink>
    </a:clrScheme>
    <a:fontScheme name="Custom 1">
      <a:majorFont>
        <a:latin typeface="Arimo"/>
        <a:ea typeface="Helvetica Light"/>
        <a:cs typeface="Helvetica Light"/>
      </a:majorFont>
      <a:minorFont>
        <a:latin typeface="Arimo"/>
        <a:ea typeface="Helvetica Light"/>
        <a:cs typeface="Helvetica Light"/>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5400" dir="5400000" rotWithShape="0">
              <a:srgbClr val="000000">
                <a:alpha val="50000"/>
              </a:srgbClr>
            </a:outerShdw>
          </a:effectLst>
        </a:effectStyle>
        <a:effectStyle>
          <a:effectLst>
            <a:outerShdw blurRad="50800" dist="12700" rotWithShape="0">
              <a:srgbClr val="000000">
                <a:alpha val="50000"/>
              </a:srgbClr>
            </a:outerShdw>
          </a:effectLst>
        </a:effectStyle>
        <a:effectStyle>
          <a:effectLst>
            <a:outerShdw blurRad="38100" dist="25400" dir="5400000" rotWithShape="0">
              <a:srgbClr val="000000">
                <a:alpha val="50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lipFill rotWithShape="1">
          <a:blip xmlns:r="http://schemas.openxmlformats.org/officeDocument/2006/relationships" r:embed="rId1"/>
          <a:srcRect/>
          <a:tile tx="0" ty="0" sx="100000" sy="100000" flip="none" algn="tl"/>
        </a:blipFill>
        <a:ln w="12700" cap="flat">
          <a:noFill/>
          <a:miter lim="400000"/>
        </a:ln>
        <a:effectLst>
          <a:outerShdw blurRad="38100" dist="25400" dir="5400000" rotWithShape="0">
            <a:srgbClr val="000000">
              <a:alpha val="50000"/>
            </a:srgbClr>
          </a:outerShdw>
        </a:effectLst>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1"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mn-lt"/>
            <a:ea typeface="+mn-ea"/>
            <a:cs typeface="+mn-cs"/>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1" hangingPunct="0">
          <a:lnSpc>
            <a:spcPct val="100000"/>
          </a:lnSpc>
          <a:spcBef>
            <a:spcPts val="0"/>
          </a:spcBef>
          <a:spcAft>
            <a:spcPts val="0"/>
          </a:spcAft>
          <a:buClrTx/>
          <a:buSzTx/>
          <a:buFontTx/>
          <a:buNone/>
          <a:tabLst/>
          <a:defRPr kumimoji="0" sz="5000" b="0" i="0" u="none" strike="noStrike" cap="none" spc="0" normalizeH="0" baseline="0">
            <a:ln>
              <a:noFill/>
            </a:ln>
            <a:solidFill>
              <a:srgbClr val="000000"/>
            </a:solidFill>
            <a:effectLst/>
            <a:uFillTx/>
            <a:latin typeface="+mn-lt"/>
            <a:ea typeface="+mn-ea"/>
            <a:cs typeface="+mn-cs"/>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7.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316</TotalTime>
  <Words>6432</Words>
  <Application>Microsoft Macintosh PowerPoint</Application>
  <PresentationFormat>Panorámica</PresentationFormat>
  <Paragraphs>744</Paragraphs>
  <Slides>52</Slides>
  <Notes>0</Notes>
  <HiddenSlides>0</HiddenSlides>
  <MMClips>0</MMClips>
  <ScaleCrop>false</ScaleCrop>
  <HeadingPairs>
    <vt:vector size="6" baseType="variant">
      <vt:variant>
        <vt:lpstr>Fuentes usadas</vt:lpstr>
      </vt:variant>
      <vt:variant>
        <vt:i4>27</vt:i4>
      </vt:variant>
      <vt:variant>
        <vt:lpstr>Tema</vt:lpstr>
      </vt:variant>
      <vt:variant>
        <vt:i4>6</vt:i4>
      </vt:variant>
      <vt:variant>
        <vt:lpstr>Títulos de diapositiva</vt:lpstr>
      </vt:variant>
      <vt:variant>
        <vt:i4>52</vt:i4>
      </vt:variant>
    </vt:vector>
  </HeadingPairs>
  <TitlesOfParts>
    <vt:vector size="85" baseType="lpstr">
      <vt:lpstr>Al Tarikh</vt:lpstr>
      <vt:lpstr>Aldhabi</vt:lpstr>
      <vt:lpstr>Arial Black</vt:lpstr>
      <vt:lpstr>Arimo</vt:lpstr>
      <vt:lpstr>Arimo Bold</vt:lpstr>
      <vt:lpstr>Calibri</vt:lpstr>
      <vt:lpstr>Calibri Light</vt:lpstr>
      <vt:lpstr>FontAwesome</vt:lpstr>
      <vt:lpstr>Gill Sans</vt:lpstr>
      <vt:lpstr>Helvetica Light</vt:lpstr>
      <vt:lpstr>Icon-Works</vt:lpstr>
      <vt:lpstr>Lato</vt:lpstr>
      <vt:lpstr>Lato Regular</vt:lpstr>
      <vt:lpstr>Modern Pictograms</vt:lpstr>
      <vt:lpstr>Montserrat</vt:lpstr>
      <vt:lpstr>Montserrat Hairline</vt:lpstr>
      <vt:lpstr>Montserrat Light</vt:lpstr>
      <vt:lpstr>MS PGothic</vt:lpstr>
      <vt:lpstr>Palatino Linotype</vt:lpstr>
      <vt:lpstr>Raleway</vt:lpstr>
      <vt:lpstr>Roboto Cn</vt:lpstr>
      <vt:lpstr>Sniglet</vt:lpstr>
      <vt:lpstr>Times New Roman</vt:lpstr>
      <vt:lpstr>Walter Turncoat</vt:lpstr>
      <vt:lpstr>Wingdings</vt:lpstr>
      <vt:lpstr>ヒラギノ角ゴ ProN W3</vt:lpstr>
      <vt:lpstr>Arial</vt:lpstr>
      <vt:lpstr>Tema de Office</vt:lpstr>
      <vt:lpstr>2_Tema de Office</vt:lpstr>
      <vt:lpstr>5_Office Theme</vt:lpstr>
      <vt:lpstr>Ursula template</vt:lpstr>
      <vt:lpstr>1_Tema de Office</vt:lpstr>
      <vt:lpstr>White</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CONTENIDO</vt:lpstr>
      <vt:lpstr>Presentación de PowerPoint</vt:lpstr>
      <vt:lpstr>Presentación de PowerPoint</vt:lpstr>
      <vt:lpstr>Diagnóstico y  Diseño</vt:lpstr>
      <vt:lpstr>ANÁLISIS y AJUSTES</vt:lpstr>
      <vt:lpstr>EJES TEMÁTICOS</vt:lpstr>
      <vt:lpstr>MISIÓN y VISIÓN</vt:lpstr>
      <vt:lpstr>Presentación de PowerPoint</vt:lpstr>
      <vt:lpstr>Presentación de PowerPoint</vt:lpstr>
      <vt:lpstr>Eje temático I :</vt:lpstr>
      <vt:lpstr>Presentación de PowerPoint</vt:lpstr>
      <vt:lpstr>Eje temático II : </vt:lpstr>
      <vt:lpstr>Eje temático II :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Company>INFOEM</Company>
  <LinksUpToDate>false</LinksUpToDate>
  <SharedDoc>false</SharedDoc>
  <HyperlinksChanged>false</HyperlinksChanged>
  <AppVersion>15.0040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USER</dc:creator>
  <cp:lastModifiedBy>Usuario de Microsoft Office</cp:lastModifiedBy>
  <cp:revision>35</cp:revision>
  <dcterms:created xsi:type="dcterms:W3CDTF">2019-04-24T21:55:23Z</dcterms:created>
  <dcterms:modified xsi:type="dcterms:W3CDTF">2019-04-26T09:11:06Z</dcterms:modified>
</cp:coreProperties>
</file>